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56" r:id="rId2"/>
    <p:sldId id="394" r:id="rId3"/>
    <p:sldId id="516" r:id="rId4"/>
    <p:sldId id="501" r:id="rId5"/>
    <p:sldId id="520" r:id="rId6"/>
    <p:sldId id="523" r:id="rId7"/>
    <p:sldId id="519" r:id="rId8"/>
    <p:sldId id="518" r:id="rId9"/>
    <p:sldId id="522" r:id="rId10"/>
    <p:sldId id="547" r:id="rId11"/>
    <p:sldId id="524" r:id="rId12"/>
    <p:sldId id="429" r:id="rId13"/>
    <p:sldId id="525" r:id="rId14"/>
    <p:sldId id="526" r:id="rId15"/>
    <p:sldId id="527" r:id="rId16"/>
    <p:sldId id="528" r:id="rId17"/>
    <p:sldId id="548" r:id="rId18"/>
    <p:sldId id="529" r:id="rId19"/>
    <p:sldId id="530" r:id="rId20"/>
    <p:sldId id="430" r:id="rId21"/>
    <p:sldId id="513" r:id="rId22"/>
    <p:sldId id="531" r:id="rId23"/>
    <p:sldId id="533" r:id="rId24"/>
    <p:sldId id="534" r:id="rId25"/>
    <p:sldId id="535" r:id="rId26"/>
    <p:sldId id="536" r:id="rId27"/>
    <p:sldId id="537" r:id="rId28"/>
    <p:sldId id="549" r:id="rId29"/>
    <p:sldId id="538" r:id="rId30"/>
    <p:sldId id="539" r:id="rId31"/>
    <p:sldId id="540" r:id="rId32"/>
    <p:sldId id="541" r:id="rId33"/>
    <p:sldId id="542" r:id="rId34"/>
    <p:sldId id="543" r:id="rId35"/>
    <p:sldId id="544" r:id="rId36"/>
    <p:sldId id="546" r:id="rId37"/>
  </p:sldIdLst>
  <p:sldSz cx="12196763" cy="6858000"/>
  <p:notesSz cx="6858000" cy="9144000"/>
  <p:custDataLst>
    <p:tags r:id="rId39"/>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42">
          <p15:clr>
            <a:srgbClr val="A4A3A4"/>
          </p15:clr>
        </p15:guide>
        <p15:guide id="2" pos="3841">
          <p15:clr>
            <a:srgbClr val="A4A3A4"/>
          </p15:clr>
        </p15:guide>
      </p15:sldGuideLst>
    </p:ex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5C2E00"/>
    <a:srgbClr val="996600"/>
    <a:srgbClr val="FF6600"/>
    <a:srgbClr val="FF9900"/>
    <a:srgbClr val="4F734D"/>
    <a:srgbClr val="26769A"/>
    <a:srgbClr val="990000"/>
    <a:srgbClr val="21A3D0"/>
    <a:srgbClr val="D01C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3696" autoAdjust="0"/>
  </p:normalViewPr>
  <p:slideViewPr>
    <p:cSldViewPr snapToObjects="1">
      <p:cViewPr varScale="1">
        <p:scale>
          <a:sx n="107" d="100"/>
          <a:sy n="107" d="100"/>
        </p:scale>
        <p:origin x="642" y="96"/>
      </p:cViewPr>
      <p:guideLst>
        <p:guide orient="horz" pos="2142"/>
        <p:guide pos="384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fld id="{B9EEDA17-7CE7-49CA-897E-A1888A19DA62}" type="datetimeFigureOut">
              <a:rPr lang="zh-CN" altLang="en-US"/>
              <a:t>2021/1/4</a:t>
            </a:fld>
            <a:endParaRPr lang="en-US"/>
          </a:p>
        </p:txBody>
      </p:sp>
      <p:sp>
        <p:nvSpPr>
          <p:cNvPr id="3076"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a:lvl1pPr>
          </a:lstStyle>
          <a:p>
            <a:fld id="{CE1689F0-D8FB-450F-A36F-553F26501FEE}" type="slidenum">
              <a:rPr lang="zh-CN" alt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17</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21</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22</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23</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24</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25</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26</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27</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28</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29</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30</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31</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32</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33</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34</a:t>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35</a:t>
            </a:fld>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36</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714005" y="2420888"/>
            <a:ext cx="6334125" cy="863600"/>
          </a:xfrm>
        </p:spPr>
        <p:txBody>
          <a:bodyPr/>
          <a:lstStyle>
            <a:lvl1pPr algn="ctr">
              <a:defRPr sz="3600"/>
            </a:lvl1pPr>
          </a:lstStyle>
          <a:p>
            <a:pPr lvl="0"/>
            <a:r>
              <a:rPr lang="zh-CN" noProof="0"/>
              <a:t>单击此处编辑母版标题样式</a:t>
            </a:r>
          </a:p>
        </p:txBody>
      </p:sp>
      <p:sp>
        <p:nvSpPr>
          <p:cNvPr id="2051" name="Rectangle 3"/>
          <p:cNvSpPr>
            <a:spLocks noGrp="1" noChangeArrowheads="1"/>
          </p:cNvSpPr>
          <p:nvPr>
            <p:ph type="subTitle" idx="1"/>
          </p:nvPr>
        </p:nvSpPr>
        <p:spPr>
          <a:xfrm>
            <a:off x="2715593" y="3500388"/>
            <a:ext cx="6335712" cy="647700"/>
          </a:xfrm>
        </p:spPr>
        <p:txBody>
          <a:bodyPr/>
          <a:lstStyle>
            <a:lvl1pPr marL="0" indent="0" algn="ctr">
              <a:buFontTx/>
              <a:buNone/>
              <a:defRPr sz="2400"/>
            </a:lvl1pPr>
          </a:lstStyle>
          <a:p>
            <a:pPr lvl="0"/>
            <a:r>
              <a:rPr lang="zh-CN" noProof="0"/>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41797" y="908050"/>
            <a:ext cx="10513168"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dirty="0"/>
              <a:t>单击此处编辑母版标题样式</a:t>
            </a:r>
          </a:p>
        </p:txBody>
      </p:sp>
      <p:sp>
        <p:nvSpPr>
          <p:cNvPr id="1027" name="Rectangle 3"/>
          <p:cNvSpPr>
            <a:spLocks noGrp="1" noChangeArrowheads="1"/>
          </p:cNvSpPr>
          <p:nvPr>
            <p:ph type="body" idx="1"/>
          </p:nvPr>
        </p:nvSpPr>
        <p:spPr bwMode="auto">
          <a:xfrm>
            <a:off x="841797" y="1600200"/>
            <a:ext cx="1051316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dirty="0"/>
              <a:t>单击此处编辑母版文本样式</a:t>
            </a:r>
          </a:p>
          <a:p>
            <a:pPr lvl="1"/>
            <a:r>
              <a:rPr lang="zh-CN" dirty="0"/>
              <a:t>第二级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2400">
          <a:solidFill>
            <a:schemeClr val="bg1">
              <a:lumMod val="25000"/>
            </a:schemeClr>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5" cstate="print">
            <a:lum/>
          </a:blip>
          <a:srcRect/>
          <a:stretch>
            <a:fillRect/>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1768" y="943715"/>
            <a:ext cx="8334388" cy="4862781"/>
          </a:xfrm>
          <a:prstGeom prst="rect">
            <a:avLst/>
          </a:prstGeom>
        </p:spPr>
      </p:pic>
      <p:sp>
        <p:nvSpPr>
          <p:cNvPr id="17" name="Rectangle 3"/>
          <p:cNvSpPr>
            <a:spLocks noGrp="1" noChangeArrowheads="1"/>
          </p:cNvSpPr>
          <p:nvPr>
            <p:ph type="ctrTitle"/>
          </p:nvPr>
        </p:nvSpPr>
        <p:spPr>
          <a:xfrm>
            <a:off x="3268316" y="2852936"/>
            <a:ext cx="5441291" cy="1168884"/>
          </a:xfrm>
          <a:effectLst/>
        </p:spPr>
        <p:txBody>
          <a:bodyPr/>
          <a:lstStyle/>
          <a:p>
            <a:r>
              <a:rPr lang="zh-CN" altLang="en-US" sz="5000" dirty="0">
                <a:solidFill>
                  <a:schemeClr val="tx2"/>
                </a:solidFill>
                <a:latin typeface="方正隶二简体" pitchFamily="2" charset="-122"/>
                <a:ea typeface="方正隶二简体" pitchFamily="2" charset="-122"/>
              </a:rPr>
              <a:t>在这里输入可长可短的标题</a:t>
            </a:r>
            <a:endParaRPr lang="zh-CN" sz="5000" dirty="0">
              <a:solidFill>
                <a:schemeClr val="tx2"/>
              </a:solidFill>
              <a:latin typeface="方正隶二简体" pitchFamily="2" charset="-122"/>
              <a:ea typeface="方正隶二简体" pitchFamily="2" charset="-122"/>
            </a:endParaRPr>
          </a:p>
        </p:txBody>
      </p:sp>
      <p:sp>
        <p:nvSpPr>
          <p:cNvPr id="21" name="Rectangle 4"/>
          <p:cNvSpPr>
            <a:spLocks noGrp="1" noChangeArrowheads="1"/>
          </p:cNvSpPr>
          <p:nvPr>
            <p:ph type="subTitle" idx="1"/>
          </p:nvPr>
        </p:nvSpPr>
        <p:spPr>
          <a:xfrm>
            <a:off x="3367185" y="2422014"/>
            <a:ext cx="5342421" cy="430922"/>
          </a:xfrm>
          <a:noFill/>
          <a:ln>
            <a:noFill/>
          </a:ln>
          <a:effectLst/>
        </p:spPr>
        <p:txBody>
          <a:bodyPr vert="horz" wrap="square" lIns="91440" tIns="45720" rIns="91440" bIns="45720" numCol="1" anchor="ctr" anchorCtr="0" compatLnSpc="1"/>
          <a:lstStyle/>
          <a:p>
            <a:pPr>
              <a:spcBef>
                <a:spcPct val="0"/>
              </a:spcBef>
            </a:pPr>
            <a:r>
              <a:rPr lang="zh-CN" altLang="en-US" sz="2000" dirty="0">
                <a:solidFill>
                  <a:schemeClr val="tx2"/>
                </a:solidFill>
                <a:latin typeface="方正隶变简体" pitchFamily="65" charset="-122"/>
                <a:ea typeface="方正隶变简体" pitchFamily="65" charset="-122"/>
              </a:rPr>
              <a:t>青花</a:t>
            </a:r>
            <a:r>
              <a:rPr lang="zh-CN" altLang="en-US" sz="2000" dirty="0">
                <a:solidFill>
                  <a:schemeClr val="tx2"/>
                </a:solidFill>
                <a:latin typeface="方正隶变简体" pitchFamily="65" charset="-122"/>
                <a:ea typeface="方正隶变简体" pitchFamily="65" charset="-122"/>
                <a:cs typeface="+mj-cs"/>
              </a:rPr>
              <a:t>中国风，版式工整，内容实用，动态页面</a:t>
            </a:r>
            <a:endParaRPr lang="zh-CN" sz="2000" dirty="0">
              <a:solidFill>
                <a:schemeClr val="tx2"/>
              </a:solidFill>
              <a:latin typeface="方正隶变简体" pitchFamily="65" charset="-122"/>
              <a:ea typeface="方正隶变简体" pitchFamily="65" charset="-122"/>
              <a:cs typeface="+mj-cs"/>
            </a:endParaRPr>
          </a:p>
        </p:txBody>
      </p:sp>
      <p:sp>
        <p:nvSpPr>
          <p:cNvPr id="34" name="TextBox 33"/>
          <p:cNvSpPr txBox="1"/>
          <p:nvPr/>
        </p:nvSpPr>
        <p:spPr>
          <a:xfrm>
            <a:off x="4620810" y="4221088"/>
            <a:ext cx="2736304" cy="429895"/>
          </a:xfrm>
          <a:prstGeom prst="rect">
            <a:avLst/>
          </a:prstGeom>
          <a:noFill/>
        </p:spPr>
        <p:txBody>
          <a:bodyPr wrap="square" rtlCol="0">
            <a:spAutoFit/>
          </a:bodyPr>
          <a:lstStyle/>
          <a:p>
            <a:pPr algn="ctr"/>
            <a:r>
              <a:rPr lang="zh-CN" altLang="en-US" sz="2200">
                <a:solidFill>
                  <a:schemeClr val="tx2"/>
                </a:solidFill>
                <a:latin typeface="方正隶变简体" pitchFamily="65" charset="-122"/>
                <a:ea typeface="方正隶变简体" pitchFamily="65" charset="-122"/>
              </a:rPr>
              <a:t>汇报人：</a:t>
            </a:r>
            <a:r>
              <a:rPr lang="en-US" altLang="zh-CN" sz="2200">
                <a:solidFill>
                  <a:schemeClr val="tx2"/>
                </a:solidFill>
                <a:latin typeface="方正隶变简体" pitchFamily="65" charset="-122"/>
                <a:ea typeface="方正隶变简体" pitchFamily="65" charset="-122"/>
              </a:rPr>
              <a:t>xiazaii</a:t>
            </a:r>
            <a:endParaRPr lang="zh-CN" altLang="en-US" sz="2200" dirty="0">
              <a:solidFill>
                <a:schemeClr val="tx2"/>
              </a:solidFill>
              <a:latin typeface="方正隶变简体" pitchFamily="65" charset="-122"/>
              <a:ea typeface="方正隶变简体" pitchFamily="65" charset="-122"/>
            </a:endParaRPr>
          </a:p>
        </p:txBody>
      </p:sp>
      <p:sp>
        <p:nvSpPr>
          <p:cNvPr id="35" name="Freeform 5"/>
          <p:cNvSpPr>
            <a:spLocks noEditPoints="1"/>
          </p:cNvSpPr>
          <p:nvPr/>
        </p:nvSpPr>
        <p:spPr bwMode="auto">
          <a:xfrm>
            <a:off x="7328626" y="3535777"/>
            <a:ext cx="523249" cy="523249"/>
          </a:xfrm>
          <a:custGeom>
            <a:avLst/>
            <a:gdLst>
              <a:gd name="T0" fmla="*/ 385 w 614"/>
              <a:gd name="T1" fmla="*/ 20 h 603"/>
              <a:gd name="T2" fmla="*/ 602 w 614"/>
              <a:gd name="T3" fmla="*/ 99 h 603"/>
              <a:gd name="T4" fmla="*/ 398 w 614"/>
              <a:gd name="T5" fmla="*/ 6 h 603"/>
              <a:gd name="T6" fmla="*/ 599 w 614"/>
              <a:gd name="T7" fmla="*/ 129 h 603"/>
              <a:gd name="T8" fmla="*/ 219 w 614"/>
              <a:gd name="T9" fmla="*/ 20 h 603"/>
              <a:gd name="T10" fmla="*/ 566 w 614"/>
              <a:gd name="T11" fmla="*/ 250 h 603"/>
              <a:gd name="T12" fmla="*/ 570 w 614"/>
              <a:gd name="T13" fmla="*/ 181 h 603"/>
              <a:gd name="T14" fmla="*/ 409 w 614"/>
              <a:gd name="T15" fmla="*/ 45 h 603"/>
              <a:gd name="T16" fmla="*/ 326 w 614"/>
              <a:gd name="T17" fmla="*/ 129 h 603"/>
              <a:gd name="T18" fmla="*/ 575 w 614"/>
              <a:gd name="T19" fmla="*/ 50 h 603"/>
              <a:gd name="T20" fmla="*/ 312 w 614"/>
              <a:gd name="T21" fmla="*/ 49 h 603"/>
              <a:gd name="T22" fmla="*/ 325 w 614"/>
              <a:gd name="T23" fmla="*/ 234 h 603"/>
              <a:gd name="T24" fmla="*/ 480 w 614"/>
              <a:gd name="T25" fmla="*/ 285 h 603"/>
              <a:gd name="T26" fmla="*/ 579 w 614"/>
              <a:gd name="T27" fmla="*/ 262 h 603"/>
              <a:gd name="T28" fmla="*/ 22 w 614"/>
              <a:gd name="T29" fmla="*/ 571 h 603"/>
              <a:gd name="T30" fmla="*/ 5 w 614"/>
              <a:gd name="T31" fmla="*/ 516 h 603"/>
              <a:gd name="T32" fmla="*/ 45 w 614"/>
              <a:gd name="T33" fmla="*/ 345 h 603"/>
              <a:gd name="T34" fmla="*/ 153 w 614"/>
              <a:gd name="T35" fmla="*/ 558 h 603"/>
              <a:gd name="T36" fmla="*/ 290 w 614"/>
              <a:gd name="T37" fmla="*/ 451 h 603"/>
              <a:gd name="T38" fmla="*/ 210 w 614"/>
              <a:gd name="T39" fmla="*/ 315 h 603"/>
              <a:gd name="T40" fmla="*/ 43 w 614"/>
              <a:gd name="T41" fmla="*/ 392 h 603"/>
              <a:gd name="T42" fmla="*/ 10 w 614"/>
              <a:gd name="T43" fmla="*/ 405 h 603"/>
              <a:gd name="T44" fmla="*/ 567 w 614"/>
              <a:gd name="T45" fmla="*/ 571 h 603"/>
              <a:gd name="T46" fmla="*/ 593 w 614"/>
              <a:gd name="T47" fmla="*/ 511 h 603"/>
              <a:gd name="T48" fmla="*/ 591 w 614"/>
              <a:gd name="T49" fmla="*/ 428 h 603"/>
              <a:gd name="T50" fmla="*/ 597 w 614"/>
              <a:gd name="T51" fmla="*/ 231 h 603"/>
              <a:gd name="T52" fmla="*/ 278 w 614"/>
              <a:gd name="T53" fmla="*/ 586 h 603"/>
              <a:gd name="T54" fmla="*/ 75 w 614"/>
              <a:gd name="T55" fmla="*/ 582 h 603"/>
              <a:gd name="T56" fmla="*/ 358 w 614"/>
              <a:gd name="T57" fmla="*/ 592 h 603"/>
              <a:gd name="T58" fmla="*/ 561 w 614"/>
              <a:gd name="T59" fmla="*/ 328 h 603"/>
              <a:gd name="T60" fmla="*/ 571 w 614"/>
              <a:gd name="T61" fmla="*/ 516 h 603"/>
              <a:gd name="T62" fmla="*/ 498 w 614"/>
              <a:gd name="T63" fmla="*/ 307 h 603"/>
              <a:gd name="T64" fmla="*/ 325 w 614"/>
              <a:gd name="T65" fmla="*/ 440 h 603"/>
              <a:gd name="T66" fmla="*/ 431 w 614"/>
              <a:gd name="T67" fmla="*/ 564 h 603"/>
              <a:gd name="T68" fmla="*/ 12 w 614"/>
              <a:gd name="T69" fmla="*/ 417 h 603"/>
              <a:gd name="T70" fmla="*/ 19 w 614"/>
              <a:gd name="T71" fmla="*/ 84 h 603"/>
              <a:gd name="T72" fmla="*/ 1 w 614"/>
              <a:gd name="T73" fmla="*/ 325 h 603"/>
              <a:gd name="T74" fmla="*/ 71 w 614"/>
              <a:gd name="T75" fmla="*/ 21 h 603"/>
              <a:gd name="T76" fmla="*/ 11 w 614"/>
              <a:gd name="T77" fmla="*/ 168 h 603"/>
              <a:gd name="T78" fmla="*/ 229 w 614"/>
              <a:gd name="T79" fmla="*/ 286 h 603"/>
              <a:gd name="T80" fmla="*/ 283 w 614"/>
              <a:gd name="T81" fmla="*/ 265 h 603"/>
              <a:gd name="T82" fmla="*/ 47 w 614"/>
              <a:gd name="T83" fmla="*/ 108 h 603"/>
              <a:gd name="T84" fmla="*/ 45 w 614"/>
              <a:gd name="T85" fmla="*/ 281 h 603"/>
              <a:gd name="T86" fmla="*/ 195 w 614"/>
              <a:gd name="T87" fmla="*/ 290 h 603"/>
              <a:gd name="T88" fmla="*/ 290 w 614"/>
              <a:gd name="T89" fmla="*/ 67 h 603"/>
              <a:gd name="T90" fmla="*/ 127 w 614"/>
              <a:gd name="T91" fmla="*/ 47 h 603"/>
              <a:gd name="T92" fmla="*/ 6 w 614"/>
              <a:gd name="T93" fmla="*/ 215 h 603"/>
              <a:gd name="T94" fmla="*/ 159 w 614"/>
              <a:gd name="T95" fmla="*/ 141 h 603"/>
              <a:gd name="T96" fmla="*/ 112 w 614"/>
              <a:gd name="T97" fmla="*/ 184 h 603"/>
              <a:gd name="T98" fmla="*/ 101 w 614"/>
              <a:gd name="T99" fmla="*/ 247 h 603"/>
              <a:gd name="T100" fmla="*/ 394 w 614"/>
              <a:gd name="T101" fmla="*/ 157 h 603"/>
              <a:gd name="T102" fmla="*/ 487 w 614"/>
              <a:gd name="T103" fmla="*/ 90 h 603"/>
              <a:gd name="T104" fmla="*/ 461 w 614"/>
              <a:gd name="T105" fmla="*/ 275 h 603"/>
              <a:gd name="T106" fmla="*/ 363 w 614"/>
              <a:gd name="T107" fmla="*/ 277 h 603"/>
              <a:gd name="T108" fmla="*/ 133 w 614"/>
              <a:gd name="T109" fmla="*/ 379 h 603"/>
              <a:gd name="T110" fmla="*/ 94 w 614"/>
              <a:gd name="T111" fmla="*/ 487 h 603"/>
              <a:gd name="T112" fmla="*/ 261 w 614"/>
              <a:gd name="T113" fmla="*/ 469 h 603"/>
              <a:gd name="T114" fmla="*/ 110 w 614"/>
              <a:gd name="T115" fmla="*/ 416 h 603"/>
              <a:gd name="T116" fmla="*/ 537 w 614"/>
              <a:gd name="T117" fmla="*/ 365 h 603"/>
              <a:gd name="T118" fmla="*/ 416 w 614"/>
              <a:gd name="T119" fmla="*/ 485 h 603"/>
              <a:gd name="T120" fmla="*/ 350 w 614"/>
              <a:gd name="T121" fmla="*/ 380 h 603"/>
              <a:gd name="T122" fmla="*/ 494 w 614"/>
              <a:gd name="T123" fmla="*/ 513 h 603"/>
              <a:gd name="T124" fmla="*/ 456 w 614"/>
              <a:gd name="T125" fmla="*/ 545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4" h="603">
                <a:moveTo>
                  <a:pt x="305" y="14"/>
                </a:moveTo>
                <a:cubicBezTo>
                  <a:pt x="305" y="14"/>
                  <a:pt x="306" y="14"/>
                  <a:pt x="306" y="14"/>
                </a:cubicBezTo>
                <a:cubicBezTo>
                  <a:pt x="306" y="14"/>
                  <a:pt x="306" y="14"/>
                  <a:pt x="307" y="15"/>
                </a:cubicBezTo>
                <a:cubicBezTo>
                  <a:pt x="305" y="15"/>
                  <a:pt x="303" y="15"/>
                  <a:pt x="303" y="15"/>
                </a:cubicBezTo>
                <a:cubicBezTo>
                  <a:pt x="302" y="14"/>
                  <a:pt x="303" y="15"/>
                  <a:pt x="302" y="14"/>
                </a:cubicBezTo>
                <a:cubicBezTo>
                  <a:pt x="303" y="14"/>
                  <a:pt x="304" y="14"/>
                  <a:pt x="305" y="14"/>
                </a:cubicBezTo>
                <a:close/>
                <a:moveTo>
                  <a:pt x="326" y="8"/>
                </a:moveTo>
                <a:lnTo>
                  <a:pt x="328" y="8"/>
                </a:lnTo>
                <a:cubicBezTo>
                  <a:pt x="329" y="8"/>
                  <a:pt x="329" y="8"/>
                  <a:pt x="329" y="9"/>
                </a:cubicBezTo>
                <a:cubicBezTo>
                  <a:pt x="330" y="10"/>
                  <a:pt x="329" y="10"/>
                  <a:pt x="329" y="10"/>
                </a:cubicBezTo>
                <a:cubicBezTo>
                  <a:pt x="327" y="10"/>
                  <a:pt x="327" y="10"/>
                  <a:pt x="325" y="9"/>
                </a:cubicBezTo>
                <a:cubicBezTo>
                  <a:pt x="326" y="9"/>
                  <a:pt x="326" y="8"/>
                  <a:pt x="326" y="8"/>
                </a:cubicBezTo>
                <a:close/>
                <a:moveTo>
                  <a:pt x="233" y="21"/>
                </a:moveTo>
                <a:lnTo>
                  <a:pt x="232" y="21"/>
                </a:lnTo>
                <a:cubicBezTo>
                  <a:pt x="233" y="24"/>
                  <a:pt x="238" y="25"/>
                  <a:pt x="241" y="23"/>
                </a:cubicBezTo>
                <a:cubicBezTo>
                  <a:pt x="242" y="22"/>
                  <a:pt x="244" y="21"/>
                  <a:pt x="247" y="21"/>
                </a:cubicBezTo>
                <a:cubicBezTo>
                  <a:pt x="247" y="21"/>
                  <a:pt x="251" y="21"/>
                  <a:pt x="252" y="21"/>
                </a:cubicBezTo>
                <a:cubicBezTo>
                  <a:pt x="253" y="21"/>
                  <a:pt x="257" y="20"/>
                  <a:pt x="259" y="20"/>
                </a:cubicBezTo>
                <a:cubicBezTo>
                  <a:pt x="263" y="21"/>
                  <a:pt x="267" y="23"/>
                  <a:pt x="272" y="22"/>
                </a:cubicBezTo>
                <a:cubicBezTo>
                  <a:pt x="278" y="20"/>
                  <a:pt x="284" y="26"/>
                  <a:pt x="289" y="22"/>
                </a:cubicBezTo>
                <a:lnTo>
                  <a:pt x="290" y="22"/>
                </a:lnTo>
                <a:cubicBezTo>
                  <a:pt x="289" y="21"/>
                  <a:pt x="289" y="20"/>
                  <a:pt x="289" y="20"/>
                </a:cubicBezTo>
                <a:cubicBezTo>
                  <a:pt x="289" y="17"/>
                  <a:pt x="290" y="16"/>
                  <a:pt x="292" y="15"/>
                </a:cubicBezTo>
                <a:cubicBezTo>
                  <a:pt x="293" y="15"/>
                  <a:pt x="292" y="15"/>
                  <a:pt x="293" y="15"/>
                </a:cubicBezTo>
                <a:cubicBezTo>
                  <a:pt x="293" y="16"/>
                  <a:pt x="294" y="18"/>
                  <a:pt x="294" y="19"/>
                </a:cubicBezTo>
                <a:cubicBezTo>
                  <a:pt x="296" y="20"/>
                  <a:pt x="300" y="21"/>
                  <a:pt x="303" y="21"/>
                </a:cubicBezTo>
                <a:cubicBezTo>
                  <a:pt x="310" y="19"/>
                  <a:pt x="319" y="19"/>
                  <a:pt x="326" y="20"/>
                </a:cubicBezTo>
                <a:cubicBezTo>
                  <a:pt x="330" y="20"/>
                  <a:pt x="335" y="20"/>
                  <a:pt x="338" y="18"/>
                </a:cubicBezTo>
                <a:cubicBezTo>
                  <a:pt x="339" y="18"/>
                  <a:pt x="339" y="17"/>
                  <a:pt x="340" y="16"/>
                </a:cubicBezTo>
                <a:cubicBezTo>
                  <a:pt x="343" y="15"/>
                  <a:pt x="351" y="14"/>
                  <a:pt x="354" y="16"/>
                </a:cubicBezTo>
                <a:cubicBezTo>
                  <a:pt x="356" y="17"/>
                  <a:pt x="357" y="19"/>
                  <a:pt x="359" y="19"/>
                </a:cubicBezTo>
                <a:lnTo>
                  <a:pt x="364" y="19"/>
                </a:lnTo>
                <a:cubicBezTo>
                  <a:pt x="368" y="19"/>
                  <a:pt x="372" y="20"/>
                  <a:pt x="376" y="19"/>
                </a:cubicBezTo>
                <a:cubicBezTo>
                  <a:pt x="379" y="19"/>
                  <a:pt x="382" y="19"/>
                  <a:pt x="385" y="20"/>
                </a:cubicBezTo>
                <a:cubicBezTo>
                  <a:pt x="387" y="19"/>
                  <a:pt x="389" y="19"/>
                  <a:pt x="391" y="18"/>
                </a:cubicBezTo>
                <a:cubicBezTo>
                  <a:pt x="394" y="18"/>
                  <a:pt x="397" y="19"/>
                  <a:pt x="399" y="19"/>
                </a:cubicBezTo>
                <a:lnTo>
                  <a:pt x="409" y="19"/>
                </a:lnTo>
                <a:cubicBezTo>
                  <a:pt x="412" y="20"/>
                  <a:pt x="417" y="20"/>
                  <a:pt x="421" y="19"/>
                </a:cubicBezTo>
                <a:cubicBezTo>
                  <a:pt x="422" y="19"/>
                  <a:pt x="424" y="19"/>
                  <a:pt x="426" y="19"/>
                </a:cubicBezTo>
                <a:cubicBezTo>
                  <a:pt x="426" y="17"/>
                  <a:pt x="427" y="16"/>
                  <a:pt x="428" y="15"/>
                </a:cubicBezTo>
                <a:cubicBezTo>
                  <a:pt x="429" y="15"/>
                  <a:pt x="431" y="15"/>
                  <a:pt x="433" y="15"/>
                </a:cubicBezTo>
                <a:cubicBezTo>
                  <a:pt x="434" y="17"/>
                  <a:pt x="436" y="20"/>
                  <a:pt x="439" y="20"/>
                </a:cubicBezTo>
                <a:cubicBezTo>
                  <a:pt x="442" y="21"/>
                  <a:pt x="447" y="18"/>
                  <a:pt x="452" y="19"/>
                </a:cubicBezTo>
                <a:cubicBezTo>
                  <a:pt x="455" y="19"/>
                  <a:pt x="462" y="21"/>
                  <a:pt x="466" y="20"/>
                </a:cubicBezTo>
                <a:cubicBezTo>
                  <a:pt x="468" y="20"/>
                  <a:pt x="472" y="18"/>
                  <a:pt x="474" y="19"/>
                </a:cubicBezTo>
                <a:cubicBezTo>
                  <a:pt x="478" y="20"/>
                  <a:pt x="482" y="19"/>
                  <a:pt x="486" y="20"/>
                </a:cubicBezTo>
                <a:cubicBezTo>
                  <a:pt x="489" y="20"/>
                  <a:pt x="492" y="24"/>
                  <a:pt x="497" y="23"/>
                </a:cubicBezTo>
                <a:cubicBezTo>
                  <a:pt x="498" y="22"/>
                  <a:pt x="500" y="21"/>
                  <a:pt x="501" y="20"/>
                </a:cubicBezTo>
                <a:cubicBezTo>
                  <a:pt x="504" y="20"/>
                  <a:pt x="506" y="20"/>
                  <a:pt x="508" y="20"/>
                </a:cubicBezTo>
                <a:cubicBezTo>
                  <a:pt x="509" y="19"/>
                  <a:pt x="511" y="18"/>
                  <a:pt x="512" y="18"/>
                </a:cubicBezTo>
                <a:cubicBezTo>
                  <a:pt x="514" y="18"/>
                  <a:pt x="515" y="20"/>
                  <a:pt x="517" y="20"/>
                </a:cubicBezTo>
                <a:lnTo>
                  <a:pt x="521" y="20"/>
                </a:lnTo>
                <a:cubicBezTo>
                  <a:pt x="524" y="21"/>
                  <a:pt x="530" y="21"/>
                  <a:pt x="534" y="21"/>
                </a:cubicBezTo>
                <a:cubicBezTo>
                  <a:pt x="539" y="22"/>
                  <a:pt x="544" y="19"/>
                  <a:pt x="550" y="20"/>
                </a:cubicBezTo>
                <a:cubicBezTo>
                  <a:pt x="552" y="21"/>
                  <a:pt x="553" y="22"/>
                  <a:pt x="555" y="22"/>
                </a:cubicBezTo>
                <a:cubicBezTo>
                  <a:pt x="558" y="23"/>
                  <a:pt x="562" y="24"/>
                  <a:pt x="565" y="24"/>
                </a:cubicBezTo>
                <a:cubicBezTo>
                  <a:pt x="570" y="27"/>
                  <a:pt x="573" y="33"/>
                  <a:pt x="577" y="36"/>
                </a:cubicBezTo>
                <a:cubicBezTo>
                  <a:pt x="579" y="37"/>
                  <a:pt x="584" y="41"/>
                  <a:pt x="582" y="44"/>
                </a:cubicBezTo>
                <a:cubicBezTo>
                  <a:pt x="582" y="47"/>
                  <a:pt x="584" y="46"/>
                  <a:pt x="586" y="47"/>
                </a:cubicBezTo>
                <a:cubicBezTo>
                  <a:pt x="587" y="48"/>
                  <a:pt x="591" y="53"/>
                  <a:pt x="591" y="54"/>
                </a:cubicBezTo>
                <a:cubicBezTo>
                  <a:pt x="592" y="57"/>
                  <a:pt x="592" y="61"/>
                  <a:pt x="592" y="64"/>
                </a:cubicBezTo>
                <a:lnTo>
                  <a:pt x="592" y="70"/>
                </a:lnTo>
                <a:cubicBezTo>
                  <a:pt x="593" y="71"/>
                  <a:pt x="594" y="72"/>
                  <a:pt x="595" y="73"/>
                </a:cubicBezTo>
                <a:cubicBezTo>
                  <a:pt x="596" y="76"/>
                  <a:pt x="594" y="80"/>
                  <a:pt x="595" y="83"/>
                </a:cubicBezTo>
                <a:cubicBezTo>
                  <a:pt x="595" y="85"/>
                  <a:pt x="597" y="86"/>
                  <a:pt x="597" y="88"/>
                </a:cubicBezTo>
                <a:cubicBezTo>
                  <a:pt x="598" y="90"/>
                  <a:pt x="597" y="91"/>
                  <a:pt x="597" y="93"/>
                </a:cubicBezTo>
                <a:cubicBezTo>
                  <a:pt x="598" y="96"/>
                  <a:pt x="599" y="97"/>
                  <a:pt x="600" y="99"/>
                </a:cubicBezTo>
                <a:cubicBezTo>
                  <a:pt x="601" y="99"/>
                  <a:pt x="601" y="99"/>
                  <a:pt x="602" y="99"/>
                </a:cubicBezTo>
                <a:cubicBezTo>
                  <a:pt x="605" y="98"/>
                  <a:pt x="606" y="88"/>
                  <a:pt x="604" y="85"/>
                </a:cubicBezTo>
                <a:cubicBezTo>
                  <a:pt x="603" y="82"/>
                  <a:pt x="602" y="79"/>
                  <a:pt x="602" y="75"/>
                </a:cubicBezTo>
                <a:lnTo>
                  <a:pt x="601" y="70"/>
                </a:lnTo>
                <a:cubicBezTo>
                  <a:pt x="601" y="69"/>
                  <a:pt x="599" y="67"/>
                  <a:pt x="599" y="66"/>
                </a:cubicBezTo>
                <a:lnTo>
                  <a:pt x="599" y="57"/>
                </a:lnTo>
                <a:cubicBezTo>
                  <a:pt x="598" y="57"/>
                  <a:pt x="598" y="55"/>
                  <a:pt x="598" y="54"/>
                </a:cubicBezTo>
                <a:lnTo>
                  <a:pt x="598" y="51"/>
                </a:lnTo>
                <a:cubicBezTo>
                  <a:pt x="596" y="46"/>
                  <a:pt x="589" y="44"/>
                  <a:pt x="587" y="39"/>
                </a:cubicBezTo>
                <a:cubicBezTo>
                  <a:pt x="585" y="36"/>
                  <a:pt x="588" y="33"/>
                  <a:pt x="589" y="31"/>
                </a:cubicBezTo>
                <a:cubicBezTo>
                  <a:pt x="590" y="30"/>
                  <a:pt x="589" y="29"/>
                  <a:pt x="589" y="27"/>
                </a:cubicBezTo>
                <a:cubicBezTo>
                  <a:pt x="587" y="25"/>
                  <a:pt x="587" y="24"/>
                  <a:pt x="584" y="23"/>
                </a:cubicBezTo>
                <a:cubicBezTo>
                  <a:pt x="581" y="21"/>
                  <a:pt x="576" y="22"/>
                  <a:pt x="571" y="21"/>
                </a:cubicBezTo>
                <a:cubicBezTo>
                  <a:pt x="568" y="21"/>
                  <a:pt x="564" y="19"/>
                  <a:pt x="561" y="18"/>
                </a:cubicBezTo>
                <a:cubicBezTo>
                  <a:pt x="554" y="16"/>
                  <a:pt x="551" y="19"/>
                  <a:pt x="548" y="12"/>
                </a:cubicBezTo>
                <a:cubicBezTo>
                  <a:pt x="546" y="12"/>
                  <a:pt x="543" y="13"/>
                  <a:pt x="541" y="12"/>
                </a:cubicBezTo>
                <a:cubicBezTo>
                  <a:pt x="540" y="11"/>
                  <a:pt x="538" y="10"/>
                  <a:pt x="536" y="10"/>
                </a:cubicBezTo>
                <a:cubicBezTo>
                  <a:pt x="534" y="10"/>
                  <a:pt x="532" y="10"/>
                  <a:pt x="531" y="9"/>
                </a:cubicBezTo>
                <a:cubicBezTo>
                  <a:pt x="530" y="9"/>
                  <a:pt x="529" y="8"/>
                  <a:pt x="528" y="8"/>
                </a:cubicBezTo>
                <a:cubicBezTo>
                  <a:pt x="524" y="6"/>
                  <a:pt x="514" y="11"/>
                  <a:pt x="511" y="11"/>
                </a:cubicBezTo>
                <a:cubicBezTo>
                  <a:pt x="510" y="12"/>
                  <a:pt x="508" y="11"/>
                  <a:pt x="507" y="11"/>
                </a:cubicBezTo>
                <a:cubicBezTo>
                  <a:pt x="505" y="11"/>
                  <a:pt x="502" y="11"/>
                  <a:pt x="501" y="12"/>
                </a:cubicBezTo>
                <a:cubicBezTo>
                  <a:pt x="498" y="12"/>
                  <a:pt x="495" y="11"/>
                  <a:pt x="493" y="10"/>
                </a:cubicBezTo>
                <a:cubicBezTo>
                  <a:pt x="489" y="9"/>
                  <a:pt x="485" y="12"/>
                  <a:pt x="482" y="11"/>
                </a:cubicBezTo>
                <a:cubicBezTo>
                  <a:pt x="479" y="11"/>
                  <a:pt x="476" y="9"/>
                  <a:pt x="473" y="10"/>
                </a:cubicBezTo>
                <a:cubicBezTo>
                  <a:pt x="471" y="10"/>
                  <a:pt x="469" y="11"/>
                  <a:pt x="467" y="11"/>
                </a:cubicBezTo>
                <a:cubicBezTo>
                  <a:pt x="467" y="11"/>
                  <a:pt x="466" y="10"/>
                  <a:pt x="465" y="10"/>
                </a:cubicBezTo>
                <a:cubicBezTo>
                  <a:pt x="464" y="11"/>
                  <a:pt x="463" y="12"/>
                  <a:pt x="462" y="12"/>
                </a:cubicBezTo>
                <a:cubicBezTo>
                  <a:pt x="460" y="12"/>
                  <a:pt x="453" y="11"/>
                  <a:pt x="452" y="10"/>
                </a:cubicBezTo>
                <a:cubicBezTo>
                  <a:pt x="447" y="9"/>
                  <a:pt x="445" y="13"/>
                  <a:pt x="441" y="12"/>
                </a:cubicBezTo>
                <a:cubicBezTo>
                  <a:pt x="436" y="11"/>
                  <a:pt x="432" y="7"/>
                  <a:pt x="427" y="6"/>
                </a:cubicBezTo>
                <a:cubicBezTo>
                  <a:pt x="425" y="6"/>
                  <a:pt x="421" y="6"/>
                  <a:pt x="420" y="7"/>
                </a:cubicBezTo>
                <a:cubicBezTo>
                  <a:pt x="418" y="7"/>
                  <a:pt x="415" y="6"/>
                  <a:pt x="414" y="6"/>
                </a:cubicBezTo>
                <a:cubicBezTo>
                  <a:pt x="411" y="5"/>
                  <a:pt x="407" y="7"/>
                  <a:pt x="404" y="6"/>
                </a:cubicBezTo>
                <a:cubicBezTo>
                  <a:pt x="402" y="6"/>
                  <a:pt x="399" y="7"/>
                  <a:pt x="398" y="6"/>
                </a:cubicBezTo>
                <a:cubicBezTo>
                  <a:pt x="395" y="6"/>
                  <a:pt x="393" y="6"/>
                  <a:pt x="392" y="8"/>
                </a:cubicBezTo>
                <a:lnTo>
                  <a:pt x="392" y="11"/>
                </a:lnTo>
                <a:cubicBezTo>
                  <a:pt x="391" y="12"/>
                  <a:pt x="391" y="13"/>
                  <a:pt x="390" y="14"/>
                </a:cubicBezTo>
                <a:cubicBezTo>
                  <a:pt x="382" y="14"/>
                  <a:pt x="382" y="9"/>
                  <a:pt x="377" y="7"/>
                </a:cubicBezTo>
                <a:cubicBezTo>
                  <a:pt x="375" y="6"/>
                  <a:pt x="373" y="6"/>
                  <a:pt x="370" y="6"/>
                </a:cubicBezTo>
                <a:cubicBezTo>
                  <a:pt x="366" y="5"/>
                  <a:pt x="362" y="7"/>
                  <a:pt x="359" y="9"/>
                </a:cubicBezTo>
                <a:cubicBezTo>
                  <a:pt x="352" y="9"/>
                  <a:pt x="350" y="4"/>
                  <a:pt x="345" y="2"/>
                </a:cubicBezTo>
                <a:cubicBezTo>
                  <a:pt x="341" y="0"/>
                  <a:pt x="336" y="2"/>
                  <a:pt x="332" y="3"/>
                </a:cubicBezTo>
                <a:cubicBezTo>
                  <a:pt x="329" y="3"/>
                  <a:pt x="326" y="1"/>
                  <a:pt x="322" y="1"/>
                </a:cubicBezTo>
                <a:cubicBezTo>
                  <a:pt x="320" y="2"/>
                  <a:pt x="313" y="5"/>
                  <a:pt x="311" y="6"/>
                </a:cubicBezTo>
                <a:cubicBezTo>
                  <a:pt x="309" y="6"/>
                  <a:pt x="308" y="6"/>
                  <a:pt x="307" y="6"/>
                </a:cubicBezTo>
                <a:cubicBezTo>
                  <a:pt x="306" y="7"/>
                  <a:pt x="304" y="8"/>
                  <a:pt x="303" y="8"/>
                </a:cubicBezTo>
                <a:lnTo>
                  <a:pt x="300" y="8"/>
                </a:lnTo>
                <a:cubicBezTo>
                  <a:pt x="295" y="9"/>
                  <a:pt x="291" y="10"/>
                  <a:pt x="289" y="13"/>
                </a:cubicBezTo>
                <a:cubicBezTo>
                  <a:pt x="286" y="13"/>
                  <a:pt x="285" y="12"/>
                  <a:pt x="284" y="12"/>
                </a:cubicBezTo>
                <a:cubicBezTo>
                  <a:pt x="283" y="9"/>
                  <a:pt x="285" y="7"/>
                  <a:pt x="283" y="4"/>
                </a:cubicBezTo>
                <a:cubicBezTo>
                  <a:pt x="283" y="3"/>
                  <a:pt x="282" y="3"/>
                  <a:pt x="281" y="3"/>
                </a:cubicBezTo>
                <a:cubicBezTo>
                  <a:pt x="276" y="0"/>
                  <a:pt x="275" y="2"/>
                  <a:pt x="271" y="5"/>
                </a:cubicBezTo>
                <a:cubicBezTo>
                  <a:pt x="271" y="5"/>
                  <a:pt x="271" y="6"/>
                  <a:pt x="271" y="6"/>
                </a:cubicBezTo>
                <a:cubicBezTo>
                  <a:pt x="271" y="11"/>
                  <a:pt x="278" y="7"/>
                  <a:pt x="280" y="12"/>
                </a:cubicBezTo>
                <a:lnTo>
                  <a:pt x="280" y="12"/>
                </a:lnTo>
                <a:cubicBezTo>
                  <a:pt x="280" y="16"/>
                  <a:pt x="279" y="16"/>
                  <a:pt x="277" y="17"/>
                </a:cubicBezTo>
                <a:cubicBezTo>
                  <a:pt x="271" y="17"/>
                  <a:pt x="271" y="14"/>
                  <a:pt x="268" y="12"/>
                </a:cubicBezTo>
                <a:cubicBezTo>
                  <a:pt x="266" y="10"/>
                  <a:pt x="264" y="10"/>
                  <a:pt x="261" y="9"/>
                </a:cubicBezTo>
                <a:cubicBezTo>
                  <a:pt x="260" y="9"/>
                  <a:pt x="258" y="8"/>
                  <a:pt x="257" y="9"/>
                </a:cubicBezTo>
                <a:cubicBezTo>
                  <a:pt x="256" y="9"/>
                  <a:pt x="254" y="10"/>
                  <a:pt x="253" y="11"/>
                </a:cubicBezTo>
                <a:cubicBezTo>
                  <a:pt x="249" y="12"/>
                  <a:pt x="245" y="9"/>
                  <a:pt x="242" y="11"/>
                </a:cubicBezTo>
                <a:cubicBezTo>
                  <a:pt x="240" y="12"/>
                  <a:pt x="242" y="13"/>
                  <a:pt x="242" y="14"/>
                </a:cubicBezTo>
                <a:cubicBezTo>
                  <a:pt x="242" y="15"/>
                  <a:pt x="240" y="17"/>
                  <a:pt x="240" y="18"/>
                </a:cubicBezTo>
                <a:cubicBezTo>
                  <a:pt x="238" y="21"/>
                  <a:pt x="235" y="20"/>
                  <a:pt x="233" y="21"/>
                </a:cubicBezTo>
                <a:close/>
                <a:moveTo>
                  <a:pt x="600" y="108"/>
                </a:moveTo>
                <a:cubicBezTo>
                  <a:pt x="599" y="109"/>
                  <a:pt x="597" y="109"/>
                  <a:pt x="596" y="110"/>
                </a:cubicBezTo>
                <a:cubicBezTo>
                  <a:pt x="593" y="115"/>
                  <a:pt x="599" y="122"/>
                  <a:pt x="599" y="125"/>
                </a:cubicBezTo>
                <a:cubicBezTo>
                  <a:pt x="600" y="127"/>
                  <a:pt x="599" y="128"/>
                  <a:pt x="599" y="129"/>
                </a:cubicBezTo>
                <a:cubicBezTo>
                  <a:pt x="598" y="133"/>
                  <a:pt x="598" y="136"/>
                  <a:pt x="600" y="139"/>
                </a:cubicBezTo>
                <a:cubicBezTo>
                  <a:pt x="601" y="139"/>
                  <a:pt x="601" y="139"/>
                  <a:pt x="602" y="139"/>
                </a:cubicBezTo>
                <a:cubicBezTo>
                  <a:pt x="604" y="137"/>
                  <a:pt x="604" y="133"/>
                  <a:pt x="605" y="130"/>
                </a:cubicBezTo>
                <a:cubicBezTo>
                  <a:pt x="605" y="129"/>
                  <a:pt x="607" y="126"/>
                  <a:pt x="606" y="124"/>
                </a:cubicBezTo>
                <a:cubicBezTo>
                  <a:pt x="606" y="122"/>
                  <a:pt x="605" y="119"/>
                  <a:pt x="605" y="117"/>
                </a:cubicBezTo>
                <a:cubicBezTo>
                  <a:pt x="606" y="114"/>
                  <a:pt x="609" y="110"/>
                  <a:pt x="604" y="109"/>
                </a:cubicBezTo>
                <a:cubicBezTo>
                  <a:pt x="603" y="108"/>
                  <a:pt x="601" y="108"/>
                  <a:pt x="600" y="108"/>
                </a:cubicBezTo>
                <a:close/>
                <a:moveTo>
                  <a:pt x="595" y="274"/>
                </a:moveTo>
                <a:cubicBezTo>
                  <a:pt x="596" y="274"/>
                  <a:pt x="596" y="274"/>
                  <a:pt x="596" y="274"/>
                </a:cubicBezTo>
                <a:cubicBezTo>
                  <a:pt x="599" y="273"/>
                  <a:pt x="597" y="269"/>
                  <a:pt x="598" y="267"/>
                </a:cubicBezTo>
                <a:cubicBezTo>
                  <a:pt x="599" y="265"/>
                  <a:pt x="600" y="264"/>
                  <a:pt x="601" y="262"/>
                </a:cubicBezTo>
                <a:cubicBezTo>
                  <a:pt x="602" y="261"/>
                  <a:pt x="602" y="260"/>
                  <a:pt x="601" y="259"/>
                </a:cubicBezTo>
                <a:cubicBezTo>
                  <a:pt x="601" y="258"/>
                  <a:pt x="599" y="258"/>
                  <a:pt x="598" y="257"/>
                </a:cubicBezTo>
                <a:cubicBezTo>
                  <a:pt x="597" y="258"/>
                  <a:pt x="596" y="259"/>
                  <a:pt x="595" y="259"/>
                </a:cubicBezTo>
                <a:cubicBezTo>
                  <a:pt x="594" y="264"/>
                  <a:pt x="593" y="271"/>
                  <a:pt x="595" y="274"/>
                </a:cubicBezTo>
                <a:close/>
                <a:moveTo>
                  <a:pt x="111" y="20"/>
                </a:moveTo>
                <a:cubicBezTo>
                  <a:pt x="114" y="21"/>
                  <a:pt x="116" y="24"/>
                  <a:pt x="119" y="25"/>
                </a:cubicBezTo>
                <a:cubicBezTo>
                  <a:pt x="121" y="25"/>
                  <a:pt x="125" y="23"/>
                  <a:pt x="127" y="23"/>
                </a:cubicBezTo>
                <a:cubicBezTo>
                  <a:pt x="136" y="23"/>
                  <a:pt x="142" y="25"/>
                  <a:pt x="146" y="20"/>
                </a:cubicBezTo>
                <a:cubicBezTo>
                  <a:pt x="149" y="17"/>
                  <a:pt x="148" y="16"/>
                  <a:pt x="146" y="13"/>
                </a:cubicBezTo>
                <a:cubicBezTo>
                  <a:pt x="146" y="13"/>
                  <a:pt x="145" y="13"/>
                  <a:pt x="144" y="13"/>
                </a:cubicBezTo>
                <a:cubicBezTo>
                  <a:pt x="144" y="13"/>
                  <a:pt x="133" y="17"/>
                  <a:pt x="131" y="17"/>
                </a:cubicBezTo>
                <a:cubicBezTo>
                  <a:pt x="129" y="16"/>
                  <a:pt x="127" y="15"/>
                  <a:pt x="125" y="14"/>
                </a:cubicBezTo>
                <a:cubicBezTo>
                  <a:pt x="121" y="13"/>
                  <a:pt x="118" y="17"/>
                  <a:pt x="114" y="16"/>
                </a:cubicBezTo>
                <a:cubicBezTo>
                  <a:pt x="111" y="16"/>
                  <a:pt x="107" y="14"/>
                  <a:pt x="104" y="15"/>
                </a:cubicBezTo>
                <a:cubicBezTo>
                  <a:pt x="102" y="15"/>
                  <a:pt x="102" y="16"/>
                  <a:pt x="101" y="17"/>
                </a:cubicBezTo>
                <a:cubicBezTo>
                  <a:pt x="101" y="18"/>
                  <a:pt x="101" y="18"/>
                  <a:pt x="101" y="19"/>
                </a:cubicBezTo>
                <a:cubicBezTo>
                  <a:pt x="102" y="20"/>
                  <a:pt x="109" y="19"/>
                  <a:pt x="111" y="20"/>
                </a:cubicBezTo>
                <a:close/>
                <a:moveTo>
                  <a:pt x="175" y="23"/>
                </a:moveTo>
                <a:cubicBezTo>
                  <a:pt x="178" y="22"/>
                  <a:pt x="187" y="19"/>
                  <a:pt x="190" y="20"/>
                </a:cubicBezTo>
                <a:cubicBezTo>
                  <a:pt x="194" y="20"/>
                  <a:pt x="197" y="21"/>
                  <a:pt x="200" y="22"/>
                </a:cubicBezTo>
                <a:cubicBezTo>
                  <a:pt x="201" y="22"/>
                  <a:pt x="203" y="21"/>
                  <a:pt x="204" y="21"/>
                </a:cubicBezTo>
                <a:cubicBezTo>
                  <a:pt x="206" y="21"/>
                  <a:pt x="208" y="21"/>
                  <a:pt x="209" y="21"/>
                </a:cubicBezTo>
                <a:cubicBezTo>
                  <a:pt x="212" y="22"/>
                  <a:pt x="217" y="21"/>
                  <a:pt x="219" y="20"/>
                </a:cubicBezTo>
                <a:cubicBezTo>
                  <a:pt x="221" y="20"/>
                  <a:pt x="223" y="18"/>
                  <a:pt x="225" y="19"/>
                </a:cubicBezTo>
                <a:cubicBezTo>
                  <a:pt x="227" y="19"/>
                  <a:pt x="228" y="21"/>
                  <a:pt x="230" y="21"/>
                </a:cubicBezTo>
                <a:cubicBezTo>
                  <a:pt x="231" y="17"/>
                  <a:pt x="232" y="14"/>
                  <a:pt x="234" y="12"/>
                </a:cubicBezTo>
                <a:lnTo>
                  <a:pt x="234" y="11"/>
                </a:lnTo>
                <a:cubicBezTo>
                  <a:pt x="229" y="10"/>
                  <a:pt x="222" y="13"/>
                  <a:pt x="217" y="11"/>
                </a:cubicBezTo>
                <a:cubicBezTo>
                  <a:pt x="215" y="11"/>
                  <a:pt x="213" y="9"/>
                  <a:pt x="211" y="9"/>
                </a:cubicBezTo>
                <a:cubicBezTo>
                  <a:pt x="208" y="8"/>
                  <a:pt x="205" y="11"/>
                  <a:pt x="202" y="11"/>
                </a:cubicBezTo>
                <a:cubicBezTo>
                  <a:pt x="198" y="12"/>
                  <a:pt x="195" y="10"/>
                  <a:pt x="191" y="11"/>
                </a:cubicBezTo>
                <a:cubicBezTo>
                  <a:pt x="189" y="11"/>
                  <a:pt x="187" y="13"/>
                  <a:pt x="186" y="13"/>
                </a:cubicBezTo>
                <a:cubicBezTo>
                  <a:pt x="184" y="14"/>
                  <a:pt x="181" y="13"/>
                  <a:pt x="179" y="12"/>
                </a:cubicBezTo>
                <a:cubicBezTo>
                  <a:pt x="177" y="13"/>
                  <a:pt x="175" y="13"/>
                  <a:pt x="174" y="13"/>
                </a:cubicBezTo>
                <a:cubicBezTo>
                  <a:pt x="172" y="12"/>
                  <a:pt x="171" y="11"/>
                  <a:pt x="168" y="11"/>
                </a:cubicBezTo>
                <a:cubicBezTo>
                  <a:pt x="166" y="12"/>
                  <a:pt x="165" y="13"/>
                  <a:pt x="163" y="14"/>
                </a:cubicBezTo>
                <a:cubicBezTo>
                  <a:pt x="161" y="15"/>
                  <a:pt x="159" y="15"/>
                  <a:pt x="157" y="16"/>
                </a:cubicBezTo>
                <a:lnTo>
                  <a:pt x="157" y="18"/>
                </a:lnTo>
                <a:cubicBezTo>
                  <a:pt x="158" y="20"/>
                  <a:pt x="160" y="19"/>
                  <a:pt x="161" y="20"/>
                </a:cubicBezTo>
                <a:cubicBezTo>
                  <a:pt x="163" y="21"/>
                  <a:pt x="172" y="23"/>
                  <a:pt x="175" y="23"/>
                </a:cubicBezTo>
                <a:close/>
                <a:moveTo>
                  <a:pt x="319" y="196"/>
                </a:moveTo>
                <a:cubicBezTo>
                  <a:pt x="318" y="195"/>
                  <a:pt x="318" y="195"/>
                  <a:pt x="317" y="194"/>
                </a:cubicBezTo>
                <a:lnTo>
                  <a:pt x="316" y="194"/>
                </a:lnTo>
                <a:cubicBezTo>
                  <a:pt x="316" y="194"/>
                  <a:pt x="315" y="195"/>
                  <a:pt x="315" y="195"/>
                </a:cubicBezTo>
                <a:cubicBezTo>
                  <a:pt x="315" y="198"/>
                  <a:pt x="315" y="199"/>
                  <a:pt x="315" y="201"/>
                </a:cubicBezTo>
                <a:cubicBezTo>
                  <a:pt x="316" y="201"/>
                  <a:pt x="317" y="201"/>
                  <a:pt x="318" y="201"/>
                </a:cubicBezTo>
                <a:cubicBezTo>
                  <a:pt x="320" y="200"/>
                  <a:pt x="319" y="198"/>
                  <a:pt x="319" y="196"/>
                </a:cubicBezTo>
                <a:close/>
                <a:moveTo>
                  <a:pt x="572" y="198"/>
                </a:moveTo>
                <a:cubicBezTo>
                  <a:pt x="574" y="198"/>
                  <a:pt x="575" y="199"/>
                  <a:pt x="574" y="201"/>
                </a:cubicBezTo>
                <a:cubicBezTo>
                  <a:pt x="574" y="202"/>
                  <a:pt x="573" y="202"/>
                  <a:pt x="573" y="204"/>
                </a:cubicBezTo>
                <a:cubicBezTo>
                  <a:pt x="571" y="204"/>
                  <a:pt x="571" y="203"/>
                  <a:pt x="570" y="203"/>
                </a:cubicBezTo>
                <a:lnTo>
                  <a:pt x="570" y="198"/>
                </a:lnTo>
                <a:cubicBezTo>
                  <a:pt x="570" y="198"/>
                  <a:pt x="570" y="198"/>
                  <a:pt x="570" y="198"/>
                </a:cubicBezTo>
                <a:cubicBezTo>
                  <a:pt x="571" y="198"/>
                  <a:pt x="571" y="198"/>
                  <a:pt x="572" y="198"/>
                </a:cubicBezTo>
                <a:close/>
                <a:moveTo>
                  <a:pt x="569" y="253"/>
                </a:moveTo>
                <a:cubicBezTo>
                  <a:pt x="568" y="253"/>
                  <a:pt x="566" y="253"/>
                  <a:pt x="566" y="253"/>
                </a:cubicBezTo>
                <a:lnTo>
                  <a:pt x="566" y="250"/>
                </a:lnTo>
                <a:cubicBezTo>
                  <a:pt x="566" y="250"/>
                  <a:pt x="567" y="249"/>
                  <a:pt x="567" y="249"/>
                </a:cubicBezTo>
                <a:lnTo>
                  <a:pt x="569" y="249"/>
                </a:lnTo>
                <a:cubicBezTo>
                  <a:pt x="569" y="249"/>
                  <a:pt x="569" y="249"/>
                  <a:pt x="570" y="249"/>
                </a:cubicBezTo>
                <a:cubicBezTo>
                  <a:pt x="570" y="251"/>
                  <a:pt x="570" y="252"/>
                  <a:pt x="569" y="253"/>
                </a:cubicBezTo>
                <a:close/>
                <a:moveTo>
                  <a:pt x="563" y="82"/>
                </a:moveTo>
                <a:cubicBezTo>
                  <a:pt x="564" y="83"/>
                  <a:pt x="564" y="85"/>
                  <a:pt x="564" y="88"/>
                </a:cubicBezTo>
                <a:cubicBezTo>
                  <a:pt x="564" y="86"/>
                  <a:pt x="563" y="84"/>
                  <a:pt x="563" y="82"/>
                </a:cubicBezTo>
                <a:close/>
                <a:moveTo>
                  <a:pt x="562" y="80"/>
                </a:moveTo>
                <a:lnTo>
                  <a:pt x="562" y="80"/>
                </a:lnTo>
                <a:cubicBezTo>
                  <a:pt x="561" y="78"/>
                  <a:pt x="560" y="76"/>
                  <a:pt x="559" y="74"/>
                </a:cubicBezTo>
                <a:lnTo>
                  <a:pt x="559" y="74"/>
                </a:lnTo>
                <a:cubicBezTo>
                  <a:pt x="560" y="74"/>
                  <a:pt x="562" y="74"/>
                  <a:pt x="563" y="74"/>
                </a:cubicBezTo>
                <a:lnTo>
                  <a:pt x="563" y="74"/>
                </a:lnTo>
                <a:lnTo>
                  <a:pt x="563" y="74"/>
                </a:lnTo>
                <a:cubicBezTo>
                  <a:pt x="563" y="77"/>
                  <a:pt x="562" y="77"/>
                  <a:pt x="562" y="80"/>
                </a:cubicBezTo>
                <a:close/>
                <a:moveTo>
                  <a:pt x="552" y="60"/>
                </a:moveTo>
                <a:cubicBezTo>
                  <a:pt x="552" y="60"/>
                  <a:pt x="552" y="58"/>
                  <a:pt x="552" y="58"/>
                </a:cubicBezTo>
                <a:cubicBezTo>
                  <a:pt x="553" y="56"/>
                  <a:pt x="555" y="57"/>
                  <a:pt x="556" y="56"/>
                </a:cubicBezTo>
                <a:cubicBezTo>
                  <a:pt x="557" y="56"/>
                  <a:pt x="557" y="56"/>
                  <a:pt x="557" y="56"/>
                </a:cubicBezTo>
                <a:cubicBezTo>
                  <a:pt x="558" y="56"/>
                  <a:pt x="559" y="56"/>
                  <a:pt x="559" y="56"/>
                </a:cubicBezTo>
                <a:cubicBezTo>
                  <a:pt x="561" y="61"/>
                  <a:pt x="555" y="64"/>
                  <a:pt x="552" y="60"/>
                </a:cubicBezTo>
                <a:close/>
                <a:moveTo>
                  <a:pt x="549" y="47"/>
                </a:moveTo>
                <a:cubicBezTo>
                  <a:pt x="549" y="46"/>
                  <a:pt x="549" y="46"/>
                  <a:pt x="550" y="46"/>
                </a:cubicBezTo>
                <a:cubicBezTo>
                  <a:pt x="551" y="46"/>
                  <a:pt x="552" y="46"/>
                  <a:pt x="553" y="46"/>
                </a:cubicBezTo>
                <a:cubicBezTo>
                  <a:pt x="553" y="46"/>
                  <a:pt x="553" y="46"/>
                  <a:pt x="554" y="46"/>
                </a:cubicBezTo>
                <a:cubicBezTo>
                  <a:pt x="554" y="48"/>
                  <a:pt x="553" y="48"/>
                  <a:pt x="553" y="48"/>
                </a:cubicBezTo>
                <a:cubicBezTo>
                  <a:pt x="551" y="48"/>
                  <a:pt x="550" y="48"/>
                  <a:pt x="549" y="47"/>
                </a:cubicBezTo>
                <a:close/>
                <a:moveTo>
                  <a:pt x="567" y="78"/>
                </a:moveTo>
                <a:cubicBezTo>
                  <a:pt x="568" y="79"/>
                  <a:pt x="568" y="79"/>
                  <a:pt x="568" y="81"/>
                </a:cubicBezTo>
                <a:lnTo>
                  <a:pt x="567" y="81"/>
                </a:lnTo>
                <a:lnTo>
                  <a:pt x="567" y="80"/>
                </a:lnTo>
                <a:lnTo>
                  <a:pt x="567" y="80"/>
                </a:lnTo>
                <a:cubicBezTo>
                  <a:pt x="567" y="79"/>
                  <a:pt x="567" y="79"/>
                  <a:pt x="567" y="78"/>
                </a:cubicBezTo>
                <a:close/>
                <a:moveTo>
                  <a:pt x="570" y="181"/>
                </a:moveTo>
                <a:cubicBezTo>
                  <a:pt x="570" y="183"/>
                  <a:pt x="569" y="185"/>
                  <a:pt x="568" y="186"/>
                </a:cubicBezTo>
                <a:lnTo>
                  <a:pt x="568" y="181"/>
                </a:lnTo>
                <a:cubicBezTo>
                  <a:pt x="568" y="181"/>
                  <a:pt x="569" y="181"/>
                  <a:pt x="570" y="181"/>
                </a:cubicBezTo>
                <a:close/>
                <a:moveTo>
                  <a:pt x="547" y="274"/>
                </a:moveTo>
                <a:cubicBezTo>
                  <a:pt x="545" y="274"/>
                  <a:pt x="544" y="275"/>
                  <a:pt x="543" y="273"/>
                </a:cubicBezTo>
                <a:cubicBezTo>
                  <a:pt x="542" y="273"/>
                  <a:pt x="542" y="272"/>
                  <a:pt x="541" y="272"/>
                </a:cubicBezTo>
                <a:cubicBezTo>
                  <a:pt x="541" y="269"/>
                  <a:pt x="542" y="268"/>
                  <a:pt x="543" y="267"/>
                </a:cubicBezTo>
                <a:cubicBezTo>
                  <a:pt x="545" y="267"/>
                  <a:pt x="546" y="267"/>
                  <a:pt x="547" y="268"/>
                </a:cubicBezTo>
                <a:cubicBezTo>
                  <a:pt x="548" y="270"/>
                  <a:pt x="548" y="272"/>
                  <a:pt x="547" y="274"/>
                </a:cubicBezTo>
                <a:close/>
                <a:moveTo>
                  <a:pt x="528" y="54"/>
                </a:moveTo>
                <a:cubicBezTo>
                  <a:pt x="527" y="53"/>
                  <a:pt x="525" y="53"/>
                  <a:pt x="524" y="53"/>
                </a:cubicBezTo>
                <a:lnTo>
                  <a:pt x="524" y="51"/>
                </a:lnTo>
                <a:cubicBezTo>
                  <a:pt x="524" y="50"/>
                  <a:pt x="525" y="49"/>
                  <a:pt x="525" y="48"/>
                </a:cubicBezTo>
                <a:cubicBezTo>
                  <a:pt x="528" y="48"/>
                  <a:pt x="528" y="49"/>
                  <a:pt x="530" y="50"/>
                </a:cubicBezTo>
                <a:cubicBezTo>
                  <a:pt x="530" y="50"/>
                  <a:pt x="530" y="50"/>
                  <a:pt x="530" y="50"/>
                </a:cubicBezTo>
                <a:cubicBezTo>
                  <a:pt x="530" y="52"/>
                  <a:pt x="529" y="52"/>
                  <a:pt x="528" y="54"/>
                </a:cubicBezTo>
                <a:close/>
                <a:moveTo>
                  <a:pt x="504" y="46"/>
                </a:moveTo>
                <a:cubicBezTo>
                  <a:pt x="503" y="46"/>
                  <a:pt x="498" y="45"/>
                  <a:pt x="497" y="45"/>
                </a:cubicBezTo>
                <a:lnTo>
                  <a:pt x="493" y="45"/>
                </a:lnTo>
                <a:cubicBezTo>
                  <a:pt x="493" y="44"/>
                  <a:pt x="493" y="44"/>
                  <a:pt x="494" y="44"/>
                </a:cubicBezTo>
                <a:cubicBezTo>
                  <a:pt x="494" y="42"/>
                  <a:pt x="494" y="42"/>
                  <a:pt x="494" y="42"/>
                </a:cubicBezTo>
                <a:cubicBezTo>
                  <a:pt x="498" y="42"/>
                  <a:pt x="501" y="45"/>
                  <a:pt x="504" y="46"/>
                </a:cubicBezTo>
                <a:close/>
                <a:moveTo>
                  <a:pt x="460" y="47"/>
                </a:moveTo>
                <a:cubicBezTo>
                  <a:pt x="458" y="48"/>
                  <a:pt x="454" y="47"/>
                  <a:pt x="452" y="46"/>
                </a:cubicBezTo>
                <a:lnTo>
                  <a:pt x="447" y="46"/>
                </a:lnTo>
                <a:lnTo>
                  <a:pt x="447" y="46"/>
                </a:lnTo>
                <a:cubicBezTo>
                  <a:pt x="448" y="45"/>
                  <a:pt x="450" y="44"/>
                  <a:pt x="450" y="42"/>
                </a:cubicBezTo>
                <a:cubicBezTo>
                  <a:pt x="451" y="42"/>
                  <a:pt x="454" y="41"/>
                  <a:pt x="455" y="41"/>
                </a:cubicBezTo>
                <a:cubicBezTo>
                  <a:pt x="456" y="41"/>
                  <a:pt x="456" y="41"/>
                  <a:pt x="457" y="41"/>
                </a:cubicBezTo>
                <a:cubicBezTo>
                  <a:pt x="458" y="41"/>
                  <a:pt x="458" y="42"/>
                  <a:pt x="459" y="42"/>
                </a:cubicBezTo>
                <a:cubicBezTo>
                  <a:pt x="460" y="43"/>
                  <a:pt x="460" y="46"/>
                  <a:pt x="460" y="46"/>
                </a:cubicBezTo>
                <a:lnTo>
                  <a:pt x="460" y="47"/>
                </a:lnTo>
                <a:close/>
                <a:moveTo>
                  <a:pt x="411" y="46"/>
                </a:moveTo>
                <a:cubicBezTo>
                  <a:pt x="410" y="45"/>
                  <a:pt x="409" y="45"/>
                  <a:pt x="409" y="45"/>
                </a:cubicBezTo>
                <a:lnTo>
                  <a:pt x="411" y="45"/>
                </a:lnTo>
                <a:lnTo>
                  <a:pt x="411" y="45"/>
                </a:lnTo>
                <a:lnTo>
                  <a:pt x="412" y="45"/>
                </a:lnTo>
                <a:cubicBezTo>
                  <a:pt x="412" y="45"/>
                  <a:pt x="411" y="45"/>
                  <a:pt x="411" y="46"/>
                </a:cubicBezTo>
                <a:close/>
                <a:moveTo>
                  <a:pt x="379" y="272"/>
                </a:moveTo>
                <a:cubicBezTo>
                  <a:pt x="378" y="272"/>
                  <a:pt x="377" y="273"/>
                  <a:pt x="376" y="273"/>
                </a:cubicBezTo>
                <a:cubicBezTo>
                  <a:pt x="375" y="273"/>
                  <a:pt x="374" y="272"/>
                  <a:pt x="373" y="272"/>
                </a:cubicBezTo>
                <a:cubicBezTo>
                  <a:pt x="373" y="271"/>
                  <a:pt x="373" y="271"/>
                  <a:pt x="372" y="270"/>
                </a:cubicBezTo>
                <a:lnTo>
                  <a:pt x="379" y="271"/>
                </a:lnTo>
                <a:cubicBezTo>
                  <a:pt x="379" y="271"/>
                  <a:pt x="379" y="272"/>
                  <a:pt x="379" y="272"/>
                </a:cubicBezTo>
                <a:close/>
                <a:moveTo>
                  <a:pt x="348" y="54"/>
                </a:moveTo>
                <a:cubicBezTo>
                  <a:pt x="346" y="56"/>
                  <a:pt x="340" y="65"/>
                  <a:pt x="337" y="63"/>
                </a:cubicBezTo>
                <a:cubicBezTo>
                  <a:pt x="336" y="63"/>
                  <a:pt x="335" y="63"/>
                  <a:pt x="334" y="62"/>
                </a:cubicBezTo>
                <a:cubicBezTo>
                  <a:pt x="334" y="61"/>
                  <a:pt x="334" y="60"/>
                  <a:pt x="334" y="58"/>
                </a:cubicBezTo>
                <a:cubicBezTo>
                  <a:pt x="331" y="58"/>
                  <a:pt x="326" y="54"/>
                  <a:pt x="324" y="53"/>
                </a:cubicBezTo>
                <a:cubicBezTo>
                  <a:pt x="323" y="52"/>
                  <a:pt x="323" y="52"/>
                  <a:pt x="323" y="51"/>
                </a:cubicBezTo>
                <a:cubicBezTo>
                  <a:pt x="323" y="48"/>
                  <a:pt x="327" y="46"/>
                  <a:pt x="329" y="49"/>
                </a:cubicBezTo>
                <a:cubicBezTo>
                  <a:pt x="331" y="50"/>
                  <a:pt x="331" y="52"/>
                  <a:pt x="334" y="54"/>
                </a:cubicBezTo>
                <a:cubicBezTo>
                  <a:pt x="335" y="55"/>
                  <a:pt x="338" y="49"/>
                  <a:pt x="340" y="49"/>
                </a:cubicBezTo>
                <a:cubicBezTo>
                  <a:pt x="342" y="48"/>
                  <a:pt x="346" y="48"/>
                  <a:pt x="347" y="49"/>
                </a:cubicBezTo>
                <a:cubicBezTo>
                  <a:pt x="348" y="50"/>
                  <a:pt x="348" y="50"/>
                  <a:pt x="348" y="50"/>
                </a:cubicBezTo>
                <a:cubicBezTo>
                  <a:pt x="349" y="51"/>
                  <a:pt x="348" y="53"/>
                  <a:pt x="348" y="54"/>
                </a:cubicBezTo>
                <a:close/>
                <a:moveTo>
                  <a:pt x="341" y="73"/>
                </a:moveTo>
                <a:cubicBezTo>
                  <a:pt x="339" y="72"/>
                  <a:pt x="339" y="72"/>
                  <a:pt x="338" y="72"/>
                </a:cubicBezTo>
                <a:cubicBezTo>
                  <a:pt x="338" y="71"/>
                  <a:pt x="337" y="70"/>
                  <a:pt x="338" y="69"/>
                </a:cubicBezTo>
                <a:cubicBezTo>
                  <a:pt x="338" y="68"/>
                  <a:pt x="339" y="68"/>
                  <a:pt x="339" y="68"/>
                </a:cubicBezTo>
                <a:cubicBezTo>
                  <a:pt x="340" y="68"/>
                  <a:pt x="342" y="68"/>
                  <a:pt x="343" y="68"/>
                </a:cubicBezTo>
                <a:cubicBezTo>
                  <a:pt x="343" y="68"/>
                  <a:pt x="343" y="69"/>
                  <a:pt x="344" y="69"/>
                </a:cubicBezTo>
                <a:cubicBezTo>
                  <a:pt x="344" y="72"/>
                  <a:pt x="343" y="71"/>
                  <a:pt x="341" y="73"/>
                </a:cubicBezTo>
                <a:close/>
                <a:moveTo>
                  <a:pt x="326" y="141"/>
                </a:moveTo>
                <a:cubicBezTo>
                  <a:pt x="326" y="141"/>
                  <a:pt x="326" y="141"/>
                  <a:pt x="325" y="142"/>
                </a:cubicBezTo>
                <a:lnTo>
                  <a:pt x="323" y="142"/>
                </a:lnTo>
                <a:cubicBezTo>
                  <a:pt x="322" y="139"/>
                  <a:pt x="320" y="133"/>
                  <a:pt x="322" y="131"/>
                </a:cubicBezTo>
                <a:cubicBezTo>
                  <a:pt x="323" y="129"/>
                  <a:pt x="324" y="130"/>
                  <a:pt x="326" y="129"/>
                </a:cubicBezTo>
                <a:lnTo>
                  <a:pt x="328" y="129"/>
                </a:lnTo>
                <a:cubicBezTo>
                  <a:pt x="329" y="129"/>
                  <a:pt x="329" y="129"/>
                  <a:pt x="330" y="130"/>
                </a:cubicBezTo>
                <a:cubicBezTo>
                  <a:pt x="330" y="131"/>
                  <a:pt x="330" y="131"/>
                  <a:pt x="331" y="132"/>
                </a:cubicBezTo>
                <a:cubicBezTo>
                  <a:pt x="331" y="134"/>
                  <a:pt x="327" y="140"/>
                  <a:pt x="326" y="141"/>
                </a:cubicBezTo>
                <a:close/>
                <a:moveTo>
                  <a:pt x="323" y="95"/>
                </a:moveTo>
                <a:cubicBezTo>
                  <a:pt x="324" y="95"/>
                  <a:pt x="325" y="95"/>
                  <a:pt x="326" y="95"/>
                </a:cubicBezTo>
                <a:cubicBezTo>
                  <a:pt x="327" y="96"/>
                  <a:pt x="327" y="96"/>
                  <a:pt x="327" y="96"/>
                </a:cubicBezTo>
                <a:cubicBezTo>
                  <a:pt x="328" y="100"/>
                  <a:pt x="326" y="101"/>
                  <a:pt x="323" y="101"/>
                </a:cubicBezTo>
                <a:cubicBezTo>
                  <a:pt x="322" y="100"/>
                  <a:pt x="321" y="100"/>
                  <a:pt x="321" y="99"/>
                </a:cubicBezTo>
                <a:cubicBezTo>
                  <a:pt x="321" y="96"/>
                  <a:pt x="321" y="96"/>
                  <a:pt x="323" y="95"/>
                </a:cubicBezTo>
                <a:close/>
                <a:moveTo>
                  <a:pt x="573" y="132"/>
                </a:moveTo>
                <a:cubicBezTo>
                  <a:pt x="575" y="132"/>
                  <a:pt x="575" y="132"/>
                  <a:pt x="576" y="133"/>
                </a:cubicBezTo>
                <a:cubicBezTo>
                  <a:pt x="576" y="134"/>
                  <a:pt x="576" y="134"/>
                  <a:pt x="576" y="135"/>
                </a:cubicBezTo>
                <a:cubicBezTo>
                  <a:pt x="575" y="135"/>
                  <a:pt x="575" y="135"/>
                  <a:pt x="574" y="135"/>
                </a:cubicBezTo>
                <a:cubicBezTo>
                  <a:pt x="573" y="135"/>
                  <a:pt x="573" y="135"/>
                  <a:pt x="573" y="134"/>
                </a:cubicBezTo>
                <a:cubicBezTo>
                  <a:pt x="572" y="134"/>
                  <a:pt x="572" y="134"/>
                  <a:pt x="572" y="134"/>
                </a:cubicBezTo>
                <a:cubicBezTo>
                  <a:pt x="572" y="132"/>
                  <a:pt x="573" y="133"/>
                  <a:pt x="573" y="132"/>
                </a:cubicBezTo>
                <a:close/>
                <a:moveTo>
                  <a:pt x="577" y="172"/>
                </a:moveTo>
                <a:cubicBezTo>
                  <a:pt x="579" y="166"/>
                  <a:pt x="578" y="164"/>
                  <a:pt x="585" y="160"/>
                </a:cubicBezTo>
                <a:cubicBezTo>
                  <a:pt x="585" y="159"/>
                  <a:pt x="586" y="157"/>
                  <a:pt x="586" y="156"/>
                </a:cubicBezTo>
                <a:cubicBezTo>
                  <a:pt x="586" y="152"/>
                  <a:pt x="583" y="147"/>
                  <a:pt x="582" y="145"/>
                </a:cubicBezTo>
                <a:cubicBezTo>
                  <a:pt x="581" y="143"/>
                  <a:pt x="581" y="141"/>
                  <a:pt x="581" y="139"/>
                </a:cubicBezTo>
                <a:cubicBezTo>
                  <a:pt x="581" y="137"/>
                  <a:pt x="581" y="135"/>
                  <a:pt x="581" y="133"/>
                </a:cubicBezTo>
                <a:cubicBezTo>
                  <a:pt x="581" y="131"/>
                  <a:pt x="580" y="128"/>
                  <a:pt x="580" y="127"/>
                </a:cubicBezTo>
                <a:cubicBezTo>
                  <a:pt x="580" y="123"/>
                  <a:pt x="580" y="120"/>
                  <a:pt x="580" y="116"/>
                </a:cubicBezTo>
                <a:cubicBezTo>
                  <a:pt x="580" y="115"/>
                  <a:pt x="579" y="112"/>
                  <a:pt x="580" y="109"/>
                </a:cubicBezTo>
                <a:cubicBezTo>
                  <a:pt x="580" y="106"/>
                  <a:pt x="582" y="98"/>
                  <a:pt x="581" y="95"/>
                </a:cubicBezTo>
                <a:cubicBezTo>
                  <a:pt x="580" y="93"/>
                  <a:pt x="579" y="90"/>
                  <a:pt x="578" y="88"/>
                </a:cubicBezTo>
                <a:cubicBezTo>
                  <a:pt x="577" y="84"/>
                  <a:pt x="579" y="81"/>
                  <a:pt x="579" y="78"/>
                </a:cubicBezTo>
                <a:cubicBezTo>
                  <a:pt x="579" y="77"/>
                  <a:pt x="579" y="76"/>
                  <a:pt x="579" y="75"/>
                </a:cubicBezTo>
                <a:cubicBezTo>
                  <a:pt x="578" y="74"/>
                  <a:pt x="580" y="71"/>
                  <a:pt x="581" y="70"/>
                </a:cubicBezTo>
                <a:cubicBezTo>
                  <a:pt x="581" y="66"/>
                  <a:pt x="579" y="65"/>
                  <a:pt x="577" y="64"/>
                </a:cubicBezTo>
                <a:cubicBezTo>
                  <a:pt x="576" y="60"/>
                  <a:pt x="577" y="57"/>
                  <a:pt x="579" y="55"/>
                </a:cubicBezTo>
                <a:cubicBezTo>
                  <a:pt x="579" y="52"/>
                  <a:pt x="577" y="51"/>
                  <a:pt x="575" y="50"/>
                </a:cubicBezTo>
                <a:cubicBezTo>
                  <a:pt x="575" y="50"/>
                  <a:pt x="573" y="51"/>
                  <a:pt x="573" y="51"/>
                </a:cubicBezTo>
                <a:cubicBezTo>
                  <a:pt x="569" y="51"/>
                  <a:pt x="564" y="49"/>
                  <a:pt x="563" y="46"/>
                </a:cubicBezTo>
                <a:cubicBezTo>
                  <a:pt x="563" y="45"/>
                  <a:pt x="563" y="44"/>
                  <a:pt x="562" y="43"/>
                </a:cubicBezTo>
                <a:cubicBezTo>
                  <a:pt x="562" y="42"/>
                  <a:pt x="561" y="41"/>
                  <a:pt x="560" y="40"/>
                </a:cubicBezTo>
                <a:cubicBezTo>
                  <a:pt x="551" y="38"/>
                  <a:pt x="540" y="38"/>
                  <a:pt x="529" y="38"/>
                </a:cubicBezTo>
                <a:cubicBezTo>
                  <a:pt x="525" y="38"/>
                  <a:pt x="521" y="36"/>
                  <a:pt x="517" y="37"/>
                </a:cubicBezTo>
                <a:cubicBezTo>
                  <a:pt x="514" y="38"/>
                  <a:pt x="511" y="39"/>
                  <a:pt x="509" y="40"/>
                </a:cubicBezTo>
                <a:cubicBezTo>
                  <a:pt x="504" y="41"/>
                  <a:pt x="503" y="37"/>
                  <a:pt x="499" y="38"/>
                </a:cubicBezTo>
                <a:cubicBezTo>
                  <a:pt x="497" y="38"/>
                  <a:pt x="495" y="40"/>
                  <a:pt x="493" y="41"/>
                </a:cubicBezTo>
                <a:cubicBezTo>
                  <a:pt x="492" y="41"/>
                  <a:pt x="489" y="41"/>
                  <a:pt x="487" y="41"/>
                </a:cubicBezTo>
                <a:cubicBezTo>
                  <a:pt x="483" y="42"/>
                  <a:pt x="480" y="40"/>
                  <a:pt x="477" y="39"/>
                </a:cubicBezTo>
                <a:lnTo>
                  <a:pt x="473" y="39"/>
                </a:lnTo>
                <a:cubicBezTo>
                  <a:pt x="471" y="39"/>
                  <a:pt x="469" y="38"/>
                  <a:pt x="467" y="37"/>
                </a:cubicBezTo>
                <a:cubicBezTo>
                  <a:pt x="465" y="37"/>
                  <a:pt x="464" y="37"/>
                  <a:pt x="462" y="37"/>
                </a:cubicBezTo>
                <a:cubicBezTo>
                  <a:pt x="460" y="36"/>
                  <a:pt x="459" y="34"/>
                  <a:pt x="457" y="34"/>
                </a:cubicBezTo>
                <a:cubicBezTo>
                  <a:pt x="452" y="32"/>
                  <a:pt x="450" y="37"/>
                  <a:pt x="447" y="38"/>
                </a:cubicBezTo>
                <a:cubicBezTo>
                  <a:pt x="445" y="38"/>
                  <a:pt x="443" y="36"/>
                  <a:pt x="441" y="36"/>
                </a:cubicBezTo>
                <a:cubicBezTo>
                  <a:pt x="440" y="35"/>
                  <a:pt x="439" y="36"/>
                  <a:pt x="437" y="36"/>
                </a:cubicBezTo>
                <a:cubicBezTo>
                  <a:pt x="436" y="35"/>
                  <a:pt x="434" y="34"/>
                  <a:pt x="432" y="34"/>
                </a:cubicBezTo>
                <a:cubicBezTo>
                  <a:pt x="430" y="35"/>
                  <a:pt x="428" y="37"/>
                  <a:pt x="426" y="37"/>
                </a:cubicBezTo>
                <a:cubicBezTo>
                  <a:pt x="423" y="38"/>
                  <a:pt x="421" y="37"/>
                  <a:pt x="419" y="38"/>
                </a:cubicBezTo>
                <a:cubicBezTo>
                  <a:pt x="417" y="39"/>
                  <a:pt x="415" y="40"/>
                  <a:pt x="413" y="41"/>
                </a:cubicBezTo>
                <a:cubicBezTo>
                  <a:pt x="413" y="41"/>
                  <a:pt x="406" y="41"/>
                  <a:pt x="406" y="41"/>
                </a:cubicBezTo>
                <a:cubicBezTo>
                  <a:pt x="405" y="41"/>
                  <a:pt x="401" y="40"/>
                  <a:pt x="399" y="41"/>
                </a:cubicBezTo>
                <a:cubicBezTo>
                  <a:pt x="398" y="41"/>
                  <a:pt x="397" y="42"/>
                  <a:pt x="396" y="42"/>
                </a:cubicBezTo>
                <a:cubicBezTo>
                  <a:pt x="390" y="41"/>
                  <a:pt x="383" y="42"/>
                  <a:pt x="377" y="43"/>
                </a:cubicBezTo>
                <a:cubicBezTo>
                  <a:pt x="372" y="42"/>
                  <a:pt x="371" y="44"/>
                  <a:pt x="367" y="45"/>
                </a:cubicBezTo>
                <a:cubicBezTo>
                  <a:pt x="364" y="45"/>
                  <a:pt x="360" y="45"/>
                  <a:pt x="357" y="44"/>
                </a:cubicBezTo>
                <a:cubicBezTo>
                  <a:pt x="355" y="45"/>
                  <a:pt x="353" y="46"/>
                  <a:pt x="351" y="45"/>
                </a:cubicBezTo>
                <a:cubicBezTo>
                  <a:pt x="349" y="45"/>
                  <a:pt x="348" y="43"/>
                  <a:pt x="347" y="43"/>
                </a:cubicBezTo>
                <a:cubicBezTo>
                  <a:pt x="346" y="42"/>
                  <a:pt x="343" y="42"/>
                  <a:pt x="342" y="41"/>
                </a:cubicBezTo>
                <a:cubicBezTo>
                  <a:pt x="339" y="40"/>
                  <a:pt x="336" y="42"/>
                  <a:pt x="334" y="42"/>
                </a:cubicBezTo>
                <a:cubicBezTo>
                  <a:pt x="332" y="42"/>
                  <a:pt x="326" y="40"/>
                  <a:pt x="325" y="39"/>
                </a:cubicBezTo>
                <a:cubicBezTo>
                  <a:pt x="317" y="39"/>
                  <a:pt x="315" y="45"/>
                  <a:pt x="312" y="49"/>
                </a:cubicBezTo>
                <a:cubicBezTo>
                  <a:pt x="312" y="52"/>
                  <a:pt x="314" y="52"/>
                  <a:pt x="314" y="54"/>
                </a:cubicBezTo>
                <a:cubicBezTo>
                  <a:pt x="315" y="56"/>
                  <a:pt x="314" y="58"/>
                  <a:pt x="315" y="60"/>
                </a:cubicBezTo>
                <a:cubicBezTo>
                  <a:pt x="316" y="62"/>
                  <a:pt x="318" y="62"/>
                  <a:pt x="320" y="63"/>
                </a:cubicBezTo>
                <a:cubicBezTo>
                  <a:pt x="320" y="64"/>
                  <a:pt x="321" y="66"/>
                  <a:pt x="320" y="67"/>
                </a:cubicBezTo>
                <a:cubicBezTo>
                  <a:pt x="319" y="68"/>
                  <a:pt x="318" y="68"/>
                  <a:pt x="318" y="69"/>
                </a:cubicBezTo>
                <a:cubicBezTo>
                  <a:pt x="315" y="69"/>
                  <a:pt x="312" y="69"/>
                  <a:pt x="311" y="70"/>
                </a:cubicBezTo>
                <a:cubicBezTo>
                  <a:pt x="309" y="77"/>
                  <a:pt x="313" y="81"/>
                  <a:pt x="314" y="87"/>
                </a:cubicBezTo>
                <a:cubicBezTo>
                  <a:pt x="316" y="91"/>
                  <a:pt x="313" y="94"/>
                  <a:pt x="312" y="97"/>
                </a:cubicBezTo>
                <a:cubicBezTo>
                  <a:pt x="311" y="102"/>
                  <a:pt x="316" y="105"/>
                  <a:pt x="319" y="106"/>
                </a:cubicBezTo>
                <a:cubicBezTo>
                  <a:pt x="319" y="107"/>
                  <a:pt x="320" y="108"/>
                  <a:pt x="319" y="109"/>
                </a:cubicBezTo>
                <a:cubicBezTo>
                  <a:pt x="318" y="110"/>
                  <a:pt x="317" y="109"/>
                  <a:pt x="316" y="110"/>
                </a:cubicBezTo>
                <a:cubicBezTo>
                  <a:pt x="315" y="111"/>
                  <a:pt x="315" y="112"/>
                  <a:pt x="314" y="113"/>
                </a:cubicBezTo>
                <a:cubicBezTo>
                  <a:pt x="315" y="117"/>
                  <a:pt x="316" y="120"/>
                  <a:pt x="317" y="123"/>
                </a:cubicBezTo>
                <a:cubicBezTo>
                  <a:pt x="318" y="125"/>
                  <a:pt x="318" y="127"/>
                  <a:pt x="319" y="129"/>
                </a:cubicBezTo>
                <a:cubicBezTo>
                  <a:pt x="319" y="131"/>
                  <a:pt x="317" y="133"/>
                  <a:pt x="316" y="134"/>
                </a:cubicBezTo>
                <a:cubicBezTo>
                  <a:pt x="316" y="138"/>
                  <a:pt x="318" y="138"/>
                  <a:pt x="319" y="140"/>
                </a:cubicBezTo>
                <a:cubicBezTo>
                  <a:pt x="319" y="141"/>
                  <a:pt x="318" y="142"/>
                  <a:pt x="318" y="142"/>
                </a:cubicBezTo>
                <a:cubicBezTo>
                  <a:pt x="317" y="146"/>
                  <a:pt x="315" y="151"/>
                  <a:pt x="318" y="154"/>
                </a:cubicBezTo>
                <a:cubicBezTo>
                  <a:pt x="318" y="158"/>
                  <a:pt x="316" y="159"/>
                  <a:pt x="315" y="161"/>
                </a:cubicBezTo>
                <a:cubicBezTo>
                  <a:pt x="314" y="163"/>
                  <a:pt x="314" y="165"/>
                  <a:pt x="313" y="166"/>
                </a:cubicBezTo>
                <a:cubicBezTo>
                  <a:pt x="313" y="167"/>
                  <a:pt x="312" y="168"/>
                  <a:pt x="312" y="169"/>
                </a:cubicBezTo>
                <a:cubicBezTo>
                  <a:pt x="310" y="173"/>
                  <a:pt x="313" y="176"/>
                  <a:pt x="311" y="179"/>
                </a:cubicBezTo>
                <a:cubicBezTo>
                  <a:pt x="311" y="183"/>
                  <a:pt x="314" y="183"/>
                  <a:pt x="315" y="186"/>
                </a:cubicBezTo>
                <a:cubicBezTo>
                  <a:pt x="316" y="187"/>
                  <a:pt x="316" y="189"/>
                  <a:pt x="317" y="191"/>
                </a:cubicBezTo>
                <a:cubicBezTo>
                  <a:pt x="320" y="191"/>
                  <a:pt x="321" y="191"/>
                  <a:pt x="324" y="191"/>
                </a:cubicBezTo>
                <a:cubicBezTo>
                  <a:pt x="325" y="192"/>
                  <a:pt x="326" y="193"/>
                  <a:pt x="327" y="194"/>
                </a:cubicBezTo>
                <a:lnTo>
                  <a:pt x="326" y="202"/>
                </a:lnTo>
                <a:cubicBezTo>
                  <a:pt x="325" y="204"/>
                  <a:pt x="323" y="205"/>
                  <a:pt x="323" y="206"/>
                </a:cubicBezTo>
                <a:cubicBezTo>
                  <a:pt x="320" y="206"/>
                  <a:pt x="317" y="206"/>
                  <a:pt x="316" y="207"/>
                </a:cubicBezTo>
                <a:cubicBezTo>
                  <a:pt x="315" y="211"/>
                  <a:pt x="315" y="215"/>
                  <a:pt x="313" y="217"/>
                </a:cubicBezTo>
                <a:cubicBezTo>
                  <a:pt x="313" y="219"/>
                  <a:pt x="314" y="222"/>
                  <a:pt x="315" y="224"/>
                </a:cubicBezTo>
                <a:cubicBezTo>
                  <a:pt x="318" y="227"/>
                  <a:pt x="321" y="225"/>
                  <a:pt x="318" y="231"/>
                </a:cubicBezTo>
                <a:cubicBezTo>
                  <a:pt x="319" y="232"/>
                  <a:pt x="319" y="232"/>
                  <a:pt x="320" y="233"/>
                </a:cubicBezTo>
                <a:cubicBezTo>
                  <a:pt x="321" y="233"/>
                  <a:pt x="324" y="233"/>
                  <a:pt x="325" y="234"/>
                </a:cubicBezTo>
                <a:cubicBezTo>
                  <a:pt x="326" y="235"/>
                  <a:pt x="324" y="237"/>
                  <a:pt x="324" y="238"/>
                </a:cubicBezTo>
                <a:cubicBezTo>
                  <a:pt x="323" y="240"/>
                  <a:pt x="323" y="241"/>
                  <a:pt x="323" y="243"/>
                </a:cubicBezTo>
                <a:cubicBezTo>
                  <a:pt x="322" y="244"/>
                  <a:pt x="320" y="244"/>
                  <a:pt x="319" y="245"/>
                </a:cubicBezTo>
                <a:cubicBezTo>
                  <a:pt x="319" y="246"/>
                  <a:pt x="319" y="247"/>
                  <a:pt x="318" y="248"/>
                </a:cubicBezTo>
                <a:cubicBezTo>
                  <a:pt x="318" y="249"/>
                  <a:pt x="318" y="250"/>
                  <a:pt x="318" y="252"/>
                </a:cubicBezTo>
                <a:cubicBezTo>
                  <a:pt x="318" y="253"/>
                  <a:pt x="316" y="255"/>
                  <a:pt x="317" y="258"/>
                </a:cubicBezTo>
                <a:cubicBezTo>
                  <a:pt x="318" y="260"/>
                  <a:pt x="320" y="262"/>
                  <a:pt x="319" y="266"/>
                </a:cubicBezTo>
                <a:cubicBezTo>
                  <a:pt x="319" y="268"/>
                  <a:pt x="319" y="270"/>
                  <a:pt x="318" y="272"/>
                </a:cubicBezTo>
                <a:cubicBezTo>
                  <a:pt x="317" y="273"/>
                  <a:pt x="314" y="274"/>
                  <a:pt x="314" y="277"/>
                </a:cubicBezTo>
                <a:cubicBezTo>
                  <a:pt x="315" y="280"/>
                  <a:pt x="318" y="282"/>
                  <a:pt x="320" y="284"/>
                </a:cubicBezTo>
                <a:cubicBezTo>
                  <a:pt x="323" y="284"/>
                  <a:pt x="328" y="285"/>
                  <a:pt x="330" y="284"/>
                </a:cubicBezTo>
                <a:cubicBezTo>
                  <a:pt x="331" y="283"/>
                  <a:pt x="331" y="282"/>
                  <a:pt x="332" y="282"/>
                </a:cubicBezTo>
                <a:cubicBezTo>
                  <a:pt x="334" y="280"/>
                  <a:pt x="336" y="279"/>
                  <a:pt x="340" y="279"/>
                </a:cubicBezTo>
                <a:cubicBezTo>
                  <a:pt x="341" y="280"/>
                  <a:pt x="343" y="282"/>
                  <a:pt x="344" y="283"/>
                </a:cubicBezTo>
                <a:cubicBezTo>
                  <a:pt x="345" y="284"/>
                  <a:pt x="346" y="284"/>
                  <a:pt x="347" y="285"/>
                </a:cubicBezTo>
                <a:cubicBezTo>
                  <a:pt x="351" y="284"/>
                  <a:pt x="352" y="282"/>
                  <a:pt x="354" y="281"/>
                </a:cubicBezTo>
                <a:cubicBezTo>
                  <a:pt x="357" y="279"/>
                  <a:pt x="361" y="284"/>
                  <a:pt x="366" y="284"/>
                </a:cubicBezTo>
                <a:cubicBezTo>
                  <a:pt x="373" y="284"/>
                  <a:pt x="377" y="284"/>
                  <a:pt x="383" y="283"/>
                </a:cubicBezTo>
                <a:cubicBezTo>
                  <a:pt x="384" y="283"/>
                  <a:pt x="386" y="283"/>
                  <a:pt x="388" y="283"/>
                </a:cubicBezTo>
                <a:cubicBezTo>
                  <a:pt x="389" y="282"/>
                  <a:pt x="391" y="281"/>
                  <a:pt x="392" y="280"/>
                </a:cubicBezTo>
                <a:cubicBezTo>
                  <a:pt x="394" y="280"/>
                  <a:pt x="395" y="280"/>
                  <a:pt x="397" y="279"/>
                </a:cubicBezTo>
                <a:cubicBezTo>
                  <a:pt x="397" y="279"/>
                  <a:pt x="397" y="279"/>
                  <a:pt x="397" y="278"/>
                </a:cubicBezTo>
                <a:cubicBezTo>
                  <a:pt x="395" y="278"/>
                  <a:pt x="393" y="276"/>
                  <a:pt x="391" y="275"/>
                </a:cubicBezTo>
                <a:cubicBezTo>
                  <a:pt x="391" y="274"/>
                  <a:pt x="391" y="274"/>
                  <a:pt x="392" y="274"/>
                </a:cubicBezTo>
                <a:lnTo>
                  <a:pt x="402" y="276"/>
                </a:lnTo>
                <a:cubicBezTo>
                  <a:pt x="401" y="277"/>
                  <a:pt x="400" y="278"/>
                  <a:pt x="399" y="278"/>
                </a:cubicBezTo>
                <a:cubicBezTo>
                  <a:pt x="400" y="280"/>
                  <a:pt x="409" y="284"/>
                  <a:pt x="412" y="283"/>
                </a:cubicBezTo>
                <a:cubicBezTo>
                  <a:pt x="413" y="283"/>
                  <a:pt x="414" y="282"/>
                  <a:pt x="414" y="281"/>
                </a:cubicBezTo>
                <a:cubicBezTo>
                  <a:pt x="416" y="281"/>
                  <a:pt x="418" y="280"/>
                  <a:pt x="420" y="279"/>
                </a:cubicBezTo>
                <a:lnTo>
                  <a:pt x="431" y="282"/>
                </a:lnTo>
                <a:lnTo>
                  <a:pt x="459" y="286"/>
                </a:lnTo>
                <a:lnTo>
                  <a:pt x="459" y="286"/>
                </a:lnTo>
                <a:cubicBezTo>
                  <a:pt x="461" y="289"/>
                  <a:pt x="463" y="292"/>
                  <a:pt x="467" y="293"/>
                </a:cubicBezTo>
                <a:cubicBezTo>
                  <a:pt x="474" y="295"/>
                  <a:pt x="478" y="291"/>
                  <a:pt x="480" y="285"/>
                </a:cubicBezTo>
                <a:lnTo>
                  <a:pt x="486" y="284"/>
                </a:lnTo>
                <a:lnTo>
                  <a:pt x="488" y="280"/>
                </a:lnTo>
                <a:cubicBezTo>
                  <a:pt x="493" y="279"/>
                  <a:pt x="497" y="278"/>
                  <a:pt x="500" y="276"/>
                </a:cubicBezTo>
                <a:cubicBezTo>
                  <a:pt x="501" y="275"/>
                  <a:pt x="500" y="275"/>
                  <a:pt x="501" y="275"/>
                </a:cubicBezTo>
                <a:cubicBezTo>
                  <a:pt x="500" y="272"/>
                  <a:pt x="499" y="273"/>
                  <a:pt x="497" y="272"/>
                </a:cubicBezTo>
                <a:cubicBezTo>
                  <a:pt x="496" y="272"/>
                  <a:pt x="496" y="271"/>
                  <a:pt x="495" y="271"/>
                </a:cubicBezTo>
                <a:lnTo>
                  <a:pt x="512" y="270"/>
                </a:lnTo>
                <a:cubicBezTo>
                  <a:pt x="512" y="271"/>
                  <a:pt x="511" y="272"/>
                  <a:pt x="510" y="274"/>
                </a:cubicBezTo>
                <a:cubicBezTo>
                  <a:pt x="512" y="276"/>
                  <a:pt x="515" y="279"/>
                  <a:pt x="518" y="278"/>
                </a:cubicBezTo>
                <a:cubicBezTo>
                  <a:pt x="521" y="278"/>
                  <a:pt x="524" y="274"/>
                  <a:pt x="528" y="276"/>
                </a:cubicBezTo>
                <a:cubicBezTo>
                  <a:pt x="530" y="276"/>
                  <a:pt x="531" y="278"/>
                  <a:pt x="532" y="278"/>
                </a:cubicBezTo>
                <a:cubicBezTo>
                  <a:pt x="533" y="279"/>
                  <a:pt x="537" y="280"/>
                  <a:pt x="538" y="280"/>
                </a:cubicBezTo>
                <a:cubicBezTo>
                  <a:pt x="542" y="281"/>
                  <a:pt x="547" y="279"/>
                  <a:pt x="551" y="279"/>
                </a:cubicBezTo>
                <a:cubicBezTo>
                  <a:pt x="555" y="280"/>
                  <a:pt x="558" y="282"/>
                  <a:pt x="562" y="282"/>
                </a:cubicBezTo>
                <a:cubicBezTo>
                  <a:pt x="568" y="282"/>
                  <a:pt x="569" y="286"/>
                  <a:pt x="572" y="288"/>
                </a:cubicBezTo>
                <a:cubicBezTo>
                  <a:pt x="573" y="288"/>
                  <a:pt x="577" y="289"/>
                  <a:pt x="578" y="289"/>
                </a:cubicBezTo>
                <a:cubicBezTo>
                  <a:pt x="581" y="288"/>
                  <a:pt x="583" y="286"/>
                  <a:pt x="583" y="284"/>
                </a:cubicBezTo>
                <a:cubicBezTo>
                  <a:pt x="584" y="283"/>
                  <a:pt x="582" y="273"/>
                  <a:pt x="581" y="272"/>
                </a:cubicBezTo>
                <a:cubicBezTo>
                  <a:pt x="580" y="271"/>
                  <a:pt x="580" y="271"/>
                  <a:pt x="579" y="271"/>
                </a:cubicBezTo>
                <a:lnTo>
                  <a:pt x="579" y="271"/>
                </a:lnTo>
                <a:lnTo>
                  <a:pt x="579" y="271"/>
                </a:lnTo>
                <a:lnTo>
                  <a:pt x="579" y="271"/>
                </a:lnTo>
                <a:cubicBezTo>
                  <a:pt x="577" y="272"/>
                  <a:pt x="577" y="274"/>
                  <a:pt x="576" y="274"/>
                </a:cubicBezTo>
                <a:cubicBezTo>
                  <a:pt x="575" y="275"/>
                  <a:pt x="574" y="275"/>
                  <a:pt x="573" y="275"/>
                </a:cubicBezTo>
                <a:cubicBezTo>
                  <a:pt x="570" y="275"/>
                  <a:pt x="569" y="273"/>
                  <a:pt x="568" y="271"/>
                </a:cubicBezTo>
                <a:cubicBezTo>
                  <a:pt x="566" y="271"/>
                  <a:pt x="561" y="271"/>
                  <a:pt x="560" y="271"/>
                </a:cubicBezTo>
                <a:cubicBezTo>
                  <a:pt x="558" y="270"/>
                  <a:pt x="558" y="267"/>
                  <a:pt x="557" y="265"/>
                </a:cubicBezTo>
                <a:lnTo>
                  <a:pt x="559" y="256"/>
                </a:lnTo>
                <a:cubicBezTo>
                  <a:pt x="561" y="256"/>
                  <a:pt x="562" y="256"/>
                  <a:pt x="563" y="257"/>
                </a:cubicBezTo>
                <a:cubicBezTo>
                  <a:pt x="565" y="258"/>
                  <a:pt x="566" y="261"/>
                  <a:pt x="568" y="263"/>
                </a:cubicBezTo>
                <a:cubicBezTo>
                  <a:pt x="569" y="263"/>
                  <a:pt x="571" y="263"/>
                  <a:pt x="572" y="264"/>
                </a:cubicBezTo>
                <a:cubicBezTo>
                  <a:pt x="573" y="264"/>
                  <a:pt x="575" y="266"/>
                  <a:pt x="577" y="268"/>
                </a:cubicBezTo>
                <a:cubicBezTo>
                  <a:pt x="577" y="267"/>
                  <a:pt x="577" y="268"/>
                  <a:pt x="578" y="267"/>
                </a:cubicBezTo>
                <a:cubicBezTo>
                  <a:pt x="579" y="266"/>
                  <a:pt x="578" y="264"/>
                  <a:pt x="579" y="262"/>
                </a:cubicBezTo>
                <a:cubicBezTo>
                  <a:pt x="580" y="258"/>
                  <a:pt x="583" y="254"/>
                  <a:pt x="583" y="250"/>
                </a:cubicBezTo>
                <a:cubicBezTo>
                  <a:pt x="580" y="248"/>
                  <a:pt x="579" y="246"/>
                  <a:pt x="576" y="244"/>
                </a:cubicBezTo>
                <a:cubicBezTo>
                  <a:pt x="576" y="242"/>
                  <a:pt x="575" y="240"/>
                  <a:pt x="576" y="239"/>
                </a:cubicBezTo>
                <a:cubicBezTo>
                  <a:pt x="577" y="237"/>
                  <a:pt x="578" y="237"/>
                  <a:pt x="580" y="237"/>
                </a:cubicBezTo>
                <a:cubicBezTo>
                  <a:pt x="581" y="236"/>
                  <a:pt x="583" y="232"/>
                  <a:pt x="583" y="231"/>
                </a:cubicBezTo>
                <a:cubicBezTo>
                  <a:pt x="584" y="227"/>
                  <a:pt x="579" y="222"/>
                  <a:pt x="578" y="219"/>
                </a:cubicBezTo>
                <a:cubicBezTo>
                  <a:pt x="577" y="215"/>
                  <a:pt x="579" y="211"/>
                  <a:pt x="580" y="208"/>
                </a:cubicBezTo>
                <a:lnTo>
                  <a:pt x="580" y="202"/>
                </a:lnTo>
                <a:cubicBezTo>
                  <a:pt x="580" y="201"/>
                  <a:pt x="581" y="199"/>
                  <a:pt x="582" y="198"/>
                </a:cubicBezTo>
                <a:cubicBezTo>
                  <a:pt x="582" y="195"/>
                  <a:pt x="579" y="192"/>
                  <a:pt x="581" y="189"/>
                </a:cubicBezTo>
                <a:cubicBezTo>
                  <a:pt x="581" y="188"/>
                  <a:pt x="585" y="185"/>
                  <a:pt x="586" y="184"/>
                </a:cubicBezTo>
                <a:cubicBezTo>
                  <a:pt x="586" y="183"/>
                  <a:pt x="586" y="183"/>
                  <a:pt x="586" y="183"/>
                </a:cubicBezTo>
                <a:cubicBezTo>
                  <a:pt x="584" y="179"/>
                  <a:pt x="578" y="182"/>
                  <a:pt x="574" y="182"/>
                </a:cubicBezTo>
                <a:cubicBezTo>
                  <a:pt x="573" y="181"/>
                  <a:pt x="572" y="181"/>
                  <a:pt x="571" y="180"/>
                </a:cubicBezTo>
                <a:cubicBezTo>
                  <a:pt x="570" y="180"/>
                  <a:pt x="571" y="180"/>
                  <a:pt x="570" y="179"/>
                </a:cubicBezTo>
                <a:cubicBezTo>
                  <a:pt x="570" y="177"/>
                  <a:pt x="571" y="176"/>
                  <a:pt x="572" y="174"/>
                </a:cubicBezTo>
                <a:cubicBezTo>
                  <a:pt x="574" y="174"/>
                  <a:pt x="575" y="173"/>
                  <a:pt x="577" y="172"/>
                </a:cubicBezTo>
                <a:close/>
                <a:moveTo>
                  <a:pt x="13" y="122"/>
                </a:moveTo>
                <a:cubicBezTo>
                  <a:pt x="13" y="122"/>
                  <a:pt x="12" y="122"/>
                  <a:pt x="12" y="122"/>
                </a:cubicBezTo>
                <a:cubicBezTo>
                  <a:pt x="12" y="123"/>
                  <a:pt x="12" y="125"/>
                  <a:pt x="12" y="127"/>
                </a:cubicBezTo>
                <a:cubicBezTo>
                  <a:pt x="14" y="127"/>
                  <a:pt x="14" y="126"/>
                  <a:pt x="14" y="125"/>
                </a:cubicBezTo>
                <a:cubicBezTo>
                  <a:pt x="14" y="124"/>
                  <a:pt x="14" y="123"/>
                  <a:pt x="13" y="122"/>
                </a:cubicBezTo>
                <a:close/>
                <a:moveTo>
                  <a:pt x="48" y="578"/>
                </a:moveTo>
                <a:cubicBezTo>
                  <a:pt x="45" y="577"/>
                  <a:pt x="43" y="571"/>
                  <a:pt x="39" y="569"/>
                </a:cubicBezTo>
                <a:cubicBezTo>
                  <a:pt x="38" y="569"/>
                  <a:pt x="33" y="570"/>
                  <a:pt x="30" y="570"/>
                </a:cubicBezTo>
                <a:cubicBezTo>
                  <a:pt x="29" y="567"/>
                  <a:pt x="26" y="562"/>
                  <a:pt x="24" y="559"/>
                </a:cubicBezTo>
                <a:cubicBezTo>
                  <a:pt x="23" y="558"/>
                  <a:pt x="22" y="558"/>
                  <a:pt x="21" y="557"/>
                </a:cubicBezTo>
                <a:cubicBezTo>
                  <a:pt x="20" y="555"/>
                  <a:pt x="21" y="552"/>
                  <a:pt x="20" y="551"/>
                </a:cubicBezTo>
                <a:cubicBezTo>
                  <a:pt x="20" y="549"/>
                  <a:pt x="20" y="549"/>
                  <a:pt x="19" y="548"/>
                </a:cubicBezTo>
                <a:lnTo>
                  <a:pt x="17" y="548"/>
                </a:lnTo>
                <a:cubicBezTo>
                  <a:pt x="16" y="549"/>
                  <a:pt x="13" y="550"/>
                  <a:pt x="12" y="551"/>
                </a:cubicBezTo>
                <a:cubicBezTo>
                  <a:pt x="9" y="554"/>
                  <a:pt x="12" y="561"/>
                  <a:pt x="14" y="563"/>
                </a:cubicBezTo>
                <a:cubicBezTo>
                  <a:pt x="15" y="564"/>
                  <a:pt x="17" y="564"/>
                  <a:pt x="18" y="565"/>
                </a:cubicBezTo>
                <a:cubicBezTo>
                  <a:pt x="20" y="567"/>
                  <a:pt x="20" y="570"/>
                  <a:pt x="22" y="571"/>
                </a:cubicBezTo>
                <a:cubicBezTo>
                  <a:pt x="24" y="573"/>
                  <a:pt x="27" y="571"/>
                  <a:pt x="29" y="573"/>
                </a:cubicBezTo>
                <a:cubicBezTo>
                  <a:pt x="31" y="574"/>
                  <a:pt x="33" y="578"/>
                  <a:pt x="36" y="579"/>
                </a:cubicBezTo>
                <a:cubicBezTo>
                  <a:pt x="38" y="580"/>
                  <a:pt x="40" y="580"/>
                  <a:pt x="43" y="581"/>
                </a:cubicBezTo>
                <a:cubicBezTo>
                  <a:pt x="44" y="581"/>
                  <a:pt x="46" y="582"/>
                  <a:pt x="47" y="583"/>
                </a:cubicBezTo>
                <a:cubicBezTo>
                  <a:pt x="50" y="583"/>
                  <a:pt x="53" y="583"/>
                  <a:pt x="55" y="583"/>
                </a:cubicBezTo>
                <a:cubicBezTo>
                  <a:pt x="56" y="583"/>
                  <a:pt x="57" y="585"/>
                  <a:pt x="59" y="584"/>
                </a:cubicBezTo>
                <a:cubicBezTo>
                  <a:pt x="60" y="584"/>
                  <a:pt x="61" y="583"/>
                  <a:pt x="62" y="582"/>
                </a:cubicBezTo>
                <a:cubicBezTo>
                  <a:pt x="62" y="581"/>
                  <a:pt x="62" y="580"/>
                  <a:pt x="61" y="580"/>
                </a:cubicBezTo>
                <a:cubicBezTo>
                  <a:pt x="59" y="574"/>
                  <a:pt x="52" y="581"/>
                  <a:pt x="48" y="578"/>
                </a:cubicBezTo>
                <a:close/>
                <a:moveTo>
                  <a:pt x="13" y="405"/>
                </a:moveTo>
                <a:cubicBezTo>
                  <a:pt x="13" y="408"/>
                  <a:pt x="13" y="411"/>
                  <a:pt x="15" y="413"/>
                </a:cubicBezTo>
                <a:cubicBezTo>
                  <a:pt x="15" y="413"/>
                  <a:pt x="15" y="414"/>
                  <a:pt x="15" y="414"/>
                </a:cubicBezTo>
                <a:cubicBezTo>
                  <a:pt x="19" y="414"/>
                  <a:pt x="20" y="411"/>
                  <a:pt x="19" y="406"/>
                </a:cubicBezTo>
                <a:cubicBezTo>
                  <a:pt x="19" y="406"/>
                  <a:pt x="19" y="406"/>
                  <a:pt x="18" y="405"/>
                </a:cubicBezTo>
                <a:cubicBezTo>
                  <a:pt x="17" y="405"/>
                  <a:pt x="16" y="405"/>
                  <a:pt x="14" y="404"/>
                </a:cubicBezTo>
                <a:cubicBezTo>
                  <a:pt x="14" y="405"/>
                  <a:pt x="14" y="405"/>
                  <a:pt x="13" y="405"/>
                </a:cubicBezTo>
                <a:close/>
                <a:moveTo>
                  <a:pt x="16" y="522"/>
                </a:moveTo>
                <a:cubicBezTo>
                  <a:pt x="16" y="519"/>
                  <a:pt x="14" y="516"/>
                  <a:pt x="15" y="512"/>
                </a:cubicBezTo>
                <a:cubicBezTo>
                  <a:pt x="16" y="509"/>
                  <a:pt x="19" y="506"/>
                  <a:pt x="18" y="502"/>
                </a:cubicBezTo>
                <a:cubicBezTo>
                  <a:pt x="16" y="495"/>
                  <a:pt x="10" y="491"/>
                  <a:pt x="15" y="484"/>
                </a:cubicBezTo>
                <a:cubicBezTo>
                  <a:pt x="16" y="482"/>
                  <a:pt x="16" y="481"/>
                  <a:pt x="18" y="480"/>
                </a:cubicBezTo>
                <a:cubicBezTo>
                  <a:pt x="18" y="478"/>
                  <a:pt x="19" y="471"/>
                  <a:pt x="18" y="469"/>
                </a:cubicBezTo>
                <a:cubicBezTo>
                  <a:pt x="17" y="468"/>
                  <a:pt x="17" y="468"/>
                  <a:pt x="15" y="468"/>
                </a:cubicBezTo>
                <a:cubicBezTo>
                  <a:pt x="14" y="470"/>
                  <a:pt x="12" y="473"/>
                  <a:pt x="9" y="471"/>
                </a:cubicBezTo>
                <a:cubicBezTo>
                  <a:pt x="7" y="471"/>
                  <a:pt x="6" y="470"/>
                  <a:pt x="5" y="469"/>
                </a:cubicBezTo>
                <a:cubicBezTo>
                  <a:pt x="3" y="470"/>
                  <a:pt x="4" y="472"/>
                  <a:pt x="3" y="473"/>
                </a:cubicBezTo>
                <a:cubicBezTo>
                  <a:pt x="3" y="474"/>
                  <a:pt x="2" y="476"/>
                  <a:pt x="2" y="478"/>
                </a:cubicBezTo>
                <a:cubicBezTo>
                  <a:pt x="2" y="479"/>
                  <a:pt x="3" y="480"/>
                  <a:pt x="3" y="482"/>
                </a:cubicBezTo>
                <a:cubicBezTo>
                  <a:pt x="2" y="484"/>
                  <a:pt x="2" y="488"/>
                  <a:pt x="2" y="491"/>
                </a:cubicBezTo>
                <a:cubicBezTo>
                  <a:pt x="2" y="494"/>
                  <a:pt x="2" y="497"/>
                  <a:pt x="2" y="500"/>
                </a:cubicBezTo>
                <a:cubicBezTo>
                  <a:pt x="2" y="500"/>
                  <a:pt x="1" y="502"/>
                  <a:pt x="1" y="503"/>
                </a:cubicBezTo>
                <a:cubicBezTo>
                  <a:pt x="1" y="505"/>
                  <a:pt x="3" y="506"/>
                  <a:pt x="3" y="508"/>
                </a:cubicBezTo>
                <a:lnTo>
                  <a:pt x="3" y="511"/>
                </a:lnTo>
                <a:cubicBezTo>
                  <a:pt x="4" y="513"/>
                  <a:pt x="5" y="514"/>
                  <a:pt x="5" y="516"/>
                </a:cubicBezTo>
                <a:lnTo>
                  <a:pt x="5" y="519"/>
                </a:lnTo>
                <a:cubicBezTo>
                  <a:pt x="6" y="522"/>
                  <a:pt x="8" y="525"/>
                  <a:pt x="9" y="528"/>
                </a:cubicBezTo>
                <a:cubicBezTo>
                  <a:pt x="10" y="530"/>
                  <a:pt x="9" y="532"/>
                  <a:pt x="9" y="534"/>
                </a:cubicBezTo>
                <a:cubicBezTo>
                  <a:pt x="8" y="536"/>
                  <a:pt x="9" y="537"/>
                  <a:pt x="10" y="539"/>
                </a:cubicBezTo>
                <a:cubicBezTo>
                  <a:pt x="11" y="539"/>
                  <a:pt x="10" y="539"/>
                  <a:pt x="11" y="539"/>
                </a:cubicBezTo>
                <a:cubicBezTo>
                  <a:pt x="17" y="539"/>
                  <a:pt x="18" y="529"/>
                  <a:pt x="16" y="522"/>
                </a:cubicBezTo>
                <a:close/>
                <a:moveTo>
                  <a:pt x="36" y="544"/>
                </a:moveTo>
                <a:lnTo>
                  <a:pt x="36" y="545"/>
                </a:lnTo>
                <a:lnTo>
                  <a:pt x="36" y="545"/>
                </a:lnTo>
                <a:cubicBezTo>
                  <a:pt x="37" y="544"/>
                  <a:pt x="37" y="543"/>
                  <a:pt x="36" y="543"/>
                </a:cubicBezTo>
                <a:cubicBezTo>
                  <a:pt x="36" y="543"/>
                  <a:pt x="36" y="543"/>
                  <a:pt x="36" y="544"/>
                </a:cubicBezTo>
                <a:close/>
                <a:moveTo>
                  <a:pt x="5" y="375"/>
                </a:moveTo>
                <a:cubicBezTo>
                  <a:pt x="5" y="376"/>
                  <a:pt x="6" y="376"/>
                  <a:pt x="6" y="376"/>
                </a:cubicBezTo>
                <a:cubicBezTo>
                  <a:pt x="8" y="377"/>
                  <a:pt x="12" y="376"/>
                  <a:pt x="14" y="375"/>
                </a:cubicBezTo>
                <a:cubicBezTo>
                  <a:pt x="14" y="371"/>
                  <a:pt x="12" y="370"/>
                  <a:pt x="11" y="368"/>
                </a:cubicBezTo>
                <a:lnTo>
                  <a:pt x="10" y="368"/>
                </a:lnTo>
                <a:cubicBezTo>
                  <a:pt x="8" y="369"/>
                  <a:pt x="7" y="370"/>
                  <a:pt x="6" y="371"/>
                </a:cubicBezTo>
                <a:cubicBezTo>
                  <a:pt x="5" y="372"/>
                  <a:pt x="5" y="373"/>
                  <a:pt x="5" y="375"/>
                </a:cubicBezTo>
                <a:close/>
                <a:moveTo>
                  <a:pt x="74" y="545"/>
                </a:moveTo>
                <a:cubicBezTo>
                  <a:pt x="70" y="546"/>
                  <a:pt x="63" y="545"/>
                  <a:pt x="60" y="543"/>
                </a:cubicBezTo>
                <a:lnTo>
                  <a:pt x="76" y="544"/>
                </a:lnTo>
                <a:cubicBezTo>
                  <a:pt x="76" y="544"/>
                  <a:pt x="75" y="545"/>
                  <a:pt x="74" y="545"/>
                </a:cubicBezTo>
                <a:close/>
                <a:moveTo>
                  <a:pt x="51" y="535"/>
                </a:moveTo>
                <a:cubicBezTo>
                  <a:pt x="51" y="534"/>
                  <a:pt x="52" y="533"/>
                  <a:pt x="52" y="532"/>
                </a:cubicBezTo>
                <a:cubicBezTo>
                  <a:pt x="53" y="537"/>
                  <a:pt x="57" y="541"/>
                  <a:pt x="58" y="542"/>
                </a:cubicBezTo>
                <a:cubicBezTo>
                  <a:pt x="55" y="540"/>
                  <a:pt x="54" y="537"/>
                  <a:pt x="51" y="535"/>
                </a:cubicBezTo>
                <a:close/>
                <a:moveTo>
                  <a:pt x="60" y="332"/>
                </a:moveTo>
                <a:lnTo>
                  <a:pt x="61" y="332"/>
                </a:lnTo>
                <a:cubicBezTo>
                  <a:pt x="61" y="330"/>
                  <a:pt x="63" y="330"/>
                  <a:pt x="65" y="329"/>
                </a:cubicBezTo>
                <a:cubicBezTo>
                  <a:pt x="67" y="329"/>
                  <a:pt x="67" y="330"/>
                  <a:pt x="68" y="330"/>
                </a:cubicBezTo>
                <a:cubicBezTo>
                  <a:pt x="66" y="331"/>
                  <a:pt x="62" y="331"/>
                  <a:pt x="61" y="332"/>
                </a:cubicBezTo>
                <a:lnTo>
                  <a:pt x="60" y="332"/>
                </a:lnTo>
                <a:close/>
                <a:moveTo>
                  <a:pt x="45" y="345"/>
                </a:moveTo>
                <a:lnTo>
                  <a:pt x="45" y="345"/>
                </a:lnTo>
                <a:lnTo>
                  <a:pt x="44" y="345"/>
                </a:lnTo>
                <a:cubicBezTo>
                  <a:pt x="45" y="344"/>
                  <a:pt x="45" y="343"/>
                  <a:pt x="46" y="342"/>
                </a:cubicBezTo>
                <a:lnTo>
                  <a:pt x="46" y="342"/>
                </a:lnTo>
                <a:cubicBezTo>
                  <a:pt x="46" y="343"/>
                  <a:pt x="45" y="344"/>
                  <a:pt x="45" y="345"/>
                </a:cubicBezTo>
                <a:close/>
                <a:moveTo>
                  <a:pt x="82" y="331"/>
                </a:moveTo>
                <a:lnTo>
                  <a:pt x="85" y="331"/>
                </a:lnTo>
                <a:lnTo>
                  <a:pt x="85" y="331"/>
                </a:lnTo>
                <a:lnTo>
                  <a:pt x="85" y="331"/>
                </a:lnTo>
                <a:lnTo>
                  <a:pt x="85" y="332"/>
                </a:lnTo>
                <a:cubicBezTo>
                  <a:pt x="84" y="332"/>
                  <a:pt x="83" y="332"/>
                  <a:pt x="82" y="332"/>
                </a:cubicBezTo>
                <a:lnTo>
                  <a:pt x="82" y="331"/>
                </a:lnTo>
                <a:close/>
                <a:moveTo>
                  <a:pt x="153" y="545"/>
                </a:moveTo>
                <a:cubicBezTo>
                  <a:pt x="153" y="544"/>
                  <a:pt x="154" y="544"/>
                  <a:pt x="154" y="544"/>
                </a:cubicBezTo>
                <a:cubicBezTo>
                  <a:pt x="157" y="544"/>
                  <a:pt x="159" y="548"/>
                  <a:pt x="161" y="550"/>
                </a:cubicBezTo>
                <a:cubicBezTo>
                  <a:pt x="161" y="552"/>
                  <a:pt x="161" y="553"/>
                  <a:pt x="160" y="554"/>
                </a:cubicBezTo>
                <a:cubicBezTo>
                  <a:pt x="156" y="555"/>
                  <a:pt x="154" y="552"/>
                  <a:pt x="151" y="551"/>
                </a:cubicBezTo>
                <a:cubicBezTo>
                  <a:pt x="151" y="550"/>
                  <a:pt x="151" y="550"/>
                  <a:pt x="151" y="550"/>
                </a:cubicBezTo>
                <a:cubicBezTo>
                  <a:pt x="151" y="547"/>
                  <a:pt x="151" y="545"/>
                  <a:pt x="153" y="545"/>
                </a:cubicBezTo>
                <a:close/>
                <a:moveTo>
                  <a:pt x="205" y="554"/>
                </a:moveTo>
                <a:cubicBezTo>
                  <a:pt x="205" y="554"/>
                  <a:pt x="207" y="554"/>
                  <a:pt x="211" y="555"/>
                </a:cubicBezTo>
                <a:cubicBezTo>
                  <a:pt x="211" y="555"/>
                  <a:pt x="211" y="555"/>
                  <a:pt x="210" y="555"/>
                </a:cubicBezTo>
                <a:cubicBezTo>
                  <a:pt x="210" y="556"/>
                  <a:pt x="209" y="556"/>
                  <a:pt x="209" y="557"/>
                </a:cubicBezTo>
                <a:cubicBezTo>
                  <a:pt x="207" y="557"/>
                  <a:pt x="206" y="557"/>
                  <a:pt x="206" y="556"/>
                </a:cubicBezTo>
                <a:cubicBezTo>
                  <a:pt x="205" y="556"/>
                  <a:pt x="205" y="556"/>
                  <a:pt x="205" y="556"/>
                </a:cubicBezTo>
                <a:cubicBezTo>
                  <a:pt x="205" y="555"/>
                  <a:pt x="205" y="554"/>
                  <a:pt x="205" y="554"/>
                </a:cubicBezTo>
                <a:close/>
                <a:moveTo>
                  <a:pt x="86" y="556"/>
                </a:moveTo>
                <a:cubicBezTo>
                  <a:pt x="89" y="556"/>
                  <a:pt x="92" y="556"/>
                  <a:pt x="95" y="557"/>
                </a:cubicBezTo>
                <a:cubicBezTo>
                  <a:pt x="96" y="557"/>
                  <a:pt x="97" y="559"/>
                  <a:pt x="99" y="559"/>
                </a:cubicBezTo>
                <a:cubicBezTo>
                  <a:pt x="101" y="560"/>
                  <a:pt x="109" y="560"/>
                  <a:pt x="112" y="560"/>
                </a:cubicBezTo>
                <a:cubicBezTo>
                  <a:pt x="113" y="560"/>
                  <a:pt x="114" y="559"/>
                  <a:pt x="116" y="559"/>
                </a:cubicBezTo>
                <a:cubicBezTo>
                  <a:pt x="119" y="560"/>
                  <a:pt x="123" y="560"/>
                  <a:pt x="126" y="561"/>
                </a:cubicBezTo>
                <a:cubicBezTo>
                  <a:pt x="129" y="562"/>
                  <a:pt x="134" y="561"/>
                  <a:pt x="136" y="560"/>
                </a:cubicBezTo>
                <a:lnTo>
                  <a:pt x="145" y="560"/>
                </a:lnTo>
                <a:cubicBezTo>
                  <a:pt x="147" y="560"/>
                  <a:pt x="151" y="557"/>
                  <a:pt x="153" y="558"/>
                </a:cubicBezTo>
                <a:cubicBezTo>
                  <a:pt x="156" y="558"/>
                  <a:pt x="159" y="561"/>
                  <a:pt x="162" y="562"/>
                </a:cubicBezTo>
                <a:cubicBezTo>
                  <a:pt x="170" y="565"/>
                  <a:pt x="178" y="559"/>
                  <a:pt x="183" y="558"/>
                </a:cubicBezTo>
                <a:cubicBezTo>
                  <a:pt x="186" y="557"/>
                  <a:pt x="189" y="560"/>
                  <a:pt x="191" y="561"/>
                </a:cubicBezTo>
                <a:cubicBezTo>
                  <a:pt x="195" y="562"/>
                  <a:pt x="199" y="560"/>
                  <a:pt x="202" y="560"/>
                </a:cubicBezTo>
                <a:lnTo>
                  <a:pt x="209" y="560"/>
                </a:lnTo>
                <a:cubicBezTo>
                  <a:pt x="210" y="560"/>
                  <a:pt x="212" y="562"/>
                  <a:pt x="213" y="562"/>
                </a:cubicBezTo>
                <a:cubicBezTo>
                  <a:pt x="215" y="563"/>
                  <a:pt x="225" y="563"/>
                  <a:pt x="226" y="562"/>
                </a:cubicBezTo>
                <a:cubicBezTo>
                  <a:pt x="227" y="562"/>
                  <a:pt x="228" y="559"/>
                  <a:pt x="228" y="558"/>
                </a:cubicBezTo>
                <a:cubicBezTo>
                  <a:pt x="227" y="558"/>
                  <a:pt x="226" y="557"/>
                  <a:pt x="225" y="557"/>
                </a:cubicBezTo>
                <a:cubicBezTo>
                  <a:pt x="231" y="557"/>
                  <a:pt x="239" y="558"/>
                  <a:pt x="246" y="559"/>
                </a:cubicBezTo>
                <a:cubicBezTo>
                  <a:pt x="247" y="560"/>
                  <a:pt x="247" y="560"/>
                  <a:pt x="248" y="560"/>
                </a:cubicBezTo>
                <a:cubicBezTo>
                  <a:pt x="251" y="561"/>
                  <a:pt x="253" y="561"/>
                  <a:pt x="257" y="562"/>
                </a:cubicBezTo>
                <a:cubicBezTo>
                  <a:pt x="258" y="562"/>
                  <a:pt x="261" y="563"/>
                  <a:pt x="263" y="562"/>
                </a:cubicBezTo>
                <a:cubicBezTo>
                  <a:pt x="264" y="562"/>
                  <a:pt x="266" y="561"/>
                  <a:pt x="268" y="561"/>
                </a:cubicBezTo>
                <a:cubicBezTo>
                  <a:pt x="271" y="561"/>
                  <a:pt x="275" y="561"/>
                  <a:pt x="278" y="561"/>
                </a:cubicBezTo>
                <a:lnTo>
                  <a:pt x="283" y="561"/>
                </a:lnTo>
                <a:cubicBezTo>
                  <a:pt x="287" y="560"/>
                  <a:pt x="295" y="561"/>
                  <a:pt x="298" y="560"/>
                </a:cubicBezTo>
                <a:cubicBezTo>
                  <a:pt x="298" y="559"/>
                  <a:pt x="298" y="559"/>
                  <a:pt x="298" y="559"/>
                </a:cubicBezTo>
                <a:cubicBezTo>
                  <a:pt x="299" y="556"/>
                  <a:pt x="294" y="553"/>
                  <a:pt x="293" y="551"/>
                </a:cubicBezTo>
                <a:lnTo>
                  <a:pt x="293" y="551"/>
                </a:lnTo>
                <a:cubicBezTo>
                  <a:pt x="293" y="551"/>
                  <a:pt x="293" y="551"/>
                  <a:pt x="293" y="551"/>
                </a:cubicBezTo>
                <a:cubicBezTo>
                  <a:pt x="293" y="551"/>
                  <a:pt x="293" y="551"/>
                  <a:pt x="293" y="551"/>
                </a:cubicBezTo>
                <a:cubicBezTo>
                  <a:pt x="302" y="544"/>
                  <a:pt x="301" y="536"/>
                  <a:pt x="297" y="529"/>
                </a:cubicBezTo>
                <a:cubicBezTo>
                  <a:pt x="298" y="518"/>
                  <a:pt x="301" y="510"/>
                  <a:pt x="292" y="504"/>
                </a:cubicBezTo>
                <a:cubicBezTo>
                  <a:pt x="292" y="503"/>
                  <a:pt x="292" y="501"/>
                  <a:pt x="292" y="500"/>
                </a:cubicBezTo>
                <a:cubicBezTo>
                  <a:pt x="292" y="495"/>
                  <a:pt x="293" y="493"/>
                  <a:pt x="292" y="488"/>
                </a:cubicBezTo>
                <a:cubicBezTo>
                  <a:pt x="292" y="486"/>
                  <a:pt x="292" y="485"/>
                  <a:pt x="292" y="484"/>
                </a:cubicBezTo>
                <a:cubicBezTo>
                  <a:pt x="291" y="482"/>
                  <a:pt x="289" y="482"/>
                  <a:pt x="287" y="480"/>
                </a:cubicBezTo>
                <a:cubicBezTo>
                  <a:pt x="286" y="479"/>
                  <a:pt x="286" y="476"/>
                  <a:pt x="285" y="475"/>
                </a:cubicBezTo>
                <a:lnTo>
                  <a:pt x="285" y="474"/>
                </a:lnTo>
                <a:cubicBezTo>
                  <a:pt x="286" y="475"/>
                  <a:pt x="287" y="476"/>
                  <a:pt x="288" y="476"/>
                </a:cubicBezTo>
                <a:cubicBezTo>
                  <a:pt x="289" y="475"/>
                  <a:pt x="290" y="474"/>
                  <a:pt x="291" y="473"/>
                </a:cubicBezTo>
                <a:cubicBezTo>
                  <a:pt x="291" y="470"/>
                  <a:pt x="287" y="466"/>
                  <a:pt x="286" y="464"/>
                </a:cubicBezTo>
                <a:cubicBezTo>
                  <a:pt x="286" y="458"/>
                  <a:pt x="291" y="456"/>
                  <a:pt x="290" y="451"/>
                </a:cubicBezTo>
                <a:cubicBezTo>
                  <a:pt x="288" y="445"/>
                  <a:pt x="283" y="440"/>
                  <a:pt x="285" y="432"/>
                </a:cubicBezTo>
                <a:cubicBezTo>
                  <a:pt x="286" y="426"/>
                  <a:pt x="286" y="420"/>
                  <a:pt x="288" y="414"/>
                </a:cubicBezTo>
                <a:cubicBezTo>
                  <a:pt x="289" y="408"/>
                  <a:pt x="293" y="400"/>
                  <a:pt x="290" y="391"/>
                </a:cubicBezTo>
                <a:cubicBezTo>
                  <a:pt x="288" y="385"/>
                  <a:pt x="285" y="381"/>
                  <a:pt x="282" y="376"/>
                </a:cubicBezTo>
                <a:cubicBezTo>
                  <a:pt x="282" y="376"/>
                  <a:pt x="283" y="374"/>
                  <a:pt x="284" y="373"/>
                </a:cubicBezTo>
                <a:lnTo>
                  <a:pt x="284" y="371"/>
                </a:lnTo>
                <a:cubicBezTo>
                  <a:pt x="284" y="368"/>
                  <a:pt x="287" y="365"/>
                  <a:pt x="286" y="362"/>
                </a:cubicBezTo>
                <a:cubicBezTo>
                  <a:pt x="285" y="361"/>
                  <a:pt x="284" y="359"/>
                  <a:pt x="284" y="358"/>
                </a:cubicBezTo>
                <a:cubicBezTo>
                  <a:pt x="284" y="356"/>
                  <a:pt x="285" y="354"/>
                  <a:pt x="284" y="352"/>
                </a:cubicBezTo>
                <a:cubicBezTo>
                  <a:pt x="283" y="351"/>
                  <a:pt x="281" y="348"/>
                  <a:pt x="282" y="347"/>
                </a:cubicBezTo>
                <a:cubicBezTo>
                  <a:pt x="282" y="345"/>
                  <a:pt x="283" y="344"/>
                  <a:pt x="284" y="342"/>
                </a:cubicBezTo>
                <a:cubicBezTo>
                  <a:pt x="284" y="340"/>
                  <a:pt x="283" y="337"/>
                  <a:pt x="283" y="335"/>
                </a:cubicBezTo>
                <a:cubicBezTo>
                  <a:pt x="284" y="333"/>
                  <a:pt x="285" y="326"/>
                  <a:pt x="284" y="323"/>
                </a:cubicBezTo>
                <a:cubicBezTo>
                  <a:pt x="283" y="320"/>
                  <a:pt x="281" y="318"/>
                  <a:pt x="280" y="315"/>
                </a:cubicBezTo>
                <a:cubicBezTo>
                  <a:pt x="275" y="315"/>
                  <a:pt x="275" y="317"/>
                  <a:pt x="272" y="318"/>
                </a:cubicBezTo>
                <a:cubicBezTo>
                  <a:pt x="271" y="318"/>
                  <a:pt x="270" y="318"/>
                  <a:pt x="269" y="318"/>
                </a:cubicBezTo>
                <a:cubicBezTo>
                  <a:pt x="265" y="319"/>
                  <a:pt x="262" y="322"/>
                  <a:pt x="258" y="323"/>
                </a:cubicBezTo>
                <a:cubicBezTo>
                  <a:pt x="254" y="324"/>
                  <a:pt x="253" y="321"/>
                  <a:pt x="250" y="322"/>
                </a:cubicBezTo>
                <a:cubicBezTo>
                  <a:pt x="247" y="322"/>
                  <a:pt x="244" y="321"/>
                  <a:pt x="241" y="320"/>
                </a:cubicBezTo>
                <a:lnTo>
                  <a:pt x="237" y="320"/>
                </a:lnTo>
                <a:lnTo>
                  <a:pt x="237" y="319"/>
                </a:lnTo>
                <a:cubicBezTo>
                  <a:pt x="236" y="319"/>
                  <a:pt x="235" y="318"/>
                  <a:pt x="234" y="318"/>
                </a:cubicBezTo>
                <a:cubicBezTo>
                  <a:pt x="231" y="317"/>
                  <a:pt x="228" y="319"/>
                  <a:pt x="225" y="318"/>
                </a:cubicBezTo>
                <a:cubicBezTo>
                  <a:pt x="223" y="317"/>
                  <a:pt x="217" y="315"/>
                  <a:pt x="214" y="317"/>
                </a:cubicBezTo>
                <a:lnTo>
                  <a:pt x="213" y="317"/>
                </a:lnTo>
                <a:cubicBezTo>
                  <a:pt x="213" y="319"/>
                  <a:pt x="217" y="320"/>
                  <a:pt x="218" y="321"/>
                </a:cubicBezTo>
                <a:cubicBezTo>
                  <a:pt x="217" y="322"/>
                  <a:pt x="214" y="321"/>
                  <a:pt x="211" y="322"/>
                </a:cubicBezTo>
                <a:cubicBezTo>
                  <a:pt x="208" y="323"/>
                  <a:pt x="204" y="323"/>
                  <a:pt x="201" y="323"/>
                </a:cubicBezTo>
                <a:lnTo>
                  <a:pt x="201" y="323"/>
                </a:lnTo>
                <a:lnTo>
                  <a:pt x="201" y="323"/>
                </a:lnTo>
                <a:cubicBezTo>
                  <a:pt x="201" y="322"/>
                  <a:pt x="201" y="321"/>
                  <a:pt x="201" y="320"/>
                </a:cubicBezTo>
                <a:cubicBezTo>
                  <a:pt x="204" y="318"/>
                  <a:pt x="208" y="318"/>
                  <a:pt x="210" y="316"/>
                </a:cubicBezTo>
                <a:lnTo>
                  <a:pt x="211" y="316"/>
                </a:lnTo>
                <a:cubicBezTo>
                  <a:pt x="211" y="316"/>
                  <a:pt x="210" y="316"/>
                  <a:pt x="210" y="315"/>
                </a:cubicBezTo>
                <a:cubicBezTo>
                  <a:pt x="206" y="314"/>
                  <a:pt x="202" y="313"/>
                  <a:pt x="198" y="315"/>
                </a:cubicBezTo>
                <a:cubicBezTo>
                  <a:pt x="198" y="317"/>
                  <a:pt x="198" y="317"/>
                  <a:pt x="199" y="318"/>
                </a:cubicBezTo>
                <a:cubicBezTo>
                  <a:pt x="199" y="318"/>
                  <a:pt x="199" y="319"/>
                  <a:pt x="199" y="319"/>
                </a:cubicBezTo>
                <a:cubicBezTo>
                  <a:pt x="193" y="319"/>
                  <a:pt x="190" y="315"/>
                  <a:pt x="185" y="314"/>
                </a:cubicBezTo>
                <a:cubicBezTo>
                  <a:pt x="184" y="314"/>
                  <a:pt x="181" y="315"/>
                  <a:pt x="180" y="315"/>
                </a:cubicBezTo>
                <a:lnTo>
                  <a:pt x="180" y="315"/>
                </a:lnTo>
                <a:lnTo>
                  <a:pt x="178" y="314"/>
                </a:lnTo>
                <a:cubicBezTo>
                  <a:pt x="177" y="313"/>
                  <a:pt x="176" y="312"/>
                  <a:pt x="176" y="311"/>
                </a:cubicBezTo>
                <a:cubicBezTo>
                  <a:pt x="173" y="310"/>
                  <a:pt x="170" y="310"/>
                  <a:pt x="166" y="310"/>
                </a:cubicBezTo>
                <a:cubicBezTo>
                  <a:pt x="165" y="310"/>
                  <a:pt x="164" y="311"/>
                  <a:pt x="162" y="311"/>
                </a:cubicBezTo>
                <a:cubicBezTo>
                  <a:pt x="160" y="312"/>
                  <a:pt x="157" y="313"/>
                  <a:pt x="156" y="315"/>
                </a:cubicBezTo>
                <a:cubicBezTo>
                  <a:pt x="156" y="316"/>
                  <a:pt x="156" y="317"/>
                  <a:pt x="156" y="318"/>
                </a:cubicBezTo>
                <a:lnTo>
                  <a:pt x="126" y="318"/>
                </a:lnTo>
                <a:cubicBezTo>
                  <a:pt x="124" y="319"/>
                  <a:pt x="121" y="319"/>
                  <a:pt x="119" y="320"/>
                </a:cubicBezTo>
                <a:cubicBezTo>
                  <a:pt x="117" y="320"/>
                  <a:pt x="115" y="322"/>
                  <a:pt x="113" y="323"/>
                </a:cubicBezTo>
                <a:cubicBezTo>
                  <a:pt x="111" y="323"/>
                  <a:pt x="111" y="322"/>
                  <a:pt x="110" y="322"/>
                </a:cubicBezTo>
                <a:lnTo>
                  <a:pt x="106" y="321"/>
                </a:lnTo>
                <a:cubicBezTo>
                  <a:pt x="105" y="321"/>
                  <a:pt x="104" y="320"/>
                  <a:pt x="103" y="320"/>
                </a:cubicBezTo>
                <a:cubicBezTo>
                  <a:pt x="101" y="319"/>
                  <a:pt x="98" y="320"/>
                  <a:pt x="96" y="321"/>
                </a:cubicBezTo>
                <a:cubicBezTo>
                  <a:pt x="91" y="320"/>
                  <a:pt x="87" y="320"/>
                  <a:pt x="83" y="320"/>
                </a:cubicBezTo>
                <a:cubicBezTo>
                  <a:pt x="79" y="321"/>
                  <a:pt x="76" y="321"/>
                  <a:pt x="73" y="322"/>
                </a:cubicBezTo>
                <a:cubicBezTo>
                  <a:pt x="70" y="323"/>
                  <a:pt x="68" y="321"/>
                  <a:pt x="66" y="322"/>
                </a:cubicBezTo>
                <a:cubicBezTo>
                  <a:pt x="65" y="323"/>
                  <a:pt x="60" y="328"/>
                  <a:pt x="60" y="329"/>
                </a:cubicBezTo>
                <a:cubicBezTo>
                  <a:pt x="57" y="329"/>
                  <a:pt x="49" y="329"/>
                  <a:pt x="47" y="328"/>
                </a:cubicBezTo>
                <a:cubicBezTo>
                  <a:pt x="46" y="327"/>
                  <a:pt x="47" y="325"/>
                  <a:pt x="46" y="323"/>
                </a:cubicBezTo>
                <a:cubicBezTo>
                  <a:pt x="45" y="322"/>
                  <a:pt x="45" y="322"/>
                  <a:pt x="44" y="323"/>
                </a:cubicBezTo>
                <a:cubicBezTo>
                  <a:pt x="42" y="326"/>
                  <a:pt x="40" y="328"/>
                  <a:pt x="38" y="331"/>
                </a:cubicBezTo>
                <a:cubicBezTo>
                  <a:pt x="39" y="334"/>
                  <a:pt x="41" y="340"/>
                  <a:pt x="43" y="343"/>
                </a:cubicBezTo>
                <a:cubicBezTo>
                  <a:pt x="43" y="347"/>
                  <a:pt x="38" y="348"/>
                  <a:pt x="35" y="350"/>
                </a:cubicBezTo>
                <a:cubicBezTo>
                  <a:pt x="36" y="353"/>
                  <a:pt x="38" y="354"/>
                  <a:pt x="39" y="357"/>
                </a:cubicBezTo>
                <a:cubicBezTo>
                  <a:pt x="40" y="361"/>
                  <a:pt x="37" y="364"/>
                  <a:pt x="38" y="368"/>
                </a:cubicBezTo>
                <a:cubicBezTo>
                  <a:pt x="39" y="371"/>
                  <a:pt x="43" y="379"/>
                  <a:pt x="45" y="381"/>
                </a:cubicBezTo>
                <a:cubicBezTo>
                  <a:pt x="45" y="384"/>
                  <a:pt x="41" y="389"/>
                  <a:pt x="43" y="392"/>
                </a:cubicBezTo>
                <a:lnTo>
                  <a:pt x="43" y="392"/>
                </a:lnTo>
                <a:cubicBezTo>
                  <a:pt x="45" y="392"/>
                  <a:pt x="46" y="391"/>
                  <a:pt x="46" y="390"/>
                </a:cubicBezTo>
                <a:cubicBezTo>
                  <a:pt x="47" y="390"/>
                  <a:pt x="48" y="390"/>
                  <a:pt x="48" y="390"/>
                </a:cubicBezTo>
                <a:cubicBezTo>
                  <a:pt x="51" y="396"/>
                  <a:pt x="47" y="400"/>
                  <a:pt x="45" y="405"/>
                </a:cubicBezTo>
                <a:cubicBezTo>
                  <a:pt x="44" y="408"/>
                  <a:pt x="44" y="411"/>
                  <a:pt x="43" y="414"/>
                </a:cubicBezTo>
                <a:cubicBezTo>
                  <a:pt x="42" y="415"/>
                  <a:pt x="41" y="416"/>
                  <a:pt x="40" y="417"/>
                </a:cubicBezTo>
                <a:cubicBezTo>
                  <a:pt x="40" y="420"/>
                  <a:pt x="41" y="422"/>
                  <a:pt x="41" y="425"/>
                </a:cubicBezTo>
                <a:cubicBezTo>
                  <a:pt x="40" y="426"/>
                  <a:pt x="39" y="427"/>
                  <a:pt x="39" y="429"/>
                </a:cubicBezTo>
                <a:cubicBezTo>
                  <a:pt x="38" y="432"/>
                  <a:pt x="41" y="438"/>
                  <a:pt x="42" y="440"/>
                </a:cubicBezTo>
                <a:cubicBezTo>
                  <a:pt x="43" y="444"/>
                  <a:pt x="43" y="451"/>
                  <a:pt x="43" y="456"/>
                </a:cubicBezTo>
                <a:cubicBezTo>
                  <a:pt x="41" y="456"/>
                  <a:pt x="41" y="456"/>
                  <a:pt x="40" y="457"/>
                </a:cubicBezTo>
                <a:cubicBezTo>
                  <a:pt x="40" y="460"/>
                  <a:pt x="40" y="465"/>
                  <a:pt x="39" y="467"/>
                </a:cubicBezTo>
                <a:cubicBezTo>
                  <a:pt x="39" y="470"/>
                  <a:pt x="41" y="471"/>
                  <a:pt x="43" y="472"/>
                </a:cubicBezTo>
                <a:cubicBezTo>
                  <a:pt x="42" y="476"/>
                  <a:pt x="40" y="476"/>
                  <a:pt x="39" y="479"/>
                </a:cubicBezTo>
                <a:cubicBezTo>
                  <a:pt x="38" y="481"/>
                  <a:pt x="44" y="487"/>
                  <a:pt x="45" y="488"/>
                </a:cubicBezTo>
                <a:cubicBezTo>
                  <a:pt x="45" y="492"/>
                  <a:pt x="43" y="499"/>
                  <a:pt x="44" y="503"/>
                </a:cubicBezTo>
                <a:cubicBezTo>
                  <a:pt x="45" y="505"/>
                  <a:pt x="46" y="506"/>
                  <a:pt x="46" y="509"/>
                </a:cubicBezTo>
                <a:cubicBezTo>
                  <a:pt x="44" y="510"/>
                  <a:pt x="43" y="512"/>
                  <a:pt x="42" y="513"/>
                </a:cubicBezTo>
                <a:cubicBezTo>
                  <a:pt x="42" y="514"/>
                  <a:pt x="42" y="514"/>
                  <a:pt x="42" y="515"/>
                </a:cubicBezTo>
                <a:cubicBezTo>
                  <a:pt x="43" y="518"/>
                  <a:pt x="47" y="517"/>
                  <a:pt x="49" y="522"/>
                </a:cubicBezTo>
                <a:cubicBezTo>
                  <a:pt x="51" y="529"/>
                  <a:pt x="44" y="530"/>
                  <a:pt x="42" y="533"/>
                </a:cubicBezTo>
                <a:cubicBezTo>
                  <a:pt x="40" y="535"/>
                  <a:pt x="39" y="539"/>
                  <a:pt x="37" y="541"/>
                </a:cubicBezTo>
                <a:lnTo>
                  <a:pt x="37" y="542"/>
                </a:lnTo>
                <a:cubicBezTo>
                  <a:pt x="45" y="538"/>
                  <a:pt x="52" y="542"/>
                  <a:pt x="57" y="546"/>
                </a:cubicBezTo>
                <a:cubicBezTo>
                  <a:pt x="57" y="549"/>
                  <a:pt x="55" y="552"/>
                  <a:pt x="53" y="553"/>
                </a:cubicBezTo>
                <a:cubicBezTo>
                  <a:pt x="53" y="554"/>
                  <a:pt x="54" y="555"/>
                  <a:pt x="54" y="555"/>
                </a:cubicBezTo>
                <a:cubicBezTo>
                  <a:pt x="57" y="555"/>
                  <a:pt x="59" y="554"/>
                  <a:pt x="62" y="553"/>
                </a:cubicBezTo>
                <a:cubicBezTo>
                  <a:pt x="64" y="553"/>
                  <a:pt x="66" y="555"/>
                  <a:pt x="69" y="554"/>
                </a:cubicBezTo>
                <a:cubicBezTo>
                  <a:pt x="71" y="554"/>
                  <a:pt x="74" y="552"/>
                  <a:pt x="77" y="553"/>
                </a:cubicBezTo>
                <a:cubicBezTo>
                  <a:pt x="80" y="554"/>
                  <a:pt x="83" y="555"/>
                  <a:pt x="86" y="556"/>
                </a:cubicBezTo>
                <a:close/>
                <a:moveTo>
                  <a:pt x="8" y="394"/>
                </a:moveTo>
                <a:cubicBezTo>
                  <a:pt x="7" y="395"/>
                  <a:pt x="7" y="396"/>
                  <a:pt x="7" y="397"/>
                </a:cubicBezTo>
                <a:cubicBezTo>
                  <a:pt x="7" y="399"/>
                  <a:pt x="8" y="401"/>
                  <a:pt x="7" y="403"/>
                </a:cubicBezTo>
                <a:lnTo>
                  <a:pt x="7" y="405"/>
                </a:lnTo>
                <a:cubicBezTo>
                  <a:pt x="8" y="405"/>
                  <a:pt x="9" y="405"/>
                  <a:pt x="10" y="405"/>
                </a:cubicBezTo>
                <a:cubicBezTo>
                  <a:pt x="11" y="404"/>
                  <a:pt x="10" y="403"/>
                  <a:pt x="11" y="402"/>
                </a:cubicBezTo>
                <a:lnTo>
                  <a:pt x="11" y="402"/>
                </a:lnTo>
                <a:cubicBezTo>
                  <a:pt x="12" y="400"/>
                  <a:pt x="14" y="399"/>
                  <a:pt x="16" y="398"/>
                </a:cubicBezTo>
                <a:cubicBezTo>
                  <a:pt x="17" y="398"/>
                  <a:pt x="17" y="397"/>
                  <a:pt x="18" y="396"/>
                </a:cubicBezTo>
                <a:cubicBezTo>
                  <a:pt x="18" y="392"/>
                  <a:pt x="17" y="390"/>
                  <a:pt x="15" y="387"/>
                </a:cubicBezTo>
                <a:lnTo>
                  <a:pt x="14" y="387"/>
                </a:lnTo>
                <a:cubicBezTo>
                  <a:pt x="14" y="386"/>
                  <a:pt x="13" y="387"/>
                  <a:pt x="12" y="387"/>
                </a:cubicBezTo>
                <a:cubicBezTo>
                  <a:pt x="10" y="386"/>
                  <a:pt x="10" y="382"/>
                  <a:pt x="6" y="382"/>
                </a:cubicBezTo>
                <a:cubicBezTo>
                  <a:pt x="0" y="388"/>
                  <a:pt x="7" y="389"/>
                  <a:pt x="8" y="394"/>
                </a:cubicBezTo>
                <a:close/>
                <a:moveTo>
                  <a:pt x="6" y="353"/>
                </a:moveTo>
                <a:lnTo>
                  <a:pt x="6" y="354"/>
                </a:lnTo>
                <a:lnTo>
                  <a:pt x="7" y="354"/>
                </a:lnTo>
                <a:cubicBezTo>
                  <a:pt x="7" y="353"/>
                  <a:pt x="7" y="353"/>
                  <a:pt x="6" y="353"/>
                </a:cubicBezTo>
                <a:close/>
                <a:moveTo>
                  <a:pt x="463" y="305"/>
                </a:moveTo>
                <a:cubicBezTo>
                  <a:pt x="461" y="302"/>
                  <a:pt x="457" y="300"/>
                  <a:pt x="449" y="300"/>
                </a:cubicBezTo>
                <a:cubicBezTo>
                  <a:pt x="448" y="301"/>
                  <a:pt x="446" y="302"/>
                  <a:pt x="445" y="303"/>
                </a:cubicBezTo>
                <a:cubicBezTo>
                  <a:pt x="449" y="304"/>
                  <a:pt x="452" y="301"/>
                  <a:pt x="457" y="302"/>
                </a:cubicBezTo>
                <a:cubicBezTo>
                  <a:pt x="459" y="303"/>
                  <a:pt x="461" y="304"/>
                  <a:pt x="463" y="305"/>
                </a:cubicBezTo>
                <a:close/>
                <a:moveTo>
                  <a:pt x="589" y="496"/>
                </a:moveTo>
                <a:cubicBezTo>
                  <a:pt x="588" y="496"/>
                  <a:pt x="588" y="497"/>
                  <a:pt x="588" y="497"/>
                </a:cubicBezTo>
                <a:cubicBezTo>
                  <a:pt x="587" y="497"/>
                  <a:pt x="587" y="497"/>
                  <a:pt x="587" y="498"/>
                </a:cubicBezTo>
                <a:cubicBezTo>
                  <a:pt x="587" y="500"/>
                  <a:pt x="589" y="502"/>
                  <a:pt x="590" y="503"/>
                </a:cubicBezTo>
                <a:cubicBezTo>
                  <a:pt x="590" y="508"/>
                  <a:pt x="589" y="509"/>
                  <a:pt x="586" y="511"/>
                </a:cubicBezTo>
                <a:cubicBezTo>
                  <a:pt x="585" y="511"/>
                  <a:pt x="585" y="511"/>
                  <a:pt x="584" y="512"/>
                </a:cubicBezTo>
                <a:cubicBezTo>
                  <a:pt x="583" y="512"/>
                  <a:pt x="584" y="513"/>
                  <a:pt x="583" y="513"/>
                </a:cubicBezTo>
                <a:cubicBezTo>
                  <a:pt x="583" y="518"/>
                  <a:pt x="584" y="522"/>
                  <a:pt x="585" y="526"/>
                </a:cubicBezTo>
                <a:cubicBezTo>
                  <a:pt x="585" y="528"/>
                  <a:pt x="585" y="530"/>
                  <a:pt x="585" y="531"/>
                </a:cubicBezTo>
                <a:cubicBezTo>
                  <a:pt x="586" y="533"/>
                  <a:pt x="587" y="537"/>
                  <a:pt x="586" y="540"/>
                </a:cubicBezTo>
                <a:cubicBezTo>
                  <a:pt x="585" y="543"/>
                  <a:pt x="584" y="546"/>
                  <a:pt x="583" y="549"/>
                </a:cubicBezTo>
                <a:cubicBezTo>
                  <a:pt x="582" y="550"/>
                  <a:pt x="583" y="551"/>
                  <a:pt x="582" y="552"/>
                </a:cubicBezTo>
                <a:cubicBezTo>
                  <a:pt x="581" y="554"/>
                  <a:pt x="579" y="555"/>
                  <a:pt x="577" y="556"/>
                </a:cubicBezTo>
                <a:cubicBezTo>
                  <a:pt x="576" y="559"/>
                  <a:pt x="576" y="562"/>
                  <a:pt x="573" y="564"/>
                </a:cubicBezTo>
                <a:cubicBezTo>
                  <a:pt x="572" y="565"/>
                  <a:pt x="569" y="565"/>
                  <a:pt x="568" y="566"/>
                </a:cubicBezTo>
                <a:cubicBezTo>
                  <a:pt x="567" y="567"/>
                  <a:pt x="568" y="570"/>
                  <a:pt x="567" y="571"/>
                </a:cubicBezTo>
                <a:cubicBezTo>
                  <a:pt x="566" y="572"/>
                  <a:pt x="563" y="574"/>
                  <a:pt x="562" y="575"/>
                </a:cubicBezTo>
                <a:cubicBezTo>
                  <a:pt x="562" y="576"/>
                  <a:pt x="562" y="578"/>
                  <a:pt x="562" y="579"/>
                </a:cubicBezTo>
                <a:cubicBezTo>
                  <a:pt x="560" y="582"/>
                  <a:pt x="553" y="588"/>
                  <a:pt x="547" y="586"/>
                </a:cubicBezTo>
                <a:cubicBezTo>
                  <a:pt x="545" y="586"/>
                  <a:pt x="544" y="584"/>
                  <a:pt x="542" y="583"/>
                </a:cubicBezTo>
                <a:cubicBezTo>
                  <a:pt x="538" y="581"/>
                  <a:pt x="534" y="585"/>
                  <a:pt x="531" y="586"/>
                </a:cubicBezTo>
                <a:cubicBezTo>
                  <a:pt x="528" y="587"/>
                  <a:pt x="523" y="586"/>
                  <a:pt x="521" y="585"/>
                </a:cubicBezTo>
                <a:cubicBezTo>
                  <a:pt x="521" y="585"/>
                  <a:pt x="520" y="583"/>
                  <a:pt x="519" y="583"/>
                </a:cubicBezTo>
                <a:cubicBezTo>
                  <a:pt x="517" y="582"/>
                  <a:pt x="516" y="584"/>
                  <a:pt x="515" y="585"/>
                </a:cubicBezTo>
                <a:cubicBezTo>
                  <a:pt x="512" y="587"/>
                  <a:pt x="509" y="587"/>
                  <a:pt x="507" y="590"/>
                </a:cubicBezTo>
                <a:cubicBezTo>
                  <a:pt x="501" y="591"/>
                  <a:pt x="497" y="589"/>
                  <a:pt x="495" y="586"/>
                </a:cubicBezTo>
                <a:cubicBezTo>
                  <a:pt x="493" y="586"/>
                  <a:pt x="493" y="586"/>
                  <a:pt x="492" y="587"/>
                </a:cubicBezTo>
                <a:cubicBezTo>
                  <a:pt x="490" y="588"/>
                  <a:pt x="489" y="591"/>
                  <a:pt x="488" y="593"/>
                </a:cubicBezTo>
                <a:cubicBezTo>
                  <a:pt x="488" y="594"/>
                  <a:pt x="488" y="595"/>
                  <a:pt x="488" y="596"/>
                </a:cubicBezTo>
                <a:cubicBezTo>
                  <a:pt x="488" y="598"/>
                  <a:pt x="488" y="598"/>
                  <a:pt x="489" y="599"/>
                </a:cubicBezTo>
                <a:cubicBezTo>
                  <a:pt x="495" y="600"/>
                  <a:pt x="501" y="599"/>
                  <a:pt x="506" y="597"/>
                </a:cubicBezTo>
                <a:cubicBezTo>
                  <a:pt x="511" y="596"/>
                  <a:pt x="514" y="600"/>
                  <a:pt x="519" y="599"/>
                </a:cubicBezTo>
                <a:cubicBezTo>
                  <a:pt x="522" y="598"/>
                  <a:pt x="525" y="596"/>
                  <a:pt x="528" y="595"/>
                </a:cubicBezTo>
                <a:cubicBezTo>
                  <a:pt x="531" y="594"/>
                  <a:pt x="534" y="596"/>
                  <a:pt x="538" y="595"/>
                </a:cubicBezTo>
                <a:cubicBezTo>
                  <a:pt x="540" y="595"/>
                  <a:pt x="542" y="593"/>
                  <a:pt x="544" y="592"/>
                </a:cubicBezTo>
                <a:cubicBezTo>
                  <a:pt x="547" y="592"/>
                  <a:pt x="549" y="592"/>
                  <a:pt x="551" y="592"/>
                </a:cubicBezTo>
                <a:cubicBezTo>
                  <a:pt x="556" y="591"/>
                  <a:pt x="561" y="589"/>
                  <a:pt x="565" y="588"/>
                </a:cubicBezTo>
                <a:lnTo>
                  <a:pt x="568" y="588"/>
                </a:lnTo>
                <a:cubicBezTo>
                  <a:pt x="569" y="588"/>
                  <a:pt x="572" y="584"/>
                  <a:pt x="573" y="583"/>
                </a:cubicBezTo>
                <a:cubicBezTo>
                  <a:pt x="573" y="581"/>
                  <a:pt x="573" y="580"/>
                  <a:pt x="573" y="578"/>
                </a:cubicBezTo>
                <a:cubicBezTo>
                  <a:pt x="573" y="576"/>
                  <a:pt x="576" y="575"/>
                  <a:pt x="576" y="573"/>
                </a:cubicBezTo>
                <a:cubicBezTo>
                  <a:pt x="577" y="571"/>
                  <a:pt x="577" y="569"/>
                  <a:pt x="578" y="567"/>
                </a:cubicBezTo>
                <a:cubicBezTo>
                  <a:pt x="579" y="566"/>
                  <a:pt x="581" y="564"/>
                  <a:pt x="583" y="564"/>
                </a:cubicBezTo>
                <a:cubicBezTo>
                  <a:pt x="586" y="563"/>
                  <a:pt x="587" y="565"/>
                  <a:pt x="589" y="563"/>
                </a:cubicBezTo>
                <a:cubicBezTo>
                  <a:pt x="595" y="559"/>
                  <a:pt x="590" y="554"/>
                  <a:pt x="591" y="549"/>
                </a:cubicBezTo>
                <a:cubicBezTo>
                  <a:pt x="591" y="546"/>
                  <a:pt x="593" y="542"/>
                  <a:pt x="592" y="538"/>
                </a:cubicBezTo>
                <a:cubicBezTo>
                  <a:pt x="592" y="537"/>
                  <a:pt x="591" y="535"/>
                  <a:pt x="591" y="534"/>
                </a:cubicBezTo>
                <a:cubicBezTo>
                  <a:pt x="592" y="532"/>
                  <a:pt x="592" y="530"/>
                  <a:pt x="592" y="528"/>
                </a:cubicBezTo>
                <a:cubicBezTo>
                  <a:pt x="593" y="524"/>
                  <a:pt x="592" y="519"/>
                  <a:pt x="593" y="516"/>
                </a:cubicBezTo>
                <a:lnTo>
                  <a:pt x="593" y="511"/>
                </a:lnTo>
                <a:cubicBezTo>
                  <a:pt x="593" y="509"/>
                  <a:pt x="596" y="505"/>
                  <a:pt x="594" y="502"/>
                </a:cubicBezTo>
                <a:cubicBezTo>
                  <a:pt x="594" y="499"/>
                  <a:pt x="592" y="496"/>
                  <a:pt x="589" y="496"/>
                </a:cubicBezTo>
                <a:close/>
                <a:moveTo>
                  <a:pt x="602" y="402"/>
                </a:moveTo>
                <a:cubicBezTo>
                  <a:pt x="602" y="396"/>
                  <a:pt x="600" y="392"/>
                  <a:pt x="599" y="387"/>
                </a:cubicBezTo>
                <a:cubicBezTo>
                  <a:pt x="599" y="386"/>
                  <a:pt x="600" y="384"/>
                  <a:pt x="600" y="382"/>
                </a:cubicBezTo>
                <a:cubicBezTo>
                  <a:pt x="599" y="380"/>
                  <a:pt x="597" y="379"/>
                  <a:pt x="597" y="377"/>
                </a:cubicBezTo>
                <a:lnTo>
                  <a:pt x="597" y="374"/>
                </a:lnTo>
                <a:cubicBezTo>
                  <a:pt x="596" y="373"/>
                  <a:pt x="595" y="372"/>
                  <a:pt x="594" y="371"/>
                </a:cubicBezTo>
                <a:cubicBezTo>
                  <a:pt x="594" y="370"/>
                  <a:pt x="594" y="369"/>
                  <a:pt x="594" y="369"/>
                </a:cubicBezTo>
                <a:cubicBezTo>
                  <a:pt x="594" y="364"/>
                  <a:pt x="598" y="363"/>
                  <a:pt x="599" y="359"/>
                </a:cubicBezTo>
                <a:cubicBezTo>
                  <a:pt x="599" y="358"/>
                  <a:pt x="599" y="356"/>
                  <a:pt x="599" y="356"/>
                </a:cubicBezTo>
                <a:lnTo>
                  <a:pt x="599" y="346"/>
                </a:lnTo>
                <a:cubicBezTo>
                  <a:pt x="598" y="346"/>
                  <a:pt x="598" y="344"/>
                  <a:pt x="598" y="344"/>
                </a:cubicBezTo>
                <a:cubicBezTo>
                  <a:pt x="598" y="340"/>
                  <a:pt x="598" y="335"/>
                  <a:pt x="598" y="331"/>
                </a:cubicBezTo>
                <a:cubicBezTo>
                  <a:pt x="598" y="324"/>
                  <a:pt x="597" y="315"/>
                  <a:pt x="598" y="308"/>
                </a:cubicBezTo>
                <a:cubicBezTo>
                  <a:pt x="599" y="306"/>
                  <a:pt x="597" y="304"/>
                  <a:pt x="597" y="302"/>
                </a:cubicBezTo>
                <a:cubicBezTo>
                  <a:pt x="596" y="299"/>
                  <a:pt x="598" y="296"/>
                  <a:pt x="597" y="294"/>
                </a:cubicBezTo>
                <a:lnTo>
                  <a:pt x="596" y="293"/>
                </a:lnTo>
                <a:lnTo>
                  <a:pt x="595" y="293"/>
                </a:lnTo>
                <a:cubicBezTo>
                  <a:pt x="594" y="294"/>
                  <a:pt x="594" y="294"/>
                  <a:pt x="593" y="295"/>
                </a:cubicBezTo>
                <a:cubicBezTo>
                  <a:pt x="592" y="299"/>
                  <a:pt x="595" y="301"/>
                  <a:pt x="594" y="304"/>
                </a:cubicBezTo>
                <a:cubicBezTo>
                  <a:pt x="592" y="313"/>
                  <a:pt x="592" y="328"/>
                  <a:pt x="593" y="337"/>
                </a:cubicBezTo>
                <a:cubicBezTo>
                  <a:pt x="593" y="339"/>
                  <a:pt x="592" y="342"/>
                  <a:pt x="591" y="344"/>
                </a:cubicBezTo>
                <a:cubicBezTo>
                  <a:pt x="590" y="349"/>
                  <a:pt x="591" y="354"/>
                  <a:pt x="592" y="358"/>
                </a:cubicBezTo>
                <a:cubicBezTo>
                  <a:pt x="592" y="360"/>
                  <a:pt x="593" y="366"/>
                  <a:pt x="593" y="367"/>
                </a:cubicBezTo>
                <a:cubicBezTo>
                  <a:pt x="593" y="367"/>
                  <a:pt x="591" y="368"/>
                  <a:pt x="591" y="369"/>
                </a:cubicBezTo>
                <a:cubicBezTo>
                  <a:pt x="590" y="373"/>
                  <a:pt x="593" y="376"/>
                  <a:pt x="595" y="377"/>
                </a:cubicBezTo>
                <a:cubicBezTo>
                  <a:pt x="595" y="382"/>
                  <a:pt x="592" y="383"/>
                  <a:pt x="591" y="387"/>
                </a:cubicBezTo>
                <a:cubicBezTo>
                  <a:pt x="591" y="389"/>
                  <a:pt x="591" y="392"/>
                  <a:pt x="590" y="394"/>
                </a:cubicBezTo>
                <a:cubicBezTo>
                  <a:pt x="590" y="397"/>
                  <a:pt x="588" y="399"/>
                  <a:pt x="588" y="402"/>
                </a:cubicBezTo>
                <a:cubicBezTo>
                  <a:pt x="587" y="405"/>
                  <a:pt x="590" y="407"/>
                  <a:pt x="590" y="409"/>
                </a:cubicBezTo>
                <a:cubicBezTo>
                  <a:pt x="590" y="411"/>
                  <a:pt x="588" y="413"/>
                  <a:pt x="589" y="415"/>
                </a:cubicBezTo>
                <a:cubicBezTo>
                  <a:pt x="590" y="417"/>
                  <a:pt x="592" y="418"/>
                  <a:pt x="592" y="421"/>
                </a:cubicBezTo>
                <a:cubicBezTo>
                  <a:pt x="593" y="423"/>
                  <a:pt x="592" y="426"/>
                  <a:pt x="591" y="428"/>
                </a:cubicBezTo>
                <a:lnTo>
                  <a:pt x="591" y="434"/>
                </a:lnTo>
                <a:cubicBezTo>
                  <a:pt x="590" y="438"/>
                  <a:pt x="590" y="441"/>
                  <a:pt x="591" y="446"/>
                </a:cubicBezTo>
                <a:cubicBezTo>
                  <a:pt x="593" y="451"/>
                  <a:pt x="589" y="456"/>
                  <a:pt x="588" y="459"/>
                </a:cubicBezTo>
                <a:cubicBezTo>
                  <a:pt x="586" y="463"/>
                  <a:pt x="589" y="466"/>
                  <a:pt x="590" y="468"/>
                </a:cubicBezTo>
                <a:cubicBezTo>
                  <a:pt x="590" y="470"/>
                  <a:pt x="590" y="472"/>
                  <a:pt x="591" y="473"/>
                </a:cubicBezTo>
                <a:cubicBezTo>
                  <a:pt x="592" y="473"/>
                  <a:pt x="592" y="473"/>
                  <a:pt x="592" y="473"/>
                </a:cubicBezTo>
                <a:cubicBezTo>
                  <a:pt x="593" y="472"/>
                  <a:pt x="593" y="471"/>
                  <a:pt x="594" y="471"/>
                </a:cubicBezTo>
                <a:cubicBezTo>
                  <a:pt x="595" y="469"/>
                  <a:pt x="596" y="468"/>
                  <a:pt x="597" y="467"/>
                </a:cubicBezTo>
                <a:cubicBezTo>
                  <a:pt x="598" y="463"/>
                  <a:pt x="594" y="460"/>
                  <a:pt x="595" y="456"/>
                </a:cubicBezTo>
                <a:cubicBezTo>
                  <a:pt x="596" y="454"/>
                  <a:pt x="597" y="452"/>
                  <a:pt x="597" y="450"/>
                </a:cubicBezTo>
                <a:cubicBezTo>
                  <a:pt x="598" y="447"/>
                  <a:pt x="597" y="444"/>
                  <a:pt x="597" y="442"/>
                </a:cubicBezTo>
                <a:cubicBezTo>
                  <a:pt x="598" y="439"/>
                  <a:pt x="596" y="435"/>
                  <a:pt x="597" y="433"/>
                </a:cubicBezTo>
                <a:cubicBezTo>
                  <a:pt x="597" y="431"/>
                  <a:pt x="599" y="429"/>
                  <a:pt x="599" y="427"/>
                </a:cubicBezTo>
                <a:cubicBezTo>
                  <a:pt x="598" y="425"/>
                  <a:pt x="596" y="423"/>
                  <a:pt x="596" y="421"/>
                </a:cubicBezTo>
                <a:cubicBezTo>
                  <a:pt x="595" y="419"/>
                  <a:pt x="596" y="416"/>
                  <a:pt x="597" y="415"/>
                </a:cubicBezTo>
                <a:cubicBezTo>
                  <a:pt x="599" y="409"/>
                  <a:pt x="597" y="405"/>
                  <a:pt x="602" y="402"/>
                </a:cubicBezTo>
                <a:close/>
                <a:moveTo>
                  <a:pt x="609" y="162"/>
                </a:moveTo>
                <a:cubicBezTo>
                  <a:pt x="609" y="161"/>
                  <a:pt x="611" y="160"/>
                  <a:pt x="612" y="158"/>
                </a:cubicBezTo>
                <a:cubicBezTo>
                  <a:pt x="614" y="155"/>
                  <a:pt x="613" y="148"/>
                  <a:pt x="611" y="145"/>
                </a:cubicBezTo>
                <a:cubicBezTo>
                  <a:pt x="608" y="144"/>
                  <a:pt x="607" y="143"/>
                  <a:pt x="604" y="143"/>
                </a:cubicBezTo>
                <a:cubicBezTo>
                  <a:pt x="603" y="144"/>
                  <a:pt x="603" y="144"/>
                  <a:pt x="603" y="144"/>
                </a:cubicBezTo>
                <a:cubicBezTo>
                  <a:pt x="602" y="147"/>
                  <a:pt x="603" y="150"/>
                  <a:pt x="603" y="153"/>
                </a:cubicBezTo>
                <a:cubicBezTo>
                  <a:pt x="602" y="155"/>
                  <a:pt x="600" y="157"/>
                  <a:pt x="600" y="160"/>
                </a:cubicBezTo>
                <a:cubicBezTo>
                  <a:pt x="604" y="163"/>
                  <a:pt x="605" y="164"/>
                  <a:pt x="604" y="170"/>
                </a:cubicBezTo>
                <a:cubicBezTo>
                  <a:pt x="604" y="171"/>
                  <a:pt x="603" y="171"/>
                  <a:pt x="603" y="172"/>
                </a:cubicBezTo>
                <a:cubicBezTo>
                  <a:pt x="600" y="173"/>
                  <a:pt x="599" y="172"/>
                  <a:pt x="598" y="174"/>
                </a:cubicBezTo>
                <a:cubicBezTo>
                  <a:pt x="596" y="177"/>
                  <a:pt x="599" y="179"/>
                  <a:pt x="599" y="181"/>
                </a:cubicBezTo>
                <a:cubicBezTo>
                  <a:pt x="599" y="183"/>
                  <a:pt x="597" y="185"/>
                  <a:pt x="596" y="187"/>
                </a:cubicBezTo>
                <a:cubicBezTo>
                  <a:pt x="595" y="189"/>
                  <a:pt x="597" y="198"/>
                  <a:pt x="598" y="200"/>
                </a:cubicBezTo>
                <a:cubicBezTo>
                  <a:pt x="599" y="204"/>
                  <a:pt x="596" y="206"/>
                  <a:pt x="596" y="208"/>
                </a:cubicBezTo>
                <a:cubicBezTo>
                  <a:pt x="595" y="209"/>
                  <a:pt x="596" y="211"/>
                  <a:pt x="596" y="211"/>
                </a:cubicBezTo>
                <a:cubicBezTo>
                  <a:pt x="596" y="214"/>
                  <a:pt x="596" y="216"/>
                  <a:pt x="596" y="219"/>
                </a:cubicBezTo>
                <a:cubicBezTo>
                  <a:pt x="597" y="220"/>
                  <a:pt x="598" y="221"/>
                  <a:pt x="598" y="222"/>
                </a:cubicBezTo>
                <a:cubicBezTo>
                  <a:pt x="599" y="226"/>
                  <a:pt x="596" y="230"/>
                  <a:pt x="597" y="231"/>
                </a:cubicBezTo>
                <a:cubicBezTo>
                  <a:pt x="597" y="233"/>
                  <a:pt x="598" y="233"/>
                  <a:pt x="599" y="234"/>
                </a:cubicBezTo>
                <a:cubicBezTo>
                  <a:pt x="601" y="233"/>
                  <a:pt x="601" y="232"/>
                  <a:pt x="603" y="231"/>
                </a:cubicBezTo>
                <a:cubicBezTo>
                  <a:pt x="603" y="230"/>
                  <a:pt x="604" y="227"/>
                  <a:pt x="604" y="226"/>
                </a:cubicBezTo>
                <a:cubicBezTo>
                  <a:pt x="605" y="223"/>
                  <a:pt x="603" y="221"/>
                  <a:pt x="603" y="220"/>
                </a:cubicBezTo>
                <a:cubicBezTo>
                  <a:pt x="602" y="217"/>
                  <a:pt x="604" y="214"/>
                  <a:pt x="604" y="213"/>
                </a:cubicBezTo>
                <a:cubicBezTo>
                  <a:pt x="605" y="210"/>
                  <a:pt x="603" y="207"/>
                  <a:pt x="603" y="206"/>
                </a:cubicBezTo>
                <a:cubicBezTo>
                  <a:pt x="602" y="204"/>
                  <a:pt x="604" y="202"/>
                  <a:pt x="604" y="201"/>
                </a:cubicBezTo>
                <a:cubicBezTo>
                  <a:pt x="605" y="197"/>
                  <a:pt x="600" y="195"/>
                  <a:pt x="602" y="191"/>
                </a:cubicBezTo>
                <a:cubicBezTo>
                  <a:pt x="603" y="188"/>
                  <a:pt x="609" y="185"/>
                  <a:pt x="612" y="184"/>
                </a:cubicBezTo>
                <a:cubicBezTo>
                  <a:pt x="612" y="181"/>
                  <a:pt x="613" y="177"/>
                  <a:pt x="612" y="174"/>
                </a:cubicBezTo>
                <a:cubicBezTo>
                  <a:pt x="612" y="171"/>
                  <a:pt x="609" y="164"/>
                  <a:pt x="609" y="162"/>
                </a:cubicBezTo>
                <a:close/>
                <a:moveTo>
                  <a:pt x="296" y="593"/>
                </a:moveTo>
                <a:cubicBezTo>
                  <a:pt x="295" y="593"/>
                  <a:pt x="294" y="593"/>
                  <a:pt x="293" y="594"/>
                </a:cubicBezTo>
                <a:lnTo>
                  <a:pt x="292" y="594"/>
                </a:lnTo>
                <a:cubicBezTo>
                  <a:pt x="293" y="593"/>
                  <a:pt x="293" y="591"/>
                  <a:pt x="293" y="590"/>
                </a:cubicBezTo>
                <a:cubicBezTo>
                  <a:pt x="293" y="590"/>
                  <a:pt x="294" y="590"/>
                  <a:pt x="294" y="589"/>
                </a:cubicBezTo>
                <a:cubicBezTo>
                  <a:pt x="295" y="589"/>
                  <a:pt x="295" y="589"/>
                  <a:pt x="295" y="590"/>
                </a:cubicBezTo>
                <a:cubicBezTo>
                  <a:pt x="296" y="590"/>
                  <a:pt x="296" y="590"/>
                  <a:pt x="297" y="590"/>
                </a:cubicBezTo>
                <a:cubicBezTo>
                  <a:pt x="297" y="591"/>
                  <a:pt x="297" y="592"/>
                  <a:pt x="297" y="593"/>
                </a:cubicBezTo>
                <a:cubicBezTo>
                  <a:pt x="297" y="593"/>
                  <a:pt x="297" y="593"/>
                  <a:pt x="296" y="593"/>
                </a:cubicBezTo>
                <a:close/>
                <a:moveTo>
                  <a:pt x="390" y="585"/>
                </a:moveTo>
                <a:cubicBezTo>
                  <a:pt x="386" y="585"/>
                  <a:pt x="383" y="588"/>
                  <a:pt x="379" y="587"/>
                </a:cubicBezTo>
                <a:cubicBezTo>
                  <a:pt x="376" y="586"/>
                  <a:pt x="375" y="584"/>
                  <a:pt x="372" y="583"/>
                </a:cubicBezTo>
                <a:cubicBezTo>
                  <a:pt x="365" y="583"/>
                  <a:pt x="358" y="583"/>
                  <a:pt x="352" y="583"/>
                </a:cubicBezTo>
                <a:cubicBezTo>
                  <a:pt x="350" y="584"/>
                  <a:pt x="347" y="584"/>
                  <a:pt x="345" y="584"/>
                </a:cubicBezTo>
                <a:cubicBezTo>
                  <a:pt x="344" y="584"/>
                  <a:pt x="342" y="583"/>
                  <a:pt x="341" y="583"/>
                </a:cubicBezTo>
                <a:lnTo>
                  <a:pt x="333" y="583"/>
                </a:lnTo>
                <a:cubicBezTo>
                  <a:pt x="329" y="582"/>
                  <a:pt x="323" y="581"/>
                  <a:pt x="319" y="582"/>
                </a:cubicBezTo>
                <a:lnTo>
                  <a:pt x="307" y="582"/>
                </a:lnTo>
                <a:cubicBezTo>
                  <a:pt x="305" y="583"/>
                  <a:pt x="303" y="584"/>
                  <a:pt x="301" y="585"/>
                </a:cubicBezTo>
                <a:cubicBezTo>
                  <a:pt x="299" y="586"/>
                  <a:pt x="296" y="587"/>
                  <a:pt x="294" y="587"/>
                </a:cubicBezTo>
                <a:cubicBezTo>
                  <a:pt x="291" y="588"/>
                  <a:pt x="289" y="586"/>
                  <a:pt x="287" y="586"/>
                </a:cubicBezTo>
                <a:cubicBezTo>
                  <a:pt x="284" y="585"/>
                  <a:pt x="281" y="585"/>
                  <a:pt x="278" y="585"/>
                </a:cubicBezTo>
                <a:cubicBezTo>
                  <a:pt x="278" y="586"/>
                  <a:pt x="278" y="586"/>
                  <a:pt x="278" y="586"/>
                </a:cubicBezTo>
                <a:cubicBezTo>
                  <a:pt x="278" y="587"/>
                  <a:pt x="285" y="593"/>
                  <a:pt x="286" y="594"/>
                </a:cubicBezTo>
                <a:cubicBezTo>
                  <a:pt x="286" y="594"/>
                  <a:pt x="286" y="594"/>
                  <a:pt x="286" y="595"/>
                </a:cubicBezTo>
                <a:cubicBezTo>
                  <a:pt x="281" y="596"/>
                  <a:pt x="277" y="594"/>
                  <a:pt x="273" y="592"/>
                </a:cubicBezTo>
                <a:cubicBezTo>
                  <a:pt x="273" y="589"/>
                  <a:pt x="274" y="589"/>
                  <a:pt x="275" y="587"/>
                </a:cubicBezTo>
                <a:cubicBezTo>
                  <a:pt x="275" y="586"/>
                  <a:pt x="275" y="586"/>
                  <a:pt x="274" y="586"/>
                </a:cubicBezTo>
                <a:cubicBezTo>
                  <a:pt x="273" y="585"/>
                  <a:pt x="269" y="585"/>
                  <a:pt x="266" y="585"/>
                </a:cubicBezTo>
                <a:cubicBezTo>
                  <a:pt x="264" y="585"/>
                  <a:pt x="262" y="584"/>
                  <a:pt x="260" y="585"/>
                </a:cubicBezTo>
                <a:cubicBezTo>
                  <a:pt x="257" y="586"/>
                  <a:pt x="253" y="586"/>
                  <a:pt x="249" y="586"/>
                </a:cubicBezTo>
                <a:cubicBezTo>
                  <a:pt x="247" y="585"/>
                  <a:pt x="245" y="584"/>
                  <a:pt x="243" y="584"/>
                </a:cubicBezTo>
                <a:cubicBezTo>
                  <a:pt x="239" y="583"/>
                  <a:pt x="234" y="585"/>
                  <a:pt x="230" y="584"/>
                </a:cubicBezTo>
                <a:cubicBezTo>
                  <a:pt x="228" y="584"/>
                  <a:pt x="226" y="585"/>
                  <a:pt x="224" y="585"/>
                </a:cubicBezTo>
                <a:cubicBezTo>
                  <a:pt x="224" y="585"/>
                  <a:pt x="222" y="584"/>
                  <a:pt x="221" y="584"/>
                </a:cubicBezTo>
                <a:cubicBezTo>
                  <a:pt x="221" y="584"/>
                  <a:pt x="211" y="585"/>
                  <a:pt x="211" y="585"/>
                </a:cubicBezTo>
                <a:cubicBezTo>
                  <a:pt x="210" y="584"/>
                  <a:pt x="207" y="583"/>
                  <a:pt x="205" y="583"/>
                </a:cubicBezTo>
                <a:cubicBezTo>
                  <a:pt x="203" y="584"/>
                  <a:pt x="200" y="586"/>
                  <a:pt x="198" y="586"/>
                </a:cubicBezTo>
                <a:cubicBezTo>
                  <a:pt x="193" y="587"/>
                  <a:pt x="190" y="585"/>
                  <a:pt x="186" y="585"/>
                </a:cubicBezTo>
                <a:cubicBezTo>
                  <a:pt x="185" y="586"/>
                  <a:pt x="183" y="587"/>
                  <a:pt x="182" y="588"/>
                </a:cubicBezTo>
                <a:cubicBezTo>
                  <a:pt x="179" y="589"/>
                  <a:pt x="178" y="588"/>
                  <a:pt x="176" y="587"/>
                </a:cubicBezTo>
                <a:cubicBezTo>
                  <a:pt x="176" y="586"/>
                  <a:pt x="175" y="583"/>
                  <a:pt x="174" y="583"/>
                </a:cubicBezTo>
                <a:cubicBezTo>
                  <a:pt x="174" y="580"/>
                  <a:pt x="174" y="579"/>
                  <a:pt x="172" y="579"/>
                </a:cubicBezTo>
                <a:cubicBezTo>
                  <a:pt x="172" y="579"/>
                  <a:pt x="171" y="579"/>
                  <a:pt x="170" y="580"/>
                </a:cubicBezTo>
                <a:cubicBezTo>
                  <a:pt x="169" y="582"/>
                  <a:pt x="168" y="584"/>
                  <a:pt x="167" y="585"/>
                </a:cubicBezTo>
                <a:cubicBezTo>
                  <a:pt x="165" y="586"/>
                  <a:pt x="163" y="586"/>
                  <a:pt x="162" y="588"/>
                </a:cubicBezTo>
                <a:cubicBezTo>
                  <a:pt x="160" y="587"/>
                  <a:pt x="159" y="586"/>
                  <a:pt x="158" y="584"/>
                </a:cubicBezTo>
                <a:cubicBezTo>
                  <a:pt x="155" y="584"/>
                  <a:pt x="152" y="584"/>
                  <a:pt x="149" y="583"/>
                </a:cubicBezTo>
                <a:lnTo>
                  <a:pt x="145" y="583"/>
                </a:lnTo>
                <a:cubicBezTo>
                  <a:pt x="143" y="583"/>
                  <a:pt x="141" y="581"/>
                  <a:pt x="138" y="582"/>
                </a:cubicBezTo>
                <a:cubicBezTo>
                  <a:pt x="137" y="582"/>
                  <a:pt x="135" y="583"/>
                  <a:pt x="134" y="584"/>
                </a:cubicBezTo>
                <a:lnTo>
                  <a:pt x="130" y="584"/>
                </a:lnTo>
                <a:cubicBezTo>
                  <a:pt x="126" y="585"/>
                  <a:pt x="119" y="587"/>
                  <a:pt x="114" y="586"/>
                </a:cubicBezTo>
                <a:cubicBezTo>
                  <a:pt x="112" y="585"/>
                  <a:pt x="108" y="586"/>
                  <a:pt x="106" y="585"/>
                </a:cubicBezTo>
                <a:cubicBezTo>
                  <a:pt x="105" y="585"/>
                  <a:pt x="103" y="584"/>
                  <a:pt x="102" y="584"/>
                </a:cubicBezTo>
                <a:lnTo>
                  <a:pt x="93" y="584"/>
                </a:lnTo>
                <a:cubicBezTo>
                  <a:pt x="89" y="582"/>
                  <a:pt x="81" y="582"/>
                  <a:pt x="75" y="582"/>
                </a:cubicBezTo>
                <a:cubicBezTo>
                  <a:pt x="74" y="582"/>
                  <a:pt x="74" y="583"/>
                  <a:pt x="73" y="583"/>
                </a:cubicBezTo>
                <a:cubicBezTo>
                  <a:pt x="72" y="589"/>
                  <a:pt x="78" y="585"/>
                  <a:pt x="81" y="587"/>
                </a:cubicBezTo>
                <a:cubicBezTo>
                  <a:pt x="83" y="588"/>
                  <a:pt x="84" y="591"/>
                  <a:pt x="87" y="592"/>
                </a:cubicBezTo>
                <a:cubicBezTo>
                  <a:pt x="90" y="593"/>
                  <a:pt x="93" y="592"/>
                  <a:pt x="96" y="592"/>
                </a:cubicBezTo>
                <a:cubicBezTo>
                  <a:pt x="98" y="593"/>
                  <a:pt x="101" y="594"/>
                  <a:pt x="104" y="594"/>
                </a:cubicBezTo>
                <a:cubicBezTo>
                  <a:pt x="106" y="593"/>
                  <a:pt x="112" y="593"/>
                  <a:pt x="114" y="593"/>
                </a:cubicBezTo>
                <a:cubicBezTo>
                  <a:pt x="119" y="595"/>
                  <a:pt x="124" y="597"/>
                  <a:pt x="130" y="595"/>
                </a:cubicBezTo>
                <a:lnTo>
                  <a:pt x="135" y="595"/>
                </a:lnTo>
                <a:cubicBezTo>
                  <a:pt x="142" y="593"/>
                  <a:pt x="154" y="594"/>
                  <a:pt x="161" y="596"/>
                </a:cubicBezTo>
                <a:cubicBezTo>
                  <a:pt x="164" y="596"/>
                  <a:pt x="167" y="596"/>
                  <a:pt x="169" y="596"/>
                </a:cubicBezTo>
                <a:cubicBezTo>
                  <a:pt x="171" y="597"/>
                  <a:pt x="172" y="598"/>
                  <a:pt x="174" y="599"/>
                </a:cubicBezTo>
                <a:cubicBezTo>
                  <a:pt x="180" y="600"/>
                  <a:pt x="183" y="596"/>
                  <a:pt x="188" y="597"/>
                </a:cubicBezTo>
                <a:cubicBezTo>
                  <a:pt x="190" y="597"/>
                  <a:pt x="191" y="599"/>
                  <a:pt x="193" y="599"/>
                </a:cubicBezTo>
                <a:cubicBezTo>
                  <a:pt x="196" y="599"/>
                  <a:pt x="199" y="599"/>
                  <a:pt x="201" y="599"/>
                </a:cubicBezTo>
                <a:cubicBezTo>
                  <a:pt x="203" y="599"/>
                  <a:pt x="206" y="601"/>
                  <a:pt x="208" y="601"/>
                </a:cubicBezTo>
                <a:cubicBezTo>
                  <a:pt x="211" y="600"/>
                  <a:pt x="215" y="598"/>
                  <a:pt x="219" y="598"/>
                </a:cubicBezTo>
                <a:cubicBezTo>
                  <a:pt x="225" y="599"/>
                  <a:pt x="232" y="600"/>
                  <a:pt x="237" y="601"/>
                </a:cubicBezTo>
                <a:cubicBezTo>
                  <a:pt x="240" y="601"/>
                  <a:pt x="243" y="599"/>
                  <a:pt x="247" y="600"/>
                </a:cubicBezTo>
                <a:cubicBezTo>
                  <a:pt x="252" y="601"/>
                  <a:pt x="257" y="602"/>
                  <a:pt x="263" y="600"/>
                </a:cubicBezTo>
                <a:cubicBezTo>
                  <a:pt x="267" y="599"/>
                  <a:pt x="273" y="601"/>
                  <a:pt x="276" y="601"/>
                </a:cubicBezTo>
                <a:cubicBezTo>
                  <a:pt x="277" y="601"/>
                  <a:pt x="279" y="600"/>
                  <a:pt x="281" y="601"/>
                </a:cubicBezTo>
                <a:cubicBezTo>
                  <a:pt x="282" y="601"/>
                  <a:pt x="284" y="602"/>
                  <a:pt x="285" y="602"/>
                </a:cubicBezTo>
                <a:cubicBezTo>
                  <a:pt x="289" y="603"/>
                  <a:pt x="292" y="600"/>
                  <a:pt x="295" y="599"/>
                </a:cubicBezTo>
                <a:lnTo>
                  <a:pt x="300" y="599"/>
                </a:lnTo>
                <a:cubicBezTo>
                  <a:pt x="306" y="599"/>
                  <a:pt x="313" y="601"/>
                  <a:pt x="319" y="599"/>
                </a:cubicBezTo>
                <a:cubicBezTo>
                  <a:pt x="323" y="598"/>
                  <a:pt x="323" y="596"/>
                  <a:pt x="326" y="594"/>
                </a:cubicBezTo>
                <a:cubicBezTo>
                  <a:pt x="326" y="593"/>
                  <a:pt x="325" y="592"/>
                  <a:pt x="326" y="591"/>
                </a:cubicBezTo>
                <a:cubicBezTo>
                  <a:pt x="326" y="590"/>
                  <a:pt x="326" y="590"/>
                  <a:pt x="327" y="590"/>
                </a:cubicBezTo>
                <a:cubicBezTo>
                  <a:pt x="329" y="590"/>
                  <a:pt x="331" y="589"/>
                  <a:pt x="333" y="590"/>
                </a:cubicBezTo>
                <a:cubicBezTo>
                  <a:pt x="333" y="591"/>
                  <a:pt x="333" y="591"/>
                  <a:pt x="334" y="591"/>
                </a:cubicBezTo>
                <a:cubicBezTo>
                  <a:pt x="333" y="595"/>
                  <a:pt x="333" y="595"/>
                  <a:pt x="335" y="599"/>
                </a:cubicBezTo>
                <a:cubicBezTo>
                  <a:pt x="341" y="600"/>
                  <a:pt x="343" y="599"/>
                  <a:pt x="347" y="597"/>
                </a:cubicBezTo>
                <a:cubicBezTo>
                  <a:pt x="349" y="597"/>
                  <a:pt x="350" y="596"/>
                  <a:pt x="351" y="596"/>
                </a:cubicBezTo>
                <a:cubicBezTo>
                  <a:pt x="353" y="595"/>
                  <a:pt x="356" y="591"/>
                  <a:pt x="358" y="592"/>
                </a:cubicBezTo>
                <a:cubicBezTo>
                  <a:pt x="361" y="593"/>
                  <a:pt x="361" y="595"/>
                  <a:pt x="364" y="596"/>
                </a:cubicBezTo>
                <a:cubicBezTo>
                  <a:pt x="366" y="596"/>
                  <a:pt x="368" y="596"/>
                  <a:pt x="370" y="596"/>
                </a:cubicBezTo>
                <a:cubicBezTo>
                  <a:pt x="378" y="598"/>
                  <a:pt x="380" y="596"/>
                  <a:pt x="385" y="593"/>
                </a:cubicBezTo>
                <a:cubicBezTo>
                  <a:pt x="386" y="592"/>
                  <a:pt x="388" y="591"/>
                  <a:pt x="389" y="590"/>
                </a:cubicBezTo>
                <a:cubicBezTo>
                  <a:pt x="390" y="590"/>
                  <a:pt x="390" y="588"/>
                  <a:pt x="391" y="588"/>
                </a:cubicBezTo>
                <a:cubicBezTo>
                  <a:pt x="391" y="587"/>
                  <a:pt x="391" y="587"/>
                  <a:pt x="391" y="586"/>
                </a:cubicBezTo>
                <a:cubicBezTo>
                  <a:pt x="390" y="586"/>
                  <a:pt x="390" y="586"/>
                  <a:pt x="390" y="585"/>
                </a:cubicBezTo>
                <a:close/>
                <a:moveTo>
                  <a:pt x="493" y="314"/>
                </a:moveTo>
                <a:cubicBezTo>
                  <a:pt x="497" y="314"/>
                  <a:pt x="498" y="315"/>
                  <a:pt x="501" y="316"/>
                </a:cubicBezTo>
                <a:cubicBezTo>
                  <a:pt x="499" y="317"/>
                  <a:pt x="497" y="316"/>
                  <a:pt x="495" y="316"/>
                </a:cubicBezTo>
                <a:cubicBezTo>
                  <a:pt x="494" y="316"/>
                  <a:pt x="493" y="315"/>
                  <a:pt x="492" y="315"/>
                </a:cubicBezTo>
                <a:cubicBezTo>
                  <a:pt x="492" y="314"/>
                  <a:pt x="493" y="314"/>
                  <a:pt x="493" y="314"/>
                </a:cubicBezTo>
                <a:close/>
                <a:moveTo>
                  <a:pt x="363" y="551"/>
                </a:moveTo>
                <a:cubicBezTo>
                  <a:pt x="362" y="550"/>
                  <a:pt x="363" y="550"/>
                  <a:pt x="362" y="550"/>
                </a:cubicBezTo>
                <a:cubicBezTo>
                  <a:pt x="361" y="550"/>
                  <a:pt x="360" y="550"/>
                  <a:pt x="360" y="549"/>
                </a:cubicBezTo>
                <a:lnTo>
                  <a:pt x="364" y="550"/>
                </a:lnTo>
                <a:cubicBezTo>
                  <a:pt x="364" y="550"/>
                  <a:pt x="363" y="550"/>
                  <a:pt x="363" y="551"/>
                </a:cubicBezTo>
                <a:close/>
                <a:moveTo>
                  <a:pt x="333" y="326"/>
                </a:moveTo>
                <a:cubicBezTo>
                  <a:pt x="332" y="326"/>
                  <a:pt x="332" y="327"/>
                  <a:pt x="331" y="326"/>
                </a:cubicBezTo>
                <a:cubicBezTo>
                  <a:pt x="330" y="326"/>
                  <a:pt x="330" y="325"/>
                  <a:pt x="329" y="325"/>
                </a:cubicBezTo>
                <a:cubicBezTo>
                  <a:pt x="329" y="323"/>
                  <a:pt x="330" y="323"/>
                  <a:pt x="330" y="322"/>
                </a:cubicBezTo>
                <a:cubicBezTo>
                  <a:pt x="331" y="321"/>
                  <a:pt x="331" y="321"/>
                  <a:pt x="331" y="321"/>
                </a:cubicBezTo>
                <a:cubicBezTo>
                  <a:pt x="332" y="321"/>
                  <a:pt x="332" y="321"/>
                  <a:pt x="332" y="322"/>
                </a:cubicBezTo>
                <a:cubicBezTo>
                  <a:pt x="333" y="322"/>
                  <a:pt x="333" y="323"/>
                  <a:pt x="334" y="323"/>
                </a:cubicBezTo>
                <a:cubicBezTo>
                  <a:pt x="334" y="325"/>
                  <a:pt x="334" y="325"/>
                  <a:pt x="333" y="326"/>
                </a:cubicBezTo>
                <a:close/>
                <a:moveTo>
                  <a:pt x="548" y="332"/>
                </a:moveTo>
                <a:cubicBezTo>
                  <a:pt x="549" y="334"/>
                  <a:pt x="549" y="336"/>
                  <a:pt x="550" y="337"/>
                </a:cubicBezTo>
                <a:cubicBezTo>
                  <a:pt x="550" y="338"/>
                  <a:pt x="550" y="338"/>
                  <a:pt x="550" y="338"/>
                </a:cubicBezTo>
                <a:cubicBezTo>
                  <a:pt x="550" y="338"/>
                  <a:pt x="549" y="338"/>
                  <a:pt x="547" y="337"/>
                </a:cubicBezTo>
                <a:cubicBezTo>
                  <a:pt x="545" y="334"/>
                  <a:pt x="542" y="331"/>
                  <a:pt x="540" y="327"/>
                </a:cubicBezTo>
                <a:cubicBezTo>
                  <a:pt x="543" y="328"/>
                  <a:pt x="546" y="330"/>
                  <a:pt x="548" y="332"/>
                </a:cubicBezTo>
                <a:close/>
                <a:moveTo>
                  <a:pt x="558" y="328"/>
                </a:moveTo>
                <a:cubicBezTo>
                  <a:pt x="558" y="328"/>
                  <a:pt x="559" y="328"/>
                  <a:pt x="559" y="327"/>
                </a:cubicBezTo>
                <a:cubicBezTo>
                  <a:pt x="560" y="327"/>
                  <a:pt x="561" y="328"/>
                  <a:pt x="561" y="328"/>
                </a:cubicBezTo>
                <a:cubicBezTo>
                  <a:pt x="562" y="329"/>
                  <a:pt x="563" y="329"/>
                  <a:pt x="563" y="330"/>
                </a:cubicBezTo>
                <a:cubicBezTo>
                  <a:pt x="563" y="331"/>
                  <a:pt x="563" y="331"/>
                  <a:pt x="562" y="332"/>
                </a:cubicBezTo>
                <a:cubicBezTo>
                  <a:pt x="562" y="332"/>
                  <a:pt x="561" y="333"/>
                  <a:pt x="560" y="333"/>
                </a:cubicBezTo>
                <a:cubicBezTo>
                  <a:pt x="559" y="333"/>
                  <a:pt x="558" y="333"/>
                  <a:pt x="557" y="332"/>
                </a:cubicBezTo>
                <a:cubicBezTo>
                  <a:pt x="557" y="330"/>
                  <a:pt x="557" y="329"/>
                  <a:pt x="558" y="328"/>
                </a:cubicBezTo>
                <a:close/>
                <a:moveTo>
                  <a:pt x="567" y="308"/>
                </a:moveTo>
                <a:cubicBezTo>
                  <a:pt x="568" y="308"/>
                  <a:pt x="568" y="308"/>
                  <a:pt x="569" y="308"/>
                </a:cubicBezTo>
                <a:cubicBezTo>
                  <a:pt x="570" y="309"/>
                  <a:pt x="570" y="309"/>
                  <a:pt x="571" y="309"/>
                </a:cubicBezTo>
                <a:cubicBezTo>
                  <a:pt x="570" y="312"/>
                  <a:pt x="567" y="315"/>
                  <a:pt x="564" y="313"/>
                </a:cubicBezTo>
                <a:cubicBezTo>
                  <a:pt x="562" y="313"/>
                  <a:pt x="562" y="312"/>
                  <a:pt x="561" y="311"/>
                </a:cubicBezTo>
                <a:cubicBezTo>
                  <a:pt x="561" y="308"/>
                  <a:pt x="565" y="309"/>
                  <a:pt x="567" y="308"/>
                </a:cubicBezTo>
                <a:close/>
                <a:moveTo>
                  <a:pt x="566" y="440"/>
                </a:moveTo>
                <a:lnTo>
                  <a:pt x="566" y="441"/>
                </a:lnTo>
                <a:lnTo>
                  <a:pt x="566" y="441"/>
                </a:lnTo>
                <a:lnTo>
                  <a:pt x="565" y="433"/>
                </a:lnTo>
                <a:cubicBezTo>
                  <a:pt x="566" y="433"/>
                  <a:pt x="566" y="434"/>
                  <a:pt x="567" y="434"/>
                </a:cubicBezTo>
                <a:cubicBezTo>
                  <a:pt x="567" y="436"/>
                  <a:pt x="568" y="439"/>
                  <a:pt x="566" y="440"/>
                </a:cubicBezTo>
                <a:close/>
                <a:moveTo>
                  <a:pt x="565" y="403"/>
                </a:moveTo>
                <a:cubicBezTo>
                  <a:pt x="564" y="402"/>
                  <a:pt x="564" y="397"/>
                  <a:pt x="564" y="394"/>
                </a:cubicBezTo>
                <a:cubicBezTo>
                  <a:pt x="566" y="397"/>
                  <a:pt x="565" y="400"/>
                  <a:pt x="565" y="403"/>
                </a:cubicBezTo>
                <a:close/>
                <a:moveTo>
                  <a:pt x="502" y="560"/>
                </a:moveTo>
                <a:cubicBezTo>
                  <a:pt x="509" y="558"/>
                  <a:pt x="514" y="562"/>
                  <a:pt x="518" y="563"/>
                </a:cubicBezTo>
                <a:cubicBezTo>
                  <a:pt x="521" y="563"/>
                  <a:pt x="525" y="564"/>
                  <a:pt x="529" y="564"/>
                </a:cubicBezTo>
                <a:cubicBezTo>
                  <a:pt x="530" y="564"/>
                  <a:pt x="534" y="567"/>
                  <a:pt x="535" y="568"/>
                </a:cubicBezTo>
                <a:cubicBezTo>
                  <a:pt x="537" y="568"/>
                  <a:pt x="537" y="568"/>
                  <a:pt x="538" y="567"/>
                </a:cubicBezTo>
                <a:cubicBezTo>
                  <a:pt x="538" y="564"/>
                  <a:pt x="535" y="563"/>
                  <a:pt x="535" y="559"/>
                </a:cubicBezTo>
                <a:cubicBezTo>
                  <a:pt x="536" y="558"/>
                  <a:pt x="536" y="558"/>
                  <a:pt x="536" y="557"/>
                </a:cubicBezTo>
                <a:cubicBezTo>
                  <a:pt x="537" y="557"/>
                  <a:pt x="538" y="556"/>
                  <a:pt x="539" y="556"/>
                </a:cubicBezTo>
                <a:cubicBezTo>
                  <a:pt x="541" y="555"/>
                  <a:pt x="543" y="556"/>
                  <a:pt x="544" y="556"/>
                </a:cubicBezTo>
                <a:cubicBezTo>
                  <a:pt x="551" y="557"/>
                  <a:pt x="559" y="557"/>
                  <a:pt x="563" y="553"/>
                </a:cubicBezTo>
                <a:cubicBezTo>
                  <a:pt x="566" y="551"/>
                  <a:pt x="564" y="544"/>
                  <a:pt x="565" y="539"/>
                </a:cubicBezTo>
                <a:cubicBezTo>
                  <a:pt x="566" y="537"/>
                  <a:pt x="567" y="535"/>
                  <a:pt x="568" y="534"/>
                </a:cubicBezTo>
                <a:cubicBezTo>
                  <a:pt x="569" y="530"/>
                  <a:pt x="568" y="525"/>
                  <a:pt x="569" y="521"/>
                </a:cubicBezTo>
                <a:cubicBezTo>
                  <a:pt x="570" y="519"/>
                  <a:pt x="570" y="517"/>
                  <a:pt x="571" y="516"/>
                </a:cubicBezTo>
                <a:cubicBezTo>
                  <a:pt x="571" y="515"/>
                  <a:pt x="572" y="514"/>
                  <a:pt x="572" y="513"/>
                </a:cubicBezTo>
                <a:cubicBezTo>
                  <a:pt x="574" y="508"/>
                  <a:pt x="567" y="504"/>
                  <a:pt x="569" y="498"/>
                </a:cubicBezTo>
                <a:cubicBezTo>
                  <a:pt x="570" y="490"/>
                  <a:pt x="576" y="486"/>
                  <a:pt x="578" y="480"/>
                </a:cubicBezTo>
                <a:cubicBezTo>
                  <a:pt x="579" y="477"/>
                  <a:pt x="576" y="474"/>
                  <a:pt x="576" y="470"/>
                </a:cubicBezTo>
                <a:cubicBezTo>
                  <a:pt x="577" y="469"/>
                  <a:pt x="578" y="467"/>
                  <a:pt x="577" y="465"/>
                </a:cubicBezTo>
                <a:cubicBezTo>
                  <a:pt x="576" y="461"/>
                  <a:pt x="575" y="457"/>
                  <a:pt x="574" y="453"/>
                </a:cubicBezTo>
                <a:cubicBezTo>
                  <a:pt x="574" y="450"/>
                  <a:pt x="573" y="447"/>
                  <a:pt x="573" y="443"/>
                </a:cubicBezTo>
                <a:cubicBezTo>
                  <a:pt x="572" y="441"/>
                  <a:pt x="571" y="438"/>
                  <a:pt x="570" y="436"/>
                </a:cubicBezTo>
                <a:cubicBezTo>
                  <a:pt x="570" y="434"/>
                  <a:pt x="572" y="432"/>
                  <a:pt x="572" y="431"/>
                </a:cubicBezTo>
                <a:cubicBezTo>
                  <a:pt x="573" y="429"/>
                  <a:pt x="574" y="423"/>
                  <a:pt x="574" y="421"/>
                </a:cubicBezTo>
                <a:cubicBezTo>
                  <a:pt x="573" y="420"/>
                  <a:pt x="571" y="418"/>
                  <a:pt x="571" y="416"/>
                </a:cubicBezTo>
                <a:lnTo>
                  <a:pt x="573" y="401"/>
                </a:lnTo>
                <a:cubicBezTo>
                  <a:pt x="572" y="398"/>
                  <a:pt x="570" y="396"/>
                  <a:pt x="571" y="392"/>
                </a:cubicBezTo>
                <a:cubicBezTo>
                  <a:pt x="572" y="386"/>
                  <a:pt x="576" y="383"/>
                  <a:pt x="578" y="377"/>
                </a:cubicBezTo>
                <a:cubicBezTo>
                  <a:pt x="579" y="372"/>
                  <a:pt x="573" y="367"/>
                  <a:pt x="573" y="364"/>
                </a:cubicBezTo>
                <a:cubicBezTo>
                  <a:pt x="571" y="359"/>
                  <a:pt x="573" y="356"/>
                  <a:pt x="573" y="353"/>
                </a:cubicBezTo>
                <a:cubicBezTo>
                  <a:pt x="573" y="349"/>
                  <a:pt x="571" y="345"/>
                  <a:pt x="572" y="341"/>
                </a:cubicBezTo>
                <a:cubicBezTo>
                  <a:pt x="573" y="336"/>
                  <a:pt x="577" y="329"/>
                  <a:pt x="581" y="326"/>
                </a:cubicBezTo>
                <a:cubicBezTo>
                  <a:pt x="581" y="322"/>
                  <a:pt x="580" y="319"/>
                  <a:pt x="578" y="316"/>
                </a:cubicBezTo>
                <a:cubicBezTo>
                  <a:pt x="578" y="314"/>
                  <a:pt x="576" y="313"/>
                  <a:pt x="576" y="312"/>
                </a:cubicBezTo>
                <a:cubicBezTo>
                  <a:pt x="576" y="310"/>
                  <a:pt x="576" y="306"/>
                  <a:pt x="577" y="305"/>
                </a:cubicBezTo>
                <a:cubicBezTo>
                  <a:pt x="577" y="303"/>
                  <a:pt x="577" y="303"/>
                  <a:pt x="576" y="303"/>
                </a:cubicBezTo>
                <a:cubicBezTo>
                  <a:pt x="573" y="303"/>
                  <a:pt x="571" y="305"/>
                  <a:pt x="568" y="304"/>
                </a:cubicBezTo>
                <a:cubicBezTo>
                  <a:pt x="562" y="302"/>
                  <a:pt x="559" y="301"/>
                  <a:pt x="553" y="304"/>
                </a:cubicBezTo>
                <a:cubicBezTo>
                  <a:pt x="554" y="305"/>
                  <a:pt x="554" y="308"/>
                  <a:pt x="555" y="309"/>
                </a:cubicBezTo>
                <a:cubicBezTo>
                  <a:pt x="555" y="310"/>
                  <a:pt x="555" y="310"/>
                  <a:pt x="554" y="311"/>
                </a:cubicBezTo>
                <a:cubicBezTo>
                  <a:pt x="550" y="311"/>
                  <a:pt x="551" y="308"/>
                  <a:pt x="548" y="307"/>
                </a:cubicBezTo>
                <a:cubicBezTo>
                  <a:pt x="546" y="306"/>
                  <a:pt x="544" y="306"/>
                  <a:pt x="542" y="306"/>
                </a:cubicBezTo>
                <a:cubicBezTo>
                  <a:pt x="540" y="305"/>
                  <a:pt x="540" y="304"/>
                  <a:pt x="539" y="303"/>
                </a:cubicBezTo>
                <a:cubicBezTo>
                  <a:pt x="536" y="301"/>
                  <a:pt x="532" y="302"/>
                  <a:pt x="529" y="302"/>
                </a:cubicBezTo>
                <a:cubicBezTo>
                  <a:pt x="527" y="303"/>
                  <a:pt x="519" y="304"/>
                  <a:pt x="516" y="303"/>
                </a:cubicBezTo>
                <a:cubicBezTo>
                  <a:pt x="515" y="303"/>
                  <a:pt x="514" y="303"/>
                  <a:pt x="513" y="303"/>
                </a:cubicBezTo>
                <a:cubicBezTo>
                  <a:pt x="511" y="304"/>
                  <a:pt x="510" y="306"/>
                  <a:pt x="508" y="307"/>
                </a:cubicBezTo>
                <a:cubicBezTo>
                  <a:pt x="506" y="308"/>
                  <a:pt x="501" y="308"/>
                  <a:pt x="498" y="307"/>
                </a:cubicBezTo>
                <a:cubicBezTo>
                  <a:pt x="497" y="307"/>
                  <a:pt x="496" y="306"/>
                  <a:pt x="495" y="306"/>
                </a:cubicBezTo>
                <a:cubicBezTo>
                  <a:pt x="493" y="305"/>
                  <a:pt x="491" y="306"/>
                  <a:pt x="490" y="306"/>
                </a:cubicBezTo>
                <a:cubicBezTo>
                  <a:pt x="487" y="306"/>
                  <a:pt x="485" y="305"/>
                  <a:pt x="481" y="306"/>
                </a:cubicBezTo>
                <a:cubicBezTo>
                  <a:pt x="479" y="306"/>
                  <a:pt x="469" y="307"/>
                  <a:pt x="467" y="307"/>
                </a:cubicBezTo>
                <a:cubicBezTo>
                  <a:pt x="466" y="306"/>
                  <a:pt x="464" y="306"/>
                  <a:pt x="463" y="305"/>
                </a:cubicBezTo>
                <a:cubicBezTo>
                  <a:pt x="463" y="306"/>
                  <a:pt x="463" y="306"/>
                  <a:pt x="464" y="306"/>
                </a:cubicBezTo>
                <a:cubicBezTo>
                  <a:pt x="453" y="304"/>
                  <a:pt x="445" y="303"/>
                  <a:pt x="445" y="303"/>
                </a:cubicBezTo>
                <a:cubicBezTo>
                  <a:pt x="445" y="303"/>
                  <a:pt x="445" y="303"/>
                  <a:pt x="445" y="303"/>
                </a:cubicBezTo>
                <a:cubicBezTo>
                  <a:pt x="444" y="303"/>
                  <a:pt x="443" y="302"/>
                  <a:pt x="443" y="302"/>
                </a:cubicBezTo>
                <a:cubicBezTo>
                  <a:pt x="441" y="302"/>
                  <a:pt x="437" y="303"/>
                  <a:pt x="434" y="303"/>
                </a:cubicBezTo>
                <a:cubicBezTo>
                  <a:pt x="424" y="303"/>
                  <a:pt x="415" y="303"/>
                  <a:pt x="407" y="305"/>
                </a:cubicBezTo>
                <a:cubicBezTo>
                  <a:pt x="401" y="306"/>
                  <a:pt x="395" y="301"/>
                  <a:pt x="388" y="303"/>
                </a:cubicBezTo>
                <a:cubicBezTo>
                  <a:pt x="385" y="304"/>
                  <a:pt x="384" y="308"/>
                  <a:pt x="381" y="309"/>
                </a:cubicBezTo>
                <a:cubicBezTo>
                  <a:pt x="378" y="310"/>
                  <a:pt x="376" y="308"/>
                  <a:pt x="374" y="307"/>
                </a:cubicBezTo>
                <a:cubicBezTo>
                  <a:pt x="369" y="305"/>
                  <a:pt x="364" y="305"/>
                  <a:pt x="359" y="304"/>
                </a:cubicBezTo>
                <a:cubicBezTo>
                  <a:pt x="352" y="302"/>
                  <a:pt x="348" y="307"/>
                  <a:pt x="343" y="308"/>
                </a:cubicBezTo>
                <a:cubicBezTo>
                  <a:pt x="339" y="309"/>
                  <a:pt x="335" y="307"/>
                  <a:pt x="331" y="308"/>
                </a:cubicBezTo>
                <a:cubicBezTo>
                  <a:pt x="328" y="310"/>
                  <a:pt x="325" y="315"/>
                  <a:pt x="324" y="319"/>
                </a:cubicBezTo>
                <a:lnTo>
                  <a:pt x="325" y="322"/>
                </a:lnTo>
                <a:cubicBezTo>
                  <a:pt x="324" y="325"/>
                  <a:pt x="320" y="327"/>
                  <a:pt x="319" y="329"/>
                </a:cubicBezTo>
                <a:cubicBezTo>
                  <a:pt x="318" y="332"/>
                  <a:pt x="320" y="334"/>
                  <a:pt x="319" y="337"/>
                </a:cubicBezTo>
                <a:cubicBezTo>
                  <a:pt x="318" y="341"/>
                  <a:pt x="316" y="346"/>
                  <a:pt x="319" y="350"/>
                </a:cubicBezTo>
                <a:cubicBezTo>
                  <a:pt x="320" y="353"/>
                  <a:pt x="324" y="354"/>
                  <a:pt x="325" y="357"/>
                </a:cubicBezTo>
                <a:cubicBezTo>
                  <a:pt x="325" y="359"/>
                  <a:pt x="321" y="364"/>
                  <a:pt x="321" y="366"/>
                </a:cubicBezTo>
                <a:cubicBezTo>
                  <a:pt x="320" y="369"/>
                  <a:pt x="322" y="371"/>
                  <a:pt x="323" y="373"/>
                </a:cubicBezTo>
                <a:cubicBezTo>
                  <a:pt x="323" y="376"/>
                  <a:pt x="324" y="378"/>
                  <a:pt x="324" y="380"/>
                </a:cubicBezTo>
                <a:cubicBezTo>
                  <a:pt x="325" y="383"/>
                  <a:pt x="321" y="386"/>
                  <a:pt x="322" y="389"/>
                </a:cubicBezTo>
                <a:cubicBezTo>
                  <a:pt x="323" y="391"/>
                  <a:pt x="324" y="394"/>
                  <a:pt x="325" y="395"/>
                </a:cubicBezTo>
                <a:cubicBezTo>
                  <a:pt x="326" y="399"/>
                  <a:pt x="323" y="402"/>
                  <a:pt x="323" y="405"/>
                </a:cubicBezTo>
                <a:cubicBezTo>
                  <a:pt x="322" y="409"/>
                  <a:pt x="325" y="413"/>
                  <a:pt x="323" y="416"/>
                </a:cubicBezTo>
                <a:cubicBezTo>
                  <a:pt x="323" y="419"/>
                  <a:pt x="322" y="428"/>
                  <a:pt x="324" y="430"/>
                </a:cubicBezTo>
                <a:cubicBezTo>
                  <a:pt x="325" y="430"/>
                  <a:pt x="327" y="430"/>
                  <a:pt x="329" y="430"/>
                </a:cubicBezTo>
                <a:lnTo>
                  <a:pt x="329" y="435"/>
                </a:lnTo>
                <a:cubicBezTo>
                  <a:pt x="328" y="436"/>
                  <a:pt x="327" y="438"/>
                  <a:pt x="325" y="440"/>
                </a:cubicBezTo>
                <a:cubicBezTo>
                  <a:pt x="324" y="442"/>
                  <a:pt x="323" y="443"/>
                  <a:pt x="323" y="445"/>
                </a:cubicBezTo>
                <a:lnTo>
                  <a:pt x="323" y="448"/>
                </a:lnTo>
                <a:cubicBezTo>
                  <a:pt x="323" y="449"/>
                  <a:pt x="322" y="451"/>
                  <a:pt x="322" y="452"/>
                </a:cubicBezTo>
                <a:cubicBezTo>
                  <a:pt x="321" y="454"/>
                  <a:pt x="322" y="456"/>
                  <a:pt x="323" y="457"/>
                </a:cubicBezTo>
                <a:cubicBezTo>
                  <a:pt x="323" y="458"/>
                  <a:pt x="323" y="459"/>
                  <a:pt x="323" y="460"/>
                </a:cubicBezTo>
                <a:cubicBezTo>
                  <a:pt x="324" y="462"/>
                  <a:pt x="326" y="463"/>
                  <a:pt x="326" y="465"/>
                </a:cubicBezTo>
                <a:cubicBezTo>
                  <a:pt x="327" y="466"/>
                  <a:pt x="327" y="467"/>
                  <a:pt x="328" y="468"/>
                </a:cubicBezTo>
                <a:cubicBezTo>
                  <a:pt x="328" y="469"/>
                  <a:pt x="329" y="469"/>
                  <a:pt x="329" y="470"/>
                </a:cubicBezTo>
                <a:cubicBezTo>
                  <a:pt x="331" y="471"/>
                  <a:pt x="331" y="474"/>
                  <a:pt x="332" y="475"/>
                </a:cubicBezTo>
                <a:cubicBezTo>
                  <a:pt x="332" y="480"/>
                  <a:pt x="329" y="481"/>
                  <a:pt x="328" y="485"/>
                </a:cubicBezTo>
                <a:cubicBezTo>
                  <a:pt x="327" y="487"/>
                  <a:pt x="328" y="489"/>
                  <a:pt x="326" y="491"/>
                </a:cubicBezTo>
                <a:cubicBezTo>
                  <a:pt x="325" y="493"/>
                  <a:pt x="322" y="494"/>
                  <a:pt x="321" y="495"/>
                </a:cubicBezTo>
                <a:cubicBezTo>
                  <a:pt x="320" y="496"/>
                  <a:pt x="320" y="497"/>
                  <a:pt x="319" y="497"/>
                </a:cubicBezTo>
                <a:cubicBezTo>
                  <a:pt x="319" y="504"/>
                  <a:pt x="326" y="511"/>
                  <a:pt x="325" y="518"/>
                </a:cubicBezTo>
                <a:cubicBezTo>
                  <a:pt x="324" y="522"/>
                  <a:pt x="321" y="523"/>
                  <a:pt x="320" y="527"/>
                </a:cubicBezTo>
                <a:cubicBezTo>
                  <a:pt x="319" y="530"/>
                  <a:pt x="321" y="534"/>
                  <a:pt x="321" y="536"/>
                </a:cubicBezTo>
                <a:lnTo>
                  <a:pt x="321" y="539"/>
                </a:lnTo>
                <a:cubicBezTo>
                  <a:pt x="322" y="541"/>
                  <a:pt x="323" y="542"/>
                  <a:pt x="323" y="544"/>
                </a:cubicBezTo>
                <a:cubicBezTo>
                  <a:pt x="322" y="547"/>
                  <a:pt x="318" y="550"/>
                  <a:pt x="320" y="554"/>
                </a:cubicBezTo>
                <a:cubicBezTo>
                  <a:pt x="320" y="556"/>
                  <a:pt x="326" y="560"/>
                  <a:pt x="328" y="560"/>
                </a:cubicBezTo>
                <a:lnTo>
                  <a:pt x="332" y="560"/>
                </a:lnTo>
                <a:cubicBezTo>
                  <a:pt x="334" y="560"/>
                  <a:pt x="334" y="562"/>
                  <a:pt x="335" y="562"/>
                </a:cubicBezTo>
                <a:cubicBezTo>
                  <a:pt x="337" y="564"/>
                  <a:pt x="340" y="564"/>
                  <a:pt x="343" y="565"/>
                </a:cubicBezTo>
                <a:cubicBezTo>
                  <a:pt x="346" y="565"/>
                  <a:pt x="351" y="564"/>
                  <a:pt x="354" y="564"/>
                </a:cubicBezTo>
                <a:cubicBezTo>
                  <a:pt x="357" y="563"/>
                  <a:pt x="360" y="564"/>
                  <a:pt x="362" y="564"/>
                </a:cubicBezTo>
                <a:cubicBezTo>
                  <a:pt x="365" y="565"/>
                  <a:pt x="368" y="564"/>
                  <a:pt x="370" y="565"/>
                </a:cubicBezTo>
                <a:lnTo>
                  <a:pt x="375" y="568"/>
                </a:lnTo>
                <a:cubicBezTo>
                  <a:pt x="377" y="568"/>
                  <a:pt x="379" y="568"/>
                  <a:pt x="381" y="567"/>
                </a:cubicBezTo>
                <a:cubicBezTo>
                  <a:pt x="382" y="566"/>
                  <a:pt x="383" y="565"/>
                  <a:pt x="383" y="565"/>
                </a:cubicBezTo>
                <a:cubicBezTo>
                  <a:pt x="386" y="563"/>
                  <a:pt x="389" y="563"/>
                  <a:pt x="392" y="562"/>
                </a:cubicBezTo>
                <a:cubicBezTo>
                  <a:pt x="393" y="562"/>
                  <a:pt x="401" y="562"/>
                  <a:pt x="402" y="562"/>
                </a:cubicBezTo>
                <a:cubicBezTo>
                  <a:pt x="404" y="563"/>
                  <a:pt x="407" y="565"/>
                  <a:pt x="411" y="564"/>
                </a:cubicBezTo>
                <a:cubicBezTo>
                  <a:pt x="414" y="563"/>
                  <a:pt x="416" y="561"/>
                  <a:pt x="419" y="561"/>
                </a:cubicBezTo>
                <a:cubicBezTo>
                  <a:pt x="425" y="559"/>
                  <a:pt x="427" y="563"/>
                  <a:pt x="431" y="564"/>
                </a:cubicBezTo>
                <a:cubicBezTo>
                  <a:pt x="433" y="564"/>
                  <a:pt x="436" y="564"/>
                  <a:pt x="439" y="564"/>
                </a:cubicBezTo>
                <a:cubicBezTo>
                  <a:pt x="442" y="565"/>
                  <a:pt x="446" y="563"/>
                  <a:pt x="451" y="564"/>
                </a:cubicBezTo>
                <a:cubicBezTo>
                  <a:pt x="452" y="564"/>
                  <a:pt x="454" y="565"/>
                  <a:pt x="456" y="565"/>
                </a:cubicBezTo>
                <a:cubicBezTo>
                  <a:pt x="457" y="565"/>
                  <a:pt x="459" y="565"/>
                  <a:pt x="461" y="565"/>
                </a:cubicBezTo>
                <a:cubicBezTo>
                  <a:pt x="469" y="565"/>
                  <a:pt x="474" y="565"/>
                  <a:pt x="480" y="564"/>
                </a:cubicBezTo>
                <a:cubicBezTo>
                  <a:pt x="484" y="562"/>
                  <a:pt x="489" y="560"/>
                  <a:pt x="494" y="563"/>
                </a:cubicBezTo>
                <a:cubicBezTo>
                  <a:pt x="499" y="563"/>
                  <a:pt x="499" y="561"/>
                  <a:pt x="502" y="560"/>
                </a:cubicBezTo>
                <a:close/>
                <a:moveTo>
                  <a:pt x="472" y="586"/>
                </a:moveTo>
                <a:lnTo>
                  <a:pt x="469" y="587"/>
                </a:lnTo>
                <a:cubicBezTo>
                  <a:pt x="469" y="588"/>
                  <a:pt x="469" y="589"/>
                  <a:pt x="469" y="590"/>
                </a:cubicBezTo>
                <a:cubicBezTo>
                  <a:pt x="468" y="591"/>
                  <a:pt x="466" y="593"/>
                  <a:pt x="466" y="594"/>
                </a:cubicBezTo>
                <a:cubicBezTo>
                  <a:pt x="464" y="594"/>
                  <a:pt x="463" y="595"/>
                  <a:pt x="460" y="595"/>
                </a:cubicBezTo>
                <a:cubicBezTo>
                  <a:pt x="459" y="593"/>
                  <a:pt x="458" y="592"/>
                  <a:pt x="457" y="591"/>
                </a:cubicBezTo>
                <a:cubicBezTo>
                  <a:pt x="457" y="589"/>
                  <a:pt x="457" y="588"/>
                  <a:pt x="457" y="587"/>
                </a:cubicBezTo>
                <a:cubicBezTo>
                  <a:pt x="453" y="587"/>
                  <a:pt x="449" y="586"/>
                  <a:pt x="446" y="587"/>
                </a:cubicBezTo>
                <a:cubicBezTo>
                  <a:pt x="443" y="588"/>
                  <a:pt x="442" y="592"/>
                  <a:pt x="438" y="590"/>
                </a:cubicBezTo>
                <a:cubicBezTo>
                  <a:pt x="436" y="590"/>
                  <a:pt x="436" y="588"/>
                  <a:pt x="434" y="587"/>
                </a:cubicBezTo>
                <a:cubicBezTo>
                  <a:pt x="433" y="587"/>
                  <a:pt x="432" y="588"/>
                  <a:pt x="430" y="588"/>
                </a:cubicBezTo>
                <a:cubicBezTo>
                  <a:pt x="428" y="589"/>
                  <a:pt x="425" y="588"/>
                  <a:pt x="423" y="587"/>
                </a:cubicBezTo>
                <a:cubicBezTo>
                  <a:pt x="423" y="587"/>
                  <a:pt x="422" y="588"/>
                  <a:pt x="421" y="588"/>
                </a:cubicBezTo>
                <a:cubicBezTo>
                  <a:pt x="420" y="588"/>
                  <a:pt x="421" y="588"/>
                  <a:pt x="420" y="589"/>
                </a:cubicBezTo>
                <a:cubicBezTo>
                  <a:pt x="421" y="592"/>
                  <a:pt x="423" y="591"/>
                  <a:pt x="426" y="592"/>
                </a:cubicBezTo>
                <a:cubicBezTo>
                  <a:pt x="427" y="593"/>
                  <a:pt x="428" y="595"/>
                  <a:pt x="429" y="595"/>
                </a:cubicBezTo>
                <a:cubicBezTo>
                  <a:pt x="431" y="596"/>
                  <a:pt x="432" y="596"/>
                  <a:pt x="434" y="596"/>
                </a:cubicBezTo>
                <a:cubicBezTo>
                  <a:pt x="435" y="596"/>
                  <a:pt x="437" y="599"/>
                  <a:pt x="438" y="600"/>
                </a:cubicBezTo>
                <a:cubicBezTo>
                  <a:pt x="444" y="600"/>
                  <a:pt x="454" y="601"/>
                  <a:pt x="460" y="599"/>
                </a:cubicBezTo>
                <a:cubicBezTo>
                  <a:pt x="465" y="598"/>
                  <a:pt x="469" y="600"/>
                  <a:pt x="473" y="600"/>
                </a:cubicBezTo>
                <a:cubicBezTo>
                  <a:pt x="473" y="600"/>
                  <a:pt x="474" y="600"/>
                  <a:pt x="474" y="599"/>
                </a:cubicBezTo>
                <a:cubicBezTo>
                  <a:pt x="475" y="596"/>
                  <a:pt x="475" y="592"/>
                  <a:pt x="476" y="589"/>
                </a:cubicBezTo>
                <a:cubicBezTo>
                  <a:pt x="476" y="587"/>
                  <a:pt x="476" y="587"/>
                  <a:pt x="475" y="586"/>
                </a:cubicBezTo>
                <a:cubicBezTo>
                  <a:pt x="474" y="586"/>
                  <a:pt x="473" y="586"/>
                  <a:pt x="472" y="586"/>
                </a:cubicBezTo>
                <a:close/>
                <a:moveTo>
                  <a:pt x="19" y="422"/>
                </a:moveTo>
                <a:cubicBezTo>
                  <a:pt x="18" y="421"/>
                  <a:pt x="15" y="421"/>
                  <a:pt x="13" y="420"/>
                </a:cubicBezTo>
                <a:cubicBezTo>
                  <a:pt x="12" y="418"/>
                  <a:pt x="14" y="418"/>
                  <a:pt x="12" y="417"/>
                </a:cubicBezTo>
                <a:cubicBezTo>
                  <a:pt x="11" y="416"/>
                  <a:pt x="9" y="416"/>
                  <a:pt x="8" y="416"/>
                </a:cubicBezTo>
                <a:cubicBezTo>
                  <a:pt x="8" y="417"/>
                  <a:pt x="7" y="417"/>
                  <a:pt x="7" y="417"/>
                </a:cubicBezTo>
                <a:cubicBezTo>
                  <a:pt x="6" y="417"/>
                  <a:pt x="6" y="418"/>
                  <a:pt x="5" y="418"/>
                </a:cubicBezTo>
                <a:cubicBezTo>
                  <a:pt x="5" y="421"/>
                  <a:pt x="5" y="423"/>
                  <a:pt x="4" y="425"/>
                </a:cubicBezTo>
                <a:cubicBezTo>
                  <a:pt x="3" y="429"/>
                  <a:pt x="4" y="432"/>
                  <a:pt x="3" y="435"/>
                </a:cubicBezTo>
                <a:cubicBezTo>
                  <a:pt x="3" y="437"/>
                  <a:pt x="3" y="440"/>
                  <a:pt x="4" y="442"/>
                </a:cubicBezTo>
                <a:cubicBezTo>
                  <a:pt x="5" y="446"/>
                  <a:pt x="3" y="451"/>
                  <a:pt x="2" y="453"/>
                </a:cubicBezTo>
                <a:cubicBezTo>
                  <a:pt x="1" y="457"/>
                  <a:pt x="3" y="466"/>
                  <a:pt x="5" y="468"/>
                </a:cubicBezTo>
                <a:lnTo>
                  <a:pt x="5" y="468"/>
                </a:lnTo>
                <a:lnTo>
                  <a:pt x="5" y="468"/>
                </a:lnTo>
                <a:cubicBezTo>
                  <a:pt x="7" y="465"/>
                  <a:pt x="11" y="465"/>
                  <a:pt x="12" y="462"/>
                </a:cubicBezTo>
                <a:cubicBezTo>
                  <a:pt x="13" y="461"/>
                  <a:pt x="13" y="460"/>
                  <a:pt x="13" y="459"/>
                </a:cubicBezTo>
                <a:cubicBezTo>
                  <a:pt x="15" y="456"/>
                  <a:pt x="17" y="455"/>
                  <a:pt x="19" y="454"/>
                </a:cubicBezTo>
                <a:cubicBezTo>
                  <a:pt x="21" y="449"/>
                  <a:pt x="19" y="447"/>
                  <a:pt x="18" y="443"/>
                </a:cubicBezTo>
                <a:lnTo>
                  <a:pt x="18" y="437"/>
                </a:lnTo>
                <a:cubicBezTo>
                  <a:pt x="18" y="436"/>
                  <a:pt x="17" y="435"/>
                  <a:pt x="17" y="434"/>
                </a:cubicBezTo>
                <a:cubicBezTo>
                  <a:pt x="16" y="430"/>
                  <a:pt x="22" y="426"/>
                  <a:pt x="19" y="422"/>
                </a:cubicBezTo>
                <a:close/>
                <a:moveTo>
                  <a:pt x="11" y="272"/>
                </a:moveTo>
                <a:cubicBezTo>
                  <a:pt x="14" y="271"/>
                  <a:pt x="13" y="268"/>
                  <a:pt x="14" y="265"/>
                </a:cubicBezTo>
                <a:cubicBezTo>
                  <a:pt x="15" y="261"/>
                  <a:pt x="11" y="257"/>
                  <a:pt x="8" y="261"/>
                </a:cubicBezTo>
                <a:cubicBezTo>
                  <a:pt x="6" y="260"/>
                  <a:pt x="6" y="260"/>
                  <a:pt x="5" y="259"/>
                </a:cubicBezTo>
                <a:cubicBezTo>
                  <a:pt x="4" y="261"/>
                  <a:pt x="3" y="265"/>
                  <a:pt x="5" y="267"/>
                </a:cubicBezTo>
                <a:cubicBezTo>
                  <a:pt x="6" y="269"/>
                  <a:pt x="9" y="270"/>
                  <a:pt x="11" y="272"/>
                </a:cubicBezTo>
                <a:close/>
                <a:moveTo>
                  <a:pt x="17" y="124"/>
                </a:moveTo>
                <a:lnTo>
                  <a:pt x="17" y="125"/>
                </a:lnTo>
                <a:cubicBezTo>
                  <a:pt x="19" y="125"/>
                  <a:pt x="19" y="125"/>
                  <a:pt x="20" y="124"/>
                </a:cubicBezTo>
                <a:cubicBezTo>
                  <a:pt x="20" y="122"/>
                  <a:pt x="20" y="122"/>
                  <a:pt x="20" y="122"/>
                </a:cubicBezTo>
                <a:cubicBezTo>
                  <a:pt x="18" y="122"/>
                  <a:pt x="18" y="123"/>
                  <a:pt x="17" y="124"/>
                </a:cubicBezTo>
                <a:close/>
                <a:moveTo>
                  <a:pt x="26" y="84"/>
                </a:moveTo>
                <a:lnTo>
                  <a:pt x="26" y="85"/>
                </a:lnTo>
                <a:lnTo>
                  <a:pt x="27" y="85"/>
                </a:lnTo>
                <a:cubicBezTo>
                  <a:pt x="26" y="84"/>
                  <a:pt x="27" y="85"/>
                  <a:pt x="26" y="84"/>
                </a:cubicBezTo>
                <a:close/>
                <a:moveTo>
                  <a:pt x="19" y="86"/>
                </a:moveTo>
                <a:cubicBezTo>
                  <a:pt x="19" y="85"/>
                  <a:pt x="19" y="85"/>
                  <a:pt x="19" y="84"/>
                </a:cubicBezTo>
                <a:cubicBezTo>
                  <a:pt x="18" y="84"/>
                  <a:pt x="17" y="84"/>
                  <a:pt x="16" y="84"/>
                </a:cubicBezTo>
                <a:cubicBezTo>
                  <a:pt x="16" y="84"/>
                  <a:pt x="16" y="84"/>
                  <a:pt x="15" y="84"/>
                </a:cubicBezTo>
                <a:cubicBezTo>
                  <a:pt x="15" y="85"/>
                  <a:pt x="15" y="86"/>
                  <a:pt x="15" y="87"/>
                </a:cubicBezTo>
                <a:cubicBezTo>
                  <a:pt x="16" y="88"/>
                  <a:pt x="16" y="88"/>
                  <a:pt x="17" y="88"/>
                </a:cubicBezTo>
                <a:cubicBezTo>
                  <a:pt x="18" y="87"/>
                  <a:pt x="19" y="87"/>
                  <a:pt x="19" y="86"/>
                </a:cubicBezTo>
                <a:close/>
                <a:moveTo>
                  <a:pt x="17" y="138"/>
                </a:moveTo>
                <a:cubicBezTo>
                  <a:pt x="17" y="139"/>
                  <a:pt x="17" y="139"/>
                  <a:pt x="18" y="140"/>
                </a:cubicBezTo>
                <a:cubicBezTo>
                  <a:pt x="22" y="140"/>
                  <a:pt x="29" y="133"/>
                  <a:pt x="26" y="129"/>
                </a:cubicBezTo>
                <a:cubicBezTo>
                  <a:pt x="25" y="127"/>
                  <a:pt x="24" y="127"/>
                  <a:pt x="23" y="126"/>
                </a:cubicBezTo>
                <a:cubicBezTo>
                  <a:pt x="22" y="127"/>
                  <a:pt x="23" y="127"/>
                  <a:pt x="22" y="127"/>
                </a:cubicBezTo>
                <a:cubicBezTo>
                  <a:pt x="22" y="132"/>
                  <a:pt x="20" y="135"/>
                  <a:pt x="17" y="137"/>
                </a:cubicBezTo>
                <a:cubicBezTo>
                  <a:pt x="17" y="138"/>
                  <a:pt x="17" y="138"/>
                  <a:pt x="17" y="138"/>
                </a:cubicBezTo>
                <a:close/>
                <a:moveTo>
                  <a:pt x="4" y="338"/>
                </a:moveTo>
                <a:cubicBezTo>
                  <a:pt x="5" y="338"/>
                  <a:pt x="6" y="339"/>
                  <a:pt x="6" y="340"/>
                </a:cubicBezTo>
                <a:cubicBezTo>
                  <a:pt x="7" y="343"/>
                  <a:pt x="7" y="346"/>
                  <a:pt x="10" y="347"/>
                </a:cubicBezTo>
                <a:cubicBezTo>
                  <a:pt x="10" y="348"/>
                  <a:pt x="10" y="347"/>
                  <a:pt x="11" y="348"/>
                </a:cubicBezTo>
                <a:cubicBezTo>
                  <a:pt x="11" y="347"/>
                  <a:pt x="11" y="347"/>
                  <a:pt x="12" y="347"/>
                </a:cubicBezTo>
                <a:cubicBezTo>
                  <a:pt x="12" y="345"/>
                  <a:pt x="14" y="335"/>
                  <a:pt x="13" y="333"/>
                </a:cubicBezTo>
                <a:cubicBezTo>
                  <a:pt x="13" y="332"/>
                  <a:pt x="13" y="332"/>
                  <a:pt x="12" y="330"/>
                </a:cubicBezTo>
                <a:cubicBezTo>
                  <a:pt x="15" y="327"/>
                  <a:pt x="17" y="324"/>
                  <a:pt x="20" y="322"/>
                </a:cubicBezTo>
                <a:cubicBezTo>
                  <a:pt x="20" y="320"/>
                  <a:pt x="20" y="319"/>
                  <a:pt x="19" y="318"/>
                </a:cubicBezTo>
                <a:cubicBezTo>
                  <a:pt x="17" y="314"/>
                  <a:pt x="12" y="319"/>
                  <a:pt x="9" y="316"/>
                </a:cubicBezTo>
                <a:cubicBezTo>
                  <a:pt x="6" y="315"/>
                  <a:pt x="8" y="310"/>
                  <a:pt x="5" y="308"/>
                </a:cubicBezTo>
                <a:cubicBezTo>
                  <a:pt x="5" y="306"/>
                  <a:pt x="6" y="306"/>
                  <a:pt x="7" y="305"/>
                </a:cubicBezTo>
                <a:cubicBezTo>
                  <a:pt x="9" y="305"/>
                  <a:pt x="10" y="307"/>
                  <a:pt x="10" y="309"/>
                </a:cubicBezTo>
                <a:cubicBezTo>
                  <a:pt x="11" y="310"/>
                  <a:pt x="13" y="311"/>
                  <a:pt x="14" y="312"/>
                </a:cubicBezTo>
                <a:cubicBezTo>
                  <a:pt x="16" y="312"/>
                  <a:pt x="16" y="311"/>
                  <a:pt x="16" y="309"/>
                </a:cubicBezTo>
                <a:cubicBezTo>
                  <a:pt x="19" y="303"/>
                  <a:pt x="15" y="301"/>
                  <a:pt x="14" y="295"/>
                </a:cubicBezTo>
                <a:cubicBezTo>
                  <a:pt x="14" y="295"/>
                  <a:pt x="14" y="295"/>
                  <a:pt x="13" y="295"/>
                </a:cubicBezTo>
                <a:cubicBezTo>
                  <a:pt x="12" y="296"/>
                  <a:pt x="7" y="297"/>
                  <a:pt x="5" y="296"/>
                </a:cubicBezTo>
                <a:cubicBezTo>
                  <a:pt x="5" y="297"/>
                  <a:pt x="5" y="297"/>
                  <a:pt x="4" y="297"/>
                </a:cubicBezTo>
                <a:cubicBezTo>
                  <a:pt x="3" y="300"/>
                  <a:pt x="3" y="303"/>
                  <a:pt x="4" y="306"/>
                </a:cubicBezTo>
                <a:cubicBezTo>
                  <a:pt x="5" y="306"/>
                  <a:pt x="5" y="307"/>
                  <a:pt x="5" y="308"/>
                </a:cubicBezTo>
                <a:cubicBezTo>
                  <a:pt x="4" y="310"/>
                  <a:pt x="1" y="323"/>
                  <a:pt x="1" y="325"/>
                </a:cubicBezTo>
                <a:cubicBezTo>
                  <a:pt x="1" y="327"/>
                  <a:pt x="3" y="329"/>
                  <a:pt x="3" y="330"/>
                </a:cubicBezTo>
                <a:cubicBezTo>
                  <a:pt x="4" y="333"/>
                  <a:pt x="3" y="335"/>
                  <a:pt x="4" y="338"/>
                </a:cubicBezTo>
                <a:close/>
                <a:moveTo>
                  <a:pt x="25" y="80"/>
                </a:moveTo>
                <a:cubicBezTo>
                  <a:pt x="26" y="80"/>
                  <a:pt x="27" y="80"/>
                  <a:pt x="27" y="79"/>
                </a:cubicBezTo>
                <a:cubicBezTo>
                  <a:pt x="28" y="77"/>
                  <a:pt x="25" y="74"/>
                  <a:pt x="24" y="72"/>
                </a:cubicBezTo>
                <a:cubicBezTo>
                  <a:pt x="23" y="69"/>
                  <a:pt x="26" y="67"/>
                  <a:pt x="26" y="63"/>
                </a:cubicBezTo>
                <a:cubicBezTo>
                  <a:pt x="25" y="63"/>
                  <a:pt x="25" y="63"/>
                  <a:pt x="25" y="63"/>
                </a:cubicBezTo>
                <a:cubicBezTo>
                  <a:pt x="23" y="64"/>
                  <a:pt x="22" y="65"/>
                  <a:pt x="21" y="66"/>
                </a:cubicBezTo>
                <a:cubicBezTo>
                  <a:pt x="20" y="67"/>
                  <a:pt x="21" y="68"/>
                  <a:pt x="20" y="69"/>
                </a:cubicBezTo>
                <a:cubicBezTo>
                  <a:pt x="19" y="71"/>
                  <a:pt x="18" y="72"/>
                  <a:pt x="17" y="75"/>
                </a:cubicBezTo>
                <a:cubicBezTo>
                  <a:pt x="19" y="76"/>
                  <a:pt x="19" y="78"/>
                  <a:pt x="21" y="79"/>
                </a:cubicBezTo>
                <a:cubicBezTo>
                  <a:pt x="22" y="79"/>
                  <a:pt x="24" y="79"/>
                  <a:pt x="25" y="80"/>
                </a:cubicBezTo>
                <a:close/>
                <a:moveTo>
                  <a:pt x="42" y="252"/>
                </a:moveTo>
                <a:cubicBezTo>
                  <a:pt x="43" y="252"/>
                  <a:pt x="44" y="251"/>
                  <a:pt x="44" y="251"/>
                </a:cubicBezTo>
                <a:lnTo>
                  <a:pt x="44" y="248"/>
                </a:lnTo>
                <a:cubicBezTo>
                  <a:pt x="44" y="248"/>
                  <a:pt x="43" y="248"/>
                  <a:pt x="42" y="248"/>
                </a:cubicBezTo>
                <a:cubicBezTo>
                  <a:pt x="42" y="248"/>
                  <a:pt x="42" y="248"/>
                  <a:pt x="41" y="249"/>
                </a:cubicBezTo>
                <a:cubicBezTo>
                  <a:pt x="41" y="250"/>
                  <a:pt x="41" y="250"/>
                  <a:pt x="42" y="251"/>
                </a:cubicBezTo>
                <a:lnTo>
                  <a:pt x="42" y="251"/>
                </a:lnTo>
                <a:cubicBezTo>
                  <a:pt x="42" y="251"/>
                  <a:pt x="42" y="251"/>
                  <a:pt x="42" y="252"/>
                </a:cubicBezTo>
                <a:close/>
                <a:moveTo>
                  <a:pt x="12" y="142"/>
                </a:moveTo>
                <a:cubicBezTo>
                  <a:pt x="13" y="142"/>
                  <a:pt x="13" y="142"/>
                  <a:pt x="14" y="141"/>
                </a:cubicBezTo>
                <a:cubicBezTo>
                  <a:pt x="14" y="141"/>
                  <a:pt x="14" y="140"/>
                  <a:pt x="15" y="140"/>
                </a:cubicBezTo>
                <a:cubicBezTo>
                  <a:pt x="15" y="137"/>
                  <a:pt x="13" y="134"/>
                  <a:pt x="11" y="134"/>
                </a:cubicBezTo>
                <a:cubicBezTo>
                  <a:pt x="11" y="135"/>
                  <a:pt x="9" y="138"/>
                  <a:pt x="11" y="140"/>
                </a:cubicBezTo>
                <a:cubicBezTo>
                  <a:pt x="11" y="141"/>
                  <a:pt x="11" y="141"/>
                  <a:pt x="12" y="142"/>
                </a:cubicBezTo>
                <a:close/>
                <a:moveTo>
                  <a:pt x="28" y="59"/>
                </a:moveTo>
                <a:cubicBezTo>
                  <a:pt x="29" y="59"/>
                  <a:pt x="30" y="58"/>
                  <a:pt x="31" y="58"/>
                </a:cubicBezTo>
                <a:cubicBezTo>
                  <a:pt x="32" y="54"/>
                  <a:pt x="33" y="49"/>
                  <a:pt x="35" y="48"/>
                </a:cubicBezTo>
                <a:cubicBezTo>
                  <a:pt x="38" y="46"/>
                  <a:pt x="42" y="45"/>
                  <a:pt x="45" y="42"/>
                </a:cubicBezTo>
                <a:cubicBezTo>
                  <a:pt x="49" y="37"/>
                  <a:pt x="53" y="31"/>
                  <a:pt x="59" y="28"/>
                </a:cubicBezTo>
                <a:cubicBezTo>
                  <a:pt x="62" y="26"/>
                  <a:pt x="69" y="27"/>
                  <a:pt x="71" y="26"/>
                </a:cubicBezTo>
                <a:lnTo>
                  <a:pt x="73" y="24"/>
                </a:lnTo>
                <a:cubicBezTo>
                  <a:pt x="73" y="22"/>
                  <a:pt x="72" y="22"/>
                  <a:pt x="71" y="21"/>
                </a:cubicBezTo>
                <a:lnTo>
                  <a:pt x="68" y="21"/>
                </a:lnTo>
                <a:cubicBezTo>
                  <a:pt x="67" y="22"/>
                  <a:pt x="63" y="21"/>
                  <a:pt x="61" y="22"/>
                </a:cubicBezTo>
                <a:cubicBezTo>
                  <a:pt x="59" y="23"/>
                  <a:pt x="57" y="25"/>
                  <a:pt x="55" y="26"/>
                </a:cubicBezTo>
                <a:cubicBezTo>
                  <a:pt x="50" y="28"/>
                  <a:pt x="44" y="28"/>
                  <a:pt x="40" y="31"/>
                </a:cubicBezTo>
                <a:cubicBezTo>
                  <a:pt x="39" y="31"/>
                  <a:pt x="39" y="33"/>
                  <a:pt x="39" y="34"/>
                </a:cubicBezTo>
                <a:cubicBezTo>
                  <a:pt x="38" y="34"/>
                  <a:pt x="37" y="35"/>
                  <a:pt x="37" y="36"/>
                </a:cubicBezTo>
                <a:cubicBezTo>
                  <a:pt x="34" y="41"/>
                  <a:pt x="32" y="47"/>
                  <a:pt x="27" y="51"/>
                </a:cubicBezTo>
                <a:cubicBezTo>
                  <a:pt x="27" y="52"/>
                  <a:pt x="27" y="57"/>
                  <a:pt x="28" y="59"/>
                </a:cubicBezTo>
                <a:close/>
                <a:moveTo>
                  <a:pt x="5" y="250"/>
                </a:moveTo>
                <a:cubicBezTo>
                  <a:pt x="5" y="251"/>
                  <a:pt x="5" y="252"/>
                  <a:pt x="6" y="253"/>
                </a:cubicBezTo>
                <a:cubicBezTo>
                  <a:pt x="11" y="253"/>
                  <a:pt x="14" y="250"/>
                  <a:pt x="16" y="248"/>
                </a:cubicBezTo>
                <a:cubicBezTo>
                  <a:pt x="16" y="245"/>
                  <a:pt x="14" y="245"/>
                  <a:pt x="15" y="242"/>
                </a:cubicBezTo>
                <a:cubicBezTo>
                  <a:pt x="16" y="240"/>
                  <a:pt x="17" y="237"/>
                  <a:pt x="17" y="235"/>
                </a:cubicBezTo>
                <a:lnTo>
                  <a:pt x="17" y="232"/>
                </a:lnTo>
                <a:cubicBezTo>
                  <a:pt x="17" y="231"/>
                  <a:pt x="19" y="229"/>
                  <a:pt x="19" y="228"/>
                </a:cubicBezTo>
                <a:cubicBezTo>
                  <a:pt x="19" y="227"/>
                  <a:pt x="19" y="225"/>
                  <a:pt x="19" y="224"/>
                </a:cubicBezTo>
                <a:cubicBezTo>
                  <a:pt x="18" y="223"/>
                  <a:pt x="15" y="223"/>
                  <a:pt x="13" y="222"/>
                </a:cubicBezTo>
                <a:cubicBezTo>
                  <a:pt x="10" y="221"/>
                  <a:pt x="10" y="218"/>
                  <a:pt x="6" y="217"/>
                </a:cubicBezTo>
                <a:cubicBezTo>
                  <a:pt x="6" y="219"/>
                  <a:pt x="4" y="222"/>
                  <a:pt x="5" y="224"/>
                </a:cubicBezTo>
                <a:cubicBezTo>
                  <a:pt x="6" y="226"/>
                  <a:pt x="8" y="227"/>
                  <a:pt x="9" y="228"/>
                </a:cubicBezTo>
                <a:cubicBezTo>
                  <a:pt x="8" y="231"/>
                  <a:pt x="6" y="231"/>
                  <a:pt x="4" y="232"/>
                </a:cubicBezTo>
                <a:cubicBezTo>
                  <a:pt x="4" y="237"/>
                  <a:pt x="4" y="241"/>
                  <a:pt x="6" y="246"/>
                </a:cubicBezTo>
                <a:cubicBezTo>
                  <a:pt x="6" y="247"/>
                  <a:pt x="6" y="249"/>
                  <a:pt x="5" y="250"/>
                </a:cubicBezTo>
                <a:close/>
                <a:moveTo>
                  <a:pt x="11" y="168"/>
                </a:moveTo>
                <a:cubicBezTo>
                  <a:pt x="11" y="167"/>
                  <a:pt x="12" y="167"/>
                  <a:pt x="12" y="166"/>
                </a:cubicBezTo>
                <a:cubicBezTo>
                  <a:pt x="12" y="160"/>
                  <a:pt x="11" y="160"/>
                  <a:pt x="14" y="155"/>
                </a:cubicBezTo>
                <a:cubicBezTo>
                  <a:pt x="16" y="155"/>
                  <a:pt x="17" y="155"/>
                  <a:pt x="18" y="156"/>
                </a:cubicBezTo>
                <a:cubicBezTo>
                  <a:pt x="21" y="156"/>
                  <a:pt x="21" y="152"/>
                  <a:pt x="22" y="150"/>
                </a:cubicBezTo>
                <a:cubicBezTo>
                  <a:pt x="22" y="146"/>
                  <a:pt x="19" y="146"/>
                  <a:pt x="17" y="144"/>
                </a:cubicBezTo>
                <a:lnTo>
                  <a:pt x="16" y="144"/>
                </a:lnTo>
                <a:cubicBezTo>
                  <a:pt x="16" y="146"/>
                  <a:pt x="17" y="148"/>
                  <a:pt x="16" y="150"/>
                </a:cubicBezTo>
                <a:cubicBezTo>
                  <a:pt x="15" y="152"/>
                  <a:pt x="11" y="152"/>
                  <a:pt x="10" y="154"/>
                </a:cubicBezTo>
                <a:cubicBezTo>
                  <a:pt x="8" y="157"/>
                  <a:pt x="9" y="163"/>
                  <a:pt x="10" y="167"/>
                </a:cubicBezTo>
                <a:lnTo>
                  <a:pt x="11" y="168"/>
                </a:lnTo>
                <a:close/>
                <a:moveTo>
                  <a:pt x="4" y="289"/>
                </a:moveTo>
                <a:cubicBezTo>
                  <a:pt x="7" y="289"/>
                  <a:pt x="10" y="287"/>
                  <a:pt x="11" y="286"/>
                </a:cubicBezTo>
                <a:cubicBezTo>
                  <a:pt x="14" y="287"/>
                  <a:pt x="13" y="289"/>
                  <a:pt x="14" y="290"/>
                </a:cubicBezTo>
                <a:lnTo>
                  <a:pt x="14" y="291"/>
                </a:lnTo>
                <a:cubicBezTo>
                  <a:pt x="15" y="290"/>
                  <a:pt x="15" y="290"/>
                  <a:pt x="16" y="290"/>
                </a:cubicBezTo>
                <a:cubicBezTo>
                  <a:pt x="17" y="286"/>
                  <a:pt x="17" y="279"/>
                  <a:pt x="15" y="275"/>
                </a:cubicBezTo>
                <a:lnTo>
                  <a:pt x="13" y="275"/>
                </a:lnTo>
                <a:cubicBezTo>
                  <a:pt x="13" y="276"/>
                  <a:pt x="8" y="278"/>
                  <a:pt x="7" y="277"/>
                </a:cubicBezTo>
                <a:cubicBezTo>
                  <a:pt x="4" y="277"/>
                  <a:pt x="4" y="278"/>
                  <a:pt x="2" y="279"/>
                </a:cubicBezTo>
                <a:cubicBezTo>
                  <a:pt x="2" y="280"/>
                  <a:pt x="2" y="284"/>
                  <a:pt x="2" y="285"/>
                </a:cubicBezTo>
                <a:cubicBezTo>
                  <a:pt x="2" y="287"/>
                  <a:pt x="3" y="288"/>
                  <a:pt x="4" y="289"/>
                </a:cubicBezTo>
                <a:close/>
                <a:moveTo>
                  <a:pt x="72" y="49"/>
                </a:moveTo>
                <a:cubicBezTo>
                  <a:pt x="73" y="48"/>
                  <a:pt x="73" y="48"/>
                  <a:pt x="74" y="48"/>
                </a:cubicBezTo>
                <a:cubicBezTo>
                  <a:pt x="77" y="48"/>
                  <a:pt x="78" y="49"/>
                  <a:pt x="80" y="50"/>
                </a:cubicBezTo>
                <a:lnTo>
                  <a:pt x="80" y="51"/>
                </a:lnTo>
                <a:cubicBezTo>
                  <a:pt x="77" y="51"/>
                  <a:pt x="75" y="52"/>
                  <a:pt x="72" y="52"/>
                </a:cubicBezTo>
                <a:cubicBezTo>
                  <a:pt x="72" y="51"/>
                  <a:pt x="71" y="50"/>
                  <a:pt x="72" y="49"/>
                </a:cubicBezTo>
                <a:close/>
                <a:moveTo>
                  <a:pt x="88" y="47"/>
                </a:moveTo>
                <a:cubicBezTo>
                  <a:pt x="92" y="47"/>
                  <a:pt x="95" y="47"/>
                  <a:pt x="97" y="49"/>
                </a:cubicBezTo>
                <a:cubicBezTo>
                  <a:pt x="97" y="51"/>
                  <a:pt x="94" y="52"/>
                  <a:pt x="93" y="53"/>
                </a:cubicBezTo>
                <a:cubicBezTo>
                  <a:pt x="90" y="53"/>
                  <a:pt x="88" y="51"/>
                  <a:pt x="85" y="51"/>
                </a:cubicBezTo>
                <a:lnTo>
                  <a:pt x="85" y="51"/>
                </a:lnTo>
                <a:lnTo>
                  <a:pt x="85" y="51"/>
                </a:lnTo>
                <a:cubicBezTo>
                  <a:pt x="85" y="48"/>
                  <a:pt x="86" y="48"/>
                  <a:pt x="88" y="47"/>
                </a:cubicBezTo>
                <a:close/>
                <a:moveTo>
                  <a:pt x="227" y="283"/>
                </a:moveTo>
                <a:lnTo>
                  <a:pt x="252" y="285"/>
                </a:lnTo>
                <a:cubicBezTo>
                  <a:pt x="253" y="286"/>
                  <a:pt x="255" y="286"/>
                  <a:pt x="256" y="287"/>
                </a:cubicBezTo>
                <a:cubicBezTo>
                  <a:pt x="255" y="287"/>
                  <a:pt x="254" y="287"/>
                  <a:pt x="253" y="287"/>
                </a:cubicBezTo>
                <a:cubicBezTo>
                  <a:pt x="252" y="286"/>
                  <a:pt x="252" y="286"/>
                  <a:pt x="252" y="285"/>
                </a:cubicBezTo>
                <a:cubicBezTo>
                  <a:pt x="246" y="284"/>
                  <a:pt x="239" y="284"/>
                  <a:pt x="233" y="284"/>
                </a:cubicBezTo>
                <a:cubicBezTo>
                  <a:pt x="231" y="284"/>
                  <a:pt x="230" y="283"/>
                  <a:pt x="227" y="283"/>
                </a:cubicBezTo>
                <a:lnTo>
                  <a:pt x="227" y="284"/>
                </a:lnTo>
                <a:lnTo>
                  <a:pt x="227" y="284"/>
                </a:lnTo>
                <a:cubicBezTo>
                  <a:pt x="228" y="284"/>
                  <a:pt x="229" y="284"/>
                  <a:pt x="229" y="286"/>
                </a:cubicBezTo>
                <a:cubicBezTo>
                  <a:pt x="225" y="289"/>
                  <a:pt x="221" y="286"/>
                  <a:pt x="217" y="285"/>
                </a:cubicBezTo>
                <a:cubicBezTo>
                  <a:pt x="214" y="284"/>
                  <a:pt x="211" y="285"/>
                  <a:pt x="209" y="285"/>
                </a:cubicBezTo>
                <a:lnTo>
                  <a:pt x="227" y="283"/>
                </a:lnTo>
                <a:close/>
                <a:moveTo>
                  <a:pt x="240" y="54"/>
                </a:moveTo>
                <a:cubicBezTo>
                  <a:pt x="241" y="53"/>
                  <a:pt x="243" y="52"/>
                  <a:pt x="244" y="51"/>
                </a:cubicBezTo>
                <a:cubicBezTo>
                  <a:pt x="246" y="51"/>
                  <a:pt x="248" y="51"/>
                  <a:pt x="249" y="51"/>
                </a:cubicBezTo>
                <a:cubicBezTo>
                  <a:pt x="247" y="53"/>
                  <a:pt x="243" y="53"/>
                  <a:pt x="241" y="54"/>
                </a:cubicBezTo>
                <a:lnTo>
                  <a:pt x="240" y="54"/>
                </a:lnTo>
                <a:close/>
                <a:moveTo>
                  <a:pt x="263" y="50"/>
                </a:moveTo>
                <a:cubicBezTo>
                  <a:pt x="264" y="51"/>
                  <a:pt x="264" y="51"/>
                  <a:pt x="264" y="51"/>
                </a:cubicBezTo>
                <a:lnTo>
                  <a:pt x="264" y="51"/>
                </a:lnTo>
                <a:cubicBezTo>
                  <a:pt x="263" y="51"/>
                  <a:pt x="263" y="51"/>
                  <a:pt x="262" y="51"/>
                </a:cubicBezTo>
                <a:cubicBezTo>
                  <a:pt x="261" y="51"/>
                  <a:pt x="260" y="51"/>
                  <a:pt x="260" y="50"/>
                </a:cubicBezTo>
                <a:lnTo>
                  <a:pt x="263" y="50"/>
                </a:lnTo>
                <a:close/>
                <a:moveTo>
                  <a:pt x="277" y="276"/>
                </a:moveTo>
                <a:cubicBezTo>
                  <a:pt x="278" y="276"/>
                  <a:pt x="278" y="277"/>
                  <a:pt x="279" y="277"/>
                </a:cubicBezTo>
                <a:cubicBezTo>
                  <a:pt x="280" y="275"/>
                  <a:pt x="280" y="273"/>
                  <a:pt x="281" y="271"/>
                </a:cubicBezTo>
                <a:cubicBezTo>
                  <a:pt x="280" y="271"/>
                  <a:pt x="279" y="270"/>
                  <a:pt x="278" y="269"/>
                </a:cubicBezTo>
                <a:lnTo>
                  <a:pt x="281" y="258"/>
                </a:lnTo>
                <a:cubicBezTo>
                  <a:pt x="280" y="260"/>
                  <a:pt x="280" y="262"/>
                  <a:pt x="280" y="263"/>
                </a:cubicBezTo>
                <a:cubicBezTo>
                  <a:pt x="281" y="263"/>
                  <a:pt x="281" y="263"/>
                  <a:pt x="281" y="262"/>
                </a:cubicBezTo>
                <a:cubicBezTo>
                  <a:pt x="282" y="262"/>
                  <a:pt x="283" y="262"/>
                  <a:pt x="283" y="261"/>
                </a:cubicBezTo>
                <a:cubicBezTo>
                  <a:pt x="283" y="261"/>
                  <a:pt x="283" y="261"/>
                  <a:pt x="283" y="261"/>
                </a:cubicBezTo>
                <a:lnTo>
                  <a:pt x="283" y="255"/>
                </a:lnTo>
                <a:cubicBezTo>
                  <a:pt x="283" y="255"/>
                  <a:pt x="283" y="255"/>
                  <a:pt x="283" y="255"/>
                </a:cubicBezTo>
                <a:cubicBezTo>
                  <a:pt x="283" y="254"/>
                  <a:pt x="283" y="254"/>
                  <a:pt x="282" y="254"/>
                </a:cubicBezTo>
                <a:lnTo>
                  <a:pt x="282" y="253"/>
                </a:lnTo>
                <a:lnTo>
                  <a:pt x="282" y="253"/>
                </a:lnTo>
                <a:lnTo>
                  <a:pt x="282" y="254"/>
                </a:lnTo>
                <a:cubicBezTo>
                  <a:pt x="282" y="254"/>
                  <a:pt x="281" y="256"/>
                  <a:pt x="281" y="258"/>
                </a:cubicBezTo>
                <a:lnTo>
                  <a:pt x="284" y="242"/>
                </a:lnTo>
                <a:cubicBezTo>
                  <a:pt x="285" y="247"/>
                  <a:pt x="284" y="251"/>
                  <a:pt x="283" y="255"/>
                </a:cubicBezTo>
                <a:cubicBezTo>
                  <a:pt x="284" y="256"/>
                  <a:pt x="284" y="259"/>
                  <a:pt x="283" y="261"/>
                </a:cubicBezTo>
                <a:lnTo>
                  <a:pt x="283" y="265"/>
                </a:lnTo>
                <a:cubicBezTo>
                  <a:pt x="283" y="267"/>
                  <a:pt x="282" y="269"/>
                  <a:pt x="281" y="271"/>
                </a:cubicBezTo>
                <a:cubicBezTo>
                  <a:pt x="282" y="273"/>
                  <a:pt x="283" y="274"/>
                  <a:pt x="284" y="274"/>
                </a:cubicBezTo>
                <a:cubicBezTo>
                  <a:pt x="283" y="276"/>
                  <a:pt x="282" y="276"/>
                  <a:pt x="280" y="277"/>
                </a:cubicBezTo>
                <a:cubicBezTo>
                  <a:pt x="280" y="277"/>
                  <a:pt x="279" y="277"/>
                  <a:pt x="279" y="277"/>
                </a:cubicBezTo>
                <a:cubicBezTo>
                  <a:pt x="278" y="279"/>
                  <a:pt x="277" y="281"/>
                  <a:pt x="276" y="282"/>
                </a:cubicBezTo>
                <a:cubicBezTo>
                  <a:pt x="277" y="279"/>
                  <a:pt x="277" y="276"/>
                  <a:pt x="277" y="276"/>
                </a:cubicBezTo>
                <a:close/>
                <a:moveTo>
                  <a:pt x="283" y="193"/>
                </a:moveTo>
                <a:cubicBezTo>
                  <a:pt x="285" y="193"/>
                  <a:pt x="289" y="198"/>
                  <a:pt x="287" y="200"/>
                </a:cubicBezTo>
                <a:cubicBezTo>
                  <a:pt x="287" y="202"/>
                  <a:pt x="285" y="202"/>
                  <a:pt x="283" y="203"/>
                </a:cubicBezTo>
                <a:cubicBezTo>
                  <a:pt x="283" y="202"/>
                  <a:pt x="282" y="202"/>
                  <a:pt x="281" y="202"/>
                </a:cubicBezTo>
                <a:cubicBezTo>
                  <a:pt x="282" y="198"/>
                  <a:pt x="283" y="196"/>
                  <a:pt x="283" y="193"/>
                </a:cubicBezTo>
                <a:close/>
                <a:moveTo>
                  <a:pt x="66" y="56"/>
                </a:moveTo>
                <a:cubicBezTo>
                  <a:pt x="63" y="57"/>
                  <a:pt x="61" y="60"/>
                  <a:pt x="59" y="62"/>
                </a:cubicBezTo>
                <a:cubicBezTo>
                  <a:pt x="58" y="62"/>
                  <a:pt x="58" y="62"/>
                  <a:pt x="58" y="61"/>
                </a:cubicBezTo>
                <a:cubicBezTo>
                  <a:pt x="57" y="61"/>
                  <a:pt x="57" y="61"/>
                  <a:pt x="57" y="60"/>
                </a:cubicBezTo>
                <a:cubicBezTo>
                  <a:pt x="57" y="57"/>
                  <a:pt x="57" y="55"/>
                  <a:pt x="58" y="54"/>
                </a:cubicBezTo>
                <a:cubicBezTo>
                  <a:pt x="62" y="54"/>
                  <a:pt x="63" y="55"/>
                  <a:pt x="66" y="55"/>
                </a:cubicBezTo>
                <a:lnTo>
                  <a:pt x="66" y="56"/>
                </a:lnTo>
                <a:close/>
                <a:moveTo>
                  <a:pt x="64" y="43"/>
                </a:moveTo>
                <a:cubicBezTo>
                  <a:pt x="63" y="44"/>
                  <a:pt x="62" y="45"/>
                  <a:pt x="61" y="46"/>
                </a:cubicBezTo>
                <a:cubicBezTo>
                  <a:pt x="58" y="47"/>
                  <a:pt x="56" y="48"/>
                  <a:pt x="54" y="49"/>
                </a:cubicBezTo>
                <a:cubicBezTo>
                  <a:pt x="52" y="50"/>
                  <a:pt x="52" y="52"/>
                  <a:pt x="50" y="53"/>
                </a:cubicBezTo>
                <a:cubicBezTo>
                  <a:pt x="49" y="54"/>
                  <a:pt x="48" y="54"/>
                  <a:pt x="47" y="54"/>
                </a:cubicBezTo>
                <a:cubicBezTo>
                  <a:pt x="46" y="60"/>
                  <a:pt x="50" y="63"/>
                  <a:pt x="51" y="67"/>
                </a:cubicBezTo>
                <a:cubicBezTo>
                  <a:pt x="52" y="71"/>
                  <a:pt x="49" y="73"/>
                  <a:pt x="48" y="75"/>
                </a:cubicBezTo>
                <a:cubicBezTo>
                  <a:pt x="47" y="76"/>
                  <a:pt x="47" y="79"/>
                  <a:pt x="47" y="81"/>
                </a:cubicBezTo>
                <a:cubicBezTo>
                  <a:pt x="47" y="81"/>
                  <a:pt x="48" y="81"/>
                  <a:pt x="48" y="81"/>
                </a:cubicBezTo>
                <a:lnTo>
                  <a:pt x="48" y="85"/>
                </a:lnTo>
                <a:cubicBezTo>
                  <a:pt x="48" y="84"/>
                  <a:pt x="47" y="83"/>
                  <a:pt x="47" y="81"/>
                </a:cubicBezTo>
                <a:cubicBezTo>
                  <a:pt x="47" y="82"/>
                  <a:pt x="47" y="82"/>
                  <a:pt x="46" y="82"/>
                </a:cubicBezTo>
                <a:cubicBezTo>
                  <a:pt x="44" y="83"/>
                  <a:pt x="41" y="86"/>
                  <a:pt x="40" y="88"/>
                </a:cubicBezTo>
                <a:cubicBezTo>
                  <a:pt x="39" y="90"/>
                  <a:pt x="39" y="92"/>
                  <a:pt x="38" y="94"/>
                </a:cubicBezTo>
                <a:cubicBezTo>
                  <a:pt x="39" y="98"/>
                  <a:pt x="42" y="102"/>
                  <a:pt x="47" y="104"/>
                </a:cubicBezTo>
                <a:lnTo>
                  <a:pt x="47" y="108"/>
                </a:lnTo>
                <a:cubicBezTo>
                  <a:pt x="46" y="110"/>
                  <a:pt x="46" y="111"/>
                  <a:pt x="46" y="113"/>
                </a:cubicBezTo>
                <a:lnTo>
                  <a:pt x="49" y="129"/>
                </a:lnTo>
                <a:cubicBezTo>
                  <a:pt x="49" y="129"/>
                  <a:pt x="49" y="129"/>
                  <a:pt x="49" y="130"/>
                </a:cubicBezTo>
                <a:lnTo>
                  <a:pt x="50" y="140"/>
                </a:lnTo>
                <a:cubicBezTo>
                  <a:pt x="50" y="140"/>
                  <a:pt x="50" y="140"/>
                  <a:pt x="50" y="141"/>
                </a:cubicBezTo>
                <a:cubicBezTo>
                  <a:pt x="49" y="144"/>
                  <a:pt x="50" y="148"/>
                  <a:pt x="49" y="151"/>
                </a:cubicBezTo>
                <a:cubicBezTo>
                  <a:pt x="48" y="153"/>
                  <a:pt x="47" y="155"/>
                  <a:pt x="46" y="157"/>
                </a:cubicBezTo>
                <a:cubicBezTo>
                  <a:pt x="45" y="160"/>
                  <a:pt x="46" y="162"/>
                  <a:pt x="44" y="163"/>
                </a:cubicBezTo>
                <a:cubicBezTo>
                  <a:pt x="44" y="165"/>
                  <a:pt x="47" y="169"/>
                  <a:pt x="48" y="170"/>
                </a:cubicBezTo>
                <a:cubicBezTo>
                  <a:pt x="48" y="172"/>
                  <a:pt x="47" y="173"/>
                  <a:pt x="46" y="175"/>
                </a:cubicBezTo>
                <a:cubicBezTo>
                  <a:pt x="46" y="177"/>
                  <a:pt x="46" y="180"/>
                  <a:pt x="46" y="182"/>
                </a:cubicBezTo>
                <a:lnTo>
                  <a:pt x="46" y="188"/>
                </a:lnTo>
                <a:cubicBezTo>
                  <a:pt x="46" y="193"/>
                  <a:pt x="46" y="198"/>
                  <a:pt x="46" y="202"/>
                </a:cubicBezTo>
                <a:lnTo>
                  <a:pt x="45" y="212"/>
                </a:lnTo>
                <a:lnTo>
                  <a:pt x="46" y="224"/>
                </a:lnTo>
                <a:cubicBezTo>
                  <a:pt x="46" y="223"/>
                  <a:pt x="45" y="223"/>
                  <a:pt x="44" y="222"/>
                </a:cubicBezTo>
                <a:cubicBezTo>
                  <a:pt x="43" y="222"/>
                  <a:pt x="43" y="222"/>
                  <a:pt x="43" y="223"/>
                </a:cubicBezTo>
                <a:cubicBezTo>
                  <a:pt x="41" y="224"/>
                  <a:pt x="43" y="226"/>
                  <a:pt x="43" y="228"/>
                </a:cubicBezTo>
                <a:cubicBezTo>
                  <a:pt x="44" y="229"/>
                  <a:pt x="43" y="231"/>
                  <a:pt x="44" y="232"/>
                </a:cubicBezTo>
                <a:cubicBezTo>
                  <a:pt x="44" y="233"/>
                  <a:pt x="44" y="232"/>
                  <a:pt x="45" y="233"/>
                </a:cubicBezTo>
                <a:cubicBezTo>
                  <a:pt x="45" y="233"/>
                  <a:pt x="46" y="232"/>
                  <a:pt x="47" y="232"/>
                </a:cubicBezTo>
                <a:lnTo>
                  <a:pt x="47" y="236"/>
                </a:lnTo>
                <a:cubicBezTo>
                  <a:pt x="46" y="246"/>
                  <a:pt x="43" y="255"/>
                  <a:pt x="44" y="265"/>
                </a:cubicBezTo>
                <a:cubicBezTo>
                  <a:pt x="44" y="266"/>
                  <a:pt x="44" y="267"/>
                  <a:pt x="43" y="268"/>
                </a:cubicBezTo>
                <a:cubicBezTo>
                  <a:pt x="45" y="267"/>
                  <a:pt x="47" y="265"/>
                  <a:pt x="49" y="264"/>
                </a:cubicBezTo>
                <a:lnTo>
                  <a:pt x="48" y="275"/>
                </a:lnTo>
                <a:cubicBezTo>
                  <a:pt x="48" y="274"/>
                  <a:pt x="47" y="273"/>
                  <a:pt x="45" y="273"/>
                </a:cubicBezTo>
                <a:cubicBezTo>
                  <a:pt x="45" y="273"/>
                  <a:pt x="45" y="273"/>
                  <a:pt x="44" y="273"/>
                </a:cubicBezTo>
                <a:cubicBezTo>
                  <a:pt x="44" y="273"/>
                  <a:pt x="44" y="273"/>
                  <a:pt x="43" y="272"/>
                </a:cubicBezTo>
                <a:cubicBezTo>
                  <a:pt x="42" y="271"/>
                  <a:pt x="42" y="269"/>
                  <a:pt x="43" y="268"/>
                </a:cubicBezTo>
                <a:cubicBezTo>
                  <a:pt x="42" y="269"/>
                  <a:pt x="41" y="270"/>
                  <a:pt x="41" y="271"/>
                </a:cubicBezTo>
                <a:cubicBezTo>
                  <a:pt x="37" y="277"/>
                  <a:pt x="39" y="281"/>
                  <a:pt x="43" y="284"/>
                </a:cubicBezTo>
                <a:cubicBezTo>
                  <a:pt x="43" y="283"/>
                  <a:pt x="43" y="283"/>
                  <a:pt x="43" y="281"/>
                </a:cubicBezTo>
                <a:lnTo>
                  <a:pt x="45" y="281"/>
                </a:lnTo>
                <a:cubicBezTo>
                  <a:pt x="45" y="283"/>
                  <a:pt x="47" y="283"/>
                  <a:pt x="48" y="284"/>
                </a:cubicBezTo>
                <a:cubicBezTo>
                  <a:pt x="49" y="285"/>
                  <a:pt x="49" y="286"/>
                  <a:pt x="49" y="287"/>
                </a:cubicBezTo>
                <a:cubicBezTo>
                  <a:pt x="50" y="287"/>
                  <a:pt x="50" y="288"/>
                  <a:pt x="51" y="288"/>
                </a:cubicBezTo>
                <a:cubicBezTo>
                  <a:pt x="55" y="288"/>
                  <a:pt x="59" y="288"/>
                  <a:pt x="64" y="288"/>
                </a:cubicBezTo>
                <a:cubicBezTo>
                  <a:pt x="65" y="288"/>
                  <a:pt x="65" y="288"/>
                  <a:pt x="65" y="287"/>
                </a:cubicBezTo>
                <a:cubicBezTo>
                  <a:pt x="63" y="287"/>
                  <a:pt x="61" y="286"/>
                  <a:pt x="59" y="285"/>
                </a:cubicBezTo>
                <a:lnTo>
                  <a:pt x="68" y="285"/>
                </a:lnTo>
                <a:cubicBezTo>
                  <a:pt x="67" y="286"/>
                  <a:pt x="66" y="287"/>
                  <a:pt x="65" y="287"/>
                </a:cubicBezTo>
                <a:cubicBezTo>
                  <a:pt x="65" y="287"/>
                  <a:pt x="65" y="287"/>
                  <a:pt x="65" y="288"/>
                </a:cubicBezTo>
                <a:lnTo>
                  <a:pt x="65" y="288"/>
                </a:lnTo>
                <a:lnTo>
                  <a:pt x="64" y="288"/>
                </a:lnTo>
                <a:cubicBezTo>
                  <a:pt x="64" y="288"/>
                  <a:pt x="64" y="288"/>
                  <a:pt x="64" y="288"/>
                </a:cubicBezTo>
                <a:cubicBezTo>
                  <a:pt x="59" y="290"/>
                  <a:pt x="52" y="289"/>
                  <a:pt x="46" y="289"/>
                </a:cubicBezTo>
                <a:cubicBezTo>
                  <a:pt x="45" y="287"/>
                  <a:pt x="44" y="286"/>
                  <a:pt x="43" y="284"/>
                </a:cubicBezTo>
                <a:cubicBezTo>
                  <a:pt x="42" y="287"/>
                  <a:pt x="43" y="287"/>
                  <a:pt x="44" y="291"/>
                </a:cubicBezTo>
                <a:cubicBezTo>
                  <a:pt x="45" y="291"/>
                  <a:pt x="46" y="291"/>
                  <a:pt x="47" y="292"/>
                </a:cubicBezTo>
                <a:cubicBezTo>
                  <a:pt x="50" y="292"/>
                  <a:pt x="53" y="291"/>
                  <a:pt x="54" y="291"/>
                </a:cubicBezTo>
                <a:cubicBezTo>
                  <a:pt x="57" y="291"/>
                  <a:pt x="59" y="291"/>
                  <a:pt x="61" y="291"/>
                </a:cubicBezTo>
                <a:cubicBezTo>
                  <a:pt x="65" y="292"/>
                  <a:pt x="70" y="291"/>
                  <a:pt x="72" y="290"/>
                </a:cubicBezTo>
                <a:cubicBezTo>
                  <a:pt x="75" y="289"/>
                  <a:pt x="77" y="291"/>
                  <a:pt x="79" y="291"/>
                </a:cubicBezTo>
                <a:cubicBezTo>
                  <a:pt x="82" y="290"/>
                  <a:pt x="85" y="289"/>
                  <a:pt x="88" y="289"/>
                </a:cubicBezTo>
                <a:cubicBezTo>
                  <a:pt x="93" y="287"/>
                  <a:pt x="97" y="290"/>
                  <a:pt x="100" y="291"/>
                </a:cubicBezTo>
                <a:cubicBezTo>
                  <a:pt x="102" y="291"/>
                  <a:pt x="105" y="291"/>
                  <a:pt x="107" y="291"/>
                </a:cubicBezTo>
                <a:cubicBezTo>
                  <a:pt x="111" y="292"/>
                  <a:pt x="115" y="290"/>
                  <a:pt x="117" y="290"/>
                </a:cubicBezTo>
                <a:cubicBezTo>
                  <a:pt x="124" y="290"/>
                  <a:pt x="131" y="290"/>
                  <a:pt x="138" y="290"/>
                </a:cubicBezTo>
                <a:cubicBezTo>
                  <a:pt x="149" y="290"/>
                  <a:pt x="163" y="291"/>
                  <a:pt x="172" y="289"/>
                </a:cubicBezTo>
                <a:cubicBezTo>
                  <a:pt x="176" y="288"/>
                  <a:pt x="180" y="289"/>
                  <a:pt x="182" y="287"/>
                </a:cubicBezTo>
                <a:cubicBezTo>
                  <a:pt x="186" y="287"/>
                  <a:pt x="187" y="290"/>
                  <a:pt x="189" y="291"/>
                </a:cubicBezTo>
                <a:cubicBezTo>
                  <a:pt x="191" y="291"/>
                  <a:pt x="193" y="291"/>
                  <a:pt x="195" y="290"/>
                </a:cubicBezTo>
                <a:cubicBezTo>
                  <a:pt x="194" y="290"/>
                  <a:pt x="193" y="290"/>
                  <a:pt x="192" y="289"/>
                </a:cubicBezTo>
                <a:cubicBezTo>
                  <a:pt x="191" y="289"/>
                  <a:pt x="189" y="288"/>
                  <a:pt x="188" y="287"/>
                </a:cubicBezTo>
                <a:lnTo>
                  <a:pt x="201" y="286"/>
                </a:lnTo>
                <a:cubicBezTo>
                  <a:pt x="201" y="286"/>
                  <a:pt x="201" y="286"/>
                  <a:pt x="201" y="287"/>
                </a:cubicBezTo>
                <a:cubicBezTo>
                  <a:pt x="200" y="287"/>
                  <a:pt x="198" y="289"/>
                  <a:pt x="195" y="290"/>
                </a:cubicBezTo>
                <a:cubicBezTo>
                  <a:pt x="200" y="291"/>
                  <a:pt x="205" y="290"/>
                  <a:pt x="211" y="291"/>
                </a:cubicBezTo>
                <a:cubicBezTo>
                  <a:pt x="215" y="292"/>
                  <a:pt x="222" y="292"/>
                  <a:pt x="227" y="293"/>
                </a:cubicBezTo>
                <a:lnTo>
                  <a:pt x="242" y="293"/>
                </a:lnTo>
                <a:cubicBezTo>
                  <a:pt x="249" y="295"/>
                  <a:pt x="257" y="295"/>
                  <a:pt x="264" y="293"/>
                </a:cubicBezTo>
                <a:cubicBezTo>
                  <a:pt x="265" y="292"/>
                  <a:pt x="267" y="291"/>
                  <a:pt x="268" y="290"/>
                </a:cubicBezTo>
                <a:cubicBezTo>
                  <a:pt x="268" y="290"/>
                  <a:pt x="268" y="290"/>
                  <a:pt x="268" y="290"/>
                </a:cubicBezTo>
                <a:cubicBezTo>
                  <a:pt x="269" y="290"/>
                  <a:pt x="270" y="291"/>
                  <a:pt x="270" y="291"/>
                </a:cubicBezTo>
                <a:cubicBezTo>
                  <a:pt x="274" y="291"/>
                  <a:pt x="274" y="289"/>
                  <a:pt x="276" y="288"/>
                </a:cubicBezTo>
                <a:cubicBezTo>
                  <a:pt x="278" y="287"/>
                  <a:pt x="281" y="288"/>
                  <a:pt x="283" y="288"/>
                </a:cubicBezTo>
                <a:cubicBezTo>
                  <a:pt x="286" y="287"/>
                  <a:pt x="288" y="283"/>
                  <a:pt x="290" y="281"/>
                </a:cubicBezTo>
                <a:cubicBezTo>
                  <a:pt x="290" y="277"/>
                  <a:pt x="288" y="274"/>
                  <a:pt x="285" y="273"/>
                </a:cubicBezTo>
                <a:cubicBezTo>
                  <a:pt x="286" y="270"/>
                  <a:pt x="288" y="267"/>
                  <a:pt x="289" y="264"/>
                </a:cubicBezTo>
                <a:cubicBezTo>
                  <a:pt x="290" y="259"/>
                  <a:pt x="288" y="256"/>
                  <a:pt x="289" y="252"/>
                </a:cubicBezTo>
                <a:cubicBezTo>
                  <a:pt x="290" y="248"/>
                  <a:pt x="292" y="245"/>
                  <a:pt x="293" y="242"/>
                </a:cubicBezTo>
                <a:cubicBezTo>
                  <a:pt x="294" y="239"/>
                  <a:pt x="293" y="230"/>
                  <a:pt x="292" y="228"/>
                </a:cubicBezTo>
                <a:cubicBezTo>
                  <a:pt x="291" y="226"/>
                  <a:pt x="289" y="224"/>
                  <a:pt x="290" y="221"/>
                </a:cubicBezTo>
                <a:cubicBezTo>
                  <a:pt x="291" y="217"/>
                  <a:pt x="293" y="214"/>
                  <a:pt x="294" y="210"/>
                </a:cubicBezTo>
                <a:cubicBezTo>
                  <a:pt x="294" y="206"/>
                  <a:pt x="294" y="201"/>
                  <a:pt x="294" y="196"/>
                </a:cubicBezTo>
                <a:cubicBezTo>
                  <a:pt x="294" y="195"/>
                  <a:pt x="295" y="194"/>
                  <a:pt x="295" y="193"/>
                </a:cubicBezTo>
                <a:cubicBezTo>
                  <a:pt x="294" y="192"/>
                  <a:pt x="292" y="190"/>
                  <a:pt x="291" y="189"/>
                </a:cubicBezTo>
                <a:cubicBezTo>
                  <a:pt x="291" y="184"/>
                  <a:pt x="293" y="183"/>
                  <a:pt x="296" y="182"/>
                </a:cubicBezTo>
                <a:cubicBezTo>
                  <a:pt x="296" y="180"/>
                  <a:pt x="295" y="178"/>
                  <a:pt x="296" y="176"/>
                </a:cubicBezTo>
                <a:cubicBezTo>
                  <a:pt x="296" y="173"/>
                  <a:pt x="298" y="170"/>
                  <a:pt x="297" y="166"/>
                </a:cubicBezTo>
                <a:cubicBezTo>
                  <a:pt x="297" y="163"/>
                  <a:pt x="294" y="160"/>
                  <a:pt x="293" y="156"/>
                </a:cubicBezTo>
                <a:cubicBezTo>
                  <a:pt x="293" y="154"/>
                  <a:pt x="293" y="152"/>
                  <a:pt x="293" y="150"/>
                </a:cubicBezTo>
                <a:cubicBezTo>
                  <a:pt x="293" y="149"/>
                  <a:pt x="292" y="147"/>
                  <a:pt x="292" y="145"/>
                </a:cubicBezTo>
                <a:cubicBezTo>
                  <a:pt x="292" y="142"/>
                  <a:pt x="292" y="138"/>
                  <a:pt x="292" y="135"/>
                </a:cubicBezTo>
                <a:cubicBezTo>
                  <a:pt x="292" y="134"/>
                  <a:pt x="291" y="133"/>
                  <a:pt x="290" y="132"/>
                </a:cubicBezTo>
                <a:cubicBezTo>
                  <a:pt x="290" y="130"/>
                  <a:pt x="291" y="127"/>
                  <a:pt x="292" y="126"/>
                </a:cubicBezTo>
                <a:cubicBezTo>
                  <a:pt x="293" y="122"/>
                  <a:pt x="293" y="118"/>
                  <a:pt x="294" y="114"/>
                </a:cubicBezTo>
                <a:lnTo>
                  <a:pt x="294" y="109"/>
                </a:lnTo>
                <a:cubicBezTo>
                  <a:pt x="294" y="101"/>
                  <a:pt x="293" y="96"/>
                  <a:pt x="292" y="90"/>
                </a:cubicBezTo>
                <a:cubicBezTo>
                  <a:pt x="291" y="86"/>
                  <a:pt x="294" y="80"/>
                  <a:pt x="293" y="76"/>
                </a:cubicBezTo>
                <a:cubicBezTo>
                  <a:pt x="292" y="74"/>
                  <a:pt x="291" y="69"/>
                  <a:pt x="290" y="67"/>
                </a:cubicBezTo>
                <a:cubicBezTo>
                  <a:pt x="289" y="66"/>
                  <a:pt x="287" y="64"/>
                  <a:pt x="286" y="63"/>
                </a:cubicBezTo>
                <a:cubicBezTo>
                  <a:pt x="284" y="63"/>
                  <a:pt x="283" y="63"/>
                  <a:pt x="282" y="63"/>
                </a:cubicBezTo>
                <a:cubicBezTo>
                  <a:pt x="280" y="61"/>
                  <a:pt x="278" y="58"/>
                  <a:pt x="275" y="57"/>
                </a:cubicBezTo>
                <a:cubicBezTo>
                  <a:pt x="275" y="55"/>
                  <a:pt x="275" y="55"/>
                  <a:pt x="276" y="54"/>
                </a:cubicBezTo>
                <a:cubicBezTo>
                  <a:pt x="276" y="53"/>
                  <a:pt x="277" y="53"/>
                  <a:pt x="278" y="52"/>
                </a:cubicBezTo>
                <a:cubicBezTo>
                  <a:pt x="284" y="52"/>
                  <a:pt x="281" y="59"/>
                  <a:pt x="286" y="61"/>
                </a:cubicBezTo>
                <a:lnTo>
                  <a:pt x="286" y="61"/>
                </a:lnTo>
                <a:lnTo>
                  <a:pt x="286" y="61"/>
                </a:lnTo>
                <a:cubicBezTo>
                  <a:pt x="288" y="59"/>
                  <a:pt x="294" y="51"/>
                  <a:pt x="291" y="47"/>
                </a:cubicBezTo>
                <a:cubicBezTo>
                  <a:pt x="290" y="44"/>
                  <a:pt x="286" y="45"/>
                  <a:pt x="283" y="44"/>
                </a:cubicBezTo>
                <a:cubicBezTo>
                  <a:pt x="282" y="44"/>
                  <a:pt x="281" y="44"/>
                  <a:pt x="280" y="44"/>
                </a:cubicBezTo>
                <a:cubicBezTo>
                  <a:pt x="278" y="44"/>
                  <a:pt x="277" y="48"/>
                  <a:pt x="273" y="47"/>
                </a:cubicBezTo>
                <a:cubicBezTo>
                  <a:pt x="268" y="46"/>
                  <a:pt x="265" y="42"/>
                  <a:pt x="261" y="41"/>
                </a:cubicBezTo>
                <a:cubicBezTo>
                  <a:pt x="258" y="41"/>
                  <a:pt x="256" y="43"/>
                  <a:pt x="254" y="43"/>
                </a:cubicBezTo>
                <a:cubicBezTo>
                  <a:pt x="250" y="44"/>
                  <a:pt x="246" y="41"/>
                  <a:pt x="244" y="40"/>
                </a:cubicBezTo>
                <a:cubicBezTo>
                  <a:pt x="240" y="40"/>
                  <a:pt x="239" y="43"/>
                  <a:pt x="236" y="44"/>
                </a:cubicBezTo>
                <a:cubicBezTo>
                  <a:pt x="232" y="46"/>
                  <a:pt x="227" y="47"/>
                  <a:pt x="223" y="48"/>
                </a:cubicBezTo>
                <a:cubicBezTo>
                  <a:pt x="216" y="49"/>
                  <a:pt x="215" y="44"/>
                  <a:pt x="211" y="43"/>
                </a:cubicBezTo>
                <a:cubicBezTo>
                  <a:pt x="207" y="42"/>
                  <a:pt x="204" y="44"/>
                  <a:pt x="200" y="43"/>
                </a:cubicBezTo>
                <a:cubicBezTo>
                  <a:pt x="199" y="43"/>
                  <a:pt x="197" y="42"/>
                  <a:pt x="196" y="42"/>
                </a:cubicBezTo>
                <a:cubicBezTo>
                  <a:pt x="189" y="40"/>
                  <a:pt x="186" y="46"/>
                  <a:pt x="181" y="47"/>
                </a:cubicBezTo>
                <a:cubicBezTo>
                  <a:pt x="177" y="48"/>
                  <a:pt x="173" y="47"/>
                  <a:pt x="170" y="46"/>
                </a:cubicBezTo>
                <a:cubicBezTo>
                  <a:pt x="168" y="46"/>
                  <a:pt x="166" y="47"/>
                  <a:pt x="164" y="47"/>
                </a:cubicBezTo>
                <a:cubicBezTo>
                  <a:pt x="164" y="48"/>
                  <a:pt x="165" y="48"/>
                  <a:pt x="165" y="49"/>
                </a:cubicBezTo>
                <a:cubicBezTo>
                  <a:pt x="159" y="47"/>
                  <a:pt x="154" y="47"/>
                  <a:pt x="149" y="46"/>
                </a:cubicBezTo>
                <a:cubicBezTo>
                  <a:pt x="151" y="46"/>
                  <a:pt x="154" y="45"/>
                  <a:pt x="156" y="46"/>
                </a:cubicBezTo>
                <a:cubicBezTo>
                  <a:pt x="158" y="46"/>
                  <a:pt x="160" y="48"/>
                  <a:pt x="162" y="48"/>
                </a:cubicBezTo>
                <a:cubicBezTo>
                  <a:pt x="163" y="48"/>
                  <a:pt x="163" y="47"/>
                  <a:pt x="164" y="47"/>
                </a:cubicBezTo>
                <a:cubicBezTo>
                  <a:pt x="162" y="45"/>
                  <a:pt x="160" y="42"/>
                  <a:pt x="153" y="42"/>
                </a:cubicBezTo>
                <a:cubicBezTo>
                  <a:pt x="151" y="43"/>
                  <a:pt x="148" y="43"/>
                  <a:pt x="146" y="45"/>
                </a:cubicBezTo>
                <a:cubicBezTo>
                  <a:pt x="145" y="45"/>
                  <a:pt x="144" y="46"/>
                  <a:pt x="143" y="47"/>
                </a:cubicBezTo>
                <a:cubicBezTo>
                  <a:pt x="140" y="47"/>
                  <a:pt x="138" y="47"/>
                  <a:pt x="138" y="47"/>
                </a:cubicBezTo>
                <a:lnTo>
                  <a:pt x="137" y="48"/>
                </a:lnTo>
                <a:cubicBezTo>
                  <a:pt x="133" y="48"/>
                  <a:pt x="129" y="47"/>
                  <a:pt x="127" y="47"/>
                </a:cubicBezTo>
                <a:cubicBezTo>
                  <a:pt x="126" y="46"/>
                  <a:pt x="126" y="45"/>
                  <a:pt x="125" y="43"/>
                </a:cubicBezTo>
                <a:cubicBezTo>
                  <a:pt x="124" y="42"/>
                  <a:pt x="123" y="42"/>
                  <a:pt x="122" y="41"/>
                </a:cubicBezTo>
                <a:cubicBezTo>
                  <a:pt x="119" y="41"/>
                  <a:pt x="116" y="43"/>
                  <a:pt x="113" y="44"/>
                </a:cubicBezTo>
                <a:cubicBezTo>
                  <a:pt x="111" y="45"/>
                  <a:pt x="109" y="44"/>
                  <a:pt x="106" y="45"/>
                </a:cubicBezTo>
                <a:cubicBezTo>
                  <a:pt x="104" y="46"/>
                  <a:pt x="100" y="48"/>
                  <a:pt x="96" y="46"/>
                </a:cubicBezTo>
                <a:cubicBezTo>
                  <a:pt x="94" y="46"/>
                  <a:pt x="92" y="45"/>
                  <a:pt x="90" y="44"/>
                </a:cubicBezTo>
                <a:cubicBezTo>
                  <a:pt x="89" y="44"/>
                  <a:pt x="88" y="45"/>
                  <a:pt x="88" y="45"/>
                </a:cubicBezTo>
                <a:cubicBezTo>
                  <a:pt x="87" y="45"/>
                  <a:pt x="85" y="44"/>
                  <a:pt x="84" y="44"/>
                </a:cubicBezTo>
                <a:cubicBezTo>
                  <a:pt x="81" y="43"/>
                  <a:pt x="77" y="41"/>
                  <a:pt x="74" y="42"/>
                </a:cubicBezTo>
                <a:cubicBezTo>
                  <a:pt x="72" y="42"/>
                  <a:pt x="70" y="43"/>
                  <a:pt x="68" y="44"/>
                </a:cubicBezTo>
                <a:cubicBezTo>
                  <a:pt x="66" y="44"/>
                  <a:pt x="65" y="43"/>
                  <a:pt x="64" y="43"/>
                </a:cubicBezTo>
                <a:close/>
                <a:moveTo>
                  <a:pt x="9" y="181"/>
                </a:moveTo>
                <a:cubicBezTo>
                  <a:pt x="11" y="181"/>
                  <a:pt x="11" y="180"/>
                  <a:pt x="12" y="179"/>
                </a:cubicBezTo>
                <a:cubicBezTo>
                  <a:pt x="12" y="177"/>
                  <a:pt x="12" y="177"/>
                  <a:pt x="12" y="176"/>
                </a:cubicBezTo>
                <a:cubicBezTo>
                  <a:pt x="11" y="176"/>
                  <a:pt x="10" y="176"/>
                  <a:pt x="10" y="175"/>
                </a:cubicBezTo>
                <a:cubicBezTo>
                  <a:pt x="10" y="176"/>
                  <a:pt x="9" y="176"/>
                  <a:pt x="9" y="176"/>
                </a:cubicBezTo>
                <a:cubicBezTo>
                  <a:pt x="9" y="177"/>
                  <a:pt x="8" y="179"/>
                  <a:pt x="9" y="180"/>
                </a:cubicBezTo>
                <a:cubicBezTo>
                  <a:pt x="9" y="180"/>
                  <a:pt x="9" y="181"/>
                  <a:pt x="9" y="181"/>
                </a:cubicBezTo>
                <a:close/>
                <a:moveTo>
                  <a:pt x="15" y="193"/>
                </a:moveTo>
                <a:cubicBezTo>
                  <a:pt x="17" y="193"/>
                  <a:pt x="18" y="194"/>
                  <a:pt x="19" y="193"/>
                </a:cubicBezTo>
                <a:lnTo>
                  <a:pt x="20" y="193"/>
                </a:lnTo>
                <a:cubicBezTo>
                  <a:pt x="20" y="192"/>
                  <a:pt x="20" y="192"/>
                  <a:pt x="20" y="192"/>
                </a:cubicBezTo>
                <a:cubicBezTo>
                  <a:pt x="19" y="191"/>
                  <a:pt x="19" y="191"/>
                  <a:pt x="19" y="191"/>
                </a:cubicBezTo>
                <a:cubicBezTo>
                  <a:pt x="15" y="190"/>
                  <a:pt x="11" y="190"/>
                  <a:pt x="8" y="189"/>
                </a:cubicBezTo>
                <a:cubicBezTo>
                  <a:pt x="8" y="189"/>
                  <a:pt x="8" y="189"/>
                  <a:pt x="8" y="190"/>
                </a:cubicBezTo>
                <a:cubicBezTo>
                  <a:pt x="7" y="190"/>
                  <a:pt x="7" y="191"/>
                  <a:pt x="7" y="192"/>
                </a:cubicBezTo>
                <a:cubicBezTo>
                  <a:pt x="7" y="192"/>
                  <a:pt x="8" y="193"/>
                  <a:pt x="8" y="194"/>
                </a:cubicBezTo>
                <a:cubicBezTo>
                  <a:pt x="12" y="195"/>
                  <a:pt x="12" y="194"/>
                  <a:pt x="15" y="193"/>
                </a:cubicBezTo>
                <a:close/>
                <a:moveTo>
                  <a:pt x="9" y="213"/>
                </a:moveTo>
                <a:cubicBezTo>
                  <a:pt x="9" y="212"/>
                  <a:pt x="9" y="212"/>
                  <a:pt x="8" y="211"/>
                </a:cubicBezTo>
                <a:cubicBezTo>
                  <a:pt x="8" y="211"/>
                  <a:pt x="8" y="211"/>
                  <a:pt x="8" y="210"/>
                </a:cubicBezTo>
                <a:lnTo>
                  <a:pt x="6" y="210"/>
                </a:lnTo>
                <a:cubicBezTo>
                  <a:pt x="6" y="211"/>
                  <a:pt x="5" y="212"/>
                  <a:pt x="5" y="212"/>
                </a:cubicBezTo>
                <a:cubicBezTo>
                  <a:pt x="5" y="214"/>
                  <a:pt x="5" y="214"/>
                  <a:pt x="6" y="215"/>
                </a:cubicBezTo>
                <a:cubicBezTo>
                  <a:pt x="8" y="215"/>
                  <a:pt x="8" y="214"/>
                  <a:pt x="9" y="213"/>
                </a:cubicBezTo>
                <a:close/>
                <a:moveTo>
                  <a:pt x="163" y="86"/>
                </a:moveTo>
                <a:cubicBezTo>
                  <a:pt x="167" y="82"/>
                  <a:pt x="171" y="80"/>
                  <a:pt x="175" y="80"/>
                </a:cubicBezTo>
                <a:cubicBezTo>
                  <a:pt x="179" y="80"/>
                  <a:pt x="183" y="82"/>
                  <a:pt x="187" y="86"/>
                </a:cubicBezTo>
                <a:lnTo>
                  <a:pt x="187" y="86"/>
                </a:lnTo>
                <a:lnTo>
                  <a:pt x="237" y="86"/>
                </a:lnTo>
                <a:cubicBezTo>
                  <a:pt x="251" y="86"/>
                  <a:pt x="261" y="89"/>
                  <a:pt x="267" y="96"/>
                </a:cubicBezTo>
                <a:cubicBezTo>
                  <a:pt x="273" y="102"/>
                  <a:pt x="277" y="112"/>
                  <a:pt x="277" y="126"/>
                </a:cubicBezTo>
                <a:lnTo>
                  <a:pt x="277" y="270"/>
                </a:lnTo>
                <a:cubicBezTo>
                  <a:pt x="277" y="274"/>
                  <a:pt x="274" y="276"/>
                  <a:pt x="269" y="276"/>
                </a:cubicBezTo>
                <a:cubicBezTo>
                  <a:pt x="263" y="276"/>
                  <a:pt x="261" y="274"/>
                  <a:pt x="261" y="270"/>
                </a:cubicBezTo>
                <a:lnTo>
                  <a:pt x="261" y="128"/>
                </a:lnTo>
                <a:cubicBezTo>
                  <a:pt x="261" y="119"/>
                  <a:pt x="259" y="114"/>
                  <a:pt x="255" y="110"/>
                </a:cubicBezTo>
                <a:cubicBezTo>
                  <a:pt x="251" y="106"/>
                  <a:pt x="245" y="104"/>
                  <a:pt x="237" y="104"/>
                </a:cubicBezTo>
                <a:lnTo>
                  <a:pt x="115" y="104"/>
                </a:lnTo>
                <a:cubicBezTo>
                  <a:pt x="107" y="104"/>
                  <a:pt x="101" y="106"/>
                  <a:pt x="97" y="110"/>
                </a:cubicBezTo>
                <a:cubicBezTo>
                  <a:pt x="93" y="114"/>
                  <a:pt x="91" y="119"/>
                  <a:pt x="91" y="128"/>
                </a:cubicBezTo>
                <a:lnTo>
                  <a:pt x="91" y="268"/>
                </a:lnTo>
                <a:cubicBezTo>
                  <a:pt x="91" y="272"/>
                  <a:pt x="89" y="274"/>
                  <a:pt x="83" y="274"/>
                </a:cubicBezTo>
                <a:cubicBezTo>
                  <a:pt x="78" y="274"/>
                  <a:pt x="75" y="272"/>
                  <a:pt x="75" y="268"/>
                </a:cubicBezTo>
                <a:lnTo>
                  <a:pt x="75" y="126"/>
                </a:lnTo>
                <a:cubicBezTo>
                  <a:pt x="75" y="112"/>
                  <a:pt x="78" y="102"/>
                  <a:pt x="85" y="96"/>
                </a:cubicBezTo>
                <a:cubicBezTo>
                  <a:pt x="91" y="89"/>
                  <a:pt x="101" y="86"/>
                  <a:pt x="115" y="86"/>
                </a:cubicBezTo>
                <a:lnTo>
                  <a:pt x="163" y="86"/>
                </a:lnTo>
                <a:close/>
                <a:moveTo>
                  <a:pt x="102" y="112"/>
                </a:moveTo>
                <a:cubicBezTo>
                  <a:pt x="102" y="108"/>
                  <a:pt x="105" y="106"/>
                  <a:pt x="111" y="106"/>
                </a:cubicBezTo>
                <a:cubicBezTo>
                  <a:pt x="117" y="106"/>
                  <a:pt x="120" y="108"/>
                  <a:pt x="120" y="112"/>
                </a:cubicBezTo>
                <a:lnTo>
                  <a:pt x="120" y="156"/>
                </a:lnTo>
                <a:cubicBezTo>
                  <a:pt x="120" y="160"/>
                  <a:pt x="117" y="162"/>
                  <a:pt x="111" y="162"/>
                </a:cubicBezTo>
                <a:cubicBezTo>
                  <a:pt x="105" y="162"/>
                  <a:pt x="102" y="160"/>
                  <a:pt x="102" y="156"/>
                </a:cubicBezTo>
                <a:lnTo>
                  <a:pt x="102" y="112"/>
                </a:lnTo>
                <a:close/>
                <a:moveTo>
                  <a:pt x="157" y="112"/>
                </a:moveTo>
                <a:lnTo>
                  <a:pt x="157" y="132"/>
                </a:lnTo>
                <a:cubicBezTo>
                  <a:pt x="157" y="136"/>
                  <a:pt x="157" y="139"/>
                  <a:pt x="159" y="141"/>
                </a:cubicBezTo>
                <a:cubicBezTo>
                  <a:pt x="161" y="143"/>
                  <a:pt x="164" y="144"/>
                  <a:pt x="168" y="144"/>
                </a:cubicBezTo>
                <a:lnTo>
                  <a:pt x="177" y="144"/>
                </a:lnTo>
                <a:lnTo>
                  <a:pt x="177" y="112"/>
                </a:lnTo>
                <a:cubicBezTo>
                  <a:pt x="177" y="108"/>
                  <a:pt x="180" y="106"/>
                  <a:pt x="185" y="106"/>
                </a:cubicBezTo>
                <a:cubicBezTo>
                  <a:pt x="191" y="106"/>
                  <a:pt x="194" y="108"/>
                  <a:pt x="194" y="112"/>
                </a:cubicBezTo>
                <a:lnTo>
                  <a:pt x="194" y="117"/>
                </a:lnTo>
                <a:lnTo>
                  <a:pt x="252" y="117"/>
                </a:lnTo>
                <a:cubicBezTo>
                  <a:pt x="256" y="117"/>
                  <a:pt x="257" y="119"/>
                  <a:pt x="257" y="125"/>
                </a:cubicBezTo>
                <a:cubicBezTo>
                  <a:pt x="257" y="130"/>
                  <a:pt x="256" y="132"/>
                  <a:pt x="252" y="132"/>
                </a:cubicBezTo>
                <a:lnTo>
                  <a:pt x="194" y="132"/>
                </a:lnTo>
                <a:lnTo>
                  <a:pt x="194" y="144"/>
                </a:lnTo>
                <a:lnTo>
                  <a:pt x="252" y="144"/>
                </a:lnTo>
                <a:cubicBezTo>
                  <a:pt x="256" y="144"/>
                  <a:pt x="258" y="146"/>
                  <a:pt x="258" y="152"/>
                </a:cubicBezTo>
                <a:cubicBezTo>
                  <a:pt x="258" y="157"/>
                  <a:pt x="256" y="159"/>
                  <a:pt x="252" y="159"/>
                </a:cubicBezTo>
                <a:lnTo>
                  <a:pt x="178" y="159"/>
                </a:lnTo>
                <a:cubicBezTo>
                  <a:pt x="165" y="159"/>
                  <a:pt x="155" y="157"/>
                  <a:pt x="148" y="153"/>
                </a:cubicBezTo>
                <a:cubicBezTo>
                  <a:pt x="142" y="149"/>
                  <a:pt x="139" y="142"/>
                  <a:pt x="139" y="133"/>
                </a:cubicBezTo>
                <a:lnTo>
                  <a:pt x="139" y="112"/>
                </a:lnTo>
                <a:cubicBezTo>
                  <a:pt x="139" y="108"/>
                  <a:pt x="142" y="106"/>
                  <a:pt x="148" y="106"/>
                </a:cubicBezTo>
                <a:cubicBezTo>
                  <a:pt x="154" y="106"/>
                  <a:pt x="157" y="108"/>
                  <a:pt x="157" y="112"/>
                </a:cubicBezTo>
                <a:close/>
                <a:moveTo>
                  <a:pt x="101" y="169"/>
                </a:moveTo>
                <a:lnTo>
                  <a:pt x="252" y="169"/>
                </a:lnTo>
                <a:cubicBezTo>
                  <a:pt x="256" y="169"/>
                  <a:pt x="258" y="171"/>
                  <a:pt x="258" y="176"/>
                </a:cubicBezTo>
                <a:cubicBezTo>
                  <a:pt x="258" y="181"/>
                  <a:pt x="256" y="184"/>
                  <a:pt x="252" y="184"/>
                </a:cubicBezTo>
                <a:lnTo>
                  <a:pt x="239" y="184"/>
                </a:lnTo>
                <a:lnTo>
                  <a:pt x="239" y="201"/>
                </a:lnTo>
                <a:lnTo>
                  <a:pt x="251" y="201"/>
                </a:lnTo>
                <a:cubicBezTo>
                  <a:pt x="255" y="201"/>
                  <a:pt x="257" y="203"/>
                  <a:pt x="257" y="209"/>
                </a:cubicBezTo>
                <a:cubicBezTo>
                  <a:pt x="257" y="215"/>
                  <a:pt x="255" y="218"/>
                  <a:pt x="251" y="218"/>
                </a:cubicBezTo>
                <a:lnTo>
                  <a:pt x="99" y="218"/>
                </a:lnTo>
                <a:cubicBezTo>
                  <a:pt x="95" y="218"/>
                  <a:pt x="93" y="215"/>
                  <a:pt x="93" y="209"/>
                </a:cubicBezTo>
                <a:cubicBezTo>
                  <a:pt x="93" y="203"/>
                  <a:pt x="95" y="201"/>
                  <a:pt x="99" y="201"/>
                </a:cubicBezTo>
                <a:lnTo>
                  <a:pt x="112" y="201"/>
                </a:lnTo>
                <a:lnTo>
                  <a:pt x="112" y="184"/>
                </a:lnTo>
                <a:lnTo>
                  <a:pt x="101" y="184"/>
                </a:lnTo>
                <a:cubicBezTo>
                  <a:pt x="97" y="184"/>
                  <a:pt x="95" y="181"/>
                  <a:pt x="95" y="176"/>
                </a:cubicBezTo>
                <a:cubicBezTo>
                  <a:pt x="95" y="171"/>
                  <a:pt x="97" y="169"/>
                  <a:pt x="101" y="169"/>
                </a:cubicBezTo>
                <a:close/>
                <a:moveTo>
                  <a:pt x="128" y="184"/>
                </a:moveTo>
                <a:lnTo>
                  <a:pt x="128" y="201"/>
                </a:lnTo>
                <a:lnTo>
                  <a:pt x="148" y="201"/>
                </a:lnTo>
                <a:lnTo>
                  <a:pt x="148" y="184"/>
                </a:lnTo>
                <a:lnTo>
                  <a:pt x="128" y="184"/>
                </a:lnTo>
                <a:close/>
                <a:moveTo>
                  <a:pt x="166" y="184"/>
                </a:moveTo>
                <a:lnTo>
                  <a:pt x="166" y="201"/>
                </a:lnTo>
                <a:lnTo>
                  <a:pt x="186" y="201"/>
                </a:lnTo>
                <a:lnTo>
                  <a:pt x="186" y="184"/>
                </a:lnTo>
                <a:lnTo>
                  <a:pt x="166" y="184"/>
                </a:lnTo>
                <a:close/>
                <a:moveTo>
                  <a:pt x="202" y="183"/>
                </a:moveTo>
                <a:lnTo>
                  <a:pt x="202" y="201"/>
                </a:lnTo>
                <a:lnTo>
                  <a:pt x="223" y="201"/>
                </a:lnTo>
                <a:lnTo>
                  <a:pt x="223" y="183"/>
                </a:lnTo>
                <a:lnTo>
                  <a:pt x="202" y="183"/>
                </a:lnTo>
                <a:close/>
                <a:moveTo>
                  <a:pt x="101" y="229"/>
                </a:moveTo>
                <a:lnTo>
                  <a:pt x="251" y="229"/>
                </a:lnTo>
                <a:cubicBezTo>
                  <a:pt x="255" y="229"/>
                  <a:pt x="257" y="232"/>
                  <a:pt x="257" y="238"/>
                </a:cubicBezTo>
                <a:cubicBezTo>
                  <a:pt x="257" y="244"/>
                  <a:pt x="255" y="247"/>
                  <a:pt x="251" y="247"/>
                </a:cubicBezTo>
                <a:lnTo>
                  <a:pt x="183" y="247"/>
                </a:lnTo>
                <a:lnTo>
                  <a:pt x="183" y="247"/>
                </a:lnTo>
                <a:cubicBezTo>
                  <a:pt x="183" y="257"/>
                  <a:pt x="180" y="264"/>
                  <a:pt x="174" y="268"/>
                </a:cubicBezTo>
                <a:cubicBezTo>
                  <a:pt x="168" y="273"/>
                  <a:pt x="158" y="275"/>
                  <a:pt x="144" y="275"/>
                </a:cubicBezTo>
                <a:lnTo>
                  <a:pt x="102" y="275"/>
                </a:lnTo>
                <a:cubicBezTo>
                  <a:pt x="98" y="275"/>
                  <a:pt x="96" y="272"/>
                  <a:pt x="96" y="267"/>
                </a:cubicBezTo>
                <a:cubicBezTo>
                  <a:pt x="96" y="262"/>
                  <a:pt x="98" y="259"/>
                  <a:pt x="102" y="259"/>
                </a:cubicBezTo>
                <a:lnTo>
                  <a:pt x="146" y="259"/>
                </a:lnTo>
                <a:cubicBezTo>
                  <a:pt x="154" y="259"/>
                  <a:pt x="159" y="258"/>
                  <a:pt x="162" y="257"/>
                </a:cubicBezTo>
                <a:cubicBezTo>
                  <a:pt x="166" y="256"/>
                  <a:pt x="168" y="254"/>
                  <a:pt x="168" y="251"/>
                </a:cubicBezTo>
                <a:lnTo>
                  <a:pt x="168" y="247"/>
                </a:lnTo>
                <a:lnTo>
                  <a:pt x="101" y="247"/>
                </a:lnTo>
                <a:cubicBezTo>
                  <a:pt x="96" y="247"/>
                  <a:pt x="94" y="244"/>
                  <a:pt x="94" y="238"/>
                </a:cubicBezTo>
                <a:cubicBezTo>
                  <a:pt x="94" y="232"/>
                  <a:pt x="96" y="229"/>
                  <a:pt x="101" y="229"/>
                </a:cubicBezTo>
                <a:close/>
                <a:moveTo>
                  <a:pt x="372" y="75"/>
                </a:moveTo>
                <a:lnTo>
                  <a:pt x="372" y="92"/>
                </a:lnTo>
                <a:cubicBezTo>
                  <a:pt x="372" y="96"/>
                  <a:pt x="373" y="98"/>
                  <a:pt x="375" y="100"/>
                </a:cubicBezTo>
                <a:cubicBezTo>
                  <a:pt x="377" y="102"/>
                  <a:pt x="380" y="102"/>
                  <a:pt x="385" y="102"/>
                </a:cubicBezTo>
                <a:lnTo>
                  <a:pt x="394" y="102"/>
                </a:lnTo>
                <a:lnTo>
                  <a:pt x="394" y="75"/>
                </a:lnTo>
                <a:cubicBezTo>
                  <a:pt x="394" y="71"/>
                  <a:pt x="397" y="69"/>
                  <a:pt x="402" y="69"/>
                </a:cubicBezTo>
                <a:cubicBezTo>
                  <a:pt x="407" y="69"/>
                  <a:pt x="410" y="71"/>
                  <a:pt x="410" y="75"/>
                </a:cubicBezTo>
                <a:lnTo>
                  <a:pt x="410" y="102"/>
                </a:lnTo>
                <a:lnTo>
                  <a:pt x="420" y="102"/>
                </a:lnTo>
                <a:cubicBezTo>
                  <a:pt x="425" y="102"/>
                  <a:pt x="429" y="102"/>
                  <a:pt x="431" y="100"/>
                </a:cubicBezTo>
                <a:cubicBezTo>
                  <a:pt x="434" y="98"/>
                  <a:pt x="435" y="96"/>
                  <a:pt x="435" y="92"/>
                </a:cubicBezTo>
                <a:lnTo>
                  <a:pt x="435" y="75"/>
                </a:lnTo>
                <a:cubicBezTo>
                  <a:pt x="435" y="71"/>
                  <a:pt x="438" y="69"/>
                  <a:pt x="443" y="69"/>
                </a:cubicBezTo>
                <a:cubicBezTo>
                  <a:pt x="449" y="69"/>
                  <a:pt x="451" y="71"/>
                  <a:pt x="451" y="75"/>
                </a:cubicBezTo>
                <a:lnTo>
                  <a:pt x="451" y="95"/>
                </a:lnTo>
                <a:cubicBezTo>
                  <a:pt x="451" y="104"/>
                  <a:pt x="448" y="110"/>
                  <a:pt x="442" y="114"/>
                </a:cubicBezTo>
                <a:cubicBezTo>
                  <a:pt x="436" y="118"/>
                  <a:pt x="426" y="120"/>
                  <a:pt x="412" y="120"/>
                </a:cubicBezTo>
                <a:lnTo>
                  <a:pt x="410" y="120"/>
                </a:lnTo>
                <a:lnTo>
                  <a:pt x="410" y="131"/>
                </a:lnTo>
                <a:lnTo>
                  <a:pt x="449" y="131"/>
                </a:lnTo>
                <a:cubicBezTo>
                  <a:pt x="453" y="131"/>
                  <a:pt x="455" y="133"/>
                  <a:pt x="455" y="139"/>
                </a:cubicBezTo>
                <a:cubicBezTo>
                  <a:pt x="455" y="144"/>
                  <a:pt x="453" y="147"/>
                  <a:pt x="449" y="147"/>
                </a:cubicBezTo>
                <a:lnTo>
                  <a:pt x="410" y="147"/>
                </a:lnTo>
                <a:lnTo>
                  <a:pt x="410" y="157"/>
                </a:lnTo>
                <a:lnTo>
                  <a:pt x="449" y="157"/>
                </a:lnTo>
                <a:cubicBezTo>
                  <a:pt x="453" y="157"/>
                  <a:pt x="455" y="161"/>
                  <a:pt x="455" y="167"/>
                </a:cubicBezTo>
                <a:cubicBezTo>
                  <a:pt x="455" y="174"/>
                  <a:pt x="453" y="177"/>
                  <a:pt x="449" y="177"/>
                </a:cubicBezTo>
                <a:lnTo>
                  <a:pt x="357" y="177"/>
                </a:lnTo>
                <a:cubicBezTo>
                  <a:pt x="353" y="177"/>
                  <a:pt x="351" y="174"/>
                  <a:pt x="351" y="167"/>
                </a:cubicBezTo>
                <a:cubicBezTo>
                  <a:pt x="351" y="161"/>
                  <a:pt x="353" y="157"/>
                  <a:pt x="357" y="157"/>
                </a:cubicBezTo>
                <a:lnTo>
                  <a:pt x="394" y="157"/>
                </a:lnTo>
                <a:lnTo>
                  <a:pt x="394" y="147"/>
                </a:lnTo>
                <a:lnTo>
                  <a:pt x="356" y="147"/>
                </a:lnTo>
                <a:cubicBezTo>
                  <a:pt x="352" y="147"/>
                  <a:pt x="350" y="144"/>
                  <a:pt x="350" y="139"/>
                </a:cubicBezTo>
                <a:cubicBezTo>
                  <a:pt x="350" y="133"/>
                  <a:pt x="352" y="131"/>
                  <a:pt x="356" y="131"/>
                </a:cubicBezTo>
                <a:lnTo>
                  <a:pt x="394" y="131"/>
                </a:lnTo>
                <a:lnTo>
                  <a:pt x="394" y="120"/>
                </a:lnTo>
                <a:lnTo>
                  <a:pt x="394" y="120"/>
                </a:lnTo>
                <a:cubicBezTo>
                  <a:pt x="380" y="120"/>
                  <a:pt x="370" y="118"/>
                  <a:pt x="364" y="114"/>
                </a:cubicBezTo>
                <a:cubicBezTo>
                  <a:pt x="358" y="110"/>
                  <a:pt x="355" y="104"/>
                  <a:pt x="355" y="95"/>
                </a:cubicBezTo>
                <a:lnTo>
                  <a:pt x="355" y="75"/>
                </a:lnTo>
                <a:cubicBezTo>
                  <a:pt x="355" y="71"/>
                  <a:pt x="358" y="69"/>
                  <a:pt x="363" y="69"/>
                </a:cubicBezTo>
                <a:cubicBezTo>
                  <a:pt x="369" y="69"/>
                  <a:pt x="372" y="71"/>
                  <a:pt x="372" y="75"/>
                </a:cubicBezTo>
                <a:close/>
                <a:moveTo>
                  <a:pt x="460" y="99"/>
                </a:moveTo>
                <a:cubicBezTo>
                  <a:pt x="460" y="89"/>
                  <a:pt x="464" y="82"/>
                  <a:pt x="470" y="78"/>
                </a:cubicBezTo>
                <a:cubicBezTo>
                  <a:pt x="476" y="74"/>
                  <a:pt x="486" y="72"/>
                  <a:pt x="500" y="72"/>
                </a:cubicBezTo>
                <a:lnTo>
                  <a:pt x="552" y="72"/>
                </a:lnTo>
                <a:cubicBezTo>
                  <a:pt x="556" y="72"/>
                  <a:pt x="558" y="75"/>
                  <a:pt x="558" y="81"/>
                </a:cubicBezTo>
                <a:cubicBezTo>
                  <a:pt x="558" y="86"/>
                  <a:pt x="556" y="89"/>
                  <a:pt x="552" y="89"/>
                </a:cubicBezTo>
                <a:lnTo>
                  <a:pt x="530" y="89"/>
                </a:lnTo>
                <a:lnTo>
                  <a:pt x="530" y="96"/>
                </a:lnTo>
                <a:cubicBezTo>
                  <a:pt x="530" y="99"/>
                  <a:pt x="531" y="102"/>
                  <a:pt x="532" y="103"/>
                </a:cubicBezTo>
                <a:cubicBezTo>
                  <a:pt x="534" y="105"/>
                  <a:pt x="536" y="106"/>
                  <a:pt x="539" y="106"/>
                </a:cubicBezTo>
                <a:lnTo>
                  <a:pt x="554" y="106"/>
                </a:lnTo>
                <a:cubicBezTo>
                  <a:pt x="558" y="106"/>
                  <a:pt x="560" y="108"/>
                  <a:pt x="560" y="114"/>
                </a:cubicBezTo>
                <a:cubicBezTo>
                  <a:pt x="560" y="120"/>
                  <a:pt x="558" y="123"/>
                  <a:pt x="554" y="123"/>
                </a:cubicBezTo>
                <a:lnTo>
                  <a:pt x="537" y="123"/>
                </a:lnTo>
                <a:cubicBezTo>
                  <a:pt x="529" y="123"/>
                  <a:pt x="523" y="121"/>
                  <a:pt x="519" y="115"/>
                </a:cubicBezTo>
                <a:cubicBezTo>
                  <a:pt x="516" y="110"/>
                  <a:pt x="514" y="102"/>
                  <a:pt x="514" y="90"/>
                </a:cubicBezTo>
                <a:lnTo>
                  <a:pt x="514" y="90"/>
                </a:lnTo>
                <a:lnTo>
                  <a:pt x="504" y="90"/>
                </a:lnTo>
                <a:lnTo>
                  <a:pt x="504" y="120"/>
                </a:lnTo>
                <a:cubicBezTo>
                  <a:pt x="504" y="125"/>
                  <a:pt x="501" y="127"/>
                  <a:pt x="495" y="127"/>
                </a:cubicBezTo>
                <a:cubicBezTo>
                  <a:pt x="490" y="127"/>
                  <a:pt x="487" y="125"/>
                  <a:pt x="487" y="120"/>
                </a:cubicBezTo>
                <a:lnTo>
                  <a:pt x="487" y="90"/>
                </a:lnTo>
                <a:lnTo>
                  <a:pt x="482" y="90"/>
                </a:lnTo>
                <a:cubicBezTo>
                  <a:pt x="480" y="90"/>
                  <a:pt x="478" y="91"/>
                  <a:pt x="477" y="92"/>
                </a:cubicBezTo>
                <a:cubicBezTo>
                  <a:pt x="476" y="94"/>
                  <a:pt x="476" y="97"/>
                  <a:pt x="476" y="100"/>
                </a:cubicBezTo>
                <a:lnTo>
                  <a:pt x="476" y="120"/>
                </a:lnTo>
                <a:cubicBezTo>
                  <a:pt x="476" y="124"/>
                  <a:pt x="473" y="126"/>
                  <a:pt x="468" y="126"/>
                </a:cubicBezTo>
                <a:cubicBezTo>
                  <a:pt x="463" y="126"/>
                  <a:pt x="460" y="124"/>
                  <a:pt x="460" y="120"/>
                </a:cubicBezTo>
                <a:lnTo>
                  <a:pt x="460" y="99"/>
                </a:lnTo>
                <a:close/>
                <a:moveTo>
                  <a:pt x="476" y="133"/>
                </a:moveTo>
                <a:lnTo>
                  <a:pt x="476" y="154"/>
                </a:lnTo>
                <a:cubicBezTo>
                  <a:pt x="476" y="158"/>
                  <a:pt x="477" y="161"/>
                  <a:pt x="480" y="163"/>
                </a:cubicBezTo>
                <a:cubicBezTo>
                  <a:pt x="482" y="165"/>
                  <a:pt x="486" y="166"/>
                  <a:pt x="491" y="166"/>
                </a:cubicBezTo>
                <a:lnTo>
                  <a:pt x="502" y="166"/>
                </a:lnTo>
                <a:lnTo>
                  <a:pt x="502" y="165"/>
                </a:lnTo>
                <a:cubicBezTo>
                  <a:pt x="502" y="153"/>
                  <a:pt x="504" y="144"/>
                  <a:pt x="509" y="139"/>
                </a:cubicBezTo>
                <a:cubicBezTo>
                  <a:pt x="513" y="133"/>
                  <a:pt x="521" y="131"/>
                  <a:pt x="531" y="131"/>
                </a:cubicBezTo>
                <a:lnTo>
                  <a:pt x="555" y="131"/>
                </a:lnTo>
                <a:cubicBezTo>
                  <a:pt x="559" y="131"/>
                  <a:pt x="561" y="134"/>
                  <a:pt x="561" y="139"/>
                </a:cubicBezTo>
                <a:cubicBezTo>
                  <a:pt x="561" y="145"/>
                  <a:pt x="559" y="148"/>
                  <a:pt x="555" y="148"/>
                </a:cubicBezTo>
                <a:lnTo>
                  <a:pt x="530" y="148"/>
                </a:lnTo>
                <a:cubicBezTo>
                  <a:pt x="526" y="148"/>
                  <a:pt x="523" y="149"/>
                  <a:pt x="520" y="151"/>
                </a:cubicBezTo>
                <a:cubicBezTo>
                  <a:pt x="519" y="152"/>
                  <a:pt x="518" y="155"/>
                  <a:pt x="518" y="158"/>
                </a:cubicBezTo>
                <a:lnTo>
                  <a:pt x="518" y="166"/>
                </a:lnTo>
                <a:lnTo>
                  <a:pt x="518" y="166"/>
                </a:lnTo>
                <a:cubicBezTo>
                  <a:pt x="532" y="166"/>
                  <a:pt x="541" y="169"/>
                  <a:pt x="548" y="175"/>
                </a:cubicBezTo>
                <a:cubicBezTo>
                  <a:pt x="554" y="181"/>
                  <a:pt x="557" y="191"/>
                  <a:pt x="557" y="205"/>
                </a:cubicBezTo>
                <a:lnTo>
                  <a:pt x="557" y="271"/>
                </a:lnTo>
                <a:cubicBezTo>
                  <a:pt x="557" y="275"/>
                  <a:pt x="554" y="277"/>
                  <a:pt x="549" y="277"/>
                </a:cubicBezTo>
                <a:cubicBezTo>
                  <a:pt x="544" y="277"/>
                  <a:pt x="541" y="275"/>
                  <a:pt x="541" y="271"/>
                </a:cubicBezTo>
                <a:lnTo>
                  <a:pt x="541" y="245"/>
                </a:lnTo>
                <a:lnTo>
                  <a:pt x="518" y="245"/>
                </a:lnTo>
                <a:lnTo>
                  <a:pt x="518" y="245"/>
                </a:lnTo>
                <a:cubicBezTo>
                  <a:pt x="518" y="255"/>
                  <a:pt x="515" y="263"/>
                  <a:pt x="510" y="268"/>
                </a:cubicBezTo>
                <a:cubicBezTo>
                  <a:pt x="505" y="272"/>
                  <a:pt x="497" y="275"/>
                  <a:pt x="487" y="275"/>
                </a:cubicBezTo>
                <a:lnTo>
                  <a:pt x="461" y="275"/>
                </a:lnTo>
                <a:cubicBezTo>
                  <a:pt x="457" y="275"/>
                  <a:pt x="455" y="272"/>
                  <a:pt x="455" y="267"/>
                </a:cubicBezTo>
                <a:cubicBezTo>
                  <a:pt x="455" y="262"/>
                  <a:pt x="457" y="259"/>
                  <a:pt x="461" y="259"/>
                </a:cubicBezTo>
                <a:lnTo>
                  <a:pt x="488" y="259"/>
                </a:lnTo>
                <a:cubicBezTo>
                  <a:pt x="493" y="259"/>
                  <a:pt x="496" y="258"/>
                  <a:pt x="498" y="257"/>
                </a:cubicBezTo>
                <a:cubicBezTo>
                  <a:pt x="501" y="256"/>
                  <a:pt x="502" y="253"/>
                  <a:pt x="502" y="251"/>
                </a:cubicBezTo>
                <a:lnTo>
                  <a:pt x="502" y="245"/>
                </a:lnTo>
                <a:lnTo>
                  <a:pt x="461" y="245"/>
                </a:lnTo>
                <a:cubicBezTo>
                  <a:pt x="457" y="245"/>
                  <a:pt x="455" y="242"/>
                  <a:pt x="455" y="236"/>
                </a:cubicBezTo>
                <a:cubicBezTo>
                  <a:pt x="455" y="230"/>
                  <a:pt x="457" y="228"/>
                  <a:pt x="461" y="228"/>
                </a:cubicBezTo>
                <a:lnTo>
                  <a:pt x="502" y="228"/>
                </a:lnTo>
                <a:lnTo>
                  <a:pt x="502" y="214"/>
                </a:lnTo>
                <a:lnTo>
                  <a:pt x="460" y="214"/>
                </a:lnTo>
                <a:cubicBezTo>
                  <a:pt x="456" y="214"/>
                  <a:pt x="454" y="211"/>
                  <a:pt x="454" y="205"/>
                </a:cubicBezTo>
                <a:cubicBezTo>
                  <a:pt x="454" y="199"/>
                  <a:pt x="456" y="197"/>
                  <a:pt x="460" y="197"/>
                </a:cubicBezTo>
                <a:lnTo>
                  <a:pt x="502" y="197"/>
                </a:lnTo>
                <a:lnTo>
                  <a:pt x="502" y="182"/>
                </a:lnTo>
                <a:lnTo>
                  <a:pt x="500" y="182"/>
                </a:lnTo>
                <a:cubicBezTo>
                  <a:pt x="486" y="182"/>
                  <a:pt x="476" y="180"/>
                  <a:pt x="470" y="175"/>
                </a:cubicBezTo>
                <a:cubicBezTo>
                  <a:pt x="464" y="171"/>
                  <a:pt x="460" y="164"/>
                  <a:pt x="460" y="155"/>
                </a:cubicBezTo>
                <a:lnTo>
                  <a:pt x="460" y="133"/>
                </a:lnTo>
                <a:cubicBezTo>
                  <a:pt x="460" y="129"/>
                  <a:pt x="463" y="127"/>
                  <a:pt x="468" y="127"/>
                </a:cubicBezTo>
                <a:cubicBezTo>
                  <a:pt x="473" y="127"/>
                  <a:pt x="476" y="129"/>
                  <a:pt x="476" y="133"/>
                </a:cubicBezTo>
                <a:close/>
                <a:moveTo>
                  <a:pt x="372" y="188"/>
                </a:moveTo>
                <a:lnTo>
                  <a:pt x="435" y="188"/>
                </a:lnTo>
                <a:lnTo>
                  <a:pt x="435" y="183"/>
                </a:lnTo>
                <a:cubicBezTo>
                  <a:pt x="435" y="181"/>
                  <a:pt x="438" y="180"/>
                  <a:pt x="443" y="180"/>
                </a:cubicBezTo>
                <a:cubicBezTo>
                  <a:pt x="449" y="180"/>
                  <a:pt x="451" y="181"/>
                  <a:pt x="451" y="183"/>
                </a:cubicBezTo>
                <a:lnTo>
                  <a:pt x="451" y="271"/>
                </a:lnTo>
                <a:cubicBezTo>
                  <a:pt x="451" y="275"/>
                  <a:pt x="449" y="277"/>
                  <a:pt x="443" y="277"/>
                </a:cubicBezTo>
                <a:cubicBezTo>
                  <a:pt x="438" y="277"/>
                  <a:pt x="435" y="275"/>
                  <a:pt x="435" y="271"/>
                </a:cubicBezTo>
                <a:lnTo>
                  <a:pt x="435" y="261"/>
                </a:lnTo>
                <a:lnTo>
                  <a:pt x="372" y="261"/>
                </a:lnTo>
                <a:lnTo>
                  <a:pt x="372" y="271"/>
                </a:lnTo>
                <a:cubicBezTo>
                  <a:pt x="372" y="275"/>
                  <a:pt x="369" y="277"/>
                  <a:pt x="363" y="277"/>
                </a:cubicBezTo>
                <a:cubicBezTo>
                  <a:pt x="358" y="277"/>
                  <a:pt x="355" y="275"/>
                  <a:pt x="355" y="271"/>
                </a:cubicBezTo>
                <a:lnTo>
                  <a:pt x="355" y="187"/>
                </a:lnTo>
                <a:cubicBezTo>
                  <a:pt x="355" y="182"/>
                  <a:pt x="358" y="180"/>
                  <a:pt x="363" y="180"/>
                </a:cubicBezTo>
                <a:cubicBezTo>
                  <a:pt x="369" y="180"/>
                  <a:pt x="372" y="182"/>
                  <a:pt x="372" y="187"/>
                </a:cubicBezTo>
                <a:lnTo>
                  <a:pt x="372" y="188"/>
                </a:lnTo>
                <a:close/>
                <a:moveTo>
                  <a:pt x="518" y="182"/>
                </a:moveTo>
                <a:lnTo>
                  <a:pt x="518" y="197"/>
                </a:lnTo>
                <a:lnTo>
                  <a:pt x="541" y="197"/>
                </a:lnTo>
                <a:lnTo>
                  <a:pt x="541" y="190"/>
                </a:lnTo>
                <a:cubicBezTo>
                  <a:pt x="541" y="187"/>
                  <a:pt x="540" y="185"/>
                  <a:pt x="538" y="184"/>
                </a:cubicBezTo>
                <a:cubicBezTo>
                  <a:pt x="535" y="182"/>
                  <a:pt x="532" y="182"/>
                  <a:pt x="527" y="182"/>
                </a:cubicBezTo>
                <a:lnTo>
                  <a:pt x="518" y="182"/>
                </a:lnTo>
                <a:close/>
                <a:moveTo>
                  <a:pt x="372" y="204"/>
                </a:moveTo>
                <a:lnTo>
                  <a:pt x="372" y="215"/>
                </a:lnTo>
                <a:lnTo>
                  <a:pt x="434" y="215"/>
                </a:lnTo>
                <a:lnTo>
                  <a:pt x="434" y="204"/>
                </a:lnTo>
                <a:lnTo>
                  <a:pt x="372" y="204"/>
                </a:lnTo>
                <a:close/>
                <a:moveTo>
                  <a:pt x="518" y="214"/>
                </a:moveTo>
                <a:lnTo>
                  <a:pt x="518" y="228"/>
                </a:lnTo>
                <a:lnTo>
                  <a:pt x="541" y="228"/>
                </a:lnTo>
                <a:lnTo>
                  <a:pt x="541" y="214"/>
                </a:lnTo>
                <a:lnTo>
                  <a:pt x="518" y="214"/>
                </a:lnTo>
                <a:close/>
                <a:moveTo>
                  <a:pt x="372" y="232"/>
                </a:moveTo>
                <a:lnTo>
                  <a:pt x="372" y="243"/>
                </a:lnTo>
                <a:lnTo>
                  <a:pt x="434" y="243"/>
                </a:lnTo>
                <a:lnTo>
                  <a:pt x="434" y="232"/>
                </a:lnTo>
                <a:lnTo>
                  <a:pt x="372" y="232"/>
                </a:lnTo>
                <a:close/>
                <a:moveTo>
                  <a:pt x="81" y="340"/>
                </a:moveTo>
                <a:lnTo>
                  <a:pt x="166" y="340"/>
                </a:lnTo>
                <a:cubicBezTo>
                  <a:pt x="170" y="340"/>
                  <a:pt x="172" y="343"/>
                  <a:pt x="172" y="349"/>
                </a:cubicBezTo>
                <a:cubicBezTo>
                  <a:pt x="172" y="355"/>
                  <a:pt x="170" y="358"/>
                  <a:pt x="166" y="358"/>
                </a:cubicBezTo>
                <a:lnTo>
                  <a:pt x="130" y="358"/>
                </a:lnTo>
                <a:lnTo>
                  <a:pt x="130" y="379"/>
                </a:lnTo>
                <a:lnTo>
                  <a:pt x="133" y="379"/>
                </a:lnTo>
                <a:cubicBezTo>
                  <a:pt x="147" y="379"/>
                  <a:pt x="157" y="382"/>
                  <a:pt x="163" y="386"/>
                </a:cubicBezTo>
                <a:cubicBezTo>
                  <a:pt x="169" y="390"/>
                  <a:pt x="172" y="397"/>
                  <a:pt x="172" y="406"/>
                </a:cubicBezTo>
                <a:lnTo>
                  <a:pt x="172" y="407"/>
                </a:lnTo>
                <a:cubicBezTo>
                  <a:pt x="172" y="416"/>
                  <a:pt x="169" y="423"/>
                  <a:pt x="163" y="427"/>
                </a:cubicBezTo>
                <a:cubicBezTo>
                  <a:pt x="157" y="431"/>
                  <a:pt x="147" y="433"/>
                  <a:pt x="133" y="433"/>
                </a:cubicBezTo>
                <a:lnTo>
                  <a:pt x="130" y="433"/>
                </a:lnTo>
                <a:lnTo>
                  <a:pt x="130" y="490"/>
                </a:lnTo>
                <a:lnTo>
                  <a:pt x="140" y="490"/>
                </a:lnTo>
                <a:cubicBezTo>
                  <a:pt x="145" y="490"/>
                  <a:pt x="149" y="489"/>
                  <a:pt x="151" y="487"/>
                </a:cubicBezTo>
                <a:cubicBezTo>
                  <a:pt x="153" y="484"/>
                  <a:pt x="155" y="480"/>
                  <a:pt x="155" y="475"/>
                </a:cubicBezTo>
                <a:lnTo>
                  <a:pt x="155" y="445"/>
                </a:lnTo>
                <a:cubicBezTo>
                  <a:pt x="155" y="440"/>
                  <a:pt x="157" y="438"/>
                  <a:pt x="163" y="438"/>
                </a:cubicBezTo>
                <a:cubicBezTo>
                  <a:pt x="168" y="438"/>
                  <a:pt x="171" y="440"/>
                  <a:pt x="171" y="445"/>
                </a:cubicBezTo>
                <a:lnTo>
                  <a:pt x="171" y="474"/>
                </a:lnTo>
                <a:cubicBezTo>
                  <a:pt x="171" y="486"/>
                  <a:pt x="168" y="494"/>
                  <a:pt x="162" y="500"/>
                </a:cubicBezTo>
                <a:cubicBezTo>
                  <a:pt x="155" y="505"/>
                  <a:pt x="145" y="508"/>
                  <a:pt x="132" y="508"/>
                </a:cubicBezTo>
                <a:lnTo>
                  <a:pt x="130" y="508"/>
                </a:lnTo>
                <a:lnTo>
                  <a:pt x="130" y="528"/>
                </a:lnTo>
                <a:lnTo>
                  <a:pt x="165" y="528"/>
                </a:lnTo>
                <a:cubicBezTo>
                  <a:pt x="169" y="528"/>
                  <a:pt x="171" y="531"/>
                  <a:pt x="171" y="536"/>
                </a:cubicBezTo>
                <a:cubicBezTo>
                  <a:pt x="171" y="541"/>
                  <a:pt x="169" y="544"/>
                  <a:pt x="165" y="544"/>
                </a:cubicBezTo>
                <a:lnTo>
                  <a:pt x="80" y="544"/>
                </a:lnTo>
                <a:cubicBezTo>
                  <a:pt x="76" y="544"/>
                  <a:pt x="74" y="541"/>
                  <a:pt x="74" y="536"/>
                </a:cubicBezTo>
                <a:cubicBezTo>
                  <a:pt x="74" y="531"/>
                  <a:pt x="76" y="528"/>
                  <a:pt x="80" y="528"/>
                </a:cubicBezTo>
                <a:lnTo>
                  <a:pt x="114" y="528"/>
                </a:lnTo>
                <a:lnTo>
                  <a:pt x="114" y="508"/>
                </a:lnTo>
                <a:lnTo>
                  <a:pt x="113" y="508"/>
                </a:lnTo>
                <a:cubicBezTo>
                  <a:pt x="100" y="508"/>
                  <a:pt x="90" y="505"/>
                  <a:pt x="84" y="500"/>
                </a:cubicBezTo>
                <a:cubicBezTo>
                  <a:pt x="78" y="494"/>
                  <a:pt x="75" y="485"/>
                  <a:pt x="75" y="473"/>
                </a:cubicBezTo>
                <a:lnTo>
                  <a:pt x="75" y="444"/>
                </a:lnTo>
                <a:cubicBezTo>
                  <a:pt x="75" y="440"/>
                  <a:pt x="78" y="438"/>
                  <a:pt x="83" y="438"/>
                </a:cubicBezTo>
                <a:cubicBezTo>
                  <a:pt x="89" y="438"/>
                  <a:pt x="91" y="440"/>
                  <a:pt x="91" y="444"/>
                </a:cubicBezTo>
                <a:lnTo>
                  <a:pt x="91" y="474"/>
                </a:lnTo>
                <a:cubicBezTo>
                  <a:pt x="91" y="480"/>
                  <a:pt x="92" y="484"/>
                  <a:pt x="94" y="487"/>
                </a:cubicBezTo>
                <a:cubicBezTo>
                  <a:pt x="97" y="489"/>
                  <a:pt x="100" y="490"/>
                  <a:pt x="104" y="490"/>
                </a:cubicBezTo>
                <a:lnTo>
                  <a:pt x="114" y="490"/>
                </a:lnTo>
                <a:lnTo>
                  <a:pt x="114" y="433"/>
                </a:lnTo>
                <a:lnTo>
                  <a:pt x="113" y="433"/>
                </a:lnTo>
                <a:cubicBezTo>
                  <a:pt x="100" y="433"/>
                  <a:pt x="90" y="431"/>
                  <a:pt x="84" y="427"/>
                </a:cubicBezTo>
                <a:cubicBezTo>
                  <a:pt x="78" y="423"/>
                  <a:pt x="75" y="416"/>
                  <a:pt x="75" y="407"/>
                </a:cubicBezTo>
                <a:lnTo>
                  <a:pt x="75" y="406"/>
                </a:lnTo>
                <a:cubicBezTo>
                  <a:pt x="75" y="397"/>
                  <a:pt x="78" y="390"/>
                  <a:pt x="84" y="386"/>
                </a:cubicBezTo>
                <a:cubicBezTo>
                  <a:pt x="90" y="382"/>
                  <a:pt x="100" y="379"/>
                  <a:pt x="113" y="379"/>
                </a:cubicBezTo>
                <a:lnTo>
                  <a:pt x="114" y="379"/>
                </a:lnTo>
                <a:lnTo>
                  <a:pt x="114" y="359"/>
                </a:lnTo>
                <a:lnTo>
                  <a:pt x="81" y="359"/>
                </a:lnTo>
                <a:cubicBezTo>
                  <a:pt x="77" y="359"/>
                  <a:pt x="75" y="356"/>
                  <a:pt x="75" y="350"/>
                </a:cubicBezTo>
                <a:cubicBezTo>
                  <a:pt x="75" y="343"/>
                  <a:pt x="77" y="340"/>
                  <a:pt x="81" y="340"/>
                </a:cubicBezTo>
                <a:close/>
                <a:moveTo>
                  <a:pt x="185" y="341"/>
                </a:moveTo>
                <a:lnTo>
                  <a:pt x="208" y="341"/>
                </a:lnTo>
                <a:cubicBezTo>
                  <a:pt x="219" y="341"/>
                  <a:pt x="226" y="344"/>
                  <a:pt x="231" y="350"/>
                </a:cubicBezTo>
                <a:cubicBezTo>
                  <a:pt x="235" y="356"/>
                  <a:pt x="237" y="366"/>
                  <a:pt x="237" y="379"/>
                </a:cubicBezTo>
                <a:lnTo>
                  <a:pt x="237" y="379"/>
                </a:lnTo>
                <a:lnTo>
                  <a:pt x="261" y="379"/>
                </a:lnTo>
                <a:lnTo>
                  <a:pt x="261" y="345"/>
                </a:lnTo>
                <a:cubicBezTo>
                  <a:pt x="261" y="342"/>
                  <a:pt x="263" y="340"/>
                  <a:pt x="269" y="340"/>
                </a:cubicBezTo>
                <a:cubicBezTo>
                  <a:pt x="274" y="340"/>
                  <a:pt x="277" y="342"/>
                  <a:pt x="277" y="345"/>
                </a:cubicBezTo>
                <a:lnTo>
                  <a:pt x="277" y="418"/>
                </a:lnTo>
                <a:cubicBezTo>
                  <a:pt x="277" y="432"/>
                  <a:pt x="273" y="442"/>
                  <a:pt x="267" y="448"/>
                </a:cubicBezTo>
                <a:cubicBezTo>
                  <a:pt x="261" y="454"/>
                  <a:pt x="251" y="457"/>
                  <a:pt x="238" y="457"/>
                </a:cubicBezTo>
                <a:lnTo>
                  <a:pt x="237" y="457"/>
                </a:lnTo>
                <a:lnTo>
                  <a:pt x="237" y="504"/>
                </a:lnTo>
                <a:cubicBezTo>
                  <a:pt x="237" y="513"/>
                  <a:pt x="238" y="519"/>
                  <a:pt x="239" y="522"/>
                </a:cubicBezTo>
                <a:cubicBezTo>
                  <a:pt x="240" y="526"/>
                  <a:pt x="242" y="528"/>
                  <a:pt x="244" y="528"/>
                </a:cubicBezTo>
                <a:lnTo>
                  <a:pt x="254" y="528"/>
                </a:lnTo>
                <a:cubicBezTo>
                  <a:pt x="256" y="528"/>
                  <a:pt x="258" y="526"/>
                  <a:pt x="259" y="523"/>
                </a:cubicBezTo>
                <a:cubicBezTo>
                  <a:pt x="260" y="520"/>
                  <a:pt x="261" y="515"/>
                  <a:pt x="261" y="509"/>
                </a:cubicBezTo>
                <a:lnTo>
                  <a:pt x="261" y="469"/>
                </a:lnTo>
                <a:cubicBezTo>
                  <a:pt x="261" y="465"/>
                  <a:pt x="263" y="463"/>
                  <a:pt x="269" y="463"/>
                </a:cubicBezTo>
                <a:cubicBezTo>
                  <a:pt x="274" y="463"/>
                  <a:pt x="277" y="465"/>
                  <a:pt x="277" y="469"/>
                </a:cubicBezTo>
                <a:lnTo>
                  <a:pt x="277" y="505"/>
                </a:lnTo>
                <a:cubicBezTo>
                  <a:pt x="277" y="518"/>
                  <a:pt x="274" y="528"/>
                  <a:pt x="270" y="534"/>
                </a:cubicBezTo>
                <a:cubicBezTo>
                  <a:pt x="266" y="541"/>
                  <a:pt x="259" y="544"/>
                  <a:pt x="249" y="544"/>
                </a:cubicBezTo>
                <a:lnTo>
                  <a:pt x="249" y="544"/>
                </a:lnTo>
                <a:cubicBezTo>
                  <a:pt x="239" y="544"/>
                  <a:pt x="232" y="541"/>
                  <a:pt x="228" y="534"/>
                </a:cubicBezTo>
                <a:cubicBezTo>
                  <a:pt x="224" y="528"/>
                  <a:pt x="222" y="518"/>
                  <a:pt x="222" y="505"/>
                </a:cubicBezTo>
                <a:lnTo>
                  <a:pt x="222" y="457"/>
                </a:lnTo>
                <a:lnTo>
                  <a:pt x="211" y="457"/>
                </a:lnTo>
                <a:cubicBezTo>
                  <a:pt x="205" y="457"/>
                  <a:pt x="202" y="459"/>
                  <a:pt x="199" y="463"/>
                </a:cubicBezTo>
                <a:cubicBezTo>
                  <a:pt x="197" y="467"/>
                  <a:pt x="196" y="473"/>
                  <a:pt x="196" y="481"/>
                </a:cubicBezTo>
                <a:lnTo>
                  <a:pt x="196" y="539"/>
                </a:lnTo>
                <a:cubicBezTo>
                  <a:pt x="196" y="543"/>
                  <a:pt x="193" y="545"/>
                  <a:pt x="188" y="545"/>
                </a:cubicBezTo>
                <a:cubicBezTo>
                  <a:pt x="183" y="545"/>
                  <a:pt x="180" y="543"/>
                  <a:pt x="180" y="539"/>
                </a:cubicBezTo>
                <a:lnTo>
                  <a:pt x="180" y="480"/>
                </a:lnTo>
                <a:cubicBezTo>
                  <a:pt x="180" y="467"/>
                  <a:pt x="183" y="456"/>
                  <a:pt x="189" y="450"/>
                </a:cubicBezTo>
                <a:cubicBezTo>
                  <a:pt x="196" y="444"/>
                  <a:pt x="206" y="441"/>
                  <a:pt x="219" y="441"/>
                </a:cubicBezTo>
                <a:lnTo>
                  <a:pt x="222" y="441"/>
                </a:lnTo>
                <a:lnTo>
                  <a:pt x="222" y="395"/>
                </a:lnTo>
                <a:lnTo>
                  <a:pt x="185" y="395"/>
                </a:lnTo>
                <a:cubicBezTo>
                  <a:pt x="181" y="395"/>
                  <a:pt x="179" y="393"/>
                  <a:pt x="179" y="387"/>
                </a:cubicBezTo>
                <a:cubicBezTo>
                  <a:pt x="179" y="382"/>
                  <a:pt x="181" y="379"/>
                  <a:pt x="185" y="379"/>
                </a:cubicBezTo>
                <a:lnTo>
                  <a:pt x="222" y="379"/>
                </a:lnTo>
                <a:lnTo>
                  <a:pt x="222" y="371"/>
                </a:lnTo>
                <a:cubicBezTo>
                  <a:pt x="222" y="367"/>
                  <a:pt x="221" y="364"/>
                  <a:pt x="219" y="362"/>
                </a:cubicBezTo>
                <a:cubicBezTo>
                  <a:pt x="216" y="360"/>
                  <a:pt x="213" y="359"/>
                  <a:pt x="209" y="359"/>
                </a:cubicBezTo>
                <a:lnTo>
                  <a:pt x="185" y="359"/>
                </a:lnTo>
                <a:cubicBezTo>
                  <a:pt x="181" y="359"/>
                  <a:pt x="179" y="356"/>
                  <a:pt x="179" y="350"/>
                </a:cubicBezTo>
                <a:cubicBezTo>
                  <a:pt x="179" y="344"/>
                  <a:pt x="181" y="341"/>
                  <a:pt x="185" y="341"/>
                </a:cubicBezTo>
                <a:close/>
                <a:moveTo>
                  <a:pt x="91" y="401"/>
                </a:moveTo>
                <a:lnTo>
                  <a:pt x="91" y="409"/>
                </a:lnTo>
                <a:cubicBezTo>
                  <a:pt x="91" y="412"/>
                  <a:pt x="93" y="413"/>
                  <a:pt x="95" y="414"/>
                </a:cubicBezTo>
                <a:cubicBezTo>
                  <a:pt x="98" y="415"/>
                  <a:pt x="103" y="416"/>
                  <a:pt x="110" y="416"/>
                </a:cubicBezTo>
                <a:lnTo>
                  <a:pt x="136" y="416"/>
                </a:lnTo>
                <a:cubicBezTo>
                  <a:pt x="142" y="416"/>
                  <a:pt x="147" y="415"/>
                  <a:pt x="150" y="414"/>
                </a:cubicBezTo>
                <a:cubicBezTo>
                  <a:pt x="153" y="413"/>
                  <a:pt x="154" y="412"/>
                  <a:pt x="154" y="409"/>
                </a:cubicBezTo>
                <a:lnTo>
                  <a:pt x="154" y="401"/>
                </a:lnTo>
                <a:cubicBezTo>
                  <a:pt x="154" y="399"/>
                  <a:pt x="153" y="398"/>
                  <a:pt x="150" y="397"/>
                </a:cubicBezTo>
                <a:cubicBezTo>
                  <a:pt x="147" y="396"/>
                  <a:pt x="142" y="395"/>
                  <a:pt x="136" y="395"/>
                </a:cubicBezTo>
                <a:lnTo>
                  <a:pt x="110" y="395"/>
                </a:lnTo>
                <a:cubicBezTo>
                  <a:pt x="103" y="395"/>
                  <a:pt x="98" y="396"/>
                  <a:pt x="95" y="397"/>
                </a:cubicBezTo>
                <a:cubicBezTo>
                  <a:pt x="93" y="398"/>
                  <a:pt x="91" y="399"/>
                  <a:pt x="91" y="401"/>
                </a:cubicBezTo>
                <a:close/>
                <a:moveTo>
                  <a:pt x="237" y="395"/>
                </a:moveTo>
                <a:lnTo>
                  <a:pt x="237" y="441"/>
                </a:lnTo>
                <a:lnTo>
                  <a:pt x="247" y="441"/>
                </a:lnTo>
                <a:cubicBezTo>
                  <a:pt x="251" y="441"/>
                  <a:pt x="255" y="439"/>
                  <a:pt x="257" y="435"/>
                </a:cubicBezTo>
                <a:cubicBezTo>
                  <a:pt x="260" y="432"/>
                  <a:pt x="261" y="425"/>
                  <a:pt x="261" y="417"/>
                </a:cubicBezTo>
                <a:lnTo>
                  <a:pt x="261" y="395"/>
                </a:lnTo>
                <a:lnTo>
                  <a:pt x="237" y="395"/>
                </a:lnTo>
                <a:close/>
                <a:moveTo>
                  <a:pt x="357" y="341"/>
                </a:moveTo>
                <a:lnTo>
                  <a:pt x="429" y="341"/>
                </a:lnTo>
                <a:cubicBezTo>
                  <a:pt x="433" y="341"/>
                  <a:pt x="435" y="344"/>
                  <a:pt x="435" y="350"/>
                </a:cubicBezTo>
                <a:cubicBezTo>
                  <a:pt x="435" y="355"/>
                  <a:pt x="433" y="358"/>
                  <a:pt x="429" y="358"/>
                </a:cubicBezTo>
                <a:lnTo>
                  <a:pt x="357" y="358"/>
                </a:lnTo>
                <a:cubicBezTo>
                  <a:pt x="353" y="358"/>
                  <a:pt x="351" y="355"/>
                  <a:pt x="351" y="350"/>
                </a:cubicBezTo>
                <a:cubicBezTo>
                  <a:pt x="351" y="344"/>
                  <a:pt x="353" y="341"/>
                  <a:pt x="357" y="341"/>
                </a:cubicBezTo>
                <a:close/>
                <a:moveTo>
                  <a:pt x="464" y="343"/>
                </a:moveTo>
                <a:lnTo>
                  <a:pt x="464" y="359"/>
                </a:lnTo>
                <a:cubicBezTo>
                  <a:pt x="464" y="362"/>
                  <a:pt x="465" y="364"/>
                  <a:pt x="468" y="365"/>
                </a:cubicBezTo>
                <a:cubicBezTo>
                  <a:pt x="470" y="367"/>
                  <a:pt x="475" y="368"/>
                  <a:pt x="481" y="368"/>
                </a:cubicBezTo>
                <a:lnTo>
                  <a:pt x="494" y="368"/>
                </a:lnTo>
                <a:lnTo>
                  <a:pt x="494" y="342"/>
                </a:lnTo>
                <a:cubicBezTo>
                  <a:pt x="494" y="338"/>
                  <a:pt x="497" y="336"/>
                  <a:pt x="502" y="336"/>
                </a:cubicBezTo>
                <a:cubicBezTo>
                  <a:pt x="508" y="336"/>
                  <a:pt x="511" y="338"/>
                  <a:pt x="511" y="342"/>
                </a:cubicBezTo>
                <a:lnTo>
                  <a:pt x="511" y="368"/>
                </a:lnTo>
                <a:lnTo>
                  <a:pt x="523" y="368"/>
                </a:lnTo>
                <a:cubicBezTo>
                  <a:pt x="529" y="368"/>
                  <a:pt x="534" y="367"/>
                  <a:pt x="537" y="365"/>
                </a:cubicBezTo>
                <a:cubicBezTo>
                  <a:pt x="540" y="364"/>
                  <a:pt x="541" y="361"/>
                  <a:pt x="541" y="358"/>
                </a:cubicBezTo>
                <a:lnTo>
                  <a:pt x="541" y="341"/>
                </a:lnTo>
                <a:cubicBezTo>
                  <a:pt x="541" y="337"/>
                  <a:pt x="544" y="336"/>
                  <a:pt x="549" y="336"/>
                </a:cubicBezTo>
                <a:cubicBezTo>
                  <a:pt x="554" y="336"/>
                  <a:pt x="557" y="337"/>
                  <a:pt x="557" y="341"/>
                </a:cubicBezTo>
                <a:lnTo>
                  <a:pt x="557" y="359"/>
                </a:lnTo>
                <a:cubicBezTo>
                  <a:pt x="557" y="367"/>
                  <a:pt x="554" y="373"/>
                  <a:pt x="548" y="377"/>
                </a:cubicBezTo>
                <a:cubicBezTo>
                  <a:pt x="541" y="381"/>
                  <a:pt x="531" y="383"/>
                  <a:pt x="518" y="383"/>
                </a:cubicBezTo>
                <a:lnTo>
                  <a:pt x="511" y="383"/>
                </a:lnTo>
                <a:lnTo>
                  <a:pt x="511" y="394"/>
                </a:lnTo>
                <a:lnTo>
                  <a:pt x="554" y="394"/>
                </a:lnTo>
                <a:cubicBezTo>
                  <a:pt x="558" y="394"/>
                  <a:pt x="560" y="397"/>
                  <a:pt x="560" y="403"/>
                </a:cubicBezTo>
                <a:cubicBezTo>
                  <a:pt x="560" y="409"/>
                  <a:pt x="558" y="412"/>
                  <a:pt x="554" y="412"/>
                </a:cubicBezTo>
                <a:lnTo>
                  <a:pt x="451" y="412"/>
                </a:lnTo>
                <a:cubicBezTo>
                  <a:pt x="447" y="412"/>
                  <a:pt x="445" y="409"/>
                  <a:pt x="445" y="403"/>
                </a:cubicBezTo>
                <a:cubicBezTo>
                  <a:pt x="445" y="397"/>
                  <a:pt x="447" y="394"/>
                  <a:pt x="451" y="394"/>
                </a:cubicBezTo>
                <a:lnTo>
                  <a:pt x="494" y="394"/>
                </a:lnTo>
                <a:lnTo>
                  <a:pt x="494" y="383"/>
                </a:lnTo>
                <a:lnTo>
                  <a:pt x="487" y="383"/>
                </a:lnTo>
                <a:cubicBezTo>
                  <a:pt x="473" y="383"/>
                  <a:pt x="463" y="381"/>
                  <a:pt x="457" y="377"/>
                </a:cubicBezTo>
                <a:cubicBezTo>
                  <a:pt x="451" y="374"/>
                  <a:pt x="448" y="368"/>
                  <a:pt x="448" y="361"/>
                </a:cubicBezTo>
                <a:lnTo>
                  <a:pt x="448" y="343"/>
                </a:lnTo>
                <a:cubicBezTo>
                  <a:pt x="448" y="339"/>
                  <a:pt x="450" y="337"/>
                  <a:pt x="456" y="337"/>
                </a:cubicBezTo>
                <a:cubicBezTo>
                  <a:pt x="461" y="337"/>
                  <a:pt x="464" y="339"/>
                  <a:pt x="464" y="343"/>
                </a:cubicBezTo>
                <a:close/>
                <a:moveTo>
                  <a:pt x="356" y="372"/>
                </a:moveTo>
                <a:lnTo>
                  <a:pt x="395" y="372"/>
                </a:lnTo>
                <a:cubicBezTo>
                  <a:pt x="408" y="372"/>
                  <a:pt x="418" y="373"/>
                  <a:pt x="424" y="377"/>
                </a:cubicBezTo>
                <a:cubicBezTo>
                  <a:pt x="430" y="380"/>
                  <a:pt x="434" y="386"/>
                  <a:pt x="434" y="394"/>
                </a:cubicBezTo>
                <a:lnTo>
                  <a:pt x="434" y="395"/>
                </a:lnTo>
                <a:cubicBezTo>
                  <a:pt x="434" y="403"/>
                  <a:pt x="431" y="408"/>
                  <a:pt x="427" y="412"/>
                </a:cubicBezTo>
                <a:cubicBezTo>
                  <a:pt x="422" y="415"/>
                  <a:pt x="414" y="417"/>
                  <a:pt x="404" y="417"/>
                </a:cubicBezTo>
                <a:lnTo>
                  <a:pt x="404" y="417"/>
                </a:lnTo>
                <a:lnTo>
                  <a:pt x="404" y="489"/>
                </a:lnTo>
                <a:lnTo>
                  <a:pt x="409" y="489"/>
                </a:lnTo>
                <a:cubicBezTo>
                  <a:pt x="412" y="489"/>
                  <a:pt x="414" y="488"/>
                  <a:pt x="416" y="485"/>
                </a:cubicBezTo>
                <a:cubicBezTo>
                  <a:pt x="417" y="482"/>
                  <a:pt x="418" y="478"/>
                  <a:pt x="418" y="472"/>
                </a:cubicBezTo>
                <a:lnTo>
                  <a:pt x="418" y="438"/>
                </a:lnTo>
                <a:cubicBezTo>
                  <a:pt x="418" y="434"/>
                  <a:pt x="420" y="432"/>
                  <a:pt x="426" y="432"/>
                </a:cubicBezTo>
                <a:cubicBezTo>
                  <a:pt x="431" y="432"/>
                  <a:pt x="434" y="434"/>
                  <a:pt x="434" y="438"/>
                </a:cubicBezTo>
                <a:lnTo>
                  <a:pt x="434" y="469"/>
                </a:lnTo>
                <a:cubicBezTo>
                  <a:pt x="434" y="481"/>
                  <a:pt x="431" y="491"/>
                  <a:pt x="427" y="496"/>
                </a:cubicBezTo>
                <a:cubicBezTo>
                  <a:pt x="422" y="502"/>
                  <a:pt x="414" y="505"/>
                  <a:pt x="404" y="505"/>
                </a:cubicBezTo>
                <a:lnTo>
                  <a:pt x="404" y="505"/>
                </a:lnTo>
                <a:lnTo>
                  <a:pt x="404" y="528"/>
                </a:lnTo>
                <a:lnTo>
                  <a:pt x="431" y="528"/>
                </a:lnTo>
                <a:cubicBezTo>
                  <a:pt x="435" y="528"/>
                  <a:pt x="437" y="531"/>
                  <a:pt x="437" y="536"/>
                </a:cubicBezTo>
                <a:cubicBezTo>
                  <a:pt x="437" y="541"/>
                  <a:pt x="435" y="544"/>
                  <a:pt x="431" y="544"/>
                </a:cubicBezTo>
                <a:lnTo>
                  <a:pt x="395" y="544"/>
                </a:lnTo>
                <a:cubicBezTo>
                  <a:pt x="381" y="544"/>
                  <a:pt x="371" y="541"/>
                  <a:pt x="365" y="534"/>
                </a:cubicBezTo>
                <a:cubicBezTo>
                  <a:pt x="359" y="528"/>
                  <a:pt x="355" y="518"/>
                  <a:pt x="355" y="505"/>
                </a:cubicBezTo>
                <a:lnTo>
                  <a:pt x="355" y="438"/>
                </a:lnTo>
                <a:cubicBezTo>
                  <a:pt x="355" y="434"/>
                  <a:pt x="358" y="432"/>
                  <a:pt x="363" y="432"/>
                </a:cubicBezTo>
                <a:cubicBezTo>
                  <a:pt x="369" y="432"/>
                  <a:pt x="372" y="434"/>
                  <a:pt x="372" y="438"/>
                </a:cubicBezTo>
                <a:lnTo>
                  <a:pt x="372" y="504"/>
                </a:lnTo>
                <a:cubicBezTo>
                  <a:pt x="372" y="513"/>
                  <a:pt x="372" y="519"/>
                  <a:pt x="374" y="522"/>
                </a:cubicBezTo>
                <a:cubicBezTo>
                  <a:pt x="375" y="526"/>
                  <a:pt x="377" y="528"/>
                  <a:pt x="380" y="528"/>
                </a:cubicBezTo>
                <a:lnTo>
                  <a:pt x="386" y="528"/>
                </a:lnTo>
                <a:lnTo>
                  <a:pt x="386" y="417"/>
                </a:lnTo>
                <a:lnTo>
                  <a:pt x="356" y="417"/>
                </a:lnTo>
                <a:cubicBezTo>
                  <a:pt x="352" y="417"/>
                  <a:pt x="350" y="415"/>
                  <a:pt x="350" y="409"/>
                </a:cubicBezTo>
                <a:cubicBezTo>
                  <a:pt x="350" y="404"/>
                  <a:pt x="352" y="402"/>
                  <a:pt x="356" y="402"/>
                </a:cubicBezTo>
                <a:lnTo>
                  <a:pt x="398" y="402"/>
                </a:lnTo>
                <a:cubicBezTo>
                  <a:pt x="404" y="402"/>
                  <a:pt x="410" y="401"/>
                  <a:pt x="413" y="400"/>
                </a:cubicBezTo>
                <a:cubicBezTo>
                  <a:pt x="416" y="400"/>
                  <a:pt x="418" y="399"/>
                  <a:pt x="418" y="398"/>
                </a:cubicBezTo>
                <a:lnTo>
                  <a:pt x="418" y="392"/>
                </a:lnTo>
                <a:cubicBezTo>
                  <a:pt x="418" y="391"/>
                  <a:pt x="416" y="390"/>
                  <a:pt x="413" y="390"/>
                </a:cubicBezTo>
                <a:cubicBezTo>
                  <a:pt x="410" y="389"/>
                  <a:pt x="405" y="389"/>
                  <a:pt x="398" y="389"/>
                </a:cubicBezTo>
                <a:lnTo>
                  <a:pt x="356" y="389"/>
                </a:lnTo>
                <a:cubicBezTo>
                  <a:pt x="352" y="389"/>
                  <a:pt x="350" y="386"/>
                  <a:pt x="350" y="380"/>
                </a:cubicBezTo>
                <a:cubicBezTo>
                  <a:pt x="350" y="374"/>
                  <a:pt x="352" y="372"/>
                  <a:pt x="356" y="372"/>
                </a:cubicBezTo>
                <a:close/>
                <a:moveTo>
                  <a:pt x="448" y="443"/>
                </a:moveTo>
                <a:cubicBezTo>
                  <a:pt x="448" y="435"/>
                  <a:pt x="451" y="430"/>
                  <a:pt x="457" y="426"/>
                </a:cubicBezTo>
                <a:cubicBezTo>
                  <a:pt x="463" y="423"/>
                  <a:pt x="473" y="421"/>
                  <a:pt x="487" y="421"/>
                </a:cubicBezTo>
                <a:lnTo>
                  <a:pt x="518" y="421"/>
                </a:lnTo>
                <a:cubicBezTo>
                  <a:pt x="531" y="421"/>
                  <a:pt x="541" y="423"/>
                  <a:pt x="548" y="426"/>
                </a:cubicBezTo>
                <a:cubicBezTo>
                  <a:pt x="554" y="430"/>
                  <a:pt x="557" y="435"/>
                  <a:pt x="557" y="443"/>
                </a:cubicBezTo>
                <a:lnTo>
                  <a:pt x="557" y="444"/>
                </a:lnTo>
                <a:cubicBezTo>
                  <a:pt x="557" y="452"/>
                  <a:pt x="554" y="458"/>
                  <a:pt x="548" y="462"/>
                </a:cubicBezTo>
                <a:cubicBezTo>
                  <a:pt x="541" y="465"/>
                  <a:pt x="531" y="467"/>
                  <a:pt x="518" y="467"/>
                </a:cubicBezTo>
                <a:lnTo>
                  <a:pt x="487" y="467"/>
                </a:lnTo>
                <a:cubicBezTo>
                  <a:pt x="473" y="467"/>
                  <a:pt x="463" y="465"/>
                  <a:pt x="457" y="462"/>
                </a:cubicBezTo>
                <a:cubicBezTo>
                  <a:pt x="451" y="458"/>
                  <a:pt x="448" y="452"/>
                  <a:pt x="448" y="444"/>
                </a:cubicBezTo>
                <a:lnTo>
                  <a:pt x="448" y="443"/>
                </a:lnTo>
                <a:close/>
                <a:moveTo>
                  <a:pt x="464" y="440"/>
                </a:moveTo>
                <a:lnTo>
                  <a:pt x="464" y="446"/>
                </a:lnTo>
                <a:cubicBezTo>
                  <a:pt x="464" y="447"/>
                  <a:pt x="465" y="448"/>
                  <a:pt x="469" y="448"/>
                </a:cubicBezTo>
                <a:cubicBezTo>
                  <a:pt x="473" y="449"/>
                  <a:pt x="479" y="449"/>
                  <a:pt x="487" y="449"/>
                </a:cubicBezTo>
                <a:lnTo>
                  <a:pt x="518" y="449"/>
                </a:lnTo>
                <a:cubicBezTo>
                  <a:pt x="526" y="449"/>
                  <a:pt x="531" y="449"/>
                  <a:pt x="535" y="448"/>
                </a:cubicBezTo>
                <a:cubicBezTo>
                  <a:pt x="539" y="448"/>
                  <a:pt x="541" y="447"/>
                  <a:pt x="541" y="446"/>
                </a:cubicBezTo>
                <a:lnTo>
                  <a:pt x="541" y="440"/>
                </a:lnTo>
                <a:cubicBezTo>
                  <a:pt x="541" y="439"/>
                  <a:pt x="539" y="438"/>
                  <a:pt x="535" y="438"/>
                </a:cubicBezTo>
                <a:cubicBezTo>
                  <a:pt x="532" y="437"/>
                  <a:pt x="526" y="437"/>
                  <a:pt x="518" y="437"/>
                </a:cubicBezTo>
                <a:lnTo>
                  <a:pt x="487" y="437"/>
                </a:lnTo>
                <a:cubicBezTo>
                  <a:pt x="478" y="437"/>
                  <a:pt x="472" y="437"/>
                  <a:pt x="469" y="438"/>
                </a:cubicBezTo>
                <a:cubicBezTo>
                  <a:pt x="465" y="438"/>
                  <a:pt x="464" y="439"/>
                  <a:pt x="464" y="440"/>
                </a:cubicBezTo>
                <a:close/>
                <a:moveTo>
                  <a:pt x="448" y="512"/>
                </a:moveTo>
                <a:cubicBezTo>
                  <a:pt x="448" y="500"/>
                  <a:pt x="449" y="492"/>
                  <a:pt x="453" y="487"/>
                </a:cubicBezTo>
                <a:cubicBezTo>
                  <a:pt x="457" y="482"/>
                  <a:pt x="462" y="479"/>
                  <a:pt x="470" y="479"/>
                </a:cubicBezTo>
                <a:lnTo>
                  <a:pt x="471" y="479"/>
                </a:lnTo>
                <a:cubicBezTo>
                  <a:pt x="479" y="479"/>
                  <a:pt x="485" y="481"/>
                  <a:pt x="488" y="485"/>
                </a:cubicBezTo>
                <a:cubicBezTo>
                  <a:pt x="492" y="489"/>
                  <a:pt x="494" y="495"/>
                  <a:pt x="494" y="503"/>
                </a:cubicBezTo>
                <a:lnTo>
                  <a:pt x="494" y="513"/>
                </a:lnTo>
                <a:cubicBezTo>
                  <a:pt x="494" y="519"/>
                  <a:pt x="494" y="522"/>
                  <a:pt x="495" y="525"/>
                </a:cubicBezTo>
                <a:cubicBezTo>
                  <a:pt x="495" y="527"/>
                  <a:pt x="496" y="528"/>
                  <a:pt x="498" y="528"/>
                </a:cubicBezTo>
                <a:lnTo>
                  <a:pt x="505" y="528"/>
                </a:lnTo>
                <a:cubicBezTo>
                  <a:pt x="507" y="528"/>
                  <a:pt x="508" y="527"/>
                  <a:pt x="508" y="525"/>
                </a:cubicBezTo>
                <a:cubicBezTo>
                  <a:pt x="509" y="522"/>
                  <a:pt x="509" y="519"/>
                  <a:pt x="509" y="513"/>
                </a:cubicBezTo>
                <a:lnTo>
                  <a:pt x="509" y="503"/>
                </a:lnTo>
                <a:cubicBezTo>
                  <a:pt x="509" y="495"/>
                  <a:pt x="511" y="489"/>
                  <a:pt x="515" y="485"/>
                </a:cubicBezTo>
                <a:cubicBezTo>
                  <a:pt x="518" y="481"/>
                  <a:pt x="524" y="479"/>
                  <a:pt x="533" y="479"/>
                </a:cubicBezTo>
                <a:lnTo>
                  <a:pt x="534" y="479"/>
                </a:lnTo>
                <a:cubicBezTo>
                  <a:pt x="542" y="479"/>
                  <a:pt x="548" y="482"/>
                  <a:pt x="551" y="487"/>
                </a:cubicBezTo>
                <a:cubicBezTo>
                  <a:pt x="555" y="492"/>
                  <a:pt x="557" y="501"/>
                  <a:pt x="557" y="512"/>
                </a:cubicBezTo>
                <a:lnTo>
                  <a:pt x="557" y="540"/>
                </a:lnTo>
                <a:cubicBezTo>
                  <a:pt x="557" y="544"/>
                  <a:pt x="554" y="546"/>
                  <a:pt x="549" y="546"/>
                </a:cubicBezTo>
                <a:cubicBezTo>
                  <a:pt x="544" y="546"/>
                  <a:pt x="541" y="544"/>
                  <a:pt x="541" y="540"/>
                </a:cubicBezTo>
                <a:lnTo>
                  <a:pt x="541" y="511"/>
                </a:lnTo>
                <a:cubicBezTo>
                  <a:pt x="541" y="506"/>
                  <a:pt x="541" y="503"/>
                  <a:pt x="540" y="500"/>
                </a:cubicBezTo>
                <a:cubicBezTo>
                  <a:pt x="539" y="498"/>
                  <a:pt x="538" y="497"/>
                  <a:pt x="537" y="497"/>
                </a:cubicBezTo>
                <a:lnTo>
                  <a:pt x="531" y="497"/>
                </a:lnTo>
                <a:cubicBezTo>
                  <a:pt x="529" y="497"/>
                  <a:pt x="528" y="498"/>
                  <a:pt x="528" y="500"/>
                </a:cubicBezTo>
                <a:cubicBezTo>
                  <a:pt x="527" y="502"/>
                  <a:pt x="527" y="506"/>
                  <a:pt x="527" y="511"/>
                </a:cubicBezTo>
                <a:lnTo>
                  <a:pt x="527" y="520"/>
                </a:lnTo>
                <a:cubicBezTo>
                  <a:pt x="527" y="529"/>
                  <a:pt x="525" y="535"/>
                  <a:pt x="521" y="538"/>
                </a:cubicBezTo>
                <a:cubicBezTo>
                  <a:pt x="517" y="542"/>
                  <a:pt x="511" y="544"/>
                  <a:pt x="503" y="544"/>
                </a:cubicBezTo>
                <a:lnTo>
                  <a:pt x="502" y="544"/>
                </a:lnTo>
                <a:cubicBezTo>
                  <a:pt x="494" y="544"/>
                  <a:pt x="488" y="542"/>
                  <a:pt x="484" y="538"/>
                </a:cubicBezTo>
                <a:cubicBezTo>
                  <a:pt x="480" y="535"/>
                  <a:pt x="478" y="529"/>
                  <a:pt x="478" y="520"/>
                </a:cubicBezTo>
                <a:lnTo>
                  <a:pt x="478" y="511"/>
                </a:lnTo>
                <a:cubicBezTo>
                  <a:pt x="478" y="506"/>
                  <a:pt x="478" y="502"/>
                  <a:pt x="478" y="500"/>
                </a:cubicBezTo>
                <a:cubicBezTo>
                  <a:pt x="477" y="498"/>
                  <a:pt x="476" y="497"/>
                  <a:pt x="474" y="497"/>
                </a:cubicBezTo>
                <a:lnTo>
                  <a:pt x="467" y="497"/>
                </a:lnTo>
                <a:cubicBezTo>
                  <a:pt x="466" y="497"/>
                  <a:pt x="465" y="498"/>
                  <a:pt x="464" y="500"/>
                </a:cubicBezTo>
                <a:cubicBezTo>
                  <a:pt x="464" y="502"/>
                  <a:pt x="464" y="506"/>
                  <a:pt x="464" y="511"/>
                </a:cubicBezTo>
                <a:lnTo>
                  <a:pt x="464" y="539"/>
                </a:lnTo>
                <a:cubicBezTo>
                  <a:pt x="464" y="543"/>
                  <a:pt x="461" y="545"/>
                  <a:pt x="456" y="545"/>
                </a:cubicBezTo>
                <a:cubicBezTo>
                  <a:pt x="450" y="545"/>
                  <a:pt x="448" y="543"/>
                  <a:pt x="448" y="539"/>
                </a:cubicBezTo>
                <a:lnTo>
                  <a:pt x="448" y="512"/>
                </a:lnTo>
                <a:close/>
              </a:path>
            </a:pathLst>
          </a:custGeom>
          <a:solidFill>
            <a:srgbClr val="C73E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2" name="轻音乐 - 望江南 - 古筝 快乐下载.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11066933" y="-747464"/>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1892">
        <p14:flash/>
      </p:transition>
    </mc:Choice>
    <mc:Fallback xmlns="">
      <p:transition spd="slow" advTm="1189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16" presetClass="entr" presetSubtype="37"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outVertical)">
                                      <p:cBhvr>
                                        <p:cTn id="10" dur="2000"/>
                                        <p:tgtEl>
                                          <p:spTgt spid="11"/>
                                        </p:tgtEl>
                                      </p:cBhvr>
                                    </p:animEffect>
                                  </p:childTnLst>
                                </p:cTn>
                              </p:par>
                            </p:childTnLst>
                          </p:cTn>
                        </p:par>
                        <p:par>
                          <p:cTn id="11" fill="hold">
                            <p:stCondLst>
                              <p:cond delay="2000"/>
                            </p:stCondLst>
                            <p:childTnLst>
                              <p:par>
                                <p:cTn id="12" presetID="56" presetClass="entr" presetSubtype="0" fill="hold" grpId="1" nodeType="afterEffect">
                                  <p:stCondLst>
                                    <p:cond delay="0"/>
                                  </p:stCondLst>
                                  <p:iterate type="lt">
                                    <p:tmPct val="10000"/>
                                  </p:iterate>
                                  <p:childTnLst>
                                    <p:set>
                                      <p:cBhvr>
                                        <p:cTn id="13" dur="1" fill="hold">
                                          <p:stCondLst>
                                            <p:cond delay="0"/>
                                          </p:stCondLst>
                                        </p:cTn>
                                        <p:tgtEl>
                                          <p:spTgt spid="17"/>
                                        </p:tgtEl>
                                        <p:attrNameLst>
                                          <p:attrName>style.visibility</p:attrName>
                                        </p:attrNameLst>
                                      </p:cBhvr>
                                      <p:to>
                                        <p:strVal val="visible"/>
                                      </p:to>
                                    </p:set>
                                    <p:anim by="(-#ppt_w*2)" calcmode="lin" valueType="num">
                                      <p:cBhvr rctx="PPT">
                                        <p:cTn id="14" dur="1500" autoRev="1" fill="hold">
                                          <p:stCondLst>
                                            <p:cond delay="0"/>
                                          </p:stCondLst>
                                        </p:cTn>
                                        <p:tgtEl>
                                          <p:spTgt spid="17"/>
                                        </p:tgtEl>
                                        <p:attrNameLst>
                                          <p:attrName>ppt_w</p:attrName>
                                        </p:attrNameLst>
                                      </p:cBhvr>
                                    </p:anim>
                                    <p:anim by="(#ppt_w*0.50)" calcmode="lin" valueType="num">
                                      <p:cBhvr>
                                        <p:cTn id="15" dur="1500" decel="50000" autoRev="1" fill="hold">
                                          <p:stCondLst>
                                            <p:cond delay="0"/>
                                          </p:stCondLst>
                                        </p:cTn>
                                        <p:tgtEl>
                                          <p:spTgt spid="17"/>
                                        </p:tgtEl>
                                        <p:attrNameLst>
                                          <p:attrName>ppt_x</p:attrName>
                                        </p:attrNameLst>
                                      </p:cBhvr>
                                    </p:anim>
                                    <p:anim from="(-#ppt_h/2)" to="(#ppt_y)" calcmode="lin" valueType="num">
                                      <p:cBhvr>
                                        <p:cTn id="16" dur="3000" fill="hold">
                                          <p:stCondLst>
                                            <p:cond delay="0"/>
                                          </p:stCondLst>
                                        </p:cTn>
                                        <p:tgtEl>
                                          <p:spTgt spid="17"/>
                                        </p:tgtEl>
                                        <p:attrNameLst>
                                          <p:attrName>ppt_y</p:attrName>
                                        </p:attrNameLst>
                                      </p:cBhvr>
                                    </p:anim>
                                    <p:animRot by="21600000">
                                      <p:cBhvr>
                                        <p:cTn id="17" dur="3000" fill="hold">
                                          <p:stCondLst>
                                            <p:cond delay="0"/>
                                          </p:stCondLst>
                                        </p:cTn>
                                        <p:tgtEl>
                                          <p:spTgt spid="17"/>
                                        </p:tgtEl>
                                        <p:attrNameLst>
                                          <p:attrName>r</p:attrName>
                                        </p:attrNameLst>
                                      </p:cBhvr>
                                    </p:animRot>
                                  </p:childTnLst>
                                </p:cTn>
                              </p:par>
                            </p:childTnLst>
                          </p:cTn>
                        </p:par>
                        <p:par>
                          <p:cTn id="18" fill="hold">
                            <p:stCondLst>
                              <p:cond delay="8301"/>
                            </p:stCondLst>
                            <p:childTnLst>
                              <p:par>
                                <p:cTn id="19" presetID="2" presetClass="entr" presetSubtype="8" fill="hold" grpId="0" nodeType="afterEffect">
                                  <p:stCondLst>
                                    <p:cond delay="0"/>
                                  </p:stCondLst>
                                  <p:childTnLst>
                                    <p:set>
                                      <p:cBhvr>
                                        <p:cTn id="20" dur="1" fill="hold">
                                          <p:stCondLst>
                                            <p:cond delay="0"/>
                                          </p:stCondLst>
                                        </p:cTn>
                                        <p:tgtEl>
                                          <p:spTgt spid="21">
                                            <p:txEl>
                                              <p:pRg st="0" end="0"/>
                                            </p:txEl>
                                          </p:spTgt>
                                        </p:tgtEl>
                                        <p:attrNameLst>
                                          <p:attrName>style.visibility</p:attrName>
                                        </p:attrNameLst>
                                      </p:cBhvr>
                                      <p:to>
                                        <p:strVal val="visible"/>
                                      </p:to>
                                    </p:set>
                                    <p:anim calcmode="lin" valueType="num">
                                      <p:cBhvr additive="base">
                                        <p:cTn id="21" dur="10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21">
                                            <p:txEl>
                                              <p:pRg st="0" end="0"/>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4">
                                            <p:txEl>
                                              <p:pRg st="0" end="0"/>
                                            </p:txEl>
                                          </p:spTgt>
                                        </p:tgtEl>
                                        <p:attrNameLst>
                                          <p:attrName>style.visibility</p:attrName>
                                        </p:attrNameLst>
                                      </p:cBhvr>
                                      <p:to>
                                        <p:strVal val="visible"/>
                                      </p:to>
                                    </p:set>
                                    <p:anim calcmode="lin" valueType="num">
                                      <p:cBhvr additive="base">
                                        <p:cTn id="25"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4">
                                            <p:txEl>
                                              <p:pRg st="0" end="0"/>
                                            </p:txEl>
                                          </p:spTgt>
                                        </p:tgtEl>
                                        <p:attrNameLst>
                                          <p:attrName>ppt_y</p:attrName>
                                        </p:attrNameLst>
                                      </p:cBhvr>
                                      <p:tavLst>
                                        <p:tav tm="0">
                                          <p:val>
                                            <p:strVal val="#ppt_y"/>
                                          </p:val>
                                        </p:tav>
                                        <p:tav tm="100000">
                                          <p:val>
                                            <p:strVal val="#ppt_y"/>
                                          </p:val>
                                        </p:tav>
                                      </p:tavLst>
                                    </p:anim>
                                  </p:childTnLst>
                                </p:cTn>
                              </p:par>
                            </p:childTnLst>
                          </p:cTn>
                        </p:par>
                        <p:par>
                          <p:cTn id="27" fill="hold">
                            <p:stCondLst>
                              <p:cond delay="9301"/>
                            </p:stCondLst>
                            <p:childTnLst>
                              <p:par>
                                <p:cTn id="28" presetID="53" presetClass="entr" presetSubtype="16"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p:cTn id="30" dur="500" fill="hold"/>
                                        <p:tgtEl>
                                          <p:spTgt spid="35"/>
                                        </p:tgtEl>
                                        <p:attrNameLst>
                                          <p:attrName>ppt_w</p:attrName>
                                        </p:attrNameLst>
                                      </p:cBhvr>
                                      <p:tavLst>
                                        <p:tav tm="0">
                                          <p:val>
                                            <p:fltVal val="0"/>
                                          </p:val>
                                        </p:tav>
                                        <p:tav tm="100000">
                                          <p:val>
                                            <p:strVal val="#ppt_w"/>
                                          </p:val>
                                        </p:tav>
                                      </p:tavLst>
                                    </p:anim>
                                    <p:anim calcmode="lin" valueType="num">
                                      <p:cBhvr>
                                        <p:cTn id="31" dur="500" fill="hold"/>
                                        <p:tgtEl>
                                          <p:spTgt spid="35"/>
                                        </p:tgtEl>
                                        <p:attrNameLst>
                                          <p:attrName>ppt_h</p:attrName>
                                        </p:attrNameLst>
                                      </p:cBhvr>
                                      <p:tavLst>
                                        <p:tav tm="0">
                                          <p:val>
                                            <p:fltVal val="0"/>
                                          </p:val>
                                        </p:tav>
                                        <p:tav tm="100000">
                                          <p:val>
                                            <p:strVal val="#ppt_h"/>
                                          </p:val>
                                        </p:tav>
                                      </p:tavLst>
                                    </p:anim>
                                    <p:animEffect transition="in" filter="fade">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3" repeatCount="indefinite" fill="remove" display="0">
                  <p:stCondLst>
                    <p:cond delay="indefinite"/>
                  </p:stCondLst>
                  <p:endCondLst>
                    <p:cond evt="onStopAudio" delay="0">
                      <p:tgtEl>
                        <p:sldTgt/>
                      </p:tgtEl>
                    </p:cond>
                  </p:endCondLst>
                </p:cTn>
                <p:tgtEl>
                  <p:spTgt spid="2"/>
                </p:tgtEl>
              </p:cMediaNode>
            </p:audio>
          </p:childTnLst>
        </p:cTn>
      </p:par>
    </p:tnLst>
    <p:bldLst>
      <p:bldP spid="17" grpId="1"/>
      <p:bldP spid="21" grpId="0" build="p"/>
      <p:bldP spid="34" grpId="0" build="p"/>
      <p:bldP spid="3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r="896"/>
          <a:stretch>
            <a:fillRect/>
          </a:stretch>
        </p:blipFill>
        <p:spPr>
          <a:xfrm>
            <a:off x="337951" y="458429"/>
            <a:ext cx="11593078" cy="5970283"/>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6800" cy="916858"/>
          </a:xfrm>
          <a:prstGeom prst="rect">
            <a:avLst/>
          </a:prstGeom>
        </p:spPr>
      </p:pic>
      <p:sp>
        <p:nvSpPr>
          <p:cNvPr id="31" name="TextBox 30"/>
          <p:cNvSpPr txBox="1"/>
          <p:nvPr/>
        </p:nvSpPr>
        <p:spPr>
          <a:xfrm>
            <a:off x="4154165" y="2192006"/>
            <a:ext cx="5262979" cy="769441"/>
          </a:xfrm>
          <a:prstGeom prst="rect">
            <a:avLst/>
          </a:prstGeom>
          <a:noFill/>
        </p:spPr>
        <p:txBody>
          <a:bodyPr wrap="none" rtlCol="0">
            <a:spAutoFit/>
          </a:bodyPr>
          <a:lstStyle/>
          <a:p>
            <a:r>
              <a:rPr lang="zh-CN" altLang="en-US" sz="4400" dirty="0">
                <a:solidFill>
                  <a:schemeClr val="tx2"/>
                </a:solidFill>
                <a:latin typeface="方正隶二简体" pitchFamily="2" charset="-122"/>
                <a:ea typeface="方正隶二简体" pitchFamily="2" charset="-122"/>
              </a:rPr>
              <a:t>请输入第二部分标题</a:t>
            </a:r>
          </a:p>
        </p:txBody>
      </p:sp>
      <p:sp>
        <p:nvSpPr>
          <p:cNvPr id="32" name="TextBox 31"/>
          <p:cNvSpPr txBox="1"/>
          <p:nvPr/>
        </p:nvSpPr>
        <p:spPr>
          <a:xfrm>
            <a:off x="4154165" y="3033455"/>
            <a:ext cx="5262979" cy="707886"/>
          </a:xfrm>
          <a:prstGeom prst="rect">
            <a:avLst/>
          </a:prstGeom>
          <a:noFill/>
        </p:spPr>
        <p:txBody>
          <a:bodyPr wrap="square" rtlCol="0">
            <a:spAutoFit/>
          </a:bodyPr>
          <a:lstStyle/>
          <a:p>
            <a:r>
              <a:rPr lang="zh-CN" altLang="en-US" sz="2000" dirty="0">
                <a:solidFill>
                  <a:schemeClr val="tx2"/>
                </a:solidFill>
                <a:latin typeface="方正隶变简体" pitchFamily="65" charset="-122"/>
                <a:ea typeface="方正隶变简体" pitchFamily="65" charset="-122"/>
              </a:rPr>
              <a:t>章节导语。这里可以用几句话描述本章的主要</a:t>
            </a:r>
            <a:endParaRPr lang="en-US" altLang="zh-CN" sz="2000" dirty="0">
              <a:solidFill>
                <a:schemeClr val="tx2"/>
              </a:solidFill>
              <a:latin typeface="方正隶变简体" pitchFamily="65" charset="-122"/>
              <a:ea typeface="方正隶变简体" pitchFamily="65" charset="-122"/>
            </a:endParaRPr>
          </a:p>
          <a:p>
            <a:r>
              <a:rPr lang="zh-CN" altLang="en-US" sz="2000" dirty="0">
                <a:solidFill>
                  <a:schemeClr val="tx2"/>
                </a:solidFill>
                <a:latin typeface="方正隶变简体" pitchFamily="65" charset="-122"/>
                <a:ea typeface="方正隶变简体" pitchFamily="65" charset="-122"/>
              </a:rPr>
              <a:t>内容，也能给观众思维一个缓冲的时间。</a:t>
            </a:r>
          </a:p>
        </p:txBody>
      </p:sp>
      <p:sp>
        <p:nvSpPr>
          <p:cNvPr id="9" name="Freeform 7"/>
          <p:cNvSpPr>
            <a:spLocks noEditPoints="1"/>
          </p:cNvSpPr>
          <p:nvPr/>
        </p:nvSpPr>
        <p:spPr bwMode="auto">
          <a:xfrm>
            <a:off x="2324330" y="2121352"/>
            <a:ext cx="1700538" cy="1684984"/>
          </a:xfrm>
          <a:custGeom>
            <a:avLst/>
            <a:gdLst>
              <a:gd name="T0" fmla="*/ 129 w 1899"/>
              <a:gd name="T1" fmla="*/ 1025 h 1901"/>
              <a:gd name="T2" fmla="*/ 145 w 1899"/>
              <a:gd name="T3" fmla="*/ 961 h 1901"/>
              <a:gd name="T4" fmla="*/ 68 w 1899"/>
              <a:gd name="T5" fmla="*/ 1180 h 1901"/>
              <a:gd name="T6" fmla="*/ 49 w 1899"/>
              <a:gd name="T7" fmla="*/ 1038 h 1901"/>
              <a:gd name="T8" fmla="*/ 175 w 1899"/>
              <a:gd name="T9" fmla="*/ 608 h 1901"/>
              <a:gd name="T10" fmla="*/ 156 w 1899"/>
              <a:gd name="T11" fmla="*/ 486 h 1901"/>
              <a:gd name="T12" fmla="*/ 248 w 1899"/>
              <a:gd name="T13" fmla="*/ 999 h 1901"/>
              <a:gd name="T14" fmla="*/ 239 w 1899"/>
              <a:gd name="T15" fmla="*/ 1082 h 1901"/>
              <a:gd name="T16" fmla="*/ 237 w 1899"/>
              <a:gd name="T17" fmla="*/ 524 h 1901"/>
              <a:gd name="T18" fmla="*/ 277 w 1899"/>
              <a:gd name="T19" fmla="*/ 1426 h 1901"/>
              <a:gd name="T20" fmla="*/ 279 w 1899"/>
              <a:gd name="T21" fmla="*/ 537 h 1901"/>
              <a:gd name="T22" fmla="*/ 341 w 1899"/>
              <a:gd name="T23" fmla="*/ 349 h 1901"/>
              <a:gd name="T24" fmla="*/ 334 w 1899"/>
              <a:gd name="T25" fmla="*/ 408 h 1901"/>
              <a:gd name="T26" fmla="*/ 368 w 1899"/>
              <a:gd name="T27" fmla="*/ 1406 h 1901"/>
              <a:gd name="T28" fmla="*/ 356 w 1899"/>
              <a:gd name="T29" fmla="*/ 521 h 1901"/>
              <a:gd name="T30" fmla="*/ 431 w 1899"/>
              <a:gd name="T31" fmla="*/ 409 h 1901"/>
              <a:gd name="T32" fmla="*/ 470 w 1899"/>
              <a:gd name="T33" fmla="*/ 1546 h 1901"/>
              <a:gd name="T34" fmla="*/ 439 w 1899"/>
              <a:gd name="T35" fmla="*/ 1501 h 1901"/>
              <a:gd name="T36" fmla="*/ 517 w 1899"/>
              <a:gd name="T37" fmla="*/ 1705 h 1901"/>
              <a:gd name="T38" fmla="*/ 442 w 1899"/>
              <a:gd name="T39" fmla="*/ 1694 h 1901"/>
              <a:gd name="T40" fmla="*/ 585 w 1899"/>
              <a:gd name="T41" fmla="*/ 214 h 1901"/>
              <a:gd name="T42" fmla="*/ 488 w 1899"/>
              <a:gd name="T43" fmla="*/ 1564 h 1901"/>
              <a:gd name="T44" fmla="*/ 533 w 1899"/>
              <a:gd name="T45" fmla="*/ 368 h 1901"/>
              <a:gd name="T46" fmla="*/ 671 w 1899"/>
              <a:gd name="T47" fmla="*/ 1733 h 1901"/>
              <a:gd name="T48" fmla="*/ 721 w 1899"/>
              <a:gd name="T49" fmla="*/ 186 h 1901"/>
              <a:gd name="T50" fmla="*/ 747 w 1899"/>
              <a:gd name="T51" fmla="*/ 101 h 1901"/>
              <a:gd name="T52" fmla="*/ 756 w 1899"/>
              <a:gd name="T53" fmla="*/ 1650 h 1901"/>
              <a:gd name="T54" fmla="*/ 878 w 1899"/>
              <a:gd name="T55" fmla="*/ 228 h 1901"/>
              <a:gd name="T56" fmla="*/ 911 w 1899"/>
              <a:gd name="T57" fmla="*/ 143 h 1901"/>
              <a:gd name="T58" fmla="*/ 915 w 1899"/>
              <a:gd name="T59" fmla="*/ 84 h 1901"/>
              <a:gd name="T60" fmla="*/ 950 w 1899"/>
              <a:gd name="T61" fmla="*/ 1817 h 1901"/>
              <a:gd name="T62" fmla="*/ 1003 w 1899"/>
              <a:gd name="T63" fmla="*/ 1813 h 1901"/>
              <a:gd name="T64" fmla="*/ 1016 w 1899"/>
              <a:gd name="T65" fmla="*/ 1720 h 1901"/>
              <a:gd name="T66" fmla="*/ 1151 w 1899"/>
              <a:gd name="T67" fmla="*/ 1709 h 1901"/>
              <a:gd name="T68" fmla="*/ 1089 w 1899"/>
              <a:gd name="T69" fmla="*/ 1712 h 1901"/>
              <a:gd name="T70" fmla="*/ 1119 w 1899"/>
              <a:gd name="T71" fmla="*/ 270 h 1901"/>
              <a:gd name="T72" fmla="*/ 806 w 1899"/>
              <a:gd name="T73" fmla="*/ 74 h 1901"/>
              <a:gd name="T74" fmla="*/ 1210 w 1899"/>
              <a:gd name="T75" fmla="*/ 1812 h 1901"/>
              <a:gd name="T76" fmla="*/ 1312 w 1899"/>
              <a:gd name="T77" fmla="*/ 205 h 1901"/>
              <a:gd name="T78" fmla="*/ 1349 w 1899"/>
              <a:gd name="T79" fmla="*/ 239 h 1901"/>
              <a:gd name="T80" fmla="*/ 1187 w 1899"/>
              <a:gd name="T81" fmla="*/ 1690 h 1901"/>
              <a:gd name="T82" fmla="*/ 1403 w 1899"/>
              <a:gd name="T83" fmla="*/ 249 h 1901"/>
              <a:gd name="T84" fmla="*/ 1334 w 1899"/>
              <a:gd name="T85" fmla="*/ 348 h 1901"/>
              <a:gd name="T86" fmla="*/ 1473 w 1899"/>
              <a:gd name="T87" fmla="*/ 1478 h 1901"/>
              <a:gd name="T88" fmla="*/ 1416 w 1899"/>
              <a:gd name="T89" fmla="*/ 417 h 1901"/>
              <a:gd name="T90" fmla="*/ 1505 w 1899"/>
              <a:gd name="T91" fmla="*/ 1502 h 1901"/>
              <a:gd name="T92" fmla="*/ 1512 w 1899"/>
              <a:gd name="T93" fmla="*/ 457 h 1901"/>
              <a:gd name="T94" fmla="*/ 1552 w 1899"/>
              <a:gd name="T95" fmla="*/ 396 h 1901"/>
              <a:gd name="T96" fmla="*/ 1579 w 1899"/>
              <a:gd name="T97" fmla="*/ 1326 h 1901"/>
              <a:gd name="T98" fmla="*/ 1600 w 1899"/>
              <a:gd name="T99" fmla="*/ 598 h 1901"/>
              <a:gd name="T100" fmla="*/ 1657 w 1899"/>
              <a:gd name="T101" fmla="*/ 449 h 1901"/>
              <a:gd name="T102" fmla="*/ 1704 w 1899"/>
              <a:gd name="T103" fmla="*/ 1385 h 1901"/>
              <a:gd name="T104" fmla="*/ 1660 w 1899"/>
              <a:gd name="T105" fmla="*/ 1156 h 1901"/>
              <a:gd name="T106" fmla="*/ 1700 w 1899"/>
              <a:gd name="T107" fmla="*/ 1309 h 1901"/>
              <a:gd name="T108" fmla="*/ 1672 w 1899"/>
              <a:gd name="T109" fmla="*/ 927 h 1901"/>
              <a:gd name="T110" fmla="*/ 1742 w 1899"/>
              <a:gd name="T111" fmla="*/ 1373 h 1901"/>
              <a:gd name="T112" fmla="*/ 1681 w 1899"/>
              <a:gd name="T113" fmla="*/ 1370 h 1901"/>
              <a:gd name="T114" fmla="*/ 1673 w 1899"/>
              <a:gd name="T115" fmla="*/ 696 h 1901"/>
              <a:gd name="T116" fmla="*/ 1632 w 1899"/>
              <a:gd name="T117" fmla="*/ 1326 h 1901"/>
              <a:gd name="T118" fmla="*/ 1802 w 1899"/>
              <a:gd name="T119" fmla="*/ 806 h 1901"/>
              <a:gd name="T120" fmla="*/ 1797 w 1899"/>
              <a:gd name="T121" fmla="*/ 673 h 1901"/>
              <a:gd name="T122" fmla="*/ 1837 w 1899"/>
              <a:gd name="T123" fmla="*/ 716 h 1901"/>
              <a:gd name="T124" fmla="*/ 1852 w 1899"/>
              <a:gd name="T125" fmla="*/ 899 h 1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9" h="1901">
                <a:moveTo>
                  <a:pt x="101" y="1065"/>
                </a:moveTo>
                <a:cubicBezTo>
                  <a:pt x="110" y="1052"/>
                  <a:pt x="95" y="1051"/>
                  <a:pt x="93" y="1045"/>
                </a:cubicBezTo>
                <a:cubicBezTo>
                  <a:pt x="90" y="1033"/>
                  <a:pt x="105" y="1031"/>
                  <a:pt x="100" y="1017"/>
                </a:cubicBezTo>
                <a:cubicBezTo>
                  <a:pt x="81" y="1020"/>
                  <a:pt x="71" y="1032"/>
                  <a:pt x="75" y="1057"/>
                </a:cubicBezTo>
                <a:cubicBezTo>
                  <a:pt x="78" y="1066"/>
                  <a:pt x="92" y="1073"/>
                  <a:pt x="101" y="1065"/>
                </a:cubicBezTo>
                <a:close/>
                <a:moveTo>
                  <a:pt x="103" y="855"/>
                </a:moveTo>
                <a:cubicBezTo>
                  <a:pt x="105" y="840"/>
                  <a:pt x="90" y="836"/>
                  <a:pt x="92" y="823"/>
                </a:cubicBezTo>
                <a:cubicBezTo>
                  <a:pt x="94" y="813"/>
                  <a:pt x="104" y="814"/>
                  <a:pt x="109" y="806"/>
                </a:cubicBezTo>
                <a:cubicBezTo>
                  <a:pt x="102" y="791"/>
                  <a:pt x="81" y="801"/>
                  <a:pt x="77" y="811"/>
                </a:cubicBezTo>
                <a:cubicBezTo>
                  <a:pt x="70" y="830"/>
                  <a:pt x="84" y="857"/>
                  <a:pt x="103" y="855"/>
                </a:cubicBezTo>
                <a:close/>
                <a:moveTo>
                  <a:pt x="108" y="1302"/>
                </a:moveTo>
                <a:cubicBezTo>
                  <a:pt x="123" y="1289"/>
                  <a:pt x="105" y="1262"/>
                  <a:pt x="90" y="1258"/>
                </a:cubicBezTo>
                <a:cubicBezTo>
                  <a:pt x="84" y="1265"/>
                  <a:pt x="90" y="1271"/>
                  <a:pt x="93" y="1278"/>
                </a:cubicBezTo>
                <a:cubicBezTo>
                  <a:pt x="97" y="1287"/>
                  <a:pt x="101" y="1301"/>
                  <a:pt x="108" y="1302"/>
                </a:cubicBezTo>
                <a:close/>
                <a:moveTo>
                  <a:pt x="115" y="595"/>
                </a:moveTo>
                <a:cubicBezTo>
                  <a:pt x="118" y="588"/>
                  <a:pt x="121" y="582"/>
                  <a:pt x="124" y="576"/>
                </a:cubicBezTo>
                <a:cubicBezTo>
                  <a:pt x="118" y="549"/>
                  <a:pt x="92" y="582"/>
                  <a:pt x="102" y="599"/>
                </a:cubicBezTo>
                <a:cubicBezTo>
                  <a:pt x="108" y="599"/>
                  <a:pt x="111" y="597"/>
                  <a:pt x="115" y="595"/>
                </a:cubicBezTo>
                <a:close/>
                <a:moveTo>
                  <a:pt x="122" y="862"/>
                </a:moveTo>
                <a:cubicBezTo>
                  <a:pt x="126" y="858"/>
                  <a:pt x="126" y="850"/>
                  <a:pt x="128" y="843"/>
                </a:cubicBezTo>
                <a:cubicBezTo>
                  <a:pt x="114" y="819"/>
                  <a:pt x="96" y="861"/>
                  <a:pt x="122" y="862"/>
                </a:cubicBezTo>
                <a:close/>
                <a:moveTo>
                  <a:pt x="130" y="1272"/>
                </a:moveTo>
                <a:cubicBezTo>
                  <a:pt x="124" y="1271"/>
                  <a:pt x="120" y="1270"/>
                  <a:pt x="115" y="1272"/>
                </a:cubicBezTo>
                <a:cubicBezTo>
                  <a:pt x="112" y="1276"/>
                  <a:pt x="117" y="1280"/>
                  <a:pt x="120" y="1282"/>
                </a:cubicBezTo>
                <a:cubicBezTo>
                  <a:pt x="125" y="1281"/>
                  <a:pt x="129" y="1278"/>
                  <a:pt x="130" y="1272"/>
                </a:cubicBezTo>
                <a:close/>
                <a:moveTo>
                  <a:pt x="94" y="1197"/>
                </a:moveTo>
                <a:cubicBezTo>
                  <a:pt x="85" y="1216"/>
                  <a:pt x="120" y="1255"/>
                  <a:pt x="136" y="1231"/>
                </a:cubicBezTo>
                <a:cubicBezTo>
                  <a:pt x="118" y="1230"/>
                  <a:pt x="100" y="1224"/>
                  <a:pt x="101" y="1201"/>
                </a:cubicBezTo>
                <a:cubicBezTo>
                  <a:pt x="98" y="1200"/>
                  <a:pt x="99" y="1196"/>
                  <a:pt x="94" y="1197"/>
                </a:cubicBezTo>
                <a:close/>
                <a:moveTo>
                  <a:pt x="129" y="1025"/>
                </a:moveTo>
                <a:cubicBezTo>
                  <a:pt x="127" y="1019"/>
                  <a:pt x="127" y="1010"/>
                  <a:pt x="124" y="1005"/>
                </a:cubicBezTo>
                <a:cubicBezTo>
                  <a:pt x="117" y="1007"/>
                  <a:pt x="112" y="1011"/>
                  <a:pt x="108" y="1016"/>
                </a:cubicBezTo>
                <a:cubicBezTo>
                  <a:pt x="109" y="1023"/>
                  <a:pt x="106" y="1034"/>
                  <a:pt x="110" y="1038"/>
                </a:cubicBezTo>
                <a:cubicBezTo>
                  <a:pt x="118" y="1035"/>
                  <a:pt x="124" y="1030"/>
                  <a:pt x="129" y="1025"/>
                </a:cubicBezTo>
                <a:close/>
                <a:moveTo>
                  <a:pt x="136" y="626"/>
                </a:moveTo>
                <a:cubicBezTo>
                  <a:pt x="118" y="624"/>
                  <a:pt x="97" y="645"/>
                  <a:pt x="106" y="662"/>
                </a:cubicBezTo>
                <a:cubicBezTo>
                  <a:pt x="113" y="655"/>
                  <a:pt x="114" y="646"/>
                  <a:pt x="121" y="640"/>
                </a:cubicBezTo>
                <a:cubicBezTo>
                  <a:pt x="126" y="636"/>
                  <a:pt x="135" y="635"/>
                  <a:pt x="136" y="626"/>
                </a:cubicBezTo>
                <a:close/>
                <a:moveTo>
                  <a:pt x="136" y="592"/>
                </a:moveTo>
                <a:cubicBezTo>
                  <a:pt x="136" y="583"/>
                  <a:pt x="123" y="581"/>
                  <a:pt x="124" y="592"/>
                </a:cubicBezTo>
                <a:cubicBezTo>
                  <a:pt x="126" y="594"/>
                  <a:pt x="134" y="594"/>
                  <a:pt x="136" y="592"/>
                </a:cubicBezTo>
                <a:close/>
                <a:moveTo>
                  <a:pt x="141" y="919"/>
                </a:moveTo>
                <a:cubicBezTo>
                  <a:pt x="142" y="909"/>
                  <a:pt x="135" y="908"/>
                  <a:pt x="131" y="902"/>
                </a:cubicBezTo>
                <a:cubicBezTo>
                  <a:pt x="104" y="896"/>
                  <a:pt x="97" y="919"/>
                  <a:pt x="82" y="928"/>
                </a:cubicBezTo>
                <a:cubicBezTo>
                  <a:pt x="91" y="937"/>
                  <a:pt x="104" y="959"/>
                  <a:pt x="123" y="956"/>
                </a:cubicBezTo>
                <a:cubicBezTo>
                  <a:pt x="139" y="954"/>
                  <a:pt x="146" y="929"/>
                  <a:pt x="128" y="924"/>
                </a:cubicBezTo>
                <a:cubicBezTo>
                  <a:pt x="121" y="924"/>
                  <a:pt x="121" y="936"/>
                  <a:pt x="116" y="933"/>
                </a:cubicBezTo>
                <a:cubicBezTo>
                  <a:pt x="116" y="919"/>
                  <a:pt x="128" y="916"/>
                  <a:pt x="141" y="919"/>
                </a:cubicBezTo>
                <a:close/>
                <a:moveTo>
                  <a:pt x="124" y="894"/>
                </a:moveTo>
                <a:cubicBezTo>
                  <a:pt x="133" y="894"/>
                  <a:pt x="138" y="904"/>
                  <a:pt x="146" y="902"/>
                </a:cubicBezTo>
                <a:cubicBezTo>
                  <a:pt x="144" y="883"/>
                  <a:pt x="136" y="872"/>
                  <a:pt x="121" y="866"/>
                </a:cubicBezTo>
                <a:cubicBezTo>
                  <a:pt x="104" y="861"/>
                  <a:pt x="86" y="865"/>
                  <a:pt x="81" y="850"/>
                </a:cubicBezTo>
                <a:lnTo>
                  <a:pt x="77" y="850"/>
                </a:lnTo>
                <a:cubicBezTo>
                  <a:pt x="67" y="862"/>
                  <a:pt x="76" y="880"/>
                  <a:pt x="84" y="887"/>
                </a:cubicBezTo>
                <a:cubicBezTo>
                  <a:pt x="79" y="918"/>
                  <a:pt x="108" y="903"/>
                  <a:pt x="114" y="891"/>
                </a:cubicBezTo>
                <a:cubicBezTo>
                  <a:pt x="114" y="884"/>
                  <a:pt x="105" y="887"/>
                  <a:pt x="102" y="883"/>
                </a:cubicBezTo>
                <a:cubicBezTo>
                  <a:pt x="111" y="874"/>
                  <a:pt x="120" y="887"/>
                  <a:pt x="124" y="894"/>
                </a:cubicBezTo>
                <a:close/>
                <a:moveTo>
                  <a:pt x="145" y="961"/>
                </a:moveTo>
                <a:cubicBezTo>
                  <a:pt x="145" y="956"/>
                  <a:pt x="145" y="954"/>
                  <a:pt x="141" y="951"/>
                </a:cubicBezTo>
                <a:cubicBezTo>
                  <a:pt x="133" y="959"/>
                  <a:pt x="116" y="961"/>
                  <a:pt x="122" y="977"/>
                </a:cubicBezTo>
                <a:cubicBezTo>
                  <a:pt x="120" y="990"/>
                  <a:pt x="93" y="991"/>
                  <a:pt x="98" y="974"/>
                </a:cubicBezTo>
                <a:cubicBezTo>
                  <a:pt x="102" y="976"/>
                  <a:pt x="101" y="984"/>
                  <a:pt x="107" y="984"/>
                </a:cubicBezTo>
                <a:cubicBezTo>
                  <a:pt x="128" y="977"/>
                  <a:pt x="110" y="956"/>
                  <a:pt x="99" y="956"/>
                </a:cubicBezTo>
                <a:cubicBezTo>
                  <a:pt x="94" y="956"/>
                  <a:pt x="84" y="962"/>
                  <a:pt x="81" y="969"/>
                </a:cubicBezTo>
                <a:cubicBezTo>
                  <a:pt x="79" y="973"/>
                  <a:pt x="81" y="980"/>
                  <a:pt x="79" y="986"/>
                </a:cubicBezTo>
                <a:cubicBezTo>
                  <a:pt x="78" y="992"/>
                  <a:pt x="74" y="996"/>
                  <a:pt x="74" y="1000"/>
                </a:cubicBezTo>
                <a:cubicBezTo>
                  <a:pt x="73" y="1008"/>
                  <a:pt x="76" y="1016"/>
                  <a:pt x="82" y="1018"/>
                </a:cubicBezTo>
                <a:cubicBezTo>
                  <a:pt x="106" y="1005"/>
                  <a:pt x="144" y="994"/>
                  <a:pt x="145" y="961"/>
                </a:cubicBezTo>
                <a:close/>
                <a:moveTo>
                  <a:pt x="123" y="699"/>
                </a:moveTo>
                <a:cubicBezTo>
                  <a:pt x="132" y="698"/>
                  <a:pt x="139" y="704"/>
                  <a:pt x="147" y="702"/>
                </a:cubicBezTo>
                <a:cubicBezTo>
                  <a:pt x="142" y="692"/>
                  <a:pt x="125" y="691"/>
                  <a:pt x="114" y="693"/>
                </a:cubicBezTo>
                <a:cubicBezTo>
                  <a:pt x="74" y="700"/>
                  <a:pt x="67" y="758"/>
                  <a:pt x="61" y="803"/>
                </a:cubicBezTo>
                <a:cubicBezTo>
                  <a:pt x="59" y="818"/>
                  <a:pt x="57" y="833"/>
                  <a:pt x="55" y="849"/>
                </a:cubicBezTo>
                <a:cubicBezTo>
                  <a:pt x="45" y="926"/>
                  <a:pt x="51" y="1023"/>
                  <a:pt x="62" y="1090"/>
                </a:cubicBezTo>
                <a:cubicBezTo>
                  <a:pt x="67" y="1117"/>
                  <a:pt x="79" y="1139"/>
                  <a:pt x="92" y="1154"/>
                </a:cubicBezTo>
                <a:cubicBezTo>
                  <a:pt x="104" y="1161"/>
                  <a:pt x="130" y="1180"/>
                  <a:pt x="145" y="1163"/>
                </a:cubicBezTo>
                <a:cubicBezTo>
                  <a:pt x="69" y="1162"/>
                  <a:pt x="71" y="1086"/>
                  <a:pt x="64" y="1015"/>
                </a:cubicBezTo>
                <a:cubicBezTo>
                  <a:pt x="56" y="922"/>
                  <a:pt x="64" y="840"/>
                  <a:pt x="78" y="764"/>
                </a:cubicBezTo>
                <a:cubicBezTo>
                  <a:pt x="85" y="731"/>
                  <a:pt x="91" y="700"/>
                  <a:pt x="123" y="699"/>
                </a:cubicBezTo>
                <a:close/>
                <a:moveTo>
                  <a:pt x="160" y="1116"/>
                </a:moveTo>
                <a:cubicBezTo>
                  <a:pt x="161" y="1105"/>
                  <a:pt x="154" y="1094"/>
                  <a:pt x="141" y="1094"/>
                </a:cubicBezTo>
                <a:cubicBezTo>
                  <a:pt x="139" y="1101"/>
                  <a:pt x="150" y="1102"/>
                  <a:pt x="152" y="1108"/>
                </a:cubicBezTo>
                <a:cubicBezTo>
                  <a:pt x="153" y="1111"/>
                  <a:pt x="154" y="1116"/>
                  <a:pt x="160" y="1116"/>
                </a:cubicBezTo>
                <a:close/>
                <a:moveTo>
                  <a:pt x="163" y="746"/>
                </a:moveTo>
                <a:cubicBezTo>
                  <a:pt x="162" y="745"/>
                  <a:pt x="160" y="744"/>
                  <a:pt x="157" y="745"/>
                </a:cubicBezTo>
                <a:cubicBezTo>
                  <a:pt x="153" y="753"/>
                  <a:pt x="138" y="757"/>
                  <a:pt x="140" y="768"/>
                </a:cubicBezTo>
                <a:cubicBezTo>
                  <a:pt x="150" y="766"/>
                  <a:pt x="161" y="758"/>
                  <a:pt x="163" y="746"/>
                </a:cubicBezTo>
                <a:close/>
                <a:moveTo>
                  <a:pt x="154" y="1309"/>
                </a:moveTo>
                <a:cubicBezTo>
                  <a:pt x="157" y="1307"/>
                  <a:pt x="161" y="1306"/>
                  <a:pt x="161" y="1301"/>
                </a:cubicBezTo>
                <a:cubicBezTo>
                  <a:pt x="138" y="1291"/>
                  <a:pt x="135" y="1342"/>
                  <a:pt x="155" y="1346"/>
                </a:cubicBezTo>
                <a:cubicBezTo>
                  <a:pt x="159" y="1336"/>
                  <a:pt x="147" y="1323"/>
                  <a:pt x="154" y="1309"/>
                </a:cubicBezTo>
                <a:close/>
                <a:moveTo>
                  <a:pt x="159" y="534"/>
                </a:moveTo>
                <a:cubicBezTo>
                  <a:pt x="160" y="528"/>
                  <a:pt x="167" y="523"/>
                  <a:pt x="166" y="516"/>
                </a:cubicBezTo>
                <a:cubicBezTo>
                  <a:pt x="143" y="512"/>
                  <a:pt x="144" y="570"/>
                  <a:pt x="166" y="567"/>
                </a:cubicBezTo>
                <a:cubicBezTo>
                  <a:pt x="165" y="557"/>
                  <a:pt x="156" y="548"/>
                  <a:pt x="159" y="534"/>
                </a:cubicBezTo>
                <a:close/>
                <a:moveTo>
                  <a:pt x="115" y="1265"/>
                </a:moveTo>
                <a:cubicBezTo>
                  <a:pt x="140" y="1268"/>
                  <a:pt x="167" y="1251"/>
                  <a:pt x="167" y="1223"/>
                </a:cubicBezTo>
                <a:cubicBezTo>
                  <a:pt x="167" y="1216"/>
                  <a:pt x="164" y="1204"/>
                  <a:pt x="156" y="1201"/>
                </a:cubicBezTo>
                <a:cubicBezTo>
                  <a:pt x="145" y="1195"/>
                  <a:pt x="126" y="1204"/>
                  <a:pt x="129" y="1217"/>
                </a:cubicBezTo>
                <a:cubicBezTo>
                  <a:pt x="130" y="1224"/>
                  <a:pt x="139" y="1221"/>
                  <a:pt x="144" y="1230"/>
                </a:cubicBezTo>
                <a:cubicBezTo>
                  <a:pt x="124" y="1264"/>
                  <a:pt x="82" y="1226"/>
                  <a:pt x="87" y="1194"/>
                </a:cubicBezTo>
                <a:cubicBezTo>
                  <a:pt x="82" y="1188"/>
                  <a:pt x="77" y="1182"/>
                  <a:pt x="68" y="1180"/>
                </a:cubicBezTo>
                <a:cubicBezTo>
                  <a:pt x="64" y="1186"/>
                  <a:pt x="63" y="1201"/>
                  <a:pt x="64" y="1211"/>
                </a:cubicBezTo>
                <a:cubicBezTo>
                  <a:pt x="69" y="1236"/>
                  <a:pt x="94" y="1262"/>
                  <a:pt x="115" y="1265"/>
                </a:cubicBezTo>
                <a:close/>
                <a:moveTo>
                  <a:pt x="186" y="866"/>
                </a:moveTo>
                <a:cubicBezTo>
                  <a:pt x="185" y="843"/>
                  <a:pt x="164" y="835"/>
                  <a:pt x="168" y="810"/>
                </a:cubicBezTo>
                <a:cubicBezTo>
                  <a:pt x="155" y="806"/>
                  <a:pt x="148" y="817"/>
                  <a:pt x="141" y="823"/>
                </a:cubicBezTo>
                <a:cubicBezTo>
                  <a:pt x="147" y="840"/>
                  <a:pt x="129" y="844"/>
                  <a:pt x="131" y="860"/>
                </a:cubicBezTo>
                <a:cubicBezTo>
                  <a:pt x="133" y="872"/>
                  <a:pt x="153" y="879"/>
                  <a:pt x="157" y="866"/>
                </a:cubicBezTo>
                <a:cubicBezTo>
                  <a:pt x="161" y="858"/>
                  <a:pt x="152" y="855"/>
                  <a:pt x="155" y="848"/>
                </a:cubicBezTo>
                <a:cubicBezTo>
                  <a:pt x="173" y="854"/>
                  <a:pt x="160" y="879"/>
                  <a:pt x="147" y="881"/>
                </a:cubicBezTo>
                <a:cubicBezTo>
                  <a:pt x="148" y="886"/>
                  <a:pt x="150" y="890"/>
                  <a:pt x="153" y="892"/>
                </a:cubicBezTo>
                <a:cubicBezTo>
                  <a:pt x="162" y="881"/>
                  <a:pt x="172" y="872"/>
                  <a:pt x="186" y="866"/>
                </a:cubicBezTo>
                <a:close/>
                <a:moveTo>
                  <a:pt x="153" y="656"/>
                </a:moveTo>
                <a:cubicBezTo>
                  <a:pt x="174" y="658"/>
                  <a:pt x="181" y="628"/>
                  <a:pt x="171" y="614"/>
                </a:cubicBezTo>
                <a:cubicBezTo>
                  <a:pt x="150" y="584"/>
                  <a:pt x="88" y="603"/>
                  <a:pt x="81" y="631"/>
                </a:cubicBezTo>
                <a:cubicBezTo>
                  <a:pt x="79" y="644"/>
                  <a:pt x="65" y="660"/>
                  <a:pt x="72" y="677"/>
                </a:cubicBezTo>
                <a:cubicBezTo>
                  <a:pt x="80" y="677"/>
                  <a:pt x="87" y="668"/>
                  <a:pt x="94" y="665"/>
                </a:cubicBezTo>
                <a:cubicBezTo>
                  <a:pt x="96" y="639"/>
                  <a:pt x="120" y="609"/>
                  <a:pt x="148" y="624"/>
                </a:cubicBezTo>
                <a:cubicBezTo>
                  <a:pt x="138" y="632"/>
                  <a:pt x="135" y="655"/>
                  <a:pt x="153" y="656"/>
                </a:cubicBezTo>
                <a:close/>
                <a:moveTo>
                  <a:pt x="174" y="1262"/>
                </a:moveTo>
                <a:cubicBezTo>
                  <a:pt x="176" y="1256"/>
                  <a:pt x="175" y="1244"/>
                  <a:pt x="169" y="1243"/>
                </a:cubicBezTo>
                <a:cubicBezTo>
                  <a:pt x="163" y="1246"/>
                  <a:pt x="159" y="1255"/>
                  <a:pt x="159" y="1259"/>
                </a:cubicBezTo>
                <a:cubicBezTo>
                  <a:pt x="162" y="1262"/>
                  <a:pt x="170" y="1263"/>
                  <a:pt x="174" y="1262"/>
                </a:cubicBezTo>
                <a:close/>
                <a:moveTo>
                  <a:pt x="163" y="700"/>
                </a:moveTo>
                <a:cubicBezTo>
                  <a:pt x="171" y="699"/>
                  <a:pt x="175" y="693"/>
                  <a:pt x="179" y="687"/>
                </a:cubicBezTo>
                <a:cubicBezTo>
                  <a:pt x="168" y="671"/>
                  <a:pt x="147" y="660"/>
                  <a:pt x="117" y="664"/>
                </a:cubicBezTo>
                <a:cubicBezTo>
                  <a:pt x="101" y="667"/>
                  <a:pt x="79" y="680"/>
                  <a:pt x="68" y="692"/>
                </a:cubicBezTo>
                <a:cubicBezTo>
                  <a:pt x="54" y="708"/>
                  <a:pt x="44" y="741"/>
                  <a:pt x="39" y="769"/>
                </a:cubicBezTo>
                <a:cubicBezTo>
                  <a:pt x="25" y="849"/>
                  <a:pt x="19" y="954"/>
                  <a:pt x="28" y="1040"/>
                </a:cubicBezTo>
                <a:cubicBezTo>
                  <a:pt x="32" y="1087"/>
                  <a:pt x="41" y="1136"/>
                  <a:pt x="61" y="1164"/>
                </a:cubicBezTo>
                <a:cubicBezTo>
                  <a:pt x="79" y="1192"/>
                  <a:pt x="148" y="1217"/>
                  <a:pt x="170" y="1173"/>
                </a:cubicBezTo>
                <a:cubicBezTo>
                  <a:pt x="160" y="1154"/>
                  <a:pt x="147" y="1175"/>
                  <a:pt x="132" y="1176"/>
                </a:cubicBezTo>
                <a:cubicBezTo>
                  <a:pt x="117" y="1176"/>
                  <a:pt x="109" y="1167"/>
                  <a:pt x="95" y="1163"/>
                </a:cubicBezTo>
                <a:cubicBezTo>
                  <a:pt x="71" y="1144"/>
                  <a:pt x="62" y="1111"/>
                  <a:pt x="56" y="1072"/>
                </a:cubicBezTo>
                <a:cubicBezTo>
                  <a:pt x="55" y="1060"/>
                  <a:pt x="50" y="1048"/>
                  <a:pt x="49" y="1038"/>
                </a:cubicBezTo>
                <a:cubicBezTo>
                  <a:pt x="47" y="1015"/>
                  <a:pt x="47" y="989"/>
                  <a:pt x="47" y="964"/>
                </a:cubicBezTo>
                <a:cubicBezTo>
                  <a:pt x="47" y="919"/>
                  <a:pt x="48" y="874"/>
                  <a:pt x="53" y="835"/>
                </a:cubicBezTo>
                <a:cubicBezTo>
                  <a:pt x="56" y="809"/>
                  <a:pt x="59" y="788"/>
                  <a:pt x="63" y="766"/>
                </a:cubicBezTo>
                <a:cubicBezTo>
                  <a:pt x="71" y="724"/>
                  <a:pt x="82" y="679"/>
                  <a:pt x="135" y="687"/>
                </a:cubicBezTo>
                <a:cubicBezTo>
                  <a:pt x="145" y="689"/>
                  <a:pt x="153" y="700"/>
                  <a:pt x="163" y="700"/>
                </a:cubicBezTo>
                <a:close/>
                <a:moveTo>
                  <a:pt x="166" y="1054"/>
                </a:moveTo>
                <a:cubicBezTo>
                  <a:pt x="168" y="1032"/>
                  <a:pt x="184" y="1024"/>
                  <a:pt x="184" y="1000"/>
                </a:cubicBezTo>
                <a:cubicBezTo>
                  <a:pt x="171" y="991"/>
                  <a:pt x="160" y="981"/>
                  <a:pt x="148" y="971"/>
                </a:cubicBezTo>
                <a:cubicBezTo>
                  <a:pt x="146" y="974"/>
                  <a:pt x="144" y="977"/>
                  <a:pt x="145" y="982"/>
                </a:cubicBezTo>
                <a:cubicBezTo>
                  <a:pt x="154" y="986"/>
                  <a:pt x="169" y="1006"/>
                  <a:pt x="153" y="1014"/>
                </a:cubicBezTo>
                <a:cubicBezTo>
                  <a:pt x="161" y="992"/>
                  <a:pt x="137" y="988"/>
                  <a:pt x="130" y="1002"/>
                </a:cubicBezTo>
                <a:cubicBezTo>
                  <a:pt x="126" y="1013"/>
                  <a:pt x="137" y="1021"/>
                  <a:pt x="140" y="1030"/>
                </a:cubicBezTo>
                <a:cubicBezTo>
                  <a:pt x="146" y="1043"/>
                  <a:pt x="149" y="1056"/>
                  <a:pt x="166" y="1054"/>
                </a:cubicBezTo>
                <a:close/>
                <a:moveTo>
                  <a:pt x="168" y="919"/>
                </a:moveTo>
                <a:cubicBezTo>
                  <a:pt x="175" y="921"/>
                  <a:pt x="178" y="930"/>
                  <a:pt x="177" y="934"/>
                </a:cubicBezTo>
                <a:cubicBezTo>
                  <a:pt x="175" y="947"/>
                  <a:pt x="157" y="944"/>
                  <a:pt x="151" y="945"/>
                </a:cubicBezTo>
                <a:cubicBezTo>
                  <a:pt x="158" y="970"/>
                  <a:pt x="197" y="949"/>
                  <a:pt x="203" y="932"/>
                </a:cubicBezTo>
                <a:cubicBezTo>
                  <a:pt x="196" y="919"/>
                  <a:pt x="174" y="898"/>
                  <a:pt x="155" y="911"/>
                </a:cubicBezTo>
                <a:cubicBezTo>
                  <a:pt x="139" y="923"/>
                  <a:pt x="155" y="951"/>
                  <a:pt x="170" y="931"/>
                </a:cubicBezTo>
                <a:cubicBezTo>
                  <a:pt x="171" y="926"/>
                  <a:pt x="164" y="923"/>
                  <a:pt x="168" y="919"/>
                </a:cubicBezTo>
                <a:close/>
                <a:moveTo>
                  <a:pt x="183" y="1269"/>
                </a:moveTo>
                <a:cubicBezTo>
                  <a:pt x="190" y="1258"/>
                  <a:pt x="184" y="1234"/>
                  <a:pt x="171" y="1233"/>
                </a:cubicBezTo>
                <a:cubicBezTo>
                  <a:pt x="170" y="1239"/>
                  <a:pt x="176" y="1241"/>
                  <a:pt x="178" y="1246"/>
                </a:cubicBezTo>
                <a:cubicBezTo>
                  <a:pt x="181" y="1253"/>
                  <a:pt x="179" y="1261"/>
                  <a:pt x="183" y="1269"/>
                </a:cubicBezTo>
                <a:close/>
                <a:moveTo>
                  <a:pt x="189" y="1125"/>
                </a:moveTo>
                <a:cubicBezTo>
                  <a:pt x="192" y="1093"/>
                  <a:pt x="172" y="1067"/>
                  <a:pt x="145" y="1064"/>
                </a:cubicBezTo>
                <a:cubicBezTo>
                  <a:pt x="129" y="1062"/>
                  <a:pt x="113" y="1067"/>
                  <a:pt x="107" y="1077"/>
                </a:cubicBezTo>
                <a:cubicBezTo>
                  <a:pt x="99" y="1089"/>
                  <a:pt x="104" y="1108"/>
                  <a:pt x="116" y="1109"/>
                </a:cubicBezTo>
                <a:cubicBezTo>
                  <a:pt x="131" y="1110"/>
                  <a:pt x="131" y="1097"/>
                  <a:pt x="137" y="1087"/>
                </a:cubicBezTo>
                <a:cubicBezTo>
                  <a:pt x="155" y="1090"/>
                  <a:pt x="167" y="1100"/>
                  <a:pt x="170" y="1118"/>
                </a:cubicBezTo>
                <a:cubicBezTo>
                  <a:pt x="175" y="1121"/>
                  <a:pt x="180" y="1125"/>
                  <a:pt x="189" y="1125"/>
                </a:cubicBezTo>
                <a:close/>
                <a:moveTo>
                  <a:pt x="183" y="623"/>
                </a:moveTo>
                <a:cubicBezTo>
                  <a:pt x="192" y="622"/>
                  <a:pt x="197" y="610"/>
                  <a:pt x="191" y="603"/>
                </a:cubicBezTo>
                <a:cubicBezTo>
                  <a:pt x="185" y="605"/>
                  <a:pt x="176" y="602"/>
                  <a:pt x="175" y="608"/>
                </a:cubicBezTo>
                <a:cubicBezTo>
                  <a:pt x="174" y="612"/>
                  <a:pt x="180" y="619"/>
                  <a:pt x="183" y="623"/>
                </a:cubicBezTo>
                <a:close/>
                <a:moveTo>
                  <a:pt x="189" y="760"/>
                </a:moveTo>
                <a:cubicBezTo>
                  <a:pt x="192" y="752"/>
                  <a:pt x="198" y="739"/>
                  <a:pt x="191" y="732"/>
                </a:cubicBezTo>
                <a:cubicBezTo>
                  <a:pt x="162" y="736"/>
                  <a:pt x="168" y="780"/>
                  <a:pt x="133" y="773"/>
                </a:cubicBezTo>
                <a:cubicBezTo>
                  <a:pt x="132" y="767"/>
                  <a:pt x="136" y="764"/>
                  <a:pt x="133" y="760"/>
                </a:cubicBezTo>
                <a:cubicBezTo>
                  <a:pt x="122" y="746"/>
                  <a:pt x="100" y="755"/>
                  <a:pt x="105" y="776"/>
                </a:cubicBezTo>
                <a:cubicBezTo>
                  <a:pt x="107" y="787"/>
                  <a:pt x="124" y="800"/>
                  <a:pt x="143" y="797"/>
                </a:cubicBezTo>
                <a:cubicBezTo>
                  <a:pt x="160" y="795"/>
                  <a:pt x="180" y="775"/>
                  <a:pt x="189" y="760"/>
                </a:cubicBezTo>
                <a:close/>
                <a:moveTo>
                  <a:pt x="194" y="1301"/>
                </a:moveTo>
                <a:cubicBezTo>
                  <a:pt x="196" y="1288"/>
                  <a:pt x="186" y="1273"/>
                  <a:pt x="176" y="1269"/>
                </a:cubicBezTo>
                <a:cubicBezTo>
                  <a:pt x="143" y="1253"/>
                  <a:pt x="117" y="1291"/>
                  <a:pt x="112" y="1316"/>
                </a:cubicBezTo>
                <a:cubicBezTo>
                  <a:pt x="120" y="1327"/>
                  <a:pt x="124" y="1341"/>
                  <a:pt x="130" y="1355"/>
                </a:cubicBezTo>
                <a:cubicBezTo>
                  <a:pt x="133" y="1362"/>
                  <a:pt x="136" y="1373"/>
                  <a:pt x="144" y="1377"/>
                </a:cubicBezTo>
                <a:cubicBezTo>
                  <a:pt x="146" y="1372"/>
                  <a:pt x="152" y="1363"/>
                  <a:pt x="151" y="1355"/>
                </a:cubicBezTo>
                <a:cubicBezTo>
                  <a:pt x="150" y="1348"/>
                  <a:pt x="143" y="1344"/>
                  <a:pt x="140" y="1336"/>
                </a:cubicBezTo>
                <a:cubicBezTo>
                  <a:pt x="131" y="1313"/>
                  <a:pt x="141" y="1290"/>
                  <a:pt x="166" y="1290"/>
                </a:cubicBezTo>
                <a:cubicBezTo>
                  <a:pt x="167" y="1303"/>
                  <a:pt x="163" y="1318"/>
                  <a:pt x="177" y="1318"/>
                </a:cubicBezTo>
                <a:cubicBezTo>
                  <a:pt x="185" y="1318"/>
                  <a:pt x="193" y="1309"/>
                  <a:pt x="194" y="1301"/>
                </a:cubicBezTo>
                <a:close/>
                <a:moveTo>
                  <a:pt x="184" y="635"/>
                </a:moveTo>
                <a:cubicBezTo>
                  <a:pt x="201" y="636"/>
                  <a:pt x="214" y="610"/>
                  <a:pt x="199" y="599"/>
                </a:cubicBezTo>
                <a:cubicBezTo>
                  <a:pt x="197" y="602"/>
                  <a:pt x="200" y="610"/>
                  <a:pt x="199" y="617"/>
                </a:cubicBezTo>
                <a:cubicBezTo>
                  <a:pt x="195" y="624"/>
                  <a:pt x="185" y="625"/>
                  <a:pt x="184" y="635"/>
                </a:cubicBezTo>
                <a:close/>
                <a:moveTo>
                  <a:pt x="200" y="1287"/>
                </a:moveTo>
                <a:cubicBezTo>
                  <a:pt x="226" y="1262"/>
                  <a:pt x="201" y="1205"/>
                  <a:pt x="169" y="1210"/>
                </a:cubicBezTo>
                <a:cubicBezTo>
                  <a:pt x="172" y="1233"/>
                  <a:pt x="192" y="1235"/>
                  <a:pt x="192" y="1259"/>
                </a:cubicBezTo>
                <a:cubicBezTo>
                  <a:pt x="192" y="1265"/>
                  <a:pt x="190" y="1268"/>
                  <a:pt x="191" y="1275"/>
                </a:cubicBezTo>
                <a:cubicBezTo>
                  <a:pt x="194" y="1279"/>
                  <a:pt x="196" y="1284"/>
                  <a:pt x="200" y="1287"/>
                </a:cubicBezTo>
                <a:close/>
                <a:moveTo>
                  <a:pt x="202" y="579"/>
                </a:moveTo>
                <a:cubicBezTo>
                  <a:pt x="205" y="567"/>
                  <a:pt x="198" y="557"/>
                  <a:pt x="192" y="556"/>
                </a:cubicBezTo>
                <a:cubicBezTo>
                  <a:pt x="178" y="554"/>
                  <a:pt x="172" y="568"/>
                  <a:pt x="167" y="577"/>
                </a:cubicBezTo>
                <a:cubicBezTo>
                  <a:pt x="143" y="569"/>
                  <a:pt x="137" y="539"/>
                  <a:pt x="149" y="518"/>
                </a:cubicBezTo>
                <a:cubicBezTo>
                  <a:pt x="155" y="509"/>
                  <a:pt x="167" y="503"/>
                  <a:pt x="160" y="487"/>
                </a:cubicBezTo>
                <a:lnTo>
                  <a:pt x="157" y="487"/>
                </a:lnTo>
                <a:cubicBezTo>
                  <a:pt x="157" y="487"/>
                  <a:pt x="157" y="486"/>
                  <a:pt x="156" y="486"/>
                </a:cubicBezTo>
                <a:cubicBezTo>
                  <a:pt x="143" y="498"/>
                  <a:pt x="129" y="511"/>
                  <a:pt x="124" y="529"/>
                </a:cubicBezTo>
                <a:cubicBezTo>
                  <a:pt x="115" y="562"/>
                  <a:pt x="139" y="598"/>
                  <a:pt x="169" y="600"/>
                </a:cubicBezTo>
                <a:cubicBezTo>
                  <a:pt x="183" y="601"/>
                  <a:pt x="199" y="591"/>
                  <a:pt x="202" y="579"/>
                </a:cubicBezTo>
                <a:close/>
                <a:moveTo>
                  <a:pt x="203" y="1025"/>
                </a:moveTo>
                <a:cubicBezTo>
                  <a:pt x="205" y="1017"/>
                  <a:pt x="209" y="1008"/>
                  <a:pt x="207" y="1000"/>
                </a:cubicBezTo>
                <a:cubicBezTo>
                  <a:pt x="194" y="994"/>
                  <a:pt x="185" y="1001"/>
                  <a:pt x="189" y="1016"/>
                </a:cubicBezTo>
                <a:cubicBezTo>
                  <a:pt x="192" y="1020"/>
                  <a:pt x="195" y="1025"/>
                  <a:pt x="203" y="1025"/>
                </a:cubicBezTo>
                <a:close/>
                <a:moveTo>
                  <a:pt x="209" y="864"/>
                </a:moveTo>
                <a:cubicBezTo>
                  <a:pt x="212" y="852"/>
                  <a:pt x="208" y="839"/>
                  <a:pt x="200" y="839"/>
                </a:cubicBezTo>
                <a:cubicBezTo>
                  <a:pt x="190" y="839"/>
                  <a:pt x="187" y="855"/>
                  <a:pt x="193" y="865"/>
                </a:cubicBezTo>
                <a:cubicBezTo>
                  <a:pt x="198" y="865"/>
                  <a:pt x="206" y="866"/>
                  <a:pt x="209" y="864"/>
                </a:cubicBezTo>
                <a:close/>
                <a:moveTo>
                  <a:pt x="210" y="607"/>
                </a:moveTo>
                <a:cubicBezTo>
                  <a:pt x="215" y="637"/>
                  <a:pt x="191" y="633"/>
                  <a:pt x="178" y="649"/>
                </a:cubicBezTo>
                <a:cubicBezTo>
                  <a:pt x="227" y="663"/>
                  <a:pt x="240" y="598"/>
                  <a:pt x="208" y="580"/>
                </a:cubicBezTo>
                <a:cubicBezTo>
                  <a:pt x="199" y="589"/>
                  <a:pt x="209" y="598"/>
                  <a:pt x="210" y="607"/>
                </a:cubicBezTo>
                <a:close/>
                <a:moveTo>
                  <a:pt x="232" y="527"/>
                </a:moveTo>
                <a:cubicBezTo>
                  <a:pt x="230" y="521"/>
                  <a:pt x="223" y="518"/>
                  <a:pt x="215" y="517"/>
                </a:cubicBezTo>
                <a:cubicBezTo>
                  <a:pt x="201" y="508"/>
                  <a:pt x="203" y="485"/>
                  <a:pt x="201" y="468"/>
                </a:cubicBezTo>
                <a:lnTo>
                  <a:pt x="198" y="468"/>
                </a:lnTo>
                <a:cubicBezTo>
                  <a:pt x="190" y="498"/>
                  <a:pt x="203" y="535"/>
                  <a:pt x="232" y="527"/>
                </a:cubicBezTo>
                <a:close/>
                <a:moveTo>
                  <a:pt x="245" y="953"/>
                </a:moveTo>
                <a:cubicBezTo>
                  <a:pt x="250" y="946"/>
                  <a:pt x="255" y="938"/>
                  <a:pt x="259" y="930"/>
                </a:cubicBezTo>
                <a:cubicBezTo>
                  <a:pt x="253" y="923"/>
                  <a:pt x="248" y="910"/>
                  <a:pt x="239" y="911"/>
                </a:cubicBezTo>
                <a:cubicBezTo>
                  <a:pt x="232" y="912"/>
                  <a:pt x="222" y="932"/>
                  <a:pt x="221" y="934"/>
                </a:cubicBezTo>
                <a:cubicBezTo>
                  <a:pt x="232" y="937"/>
                  <a:pt x="236" y="948"/>
                  <a:pt x="245" y="953"/>
                </a:cubicBezTo>
                <a:close/>
                <a:moveTo>
                  <a:pt x="231" y="907"/>
                </a:moveTo>
                <a:cubicBezTo>
                  <a:pt x="243" y="903"/>
                  <a:pt x="253" y="887"/>
                  <a:pt x="248" y="873"/>
                </a:cubicBezTo>
                <a:cubicBezTo>
                  <a:pt x="226" y="881"/>
                  <a:pt x="196" y="866"/>
                  <a:pt x="177" y="877"/>
                </a:cubicBezTo>
                <a:cubicBezTo>
                  <a:pt x="169" y="881"/>
                  <a:pt x="162" y="889"/>
                  <a:pt x="159" y="900"/>
                </a:cubicBezTo>
                <a:cubicBezTo>
                  <a:pt x="171" y="898"/>
                  <a:pt x="179" y="902"/>
                  <a:pt x="189" y="904"/>
                </a:cubicBezTo>
                <a:cubicBezTo>
                  <a:pt x="194" y="901"/>
                  <a:pt x="209" y="887"/>
                  <a:pt x="213" y="900"/>
                </a:cubicBezTo>
                <a:cubicBezTo>
                  <a:pt x="207" y="899"/>
                  <a:pt x="204" y="901"/>
                  <a:pt x="200" y="902"/>
                </a:cubicBezTo>
                <a:cubicBezTo>
                  <a:pt x="186" y="925"/>
                  <a:pt x="233" y="937"/>
                  <a:pt x="231" y="907"/>
                </a:cubicBezTo>
                <a:close/>
                <a:moveTo>
                  <a:pt x="248" y="999"/>
                </a:moveTo>
                <a:cubicBezTo>
                  <a:pt x="262" y="980"/>
                  <a:pt x="239" y="970"/>
                  <a:pt x="237" y="953"/>
                </a:cubicBezTo>
                <a:cubicBezTo>
                  <a:pt x="230" y="939"/>
                  <a:pt x="195" y="937"/>
                  <a:pt x="199" y="961"/>
                </a:cubicBezTo>
                <a:cubicBezTo>
                  <a:pt x="201" y="961"/>
                  <a:pt x="202" y="962"/>
                  <a:pt x="202" y="964"/>
                </a:cubicBezTo>
                <a:cubicBezTo>
                  <a:pt x="211" y="966"/>
                  <a:pt x="213" y="961"/>
                  <a:pt x="218" y="960"/>
                </a:cubicBezTo>
                <a:cubicBezTo>
                  <a:pt x="220" y="980"/>
                  <a:pt x="191" y="970"/>
                  <a:pt x="191" y="955"/>
                </a:cubicBezTo>
                <a:cubicBezTo>
                  <a:pt x="182" y="961"/>
                  <a:pt x="169" y="964"/>
                  <a:pt x="154" y="961"/>
                </a:cubicBezTo>
                <a:cubicBezTo>
                  <a:pt x="160" y="977"/>
                  <a:pt x="173" y="990"/>
                  <a:pt x="190" y="993"/>
                </a:cubicBezTo>
                <a:cubicBezTo>
                  <a:pt x="209" y="996"/>
                  <a:pt x="222" y="990"/>
                  <a:pt x="236" y="994"/>
                </a:cubicBezTo>
                <a:cubicBezTo>
                  <a:pt x="240" y="995"/>
                  <a:pt x="242" y="1000"/>
                  <a:pt x="248" y="999"/>
                </a:cubicBezTo>
                <a:close/>
                <a:moveTo>
                  <a:pt x="248" y="1055"/>
                </a:moveTo>
                <a:cubicBezTo>
                  <a:pt x="260" y="1057"/>
                  <a:pt x="267" y="1047"/>
                  <a:pt x="268" y="1037"/>
                </a:cubicBezTo>
                <a:cubicBezTo>
                  <a:pt x="311" y="1375"/>
                  <a:pt x="600" y="1636"/>
                  <a:pt x="949" y="1636"/>
                </a:cubicBezTo>
                <a:cubicBezTo>
                  <a:pt x="1329" y="1636"/>
                  <a:pt x="1636" y="1328"/>
                  <a:pt x="1636" y="949"/>
                </a:cubicBezTo>
                <a:cubicBezTo>
                  <a:pt x="1636" y="569"/>
                  <a:pt x="1329" y="262"/>
                  <a:pt x="949" y="262"/>
                </a:cubicBezTo>
                <a:cubicBezTo>
                  <a:pt x="864" y="262"/>
                  <a:pt x="782" y="277"/>
                  <a:pt x="707" y="306"/>
                </a:cubicBezTo>
                <a:lnTo>
                  <a:pt x="706" y="306"/>
                </a:lnTo>
                <a:cubicBezTo>
                  <a:pt x="705" y="306"/>
                  <a:pt x="705" y="306"/>
                  <a:pt x="705" y="306"/>
                </a:cubicBezTo>
                <a:cubicBezTo>
                  <a:pt x="446" y="405"/>
                  <a:pt x="262" y="655"/>
                  <a:pt x="262" y="949"/>
                </a:cubicBezTo>
                <a:cubicBezTo>
                  <a:pt x="262" y="976"/>
                  <a:pt x="264" y="1002"/>
                  <a:pt x="267" y="1029"/>
                </a:cubicBezTo>
                <a:cubicBezTo>
                  <a:pt x="265" y="1023"/>
                  <a:pt x="260" y="1018"/>
                  <a:pt x="253" y="1018"/>
                </a:cubicBezTo>
                <a:cubicBezTo>
                  <a:pt x="250" y="1019"/>
                  <a:pt x="249" y="1023"/>
                  <a:pt x="247" y="1025"/>
                </a:cubicBezTo>
                <a:cubicBezTo>
                  <a:pt x="246" y="1033"/>
                  <a:pt x="254" y="1031"/>
                  <a:pt x="253" y="1038"/>
                </a:cubicBezTo>
                <a:cubicBezTo>
                  <a:pt x="235" y="1044"/>
                  <a:pt x="235" y="1012"/>
                  <a:pt x="215" y="1014"/>
                </a:cubicBezTo>
                <a:cubicBezTo>
                  <a:pt x="215" y="1013"/>
                  <a:pt x="215" y="1012"/>
                  <a:pt x="214" y="1012"/>
                </a:cubicBezTo>
                <a:cubicBezTo>
                  <a:pt x="211" y="1014"/>
                  <a:pt x="209" y="1022"/>
                  <a:pt x="210" y="1025"/>
                </a:cubicBezTo>
                <a:cubicBezTo>
                  <a:pt x="215" y="1031"/>
                  <a:pt x="227" y="1034"/>
                  <a:pt x="230" y="1047"/>
                </a:cubicBezTo>
                <a:cubicBezTo>
                  <a:pt x="234" y="1066"/>
                  <a:pt x="218" y="1086"/>
                  <a:pt x="205" y="1072"/>
                </a:cubicBezTo>
                <a:cubicBezTo>
                  <a:pt x="205" y="1069"/>
                  <a:pt x="206" y="1067"/>
                  <a:pt x="206" y="1063"/>
                </a:cubicBezTo>
                <a:cubicBezTo>
                  <a:pt x="202" y="1061"/>
                  <a:pt x="200" y="1058"/>
                  <a:pt x="193" y="1058"/>
                </a:cubicBezTo>
                <a:cubicBezTo>
                  <a:pt x="179" y="1071"/>
                  <a:pt x="196" y="1090"/>
                  <a:pt x="210" y="1093"/>
                </a:cubicBezTo>
                <a:cubicBezTo>
                  <a:pt x="210" y="1109"/>
                  <a:pt x="217" y="1126"/>
                  <a:pt x="234" y="1127"/>
                </a:cubicBezTo>
                <a:cubicBezTo>
                  <a:pt x="235" y="1124"/>
                  <a:pt x="238" y="1123"/>
                  <a:pt x="238" y="1119"/>
                </a:cubicBezTo>
                <a:cubicBezTo>
                  <a:pt x="231" y="1113"/>
                  <a:pt x="224" y="1107"/>
                  <a:pt x="225" y="1097"/>
                </a:cubicBezTo>
                <a:cubicBezTo>
                  <a:pt x="226" y="1090"/>
                  <a:pt x="234" y="1089"/>
                  <a:pt x="239" y="1082"/>
                </a:cubicBezTo>
                <a:cubicBezTo>
                  <a:pt x="246" y="1073"/>
                  <a:pt x="244" y="1064"/>
                  <a:pt x="248" y="1055"/>
                </a:cubicBezTo>
                <a:close/>
                <a:moveTo>
                  <a:pt x="184" y="1186"/>
                </a:moveTo>
                <a:cubicBezTo>
                  <a:pt x="231" y="1180"/>
                  <a:pt x="257" y="1205"/>
                  <a:pt x="255" y="1242"/>
                </a:cubicBezTo>
                <a:cubicBezTo>
                  <a:pt x="254" y="1259"/>
                  <a:pt x="247" y="1270"/>
                  <a:pt x="239" y="1280"/>
                </a:cubicBezTo>
                <a:cubicBezTo>
                  <a:pt x="235" y="1285"/>
                  <a:pt x="227" y="1291"/>
                  <a:pt x="226" y="1295"/>
                </a:cubicBezTo>
                <a:cubicBezTo>
                  <a:pt x="226" y="1299"/>
                  <a:pt x="228" y="1303"/>
                  <a:pt x="229" y="1308"/>
                </a:cubicBezTo>
                <a:cubicBezTo>
                  <a:pt x="230" y="1319"/>
                  <a:pt x="229" y="1334"/>
                  <a:pt x="225" y="1341"/>
                </a:cubicBezTo>
                <a:cubicBezTo>
                  <a:pt x="219" y="1352"/>
                  <a:pt x="202" y="1351"/>
                  <a:pt x="199" y="1364"/>
                </a:cubicBezTo>
                <a:cubicBezTo>
                  <a:pt x="226" y="1362"/>
                  <a:pt x="239" y="1337"/>
                  <a:pt x="236" y="1301"/>
                </a:cubicBezTo>
                <a:cubicBezTo>
                  <a:pt x="288" y="1263"/>
                  <a:pt x="262" y="1163"/>
                  <a:pt x="187" y="1176"/>
                </a:cubicBezTo>
                <a:cubicBezTo>
                  <a:pt x="177" y="1161"/>
                  <a:pt x="159" y="1142"/>
                  <a:pt x="131" y="1151"/>
                </a:cubicBezTo>
                <a:cubicBezTo>
                  <a:pt x="129" y="1151"/>
                  <a:pt x="127" y="1152"/>
                  <a:pt x="128" y="1155"/>
                </a:cubicBezTo>
                <a:cubicBezTo>
                  <a:pt x="153" y="1156"/>
                  <a:pt x="177" y="1163"/>
                  <a:pt x="184" y="1186"/>
                </a:cubicBezTo>
                <a:close/>
                <a:moveTo>
                  <a:pt x="262" y="1397"/>
                </a:moveTo>
                <a:cubicBezTo>
                  <a:pt x="275" y="1397"/>
                  <a:pt x="272" y="1360"/>
                  <a:pt x="259" y="1359"/>
                </a:cubicBezTo>
                <a:cubicBezTo>
                  <a:pt x="258" y="1361"/>
                  <a:pt x="257" y="1362"/>
                  <a:pt x="256" y="1363"/>
                </a:cubicBezTo>
                <a:cubicBezTo>
                  <a:pt x="257" y="1369"/>
                  <a:pt x="262" y="1372"/>
                  <a:pt x="262" y="1378"/>
                </a:cubicBezTo>
                <a:cubicBezTo>
                  <a:pt x="263" y="1385"/>
                  <a:pt x="255" y="1394"/>
                  <a:pt x="262" y="1397"/>
                </a:cubicBezTo>
                <a:close/>
                <a:moveTo>
                  <a:pt x="239" y="570"/>
                </a:moveTo>
                <a:cubicBezTo>
                  <a:pt x="254" y="589"/>
                  <a:pt x="271" y="608"/>
                  <a:pt x="268" y="635"/>
                </a:cubicBezTo>
                <a:cubicBezTo>
                  <a:pt x="265" y="656"/>
                  <a:pt x="249" y="674"/>
                  <a:pt x="230" y="679"/>
                </a:cubicBezTo>
                <a:cubicBezTo>
                  <a:pt x="219" y="682"/>
                  <a:pt x="204" y="678"/>
                  <a:pt x="191" y="684"/>
                </a:cubicBezTo>
                <a:cubicBezTo>
                  <a:pt x="183" y="687"/>
                  <a:pt x="179" y="699"/>
                  <a:pt x="170" y="703"/>
                </a:cubicBezTo>
                <a:cubicBezTo>
                  <a:pt x="163" y="707"/>
                  <a:pt x="153" y="710"/>
                  <a:pt x="145" y="710"/>
                </a:cubicBezTo>
                <a:cubicBezTo>
                  <a:pt x="135" y="710"/>
                  <a:pt x="131" y="702"/>
                  <a:pt x="122" y="707"/>
                </a:cubicBezTo>
                <a:cubicBezTo>
                  <a:pt x="137" y="724"/>
                  <a:pt x="162" y="716"/>
                  <a:pt x="176" y="708"/>
                </a:cubicBezTo>
                <a:cubicBezTo>
                  <a:pt x="185" y="703"/>
                  <a:pt x="189" y="693"/>
                  <a:pt x="197" y="692"/>
                </a:cubicBezTo>
                <a:cubicBezTo>
                  <a:pt x="206" y="690"/>
                  <a:pt x="216" y="693"/>
                  <a:pt x="223" y="692"/>
                </a:cubicBezTo>
                <a:cubicBezTo>
                  <a:pt x="239" y="689"/>
                  <a:pt x="256" y="679"/>
                  <a:pt x="266" y="668"/>
                </a:cubicBezTo>
                <a:cubicBezTo>
                  <a:pt x="280" y="649"/>
                  <a:pt x="280" y="610"/>
                  <a:pt x="267" y="590"/>
                </a:cubicBezTo>
                <a:cubicBezTo>
                  <a:pt x="263" y="583"/>
                  <a:pt x="251" y="579"/>
                  <a:pt x="249" y="568"/>
                </a:cubicBezTo>
                <a:cubicBezTo>
                  <a:pt x="249" y="559"/>
                  <a:pt x="254" y="552"/>
                  <a:pt x="253" y="545"/>
                </a:cubicBezTo>
                <a:cubicBezTo>
                  <a:pt x="251" y="525"/>
                  <a:pt x="235" y="504"/>
                  <a:pt x="214" y="503"/>
                </a:cubicBezTo>
                <a:cubicBezTo>
                  <a:pt x="218" y="514"/>
                  <a:pt x="230" y="514"/>
                  <a:pt x="237" y="524"/>
                </a:cubicBezTo>
                <a:cubicBezTo>
                  <a:pt x="245" y="536"/>
                  <a:pt x="248" y="558"/>
                  <a:pt x="239" y="570"/>
                </a:cubicBezTo>
                <a:close/>
                <a:moveTo>
                  <a:pt x="269" y="471"/>
                </a:moveTo>
                <a:cubicBezTo>
                  <a:pt x="268" y="480"/>
                  <a:pt x="275" y="486"/>
                  <a:pt x="274" y="499"/>
                </a:cubicBezTo>
                <a:cubicBezTo>
                  <a:pt x="272" y="503"/>
                  <a:pt x="266" y="508"/>
                  <a:pt x="272" y="511"/>
                </a:cubicBezTo>
                <a:cubicBezTo>
                  <a:pt x="283" y="505"/>
                  <a:pt x="282" y="473"/>
                  <a:pt x="269" y="471"/>
                </a:cubicBezTo>
                <a:close/>
                <a:moveTo>
                  <a:pt x="286" y="712"/>
                </a:moveTo>
                <a:cubicBezTo>
                  <a:pt x="278" y="715"/>
                  <a:pt x="271" y="714"/>
                  <a:pt x="264" y="718"/>
                </a:cubicBezTo>
                <a:cubicBezTo>
                  <a:pt x="257" y="723"/>
                  <a:pt x="258" y="732"/>
                  <a:pt x="251" y="735"/>
                </a:cubicBezTo>
                <a:cubicBezTo>
                  <a:pt x="246" y="737"/>
                  <a:pt x="241" y="734"/>
                  <a:pt x="237" y="735"/>
                </a:cubicBezTo>
                <a:cubicBezTo>
                  <a:pt x="218" y="740"/>
                  <a:pt x="212" y="755"/>
                  <a:pt x="210" y="778"/>
                </a:cubicBezTo>
                <a:cubicBezTo>
                  <a:pt x="199" y="782"/>
                  <a:pt x="193" y="782"/>
                  <a:pt x="189" y="789"/>
                </a:cubicBezTo>
                <a:cubicBezTo>
                  <a:pt x="184" y="797"/>
                  <a:pt x="184" y="813"/>
                  <a:pt x="190" y="818"/>
                </a:cubicBezTo>
                <a:cubicBezTo>
                  <a:pt x="196" y="823"/>
                  <a:pt x="208" y="820"/>
                  <a:pt x="209" y="814"/>
                </a:cubicBezTo>
                <a:cubicBezTo>
                  <a:pt x="211" y="804"/>
                  <a:pt x="205" y="807"/>
                  <a:pt x="202" y="800"/>
                </a:cubicBezTo>
                <a:cubicBezTo>
                  <a:pt x="218" y="783"/>
                  <a:pt x="237" y="810"/>
                  <a:pt x="228" y="831"/>
                </a:cubicBezTo>
                <a:cubicBezTo>
                  <a:pt x="225" y="837"/>
                  <a:pt x="202" y="852"/>
                  <a:pt x="220" y="856"/>
                </a:cubicBezTo>
                <a:cubicBezTo>
                  <a:pt x="233" y="859"/>
                  <a:pt x="232" y="832"/>
                  <a:pt x="249" y="841"/>
                </a:cubicBezTo>
                <a:cubicBezTo>
                  <a:pt x="251" y="844"/>
                  <a:pt x="246" y="851"/>
                  <a:pt x="249" y="856"/>
                </a:cubicBezTo>
                <a:cubicBezTo>
                  <a:pt x="277" y="867"/>
                  <a:pt x="271" y="818"/>
                  <a:pt x="246" y="823"/>
                </a:cubicBezTo>
                <a:cubicBezTo>
                  <a:pt x="253" y="799"/>
                  <a:pt x="232" y="794"/>
                  <a:pt x="228" y="778"/>
                </a:cubicBezTo>
                <a:cubicBezTo>
                  <a:pt x="222" y="758"/>
                  <a:pt x="245" y="743"/>
                  <a:pt x="256" y="761"/>
                </a:cubicBezTo>
                <a:cubicBezTo>
                  <a:pt x="248" y="764"/>
                  <a:pt x="240" y="777"/>
                  <a:pt x="251" y="784"/>
                </a:cubicBezTo>
                <a:cubicBezTo>
                  <a:pt x="267" y="785"/>
                  <a:pt x="271" y="773"/>
                  <a:pt x="274" y="761"/>
                </a:cubicBezTo>
                <a:cubicBezTo>
                  <a:pt x="272" y="754"/>
                  <a:pt x="268" y="753"/>
                  <a:pt x="268" y="747"/>
                </a:cubicBezTo>
                <a:cubicBezTo>
                  <a:pt x="267" y="731"/>
                  <a:pt x="284" y="726"/>
                  <a:pt x="286" y="712"/>
                </a:cubicBezTo>
                <a:close/>
                <a:moveTo>
                  <a:pt x="278" y="1158"/>
                </a:moveTo>
                <a:cubicBezTo>
                  <a:pt x="286" y="1145"/>
                  <a:pt x="267" y="1137"/>
                  <a:pt x="266" y="1125"/>
                </a:cubicBezTo>
                <a:cubicBezTo>
                  <a:pt x="265" y="1121"/>
                  <a:pt x="268" y="1117"/>
                  <a:pt x="269" y="1112"/>
                </a:cubicBezTo>
                <a:cubicBezTo>
                  <a:pt x="271" y="1092"/>
                  <a:pt x="252" y="1075"/>
                  <a:pt x="245" y="1097"/>
                </a:cubicBezTo>
                <a:cubicBezTo>
                  <a:pt x="246" y="1103"/>
                  <a:pt x="253" y="1102"/>
                  <a:pt x="253" y="1109"/>
                </a:cubicBezTo>
                <a:cubicBezTo>
                  <a:pt x="249" y="1116"/>
                  <a:pt x="242" y="1118"/>
                  <a:pt x="241" y="1128"/>
                </a:cubicBezTo>
                <a:cubicBezTo>
                  <a:pt x="244" y="1130"/>
                  <a:pt x="248" y="1131"/>
                  <a:pt x="251" y="1133"/>
                </a:cubicBezTo>
                <a:cubicBezTo>
                  <a:pt x="253" y="1148"/>
                  <a:pt x="268" y="1151"/>
                  <a:pt x="278" y="1158"/>
                </a:cubicBezTo>
                <a:close/>
                <a:moveTo>
                  <a:pt x="277" y="1426"/>
                </a:moveTo>
                <a:cubicBezTo>
                  <a:pt x="307" y="1404"/>
                  <a:pt x="297" y="1338"/>
                  <a:pt x="264" y="1326"/>
                </a:cubicBezTo>
                <a:cubicBezTo>
                  <a:pt x="262" y="1331"/>
                  <a:pt x="262" y="1339"/>
                  <a:pt x="261" y="1347"/>
                </a:cubicBezTo>
                <a:cubicBezTo>
                  <a:pt x="278" y="1356"/>
                  <a:pt x="281" y="1401"/>
                  <a:pt x="260" y="1409"/>
                </a:cubicBezTo>
                <a:cubicBezTo>
                  <a:pt x="256" y="1401"/>
                  <a:pt x="253" y="1391"/>
                  <a:pt x="243" y="1390"/>
                </a:cubicBezTo>
                <a:cubicBezTo>
                  <a:pt x="203" y="1408"/>
                  <a:pt x="251" y="1449"/>
                  <a:pt x="277" y="1426"/>
                </a:cubicBezTo>
                <a:close/>
                <a:moveTo>
                  <a:pt x="266" y="1494"/>
                </a:moveTo>
                <a:cubicBezTo>
                  <a:pt x="277" y="1495"/>
                  <a:pt x="291" y="1497"/>
                  <a:pt x="294" y="1487"/>
                </a:cubicBezTo>
                <a:cubicBezTo>
                  <a:pt x="285" y="1478"/>
                  <a:pt x="262" y="1483"/>
                  <a:pt x="259" y="1467"/>
                </a:cubicBezTo>
                <a:cubicBezTo>
                  <a:pt x="273" y="1463"/>
                  <a:pt x="261" y="1443"/>
                  <a:pt x="249" y="1449"/>
                </a:cubicBezTo>
                <a:cubicBezTo>
                  <a:pt x="233" y="1458"/>
                  <a:pt x="255" y="1488"/>
                  <a:pt x="266" y="1494"/>
                </a:cubicBezTo>
                <a:close/>
                <a:moveTo>
                  <a:pt x="287" y="1271"/>
                </a:moveTo>
                <a:cubicBezTo>
                  <a:pt x="302" y="1208"/>
                  <a:pt x="266" y="1148"/>
                  <a:pt x="201" y="1148"/>
                </a:cubicBezTo>
                <a:cubicBezTo>
                  <a:pt x="190" y="1133"/>
                  <a:pt x="173" y="1120"/>
                  <a:pt x="146" y="1119"/>
                </a:cubicBezTo>
                <a:cubicBezTo>
                  <a:pt x="130" y="1119"/>
                  <a:pt x="98" y="1128"/>
                  <a:pt x="97" y="1135"/>
                </a:cubicBezTo>
                <a:cubicBezTo>
                  <a:pt x="95" y="1143"/>
                  <a:pt x="109" y="1151"/>
                  <a:pt x="115" y="1151"/>
                </a:cubicBezTo>
                <a:cubicBezTo>
                  <a:pt x="122" y="1152"/>
                  <a:pt x="128" y="1145"/>
                  <a:pt x="136" y="1143"/>
                </a:cubicBezTo>
                <a:cubicBezTo>
                  <a:pt x="152" y="1141"/>
                  <a:pt x="166" y="1145"/>
                  <a:pt x="177" y="1154"/>
                </a:cubicBezTo>
                <a:cubicBezTo>
                  <a:pt x="182" y="1158"/>
                  <a:pt x="183" y="1165"/>
                  <a:pt x="192" y="1169"/>
                </a:cubicBezTo>
                <a:cubicBezTo>
                  <a:pt x="199" y="1172"/>
                  <a:pt x="207" y="1170"/>
                  <a:pt x="214" y="1171"/>
                </a:cubicBezTo>
                <a:cubicBezTo>
                  <a:pt x="244" y="1176"/>
                  <a:pt x="266" y="1202"/>
                  <a:pt x="269" y="1230"/>
                </a:cubicBezTo>
                <a:cubicBezTo>
                  <a:pt x="272" y="1258"/>
                  <a:pt x="262" y="1283"/>
                  <a:pt x="240" y="1304"/>
                </a:cubicBezTo>
                <a:cubicBezTo>
                  <a:pt x="248" y="1347"/>
                  <a:pt x="220" y="1364"/>
                  <a:pt x="192" y="1375"/>
                </a:cubicBezTo>
                <a:cubicBezTo>
                  <a:pt x="190" y="1381"/>
                  <a:pt x="190" y="1389"/>
                  <a:pt x="193" y="1394"/>
                </a:cubicBezTo>
                <a:cubicBezTo>
                  <a:pt x="227" y="1394"/>
                  <a:pt x="255" y="1369"/>
                  <a:pt x="259" y="1338"/>
                </a:cubicBezTo>
                <a:cubicBezTo>
                  <a:pt x="259" y="1332"/>
                  <a:pt x="257" y="1325"/>
                  <a:pt x="259" y="1318"/>
                </a:cubicBezTo>
                <a:cubicBezTo>
                  <a:pt x="260" y="1313"/>
                  <a:pt x="265" y="1312"/>
                  <a:pt x="269" y="1308"/>
                </a:cubicBezTo>
                <a:cubicBezTo>
                  <a:pt x="274" y="1301"/>
                  <a:pt x="286" y="1278"/>
                  <a:pt x="287" y="1271"/>
                </a:cubicBezTo>
                <a:close/>
                <a:moveTo>
                  <a:pt x="279" y="537"/>
                </a:moveTo>
                <a:cubicBezTo>
                  <a:pt x="311" y="524"/>
                  <a:pt x="312" y="465"/>
                  <a:pt x="287" y="447"/>
                </a:cubicBezTo>
                <a:cubicBezTo>
                  <a:pt x="273" y="436"/>
                  <a:pt x="243" y="437"/>
                  <a:pt x="237" y="453"/>
                </a:cubicBezTo>
                <a:cubicBezTo>
                  <a:pt x="231" y="468"/>
                  <a:pt x="245" y="478"/>
                  <a:pt x="254" y="476"/>
                </a:cubicBezTo>
                <a:cubicBezTo>
                  <a:pt x="262" y="474"/>
                  <a:pt x="260" y="465"/>
                  <a:pt x="268" y="461"/>
                </a:cubicBezTo>
                <a:cubicBezTo>
                  <a:pt x="277" y="467"/>
                  <a:pt x="283" y="472"/>
                  <a:pt x="285" y="483"/>
                </a:cubicBezTo>
                <a:cubicBezTo>
                  <a:pt x="290" y="511"/>
                  <a:pt x="266" y="520"/>
                  <a:pt x="279" y="537"/>
                </a:cubicBezTo>
                <a:close/>
                <a:moveTo>
                  <a:pt x="282" y="1469"/>
                </a:moveTo>
                <a:cubicBezTo>
                  <a:pt x="287" y="1477"/>
                  <a:pt x="300" y="1487"/>
                  <a:pt x="310" y="1478"/>
                </a:cubicBezTo>
                <a:cubicBezTo>
                  <a:pt x="310" y="1462"/>
                  <a:pt x="292" y="1460"/>
                  <a:pt x="282" y="1469"/>
                </a:cubicBezTo>
                <a:close/>
                <a:moveTo>
                  <a:pt x="302" y="639"/>
                </a:moveTo>
                <a:cubicBezTo>
                  <a:pt x="305" y="607"/>
                  <a:pt x="295" y="579"/>
                  <a:pt x="274" y="560"/>
                </a:cubicBezTo>
                <a:cubicBezTo>
                  <a:pt x="273" y="512"/>
                  <a:pt x="254" y="484"/>
                  <a:pt x="214" y="477"/>
                </a:cubicBezTo>
                <a:cubicBezTo>
                  <a:pt x="208" y="473"/>
                  <a:pt x="206" y="490"/>
                  <a:pt x="209" y="495"/>
                </a:cubicBezTo>
                <a:cubicBezTo>
                  <a:pt x="236" y="501"/>
                  <a:pt x="252" y="514"/>
                  <a:pt x="257" y="540"/>
                </a:cubicBezTo>
                <a:cubicBezTo>
                  <a:pt x="259" y="548"/>
                  <a:pt x="255" y="558"/>
                  <a:pt x="256" y="567"/>
                </a:cubicBezTo>
                <a:cubicBezTo>
                  <a:pt x="258" y="576"/>
                  <a:pt x="272" y="586"/>
                  <a:pt x="277" y="598"/>
                </a:cubicBezTo>
                <a:cubicBezTo>
                  <a:pt x="282" y="609"/>
                  <a:pt x="280" y="618"/>
                  <a:pt x="284" y="630"/>
                </a:cubicBezTo>
                <a:cubicBezTo>
                  <a:pt x="279" y="666"/>
                  <a:pt x="255" y="695"/>
                  <a:pt x="214" y="699"/>
                </a:cubicBezTo>
                <a:cubicBezTo>
                  <a:pt x="210" y="699"/>
                  <a:pt x="203" y="697"/>
                  <a:pt x="199" y="698"/>
                </a:cubicBezTo>
                <a:cubicBezTo>
                  <a:pt x="192" y="699"/>
                  <a:pt x="184" y="708"/>
                  <a:pt x="176" y="712"/>
                </a:cubicBezTo>
                <a:cubicBezTo>
                  <a:pt x="168" y="717"/>
                  <a:pt x="158" y="722"/>
                  <a:pt x="148" y="723"/>
                </a:cubicBezTo>
                <a:cubicBezTo>
                  <a:pt x="131" y="724"/>
                  <a:pt x="119" y="717"/>
                  <a:pt x="109" y="709"/>
                </a:cubicBezTo>
                <a:cubicBezTo>
                  <a:pt x="104" y="711"/>
                  <a:pt x="100" y="715"/>
                  <a:pt x="98" y="720"/>
                </a:cubicBezTo>
                <a:cubicBezTo>
                  <a:pt x="122" y="759"/>
                  <a:pt x="187" y="734"/>
                  <a:pt x="209" y="711"/>
                </a:cubicBezTo>
                <a:cubicBezTo>
                  <a:pt x="215" y="714"/>
                  <a:pt x="223" y="714"/>
                  <a:pt x="229" y="714"/>
                </a:cubicBezTo>
                <a:cubicBezTo>
                  <a:pt x="263" y="710"/>
                  <a:pt x="300" y="675"/>
                  <a:pt x="302" y="639"/>
                </a:cubicBezTo>
                <a:close/>
                <a:moveTo>
                  <a:pt x="279" y="409"/>
                </a:moveTo>
                <a:cubicBezTo>
                  <a:pt x="280" y="399"/>
                  <a:pt x="307" y="403"/>
                  <a:pt x="306" y="392"/>
                </a:cubicBezTo>
                <a:cubicBezTo>
                  <a:pt x="304" y="375"/>
                  <a:pt x="268" y="396"/>
                  <a:pt x="264" y="401"/>
                </a:cubicBezTo>
                <a:cubicBezTo>
                  <a:pt x="251" y="419"/>
                  <a:pt x="271" y="443"/>
                  <a:pt x="284" y="421"/>
                </a:cubicBezTo>
                <a:cubicBezTo>
                  <a:pt x="284" y="415"/>
                  <a:pt x="279" y="414"/>
                  <a:pt x="279" y="409"/>
                </a:cubicBezTo>
                <a:close/>
                <a:moveTo>
                  <a:pt x="317" y="421"/>
                </a:moveTo>
                <a:cubicBezTo>
                  <a:pt x="321" y="416"/>
                  <a:pt x="325" y="411"/>
                  <a:pt x="328" y="405"/>
                </a:cubicBezTo>
                <a:cubicBezTo>
                  <a:pt x="319" y="388"/>
                  <a:pt x="300" y="401"/>
                  <a:pt x="300" y="414"/>
                </a:cubicBezTo>
                <a:cubicBezTo>
                  <a:pt x="306" y="416"/>
                  <a:pt x="311" y="419"/>
                  <a:pt x="317" y="421"/>
                </a:cubicBezTo>
                <a:close/>
                <a:moveTo>
                  <a:pt x="368" y="388"/>
                </a:moveTo>
                <a:cubicBezTo>
                  <a:pt x="360" y="384"/>
                  <a:pt x="351" y="377"/>
                  <a:pt x="341" y="384"/>
                </a:cubicBezTo>
                <a:cubicBezTo>
                  <a:pt x="335" y="381"/>
                  <a:pt x="328" y="379"/>
                  <a:pt x="329" y="370"/>
                </a:cubicBezTo>
                <a:cubicBezTo>
                  <a:pt x="334" y="372"/>
                  <a:pt x="334" y="380"/>
                  <a:pt x="344" y="378"/>
                </a:cubicBezTo>
                <a:cubicBezTo>
                  <a:pt x="347" y="369"/>
                  <a:pt x="339" y="362"/>
                  <a:pt x="341" y="349"/>
                </a:cubicBezTo>
                <a:cubicBezTo>
                  <a:pt x="330" y="342"/>
                  <a:pt x="323" y="354"/>
                  <a:pt x="316" y="359"/>
                </a:cubicBezTo>
                <a:cubicBezTo>
                  <a:pt x="303" y="360"/>
                  <a:pt x="292" y="370"/>
                  <a:pt x="291" y="379"/>
                </a:cubicBezTo>
                <a:cubicBezTo>
                  <a:pt x="310" y="382"/>
                  <a:pt x="348" y="421"/>
                  <a:pt x="368" y="388"/>
                </a:cubicBezTo>
                <a:close/>
                <a:moveTo>
                  <a:pt x="345" y="1506"/>
                </a:moveTo>
                <a:cubicBezTo>
                  <a:pt x="349" y="1504"/>
                  <a:pt x="356" y="1503"/>
                  <a:pt x="357" y="1497"/>
                </a:cubicBezTo>
                <a:cubicBezTo>
                  <a:pt x="351" y="1487"/>
                  <a:pt x="341" y="1480"/>
                  <a:pt x="330" y="1480"/>
                </a:cubicBezTo>
                <a:cubicBezTo>
                  <a:pt x="314" y="1480"/>
                  <a:pt x="304" y="1491"/>
                  <a:pt x="294" y="1496"/>
                </a:cubicBezTo>
                <a:cubicBezTo>
                  <a:pt x="287" y="1500"/>
                  <a:pt x="279" y="1500"/>
                  <a:pt x="275" y="1505"/>
                </a:cubicBezTo>
                <a:cubicBezTo>
                  <a:pt x="273" y="1517"/>
                  <a:pt x="288" y="1517"/>
                  <a:pt x="299" y="1521"/>
                </a:cubicBezTo>
                <a:cubicBezTo>
                  <a:pt x="308" y="1525"/>
                  <a:pt x="313" y="1537"/>
                  <a:pt x="326" y="1533"/>
                </a:cubicBezTo>
                <a:cubicBezTo>
                  <a:pt x="336" y="1527"/>
                  <a:pt x="342" y="1504"/>
                  <a:pt x="328" y="1503"/>
                </a:cubicBezTo>
                <a:cubicBezTo>
                  <a:pt x="320" y="1503"/>
                  <a:pt x="320" y="1513"/>
                  <a:pt x="314" y="1512"/>
                </a:cubicBezTo>
                <a:cubicBezTo>
                  <a:pt x="313" y="1491"/>
                  <a:pt x="338" y="1497"/>
                  <a:pt x="345" y="1506"/>
                </a:cubicBezTo>
                <a:close/>
                <a:moveTo>
                  <a:pt x="356" y="1471"/>
                </a:moveTo>
                <a:cubicBezTo>
                  <a:pt x="356" y="1460"/>
                  <a:pt x="362" y="1449"/>
                  <a:pt x="361" y="1442"/>
                </a:cubicBezTo>
                <a:cubicBezTo>
                  <a:pt x="359" y="1423"/>
                  <a:pt x="333" y="1426"/>
                  <a:pt x="320" y="1416"/>
                </a:cubicBezTo>
                <a:cubicBezTo>
                  <a:pt x="315" y="1413"/>
                  <a:pt x="316" y="1408"/>
                  <a:pt x="310" y="1406"/>
                </a:cubicBezTo>
                <a:cubicBezTo>
                  <a:pt x="297" y="1416"/>
                  <a:pt x="295" y="1439"/>
                  <a:pt x="308" y="1450"/>
                </a:cubicBezTo>
                <a:cubicBezTo>
                  <a:pt x="305" y="1463"/>
                  <a:pt x="316" y="1479"/>
                  <a:pt x="331" y="1472"/>
                </a:cubicBezTo>
                <a:cubicBezTo>
                  <a:pt x="333" y="1469"/>
                  <a:pt x="334" y="1465"/>
                  <a:pt x="333" y="1459"/>
                </a:cubicBezTo>
                <a:cubicBezTo>
                  <a:pt x="331" y="1455"/>
                  <a:pt x="324" y="1456"/>
                  <a:pt x="323" y="1451"/>
                </a:cubicBezTo>
                <a:cubicBezTo>
                  <a:pt x="328" y="1450"/>
                  <a:pt x="329" y="1451"/>
                  <a:pt x="334" y="1451"/>
                </a:cubicBezTo>
                <a:cubicBezTo>
                  <a:pt x="340" y="1456"/>
                  <a:pt x="341" y="1466"/>
                  <a:pt x="339" y="1475"/>
                </a:cubicBezTo>
                <a:cubicBezTo>
                  <a:pt x="345" y="1478"/>
                  <a:pt x="350" y="1482"/>
                  <a:pt x="356" y="1483"/>
                </a:cubicBezTo>
                <a:cubicBezTo>
                  <a:pt x="360" y="1479"/>
                  <a:pt x="356" y="1476"/>
                  <a:pt x="356" y="1471"/>
                </a:cubicBezTo>
                <a:close/>
                <a:moveTo>
                  <a:pt x="367" y="415"/>
                </a:moveTo>
                <a:cubicBezTo>
                  <a:pt x="369" y="412"/>
                  <a:pt x="367" y="406"/>
                  <a:pt x="368" y="402"/>
                </a:cubicBezTo>
                <a:cubicBezTo>
                  <a:pt x="365" y="402"/>
                  <a:pt x="363" y="402"/>
                  <a:pt x="362" y="403"/>
                </a:cubicBezTo>
                <a:cubicBezTo>
                  <a:pt x="362" y="409"/>
                  <a:pt x="364" y="412"/>
                  <a:pt x="367" y="415"/>
                </a:cubicBezTo>
                <a:close/>
                <a:moveTo>
                  <a:pt x="372" y="439"/>
                </a:moveTo>
                <a:cubicBezTo>
                  <a:pt x="374" y="432"/>
                  <a:pt x="366" y="426"/>
                  <a:pt x="368" y="418"/>
                </a:cubicBezTo>
                <a:cubicBezTo>
                  <a:pt x="365" y="428"/>
                  <a:pt x="346" y="447"/>
                  <a:pt x="340" y="426"/>
                </a:cubicBezTo>
                <a:cubicBezTo>
                  <a:pt x="346" y="426"/>
                  <a:pt x="345" y="431"/>
                  <a:pt x="352" y="430"/>
                </a:cubicBezTo>
                <a:cubicBezTo>
                  <a:pt x="368" y="422"/>
                  <a:pt x="354" y="400"/>
                  <a:pt x="334" y="408"/>
                </a:cubicBezTo>
                <a:cubicBezTo>
                  <a:pt x="328" y="413"/>
                  <a:pt x="322" y="418"/>
                  <a:pt x="324" y="431"/>
                </a:cubicBezTo>
                <a:cubicBezTo>
                  <a:pt x="312" y="436"/>
                  <a:pt x="308" y="462"/>
                  <a:pt x="322" y="469"/>
                </a:cubicBezTo>
                <a:cubicBezTo>
                  <a:pt x="330" y="455"/>
                  <a:pt x="370" y="453"/>
                  <a:pt x="372" y="439"/>
                </a:cubicBezTo>
                <a:close/>
                <a:moveTo>
                  <a:pt x="374" y="1423"/>
                </a:moveTo>
                <a:cubicBezTo>
                  <a:pt x="374" y="1413"/>
                  <a:pt x="349" y="1395"/>
                  <a:pt x="348" y="1417"/>
                </a:cubicBezTo>
                <a:cubicBezTo>
                  <a:pt x="351" y="1426"/>
                  <a:pt x="373" y="1440"/>
                  <a:pt x="374" y="1423"/>
                </a:cubicBezTo>
                <a:close/>
                <a:moveTo>
                  <a:pt x="387" y="459"/>
                </a:moveTo>
                <a:cubicBezTo>
                  <a:pt x="388" y="440"/>
                  <a:pt x="353" y="451"/>
                  <a:pt x="362" y="471"/>
                </a:cubicBezTo>
                <a:cubicBezTo>
                  <a:pt x="371" y="472"/>
                  <a:pt x="387" y="467"/>
                  <a:pt x="387" y="459"/>
                </a:cubicBezTo>
                <a:close/>
                <a:moveTo>
                  <a:pt x="391" y="1541"/>
                </a:moveTo>
                <a:cubicBezTo>
                  <a:pt x="392" y="1535"/>
                  <a:pt x="392" y="1526"/>
                  <a:pt x="383" y="1526"/>
                </a:cubicBezTo>
                <a:cubicBezTo>
                  <a:pt x="380" y="1537"/>
                  <a:pt x="356" y="1549"/>
                  <a:pt x="356" y="1527"/>
                </a:cubicBezTo>
                <a:cubicBezTo>
                  <a:pt x="361" y="1534"/>
                  <a:pt x="370" y="1533"/>
                  <a:pt x="376" y="1528"/>
                </a:cubicBezTo>
                <a:cubicBezTo>
                  <a:pt x="378" y="1518"/>
                  <a:pt x="373" y="1510"/>
                  <a:pt x="367" y="1505"/>
                </a:cubicBezTo>
                <a:cubicBezTo>
                  <a:pt x="339" y="1504"/>
                  <a:pt x="335" y="1533"/>
                  <a:pt x="334" y="1556"/>
                </a:cubicBezTo>
                <a:cubicBezTo>
                  <a:pt x="354" y="1561"/>
                  <a:pt x="387" y="1561"/>
                  <a:pt x="391" y="1541"/>
                </a:cubicBezTo>
                <a:close/>
                <a:moveTo>
                  <a:pt x="400" y="1371"/>
                </a:moveTo>
                <a:cubicBezTo>
                  <a:pt x="402" y="1357"/>
                  <a:pt x="381" y="1347"/>
                  <a:pt x="367" y="1354"/>
                </a:cubicBezTo>
                <a:cubicBezTo>
                  <a:pt x="362" y="1353"/>
                  <a:pt x="359" y="1345"/>
                  <a:pt x="353" y="1343"/>
                </a:cubicBezTo>
                <a:cubicBezTo>
                  <a:pt x="346" y="1341"/>
                  <a:pt x="338" y="1345"/>
                  <a:pt x="331" y="1343"/>
                </a:cubicBezTo>
                <a:cubicBezTo>
                  <a:pt x="313" y="1338"/>
                  <a:pt x="311" y="1310"/>
                  <a:pt x="334" y="1308"/>
                </a:cubicBezTo>
                <a:cubicBezTo>
                  <a:pt x="327" y="1323"/>
                  <a:pt x="349" y="1335"/>
                  <a:pt x="355" y="1321"/>
                </a:cubicBezTo>
                <a:cubicBezTo>
                  <a:pt x="363" y="1304"/>
                  <a:pt x="341" y="1290"/>
                  <a:pt x="324" y="1292"/>
                </a:cubicBezTo>
                <a:cubicBezTo>
                  <a:pt x="325" y="1273"/>
                  <a:pt x="327" y="1256"/>
                  <a:pt x="316" y="1247"/>
                </a:cubicBezTo>
                <a:cubicBezTo>
                  <a:pt x="314" y="1253"/>
                  <a:pt x="310" y="1257"/>
                  <a:pt x="309" y="1263"/>
                </a:cubicBezTo>
                <a:cubicBezTo>
                  <a:pt x="307" y="1274"/>
                  <a:pt x="314" y="1287"/>
                  <a:pt x="313" y="1296"/>
                </a:cubicBezTo>
                <a:cubicBezTo>
                  <a:pt x="312" y="1301"/>
                  <a:pt x="307" y="1303"/>
                  <a:pt x="305" y="1306"/>
                </a:cubicBezTo>
                <a:cubicBezTo>
                  <a:pt x="294" y="1325"/>
                  <a:pt x="303" y="1340"/>
                  <a:pt x="314" y="1354"/>
                </a:cubicBezTo>
                <a:cubicBezTo>
                  <a:pt x="298" y="1369"/>
                  <a:pt x="318" y="1405"/>
                  <a:pt x="338" y="1388"/>
                </a:cubicBezTo>
                <a:lnTo>
                  <a:pt x="338" y="1378"/>
                </a:lnTo>
                <a:cubicBezTo>
                  <a:pt x="335" y="1373"/>
                  <a:pt x="327" y="1375"/>
                  <a:pt x="325" y="1370"/>
                </a:cubicBezTo>
                <a:cubicBezTo>
                  <a:pt x="331" y="1351"/>
                  <a:pt x="358" y="1363"/>
                  <a:pt x="361" y="1378"/>
                </a:cubicBezTo>
                <a:cubicBezTo>
                  <a:pt x="363" y="1387"/>
                  <a:pt x="358" y="1393"/>
                  <a:pt x="359" y="1401"/>
                </a:cubicBezTo>
                <a:cubicBezTo>
                  <a:pt x="360" y="1404"/>
                  <a:pt x="363" y="1406"/>
                  <a:pt x="368" y="1406"/>
                </a:cubicBezTo>
                <a:cubicBezTo>
                  <a:pt x="380" y="1401"/>
                  <a:pt x="375" y="1380"/>
                  <a:pt x="379" y="1370"/>
                </a:cubicBezTo>
                <a:cubicBezTo>
                  <a:pt x="383" y="1379"/>
                  <a:pt x="398" y="1382"/>
                  <a:pt x="400" y="1371"/>
                </a:cubicBezTo>
                <a:close/>
                <a:moveTo>
                  <a:pt x="401" y="354"/>
                </a:moveTo>
                <a:cubicBezTo>
                  <a:pt x="405" y="325"/>
                  <a:pt x="372" y="326"/>
                  <a:pt x="349" y="328"/>
                </a:cubicBezTo>
                <a:cubicBezTo>
                  <a:pt x="346" y="350"/>
                  <a:pt x="346" y="378"/>
                  <a:pt x="365" y="380"/>
                </a:cubicBezTo>
                <a:cubicBezTo>
                  <a:pt x="372" y="381"/>
                  <a:pt x="379" y="380"/>
                  <a:pt x="382" y="373"/>
                </a:cubicBezTo>
                <a:cubicBezTo>
                  <a:pt x="377" y="366"/>
                  <a:pt x="366" y="365"/>
                  <a:pt x="368" y="352"/>
                </a:cubicBezTo>
                <a:cubicBezTo>
                  <a:pt x="369" y="348"/>
                  <a:pt x="373" y="347"/>
                  <a:pt x="378" y="347"/>
                </a:cubicBezTo>
                <a:cubicBezTo>
                  <a:pt x="376" y="351"/>
                  <a:pt x="373" y="354"/>
                  <a:pt x="375" y="361"/>
                </a:cubicBezTo>
                <a:cubicBezTo>
                  <a:pt x="383" y="370"/>
                  <a:pt x="397" y="362"/>
                  <a:pt x="401" y="354"/>
                </a:cubicBezTo>
                <a:close/>
                <a:moveTo>
                  <a:pt x="425" y="1466"/>
                </a:moveTo>
                <a:cubicBezTo>
                  <a:pt x="400" y="1457"/>
                  <a:pt x="353" y="1462"/>
                  <a:pt x="372" y="1496"/>
                </a:cubicBezTo>
                <a:cubicBezTo>
                  <a:pt x="377" y="1489"/>
                  <a:pt x="384" y="1485"/>
                  <a:pt x="396" y="1487"/>
                </a:cubicBezTo>
                <a:cubicBezTo>
                  <a:pt x="399" y="1491"/>
                  <a:pt x="403" y="1493"/>
                  <a:pt x="402" y="1500"/>
                </a:cubicBezTo>
                <a:cubicBezTo>
                  <a:pt x="396" y="1497"/>
                  <a:pt x="397" y="1493"/>
                  <a:pt x="390" y="1493"/>
                </a:cubicBezTo>
                <a:cubicBezTo>
                  <a:pt x="368" y="1492"/>
                  <a:pt x="382" y="1523"/>
                  <a:pt x="396" y="1524"/>
                </a:cubicBezTo>
                <a:cubicBezTo>
                  <a:pt x="424" y="1526"/>
                  <a:pt x="418" y="1489"/>
                  <a:pt x="425" y="1466"/>
                </a:cubicBezTo>
                <a:close/>
                <a:moveTo>
                  <a:pt x="401" y="523"/>
                </a:moveTo>
                <a:cubicBezTo>
                  <a:pt x="411" y="519"/>
                  <a:pt x="421" y="498"/>
                  <a:pt x="403" y="494"/>
                </a:cubicBezTo>
                <a:cubicBezTo>
                  <a:pt x="396" y="497"/>
                  <a:pt x="399" y="504"/>
                  <a:pt x="394" y="508"/>
                </a:cubicBezTo>
                <a:cubicBezTo>
                  <a:pt x="375" y="501"/>
                  <a:pt x="402" y="480"/>
                  <a:pt x="392" y="468"/>
                </a:cubicBezTo>
                <a:cubicBezTo>
                  <a:pt x="387" y="465"/>
                  <a:pt x="383" y="473"/>
                  <a:pt x="379" y="476"/>
                </a:cubicBezTo>
                <a:cubicBezTo>
                  <a:pt x="380" y="498"/>
                  <a:pt x="350" y="521"/>
                  <a:pt x="338" y="499"/>
                </a:cubicBezTo>
                <a:cubicBezTo>
                  <a:pt x="342" y="493"/>
                  <a:pt x="350" y="495"/>
                  <a:pt x="349" y="487"/>
                </a:cubicBezTo>
                <a:cubicBezTo>
                  <a:pt x="349" y="482"/>
                  <a:pt x="342" y="478"/>
                  <a:pt x="338" y="478"/>
                </a:cubicBezTo>
                <a:cubicBezTo>
                  <a:pt x="331" y="478"/>
                  <a:pt x="321" y="488"/>
                  <a:pt x="321" y="498"/>
                </a:cubicBezTo>
                <a:cubicBezTo>
                  <a:pt x="320" y="508"/>
                  <a:pt x="326" y="512"/>
                  <a:pt x="329" y="521"/>
                </a:cubicBezTo>
                <a:cubicBezTo>
                  <a:pt x="312" y="530"/>
                  <a:pt x="308" y="565"/>
                  <a:pt x="326" y="576"/>
                </a:cubicBezTo>
                <a:cubicBezTo>
                  <a:pt x="313" y="583"/>
                  <a:pt x="320" y="607"/>
                  <a:pt x="326" y="618"/>
                </a:cubicBezTo>
                <a:cubicBezTo>
                  <a:pt x="336" y="610"/>
                  <a:pt x="331" y="586"/>
                  <a:pt x="342" y="580"/>
                </a:cubicBezTo>
                <a:cubicBezTo>
                  <a:pt x="368" y="586"/>
                  <a:pt x="384" y="536"/>
                  <a:pt x="349" y="544"/>
                </a:cubicBezTo>
                <a:cubicBezTo>
                  <a:pt x="344" y="548"/>
                  <a:pt x="348" y="555"/>
                  <a:pt x="347" y="561"/>
                </a:cubicBezTo>
                <a:cubicBezTo>
                  <a:pt x="338" y="566"/>
                  <a:pt x="328" y="561"/>
                  <a:pt x="328" y="549"/>
                </a:cubicBezTo>
                <a:cubicBezTo>
                  <a:pt x="327" y="540"/>
                  <a:pt x="340" y="527"/>
                  <a:pt x="356" y="521"/>
                </a:cubicBezTo>
                <a:cubicBezTo>
                  <a:pt x="360" y="519"/>
                  <a:pt x="368" y="517"/>
                  <a:pt x="372" y="517"/>
                </a:cubicBezTo>
                <a:cubicBezTo>
                  <a:pt x="383" y="518"/>
                  <a:pt x="389" y="527"/>
                  <a:pt x="401" y="523"/>
                </a:cubicBezTo>
                <a:close/>
                <a:moveTo>
                  <a:pt x="410" y="1577"/>
                </a:moveTo>
                <a:cubicBezTo>
                  <a:pt x="416" y="1561"/>
                  <a:pt x="415" y="1540"/>
                  <a:pt x="399" y="1534"/>
                </a:cubicBezTo>
                <a:cubicBezTo>
                  <a:pt x="396" y="1541"/>
                  <a:pt x="393" y="1547"/>
                  <a:pt x="390" y="1554"/>
                </a:cubicBezTo>
                <a:cubicBezTo>
                  <a:pt x="398" y="1564"/>
                  <a:pt x="393" y="1581"/>
                  <a:pt x="378" y="1581"/>
                </a:cubicBezTo>
                <a:cubicBezTo>
                  <a:pt x="376" y="1580"/>
                  <a:pt x="372" y="1577"/>
                  <a:pt x="375" y="1574"/>
                </a:cubicBezTo>
                <a:cubicBezTo>
                  <a:pt x="379" y="1575"/>
                  <a:pt x="380" y="1578"/>
                  <a:pt x="384" y="1575"/>
                </a:cubicBezTo>
                <a:cubicBezTo>
                  <a:pt x="385" y="1571"/>
                  <a:pt x="389" y="1570"/>
                  <a:pt x="388" y="1564"/>
                </a:cubicBezTo>
                <a:cubicBezTo>
                  <a:pt x="380" y="1559"/>
                  <a:pt x="367" y="1567"/>
                  <a:pt x="355" y="1566"/>
                </a:cubicBezTo>
                <a:cubicBezTo>
                  <a:pt x="350" y="1576"/>
                  <a:pt x="363" y="1583"/>
                  <a:pt x="367" y="1593"/>
                </a:cubicBezTo>
                <a:cubicBezTo>
                  <a:pt x="370" y="1602"/>
                  <a:pt x="368" y="1615"/>
                  <a:pt x="379" y="1618"/>
                </a:cubicBezTo>
                <a:cubicBezTo>
                  <a:pt x="384" y="1604"/>
                  <a:pt x="404" y="1592"/>
                  <a:pt x="410" y="1577"/>
                </a:cubicBezTo>
                <a:close/>
                <a:moveTo>
                  <a:pt x="419" y="1456"/>
                </a:moveTo>
                <a:cubicBezTo>
                  <a:pt x="434" y="1447"/>
                  <a:pt x="416" y="1424"/>
                  <a:pt x="422" y="1406"/>
                </a:cubicBezTo>
                <a:cubicBezTo>
                  <a:pt x="417" y="1403"/>
                  <a:pt x="418" y="1395"/>
                  <a:pt x="410" y="1394"/>
                </a:cubicBezTo>
                <a:cubicBezTo>
                  <a:pt x="399" y="1424"/>
                  <a:pt x="357" y="1428"/>
                  <a:pt x="363" y="1471"/>
                </a:cubicBezTo>
                <a:cubicBezTo>
                  <a:pt x="371" y="1465"/>
                  <a:pt x="377" y="1457"/>
                  <a:pt x="388" y="1455"/>
                </a:cubicBezTo>
                <a:cubicBezTo>
                  <a:pt x="386" y="1445"/>
                  <a:pt x="397" y="1431"/>
                  <a:pt x="406" y="1440"/>
                </a:cubicBezTo>
                <a:cubicBezTo>
                  <a:pt x="405" y="1444"/>
                  <a:pt x="397" y="1442"/>
                  <a:pt x="395" y="1447"/>
                </a:cubicBezTo>
                <a:cubicBezTo>
                  <a:pt x="397" y="1462"/>
                  <a:pt x="417" y="1458"/>
                  <a:pt x="419" y="1456"/>
                </a:cubicBezTo>
                <a:close/>
                <a:moveTo>
                  <a:pt x="423" y="1611"/>
                </a:moveTo>
                <a:cubicBezTo>
                  <a:pt x="425" y="1607"/>
                  <a:pt x="426" y="1601"/>
                  <a:pt x="428" y="1595"/>
                </a:cubicBezTo>
                <a:cubicBezTo>
                  <a:pt x="406" y="1571"/>
                  <a:pt x="394" y="1609"/>
                  <a:pt x="423" y="1611"/>
                </a:cubicBezTo>
                <a:close/>
                <a:moveTo>
                  <a:pt x="428" y="336"/>
                </a:moveTo>
                <a:cubicBezTo>
                  <a:pt x="435" y="302"/>
                  <a:pt x="413" y="294"/>
                  <a:pt x="406" y="272"/>
                </a:cubicBezTo>
                <a:cubicBezTo>
                  <a:pt x="404" y="268"/>
                  <a:pt x="407" y="264"/>
                  <a:pt x="401" y="261"/>
                </a:cubicBezTo>
                <a:cubicBezTo>
                  <a:pt x="392" y="267"/>
                  <a:pt x="384" y="275"/>
                  <a:pt x="385" y="291"/>
                </a:cubicBezTo>
                <a:cubicBezTo>
                  <a:pt x="376" y="297"/>
                  <a:pt x="364" y="305"/>
                  <a:pt x="368" y="321"/>
                </a:cubicBezTo>
                <a:cubicBezTo>
                  <a:pt x="378" y="323"/>
                  <a:pt x="388" y="325"/>
                  <a:pt x="398" y="328"/>
                </a:cubicBezTo>
                <a:cubicBezTo>
                  <a:pt x="406" y="317"/>
                  <a:pt x="394" y="308"/>
                  <a:pt x="387" y="305"/>
                </a:cubicBezTo>
                <a:cubicBezTo>
                  <a:pt x="420" y="300"/>
                  <a:pt x="394" y="340"/>
                  <a:pt x="414" y="348"/>
                </a:cubicBezTo>
                <a:cubicBezTo>
                  <a:pt x="420" y="346"/>
                  <a:pt x="423" y="340"/>
                  <a:pt x="428" y="336"/>
                </a:cubicBezTo>
                <a:close/>
                <a:moveTo>
                  <a:pt x="431" y="409"/>
                </a:moveTo>
                <a:cubicBezTo>
                  <a:pt x="443" y="388"/>
                  <a:pt x="433" y="350"/>
                  <a:pt x="405" y="361"/>
                </a:cubicBezTo>
                <a:cubicBezTo>
                  <a:pt x="406" y="368"/>
                  <a:pt x="416" y="368"/>
                  <a:pt x="417" y="377"/>
                </a:cubicBezTo>
                <a:cubicBezTo>
                  <a:pt x="418" y="385"/>
                  <a:pt x="415" y="393"/>
                  <a:pt x="408" y="393"/>
                </a:cubicBezTo>
                <a:cubicBezTo>
                  <a:pt x="423" y="370"/>
                  <a:pt x="386" y="363"/>
                  <a:pt x="380" y="383"/>
                </a:cubicBezTo>
                <a:cubicBezTo>
                  <a:pt x="381" y="407"/>
                  <a:pt x="407" y="416"/>
                  <a:pt x="431" y="409"/>
                </a:cubicBezTo>
                <a:close/>
                <a:moveTo>
                  <a:pt x="426" y="478"/>
                </a:moveTo>
                <a:cubicBezTo>
                  <a:pt x="439" y="476"/>
                  <a:pt x="431" y="438"/>
                  <a:pt x="436" y="427"/>
                </a:cubicBezTo>
                <a:cubicBezTo>
                  <a:pt x="432" y="416"/>
                  <a:pt x="408" y="414"/>
                  <a:pt x="415" y="432"/>
                </a:cubicBezTo>
                <a:cubicBezTo>
                  <a:pt x="420" y="436"/>
                  <a:pt x="422" y="432"/>
                  <a:pt x="426" y="434"/>
                </a:cubicBezTo>
                <a:cubicBezTo>
                  <a:pt x="417" y="446"/>
                  <a:pt x="402" y="432"/>
                  <a:pt x="408" y="417"/>
                </a:cubicBezTo>
                <a:cubicBezTo>
                  <a:pt x="394" y="414"/>
                  <a:pt x="384" y="407"/>
                  <a:pt x="376" y="399"/>
                </a:cubicBezTo>
                <a:cubicBezTo>
                  <a:pt x="370" y="413"/>
                  <a:pt x="376" y="436"/>
                  <a:pt x="385" y="447"/>
                </a:cubicBezTo>
                <a:cubicBezTo>
                  <a:pt x="390" y="454"/>
                  <a:pt x="420" y="479"/>
                  <a:pt x="426" y="478"/>
                </a:cubicBezTo>
                <a:close/>
                <a:moveTo>
                  <a:pt x="438" y="1647"/>
                </a:moveTo>
                <a:cubicBezTo>
                  <a:pt x="441" y="1629"/>
                  <a:pt x="425" y="1628"/>
                  <a:pt x="417" y="1636"/>
                </a:cubicBezTo>
                <a:cubicBezTo>
                  <a:pt x="401" y="1637"/>
                  <a:pt x="410" y="1603"/>
                  <a:pt x="398" y="1603"/>
                </a:cubicBezTo>
                <a:cubicBezTo>
                  <a:pt x="391" y="1603"/>
                  <a:pt x="389" y="1615"/>
                  <a:pt x="391" y="1624"/>
                </a:cubicBezTo>
                <a:cubicBezTo>
                  <a:pt x="395" y="1643"/>
                  <a:pt x="421" y="1662"/>
                  <a:pt x="438" y="1647"/>
                </a:cubicBezTo>
                <a:close/>
                <a:moveTo>
                  <a:pt x="449" y="292"/>
                </a:moveTo>
                <a:cubicBezTo>
                  <a:pt x="449" y="284"/>
                  <a:pt x="447" y="278"/>
                  <a:pt x="446" y="271"/>
                </a:cubicBezTo>
                <a:cubicBezTo>
                  <a:pt x="435" y="274"/>
                  <a:pt x="427" y="280"/>
                  <a:pt x="423" y="290"/>
                </a:cubicBezTo>
                <a:cubicBezTo>
                  <a:pt x="426" y="293"/>
                  <a:pt x="426" y="300"/>
                  <a:pt x="432" y="301"/>
                </a:cubicBezTo>
                <a:cubicBezTo>
                  <a:pt x="437" y="297"/>
                  <a:pt x="443" y="294"/>
                  <a:pt x="449" y="292"/>
                </a:cubicBezTo>
                <a:close/>
                <a:moveTo>
                  <a:pt x="432" y="259"/>
                </a:moveTo>
                <a:cubicBezTo>
                  <a:pt x="445" y="257"/>
                  <a:pt x="450" y="255"/>
                  <a:pt x="449" y="247"/>
                </a:cubicBezTo>
                <a:cubicBezTo>
                  <a:pt x="447" y="226"/>
                  <a:pt x="412" y="242"/>
                  <a:pt x="409" y="259"/>
                </a:cubicBezTo>
                <a:cubicBezTo>
                  <a:pt x="408" y="265"/>
                  <a:pt x="410" y="281"/>
                  <a:pt x="418" y="282"/>
                </a:cubicBezTo>
                <a:cubicBezTo>
                  <a:pt x="432" y="283"/>
                  <a:pt x="422" y="263"/>
                  <a:pt x="432" y="259"/>
                </a:cubicBezTo>
                <a:close/>
                <a:moveTo>
                  <a:pt x="456" y="1462"/>
                </a:moveTo>
                <a:cubicBezTo>
                  <a:pt x="459" y="1455"/>
                  <a:pt x="453" y="1449"/>
                  <a:pt x="454" y="1441"/>
                </a:cubicBezTo>
                <a:cubicBezTo>
                  <a:pt x="447" y="1438"/>
                  <a:pt x="442" y="1432"/>
                  <a:pt x="432" y="1432"/>
                </a:cubicBezTo>
                <a:cubicBezTo>
                  <a:pt x="429" y="1439"/>
                  <a:pt x="433" y="1447"/>
                  <a:pt x="430" y="1458"/>
                </a:cubicBezTo>
                <a:cubicBezTo>
                  <a:pt x="437" y="1464"/>
                  <a:pt x="446" y="1459"/>
                  <a:pt x="456" y="1462"/>
                </a:cubicBezTo>
                <a:close/>
                <a:moveTo>
                  <a:pt x="470" y="1546"/>
                </a:moveTo>
                <a:cubicBezTo>
                  <a:pt x="474" y="1545"/>
                  <a:pt x="479" y="1544"/>
                  <a:pt x="482" y="1541"/>
                </a:cubicBezTo>
                <a:cubicBezTo>
                  <a:pt x="478" y="1531"/>
                  <a:pt x="467" y="1505"/>
                  <a:pt x="457" y="1525"/>
                </a:cubicBezTo>
                <a:cubicBezTo>
                  <a:pt x="461" y="1532"/>
                  <a:pt x="466" y="1538"/>
                  <a:pt x="470" y="1546"/>
                </a:cubicBezTo>
                <a:close/>
                <a:moveTo>
                  <a:pt x="480" y="1586"/>
                </a:moveTo>
                <a:cubicBezTo>
                  <a:pt x="479" y="1578"/>
                  <a:pt x="471" y="1577"/>
                  <a:pt x="467" y="1567"/>
                </a:cubicBezTo>
                <a:cubicBezTo>
                  <a:pt x="459" y="1551"/>
                  <a:pt x="463" y="1530"/>
                  <a:pt x="447" y="1529"/>
                </a:cubicBezTo>
                <a:cubicBezTo>
                  <a:pt x="440" y="1529"/>
                  <a:pt x="438" y="1535"/>
                  <a:pt x="432" y="1537"/>
                </a:cubicBezTo>
                <a:cubicBezTo>
                  <a:pt x="429" y="1534"/>
                  <a:pt x="419" y="1535"/>
                  <a:pt x="415" y="1536"/>
                </a:cubicBezTo>
                <a:cubicBezTo>
                  <a:pt x="414" y="1540"/>
                  <a:pt x="416" y="1542"/>
                  <a:pt x="416" y="1544"/>
                </a:cubicBezTo>
                <a:cubicBezTo>
                  <a:pt x="424" y="1545"/>
                  <a:pt x="427" y="1541"/>
                  <a:pt x="436" y="1542"/>
                </a:cubicBezTo>
                <a:cubicBezTo>
                  <a:pt x="441" y="1546"/>
                  <a:pt x="445" y="1551"/>
                  <a:pt x="444" y="1562"/>
                </a:cubicBezTo>
                <a:cubicBezTo>
                  <a:pt x="440" y="1564"/>
                  <a:pt x="433" y="1570"/>
                  <a:pt x="430" y="1565"/>
                </a:cubicBezTo>
                <a:cubicBezTo>
                  <a:pt x="431" y="1561"/>
                  <a:pt x="437" y="1562"/>
                  <a:pt x="439" y="1558"/>
                </a:cubicBezTo>
                <a:cubicBezTo>
                  <a:pt x="430" y="1536"/>
                  <a:pt x="412" y="1560"/>
                  <a:pt x="416" y="1578"/>
                </a:cubicBezTo>
                <a:cubicBezTo>
                  <a:pt x="418" y="1587"/>
                  <a:pt x="430" y="1591"/>
                  <a:pt x="440" y="1587"/>
                </a:cubicBezTo>
                <a:cubicBezTo>
                  <a:pt x="448" y="1596"/>
                  <a:pt x="474" y="1599"/>
                  <a:pt x="480" y="1586"/>
                </a:cubicBezTo>
                <a:close/>
                <a:moveTo>
                  <a:pt x="441" y="449"/>
                </a:moveTo>
                <a:cubicBezTo>
                  <a:pt x="458" y="455"/>
                  <a:pt x="479" y="439"/>
                  <a:pt x="476" y="424"/>
                </a:cubicBezTo>
                <a:cubicBezTo>
                  <a:pt x="472" y="408"/>
                  <a:pt x="451" y="423"/>
                  <a:pt x="438" y="414"/>
                </a:cubicBezTo>
                <a:cubicBezTo>
                  <a:pt x="441" y="426"/>
                  <a:pt x="440" y="437"/>
                  <a:pt x="441" y="449"/>
                </a:cubicBezTo>
                <a:close/>
                <a:moveTo>
                  <a:pt x="462" y="347"/>
                </a:moveTo>
                <a:cubicBezTo>
                  <a:pt x="483" y="343"/>
                  <a:pt x="483" y="309"/>
                  <a:pt x="502" y="303"/>
                </a:cubicBezTo>
                <a:cubicBezTo>
                  <a:pt x="500" y="287"/>
                  <a:pt x="468" y="288"/>
                  <a:pt x="460" y="299"/>
                </a:cubicBezTo>
                <a:cubicBezTo>
                  <a:pt x="447" y="297"/>
                  <a:pt x="440" y="299"/>
                  <a:pt x="434" y="307"/>
                </a:cubicBezTo>
                <a:cubicBezTo>
                  <a:pt x="434" y="319"/>
                  <a:pt x="437" y="328"/>
                  <a:pt x="449" y="328"/>
                </a:cubicBezTo>
                <a:cubicBezTo>
                  <a:pt x="455" y="326"/>
                  <a:pt x="452" y="317"/>
                  <a:pt x="456" y="315"/>
                </a:cubicBezTo>
                <a:cubicBezTo>
                  <a:pt x="462" y="325"/>
                  <a:pt x="450" y="337"/>
                  <a:pt x="437" y="332"/>
                </a:cubicBezTo>
                <a:cubicBezTo>
                  <a:pt x="433" y="335"/>
                  <a:pt x="430" y="339"/>
                  <a:pt x="430" y="345"/>
                </a:cubicBezTo>
                <a:cubicBezTo>
                  <a:pt x="440" y="344"/>
                  <a:pt x="452" y="349"/>
                  <a:pt x="462" y="347"/>
                </a:cubicBezTo>
                <a:close/>
                <a:moveTo>
                  <a:pt x="495" y="1487"/>
                </a:moveTo>
                <a:cubicBezTo>
                  <a:pt x="493" y="1475"/>
                  <a:pt x="479" y="1475"/>
                  <a:pt x="467" y="1473"/>
                </a:cubicBezTo>
                <a:cubicBezTo>
                  <a:pt x="454" y="1471"/>
                  <a:pt x="442" y="1463"/>
                  <a:pt x="432" y="1471"/>
                </a:cubicBezTo>
                <a:cubicBezTo>
                  <a:pt x="427" y="1477"/>
                  <a:pt x="425" y="1493"/>
                  <a:pt x="431" y="1501"/>
                </a:cubicBezTo>
                <a:lnTo>
                  <a:pt x="439" y="1501"/>
                </a:lnTo>
                <a:cubicBezTo>
                  <a:pt x="445" y="1497"/>
                  <a:pt x="442" y="1491"/>
                  <a:pt x="444" y="1486"/>
                </a:cubicBezTo>
                <a:cubicBezTo>
                  <a:pt x="455" y="1496"/>
                  <a:pt x="443" y="1512"/>
                  <a:pt x="425" y="1508"/>
                </a:cubicBezTo>
                <a:cubicBezTo>
                  <a:pt x="422" y="1515"/>
                  <a:pt x="415" y="1518"/>
                  <a:pt x="414" y="1527"/>
                </a:cubicBezTo>
                <a:cubicBezTo>
                  <a:pt x="454" y="1535"/>
                  <a:pt x="466" y="1497"/>
                  <a:pt x="495" y="1487"/>
                </a:cubicBezTo>
                <a:close/>
                <a:moveTo>
                  <a:pt x="465" y="409"/>
                </a:moveTo>
                <a:cubicBezTo>
                  <a:pt x="472" y="418"/>
                  <a:pt x="495" y="425"/>
                  <a:pt x="502" y="411"/>
                </a:cubicBezTo>
                <a:cubicBezTo>
                  <a:pt x="483" y="387"/>
                  <a:pt x="474" y="339"/>
                  <a:pt x="428" y="354"/>
                </a:cubicBezTo>
                <a:cubicBezTo>
                  <a:pt x="433" y="365"/>
                  <a:pt x="440" y="373"/>
                  <a:pt x="444" y="385"/>
                </a:cubicBezTo>
                <a:cubicBezTo>
                  <a:pt x="449" y="385"/>
                  <a:pt x="452" y="383"/>
                  <a:pt x="459" y="384"/>
                </a:cubicBezTo>
                <a:cubicBezTo>
                  <a:pt x="461" y="386"/>
                  <a:pt x="466" y="391"/>
                  <a:pt x="463" y="395"/>
                </a:cubicBezTo>
                <a:cubicBezTo>
                  <a:pt x="435" y="372"/>
                  <a:pt x="440" y="428"/>
                  <a:pt x="465" y="409"/>
                </a:cubicBezTo>
                <a:close/>
                <a:moveTo>
                  <a:pt x="484" y="364"/>
                </a:moveTo>
                <a:cubicBezTo>
                  <a:pt x="494" y="360"/>
                  <a:pt x="498" y="350"/>
                  <a:pt x="502" y="339"/>
                </a:cubicBezTo>
                <a:cubicBezTo>
                  <a:pt x="489" y="330"/>
                  <a:pt x="476" y="342"/>
                  <a:pt x="470" y="351"/>
                </a:cubicBezTo>
                <a:cubicBezTo>
                  <a:pt x="473" y="356"/>
                  <a:pt x="477" y="362"/>
                  <a:pt x="484" y="364"/>
                </a:cubicBezTo>
                <a:close/>
                <a:moveTo>
                  <a:pt x="484" y="1633"/>
                </a:moveTo>
                <a:cubicBezTo>
                  <a:pt x="486" y="1639"/>
                  <a:pt x="508" y="1638"/>
                  <a:pt x="513" y="1633"/>
                </a:cubicBezTo>
                <a:cubicBezTo>
                  <a:pt x="508" y="1627"/>
                  <a:pt x="488" y="1624"/>
                  <a:pt x="484" y="1633"/>
                </a:cubicBezTo>
                <a:close/>
                <a:moveTo>
                  <a:pt x="517" y="1705"/>
                </a:moveTo>
                <a:cubicBezTo>
                  <a:pt x="526" y="1702"/>
                  <a:pt x="539" y="1685"/>
                  <a:pt x="532" y="1675"/>
                </a:cubicBezTo>
                <a:cubicBezTo>
                  <a:pt x="524" y="1685"/>
                  <a:pt x="521" y="1698"/>
                  <a:pt x="508" y="1702"/>
                </a:cubicBezTo>
                <a:cubicBezTo>
                  <a:pt x="483" y="1708"/>
                  <a:pt x="458" y="1688"/>
                  <a:pt x="441" y="1675"/>
                </a:cubicBezTo>
                <a:cubicBezTo>
                  <a:pt x="413" y="1653"/>
                  <a:pt x="385" y="1635"/>
                  <a:pt x="361" y="1611"/>
                </a:cubicBezTo>
                <a:cubicBezTo>
                  <a:pt x="348" y="1599"/>
                  <a:pt x="337" y="1587"/>
                  <a:pt x="324" y="1574"/>
                </a:cubicBezTo>
                <a:cubicBezTo>
                  <a:pt x="286" y="1537"/>
                  <a:pt x="255" y="1499"/>
                  <a:pt x="225" y="1456"/>
                </a:cubicBezTo>
                <a:cubicBezTo>
                  <a:pt x="208" y="1431"/>
                  <a:pt x="184" y="1413"/>
                  <a:pt x="186" y="1374"/>
                </a:cubicBezTo>
                <a:cubicBezTo>
                  <a:pt x="191" y="1368"/>
                  <a:pt x="192" y="1360"/>
                  <a:pt x="198" y="1354"/>
                </a:cubicBezTo>
                <a:cubicBezTo>
                  <a:pt x="202" y="1349"/>
                  <a:pt x="216" y="1348"/>
                  <a:pt x="213" y="1339"/>
                </a:cubicBezTo>
                <a:lnTo>
                  <a:pt x="210" y="1339"/>
                </a:lnTo>
                <a:cubicBezTo>
                  <a:pt x="190" y="1343"/>
                  <a:pt x="178" y="1369"/>
                  <a:pt x="179" y="1393"/>
                </a:cubicBezTo>
                <a:cubicBezTo>
                  <a:pt x="180" y="1407"/>
                  <a:pt x="193" y="1427"/>
                  <a:pt x="203" y="1442"/>
                </a:cubicBezTo>
                <a:cubicBezTo>
                  <a:pt x="264" y="1531"/>
                  <a:pt x="339" y="1611"/>
                  <a:pt x="422" y="1672"/>
                </a:cubicBezTo>
                <a:cubicBezTo>
                  <a:pt x="436" y="1683"/>
                  <a:pt x="453" y="1696"/>
                  <a:pt x="467" y="1702"/>
                </a:cubicBezTo>
                <a:cubicBezTo>
                  <a:pt x="482" y="1708"/>
                  <a:pt x="505" y="1710"/>
                  <a:pt x="517" y="1705"/>
                </a:cubicBezTo>
                <a:close/>
                <a:moveTo>
                  <a:pt x="521" y="1629"/>
                </a:moveTo>
                <a:cubicBezTo>
                  <a:pt x="528" y="1626"/>
                  <a:pt x="538" y="1625"/>
                  <a:pt x="544" y="1619"/>
                </a:cubicBezTo>
                <a:cubicBezTo>
                  <a:pt x="518" y="1584"/>
                  <a:pt x="447" y="1597"/>
                  <a:pt x="451" y="1641"/>
                </a:cubicBezTo>
                <a:cubicBezTo>
                  <a:pt x="451" y="1646"/>
                  <a:pt x="455" y="1657"/>
                  <a:pt x="461" y="1662"/>
                </a:cubicBezTo>
                <a:cubicBezTo>
                  <a:pt x="472" y="1669"/>
                  <a:pt x="487" y="1664"/>
                  <a:pt x="488" y="1654"/>
                </a:cubicBezTo>
                <a:cubicBezTo>
                  <a:pt x="491" y="1639"/>
                  <a:pt x="480" y="1639"/>
                  <a:pt x="472" y="1633"/>
                </a:cubicBezTo>
                <a:cubicBezTo>
                  <a:pt x="478" y="1617"/>
                  <a:pt x="510" y="1622"/>
                  <a:pt x="521" y="1629"/>
                </a:cubicBezTo>
                <a:close/>
                <a:moveTo>
                  <a:pt x="541" y="249"/>
                </a:moveTo>
                <a:cubicBezTo>
                  <a:pt x="538" y="241"/>
                  <a:pt x="529" y="250"/>
                  <a:pt x="523" y="251"/>
                </a:cubicBezTo>
                <a:cubicBezTo>
                  <a:pt x="515" y="251"/>
                  <a:pt x="508" y="245"/>
                  <a:pt x="502" y="251"/>
                </a:cubicBezTo>
                <a:cubicBezTo>
                  <a:pt x="505" y="267"/>
                  <a:pt x="537" y="260"/>
                  <a:pt x="541" y="249"/>
                </a:cubicBezTo>
                <a:close/>
                <a:moveTo>
                  <a:pt x="523" y="182"/>
                </a:moveTo>
                <a:cubicBezTo>
                  <a:pt x="539" y="185"/>
                  <a:pt x="545" y="201"/>
                  <a:pt x="557" y="207"/>
                </a:cubicBezTo>
                <a:cubicBezTo>
                  <a:pt x="553" y="184"/>
                  <a:pt x="534" y="173"/>
                  <a:pt x="510" y="174"/>
                </a:cubicBezTo>
                <a:cubicBezTo>
                  <a:pt x="486" y="174"/>
                  <a:pt x="467" y="189"/>
                  <a:pt x="448" y="201"/>
                </a:cubicBezTo>
                <a:cubicBezTo>
                  <a:pt x="403" y="232"/>
                  <a:pt x="364" y="265"/>
                  <a:pt x="326" y="300"/>
                </a:cubicBezTo>
                <a:cubicBezTo>
                  <a:pt x="287" y="336"/>
                  <a:pt x="256" y="376"/>
                  <a:pt x="224" y="417"/>
                </a:cubicBezTo>
                <a:cubicBezTo>
                  <a:pt x="214" y="431"/>
                  <a:pt x="199" y="446"/>
                  <a:pt x="202" y="464"/>
                </a:cubicBezTo>
                <a:cubicBezTo>
                  <a:pt x="209" y="463"/>
                  <a:pt x="209" y="453"/>
                  <a:pt x="212" y="448"/>
                </a:cubicBezTo>
                <a:cubicBezTo>
                  <a:pt x="218" y="436"/>
                  <a:pt x="231" y="423"/>
                  <a:pt x="241" y="410"/>
                </a:cubicBezTo>
                <a:cubicBezTo>
                  <a:pt x="252" y="397"/>
                  <a:pt x="261" y="383"/>
                  <a:pt x="271" y="371"/>
                </a:cubicBezTo>
                <a:cubicBezTo>
                  <a:pt x="322" y="308"/>
                  <a:pt x="385" y="256"/>
                  <a:pt x="453" y="210"/>
                </a:cubicBezTo>
                <a:cubicBezTo>
                  <a:pt x="473" y="197"/>
                  <a:pt x="491" y="176"/>
                  <a:pt x="523" y="182"/>
                </a:cubicBezTo>
                <a:close/>
                <a:moveTo>
                  <a:pt x="567" y="257"/>
                </a:moveTo>
                <a:cubicBezTo>
                  <a:pt x="554" y="246"/>
                  <a:pt x="543" y="258"/>
                  <a:pt x="533" y="262"/>
                </a:cubicBezTo>
                <a:cubicBezTo>
                  <a:pt x="517" y="269"/>
                  <a:pt x="501" y="266"/>
                  <a:pt x="494" y="252"/>
                </a:cubicBezTo>
                <a:cubicBezTo>
                  <a:pt x="504" y="243"/>
                  <a:pt x="503" y="227"/>
                  <a:pt x="492" y="221"/>
                </a:cubicBezTo>
                <a:cubicBezTo>
                  <a:pt x="479" y="220"/>
                  <a:pt x="473" y="225"/>
                  <a:pt x="469" y="232"/>
                </a:cubicBezTo>
                <a:cubicBezTo>
                  <a:pt x="463" y="291"/>
                  <a:pt x="546" y="296"/>
                  <a:pt x="567" y="257"/>
                </a:cubicBezTo>
                <a:close/>
                <a:moveTo>
                  <a:pt x="502" y="1740"/>
                </a:moveTo>
                <a:cubicBezTo>
                  <a:pt x="542" y="1738"/>
                  <a:pt x="569" y="1708"/>
                  <a:pt x="564" y="1665"/>
                </a:cubicBezTo>
                <a:cubicBezTo>
                  <a:pt x="556" y="1662"/>
                  <a:pt x="546" y="1666"/>
                  <a:pt x="541" y="1670"/>
                </a:cubicBezTo>
                <a:cubicBezTo>
                  <a:pt x="539" y="1678"/>
                  <a:pt x="540" y="1685"/>
                  <a:pt x="538" y="1691"/>
                </a:cubicBezTo>
                <a:cubicBezTo>
                  <a:pt x="524" y="1727"/>
                  <a:pt x="465" y="1711"/>
                  <a:pt x="442" y="1694"/>
                </a:cubicBezTo>
                <a:cubicBezTo>
                  <a:pt x="420" y="1673"/>
                  <a:pt x="393" y="1657"/>
                  <a:pt x="368" y="1635"/>
                </a:cubicBezTo>
                <a:cubicBezTo>
                  <a:pt x="320" y="1594"/>
                  <a:pt x="276" y="1546"/>
                  <a:pt x="238" y="1496"/>
                </a:cubicBezTo>
                <a:cubicBezTo>
                  <a:pt x="218" y="1470"/>
                  <a:pt x="194" y="1445"/>
                  <a:pt x="182" y="1418"/>
                </a:cubicBezTo>
                <a:cubicBezTo>
                  <a:pt x="168" y="1389"/>
                  <a:pt x="179" y="1345"/>
                  <a:pt x="202" y="1335"/>
                </a:cubicBezTo>
                <a:cubicBezTo>
                  <a:pt x="208" y="1333"/>
                  <a:pt x="219" y="1334"/>
                  <a:pt x="223" y="1328"/>
                </a:cubicBezTo>
                <a:cubicBezTo>
                  <a:pt x="224" y="1325"/>
                  <a:pt x="225" y="1317"/>
                  <a:pt x="223" y="1313"/>
                </a:cubicBezTo>
                <a:cubicBezTo>
                  <a:pt x="186" y="1302"/>
                  <a:pt x="154" y="1342"/>
                  <a:pt x="151" y="1382"/>
                </a:cubicBezTo>
                <a:cubicBezTo>
                  <a:pt x="149" y="1404"/>
                  <a:pt x="162" y="1428"/>
                  <a:pt x="172" y="1446"/>
                </a:cubicBezTo>
                <a:cubicBezTo>
                  <a:pt x="207" y="1501"/>
                  <a:pt x="246" y="1544"/>
                  <a:pt x="287" y="1589"/>
                </a:cubicBezTo>
                <a:cubicBezTo>
                  <a:pt x="317" y="1622"/>
                  <a:pt x="347" y="1645"/>
                  <a:pt x="377" y="1671"/>
                </a:cubicBezTo>
                <a:cubicBezTo>
                  <a:pt x="391" y="1683"/>
                  <a:pt x="409" y="1695"/>
                  <a:pt x="426" y="1708"/>
                </a:cubicBezTo>
                <a:cubicBezTo>
                  <a:pt x="448" y="1722"/>
                  <a:pt x="473" y="1741"/>
                  <a:pt x="502" y="1740"/>
                </a:cubicBezTo>
                <a:close/>
                <a:moveTo>
                  <a:pt x="577" y="1742"/>
                </a:moveTo>
                <a:cubicBezTo>
                  <a:pt x="567" y="1740"/>
                  <a:pt x="557" y="1749"/>
                  <a:pt x="545" y="1747"/>
                </a:cubicBezTo>
                <a:cubicBezTo>
                  <a:pt x="538" y="1745"/>
                  <a:pt x="535" y="1740"/>
                  <a:pt x="529" y="1739"/>
                </a:cubicBezTo>
                <a:cubicBezTo>
                  <a:pt x="527" y="1759"/>
                  <a:pt x="572" y="1762"/>
                  <a:pt x="577" y="1742"/>
                </a:cubicBezTo>
                <a:close/>
                <a:moveTo>
                  <a:pt x="585" y="214"/>
                </a:moveTo>
                <a:cubicBezTo>
                  <a:pt x="586" y="187"/>
                  <a:pt x="568" y="162"/>
                  <a:pt x="548" y="153"/>
                </a:cubicBezTo>
                <a:cubicBezTo>
                  <a:pt x="526" y="143"/>
                  <a:pt x="497" y="148"/>
                  <a:pt x="473" y="155"/>
                </a:cubicBezTo>
                <a:cubicBezTo>
                  <a:pt x="457" y="160"/>
                  <a:pt x="440" y="174"/>
                  <a:pt x="424" y="185"/>
                </a:cubicBezTo>
                <a:cubicBezTo>
                  <a:pt x="359" y="230"/>
                  <a:pt x="306" y="277"/>
                  <a:pt x="255" y="334"/>
                </a:cubicBezTo>
                <a:cubicBezTo>
                  <a:pt x="243" y="349"/>
                  <a:pt x="230" y="363"/>
                  <a:pt x="218" y="378"/>
                </a:cubicBezTo>
                <a:cubicBezTo>
                  <a:pt x="197" y="406"/>
                  <a:pt x="168" y="445"/>
                  <a:pt x="166" y="485"/>
                </a:cubicBezTo>
                <a:cubicBezTo>
                  <a:pt x="163" y="516"/>
                  <a:pt x="182" y="534"/>
                  <a:pt x="193" y="548"/>
                </a:cubicBezTo>
                <a:cubicBezTo>
                  <a:pt x="204" y="553"/>
                  <a:pt x="229" y="560"/>
                  <a:pt x="240" y="550"/>
                </a:cubicBezTo>
                <a:cubicBezTo>
                  <a:pt x="239" y="543"/>
                  <a:pt x="239" y="540"/>
                  <a:pt x="237" y="536"/>
                </a:cubicBezTo>
                <a:cubicBezTo>
                  <a:pt x="214" y="537"/>
                  <a:pt x="194" y="520"/>
                  <a:pt x="190" y="500"/>
                </a:cubicBezTo>
                <a:cubicBezTo>
                  <a:pt x="183" y="467"/>
                  <a:pt x="203" y="438"/>
                  <a:pt x="215" y="421"/>
                </a:cubicBezTo>
                <a:cubicBezTo>
                  <a:pt x="229" y="400"/>
                  <a:pt x="246" y="381"/>
                  <a:pt x="261" y="363"/>
                </a:cubicBezTo>
                <a:cubicBezTo>
                  <a:pt x="299" y="317"/>
                  <a:pt x="354" y="263"/>
                  <a:pt x="402" y="229"/>
                </a:cubicBezTo>
                <a:cubicBezTo>
                  <a:pt x="429" y="210"/>
                  <a:pt x="456" y="184"/>
                  <a:pt x="485" y="174"/>
                </a:cubicBezTo>
                <a:cubicBezTo>
                  <a:pt x="491" y="171"/>
                  <a:pt x="500" y="169"/>
                  <a:pt x="506" y="169"/>
                </a:cubicBezTo>
                <a:cubicBezTo>
                  <a:pt x="545" y="165"/>
                  <a:pt x="561" y="190"/>
                  <a:pt x="567" y="215"/>
                </a:cubicBezTo>
                <a:cubicBezTo>
                  <a:pt x="573" y="215"/>
                  <a:pt x="580" y="216"/>
                  <a:pt x="585" y="214"/>
                </a:cubicBezTo>
                <a:close/>
                <a:moveTo>
                  <a:pt x="583" y="141"/>
                </a:moveTo>
                <a:cubicBezTo>
                  <a:pt x="590" y="143"/>
                  <a:pt x="592" y="153"/>
                  <a:pt x="601" y="149"/>
                </a:cubicBezTo>
                <a:cubicBezTo>
                  <a:pt x="598" y="125"/>
                  <a:pt x="555" y="130"/>
                  <a:pt x="550" y="149"/>
                </a:cubicBezTo>
                <a:cubicBezTo>
                  <a:pt x="563" y="152"/>
                  <a:pt x="570" y="139"/>
                  <a:pt x="583" y="141"/>
                </a:cubicBezTo>
                <a:close/>
                <a:moveTo>
                  <a:pt x="576" y="1781"/>
                </a:moveTo>
                <a:cubicBezTo>
                  <a:pt x="604" y="1773"/>
                  <a:pt x="630" y="1721"/>
                  <a:pt x="596" y="1699"/>
                </a:cubicBezTo>
                <a:cubicBezTo>
                  <a:pt x="587" y="1693"/>
                  <a:pt x="569" y="1696"/>
                  <a:pt x="564" y="1705"/>
                </a:cubicBezTo>
                <a:cubicBezTo>
                  <a:pt x="555" y="1724"/>
                  <a:pt x="575" y="1732"/>
                  <a:pt x="586" y="1740"/>
                </a:cubicBezTo>
                <a:cubicBezTo>
                  <a:pt x="579" y="1769"/>
                  <a:pt x="530" y="1762"/>
                  <a:pt x="518" y="1742"/>
                </a:cubicBezTo>
                <a:cubicBezTo>
                  <a:pt x="513" y="1745"/>
                  <a:pt x="503" y="1743"/>
                  <a:pt x="496" y="1745"/>
                </a:cubicBezTo>
                <a:cubicBezTo>
                  <a:pt x="498" y="1754"/>
                  <a:pt x="504" y="1760"/>
                  <a:pt x="509" y="1765"/>
                </a:cubicBezTo>
                <a:cubicBezTo>
                  <a:pt x="523" y="1777"/>
                  <a:pt x="551" y="1788"/>
                  <a:pt x="576" y="1781"/>
                </a:cubicBezTo>
                <a:close/>
                <a:moveTo>
                  <a:pt x="607" y="1784"/>
                </a:moveTo>
                <a:cubicBezTo>
                  <a:pt x="613" y="1769"/>
                  <a:pt x="598" y="1764"/>
                  <a:pt x="594" y="1780"/>
                </a:cubicBezTo>
                <a:cubicBezTo>
                  <a:pt x="597" y="1782"/>
                  <a:pt x="600" y="1785"/>
                  <a:pt x="607" y="1784"/>
                </a:cubicBezTo>
                <a:close/>
                <a:moveTo>
                  <a:pt x="615" y="1804"/>
                </a:moveTo>
                <a:cubicBezTo>
                  <a:pt x="616" y="1794"/>
                  <a:pt x="604" y="1794"/>
                  <a:pt x="596" y="1790"/>
                </a:cubicBezTo>
                <a:cubicBezTo>
                  <a:pt x="587" y="1785"/>
                  <a:pt x="583" y="1776"/>
                  <a:pt x="576" y="1788"/>
                </a:cubicBezTo>
                <a:cubicBezTo>
                  <a:pt x="580" y="1802"/>
                  <a:pt x="600" y="1812"/>
                  <a:pt x="615" y="1804"/>
                </a:cubicBezTo>
                <a:close/>
                <a:moveTo>
                  <a:pt x="588" y="1581"/>
                </a:moveTo>
                <a:cubicBezTo>
                  <a:pt x="601" y="1580"/>
                  <a:pt x="616" y="1594"/>
                  <a:pt x="624" y="1579"/>
                </a:cubicBezTo>
                <a:cubicBezTo>
                  <a:pt x="614" y="1574"/>
                  <a:pt x="606" y="1567"/>
                  <a:pt x="592" y="1566"/>
                </a:cubicBezTo>
                <a:cubicBezTo>
                  <a:pt x="588" y="1559"/>
                  <a:pt x="591" y="1549"/>
                  <a:pt x="583" y="1543"/>
                </a:cubicBezTo>
                <a:cubicBezTo>
                  <a:pt x="567" y="1532"/>
                  <a:pt x="549" y="1550"/>
                  <a:pt x="562" y="1562"/>
                </a:cubicBezTo>
                <a:cubicBezTo>
                  <a:pt x="567" y="1562"/>
                  <a:pt x="575" y="1560"/>
                  <a:pt x="576" y="1564"/>
                </a:cubicBezTo>
                <a:cubicBezTo>
                  <a:pt x="577" y="1577"/>
                  <a:pt x="566" y="1577"/>
                  <a:pt x="553" y="1577"/>
                </a:cubicBezTo>
                <a:cubicBezTo>
                  <a:pt x="537" y="1568"/>
                  <a:pt x="539" y="1541"/>
                  <a:pt x="527" y="1528"/>
                </a:cubicBezTo>
                <a:cubicBezTo>
                  <a:pt x="538" y="1513"/>
                  <a:pt x="523" y="1484"/>
                  <a:pt x="506" y="1500"/>
                </a:cubicBezTo>
                <a:cubicBezTo>
                  <a:pt x="504" y="1509"/>
                  <a:pt x="511" y="1509"/>
                  <a:pt x="513" y="1516"/>
                </a:cubicBezTo>
                <a:cubicBezTo>
                  <a:pt x="507" y="1526"/>
                  <a:pt x="490" y="1513"/>
                  <a:pt x="479" y="1519"/>
                </a:cubicBezTo>
                <a:cubicBezTo>
                  <a:pt x="479" y="1524"/>
                  <a:pt x="482" y="1526"/>
                  <a:pt x="483" y="1531"/>
                </a:cubicBezTo>
                <a:cubicBezTo>
                  <a:pt x="495" y="1534"/>
                  <a:pt x="519" y="1534"/>
                  <a:pt x="524" y="1546"/>
                </a:cubicBezTo>
                <a:cubicBezTo>
                  <a:pt x="528" y="1555"/>
                  <a:pt x="525" y="1571"/>
                  <a:pt x="510" y="1570"/>
                </a:cubicBezTo>
                <a:cubicBezTo>
                  <a:pt x="514" y="1548"/>
                  <a:pt x="489" y="1547"/>
                  <a:pt x="488" y="1564"/>
                </a:cubicBezTo>
                <a:cubicBezTo>
                  <a:pt x="488" y="1577"/>
                  <a:pt x="505" y="1586"/>
                  <a:pt x="519" y="1585"/>
                </a:cubicBezTo>
                <a:cubicBezTo>
                  <a:pt x="523" y="1582"/>
                  <a:pt x="526" y="1579"/>
                  <a:pt x="530" y="1577"/>
                </a:cubicBezTo>
                <a:cubicBezTo>
                  <a:pt x="541" y="1586"/>
                  <a:pt x="547" y="1595"/>
                  <a:pt x="562" y="1595"/>
                </a:cubicBezTo>
                <a:cubicBezTo>
                  <a:pt x="574" y="1595"/>
                  <a:pt x="579" y="1582"/>
                  <a:pt x="588" y="1581"/>
                </a:cubicBezTo>
                <a:close/>
                <a:moveTo>
                  <a:pt x="602" y="183"/>
                </a:moveTo>
                <a:cubicBezTo>
                  <a:pt x="631" y="184"/>
                  <a:pt x="633" y="143"/>
                  <a:pt x="621" y="125"/>
                </a:cubicBezTo>
                <a:cubicBezTo>
                  <a:pt x="615" y="117"/>
                  <a:pt x="601" y="107"/>
                  <a:pt x="593" y="105"/>
                </a:cubicBezTo>
                <a:cubicBezTo>
                  <a:pt x="562" y="95"/>
                  <a:pt x="529" y="119"/>
                  <a:pt x="524" y="141"/>
                </a:cubicBezTo>
                <a:cubicBezTo>
                  <a:pt x="539" y="150"/>
                  <a:pt x="544" y="139"/>
                  <a:pt x="555" y="133"/>
                </a:cubicBezTo>
                <a:cubicBezTo>
                  <a:pt x="568" y="126"/>
                  <a:pt x="586" y="123"/>
                  <a:pt x="599" y="132"/>
                </a:cubicBezTo>
                <a:cubicBezTo>
                  <a:pt x="605" y="137"/>
                  <a:pt x="608" y="143"/>
                  <a:pt x="609" y="155"/>
                </a:cubicBezTo>
                <a:cubicBezTo>
                  <a:pt x="582" y="150"/>
                  <a:pt x="579" y="182"/>
                  <a:pt x="602" y="183"/>
                </a:cubicBezTo>
                <a:close/>
                <a:moveTo>
                  <a:pt x="625" y="118"/>
                </a:moveTo>
                <a:cubicBezTo>
                  <a:pt x="627" y="116"/>
                  <a:pt x="626" y="110"/>
                  <a:pt x="625" y="107"/>
                </a:cubicBezTo>
                <a:cubicBezTo>
                  <a:pt x="620" y="105"/>
                  <a:pt x="616" y="108"/>
                  <a:pt x="616" y="114"/>
                </a:cubicBezTo>
                <a:cubicBezTo>
                  <a:pt x="618" y="117"/>
                  <a:pt x="620" y="119"/>
                  <a:pt x="625" y="118"/>
                </a:cubicBezTo>
                <a:close/>
                <a:moveTo>
                  <a:pt x="609" y="107"/>
                </a:moveTo>
                <a:cubicBezTo>
                  <a:pt x="616" y="100"/>
                  <a:pt x="633" y="102"/>
                  <a:pt x="632" y="87"/>
                </a:cubicBezTo>
                <a:cubicBezTo>
                  <a:pt x="617" y="81"/>
                  <a:pt x="599" y="89"/>
                  <a:pt x="595" y="101"/>
                </a:cubicBezTo>
                <a:cubicBezTo>
                  <a:pt x="600" y="103"/>
                  <a:pt x="603" y="106"/>
                  <a:pt x="609" y="107"/>
                </a:cubicBezTo>
                <a:close/>
                <a:moveTo>
                  <a:pt x="634" y="1722"/>
                </a:moveTo>
                <a:cubicBezTo>
                  <a:pt x="635" y="1716"/>
                  <a:pt x="626" y="1710"/>
                  <a:pt x="617" y="1713"/>
                </a:cubicBezTo>
                <a:cubicBezTo>
                  <a:pt x="615" y="1719"/>
                  <a:pt x="618" y="1727"/>
                  <a:pt x="619" y="1733"/>
                </a:cubicBezTo>
                <a:cubicBezTo>
                  <a:pt x="622" y="1731"/>
                  <a:pt x="634" y="1728"/>
                  <a:pt x="634" y="1722"/>
                </a:cubicBezTo>
                <a:close/>
                <a:moveTo>
                  <a:pt x="610" y="321"/>
                </a:moveTo>
                <a:cubicBezTo>
                  <a:pt x="618" y="312"/>
                  <a:pt x="645" y="324"/>
                  <a:pt x="648" y="311"/>
                </a:cubicBezTo>
                <a:cubicBezTo>
                  <a:pt x="640" y="302"/>
                  <a:pt x="619" y="297"/>
                  <a:pt x="606" y="301"/>
                </a:cubicBezTo>
                <a:cubicBezTo>
                  <a:pt x="592" y="284"/>
                  <a:pt x="565" y="291"/>
                  <a:pt x="552" y="303"/>
                </a:cubicBezTo>
                <a:cubicBezTo>
                  <a:pt x="538" y="280"/>
                  <a:pt x="500" y="313"/>
                  <a:pt x="527" y="324"/>
                </a:cubicBezTo>
                <a:cubicBezTo>
                  <a:pt x="533" y="323"/>
                  <a:pt x="533" y="317"/>
                  <a:pt x="539" y="317"/>
                </a:cubicBezTo>
                <a:cubicBezTo>
                  <a:pt x="550" y="326"/>
                  <a:pt x="544" y="345"/>
                  <a:pt x="532" y="349"/>
                </a:cubicBezTo>
                <a:cubicBezTo>
                  <a:pt x="522" y="353"/>
                  <a:pt x="514" y="348"/>
                  <a:pt x="505" y="349"/>
                </a:cubicBezTo>
                <a:cubicBezTo>
                  <a:pt x="503" y="354"/>
                  <a:pt x="499" y="356"/>
                  <a:pt x="500" y="363"/>
                </a:cubicBezTo>
                <a:cubicBezTo>
                  <a:pt x="508" y="371"/>
                  <a:pt x="526" y="360"/>
                  <a:pt x="533" y="368"/>
                </a:cubicBezTo>
                <a:cubicBezTo>
                  <a:pt x="533" y="373"/>
                  <a:pt x="524" y="370"/>
                  <a:pt x="524" y="376"/>
                </a:cubicBezTo>
                <a:cubicBezTo>
                  <a:pt x="524" y="406"/>
                  <a:pt x="568" y="379"/>
                  <a:pt x="549" y="356"/>
                </a:cubicBezTo>
                <a:cubicBezTo>
                  <a:pt x="560" y="345"/>
                  <a:pt x="562" y="304"/>
                  <a:pt x="584" y="308"/>
                </a:cubicBezTo>
                <a:cubicBezTo>
                  <a:pt x="590" y="309"/>
                  <a:pt x="593" y="314"/>
                  <a:pt x="593" y="324"/>
                </a:cubicBezTo>
                <a:cubicBezTo>
                  <a:pt x="587" y="327"/>
                  <a:pt x="578" y="326"/>
                  <a:pt x="577" y="334"/>
                </a:cubicBezTo>
                <a:cubicBezTo>
                  <a:pt x="574" y="356"/>
                  <a:pt x="617" y="345"/>
                  <a:pt x="610" y="321"/>
                </a:cubicBezTo>
                <a:close/>
                <a:moveTo>
                  <a:pt x="648" y="1721"/>
                </a:moveTo>
                <a:cubicBezTo>
                  <a:pt x="649" y="1706"/>
                  <a:pt x="628" y="1697"/>
                  <a:pt x="610" y="1701"/>
                </a:cubicBezTo>
                <a:cubicBezTo>
                  <a:pt x="610" y="1710"/>
                  <a:pt x="620" y="1705"/>
                  <a:pt x="624" y="1706"/>
                </a:cubicBezTo>
                <a:cubicBezTo>
                  <a:pt x="635" y="1709"/>
                  <a:pt x="639" y="1718"/>
                  <a:pt x="648" y="1721"/>
                </a:cubicBezTo>
                <a:close/>
                <a:moveTo>
                  <a:pt x="630" y="174"/>
                </a:moveTo>
                <a:cubicBezTo>
                  <a:pt x="637" y="181"/>
                  <a:pt x="653" y="175"/>
                  <a:pt x="653" y="164"/>
                </a:cubicBezTo>
                <a:cubicBezTo>
                  <a:pt x="648" y="159"/>
                  <a:pt x="643" y="154"/>
                  <a:pt x="635" y="151"/>
                </a:cubicBezTo>
                <a:cubicBezTo>
                  <a:pt x="634" y="158"/>
                  <a:pt x="629" y="168"/>
                  <a:pt x="630" y="174"/>
                </a:cubicBezTo>
                <a:close/>
                <a:moveTo>
                  <a:pt x="622" y="180"/>
                </a:moveTo>
                <a:cubicBezTo>
                  <a:pt x="629" y="202"/>
                  <a:pt x="668" y="185"/>
                  <a:pt x="664" y="168"/>
                </a:cubicBezTo>
                <a:cubicBezTo>
                  <a:pt x="654" y="172"/>
                  <a:pt x="650" y="184"/>
                  <a:pt x="637" y="184"/>
                </a:cubicBezTo>
                <a:cubicBezTo>
                  <a:pt x="631" y="184"/>
                  <a:pt x="629" y="177"/>
                  <a:pt x="622" y="180"/>
                </a:cubicBezTo>
                <a:close/>
                <a:moveTo>
                  <a:pt x="667" y="1722"/>
                </a:moveTo>
                <a:cubicBezTo>
                  <a:pt x="672" y="1687"/>
                  <a:pt x="620" y="1669"/>
                  <a:pt x="594" y="1690"/>
                </a:cubicBezTo>
                <a:cubicBezTo>
                  <a:pt x="600" y="1703"/>
                  <a:pt x="614" y="1693"/>
                  <a:pt x="624" y="1694"/>
                </a:cubicBezTo>
                <a:cubicBezTo>
                  <a:pt x="638" y="1694"/>
                  <a:pt x="644" y="1701"/>
                  <a:pt x="653" y="1711"/>
                </a:cubicBezTo>
                <a:cubicBezTo>
                  <a:pt x="656" y="1716"/>
                  <a:pt x="657" y="1723"/>
                  <a:pt x="667" y="1722"/>
                </a:cubicBezTo>
                <a:close/>
                <a:moveTo>
                  <a:pt x="681" y="1798"/>
                </a:moveTo>
                <a:cubicBezTo>
                  <a:pt x="680" y="1793"/>
                  <a:pt x="671" y="1795"/>
                  <a:pt x="665" y="1795"/>
                </a:cubicBezTo>
                <a:cubicBezTo>
                  <a:pt x="656" y="1790"/>
                  <a:pt x="650" y="1781"/>
                  <a:pt x="647" y="1770"/>
                </a:cubicBezTo>
                <a:lnTo>
                  <a:pt x="644" y="1770"/>
                </a:lnTo>
                <a:cubicBezTo>
                  <a:pt x="644" y="1774"/>
                  <a:pt x="642" y="1779"/>
                  <a:pt x="644" y="1783"/>
                </a:cubicBezTo>
                <a:cubicBezTo>
                  <a:pt x="647" y="1796"/>
                  <a:pt x="673" y="1810"/>
                  <a:pt x="681" y="1798"/>
                </a:cubicBezTo>
                <a:close/>
                <a:moveTo>
                  <a:pt x="696" y="1827"/>
                </a:moveTo>
                <a:cubicBezTo>
                  <a:pt x="693" y="1819"/>
                  <a:pt x="690" y="1812"/>
                  <a:pt x="684" y="1807"/>
                </a:cubicBezTo>
                <a:cubicBezTo>
                  <a:pt x="648" y="1814"/>
                  <a:pt x="622" y="1778"/>
                  <a:pt x="646" y="1757"/>
                </a:cubicBezTo>
                <a:cubicBezTo>
                  <a:pt x="654" y="1759"/>
                  <a:pt x="656" y="1768"/>
                  <a:pt x="669" y="1765"/>
                </a:cubicBezTo>
                <a:cubicBezTo>
                  <a:pt x="679" y="1759"/>
                  <a:pt x="679" y="1739"/>
                  <a:pt x="671" y="1733"/>
                </a:cubicBezTo>
                <a:cubicBezTo>
                  <a:pt x="656" y="1720"/>
                  <a:pt x="630" y="1730"/>
                  <a:pt x="621" y="1743"/>
                </a:cubicBezTo>
                <a:cubicBezTo>
                  <a:pt x="601" y="1771"/>
                  <a:pt x="620" y="1808"/>
                  <a:pt x="639" y="1820"/>
                </a:cubicBezTo>
                <a:cubicBezTo>
                  <a:pt x="652" y="1829"/>
                  <a:pt x="675" y="1832"/>
                  <a:pt x="696" y="1827"/>
                </a:cubicBezTo>
                <a:close/>
                <a:moveTo>
                  <a:pt x="604" y="191"/>
                </a:moveTo>
                <a:cubicBezTo>
                  <a:pt x="624" y="229"/>
                  <a:pt x="692" y="210"/>
                  <a:pt x="687" y="162"/>
                </a:cubicBezTo>
                <a:cubicBezTo>
                  <a:pt x="684" y="158"/>
                  <a:pt x="677" y="164"/>
                  <a:pt x="672" y="166"/>
                </a:cubicBezTo>
                <a:cubicBezTo>
                  <a:pt x="665" y="184"/>
                  <a:pt x="655" y="198"/>
                  <a:pt x="633" y="197"/>
                </a:cubicBezTo>
                <a:cubicBezTo>
                  <a:pt x="624" y="196"/>
                  <a:pt x="614" y="181"/>
                  <a:pt x="604" y="191"/>
                </a:cubicBezTo>
                <a:close/>
                <a:moveTo>
                  <a:pt x="698" y="92"/>
                </a:moveTo>
                <a:cubicBezTo>
                  <a:pt x="681" y="84"/>
                  <a:pt x="654" y="106"/>
                  <a:pt x="665" y="121"/>
                </a:cubicBezTo>
                <a:cubicBezTo>
                  <a:pt x="671" y="121"/>
                  <a:pt x="671" y="115"/>
                  <a:pt x="671" y="109"/>
                </a:cubicBezTo>
                <a:cubicBezTo>
                  <a:pt x="677" y="100"/>
                  <a:pt x="689" y="98"/>
                  <a:pt x="698" y="92"/>
                </a:cubicBezTo>
                <a:close/>
                <a:moveTo>
                  <a:pt x="701" y="84"/>
                </a:moveTo>
                <a:cubicBezTo>
                  <a:pt x="706" y="79"/>
                  <a:pt x="713" y="76"/>
                  <a:pt x="712" y="66"/>
                </a:cubicBezTo>
                <a:cubicBezTo>
                  <a:pt x="680" y="57"/>
                  <a:pt x="642" y="78"/>
                  <a:pt x="634" y="99"/>
                </a:cubicBezTo>
                <a:cubicBezTo>
                  <a:pt x="624" y="130"/>
                  <a:pt x="644" y="164"/>
                  <a:pt x="672" y="159"/>
                </a:cubicBezTo>
                <a:cubicBezTo>
                  <a:pt x="685" y="156"/>
                  <a:pt x="694" y="139"/>
                  <a:pt x="686" y="129"/>
                </a:cubicBezTo>
                <a:cubicBezTo>
                  <a:pt x="676" y="121"/>
                  <a:pt x="668" y="129"/>
                  <a:pt x="658" y="131"/>
                </a:cubicBezTo>
                <a:cubicBezTo>
                  <a:pt x="649" y="105"/>
                  <a:pt x="670" y="81"/>
                  <a:pt x="701" y="84"/>
                </a:cubicBezTo>
                <a:close/>
                <a:moveTo>
                  <a:pt x="723" y="1778"/>
                </a:moveTo>
                <a:cubicBezTo>
                  <a:pt x="743" y="1765"/>
                  <a:pt x="730" y="1732"/>
                  <a:pt x="719" y="1721"/>
                </a:cubicBezTo>
                <a:cubicBezTo>
                  <a:pt x="714" y="1715"/>
                  <a:pt x="707" y="1714"/>
                  <a:pt x="704" y="1708"/>
                </a:cubicBezTo>
                <a:cubicBezTo>
                  <a:pt x="702" y="1701"/>
                  <a:pt x="704" y="1693"/>
                  <a:pt x="702" y="1688"/>
                </a:cubicBezTo>
                <a:cubicBezTo>
                  <a:pt x="693" y="1658"/>
                  <a:pt x="661" y="1617"/>
                  <a:pt x="615" y="1633"/>
                </a:cubicBezTo>
                <a:cubicBezTo>
                  <a:pt x="604" y="1637"/>
                  <a:pt x="592" y="1651"/>
                  <a:pt x="582" y="1654"/>
                </a:cubicBezTo>
                <a:cubicBezTo>
                  <a:pt x="572" y="1656"/>
                  <a:pt x="562" y="1652"/>
                  <a:pt x="552" y="1654"/>
                </a:cubicBezTo>
                <a:cubicBezTo>
                  <a:pt x="532" y="1657"/>
                  <a:pt x="517" y="1666"/>
                  <a:pt x="513" y="1689"/>
                </a:cubicBezTo>
                <a:cubicBezTo>
                  <a:pt x="523" y="1682"/>
                  <a:pt x="525" y="1670"/>
                  <a:pt x="537" y="1664"/>
                </a:cubicBezTo>
                <a:cubicBezTo>
                  <a:pt x="551" y="1657"/>
                  <a:pt x="566" y="1658"/>
                  <a:pt x="585" y="1662"/>
                </a:cubicBezTo>
                <a:cubicBezTo>
                  <a:pt x="598" y="1647"/>
                  <a:pt x="620" y="1633"/>
                  <a:pt x="645" y="1636"/>
                </a:cubicBezTo>
                <a:cubicBezTo>
                  <a:pt x="679" y="1641"/>
                  <a:pt x="696" y="1678"/>
                  <a:pt x="700" y="1713"/>
                </a:cubicBezTo>
                <a:cubicBezTo>
                  <a:pt x="706" y="1719"/>
                  <a:pt x="714" y="1723"/>
                  <a:pt x="719" y="1729"/>
                </a:cubicBezTo>
                <a:cubicBezTo>
                  <a:pt x="730" y="1745"/>
                  <a:pt x="724" y="1763"/>
                  <a:pt x="723" y="1778"/>
                </a:cubicBezTo>
                <a:close/>
                <a:moveTo>
                  <a:pt x="721" y="186"/>
                </a:moveTo>
                <a:cubicBezTo>
                  <a:pt x="747" y="178"/>
                  <a:pt x="762" y="140"/>
                  <a:pt x="746" y="110"/>
                </a:cubicBezTo>
                <a:lnTo>
                  <a:pt x="742" y="110"/>
                </a:lnTo>
                <a:cubicBezTo>
                  <a:pt x="737" y="118"/>
                  <a:pt x="745" y="123"/>
                  <a:pt x="746" y="130"/>
                </a:cubicBezTo>
                <a:cubicBezTo>
                  <a:pt x="750" y="157"/>
                  <a:pt x="729" y="176"/>
                  <a:pt x="709" y="183"/>
                </a:cubicBezTo>
                <a:cubicBezTo>
                  <a:pt x="710" y="227"/>
                  <a:pt x="680" y="257"/>
                  <a:pt x="638" y="249"/>
                </a:cubicBezTo>
                <a:cubicBezTo>
                  <a:pt x="617" y="246"/>
                  <a:pt x="607" y="231"/>
                  <a:pt x="594" y="217"/>
                </a:cubicBezTo>
                <a:cubicBezTo>
                  <a:pt x="585" y="220"/>
                  <a:pt x="577" y="223"/>
                  <a:pt x="568" y="222"/>
                </a:cubicBezTo>
                <a:cubicBezTo>
                  <a:pt x="551" y="219"/>
                  <a:pt x="544" y="203"/>
                  <a:pt x="534" y="194"/>
                </a:cubicBezTo>
                <a:cubicBezTo>
                  <a:pt x="534" y="218"/>
                  <a:pt x="560" y="233"/>
                  <a:pt x="588" y="225"/>
                </a:cubicBezTo>
                <a:cubicBezTo>
                  <a:pt x="596" y="233"/>
                  <a:pt x="601" y="242"/>
                  <a:pt x="608" y="247"/>
                </a:cubicBezTo>
                <a:cubicBezTo>
                  <a:pt x="655" y="282"/>
                  <a:pt x="724" y="241"/>
                  <a:pt x="721" y="186"/>
                </a:cubicBezTo>
                <a:close/>
                <a:moveTo>
                  <a:pt x="757" y="1776"/>
                </a:moveTo>
                <a:cubicBezTo>
                  <a:pt x="764" y="1751"/>
                  <a:pt x="754" y="1728"/>
                  <a:pt x="746" y="1713"/>
                </a:cubicBezTo>
                <a:cubicBezTo>
                  <a:pt x="742" y="1706"/>
                  <a:pt x="734" y="1702"/>
                  <a:pt x="732" y="1695"/>
                </a:cubicBezTo>
                <a:cubicBezTo>
                  <a:pt x="727" y="1680"/>
                  <a:pt x="728" y="1666"/>
                  <a:pt x="721" y="1654"/>
                </a:cubicBezTo>
                <a:cubicBezTo>
                  <a:pt x="706" y="1630"/>
                  <a:pt x="670" y="1602"/>
                  <a:pt x="635" y="1602"/>
                </a:cubicBezTo>
                <a:cubicBezTo>
                  <a:pt x="615" y="1602"/>
                  <a:pt x="601" y="1607"/>
                  <a:pt x="588" y="1613"/>
                </a:cubicBezTo>
                <a:cubicBezTo>
                  <a:pt x="582" y="1617"/>
                  <a:pt x="575" y="1624"/>
                  <a:pt x="567" y="1626"/>
                </a:cubicBezTo>
                <a:cubicBezTo>
                  <a:pt x="561" y="1627"/>
                  <a:pt x="554" y="1625"/>
                  <a:pt x="547" y="1626"/>
                </a:cubicBezTo>
                <a:cubicBezTo>
                  <a:pt x="537" y="1628"/>
                  <a:pt x="524" y="1634"/>
                  <a:pt x="516" y="1639"/>
                </a:cubicBezTo>
                <a:cubicBezTo>
                  <a:pt x="500" y="1649"/>
                  <a:pt x="486" y="1669"/>
                  <a:pt x="484" y="1693"/>
                </a:cubicBezTo>
                <a:cubicBezTo>
                  <a:pt x="488" y="1697"/>
                  <a:pt x="498" y="1696"/>
                  <a:pt x="502" y="1695"/>
                </a:cubicBezTo>
                <a:cubicBezTo>
                  <a:pt x="510" y="1671"/>
                  <a:pt x="525" y="1651"/>
                  <a:pt x="552" y="1648"/>
                </a:cubicBezTo>
                <a:cubicBezTo>
                  <a:pt x="559" y="1647"/>
                  <a:pt x="569" y="1651"/>
                  <a:pt x="579" y="1649"/>
                </a:cubicBezTo>
                <a:cubicBezTo>
                  <a:pt x="584" y="1648"/>
                  <a:pt x="589" y="1642"/>
                  <a:pt x="594" y="1639"/>
                </a:cubicBezTo>
                <a:cubicBezTo>
                  <a:pt x="639" y="1605"/>
                  <a:pt x="711" y="1641"/>
                  <a:pt x="709" y="1705"/>
                </a:cubicBezTo>
                <a:cubicBezTo>
                  <a:pt x="724" y="1718"/>
                  <a:pt x="742" y="1732"/>
                  <a:pt x="738" y="1762"/>
                </a:cubicBezTo>
                <a:cubicBezTo>
                  <a:pt x="736" y="1773"/>
                  <a:pt x="724" y="1780"/>
                  <a:pt x="725" y="1789"/>
                </a:cubicBezTo>
                <a:cubicBezTo>
                  <a:pt x="726" y="1795"/>
                  <a:pt x="735" y="1802"/>
                  <a:pt x="741" y="1801"/>
                </a:cubicBezTo>
                <a:cubicBezTo>
                  <a:pt x="747" y="1799"/>
                  <a:pt x="755" y="1786"/>
                  <a:pt x="757" y="1776"/>
                </a:cubicBezTo>
                <a:close/>
                <a:moveTo>
                  <a:pt x="745" y="197"/>
                </a:moveTo>
                <a:cubicBezTo>
                  <a:pt x="773" y="180"/>
                  <a:pt x="791" y="120"/>
                  <a:pt x="763" y="91"/>
                </a:cubicBezTo>
                <a:lnTo>
                  <a:pt x="761" y="91"/>
                </a:lnTo>
                <a:cubicBezTo>
                  <a:pt x="756" y="90"/>
                  <a:pt x="749" y="96"/>
                  <a:pt x="747" y="101"/>
                </a:cubicBezTo>
                <a:cubicBezTo>
                  <a:pt x="770" y="133"/>
                  <a:pt x="752" y="180"/>
                  <a:pt x="724" y="191"/>
                </a:cubicBezTo>
                <a:cubicBezTo>
                  <a:pt x="721" y="227"/>
                  <a:pt x="699" y="254"/>
                  <a:pt x="672" y="262"/>
                </a:cubicBezTo>
                <a:cubicBezTo>
                  <a:pt x="646" y="270"/>
                  <a:pt x="614" y="260"/>
                  <a:pt x="598" y="246"/>
                </a:cubicBezTo>
                <a:cubicBezTo>
                  <a:pt x="592" y="241"/>
                  <a:pt x="592" y="234"/>
                  <a:pt x="585" y="232"/>
                </a:cubicBezTo>
                <a:cubicBezTo>
                  <a:pt x="580" y="231"/>
                  <a:pt x="573" y="234"/>
                  <a:pt x="569" y="233"/>
                </a:cubicBezTo>
                <a:cubicBezTo>
                  <a:pt x="541" y="231"/>
                  <a:pt x="530" y="207"/>
                  <a:pt x="521" y="186"/>
                </a:cubicBezTo>
                <a:cubicBezTo>
                  <a:pt x="515" y="186"/>
                  <a:pt x="510" y="186"/>
                  <a:pt x="507" y="188"/>
                </a:cubicBezTo>
                <a:cubicBezTo>
                  <a:pt x="505" y="199"/>
                  <a:pt x="511" y="211"/>
                  <a:pt x="518" y="221"/>
                </a:cubicBezTo>
                <a:cubicBezTo>
                  <a:pt x="525" y="229"/>
                  <a:pt x="535" y="239"/>
                  <a:pt x="542" y="244"/>
                </a:cubicBezTo>
                <a:cubicBezTo>
                  <a:pt x="551" y="250"/>
                  <a:pt x="565" y="252"/>
                  <a:pt x="578" y="251"/>
                </a:cubicBezTo>
                <a:cubicBezTo>
                  <a:pt x="595" y="265"/>
                  <a:pt x="610" y="280"/>
                  <a:pt x="634" y="284"/>
                </a:cubicBezTo>
                <a:cubicBezTo>
                  <a:pt x="693" y="292"/>
                  <a:pt x="740" y="250"/>
                  <a:pt x="745" y="197"/>
                </a:cubicBezTo>
                <a:close/>
                <a:moveTo>
                  <a:pt x="788" y="1762"/>
                </a:moveTo>
                <a:cubicBezTo>
                  <a:pt x="791" y="1749"/>
                  <a:pt x="773" y="1732"/>
                  <a:pt x="763" y="1740"/>
                </a:cubicBezTo>
                <a:cubicBezTo>
                  <a:pt x="770" y="1748"/>
                  <a:pt x="780" y="1753"/>
                  <a:pt x="786" y="1763"/>
                </a:cubicBezTo>
                <a:cubicBezTo>
                  <a:pt x="786" y="1762"/>
                  <a:pt x="787" y="1761"/>
                  <a:pt x="788" y="1762"/>
                </a:cubicBezTo>
                <a:close/>
                <a:moveTo>
                  <a:pt x="779" y="156"/>
                </a:moveTo>
                <a:cubicBezTo>
                  <a:pt x="793" y="160"/>
                  <a:pt x="806" y="147"/>
                  <a:pt x="803" y="134"/>
                </a:cubicBezTo>
                <a:cubicBezTo>
                  <a:pt x="794" y="141"/>
                  <a:pt x="786" y="148"/>
                  <a:pt x="779" y="156"/>
                </a:cubicBezTo>
                <a:close/>
                <a:moveTo>
                  <a:pt x="815" y="1776"/>
                </a:moveTo>
                <a:cubicBezTo>
                  <a:pt x="827" y="1739"/>
                  <a:pt x="782" y="1700"/>
                  <a:pt x="749" y="1708"/>
                </a:cubicBezTo>
                <a:cubicBezTo>
                  <a:pt x="752" y="1715"/>
                  <a:pt x="755" y="1722"/>
                  <a:pt x="760" y="1728"/>
                </a:cubicBezTo>
                <a:cubicBezTo>
                  <a:pt x="779" y="1732"/>
                  <a:pt x="796" y="1745"/>
                  <a:pt x="794" y="1767"/>
                </a:cubicBezTo>
                <a:cubicBezTo>
                  <a:pt x="772" y="1758"/>
                  <a:pt x="763" y="1790"/>
                  <a:pt x="779" y="1797"/>
                </a:cubicBezTo>
                <a:cubicBezTo>
                  <a:pt x="793" y="1803"/>
                  <a:pt x="811" y="1787"/>
                  <a:pt x="815" y="1776"/>
                </a:cubicBezTo>
                <a:close/>
                <a:moveTo>
                  <a:pt x="873" y="1656"/>
                </a:moveTo>
                <a:lnTo>
                  <a:pt x="873" y="1645"/>
                </a:lnTo>
                <a:cubicBezTo>
                  <a:pt x="862" y="1635"/>
                  <a:pt x="848" y="1646"/>
                  <a:pt x="841" y="1654"/>
                </a:cubicBezTo>
                <a:cubicBezTo>
                  <a:pt x="813" y="1645"/>
                  <a:pt x="810" y="1680"/>
                  <a:pt x="784" y="1670"/>
                </a:cubicBezTo>
                <a:cubicBezTo>
                  <a:pt x="778" y="1664"/>
                  <a:pt x="773" y="1651"/>
                  <a:pt x="784" y="1648"/>
                </a:cubicBezTo>
                <a:cubicBezTo>
                  <a:pt x="789" y="1657"/>
                  <a:pt x="802" y="1656"/>
                  <a:pt x="804" y="1647"/>
                </a:cubicBezTo>
                <a:cubicBezTo>
                  <a:pt x="808" y="1628"/>
                  <a:pt x="781" y="1626"/>
                  <a:pt x="769" y="1637"/>
                </a:cubicBezTo>
                <a:cubicBezTo>
                  <a:pt x="756" y="1632"/>
                  <a:pt x="750" y="1621"/>
                  <a:pt x="735" y="1618"/>
                </a:cubicBezTo>
                <a:cubicBezTo>
                  <a:pt x="730" y="1632"/>
                  <a:pt x="750" y="1636"/>
                  <a:pt x="756" y="1650"/>
                </a:cubicBezTo>
                <a:cubicBezTo>
                  <a:pt x="758" y="1654"/>
                  <a:pt x="757" y="1660"/>
                  <a:pt x="758" y="1664"/>
                </a:cubicBezTo>
                <a:cubicBezTo>
                  <a:pt x="762" y="1673"/>
                  <a:pt x="771" y="1679"/>
                  <a:pt x="776" y="1685"/>
                </a:cubicBezTo>
                <a:cubicBezTo>
                  <a:pt x="784" y="1685"/>
                  <a:pt x="793" y="1685"/>
                  <a:pt x="799" y="1688"/>
                </a:cubicBezTo>
                <a:cubicBezTo>
                  <a:pt x="799" y="1699"/>
                  <a:pt x="809" y="1716"/>
                  <a:pt x="823" y="1717"/>
                </a:cubicBezTo>
                <a:cubicBezTo>
                  <a:pt x="838" y="1717"/>
                  <a:pt x="844" y="1700"/>
                  <a:pt x="832" y="1694"/>
                </a:cubicBezTo>
                <a:cubicBezTo>
                  <a:pt x="825" y="1693"/>
                  <a:pt x="824" y="1698"/>
                  <a:pt x="819" y="1699"/>
                </a:cubicBezTo>
                <a:cubicBezTo>
                  <a:pt x="793" y="1676"/>
                  <a:pt x="855" y="1654"/>
                  <a:pt x="860" y="1686"/>
                </a:cubicBezTo>
                <a:cubicBezTo>
                  <a:pt x="866" y="1686"/>
                  <a:pt x="869" y="1685"/>
                  <a:pt x="872" y="1682"/>
                </a:cubicBezTo>
                <a:cubicBezTo>
                  <a:pt x="872" y="1671"/>
                  <a:pt x="860" y="1667"/>
                  <a:pt x="861" y="1659"/>
                </a:cubicBezTo>
                <a:cubicBezTo>
                  <a:pt x="866" y="1661"/>
                  <a:pt x="870" y="1659"/>
                  <a:pt x="873" y="1656"/>
                </a:cubicBezTo>
                <a:close/>
                <a:moveTo>
                  <a:pt x="880" y="1794"/>
                </a:moveTo>
                <a:cubicBezTo>
                  <a:pt x="863" y="1788"/>
                  <a:pt x="861" y="1816"/>
                  <a:pt x="842" y="1805"/>
                </a:cubicBezTo>
                <a:cubicBezTo>
                  <a:pt x="844" y="1790"/>
                  <a:pt x="832" y="1786"/>
                  <a:pt x="824" y="1794"/>
                </a:cubicBezTo>
                <a:cubicBezTo>
                  <a:pt x="816" y="1814"/>
                  <a:pt x="840" y="1825"/>
                  <a:pt x="857" y="1822"/>
                </a:cubicBezTo>
                <a:cubicBezTo>
                  <a:pt x="872" y="1820"/>
                  <a:pt x="880" y="1805"/>
                  <a:pt x="880" y="1794"/>
                </a:cubicBezTo>
                <a:close/>
                <a:moveTo>
                  <a:pt x="878" y="228"/>
                </a:moveTo>
                <a:cubicBezTo>
                  <a:pt x="883" y="222"/>
                  <a:pt x="892" y="206"/>
                  <a:pt x="878" y="205"/>
                </a:cubicBezTo>
                <a:cubicBezTo>
                  <a:pt x="866" y="204"/>
                  <a:pt x="863" y="225"/>
                  <a:pt x="842" y="224"/>
                </a:cubicBezTo>
                <a:cubicBezTo>
                  <a:pt x="831" y="224"/>
                  <a:pt x="817" y="221"/>
                  <a:pt x="823" y="201"/>
                </a:cubicBezTo>
                <a:cubicBezTo>
                  <a:pt x="829" y="204"/>
                  <a:pt x="834" y="207"/>
                  <a:pt x="841" y="203"/>
                </a:cubicBezTo>
                <a:cubicBezTo>
                  <a:pt x="849" y="195"/>
                  <a:pt x="841" y="182"/>
                  <a:pt x="834" y="180"/>
                </a:cubicBezTo>
                <a:cubicBezTo>
                  <a:pt x="818" y="176"/>
                  <a:pt x="804" y="194"/>
                  <a:pt x="800" y="205"/>
                </a:cubicBezTo>
                <a:cubicBezTo>
                  <a:pt x="768" y="200"/>
                  <a:pt x="764" y="223"/>
                  <a:pt x="758" y="245"/>
                </a:cubicBezTo>
                <a:cubicBezTo>
                  <a:pt x="747" y="250"/>
                  <a:pt x="741" y="260"/>
                  <a:pt x="737" y="272"/>
                </a:cubicBezTo>
                <a:cubicBezTo>
                  <a:pt x="749" y="279"/>
                  <a:pt x="753" y="261"/>
                  <a:pt x="765" y="260"/>
                </a:cubicBezTo>
                <a:cubicBezTo>
                  <a:pt x="772" y="259"/>
                  <a:pt x="778" y="268"/>
                  <a:pt x="787" y="269"/>
                </a:cubicBezTo>
                <a:cubicBezTo>
                  <a:pt x="813" y="272"/>
                  <a:pt x="822" y="251"/>
                  <a:pt x="804" y="238"/>
                </a:cubicBezTo>
                <a:cubicBezTo>
                  <a:pt x="796" y="238"/>
                  <a:pt x="794" y="246"/>
                  <a:pt x="788" y="249"/>
                </a:cubicBezTo>
                <a:cubicBezTo>
                  <a:pt x="771" y="241"/>
                  <a:pt x="784" y="223"/>
                  <a:pt x="796" y="223"/>
                </a:cubicBezTo>
                <a:cubicBezTo>
                  <a:pt x="814" y="223"/>
                  <a:pt x="822" y="247"/>
                  <a:pt x="840" y="244"/>
                </a:cubicBezTo>
                <a:cubicBezTo>
                  <a:pt x="845" y="255"/>
                  <a:pt x="861" y="269"/>
                  <a:pt x="877" y="259"/>
                </a:cubicBezTo>
                <a:cubicBezTo>
                  <a:pt x="880" y="252"/>
                  <a:pt x="878" y="242"/>
                  <a:pt x="872" y="240"/>
                </a:cubicBezTo>
                <a:cubicBezTo>
                  <a:pt x="866" y="239"/>
                  <a:pt x="863" y="249"/>
                  <a:pt x="860" y="242"/>
                </a:cubicBezTo>
                <a:cubicBezTo>
                  <a:pt x="861" y="234"/>
                  <a:pt x="873" y="232"/>
                  <a:pt x="878" y="228"/>
                </a:cubicBezTo>
                <a:close/>
                <a:moveTo>
                  <a:pt x="850" y="92"/>
                </a:moveTo>
                <a:cubicBezTo>
                  <a:pt x="863" y="89"/>
                  <a:pt x="871" y="107"/>
                  <a:pt x="884" y="102"/>
                </a:cubicBezTo>
                <a:cubicBezTo>
                  <a:pt x="880" y="81"/>
                  <a:pt x="848" y="67"/>
                  <a:pt x="829" y="82"/>
                </a:cubicBezTo>
                <a:cubicBezTo>
                  <a:pt x="826" y="89"/>
                  <a:pt x="821" y="95"/>
                  <a:pt x="819" y="100"/>
                </a:cubicBezTo>
                <a:cubicBezTo>
                  <a:pt x="799" y="83"/>
                  <a:pt x="770" y="111"/>
                  <a:pt x="792" y="126"/>
                </a:cubicBezTo>
                <a:cubicBezTo>
                  <a:pt x="798" y="127"/>
                  <a:pt x="807" y="125"/>
                  <a:pt x="811" y="128"/>
                </a:cubicBezTo>
                <a:cubicBezTo>
                  <a:pt x="814" y="164"/>
                  <a:pt x="772" y="154"/>
                  <a:pt x="768" y="183"/>
                </a:cubicBezTo>
                <a:cubicBezTo>
                  <a:pt x="811" y="195"/>
                  <a:pt x="851" y="135"/>
                  <a:pt x="823" y="101"/>
                </a:cubicBezTo>
                <a:cubicBezTo>
                  <a:pt x="830" y="100"/>
                  <a:pt x="833" y="104"/>
                  <a:pt x="839" y="103"/>
                </a:cubicBezTo>
                <a:cubicBezTo>
                  <a:pt x="846" y="100"/>
                  <a:pt x="843" y="94"/>
                  <a:pt x="850" y="92"/>
                </a:cubicBezTo>
                <a:close/>
                <a:moveTo>
                  <a:pt x="860" y="1786"/>
                </a:moveTo>
                <a:cubicBezTo>
                  <a:pt x="871" y="1792"/>
                  <a:pt x="887" y="1786"/>
                  <a:pt x="886" y="1771"/>
                </a:cubicBezTo>
                <a:cubicBezTo>
                  <a:pt x="872" y="1761"/>
                  <a:pt x="859" y="1777"/>
                  <a:pt x="860" y="1786"/>
                </a:cubicBezTo>
                <a:close/>
                <a:moveTo>
                  <a:pt x="885" y="1709"/>
                </a:moveTo>
                <a:cubicBezTo>
                  <a:pt x="889" y="1706"/>
                  <a:pt x="889" y="1699"/>
                  <a:pt x="887" y="1694"/>
                </a:cubicBezTo>
                <a:cubicBezTo>
                  <a:pt x="883" y="1690"/>
                  <a:pt x="869" y="1689"/>
                  <a:pt x="864" y="1693"/>
                </a:cubicBezTo>
                <a:cubicBezTo>
                  <a:pt x="864" y="1705"/>
                  <a:pt x="872" y="1709"/>
                  <a:pt x="885" y="1709"/>
                </a:cubicBezTo>
                <a:close/>
                <a:moveTo>
                  <a:pt x="892" y="203"/>
                </a:moveTo>
                <a:cubicBezTo>
                  <a:pt x="894" y="200"/>
                  <a:pt x="893" y="191"/>
                  <a:pt x="892" y="187"/>
                </a:cubicBezTo>
                <a:cubicBezTo>
                  <a:pt x="883" y="181"/>
                  <a:pt x="868" y="182"/>
                  <a:pt x="866" y="194"/>
                </a:cubicBezTo>
                <a:cubicBezTo>
                  <a:pt x="872" y="200"/>
                  <a:pt x="879" y="204"/>
                  <a:pt x="892" y="203"/>
                </a:cubicBezTo>
                <a:close/>
                <a:moveTo>
                  <a:pt x="908" y="1748"/>
                </a:moveTo>
                <a:cubicBezTo>
                  <a:pt x="907" y="1742"/>
                  <a:pt x="900" y="1736"/>
                  <a:pt x="895" y="1729"/>
                </a:cubicBezTo>
                <a:cubicBezTo>
                  <a:pt x="893" y="1726"/>
                  <a:pt x="892" y="1720"/>
                  <a:pt x="889" y="1718"/>
                </a:cubicBezTo>
                <a:cubicBezTo>
                  <a:pt x="870" y="1702"/>
                  <a:pt x="851" y="1731"/>
                  <a:pt x="834" y="1735"/>
                </a:cubicBezTo>
                <a:cubicBezTo>
                  <a:pt x="839" y="1752"/>
                  <a:pt x="846" y="1748"/>
                  <a:pt x="861" y="1756"/>
                </a:cubicBezTo>
                <a:cubicBezTo>
                  <a:pt x="864" y="1757"/>
                  <a:pt x="865" y="1760"/>
                  <a:pt x="868" y="1762"/>
                </a:cubicBezTo>
                <a:cubicBezTo>
                  <a:pt x="880" y="1768"/>
                  <a:pt x="898" y="1762"/>
                  <a:pt x="894" y="1748"/>
                </a:cubicBezTo>
                <a:cubicBezTo>
                  <a:pt x="891" y="1736"/>
                  <a:pt x="879" y="1745"/>
                  <a:pt x="873" y="1748"/>
                </a:cubicBezTo>
                <a:cubicBezTo>
                  <a:pt x="875" y="1739"/>
                  <a:pt x="884" y="1736"/>
                  <a:pt x="894" y="1739"/>
                </a:cubicBezTo>
                <a:cubicBezTo>
                  <a:pt x="898" y="1742"/>
                  <a:pt x="897" y="1749"/>
                  <a:pt x="901" y="1752"/>
                </a:cubicBezTo>
                <a:cubicBezTo>
                  <a:pt x="905" y="1752"/>
                  <a:pt x="908" y="1752"/>
                  <a:pt x="908" y="1748"/>
                </a:cubicBezTo>
                <a:close/>
                <a:moveTo>
                  <a:pt x="920" y="148"/>
                </a:moveTo>
                <a:cubicBezTo>
                  <a:pt x="918" y="146"/>
                  <a:pt x="915" y="144"/>
                  <a:pt x="911" y="143"/>
                </a:cubicBezTo>
                <a:cubicBezTo>
                  <a:pt x="905" y="149"/>
                  <a:pt x="898" y="165"/>
                  <a:pt x="884" y="160"/>
                </a:cubicBezTo>
                <a:cubicBezTo>
                  <a:pt x="881" y="159"/>
                  <a:pt x="878" y="155"/>
                  <a:pt x="877" y="149"/>
                </a:cubicBezTo>
                <a:cubicBezTo>
                  <a:pt x="877" y="146"/>
                  <a:pt x="879" y="144"/>
                  <a:pt x="883" y="144"/>
                </a:cubicBezTo>
                <a:cubicBezTo>
                  <a:pt x="883" y="147"/>
                  <a:pt x="880" y="148"/>
                  <a:pt x="881" y="152"/>
                </a:cubicBezTo>
                <a:cubicBezTo>
                  <a:pt x="904" y="170"/>
                  <a:pt x="911" y="120"/>
                  <a:pt x="880" y="128"/>
                </a:cubicBezTo>
                <a:cubicBezTo>
                  <a:pt x="882" y="124"/>
                  <a:pt x="890" y="127"/>
                  <a:pt x="892" y="123"/>
                </a:cubicBezTo>
                <a:cubicBezTo>
                  <a:pt x="896" y="107"/>
                  <a:pt x="855" y="99"/>
                  <a:pt x="864" y="122"/>
                </a:cubicBezTo>
                <a:cubicBezTo>
                  <a:pt x="866" y="125"/>
                  <a:pt x="871" y="126"/>
                  <a:pt x="872" y="131"/>
                </a:cubicBezTo>
                <a:cubicBezTo>
                  <a:pt x="865" y="144"/>
                  <a:pt x="842" y="141"/>
                  <a:pt x="842" y="162"/>
                </a:cubicBezTo>
                <a:cubicBezTo>
                  <a:pt x="860" y="167"/>
                  <a:pt x="875" y="181"/>
                  <a:pt x="894" y="180"/>
                </a:cubicBezTo>
                <a:cubicBezTo>
                  <a:pt x="898" y="165"/>
                  <a:pt x="910" y="158"/>
                  <a:pt x="920" y="148"/>
                </a:cubicBezTo>
                <a:close/>
                <a:moveTo>
                  <a:pt x="916" y="1773"/>
                </a:moveTo>
                <a:cubicBezTo>
                  <a:pt x="918" y="1766"/>
                  <a:pt x="924" y="1763"/>
                  <a:pt x="925" y="1755"/>
                </a:cubicBezTo>
                <a:cubicBezTo>
                  <a:pt x="887" y="1745"/>
                  <a:pt x="890" y="1796"/>
                  <a:pt x="877" y="1819"/>
                </a:cubicBezTo>
                <a:cubicBezTo>
                  <a:pt x="891" y="1824"/>
                  <a:pt x="904" y="1818"/>
                  <a:pt x="910" y="1811"/>
                </a:cubicBezTo>
                <a:cubicBezTo>
                  <a:pt x="917" y="1811"/>
                  <a:pt x="924" y="1812"/>
                  <a:pt x="926" y="1807"/>
                </a:cubicBezTo>
                <a:cubicBezTo>
                  <a:pt x="923" y="1798"/>
                  <a:pt x="919" y="1790"/>
                  <a:pt x="916" y="1781"/>
                </a:cubicBezTo>
                <a:cubicBezTo>
                  <a:pt x="903" y="1781"/>
                  <a:pt x="909" y="1793"/>
                  <a:pt x="908" y="1799"/>
                </a:cubicBezTo>
                <a:cubicBezTo>
                  <a:pt x="896" y="1794"/>
                  <a:pt x="904" y="1772"/>
                  <a:pt x="916" y="1773"/>
                </a:cubicBezTo>
                <a:close/>
                <a:moveTo>
                  <a:pt x="920" y="1704"/>
                </a:moveTo>
                <a:cubicBezTo>
                  <a:pt x="952" y="1702"/>
                  <a:pt x="934" y="1668"/>
                  <a:pt x="917" y="1664"/>
                </a:cubicBezTo>
                <a:cubicBezTo>
                  <a:pt x="916" y="1652"/>
                  <a:pt x="903" y="1644"/>
                  <a:pt x="893" y="1649"/>
                </a:cubicBezTo>
                <a:cubicBezTo>
                  <a:pt x="903" y="1664"/>
                  <a:pt x="891" y="1688"/>
                  <a:pt x="894" y="1709"/>
                </a:cubicBezTo>
                <a:cubicBezTo>
                  <a:pt x="897" y="1726"/>
                  <a:pt x="904" y="1738"/>
                  <a:pt x="920" y="1743"/>
                </a:cubicBezTo>
                <a:cubicBezTo>
                  <a:pt x="916" y="1734"/>
                  <a:pt x="919" y="1722"/>
                  <a:pt x="923" y="1714"/>
                </a:cubicBezTo>
                <a:cubicBezTo>
                  <a:pt x="914" y="1710"/>
                  <a:pt x="899" y="1688"/>
                  <a:pt x="920" y="1686"/>
                </a:cubicBezTo>
                <a:cubicBezTo>
                  <a:pt x="921" y="1692"/>
                  <a:pt x="915" y="1691"/>
                  <a:pt x="916" y="1697"/>
                </a:cubicBezTo>
                <a:cubicBezTo>
                  <a:pt x="918" y="1699"/>
                  <a:pt x="919" y="1702"/>
                  <a:pt x="920" y="1704"/>
                </a:cubicBezTo>
                <a:close/>
                <a:moveTo>
                  <a:pt x="937" y="141"/>
                </a:moveTo>
                <a:cubicBezTo>
                  <a:pt x="937" y="136"/>
                  <a:pt x="932" y="126"/>
                  <a:pt x="928" y="121"/>
                </a:cubicBezTo>
                <a:cubicBezTo>
                  <a:pt x="909" y="126"/>
                  <a:pt x="904" y="95"/>
                  <a:pt x="923" y="101"/>
                </a:cubicBezTo>
                <a:cubicBezTo>
                  <a:pt x="922" y="105"/>
                  <a:pt x="916" y="103"/>
                  <a:pt x="915" y="107"/>
                </a:cubicBezTo>
                <a:cubicBezTo>
                  <a:pt x="914" y="116"/>
                  <a:pt x="921" y="117"/>
                  <a:pt x="931" y="116"/>
                </a:cubicBezTo>
                <a:cubicBezTo>
                  <a:pt x="950" y="105"/>
                  <a:pt x="941" y="73"/>
                  <a:pt x="915" y="84"/>
                </a:cubicBezTo>
                <a:cubicBezTo>
                  <a:pt x="907" y="77"/>
                  <a:pt x="885" y="67"/>
                  <a:pt x="877" y="80"/>
                </a:cubicBezTo>
                <a:cubicBezTo>
                  <a:pt x="898" y="99"/>
                  <a:pt x="896" y="150"/>
                  <a:pt x="937" y="141"/>
                </a:cubicBezTo>
                <a:close/>
                <a:moveTo>
                  <a:pt x="935" y="215"/>
                </a:moveTo>
                <a:cubicBezTo>
                  <a:pt x="915" y="212"/>
                  <a:pt x="924" y="186"/>
                  <a:pt x="943" y="190"/>
                </a:cubicBezTo>
                <a:cubicBezTo>
                  <a:pt x="939" y="177"/>
                  <a:pt x="931" y="167"/>
                  <a:pt x="930" y="152"/>
                </a:cubicBezTo>
                <a:cubicBezTo>
                  <a:pt x="911" y="159"/>
                  <a:pt x="899" y="172"/>
                  <a:pt x="897" y="192"/>
                </a:cubicBezTo>
                <a:cubicBezTo>
                  <a:pt x="896" y="210"/>
                  <a:pt x="909" y="231"/>
                  <a:pt x="901" y="251"/>
                </a:cubicBezTo>
                <a:cubicBezTo>
                  <a:pt x="915" y="254"/>
                  <a:pt x="925" y="245"/>
                  <a:pt x="931" y="237"/>
                </a:cubicBezTo>
                <a:cubicBezTo>
                  <a:pt x="964" y="236"/>
                  <a:pt x="954" y="178"/>
                  <a:pt x="928" y="201"/>
                </a:cubicBezTo>
                <a:cubicBezTo>
                  <a:pt x="928" y="208"/>
                  <a:pt x="935" y="209"/>
                  <a:pt x="935" y="215"/>
                </a:cubicBezTo>
                <a:close/>
                <a:moveTo>
                  <a:pt x="965" y="1748"/>
                </a:moveTo>
                <a:cubicBezTo>
                  <a:pt x="991" y="1736"/>
                  <a:pt x="965" y="1701"/>
                  <a:pt x="951" y="1693"/>
                </a:cubicBezTo>
                <a:cubicBezTo>
                  <a:pt x="933" y="1701"/>
                  <a:pt x="911" y="1739"/>
                  <a:pt x="941" y="1750"/>
                </a:cubicBezTo>
                <a:cubicBezTo>
                  <a:pt x="947" y="1747"/>
                  <a:pt x="955" y="1747"/>
                  <a:pt x="960" y="1742"/>
                </a:cubicBezTo>
                <a:cubicBezTo>
                  <a:pt x="961" y="1735"/>
                  <a:pt x="957" y="1732"/>
                  <a:pt x="955" y="1728"/>
                </a:cubicBezTo>
                <a:cubicBezTo>
                  <a:pt x="948" y="1726"/>
                  <a:pt x="944" y="1734"/>
                  <a:pt x="942" y="1729"/>
                </a:cubicBezTo>
                <a:cubicBezTo>
                  <a:pt x="952" y="1712"/>
                  <a:pt x="971" y="1732"/>
                  <a:pt x="965" y="1748"/>
                </a:cubicBezTo>
                <a:close/>
                <a:moveTo>
                  <a:pt x="960" y="1682"/>
                </a:moveTo>
                <a:cubicBezTo>
                  <a:pt x="962" y="1674"/>
                  <a:pt x="970" y="1670"/>
                  <a:pt x="973" y="1663"/>
                </a:cubicBezTo>
                <a:cubicBezTo>
                  <a:pt x="965" y="1650"/>
                  <a:pt x="934" y="1642"/>
                  <a:pt x="927" y="1662"/>
                </a:cubicBezTo>
                <a:cubicBezTo>
                  <a:pt x="934" y="1669"/>
                  <a:pt x="942" y="1674"/>
                  <a:pt x="945" y="1686"/>
                </a:cubicBezTo>
                <a:cubicBezTo>
                  <a:pt x="952" y="1686"/>
                  <a:pt x="951" y="1678"/>
                  <a:pt x="960" y="1682"/>
                </a:cubicBezTo>
                <a:close/>
                <a:moveTo>
                  <a:pt x="961" y="254"/>
                </a:moveTo>
                <a:cubicBezTo>
                  <a:pt x="968" y="249"/>
                  <a:pt x="979" y="249"/>
                  <a:pt x="983" y="241"/>
                </a:cubicBezTo>
                <a:cubicBezTo>
                  <a:pt x="973" y="232"/>
                  <a:pt x="962" y="225"/>
                  <a:pt x="963" y="206"/>
                </a:cubicBezTo>
                <a:cubicBezTo>
                  <a:pt x="961" y="206"/>
                  <a:pt x="961" y="204"/>
                  <a:pt x="960" y="205"/>
                </a:cubicBezTo>
                <a:cubicBezTo>
                  <a:pt x="959" y="222"/>
                  <a:pt x="950" y="231"/>
                  <a:pt x="941" y="241"/>
                </a:cubicBezTo>
                <a:cubicBezTo>
                  <a:pt x="946" y="247"/>
                  <a:pt x="954" y="250"/>
                  <a:pt x="961" y="254"/>
                </a:cubicBezTo>
                <a:close/>
                <a:moveTo>
                  <a:pt x="950" y="1817"/>
                </a:moveTo>
                <a:cubicBezTo>
                  <a:pt x="963" y="1817"/>
                  <a:pt x="978" y="1787"/>
                  <a:pt x="977" y="1774"/>
                </a:cubicBezTo>
                <a:cubicBezTo>
                  <a:pt x="975" y="1741"/>
                  <a:pt x="924" y="1758"/>
                  <a:pt x="947" y="1776"/>
                </a:cubicBezTo>
                <a:cubicBezTo>
                  <a:pt x="951" y="1781"/>
                  <a:pt x="956" y="1770"/>
                  <a:pt x="958" y="1776"/>
                </a:cubicBezTo>
                <a:cubicBezTo>
                  <a:pt x="944" y="1791"/>
                  <a:pt x="933" y="1773"/>
                  <a:pt x="933" y="1760"/>
                </a:cubicBezTo>
                <a:cubicBezTo>
                  <a:pt x="908" y="1768"/>
                  <a:pt x="936" y="1817"/>
                  <a:pt x="950" y="1817"/>
                </a:cubicBezTo>
                <a:close/>
                <a:moveTo>
                  <a:pt x="979" y="139"/>
                </a:moveTo>
                <a:cubicBezTo>
                  <a:pt x="1004" y="131"/>
                  <a:pt x="982" y="90"/>
                  <a:pt x="964" y="86"/>
                </a:cubicBezTo>
                <a:cubicBezTo>
                  <a:pt x="953" y="97"/>
                  <a:pt x="928" y="112"/>
                  <a:pt x="940" y="133"/>
                </a:cubicBezTo>
                <a:cubicBezTo>
                  <a:pt x="953" y="156"/>
                  <a:pt x="994" y="124"/>
                  <a:pt x="963" y="115"/>
                </a:cubicBezTo>
                <a:cubicBezTo>
                  <a:pt x="958" y="116"/>
                  <a:pt x="958" y="122"/>
                  <a:pt x="955" y="125"/>
                </a:cubicBezTo>
                <a:cubicBezTo>
                  <a:pt x="954" y="123"/>
                  <a:pt x="952" y="122"/>
                  <a:pt x="951" y="120"/>
                </a:cubicBezTo>
                <a:cubicBezTo>
                  <a:pt x="961" y="103"/>
                  <a:pt x="986" y="115"/>
                  <a:pt x="979" y="139"/>
                </a:cubicBezTo>
                <a:close/>
                <a:moveTo>
                  <a:pt x="991" y="167"/>
                </a:moveTo>
                <a:cubicBezTo>
                  <a:pt x="993" y="130"/>
                  <a:pt x="942" y="148"/>
                  <a:pt x="963" y="170"/>
                </a:cubicBezTo>
                <a:cubicBezTo>
                  <a:pt x="970" y="171"/>
                  <a:pt x="972" y="164"/>
                  <a:pt x="977" y="167"/>
                </a:cubicBezTo>
                <a:cubicBezTo>
                  <a:pt x="974" y="173"/>
                  <a:pt x="968" y="177"/>
                  <a:pt x="962" y="176"/>
                </a:cubicBezTo>
                <a:cubicBezTo>
                  <a:pt x="949" y="174"/>
                  <a:pt x="953" y="156"/>
                  <a:pt x="954" y="147"/>
                </a:cubicBezTo>
                <a:cubicBezTo>
                  <a:pt x="921" y="150"/>
                  <a:pt x="948" y="194"/>
                  <a:pt x="965" y="199"/>
                </a:cubicBezTo>
                <a:cubicBezTo>
                  <a:pt x="976" y="192"/>
                  <a:pt x="989" y="182"/>
                  <a:pt x="991" y="167"/>
                </a:cubicBezTo>
                <a:close/>
                <a:moveTo>
                  <a:pt x="1012" y="1709"/>
                </a:moveTo>
                <a:cubicBezTo>
                  <a:pt x="1015" y="1691"/>
                  <a:pt x="1007" y="1671"/>
                  <a:pt x="1015" y="1655"/>
                </a:cubicBezTo>
                <a:cubicBezTo>
                  <a:pt x="1003" y="1644"/>
                  <a:pt x="990" y="1659"/>
                  <a:pt x="984" y="1665"/>
                </a:cubicBezTo>
                <a:cubicBezTo>
                  <a:pt x="978" y="1670"/>
                  <a:pt x="971" y="1671"/>
                  <a:pt x="969" y="1675"/>
                </a:cubicBezTo>
                <a:cubicBezTo>
                  <a:pt x="958" y="1692"/>
                  <a:pt x="975" y="1709"/>
                  <a:pt x="985" y="1695"/>
                </a:cubicBezTo>
                <a:cubicBezTo>
                  <a:pt x="986" y="1689"/>
                  <a:pt x="978" y="1688"/>
                  <a:pt x="981" y="1685"/>
                </a:cubicBezTo>
                <a:cubicBezTo>
                  <a:pt x="999" y="1689"/>
                  <a:pt x="984" y="1706"/>
                  <a:pt x="976" y="1709"/>
                </a:cubicBezTo>
                <a:cubicBezTo>
                  <a:pt x="980" y="1718"/>
                  <a:pt x="984" y="1732"/>
                  <a:pt x="979" y="1744"/>
                </a:cubicBezTo>
                <a:cubicBezTo>
                  <a:pt x="995" y="1743"/>
                  <a:pt x="1010" y="1728"/>
                  <a:pt x="1012" y="1709"/>
                </a:cubicBezTo>
                <a:close/>
                <a:moveTo>
                  <a:pt x="1019" y="251"/>
                </a:moveTo>
                <a:cubicBezTo>
                  <a:pt x="1016" y="218"/>
                  <a:pt x="1036" y="163"/>
                  <a:pt x="997" y="154"/>
                </a:cubicBezTo>
                <a:cubicBezTo>
                  <a:pt x="997" y="171"/>
                  <a:pt x="990" y="181"/>
                  <a:pt x="985" y="193"/>
                </a:cubicBezTo>
                <a:cubicBezTo>
                  <a:pt x="998" y="193"/>
                  <a:pt x="1005" y="215"/>
                  <a:pt x="988" y="216"/>
                </a:cubicBezTo>
                <a:cubicBezTo>
                  <a:pt x="989" y="211"/>
                  <a:pt x="995" y="212"/>
                  <a:pt x="994" y="206"/>
                </a:cubicBezTo>
                <a:cubicBezTo>
                  <a:pt x="992" y="205"/>
                  <a:pt x="992" y="203"/>
                  <a:pt x="992" y="201"/>
                </a:cubicBezTo>
                <a:cubicBezTo>
                  <a:pt x="976" y="193"/>
                  <a:pt x="963" y="211"/>
                  <a:pt x="971" y="225"/>
                </a:cubicBezTo>
                <a:cubicBezTo>
                  <a:pt x="974" y="231"/>
                  <a:pt x="984" y="230"/>
                  <a:pt x="994" y="238"/>
                </a:cubicBezTo>
                <a:cubicBezTo>
                  <a:pt x="998" y="241"/>
                  <a:pt x="998" y="246"/>
                  <a:pt x="1001" y="248"/>
                </a:cubicBezTo>
                <a:cubicBezTo>
                  <a:pt x="1006" y="251"/>
                  <a:pt x="1017" y="253"/>
                  <a:pt x="1019" y="251"/>
                </a:cubicBezTo>
                <a:close/>
                <a:moveTo>
                  <a:pt x="1003" y="1813"/>
                </a:moveTo>
                <a:cubicBezTo>
                  <a:pt x="1010" y="1816"/>
                  <a:pt x="1020" y="1820"/>
                  <a:pt x="1030" y="1817"/>
                </a:cubicBezTo>
                <a:cubicBezTo>
                  <a:pt x="1018" y="1792"/>
                  <a:pt x="1009" y="1753"/>
                  <a:pt x="977" y="1756"/>
                </a:cubicBezTo>
                <a:cubicBezTo>
                  <a:pt x="979" y="1762"/>
                  <a:pt x="982" y="1768"/>
                  <a:pt x="983" y="1776"/>
                </a:cubicBezTo>
                <a:cubicBezTo>
                  <a:pt x="992" y="1778"/>
                  <a:pt x="1004" y="1782"/>
                  <a:pt x="999" y="1795"/>
                </a:cubicBezTo>
                <a:cubicBezTo>
                  <a:pt x="993" y="1791"/>
                  <a:pt x="995" y="1784"/>
                  <a:pt x="987" y="1783"/>
                </a:cubicBezTo>
                <a:cubicBezTo>
                  <a:pt x="981" y="1783"/>
                  <a:pt x="972" y="1796"/>
                  <a:pt x="973" y="1804"/>
                </a:cubicBezTo>
                <a:cubicBezTo>
                  <a:pt x="975" y="1817"/>
                  <a:pt x="989" y="1818"/>
                  <a:pt x="1003" y="1813"/>
                </a:cubicBezTo>
                <a:close/>
                <a:moveTo>
                  <a:pt x="1042" y="75"/>
                </a:moveTo>
                <a:cubicBezTo>
                  <a:pt x="1027" y="70"/>
                  <a:pt x="1017" y="80"/>
                  <a:pt x="1009" y="85"/>
                </a:cubicBezTo>
                <a:cubicBezTo>
                  <a:pt x="1000" y="79"/>
                  <a:pt x="987" y="86"/>
                  <a:pt x="984" y="95"/>
                </a:cubicBezTo>
                <a:cubicBezTo>
                  <a:pt x="992" y="102"/>
                  <a:pt x="993" y="116"/>
                  <a:pt x="1003" y="121"/>
                </a:cubicBezTo>
                <a:cubicBezTo>
                  <a:pt x="1006" y="118"/>
                  <a:pt x="1010" y="116"/>
                  <a:pt x="1012" y="114"/>
                </a:cubicBezTo>
                <a:cubicBezTo>
                  <a:pt x="1013" y="109"/>
                  <a:pt x="1012" y="105"/>
                  <a:pt x="1011" y="101"/>
                </a:cubicBezTo>
                <a:cubicBezTo>
                  <a:pt x="1031" y="122"/>
                  <a:pt x="989" y="122"/>
                  <a:pt x="991" y="143"/>
                </a:cubicBezTo>
                <a:cubicBezTo>
                  <a:pt x="1029" y="146"/>
                  <a:pt x="1035" y="107"/>
                  <a:pt x="1042" y="75"/>
                </a:cubicBezTo>
                <a:close/>
                <a:moveTo>
                  <a:pt x="1040" y="1716"/>
                </a:moveTo>
                <a:cubicBezTo>
                  <a:pt x="1043" y="1712"/>
                  <a:pt x="1044" y="1705"/>
                  <a:pt x="1046" y="1699"/>
                </a:cubicBezTo>
                <a:cubicBezTo>
                  <a:pt x="1041" y="1695"/>
                  <a:pt x="1027" y="1683"/>
                  <a:pt x="1020" y="1691"/>
                </a:cubicBezTo>
                <a:cubicBezTo>
                  <a:pt x="1019" y="1697"/>
                  <a:pt x="1019" y="1704"/>
                  <a:pt x="1018" y="1711"/>
                </a:cubicBezTo>
                <a:cubicBezTo>
                  <a:pt x="1023" y="1715"/>
                  <a:pt x="1034" y="1717"/>
                  <a:pt x="1040" y="1716"/>
                </a:cubicBezTo>
                <a:close/>
                <a:moveTo>
                  <a:pt x="1050" y="1782"/>
                </a:moveTo>
                <a:cubicBezTo>
                  <a:pt x="1051" y="1777"/>
                  <a:pt x="1047" y="1776"/>
                  <a:pt x="1046" y="1772"/>
                </a:cubicBezTo>
                <a:cubicBezTo>
                  <a:pt x="1035" y="1771"/>
                  <a:pt x="1028" y="1774"/>
                  <a:pt x="1019" y="1775"/>
                </a:cubicBezTo>
                <a:cubicBezTo>
                  <a:pt x="1019" y="1781"/>
                  <a:pt x="1023" y="1783"/>
                  <a:pt x="1025" y="1787"/>
                </a:cubicBezTo>
                <a:cubicBezTo>
                  <a:pt x="1036" y="1787"/>
                  <a:pt x="1045" y="1786"/>
                  <a:pt x="1050" y="1782"/>
                </a:cubicBezTo>
                <a:close/>
                <a:moveTo>
                  <a:pt x="1053" y="203"/>
                </a:moveTo>
                <a:cubicBezTo>
                  <a:pt x="1054" y="184"/>
                  <a:pt x="1022" y="181"/>
                  <a:pt x="1030" y="205"/>
                </a:cubicBezTo>
                <a:cubicBezTo>
                  <a:pt x="1037" y="207"/>
                  <a:pt x="1047" y="208"/>
                  <a:pt x="1053" y="203"/>
                </a:cubicBezTo>
                <a:close/>
                <a:moveTo>
                  <a:pt x="1061" y="110"/>
                </a:moveTo>
                <a:cubicBezTo>
                  <a:pt x="1049" y="106"/>
                  <a:pt x="1032" y="114"/>
                  <a:pt x="1033" y="130"/>
                </a:cubicBezTo>
                <a:cubicBezTo>
                  <a:pt x="1050" y="132"/>
                  <a:pt x="1058" y="125"/>
                  <a:pt x="1061" y="110"/>
                </a:cubicBezTo>
                <a:close/>
                <a:moveTo>
                  <a:pt x="1045" y="1760"/>
                </a:moveTo>
                <a:cubicBezTo>
                  <a:pt x="1056" y="1753"/>
                  <a:pt x="1075" y="1748"/>
                  <a:pt x="1072" y="1734"/>
                </a:cubicBezTo>
                <a:cubicBezTo>
                  <a:pt x="1053" y="1734"/>
                  <a:pt x="1041" y="1718"/>
                  <a:pt x="1016" y="1720"/>
                </a:cubicBezTo>
                <a:cubicBezTo>
                  <a:pt x="1011" y="1726"/>
                  <a:pt x="1007" y="1733"/>
                  <a:pt x="1003" y="1740"/>
                </a:cubicBezTo>
                <a:cubicBezTo>
                  <a:pt x="999" y="1742"/>
                  <a:pt x="993" y="1744"/>
                  <a:pt x="992" y="1750"/>
                </a:cubicBezTo>
                <a:cubicBezTo>
                  <a:pt x="994" y="1754"/>
                  <a:pt x="997" y="1756"/>
                  <a:pt x="1003" y="1756"/>
                </a:cubicBezTo>
                <a:cubicBezTo>
                  <a:pt x="1005" y="1743"/>
                  <a:pt x="1033" y="1732"/>
                  <a:pt x="1028" y="1751"/>
                </a:cubicBezTo>
                <a:cubicBezTo>
                  <a:pt x="1023" y="1751"/>
                  <a:pt x="1026" y="1743"/>
                  <a:pt x="1019" y="1744"/>
                </a:cubicBezTo>
                <a:cubicBezTo>
                  <a:pt x="1017" y="1745"/>
                  <a:pt x="1016" y="1747"/>
                  <a:pt x="1014" y="1747"/>
                </a:cubicBezTo>
                <a:cubicBezTo>
                  <a:pt x="1009" y="1763"/>
                  <a:pt x="1020" y="1773"/>
                  <a:pt x="1034" y="1770"/>
                </a:cubicBezTo>
                <a:cubicBezTo>
                  <a:pt x="1038" y="1769"/>
                  <a:pt x="1041" y="1763"/>
                  <a:pt x="1045" y="1760"/>
                </a:cubicBezTo>
                <a:close/>
                <a:moveTo>
                  <a:pt x="1081" y="1812"/>
                </a:moveTo>
                <a:cubicBezTo>
                  <a:pt x="1089" y="1799"/>
                  <a:pt x="1075" y="1778"/>
                  <a:pt x="1062" y="1794"/>
                </a:cubicBezTo>
                <a:cubicBezTo>
                  <a:pt x="1061" y="1798"/>
                  <a:pt x="1062" y="1803"/>
                  <a:pt x="1057" y="1805"/>
                </a:cubicBezTo>
                <a:cubicBezTo>
                  <a:pt x="1046" y="1804"/>
                  <a:pt x="1040" y="1792"/>
                  <a:pt x="1030" y="1794"/>
                </a:cubicBezTo>
                <a:cubicBezTo>
                  <a:pt x="1021" y="1818"/>
                  <a:pt x="1071" y="1830"/>
                  <a:pt x="1081" y="1812"/>
                </a:cubicBezTo>
                <a:close/>
                <a:moveTo>
                  <a:pt x="1084" y="163"/>
                </a:moveTo>
                <a:cubicBezTo>
                  <a:pt x="1084" y="149"/>
                  <a:pt x="1073" y="144"/>
                  <a:pt x="1061" y="143"/>
                </a:cubicBezTo>
                <a:cubicBezTo>
                  <a:pt x="1055" y="132"/>
                  <a:pt x="1030" y="128"/>
                  <a:pt x="1024" y="140"/>
                </a:cubicBezTo>
                <a:cubicBezTo>
                  <a:pt x="1020" y="148"/>
                  <a:pt x="1024" y="164"/>
                  <a:pt x="1039" y="159"/>
                </a:cubicBezTo>
                <a:cubicBezTo>
                  <a:pt x="1041" y="155"/>
                  <a:pt x="1037" y="152"/>
                  <a:pt x="1040" y="148"/>
                </a:cubicBezTo>
                <a:cubicBezTo>
                  <a:pt x="1049" y="157"/>
                  <a:pt x="1039" y="166"/>
                  <a:pt x="1032" y="166"/>
                </a:cubicBezTo>
                <a:cubicBezTo>
                  <a:pt x="1020" y="165"/>
                  <a:pt x="1019" y="151"/>
                  <a:pt x="1017" y="141"/>
                </a:cubicBezTo>
                <a:cubicBezTo>
                  <a:pt x="1011" y="142"/>
                  <a:pt x="1006" y="144"/>
                  <a:pt x="1004" y="149"/>
                </a:cubicBezTo>
                <a:cubicBezTo>
                  <a:pt x="1016" y="158"/>
                  <a:pt x="1024" y="170"/>
                  <a:pt x="1030" y="184"/>
                </a:cubicBezTo>
                <a:cubicBezTo>
                  <a:pt x="1053" y="182"/>
                  <a:pt x="1062" y="166"/>
                  <a:pt x="1084" y="163"/>
                </a:cubicBezTo>
                <a:close/>
                <a:moveTo>
                  <a:pt x="1094" y="101"/>
                </a:moveTo>
                <a:cubicBezTo>
                  <a:pt x="1100" y="70"/>
                  <a:pt x="1058" y="67"/>
                  <a:pt x="1046" y="84"/>
                </a:cubicBezTo>
                <a:cubicBezTo>
                  <a:pt x="1046" y="93"/>
                  <a:pt x="1036" y="97"/>
                  <a:pt x="1041" y="106"/>
                </a:cubicBezTo>
                <a:cubicBezTo>
                  <a:pt x="1056" y="105"/>
                  <a:pt x="1057" y="86"/>
                  <a:pt x="1073" y="91"/>
                </a:cubicBezTo>
                <a:cubicBezTo>
                  <a:pt x="1075" y="97"/>
                  <a:pt x="1075" y="105"/>
                  <a:pt x="1080" y="107"/>
                </a:cubicBezTo>
                <a:cubicBezTo>
                  <a:pt x="1088" y="108"/>
                  <a:pt x="1090" y="104"/>
                  <a:pt x="1094" y="101"/>
                </a:cubicBezTo>
                <a:close/>
                <a:moveTo>
                  <a:pt x="1139" y="1736"/>
                </a:moveTo>
                <a:cubicBezTo>
                  <a:pt x="1127" y="1728"/>
                  <a:pt x="1107" y="1744"/>
                  <a:pt x="1109" y="1756"/>
                </a:cubicBezTo>
                <a:cubicBezTo>
                  <a:pt x="1116" y="1757"/>
                  <a:pt x="1118" y="1749"/>
                  <a:pt x="1123" y="1745"/>
                </a:cubicBezTo>
                <a:cubicBezTo>
                  <a:pt x="1128" y="1742"/>
                  <a:pt x="1136" y="1743"/>
                  <a:pt x="1139" y="1736"/>
                </a:cubicBezTo>
                <a:close/>
                <a:moveTo>
                  <a:pt x="1151" y="1709"/>
                </a:moveTo>
                <a:cubicBezTo>
                  <a:pt x="1129" y="1704"/>
                  <a:pt x="1103" y="1712"/>
                  <a:pt x="1091" y="1726"/>
                </a:cubicBezTo>
                <a:cubicBezTo>
                  <a:pt x="1083" y="1734"/>
                  <a:pt x="1076" y="1752"/>
                  <a:pt x="1078" y="1766"/>
                </a:cubicBezTo>
                <a:cubicBezTo>
                  <a:pt x="1080" y="1780"/>
                  <a:pt x="1099" y="1799"/>
                  <a:pt x="1120" y="1793"/>
                </a:cubicBezTo>
                <a:cubicBezTo>
                  <a:pt x="1125" y="1791"/>
                  <a:pt x="1130" y="1787"/>
                  <a:pt x="1131" y="1780"/>
                </a:cubicBezTo>
                <a:cubicBezTo>
                  <a:pt x="1133" y="1760"/>
                  <a:pt x="1114" y="1760"/>
                  <a:pt x="1103" y="1763"/>
                </a:cubicBezTo>
                <a:cubicBezTo>
                  <a:pt x="1098" y="1724"/>
                  <a:pt x="1146" y="1738"/>
                  <a:pt x="1151" y="1709"/>
                </a:cubicBezTo>
                <a:close/>
                <a:moveTo>
                  <a:pt x="1123" y="140"/>
                </a:moveTo>
                <a:cubicBezTo>
                  <a:pt x="1121" y="154"/>
                  <a:pt x="1135" y="167"/>
                  <a:pt x="1148" y="166"/>
                </a:cubicBezTo>
                <a:cubicBezTo>
                  <a:pt x="1145" y="153"/>
                  <a:pt x="1129" y="153"/>
                  <a:pt x="1126" y="140"/>
                </a:cubicBezTo>
                <a:lnTo>
                  <a:pt x="1123" y="140"/>
                </a:lnTo>
                <a:close/>
                <a:moveTo>
                  <a:pt x="1161" y="193"/>
                </a:moveTo>
                <a:cubicBezTo>
                  <a:pt x="1161" y="165"/>
                  <a:pt x="1104" y="164"/>
                  <a:pt x="1122" y="131"/>
                </a:cubicBezTo>
                <a:cubicBezTo>
                  <a:pt x="1127" y="131"/>
                  <a:pt x="1128" y="134"/>
                  <a:pt x="1134" y="133"/>
                </a:cubicBezTo>
                <a:cubicBezTo>
                  <a:pt x="1153" y="127"/>
                  <a:pt x="1143" y="101"/>
                  <a:pt x="1125" y="101"/>
                </a:cubicBezTo>
                <a:cubicBezTo>
                  <a:pt x="1111" y="101"/>
                  <a:pt x="1093" y="118"/>
                  <a:pt x="1095" y="138"/>
                </a:cubicBezTo>
                <a:cubicBezTo>
                  <a:pt x="1096" y="145"/>
                  <a:pt x="1101" y="156"/>
                  <a:pt x="1105" y="162"/>
                </a:cubicBezTo>
                <a:cubicBezTo>
                  <a:pt x="1116" y="178"/>
                  <a:pt x="1135" y="190"/>
                  <a:pt x="1161" y="193"/>
                </a:cubicBezTo>
                <a:close/>
                <a:moveTo>
                  <a:pt x="1149" y="1655"/>
                </a:moveTo>
                <a:cubicBezTo>
                  <a:pt x="1157" y="1647"/>
                  <a:pt x="1174" y="1643"/>
                  <a:pt x="1171" y="1628"/>
                </a:cubicBezTo>
                <a:cubicBezTo>
                  <a:pt x="1164" y="1629"/>
                  <a:pt x="1160" y="1635"/>
                  <a:pt x="1150" y="1635"/>
                </a:cubicBezTo>
                <a:cubicBezTo>
                  <a:pt x="1143" y="1636"/>
                  <a:pt x="1135" y="1631"/>
                  <a:pt x="1125" y="1632"/>
                </a:cubicBezTo>
                <a:cubicBezTo>
                  <a:pt x="1107" y="1633"/>
                  <a:pt x="1103" y="1651"/>
                  <a:pt x="1118" y="1656"/>
                </a:cubicBezTo>
                <a:cubicBezTo>
                  <a:pt x="1124" y="1656"/>
                  <a:pt x="1124" y="1650"/>
                  <a:pt x="1130" y="1650"/>
                </a:cubicBezTo>
                <a:cubicBezTo>
                  <a:pt x="1136" y="1666"/>
                  <a:pt x="1121" y="1676"/>
                  <a:pt x="1105" y="1672"/>
                </a:cubicBezTo>
                <a:cubicBezTo>
                  <a:pt x="1096" y="1670"/>
                  <a:pt x="1086" y="1648"/>
                  <a:pt x="1070" y="1655"/>
                </a:cubicBezTo>
                <a:cubicBezTo>
                  <a:pt x="1069" y="1633"/>
                  <a:pt x="1026" y="1628"/>
                  <a:pt x="1032" y="1656"/>
                </a:cubicBezTo>
                <a:cubicBezTo>
                  <a:pt x="1039" y="1662"/>
                  <a:pt x="1045" y="1655"/>
                  <a:pt x="1050" y="1652"/>
                </a:cubicBezTo>
                <a:cubicBezTo>
                  <a:pt x="1051" y="1655"/>
                  <a:pt x="1054" y="1656"/>
                  <a:pt x="1054" y="1659"/>
                </a:cubicBezTo>
                <a:cubicBezTo>
                  <a:pt x="1050" y="1669"/>
                  <a:pt x="1037" y="1671"/>
                  <a:pt x="1034" y="1682"/>
                </a:cubicBezTo>
                <a:cubicBezTo>
                  <a:pt x="1036" y="1686"/>
                  <a:pt x="1039" y="1688"/>
                  <a:pt x="1042" y="1690"/>
                </a:cubicBezTo>
                <a:cubicBezTo>
                  <a:pt x="1050" y="1687"/>
                  <a:pt x="1063" y="1669"/>
                  <a:pt x="1079" y="1673"/>
                </a:cubicBezTo>
                <a:cubicBezTo>
                  <a:pt x="1087" y="1675"/>
                  <a:pt x="1094" y="1688"/>
                  <a:pt x="1086" y="1695"/>
                </a:cubicBezTo>
                <a:cubicBezTo>
                  <a:pt x="1081" y="1695"/>
                  <a:pt x="1075" y="1694"/>
                  <a:pt x="1071" y="1696"/>
                </a:cubicBezTo>
                <a:cubicBezTo>
                  <a:pt x="1067" y="1710"/>
                  <a:pt x="1078" y="1715"/>
                  <a:pt x="1089" y="1712"/>
                </a:cubicBezTo>
                <a:cubicBezTo>
                  <a:pt x="1099" y="1710"/>
                  <a:pt x="1104" y="1695"/>
                  <a:pt x="1109" y="1690"/>
                </a:cubicBezTo>
                <a:cubicBezTo>
                  <a:pt x="1135" y="1691"/>
                  <a:pt x="1144" y="1675"/>
                  <a:pt x="1149" y="1655"/>
                </a:cubicBezTo>
                <a:close/>
                <a:moveTo>
                  <a:pt x="1138" y="1825"/>
                </a:moveTo>
                <a:cubicBezTo>
                  <a:pt x="1163" y="1817"/>
                  <a:pt x="1201" y="1781"/>
                  <a:pt x="1179" y="1752"/>
                </a:cubicBezTo>
                <a:cubicBezTo>
                  <a:pt x="1182" y="1787"/>
                  <a:pt x="1164" y="1807"/>
                  <a:pt x="1136" y="1814"/>
                </a:cubicBezTo>
                <a:cubicBezTo>
                  <a:pt x="1117" y="1820"/>
                  <a:pt x="1090" y="1823"/>
                  <a:pt x="1066" y="1827"/>
                </a:cubicBezTo>
                <a:cubicBezTo>
                  <a:pt x="984" y="1840"/>
                  <a:pt x="876" y="1834"/>
                  <a:pt x="801" y="1822"/>
                </a:cubicBezTo>
                <a:cubicBezTo>
                  <a:pt x="792" y="1821"/>
                  <a:pt x="778" y="1818"/>
                  <a:pt x="766" y="1816"/>
                </a:cubicBezTo>
                <a:cubicBezTo>
                  <a:pt x="742" y="1810"/>
                  <a:pt x="716" y="1803"/>
                  <a:pt x="716" y="1778"/>
                </a:cubicBezTo>
                <a:cubicBezTo>
                  <a:pt x="716" y="1769"/>
                  <a:pt x="724" y="1760"/>
                  <a:pt x="719" y="1752"/>
                </a:cubicBezTo>
                <a:lnTo>
                  <a:pt x="717" y="1752"/>
                </a:lnTo>
                <a:cubicBezTo>
                  <a:pt x="700" y="1767"/>
                  <a:pt x="712" y="1800"/>
                  <a:pt x="726" y="1811"/>
                </a:cubicBezTo>
                <a:cubicBezTo>
                  <a:pt x="741" y="1822"/>
                  <a:pt x="775" y="1826"/>
                  <a:pt x="803" y="1830"/>
                </a:cubicBezTo>
                <a:cubicBezTo>
                  <a:pt x="832" y="1835"/>
                  <a:pt x="862" y="1840"/>
                  <a:pt x="888" y="1842"/>
                </a:cubicBezTo>
                <a:cubicBezTo>
                  <a:pt x="955" y="1846"/>
                  <a:pt x="1021" y="1844"/>
                  <a:pt x="1074" y="1836"/>
                </a:cubicBezTo>
                <a:cubicBezTo>
                  <a:pt x="1090" y="1834"/>
                  <a:pt x="1121" y="1830"/>
                  <a:pt x="1138" y="1825"/>
                </a:cubicBezTo>
                <a:close/>
                <a:moveTo>
                  <a:pt x="1154" y="265"/>
                </a:moveTo>
                <a:cubicBezTo>
                  <a:pt x="1169" y="268"/>
                  <a:pt x="1174" y="292"/>
                  <a:pt x="1186" y="284"/>
                </a:cubicBezTo>
                <a:cubicBezTo>
                  <a:pt x="1183" y="277"/>
                  <a:pt x="1181" y="268"/>
                  <a:pt x="1174" y="259"/>
                </a:cubicBezTo>
                <a:cubicBezTo>
                  <a:pt x="1171" y="253"/>
                  <a:pt x="1164" y="250"/>
                  <a:pt x="1162" y="245"/>
                </a:cubicBezTo>
                <a:cubicBezTo>
                  <a:pt x="1157" y="231"/>
                  <a:pt x="1161" y="218"/>
                  <a:pt x="1150" y="209"/>
                </a:cubicBezTo>
                <a:cubicBezTo>
                  <a:pt x="1143" y="203"/>
                  <a:pt x="1130" y="203"/>
                  <a:pt x="1115" y="207"/>
                </a:cubicBezTo>
                <a:cubicBezTo>
                  <a:pt x="1110" y="203"/>
                  <a:pt x="1111" y="197"/>
                  <a:pt x="1105" y="193"/>
                </a:cubicBezTo>
                <a:cubicBezTo>
                  <a:pt x="1089" y="182"/>
                  <a:pt x="1063" y="198"/>
                  <a:pt x="1078" y="210"/>
                </a:cubicBezTo>
                <a:cubicBezTo>
                  <a:pt x="1087" y="212"/>
                  <a:pt x="1088" y="206"/>
                  <a:pt x="1096" y="207"/>
                </a:cubicBezTo>
                <a:cubicBezTo>
                  <a:pt x="1102" y="226"/>
                  <a:pt x="1085" y="231"/>
                  <a:pt x="1069" y="226"/>
                </a:cubicBezTo>
                <a:cubicBezTo>
                  <a:pt x="1056" y="223"/>
                  <a:pt x="1049" y="204"/>
                  <a:pt x="1037" y="214"/>
                </a:cubicBezTo>
                <a:cubicBezTo>
                  <a:pt x="1038" y="230"/>
                  <a:pt x="1056" y="229"/>
                  <a:pt x="1058" y="244"/>
                </a:cubicBezTo>
                <a:cubicBezTo>
                  <a:pt x="1051" y="242"/>
                  <a:pt x="1048" y="244"/>
                  <a:pt x="1043" y="247"/>
                </a:cubicBezTo>
                <a:cubicBezTo>
                  <a:pt x="1041" y="257"/>
                  <a:pt x="1048" y="262"/>
                  <a:pt x="1051" y="263"/>
                </a:cubicBezTo>
                <a:cubicBezTo>
                  <a:pt x="1072" y="269"/>
                  <a:pt x="1074" y="239"/>
                  <a:pt x="1094" y="245"/>
                </a:cubicBezTo>
                <a:cubicBezTo>
                  <a:pt x="1103" y="236"/>
                  <a:pt x="1132" y="213"/>
                  <a:pt x="1140" y="234"/>
                </a:cubicBezTo>
                <a:cubicBezTo>
                  <a:pt x="1142" y="242"/>
                  <a:pt x="1139" y="249"/>
                  <a:pt x="1133" y="252"/>
                </a:cubicBezTo>
                <a:cubicBezTo>
                  <a:pt x="1119" y="229"/>
                  <a:pt x="1096" y="263"/>
                  <a:pt x="1119" y="270"/>
                </a:cubicBezTo>
                <a:cubicBezTo>
                  <a:pt x="1132" y="274"/>
                  <a:pt x="1142" y="264"/>
                  <a:pt x="1154" y="265"/>
                </a:cubicBezTo>
                <a:close/>
                <a:moveTo>
                  <a:pt x="1216" y="1780"/>
                </a:moveTo>
                <a:cubicBezTo>
                  <a:pt x="1216" y="1762"/>
                  <a:pt x="1204" y="1737"/>
                  <a:pt x="1189" y="1732"/>
                </a:cubicBezTo>
                <a:cubicBezTo>
                  <a:pt x="1173" y="1742"/>
                  <a:pt x="1189" y="1751"/>
                  <a:pt x="1190" y="1766"/>
                </a:cubicBezTo>
                <a:cubicBezTo>
                  <a:pt x="1194" y="1802"/>
                  <a:pt x="1154" y="1825"/>
                  <a:pt x="1125" y="1832"/>
                </a:cubicBezTo>
                <a:cubicBezTo>
                  <a:pt x="1041" y="1850"/>
                  <a:pt x="912" y="1853"/>
                  <a:pt x="822" y="1840"/>
                </a:cubicBezTo>
                <a:cubicBezTo>
                  <a:pt x="791" y="1835"/>
                  <a:pt x="752" y="1828"/>
                  <a:pt x="732" y="1819"/>
                </a:cubicBezTo>
                <a:cubicBezTo>
                  <a:pt x="711" y="1810"/>
                  <a:pt x="698" y="1783"/>
                  <a:pt x="707" y="1758"/>
                </a:cubicBezTo>
                <a:cubicBezTo>
                  <a:pt x="710" y="1750"/>
                  <a:pt x="718" y="1746"/>
                  <a:pt x="717" y="1740"/>
                </a:cubicBezTo>
                <a:cubicBezTo>
                  <a:pt x="716" y="1732"/>
                  <a:pt x="707" y="1723"/>
                  <a:pt x="701" y="1729"/>
                </a:cubicBezTo>
                <a:cubicBezTo>
                  <a:pt x="685" y="1741"/>
                  <a:pt x="679" y="1773"/>
                  <a:pt x="688" y="1801"/>
                </a:cubicBezTo>
                <a:cubicBezTo>
                  <a:pt x="694" y="1817"/>
                  <a:pt x="714" y="1834"/>
                  <a:pt x="731" y="1841"/>
                </a:cubicBezTo>
                <a:cubicBezTo>
                  <a:pt x="762" y="1854"/>
                  <a:pt x="802" y="1858"/>
                  <a:pt x="843" y="1863"/>
                </a:cubicBezTo>
                <a:cubicBezTo>
                  <a:pt x="901" y="1868"/>
                  <a:pt x="954" y="1874"/>
                  <a:pt x="1007" y="1868"/>
                </a:cubicBezTo>
                <a:cubicBezTo>
                  <a:pt x="1011" y="1868"/>
                  <a:pt x="1017" y="1865"/>
                  <a:pt x="1020" y="1865"/>
                </a:cubicBezTo>
                <a:cubicBezTo>
                  <a:pt x="1030" y="1864"/>
                  <a:pt x="1039" y="1866"/>
                  <a:pt x="1048" y="1865"/>
                </a:cubicBezTo>
                <a:cubicBezTo>
                  <a:pt x="1102" y="1859"/>
                  <a:pt x="1155" y="1852"/>
                  <a:pt x="1187" y="1828"/>
                </a:cubicBezTo>
                <a:cubicBezTo>
                  <a:pt x="1200" y="1818"/>
                  <a:pt x="1216" y="1799"/>
                  <a:pt x="1216" y="1780"/>
                </a:cubicBezTo>
                <a:close/>
                <a:moveTo>
                  <a:pt x="1230" y="133"/>
                </a:moveTo>
                <a:cubicBezTo>
                  <a:pt x="1233" y="98"/>
                  <a:pt x="1214" y="78"/>
                  <a:pt x="1197" y="63"/>
                </a:cubicBezTo>
                <a:cubicBezTo>
                  <a:pt x="1146" y="39"/>
                  <a:pt x="1065" y="28"/>
                  <a:pt x="984" y="25"/>
                </a:cubicBezTo>
                <a:cubicBezTo>
                  <a:pt x="955" y="24"/>
                  <a:pt x="926" y="22"/>
                  <a:pt x="899" y="24"/>
                </a:cubicBezTo>
                <a:cubicBezTo>
                  <a:pt x="837" y="29"/>
                  <a:pt x="761" y="33"/>
                  <a:pt x="726" y="62"/>
                </a:cubicBezTo>
                <a:cubicBezTo>
                  <a:pt x="714" y="72"/>
                  <a:pt x="697" y="96"/>
                  <a:pt x="695" y="114"/>
                </a:cubicBezTo>
                <a:cubicBezTo>
                  <a:pt x="692" y="141"/>
                  <a:pt x="708" y="159"/>
                  <a:pt x="726" y="168"/>
                </a:cubicBezTo>
                <a:cubicBezTo>
                  <a:pt x="731" y="165"/>
                  <a:pt x="733" y="161"/>
                  <a:pt x="735" y="156"/>
                </a:cubicBezTo>
                <a:cubicBezTo>
                  <a:pt x="729" y="145"/>
                  <a:pt x="719" y="139"/>
                  <a:pt x="718" y="124"/>
                </a:cubicBezTo>
                <a:cubicBezTo>
                  <a:pt x="717" y="101"/>
                  <a:pt x="737" y="77"/>
                  <a:pt x="757" y="68"/>
                </a:cubicBezTo>
                <a:cubicBezTo>
                  <a:pt x="769" y="63"/>
                  <a:pt x="783" y="62"/>
                  <a:pt x="798" y="60"/>
                </a:cubicBezTo>
                <a:cubicBezTo>
                  <a:pt x="823" y="55"/>
                  <a:pt x="849" y="48"/>
                  <a:pt x="870" y="53"/>
                </a:cubicBezTo>
                <a:cubicBezTo>
                  <a:pt x="834" y="63"/>
                  <a:pt x="776" y="57"/>
                  <a:pt x="748" y="78"/>
                </a:cubicBezTo>
                <a:cubicBezTo>
                  <a:pt x="732" y="90"/>
                  <a:pt x="710" y="135"/>
                  <a:pt x="739" y="144"/>
                </a:cubicBezTo>
                <a:cubicBezTo>
                  <a:pt x="742" y="132"/>
                  <a:pt x="735" y="128"/>
                  <a:pt x="735" y="116"/>
                </a:cubicBezTo>
                <a:cubicBezTo>
                  <a:pt x="738" y="86"/>
                  <a:pt x="771" y="73"/>
                  <a:pt x="806" y="74"/>
                </a:cubicBezTo>
                <a:cubicBezTo>
                  <a:pt x="846" y="61"/>
                  <a:pt x="906" y="65"/>
                  <a:pt x="950" y="60"/>
                </a:cubicBezTo>
                <a:cubicBezTo>
                  <a:pt x="1016" y="62"/>
                  <a:pt x="1091" y="68"/>
                  <a:pt x="1150" y="83"/>
                </a:cubicBezTo>
                <a:cubicBezTo>
                  <a:pt x="1156" y="87"/>
                  <a:pt x="1163" y="92"/>
                  <a:pt x="1173" y="89"/>
                </a:cubicBezTo>
                <a:cubicBezTo>
                  <a:pt x="1185" y="96"/>
                  <a:pt x="1196" y="110"/>
                  <a:pt x="1195" y="128"/>
                </a:cubicBezTo>
                <a:cubicBezTo>
                  <a:pt x="1195" y="135"/>
                  <a:pt x="1189" y="143"/>
                  <a:pt x="1193" y="151"/>
                </a:cubicBezTo>
                <a:cubicBezTo>
                  <a:pt x="1210" y="138"/>
                  <a:pt x="1204" y="108"/>
                  <a:pt x="1193" y="93"/>
                </a:cubicBezTo>
                <a:cubicBezTo>
                  <a:pt x="1185" y="84"/>
                  <a:pt x="1172" y="83"/>
                  <a:pt x="1170" y="75"/>
                </a:cubicBezTo>
                <a:cubicBezTo>
                  <a:pt x="1184" y="81"/>
                  <a:pt x="1188" y="81"/>
                  <a:pt x="1195" y="89"/>
                </a:cubicBezTo>
                <a:cubicBezTo>
                  <a:pt x="1205" y="99"/>
                  <a:pt x="1211" y="122"/>
                  <a:pt x="1207" y="138"/>
                </a:cubicBezTo>
                <a:cubicBezTo>
                  <a:pt x="1204" y="148"/>
                  <a:pt x="1193" y="155"/>
                  <a:pt x="1194" y="164"/>
                </a:cubicBezTo>
                <a:cubicBezTo>
                  <a:pt x="1194" y="169"/>
                  <a:pt x="1199" y="175"/>
                  <a:pt x="1202" y="176"/>
                </a:cubicBezTo>
                <a:cubicBezTo>
                  <a:pt x="1216" y="178"/>
                  <a:pt x="1228" y="145"/>
                  <a:pt x="1230" y="133"/>
                </a:cubicBezTo>
                <a:close/>
                <a:moveTo>
                  <a:pt x="1213" y="1806"/>
                </a:moveTo>
                <a:cubicBezTo>
                  <a:pt x="1239" y="1810"/>
                  <a:pt x="1265" y="1792"/>
                  <a:pt x="1256" y="1765"/>
                </a:cubicBezTo>
                <a:cubicBezTo>
                  <a:pt x="1254" y="1765"/>
                  <a:pt x="1254" y="1763"/>
                  <a:pt x="1253" y="1764"/>
                </a:cubicBezTo>
                <a:cubicBezTo>
                  <a:pt x="1247" y="1773"/>
                  <a:pt x="1249" y="1784"/>
                  <a:pt x="1243" y="1789"/>
                </a:cubicBezTo>
                <a:cubicBezTo>
                  <a:pt x="1235" y="1798"/>
                  <a:pt x="1218" y="1793"/>
                  <a:pt x="1213" y="1806"/>
                </a:cubicBezTo>
                <a:close/>
                <a:moveTo>
                  <a:pt x="1265" y="133"/>
                </a:moveTo>
                <a:cubicBezTo>
                  <a:pt x="1281" y="118"/>
                  <a:pt x="1243" y="87"/>
                  <a:pt x="1232" y="105"/>
                </a:cubicBezTo>
                <a:cubicBezTo>
                  <a:pt x="1233" y="105"/>
                  <a:pt x="1233" y="106"/>
                  <a:pt x="1233" y="107"/>
                </a:cubicBezTo>
                <a:cubicBezTo>
                  <a:pt x="1253" y="106"/>
                  <a:pt x="1260" y="119"/>
                  <a:pt x="1265" y="133"/>
                </a:cubicBezTo>
                <a:close/>
                <a:moveTo>
                  <a:pt x="1276" y="1735"/>
                </a:moveTo>
                <a:cubicBezTo>
                  <a:pt x="1277" y="1731"/>
                  <a:pt x="1279" y="1728"/>
                  <a:pt x="1279" y="1724"/>
                </a:cubicBezTo>
                <a:cubicBezTo>
                  <a:pt x="1274" y="1720"/>
                  <a:pt x="1264" y="1722"/>
                  <a:pt x="1264" y="1729"/>
                </a:cubicBezTo>
                <a:cubicBezTo>
                  <a:pt x="1267" y="1732"/>
                  <a:pt x="1270" y="1735"/>
                  <a:pt x="1276" y="1735"/>
                </a:cubicBezTo>
                <a:close/>
                <a:moveTo>
                  <a:pt x="1266" y="1718"/>
                </a:moveTo>
                <a:cubicBezTo>
                  <a:pt x="1272" y="1715"/>
                  <a:pt x="1284" y="1718"/>
                  <a:pt x="1285" y="1710"/>
                </a:cubicBezTo>
                <a:cubicBezTo>
                  <a:pt x="1271" y="1704"/>
                  <a:pt x="1252" y="1713"/>
                  <a:pt x="1253" y="1725"/>
                </a:cubicBezTo>
                <a:cubicBezTo>
                  <a:pt x="1258" y="1727"/>
                  <a:pt x="1260" y="1720"/>
                  <a:pt x="1266" y="1718"/>
                </a:cubicBezTo>
                <a:close/>
                <a:moveTo>
                  <a:pt x="1284" y="1779"/>
                </a:moveTo>
                <a:cubicBezTo>
                  <a:pt x="1285" y="1765"/>
                  <a:pt x="1276" y="1743"/>
                  <a:pt x="1265" y="1736"/>
                </a:cubicBezTo>
                <a:cubicBezTo>
                  <a:pt x="1250" y="1727"/>
                  <a:pt x="1220" y="1730"/>
                  <a:pt x="1217" y="1748"/>
                </a:cubicBezTo>
                <a:cubicBezTo>
                  <a:pt x="1213" y="1777"/>
                  <a:pt x="1250" y="1775"/>
                  <a:pt x="1253" y="1753"/>
                </a:cubicBezTo>
                <a:cubicBezTo>
                  <a:pt x="1280" y="1776"/>
                  <a:pt x="1246" y="1821"/>
                  <a:pt x="1210" y="1812"/>
                </a:cubicBezTo>
                <a:cubicBezTo>
                  <a:pt x="1205" y="1818"/>
                  <a:pt x="1198" y="1821"/>
                  <a:pt x="1195" y="1829"/>
                </a:cubicBezTo>
                <a:cubicBezTo>
                  <a:pt x="1237" y="1842"/>
                  <a:pt x="1281" y="1815"/>
                  <a:pt x="1284" y="1779"/>
                </a:cubicBezTo>
                <a:close/>
                <a:moveTo>
                  <a:pt x="1289" y="184"/>
                </a:moveTo>
                <a:cubicBezTo>
                  <a:pt x="1288" y="178"/>
                  <a:pt x="1289" y="171"/>
                  <a:pt x="1284" y="169"/>
                </a:cubicBezTo>
                <a:cubicBezTo>
                  <a:pt x="1267" y="169"/>
                  <a:pt x="1274" y="191"/>
                  <a:pt x="1289" y="184"/>
                </a:cubicBezTo>
                <a:close/>
                <a:moveTo>
                  <a:pt x="1296" y="192"/>
                </a:moveTo>
                <a:cubicBezTo>
                  <a:pt x="1291" y="187"/>
                  <a:pt x="1286" y="192"/>
                  <a:pt x="1281" y="191"/>
                </a:cubicBezTo>
                <a:cubicBezTo>
                  <a:pt x="1271" y="188"/>
                  <a:pt x="1270" y="177"/>
                  <a:pt x="1262" y="177"/>
                </a:cubicBezTo>
                <a:cubicBezTo>
                  <a:pt x="1261" y="177"/>
                  <a:pt x="1260" y="178"/>
                  <a:pt x="1261" y="179"/>
                </a:cubicBezTo>
                <a:cubicBezTo>
                  <a:pt x="1260" y="196"/>
                  <a:pt x="1286" y="206"/>
                  <a:pt x="1296" y="192"/>
                </a:cubicBezTo>
                <a:close/>
                <a:moveTo>
                  <a:pt x="1297" y="1699"/>
                </a:moveTo>
                <a:cubicBezTo>
                  <a:pt x="1298" y="1693"/>
                  <a:pt x="1285" y="1688"/>
                  <a:pt x="1277" y="1687"/>
                </a:cubicBezTo>
                <a:cubicBezTo>
                  <a:pt x="1244" y="1683"/>
                  <a:pt x="1230" y="1701"/>
                  <a:pt x="1226" y="1724"/>
                </a:cubicBezTo>
                <a:cubicBezTo>
                  <a:pt x="1229" y="1729"/>
                  <a:pt x="1239" y="1727"/>
                  <a:pt x="1243" y="1725"/>
                </a:cubicBezTo>
                <a:cubicBezTo>
                  <a:pt x="1249" y="1716"/>
                  <a:pt x="1256" y="1706"/>
                  <a:pt x="1271" y="1704"/>
                </a:cubicBezTo>
                <a:cubicBezTo>
                  <a:pt x="1282" y="1703"/>
                  <a:pt x="1296" y="1709"/>
                  <a:pt x="1297" y="1699"/>
                </a:cubicBezTo>
                <a:close/>
                <a:moveTo>
                  <a:pt x="1302" y="1774"/>
                </a:moveTo>
                <a:cubicBezTo>
                  <a:pt x="1297" y="1772"/>
                  <a:pt x="1296" y="1765"/>
                  <a:pt x="1289" y="1765"/>
                </a:cubicBezTo>
                <a:cubicBezTo>
                  <a:pt x="1287" y="1768"/>
                  <a:pt x="1287" y="1778"/>
                  <a:pt x="1289" y="1781"/>
                </a:cubicBezTo>
                <a:cubicBezTo>
                  <a:pt x="1296" y="1781"/>
                  <a:pt x="1301" y="1779"/>
                  <a:pt x="1302" y="1774"/>
                </a:cubicBezTo>
                <a:close/>
                <a:moveTo>
                  <a:pt x="1298" y="128"/>
                </a:moveTo>
                <a:cubicBezTo>
                  <a:pt x="1299" y="89"/>
                  <a:pt x="1253" y="65"/>
                  <a:pt x="1220" y="75"/>
                </a:cubicBezTo>
                <a:cubicBezTo>
                  <a:pt x="1222" y="82"/>
                  <a:pt x="1225" y="89"/>
                  <a:pt x="1230" y="93"/>
                </a:cubicBezTo>
                <a:cubicBezTo>
                  <a:pt x="1247" y="95"/>
                  <a:pt x="1269" y="102"/>
                  <a:pt x="1273" y="118"/>
                </a:cubicBezTo>
                <a:cubicBezTo>
                  <a:pt x="1275" y="127"/>
                  <a:pt x="1273" y="141"/>
                  <a:pt x="1263" y="143"/>
                </a:cubicBezTo>
                <a:cubicBezTo>
                  <a:pt x="1259" y="135"/>
                  <a:pt x="1248" y="132"/>
                  <a:pt x="1240" y="138"/>
                </a:cubicBezTo>
                <a:cubicBezTo>
                  <a:pt x="1226" y="167"/>
                  <a:pt x="1267" y="175"/>
                  <a:pt x="1281" y="166"/>
                </a:cubicBezTo>
                <a:cubicBezTo>
                  <a:pt x="1289" y="160"/>
                  <a:pt x="1298" y="142"/>
                  <a:pt x="1298" y="128"/>
                </a:cubicBezTo>
                <a:close/>
                <a:moveTo>
                  <a:pt x="1312" y="205"/>
                </a:moveTo>
                <a:cubicBezTo>
                  <a:pt x="1306" y="192"/>
                  <a:pt x="1294" y="204"/>
                  <a:pt x="1286" y="205"/>
                </a:cubicBezTo>
                <a:cubicBezTo>
                  <a:pt x="1261" y="206"/>
                  <a:pt x="1260" y="180"/>
                  <a:pt x="1243" y="169"/>
                </a:cubicBezTo>
                <a:lnTo>
                  <a:pt x="1241" y="169"/>
                </a:lnTo>
                <a:cubicBezTo>
                  <a:pt x="1237" y="187"/>
                  <a:pt x="1258" y="216"/>
                  <a:pt x="1272" y="220"/>
                </a:cubicBezTo>
                <a:cubicBezTo>
                  <a:pt x="1288" y="223"/>
                  <a:pt x="1304" y="215"/>
                  <a:pt x="1312" y="205"/>
                </a:cubicBezTo>
                <a:close/>
                <a:moveTo>
                  <a:pt x="1316" y="123"/>
                </a:moveTo>
                <a:cubicBezTo>
                  <a:pt x="1311" y="113"/>
                  <a:pt x="1297" y="122"/>
                  <a:pt x="1305" y="131"/>
                </a:cubicBezTo>
                <a:cubicBezTo>
                  <a:pt x="1310" y="129"/>
                  <a:pt x="1314" y="127"/>
                  <a:pt x="1316" y="123"/>
                </a:cubicBezTo>
                <a:close/>
                <a:moveTo>
                  <a:pt x="1323" y="1784"/>
                </a:moveTo>
                <a:cubicBezTo>
                  <a:pt x="1314" y="1769"/>
                  <a:pt x="1299" y="1787"/>
                  <a:pt x="1286" y="1788"/>
                </a:cubicBezTo>
                <a:cubicBezTo>
                  <a:pt x="1283" y="1791"/>
                  <a:pt x="1280" y="1799"/>
                  <a:pt x="1282" y="1804"/>
                </a:cubicBezTo>
                <a:cubicBezTo>
                  <a:pt x="1300" y="1806"/>
                  <a:pt x="1316" y="1797"/>
                  <a:pt x="1323" y="1784"/>
                </a:cubicBezTo>
                <a:close/>
                <a:moveTo>
                  <a:pt x="1312" y="1672"/>
                </a:moveTo>
                <a:cubicBezTo>
                  <a:pt x="1340" y="1665"/>
                  <a:pt x="1358" y="1681"/>
                  <a:pt x="1375" y="1691"/>
                </a:cubicBezTo>
                <a:cubicBezTo>
                  <a:pt x="1372" y="1670"/>
                  <a:pt x="1342" y="1660"/>
                  <a:pt x="1318" y="1663"/>
                </a:cubicBezTo>
                <a:cubicBezTo>
                  <a:pt x="1281" y="1617"/>
                  <a:pt x="1203" y="1633"/>
                  <a:pt x="1192" y="1693"/>
                </a:cubicBezTo>
                <a:cubicBezTo>
                  <a:pt x="1191" y="1698"/>
                  <a:pt x="1192" y="1705"/>
                  <a:pt x="1190" y="1710"/>
                </a:cubicBezTo>
                <a:cubicBezTo>
                  <a:pt x="1188" y="1715"/>
                  <a:pt x="1181" y="1716"/>
                  <a:pt x="1177" y="1721"/>
                </a:cubicBezTo>
                <a:cubicBezTo>
                  <a:pt x="1175" y="1723"/>
                  <a:pt x="1173" y="1728"/>
                  <a:pt x="1171" y="1730"/>
                </a:cubicBezTo>
                <a:cubicBezTo>
                  <a:pt x="1164" y="1741"/>
                  <a:pt x="1161" y="1748"/>
                  <a:pt x="1162" y="1766"/>
                </a:cubicBezTo>
                <a:cubicBezTo>
                  <a:pt x="1167" y="1770"/>
                  <a:pt x="1160" y="1780"/>
                  <a:pt x="1170" y="1781"/>
                </a:cubicBezTo>
                <a:cubicBezTo>
                  <a:pt x="1171" y="1754"/>
                  <a:pt x="1178" y="1727"/>
                  <a:pt x="1201" y="1718"/>
                </a:cubicBezTo>
                <a:cubicBezTo>
                  <a:pt x="1197" y="1676"/>
                  <a:pt x="1231" y="1641"/>
                  <a:pt x="1276" y="1648"/>
                </a:cubicBezTo>
                <a:cubicBezTo>
                  <a:pt x="1293" y="1650"/>
                  <a:pt x="1301" y="1661"/>
                  <a:pt x="1312" y="1672"/>
                </a:cubicBezTo>
                <a:close/>
                <a:moveTo>
                  <a:pt x="1302" y="113"/>
                </a:moveTo>
                <a:cubicBezTo>
                  <a:pt x="1313" y="116"/>
                  <a:pt x="1333" y="129"/>
                  <a:pt x="1341" y="114"/>
                </a:cubicBezTo>
                <a:cubicBezTo>
                  <a:pt x="1334" y="103"/>
                  <a:pt x="1313" y="88"/>
                  <a:pt x="1296" y="98"/>
                </a:cubicBezTo>
                <a:cubicBezTo>
                  <a:pt x="1297" y="104"/>
                  <a:pt x="1299" y="108"/>
                  <a:pt x="1302" y="113"/>
                </a:cubicBezTo>
                <a:close/>
                <a:moveTo>
                  <a:pt x="1388" y="167"/>
                </a:moveTo>
                <a:cubicBezTo>
                  <a:pt x="1386" y="143"/>
                  <a:pt x="1318" y="139"/>
                  <a:pt x="1323" y="168"/>
                </a:cubicBezTo>
                <a:cubicBezTo>
                  <a:pt x="1333" y="168"/>
                  <a:pt x="1334" y="158"/>
                  <a:pt x="1342" y="156"/>
                </a:cubicBezTo>
                <a:cubicBezTo>
                  <a:pt x="1362" y="152"/>
                  <a:pt x="1374" y="167"/>
                  <a:pt x="1388" y="167"/>
                </a:cubicBezTo>
                <a:close/>
                <a:moveTo>
                  <a:pt x="1369" y="1741"/>
                </a:moveTo>
                <a:cubicBezTo>
                  <a:pt x="1357" y="1736"/>
                  <a:pt x="1345" y="1754"/>
                  <a:pt x="1327" y="1747"/>
                </a:cubicBezTo>
                <a:cubicBezTo>
                  <a:pt x="1323" y="1745"/>
                  <a:pt x="1323" y="1739"/>
                  <a:pt x="1316" y="1740"/>
                </a:cubicBezTo>
                <a:cubicBezTo>
                  <a:pt x="1310" y="1765"/>
                  <a:pt x="1364" y="1762"/>
                  <a:pt x="1369" y="1741"/>
                </a:cubicBezTo>
                <a:close/>
                <a:moveTo>
                  <a:pt x="1362" y="244"/>
                </a:moveTo>
                <a:cubicBezTo>
                  <a:pt x="1377" y="239"/>
                  <a:pt x="1388" y="232"/>
                  <a:pt x="1394" y="216"/>
                </a:cubicBezTo>
                <a:cubicBezTo>
                  <a:pt x="1379" y="219"/>
                  <a:pt x="1369" y="239"/>
                  <a:pt x="1349" y="239"/>
                </a:cubicBezTo>
                <a:cubicBezTo>
                  <a:pt x="1343" y="239"/>
                  <a:pt x="1337" y="235"/>
                  <a:pt x="1330" y="234"/>
                </a:cubicBezTo>
                <a:cubicBezTo>
                  <a:pt x="1311" y="258"/>
                  <a:pt x="1270" y="272"/>
                  <a:pt x="1241" y="252"/>
                </a:cubicBezTo>
                <a:cubicBezTo>
                  <a:pt x="1223" y="239"/>
                  <a:pt x="1212" y="218"/>
                  <a:pt x="1213" y="192"/>
                </a:cubicBezTo>
                <a:cubicBezTo>
                  <a:pt x="1202" y="183"/>
                  <a:pt x="1187" y="175"/>
                  <a:pt x="1185" y="156"/>
                </a:cubicBezTo>
                <a:cubicBezTo>
                  <a:pt x="1183" y="144"/>
                  <a:pt x="1194" y="132"/>
                  <a:pt x="1187" y="122"/>
                </a:cubicBezTo>
                <a:lnTo>
                  <a:pt x="1186" y="122"/>
                </a:lnTo>
                <a:cubicBezTo>
                  <a:pt x="1171" y="140"/>
                  <a:pt x="1175" y="163"/>
                  <a:pt x="1185" y="179"/>
                </a:cubicBezTo>
                <a:cubicBezTo>
                  <a:pt x="1190" y="187"/>
                  <a:pt x="1199" y="190"/>
                  <a:pt x="1202" y="198"/>
                </a:cubicBezTo>
                <a:cubicBezTo>
                  <a:pt x="1206" y="210"/>
                  <a:pt x="1204" y="220"/>
                  <a:pt x="1208" y="229"/>
                </a:cubicBezTo>
                <a:cubicBezTo>
                  <a:pt x="1220" y="256"/>
                  <a:pt x="1269" y="288"/>
                  <a:pt x="1308" y="267"/>
                </a:cubicBezTo>
                <a:cubicBezTo>
                  <a:pt x="1317" y="261"/>
                  <a:pt x="1324" y="247"/>
                  <a:pt x="1335" y="245"/>
                </a:cubicBezTo>
                <a:cubicBezTo>
                  <a:pt x="1344" y="243"/>
                  <a:pt x="1353" y="246"/>
                  <a:pt x="1362" y="244"/>
                </a:cubicBezTo>
                <a:close/>
                <a:moveTo>
                  <a:pt x="1396" y="1743"/>
                </a:moveTo>
                <a:cubicBezTo>
                  <a:pt x="1389" y="1744"/>
                  <a:pt x="1384" y="1742"/>
                  <a:pt x="1378" y="1742"/>
                </a:cubicBezTo>
                <a:cubicBezTo>
                  <a:pt x="1366" y="1755"/>
                  <a:pt x="1350" y="1767"/>
                  <a:pt x="1324" y="1762"/>
                </a:cubicBezTo>
                <a:cubicBezTo>
                  <a:pt x="1317" y="1754"/>
                  <a:pt x="1304" y="1748"/>
                  <a:pt x="1308" y="1733"/>
                </a:cubicBezTo>
                <a:cubicBezTo>
                  <a:pt x="1333" y="1740"/>
                  <a:pt x="1336" y="1702"/>
                  <a:pt x="1312" y="1702"/>
                </a:cubicBezTo>
                <a:cubicBezTo>
                  <a:pt x="1294" y="1701"/>
                  <a:pt x="1277" y="1725"/>
                  <a:pt x="1284" y="1745"/>
                </a:cubicBezTo>
                <a:cubicBezTo>
                  <a:pt x="1289" y="1764"/>
                  <a:pt x="1322" y="1784"/>
                  <a:pt x="1351" y="1779"/>
                </a:cubicBezTo>
                <a:cubicBezTo>
                  <a:pt x="1358" y="1778"/>
                  <a:pt x="1369" y="1773"/>
                  <a:pt x="1375" y="1768"/>
                </a:cubicBezTo>
                <a:cubicBezTo>
                  <a:pt x="1384" y="1763"/>
                  <a:pt x="1394" y="1756"/>
                  <a:pt x="1396" y="1743"/>
                </a:cubicBezTo>
                <a:close/>
                <a:moveTo>
                  <a:pt x="1375" y="1678"/>
                </a:moveTo>
                <a:cubicBezTo>
                  <a:pt x="1383" y="1687"/>
                  <a:pt x="1386" y="1707"/>
                  <a:pt x="1405" y="1696"/>
                </a:cubicBezTo>
                <a:cubicBezTo>
                  <a:pt x="1400" y="1668"/>
                  <a:pt x="1378" y="1645"/>
                  <a:pt x="1348" y="1642"/>
                </a:cubicBezTo>
                <a:cubicBezTo>
                  <a:pt x="1344" y="1642"/>
                  <a:pt x="1337" y="1643"/>
                  <a:pt x="1332" y="1642"/>
                </a:cubicBezTo>
                <a:cubicBezTo>
                  <a:pt x="1327" y="1641"/>
                  <a:pt x="1321" y="1634"/>
                  <a:pt x="1317" y="1631"/>
                </a:cubicBezTo>
                <a:cubicBezTo>
                  <a:pt x="1302" y="1619"/>
                  <a:pt x="1282" y="1609"/>
                  <a:pt x="1257" y="1610"/>
                </a:cubicBezTo>
                <a:cubicBezTo>
                  <a:pt x="1206" y="1611"/>
                  <a:pt x="1172" y="1649"/>
                  <a:pt x="1171" y="1699"/>
                </a:cubicBezTo>
                <a:cubicBezTo>
                  <a:pt x="1156" y="1710"/>
                  <a:pt x="1142" y="1734"/>
                  <a:pt x="1139" y="1755"/>
                </a:cubicBezTo>
                <a:cubicBezTo>
                  <a:pt x="1136" y="1771"/>
                  <a:pt x="1145" y="1801"/>
                  <a:pt x="1155" y="1801"/>
                </a:cubicBezTo>
                <a:cubicBezTo>
                  <a:pt x="1171" y="1800"/>
                  <a:pt x="1158" y="1775"/>
                  <a:pt x="1157" y="1766"/>
                </a:cubicBezTo>
                <a:cubicBezTo>
                  <a:pt x="1156" y="1752"/>
                  <a:pt x="1161" y="1733"/>
                  <a:pt x="1168" y="1724"/>
                </a:cubicBezTo>
                <a:cubicBezTo>
                  <a:pt x="1173" y="1716"/>
                  <a:pt x="1181" y="1716"/>
                  <a:pt x="1185" y="1706"/>
                </a:cubicBezTo>
                <a:cubicBezTo>
                  <a:pt x="1187" y="1701"/>
                  <a:pt x="1186" y="1695"/>
                  <a:pt x="1187" y="1690"/>
                </a:cubicBezTo>
                <a:cubicBezTo>
                  <a:pt x="1198" y="1644"/>
                  <a:pt x="1254" y="1611"/>
                  <a:pt x="1302" y="1642"/>
                </a:cubicBezTo>
                <a:cubicBezTo>
                  <a:pt x="1308" y="1646"/>
                  <a:pt x="1312" y="1654"/>
                  <a:pt x="1319" y="1657"/>
                </a:cubicBezTo>
                <a:cubicBezTo>
                  <a:pt x="1326" y="1659"/>
                  <a:pt x="1334" y="1657"/>
                  <a:pt x="1342" y="1658"/>
                </a:cubicBezTo>
                <a:cubicBezTo>
                  <a:pt x="1356" y="1660"/>
                  <a:pt x="1369" y="1670"/>
                  <a:pt x="1375" y="1678"/>
                </a:cubicBezTo>
                <a:close/>
                <a:moveTo>
                  <a:pt x="1397" y="1639"/>
                </a:moveTo>
                <a:cubicBezTo>
                  <a:pt x="1403" y="1638"/>
                  <a:pt x="1409" y="1642"/>
                  <a:pt x="1411" y="1635"/>
                </a:cubicBezTo>
                <a:cubicBezTo>
                  <a:pt x="1398" y="1630"/>
                  <a:pt x="1373" y="1627"/>
                  <a:pt x="1370" y="1644"/>
                </a:cubicBezTo>
                <a:cubicBezTo>
                  <a:pt x="1379" y="1647"/>
                  <a:pt x="1388" y="1640"/>
                  <a:pt x="1397" y="1639"/>
                </a:cubicBezTo>
                <a:close/>
                <a:moveTo>
                  <a:pt x="1397" y="166"/>
                </a:moveTo>
                <a:cubicBezTo>
                  <a:pt x="1401" y="163"/>
                  <a:pt x="1412" y="166"/>
                  <a:pt x="1415" y="162"/>
                </a:cubicBezTo>
                <a:cubicBezTo>
                  <a:pt x="1402" y="133"/>
                  <a:pt x="1365" y="113"/>
                  <a:pt x="1325" y="125"/>
                </a:cubicBezTo>
                <a:cubicBezTo>
                  <a:pt x="1313" y="134"/>
                  <a:pt x="1293" y="144"/>
                  <a:pt x="1292" y="163"/>
                </a:cubicBezTo>
                <a:cubicBezTo>
                  <a:pt x="1290" y="183"/>
                  <a:pt x="1306" y="202"/>
                  <a:pt x="1333" y="200"/>
                </a:cubicBezTo>
                <a:cubicBezTo>
                  <a:pt x="1352" y="194"/>
                  <a:pt x="1342" y="166"/>
                  <a:pt x="1320" y="177"/>
                </a:cubicBezTo>
                <a:cubicBezTo>
                  <a:pt x="1307" y="158"/>
                  <a:pt x="1329" y="143"/>
                  <a:pt x="1350" y="143"/>
                </a:cubicBezTo>
                <a:cubicBezTo>
                  <a:pt x="1372" y="142"/>
                  <a:pt x="1389" y="156"/>
                  <a:pt x="1397" y="166"/>
                </a:cubicBezTo>
                <a:close/>
                <a:moveTo>
                  <a:pt x="1412" y="1540"/>
                </a:moveTo>
                <a:cubicBezTo>
                  <a:pt x="1413" y="1536"/>
                  <a:pt x="1415" y="1533"/>
                  <a:pt x="1413" y="1529"/>
                </a:cubicBezTo>
                <a:cubicBezTo>
                  <a:pt x="1403" y="1520"/>
                  <a:pt x="1377" y="1539"/>
                  <a:pt x="1377" y="1520"/>
                </a:cubicBezTo>
                <a:cubicBezTo>
                  <a:pt x="1380" y="1514"/>
                  <a:pt x="1393" y="1518"/>
                  <a:pt x="1395" y="1511"/>
                </a:cubicBezTo>
                <a:cubicBezTo>
                  <a:pt x="1386" y="1491"/>
                  <a:pt x="1365" y="1499"/>
                  <a:pt x="1362" y="1514"/>
                </a:cubicBezTo>
                <a:cubicBezTo>
                  <a:pt x="1360" y="1523"/>
                  <a:pt x="1366" y="1531"/>
                  <a:pt x="1365" y="1541"/>
                </a:cubicBezTo>
                <a:cubicBezTo>
                  <a:pt x="1365" y="1546"/>
                  <a:pt x="1358" y="1551"/>
                  <a:pt x="1357" y="1556"/>
                </a:cubicBezTo>
                <a:cubicBezTo>
                  <a:pt x="1353" y="1570"/>
                  <a:pt x="1356" y="1581"/>
                  <a:pt x="1346" y="1585"/>
                </a:cubicBezTo>
                <a:cubicBezTo>
                  <a:pt x="1333" y="1588"/>
                  <a:pt x="1315" y="1580"/>
                  <a:pt x="1323" y="1567"/>
                </a:cubicBezTo>
                <a:cubicBezTo>
                  <a:pt x="1327" y="1568"/>
                  <a:pt x="1333" y="1571"/>
                  <a:pt x="1336" y="1568"/>
                </a:cubicBezTo>
                <a:cubicBezTo>
                  <a:pt x="1355" y="1537"/>
                  <a:pt x="1299" y="1547"/>
                  <a:pt x="1305" y="1575"/>
                </a:cubicBezTo>
                <a:cubicBezTo>
                  <a:pt x="1293" y="1583"/>
                  <a:pt x="1265" y="1580"/>
                  <a:pt x="1262" y="1595"/>
                </a:cubicBezTo>
                <a:cubicBezTo>
                  <a:pt x="1280" y="1593"/>
                  <a:pt x="1299" y="1600"/>
                  <a:pt x="1310" y="1591"/>
                </a:cubicBezTo>
                <a:cubicBezTo>
                  <a:pt x="1324" y="1604"/>
                  <a:pt x="1352" y="1603"/>
                  <a:pt x="1366" y="1590"/>
                </a:cubicBezTo>
                <a:cubicBezTo>
                  <a:pt x="1385" y="1612"/>
                  <a:pt x="1415" y="1573"/>
                  <a:pt x="1394" y="1567"/>
                </a:cubicBezTo>
                <a:cubicBezTo>
                  <a:pt x="1385" y="1565"/>
                  <a:pt x="1386" y="1574"/>
                  <a:pt x="1378" y="1578"/>
                </a:cubicBezTo>
                <a:cubicBezTo>
                  <a:pt x="1359" y="1558"/>
                  <a:pt x="1389" y="1537"/>
                  <a:pt x="1412" y="1540"/>
                </a:cubicBezTo>
                <a:close/>
                <a:moveTo>
                  <a:pt x="1403" y="249"/>
                </a:moveTo>
                <a:cubicBezTo>
                  <a:pt x="1414" y="239"/>
                  <a:pt x="1421" y="228"/>
                  <a:pt x="1424" y="210"/>
                </a:cubicBezTo>
                <a:cubicBezTo>
                  <a:pt x="1398" y="201"/>
                  <a:pt x="1397" y="228"/>
                  <a:pt x="1381" y="239"/>
                </a:cubicBezTo>
                <a:cubicBezTo>
                  <a:pt x="1368" y="248"/>
                  <a:pt x="1358" y="251"/>
                  <a:pt x="1338" y="248"/>
                </a:cubicBezTo>
                <a:cubicBezTo>
                  <a:pt x="1326" y="259"/>
                  <a:pt x="1311" y="274"/>
                  <a:pt x="1289" y="277"/>
                </a:cubicBezTo>
                <a:cubicBezTo>
                  <a:pt x="1263" y="280"/>
                  <a:pt x="1244" y="270"/>
                  <a:pt x="1226" y="261"/>
                </a:cubicBezTo>
                <a:cubicBezTo>
                  <a:pt x="1220" y="249"/>
                  <a:pt x="1211" y="245"/>
                  <a:pt x="1205" y="233"/>
                </a:cubicBezTo>
                <a:cubicBezTo>
                  <a:pt x="1200" y="223"/>
                  <a:pt x="1202" y="211"/>
                  <a:pt x="1197" y="199"/>
                </a:cubicBezTo>
                <a:cubicBezTo>
                  <a:pt x="1194" y="190"/>
                  <a:pt x="1182" y="183"/>
                  <a:pt x="1177" y="172"/>
                </a:cubicBezTo>
                <a:cubicBezTo>
                  <a:pt x="1169" y="157"/>
                  <a:pt x="1173" y="143"/>
                  <a:pt x="1172" y="125"/>
                </a:cubicBezTo>
                <a:cubicBezTo>
                  <a:pt x="1184" y="126"/>
                  <a:pt x="1191" y="103"/>
                  <a:pt x="1176" y="101"/>
                </a:cubicBezTo>
                <a:cubicBezTo>
                  <a:pt x="1150" y="118"/>
                  <a:pt x="1148" y="163"/>
                  <a:pt x="1163" y="190"/>
                </a:cubicBezTo>
                <a:cubicBezTo>
                  <a:pt x="1167" y="197"/>
                  <a:pt x="1176" y="201"/>
                  <a:pt x="1179" y="209"/>
                </a:cubicBezTo>
                <a:cubicBezTo>
                  <a:pt x="1182" y="215"/>
                  <a:pt x="1180" y="223"/>
                  <a:pt x="1182" y="229"/>
                </a:cubicBezTo>
                <a:cubicBezTo>
                  <a:pt x="1198" y="271"/>
                  <a:pt x="1245" y="308"/>
                  <a:pt x="1305" y="294"/>
                </a:cubicBezTo>
                <a:cubicBezTo>
                  <a:pt x="1322" y="290"/>
                  <a:pt x="1329" y="276"/>
                  <a:pt x="1343" y="271"/>
                </a:cubicBezTo>
                <a:cubicBezTo>
                  <a:pt x="1356" y="267"/>
                  <a:pt x="1369" y="268"/>
                  <a:pt x="1380" y="264"/>
                </a:cubicBezTo>
                <a:cubicBezTo>
                  <a:pt x="1386" y="262"/>
                  <a:pt x="1397" y="255"/>
                  <a:pt x="1403" y="249"/>
                </a:cubicBezTo>
                <a:close/>
                <a:moveTo>
                  <a:pt x="1424" y="269"/>
                </a:moveTo>
                <a:cubicBezTo>
                  <a:pt x="1412" y="273"/>
                  <a:pt x="1396" y="263"/>
                  <a:pt x="1388" y="265"/>
                </a:cubicBezTo>
                <a:cubicBezTo>
                  <a:pt x="1389" y="279"/>
                  <a:pt x="1423" y="281"/>
                  <a:pt x="1424" y="269"/>
                </a:cubicBezTo>
                <a:close/>
                <a:moveTo>
                  <a:pt x="1426" y="383"/>
                </a:moveTo>
                <a:cubicBezTo>
                  <a:pt x="1426" y="377"/>
                  <a:pt x="1422" y="375"/>
                  <a:pt x="1420" y="370"/>
                </a:cubicBezTo>
                <a:cubicBezTo>
                  <a:pt x="1393" y="381"/>
                  <a:pt x="1365" y="342"/>
                  <a:pt x="1394" y="332"/>
                </a:cubicBezTo>
                <a:cubicBezTo>
                  <a:pt x="1394" y="347"/>
                  <a:pt x="1408" y="355"/>
                  <a:pt x="1417" y="342"/>
                </a:cubicBezTo>
                <a:cubicBezTo>
                  <a:pt x="1417" y="333"/>
                  <a:pt x="1416" y="325"/>
                  <a:pt x="1410" y="321"/>
                </a:cubicBezTo>
                <a:cubicBezTo>
                  <a:pt x="1399" y="313"/>
                  <a:pt x="1386" y="321"/>
                  <a:pt x="1374" y="321"/>
                </a:cubicBezTo>
                <a:cubicBezTo>
                  <a:pt x="1366" y="320"/>
                  <a:pt x="1359" y="312"/>
                  <a:pt x="1350" y="310"/>
                </a:cubicBezTo>
                <a:cubicBezTo>
                  <a:pt x="1334" y="307"/>
                  <a:pt x="1327" y="318"/>
                  <a:pt x="1316" y="318"/>
                </a:cubicBezTo>
                <a:cubicBezTo>
                  <a:pt x="1312" y="318"/>
                  <a:pt x="1307" y="315"/>
                  <a:pt x="1303" y="315"/>
                </a:cubicBezTo>
                <a:cubicBezTo>
                  <a:pt x="1293" y="314"/>
                  <a:pt x="1284" y="318"/>
                  <a:pt x="1277" y="324"/>
                </a:cubicBezTo>
                <a:cubicBezTo>
                  <a:pt x="1283" y="334"/>
                  <a:pt x="1291" y="326"/>
                  <a:pt x="1303" y="330"/>
                </a:cubicBezTo>
                <a:cubicBezTo>
                  <a:pt x="1316" y="334"/>
                  <a:pt x="1316" y="351"/>
                  <a:pt x="1323" y="359"/>
                </a:cubicBezTo>
                <a:cubicBezTo>
                  <a:pt x="1338" y="377"/>
                  <a:pt x="1367" y="359"/>
                  <a:pt x="1344" y="346"/>
                </a:cubicBezTo>
                <a:cubicBezTo>
                  <a:pt x="1339" y="344"/>
                  <a:pt x="1338" y="351"/>
                  <a:pt x="1334" y="348"/>
                </a:cubicBezTo>
                <a:cubicBezTo>
                  <a:pt x="1329" y="341"/>
                  <a:pt x="1332" y="330"/>
                  <a:pt x="1338" y="328"/>
                </a:cubicBezTo>
                <a:cubicBezTo>
                  <a:pt x="1366" y="312"/>
                  <a:pt x="1367" y="364"/>
                  <a:pt x="1378" y="375"/>
                </a:cubicBezTo>
                <a:cubicBezTo>
                  <a:pt x="1369" y="389"/>
                  <a:pt x="1380" y="411"/>
                  <a:pt x="1395" y="408"/>
                </a:cubicBezTo>
                <a:cubicBezTo>
                  <a:pt x="1399" y="407"/>
                  <a:pt x="1404" y="403"/>
                  <a:pt x="1403" y="398"/>
                </a:cubicBezTo>
                <a:cubicBezTo>
                  <a:pt x="1402" y="392"/>
                  <a:pt x="1395" y="394"/>
                  <a:pt x="1392" y="388"/>
                </a:cubicBezTo>
                <a:cubicBezTo>
                  <a:pt x="1397" y="378"/>
                  <a:pt x="1419" y="391"/>
                  <a:pt x="1426" y="383"/>
                </a:cubicBezTo>
                <a:close/>
                <a:moveTo>
                  <a:pt x="1439" y="1537"/>
                </a:moveTo>
                <a:cubicBezTo>
                  <a:pt x="1440" y="1523"/>
                  <a:pt x="1412" y="1521"/>
                  <a:pt x="1417" y="1544"/>
                </a:cubicBezTo>
                <a:cubicBezTo>
                  <a:pt x="1426" y="1547"/>
                  <a:pt x="1438" y="1544"/>
                  <a:pt x="1439" y="1537"/>
                </a:cubicBezTo>
                <a:close/>
                <a:moveTo>
                  <a:pt x="1440" y="385"/>
                </a:moveTo>
                <a:cubicBezTo>
                  <a:pt x="1458" y="381"/>
                  <a:pt x="1451" y="362"/>
                  <a:pt x="1440" y="355"/>
                </a:cubicBezTo>
                <a:cubicBezTo>
                  <a:pt x="1436" y="360"/>
                  <a:pt x="1427" y="360"/>
                  <a:pt x="1424" y="365"/>
                </a:cubicBezTo>
                <a:cubicBezTo>
                  <a:pt x="1428" y="373"/>
                  <a:pt x="1431" y="382"/>
                  <a:pt x="1440" y="385"/>
                </a:cubicBezTo>
                <a:close/>
                <a:moveTo>
                  <a:pt x="1444" y="1645"/>
                </a:moveTo>
                <a:cubicBezTo>
                  <a:pt x="1449" y="1593"/>
                  <a:pt x="1357" y="1594"/>
                  <a:pt x="1343" y="1636"/>
                </a:cubicBezTo>
                <a:cubicBezTo>
                  <a:pt x="1357" y="1644"/>
                  <a:pt x="1363" y="1636"/>
                  <a:pt x="1373" y="1631"/>
                </a:cubicBezTo>
                <a:cubicBezTo>
                  <a:pt x="1390" y="1622"/>
                  <a:pt x="1408" y="1621"/>
                  <a:pt x="1418" y="1636"/>
                </a:cubicBezTo>
                <a:cubicBezTo>
                  <a:pt x="1413" y="1642"/>
                  <a:pt x="1406" y="1646"/>
                  <a:pt x="1406" y="1655"/>
                </a:cubicBezTo>
                <a:cubicBezTo>
                  <a:pt x="1407" y="1661"/>
                  <a:pt x="1415" y="1668"/>
                  <a:pt x="1423" y="1668"/>
                </a:cubicBezTo>
                <a:cubicBezTo>
                  <a:pt x="1434" y="1669"/>
                  <a:pt x="1443" y="1656"/>
                  <a:pt x="1444" y="1645"/>
                </a:cubicBezTo>
                <a:close/>
                <a:moveTo>
                  <a:pt x="1392" y="305"/>
                </a:moveTo>
                <a:cubicBezTo>
                  <a:pt x="1427" y="308"/>
                  <a:pt x="1462" y="288"/>
                  <a:pt x="1458" y="255"/>
                </a:cubicBezTo>
                <a:cubicBezTo>
                  <a:pt x="1455" y="232"/>
                  <a:pt x="1420" y="229"/>
                  <a:pt x="1419" y="252"/>
                </a:cubicBezTo>
                <a:cubicBezTo>
                  <a:pt x="1419" y="261"/>
                  <a:pt x="1427" y="263"/>
                  <a:pt x="1433" y="269"/>
                </a:cubicBezTo>
                <a:cubicBezTo>
                  <a:pt x="1424" y="286"/>
                  <a:pt x="1391" y="284"/>
                  <a:pt x="1381" y="269"/>
                </a:cubicBezTo>
                <a:cubicBezTo>
                  <a:pt x="1372" y="269"/>
                  <a:pt x="1362" y="270"/>
                  <a:pt x="1359" y="277"/>
                </a:cubicBezTo>
                <a:cubicBezTo>
                  <a:pt x="1362" y="283"/>
                  <a:pt x="1366" y="287"/>
                  <a:pt x="1361" y="293"/>
                </a:cubicBezTo>
                <a:cubicBezTo>
                  <a:pt x="1368" y="296"/>
                  <a:pt x="1363" y="303"/>
                  <a:pt x="1363" y="307"/>
                </a:cubicBezTo>
                <a:cubicBezTo>
                  <a:pt x="1370" y="307"/>
                  <a:pt x="1370" y="301"/>
                  <a:pt x="1374" y="299"/>
                </a:cubicBezTo>
                <a:cubicBezTo>
                  <a:pt x="1383" y="298"/>
                  <a:pt x="1386" y="302"/>
                  <a:pt x="1392" y="305"/>
                </a:cubicBezTo>
                <a:close/>
                <a:moveTo>
                  <a:pt x="1473" y="1478"/>
                </a:moveTo>
                <a:cubicBezTo>
                  <a:pt x="1474" y="1469"/>
                  <a:pt x="1468" y="1457"/>
                  <a:pt x="1467" y="1446"/>
                </a:cubicBezTo>
                <a:cubicBezTo>
                  <a:pt x="1452" y="1439"/>
                  <a:pt x="1433" y="1455"/>
                  <a:pt x="1442" y="1473"/>
                </a:cubicBezTo>
                <a:cubicBezTo>
                  <a:pt x="1453" y="1470"/>
                  <a:pt x="1465" y="1476"/>
                  <a:pt x="1473" y="1478"/>
                </a:cubicBezTo>
                <a:close/>
                <a:moveTo>
                  <a:pt x="1481" y="437"/>
                </a:moveTo>
                <a:cubicBezTo>
                  <a:pt x="1470" y="436"/>
                  <a:pt x="1455" y="442"/>
                  <a:pt x="1444" y="434"/>
                </a:cubicBezTo>
                <a:cubicBezTo>
                  <a:pt x="1441" y="456"/>
                  <a:pt x="1458" y="478"/>
                  <a:pt x="1481" y="470"/>
                </a:cubicBezTo>
                <a:cubicBezTo>
                  <a:pt x="1477" y="458"/>
                  <a:pt x="1476" y="448"/>
                  <a:pt x="1481" y="437"/>
                </a:cubicBezTo>
                <a:close/>
                <a:moveTo>
                  <a:pt x="1487" y="1534"/>
                </a:moveTo>
                <a:cubicBezTo>
                  <a:pt x="1484" y="1528"/>
                  <a:pt x="1477" y="1517"/>
                  <a:pt x="1474" y="1506"/>
                </a:cubicBezTo>
                <a:cubicBezTo>
                  <a:pt x="1466" y="1508"/>
                  <a:pt x="1452" y="1517"/>
                  <a:pt x="1450" y="1503"/>
                </a:cubicBezTo>
                <a:cubicBezTo>
                  <a:pt x="1456" y="1503"/>
                  <a:pt x="1458" y="1506"/>
                  <a:pt x="1465" y="1505"/>
                </a:cubicBezTo>
                <a:cubicBezTo>
                  <a:pt x="1485" y="1490"/>
                  <a:pt x="1455" y="1466"/>
                  <a:pt x="1438" y="1482"/>
                </a:cubicBezTo>
                <a:cubicBezTo>
                  <a:pt x="1424" y="1476"/>
                  <a:pt x="1404" y="1481"/>
                  <a:pt x="1398" y="1493"/>
                </a:cubicBezTo>
                <a:cubicBezTo>
                  <a:pt x="1402" y="1495"/>
                  <a:pt x="1406" y="1498"/>
                  <a:pt x="1411" y="1500"/>
                </a:cubicBezTo>
                <a:cubicBezTo>
                  <a:pt x="1424" y="1513"/>
                  <a:pt x="1440" y="1533"/>
                  <a:pt x="1460" y="1537"/>
                </a:cubicBezTo>
                <a:cubicBezTo>
                  <a:pt x="1467" y="1539"/>
                  <a:pt x="1480" y="1539"/>
                  <a:pt x="1487" y="1534"/>
                </a:cubicBezTo>
                <a:close/>
                <a:moveTo>
                  <a:pt x="1480" y="1560"/>
                </a:moveTo>
                <a:cubicBezTo>
                  <a:pt x="1484" y="1557"/>
                  <a:pt x="1487" y="1553"/>
                  <a:pt x="1486" y="1544"/>
                </a:cubicBezTo>
                <a:cubicBezTo>
                  <a:pt x="1471" y="1543"/>
                  <a:pt x="1459" y="1540"/>
                  <a:pt x="1446" y="1539"/>
                </a:cubicBezTo>
                <a:cubicBezTo>
                  <a:pt x="1430" y="1549"/>
                  <a:pt x="1434" y="1579"/>
                  <a:pt x="1419" y="1589"/>
                </a:cubicBezTo>
                <a:cubicBezTo>
                  <a:pt x="1435" y="1612"/>
                  <a:pt x="1462" y="1586"/>
                  <a:pt x="1479" y="1580"/>
                </a:cubicBezTo>
                <a:cubicBezTo>
                  <a:pt x="1481" y="1573"/>
                  <a:pt x="1479" y="1568"/>
                  <a:pt x="1475" y="1564"/>
                </a:cubicBezTo>
                <a:cubicBezTo>
                  <a:pt x="1468" y="1561"/>
                  <a:pt x="1462" y="1566"/>
                  <a:pt x="1459" y="1566"/>
                </a:cubicBezTo>
                <a:cubicBezTo>
                  <a:pt x="1458" y="1555"/>
                  <a:pt x="1474" y="1555"/>
                  <a:pt x="1480" y="1560"/>
                </a:cubicBezTo>
                <a:close/>
                <a:moveTo>
                  <a:pt x="1492" y="1598"/>
                </a:moveTo>
                <a:cubicBezTo>
                  <a:pt x="1489" y="1593"/>
                  <a:pt x="1488" y="1586"/>
                  <a:pt x="1482" y="1583"/>
                </a:cubicBezTo>
                <a:cubicBezTo>
                  <a:pt x="1477" y="1590"/>
                  <a:pt x="1465" y="1588"/>
                  <a:pt x="1464" y="1596"/>
                </a:cubicBezTo>
                <a:cubicBezTo>
                  <a:pt x="1463" y="1603"/>
                  <a:pt x="1473" y="1612"/>
                  <a:pt x="1480" y="1616"/>
                </a:cubicBezTo>
                <a:cubicBezTo>
                  <a:pt x="1485" y="1611"/>
                  <a:pt x="1489" y="1605"/>
                  <a:pt x="1492" y="1598"/>
                </a:cubicBezTo>
                <a:close/>
                <a:moveTo>
                  <a:pt x="1463" y="1649"/>
                </a:moveTo>
                <a:cubicBezTo>
                  <a:pt x="1489" y="1668"/>
                  <a:pt x="1515" y="1624"/>
                  <a:pt x="1493" y="1606"/>
                </a:cubicBezTo>
                <a:cubicBezTo>
                  <a:pt x="1483" y="1614"/>
                  <a:pt x="1493" y="1633"/>
                  <a:pt x="1480" y="1635"/>
                </a:cubicBezTo>
                <a:cubicBezTo>
                  <a:pt x="1472" y="1636"/>
                  <a:pt x="1475" y="1629"/>
                  <a:pt x="1465" y="1629"/>
                </a:cubicBezTo>
                <a:cubicBezTo>
                  <a:pt x="1458" y="1632"/>
                  <a:pt x="1461" y="1643"/>
                  <a:pt x="1463" y="1649"/>
                </a:cubicBezTo>
                <a:close/>
                <a:moveTo>
                  <a:pt x="1483" y="398"/>
                </a:moveTo>
                <a:cubicBezTo>
                  <a:pt x="1486" y="383"/>
                  <a:pt x="1498" y="378"/>
                  <a:pt x="1508" y="371"/>
                </a:cubicBezTo>
                <a:cubicBezTo>
                  <a:pt x="1465" y="353"/>
                  <a:pt x="1443" y="401"/>
                  <a:pt x="1416" y="417"/>
                </a:cubicBezTo>
                <a:cubicBezTo>
                  <a:pt x="1417" y="428"/>
                  <a:pt x="1434" y="425"/>
                  <a:pt x="1446" y="427"/>
                </a:cubicBezTo>
                <a:cubicBezTo>
                  <a:pt x="1459" y="430"/>
                  <a:pt x="1469" y="440"/>
                  <a:pt x="1479" y="427"/>
                </a:cubicBezTo>
                <a:cubicBezTo>
                  <a:pt x="1487" y="415"/>
                  <a:pt x="1477" y="391"/>
                  <a:pt x="1460" y="406"/>
                </a:cubicBezTo>
                <a:cubicBezTo>
                  <a:pt x="1457" y="414"/>
                  <a:pt x="1467" y="414"/>
                  <a:pt x="1464" y="418"/>
                </a:cubicBezTo>
                <a:cubicBezTo>
                  <a:pt x="1456" y="418"/>
                  <a:pt x="1454" y="411"/>
                  <a:pt x="1455" y="407"/>
                </a:cubicBezTo>
                <a:cubicBezTo>
                  <a:pt x="1456" y="395"/>
                  <a:pt x="1472" y="394"/>
                  <a:pt x="1483" y="398"/>
                </a:cubicBezTo>
                <a:close/>
                <a:moveTo>
                  <a:pt x="1502" y="357"/>
                </a:moveTo>
                <a:cubicBezTo>
                  <a:pt x="1502" y="354"/>
                  <a:pt x="1499" y="353"/>
                  <a:pt x="1498" y="351"/>
                </a:cubicBezTo>
                <a:cubicBezTo>
                  <a:pt x="1491" y="351"/>
                  <a:pt x="1486" y="357"/>
                  <a:pt x="1479" y="356"/>
                </a:cubicBezTo>
                <a:cubicBezTo>
                  <a:pt x="1464" y="354"/>
                  <a:pt x="1463" y="329"/>
                  <a:pt x="1478" y="332"/>
                </a:cubicBezTo>
                <a:cubicBezTo>
                  <a:pt x="1476" y="336"/>
                  <a:pt x="1471" y="337"/>
                  <a:pt x="1471" y="344"/>
                </a:cubicBezTo>
                <a:cubicBezTo>
                  <a:pt x="1496" y="371"/>
                  <a:pt x="1506" y="305"/>
                  <a:pt x="1467" y="316"/>
                </a:cubicBezTo>
                <a:cubicBezTo>
                  <a:pt x="1464" y="312"/>
                  <a:pt x="1462" y="308"/>
                  <a:pt x="1458" y="305"/>
                </a:cubicBezTo>
                <a:cubicBezTo>
                  <a:pt x="1446" y="304"/>
                  <a:pt x="1435" y="305"/>
                  <a:pt x="1432" y="314"/>
                </a:cubicBezTo>
                <a:cubicBezTo>
                  <a:pt x="1435" y="319"/>
                  <a:pt x="1438" y="321"/>
                  <a:pt x="1441" y="326"/>
                </a:cubicBezTo>
                <a:cubicBezTo>
                  <a:pt x="1448" y="340"/>
                  <a:pt x="1447" y="368"/>
                  <a:pt x="1459" y="370"/>
                </a:cubicBezTo>
                <a:cubicBezTo>
                  <a:pt x="1466" y="371"/>
                  <a:pt x="1479" y="363"/>
                  <a:pt x="1489" y="361"/>
                </a:cubicBezTo>
                <a:cubicBezTo>
                  <a:pt x="1495" y="360"/>
                  <a:pt x="1498" y="363"/>
                  <a:pt x="1502" y="357"/>
                </a:cubicBezTo>
                <a:close/>
                <a:moveTo>
                  <a:pt x="1511" y="310"/>
                </a:moveTo>
                <a:cubicBezTo>
                  <a:pt x="1505" y="302"/>
                  <a:pt x="1500" y="294"/>
                  <a:pt x="1488" y="292"/>
                </a:cubicBezTo>
                <a:cubicBezTo>
                  <a:pt x="1485" y="298"/>
                  <a:pt x="1481" y="305"/>
                  <a:pt x="1483" y="313"/>
                </a:cubicBezTo>
                <a:cubicBezTo>
                  <a:pt x="1492" y="314"/>
                  <a:pt x="1494" y="321"/>
                  <a:pt x="1501" y="324"/>
                </a:cubicBezTo>
                <a:cubicBezTo>
                  <a:pt x="1506" y="321"/>
                  <a:pt x="1508" y="316"/>
                  <a:pt x="1511" y="310"/>
                </a:cubicBezTo>
                <a:close/>
                <a:moveTo>
                  <a:pt x="1517" y="302"/>
                </a:moveTo>
                <a:cubicBezTo>
                  <a:pt x="1523" y="284"/>
                  <a:pt x="1511" y="260"/>
                  <a:pt x="1496" y="253"/>
                </a:cubicBezTo>
                <a:cubicBezTo>
                  <a:pt x="1486" y="248"/>
                  <a:pt x="1472" y="252"/>
                  <a:pt x="1472" y="263"/>
                </a:cubicBezTo>
                <a:cubicBezTo>
                  <a:pt x="1472" y="273"/>
                  <a:pt x="1486" y="277"/>
                  <a:pt x="1494" y="270"/>
                </a:cubicBezTo>
                <a:cubicBezTo>
                  <a:pt x="1506" y="276"/>
                  <a:pt x="1500" y="300"/>
                  <a:pt x="1517" y="302"/>
                </a:cubicBezTo>
                <a:close/>
                <a:moveTo>
                  <a:pt x="1512" y="1517"/>
                </a:moveTo>
                <a:cubicBezTo>
                  <a:pt x="1527" y="1519"/>
                  <a:pt x="1533" y="1512"/>
                  <a:pt x="1536" y="1503"/>
                </a:cubicBezTo>
                <a:cubicBezTo>
                  <a:pt x="1534" y="1480"/>
                  <a:pt x="1504" y="1480"/>
                  <a:pt x="1480" y="1483"/>
                </a:cubicBezTo>
                <a:cubicBezTo>
                  <a:pt x="1478" y="1500"/>
                  <a:pt x="1482" y="1520"/>
                  <a:pt x="1490" y="1529"/>
                </a:cubicBezTo>
                <a:cubicBezTo>
                  <a:pt x="1498" y="1534"/>
                  <a:pt x="1512" y="1533"/>
                  <a:pt x="1513" y="1524"/>
                </a:cubicBezTo>
                <a:cubicBezTo>
                  <a:pt x="1509" y="1519"/>
                  <a:pt x="1493" y="1509"/>
                  <a:pt x="1505" y="1502"/>
                </a:cubicBezTo>
                <a:cubicBezTo>
                  <a:pt x="1507" y="1508"/>
                  <a:pt x="1508" y="1514"/>
                  <a:pt x="1512" y="1517"/>
                </a:cubicBezTo>
                <a:close/>
                <a:moveTo>
                  <a:pt x="1487" y="427"/>
                </a:moveTo>
                <a:cubicBezTo>
                  <a:pt x="1514" y="433"/>
                  <a:pt x="1545" y="422"/>
                  <a:pt x="1540" y="399"/>
                </a:cubicBezTo>
                <a:cubicBezTo>
                  <a:pt x="1532" y="410"/>
                  <a:pt x="1507" y="423"/>
                  <a:pt x="1503" y="400"/>
                </a:cubicBezTo>
                <a:cubicBezTo>
                  <a:pt x="1506" y="397"/>
                  <a:pt x="1507" y="393"/>
                  <a:pt x="1515" y="394"/>
                </a:cubicBezTo>
                <a:cubicBezTo>
                  <a:pt x="1514" y="399"/>
                  <a:pt x="1508" y="398"/>
                  <a:pt x="1510" y="405"/>
                </a:cubicBezTo>
                <a:cubicBezTo>
                  <a:pt x="1527" y="416"/>
                  <a:pt x="1537" y="389"/>
                  <a:pt x="1523" y="379"/>
                </a:cubicBezTo>
                <a:cubicBezTo>
                  <a:pt x="1496" y="372"/>
                  <a:pt x="1482" y="400"/>
                  <a:pt x="1487" y="427"/>
                </a:cubicBezTo>
                <a:close/>
                <a:moveTo>
                  <a:pt x="1541" y="1494"/>
                </a:moveTo>
                <a:cubicBezTo>
                  <a:pt x="1548" y="1443"/>
                  <a:pt x="1505" y="1434"/>
                  <a:pt x="1488" y="1403"/>
                </a:cubicBezTo>
                <a:lnTo>
                  <a:pt x="1485" y="1403"/>
                </a:lnTo>
                <a:cubicBezTo>
                  <a:pt x="1482" y="1407"/>
                  <a:pt x="1476" y="1417"/>
                  <a:pt x="1475" y="1426"/>
                </a:cubicBezTo>
                <a:cubicBezTo>
                  <a:pt x="1475" y="1430"/>
                  <a:pt x="1478" y="1436"/>
                  <a:pt x="1478" y="1441"/>
                </a:cubicBezTo>
                <a:cubicBezTo>
                  <a:pt x="1477" y="1446"/>
                  <a:pt x="1473" y="1451"/>
                  <a:pt x="1473" y="1456"/>
                </a:cubicBezTo>
                <a:cubicBezTo>
                  <a:pt x="1473" y="1476"/>
                  <a:pt x="1494" y="1485"/>
                  <a:pt x="1506" y="1473"/>
                </a:cubicBezTo>
                <a:cubicBezTo>
                  <a:pt x="1510" y="1465"/>
                  <a:pt x="1508" y="1455"/>
                  <a:pt x="1501" y="1455"/>
                </a:cubicBezTo>
                <a:cubicBezTo>
                  <a:pt x="1494" y="1454"/>
                  <a:pt x="1495" y="1462"/>
                  <a:pt x="1489" y="1462"/>
                </a:cubicBezTo>
                <a:cubicBezTo>
                  <a:pt x="1491" y="1438"/>
                  <a:pt x="1523" y="1454"/>
                  <a:pt x="1512" y="1475"/>
                </a:cubicBezTo>
                <a:cubicBezTo>
                  <a:pt x="1525" y="1478"/>
                  <a:pt x="1532" y="1487"/>
                  <a:pt x="1541" y="1494"/>
                </a:cubicBezTo>
                <a:close/>
                <a:moveTo>
                  <a:pt x="1529" y="1600"/>
                </a:moveTo>
                <a:cubicBezTo>
                  <a:pt x="1535" y="1593"/>
                  <a:pt x="1544" y="1587"/>
                  <a:pt x="1542" y="1577"/>
                </a:cubicBezTo>
                <a:cubicBezTo>
                  <a:pt x="1539" y="1561"/>
                  <a:pt x="1497" y="1556"/>
                  <a:pt x="1509" y="1583"/>
                </a:cubicBezTo>
                <a:cubicBezTo>
                  <a:pt x="1511" y="1587"/>
                  <a:pt x="1517" y="1584"/>
                  <a:pt x="1519" y="1586"/>
                </a:cubicBezTo>
                <a:cubicBezTo>
                  <a:pt x="1518" y="1588"/>
                  <a:pt x="1516" y="1589"/>
                  <a:pt x="1513" y="1590"/>
                </a:cubicBezTo>
                <a:cubicBezTo>
                  <a:pt x="1495" y="1587"/>
                  <a:pt x="1504" y="1565"/>
                  <a:pt x="1512" y="1557"/>
                </a:cubicBezTo>
                <a:cubicBezTo>
                  <a:pt x="1509" y="1551"/>
                  <a:pt x="1508" y="1544"/>
                  <a:pt x="1503" y="1541"/>
                </a:cubicBezTo>
                <a:cubicBezTo>
                  <a:pt x="1468" y="1554"/>
                  <a:pt x="1502" y="1601"/>
                  <a:pt x="1508" y="1627"/>
                </a:cubicBezTo>
                <a:cubicBezTo>
                  <a:pt x="1521" y="1624"/>
                  <a:pt x="1529" y="1615"/>
                  <a:pt x="1529" y="1600"/>
                </a:cubicBezTo>
                <a:close/>
                <a:moveTo>
                  <a:pt x="1498" y="503"/>
                </a:moveTo>
                <a:cubicBezTo>
                  <a:pt x="1513" y="475"/>
                  <a:pt x="1563" y="463"/>
                  <a:pt x="1546" y="417"/>
                </a:cubicBezTo>
                <a:cubicBezTo>
                  <a:pt x="1535" y="422"/>
                  <a:pt x="1528" y="429"/>
                  <a:pt x="1517" y="433"/>
                </a:cubicBezTo>
                <a:cubicBezTo>
                  <a:pt x="1519" y="440"/>
                  <a:pt x="1522" y="446"/>
                  <a:pt x="1520" y="456"/>
                </a:cubicBezTo>
                <a:cubicBezTo>
                  <a:pt x="1518" y="463"/>
                  <a:pt x="1498" y="468"/>
                  <a:pt x="1498" y="455"/>
                </a:cubicBezTo>
                <a:cubicBezTo>
                  <a:pt x="1502" y="457"/>
                  <a:pt x="1507" y="460"/>
                  <a:pt x="1512" y="457"/>
                </a:cubicBezTo>
                <a:cubicBezTo>
                  <a:pt x="1523" y="430"/>
                  <a:pt x="1488" y="429"/>
                  <a:pt x="1483" y="445"/>
                </a:cubicBezTo>
                <a:cubicBezTo>
                  <a:pt x="1480" y="456"/>
                  <a:pt x="1488" y="460"/>
                  <a:pt x="1488" y="470"/>
                </a:cubicBezTo>
                <a:cubicBezTo>
                  <a:pt x="1488" y="475"/>
                  <a:pt x="1483" y="480"/>
                  <a:pt x="1483" y="486"/>
                </a:cubicBezTo>
                <a:cubicBezTo>
                  <a:pt x="1484" y="495"/>
                  <a:pt x="1488" y="502"/>
                  <a:pt x="1498" y="503"/>
                </a:cubicBezTo>
                <a:close/>
                <a:moveTo>
                  <a:pt x="1525" y="1433"/>
                </a:moveTo>
                <a:cubicBezTo>
                  <a:pt x="1526" y="1453"/>
                  <a:pt x="1561" y="1442"/>
                  <a:pt x="1548" y="1424"/>
                </a:cubicBezTo>
                <a:cubicBezTo>
                  <a:pt x="1539" y="1422"/>
                  <a:pt x="1531" y="1428"/>
                  <a:pt x="1525" y="1433"/>
                </a:cubicBezTo>
                <a:close/>
                <a:moveTo>
                  <a:pt x="1560" y="333"/>
                </a:moveTo>
                <a:cubicBezTo>
                  <a:pt x="1563" y="318"/>
                  <a:pt x="1553" y="314"/>
                  <a:pt x="1544" y="310"/>
                </a:cubicBezTo>
                <a:cubicBezTo>
                  <a:pt x="1545" y="294"/>
                  <a:pt x="1539" y="285"/>
                  <a:pt x="1525" y="284"/>
                </a:cubicBezTo>
                <a:cubicBezTo>
                  <a:pt x="1525" y="316"/>
                  <a:pt x="1481" y="340"/>
                  <a:pt x="1516" y="365"/>
                </a:cubicBezTo>
                <a:cubicBezTo>
                  <a:pt x="1518" y="358"/>
                  <a:pt x="1522" y="351"/>
                  <a:pt x="1525" y="344"/>
                </a:cubicBezTo>
                <a:cubicBezTo>
                  <a:pt x="1515" y="335"/>
                  <a:pt x="1530" y="316"/>
                  <a:pt x="1540" y="328"/>
                </a:cubicBezTo>
                <a:cubicBezTo>
                  <a:pt x="1538" y="330"/>
                  <a:pt x="1531" y="327"/>
                  <a:pt x="1529" y="330"/>
                </a:cubicBezTo>
                <a:cubicBezTo>
                  <a:pt x="1530" y="333"/>
                  <a:pt x="1529" y="338"/>
                  <a:pt x="1531" y="340"/>
                </a:cubicBezTo>
                <a:cubicBezTo>
                  <a:pt x="1541" y="338"/>
                  <a:pt x="1554" y="339"/>
                  <a:pt x="1560" y="333"/>
                </a:cubicBezTo>
                <a:close/>
                <a:moveTo>
                  <a:pt x="1563" y="488"/>
                </a:moveTo>
                <a:cubicBezTo>
                  <a:pt x="1565" y="477"/>
                  <a:pt x="1558" y="466"/>
                  <a:pt x="1546" y="465"/>
                </a:cubicBezTo>
                <a:cubicBezTo>
                  <a:pt x="1541" y="470"/>
                  <a:pt x="1535" y="472"/>
                  <a:pt x="1533" y="478"/>
                </a:cubicBezTo>
                <a:cubicBezTo>
                  <a:pt x="1539" y="485"/>
                  <a:pt x="1552" y="489"/>
                  <a:pt x="1563" y="488"/>
                </a:cubicBezTo>
                <a:close/>
                <a:moveTo>
                  <a:pt x="1567" y="1564"/>
                </a:moveTo>
                <a:cubicBezTo>
                  <a:pt x="1574" y="1537"/>
                  <a:pt x="1562" y="1502"/>
                  <a:pt x="1538" y="1514"/>
                </a:cubicBezTo>
                <a:cubicBezTo>
                  <a:pt x="1539" y="1521"/>
                  <a:pt x="1547" y="1528"/>
                  <a:pt x="1544" y="1537"/>
                </a:cubicBezTo>
                <a:cubicBezTo>
                  <a:pt x="1543" y="1541"/>
                  <a:pt x="1538" y="1546"/>
                  <a:pt x="1534" y="1544"/>
                </a:cubicBezTo>
                <a:cubicBezTo>
                  <a:pt x="1536" y="1538"/>
                  <a:pt x="1541" y="1538"/>
                  <a:pt x="1541" y="1532"/>
                </a:cubicBezTo>
                <a:cubicBezTo>
                  <a:pt x="1540" y="1514"/>
                  <a:pt x="1513" y="1525"/>
                  <a:pt x="1511" y="1537"/>
                </a:cubicBezTo>
                <a:cubicBezTo>
                  <a:pt x="1508" y="1562"/>
                  <a:pt x="1539" y="1569"/>
                  <a:pt x="1567" y="1564"/>
                </a:cubicBezTo>
                <a:close/>
                <a:moveTo>
                  <a:pt x="1552" y="396"/>
                </a:moveTo>
                <a:cubicBezTo>
                  <a:pt x="1573" y="395"/>
                  <a:pt x="1579" y="368"/>
                  <a:pt x="1579" y="346"/>
                </a:cubicBezTo>
                <a:cubicBezTo>
                  <a:pt x="1558" y="338"/>
                  <a:pt x="1516" y="344"/>
                  <a:pt x="1526" y="370"/>
                </a:cubicBezTo>
                <a:cubicBezTo>
                  <a:pt x="1535" y="368"/>
                  <a:pt x="1539" y="359"/>
                  <a:pt x="1551" y="363"/>
                </a:cubicBezTo>
                <a:cubicBezTo>
                  <a:pt x="1553" y="367"/>
                  <a:pt x="1559" y="374"/>
                  <a:pt x="1552" y="377"/>
                </a:cubicBezTo>
                <a:cubicBezTo>
                  <a:pt x="1550" y="374"/>
                  <a:pt x="1551" y="368"/>
                  <a:pt x="1546" y="368"/>
                </a:cubicBezTo>
                <a:cubicBezTo>
                  <a:pt x="1523" y="373"/>
                  <a:pt x="1534" y="398"/>
                  <a:pt x="1552" y="396"/>
                </a:cubicBezTo>
                <a:close/>
                <a:moveTo>
                  <a:pt x="1603" y="1443"/>
                </a:moveTo>
                <a:cubicBezTo>
                  <a:pt x="1602" y="1436"/>
                  <a:pt x="1602" y="1426"/>
                  <a:pt x="1598" y="1420"/>
                </a:cubicBezTo>
                <a:cubicBezTo>
                  <a:pt x="1596" y="1420"/>
                  <a:pt x="1595" y="1418"/>
                  <a:pt x="1591" y="1419"/>
                </a:cubicBezTo>
                <a:cubicBezTo>
                  <a:pt x="1589" y="1422"/>
                  <a:pt x="1587" y="1425"/>
                  <a:pt x="1586" y="1429"/>
                </a:cubicBezTo>
                <a:cubicBezTo>
                  <a:pt x="1576" y="1445"/>
                  <a:pt x="1552" y="1439"/>
                  <a:pt x="1539" y="1451"/>
                </a:cubicBezTo>
                <a:cubicBezTo>
                  <a:pt x="1540" y="1458"/>
                  <a:pt x="1545" y="1464"/>
                  <a:pt x="1547" y="1473"/>
                </a:cubicBezTo>
                <a:cubicBezTo>
                  <a:pt x="1548" y="1479"/>
                  <a:pt x="1544" y="1490"/>
                  <a:pt x="1552" y="1490"/>
                </a:cubicBezTo>
                <a:cubicBezTo>
                  <a:pt x="1560" y="1488"/>
                  <a:pt x="1552" y="1481"/>
                  <a:pt x="1552" y="1474"/>
                </a:cubicBezTo>
                <a:cubicBezTo>
                  <a:pt x="1553" y="1465"/>
                  <a:pt x="1561" y="1456"/>
                  <a:pt x="1571" y="1462"/>
                </a:cubicBezTo>
                <a:cubicBezTo>
                  <a:pt x="1566" y="1464"/>
                  <a:pt x="1560" y="1465"/>
                  <a:pt x="1558" y="1470"/>
                </a:cubicBezTo>
                <a:cubicBezTo>
                  <a:pt x="1558" y="1477"/>
                  <a:pt x="1560" y="1482"/>
                  <a:pt x="1563" y="1486"/>
                </a:cubicBezTo>
                <a:cubicBezTo>
                  <a:pt x="1579" y="1490"/>
                  <a:pt x="1592" y="1483"/>
                  <a:pt x="1596" y="1471"/>
                </a:cubicBezTo>
                <a:cubicBezTo>
                  <a:pt x="1599" y="1461"/>
                  <a:pt x="1595" y="1450"/>
                  <a:pt x="1603" y="1443"/>
                </a:cubicBezTo>
                <a:close/>
                <a:moveTo>
                  <a:pt x="1601" y="490"/>
                </a:moveTo>
                <a:cubicBezTo>
                  <a:pt x="1611" y="478"/>
                  <a:pt x="1604" y="462"/>
                  <a:pt x="1597" y="453"/>
                </a:cubicBezTo>
                <a:cubicBezTo>
                  <a:pt x="1616" y="422"/>
                  <a:pt x="1560" y="416"/>
                  <a:pt x="1567" y="442"/>
                </a:cubicBezTo>
                <a:cubicBezTo>
                  <a:pt x="1569" y="450"/>
                  <a:pt x="1579" y="448"/>
                  <a:pt x="1585" y="450"/>
                </a:cubicBezTo>
                <a:cubicBezTo>
                  <a:pt x="1584" y="452"/>
                  <a:pt x="1583" y="453"/>
                  <a:pt x="1583" y="455"/>
                </a:cubicBezTo>
                <a:cubicBezTo>
                  <a:pt x="1562" y="459"/>
                  <a:pt x="1557" y="433"/>
                  <a:pt x="1569" y="422"/>
                </a:cubicBezTo>
                <a:cubicBezTo>
                  <a:pt x="1565" y="418"/>
                  <a:pt x="1558" y="415"/>
                  <a:pt x="1554" y="416"/>
                </a:cubicBezTo>
                <a:cubicBezTo>
                  <a:pt x="1553" y="429"/>
                  <a:pt x="1557" y="443"/>
                  <a:pt x="1551" y="456"/>
                </a:cubicBezTo>
                <a:cubicBezTo>
                  <a:pt x="1556" y="470"/>
                  <a:pt x="1572" y="473"/>
                  <a:pt x="1585" y="479"/>
                </a:cubicBezTo>
                <a:cubicBezTo>
                  <a:pt x="1591" y="483"/>
                  <a:pt x="1594" y="491"/>
                  <a:pt x="1601" y="490"/>
                </a:cubicBezTo>
                <a:close/>
                <a:moveTo>
                  <a:pt x="1591" y="1373"/>
                </a:moveTo>
                <a:cubicBezTo>
                  <a:pt x="1603" y="1362"/>
                  <a:pt x="1609" y="1354"/>
                  <a:pt x="1606" y="1338"/>
                </a:cubicBezTo>
                <a:cubicBezTo>
                  <a:pt x="1604" y="1325"/>
                  <a:pt x="1591" y="1317"/>
                  <a:pt x="1590" y="1305"/>
                </a:cubicBezTo>
                <a:cubicBezTo>
                  <a:pt x="1590" y="1299"/>
                  <a:pt x="1595" y="1294"/>
                  <a:pt x="1595" y="1289"/>
                </a:cubicBezTo>
                <a:cubicBezTo>
                  <a:pt x="1592" y="1283"/>
                  <a:pt x="1592" y="1277"/>
                  <a:pt x="1591" y="1270"/>
                </a:cubicBezTo>
                <a:lnTo>
                  <a:pt x="1588" y="1270"/>
                </a:lnTo>
                <a:cubicBezTo>
                  <a:pt x="1580" y="1276"/>
                  <a:pt x="1577" y="1290"/>
                  <a:pt x="1571" y="1305"/>
                </a:cubicBezTo>
                <a:cubicBezTo>
                  <a:pt x="1567" y="1315"/>
                  <a:pt x="1552" y="1316"/>
                  <a:pt x="1549" y="1321"/>
                </a:cubicBezTo>
                <a:cubicBezTo>
                  <a:pt x="1537" y="1341"/>
                  <a:pt x="1562" y="1365"/>
                  <a:pt x="1572" y="1344"/>
                </a:cubicBezTo>
                <a:cubicBezTo>
                  <a:pt x="1572" y="1339"/>
                  <a:pt x="1568" y="1337"/>
                  <a:pt x="1567" y="1332"/>
                </a:cubicBezTo>
                <a:cubicBezTo>
                  <a:pt x="1570" y="1329"/>
                  <a:pt x="1574" y="1327"/>
                  <a:pt x="1579" y="1326"/>
                </a:cubicBezTo>
                <a:cubicBezTo>
                  <a:pt x="1585" y="1331"/>
                  <a:pt x="1591" y="1337"/>
                  <a:pt x="1589" y="1350"/>
                </a:cubicBezTo>
                <a:cubicBezTo>
                  <a:pt x="1586" y="1354"/>
                  <a:pt x="1577" y="1364"/>
                  <a:pt x="1569" y="1366"/>
                </a:cubicBezTo>
                <a:cubicBezTo>
                  <a:pt x="1566" y="1367"/>
                  <a:pt x="1562" y="1365"/>
                  <a:pt x="1558" y="1365"/>
                </a:cubicBezTo>
                <a:cubicBezTo>
                  <a:pt x="1551" y="1366"/>
                  <a:pt x="1545" y="1372"/>
                  <a:pt x="1539" y="1373"/>
                </a:cubicBezTo>
                <a:cubicBezTo>
                  <a:pt x="1531" y="1374"/>
                  <a:pt x="1525" y="1370"/>
                  <a:pt x="1519" y="1370"/>
                </a:cubicBezTo>
                <a:cubicBezTo>
                  <a:pt x="1508" y="1369"/>
                  <a:pt x="1499" y="1376"/>
                  <a:pt x="1497" y="1383"/>
                </a:cubicBezTo>
                <a:cubicBezTo>
                  <a:pt x="1496" y="1392"/>
                  <a:pt x="1499" y="1397"/>
                  <a:pt x="1504" y="1398"/>
                </a:cubicBezTo>
                <a:cubicBezTo>
                  <a:pt x="1516" y="1401"/>
                  <a:pt x="1511" y="1390"/>
                  <a:pt x="1520" y="1388"/>
                </a:cubicBezTo>
                <a:cubicBezTo>
                  <a:pt x="1527" y="1399"/>
                  <a:pt x="1512" y="1414"/>
                  <a:pt x="1521" y="1426"/>
                </a:cubicBezTo>
                <a:cubicBezTo>
                  <a:pt x="1527" y="1425"/>
                  <a:pt x="1532" y="1424"/>
                  <a:pt x="1534" y="1419"/>
                </a:cubicBezTo>
                <a:cubicBezTo>
                  <a:pt x="1535" y="1413"/>
                  <a:pt x="1535" y="1403"/>
                  <a:pt x="1540" y="1396"/>
                </a:cubicBezTo>
                <a:cubicBezTo>
                  <a:pt x="1547" y="1386"/>
                  <a:pt x="1573" y="1373"/>
                  <a:pt x="1578" y="1392"/>
                </a:cubicBezTo>
                <a:cubicBezTo>
                  <a:pt x="1565" y="1390"/>
                  <a:pt x="1559" y="1405"/>
                  <a:pt x="1569" y="1410"/>
                </a:cubicBezTo>
                <a:cubicBezTo>
                  <a:pt x="1582" y="1417"/>
                  <a:pt x="1608" y="1389"/>
                  <a:pt x="1591" y="1373"/>
                </a:cubicBezTo>
                <a:close/>
                <a:moveTo>
                  <a:pt x="1608" y="444"/>
                </a:moveTo>
                <a:cubicBezTo>
                  <a:pt x="1632" y="443"/>
                  <a:pt x="1617" y="409"/>
                  <a:pt x="1598" y="421"/>
                </a:cubicBezTo>
                <a:cubicBezTo>
                  <a:pt x="1600" y="430"/>
                  <a:pt x="1607" y="434"/>
                  <a:pt x="1608" y="444"/>
                </a:cubicBezTo>
                <a:close/>
                <a:moveTo>
                  <a:pt x="1609" y="584"/>
                </a:moveTo>
                <a:cubicBezTo>
                  <a:pt x="1614" y="568"/>
                  <a:pt x="1606" y="558"/>
                  <a:pt x="1597" y="546"/>
                </a:cubicBezTo>
                <a:cubicBezTo>
                  <a:pt x="1621" y="520"/>
                  <a:pt x="1567" y="484"/>
                  <a:pt x="1572" y="526"/>
                </a:cubicBezTo>
                <a:cubicBezTo>
                  <a:pt x="1575" y="529"/>
                  <a:pt x="1584" y="526"/>
                  <a:pt x="1587" y="529"/>
                </a:cubicBezTo>
                <a:cubicBezTo>
                  <a:pt x="1587" y="535"/>
                  <a:pt x="1581" y="543"/>
                  <a:pt x="1574" y="544"/>
                </a:cubicBezTo>
                <a:cubicBezTo>
                  <a:pt x="1553" y="547"/>
                  <a:pt x="1539" y="514"/>
                  <a:pt x="1548" y="493"/>
                </a:cubicBezTo>
                <a:cubicBezTo>
                  <a:pt x="1519" y="483"/>
                  <a:pt x="1538" y="530"/>
                  <a:pt x="1528" y="536"/>
                </a:cubicBezTo>
                <a:cubicBezTo>
                  <a:pt x="1524" y="531"/>
                  <a:pt x="1521" y="521"/>
                  <a:pt x="1511" y="526"/>
                </a:cubicBezTo>
                <a:cubicBezTo>
                  <a:pt x="1502" y="549"/>
                  <a:pt x="1532" y="557"/>
                  <a:pt x="1544" y="545"/>
                </a:cubicBezTo>
                <a:cubicBezTo>
                  <a:pt x="1553" y="561"/>
                  <a:pt x="1598" y="552"/>
                  <a:pt x="1595" y="577"/>
                </a:cubicBezTo>
                <a:cubicBezTo>
                  <a:pt x="1594" y="585"/>
                  <a:pt x="1586" y="588"/>
                  <a:pt x="1578" y="591"/>
                </a:cubicBezTo>
                <a:cubicBezTo>
                  <a:pt x="1572" y="588"/>
                  <a:pt x="1574" y="579"/>
                  <a:pt x="1571" y="573"/>
                </a:cubicBezTo>
                <a:cubicBezTo>
                  <a:pt x="1567" y="572"/>
                  <a:pt x="1559" y="571"/>
                  <a:pt x="1556" y="573"/>
                </a:cubicBezTo>
                <a:cubicBezTo>
                  <a:pt x="1548" y="597"/>
                  <a:pt x="1572" y="595"/>
                  <a:pt x="1580" y="604"/>
                </a:cubicBezTo>
                <a:cubicBezTo>
                  <a:pt x="1588" y="614"/>
                  <a:pt x="1578" y="634"/>
                  <a:pt x="1590" y="642"/>
                </a:cubicBezTo>
                <a:cubicBezTo>
                  <a:pt x="1594" y="635"/>
                  <a:pt x="1601" y="629"/>
                  <a:pt x="1602" y="618"/>
                </a:cubicBezTo>
                <a:cubicBezTo>
                  <a:pt x="1603" y="611"/>
                  <a:pt x="1598" y="604"/>
                  <a:pt x="1600" y="598"/>
                </a:cubicBezTo>
                <a:cubicBezTo>
                  <a:pt x="1600" y="592"/>
                  <a:pt x="1607" y="589"/>
                  <a:pt x="1609" y="584"/>
                </a:cubicBezTo>
                <a:close/>
                <a:moveTo>
                  <a:pt x="1627" y="1510"/>
                </a:moveTo>
                <a:cubicBezTo>
                  <a:pt x="1616" y="1509"/>
                  <a:pt x="1609" y="1503"/>
                  <a:pt x="1597" y="1503"/>
                </a:cubicBezTo>
                <a:cubicBezTo>
                  <a:pt x="1587" y="1493"/>
                  <a:pt x="1552" y="1486"/>
                  <a:pt x="1543" y="1503"/>
                </a:cubicBezTo>
                <a:cubicBezTo>
                  <a:pt x="1549" y="1508"/>
                  <a:pt x="1560" y="1510"/>
                  <a:pt x="1565" y="1516"/>
                </a:cubicBezTo>
                <a:cubicBezTo>
                  <a:pt x="1574" y="1505"/>
                  <a:pt x="1601" y="1515"/>
                  <a:pt x="1588" y="1528"/>
                </a:cubicBezTo>
                <a:cubicBezTo>
                  <a:pt x="1588" y="1517"/>
                  <a:pt x="1577" y="1511"/>
                  <a:pt x="1570" y="1519"/>
                </a:cubicBezTo>
                <a:cubicBezTo>
                  <a:pt x="1569" y="1528"/>
                  <a:pt x="1573" y="1531"/>
                  <a:pt x="1572" y="1540"/>
                </a:cubicBezTo>
                <a:cubicBezTo>
                  <a:pt x="1576" y="1546"/>
                  <a:pt x="1588" y="1547"/>
                  <a:pt x="1596" y="1543"/>
                </a:cubicBezTo>
                <a:cubicBezTo>
                  <a:pt x="1600" y="1525"/>
                  <a:pt x="1627" y="1531"/>
                  <a:pt x="1627" y="1510"/>
                </a:cubicBezTo>
                <a:close/>
                <a:moveTo>
                  <a:pt x="1587" y="1492"/>
                </a:moveTo>
                <a:cubicBezTo>
                  <a:pt x="1596" y="1501"/>
                  <a:pt x="1615" y="1495"/>
                  <a:pt x="1614" y="1481"/>
                </a:cubicBezTo>
                <a:cubicBezTo>
                  <a:pt x="1603" y="1472"/>
                  <a:pt x="1591" y="1481"/>
                  <a:pt x="1587" y="1492"/>
                </a:cubicBezTo>
                <a:close/>
                <a:moveTo>
                  <a:pt x="1632" y="402"/>
                </a:moveTo>
                <a:cubicBezTo>
                  <a:pt x="1633" y="390"/>
                  <a:pt x="1620" y="379"/>
                  <a:pt x="1606" y="382"/>
                </a:cubicBezTo>
                <a:cubicBezTo>
                  <a:pt x="1599" y="365"/>
                  <a:pt x="1575" y="371"/>
                  <a:pt x="1575" y="386"/>
                </a:cubicBezTo>
                <a:cubicBezTo>
                  <a:pt x="1575" y="401"/>
                  <a:pt x="1590" y="395"/>
                  <a:pt x="1595" y="392"/>
                </a:cubicBezTo>
                <a:cubicBezTo>
                  <a:pt x="1594" y="408"/>
                  <a:pt x="1574" y="401"/>
                  <a:pt x="1567" y="395"/>
                </a:cubicBezTo>
                <a:cubicBezTo>
                  <a:pt x="1563" y="398"/>
                  <a:pt x="1556" y="399"/>
                  <a:pt x="1554" y="405"/>
                </a:cubicBezTo>
                <a:cubicBezTo>
                  <a:pt x="1570" y="431"/>
                  <a:pt x="1610" y="410"/>
                  <a:pt x="1632" y="402"/>
                </a:cubicBezTo>
                <a:close/>
                <a:moveTo>
                  <a:pt x="1643" y="1415"/>
                </a:moveTo>
                <a:cubicBezTo>
                  <a:pt x="1644" y="1404"/>
                  <a:pt x="1639" y="1387"/>
                  <a:pt x="1642" y="1377"/>
                </a:cubicBezTo>
                <a:cubicBezTo>
                  <a:pt x="1629" y="1379"/>
                  <a:pt x="1630" y="1413"/>
                  <a:pt x="1643" y="1415"/>
                </a:cubicBezTo>
                <a:close/>
                <a:moveTo>
                  <a:pt x="1654" y="499"/>
                </a:moveTo>
                <a:cubicBezTo>
                  <a:pt x="1636" y="495"/>
                  <a:pt x="1640" y="532"/>
                  <a:pt x="1651" y="536"/>
                </a:cubicBezTo>
                <a:cubicBezTo>
                  <a:pt x="1658" y="527"/>
                  <a:pt x="1647" y="512"/>
                  <a:pt x="1654" y="499"/>
                </a:cubicBezTo>
                <a:close/>
                <a:moveTo>
                  <a:pt x="1611" y="1502"/>
                </a:moveTo>
                <a:cubicBezTo>
                  <a:pt x="1636" y="1510"/>
                  <a:pt x="1661" y="1492"/>
                  <a:pt x="1656" y="1465"/>
                </a:cubicBezTo>
                <a:cubicBezTo>
                  <a:pt x="1644" y="1452"/>
                  <a:pt x="1624" y="1468"/>
                  <a:pt x="1640" y="1479"/>
                </a:cubicBezTo>
                <a:cubicBezTo>
                  <a:pt x="1634" y="1490"/>
                  <a:pt x="1610" y="1483"/>
                  <a:pt x="1611" y="1502"/>
                </a:cubicBezTo>
                <a:close/>
                <a:moveTo>
                  <a:pt x="1657" y="449"/>
                </a:moveTo>
                <a:cubicBezTo>
                  <a:pt x="1678" y="428"/>
                  <a:pt x="1633" y="394"/>
                  <a:pt x="1617" y="417"/>
                </a:cubicBezTo>
                <a:cubicBezTo>
                  <a:pt x="1623" y="425"/>
                  <a:pt x="1642" y="420"/>
                  <a:pt x="1646" y="430"/>
                </a:cubicBezTo>
                <a:cubicBezTo>
                  <a:pt x="1638" y="438"/>
                  <a:pt x="1644" y="450"/>
                  <a:pt x="1657" y="449"/>
                </a:cubicBezTo>
                <a:close/>
                <a:moveTo>
                  <a:pt x="1672" y="1431"/>
                </a:moveTo>
                <a:cubicBezTo>
                  <a:pt x="1677" y="1406"/>
                  <a:pt x="1647" y="1407"/>
                  <a:pt x="1640" y="1420"/>
                </a:cubicBezTo>
                <a:cubicBezTo>
                  <a:pt x="1624" y="1411"/>
                  <a:pt x="1628" y="1382"/>
                  <a:pt x="1639" y="1369"/>
                </a:cubicBezTo>
                <a:cubicBezTo>
                  <a:pt x="1637" y="1363"/>
                  <a:pt x="1634" y="1357"/>
                  <a:pt x="1632" y="1352"/>
                </a:cubicBezTo>
                <a:cubicBezTo>
                  <a:pt x="1593" y="1370"/>
                  <a:pt x="1604" y="1443"/>
                  <a:pt x="1642" y="1448"/>
                </a:cubicBezTo>
                <a:cubicBezTo>
                  <a:pt x="1655" y="1450"/>
                  <a:pt x="1669" y="1443"/>
                  <a:pt x="1672" y="1431"/>
                </a:cubicBezTo>
                <a:close/>
                <a:moveTo>
                  <a:pt x="1673" y="977"/>
                </a:moveTo>
                <a:cubicBezTo>
                  <a:pt x="1673" y="966"/>
                  <a:pt x="1682" y="963"/>
                  <a:pt x="1685" y="955"/>
                </a:cubicBezTo>
                <a:cubicBezTo>
                  <a:pt x="1677" y="952"/>
                  <a:pt x="1676" y="938"/>
                  <a:pt x="1668" y="938"/>
                </a:cubicBezTo>
                <a:cubicBezTo>
                  <a:pt x="1663" y="937"/>
                  <a:pt x="1655" y="948"/>
                  <a:pt x="1655" y="955"/>
                </a:cubicBezTo>
                <a:cubicBezTo>
                  <a:pt x="1655" y="964"/>
                  <a:pt x="1664" y="974"/>
                  <a:pt x="1673" y="977"/>
                </a:cubicBezTo>
                <a:close/>
                <a:moveTo>
                  <a:pt x="1682" y="492"/>
                </a:moveTo>
                <a:cubicBezTo>
                  <a:pt x="1682" y="488"/>
                  <a:pt x="1683" y="482"/>
                  <a:pt x="1681" y="479"/>
                </a:cubicBezTo>
                <a:cubicBezTo>
                  <a:pt x="1672" y="478"/>
                  <a:pt x="1671" y="469"/>
                  <a:pt x="1666" y="463"/>
                </a:cubicBezTo>
                <a:cubicBezTo>
                  <a:pt x="1609" y="453"/>
                  <a:pt x="1605" y="542"/>
                  <a:pt x="1643" y="561"/>
                </a:cubicBezTo>
                <a:cubicBezTo>
                  <a:pt x="1646" y="557"/>
                  <a:pt x="1646" y="551"/>
                  <a:pt x="1649" y="547"/>
                </a:cubicBezTo>
                <a:cubicBezTo>
                  <a:pt x="1636" y="534"/>
                  <a:pt x="1630" y="498"/>
                  <a:pt x="1650" y="488"/>
                </a:cubicBezTo>
                <a:cubicBezTo>
                  <a:pt x="1653" y="502"/>
                  <a:pt x="1675" y="503"/>
                  <a:pt x="1682" y="492"/>
                </a:cubicBezTo>
                <a:close/>
                <a:moveTo>
                  <a:pt x="1702" y="534"/>
                </a:moveTo>
                <a:cubicBezTo>
                  <a:pt x="1694" y="529"/>
                  <a:pt x="1682" y="544"/>
                  <a:pt x="1682" y="550"/>
                </a:cubicBezTo>
                <a:cubicBezTo>
                  <a:pt x="1690" y="547"/>
                  <a:pt x="1695" y="540"/>
                  <a:pt x="1702" y="534"/>
                </a:cubicBezTo>
                <a:close/>
                <a:moveTo>
                  <a:pt x="1704" y="1385"/>
                </a:moveTo>
                <a:cubicBezTo>
                  <a:pt x="1707" y="1391"/>
                  <a:pt x="1709" y="1409"/>
                  <a:pt x="1705" y="1420"/>
                </a:cubicBezTo>
                <a:cubicBezTo>
                  <a:pt x="1702" y="1431"/>
                  <a:pt x="1686" y="1450"/>
                  <a:pt x="1677" y="1463"/>
                </a:cubicBezTo>
                <a:cubicBezTo>
                  <a:pt x="1666" y="1477"/>
                  <a:pt x="1655" y="1492"/>
                  <a:pt x="1646" y="1503"/>
                </a:cubicBezTo>
                <a:cubicBezTo>
                  <a:pt x="1590" y="1568"/>
                  <a:pt x="1528" y="1625"/>
                  <a:pt x="1459" y="1675"/>
                </a:cubicBezTo>
                <a:cubicBezTo>
                  <a:pt x="1446" y="1685"/>
                  <a:pt x="1427" y="1700"/>
                  <a:pt x="1415" y="1703"/>
                </a:cubicBezTo>
                <a:cubicBezTo>
                  <a:pt x="1388" y="1710"/>
                  <a:pt x="1371" y="1695"/>
                  <a:pt x="1357" y="1688"/>
                </a:cubicBezTo>
                <a:cubicBezTo>
                  <a:pt x="1360" y="1702"/>
                  <a:pt x="1374" y="1712"/>
                  <a:pt x="1392" y="1713"/>
                </a:cubicBezTo>
                <a:cubicBezTo>
                  <a:pt x="1421" y="1715"/>
                  <a:pt x="1446" y="1697"/>
                  <a:pt x="1464" y="1683"/>
                </a:cubicBezTo>
                <a:cubicBezTo>
                  <a:pt x="1548" y="1623"/>
                  <a:pt x="1631" y="1547"/>
                  <a:pt x="1689" y="1463"/>
                </a:cubicBezTo>
                <a:cubicBezTo>
                  <a:pt x="1694" y="1456"/>
                  <a:pt x="1701" y="1449"/>
                  <a:pt x="1704" y="1443"/>
                </a:cubicBezTo>
                <a:cubicBezTo>
                  <a:pt x="1719" y="1417"/>
                  <a:pt x="1720" y="1360"/>
                  <a:pt x="1685" y="1365"/>
                </a:cubicBezTo>
                <a:cubicBezTo>
                  <a:pt x="1692" y="1372"/>
                  <a:pt x="1700" y="1375"/>
                  <a:pt x="1704" y="1385"/>
                </a:cubicBezTo>
                <a:close/>
                <a:moveTo>
                  <a:pt x="1711" y="839"/>
                </a:moveTo>
                <a:cubicBezTo>
                  <a:pt x="1735" y="840"/>
                  <a:pt x="1720" y="790"/>
                  <a:pt x="1695" y="797"/>
                </a:cubicBezTo>
                <a:cubicBezTo>
                  <a:pt x="1695" y="773"/>
                  <a:pt x="1680" y="763"/>
                  <a:pt x="1657" y="762"/>
                </a:cubicBezTo>
                <a:cubicBezTo>
                  <a:pt x="1650" y="746"/>
                  <a:pt x="1642" y="730"/>
                  <a:pt x="1626" y="723"/>
                </a:cubicBezTo>
                <a:cubicBezTo>
                  <a:pt x="1625" y="743"/>
                  <a:pt x="1636" y="752"/>
                  <a:pt x="1643" y="765"/>
                </a:cubicBezTo>
                <a:cubicBezTo>
                  <a:pt x="1634" y="777"/>
                  <a:pt x="1632" y="809"/>
                  <a:pt x="1652" y="806"/>
                </a:cubicBezTo>
                <a:cubicBezTo>
                  <a:pt x="1657" y="805"/>
                  <a:pt x="1660" y="801"/>
                  <a:pt x="1660" y="794"/>
                </a:cubicBezTo>
                <a:cubicBezTo>
                  <a:pt x="1660" y="789"/>
                  <a:pt x="1651" y="792"/>
                  <a:pt x="1652" y="786"/>
                </a:cubicBezTo>
                <a:cubicBezTo>
                  <a:pt x="1659" y="771"/>
                  <a:pt x="1678" y="780"/>
                  <a:pt x="1681" y="788"/>
                </a:cubicBezTo>
                <a:cubicBezTo>
                  <a:pt x="1687" y="807"/>
                  <a:pt x="1660" y="818"/>
                  <a:pt x="1666" y="839"/>
                </a:cubicBezTo>
                <a:cubicBezTo>
                  <a:pt x="1656" y="841"/>
                  <a:pt x="1645" y="847"/>
                  <a:pt x="1644" y="860"/>
                </a:cubicBezTo>
                <a:cubicBezTo>
                  <a:pt x="1644" y="877"/>
                  <a:pt x="1664" y="887"/>
                  <a:pt x="1668" y="869"/>
                </a:cubicBezTo>
                <a:cubicBezTo>
                  <a:pt x="1669" y="862"/>
                  <a:pt x="1661" y="864"/>
                  <a:pt x="1663" y="856"/>
                </a:cubicBezTo>
                <a:cubicBezTo>
                  <a:pt x="1679" y="852"/>
                  <a:pt x="1678" y="881"/>
                  <a:pt x="1698" y="880"/>
                </a:cubicBezTo>
                <a:cubicBezTo>
                  <a:pt x="1701" y="865"/>
                  <a:pt x="1679" y="851"/>
                  <a:pt x="1681" y="834"/>
                </a:cubicBezTo>
                <a:cubicBezTo>
                  <a:pt x="1682" y="825"/>
                  <a:pt x="1693" y="811"/>
                  <a:pt x="1704" y="818"/>
                </a:cubicBezTo>
                <a:cubicBezTo>
                  <a:pt x="1702" y="825"/>
                  <a:pt x="1700" y="838"/>
                  <a:pt x="1711" y="839"/>
                </a:cubicBezTo>
                <a:close/>
                <a:moveTo>
                  <a:pt x="1702" y="1115"/>
                </a:moveTo>
                <a:cubicBezTo>
                  <a:pt x="1735" y="1114"/>
                  <a:pt x="1729" y="1050"/>
                  <a:pt x="1700" y="1076"/>
                </a:cubicBezTo>
                <a:cubicBezTo>
                  <a:pt x="1698" y="1083"/>
                  <a:pt x="1704" y="1084"/>
                  <a:pt x="1705" y="1089"/>
                </a:cubicBezTo>
                <a:cubicBezTo>
                  <a:pt x="1694" y="1101"/>
                  <a:pt x="1679" y="1088"/>
                  <a:pt x="1678" y="1079"/>
                </a:cubicBezTo>
                <a:cubicBezTo>
                  <a:pt x="1675" y="1058"/>
                  <a:pt x="1704" y="1054"/>
                  <a:pt x="1696" y="1036"/>
                </a:cubicBezTo>
                <a:cubicBezTo>
                  <a:pt x="1678" y="1036"/>
                  <a:pt x="1676" y="1057"/>
                  <a:pt x="1660" y="1055"/>
                </a:cubicBezTo>
                <a:cubicBezTo>
                  <a:pt x="1664" y="1045"/>
                  <a:pt x="1659" y="1038"/>
                  <a:pt x="1648" y="1039"/>
                </a:cubicBezTo>
                <a:cubicBezTo>
                  <a:pt x="1634" y="1052"/>
                  <a:pt x="1648" y="1072"/>
                  <a:pt x="1662" y="1076"/>
                </a:cubicBezTo>
                <a:cubicBezTo>
                  <a:pt x="1661" y="1094"/>
                  <a:pt x="1680" y="1102"/>
                  <a:pt x="1686" y="1118"/>
                </a:cubicBezTo>
                <a:cubicBezTo>
                  <a:pt x="1683" y="1123"/>
                  <a:pt x="1685" y="1125"/>
                  <a:pt x="1683" y="1131"/>
                </a:cubicBezTo>
                <a:cubicBezTo>
                  <a:pt x="1680" y="1139"/>
                  <a:pt x="1652" y="1145"/>
                  <a:pt x="1654" y="1128"/>
                </a:cubicBezTo>
                <a:cubicBezTo>
                  <a:pt x="1655" y="1123"/>
                  <a:pt x="1661" y="1124"/>
                  <a:pt x="1662" y="1118"/>
                </a:cubicBezTo>
                <a:cubicBezTo>
                  <a:pt x="1662" y="1112"/>
                  <a:pt x="1655" y="1104"/>
                  <a:pt x="1649" y="1104"/>
                </a:cubicBezTo>
                <a:cubicBezTo>
                  <a:pt x="1643" y="1104"/>
                  <a:pt x="1636" y="1114"/>
                  <a:pt x="1635" y="1122"/>
                </a:cubicBezTo>
                <a:cubicBezTo>
                  <a:pt x="1635" y="1128"/>
                  <a:pt x="1640" y="1134"/>
                  <a:pt x="1641" y="1141"/>
                </a:cubicBezTo>
                <a:cubicBezTo>
                  <a:pt x="1643" y="1162"/>
                  <a:pt x="1626" y="1169"/>
                  <a:pt x="1623" y="1182"/>
                </a:cubicBezTo>
                <a:cubicBezTo>
                  <a:pt x="1643" y="1190"/>
                  <a:pt x="1646" y="1161"/>
                  <a:pt x="1660" y="1156"/>
                </a:cubicBezTo>
                <a:cubicBezTo>
                  <a:pt x="1669" y="1153"/>
                  <a:pt x="1679" y="1156"/>
                  <a:pt x="1686" y="1151"/>
                </a:cubicBezTo>
                <a:cubicBezTo>
                  <a:pt x="1698" y="1144"/>
                  <a:pt x="1700" y="1130"/>
                  <a:pt x="1702" y="1115"/>
                </a:cubicBezTo>
                <a:close/>
                <a:moveTo>
                  <a:pt x="1722" y="891"/>
                </a:moveTo>
                <a:cubicBezTo>
                  <a:pt x="1725" y="886"/>
                  <a:pt x="1726" y="881"/>
                  <a:pt x="1727" y="876"/>
                </a:cubicBezTo>
                <a:cubicBezTo>
                  <a:pt x="1722" y="870"/>
                  <a:pt x="1714" y="864"/>
                  <a:pt x="1708" y="864"/>
                </a:cubicBezTo>
                <a:cubicBezTo>
                  <a:pt x="1698" y="877"/>
                  <a:pt x="1700" y="902"/>
                  <a:pt x="1722" y="891"/>
                </a:cubicBezTo>
                <a:close/>
                <a:moveTo>
                  <a:pt x="1727" y="1250"/>
                </a:moveTo>
                <a:cubicBezTo>
                  <a:pt x="1709" y="1243"/>
                  <a:pt x="1689" y="1281"/>
                  <a:pt x="1710" y="1293"/>
                </a:cubicBezTo>
                <a:cubicBezTo>
                  <a:pt x="1719" y="1290"/>
                  <a:pt x="1711" y="1283"/>
                  <a:pt x="1712" y="1278"/>
                </a:cubicBezTo>
                <a:cubicBezTo>
                  <a:pt x="1714" y="1266"/>
                  <a:pt x="1726" y="1263"/>
                  <a:pt x="1727" y="1250"/>
                </a:cubicBezTo>
                <a:close/>
                <a:moveTo>
                  <a:pt x="1705" y="1046"/>
                </a:moveTo>
                <a:cubicBezTo>
                  <a:pt x="1719" y="1044"/>
                  <a:pt x="1726" y="1030"/>
                  <a:pt x="1724" y="1016"/>
                </a:cubicBezTo>
                <a:cubicBezTo>
                  <a:pt x="1698" y="1005"/>
                  <a:pt x="1697" y="1030"/>
                  <a:pt x="1705" y="1046"/>
                </a:cubicBezTo>
                <a:close/>
                <a:moveTo>
                  <a:pt x="1724" y="525"/>
                </a:moveTo>
                <a:cubicBezTo>
                  <a:pt x="1735" y="487"/>
                  <a:pt x="1699" y="450"/>
                  <a:pt x="1682" y="424"/>
                </a:cubicBezTo>
                <a:cubicBezTo>
                  <a:pt x="1671" y="407"/>
                  <a:pt x="1657" y="388"/>
                  <a:pt x="1644" y="375"/>
                </a:cubicBezTo>
                <a:cubicBezTo>
                  <a:pt x="1641" y="371"/>
                  <a:pt x="1635" y="369"/>
                  <a:pt x="1632" y="364"/>
                </a:cubicBezTo>
                <a:cubicBezTo>
                  <a:pt x="1618" y="349"/>
                  <a:pt x="1604" y="330"/>
                  <a:pt x="1588" y="314"/>
                </a:cubicBezTo>
                <a:cubicBezTo>
                  <a:pt x="1555" y="281"/>
                  <a:pt x="1525" y="253"/>
                  <a:pt x="1487" y="226"/>
                </a:cubicBezTo>
                <a:cubicBezTo>
                  <a:pt x="1466" y="212"/>
                  <a:pt x="1448" y="198"/>
                  <a:pt x="1424" y="194"/>
                </a:cubicBezTo>
                <a:cubicBezTo>
                  <a:pt x="1400" y="190"/>
                  <a:pt x="1374" y="203"/>
                  <a:pt x="1371" y="222"/>
                </a:cubicBezTo>
                <a:cubicBezTo>
                  <a:pt x="1382" y="219"/>
                  <a:pt x="1390" y="208"/>
                  <a:pt x="1403" y="206"/>
                </a:cubicBezTo>
                <a:cubicBezTo>
                  <a:pt x="1443" y="198"/>
                  <a:pt x="1476" y="231"/>
                  <a:pt x="1497" y="249"/>
                </a:cubicBezTo>
                <a:cubicBezTo>
                  <a:pt x="1540" y="276"/>
                  <a:pt x="1572" y="314"/>
                  <a:pt x="1606" y="349"/>
                </a:cubicBezTo>
                <a:cubicBezTo>
                  <a:pt x="1610" y="352"/>
                  <a:pt x="1613" y="348"/>
                  <a:pt x="1616" y="352"/>
                </a:cubicBezTo>
                <a:cubicBezTo>
                  <a:pt x="1618" y="368"/>
                  <a:pt x="1631" y="374"/>
                  <a:pt x="1640" y="385"/>
                </a:cubicBezTo>
                <a:cubicBezTo>
                  <a:pt x="1655" y="403"/>
                  <a:pt x="1669" y="428"/>
                  <a:pt x="1685" y="446"/>
                </a:cubicBezTo>
                <a:cubicBezTo>
                  <a:pt x="1688" y="450"/>
                  <a:pt x="1693" y="452"/>
                  <a:pt x="1696" y="456"/>
                </a:cubicBezTo>
                <a:cubicBezTo>
                  <a:pt x="1707" y="471"/>
                  <a:pt x="1724" y="500"/>
                  <a:pt x="1716" y="525"/>
                </a:cubicBezTo>
                <a:cubicBezTo>
                  <a:pt x="1711" y="538"/>
                  <a:pt x="1696" y="540"/>
                  <a:pt x="1693" y="552"/>
                </a:cubicBezTo>
                <a:cubicBezTo>
                  <a:pt x="1709" y="549"/>
                  <a:pt x="1720" y="538"/>
                  <a:pt x="1724" y="525"/>
                </a:cubicBezTo>
                <a:close/>
                <a:moveTo>
                  <a:pt x="1734" y="1232"/>
                </a:moveTo>
                <a:cubicBezTo>
                  <a:pt x="1714" y="1225"/>
                  <a:pt x="1685" y="1242"/>
                  <a:pt x="1680" y="1254"/>
                </a:cubicBezTo>
                <a:cubicBezTo>
                  <a:pt x="1671" y="1275"/>
                  <a:pt x="1681" y="1303"/>
                  <a:pt x="1700" y="1309"/>
                </a:cubicBezTo>
                <a:cubicBezTo>
                  <a:pt x="1709" y="1301"/>
                  <a:pt x="1700" y="1293"/>
                  <a:pt x="1698" y="1286"/>
                </a:cubicBezTo>
                <a:cubicBezTo>
                  <a:pt x="1688" y="1248"/>
                  <a:pt x="1726" y="1251"/>
                  <a:pt x="1734" y="1232"/>
                </a:cubicBezTo>
                <a:close/>
                <a:moveTo>
                  <a:pt x="1733" y="678"/>
                </a:moveTo>
                <a:cubicBezTo>
                  <a:pt x="1733" y="663"/>
                  <a:pt x="1721" y="666"/>
                  <a:pt x="1714" y="656"/>
                </a:cubicBezTo>
                <a:cubicBezTo>
                  <a:pt x="1705" y="643"/>
                  <a:pt x="1718" y="619"/>
                  <a:pt x="1705" y="611"/>
                </a:cubicBezTo>
                <a:cubicBezTo>
                  <a:pt x="1675" y="629"/>
                  <a:pt x="1698" y="689"/>
                  <a:pt x="1733" y="678"/>
                </a:cubicBezTo>
                <a:close/>
                <a:moveTo>
                  <a:pt x="1735" y="1279"/>
                </a:moveTo>
                <a:cubicBezTo>
                  <a:pt x="1732" y="1274"/>
                  <a:pt x="1731" y="1267"/>
                  <a:pt x="1726" y="1264"/>
                </a:cubicBezTo>
                <a:cubicBezTo>
                  <a:pt x="1718" y="1265"/>
                  <a:pt x="1716" y="1279"/>
                  <a:pt x="1721" y="1285"/>
                </a:cubicBezTo>
                <a:cubicBezTo>
                  <a:pt x="1727" y="1283"/>
                  <a:pt x="1731" y="1282"/>
                  <a:pt x="1735" y="1279"/>
                </a:cubicBezTo>
                <a:close/>
                <a:moveTo>
                  <a:pt x="1732" y="661"/>
                </a:moveTo>
                <a:cubicBezTo>
                  <a:pt x="1739" y="654"/>
                  <a:pt x="1729" y="649"/>
                  <a:pt x="1726" y="642"/>
                </a:cubicBezTo>
                <a:cubicBezTo>
                  <a:pt x="1723" y="636"/>
                  <a:pt x="1725" y="629"/>
                  <a:pt x="1719" y="626"/>
                </a:cubicBezTo>
                <a:cubicBezTo>
                  <a:pt x="1709" y="637"/>
                  <a:pt x="1718" y="660"/>
                  <a:pt x="1732" y="661"/>
                </a:cubicBezTo>
                <a:close/>
                <a:moveTo>
                  <a:pt x="1740" y="1415"/>
                </a:moveTo>
                <a:cubicBezTo>
                  <a:pt x="1748" y="1362"/>
                  <a:pt x="1712" y="1326"/>
                  <a:pt x="1671" y="1338"/>
                </a:cubicBezTo>
                <a:cubicBezTo>
                  <a:pt x="1667" y="1357"/>
                  <a:pt x="1689" y="1355"/>
                  <a:pt x="1698" y="1361"/>
                </a:cubicBezTo>
                <a:cubicBezTo>
                  <a:pt x="1723" y="1376"/>
                  <a:pt x="1722" y="1415"/>
                  <a:pt x="1709" y="1442"/>
                </a:cubicBezTo>
                <a:cubicBezTo>
                  <a:pt x="1703" y="1454"/>
                  <a:pt x="1690" y="1468"/>
                  <a:pt x="1680" y="1482"/>
                </a:cubicBezTo>
                <a:cubicBezTo>
                  <a:pt x="1670" y="1496"/>
                  <a:pt x="1658" y="1509"/>
                  <a:pt x="1649" y="1520"/>
                </a:cubicBezTo>
                <a:cubicBezTo>
                  <a:pt x="1609" y="1567"/>
                  <a:pt x="1556" y="1620"/>
                  <a:pt x="1508" y="1657"/>
                </a:cubicBezTo>
                <a:cubicBezTo>
                  <a:pt x="1484" y="1675"/>
                  <a:pt x="1452" y="1702"/>
                  <a:pt x="1424" y="1712"/>
                </a:cubicBezTo>
                <a:cubicBezTo>
                  <a:pt x="1387" y="1726"/>
                  <a:pt x="1352" y="1709"/>
                  <a:pt x="1344" y="1678"/>
                </a:cubicBezTo>
                <a:cubicBezTo>
                  <a:pt x="1338" y="1677"/>
                  <a:pt x="1333" y="1672"/>
                  <a:pt x="1327" y="1675"/>
                </a:cubicBezTo>
                <a:cubicBezTo>
                  <a:pt x="1320" y="1727"/>
                  <a:pt x="1379" y="1750"/>
                  <a:pt x="1428" y="1735"/>
                </a:cubicBezTo>
                <a:cubicBezTo>
                  <a:pt x="1526" y="1683"/>
                  <a:pt x="1627" y="1585"/>
                  <a:pt x="1696" y="1496"/>
                </a:cubicBezTo>
                <a:cubicBezTo>
                  <a:pt x="1714" y="1473"/>
                  <a:pt x="1734" y="1448"/>
                  <a:pt x="1740" y="1415"/>
                </a:cubicBezTo>
                <a:close/>
                <a:moveTo>
                  <a:pt x="1749" y="632"/>
                </a:moveTo>
                <a:cubicBezTo>
                  <a:pt x="1736" y="626"/>
                  <a:pt x="1723" y="633"/>
                  <a:pt x="1733" y="645"/>
                </a:cubicBezTo>
                <a:cubicBezTo>
                  <a:pt x="1744" y="646"/>
                  <a:pt x="1748" y="641"/>
                  <a:pt x="1749" y="632"/>
                </a:cubicBezTo>
                <a:close/>
                <a:moveTo>
                  <a:pt x="1755" y="928"/>
                </a:moveTo>
                <a:cubicBezTo>
                  <a:pt x="1754" y="915"/>
                  <a:pt x="1745" y="906"/>
                  <a:pt x="1736" y="902"/>
                </a:cubicBezTo>
                <a:cubicBezTo>
                  <a:pt x="1712" y="891"/>
                  <a:pt x="1687" y="908"/>
                  <a:pt x="1660" y="901"/>
                </a:cubicBezTo>
                <a:cubicBezTo>
                  <a:pt x="1656" y="912"/>
                  <a:pt x="1667" y="920"/>
                  <a:pt x="1672" y="927"/>
                </a:cubicBezTo>
                <a:cubicBezTo>
                  <a:pt x="1677" y="936"/>
                  <a:pt x="1681" y="944"/>
                  <a:pt x="1683" y="947"/>
                </a:cubicBezTo>
                <a:cubicBezTo>
                  <a:pt x="1698" y="960"/>
                  <a:pt x="1723" y="938"/>
                  <a:pt x="1704" y="927"/>
                </a:cubicBezTo>
                <a:cubicBezTo>
                  <a:pt x="1697" y="926"/>
                  <a:pt x="1698" y="932"/>
                  <a:pt x="1691" y="931"/>
                </a:cubicBezTo>
                <a:cubicBezTo>
                  <a:pt x="1695" y="913"/>
                  <a:pt x="1714" y="926"/>
                  <a:pt x="1719" y="933"/>
                </a:cubicBezTo>
                <a:cubicBezTo>
                  <a:pt x="1727" y="927"/>
                  <a:pt x="1745" y="927"/>
                  <a:pt x="1755" y="928"/>
                </a:cubicBezTo>
                <a:close/>
                <a:moveTo>
                  <a:pt x="1686" y="577"/>
                </a:moveTo>
                <a:cubicBezTo>
                  <a:pt x="1730" y="583"/>
                  <a:pt x="1765" y="537"/>
                  <a:pt x="1749" y="487"/>
                </a:cubicBezTo>
                <a:cubicBezTo>
                  <a:pt x="1740" y="459"/>
                  <a:pt x="1721" y="436"/>
                  <a:pt x="1706" y="414"/>
                </a:cubicBezTo>
                <a:cubicBezTo>
                  <a:pt x="1698" y="401"/>
                  <a:pt x="1688" y="388"/>
                  <a:pt x="1679" y="377"/>
                </a:cubicBezTo>
                <a:cubicBezTo>
                  <a:pt x="1632" y="320"/>
                  <a:pt x="1574" y="260"/>
                  <a:pt x="1516" y="217"/>
                </a:cubicBezTo>
                <a:cubicBezTo>
                  <a:pt x="1503" y="208"/>
                  <a:pt x="1491" y="195"/>
                  <a:pt x="1479" y="188"/>
                </a:cubicBezTo>
                <a:cubicBezTo>
                  <a:pt x="1463" y="180"/>
                  <a:pt x="1438" y="169"/>
                  <a:pt x="1419" y="169"/>
                </a:cubicBezTo>
                <a:cubicBezTo>
                  <a:pt x="1382" y="169"/>
                  <a:pt x="1337" y="192"/>
                  <a:pt x="1341" y="232"/>
                </a:cubicBezTo>
                <a:cubicBezTo>
                  <a:pt x="1348" y="237"/>
                  <a:pt x="1358" y="233"/>
                  <a:pt x="1365" y="231"/>
                </a:cubicBezTo>
                <a:cubicBezTo>
                  <a:pt x="1365" y="219"/>
                  <a:pt x="1370" y="211"/>
                  <a:pt x="1374" y="203"/>
                </a:cubicBezTo>
                <a:cubicBezTo>
                  <a:pt x="1388" y="195"/>
                  <a:pt x="1405" y="187"/>
                  <a:pt x="1426" y="190"/>
                </a:cubicBezTo>
                <a:cubicBezTo>
                  <a:pt x="1458" y="194"/>
                  <a:pt x="1496" y="226"/>
                  <a:pt x="1520" y="247"/>
                </a:cubicBezTo>
                <a:cubicBezTo>
                  <a:pt x="1549" y="271"/>
                  <a:pt x="1575" y="295"/>
                  <a:pt x="1600" y="319"/>
                </a:cubicBezTo>
                <a:cubicBezTo>
                  <a:pt x="1613" y="332"/>
                  <a:pt x="1625" y="346"/>
                  <a:pt x="1635" y="360"/>
                </a:cubicBezTo>
                <a:cubicBezTo>
                  <a:pt x="1645" y="373"/>
                  <a:pt x="1658" y="386"/>
                  <a:pt x="1670" y="401"/>
                </a:cubicBezTo>
                <a:cubicBezTo>
                  <a:pt x="1688" y="426"/>
                  <a:pt x="1721" y="462"/>
                  <a:pt x="1728" y="495"/>
                </a:cubicBezTo>
                <a:cubicBezTo>
                  <a:pt x="1734" y="524"/>
                  <a:pt x="1722" y="542"/>
                  <a:pt x="1708" y="552"/>
                </a:cubicBezTo>
                <a:cubicBezTo>
                  <a:pt x="1693" y="561"/>
                  <a:pt x="1678" y="557"/>
                  <a:pt x="1686" y="577"/>
                </a:cubicBezTo>
                <a:close/>
                <a:moveTo>
                  <a:pt x="1751" y="985"/>
                </a:moveTo>
                <a:cubicBezTo>
                  <a:pt x="1738" y="985"/>
                  <a:pt x="1725" y="979"/>
                  <a:pt x="1718" y="978"/>
                </a:cubicBezTo>
                <a:cubicBezTo>
                  <a:pt x="1717" y="988"/>
                  <a:pt x="1698" y="995"/>
                  <a:pt x="1696" y="985"/>
                </a:cubicBezTo>
                <a:cubicBezTo>
                  <a:pt x="1700" y="987"/>
                  <a:pt x="1705" y="986"/>
                  <a:pt x="1708" y="984"/>
                </a:cubicBezTo>
                <a:cubicBezTo>
                  <a:pt x="1713" y="976"/>
                  <a:pt x="1707" y="965"/>
                  <a:pt x="1702" y="962"/>
                </a:cubicBezTo>
                <a:cubicBezTo>
                  <a:pt x="1683" y="959"/>
                  <a:pt x="1678" y="970"/>
                  <a:pt x="1675" y="985"/>
                </a:cubicBezTo>
                <a:cubicBezTo>
                  <a:pt x="1668" y="989"/>
                  <a:pt x="1657" y="995"/>
                  <a:pt x="1662" y="1008"/>
                </a:cubicBezTo>
                <a:cubicBezTo>
                  <a:pt x="1693" y="1003"/>
                  <a:pt x="1746" y="1022"/>
                  <a:pt x="1751" y="985"/>
                </a:cubicBezTo>
                <a:close/>
                <a:moveTo>
                  <a:pt x="1743" y="1323"/>
                </a:moveTo>
                <a:cubicBezTo>
                  <a:pt x="1745" y="1330"/>
                  <a:pt x="1755" y="1339"/>
                  <a:pt x="1751" y="1356"/>
                </a:cubicBezTo>
                <a:cubicBezTo>
                  <a:pt x="1749" y="1362"/>
                  <a:pt x="1739" y="1366"/>
                  <a:pt x="1742" y="1373"/>
                </a:cubicBezTo>
                <a:cubicBezTo>
                  <a:pt x="1764" y="1376"/>
                  <a:pt x="1768" y="1323"/>
                  <a:pt x="1745" y="1319"/>
                </a:cubicBezTo>
                <a:cubicBezTo>
                  <a:pt x="1745" y="1321"/>
                  <a:pt x="1743" y="1320"/>
                  <a:pt x="1743" y="1323"/>
                </a:cubicBezTo>
                <a:close/>
                <a:moveTo>
                  <a:pt x="1754" y="978"/>
                </a:moveTo>
                <a:cubicBezTo>
                  <a:pt x="1763" y="972"/>
                  <a:pt x="1762" y="953"/>
                  <a:pt x="1754" y="947"/>
                </a:cubicBezTo>
                <a:cubicBezTo>
                  <a:pt x="1745" y="946"/>
                  <a:pt x="1739" y="948"/>
                  <a:pt x="1739" y="955"/>
                </a:cubicBezTo>
                <a:cubicBezTo>
                  <a:pt x="1738" y="961"/>
                  <a:pt x="1745" y="960"/>
                  <a:pt x="1744" y="966"/>
                </a:cubicBezTo>
                <a:cubicBezTo>
                  <a:pt x="1734" y="967"/>
                  <a:pt x="1733" y="959"/>
                  <a:pt x="1734" y="949"/>
                </a:cubicBezTo>
                <a:cubicBezTo>
                  <a:pt x="1738" y="941"/>
                  <a:pt x="1750" y="944"/>
                  <a:pt x="1756" y="940"/>
                </a:cubicBezTo>
                <a:cubicBezTo>
                  <a:pt x="1744" y="922"/>
                  <a:pt x="1710" y="940"/>
                  <a:pt x="1705" y="957"/>
                </a:cubicBezTo>
                <a:cubicBezTo>
                  <a:pt x="1717" y="968"/>
                  <a:pt x="1730" y="985"/>
                  <a:pt x="1754" y="978"/>
                </a:cubicBezTo>
                <a:close/>
                <a:moveTo>
                  <a:pt x="1749" y="545"/>
                </a:moveTo>
                <a:cubicBezTo>
                  <a:pt x="1748" y="557"/>
                  <a:pt x="1762" y="563"/>
                  <a:pt x="1758" y="583"/>
                </a:cubicBezTo>
                <a:cubicBezTo>
                  <a:pt x="1756" y="588"/>
                  <a:pt x="1746" y="590"/>
                  <a:pt x="1750" y="598"/>
                </a:cubicBezTo>
                <a:cubicBezTo>
                  <a:pt x="1775" y="595"/>
                  <a:pt x="1768" y="551"/>
                  <a:pt x="1751" y="545"/>
                </a:cubicBezTo>
                <a:lnTo>
                  <a:pt x="1749" y="545"/>
                </a:lnTo>
                <a:close/>
                <a:moveTo>
                  <a:pt x="1749" y="773"/>
                </a:moveTo>
                <a:cubicBezTo>
                  <a:pt x="1744" y="783"/>
                  <a:pt x="1754" y="802"/>
                  <a:pt x="1767" y="797"/>
                </a:cubicBezTo>
                <a:cubicBezTo>
                  <a:pt x="1762" y="790"/>
                  <a:pt x="1754" y="784"/>
                  <a:pt x="1752" y="773"/>
                </a:cubicBezTo>
                <a:lnTo>
                  <a:pt x="1749" y="773"/>
                </a:lnTo>
                <a:close/>
                <a:moveTo>
                  <a:pt x="1767" y="1118"/>
                </a:moveTo>
                <a:cubicBezTo>
                  <a:pt x="1749" y="1116"/>
                  <a:pt x="1738" y="1136"/>
                  <a:pt x="1739" y="1153"/>
                </a:cubicBezTo>
                <a:cubicBezTo>
                  <a:pt x="1745" y="1154"/>
                  <a:pt x="1746" y="1150"/>
                  <a:pt x="1749" y="1148"/>
                </a:cubicBezTo>
                <a:cubicBezTo>
                  <a:pt x="1748" y="1131"/>
                  <a:pt x="1763" y="1130"/>
                  <a:pt x="1767" y="1118"/>
                </a:cubicBezTo>
                <a:close/>
                <a:moveTo>
                  <a:pt x="1763" y="1182"/>
                </a:moveTo>
                <a:cubicBezTo>
                  <a:pt x="1769" y="1186"/>
                  <a:pt x="1780" y="1187"/>
                  <a:pt x="1783" y="1179"/>
                </a:cubicBezTo>
                <a:cubicBezTo>
                  <a:pt x="1762" y="1170"/>
                  <a:pt x="1741" y="1174"/>
                  <a:pt x="1725" y="1186"/>
                </a:cubicBezTo>
                <a:cubicBezTo>
                  <a:pt x="1718" y="1190"/>
                  <a:pt x="1715" y="1200"/>
                  <a:pt x="1708" y="1202"/>
                </a:cubicBezTo>
                <a:cubicBezTo>
                  <a:pt x="1699" y="1204"/>
                  <a:pt x="1690" y="1201"/>
                  <a:pt x="1683" y="1202"/>
                </a:cubicBezTo>
                <a:cubicBezTo>
                  <a:pt x="1652" y="1207"/>
                  <a:pt x="1626" y="1232"/>
                  <a:pt x="1629" y="1271"/>
                </a:cubicBezTo>
                <a:cubicBezTo>
                  <a:pt x="1631" y="1284"/>
                  <a:pt x="1638" y="1296"/>
                  <a:pt x="1644" y="1305"/>
                </a:cubicBezTo>
                <a:cubicBezTo>
                  <a:pt x="1647" y="1309"/>
                  <a:pt x="1654" y="1313"/>
                  <a:pt x="1656" y="1319"/>
                </a:cubicBezTo>
                <a:cubicBezTo>
                  <a:pt x="1658" y="1327"/>
                  <a:pt x="1655" y="1337"/>
                  <a:pt x="1657" y="1344"/>
                </a:cubicBezTo>
                <a:cubicBezTo>
                  <a:pt x="1661" y="1365"/>
                  <a:pt x="1678" y="1384"/>
                  <a:pt x="1698" y="1385"/>
                </a:cubicBezTo>
                <a:cubicBezTo>
                  <a:pt x="1697" y="1375"/>
                  <a:pt x="1687" y="1375"/>
                  <a:pt x="1681" y="1370"/>
                </a:cubicBezTo>
                <a:cubicBezTo>
                  <a:pt x="1667" y="1356"/>
                  <a:pt x="1662" y="1336"/>
                  <a:pt x="1665" y="1311"/>
                </a:cubicBezTo>
                <a:cubicBezTo>
                  <a:pt x="1656" y="1297"/>
                  <a:pt x="1642" y="1290"/>
                  <a:pt x="1641" y="1270"/>
                </a:cubicBezTo>
                <a:cubicBezTo>
                  <a:pt x="1639" y="1231"/>
                  <a:pt x="1672" y="1202"/>
                  <a:pt x="1716" y="1212"/>
                </a:cubicBezTo>
                <a:cubicBezTo>
                  <a:pt x="1722" y="1193"/>
                  <a:pt x="1742" y="1188"/>
                  <a:pt x="1763" y="1182"/>
                </a:cubicBezTo>
                <a:close/>
                <a:moveTo>
                  <a:pt x="1749" y="1400"/>
                </a:moveTo>
                <a:cubicBezTo>
                  <a:pt x="1781" y="1391"/>
                  <a:pt x="1799" y="1333"/>
                  <a:pt x="1774" y="1304"/>
                </a:cubicBezTo>
                <a:cubicBezTo>
                  <a:pt x="1768" y="1297"/>
                  <a:pt x="1759" y="1296"/>
                  <a:pt x="1752" y="1288"/>
                </a:cubicBezTo>
                <a:cubicBezTo>
                  <a:pt x="1735" y="1283"/>
                  <a:pt x="1709" y="1292"/>
                  <a:pt x="1705" y="1306"/>
                </a:cubicBezTo>
                <a:cubicBezTo>
                  <a:pt x="1702" y="1319"/>
                  <a:pt x="1709" y="1329"/>
                  <a:pt x="1718" y="1332"/>
                </a:cubicBezTo>
                <a:cubicBezTo>
                  <a:pt x="1731" y="1335"/>
                  <a:pt x="1739" y="1325"/>
                  <a:pt x="1741" y="1312"/>
                </a:cubicBezTo>
                <a:cubicBezTo>
                  <a:pt x="1762" y="1318"/>
                  <a:pt x="1770" y="1338"/>
                  <a:pt x="1763" y="1361"/>
                </a:cubicBezTo>
                <a:cubicBezTo>
                  <a:pt x="1759" y="1370"/>
                  <a:pt x="1746" y="1376"/>
                  <a:pt x="1744" y="1382"/>
                </a:cubicBezTo>
                <a:cubicBezTo>
                  <a:pt x="1743" y="1389"/>
                  <a:pt x="1748" y="1396"/>
                  <a:pt x="1749" y="1400"/>
                </a:cubicBezTo>
                <a:close/>
                <a:moveTo>
                  <a:pt x="1778" y="1045"/>
                </a:moveTo>
                <a:cubicBezTo>
                  <a:pt x="1779" y="1039"/>
                  <a:pt x="1781" y="1033"/>
                  <a:pt x="1780" y="1025"/>
                </a:cubicBezTo>
                <a:cubicBezTo>
                  <a:pt x="1768" y="999"/>
                  <a:pt x="1731" y="1027"/>
                  <a:pt x="1762" y="1035"/>
                </a:cubicBezTo>
                <a:cubicBezTo>
                  <a:pt x="1753" y="1044"/>
                  <a:pt x="1744" y="1032"/>
                  <a:pt x="1744" y="1024"/>
                </a:cubicBezTo>
                <a:cubicBezTo>
                  <a:pt x="1744" y="1012"/>
                  <a:pt x="1754" y="1010"/>
                  <a:pt x="1763" y="1005"/>
                </a:cubicBezTo>
                <a:cubicBezTo>
                  <a:pt x="1762" y="999"/>
                  <a:pt x="1760" y="993"/>
                  <a:pt x="1755" y="992"/>
                </a:cubicBezTo>
                <a:cubicBezTo>
                  <a:pt x="1752" y="1005"/>
                  <a:pt x="1739" y="1005"/>
                  <a:pt x="1732" y="1014"/>
                </a:cubicBezTo>
                <a:cubicBezTo>
                  <a:pt x="1716" y="1033"/>
                  <a:pt x="1738" y="1058"/>
                  <a:pt x="1742" y="1078"/>
                </a:cubicBezTo>
                <a:cubicBezTo>
                  <a:pt x="1764" y="1077"/>
                  <a:pt x="1758" y="1048"/>
                  <a:pt x="1778" y="1045"/>
                </a:cubicBezTo>
                <a:close/>
                <a:moveTo>
                  <a:pt x="1760" y="874"/>
                </a:moveTo>
                <a:cubicBezTo>
                  <a:pt x="1744" y="900"/>
                  <a:pt x="1785" y="902"/>
                  <a:pt x="1781" y="873"/>
                </a:cubicBezTo>
                <a:cubicBezTo>
                  <a:pt x="1781" y="869"/>
                  <a:pt x="1776" y="865"/>
                  <a:pt x="1773" y="860"/>
                </a:cubicBezTo>
                <a:cubicBezTo>
                  <a:pt x="1766" y="847"/>
                  <a:pt x="1758" y="840"/>
                  <a:pt x="1747" y="837"/>
                </a:cubicBezTo>
                <a:cubicBezTo>
                  <a:pt x="1742" y="857"/>
                  <a:pt x="1729" y="869"/>
                  <a:pt x="1729" y="894"/>
                </a:cubicBezTo>
                <a:cubicBezTo>
                  <a:pt x="1743" y="899"/>
                  <a:pt x="1750" y="911"/>
                  <a:pt x="1762" y="918"/>
                </a:cubicBezTo>
                <a:cubicBezTo>
                  <a:pt x="1762" y="912"/>
                  <a:pt x="1766" y="910"/>
                  <a:pt x="1765" y="903"/>
                </a:cubicBezTo>
                <a:cubicBezTo>
                  <a:pt x="1756" y="899"/>
                  <a:pt x="1742" y="878"/>
                  <a:pt x="1760" y="874"/>
                </a:cubicBezTo>
                <a:close/>
                <a:moveTo>
                  <a:pt x="1789" y="740"/>
                </a:moveTo>
                <a:cubicBezTo>
                  <a:pt x="1784" y="733"/>
                  <a:pt x="1777" y="739"/>
                  <a:pt x="1771" y="739"/>
                </a:cubicBezTo>
                <a:cubicBezTo>
                  <a:pt x="1746" y="738"/>
                  <a:pt x="1727" y="724"/>
                  <a:pt x="1717" y="707"/>
                </a:cubicBezTo>
                <a:cubicBezTo>
                  <a:pt x="1699" y="707"/>
                  <a:pt x="1686" y="702"/>
                  <a:pt x="1673" y="696"/>
                </a:cubicBezTo>
                <a:cubicBezTo>
                  <a:pt x="1665" y="685"/>
                  <a:pt x="1654" y="676"/>
                  <a:pt x="1650" y="662"/>
                </a:cubicBezTo>
                <a:cubicBezTo>
                  <a:pt x="1643" y="631"/>
                  <a:pt x="1665" y="612"/>
                  <a:pt x="1682" y="598"/>
                </a:cubicBezTo>
                <a:cubicBezTo>
                  <a:pt x="1678" y="585"/>
                  <a:pt x="1680" y="573"/>
                  <a:pt x="1680" y="557"/>
                </a:cubicBezTo>
                <a:cubicBezTo>
                  <a:pt x="1668" y="560"/>
                  <a:pt x="1675" y="583"/>
                  <a:pt x="1674" y="594"/>
                </a:cubicBezTo>
                <a:cubicBezTo>
                  <a:pt x="1658" y="604"/>
                  <a:pt x="1644" y="618"/>
                  <a:pt x="1641" y="639"/>
                </a:cubicBezTo>
                <a:cubicBezTo>
                  <a:pt x="1635" y="679"/>
                  <a:pt x="1671" y="720"/>
                  <a:pt x="1711" y="715"/>
                </a:cubicBezTo>
                <a:cubicBezTo>
                  <a:pt x="1721" y="731"/>
                  <a:pt x="1740" y="744"/>
                  <a:pt x="1764" y="746"/>
                </a:cubicBezTo>
                <a:cubicBezTo>
                  <a:pt x="1772" y="746"/>
                  <a:pt x="1784" y="747"/>
                  <a:pt x="1789" y="740"/>
                </a:cubicBezTo>
                <a:close/>
                <a:moveTo>
                  <a:pt x="1788" y="1304"/>
                </a:moveTo>
                <a:lnTo>
                  <a:pt x="1788" y="1297"/>
                </a:lnTo>
                <a:cubicBezTo>
                  <a:pt x="1784" y="1295"/>
                  <a:pt x="1777" y="1296"/>
                  <a:pt x="1778" y="1302"/>
                </a:cubicBezTo>
                <a:cubicBezTo>
                  <a:pt x="1779" y="1306"/>
                  <a:pt x="1785" y="1308"/>
                  <a:pt x="1788" y="1304"/>
                </a:cubicBezTo>
                <a:close/>
                <a:moveTo>
                  <a:pt x="1791" y="581"/>
                </a:moveTo>
                <a:cubicBezTo>
                  <a:pt x="1794" y="563"/>
                  <a:pt x="1787" y="551"/>
                  <a:pt x="1781" y="540"/>
                </a:cubicBezTo>
                <a:cubicBezTo>
                  <a:pt x="1774" y="527"/>
                  <a:pt x="1771" y="518"/>
                  <a:pt x="1759" y="513"/>
                </a:cubicBezTo>
                <a:lnTo>
                  <a:pt x="1757" y="513"/>
                </a:lnTo>
                <a:cubicBezTo>
                  <a:pt x="1757" y="518"/>
                  <a:pt x="1752" y="528"/>
                  <a:pt x="1754" y="536"/>
                </a:cubicBezTo>
                <a:cubicBezTo>
                  <a:pt x="1755" y="545"/>
                  <a:pt x="1769" y="553"/>
                  <a:pt x="1771" y="568"/>
                </a:cubicBezTo>
                <a:cubicBezTo>
                  <a:pt x="1773" y="586"/>
                  <a:pt x="1766" y="605"/>
                  <a:pt x="1743" y="603"/>
                </a:cubicBezTo>
                <a:cubicBezTo>
                  <a:pt x="1753" y="578"/>
                  <a:pt x="1726" y="569"/>
                  <a:pt x="1714" y="584"/>
                </a:cubicBezTo>
                <a:cubicBezTo>
                  <a:pt x="1705" y="596"/>
                  <a:pt x="1716" y="619"/>
                  <a:pt x="1727" y="624"/>
                </a:cubicBezTo>
                <a:cubicBezTo>
                  <a:pt x="1737" y="628"/>
                  <a:pt x="1751" y="627"/>
                  <a:pt x="1756" y="625"/>
                </a:cubicBezTo>
                <a:cubicBezTo>
                  <a:pt x="1772" y="621"/>
                  <a:pt x="1789" y="600"/>
                  <a:pt x="1791" y="581"/>
                </a:cubicBezTo>
                <a:close/>
                <a:moveTo>
                  <a:pt x="1793" y="623"/>
                </a:moveTo>
                <a:cubicBezTo>
                  <a:pt x="1794" y="603"/>
                  <a:pt x="1775" y="610"/>
                  <a:pt x="1774" y="624"/>
                </a:cubicBezTo>
                <a:cubicBezTo>
                  <a:pt x="1778" y="626"/>
                  <a:pt x="1790" y="626"/>
                  <a:pt x="1793" y="623"/>
                </a:cubicBezTo>
                <a:close/>
                <a:moveTo>
                  <a:pt x="1768" y="1169"/>
                </a:moveTo>
                <a:cubicBezTo>
                  <a:pt x="1784" y="1170"/>
                  <a:pt x="1801" y="1184"/>
                  <a:pt x="1803" y="1163"/>
                </a:cubicBezTo>
                <a:cubicBezTo>
                  <a:pt x="1789" y="1152"/>
                  <a:pt x="1772" y="1150"/>
                  <a:pt x="1754" y="1154"/>
                </a:cubicBezTo>
                <a:cubicBezTo>
                  <a:pt x="1733" y="1158"/>
                  <a:pt x="1717" y="1176"/>
                  <a:pt x="1702" y="1179"/>
                </a:cubicBezTo>
                <a:cubicBezTo>
                  <a:pt x="1682" y="1183"/>
                  <a:pt x="1673" y="1178"/>
                  <a:pt x="1659" y="1184"/>
                </a:cubicBezTo>
                <a:cubicBezTo>
                  <a:pt x="1651" y="1187"/>
                  <a:pt x="1631" y="1203"/>
                  <a:pt x="1626" y="1209"/>
                </a:cubicBezTo>
                <a:cubicBezTo>
                  <a:pt x="1608" y="1233"/>
                  <a:pt x="1604" y="1270"/>
                  <a:pt x="1614" y="1298"/>
                </a:cubicBezTo>
                <a:cubicBezTo>
                  <a:pt x="1619" y="1309"/>
                  <a:pt x="1628" y="1316"/>
                  <a:pt x="1632" y="1326"/>
                </a:cubicBezTo>
                <a:cubicBezTo>
                  <a:pt x="1638" y="1344"/>
                  <a:pt x="1638" y="1361"/>
                  <a:pt x="1646" y="1374"/>
                </a:cubicBezTo>
                <a:cubicBezTo>
                  <a:pt x="1656" y="1393"/>
                  <a:pt x="1678" y="1413"/>
                  <a:pt x="1703" y="1408"/>
                </a:cubicBezTo>
                <a:cubicBezTo>
                  <a:pt x="1710" y="1388"/>
                  <a:pt x="1693" y="1391"/>
                  <a:pt x="1680" y="1383"/>
                </a:cubicBezTo>
                <a:cubicBezTo>
                  <a:pt x="1667" y="1376"/>
                  <a:pt x="1657" y="1359"/>
                  <a:pt x="1654" y="1344"/>
                </a:cubicBezTo>
                <a:cubicBezTo>
                  <a:pt x="1652" y="1337"/>
                  <a:pt x="1653" y="1327"/>
                  <a:pt x="1651" y="1320"/>
                </a:cubicBezTo>
                <a:cubicBezTo>
                  <a:pt x="1650" y="1316"/>
                  <a:pt x="1645" y="1312"/>
                  <a:pt x="1642" y="1309"/>
                </a:cubicBezTo>
                <a:cubicBezTo>
                  <a:pt x="1624" y="1285"/>
                  <a:pt x="1620" y="1247"/>
                  <a:pt x="1639" y="1221"/>
                </a:cubicBezTo>
                <a:cubicBezTo>
                  <a:pt x="1651" y="1204"/>
                  <a:pt x="1672" y="1196"/>
                  <a:pt x="1705" y="1197"/>
                </a:cubicBezTo>
                <a:cubicBezTo>
                  <a:pt x="1722" y="1183"/>
                  <a:pt x="1740" y="1165"/>
                  <a:pt x="1768" y="1169"/>
                </a:cubicBezTo>
                <a:close/>
                <a:moveTo>
                  <a:pt x="1808" y="756"/>
                </a:moveTo>
                <a:cubicBezTo>
                  <a:pt x="1806" y="750"/>
                  <a:pt x="1802" y="747"/>
                  <a:pt x="1797" y="745"/>
                </a:cubicBezTo>
                <a:cubicBezTo>
                  <a:pt x="1768" y="757"/>
                  <a:pt x="1738" y="749"/>
                  <a:pt x="1720" y="734"/>
                </a:cubicBezTo>
                <a:cubicBezTo>
                  <a:pt x="1715" y="730"/>
                  <a:pt x="1712" y="723"/>
                  <a:pt x="1706" y="720"/>
                </a:cubicBezTo>
                <a:cubicBezTo>
                  <a:pt x="1699" y="717"/>
                  <a:pt x="1691" y="719"/>
                  <a:pt x="1685" y="717"/>
                </a:cubicBezTo>
                <a:cubicBezTo>
                  <a:pt x="1677" y="715"/>
                  <a:pt x="1668" y="710"/>
                  <a:pt x="1662" y="704"/>
                </a:cubicBezTo>
                <a:cubicBezTo>
                  <a:pt x="1635" y="683"/>
                  <a:pt x="1629" y="631"/>
                  <a:pt x="1651" y="604"/>
                </a:cubicBezTo>
                <a:cubicBezTo>
                  <a:pt x="1655" y="600"/>
                  <a:pt x="1667" y="597"/>
                  <a:pt x="1670" y="588"/>
                </a:cubicBezTo>
                <a:cubicBezTo>
                  <a:pt x="1672" y="580"/>
                  <a:pt x="1668" y="571"/>
                  <a:pt x="1668" y="564"/>
                </a:cubicBezTo>
                <a:cubicBezTo>
                  <a:pt x="1672" y="540"/>
                  <a:pt x="1688" y="531"/>
                  <a:pt x="1710" y="522"/>
                </a:cubicBezTo>
                <a:cubicBezTo>
                  <a:pt x="1712" y="517"/>
                  <a:pt x="1714" y="509"/>
                  <a:pt x="1710" y="504"/>
                </a:cubicBezTo>
                <a:cubicBezTo>
                  <a:pt x="1671" y="506"/>
                  <a:pt x="1644" y="538"/>
                  <a:pt x="1650" y="580"/>
                </a:cubicBezTo>
                <a:cubicBezTo>
                  <a:pt x="1628" y="598"/>
                  <a:pt x="1611" y="622"/>
                  <a:pt x="1616" y="657"/>
                </a:cubicBezTo>
                <a:cubicBezTo>
                  <a:pt x="1621" y="702"/>
                  <a:pt x="1655" y="738"/>
                  <a:pt x="1701" y="739"/>
                </a:cubicBezTo>
                <a:cubicBezTo>
                  <a:pt x="1716" y="766"/>
                  <a:pt x="1779" y="783"/>
                  <a:pt x="1808" y="756"/>
                </a:cubicBezTo>
                <a:close/>
                <a:moveTo>
                  <a:pt x="1801" y="1050"/>
                </a:moveTo>
                <a:cubicBezTo>
                  <a:pt x="1804" y="1045"/>
                  <a:pt x="1800" y="1038"/>
                  <a:pt x="1801" y="1032"/>
                </a:cubicBezTo>
                <a:cubicBezTo>
                  <a:pt x="1796" y="1029"/>
                  <a:pt x="1793" y="1026"/>
                  <a:pt x="1786" y="1026"/>
                </a:cubicBezTo>
                <a:cubicBezTo>
                  <a:pt x="1785" y="1032"/>
                  <a:pt x="1784" y="1037"/>
                  <a:pt x="1785" y="1045"/>
                </a:cubicBezTo>
                <a:cubicBezTo>
                  <a:pt x="1791" y="1046"/>
                  <a:pt x="1793" y="1050"/>
                  <a:pt x="1801" y="1050"/>
                </a:cubicBezTo>
                <a:close/>
                <a:moveTo>
                  <a:pt x="1802" y="878"/>
                </a:moveTo>
                <a:cubicBezTo>
                  <a:pt x="1801" y="871"/>
                  <a:pt x="1803" y="862"/>
                  <a:pt x="1799" y="858"/>
                </a:cubicBezTo>
                <a:cubicBezTo>
                  <a:pt x="1784" y="858"/>
                  <a:pt x="1782" y="868"/>
                  <a:pt x="1786" y="883"/>
                </a:cubicBezTo>
                <a:cubicBezTo>
                  <a:pt x="1794" y="884"/>
                  <a:pt x="1798" y="881"/>
                  <a:pt x="1802" y="878"/>
                </a:cubicBezTo>
                <a:close/>
                <a:moveTo>
                  <a:pt x="1802" y="806"/>
                </a:moveTo>
                <a:cubicBezTo>
                  <a:pt x="1804" y="789"/>
                  <a:pt x="1787" y="782"/>
                  <a:pt x="1774" y="792"/>
                </a:cubicBezTo>
                <a:cubicBezTo>
                  <a:pt x="1771" y="794"/>
                  <a:pt x="1774" y="804"/>
                  <a:pt x="1770" y="806"/>
                </a:cubicBezTo>
                <a:cubicBezTo>
                  <a:pt x="1751" y="804"/>
                  <a:pt x="1744" y="790"/>
                  <a:pt x="1741" y="772"/>
                </a:cubicBezTo>
                <a:cubicBezTo>
                  <a:pt x="1736" y="769"/>
                  <a:pt x="1730" y="767"/>
                  <a:pt x="1722" y="766"/>
                </a:cubicBezTo>
                <a:cubicBezTo>
                  <a:pt x="1721" y="769"/>
                  <a:pt x="1721" y="775"/>
                  <a:pt x="1721" y="779"/>
                </a:cubicBezTo>
                <a:cubicBezTo>
                  <a:pt x="1725" y="805"/>
                  <a:pt x="1749" y="829"/>
                  <a:pt x="1776" y="826"/>
                </a:cubicBezTo>
                <a:cubicBezTo>
                  <a:pt x="1788" y="825"/>
                  <a:pt x="1801" y="817"/>
                  <a:pt x="1802" y="806"/>
                </a:cubicBezTo>
                <a:close/>
                <a:moveTo>
                  <a:pt x="1775" y="1133"/>
                </a:moveTo>
                <a:cubicBezTo>
                  <a:pt x="1793" y="1143"/>
                  <a:pt x="1810" y="1126"/>
                  <a:pt x="1803" y="1104"/>
                </a:cubicBezTo>
                <a:cubicBezTo>
                  <a:pt x="1763" y="1065"/>
                  <a:pt x="1704" y="1116"/>
                  <a:pt x="1712" y="1165"/>
                </a:cubicBezTo>
                <a:cubicBezTo>
                  <a:pt x="1721" y="1164"/>
                  <a:pt x="1727" y="1160"/>
                  <a:pt x="1733" y="1156"/>
                </a:cubicBezTo>
                <a:cubicBezTo>
                  <a:pt x="1733" y="1130"/>
                  <a:pt x="1749" y="1107"/>
                  <a:pt x="1773" y="1112"/>
                </a:cubicBezTo>
                <a:cubicBezTo>
                  <a:pt x="1771" y="1119"/>
                  <a:pt x="1772" y="1128"/>
                  <a:pt x="1775" y="1133"/>
                </a:cubicBezTo>
                <a:close/>
                <a:moveTo>
                  <a:pt x="1789" y="1328"/>
                </a:moveTo>
                <a:cubicBezTo>
                  <a:pt x="1804" y="1326"/>
                  <a:pt x="1810" y="1307"/>
                  <a:pt x="1808" y="1290"/>
                </a:cubicBezTo>
                <a:cubicBezTo>
                  <a:pt x="1790" y="1291"/>
                  <a:pt x="1782" y="1314"/>
                  <a:pt x="1789" y="1328"/>
                </a:cubicBezTo>
                <a:close/>
                <a:moveTo>
                  <a:pt x="1776" y="1269"/>
                </a:moveTo>
                <a:cubicBezTo>
                  <a:pt x="1795" y="1269"/>
                  <a:pt x="1822" y="1235"/>
                  <a:pt x="1808" y="1220"/>
                </a:cubicBezTo>
                <a:cubicBezTo>
                  <a:pt x="1803" y="1220"/>
                  <a:pt x="1802" y="1224"/>
                  <a:pt x="1799" y="1225"/>
                </a:cubicBezTo>
                <a:cubicBezTo>
                  <a:pt x="1799" y="1243"/>
                  <a:pt x="1788" y="1251"/>
                  <a:pt x="1776" y="1257"/>
                </a:cubicBezTo>
                <a:cubicBezTo>
                  <a:pt x="1761" y="1255"/>
                  <a:pt x="1763" y="1268"/>
                  <a:pt x="1776" y="1269"/>
                </a:cubicBezTo>
                <a:close/>
                <a:moveTo>
                  <a:pt x="1804" y="1082"/>
                </a:moveTo>
                <a:cubicBezTo>
                  <a:pt x="1835" y="1102"/>
                  <a:pt x="1837" y="1033"/>
                  <a:pt x="1809" y="1033"/>
                </a:cubicBezTo>
                <a:cubicBezTo>
                  <a:pt x="1799" y="1041"/>
                  <a:pt x="1818" y="1053"/>
                  <a:pt x="1814" y="1064"/>
                </a:cubicBezTo>
                <a:cubicBezTo>
                  <a:pt x="1813" y="1070"/>
                  <a:pt x="1807" y="1067"/>
                  <a:pt x="1804" y="1073"/>
                </a:cubicBezTo>
                <a:lnTo>
                  <a:pt x="1804" y="1082"/>
                </a:lnTo>
                <a:close/>
                <a:moveTo>
                  <a:pt x="1809" y="876"/>
                </a:moveTo>
                <a:cubicBezTo>
                  <a:pt x="1847" y="881"/>
                  <a:pt x="1821" y="793"/>
                  <a:pt x="1804" y="838"/>
                </a:cubicBezTo>
                <a:cubicBezTo>
                  <a:pt x="1805" y="843"/>
                  <a:pt x="1813" y="842"/>
                  <a:pt x="1816" y="846"/>
                </a:cubicBezTo>
                <a:cubicBezTo>
                  <a:pt x="1818" y="860"/>
                  <a:pt x="1805" y="864"/>
                  <a:pt x="1809" y="876"/>
                </a:cubicBezTo>
                <a:close/>
                <a:moveTo>
                  <a:pt x="1816" y="701"/>
                </a:moveTo>
                <a:cubicBezTo>
                  <a:pt x="1824" y="680"/>
                  <a:pt x="1800" y="649"/>
                  <a:pt x="1774" y="656"/>
                </a:cubicBezTo>
                <a:cubicBezTo>
                  <a:pt x="1773" y="656"/>
                  <a:pt x="1773" y="657"/>
                  <a:pt x="1772" y="657"/>
                </a:cubicBezTo>
                <a:cubicBezTo>
                  <a:pt x="1777" y="669"/>
                  <a:pt x="1789" y="666"/>
                  <a:pt x="1797" y="673"/>
                </a:cubicBezTo>
                <a:cubicBezTo>
                  <a:pt x="1806" y="681"/>
                  <a:pt x="1803" y="696"/>
                  <a:pt x="1816" y="701"/>
                </a:cubicBezTo>
                <a:close/>
                <a:moveTo>
                  <a:pt x="1821" y="958"/>
                </a:moveTo>
                <a:cubicBezTo>
                  <a:pt x="1821" y="950"/>
                  <a:pt x="1805" y="937"/>
                  <a:pt x="1797" y="933"/>
                </a:cubicBezTo>
                <a:cubicBezTo>
                  <a:pt x="1789" y="929"/>
                  <a:pt x="1772" y="933"/>
                  <a:pt x="1768" y="940"/>
                </a:cubicBezTo>
                <a:cubicBezTo>
                  <a:pt x="1762" y="950"/>
                  <a:pt x="1770" y="966"/>
                  <a:pt x="1780" y="965"/>
                </a:cubicBezTo>
                <a:cubicBezTo>
                  <a:pt x="1786" y="965"/>
                  <a:pt x="1784" y="959"/>
                  <a:pt x="1790" y="960"/>
                </a:cubicBezTo>
                <a:cubicBezTo>
                  <a:pt x="1790" y="974"/>
                  <a:pt x="1775" y="970"/>
                  <a:pt x="1765" y="970"/>
                </a:cubicBezTo>
                <a:cubicBezTo>
                  <a:pt x="1772" y="999"/>
                  <a:pt x="1821" y="974"/>
                  <a:pt x="1821" y="958"/>
                </a:cubicBezTo>
                <a:close/>
                <a:moveTo>
                  <a:pt x="1829" y="1035"/>
                </a:moveTo>
                <a:cubicBezTo>
                  <a:pt x="1837" y="1025"/>
                  <a:pt x="1833" y="1010"/>
                  <a:pt x="1825" y="1003"/>
                </a:cubicBezTo>
                <a:cubicBezTo>
                  <a:pt x="1830" y="959"/>
                  <a:pt x="1776" y="990"/>
                  <a:pt x="1808" y="1010"/>
                </a:cubicBezTo>
                <a:cubicBezTo>
                  <a:pt x="1792" y="1012"/>
                  <a:pt x="1794" y="997"/>
                  <a:pt x="1790" y="988"/>
                </a:cubicBezTo>
                <a:cubicBezTo>
                  <a:pt x="1777" y="992"/>
                  <a:pt x="1771" y="982"/>
                  <a:pt x="1763" y="984"/>
                </a:cubicBezTo>
                <a:cubicBezTo>
                  <a:pt x="1764" y="1017"/>
                  <a:pt x="1801" y="1025"/>
                  <a:pt x="1829" y="1035"/>
                </a:cubicBezTo>
                <a:close/>
                <a:moveTo>
                  <a:pt x="1828" y="904"/>
                </a:moveTo>
                <a:cubicBezTo>
                  <a:pt x="1837" y="900"/>
                  <a:pt x="1840" y="877"/>
                  <a:pt x="1831" y="871"/>
                </a:cubicBezTo>
                <a:lnTo>
                  <a:pt x="1828" y="871"/>
                </a:lnTo>
                <a:cubicBezTo>
                  <a:pt x="1820" y="883"/>
                  <a:pt x="1802" y="886"/>
                  <a:pt x="1786" y="889"/>
                </a:cubicBezTo>
                <a:cubicBezTo>
                  <a:pt x="1775" y="899"/>
                  <a:pt x="1761" y="917"/>
                  <a:pt x="1765" y="934"/>
                </a:cubicBezTo>
                <a:cubicBezTo>
                  <a:pt x="1773" y="930"/>
                  <a:pt x="1781" y="927"/>
                  <a:pt x="1791" y="926"/>
                </a:cubicBezTo>
                <a:cubicBezTo>
                  <a:pt x="1786" y="909"/>
                  <a:pt x="1810" y="894"/>
                  <a:pt x="1816" y="911"/>
                </a:cubicBezTo>
                <a:cubicBezTo>
                  <a:pt x="1812" y="910"/>
                  <a:pt x="1811" y="906"/>
                  <a:pt x="1805" y="907"/>
                </a:cubicBezTo>
                <a:cubicBezTo>
                  <a:pt x="1801" y="910"/>
                  <a:pt x="1798" y="912"/>
                  <a:pt x="1797" y="917"/>
                </a:cubicBezTo>
                <a:cubicBezTo>
                  <a:pt x="1794" y="944"/>
                  <a:pt x="1844" y="939"/>
                  <a:pt x="1828" y="904"/>
                </a:cubicBezTo>
                <a:close/>
                <a:moveTo>
                  <a:pt x="1837" y="716"/>
                </a:moveTo>
                <a:cubicBezTo>
                  <a:pt x="1850" y="682"/>
                  <a:pt x="1831" y="646"/>
                  <a:pt x="1808" y="634"/>
                </a:cubicBezTo>
                <a:cubicBezTo>
                  <a:pt x="1818" y="622"/>
                  <a:pt x="1808" y="595"/>
                  <a:pt x="1795" y="592"/>
                </a:cubicBezTo>
                <a:cubicBezTo>
                  <a:pt x="1782" y="602"/>
                  <a:pt x="1803" y="614"/>
                  <a:pt x="1796" y="629"/>
                </a:cubicBezTo>
                <a:cubicBezTo>
                  <a:pt x="1777" y="629"/>
                  <a:pt x="1762" y="633"/>
                  <a:pt x="1750" y="640"/>
                </a:cubicBezTo>
                <a:cubicBezTo>
                  <a:pt x="1737" y="651"/>
                  <a:pt x="1731" y="680"/>
                  <a:pt x="1747" y="691"/>
                </a:cubicBezTo>
                <a:cubicBezTo>
                  <a:pt x="1758" y="698"/>
                  <a:pt x="1777" y="694"/>
                  <a:pt x="1776" y="679"/>
                </a:cubicBezTo>
                <a:cubicBezTo>
                  <a:pt x="1776" y="668"/>
                  <a:pt x="1765" y="668"/>
                  <a:pt x="1760" y="658"/>
                </a:cubicBezTo>
                <a:cubicBezTo>
                  <a:pt x="1791" y="633"/>
                  <a:pt x="1829" y="670"/>
                  <a:pt x="1822" y="706"/>
                </a:cubicBezTo>
                <a:cubicBezTo>
                  <a:pt x="1827" y="709"/>
                  <a:pt x="1830" y="715"/>
                  <a:pt x="1837" y="716"/>
                </a:cubicBezTo>
                <a:close/>
                <a:moveTo>
                  <a:pt x="1839" y="1226"/>
                </a:moveTo>
                <a:cubicBezTo>
                  <a:pt x="1839" y="1218"/>
                  <a:pt x="1839" y="1205"/>
                  <a:pt x="1833" y="1200"/>
                </a:cubicBezTo>
                <a:cubicBezTo>
                  <a:pt x="1828" y="1204"/>
                  <a:pt x="1816" y="1209"/>
                  <a:pt x="1814" y="1218"/>
                </a:cubicBezTo>
                <a:cubicBezTo>
                  <a:pt x="1814" y="1221"/>
                  <a:pt x="1817" y="1226"/>
                  <a:pt x="1817" y="1228"/>
                </a:cubicBezTo>
                <a:cubicBezTo>
                  <a:pt x="1818" y="1260"/>
                  <a:pt x="1777" y="1287"/>
                  <a:pt x="1758" y="1263"/>
                </a:cubicBezTo>
                <a:cubicBezTo>
                  <a:pt x="1766" y="1251"/>
                  <a:pt x="1766" y="1231"/>
                  <a:pt x="1743" y="1235"/>
                </a:cubicBezTo>
                <a:cubicBezTo>
                  <a:pt x="1716" y="1259"/>
                  <a:pt x="1749" y="1289"/>
                  <a:pt x="1773" y="1292"/>
                </a:cubicBezTo>
                <a:cubicBezTo>
                  <a:pt x="1783" y="1293"/>
                  <a:pt x="1796" y="1290"/>
                  <a:pt x="1804" y="1286"/>
                </a:cubicBezTo>
                <a:cubicBezTo>
                  <a:pt x="1821" y="1277"/>
                  <a:pt x="1838" y="1252"/>
                  <a:pt x="1839" y="1226"/>
                </a:cubicBezTo>
                <a:close/>
                <a:moveTo>
                  <a:pt x="1849" y="934"/>
                </a:moveTo>
                <a:cubicBezTo>
                  <a:pt x="1852" y="921"/>
                  <a:pt x="1852" y="902"/>
                  <a:pt x="1850" y="883"/>
                </a:cubicBezTo>
                <a:cubicBezTo>
                  <a:pt x="1846" y="838"/>
                  <a:pt x="1838" y="764"/>
                  <a:pt x="1814" y="739"/>
                </a:cubicBezTo>
                <a:cubicBezTo>
                  <a:pt x="1807" y="730"/>
                  <a:pt x="1778" y="713"/>
                  <a:pt x="1764" y="731"/>
                </a:cubicBezTo>
                <a:cubicBezTo>
                  <a:pt x="1776" y="733"/>
                  <a:pt x="1790" y="730"/>
                  <a:pt x="1801" y="738"/>
                </a:cubicBezTo>
                <a:cubicBezTo>
                  <a:pt x="1841" y="782"/>
                  <a:pt x="1835" y="873"/>
                  <a:pt x="1843" y="949"/>
                </a:cubicBezTo>
                <a:cubicBezTo>
                  <a:pt x="1844" y="954"/>
                  <a:pt x="1848" y="954"/>
                  <a:pt x="1849" y="958"/>
                </a:cubicBezTo>
                <a:cubicBezTo>
                  <a:pt x="1844" y="958"/>
                  <a:pt x="1841" y="959"/>
                  <a:pt x="1841" y="963"/>
                </a:cubicBezTo>
                <a:cubicBezTo>
                  <a:pt x="1842" y="1019"/>
                  <a:pt x="1837" y="1063"/>
                  <a:pt x="1828" y="1113"/>
                </a:cubicBezTo>
                <a:cubicBezTo>
                  <a:pt x="1821" y="1153"/>
                  <a:pt x="1806" y="1181"/>
                  <a:pt x="1773" y="1190"/>
                </a:cubicBezTo>
                <a:cubicBezTo>
                  <a:pt x="1767" y="1190"/>
                  <a:pt x="1763" y="1184"/>
                  <a:pt x="1757" y="1188"/>
                </a:cubicBezTo>
                <a:cubicBezTo>
                  <a:pt x="1761" y="1200"/>
                  <a:pt x="1777" y="1200"/>
                  <a:pt x="1788" y="1196"/>
                </a:cubicBezTo>
                <a:cubicBezTo>
                  <a:pt x="1835" y="1179"/>
                  <a:pt x="1839" y="1095"/>
                  <a:pt x="1848" y="1039"/>
                </a:cubicBezTo>
                <a:cubicBezTo>
                  <a:pt x="1849" y="1033"/>
                  <a:pt x="1844" y="1034"/>
                  <a:pt x="1844" y="1028"/>
                </a:cubicBezTo>
                <a:cubicBezTo>
                  <a:pt x="1846" y="1027"/>
                  <a:pt x="1849" y="1025"/>
                  <a:pt x="1849" y="1022"/>
                </a:cubicBezTo>
                <a:cubicBezTo>
                  <a:pt x="1851" y="993"/>
                  <a:pt x="1853" y="960"/>
                  <a:pt x="1849" y="934"/>
                </a:cubicBezTo>
                <a:close/>
                <a:moveTo>
                  <a:pt x="1874" y="970"/>
                </a:moveTo>
                <a:cubicBezTo>
                  <a:pt x="1876" y="964"/>
                  <a:pt x="1871" y="965"/>
                  <a:pt x="1871" y="961"/>
                </a:cubicBezTo>
                <a:cubicBezTo>
                  <a:pt x="1876" y="949"/>
                  <a:pt x="1874" y="933"/>
                  <a:pt x="1874" y="917"/>
                </a:cubicBezTo>
                <a:cubicBezTo>
                  <a:pt x="1874" y="867"/>
                  <a:pt x="1872" y="821"/>
                  <a:pt x="1860" y="784"/>
                </a:cubicBezTo>
                <a:cubicBezTo>
                  <a:pt x="1859" y="739"/>
                  <a:pt x="1829" y="714"/>
                  <a:pt x="1796" y="696"/>
                </a:cubicBezTo>
                <a:cubicBezTo>
                  <a:pt x="1768" y="696"/>
                  <a:pt x="1746" y="702"/>
                  <a:pt x="1739" y="722"/>
                </a:cubicBezTo>
                <a:cubicBezTo>
                  <a:pt x="1753" y="738"/>
                  <a:pt x="1761" y="720"/>
                  <a:pt x="1775" y="718"/>
                </a:cubicBezTo>
                <a:cubicBezTo>
                  <a:pt x="1793" y="716"/>
                  <a:pt x="1813" y="729"/>
                  <a:pt x="1821" y="739"/>
                </a:cubicBezTo>
                <a:cubicBezTo>
                  <a:pt x="1849" y="772"/>
                  <a:pt x="1848" y="843"/>
                  <a:pt x="1852" y="899"/>
                </a:cubicBezTo>
                <a:cubicBezTo>
                  <a:pt x="1854" y="914"/>
                  <a:pt x="1854" y="930"/>
                  <a:pt x="1858" y="943"/>
                </a:cubicBezTo>
                <a:cubicBezTo>
                  <a:pt x="1853" y="945"/>
                  <a:pt x="1856" y="952"/>
                  <a:pt x="1856" y="955"/>
                </a:cubicBezTo>
                <a:cubicBezTo>
                  <a:pt x="1854" y="1034"/>
                  <a:pt x="1850" y="1154"/>
                  <a:pt x="1806" y="1190"/>
                </a:cubicBezTo>
                <a:cubicBezTo>
                  <a:pt x="1799" y="1196"/>
                  <a:pt x="1786" y="1203"/>
                  <a:pt x="1774" y="1203"/>
                </a:cubicBezTo>
                <a:cubicBezTo>
                  <a:pt x="1756" y="1203"/>
                  <a:pt x="1737" y="1179"/>
                  <a:pt x="1728" y="1204"/>
                </a:cubicBezTo>
                <a:cubicBezTo>
                  <a:pt x="1739" y="1215"/>
                  <a:pt x="1755" y="1228"/>
                  <a:pt x="1774" y="1227"/>
                </a:cubicBezTo>
                <a:cubicBezTo>
                  <a:pt x="1788" y="1226"/>
                  <a:pt x="1806" y="1217"/>
                  <a:pt x="1816" y="1209"/>
                </a:cubicBezTo>
                <a:cubicBezTo>
                  <a:pt x="1844" y="1186"/>
                  <a:pt x="1857" y="1148"/>
                  <a:pt x="1865" y="1103"/>
                </a:cubicBezTo>
                <a:cubicBezTo>
                  <a:pt x="1871" y="1068"/>
                  <a:pt x="1877" y="1015"/>
                  <a:pt x="1874" y="970"/>
                </a:cubicBezTo>
                <a:close/>
                <a:moveTo>
                  <a:pt x="1891" y="916"/>
                </a:moveTo>
                <a:cubicBezTo>
                  <a:pt x="1899" y="1071"/>
                  <a:pt x="1864" y="1204"/>
                  <a:pt x="1818" y="1313"/>
                </a:cubicBezTo>
                <a:cubicBezTo>
                  <a:pt x="1725" y="1534"/>
                  <a:pt x="1569" y="1693"/>
                  <a:pt x="1359" y="1797"/>
                </a:cubicBezTo>
                <a:cubicBezTo>
                  <a:pt x="1252" y="1850"/>
                  <a:pt x="1126" y="1883"/>
                  <a:pt x="981" y="1890"/>
                </a:cubicBezTo>
                <a:cubicBezTo>
                  <a:pt x="752" y="1901"/>
                  <a:pt x="569" y="1826"/>
                  <a:pt x="431" y="1736"/>
                </a:cubicBezTo>
                <a:cubicBezTo>
                  <a:pt x="289" y="1644"/>
                  <a:pt x="179" y="1518"/>
                  <a:pt x="100" y="1361"/>
                </a:cubicBezTo>
                <a:cubicBezTo>
                  <a:pt x="47" y="1254"/>
                  <a:pt x="14" y="1129"/>
                  <a:pt x="7" y="982"/>
                </a:cubicBezTo>
                <a:cubicBezTo>
                  <a:pt x="0" y="831"/>
                  <a:pt x="33" y="694"/>
                  <a:pt x="78" y="585"/>
                </a:cubicBezTo>
                <a:cubicBezTo>
                  <a:pt x="171" y="364"/>
                  <a:pt x="326" y="207"/>
                  <a:pt x="537" y="101"/>
                </a:cubicBezTo>
                <a:cubicBezTo>
                  <a:pt x="588" y="75"/>
                  <a:pt x="644" y="54"/>
                  <a:pt x="708" y="37"/>
                </a:cubicBezTo>
                <a:cubicBezTo>
                  <a:pt x="772" y="20"/>
                  <a:pt x="842" y="10"/>
                  <a:pt x="916" y="7"/>
                </a:cubicBezTo>
                <a:cubicBezTo>
                  <a:pt x="1066" y="0"/>
                  <a:pt x="1207" y="34"/>
                  <a:pt x="1315" y="79"/>
                </a:cubicBezTo>
                <a:cubicBezTo>
                  <a:pt x="1537" y="173"/>
                  <a:pt x="1692" y="330"/>
                  <a:pt x="1797" y="539"/>
                </a:cubicBezTo>
                <a:cubicBezTo>
                  <a:pt x="1850" y="643"/>
                  <a:pt x="1885" y="774"/>
                  <a:pt x="1891" y="916"/>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 name="TextBox 3"/>
          <p:cNvSpPr txBox="1"/>
          <p:nvPr/>
        </p:nvSpPr>
        <p:spPr>
          <a:xfrm>
            <a:off x="2505185" y="2192006"/>
            <a:ext cx="1338828" cy="1477328"/>
          </a:xfrm>
          <a:prstGeom prst="rect">
            <a:avLst/>
          </a:prstGeom>
          <a:noFill/>
        </p:spPr>
        <p:txBody>
          <a:bodyPr wrap="none" rtlCol="0">
            <a:spAutoFit/>
          </a:bodyPr>
          <a:lstStyle/>
          <a:p>
            <a:r>
              <a:rPr lang="zh-CN" altLang="en-US" sz="9000" dirty="0">
                <a:solidFill>
                  <a:schemeClr val="accent1"/>
                </a:solidFill>
                <a:latin typeface="方正隶二简体" pitchFamily="2" charset="-122"/>
                <a:ea typeface="方正隶二简体" pitchFamily="2" charset="-122"/>
              </a:rPr>
              <a:t>贰</a:t>
            </a:r>
          </a:p>
        </p:txBody>
      </p:sp>
    </p:spTree>
  </p:cSld>
  <p:clrMapOvr>
    <a:masterClrMapping/>
  </p:clrMapOvr>
  <p:transition spd="slow" advTm="2885">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0-#ppt_h/2"/>
                                          </p:val>
                                        </p:tav>
                                        <p:tav tm="100000">
                                          <p:val>
                                            <p:strVal val="#ppt_y"/>
                                          </p:val>
                                        </p:tav>
                                      </p:tavLst>
                                    </p:anim>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500" fill="hold"/>
                                        <p:tgtEl>
                                          <p:spTgt spid="31"/>
                                        </p:tgtEl>
                                        <p:attrNameLst>
                                          <p:attrName>ppt_w</p:attrName>
                                        </p:attrNameLst>
                                      </p:cBhvr>
                                      <p:tavLst>
                                        <p:tav tm="0">
                                          <p:val>
                                            <p:fltVal val="0"/>
                                          </p:val>
                                        </p:tav>
                                        <p:tav tm="100000">
                                          <p:val>
                                            <p:strVal val="#ppt_w"/>
                                          </p:val>
                                        </p:tav>
                                      </p:tavLst>
                                    </p:anim>
                                    <p:anim calcmode="lin" valueType="num">
                                      <p:cBhvr>
                                        <p:cTn id="19" dur="500" fill="hold"/>
                                        <p:tgtEl>
                                          <p:spTgt spid="31"/>
                                        </p:tgtEl>
                                        <p:attrNameLst>
                                          <p:attrName>ppt_h</p:attrName>
                                        </p:attrNameLst>
                                      </p:cBhvr>
                                      <p:tavLst>
                                        <p:tav tm="0">
                                          <p:val>
                                            <p:fltVal val="0"/>
                                          </p:val>
                                        </p:tav>
                                        <p:tav tm="100000">
                                          <p:val>
                                            <p:strVal val="#ppt_h"/>
                                          </p:val>
                                        </p:tav>
                                      </p:tavLst>
                                    </p:anim>
                                    <p:anim calcmode="lin" valueType="num">
                                      <p:cBhvr>
                                        <p:cTn id="20" dur="500" fill="hold"/>
                                        <p:tgtEl>
                                          <p:spTgt spid="31"/>
                                        </p:tgtEl>
                                        <p:attrNameLst>
                                          <p:attrName>style.rotation</p:attrName>
                                        </p:attrNameLst>
                                      </p:cBhvr>
                                      <p:tavLst>
                                        <p:tav tm="0">
                                          <p:val>
                                            <p:fltVal val="90"/>
                                          </p:val>
                                        </p:tav>
                                        <p:tav tm="100000">
                                          <p:val>
                                            <p:fltVal val="0"/>
                                          </p:val>
                                        </p:tav>
                                      </p:tavLst>
                                    </p:anim>
                                    <p:animEffect transition="in" filter="fade">
                                      <p:cBhvr>
                                        <p:cTn id="21" dur="500"/>
                                        <p:tgtEl>
                                          <p:spTgt spid="31"/>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p:cTn id="24" dur="500" fill="hold"/>
                                        <p:tgtEl>
                                          <p:spTgt spid="32"/>
                                        </p:tgtEl>
                                        <p:attrNameLst>
                                          <p:attrName>ppt_w</p:attrName>
                                        </p:attrNameLst>
                                      </p:cBhvr>
                                      <p:tavLst>
                                        <p:tav tm="0">
                                          <p:val>
                                            <p:fltVal val="0"/>
                                          </p:val>
                                        </p:tav>
                                        <p:tav tm="100000">
                                          <p:val>
                                            <p:strVal val="#ppt_w"/>
                                          </p:val>
                                        </p:tav>
                                      </p:tavLst>
                                    </p:anim>
                                    <p:anim calcmode="lin" valueType="num">
                                      <p:cBhvr>
                                        <p:cTn id="25" dur="500" fill="hold"/>
                                        <p:tgtEl>
                                          <p:spTgt spid="32"/>
                                        </p:tgtEl>
                                        <p:attrNameLst>
                                          <p:attrName>ppt_h</p:attrName>
                                        </p:attrNameLst>
                                      </p:cBhvr>
                                      <p:tavLst>
                                        <p:tav tm="0">
                                          <p:val>
                                            <p:fltVal val="0"/>
                                          </p:val>
                                        </p:tav>
                                        <p:tav tm="100000">
                                          <p:val>
                                            <p:strVal val="#ppt_h"/>
                                          </p:val>
                                        </p:tav>
                                      </p:tavLst>
                                    </p:anim>
                                    <p:anim calcmode="lin" valueType="num">
                                      <p:cBhvr>
                                        <p:cTn id="26" dur="500" fill="hold"/>
                                        <p:tgtEl>
                                          <p:spTgt spid="32"/>
                                        </p:tgtEl>
                                        <p:attrNameLst>
                                          <p:attrName>style.rotation</p:attrName>
                                        </p:attrNameLst>
                                      </p:cBhvr>
                                      <p:tavLst>
                                        <p:tav tm="0">
                                          <p:val>
                                            <p:fltVal val="90"/>
                                          </p:val>
                                        </p:tav>
                                        <p:tav tm="100000">
                                          <p:val>
                                            <p:fltVal val="0"/>
                                          </p:val>
                                        </p:tav>
                                      </p:tavLst>
                                    </p:anim>
                                    <p:animEffect transition="in" filter="fade">
                                      <p:cBhvr>
                                        <p:cTn id="27" dur="500"/>
                                        <p:tgtEl>
                                          <p:spTgt spid="32"/>
                                        </p:tgtEl>
                                      </p:cBhvr>
                                    </p:animEffect>
                                  </p:childTnLst>
                                </p:cTn>
                              </p:par>
                            </p:childTnLst>
                          </p:cTn>
                        </p:par>
                        <p:par>
                          <p:cTn id="28" fill="hold">
                            <p:stCondLst>
                              <p:cond delay="2500"/>
                            </p:stCondLst>
                            <p:childTnLst>
                              <p:par>
                                <p:cTn id="29" presetID="1"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par>
                          <p:cTn id="31" fill="hold">
                            <p:stCondLst>
                              <p:cond delay="2500"/>
                            </p:stCondLst>
                            <p:childTnLst>
                              <p:par>
                                <p:cTn id="32" presetID="8" presetClass="emph" presetSubtype="0" repeatCount="indefinite" fill="hold" grpId="1" nodeType="afterEffect">
                                  <p:stCondLst>
                                    <p:cond delay="0"/>
                                  </p:stCondLst>
                                  <p:childTnLst>
                                    <p:animRot by="21600000">
                                      <p:cBhvr>
                                        <p:cTn id="33" dur="5000" fill="hold"/>
                                        <p:tgtEl>
                                          <p:spTgt spid="9"/>
                                        </p:tgtEl>
                                        <p:attrNameLst>
                                          <p:attrName>r</p:attrName>
                                        </p:attrNameLst>
                                      </p:cBhvr>
                                    </p:animRot>
                                  </p:childTnLst>
                                </p:cTn>
                              </p:par>
                              <p:par>
                                <p:cTn id="34" presetID="31" presetClass="entr" presetSubtype="0" fill="hold" grpId="0" nodeType="withEffect">
                                  <p:stCondLst>
                                    <p:cond delay="100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 calcmode="lin" valueType="num">
                                      <p:cBhvr>
                                        <p:cTn id="38" dur="500" fill="hold"/>
                                        <p:tgtEl>
                                          <p:spTgt spid="4"/>
                                        </p:tgtEl>
                                        <p:attrNameLst>
                                          <p:attrName>style.rotation</p:attrName>
                                        </p:attrNameLst>
                                      </p:cBhvr>
                                      <p:tavLst>
                                        <p:tav tm="0">
                                          <p:val>
                                            <p:fltVal val="90"/>
                                          </p:val>
                                        </p:tav>
                                        <p:tav tm="100000">
                                          <p:val>
                                            <p:fltVal val="0"/>
                                          </p:val>
                                        </p:tav>
                                      </p:tavLst>
                                    </p:anim>
                                    <p:animEffect transition="in" filter="fade">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9" grpId="0" animBg="1"/>
      <p:bldP spid="9" grpId="1"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p:nvPr/>
        </p:nvSpPr>
        <p:spPr bwMode="auto">
          <a:xfrm>
            <a:off x="8566708" y="5475061"/>
            <a:ext cx="1271588" cy="865187"/>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6" name="Freeform 8"/>
          <p:cNvSpPr/>
          <p:nvPr/>
        </p:nvSpPr>
        <p:spPr bwMode="auto">
          <a:xfrm>
            <a:off x="7295120" y="701449"/>
            <a:ext cx="3865563" cy="4575175"/>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7" name="Freeform 9"/>
          <p:cNvSpPr/>
          <p:nvPr/>
        </p:nvSpPr>
        <p:spPr bwMode="auto">
          <a:xfrm>
            <a:off x="8277783" y="701449"/>
            <a:ext cx="2644775" cy="1652587"/>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chemeClr val="bg1">
              <a:lumMod val="60000"/>
              <a:lumOff val="40000"/>
            </a:schemeClr>
          </a:solidFill>
          <a:ln>
            <a:noFill/>
          </a:ln>
        </p:spPr>
        <p:txBody>
          <a:bodyPr vert="horz" wrap="square" lIns="91440" tIns="45720" rIns="91440" bIns="45720" numCol="1" anchor="t" anchorCtr="0" compatLnSpc="1"/>
          <a:lstStyle/>
          <a:p>
            <a:endParaRPr lang="zh-CN" altLang="en-US"/>
          </a:p>
        </p:txBody>
      </p:sp>
      <p:sp>
        <p:nvSpPr>
          <p:cNvPr id="8" name="Freeform 10"/>
          <p:cNvSpPr/>
          <p:nvPr/>
        </p:nvSpPr>
        <p:spPr bwMode="auto">
          <a:xfrm>
            <a:off x="9671608" y="1638074"/>
            <a:ext cx="1489075" cy="2387600"/>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9" name="Freeform 11"/>
          <p:cNvSpPr/>
          <p:nvPr/>
        </p:nvSpPr>
        <p:spPr bwMode="auto">
          <a:xfrm>
            <a:off x="7276070" y="952274"/>
            <a:ext cx="1633538" cy="2435225"/>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chemeClr val="bg1">
              <a:lumMod val="40000"/>
              <a:lumOff val="60000"/>
            </a:schemeClr>
          </a:solidFill>
          <a:ln>
            <a:noFill/>
          </a:ln>
        </p:spPr>
        <p:txBody>
          <a:bodyPr vert="horz" wrap="square" lIns="91440" tIns="45720" rIns="91440" bIns="45720" numCol="1" anchor="t" anchorCtr="0" compatLnSpc="1"/>
          <a:lstStyle/>
          <a:p>
            <a:endParaRPr lang="zh-CN" altLang="en-US"/>
          </a:p>
        </p:txBody>
      </p:sp>
      <p:grpSp>
        <p:nvGrpSpPr>
          <p:cNvPr id="10" name="组合 9"/>
          <p:cNvGrpSpPr/>
          <p:nvPr/>
        </p:nvGrpSpPr>
        <p:grpSpPr>
          <a:xfrm>
            <a:off x="7414580" y="1622751"/>
            <a:ext cx="1152128" cy="1166905"/>
            <a:chOff x="1681435" y="1637023"/>
            <a:chExt cx="1152128" cy="1166905"/>
          </a:xfrm>
        </p:grpSpPr>
        <p:sp>
          <p:nvSpPr>
            <p:cNvPr id="11" name="TextBox 10"/>
            <p:cNvSpPr txBox="1"/>
            <p:nvPr/>
          </p:nvSpPr>
          <p:spPr>
            <a:xfrm>
              <a:off x="2007270" y="1637023"/>
              <a:ext cx="500458" cy="707886"/>
            </a:xfrm>
            <a:prstGeom prst="rect">
              <a:avLst/>
            </a:prstGeom>
            <a:noFill/>
          </p:spPr>
          <p:txBody>
            <a:bodyPr wrap="none" rtlCol="0">
              <a:spAutoFit/>
            </a:bodyPr>
            <a:lstStyle/>
            <a:p>
              <a:r>
                <a:rPr lang="en-US" altLang="zh-CN" sz="4000" b="1" dirty="0">
                  <a:solidFill>
                    <a:srgbClr val="F8F8F8"/>
                  </a:solidFill>
                  <a:latin typeface="+mj-ea"/>
                  <a:ea typeface="+mj-ea"/>
                </a:rPr>
                <a:t>1</a:t>
              </a:r>
              <a:endParaRPr lang="zh-CN" altLang="en-US" sz="4000" b="1" dirty="0">
                <a:solidFill>
                  <a:srgbClr val="F8F8F8"/>
                </a:solidFill>
                <a:latin typeface="+mj-ea"/>
                <a:ea typeface="+mj-ea"/>
              </a:endParaRPr>
            </a:p>
          </p:txBody>
        </p:sp>
        <p:sp>
          <p:nvSpPr>
            <p:cNvPr id="12" name="TextBox 11"/>
            <p:cNvSpPr txBox="1"/>
            <p:nvPr/>
          </p:nvSpPr>
          <p:spPr>
            <a:xfrm>
              <a:off x="1681435" y="2157597"/>
              <a:ext cx="1152128" cy="646331"/>
            </a:xfrm>
            <a:prstGeom prst="rect">
              <a:avLst/>
            </a:prstGeom>
            <a:noFill/>
          </p:spPr>
          <p:txBody>
            <a:bodyPr wrap="square" rtlCol="0">
              <a:spAutoFit/>
            </a:bodyPr>
            <a:lstStyle/>
            <a:p>
              <a:pPr algn="ctr"/>
              <a:r>
                <a:rPr lang="zh-CN" altLang="en-US" dirty="0">
                  <a:solidFill>
                    <a:srgbClr val="F8F8F8"/>
                  </a:solidFill>
                  <a:latin typeface="+mn-ea"/>
                  <a:ea typeface="+mn-ea"/>
                </a:rPr>
                <a:t>请输入您的文字</a:t>
              </a:r>
            </a:p>
          </p:txBody>
        </p:sp>
      </p:grpSp>
      <p:grpSp>
        <p:nvGrpSpPr>
          <p:cNvPr id="13" name="组合 12"/>
          <p:cNvGrpSpPr/>
          <p:nvPr/>
        </p:nvGrpSpPr>
        <p:grpSpPr>
          <a:xfrm>
            <a:off x="9095469" y="857634"/>
            <a:ext cx="1152128" cy="1188545"/>
            <a:chOff x="3362324" y="871906"/>
            <a:chExt cx="1152128" cy="1188545"/>
          </a:xfrm>
        </p:grpSpPr>
        <p:sp>
          <p:nvSpPr>
            <p:cNvPr id="14" name="TextBox 13"/>
            <p:cNvSpPr txBox="1"/>
            <p:nvPr/>
          </p:nvSpPr>
          <p:spPr>
            <a:xfrm>
              <a:off x="3616226" y="871906"/>
              <a:ext cx="500458" cy="707886"/>
            </a:xfrm>
            <a:prstGeom prst="rect">
              <a:avLst/>
            </a:prstGeom>
            <a:noFill/>
          </p:spPr>
          <p:txBody>
            <a:bodyPr wrap="none" rtlCol="0">
              <a:spAutoFit/>
            </a:bodyPr>
            <a:lstStyle/>
            <a:p>
              <a:r>
                <a:rPr lang="en-US" altLang="zh-CN" sz="4000" b="1" dirty="0">
                  <a:solidFill>
                    <a:srgbClr val="F8F8F8"/>
                  </a:solidFill>
                  <a:latin typeface="+mj-ea"/>
                  <a:ea typeface="+mj-ea"/>
                </a:rPr>
                <a:t>2</a:t>
              </a:r>
              <a:endParaRPr lang="zh-CN" altLang="en-US" sz="4000" b="1" dirty="0">
                <a:solidFill>
                  <a:srgbClr val="F8F8F8"/>
                </a:solidFill>
                <a:latin typeface="+mj-ea"/>
                <a:ea typeface="+mj-ea"/>
              </a:endParaRPr>
            </a:p>
          </p:txBody>
        </p:sp>
        <p:sp>
          <p:nvSpPr>
            <p:cNvPr id="15" name="TextBox 14"/>
            <p:cNvSpPr txBox="1"/>
            <p:nvPr/>
          </p:nvSpPr>
          <p:spPr>
            <a:xfrm>
              <a:off x="3362324" y="1414120"/>
              <a:ext cx="1152128" cy="646331"/>
            </a:xfrm>
            <a:prstGeom prst="rect">
              <a:avLst/>
            </a:prstGeom>
            <a:noFill/>
          </p:spPr>
          <p:txBody>
            <a:bodyPr wrap="square" rtlCol="0">
              <a:spAutoFit/>
            </a:bodyPr>
            <a:lstStyle/>
            <a:p>
              <a:pPr algn="ctr"/>
              <a:r>
                <a:rPr lang="zh-CN" altLang="en-US" dirty="0">
                  <a:solidFill>
                    <a:srgbClr val="F8F8F8"/>
                  </a:solidFill>
                  <a:latin typeface="+mn-ea"/>
                  <a:ea typeface="+mn-ea"/>
                </a:rPr>
                <a:t>请输入您的文字</a:t>
              </a:r>
            </a:p>
          </p:txBody>
        </p:sp>
      </p:grpSp>
      <p:grpSp>
        <p:nvGrpSpPr>
          <p:cNvPr id="16" name="组合 15"/>
          <p:cNvGrpSpPr/>
          <p:nvPr/>
        </p:nvGrpSpPr>
        <p:grpSpPr>
          <a:xfrm>
            <a:off x="9871177" y="2153778"/>
            <a:ext cx="1152128" cy="1259582"/>
            <a:chOff x="4138032" y="2168050"/>
            <a:chExt cx="1152128" cy="1259582"/>
          </a:xfrm>
        </p:grpSpPr>
        <p:sp>
          <p:nvSpPr>
            <p:cNvPr id="17" name="TextBox 16"/>
            <p:cNvSpPr txBox="1"/>
            <p:nvPr/>
          </p:nvSpPr>
          <p:spPr>
            <a:xfrm>
              <a:off x="4463867" y="2168050"/>
              <a:ext cx="500458" cy="707886"/>
            </a:xfrm>
            <a:prstGeom prst="rect">
              <a:avLst/>
            </a:prstGeom>
            <a:noFill/>
          </p:spPr>
          <p:txBody>
            <a:bodyPr wrap="none" rtlCol="0">
              <a:spAutoFit/>
            </a:bodyPr>
            <a:lstStyle/>
            <a:p>
              <a:r>
                <a:rPr lang="en-US" altLang="zh-CN" sz="4000" b="1" dirty="0">
                  <a:solidFill>
                    <a:srgbClr val="F8F8F8"/>
                  </a:solidFill>
                  <a:latin typeface="+mj-ea"/>
                  <a:ea typeface="+mj-ea"/>
                </a:rPr>
                <a:t>3</a:t>
              </a:r>
              <a:endParaRPr lang="zh-CN" altLang="en-US" sz="4000" b="1" dirty="0">
                <a:solidFill>
                  <a:srgbClr val="F8F8F8"/>
                </a:solidFill>
                <a:latin typeface="+mj-ea"/>
                <a:ea typeface="+mj-ea"/>
              </a:endParaRPr>
            </a:p>
          </p:txBody>
        </p:sp>
        <p:sp>
          <p:nvSpPr>
            <p:cNvPr id="18" name="TextBox 17"/>
            <p:cNvSpPr txBox="1"/>
            <p:nvPr/>
          </p:nvSpPr>
          <p:spPr>
            <a:xfrm>
              <a:off x="4138032" y="2781301"/>
              <a:ext cx="1152128" cy="646331"/>
            </a:xfrm>
            <a:prstGeom prst="rect">
              <a:avLst/>
            </a:prstGeom>
            <a:noFill/>
          </p:spPr>
          <p:txBody>
            <a:bodyPr wrap="square" rtlCol="0">
              <a:spAutoFit/>
            </a:bodyPr>
            <a:lstStyle/>
            <a:p>
              <a:pPr algn="ctr"/>
              <a:r>
                <a:rPr lang="zh-CN" altLang="en-US" dirty="0">
                  <a:solidFill>
                    <a:srgbClr val="F8F8F8"/>
                  </a:solidFill>
                  <a:latin typeface="+mn-ea"/>
                  <a:ea typeface="+mn-ea"/>
                </a:rPr>
                <a:t>请输入您的文字</a:t>
              </a:r>
            </a:p>
          </p:txBody>
        </p:sp>
      </p:grpSp>
      <p:grpSp>
        <p:nvGrpSpPr>
          <p:cNvPr id="19" name="组合 18"/>
          <p:cNvGrpSpPr/>
          <p:nvPr/>
        </p:nvGrpSpPr>
        <p:grpSpPr>
          <a:xfrm>
            <a:off x="8663421" y="3653752"/>
            <a:ext cx="1152128" cy="1159243"/>
            <a:chOff x="2930276" y="3668024"/>
            <a:chExt cx="1152128" cy="1159243"/>
          </a:xfrm>
        </p:grpSpPr>
        <p:sp>
          <p:nvSpPr>
            <p:cNvPr id="20" name="TextBox 19"/>
            <p:cNvSpPr txBox="1"/>
            <p:nvPr/>
          </p:nvSpPr>
          <p:spPr>
            <a:xfrm>
              <a:off x="3256111" y="3668024"/>
              <a:ext cx="500458" cy="707886"/>
            </a:xfrm>
            <a:prstGeom prst="rect">
              <a:avLst/>
            </a:prstGeom>
            <a:noFill/>
          </p:spPr>
          <p:txBody>
            <a:bodyPr wrap="none" rtlCol="0">
              <a:spAutoFit/>
            </a:bodyPr>
            <a:lstStyle/>
            <a:p>
              <a:r>
                <a:rPr lang="en-US" altLang="zh-CN" sz="4000" b="1" dirty="0">
                  <a:solidFill>
                    <a:srgbClr val="F8F8F8"/>
                  </a:solidFill>
                  <a:latin typeface="+mj-ea"/>
                  <a:ea typeface="+mj-ea"/>
                </a:rPr>
                <a:t>4</a:t>
              </a:r>
              <a:endParaRPr lang="zh-CN" altLang="en-US" sz="4000" b="1" dirty="0">
                <a:solidFill>
                  <a:srgbClr val="F8F8F8"/>
                </a:solidFill>
                <a:latin typeface="+mj-ea"/>
                <a:ea typeface="+mj-ea"/>
              </a:endParaRPr>
            </a:p>
          </p:txBody>
        </p:sp>
        <p:sp>
          <p:nvSpPr>
            <p:cNvPr id="21" name="TextBox 20"/>
            <p:cNvSpPr txBox="1"/>
            <p:nvPr/>
          </p:nvSpPr>
          <p:spPr>
            <a:xfrm>
              <a:off x="2930276" y="4180936"/>
              <a:ext cx="1152128" cy="646331"/>
            </a:xfrm>
            <a:prstGeom prst="rect">
              <a:avLst/>
            </a:prstGeom>
            <a:noFill/>
          </p:spPr>
          <p:txBody>
            <a:bodyPr wrap="square" rtlCol="0">
              <a:spAutoFit/>
            </a:bodyPr>
            <a:lstStyle/>
            <a:p>
              <a:pPr algn="ctr"/>
              <a:r>
                <a:rPr lang="zh-CN" altLang="en-US" dirty="0">
                  <a:solidFill>
                    <a:srgbClr val="F8F8F8"/>
                  </a:solidFill>
                  <a:latin typeface="+mn-ea"/>
                  <a:ea typeface="+mn-ea"/>
                </a:rPr>
                <a:t>请输入您的文字</a:t>
              </a:r>
            </a:p>
          </p:txBody>
        </p:sp>
      </p:grpSp>
      <p:sp>
        <p:nvSpPr>
          <p:cNvPr id="22" name="TextBox 21"/>
          <p:cNvSpPr txBox="1"/>
          <p:nvPr/>
        </p:nvSpPr>
        <p:spPr>
          <a:xfrm>
            <a:off x="8608830" y="5545087"/>
            <a:ext cx="1152128" cy="646331"/>
          </a:xfrm>
          <a:prstGeom prst="rect">
            <a:avLst/>
          </a:prstGeom>
          <a:noFill/>
        </p:spPr>
        <p:txBody>
          <a:bodyPr wrap="square" rtlCol="0">
            <a:spAutoFit/>
          </a:bodyPr>
          <a:lstStyle/>
          <a:p>
            <a:pPr algn="ctr"/>
            <a:r>
              <a:rPr lang="zh-CN" altLang="en-US" b="1" dirty="0">
                <a:solidFill>
                  <a:srgbClr val="F8F8F8"/>
                </a:solidFill>
                <a:latin typeface="+mn-ea"/>
                <a:ea typeface="+mn-ea"/>
              </a:rPr>
              <a:t>请输入您的文字</a:t>
            </a:r>
          </a:p>
        </p:txBody>
      </p:sp>
      <p:sp>
        <p:nvSpPr>
          <p:cNvPr id="23" name="TextBox 22"/>
          <p:cNvSpPr txBox="1"/>
          <p:nvPr/>
        </p:nvSpPr>
        <p:spPr>
          <a:xfrm>
            <a:off x="3056510" y="1565520"/>
            <a:ext cx="4032448" cy="923330"/>
          </a:xfrm>
          <a:prstGeom prst="rect">
            <a:avLst/>
          </a:prstGeom>
          <a:noFill/>
        </p:spPr>
        <p:txBody>
          <a:bodyPr wrap="square" rtlCol="0">
            <a:spAutoFit/>
          </a:bodyPr>
          <a:lstStyle/>
          <a:p>
            <a:r>
              <a:rPr lang="zh-CN" altLang="en-US" dirty="0">
                <a:solidFill>
                  <a:schemeClr val="bg1"/>
                </a:solidFill>
                <a:latin typeface="+mn-ea"/>
                <a:ea typeface="+mn-ea"/>
              </a:rPr>
              <a:t>请输入您的文字请输入您的文字</a:t>
            </a:r>
            <a:endParaRPr lang="en-US" altLang="zh-CN" dirty="0">
              <a:solidFill>
                <a:schemeClr val="bg1"/>
              </a:solidFill>
              <a:latin typeface="+mn-ea"/>
              <a:ea typeface="+mn-ea"/>
            </a:endParaRPr>
          </a:p>
          <a:p>
            <a:r>
              <a:rPr lang="zh-CN" altLang="en-US" dirty="0">
                <a:solidFill>
                  <a:schemeClr val="bg1"/>
                </a:solidFill>
                <a:latin typeface="+mn-ea"/>
                <a:ea typeface="+mn-ea"/>
              </a:rPr>
              <a:t>请输入您的文字请输入您的文字</a:t>
            </a:r>
          </a:p>
          <a:p>
            <a:r>
              <a:rPr lang="zh-CN" altLang="en-US" dirty="0">
                <a:solidFill>
                  <a:schemeClr val="bg1"/>
                </a:solidFill>
                <a:latin typeface="+mn-ea"/>
                <a:ea typeface="+mn-ea"/>
              </a:rPr>
              <a:t>请输入您的文字请输入您的文字</a:t>
            </a:r>
            <a:endParaRPr lang="en-US" altLang="zh-CN" dirty="0">
              <a:solidFill>
                <a:schemeClr val="bg1"/>
              </a:solidFill>
              <a:latin typeface="+mn-ea"/>
              <a:ea typeface="+mn-ea"/>
            </a:endParaRPr>
          </a:p>
        </p:txBody>
      </p:sp>
      <p:grpSp>
        <p:nvGrpSpPr>
          <p:cNvPr id="24" name="组合 23"/>
          <p:cNvGrpSpPr/>
          <p:nvPr/>
        </p:nvGrpSpPr>
        <p:grpSpPr>
          <a:xfrm>
            <a:off x="1855387" y="1565521"/>
            <a:ext cx="962086" cy="962084"/>
            <a:chOff x="6409426" y="1173624"/>
            <a:chExt cx="962086" cy="962084"/>
          </a:xfrm>
          <a:solidFill>
            <a:schemeClr val="bg1">
              <a:lumMod val="40000"/>
              <a:lumOff val="60000"/>
            </a:schemeClr>
          </a:solidFill>
        </p:grpSpPr>
        <p:sp>
          <p:nvSpPr>
            <p:cNvPr id="25" name="椭圆 24"/>
            <p:cNvSpPr/>
            <p:nvPr/>
          </p:nvSpPr>
          <p:spPr bwMode="auto">
            <a:xfrm>
              <a:off x="6409426" y="1173624"/>
              <a:ext cx="962086" cy="962084"/>
            </a:xfrm>
            <a:prstGeom prst="ellipse">
              <a:avLst/>
            </a:prstGeom>
            <a:grpFill/>
            <a:ln>
              <a:noFill/>
            </a:ln>
          </p:spPr>
          <p:txBody>
            <a:bodyPr vert="horz" wrap="square" lIns="91440" tIns="45720" rIns="91440" bIns="45720" numCol="1" anchor="t" anchorCtr="0" compatLnSpc="1"/>
            <a:lstStyle/>
            <a:p>
              <a:endParaRPr lang="zh-CN" altLang="en-US"/>
            </a:p>
          </p:txBody>
        </p:sp>
        <p:sp>
          <p:nvSpPr>
            <p:cNvPr id="26" name="TextBox 25"/>
            <p:cNvSpPr txBox="1"/>
            <p:nvPr/>
          </p:nvSpPr>
          <p:spPr>
            <a:xfrm>
              <a:off x="6653353" y="1282181"/>
              <a:ext cx="500458" cy="707886"/>
            </a:xfrm>
            <a:prstGeom prst="rect">
              <a:avLst/>
            </a:prstGeom>
            <a:grpFill/>
          </p:spPr>
          <p:txBody>
            <a:bodyPr wrap="none" rtlCol="0">
              <a:spAutoFit/>
            </a:bodyPr>
            <a:lstStyle/>
            <a:p>
              <a:r>
                <a:rPr lang="en-US" altLang="zh-CN" sz="4000" b="1" dirty="0">
                  <a:solidFill>
                    <a:srgbClr val="F8F8F8"/>
                  </a:solidFill>
                  <a:latin typeface="+mj-ea"/>
                  <a:ea typeface="+mj-ea"/>
                </a:rPr>
                <a:t>1</a:t>
              </a:r>
              <a:endParaRPr lang="zh-CN" altLang="en-US" sz="4000" b="1" dirty="0">
                <a:solidFill>
                  <a:srgbClr val="F8F8F8"/>
                </a:solidFill>
                <a:latin typeface="+mj-ea"/>
                <a:ea typeface="+mj-ea"/>
              </a:endParaRPr>
            </a:p>
          </p:txBody>
        </p:sp>
      </p:grpSp>
      <p:grpSp>
        <p:nvGrpSpPr>
          <p:cNvPr id="27" name="组合 26"/>
          <p:cNvGrpSpPr/>
          <p:nvPr/>
        </p:nvGrpSpPr>
        <p:grpSpPr>
          <a:xfrm>
            <a:off x="1855387" y="2676837"/>
            <a:ext cx="962086" cy="962084"/>
            <a:chOff x="6409426" y="2394908"/>
            <a:chExt cx="962086" cy="962084"/>
          </a:xfrm>
          <a:solidFill>
            <a:schemeClr val="bg1">
              <a:lumMod val="60000"/>
              <a:lumOff val="40000"/>
            </a:schemeClr>
          </a:solidFill>
        </p:grpSpPr>
        <p:sp>
          <p:nvSpPr>
            <p:cNvPr id="28" name="椭圆 27"/>
            <p:cNvSpPr/>
            <p:nvPr/>
          </p:nvSpPr>
          <p:spPr bwMode="auto">
            <a:xfrm>
              <a:off x="6409426" y="2394908"/>
              <a:ext cx="962086" cy="962084"/>
            </a:xfrm>
            <a:prstGeom prst="ellipse">
              <a:avLst/>
            </a:prstGeom>
            <a:grpFill/>
            <a:ln>
              <a:noFill/>
            </a:ln>
          </p:spPr>
          <p:txBody>
            <a:bodyPr vert="horz" wrap="square" lIns="91440" tIns="45720" rIns="91440" bIns="45720" numCol="1" anchor="t" anchorCtr="0" compatLnSpc="1"/>
            <a:lstStyle/>
            <a:p>
              <a:endParaRPr lang="zh-CN" altLang="en-US"/>
            </a:p>
          </p:txBody>
        </p:sp>
        <p:sp>
          <p:nvSpPr>
            <p:cNvPr id="29" name="TextBox 28"/>
            <p:cNvSpPr txBox="1"/>
            <p:nvPr/>
          </p:nvSpPr>
          <p:spPr>
            <a:xfrm>
              <a:off x="6651873" y="2523286"/>
              <a:ext cx="500458" cy="707886"/>
            </a:xfrm>
            <a:prstGeom prst="rect">
              <a:avLst/>
            </a:prstGeom>
            <a:grpFill/>
          </p:spPr>
          <p:txBody>
            <a:bodyPr wrap="none" rtlCol="0">
              <a:spAutoFit/>
            </a:bodyPr>
            <a:lstStyle/>
            <a:p>
              <a:r>
                <a:rPr lang="en-US" altLang="zh-CN" sz="4000" b="1" dirty="0">
                  <a:solidFill>
                    <a:srgbClr val="F8F8F8"/>
                  </a:solidFill>
                  <a:latin typeface="+mj-ea"/>
                  <a:ea typeface="+mj-ea"/>
                </a:rPr>
                <a:t>2</a:t>
              </a:r>
              <a:endParaRPr lang="zh-CN" altLang="en-US" sz="4000" b="1" dirty="0">
                <a:solidFill>
                  <a:srgbClr val="F8F8F8"/>
                </a:solidFill>
                <a:latin typeface="+mj-ea"/>
                <a:ea typeface="+mj-ea"/>
              </a:endParaRPr>
            </a:p>
          </p:txBody>
        </p:sp>
      </p:grpSp>
      <p:grpSp>
        <p:nvGrpSpPr>
          <p:cNvPr id="30" name="组合 29"/>
          <p:cNvGrpSpPr/>
          <p:nvPr/>
        </p:nvGrpSpPr>
        <p:grpSpPr>
          <a:xfrm>
            <a:off x="1855387" y="3704838"/>
            <a:ext cx="962086" cy="962084"/>
            <a:chOff x="6409426" y="3568104"/>
            <a:chExt cx="962086" cy="962084"/>
          </a:xfrm>
          <a:solidFill>
            <a:schemeClr val="accent5"/>
          </a:solidFill>
        </p:grpSpPr>
        <p:sp>
          <p:nvSpPr>
            <p:cNvPr id="31" name="椭圆 30"/>
            <p:cNvSpPr/>
            <p:nvPr/>
          </p:nvSpPr>
          <p:spPr bwMode="auto">
            <a:xfrm>
              <a:off x="6409426" y="3568104"/>
              <a:ext cx="962086" cy="962084"/>
            </a:xfrm>
            <a:prstGeom prst="ellipse">
              <a:avLst/>
            </a:prstGeom>
            <a:grpFill/>
            <a:ln>
              <a:noFill/>
            </a:ln>
          </p:spPr>
          <p:txBody>
            <a:bodyPr vert="horz" wrap="square" lIns="91440" tIns="45720" rIns="91440" bIns="45720" numCol="1" anchor="t" anchorCtr="0" compatLnSpc="1"/>
            <a:lstStyle/>
            <a:p>
              <a:endParaRPr lang="zh-CN" altLang="en-US"/>
            </a:p>
          </p:txBody>
        </p:sp>
        <p:sp>
          <p:nvSpPr>
            <p:cNvPr id="32" name="TextBox 31"/>
            <p:cNvSpPr txBox="1"/>
            <p:nvPr/>
          </p:nvSpPr>
          <p:spPr>
            <a:xfrm>
              <a:off x="6667001" y="3710247"/>
              <a:ext cx="500458" cy="707886"/>
            </a:xfrm>
            <a:prstGeom prst="rect">
              <a:avLst/>
            </a:prstGeom>
            <a:grpFill/>
          </p:spPr>
          <p:txBody>
            <a:bodyPr wrap="none" rtlCol="0">
              <a:spAutoFit/>
            </a:bodyPr>
            <a:lstStyle/>
            <a:p>
              <a:r>
                <a:rPr lang="en-US" altLang="zh-CN" sz="4000" b="1" dirty="0">
                  <a:solidFill>
                    <a:srgbClr val="F8F8F8"/>
                  </a:solidFill>
                  <a:latin typeface="+mj-ea"/>
                  <a:ea typeface="+mj-ea"/>
                </a:rPr>
                <a:t>3</a:t>
              </a:r>
              <a:endParaRPr lang="zh-CN" altLang="en-US" sz="4000" b="1" dirty="0">
                <a:solidFill>
                  <a:srgbClr val="F8F8F8"/>
                </a:solidFill>
                <a:latin typeface="+mj-ea"/>
                <a:ea typeface="+mj-ea"/>
              </a:endParaRPr>
            </a:p>
          </p:txBody>
        </p:sp>
      </p:grpSp>
      <p:grpSp>
        <p:nvGrpSpPr>
          <p:cNvPr id="33" name="组合 32"/>
          <p:cNvGrpSpPr/>
          <p:nvPr/>
        </p:nvGrpSpPr>
        <p:grpSpPr>
          <a:xfrm>
            <a:off x="1855387" y="4846658"/>
            <a:ext cx="962086" cy="962084"/>
            <a:chOff x="6409426" y="4869160"/>
            <a:chExt cx="962086" cy="962084"/>
          </a:xfrm>
          <a:solidFill>
            <a:schemeClr val="bg1"/>
          </a:solidFill>
        </p:grpSpPr>
        <p:sp>
          <p:nvSpPr>
            <p:cNvPr id="34" name="椭圆 33"/>
            <p:cNvSpPr/>
            <p:nvPr/>
          </p:nvSpPr>
          <p:spPr bwMode="auto">
            <a:xfrm>
              <a:off x="6409426" y="4869160"/>
              <a:ext cx="962086" cy="962084"/>
            </a:xfrm>
            <a:prstGeom prst="ellipse">
              <a:avLst/>
            </a:prstGeom>
            <a:grpFill/>
            <a:ln>
              <a:noFill/>
            </a:ln>
          </p:spPr>
          <p:txBody>
            <a:bodyPr vert="horz" wrap="square" lIns="91440" tIns="45720" rIns="91440" bIns="45720" numCol="1" anchor="t" anchorCtr="0" compatLnSpc="1"/>
            <a:lstStyle/>
            <a:p>
              <a:endParaRPr lang="zh-CN" altLang="en-US"/>
            </a:p>
          </p:txBody>
        </p:sp>
        <p:sp>
          <p:nvSpPr>
            <p:cNvPr id="35" name="TextBox 34"/>
            <p:cNvSpPr txBox="1"/>
            <p:nvPr/>
          </p:nvSpPr>
          <p:spPr>
            <a:xfrm>
              <a:off x="6660248" y="5005505"/>
              <a:ext cx="500458" cy="707886"/>
            </a:xfrm>
            <a:prstGeom prst="rect">
              <a:avLst/>
            </a:prstGeom>
            <a:grpFill/>
          </p:spPr>
          <p:txBody>
            <a:bodyPr wrap="none" rtlCol="0">
              <a:spAutoFit/>
            </a:bodyPr>
            <a:lstStyle/>
            <a:p>
              <a:r>
                <a:rPr lang="en-US" altLang="zh-CN" sz="4000" b="1" dirty="0">
                  <a:solidFill>
                    <a:srgbClr val="F8F8F8"/>
                  </a:solidFill>
                  <a:latin typeface="+mj-ea"/>
                  <a:ea typeface="+mj-ea"/>
                </a:rPr>
                <a:t>4</a:t>
              </a:r>
              <a:endParaRPr lang="zh-CN" altLang="en-US" sz="4000" b="1" dirty="0">
                <a:solidFill>
                  <a:srgbClr val="F8F8F8"/>
                </a:solidFill>
                <a:latin typeface="+mj-ea"/>
                <a:ea typeface="+mj-ea"/>
              </a:endParaRPr>
            </a:p>
          </p:txBody>
        </p:sp>
      </p:grpSp>
      <p:sp>
        <p:nvSpPr>
          <p:cNvPr id="36" name="TextBox 35"/>
          <p:cNvSpPr txBox="1"/>
          <p:nvPr/>
        </p:nvSpPr>
        <p:spPr>
          <a:xfrm>
            <a:off x="3056510" y="2642907"/>
            <a:ext cx="4032448" cy="923330"/>
          </a:xfrm>
          <a:prstGeom prst="rect">
            <a:avLst/>
          </a:prstGeom>
          <a:noFill/>
        </p:spPr>
        <p:txBody>
          <a:bodyPr wrap="square" rtlCol="0">
            <a:spAutoFit/>
          </a:bodyPr>
          <a:lstStyle/>
          <a:p>
            <a:r>
              <a:rPr lang="zh-CN" altLang="en-US" dirty="0">
                <a:solidFill>
                  <a:schemeClr val="bg1"/>
                </a:solidFill>
                <a:latin typeface="+mn-ea"/>
                <a:ea typeface="+mn-ea"/>
              </a:rPr>
              <a:t>请输入您的文字请输入您的文字</a:t>
            </a:r>
            <a:endParaRPr lang="en-US" altLang="zh-CN" dirty="0">
              <a:solidFill>
                <a:schemeClr val="bg1"/>
              </a:solidFill>
              <a:latin typeface="+mn-ea"/>
              <a:ea typeface="+mn-ea"/>
            </a:endParaRPr>
          </a:p>
          <a:p>
            <a:r>
              <a:rPr lang="zh-CN" altLang="en-US" dirty="0">
                <a:solidFill>
                  <a:schemeClr val="bg1"/>
                </a:solidFill>
                <a:latin typeface="+mn-ea"/>
                <a:ea typeface="+mn-ea"/>
              </a:rPr>
              <a:t>请输入您的文字请输入您的文字</a:t>
            </a:r>
          </a:p>
          <a:p>
            <a:r>
              <a:rPr lang="zh-CN" altLang="en-US" dirty="0">
                <a:solidFill>
                  <a:schemeClr val="bg1"/>
                </a:solidFill>
                <a:latin typeface="+mn-ea"/>
                <a:ea typeface="+mn-ea"/>
              </a:rPr>
              <a:t>请输入您的文字请输入您的文字</a:t>
            </a:r>
            <a:endParaRPr lang="en-US" altLang="zh-CN" dirty="0">
              <a:solidFill>
                <a:schemeClr val="bg1"/>
              </a:solidFill>
              <a:latin typeface="+mn-ea"/>
              <a:ea typeface="+mn-ea"/>
            </a:endParaRPr>
          </a:p>
        </p:txBody>
      </p:sp>
      <p:sp>
        <p:nvSpPr>
          <p:cNvPr id="37" name="TextBox 36"/>
          <p:cNvSpPr txBox="1"/>
          <p:nvPr/>
        </p:nvSpPr>
        <p:spPr>
          <a:xfrm>
            <a:off x="3056510" y="3685067"/>
            <a:ext cx="4032448" cy="923330"/>
          </a:xfrm>
          <a:prstGeom prst="rect">
            <a:avLst/>
          </a:prstGeom>
          <a:noFill/>
        </p:spPr>
        <p:txBody>
          <a:bodyPr wrap="square" rtlCol="0">
            <a:spAutoFit/>
          </a:bodyPr>
          <a:lstStyle/>
          <a:p>
            <a:r>
              <a:rPr lang="zh-CN" altLang="en-US" dirty="0">
                <a:solidFill>
                  <a:schemeClr val="bg1"/>
                </a:solidFill>
                <a:latin typeface="+mn-ea"/>
                <a:ea typeface="+mn-ea"/>
              </a:rPr>
              <a:t>请输入您的文字请输入您的文字</a:t>
            </a:r>
            <a:endParaRPr lang="en-US" altLang="zh-CN" dirty="0">
              <a:solidFill>
                <a:schemeClr val="bg1"/>
              </a:solidFill>
              <a:latin typeface="+mn-ea"/>
              <a:ea typeface="+mn-ea"/>
            </a:endParaRPr>
          </a:p>
          <a:p>
            <a:r>
              <a:rPr lang="zh-CN" altLang="en-US" dirty="0">
                <a:solidFill>
                  <a:schemeClr val="bg1"/>
                </a:solidFill>
                <a:latin typeface="+mn-ea"/>
                <a:ea typeface="+mn-ea"/>
              </a:rPr>
              <a:t>请输入您的文字请输入您的文字</a:t>
            </a:r>
          </a:p>
          <a:p>
            <a:r>
              <a:rPr lang="zh-CN" altLang="en-US" dirty="0">
                <a:solidFill>
                  <a:schemeClr val="bg1"/>
                </a:solidFill>
                <a:latin typeface="+mn-ea"/>
                <a:ea typeface="+mn-ea"/>
              </a:rPr>
              <a:t>请输入您的文字请输入您的文字</a:t>
            </a:r>
            <a:endParaRPr lang="en-US" altLang="zh-CN" dirty="0">
              <a:solidFill>
                <a:schemeClr val="bg1"/>
              </a:solidFill>
              <a:latin typeface="+mn-ea"/>
              <a:ea typeface="+mn-ea"/>
            </a:endParaRPr>
          </a:p>
        </p:txBody>
      </p:sp>
      <p:sp>
        <p:nvSpPr>
          <p:cNvPr id="38" name="TextBox 37"/>
          <p:cNvSpPr txBox="1"/>
          <p:nvPr/>
        </p:nvSpPr>
        <p:spPr>
          <a:xfrm>
            <a:off x="3056510" y="4836016"/>
            <a:ext cx="4032448" cy="923330"/>
          </a:xfrm>
          <a:prstGeom prst="rect">
            <a:avLst/>
          </a:prstGeom>
          <a:noFill/>
        </p:spPr>
        <p:txBody>
          <a:bodyPr wrap="square" rtlCol="0">
            <a:spAutoFit/>
          </a:bodyPr>
          <a:lstStyle/>
          <a:p>
            <a:r>
              <a:rPr lang="zh-CN" altLang="en-US" dirty="0">
                <a:solidFill>
                  <a:schemeClr val="bg1"/>
                </a:solidFill>
                <a:latin typeface="+mn-ea"/>
                <a:ea typeface="+mn-ea"/>
              </a:rPr>
              <a:t>请输入您的文字请输入您的文字</a:t>
            </a:r>
            <a:endParaRPr lang="en-US" altLang="zh-CN" dirty="0">
              <a:solidFill>
                <a:schemeClr val="bg1"/>
              </a:solidFill>
              <a:latin typeface="+mn-ea"/>
              <a:ea typeface="+mn-ea"/>
            </a:endParaRPr>
          </a:p>
          <a:p>
            <a:r>
              <a:rPr lang="zh-CN" altLang="en-US" dirty="0">
                <a:solidFill>
                  <a:schemeClr val="bg1"/>
                </a:solidFill>
                <a:latin typeface="+mn-ea"/>
                <a:ea typeface="+mn-ea"/>
              </a:rPr>
              <a:t>请输入您的文字请输入您的文字</a:t>
            </a:r>
          </a:p>
          <a:p>
            <a:r>
              <a:rPr lang="zh-CN" altLang="en-US" dirty="0">
                <a:solidFill>
                  <a:schemeClr val="bg1"/>
                </a:solidFill>
                <a:latin typeface="+mn-ea"/>
                <a:ea typeface="+mn-ea"/>
              </a:rPr>
              <a:t>请输入您的文字请输入您的文字</a:t>
            </a:r>
            <a:endParaRPr lang="en-US" altLang="zh-CN" dirty="0">
              <a:solidFill>
                <a:schemeClr val="bg1"/>
              </a:solidFill>
              <a:latin typeface="+mn-ea"/>
              <a:ea typeface="+mn-ea"/>
            </a:endParaRPr>
          </a:p>
        </p:txBody>
      </p:sp>
      <p:sp>
        <p:nvSpPr>
          <p:cNvPr id="39" name="Freeform 5"/>
          <p:cNvSpPr>
            <a:spLocks noEditPoints="1"/>
          </p:cNvSpPr>
          <p:nvPr/>
        </p:nvSpPr>
        <p:spPr bwMode="auto">
          <a:xfrm>
            <a:off x="897640" y="632442"/>
            <a:ext cx="289716" cy="414420"/>
          </a:xfrm>
          <a:custGeom>
            <a:avLst/>
            <a:gdLst>
              <a:gd name="T0" fmla="*/ 32 w 481"/>
              <a:gd name="T1" fmla="*/ 384 h 701"/>
              <a:gd name="T2" fmla="*/ 84 w 481"/>
              <a:gd name="T3" fmla="*/ 428 h 701"/>
              <a:gd name="T4" fmla="*/ 83 w 481"/>
              <a:gd name="T5" fmla="*/ 394 h 701"/>
              <a:gd name="T6" fmla="*/ 137 w 481"/>
              <a:gd name="T7" fmla="*/ 418 h 701"/>
              <a:gd name="T8" fmla="*/ 157 w 481"/>
              <a:gd name="T9" fmla="*/ 432 h 701"/>
              <a:gd name="T10" fmla="*/ 113 w 481"/>
              <a:gd name="T11" fmla="*/ 488 h 701"/>
              <a:gd name="T12" fmla="*/ 90 w 481"/>
              <a:gd name="T13" fmla="*/ 500 h 701"/>
              <a:gd name="T14" fmla="*/ 137 w 481"/>
              <a:gd name="T15" fmla="*/ 527 h 701"/>
              <a:gd name="T16" fmla="*/ 142 w 481"/>
              <a:gd name="T17" fmla="*/ 534 h 701"/>
              <a:gd name="T18" fmla="*/ 208 w 481"/>
              <a:gd name="T19" fmla="*/ 626 h 701"/>
              <a:gd name="T20" fmla="*/ 203 w 481"/>
              <a:gd name="T21" fmla="*/ 594 h 701"/>
              <a:gd name="T22" fmla="*/ 262 w 481"/>
              <a:gd name="T23" fmla="*/ 522 h 701"/>
              <a:gd name="T24" fmla="*/ 210 w 481"/>
              <a:gd name="T25" fmla="*/ 492 h 701"/>
              <a:gd name="T26" fmla="*/ 159 w 481"/>
              <a:gd name="T27" fmla="*/ 483 h 701"/>
              <a:gd name="T28" fmla="*/ 378 w 481"/>
              <a:gd name="T29" fmla="*/ 439 h 701"/>
              <a:gd name="T30" fmla="*/ 406 w 481"/>
              <a:gd name="T31" fmla="*/ 596 h 701"/>
              <a:gd name="T32" fmla="*/ 308 w 481"/>
              <a:gd name="T33" fmla="*/ 622 h 701"/>
              <a:gd name="T34" fmla="*/ 331 w 481"/>
              <a:gd name="T35" fmla="*/ 505 h 701"/>
              <a:gd name="T36" fmla="*/ 356 w 481"/>
              <a:gd name="T37" fmla="*/ 579 h 701"/>
              <a:gd name="T38" fmla="*/ 331 w 481"/>
              <a:gd name="T39" fmla="*/ 471 h 701"/>
              <a:gd name="T40" fmla="*/ 283 w 481"/>
              <a:gd name="T41" fmla="*/ 634 h 701"/>
              <a:gd name="T42" fmla="*/ 405 w 481"/>
              <a:gd name="T43" fmla="*/ 640 h 701"/>
              <a:gd name="T44" fmla="*/ 447 w 481"/>
              <a:gd name="T45" fmla="*/ 492 h 701"/>
              <a:gd name="T46" fmla="*/ 438 w 481"/>
              <a:gd name="T47" fmla="*/ 343 h 701"/>
              <a:gd name="T48" fmla="*/ 470 w 481"/>
              <a:gd name="T49" fmla="*/ 182 h 701"/>
              <a:gd name="T50" fmla="*/ 425 w 481"/>
              <a:gd name="T51" fmla="*/ 38 h 701"/>
              <a:gd name="T52" fmla="*/ 282 w 481"/>
              <a:gd name="T53" fmla="*/ 105 h 701"/>
              <a:gd name="T54" fmla="*/ 357 w 481"/>
              <a:gd name="T55" fmla="*/ 221 h 701"/>
              <a:gd name="T56" fmla="*/ 348 w 481"/>
              <a:gd name="T57" fmla="*/ 144 h 701"/>
              <a:gd name="T58" fmla="*/ 317 w 481"/>
              <a:gd name="T59" fmla="*/ 177 h 701"/>
              <a:gd name="T60" fmla="*/ 330 w 481"/>
              <a:gd name="T61" fmla="*/ 43 h 701"/>
              <a:gd name="T62" fmla="*/ 431 w 481"/>
              <a:gd name="T63" fmla="*/ 126 h 701"/>
              <a:gd name="T64" fmla="*/ 347 w 481"/>
              <a:gd name="T65" fmla="*/ 244 h 701"/>
              <a:gd name="T66" fmla="*/ 163 w 481"/>
              <a:gd name="T67" fmla="*/ 237 h 701"/>
              <a:gd name="T68" fmla="*/ 210 w 481"/>
              <a:gd name="T69" fmla="*/ 210 h 701"/>
              <a:gd name="T70" fmla="*/ 262 w 481"/>
              <a:gd name="T71" fmla="*/ 179 h 701"/>
              <a:gd name="T72" fmla="*/ 207 w 481"/>
              <a:gd name="T73" fmla="*/ 106 h 701"/>
              <a:gd name="T74" fmla="*/ 235 w 481"/>
              <a:gd name="T75" fmla="*/ 89 h 701"/>
              <a:gd name="T76" fmla="*/ 168 w 481"/>
              <a:gd name="T77" fmla="*/ 150 h 701"/>
              <a:gd name="T78" fmla="*/ 137 w 481"/>
              <a:gd name="T79" fmla="*/ 182 h 701"/>
              <a:gd name="T80" fmla="*/ 98 w 481"/>
              <a:gd name="T81" fmla="*/ 183 h 701"/>
              <a:gd name="T82" fmla="*/ 110 w 481"/>
              <a:gd name="T83" fmla="*/ 230 h 701"/>
              <a:gd name="T84" fmla="*/ 136 w 481"/>
              <a:gd name="T85" fmla="*/ 237 h 701"/>
              <a:gd name="T86" fmla="*/ 139 w 481"/>
              <a:gd name="T87" fmla="*/ 303 h 701"/>
              <a:gd name="T88" fmla="*/ 114 w 481"/>
              <a:gd name="T89" fmla="*/ 301 h 701"/>
              <a:gd name="T90" fmla="*/ 110 w 481"/>
              <a:gd name="T91" fmla="*/ 298 h 701"/>
              <a:gd name="T92" fmla="*/ 31 w 481"/>
              <a:gd name="T93" fmla="*/ 292 h 701"/>
              <a:gd name="T94" fmla="*/ 86 w 481"/>
              <a:gd name="T95" fmla="*/ 334 h 701"/>
              <a:gd name="T96" fmla="*/ 292 w 481"/>
              <a:gd name="T97" fmla="*/ 286 h 701"/>
              <a:gd name="T98" fmla="*/ 345 w 481"/>
              <a:gd name="T99" fmla="*/ 335 h 701"/>
              <a:gd name="T100" fmla="*/ 316 w 481"/>
              <a:gd name="T101" fmla="*/ 402 h 701"/>
              <a:gd name="T102" fmla="*/ 376 w 481"/>
              <a:gd name="T103" fmla="*/ 390 h 701"/>
              <a:gd name="T104" fmla="*/ 246 w 481"/>
              <a:gd name="T105" fmla="*/ 386 h 701"/>
              <a:gd name="T106" fmla="*/ 16 w 481"/>
              <a:gd name="T107" fmla="*/ 36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1" h="701">
                <a:moveTo>
                  <a:pt x="131" y="351"/>
                </a:moveTo>
                <a:cubicBezTo>
                  <a:pt x="127" y="357"/>
                  <a:pt x="113" y="377"/>
                  <a:pt x="86" y="367"/>
                </a:cubicBezTo>
                <a:cubicBezTo>
                  <a:pt x="86" y="367"/>
                  <a:pt x="77" y="376"/>
                  <a:pt x="68" y="375"/>
                </a:cubicBezTo>
                <a:cubicBezTo>
                  <a:pt x="68" y="375"/>
                  <a:pt x="58" y="364"/>
                  <a:pt x="48" y="367"/>
                </a:cubicBezTo>
                <a:cubicBezTo>
                  <a:pt x="38" y="370"/>
                  <a:pt x="34" y="381"/>
                  <a:pt x="32" y="384"/>
                </a:cubicBezTo>
                <a:cubicBezTo>
                  <a:pt x="31" y="387"/>
                  <a:pt x="28" y="398"/>
                  <a:pt x="29" y="408"/>
                </a:cubicBezTo>
                <a:cubicBezTo>
                  <a:pt x="29" y="408"/>
                  <a:pt x="29" y="410"/>
                  <a:pt x="31" y="409"/>
                </a:cubicBezTo>
                <a:cubicBezTo>
                  <a:pt x="39" y="405"/>
                  <a:pt x="45" y="404"/>
                  <a:pt x="54" y="408"/>
                </a:cubicBezTo>
                <a:cubicBezTo>
                  <a:pt x="57" y="409"/>
                  <a:pt x="61" y="411"/>
                  <a:pt x="64" y="415"/>
                </a:cubicBezTo>
                <a:cubicBezTo>
                  <a:pt x="64" y="415"/>
                  <a:pt x="75" y="426"/>
                  <a:pt x="84" y="428"/>
                </a:cubicBezTo>
                <a:cubicBezTo>
                  <a:pt x="93" y="431"/>
                  <a:pt x="100" y="427"/>
                  <a:pt x="103" y="425"/>
                </a:cubicBezTo>
                <a:cubicBezTo>
                  <a:pt x="106" y="422"/>
                  <a:pt x="112" y="415"/>
                  <a:pt x="110" y="403"/>
                </a:cubicBezTo>
                <a:cubicBezTo>
                  <a:pt x="107" y="391"/>
                  <a:pt x="97" y="390"/>
                  <a:pt x="94" y="391"/>
                </a:cubicBezTo>
                <a:cubicBezTo>
                  <a:pt x="92" y="391"/>
                  <a:pt x="88" y="393"/>
                  <a:pt x="86" y="398"/>
                </a:cubicBezTo>
                <a:cubicBezTo>
                  <a:pt x="83" y="404"/>
                  <a:pt x="79" y="397"/>
                  <a:pt x="83" y="394"/>
                </a:cubicBezTo>
                <a:cubicBezTo>
                  <a:pt x="86" y="390"/>
                  <a:pt x="88" y="388"/>
                  <a:pt x="88" y="388"/>
                </a:cubicBezTo>
                <a:cubicBezTo>
                  <a:pt x="97" y="382"/>
                  <a:pt x="112" y="390"/>
                  <a:pt x="114" y="400"/>
                </a:cubicBezTo>
                <a:cubicBezTo>
                  <a:pt x="114" y="400"/>
                  <a:pt x="116" y="412"/>
                  <a:pt x="116" y="415"/>
                </a:cubicBezTo>
                <a:cubicBezTo>
                  <a:pt x="116" y="415"/>
                  <a:pt x="123" y="423"/>
                  <a:pt x="129" y="423"/>
                </a:cubicBezTo>
                <a:cubicBezTo>
                  <a:pt x="129" y="423"/>
                  <a:pt x="135" y="424"/>
                  <a:pt x="137" y="418"/>
                </a:cubicBezTo>
                <a:cubicBezTo>
                  <a:pt x="137" y="418"/>
                  <a:pt x="136" y="415"/>
                  <a:pt x="136" y="412"/>
                </a:cubicBezTo>
                <a:cubicBezTo>
                  <a:pt x="135" y="410"/>
                  <a:pt x="134" y="402"/>
                  <a:pt x="139" y="399"/>
                </a:cubicBezTo>
                <a:cubicBezTo>
                  <a:pt x="139" y="399"/>
                  <a:pt x="144" y="391"/>
                  <a:pt x="156" y="392"/>
                </a:cubicBezTo>
                <a:cubicBezTo>
                  <a:pt x="156" y="392"/>
                  <a:pt x="170" y="394"/>
                  <a:pt x="170" y="408"/>
                </a:cubicBezTo>
                <a:cubicBezTo>
                  <a:pt x="170" y="420"/>
                  <a:pt x="152" y="438"/>
                  <a:pt x="157" y="432"/>
                </a:cubicBezTo>
                <a:cubicBezTo>
                  <a:pt x="157" y="432"/>
                  <a:pt x="147" y="441"/>
                  <a:pt x="143" y="443"/>
                </a:cubicBezTo>
                <a:cubicBezTo>
                  <a:pt x="139" y="446"/>
                  <a:pt x="136" y="454"/>
                  <a:pt x="136" y="465"/>
                </a:cubicBezTo>
                <a:cubicBezTo>
                  <a:pt x="136" y="475"/>
                  <a:pt x="137" y="486"/>
                  <a:pt x="137" y="486"/>
                </a:cubicBezTo>
                <a:cubicBezTo>
                  <a:pt x="137" y="486"/>
                  <a:pt x="137" y="496"/>
                  <a:pt x="126" y="497"/>
                </a:cubicBezTo>
                <a:cubicBezTo>
                  <a:pt x="126" y="497"/>
                  <a:pt x="118" y="497"/>
                  <a:pt x="113" y="488"/>
                </a:cubicBezTo>
                <a:cubicBezTo>
                  <a:pt x="113" y="488"/>
                  <a:pt x="111" y="484"/>
                  <a:pt x="111" y="478"/>
                </a:cubicBezTo>
                <a:cubicBezTo>
                  <a:pt x="111" y="478"/>
                  <a:pt x="113" y="473"/>
                  <a:pt x="110" y="471"/>
                </a:cubicBezTo>
                <a:cubicBezTo>
                  <a:pt x="106" y="470"/>
                  <a:pt x="104" y="470"/>
                  <a:pt x="100" y="473"/>
                </a:cubicBezTo>
                <a:cubicBezTo>
                  <a:pt x="100" y="473"/>
                  <a:pt x="94" y="478"/>
                  <a:pt x="92" y="482"/>
                </a:cubicBezTo>
                <a:cubicBezTo>
                  <a:pt x="92" y="482"/>
                  <a:pt x="88" y="492"/>
                  <a:pt x="90" y="500"/>
                </a:cubicBezTo>
                <a:cubicBezTo>
                  <a:pt x="91" y="508"/>
                  <a:pt x="99" y="512"/>
                  <a:pt x="100" y="513"/>
                </a:cubicBezTo>
                <a:cubicBezTo>
                  <a:pt x="98" y="516"/>
                  <a:pt x="97" y="519"/>
                  <a:pt x="97" y="521"/>
                </a:cubicBezTo>
                <a:cubicBezTo>
                  <a:pt x="98" y="529"/>
                  <a:pt x="108" y="534"/>
                  <a:pt x="115" y="536"/>
                </a:cubicBezTo>
                <a:cubicBezTo>
                  <a:pt x="119" y="537"/>
                  <a:pt x="122" y="536"/>
                  <a:pt x="126" y="535"/>
                </a:cubicBezTo>
                <a:cubicBezTo>
                  <a:pt x="126" y="535"/>
                  <a:pt x="135" y="531"/>
                  <a:pt x="137" y="527"/>
                </a:cubicBezTo>
                <a:cubicBezTo>
                  <a:pt x="137" y="527"/>
                  <a:pt x="140" y="523"/>
                  <a:pt x="137" y="519"/>
                </a:cubicBezTo>
                <a:cubicBezTo>
                  <a:pt x="134" y="516"/>
                  <a:pt x="136" y="514"/>
                  <a:pt x="138" y="513"/>
                </a:cubicBezTo>
                <a:cubicBezTo>
                  <a:pt x="138" y="513"/>
                  <a:pt x="142" y="512"/>
                  <a:pt x="143" y="518"/>
                </a:cubicBezTo>
                <a:cubicBezTo>
                  <a:pt x="143" y="518"/>
                  <a:pt x="145" y="522"/>
                  <a:pt x="143" y="527"/>
                </a:cubicBezTo>
                <a:cubicBezTo>
                  <a:pt x="143" y="527"/>
                  <a:pt x="139" y="530"/>
                  <a:pt x="142" y="534"/>
                </a:cubicBezTo>
                <a:cubicBezTo>
                  <a:pt x="142" y="534"/>
                  <a:pt x="155" y="553"/>
                  <a:pt x="168" y="552"/>
                </a:cubicBezTo>
                <a:cubicBezTo>
                  <a:pt x="168" y="552"/>
                  <a:pt x="174" y="553"/>
                  <a:pt x="171" y="561"/>
                </a:cubicBezTo>
                <a:cubicBezTo>
                  <a:pt x="171" y="561"/>
                  <a:pt x="167" y="576"/>
                  <a:pt x="167" y="583"/>
                </a:cubicBezTo>
                <a:cubicBezTo>
                  <a:pt x="168" y="591"/>
                  <a:pt x="169" y="602"/>
                  <a:pt x="178" y="612"/>
                </a:cubicBezTo>
                <a:cubicBezTo>
                  <a:pt x="178" y="612"/>
                  <a:pt x="189" y="625"/>
                  <a:pt x="208" y="626"/>
                </a:cubicBezTo>
                <a:cubicBezTo>
                  <a:pt x="208" y="626"/>
                  <a:pt x="223" y="627"/>
                  <a:pt x="235" y="612"/>
                </a:cubicBezTo>
                <a:cubicBezTo>
                  <a:pt x="235" y="612"/>
                  <a:pt x="246" y="602"/>
                  <a:pt x="240" y="586"/>
                </a:cubicBezTo>
                <a:cubicBezTo>
                  <a:pt x="240" y="586"/>
                  <a:pt x="234" y="576"/>
                  <a:pt x="223" y="584"/>
                </a:cubicBezTo>
                <a:cubicBezTo>
                  <a:pt x="220" y="587"/>
                  <a:pt x="219" y="590"/>
                  <a:pt x="216" y="593"/>
                </a:cubicBezTo>
                <a:cubicBezTo>
                  <a:pt x="213" y="597"/>
                  <a:pt x="207" y="597"/>
                  <a:pt x="203" y="594"/>
                </a:cubicBezTo>
                <a:cubicBezTo>
                  <a:pt x="200" y="591"/>
                  <a:pt x="198" y="588"/>
                  <a:pt x="197" y="583"/>
                </a:cubicBezTo>
                <a:cubicBezTo>
                  <a:pt x="197" y="580"/>
                  <a:pt x="197" y="575"/>
                  <a:pt x="200" y="570"/>
                </a:cubicBezTo>
                <a:cubicBezTo>
                  <a:pt x="200" y="570"/>
                  <a:pt x="208" y="560"/>
                  <a:pt x="218" y="557"/>
                </a:cubicBezTo>
                <a:cubicBezTo>
                  <a:pt x="218" y="557"/>
                  <a:pt x="239" y="551"/>
                  <a:pt x="244" y="544"/>
                </a:cubicBezTo>
                <a:cubicBezTo>
                  <a:pt x="244" y="544"/>
                  <a:pt x="259" y="532"/>
                  <a:pt x="262" y="522"/>
                </a:cubicBezTo>
                <a:cubicBezTo>
                  <a:pt x="262" y="522"/>
                  <a:pt x="269" y="505"/>
                  <a:pt x="265" y="491"/>
                </a:cubicBezTo>
                <a:cubicBezTo>
                  <a:pt x="265" y="491"/>
                  <a:pt x="261" y="473"/>
                  <a:pt x="249" y="466"/>
                </a:cubicBezTo>
                <a:cubicBezTo>
                  <a:pt x="249" y="466"/>
                  <a:pt x="231" y="454"/>
                  <a:pt x="217" y="462"/>
                </a:cubicBezTo>
                <a:cubicBezTo>
                  <a:pt x="217" y="462"/>
                  <a:pt x="204" y="465"/>
                  <a:pt x="203" y="480"/>
                </a:cubicBezTo>
                <a:cubicBezTo>
                  <a:pt x="203" y="480"/>
                  <a:pt x="201" y="489"/>
                  <a:pt x="210" y="492"/>
                </a:cubicBezTo>
                <a:cubicBezTo>
                  <a:pt x="210" y="492"/>
                  <a:pt x="215" y="492"/>
                  <a:pt x="221" y="493"/>
                </a:cubicBezTo>
                <a:cubicBezTo>
                  <a:pt x="221" y="493"/>
                  <a:pt x="230" y="493"/>
                  <a:pt x="230" y="505"/>
                </a:cubicBezTo>
                <a:cubicBezTo>
                  <a:pt x="230" y="505"/>
                  <a:pt x="228" y="523"/>
                  <a:pt x="211" y="527"/>
                </a:cubicBezTo>
                <a:cubicBezTo>
                  <a:pt x="211" y="527"/>
                  <a:pt x="189" y="531"/>
                  <a:pt x="172" y="512"/>
                </a:cubicBezTo>
                <a:cubicBezTo>
                  <a:pt x="172" y="512"/>
                  <a:pt x="159" y="501"/>
                  <a:pt x="159" y="483"/>
                </a:cubicBezTo>
                <a:cubicBezTo>
                  <a:pt x="157" y="452"/>
                  <a:pt x="198" y="419"/>
                  <a:pt x="228" y="423"/>
                </a:cubicBezTo>
                <a:cubicBezTo>
                  <a:pt x="228" y="423"/>
                  <a:pt x="241" y="424"/>
                  <a:pt x="255" y="433"/>
                </a:cubicBezTo>
                <a:cubicBezTo>
                  <a:pt x="255" y="433"/>
                  <a:pt x="290" y="457"/>
                  <a:pt x="299" y="459"/>
                </a:cubicBezTo>
                <a:cubicBezTo>
                  <a:pt x="299" y="459"/>
                  <a:pt x="320" y="466"/>
                  <a:pt x="347" y="457"/>
                </a:cubicBezTo>
                <a:cubicBezTo>
                  <a:pt x="347" y="457"/>
                  <a:pt x="367" y="450"/>
                  <a:pt x="378" y="439"/>
                </a:cubicBezTo>
                <a:cubicBezTo>
                  <a:pt x="378" y="439"/>
                  <a:pt x="404" y="443"/>
                  <a:pt x="416" y="462"/>
                </a:cubicBezTo>
                <a:cubicBezTo>
                  <a:pt x="416" y="462"/>
                  <a:pt x="429" y="479"/>
                  <a:pt x="428" y="504"/>
                </a:cubicBezTo>
                <a:cubicBezTo>
                  <a:pt x="428" y="504"/>
                  <a:pt x="445" y="526"/>
                  <a:pt x="445" y="540"/>
                </a:cubicBezTo>
                <a:cubicBezTo>
                  <a:pt x="445" y="540"/>
                  <a:pt x="444" y="565"/>
                  <a:pt x="431" y="575"/>
                </a:cubicBezTo>
                <a:cubicBezTo>
                  <a:pt x="427" y="578"/>
                  <a:pt x="404" y="597"/>
                  <a:pt x="406" y="596"/>
                </a:cubicBezTo>
                <a:cubicBezTo>
                  <a:pt x="407" y="594"/>
                  <a:pt x="387" y="609"/>
                  <a:pt x="380" y="630"/>
                </a:cubicBezTo>
                <a:cubicBezTo>
                  <a:pt x="380" y="630"/>
                  <a:pt x="375" y="643"/>
                  <a:pt x="381" y="652"/>
                </a:cubicBezTo>
                <a:cubicBezTo>
                  <a:pt x="381" y="652"/>
                  <a:pt x="386" y="662"/>
                  <a:pt x="372" y="666"/>
                </a:cubicBezTo>
                <a:cubicBezTo>
                  <a:pt x="372" y="666"/>
                  <a:pt x="348" y="673"/>
                  <a:pt x="330" y="659"/>
                </a:cubicBezTo>
                <a:cubicBezTo>
                  <a:pt x="330" y="659"/>
                  <a:pt x="312" y="649"/>
                  <a:pt x="308" y="622"/>
                </a:cubicBezTo>
                <a:cubicBezTo>
                  <a:pt x="308" y="622"/>
                  <a:pt x="308" y="606"/>
                  <a:pt x="309" y="601"/>
                </a:cubicBezTo>
                <a:cubicBezTo>
                  <a:pt x="309" y="601"/>
                  <a:pt x="294" y="594"/>
                  <a:pt x="292" y="568"/>
                </a:cubicBezTo>
                <a:cubicBezTo>
                  <a:pt x="292" y="568"/>
                  <a:pt x="291" y="550"/>
                  <a:pt x="303" y="536"/>
                </a:cubicBezTo>
                <a:cubicBezTo>
                  <a:pt x="303" y="536"/>
                  <a:pt x="311" y="527"/>
                  <a:pt x="317" y="524"/>
                </a:cubicBezTo>
                <a:cubicBezTo>
                  <a:pt x="317" y="524"/>
                  <a:pt x="320" y="511"/>
                  <a:pt x="331" y="505"/>
                </a:cubicBezTo>
                <a:cubicBezTo>
                  <a:pt x="331" y="505"/>
                  <a:pt x="337" y="502"/>
                  <a:pt x="353" y="505"/>
                </a:cubicBezTo>
                <a:cubicBezTo>
                  <a:pt x="353" y="505"/>
                  <a:pt x="368" y="507"/>
                  <a:pt x="374" y="524"/>
                </a:cubicBezTo>
                <a:cubicBezTo>
                  <a:pt x="374" y="524"/>
                  <a:pt x="381" y="543"/>
                  <a:pt x="363" y="544"/>
                </a:cubicBezTo>
                <a:cubicBezTo>
                  <a:pt x="363" y="544"/>
                  <a:pt x="350" y="546"/>
                  <a:pt x="348" y="557"/>
                </a:cubicBezTo>
                <a:cubicBezTo>
                  <a:pt x="348" y="557"/>
                  <a:pt x="346" y="570"/>
                  <a:pt x="356" y="579"/>
                </a:cubicBezTo>
                <a:cubicBezTo>
                  <a:pt x="356" y="579"/>
                  <a:pt x="364" y="586"/>
                  <a:pt x="382" y="580"/>
                </a:cubicBezTo>
                <a:cubicBezTo>
                  <a:pt x="382" y="580"/>
                  <a:pt x="400" y="572"/>
                  <a:pt x="402" y="549"/>
                </a:cubicBezTo>
                <a:cubicBezTo>
                  <a:pt x="402" y="549"/>
                  <a:pt x="401" y="530"/>
                  <a:pt x="388" y="518"/>
                </a:cubicBezTo>
                <a:cubicBezTo>
                  <a:pt x="388" y="518"/>
                  <a:pt x="400" y="481"/>
                  <a:pt x="357" y="481"/>
                </a:cubicBezTo>
                <a:cubicBezTo>
                  <a:pt x="357" y="481"/>
                  <a:pt x="344" y="471"/>
                  <a:pt x="331" y="471"/>
                </a:cubicBezTo>
                <a:cubicBezTo>
                  <a:pt x="331" y="471"/>
                  <a:pt x="309" y="470"/>
                  <a:pt x="303" y="484"/>
                </a:cubicBezTo>
                <a:cubicBezTo>
                  <a:pt x="303" y="484"/>
                  <a:pt x="292" y="496"/>
                  <a:pt x="295" y="514"/>
                </a:cubicBezTo>
                <a:cubicBezTo>
                  <a:pt x="295" y="514"/>
                  <a:pt x="271" y="522"/>
                  <a:pt x="267" y="558"/>
                </a:cubicBezTo>
                <a:cubicBezTo>
                  <a:pt x="267" y="571"/>
                  <a:pt x="271" y="588"/>
                  <a:pt x="282" y="596"/>
                </a:cubicBezTo>
                <a:cubicBezTo>
                  <a:pt x="282" y="596"/>
                  <a:pt x="278" y="614"/>
                  <a:pt x="283" y="634"/>
                </a:cubicBezTo>
                <a:cubicBezTo>
                  <a:pt x="283" y="634"/>
                  <a:pt x="292" y="664"/>
                  <a:pt x="314" y="679"/>
                </a:cubicBezTo>
                <a:cubicBezTo>
                  <a:pt x="314" y="679"/>
                  <a:pt x="329" y="691"/>
                  <a:pt x="348" y="694"/>
                </a:cubicBezTo>
                <a:cubicBezTo>
                  <a:pt x="348" y="694"/>
                  <a:pt x="372" y="701"/>
                  <a:pt x="394" y="690"/>
                </a:cubicBezTo>
                <a:cubicBezTo>
                  <a:pt x="394" y="690"/>
                  <a:pt x="418" y="674"/>
                  <a:pt x="425" y="664"/>
                </a:cubicBezTo>
                <a:cubicBezTo>
                  <a:pt x="425" y="664"/>
                  <a:pt x="404" y="655"/>
                  <a:pt x="405" y="640"/>
                </a:cubicBezTo>
                <a:cubicBezTo>
                  <a:pt x="405" y="640"/>
                  <a:pt x="406" y="624"/>
                  <a:pt x="424" y="612"/>
                </a:cubicBezTo>
                <a:cubicBezTo>
                  <a:pt x="424" y="612"/>
                  <a:pt x="445" y="600"/>
                  <a:pt x="450" y="598"/>
                </a:cubicBezTo>
                <a:cubicBezTo>
                  <a:pt x="450" y="598"/>
                  <a:pt x="467" y="585"/>
                  <a:pt x="471" y="568"/>
                </a:cubicBezTo>
                <a:cubicBezTo>
                  <a:pt x="471" y="568"/>
                  <a:pt x="481" y="548"/>
                  <a:pt x="470" y="519"/>
                </a:cubicBezTo>
                <a:cubicBezTo>
                  <a:pt x="470" y="519"/>
                  <a:pt x="459" y="500"/>
                  <a:pt x="447" y="492"/>
                </a:cubicBezTo>
                <a:cubicBezTo>
                  <a:pt x="447" y="492"/>
                  <a:pt x="449" y="460"/>
                  <a:pt x="440" y="447"/>
                </a:cubicBezTo>
                <a:cubicBezTo>
                  <a:pt x="440" y="447"/>
                  <a:pt x="427" y="424"/>
                  <a:pt x="404" y="415"/>
                </a:cubicBezTo>
                <a:cubicBezTo>
                  <a:pt x="404" y="415"/>
                  <a:pt x="397" y="411"/>
                  <a:pt x="398" y="405"/>
                </a:cubicBezTo>
                <a:cubicBezTo>
                  <a:pt x="398" y="405"/>
                  <a:pt x="428" y="387"/>
                  <a:pt x="438" y="356"/>
                </a:cubicBezTo>
                <a:cubicBezTo>
                  <a:pt x="440" y="351"/>
                  <a:pt x="440" y="348"/>
                  <a:pt x="438" y="343"/>
                </a:cubicBezTo>
                <a:cubicBezTo>
                  <a:pt x="425" y="314"/>
                  <a:pt x="398" y="297"/>
                  <a:pt x="398" y="297"/>
                </a:cubicBezTo>
                <a:cubicBezTo>
                  <a:pt x="397" y="290"/>
                  <a:pt x="404" y="287"/>
                  <a:pt x="404" y="287"/>
                </a:cubicBezTo>
                <a:cubicBezTo>
                  <a:pt x="427" y="277"/>
                  <a:pt x="440" y="254"/>
                  <a:pt x="440" y="254"/>
                </a:cubicBezTo>
                <a:cubicBezTo>
                  <a:pt x="449" y="241"/>
                  <a:pt x="447" y="209"/>
                  <a:pt x="447" y="209"/>
                </a:cubicBezTo>
                <a:cubicBezTo>
                  <a:pt x="459" y="201"/>
                  <a:pt x="470" y="182"/>
                  <a:pt x="470" y="182"/>
                </a:cubicBezTo>
                <a:cubicBezTo>
                  <a:pt x="481" y="153"/>
                  <a:pt x="471" y="133"/>
                  <a:pt x="471" y="133"/>
                </a:cubicBezTo>
                <a:cubicBezTo>
                  <a:pt x="467" y="116"/>
                  <a:pt x="450" y="104"/>
                  <a:pt x="450" y="104"/>
                </a:cubicBezTo>
                <a:cubicBezTo>
                  <a:pt x="445" y="102"/>
                  <a:pt x="424" y="89"/>
                  <a:pt x="424" y="89"/>
                </a:cubicBezTo>
                <a:cubicBezTo>
                  <a:pt x="406" y="77"/>
                  <a:pt x="405" y="62"/>
                  <a:pt x="405" y="62"/>
                </a:cubicBezTo>
                <a:cubicBezTo>
                  <a:pt x="404" y="47"/>
                  <a:pt x="425" y="38"/>
                  <a:pt x="425" y="38"/>
                </a:cubicBezTo>
                <a:cubicBezTo>
                  <a:pt x="418" y="27"/>
                  <a:pt x="394" y="11"/>
                  <a:pt x="394" y="11"/>
                </a:cubicBezTo>
                <a:cubicBezTo>
                  <a:pt x="372" y="0"/>
                  <a:pt x="348" y="7"/>
                  <a:pt x="348" y="7"/>
                </a:cubicBezTo>
                <a:cubicBezTo>
                  <a:pt x="329" y="10"/>
                  <a:pt x="314" y="22"/>
                  <a:pt x="314" y="22"/>
                </a:cubicBezTo>
                <a:cubicBezTo>
                  <a:pt x="292" y="37"/>
                  <a:pt x="283" y="68"/>
                  <a:pt x="283" y="68"/>
                </a:cubicBezTo>
                <a:cubicBezTo>
                  <a:pt x="278" y="88"/>
                  <a:pt x="282" y="105"/>
                  <a:pt x="282" y="105"/>
                </a:cubicBezTo>
                <a:cubicBezTo>
                  <a:pt x="271" y="114"/>
                  <a:pt x="267" y="130"/>
                  <a:pt x="267" y="144"/>
                </a:cubicBezTo>
                <a:cubicBezTo>
                  <a:pt x="271" y="179"/>
                  <a:pt x="295" y="188"/>
                  <a:pt x="295" y="188"/>
                </a:cubicBezTo>
                <a:cubicBezTo>
                  <a:pt x="292" y="205"/>
                  <a:pt x="303" y="218"/>
                  <a:pt x="303" y="218"/>
                </a:cubicBezTo>
                <a:cubicBezTo>
                  <a:pt x="309" y="232"/>
                  <a:pt x="331" y="231"/>
                  <a:pt x="331" y="231"/>
                </a:cubicBezTo>
                <a:cubicBezTo>
                  <a:pt x="344" y="231"/>
                  <a:pt x="357" y="221"/>
                  <a:pt x="357" y="221"/>
                </a:cubicBezTo>
                <a:cubicBezTo>
                  <a:pt x="400" y="220"/>
                  <a:pt x="388" y="184"/>
                  <a:pt x="388" y="184"/>
                </a:cubicBezTo>
                <a:cubicBezTo>
                  <a:pt x="401" y="172"/>
                  <a:pt x="402" y="152"/>
                  <a:pt x="402" y="152"/>
                </a:cubicBezTo>
                <a:cubicBezTo>
                  <a:pt x="400" y="129"/>
                  <a:pt x="382" y="122"/>
                  <a:pt x="382" y="122"/>
                </a:cubicBezTo>
                <a:cubicBezTo>
                  <a:pt x="364" y="115"/>
                  <a:pt x="356" y="123"/>
                  <a:pt x="356" y="123"/>
                </a:cubicBezTo>
                <a:cubicBezTo>
                  <a:pt x="346" y="131"/>
                  <a:pt x="348" y="144"/>
                  <a:pt x="348" y="144"/>
                </a:cubicBezTo>
                <a:cubicBezTo>
                  <a:pt x="350" y="155"/>
                  <a:pt x="363" y="157"/>
                  <a:pt x="363" y="157"/>
                </a:cubicBezTo>
                <a:cubicBezTo>
                  <a:pt x="381" y="159"/>
                  <a:pt x="374" y="177"/>
                  <a:pt x="374" y="177"/>
                </a:cubicBezTo>
                <a:cubicBezTo>
                  <a:pt x="368" y="194"/>
                  <a:pt x="353" y="196"/>
                  <a:pt x="353" y="196"/>
                </a:cubicBezTo>
                <a:cubicBezTo>
                  <a:pt x="337" y="200"/>
                  <a:pt x="331" y="196"/>
                  <a:pt x="331" y="196"/>
                </a:cubicBezTo>
                <a:cubicBezTo>
                  <a:pt x="320" y="190"/>
                  <a:pt x="317" y="177"/>
                  <a:pt x="317" y="177"/>
                </a:cubicBezTo>
                <a:cubicBezTo>
                  <a:pt x="311" y="175"/>
                  <a:pt x="303" y="165"/>
                  <a:pt x="303" y="165"/>
                </a:cubicBezTo>
                <a:cubicBezTo>
                  <a:pt x="291" y="151"/>
                  <a:pt x="292" y="133"/>
                  <a:pt x="292" y="133"/>
                </a:cubicBezTo>
                <a:cubicBezTo>
                  <a:pt x="294" y="107"/>
                  <a:pt x="309" y="100"/>
                  <a:pt x="309" y="100"/>
                </a:cubicBezTo>
                <a:cubicBezTo>
                  <a:pt x="308" y="96"/>
                  <a:pt x="308" y="79"/>
                  <a:pt x="308" y="79"/>
                </a:cubicBezTo>
                <a:cubicBezTo>
                  <a:pt x="312" y="52"/>
                  <a:pt x="330" y="43"/>
                  <a:pt x="330" y="43"/>
                </a:cubicBezTo>
                <a:cubicBezTo>
                  <a:pt x="348" y="28"/>
                  <a:pt x="372" y="36"/>
                  <a:pt x="372" y="36"/>
                </a:cubicBezTo>
                <a:cubicBezTo>
                  <a:pt x="386" y="39"/>
                  <a:pt x="381" y="49"/>
                  <a:pt x="381" y="49"/>
                </a:cubicBezTo>
                <a:cubicBezTo>
                  <a:pt x="375" y="58"/>
                  <a:pt x="380" y="71"/>
                  <a:pt x="380" y="71"/>
                </a:cubicBezTo>
                <a:cubicBezTo>
                  <a:pt x="387" y="92"/>
                  <a:pt x="407" y="107"/>
                  <a:pt x="406" y="106"/>
                </a:cubicBezTo>
                <a:cubicBezTo>
                  <a:pt x="404" y="104"/>
                  <a:pt x="427" y="123"/>
                  <a:pt x="431" y="126"/>
                </a:cubicBezTo>
                <a:cubicBezTo>
                  <a:pt x="444" y="136"/>
                  <a:pt x="445" y="161"/>
                  <a:pt x="445" y="161"/>
                </a:cubicBezTo>
                <a:cubicBezTo>
                  <a:pt x="445" y="175"/>
                  <a:pt x="428" y="197"/>
                  <a:pt x="428" y="197"/>
                </a:cubicBezTo>
                <a:cubicBezTo>
                  <a:pt x="429" y="223"/>
                  <a:pt x="416" y="240"/>
                  <a:pt x="416" y="240"/>
                </a:cubicBezTo>
                <a:cubicBezTo>
                  <a:pt x="404" y="258"/>
                  <a:pt x="378" y="262"/>
                  <a:pt x="378" y="262"/>
                </a:cubicBezTo>
                <a:cubicBezTo>
                  <a:pt x="367" y="251"/>
                  <a:pt x="347" y="244"/>
                  <a:pt x="347" y="244"/>
                </a:cubicBezTo>
                <a:cubicBezTo>
                  <a:pt x="320" y="236"/>
                  <a:pt x="299" y="243"/>
                  <a:pt x="299" y="243"/>
                </a:cubicBezTo>
                <a:cubicBezTo>
                  <a:pt x="290" y="245"/>
                  <a:pt x="255" y="269"/>
                  <a:pt x="255" y="269"/>
                </a:cubicBezTo>
                <a:cubicBezTo>
                  <a:pt x="241" y="278"/>
                  <a:pt x="230" y="278"/>
                  <a:pt x="230" y="278"/>
                </a:cubicBezTo>
                <a:cubicBezTo>
                  <a:pt x="220" y="279"/>
                  <a:pt x="211" y="278"/>
                  <a:pt x="203" y="274"/>
                </a:cubicBezTo>
                <a:cubicBezTo>
                  <a:pt x="188" y="267"/>
                  <a:pt x="169" y="253"/>
                  <a:pt x="163" y="237"/>
                </a:cubicBezTo>
                <a:cubicBezTo>
                  <a:pt x="158" y="221"/>
                  <a:pt x="161" y="201"/>
                  <a:pt x="172" y="190"/>
                </a:cubicBezTo>
                <a:cubicBezTo>
                  <a:pt x="189" y="170"/>
                  <a:pt x="211" y="175"/>
                  <a:pt x="211" y="175"/>
                </a:cubicBezTo>
                <a:cubicBezTo>
                  <a:pt x="228" y="179"/>
                  <a:pt x="230" y="197"/>
                  <a:pt x="230" y="197"/>
                </a:cubicBezTo>
                <a:cubicBezTo>
                  <a:pt x="230" y="208"/>
                  <a:pt x="221" y="209"/>
                  <a:pt x="221" y="209"/>
                </a:cubicBezTo>
                <a:cubicBezTo>
                  <a:pt x="215" y="209"/>
                  <a:pt x="210" y="210"/>
                  <a:pt x="210" y="210"/>
                </a:cubicBezTo>
                <a:cubicBezTo>
                  <a:pt x="201" y="213"/>
                  <a:pt x="203" y="221"/>
                  <a:pt x="203" y="221"/>
                </a:cubicBezTo>
                <a:cubicBezTo>
                  <a:pt x="204" y="236"/>
                  <a:pt x="217" y="239"/>
                  <a:pt x="217" y="239"/>
                </a:cubicBezTo>
                <a:cubicBezTo>
                  <a:pt x="231" y="248"/>
                  <a:pt x="249" y="236"/>
                  <a:pt x="249" y="236"/>
                </a:cubicBezTo>
                <a:cubicBezTo>
                  <a:pt x="261" y="228"/>
                  <a:pt x="265" y="210"/>
                  <a:pt x="265" y="210"/>
                </a:cubicBezTo>
                <a:cubicBezTo>
                  <a:pt x="269" y="197"/>
                  <a:pt x="262" y="179"/>
                  <a:pt x="262" y="179"/>
                </a:cubicBezTo>
                <a:cubicBezTo>
                  <a:pt x="259" y="170"/>
                  <a:pt x="244" y="157"/>
                  <a:pt x="244" y="157"/>
                </a:cubicBezTo>
                <a:cubicBezTo>
                  <a:pt x="239" y="150"/>
                  <a:pt x="218" y="144"/>
                  <a:pt x="218" y="144"/>
                </a:cubicBezTo>
                <a:cubicBezTo>
                  <a:pt x="208" y="142"/>
                  <a:pt x="200" y="132"/>
                  <a:pt x="200" y="132"/>
                </a:cubicBezTo>
                <a:cubicBezTo>
                  <a:pt x="196" y="126"/>
                  <a:pt x="197" y="121"/>
                  <a:pt x="197" y="117"/>
                </a:cubicBezTo>
                <a:cubicBezTo>
                  <a:pt x="199" y="113"/>
                  <a:pt x="203" y="108"/>
                  <a:pt x="207" y="106"/>
                </a:cubicBezTo>
                <a:cubicBezTo>
                  <a:pt x="209" y="105"/>
                  <a:pt x="211" y="105"/>
                  <a:pt x="213" y="106"/>
                </a:cubicBezTo>
                <a:cubicBezTo>
                  <a:pt x="217" y="107"/>
                  <a:pt x="218" y="109"/>
                  <a:pt x="219" y="112"/>
                </a:cubicBezTo>
                <a:cubicBezTo>
                  <a:pt x="221" y="115"/>
                  <a:pt x="223" y="117"/>
                  <a:pt x="223" y="117"/>
                </a:cubicBezTo>
                <a:cubicBezTo>
                  <a:pt x="234" y="126"/>
                  <a:pt x="240" y="115"/>
                  <a:pt x="240" y="115"/>
                </a:cubicBezTo>
                <a:cubicBezTo>
                  <a:pt x="246" y="100"/>
                  <a:pt x="235" y="89"/>
                  <a:pt x="235" y="89"/>
                </a:cubicBezTo>
                <a:cubicBezTo>
                  <a:pt x="223" y="75"/>
                  <a:pt x="208" y="76"/>
                  <a:pt x="208" y="76"/>
                </a:cubicBezTo>
                <a:cubicBezTo>
                  <a:pt x="189" y="76"/>
                  <a:pt x="178" y="89"/>
                  <a:pt x="178" y="89"/>
                </a:cubicBezTo>
                <a:cubicBezTo>
                  <a:pt x="169" y="99"/>
                  <a:pt x="168" y="110"/>
                  <a:pt x="167" y="118"/>
                </a:cubicBezTo>
                <a:cubicBezTo>
                  <a:pt x="167" y="126"/>
                  <a:pt x="171" y="141"/>
                  <a:pt x="171" y="141"/>
                </a:cubicBezTo>
                <a:cubicBezTo>
                  <a:pt x="174" y="149"/>
                  <a:pt x="168" y="150"/>
                  <a:pt x="168" y="150"/>
                </a:cubicBezTo>
                <a:cubicBezTo>
                  <a:pt x="155" y="148"/>
                  <a:pt x="142" y="168"/>
                  <a:pt x="142" y="168"/>
                </a:cubicBezTo>
                <a:cubicBezTo>
                  <a:pt x="139" y="171"/>
                  <a:pt x="143" y="175"/>
                  <a:pt x="143" y="175"/>
                </a:cubicBezTo>
                <a:cubicBezTo>
                  <a:pt x="145" y="180"/>
                  <a:pt x="143" y="184"/>
                  <a:pt x="143" y="184"/>
                </a:cubicBezTo>
                <a:cubicBezTo>
                  <a:pt x="142" y="190"/>
                  <a:pt x="138" y="188"/>
                  <a:pt x="138" y="188"/>
                </a:cubicBezTo>
                <a:cubicBezTo>
                  <a:pt x="136" y="188"/>
                  <a:pt x="134" y="186"/>
                  <a:pt x="137" y="182"/>
                </a:cubicBezTo>
                <a:cubicBezTo>
                  <a:pt x="140" y="178"/>
                  <a:pt x="137" y="174"/>
                  <a:pt x="137" y="174"/>
                </a:cubicBezTo>
                <a:cubicBezTo>
                  <a:pt x="135" y="171"/>
                  <a:pt x="126" y="166"/>
                  <a:pt x="126" y="166"/>
                </a:cubicBezTo>
                <a:cubicBezTo>
                  <a:pt x="122" y="165"/>
                  <a:pt x="118" y="164"/>
                  <a:pt x="113" y="165"/>
                </a:cubicBezTo>
                <a:cubicBezTo>
                  <a:pt x="107" y="166"/>
                  <a:pt x="103" y="170"/>
                  <a:pt x="99" y="175"/>
                </a:cubicBezTo>
                <a:cubicBezTo>
                  <a:pt x="97" y="178"/>
                  <a:pt x="97" y="180"/>
                  <a:pt x="98" y="183"/>
                </a:cubicBezTo>
                <a:cubicBezTo>
                  <a:pt x="98" y="185"/>
                  <a:pt x="99" y="187"/>
                  <a:pt x="100" y="188"/>
                </a:cubicBezTo>
                <a:cubicBezTo>
                  <a:pt x="99" y="189"/>
                  <a:pt x="91" y="194"/>
                  <a:pt x="90" y="202"/>
                </a:cubicBezTo>
                <a:cubicBezTo>
                  <a:pt x="89" y="207"/>
                  <a:pt x="89" y="213"/>
                  <a:pt x="92" y="218"/>
                </a:cubicBezTo>
                <a:cubicBezTo>
                  <a:pt x="93" y="222"/>
                  <a:pt x="97" y="226"/>
                  <a:pt x="100" y="229"/>
                </a:cubicBezTo>
                <a:cubicBezTo>
                  <a:pt x="104" y="232"/>
                  <a:pt x="106" y="232"/>
                  <a:pt x="110" y="230"/>
                </a:cubicBezTo>
                <a:cubicBezTo>
                  <a:pt x="113" y="228"/>
                  <a:pt x="111" y="223"/>
                  <a:pt x="111" y="223"/>
                </a:cubicBezTo>
                <a:cubicBezTo>
                  <a:pt x="111" y="218"/>
                  <a:pt x="113" y="213"/>
                  <a:pt x="113" y="213"/>
                </a:cubicBezTo>
                <a:cubicBezTo>
                  <a:pt x="118" y="204"/>
                  <a:pt x="126" y="205"/>
                  <a:pt x="126" y="205"/>
                </a:cubicBezTo>
                <a:cubicBezTo>
                  <a:pt x="137" y="205"/>
                  <a:pt x="137" y="215"/>
                  <a:pt x="137" y="215"/>
                </a:cubicBezTo>
                <a:cubicBezTo>
                  <a:pt x="137" y="215"/>
                  <a:pt x="136" y="226"/>
                  <a:pt x="136" y="237"/>
                </a:cubicBezTo>
                <a:cubicBezTo>
                  <a:pt x="136" y="247"/>
                  <a:pt x="139" y="256"/>
                  <a:pt x="143" y="258"/>
                </a:cubicBezTo>
                <a:cubicBezTo>
                  <a:pt x="147" y="261"/>
                  <a:pt x="157" y="269"/>
                  <a:pt x="157" y="269"/>
                </a:cubicBezTo>
                <a:cubicBezTo>
                  <a:pt x="152" y="264"/>
                  <a:pt x="170" y="281"/>
                  <a:pt x="170" y="293"/>
                </a:cubicBezTo>
                <a:cubicBezTo>
                  <a:pt x="170" y="307"/>
                  <a:pt x="156" y="310"/>
                  <a:pt x="156" y="310"/>
                </a:cubicBezTo>
                <a:cubicBezTo>
                  <a:pt x="144" y="310"/>
                  <a:pt x="139" y="303"/>
                  <a:pt x="139" y="303"/>
                </a:cubicBezTo>
                <a:cubicBezTo>
                  <a:pt x="134" y="299"/>
                  <a:pt x="135" y="291"/>
                  <a:pt x="136" y="289"/>
                </a:cubicBezTo>
                <a:cubicBezTo>
                  <a:pt x="136" y="287"/>
                  <a:pt x="137" y="283"/>
                  <a:pt x="137" y="283"/>
                </a:cubicBezTo>
                <a:cubicBezTo>
                  <a:pt x="135" y="277"/>
                  <a:pt x="129" y="279"/>
                  <a:pt x="129" y="279"/>
                </a:cubicBezTo>
                <a:cubicBezTo>
                  <a:pt x="123" y="279"/>
                  <a:pt x="116" y="286"/>
                  <a:pt x="116" y="286"/>
                </a:cubicBezTo>
                <a:cubicBezTo>
                  <a:pt x="116" y="290"/>
                  <a:pt x="114" y="301"/>
                  <a:pt x="114" y="301"/>
                </a:cubicBezTo>
                <a:cubicBezTo>
                  <a:pt x="112" y="311"/>
                  <a:pt x="97" y="320"/>
                  <a:pt x="88" y="313"/>
                </a:cubicBezTo>
                <a:cubicBezTo>
                  <a:pt x="88" y="313"/>
                  <a:pt x="86" y="311"/>
                  <a:pt x="83" y="308"/>
                </a:cubicBezTo>
                <a:cubicBezTo>
                  <a:pt x="79" y="304"/>
                  <a:pt x="83" y="298"/>
                  <a:pt x="86" y="303"/>
                </a:cubicBezTo>
                <a:cubicBezTo>
                  <a:pt x="88" y="308"/>
                  <a:pt x="92" y="310"/>
                  <a:pt x="94" y="311"/>
                </a:cubicBezTo>
                <a:cubicBezTo>
                  <a:pt x="97" y="311"/>
                  <a:pt x="107" y="310"/>
                  <a:pt x="110" y="298"/>
                </a:cubicBezTo>
                <a:cubicBezTo>
                  <a:pt x="112" y="286"/>
                  <a:pt x="106" y="280"/>
                  <a:pt x="103" y="277"/>
                </a:cubicBezTo>
                <a:cubicBezTo>
                  <a:pt x="100" y="274"/>
                  <a:pt x="93" y="271"/>
                  <a:pt x="84" y="273"/>
                </a:cubicBezTo>
                <a:cubicBezTo>
                  <a:pt x="75" y="275"/>
                  <a:pt x="64" y="287"/>
                  <a:pt x="64" y="287"/>
                </a:cubicBezTo>
                <a:cubicBezTo>
                  <a:pt x="61" y="290"/>
                  <a:pt x="57" y="293"/>
                  <a:pt x="54" y="294"/>
                </a:cubicBezTo>
                <a:cubicBezTo>
                  <a:pt x="45" y="298"/>
                  <a:pt x="39" y="296"/>
                  <a:pt x="31" y="292"/>
                </a:cubicBezTo>
                <a:cubicBezTo>
                  <a:pt x="29" y="292"/>
                  <a:pt x="29" y="294"/>
                  <a:pt x="29" y="294"/>
                </a:cubicBezTo>
                <a:cubicBezTo>
                  <a:pt x="28" y="304"/>
                  <a:pt x="31" y="314"/>
                  <a:pt x="32" y="317"/>
                </a:cubicBezTo>
                <a:cubicBezTo>
                  <a:pt x="34" y="321"/>
                  <a:pt x="38" y="331"/>
                  <a:pt x="48" y="334"/>
                </a:cubicBezTo>
                <a:cubicBezTo>
                  <a:pt x="58" y="337"/>
                  <a:pt x="68" y="327"/>
                  <a:pt x="68" y="327"/>
                </a:cubicBezTo>
                <a:cubicBezTo>
                  <a:pt x="77" y="326"/>
                  <a:pt x="86" y="334"/>
                  <a:pt x="86" y="334"/>
                </a:cubicBezTo>
                <a:cubicBezTo>
                  <a:pt x="113" y="324"/>
                  <a:pt x="127" y="344"/>
                  <a:pt x="131" y="351"/>
                </a:cubicBezTo>
                <a:close/>
                <a:moveTo>
                  <a:pt x="401" y="333"/>
                </a:moveTo>
                <a:cubicBezTo>
                  <a:pt x="395" y="318"/>
                  <a:pt x="376" y="309"/>
                  <a:pt x="376" y="309"/>
                </a:cubicBezTo>
                <a:cubicBezTo>
                  <a:pt x="365" y="284"/>
                  <a:pt x="351" y="270"/>
                  <a:pt x="323" y="271"/>
                </a:cubicBezTo>
                <a:cubicBezTo>
                  <a:pt x="311" y="271"/>
                  <a:pt x="300" y="276"/>
                  <a:pt x="292" y="286"/>
                </a:cubicBezTo>
                <a:cubicBezTo>
                  <a:pt x="289" y="291"/>
                  <a:pt x="287" y="297"/>
                  <a:pt x="288" y="304"/>
                </a:cubicBezTo>
                <a:cubicBezTo>
                  <a:pt x="291" y="316"/>
                  <a:pt x="304" y="318"/>
                  <a:pt x="309" y="307"/>
                </a:cubicBezTo>
                <a:cubicBezTo>
                  <a:pt x="310" y="304"/>
                  <a:pt x="312" y="300"/>
                  <a:pt x="316" y="298"/>
                </a:cubicBezTo>
                <a:cubicBezTo>
                  <a:pt x="320" y="294"/>
                  <a:pt x="325" y="293"/>
                  <a:pt x="329" y="294"/>
                </a:cubicBezTo>
                <a:cubicBezTo>
                  <a:pt x="348" y="297"/>
                  <a:pt x="356" y="321"/>
                  <a:pt x="345" y="335"/>
                </a:cubicBezTo>
                <a:cubicBezTo>
                  <a:pt x="341" y="340"/>
                  <a:pt x="336" y="343"/>
                  <a:pt x="330" y="348"/>
                </a:cubicBezTo>
                <a:cubicBezTo>
                  <a:pt x="328" y="350"/>
                  <a:pt x="328" y="349"/>
                  <a:pt x="330" y="351"/>
                </a:cubicBezTo>
                <a:cubicBezTo>
                  <a:pt x="336" y="356"/>
                  <a:pt x="341" y="360"/>
                  <a:pt x="345" y="364"/>
                </a:cubicBezTo>
                <a:cubicBezTo>
                  <a:pt x="356" y="378"/>
                  <a:pt x="348" y="402"/>
                  <a:pt x="329" y="405"/>
                </a:cubicBezTo>
                <a:cubicBezTo>
                  <a:pt x="325" y="406"/>
                  <a:pt x="320" y="405"/>
                  <a:pt x="316" y="402"/>
                </a:cubicBezTo>
                <a:cubicBezTo>
                  <a:pt x="312" y="399"/>
                  <a:pt x="310" y="395"/>
                  <a:pt x="309" y="392"/>
                </a:cubicBezTo>
                <a:cubicBezTo>
                  <a:pt x="304" y="381"/>
                  <a:pt x="291" y="383"/>
                  <a:pt x="288" y="395"/>
                </a:cubicBezTo>
                <a:cubicBezTo>
                  <a:pt x="287" y="402"/>
                  <a:pt x="289" y="408"/>
                  <a:pt x="292" y="413"/>
                </a:cubicBezTo>
                <a:cubicBezTo>
                  <a:pt x="300" y="423"/>
                  <a:pt x="311" y="428"/>
                  <a:pt x="323" y="428"/>
                </a:cubicBezTo>
                <a:cubicBezTo>
                  <a:pt x="351" y="430"/>
                  <a:pt x="365" y="415"/>
                  <a:pt x="376" y="390"/>
                </a:cubicBezTo>
                <a:cubicBezTo>
                  <a:pt x="376" y="390"/>
                  <a:pt x="395" y="381"/>
                  <a:pt x="401" y="366"/>
                </a:cubicBezTo>
                <a:cubicBezTo>
                  <a:pt x="406" y="358"/>
                  <a:pt x="406" y="341"/>
                  <a:pt x="401" y="333"/>
                </a:cubicBezTo>
                <a:close/>
                <a:moveTo>
                  <a:pt x="179" y="350"/>
                </a:moveTo>
                <a:cubicBezTo>
                  <a:pt x="179" y="350"/>
                  <a:pt x="205" y="363"/>
                  <a:pt x="215" y="386"/>
                </a:cubicBezTo>
                <a:cubicBezTo>
                  <a:pt x="221" y="382"/>
                  <a:pt x="240" y="382"/>
                  <a:pt x="246" y="386"/>
                </a:cubicBezTo>
                <a:cubicBezTo>
                  <a:pt x="256" y="363"/>
                  <a:pt x="282" y="350"/>
                  <a:pt x="282" y="350"/>
                </a:cubicBezTo>
                <a:cubicBezTo>
                  <a:pt x="253" y="335"/>
                  <a:pt x="246" y="315"/>
                  <a:pt x="246" y="315"/>
                </a:cubicBezTo>
                <a:cubicBezTo>
                  <a:pt x="242" y="317"/>
                  <a:pt x="219" y="317"/>
                  <a:pt x="215" y="315"/>
                </a:cubicBezTo>
                <a:cubicBezTo>
                  <a:pt x="215" y="315"/>
                  <a:pt x="208" y="335"/>
                  <a:pt x="179" y="350"/>
                </a:cubicBezTo>
                <a:close/>
                <a:moveTo>
                  <a:pt x="16" y="366"/>
                </a:moveTo>
                <a:cubicBezTo>
                  <a:pt x="25" y="366"/>
                  <a:pt x="32" y="358"/>
                  <a:pt x="32" y="349"/>
                </a:cubicBezTo>
                <a:cubicBezTo>
                  <a:pt x="32" y="341"/>
                  <a:pt x="25" y="333"/>
                  <a:pt x="16" y="333"/>
                </a:cubicBezTo>
                <a:cubicBezTo>
                  <a:pt x="7" y="333"/>
                  <a:pt x="0" y="341"/>
                  <a:pt x="0" y="349"/>
                </a:cubicBezTo>
                <a:cubicBezTo>
                  <a:pt x="0" y="358"/>
                  <a:pt x="7" y="366"/>
                  <a:pt x="16" y="366"/>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40" name="TextBox 39"/>
          <p:cNvSpPr txBox="1"/>
          <p:nvPr/>
        </p:nvSpPr>
        <p:spPr>
          <a:xfrm>
            <a:off x="1205020" y="613152"/>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800" advTm="6327">
        <p14:prism/>
      </p:transition>
    </mc:Choice>
    <mc:Fallback xmlns="">
      <p:transition spd="slow" advTm="6327">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000">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14:bounceEnd="33000">
                                          <p:cBhvr additive="base">
                                            <p:cTn id="7" dur="500" fill="hold"/>
                                            <p:tgtEl>
                                              <p:spTgt spid="39"/>
                                            </p:tgtEl>
                                            <p:attrNameLst>
                                              <p:attrName>ppt_x</p:attrName>
                                            </p:attrNameLst>
                                          </p:cBhvr>
                                          <p:tavLst>
                                            <p:tav tm="0">
                                              <p:val>
                                                <p:strVal val="0-#ppt_w/2"/>
                                              </p:val>
                                            </p:tav>
                                            <p:tav tm="100000">
                                              <p:val>
                                                <p:strVal val="#ppt_x"/>
                                              </p:val>
                                            </p:tav>
                                          </p:tavLst>
                                        </p:anim>
                                        <p:anim calcmode="lin" valueType="num" p14:bounceEnd="33000">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40"/>
                                            </p:tgtEl>
                                            <p:attrNameLst>
                                              <p:attrName>style.visibility</p:attrName>
                                            </p:attrNameLst>
                                          </p:cBhvr>
                                          <p:to>
                                            <p:strVal val="visible"/>
                                          </p:to>
                                        </p:set>
                                        <p:anim calcmode="lin" valueType="num">
                                          <p:cBhvr>
                                            <p:cTn id="11"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0"/>
                                            </p:tgtEl>
                                            <p:attrNameLst>
                                              <p:attrName>ppt_y</p:attrName>
                                            </p:attrNameLst>
                                          </p:cBhvr>
                                          <p:tavLst>
                                            <p:tav tm="0">
                                              <p:val>
                                                <p:strVal val="#ppt_y"/>
                                              </p:val>
                                            </p:tav>
                                            <p:tav tm="100000">
                                              <p:val>
                                                <p:strVal val="#ppt_y"/>
                                              </p:val>
                                            </p:tav>
                                          </p:tavLst>
                                        </p:anim>
                                        <p:anim calcmode="lin" valueType="num">
                                          <p:cBhvr>
                                            <p:cTn id="13"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0"/>
                                            </p:tgtEl>
                                          </p:cBhvr>
                                        </p:animEffect>
                                      </p:childTnLst>
                                    </p:cTn>
                                  </p:par>
                                </p:childTnLst>
                              </p:cTn>
                            </p:par>
                            <p:par>
                              <p:cTn id="16" fill="hold">
                                <p:stCondLst>
                                  <p:cond delay="80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300"/>
                                            <p:tgtEl>
                                              <p:spTgt spid="9"/>
                                            </p:tgtEl>
                                          </p:cBhvr>
                                        </p:animEffect>
                                      </p:childTnLst>
                                    </p:cTn>
                                  </p:par>
                                </p:childTnLst>
                              </p:cTn>
                            </p:par>
                            <p:par>
                              <p:cTn id="20" fill="hold">
                                <p:stCondLst>
                                  <p:cond delay="13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300"/>
                                            <p:tgtEl>
                                              <p:spTgt spid="7"/>
                                            </p:tgtEl>
                                          </p:cBhvr>
                                        </p:animEffect>
                                      </p:childTnLst>
                                    </p:cTn>
                                  </p:par>
                                </p:childTnLst>
                              </p:cTn>
                            </p:par>
                            <p:par>
                              <p:cTn id="24" fill="hold">
                                <p:stCondLst>
                                  <p:cond delay="18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300"/>
                                            <p:tgtEl>
                                              <p:spTgt spid="8"/>
                                            </p:tgtEl>
                                          </p:cBhvr>
                                        </p:animEffect>
                                      </p:childTnLst>
                                    </p:cTn>
                                  </p:par>
                                </p:childTnLst>
                              </p:cTn>
                            </p:par>
                            <p:par>
                              <p:cTn id="28" fill="hold">
                                <p:stCondLst>
                                  <p:cond delay="2300"/>
                                </p:stCondLst>
                                <p:childTnLst>
                                  <p:par>
                                    <p:cTn id="29" presetID="22" presetClass="entr" presetSubtype="1"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up)">
                                          <p:cBhvr>
                                            <p:cTn id="31" dur="300"/>
                                            <p:tgtEl>
                                              <p:spTgt spid="6"/>
                                            </p:tgtEl>
                                          </p:cBhvr>
                                        </p:animEffect>
                                      </p:childTnLst>
                                    </p:cTn>
                                  </p:par>
                                </p:childTnLst>
                              </p:cTn>
                            </p:par>
                            <p:par>
                              <p:cTn id="32" fill="hold">
                                <p:stCondLst>
                                  <p:cond delay="2800"/>
                                </p:stCondLst>
                                <p:childTnLst>
                                  <p:par>
                                    <p:cTn id="33" presetID="31"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 calcmode="lin" valueType="num">
                                          <p:cBhvr>
                                            <p:cTn id="37" dur="500" fill="hold"/>
                                            <p:tgtEl>
                                              <p:spTgt spid="10"/>
                                            </p:tgtEl>
                                            <p:attrNameLst>
                                              <p:attrName>style.rotation</p:attrName>
                                            </p:attrNameLst>
                                          </p:cBhvr>
                                          <p:tavLst>
                                            <p:tav tm="0">
                                              <p:val>
                                                <p:fltVal val="90"/>
                                              </p:val>
                                            </p:tav>
                                            <p:tav tm="100000">
                                              <p:val>
                                                <p:fltVal val="0"/>
                                              </p:val>
                                            </p:tav>
                                          </p:tavLst>
                                        </p:anim>
                                        <p:animEffect transition="in" filter="fade">
                                          <p:cBhvr>
                                            <p:cTn id="38" dur="500"/>
                                            <p:tgtEl>
                                              <p:spTgt spid="10"/>
                                            </p:tgtEl>
                                          </p:cBhvr>
                                        </p:animEffect>
                                      </p:childTnLst>
                                    </p:cTn>
                                  </p:par>
                                  <p:par>
                                    <p:cTn id="39" presetID="3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 calcmode="lin" valueType="num">
                                          <p:cBhvr>
                                            <p:cTn id="43" dur="500" fill="hold"/>
                                            <p:tgtEl>
                                              <p:spTgt spid="13"/>
                                            </p:tgtEl>
                                            <p:attrNameLst>
                                              <p:attrName>style.rotation</p:attrName>
                                            </p:attrNameLst>
                                          </p:cBhvr>
                                          <p:tavLst>
                                            <p:tav tm="0">
                                              <p:val>
                                                <p:fltVal val="90"/>
                                              </p:val>
                                            </p:tav>
                                            <p:tav tm="100000">
                                              <p:val>
                                                <p:fltVal val="0"/>
                                              </p:val>
                                            </p:tav>
                                          </p:tavLst>
                                        </p:anim>
                                        <p:animEffect transition="in" filter="fade">
                                          <p:cBhvr>
                                            <p:cTn id="44" dur="500"/>
                                            <p:tgtEl>
                                              <p:spTgt spid="13"/>
                                            </p:tgtEl>
                                          </p:cBhvr>
                                        </p:animEffect>
                                      </p:childTnLst>
                                    </p:cTn>
                                  </p:par>
                                  <p:par>
                                    <p:cTn id="45" presetID="31"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 calcmode="lin" valueType="num">
                                          <p:cBhvr>
                                            <p:cTn id="49" dur="500" fill="hold"/>
                                            <p:tgtEl>
                                              <p:spTgt spid="16"/>
                                            </p:tgtEl>
                                            <p:attrNameLst>
                                              <p:attrName>style.rotation</p:attrName>
                                            </p:attrNameLst>
                                          </p:cBhvr>
                                          <p:tavLst>
                                            <p:tav tm="0">
                                              <p:val>
                                                <p:fltVal val="90"/>
                                              </p:val>
                                            </p:tav>
                                            <p:tav tm="100000">
                                              <p:val>
                                                <p:fltVal val="0"/>
                                              </p:val>
                                            </p:tav>
                                          </p:tavLst>
                                        </p:anim>
                                        <p:animEffect transition="in" filter="fade">
                                          <p:cBhvr>
                                            <p:cTn id="50" dur="500"/>
                                            <p:tgtEl>
                                              <p:spTgt spid="16"/>
                                            </p:tgtEl>
                                          </p:cBhvr>
                                        </p:animEffect>
                                      </p:childTnLst>
                                    </p:cTn>
                                  </p:par>
                                  <p:par>
                                    <p:cTn id="51" presetID="31"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 calcmode="lin" valueType="num">
                                          <p:cBhvr>
                                            <p:cTn id="55" dur="500" fill="hold"/>
                                            <p:tgtEl>
                                              <p:spTgt spid="19"/>
                                            </p:tgtEl>
                                            <p:attrNameLst>
                                              <p:attrName>style.rotation</p:attrName>
                                            </p:attrNameLst>
                                          </p:cBhvr>
                                          <p:tavLst>
                                            <p:tav tm="0">
                                              <p:val>
                                                <p:fltVal val="90"/>
                                              </p:val>
                                            </p:tav>
                                            <p:tav tm="100000">
                                              <p:val>
                                                <p:fltVal val="0"/>
                                              </p:val>
                                            </p:tav>
                                          </p:tavLst>
                                        </p:anim>
                                        <p:animEffect transition="in" filter="fade">
                                          <p:cBhvr>
                                            <p:cTn id="56" dur="500"/>
                                            <p:tgtEl>
                                              <p:spTgt spid="19"/>
                                            </p:tgtEl>
                                          </p:cBhvr>
                                        </p:animEffect>
                                      </p:childTnLst>
                                    </p:cTn>
                                  </p:par>
                                </p:childTnLst>
                              </p:cTn>
                            </p:par>
                            <p:par>
                              <p:cTn id="57" fill="hold">
                                <p:stCondLst>
                                  <p:cond delay="3300"/>
                                </p:stCondLst>
                                <p:childTnLst>
                                  <p:par>
                                    <p:cTn id="58" presetID="42" presetClass="entr" presetSubtype="0" fill="hold" grpId="0" nodeType="after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1000"/>
                                            <p:tgtEl>
                                              <p:spTgt spid="4"/>
                                            </p:tgtEl>
                                          </p:cBhvr>
                                        </p:animEffect>
                                        <p:anim calcmode="lin" valueType="num">
                                          <p:cBhvr>
                                            <p:cTn id="61" dur="1000" fill="hold"/>
                                            <p:tgtEl>
                                              <p:spTgt spid="4"/>
                                            </p:tgtEl>
                                            <p:attrNameLst>
                                              <p:attrName>ppt_x</p:attrName>
                                            </p:attrNameLst>
                                          </p:cBhvr>
                                          <p:tavLst>
                                            <p:tav tm="0">
                                              <p:val>
                                                <p:strVal val="#ppt_x"/>
                                              </p:val>
                                            </p:tav>
                                            <p:tav tm="100000">
                                              <p:val>
                                                <p:strVal val="#ppt_x"/>
                                              </p:val>
                                            </p:tav>
                                          </p:tavLst>
                                        </p:anim>
                                        <p:anim calcmode="lin" valueType="num">
                                          <p:cBhvr>
                                            <p:cTn id="62" dur="1000" fill="hold"/>
                                            <p:tgtEl>
                                              <p:spTgt spid="4"/>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4300"/>
                                </p:stCondLst>
                                <p:childTnLst>
                                  <p:par>
                                    <p:cTn id="69" presetID="21" presetClass="entr" presetSubtype="1"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heel(1)">
                                          <p:cBhvr>
                                            <p:cTn id="71" dur="500"/>
                                            <p:tgtEl>
                                              <p:spTgt spid="24"/>
                                            </p:tgtEl>
                                          </p:cBhvr>
                                        </p:animEffect>
                                      </p:childTnLst>
                                    </p:cTn>
                                  </p:par>
                                </p:childTnLst>
                              </p:cTn>
                            </p:par>
                            <p:par>
                              <p:cTn id="72" fill="hold">
                                <p:stCondLst>
                                  <p:cond delay="4800"/>
                                </p:stCondLst>
                                <p:childTnLst>
                                  <p:par>
                                    <p:cTn id="73" presetID="22" presetClass="entr" presetSubtype="8"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left)">
                                          <p:cBhvr>
                                            <p:cTn id="75" dur="500"/>
                                            <p:tgtEl>
                                              <p:spTgt spid="23"/>
                                            </p:tgtEl>
                                          </p:cBhvr>
                                        </p:animEffect>
                                      </p:childTnLst>
                                    </p:cTn>
                                  </p:par>
                                </p:childTnLst>
                              </p:cTn>
                            </p:par>
                            <p:par>
                              <p:cTn id="76" fill="hold">
                                <p:stCondLst>
                                  <p:cond delay="5300"/>
                                </p:stCondLst>
                                <p:childTnLst>
                                  <p:par>
                                    <p:cTn id="77" presetID="21" presetClass="entr" presetSubtype="1"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heel(1)">
                                          <p:cBhvr>
                                            <p:cTn id="79" dur="500"/>
                                            <p:tgtEl>
                                              <p:spTgt spid="27"/>
                                            </p:tgtEl>
                                          </p:cBhvr>
                                        </p:animEffect>
                                      </p:childTnLst>
                                    </p:cTn>
                                  </p:par>
                                </p:childTnLst>
                              </p:cTn>
                            </p:par>
                            <p:par>
                              <p:cTn id="80" fill="hold">
                                <p:stCondLst>
                                  <p:cond delay="5800"/>
                                </p:stCondLst>
                                <p:childTnLst>
                                  <p:par>
                                    <p:cTn id="81" presetID="22" presetClass="entr" presetSubtype="8"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left)">
                                          <p:cBhvr>
                                            <p:cTn id="83" dur="500"/>
                                            <p:tgtEl>
                                              <p:spTgt spid="36"/>
                                            </p:tgtEl>
                                          </p:cBhvr>
                                        </p:animEffect>
                                      </p:childTnLst>
                                    </p:cTn>
                                  </p:par>
                                </p:childTnLst>
                              </p:cTn>
                            </p:par>
                            <p:par>
                              <p:cTn id="84" fill="hold">
                                <p:stCondLst>
                                  <p:cond delay="6300"/>
                                </p:stCondLst>
                                <p:childTnLst>
                                  <p:par>
                                    <p:cTn id="85" presetID="21" presetClass="entr" presetSubtype="1" fill="hold" nodeType="after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wheel(1)">
                                          <p:cBhvr>
                                            <p:cTn id="87" dur="500"/>
                                            <p:tgtEl>
                                              <p:spTgt spid="30"/>
                                            </p:tgtEl>
                                          </p:cBhvr>
                                        </p:animEffect>
                                      </p:childTnLst>
                                    </p:cTn>
                                  </p:par>
                                </p:childTnLst>
                              </p:cTn>
                            </p:par>
                            <p:par>
                              <p:cTn id="88" fill="hold">
                                <p:stCondLst>
                                  <p:cond delay="6800"/>
                                </p:stCondLst>
                                <p:childTnLst>
                                  <p:par>
                                    <p:cTn id="89" presetID="22" presetClass="entr" presetSubtype="8"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wipe(left)">
                                          <p:cBhvr>
                                            <p:cTn id="91" dur="500"/>
                                            <p:tgtEl>
                                              <p:spTgt spid="37"/>
                                            </p:tgtEl>
                                          </p:cBhvr>
                                        </p:animEffect>
                                      </p:childTnLst>
                                    </p:cTn>
                                  </p:par>
                                </p:childTnLst>
                              </p:cTn>
                            </p:par>
                            <p:par>
                              <p:cTn id="92" fill="hold">
                                <p:stCondLst>
                                  <p:cond delay="7300"/>
                                </p:stCondLst>
                                <p:childTnLst>
                                  <p:par>
                                    <p:cTn id="93" presetID="21" presetClass="entr" presetSubtype="1"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wheel(1)">
                                          <p:cBhvr>
                                            <p:cTn id="95" dur="500"/>
                                            <p:tgtEl>
                                              <p:spTgt spid="33"/>
                                            </p:tgtEl>
                                          </p:cBhvr>
                                        </p:animEffect>
                                      </p:childTnLst>
                                    </p:cTn>
                                  </p:par>
                                </p:childTnLst>
                              </p:cTn>
                            </p:par>
                            <p:par>
                              <p:cTn id="96" fill="hold">
                                <p:stCondLst>
                                  <p:cond delay="7800"/>
                                </p:stCondLst>
                                <p:childTnLst>
                                  <p:par>
                                    <p:cTn id="97" presetID="22" presetClass="entr" presetSubtype="8"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wipe(left)">
                                          <p:cBhvr>
                                            <p:cTn id="9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22" grpId="0"/>
          <p:bldP spid="23" grpId="0"/>
          <p:bldP spid="36" grpId="0"/>
          <p:bldP spid="37" grpId="0"/>
          <p:bldP spid="38" grpId="0"/>
          <p:bldP spid="39" grpId="0" animBg="1"/>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40"/>
                                            </p:tgtEl>
                                            <p:attrNameLst>
                                              <p:attrName>style.visibility</p:attrName>
                                            </p:attrNameLst>
                                          </p:cBhvr>
                                          <p:to>
                                            <p:strVal val="visible"/>
                                          </p:to>
                                        </p:set>
                                        <p:anim calcmode="lin" valueType="num">
                                          <p:cBhvr>
                                            <p:cTn id="11"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0"/>
                                            </p:tgtEl>
                                            <p:attrNameLst>
                                              <p:attrName>ppt_y</p:attrName>
                                            </p:attrNameLst>
                                          </p:cBhvr>
                                          <p:tavLst>
                                            <p:tav tm="0">
                                              <p:val>
                                                <p:strVal val="#ppt_y"/>
                                              </p:val>
                                            </p:tav>
                                            <p:tav tm="100000">
                                              <p:val>
                                                <p:strVal val="#ppt_y"/>
                                              </p:val>
                                            </p:tav>
                                          </p:tavLst>
                                        </p:anim>
                                        <p:anim calcmode="lin" valueType="num">
                                          <p:cBhvr>
                                            <p:cTn id="13"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0"/>
                                            </p:tgtEl>
                                          </p:cBhvr>
                                        </p:animEffect>
                                      </p:childTnLst>
                                    </p:cTn>
                                  </p:par>
                                </p:childTnLst>
                              </p:cTn>
                            </p:par>
                            <p:par>
                              <p:cTn id="16" fill="hold">
                                <p:stCondLst>
                                  <p:cond delay="80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300"/>
                                            <p:tgtEl>
                                              <p:spTgt spid="9"/>
                                            </p:tgtEl>
                                          </p:cBhvr>
                                        </p:animEffect>
                                      </p:childTnLst>
                                    </p:cTn>
                                  </p:par>
                                </p:childTnLst>
                              </p:cTn>
                            </p:par>
                            <p:par>
                              <p:cTn id="20" fill="hold">
                                <p:stCondLst>
                                  <p:cond delay="13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300"/>
                                            <p:tgtEl>
                                              <p:spTgt spid="7"/>
                                            </p:tgtEl>
                                          </p:cBhvr>
                                        </p:animEffect>
                                      </p:childTnLst>
                                    </p:cTn>
                                  </p:par>
                                </p:childTnLst>
                              </p:cTn>
                            </p:par>
                            <p:par>
                              <p:cTn id="24" fill="hold">
                                <p:stCondLst>
                                  <p:cond delay="18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300"/>
                                            <p:tgtEl>
                                              <p:spTgt spid="8"/>
                                            </p:tgtEl>
                                          </p:cBhvr>
                                        </p:animEffect>
                                      </p:childTnLst>
                                    </p:cTn>
                                  </p:par>
                                </p:childTnLst>
                              </p:cTn>
                            </p:par>
                            <p:par>
                              <p:cTn id="28" fill="hold">
                                <p:stCondLst>
                                  <p:cond delay="2300"/>
                                </p:stCondLst>
                                <p:childTnLst>
                                  <p:par>
                                    <p:cTn id="29" presetID="22" presetClass="entr" presetSubtype="1"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up)">
                                          <p:cBhvr>
                                            <p:cTn id="31" dur="300"/>
                                            <p:tgtEl>
                                              <p:spTgt spid="6"/>
                                            </p:tgtEl>
                                          </p:cBhvr>
                                        </p:animEffect>
                                      </p:childTnLst>
                                    </p:cTn>
                                  </p:par>
                                </p:childTnLst>
                              </p:cTn>
                            </p:par>
                            <p:par>
                              <p:cTn id="32" fill="hold">
                                <p:stCondLst>
                                  <p:cond delay="2800"/>
                                </p:stCondLst>
                                <p:childTnLst>
                                  <p:par>
                                    <p:cTn id="33" presetID="31"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 calcmode="lin" valueType="num">
                                          <p:cBhvr>
                                            <p:cTn id="37" dur="500" fill="hold"/>
                                            <p:tgtEl>
                                              <p:spTgt spid="10"/>
                                            </p:tgtEl>
                                            <p:attrNameLst>
                                              <p:attrName>style.rotation</p:attrName>
                                            </p:attrNameLst>
                                          </p:cBhvr>
                                          <p:tavLst>
                                            <p:tav tm="0">
                                              <p:val>
                                                <p:fltVal val="90"/>
                                              </p:val>
                                            </p:tav>
                                            <p:tav tm="100000">
                                              <p:val>
                                                <p:fltVal val="0"/>
                                              </p:val>
                                            </p:tav>
                                          </p:tavLst>
                                        </p:anim>
                                        <p:animEffect transition="in" filter="fade">
                                          <p:cBhvr>
                                            <p:cTn id="38" dur="500"/>
                                            <p:tgtEl>
                                              <p:spTgt spid="10"/>
                                            </p:tgtEl>
                                          </p:cBhvr>
                                        </p:animEffect>
                                      </p:childTnLst>
                                    </p:cTn>
                                  </p:par>
                                  <p:par>
                                    <p:cTn id="39" presetID="3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 calcmode="lin" valueType="num">
                                          <p:cBhvr>
                                            <p:cTn id="43" dur="500" fill="hold"/>
                                            <p:tgtEl>
                                              <p:spTgt spid="13"/>
                                            </p:tgtEl>
                                            <p:attrNameLst>
                                              <p:attrName>style.rotation</p:attrName>
                                            </p:attrNameLst>
                                          </p:cBhvr>
                                          <p:tavLst>
                                            <p:tav tm="0">
                                              <p:val>
                                                <p:fltVal val="90"/>
                                              </p:val>
                                            </p:tav>
                                            <p:tav tm="100000">
                                              <p:val>
                                                <p:fltVal val="0"/>
                                              </p:val>
                                            </p:tav>
                                          </p:tavLst>
                                        </p:anim>
                                        <p:animEffect transition="in" filter="fade">
                                          <p:cBhvr>
                                            <p:cTn id="44" dur="500"/>
                                            <p:tgtEl>
                                              <p:spTgt spid="13"/>
                                            </p:tgtEl>
                                          </p:cBhvr>
                                        </p:animEffect>
                                      </p:childTnLst>
                                    </p:cTn>
                                  </p:par>
                                  <p:par>
                                    <p:cTn id="45" presetID="31"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 calcmode="lin" valueType="num">
                                          <p:cBhvr>
                                            <p:cTn id="49" dur="500" fill="hold"/>
                                            <p:tgtEl>
                                              <p:spTgt spid="16"/>
                                            </p:tgtEl>
                                            <p:attrNameLst>
                                              <p:attrName>style.rotation</p:attrName>
                                            </p:attrNameLst>
                                          </p:cBhvr>
                                          <p:tavLst>
                                            <p:tav tm="0">
                                              <p:val>
                                                <p:fltVal val="90"/>
                                              </p:val>
                                            </p:tav>
                                            <p:tav tm="100000">
                                              <p:val>
                                                <p:fltVal val="0"/>
                                              </p:val>
                                            </p:tav>
                                          </p:tavLst>
                                        </p:anim>
                                        <p:animEffect transition="in" filter="fade">
                                          <p:cBhvr>
                                            <p:cTn id="50" dur="500"/>
                                            <p:tgtEl>
                                              <p:spTgt spid="16"/>
                                            </p:tgtEl>
                                          </p:cBhvr>
                                        </p:animEffect>
                                      </p:childTnLst>
                                    </p:cTn>
                                  </p:par>
                                  <p:par>
                                    <p:cTn id="51" presetID="31"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 calcmode="lin" valueType="num">
                                          <p:cBhvr>
                                            <p:cTn id="55" dur="500" fill="hold"/>
                                            <p:tgtEl>
                                              <p:spTgt spid="19"/>
                                            </p:tgtEl>
                                            <p:attrNameLst>
                                              <p:attrName>style.rotation</p:attrName>
                                            </p:attrNameLst>
                                          </p:cBhvr>
                                          <p:tavLst>
                                            <p:tav tm="0">
                                              <p:val>
                                                <p:fltVal val="90"/>
                                              </p:val>
                                            </p:tav>
                                            <p:tav tm="100000">
                                              <p:val>
                                                <p:fltVal val="0"/>
                                              </p:val>
                                            </p:tav>
                                          </p:tavLst>
                                        </p:anim>
                                        <p:animEffect transition="in" filter="fade">
                                          <p:cBhvr>
                                            <p:cTn id="56" dur="500"/>
                                            <p:tgtEl>
                                              <p:spTgt spid="19"/>
                                            </p:tgtEl>
                                          </p:cBhvr>
                                        </p:animEffect>
                                      </p:childTnLst>
                                    </p:cTn>
                                  </p:par>
                                </p:childTnLst>
                              </p:cTn>
                            </p:par>
                            <p:par>
                              <p:cTn id="57" fill="hold">
                                <p:stCondLst>
                                  <p:cond delay="3300"/>
                                </p:stCondLst>
                                <p:childTnLst>
                                  <p:par>
                                    <p:cTn id="58" presetID="42" presetClass="entr" presetSubtype="0" fill="hold" grpId="0" nodeType="after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1000"/>
                                            <p:tgtEl>
                                              <p:spTgt spid="4"/>
                                            </p:tgtEl>
                                          </p:cBhvr>
                                        </p:animEffect>
                                        <p:anim calcmode="lin" valueType="num">
                                          <p:cBhvr>
                                            <p:cTn id="61" dur="1000" fill="hold"/>
                                            <p:tgtEl>
                                              <p:spTgt spid="4"/>
                                            </p:tgtEl>
                                            <p:attrNameLst>
                                              <p:attrName>ppt_x</p:attrName>
                                            </p:attrNameLst>
                                          </p:cBhvr>
                                          <p:tavLst>
                                            <p:tav tm="0">
                                              <p:val>
                                                <p:strVal val="#ppt_x"/>
                                              </p:val>
                                            </p:tav>
                                            <p:tav tm="100000">
                                              <p:val>
                                                <p:strVal val="#ppt_x"/>
                                              </p:val>
                                            </p:tav>
                                          </p:tavLst>
                                        </p:anim>
                                        <p:anim calcmode="lin" valueType="num">
                                          <p:cBhvr>
                                            <p:cTn id="62" dur="1000" fill="hold"/>
                                            <p:tgtEl>
                                              <p:spTgt spid="4"/>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4300"/>
                                </p:stCondLst>
                                <p:childTnLst>
                                  <p:par>
                                    <p:cTn id="69" presetID="21" presetClass="entr" presetSubtype="1"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heel(1)">
                                          <p:cBhvr>
                                            <p:cTn id="71" dur="500"/>
                                            <p:tgtEl>
                                              <p:spTgt spid="24"/>
                                            </p:tgtEl>
                                          </p:cBhvr>
                                        </p:animEffect>
                                      </p:childTnLst>
                                    </p:cTn>
                                  </p:par>
                                </p:childTnLst>
                              </p:cTn>
                            </p:par>
                            <p:par>
                              <p:cTn id="72" fill="hold">
                                <p:stCondLst>
                                  <p:cond delay="4800"/>
                                </p:stCondLst>
                                <p:childTnLst>
                                  <p:par>
                                    <p:cTn id="73" presetID="22" presetClass="entr" presetSubtype="8"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left)">
                                          <p:cBhvr>
                                            <p:cTn id="75" dur="500"/>
                                            <p:tgtEl>
                                              <p:spTgt spid="23"/>
                                            </p:tgtEl>
                                          </p:cBhvr>
                                        </p:animEffect>
                                      </p:childTnLst>
                                    </p:cTn>
                                  </p:par>
                                </p:childTnLst>
                              </p:cTn>
                            </p:par>
                            <p:par>
                              <p:cTn id="76" fill="hold">
                                <p:stCondLst>
                                  <p:cond delay="5300"/>
                                </p:stCondLst>
                                <p:childTnLst>
                                  <p:par>
                                    <p:cTn id="77" presetID="21" presetClass="entr" presetSubtype="1"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heel(1)">
                                          <p:cBhvr>
                                            <p:cTn id="79" dur="500"/>
                                            <p:tgtEl>
                                              <p:spTgt spid="27"/>
                                            </p:tgtEl>
                                          </p:cBhvr>
                                        </p:animEffect>
                                      </p:childTnLst>
                                    </p:cTn>
                                  </p:par>
                                </p:childTnLst>
                              </p:cTn>
                            </p:par>
                            <p:par>
                              <p:cTn id="80" fill="hold">
                                <p:stCondLst>
                                  <p:cond delay="5800"/>
                                </p:stCondLst>
                                <p:childTnLst>
                                  <p:par>
                                    <p:cTn id="81" presetID="22" presetClass="entr" presetSubtype="8"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left)">
                                          <p:cBhvr>
                                            <p:cTn id="83" dur="500"/>
                                            <p:tgtEl>
                                              <p:spTgt spid="36"/>
                                            </p:tgtEl>
                                          </p:cBhvr>
                                        </p:animEffect>
                                      </p:childTnLst>
                                    </p:cTn>
                                  </p:par>
                                </p:childTnLst>
                              </p:cTn>
                            </p:par>
                            <p:par>
                              <p:cTn id="84" fill="hold">
                                <p:stCondLst>
                                  <p:cond delay="6300"/>
                                </p:stCondLst>
                                <p:childTnLst>
                                  <p:par>
                                    <p:cTn id="85" presetID="21" presetClass="entr" presetSubtype="1" fill="hold" nodeType="after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wheel(1)">
                                          <p:cBhvr>
                                            <p:cTn id="87" dur="500"/>
                                            <p:tgtEl>
                                              <p:spTgt spid="30"/>
                                            </p:tgtEl>
                                          </p:cBhvr>
                                        </p:animEffect>
                                      </p:childTnLst>
                                    </p:cTn>
                                  </p:par>
                                </p:childTnLst>
                              </p:cTn>
                            </p:par>
                            <p:par>
                              <p:cTn id="88" fill="hold">
                                <p:stCondLst>
                                  <p:cond delay="6800"/>
                                </p:stCondLst>
                                <p:childTnLst>
                                  <p:par>
                                    <p:cTn id="89" presetID="22" presetClass="entr" presetSubtype="8"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wipe(left)">
                                          <p:cBhvr>
                                            <p:cTn id="91" dur="500"/>
                                            <p:tgtEl>
                                              <p:spTgt spid="37"/>
                                            </p:tgtEl>
                                          </p:cBhvr>
                                        </p:animEffect>
                                      </p:childTnLst>
                                    </p:cTn>
                                  </p:par>
                                </p:childTnLst>
                              </p:cTn>
                            </p:par>
                            <p:par>
                              <p:cTn id="92" fill="hold">
                                <p:stCondLst>
                                  <p:cond delay="7300"/>
                                </p:stCondLst>
                                <p:childTnLst>
                                  <p:par>
                                    <p:cTn id="93" presetID="21" presetClass="entr" presetSubtype="1"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wheel(1)">
                                          <p:cBhvr>
                                            <p:cTn id="95" dur="500"/>
                                            <p:tgtEl>
                                              <p:spTgt spid="33"/>
                                            </p:tgtEl>
                                          </p:cBhvr>
                                        </p:animEffect>
                                      </p:childTnLst>
                                    </p:cTn>
                                  </p:par>
                                </p:childTnLst>
                              </p:cTn>
                            </p:par>
                            <p:par>
                              <p:cTn id="96" fill="hold">
                                <p:stCondLst>
                                  <p:cond delay="7800"/>
                                </p:stCondLst>
                                <p:childTnLst>
                                  <p:par>
                                    <p:cTn id="97" presetID="22" presetClass="entr" presetSubtype="8"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wipe(left)">
                                          <p:cBhvr>
                                            <p:cTn id="9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22" grpId="0"/>
          <p:bldP spid="23" grpId="0"/>
          <p:bldP spid="36" grpId="0"/>
          <p:bldP spid="37" grpId="0"/>
          <p:bldP spid="38" grpId="0"/>
          <p:bldP spid="39" grpId="0" animBg="1"/>
          <p:bldP spid="40"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AutoShape 4"/>
          <p:cNvSpPr>
            <a:spLocks noChangeAspect="1" noChangeArrowheads="1" noTextEdit="1"/>
          </p:cNvSpPr>
          <p:nvPr/>
        </p:nvSpPr>
        <p:spPr bwMode="auto">
          <a:xfrm>
            <a:off x="2059444" y="3113424"/>
            <a:ext cx="767397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2B2E30"/>
              </a:solidFill>
            </a:endParaRPr>
          </a:p>
        </p:txBody>
      </p:sp>
      <p:sp>
        <p:nvSpPr>
          <p:cNvPr id="45" name="Freeform 6"/>
          <p:cNvSpPr/>
          <p:nvPr/>
        </p:nvSpPr>
        <p:spPr bwMode="auto">
          <a:xfrm>
            <a:off x="3950157" y="3696037"/>
            <a:ext cx="1035050" cy="415925"/>
          </a:xfrm>
          <a:custGeom>
            <a:avLst/>
            <a:gdLst>
              <a:gd name="T0" fmla="*/ 768 w 1520"/>
              <a:gd name="T1" fmla="*/ 447 h 612"/>
              <a:gd name="T2" fmla="*/ 1207 w 1520"/>
              <a:gd name="T3" fmla="*/ 601 h 612"/>
              <a:gd name="T4" fmla="*/ 1520 w 1520"/>
              <a:gd name="T5" fmla="*/ 280 h 612"/>
              <a:gd name="T6" fmla="*/ 768 w 1520"/>
              <a:gd name="T7" fmla="*/ 0 h 612"/>
              <a:gd name="T8" fmla="*/ 0 w 1520"/>
              <a:gd name="T9" fmla="*/ 295 h 612"/>
              <a:gd name="T10" fmla="*/ 314 w 1520"/>
              <a:gd name="T11" fmla="*/ 612 h 612"/>
              <a:gd name="T12" fmla="*/ 768 w 1520"/>
              <a:gd name="T13" fmla="*/ 447 h 612"/>
            </a:gdLst>
            <a:ahLst/>
            <a:cxnLst>
              <a:cxn ang="0">
                <a:pos x="T0" y="T1"/>
              </a:cxn>
              <a:cxn ang="0">
                <a:pos x="T2" y="T3"/>
              </a:cxn>
              <a:cxn ang="0">
                <a:pos x="T4" y="T5"/>
              </a:cxn>
              <a:cxn ang="0">
                <a:pos x="T6" y="T7"/>
              </a:cxn>
              <a:cxn ang="0">
                <a:pos x="T8" y="T9"/>
              </a:cxn>
              <a:cxn ang="0">
                <a:pos x="T10" y="T11"/>
              </a:cxn>
              <a:cxn ang="0">
                <a:pos x="T12" y="T13"/>
              </a:cxn>
            </a:cxnLst>
            <a:rect l="0" t="0" r="r" b="b"/>
            <a:pathLst>
              <a:path w="1520" h="612">
                <a:moveTo>
                  <a:pt x="768" y="447"/>
                </a:moveTo>
                <a:cubicBezTo>
                  <a:pt x="933" y="447"/>
                  <a:pt x="1086" y="505"/>
                  <a:pt x="1207" y="601"/>
                </a:cubicBezTo>
                <a:lnTo>
                  <a:pt x="1520" y="280"/>
                </a:lnTo>
                <a:cubicBezTo>
                  <a:pt x="1318" y="104"/>
                  <a:pt x="1056" y="0"/>
                  <a:pt x="768" y="0"/>
                </a:cubicBezTo>
                <a:cubicBezTo>
                  <a:pt x="473" y="0"/>
                  <a:pt x="204" y="112"/>
                  <a:pt x="0" y="295"/>
                </a:cubicBezTo>
                <a:lnTo>
                  <a:pt x="314" y="612"/>
                </a:lnTo>
                <a:cubicBezTo>
                  <a:pt x="437" y="509"/>
                  <a:pt x="595" y="447"/>
                  <a:pt x="768" y="447"/>
                </a:cubicBezTo>
                <a:close/>
              </a:path>
            </a:pathLst>
          </a:custGeom>
          <a:solidFill>
            <a:schemeClr val="bg1">
              <a:lumMod val="60000"/>
              <a:lumOff val="40000"/>
            </a:schemeClr>
          </a:solidFill>
          <a:ln>
            <a:noFill/>
          </a:ln>
        </p:spPr>
        <p:txBody>
          <a:bodyPr vert="horz" wrap="square" lIns="91440" tIns="45720" rIns="91440" bIns="45720" numCol="1" anchor="t" anchorCtr="0" compatLnSpc="1"/>
          <a:lstStyle/>
          <a:p>
            <a:endParaRPr lang="zh-CN" altLang="en-US">
              <a:solidFill>
                <a:srgbClr val="2B2E30"/>
              </a:solidFill>
            </a:endParaRPr>
          </a:p>
        </p:txBody>
      </p:sp>
      <p:sp>
        <p:nvSpPr>
          <p:cNvPr id="46" name="Freeform 7"/>
          <p:cNvSpPr/>
          <p:nvPr/>
        </p:nvSpPr>
        <p:spPr bwMode="auto">
          <a:xfrm>
            <a:off x="3535819" y="3113424"/>
            <a:ext cx="1865313" cy="749300"/>
          </a:xfrm>
          <a:custGeom>
            <a:avLst/>
            <a:gdLst>
              <a:gd name="T0" fmla="*/ 1379 w 2739"/>
              <a:gd name="T1" fmla="*/ 802 h 1100"/>
              <a:gd name="T2" fmla="*/ 2176 w 2739"/>
              <a:gd name="T3" fmla="*/ 1086 h 1100"/>
              <a:gd name="T4" fmla="*/ 2739 w 2739"/>
              <a:gd name="T5" fmla="*/ 513 h 1100"/>
              <a:gd name="T6" fmla="*/ 1379 w 2739"/>
              <a:gd name="T7" fmla="*/ 0 h 1100"/>
              <a:gd name="T8" fmla="*/ 0 w 2739"/>
              <a:gd name="T9" fmla="*/ 530 h 1100"/>
              <a:gd name="T10" fmla="*/ 567 w 2739"/>
              <a:gd name="T11" fmla="*/ 1100 h 1100"/>
              <a:gd name="T12" fmla="*/ 1379 w 2739"/>
              <a:gd name="T13" fmla="*/ 802 h 1100"/>
            </a:gdLst>
            <a:ahLst/>
            <a:cxnLst>
              <a:cxn ang="0">
                <a:pos x="T0" y="T1"/>
              </a:cxn>
              <a:cxn ang="0">
                <a:pos x="T2" y="T3"/>
              </a:cxn>
              <a:cxn ang="0">
                <a:pos x="T4" y="T5"/>
              </a:cxn>
              <a:cxn ang="0">
                <a:pos x="T6" y="T7"/>
              </a:cxn>
              <a:cxn ang="0">
                <a:pos x="T8" y="T9"/>
              </a:cxn>
              <a:cxn ang="0">
                <a:pos x="T10" y="T11"/>
              </a:cxn>
              <a:cxn ang="0">
                <a:pos x="T12" y="T13"/>
              </a:cxn>
            </a:cxnLst>
            <a:rect l="0" t="0" r="r" b="b"/>
            <a:pathLst>
              <a:path w="2739" h="1100">
                <a:moveTo>
                  <a:pt x="1379" y="802"/>
                </a:moveTo>
                <a:cubicBezTo>
                  <a:pt x="1676" y="802"/>
                  <a:pt x="1958" y="909"/>
                  <a:pt x="2176" y="1086"/>
                </a:cubicBezTo>
                <a:lnTo>
                  <a:pt x="2739" y="513"/>
                </a:lnTo>
                <a:cubicBezTo>
                  <a:pt x="2376" y="196"/>
                  <a:pt x="1896" y="0"/>
                  <a:pt x="1379" y="0"/>
                </a:cubicBezTo>
                <a:cubicBezTo>
                  <a:pt x="849" y="0"/>
                  <a:pt x="366" y="200"/>
                  <a:pt x="0" y="530"/>
                </a:cubicBezTo>
                <a:lnTo>
                  <a:pt x="567" y="1100"/>
                </a:lnTo>
                <a:cubicBezTo>
                  <a:pt x="787" y="915"/>
                  <a:pt x="1069" y="802"/>
                  <a:pt x="1379" y="802"/>
                </a:cubicBezTo>
                <a:close/>
              </a:path>
            </a:pathLst>
          </a:custGeom>
          <a:solidFill>
            <a:schemeClr val="bg1">
              <a:lumMod val="60000"/>
              <a:lumOff val="40000"/>
            </a:schemeClr>
          </a:solidFill>
          <a:ln>
            <a:noFill/>
          </a:ln>
        </p:spPr>
        <p:txBody>
          <a:bodyPr vert="horz" wrap="square" lIns="91440" tIns="45720" rIns="91440" bIns="45720" numCol="1" anchor="t" anchorCtr="0" compatLnSpc="1"/>
          <a:lstStyle/>
          <a:p>
            <a:endParaRPr lang="zh-CN" altLang="en-US">
              <a:solidFill>
                <a:srgbClr val="2B2E30"/>
              </a:solidFill>
            </a:endParaRPr>
          </a:p>
        </p:txBody>
      </p:sp>
      <p:sp>
        <p:nvSpPr>
          <p:cNvPr id="52" name="Freeform 8"/>
          <p:cNvSpPr/>
          <p:nvPr/>
        </p:nvSpPr>
        <p:spPr bwMode="auto">
          <a:xfrm>
            <a:off x="6907669" y="3694449"/>
            <a:ext cx="1036638" cy="419100"/>
          </a:xfrm>
          <a:custGeom>
            <a:avLst/>
            <a:gdLst>
              <a:gd name="T0" fmla="*/ 772 w 1523"/>
              <a:gd name="T1" fmla="*/ 447 h 615"/>
              <a:gd name="T2" fmla="*/ 1211 w 1523"/>
              <a:gd name="T3" fmla="*/ 600 h 615"/>
              <a:gd name="T4" fmla="*/ 1523 w 1523"/>
              <a:gd name="T5" fmla="*/ 281 h 615"/>
              <a:gd name="T6" fmla="*/ 772 w 1523"/>
              <a:gd name="T7" fmla="*/ 0 h 615"/>
              <a:gd name="T8" fmla="*/ 0 w 1523"/>
              <a:gd name="T9" fmla="*/ 299 h 615"/>
              <a:gd name="T10" fmla="*/ 314 w 1523"/>
              <a:gd name="T11" fmla="*/ 615 h 615"/>
              <a:gd name="T12" fmla="*/ 772 w 1523"/>
              <a:gd name="T13" fmla="*/ 447 h 615"/>
            </a:gdLst>
            <a:ahLst/>
            <a:cxnLst>
              <a:cxn ang="0">
                <a:pos x="T0" y="T1"/>
              </a:cxn>
              <a:cxn ang="0">
                <a:pos x="T2" y="T3"/>
              </a:cxn>
              <a:cxn ang="0">
                <a:pos x="T4" y="T5"/>
              </a:cxn>
              <a:cxn ang="0">
                <a:pos x="T6" y="T7"/>
              </a:cxn>
              <a:cxn ang="0">
                <a:pos x="T8" y="T9"/>
              </a:cxn>
              <a:cxn ang="0">
                <a:pos x="T10" y="T11"/>
              </a:cxn>
              <a:cxn ang="0">
                <a:pos x="T12" y="T13"/>
              </a:cxn>
            </a:cxnLst>
            <a:rect l="0" t="0" r="r" b="b"/>
            <a:pathLst>
              <a:path w="1523" h="615">
                <a:moveTo>
                  <a:pt x="772" y="447"/>
                </a:moveTo>
                <a:cubicBezTo>
                  <a:pt x="938" y="447"/>
                  <a:pt x="1090" y="504"/>
                  <a:pt x="1211" y="600"/>
                </a:cubicBezTo>
                <a:lnTo>
                  <a:pt x="1523" y="281"/>
                </a:lnTo>
                <a:cubicBezTo>
                  <a:pt x="1321" y="105"/>
                  <a:pt x="1060" y="0"/>
                  <a:pt x="772" y="0"/>
                </a:cubicBezTo>
                <a:cubicBezTo>
                  <a:pt x="477" y="0"/>
                  <a:pt x="204" y="115"/>
                  <a:pt x="0" y="299"/>
                </a:cubicBezTo>
                <a:lnTo>
                  <a:pt x="314" y="615"/>
                </a:lnTo>
                <a:cubicBezTo>
                  <a:pt x="437" y="512"/>
                  <a:pt x="599" y="447"/>
                  <a:pt x="772" y="447"/>
                </a:cubicBezTo>
                <a:close/>
              </a:path>
            </a:pathLst>
          </a:custGeom>
          <a:solidFill>
            <a:schemeClr val="bg1">
              <a:lumMod val="60000"/>
              <a:lumOff val="40000"/>
            </a:schemeClr>
          </a:solidFill>
          <a:ln>
            <a:noFill/>
          </a:ln>
        </p:spPr>
        <p:txBody>
          <a:bodyPr vert="horz" wrap="square" lIns="91440" tIns="45720" rIns="91440" bIns="45720" numCol="1" anchor="t" anchorCtr="0" compatLnSpc="1"/>
          <a:lstStyle/>
          <a:p>
            <a:endParaRPr lang="zh-CN" altLang="en-US">
              <a:solidFill>
                <a:srgbClr val="2B2E30"/>
              </a:solidFill>
            </a:endParaRPr>
          </a:p>
        </p:txBody>
      </p:sp>
      <p:sp>
        <p:nvSpPr>
          <p:cNvPr id="53" name="Freeform 9"/>
          <p:cNvSpPr/>
          <p:nvPr/>
        </p:nvSpPr>
        <p:spPr bwMode="auto">
          <a:xfrm>
            <a:off x="6493332" y="3118187"/>
            <a:ext cx="1860550" cy="749300"/>
          </a:xfrm>
          <a:custGeom>
            <a:avLst/>
            <a:gdLst>
              <a:gd name="T0" fmla="*/ 1379 w 2733"/>
              <a:gd name="T1" fmla="*/ 802 h 1099"/>
              <a:gd name="T2" fmla="*/ 2171 w 2733"/>
              <a:gd name="T3" fmla="*/ 1082 h 1099"/>
              <a:gd name="T4" fmla="*/ 2733 w 2733"/>
              <a:gd name="T5" fmla="*/ 508 h 1099"/>
              <a:gd name="T6" fmla="*/ 1379 w 2733"/>
              <a:gd name="T7" fmla="*/ 0 h 1099"/>
              <a:gd name="T8" fmla="*/ 0 w 2733"/>
              <a:gd name="T9" fmla="*/ 530 h 1099"/>
              <a:gd name="T10" fmla="*/ 565 w 2733"/>
              <a:gd name="T11" fmla="*/ 1099 h 1099"/>
              <a:gd name="T12" fmla="*/ 1379 w 2733"/>
              <a:gd name="T13" fmla="*/ 802 h 1099"/>
            </a:gdLst>
            <a:ahLst/>
            <a:cxnLst>
              <a:cxn ang="0">
                <a:pos x="T0" y="T1"/>
              </a:cxn>
              <a:cxn ang="0">
                <a:pos x="T2" y="T3"/>
              </a:cxn>
              <a:cxn ang="0">
                <a:pos x="T4" y="T5"/>
              </a:cxn>
              <a:cxn ang="0">
                <a:pos x="T6" y="T7"/>
              </a:cxn>
              <a:cxn ang="0">
                <a:pos x="T8" y="T9"/>
              </a:cxn>
              <a:cxn ang="0">
                <a:pos x="T10" y="T11"/>
              </a:cxn>
              <a:cxn ang="0">
                <a:pos x="T12" y="T13"/>
              </a:cxn>
            </a:cxnLst>
            <a:rect l="0" t="0" r="r" b="b"/>
            <a:pathLst>
              <a:path w="2733" h="1099">
                <a:moveTo>
                  <a:pt x="1379" y="802"/>
                </a:moveTo>
                <a:cubicBezTo>
                  <a:pt x="1676" y="802"/>
                  <a:pt x="1954" y="909"/>
                  <a:pt x="2171" y="1082"/>
                </a:cubicBezTo>
                <a:lnTo>
                  <a:pt x="2733" y="508"/>
                </a:lnTo>
                <a:cubicBezTo>
                  <a:pt x="2370" y="191"/>
                  <a:pt x="1897" y="0"/>
                  <a:pt x="1379" y="0"/>
                </a:cubicBezTo>
                <a:cubicBezTo>
                  <a:pt x="849" y="0"/>
                  <a:pt x="366" y="200"/>
                  <a:pt x="0" y="530"/>
                </a:cubicBezTo>
                <a:lnTo>
                  <a:pt x="565" y="1099"/>
                </a:lnTo>
                <a:cubicBezTo>
                  <a:pt x="786" y="913"/>
                  <a:pt x="1069" y="802"/>
                  <a:pt x="1379" y="802"/>
                </a:cubicBezTo>
                <a:close/>
              </a:path>
            </a:pathLst>
          </a:custGeom>
          <a:solidFill>
            <a:schemeClr val="bg1">
              <a:lumMod val="60000"/>
              <a:lumOff val="40000"/>
            </a:schemeClr>
          </a:solidFill>
          <a:ln>
            <a:noFill/>
          </a:ln>
        </p:spPr>
        <p:txBody>
          <a:bodyPr vert="horz" wrap="square" lIns="91440" tIns="45720" rIns="91440" bIns="45720" numCol="1" anchor="t" anchorCtr="0" compatLnSpc="1"/>
          <a:lstStyle/>
          <a:p>
            <a:endParaRPr lang="zh-CN" altLang="en-US">
              <a:solidFill>
                <a:srgbClr val="2B2E30"/>
              </a:solidFill>
            </a:endParaRPr>
          </a:p>
        </p:txBody>
      </p:sp>
      <p:sp>
        <p:nvSpPr>
          <p:cNvPr id="54" name="Freeform 10"/>
          <p:cNvSpPr/>
          <p:nvPr/>
        </p:nvSpPr>
        <p:spPr bwMode="auto">
          <a:xfrm>
            <a:off x="2475369" y="3210262"/>
            <a:ext cx="1036638" cy="417513"/>
          </a:xfrm>
          <a:custGeom>
            <a:avLst/>
            <a:gdLst>
              <a:gd name="T0" fmla="*/ 767 w 1522"/>
              <a:gd name="T1" fmla="*/ 165 h 612"/>
              <a:gd name="T2" fmla="*/ 1207 w 1522"/>
              <a:gd name="T3" fmla="*/ 11 h 612"/>
              <a:gd name="T4" fmla="*/ 1522 w 1522"/>
              <a:gd name="T5" fmla="*/ 329 h 612"/>
              <a:gd name="T6" fmla="*/ 767 w 1522"/>
              <a:gd name="T7" fmla="*/ 612 h 612"/>
              <a:gd name="T8" fmla="*/ 0 w 1522"/>
              <a:gd name="T9" fmla="*/ 317 h 612"/>
              <a:gd name="T10" fmla="*/ 314 w 1522"/>
              <a:gd name="T11" fmla="*/ 0 h 612"/>
              <a:gd name="T12" fmla="*/ 767 w 1522"/>
              <a:gd name="T13" fmla="*/ 165 h 612"/>
            </a:gdLst>
            <a:ahLst/>
            <a:cxnLst>
              <a:cxn ang="0">
                <a:pos x="T0" y="T1"/>
              </a:cxn>
              <a:cxn ang="0">
                <a:pos x="T2" y="T3"/>
              </a:cxn>
              <a:cxn ang="0">
                <a:pos x="T4" y="T5"/>
              </a:cxn>
              <a:cxn ang="0">
                <a:pos x="T6" y="T7"/>
              </a:cxn>
              <a:cxn ang="0">
                <a:pos x="T8" y="T9"/>
              </a:cxn>
              <a:cxn ang="0">
                <a:pos x="T10" y="T11"/>
              </a:cxn>
              <a:cxn ang="0">
                <a:pos x="T12" y="T13"/>
              </a:cxn>
            </a:cxnLst>
            <a:rect l="0" t="0" r="r" b="b"/>
            <a:pathLst>
              <a:path w="1522" h="612">
                <a:moveTo>
                  <a:pt x="767" y="165"/>
                </a:moveTo>
                <a:cubicBezTo>
                  <a:pt x="933" y="165"/>
                  <a:pt x="1086" y="107"/>
                  <a:pt x="1207" y="11"/>
                </a:cubicBezTo>
                <a:lnTo>
                  <a:pt x="1522" y="329"/>
                </a:lnTo>
                <a:cubicBezTo>
                  <a:pt x="1320" y="505"/>
                  <a:pt x="1056" y="612"/>
                  <a:pt x="767" y="612"/>
                </a:cubicBezTo>
                <a:cubicBezTo>
                  <a:pt x="472" y="612"/>
                  <a:pt x="204" y="501"/>
                  <a:pt x="0" y="317"/>
                </a:cubicBezTo>
                <a:lnTo>
                  <a:pt x="314" y="0"/>
                </a:lnTo>
                <a:cubicBezTo>
                  <a:pt x="437" y="103"/>
                  <a:pt x="595" y="165"/>
                  <a:pt x="767" y="16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2B2E30"/>
              </a:solidFill>
            </a:endParaRPr>
          </a:p>
        </p:txBody>
      </p:sp>
      <p:sp>
        <p:nvSpPr>
          <p:cNvPr id="55" name="Freeform 11"/>
          <p:cNvSpPr/>
          <p:nvPr/>
        </p:nvSpPr>
        <p:spPr bwMode="auto">
          <a:xfrm>
            <a:off x="2059444" y="3459499"/>
            <a:ext cx="1860550" cy="749300"/>
          </a:xfrm>
          <a:custGeom>
            <a:avLst/>
            <a:gdLst>
              <a:gd name="T0" fmla="*/ 1378 w 2733"/>
              <a:gd name="T1" fmla="*/ 297 h 1099"/>
              <a:gd name="T2" fmla="*/ 2166 w 2733"/>
              <a:gd name="T3" fmla="*/ 22 h 1099"/>
              <a:gd name="T4" fmla="*/ 2733 w 2733"/>
              <a:gd name="T5" fmla="*/ 591 h 1099"/>
              <a:gd name="T6" fmla="*/ 1378 w 2733"/>
              <a:gd name="T7" fmla="*/ 1099 h 1099"/>
              <a:gd name="T8" fmla="*/ 0 w 2733"/>
              <a:gd name="T9" fmla="*/ 570 h 1099"/>
              <a:gd name="T10" fmla="*/ 563 w 2733"/>
              <a:gd name="T11" fmla="*/ 0 h 1099"/>
              <a:gd name="T12" fmla="*/ 1378 w 2733"/>
              <a:gd name="T13" fmla="*/ 297 h 1099"/>
            </a:gdLst>
            <a:ahLst/>
            <a:cxnLst>
              <a:cxn ang="0">
                <a:pos x="T0" y="T1"/>
              </a:cxn>
              <a:cxn ang="0">
                <a:pos x="T2" y="T3"/>
              </a:cxn>
              <a:cxn ang="0">
                <a:pos x="T4" y="T5"/>
              </a:cxn>
              <a:cxn ang="0">
                <a:pos x="T6" y="T7"/>
              </a:cxn>
              <a:cxn ang="0">
                <a:pos x="T8" y="T9"/>
              </a:cxn>
              <a:cxn ang="0">
                <a:pos x="T10" y="T11"/>
              </a:cxn>
              <a:cxn ang="0">
                <a:pos x="T12" y="T13"/>
              </a:cxn>
            </a:cxnLst>
            <a:rect l="0" t="0" r="r" b="b"/>
            <a:pathLst>
              <a:path w="2733" h="1099">
                <a:moveTo>
                  <a:pt x="1378" y="297"/>
                </a:moveTo>
                <a:cubicBezTo>
                  <a:pt x="1676" y="297"/>
                  <a:pt x="1950" y="194"/>
                  <a:pt x="2166" y="22"/>
                </a:cubicBezTo>
                <a:lnTo>
                  <a:pt x="2733" y="591"/>
                </a:lnTo>
                <a:cubicBezTo>
                  <a:pt x="2370" y="908"/>
                  <a:pt x="1896" y="1099"/>
                  <a:pt x="1378" y="1099"/>
                </a:cubicBezTo>
                <a:cubicBezTo>
                  <a:pt x="849" y="1099"/>
                  <a:pt x="366" y="899"/>
                  <a:pt x="0" y="570"/>
                </a:cubicBezTo>
                <a:lnTo>
                  <a:pt x="563" y="0"/>
                </a:lnTo>
                <a:cubicBezTo>
                  <a:pt x="783" y="185"/>
                  <a:pt x="1069" y="297"/>
                  <a:pt x="1378" y="297"/>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2B2E30"/>
              </a:solidFill>
            </a:endParaRPr>
          </a:p>
        </p:txBody>
      </p:sp>
      <p:sp>
        <p:nvSpPr>
          <p:cNvPr id="56" name="Freeform 12"/>
          <p:cNvSpPr/>
          <p:nvPr/>
        </p:nvSpPr>
        <p:spPr bwMode="auto">
          <a:xfrm>
            <a:off x="5436057" y="3213437"/>
            <a:ext cx="1036638" cy="417513"/>
          </a:xfrm>
          <a:custGeom>
            <a:avLst/>
            <a:gdLst>
              <a:gd name="T0" fmla="*/ 768 w 1523"/>
              <a:gd name="T1" fmla="*/ 166 h 613"/>
              <a:gd name="T2" fmla="*/ 1208 w 1523"/>
              <a:gd name="T3" fmla="*/ 12 h 613"/>
              <a:gd name="T4" fmla="*/ 1523 w 1523"/>
              <a:gd name="T5" fmla="*/ 330 h 613"/>
              <a:gd name="T6" fmla="*/ 768 w 1523"/>
              <a:gd name="T7" fmla="*/ 613 h 613"/>
              <a:gd name="T8" fmla="*/ 0 w 1523"/>
              <a:gd name="T9" fmla="*/ 317 h 613"/>
              <a:gd name="T10" fmla="*/ 315 w 1523"/>
              <a:gd name="T11" fmla="*/ 0 h 613"/>
              <a:gd name="T12" fmla="*/ 768 w 1523"/>
              <a:gd name="T13" fmla="*/ 166 h 613"/>
            </a:gdLst>
            <a:ahLst/>
            <a:cxnLst>
              <a:cxn ang="0">
                <a:pos x="T0" y="T1"/>
              </a:cxn>
              <a:cxn ang="0">
                <a:pos x="T2" y="T3"/>
              </a:cxn>
              <a:cxn ang="0">
                <a:pos x="T4" y="T5"/>
              </a:cxn>
              <a:cxn ang="0">
                <a:pos x="T6" y="T7"/>
              </a:cxn>
              <a:cxn ang="0">
                <a:pos x="T8" y="T9"/>
              </a:cxn>
              <a:cxn ang="0">
                <a:pos x="T10" y="T11"/>
              </a:cxn>
              <a:cxn ang="0">
                <a:pos x="T12" y="T13"/>
              </a:cxn>
            </a:cxnLst>
            <a:rect l="0" t="0" r="r" b="b"/>
            <a:pathLst>
              <a:path w="1523" h="613">
                <a:moveTo>
                  <a:pt x="768" y="166"/>
                </a:moveTo>
                <a:cubicBezTo>
                  <a:pt x="934" y="166"/>
                  <a:pt x="1087" y="108"/>
                  <a:pt x="1208" y="12"/>
                </a:cubicBezTo>
                <a:lnTo>
                  <a:pt x="1523" y="330"/>
                </a:lnTo>
                <a:cubicBezTo>
                  <a:pt x="1321" y="506"/>
                  <a:pt x="1057" y="613"/>
                  <a:pt x="768" y="613"/>
                </a:cubicBezTo>
                <a:cubicBezTo>
                  <a:pt x="473" y="613"/>
                  <a:pt x="204" y="501"/>
                  <a:pt x="0" y="317"/>
                </a:cubicBezTo>
                <a:lnTo>
                  <a:pt x="315" y="0"/>
                </a:lnTo>
                <a:cubicBezTo>
                  <a:pt x="438" y="104"/>
                  <a:pt x="596" y="166"/>
                  <a:pt x="768" y="166"/>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2B2E30"/>
              </a:solidFill>
            </a:endParaRPr>
          </a:p>
        </p:txBody>
      </p:sp>
      <p:sp>
        <p:nvSpPr>
          <p:cNvPr id="57" name="Freeform 13"/>
          <p:cNvSpPr/>
          <p:nvPr/>
        </p:nvSpPr>
        <p:spPr bwMode="auto">
          <a:xfrm>
            <a:off x="5016957" y="3462674"/>
            <a:ext cx="1862138" cy="752475"/>
          </a:xfrm>
          <a:custGeom>
            <a:avLst/>
            <a:gdLst>
              <a:gd name="T0" fmla="*/ 1379 w 2733"/>
              <a:gd name="T1" fmla="*/ 301 h 1103"/>
              <a:gd name="T2" fmla="*/ 2167 w 2733"/>
              <a:gd name="T3" fmla="*/ 25 h 1103"/>
              <a:gd name="T4" fmla="*/ 2733 w 2733"/>
              <a:gd name="T5" fmla="*/ 595 h 1103"/>
              <a:gd name="T6" fmla="*/ 1379 w 2733"/>
              <a:gd name="T7" fmla="*/ 1103 h 1103"/>
              <a:gd name="T8" fmla="*/ 0 w 2733"/>
              <a:gd name="T9" fmla="*/ 573 h 1103"/>
              <a:gd name="T10" fmla="*/ 563 w 2733"/>
              <a:gd name="T11" fmla="*/ 0 h 1103"/>
              <a:gd name="T12" fmla="*/ 1379 w 2733"/>
              <a:gd name="T13" fmla="*/ 301 h 1103"/>
            </a:gdLst>
            <a:ahLst/>
            <a:cxnLst>
              <a:cxn ang="0">
                <a:pos x="T0" y="T1"/>
              </a:cxn>
              <a:cxn ang="0">
                <a:pos x="T2" y="T3"/>
              </a:cxn>
              <a:cxn ang="0">
                <a:pos x="T4" y="T5"/>
              </a:cxn>
              <a:cxn ang="0">
                <a:pos x="T6" y="T7"/>
              </a:cxn>
              <a:cxn ang="0">
                <a:pos x="T8" y="T9"/>
              </a:cxn>
              <a:cxn ang="0">
                <a:pos x="T10" y="T11"/>
              </a:cxn>
              <a:cxn ang="0">
                <a:pos x="T12" y="T13"/>
              </a:cxn>
            </a:cxnLst>
            <a:rect l="0" t="0" r="r" b="b"/>
            <a:pathLst>
              <a:path w="2733" h="1103">
                <a:moveTo>
                  <a:pt x="1379" y="301"/>
                </a:moveTo>
                <a:cubicBezTo>
                  <a:pt x="1677" y="301"/>
                  <a:pt x="1950" y="198"/>
                  <a:pt x="2167" y="25"/>
                </a:cubicBezTo>
                <a:lnTo>
                  <a:pt x="2733" y="595"/>
                </a:lnTo>
                <a:cubicBezTo>
                  <a:pt x="2370" y="912"/>
                  <a:pt x="1897" y="1103"/>
                  <a:pt x="1379" y="1103"/>
                </a:cubicBezTo>
                <a:cubicBezTo>
                  <a:pt x="849" y="1103"/>
                  <a:pt x="366" y="903"/>
                  <a:pt x="0" y="573"/>
                </a:cubicBezTo>
                <a:lnTo>
                  <a:pt x="563" y="0"/>
                </a:lnTo>
                <a:cubicBezTo>
                  <a:pt x="783" y="185"/>
                  <a:pt x="1069" y="301"/>
                  <a:pt x="1379" y="301"/>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2B2E30"/>
              </a:solidFill>
            </a:endParaRPr>
          </a:p>
        </p:txBody>
      </p:sp>
      <p:sp>
        <p:nvSpPr>
          <p:cNvPr id="58" name="Freeform 14"/>
          <p:cNvSpPr/>
          <p:nvPr/>
        </p:nvSpPr>
        <p:spPr bwMode="auto">
          <a:xfrm>
            <a:off x="8399919" y="3222962"/>
            <a:ext cx="1031875" cy="417513"/>
          </a:xfrm>
          <a:custGeom>
            <a:avLst/>
            <a:gdLst>
              <a:gd name="T0" fmla="*/ 768 w 1516"/>
              <a:gd name="T1" fmla="*/ 165 h 613"/>
              <a:gd name="T2" fmla="*/ 1208 w 1516"/>
              <a:gd name="T3" fmla="*/ 12 h 613"/>
              <a:gd name="T4" fmla="*/ 1516 w 1516"/>
              <a:gd name="T5" fmla="*/ 335 h 613"/>
              <a:gd name="T6" fmla="*/ 768 w 1516"/>
              <a:gd name="T7" fmla="*/ 613 h 613"/>
              <a:gd name="T8" fmla="*/ 0 w 1516"/>
              <a:gd name="T9" fmla="*/ 317 h 613"/>
              <a:gd name="T10" fmla="*/ 314 w 1516"/>
              <a:gd name="T11" fmla="*/ 0 h 613"/>
              <a:gd name="T12" fmla="*/ 768 w 1516"/>
              <a:gd name="T13" fmla="*/ 165 h 613"/>
            </a:gdLst>
            <a:ahLst/>
            <a:cxnLst>
              <a:cxn ang="0">
                <a:pos x="T0" y="T1"/>
              </a:cxn>
              <a:cxn ang="0">
                <a:pos x="T2" y="T3"/>
              </a:cxn>
              <a:cxn ang="0">
                <a:pos x="T4" y="T5"/>
              </a:cxn>
              <a:cxn ang="0">
                <a:pos x="T6" y="T7"/>
              </a:cxn>
              <a:cxn ang="0">
                <a:pos x="T8" y="T9"/>
              </a:cxn>
              <a:cxn ang="0">
                <a:pos x="T10" y="T11"/>
              </a:cxn>
              <a:cxn ang="0">
                <a:pos x="T12" y="T13"/>
              </a:cxn>
            </a:cxnLst>
            <a:rect l="0" t="0" r="r" b="b"/>
            <a:pathLst>
              <a:path w="1516" h="613">
                <a:moveTo>
                  <a:pt x="768" y="165"/>
                </a:moveTo>
                <a:cubicBezTo>
                  <a:pt x="934" y="165"/>
                  <a:pt x="1087" y="108"/>
                  <a:pt x="1208" y="12"/>
                </a:cubicBezTo>
                <a:lnTo>
                  <a:pt x="1516" y="335"/>
                </a:lnTo>
                <a:cubicBezTo>
                  <a:pt x="1314" y="511"/>
                  <a:pt x="1057" y="613"/>
                  <a:pt x="768" y="613"/>
                </a:cubicBezTo>
                <a:cubicBezTo>
                  <a:pt x="473" y="613"/>
                  <a:pt x="204" y="501"/>
                  <a:pt x="0" y="317"/>
                </a:cubicBezTo>
                <a:lnTo>
                  <a:pt x="314" y="0"/>
                </a:lnTo>
                <a:cubicBezTo>
                  <a:pt x="437" y="103"/>
                  <a:pt x="596" y="165"/>
                  <a:pt x="768" y="165"/>
                </a:cubicBezTo>
                <a:close/>
              </a:path>
            </a:pathLst>
          </a:custGeom>
          <a:solidFill>
            <a:schemeClr val="tx2"/>
          </a:solidFill>
          <a:ln>
            <a:noFill/>
          </a:ln>
        </p:spPr>
        <p:txBody>
          <a:bodyPr vert="horz" wrap="square" lIns="91440" tIns="45720" rIns="91440" bIns="45720" numCol="1" anchor="t" anchorCtr="0" compatLnSpc="1"/>
          <a:lstStyle/>
          <a:p>
            <a:endParaRPr lang="zh-CN" altLang="en-US">
              <a:solidFill>
                <a:srgbClr val="2B2E30"/>
              </a:solidFill>
            </a:endParaRPr>
          </a:p>
        </p:txBody>
      </p:sp>
      <p:sp>
        <p:nvSpPr>
          <p:cNvPr id="59" name="Freeform 15"/>
          <p:cNvSpPr/>
          <p:nvPr/>
        </p:nvSpPr>
        <p:spPr bwMode="auto">
          <a:xfrm>
            <a:off x="7971294" y="3464262"/>
            <a:ext cx="1858963" cy="749300"/>
          </a:xfrm>
          <a:custGeom>
            <a:avLst/>
            <a:gdLst>
              <a:gd name="T0" fmla="*/ 1376 w 2730"/>
              <a:gd name="T1" fmla="*/ 297 h 1099"/>
              <a:gd name="T2" fmla="*/ 2175 w 2730"/>
              <a:gd name="T3" fmla="*/ 10 h 1099"/>
              <a:gd name="T4" fmla="*/ 2730 w 2730"/>
              <a:gd name="T5" fmla="*/ 591 h 1099"/>
              <a:gd name="T6" fmla="*/ 1376 w 2730"/>
              <a:gd name="T7" fmla="*/ 1099 h 1099"/>
              <a:gd name="T8" fmla="*/ 0 w 2730"/>
              <a:gd name="T9" fmla="*/ 574 h 1099"/>
              <a:gd name="T10" fmla="*/ 562 w 2730"/>
              <a:gd name="T11" fmla="*/ 0 h 1099"/>
              <a:gd name="T12" fmla="*/ 1376 w 2730"/>
              <a:gd name="T13" fmla="*/ 297 h 1099"/>
            </a:gdLst>
            <a:ahLst/>
            <a:cxnLst>
              <a:cxn ang="0">
                <a:pos x="T0" y="T1"/>
              </a:cxn>
              <a:cxn ang="0">
                <a:pos x="T2" y="T3"/>
              </a:cxn>
              <a:cxn ang="0">
                <a:pos x="T4" y="T5"/>
              </a:cxn>
              <a:cxn ang="0">
                <a:pos x="T6" y="T7"/>
              </a:cxn>
              <a:cxn ang="0">
                <a:pos x="T8" y="T9"/>
              </a:cxn>
              <a:cxn ang="0">
                <a:pos x="T10" y="T11"/>
              </a:cxn>
              <a:cxn ang="0">
                <a:pos x="T12" y="T13"/>
              </a:cxn>
            </a:cxnLst>
            <a:rect l="0" t="0" r="r" b="b"/>
            <a:pathLst>
              <a:path w="2730" h="1099">
                <a:moveTo>
                  <a:pt x="1376" y="297"/>
                </a:moveTo>
                <a:cubicBezTo>
                  <a:pt x="1673" y="297"/>
                  <a:pt x="1918" y="224"/>
                  <a:pt x="2175" y="10"/>
                </a:cubicBezTo>
                <a:lnTo>
                  <a:pt x="2730" y="591"/>
                </a:lnTo>
                <a:cubicBezTo>
                  <a:pt x="2367" y="907"/>
                  <a:pt x="1893" y="1099"/>
                  <a:pt x="1376" y="1099"/>
                </a:cubicBezTo>
                <a:cubicBezTo>
                  <a:pt x="846" y="1099"/>
                  <a:pt x="366" y="903"/>
                  <a:pt x="0" y="574"/>
                </a:cubicBezTo>
                <a:lnTo>
                  <a:pt x="562" y="0"/>
                </a:lnTo>
                <a:cubicBezTo>
                  <a:pt x="783" y="185"/>
                  <a:pt x="1066" y="297"/>
                  <a:pt x="1376" y="297"/>
                </a:cubicBezTo>
                <a:close/>
              </a:path>
            </a:pathLst>
          </a:custGeom>
          <a:solidFill>
            <a:schemeClr val="tx2"/>
          </a:solidFill>
          <a:ln>
            <a:noFill/>
          </a:ln>
        </p:spPr>
        <p:txBody>
          <a:bodyPr vert="horz" wrap="square" lIns="91440" tIns="45720" rIns="91440" bIns="45720" numCol="1" anchor="t" anchorCtr="0" compatLnSpc="1"/>
          <a:lstStyle/>
          <a:p>
            <a:endParaRPr lang="zh-CN" altLang="en-US">
              <a:solidFill>
                <a:srgbClr val="2B2E30"/>
              </a:solidFill>
            </a:endParaRPr>
          </a:p>
        </p:txBody>
      </p:sp>
      <p:sp>
        <p:nvSpPr>
          <p:cNvPr id="87" name="TextBox 86"/>
          <p:cNvSpPr txBox="1"/>
          <p:nvPr/>
        </p:nvSpPr>
        <p:spPr>
          <a:xfrm>
            <a:off x="2337106" y="1590258"/>
            <a:ext cx="1210588" cy="400110"/>
          </a:xfrm>
          <a:prstGeom prst="rect">
            <a:avLst/>
          </a:prstGeom>
          <a:noFill/>
        </p:spPr>
        <p:txBody>
          <a:bodyPr wrap="none" rtlCol="0">
            <a:spAutoFit/>
          </a:bodyPr>
          <a:lstStyle/>
          <a:p>
            <a:r>
              <a:rPr lang="zh-CN" altLang="en-US" sz="2000" dirty="0">
                <a:solidFill>
                  <a:srgbClr val="2B2E30"/>
                </a:solidFill>
                <a:latin typeface="微软雅黑" panose="020B0503020204020204" pitchFamily="34" charset="-122"/>
                <a:ea typeface="微软雅黑" panose="020B0503020204020204" pitchFamily="34" charset="-122"/>
              </a:rPr>
              <a:t>您的标题</a:t>
            </a:r>
          </a:p>
        </p:txBody>
      </p:sp>
      <p:sp>
        <p:nvSpPr>
          <p:cNvPr id="88" name="TextBox 87"/>
          <p:cNvSpPr txBox="1"/>
          <p:nvPr/>
        </p:nvSpPr>
        <p:spPr>
          <a:xfrm>
            <a:off x="1846858" y="1920222"/>
            <a:ext cx="2039937" cy="584775"/>
          </a:xfrm>
          <a:prstGeom prst="rect">
            <a:avLst/>
          </a:prstGeom>
          <a:noFill/>
        </p:spPr>
        <p:txBody>
          <a:bodyPr wrap="square" rtlCol="0">
            <a:spAutoFit/>
          </a:bodyPr>
          <a:lstStyle/>
          <a:p>
            <a:pPr algn="r"/>
            <a:r>
              <a:rPr lang="zh-CN" altLang="en-US" sz="1600" dirty="0">
                <a:solidFill>
                  <a:srgbClr val="2B2E30"/>
                </a:solidFill>
                <a:latin typeface="微软雅黑" panose="020B0503020204020204" pitchFamily="34" charset="-122"/>
                <a:ea typeface="微软雅黑" panose="020B0503020204020204" pitchFamily="34" charset="-122"/>
              </a:rPr>
              <a:t>输入您的文字内容</a:t>
            </a:r>
            <a:endParaRPr lang="en-US" altLang="zh-CN" sz="1600" dirty="0">
              <a:solidFill>
                <a:srgbClr val="2B2E30"/>
              </a:solidFill>
              <a:latin typeface="微软雅黑" panose="020B0503020204020204" pitchFamily="34" charset="-122"/>
              <a:ea typeface="微软雅黑" panose="020B0503020204020204" pitchFamily="34" charset="-122"/>
            </a:endParaRPr>
          </a:p>
          <a:p>
            <a:pPr algn="r"/>
            <a:r>
              <a:rPr lang="zh-CN" altLang="en-US" sz="1600" dirty="0">
                <a:solidFill>
                  <a:srgbClr val="2B2E30"/>
                </a:solidFill>
                <a:latin typeface="微软雅黑" panose="020B0503020204020204" pitchFamily="34" charset="-122"/>
                <a:ea typeface="微软雅黑" panose="020B0503020204020204" pitchFamily="34" charset="-122"/>
              </a:rPr>
              <a:t>输入您的文字内容</a:t>
            </a:r>
          </a:p>
        </p:txBody>
      </p:sp>
      <p:grpSp>
        <p:nvGrpSpPr>
          <p:cNvPr id="89" name="组合 88"/>
          <p:cNvGrpSpPr/>
          <p:nvPr/>
        </p:nvGrpSpPr>
        <p:grpSpPr>
          <a:xfrm>
            <a:off x="2071319" y="2504997"/>
            <a:ext cx="1815476" cy="813453"/>
            <a:chOff x="1993900" y="1247395"/>
            <a:chExt cx="1815476" cy="813453"/>
          </a:xfrm>
        </p:grpSpPr>
        <p:cxnSp>
          <p:nvCxnSpPr>
            <p:cNvPr id="90" name="直接连接符 89"/>
            <p:cNvCxnSpPr/>
            <p:nvPr/>
          </p:nvCxnSpPr>
          <p:spPr bwMode="auto">
            <a:xfrm>
              <a:off x="1993900" y="1247395"/>
              <a:ext cx="1815476" cy="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直接连接符 90"/>
            <p:cNvCxnSpPr/>
            <p:nvPr/>
          </p:nvCxnSpPr>
          <p:spPr bwMode="auto">
            <a:xfrm flipH="1">
              <a:off x="2901638" y="1252158"/>
              <a:ext cx="1" cy="808690"/>
            </a:xfrm>
            <a:prstGeom prst="line">
              <a:avLst/>
            </a:prstGeom>
            <a:solidFill>
              <a:schemeClr val="accent1"/>
            </a:solidFill>
            <a:ln w="9525" cap="flat" cmpd="sng" algn="ctr">
              <a:solidFill>
                <a:schemeClr val="tx1"/>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92" name="TextBox 91"/>
          <p:cNvSpPr txBox="1"/>
          <p:nvPr/>
        </p:nvSpPr>
        <p:spPr>
          <a:xfrm>
            <a:off x="3857147" y="4784720"/>
            <a:ext cx="1210588" cy="400110"/>
          </a:xfrm>
          <a:prstGeom prst="rect">
            <a:avLst/>
          </a:prstGeom>
          <a:noFill/>
          <a:ln>
            <a:noFill/>
          </a:ln>
        </p:spPr>
        <p:txBody>
          <a:bodyPr wrap="none" rtlCol="0">
            <a:spAutoFit/>
          </a:bodyPr>
          <a:lstStyle/>
          <a:p>
            <a:r>
              <a:rPr lang="zh-CN" altLang="en-US" sz="2000" dirty="0">
                <a:solidFill>
                  <a:srgbClr val="2B2E30"/>
                </a:solidFill>
                <a:latin typeface="微软雅黑" panose="020B0503020204020204" pitchFamily="34" charset="-122"/>
                <a:ea typeface="微软雅黑" panose="020B0503020204020204" pitchFamily="34" charset="-122"/>
              </a:rPr>
              <a:t>您的标题</a:t>
            </a:r>
          </a:p>
        </p:txBody>
      </p:sp>
      <p:sp>
        <p:nvSpPr>
          <p:cNvPr id="93" name="TextBox 92"/>
          <p:cNvSpPr txBox="1"/>
          <p:nvPr/>
        </p:nvSpPr>
        <p:spPr>
          <a:xfrm>
            <a:off x="3366899" y="5114684"/>
            <a:ext cx="2039937" cy="584775"/>
          </a:xfrm>
          <a:prstGeom prst="rect">
            <a:avLst/>
          </a:prstGeom>
          <a:noFill/>
          <a:ln>
            <a:noFill/>
          </a:ln>
        </p:spPr>
        <p:txBody>
          <a:bodyPr wrap="square" rtlCol="0">
            <a:spAutoFit/>
          </a:bodyPr>
          <a:lstStyle/>
          <a:p>
            <a:pPr algn="r"/>
            <a:r>
              <a:rPr lang="zh-CN" altLang="en-US" sz="1600" dirty="0">
                <a:solidFill>
                  <a:srgbClr val="2B2E30"/>
                </a:solidFill>
                <a:latin typeface="微软雅黑" panose="020B0503020204020204" pitchFamily="34" charset="-122"/>
                <a:ea typeface="微软雅黑" panose="020B0503020204020204" pitchFamily="34" charset="-122"/>
              </a:rPr>
              <a:t>输入您的文字内容</a:t>
            </a:r>
            <a:endParaRPr lang="en-US" altLang="zh-CN" sz="1600" dirty="0">
              <a:solidFill>
                <a:srgbClr val="2B2E30"/>
              </a:solidFill>
              <a:latin typeface="微软雅黑" panose="020B0503020204020204" pitchFamily="34" charset="-122"/>
              <a:ea typeface="微软雅黑" panose="020B0503020204020204" pitchFamily="34" charset="-122"/>
            </a:endParaRPr>
          </a:p>
          <a:p>
            <a:pPr algn="r"/>
            <a:r>
              <a:rPr lang="zh-CN" altLang="en-US" sz="1600" dirty="0">
                <a:solidFill>
                  <a:srgbClr val="2B2E30"/>
                </a:solidFill>
                <a:latin typeface="微软雅黑" panose="020B0503020204020204" pitchFamily="34" charset="-122"/>
                <a:ea typeface="微软雅黑" panose="020B0503020204020204" pitchFamily="34" charset="-122"/>
              </a:rPr>
              <a:t>输入您的文字内容</a:t>
            </a:r>
          </a:p>
        </p:txBody>
      </p:sp>
      <p:grpSp>
        <p:nvGrpSpPr>
          <p:cNvPr id="94" name="组合 93"/>
          <p:cNvGrpSpPr/>
          <p:nvPr/>
        </p:nvGrpSpPr>
        <p:grpSpPr>
          <a:xfrm flipV="1">
            <a:off x="3591360" y="4000403"/>
            <a:ext cx="1815476" cy="813453"/>
            <a:chOff x="1993900" y="1247395"/>
            <a:chExt cx="1815476" cy="813453"/>
          </a:xfrm>
        </p:grpSpPr>
        <p:cxnSp>
          <p:nvCxnSpPr>
            <p:cNvPr id="95" name="直接连接符 94"/>
            <p:cNvCxnSpPr/>
            <p:nvPr/>
          </p:nvCxnSpPr>
          <p:spPr bwMode="auto">
            <a:xfrm>
              <a:off x="1993900" y="1247395"/>
              <a:ext cx="1815476" cy="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直接连接符 95"/>
            <p:cNvCxnSpPr/>
            <p:nvPr/>
          </p:nvCxnSpPr>
          <p:spPr bwMode="auto">
            <a:xfrm flipH="1">
              <a:off x="2901638" y="1252158"/>
              <a:ext cx="1" cy="808690"/>
            </a:xfrm>
            <a:prstGeom prst="line">
              <a:avLst/>
            </a:prstGeom>
            <a:solidFill>
              <a:schemeClr val="accent1"/>
            </a:solidFill>
            <a:ln w="9525" cap="flat" cmpd="sng" algn="ctr">
              <a:solidFill>
                <a:schemeClr val="tx1"/>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97" name="TextBox 96"/>
          <p:cNvSpPr txBox="1"/>
          <p:nvPr/>
        </p:nvSpPr>
        <p:spPr>
          <a:xfrm>
            <a:off x="5317813" y="1590258"/>
            <a:ext cx="1210588" cy="400110"/>
          </a:xfrm>
          <a:prstGeom prst="rect">
            <a:avLst/>
          </a:prstGeom>
          <a:noFill/>
        </p:spPr>
        <p:txBody>
          <a:bodyPr wrap="none" rtlCol="0">
            <a:spAutoFit/>
          </a:bodyPr>
          <a:lstStyle/>
          <a:p>
            <a:r>
              <a:rPr lang="zh-CN" altLang="en-US" sz="2000" dirty="0">
                <a:solidFill>
                  <a:srgbClr val="2B2E30"/>
                </a:solidFill>
                <a:latin typeface="微软雅黑" panose="020B0503020204020204" pitchFamily="34" charset="-122"/>
                <a:ea typeface="微软雅黑" panose="020B0503020204020204" pitchFamily="34" charset="-122"/>
              </a:rPr>
              <a:t>您的标题</a:t>
            </a:r>
          </a:p>
        </p:txBody>
      </p:sp>
      <p:sp>
        <p:nvSpPr>
          <p:cNvPr id="98" name="TextBox 97"/>
          <p:cNvSpPr txBox="1"/>
          <p:nvPr/>
        </p:nvSpPr>
        <p:spPr>
          <a:xfrm>
            <a:off x="4827565" y="1920222"/>
            <a:ext cx="2039937" cy="584775"/>
          </a:xfrm>
          <a:prstGeom prst="rect">
            <a:avLst/>
          </a:prstGeom>
          <a:noFill/>
        </p:spPr>
        <p:txBody>
          <a:bodyPr wrap="square" rtlCol="0">
            <a:spAutoFit/>
          </a:bodyPr>
          <a:lstStyle/>
          <a:p>
            <a:pPr algn="r"/>
            <a:r>
              <a:rPr lang="zh-CN" altLang="en-US" sz="1600" dirty="0">
                <a:solidFill>
                  <a:srgbClr val="2B2E30"/>
                </a:solidFill>
                <a:latin typeface="微软雅黑" panose="020B0503020204020204" pitchFamily="34" charset="-122"/>
                <a:ea typeface="微软雅黑" panose="020B0503020204020204" pitchFamily="34" charset="-122"/>
              </a:rPr>
              <a:t>输入您的文字内容</a:t>
            </a:r>
            <a:endParaRPr lang="en-US" altLang="zh-CN" sz="1600" dirty="0">
              <a:solidFill>
                <a:srgbClr val="2B2E30"/>
              </a:solidFill>
              <a:latin typeface="微软雅黑" panose="020B0503020204020204" pitchFamily="34" charset="-122"/>
              <a:ea typeface="微软雅黑" panose="020B0503020204020204" pitchFamily="34" charset="-122"/>
            </a:endParaRPr>
          </a:p>
          <a:p>
            <a:pPr algn="r"/>
            <a:r>
              <a:rPr lang="zh-CN" altLang="en-US" sz="1600" dirty="0">
                <a:solidFill>
                  <a:srgbClr val="2B2E30"/>
                </a:solidFill>
                <a:latin typeface="微软雅黑" panose="020B0503020204020204" pitchFamily="34" charset="-122"/>
                <a:ea typeface="微软雅黑" panose="020B0503020204020204" pitchFamily="34" charset="-122"/>
              </a:rPr>
              <a:t>输入您的文字内容</a:t>
            </a:r>
          </a:p>
        </p:txBody>
      </p:sp>
      <p:grpSp>
        <p:nvGrpSpPr>
          <p:cNvPr id="99" name="组合 98"/>
          <p:cNvGrpSpPr/>
          <p:nvPr/>
        </p:nvGrpSpPr>
        <p:grpSpPr>
          <a:xfrm>
            <a:off x="5052026" y="2504997"/>
            <a:ext cx="1815476" cy="813453"/>
            <a:chOff x="1993900" y="1247395"/>
            <a:chExt cx="1815476" cy="813453"/>
          </a:xfrm>
        </p:grpSpPr>
        <p:cxnSp>
          <p:nvCxnSpPr>
            <p:cNvPr id="100" name="直接连接符 99"/>
            <p:cNvCxnSpPr/>
            <p:nvPr/>
          </p:nvCxnSpPr>
          <p:spPr bwMode="auto">
            <a:xfrm>
              <a:off x="1993900" y="1247395"/>
              <a:ext cx="1815476" cy="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直接连接符 100"/>
            <p:cNvCxnSpPr/>
            <p:nvPr/>
          </p:nvCxnSpPr>
          <p:spPr bwMode="auto">
            <a:xfrm flipH="1">
              <a:off x="2901638" y="1252158"/>
              <a:ext cx="1" cy="808690"/>
            </a:xfrm>
            <a:prstGeom prst="line">
              <a:avLst/>
            </a:prstGeom>
            <a:solidFill>
              <a:schemeClr val="accent1"/>
            </a:solidFill>
            <a:ln w="9525" cap="flat" cmpd="sng" algn="ctr">
              <a:solidFill>
                <a:schemeClr val="tx1"/>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2" name="TextBox 101"/>
          <p:cNvSpPr txBox="1"/>
          <p:nvPr/>
        </p:nvSpPr>
        <p:spPr>
          <a:xfrm>
            <a:off x="6766602" y="4784720"/>
            <a:ext cx="1210588" cy="400110"/>
          </a:xfrm>
          <a:prstGeom prst="rect">
            <a:avLst/>
          </a:prstGeom>
          <a:noFill/>
          <a:ln>
            <a:noFill/>
          </a:ln>
        </p:spPr>
        <p:txBody>
          <a:bodyPr wrap="none" rtlCol="0">
            <a:spAutoFit/>
          </a:bodyPr>
          <a:lstStyle/>
          <a:p>
            <a:r>
              <a:rPr lang="zh-CN" altLang="en-US" sz="2000" dirty="0">
                <a:solidFill>
                  <a:srgbClr val="2B2E30"/>
                </a:solidFill>
                <a:latin typeface="微软雅黑" panose="020B0503020204020204" pitchFamily="34" charset="-122"/>
                <a:ea typeface="微软雅黑" panose="020B0503020204020204" pitchFamily="34" charset="-122"/>
              </a:rPr>
              <a:t>您的标题</a:t>
            </a:r>
          </a:p>
        </p:txBody>
      </p:sp>
      <p:sp>
        <p:nvSpPr>
          <p:cNvPr id="103" name="TextBox 102"/>
          <p:cNvSpPr txBox="1"/>
          <p:nvPr/>
        </p:nvSpPr>
        <p:spPr>
          <a:xfrm>
            <a:off x="6276354" y="5114684"/>
            <a:ext cx="2039937" cy="584775"/>
          </a:xfrm>
          <a:prstGeom prst="rect">
            <a:avLst/>
          </a:prstGeom>
          <a:noFill/>
          <a:ln>
            <a:noFill/>
          </a:ln>
        </p:spPr>
        <p:txBody>
          <a:bodyPr wrap="square" rtlCol="0">
            <a:spAutoFit/>
          </a:bodyPr>
          <a:lstStyle/>
          <a:p>
            <a:pPr algn="r"/>
            <a:r>
              <a:rPr lang="zh-CN" altLang="en-US" sz="1600" dirty="0">
                <a:solidFill>
                  <a:srgbClr val="2B2E30"/>
                </a:solidFill>
                <a:latin typeface="微软雅黑" panose="020B0503020204020204" pitchFamily="34" charset="-122"/>
                <a:ea typeface="微软雅黑" panose="020B0503020204020204" pitchFamily="34" charset="-122"/>
              </a:rPr>
              <a:t>输入您的文字内容</a:t>
            </a:r>
            <a:endParaRPr lang="en-US" altLang="zh-CN" sz="1600" dirty="0">
              <a:solidFill>
                <a:srgbClr val="2B2E30"/>
              </a:solidFill>
              <a:latin typeface="微软雅黑" panose="020B0503020204020204" pitchFamily="34" charset="-122"/>
              <a:ea typeface="微软雅黑" panose="020B0503020204020204" pitchFamily="34" charset="-122"/>
            </a:endParaRPr>
          </a:p>
          <a:p>
            <a:pPr algn="r"/>
            <a:r>
              <a:rPr lang="zh-CN" altLang="en-US" sz="1600" dirty="0">
                <a:solidFill>
                  <a:srgbClr val="2B2E30"/>
                </a:solidFill>
                <a:latin typeface="微软雅黑" panose="020B0503020204020204" pitchFamily="34" charset="-122"/>
                <a:ea typeface="微软雅黑" panose="020B0503020204020204" pitchFamily="34" charset="-122"/>
              </a:rPr>
              <a:t>输入您的文字内容</a:t>
            </a:r>
          </a:p>
        </p:txBody>
      </p:sp>
      <p:grpSp>
        <p:nvGrpSpPr>
          <p:cNvPr id="104" name="组合 103"/>
          <p:cNvGrpSpPr/>
          <p:nvPr/>
        </p:nvGrpSpPr>
        <p:grpSpPr>
          <a:xfrm flipV="1">
            <a:off x="6500815" y="4000403"/>
            <a:ext cx="1815476" cy="813453"/>
            <a:chOff x="1993900" y="1247395"/>
            <a:chExt cx="1815476" cy="813453"/>
          </a:xfrm>
        </p:grpSpPr>
        <p:cxnSp>
          <p:nvCxnSpPr>
            <p:cNvPr id="105" name="直接连接符 104"/>
            <p:cNvCxnSpPr/>
            <p:nvPr/>
          </p:nvCxnSpPr>
          <p:spPr bwMode="auto">
            <a:xfrm>
              <a:off x="1993900" y="1247395"/>
              <a:ext cx="1815476" cy="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直接连接符 105"/>
            <p:cNvCxnSpPr/>
            <p:nvPr/>
          </p:nvCxnSpPr>
          <p:spPr bwMode="auto">
            <a:xfrm flipH="1">
              <a:off x="2901638" y="1252158"/>
              <a:ext cx="1" cy="808690"/>
            </a:xfrm>
            <a:prstGeom prst="line">
              <a:avLst/>
            </a:prstGeom>
            <a:solidFill>
              <a:schemeClr val="accent1"/>
            </a:solidFill>
            <a:ln w="9525" cap="flat" cmpd="sng" algn="ctr">
              <a:solidFill>
                <a:schemeClr val="tx1"/>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7" name="TextBox 106"/>
          <p:cNvSpPr txBox="1"/>
          <p:nvPr/>
        </p:nvSpPr>
        <p:spPr>
          <a:xfrm>
            <a:off x="8262894" y="1590258"/>
            <a:ext cx="1210588" cy="400110"/>
          </a:xfrm>
          <a:prstGeom prst="rect">
            <a:avLst/>
          </a:prstGeom>
          <a:noFill/>
        </p:spPr>
        <p:txBody>
          <a:bodyPr wrap="none" rtlCol="0">
            <a:spAutoFit/>
          </a:bodyPr>
          <a:lstStyle/>
          <a:p>
            <a:r>
              <a:rPr lang="zh-CN" altLang="en-US" sz="2000" dirty="0">
                <a:solidFill>
                  <a:srgbClr val="2B2E30"/>
                </a:solidFill>
                <a:latin typeface="微软雅黑" panose="020B0503020204020204" pitchFamily="34" charset="-122"/>
                <a:ea typeface="微软雅黑" panose="020B0503020204020204" pitchFamily="34" charset="-122"/>
              </a:rPr>
              <a:t>您的标题</a:t>
            </a:r>
          </a:p>
        </p:txBody>
      </p:sp>
      <p:sp>
        <p:nvSpPr>
          <p:cNvPr id="108" name="TextBox 107"/>
          <p:cNvSpPr txBox="1"/>
          <p:nvPr/>
        </p:nvSpPr>
        <p:spPr>
          <a:xfrm>
            <a:off x="7772646" y="1920222"/>
            <a:ext cx="2039937" cy="584775"/>
          </a:xfrm>
          <a:prstGeom prst="rect">
            <a:avLst/>
          </a:prstGeom>
          <a:noFill/>
        </p:spPr>
        <p:txBody>
          <a:bodyPr wrap="square" rtlCol="0">
            <a:spAutoFit/>
          </a:bodyPr>
          <a:lstStyle/>
          <a:p>
            <a:pPr algn="r"/>
            <a:r>
              <a:rPr lang="zh-CN" altLang="en-US" sz="1600" dirty="0">
                <a:solidFill>
                  <a:srgbClr val="2B2E30"/>
                </a:solidFill>
                <a:latin typeface="微软雅黑" panose="020B0503020204020204" pitchFamily="34" charset="-122"/>
                <a:ea typeface="微软雅黑" panose="020B0503020204020204" pitchFamily="34" charset="-122"/>
              </a:rPr>
              <a:t>输入您的文字内容</a:t>
            </a:r>
            <a:endParaRPr lang="en-US" altLang="zh-CN" sz="1600" dirty="0">
              <a:solidFill>
                <a:srgbClr val="2B2E30"/>
              </a:solidFill>
              <a:latin typeface="微软雅黑" panose="020B0503020204020204" pitchFamily="34" charset="-122"/>
              <a:ea typeface="微软雅黑" panose="020B0503020204020204" pitchFamily="34" charset="-122"/>
            </a:endParaRPr>
          </a:p>
          <a:p>
            <a:pPr algn="r"/>
            <a:r>
              <a:rPr lang="zh-CN" altLang="en-US" sz="1600" dirty="0">
                <a:solidFill>
                  <a:srgbClr val="2B2E30"/>
                </a:solidFill>
                <a:latin typeface="微软雅黑" panose="020B0503020204020204" pitchFamily="34" charset="-122"/>
                <a:ea typeface="微软雅黑" panose="020B0503020204020204" pitchFamily="34" charset="-122"/>
              </a:rPr>
              <a:t>输入您的文字内容</a:t>
            </a:r>
          </a:p>
        </p:txBody>
      </p:sp>
      <p:grpSp>
        <p:nvGrpSpPr>
          <p:cNvPr id="109" name="组合 108"/>
          <p:cNvGrpSpPr/>
          <p:nvPr/>
        </p:nvGrpSpPr>
        <p:grpSpPr>
          <a:xfrm>
            <a:off x="7997107" y="2504997"/>
            <a:ext cx="1815476" cy="813453"/>
            <a:chOff x="1993900" y="1247395"/>
            <a:chExt cx="1815476" cy="813453"/>
          </a:xfrm>
        </p:grpSpPr>
        <p:cxnSp>
          <p:nvCxnSpPr>
            <p:cNvPr id="110" name="直接连接符 109"/>
            <p:cNvCxnSpPr/>
            <p:nvPr/>
          </p:nvCxnSpPr>
          <p:spPr bwMode="auto">
            <a:xfrm>
              <a:off x="1993900" y="1247395"/>
              <a:ext cx="1815476" cy="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直接连接符 110"/>
            <p:cNvCxnSpPr/>
            <p:nvPr/>
          </p:nvCxnSpPr>
          <p:spPr bwMode="auto">
            <a:xfrm flipH="1">
              <a:off x="2901638" y="1252158"/>
              <a:ext cx="1" cy="808690"/>
            </a:xfrm>
            <a:prstGeom prst="line">
              <a:avLst/>
            </a:prstGeom>
            <a:solidFill>
              <a:schemeClr val="accent1"/>
            </a:solidFill>
            <a:ln w="9525" cap="flat" cmpd="sng" algn="ctr">
              <a:solidFill>
                <a:schemeClr val="tx1"/>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0" name="Freeform 5"/>
          <p:cNvSpPr>
            <a:spLocks noEditPoints="1"/>
          </p:cNvSpPr>
          <p:nvPr/>
        </p:nvSpPr>
        <p:spPr bwMode="auto">
          <a:xfrm>
            <a:off x="897640" y="632442"/>
            <a:ext cx="289716" cy="414420"/>
          </a:xfrm>
          <a:custGeom>
            <a:avLst/>
            <a:gdLst>
              <a:gd name="T0" fmla="*/ 32 w 481"/>
              <a:gd name="T1" fmla="*/ 384 h 701"/>
              <a:gd name="T2" fmla="*/ 84 w 481"/>
              <a:gd name="T3" fmla="*/ 428 h 701"/>
              <a:gd name="T4" fmla="*/ 83 w 481"/>
              <a:gd name="T5" fmla="*/ 394 h 701"/>
              <a:gd name="T6" fmla="*/ 137 w 481"/>
              <a:gd name="T7" fmla="*/ 418 h 701"/>
              <a:gd name="T8" fmla="*/ 157 w 481"/>
              <a:gd name="T9" fmla="*/ 432 h 701"/>
              <a:gd name="T10" fmla="*/ 113 w 481"/>
              <a:gd name="T11" fmla="*/ 488 h 701"/>
              <a:gd name="T12" fmla="*/ 90 w 481"/>
              <a:gd name="T13" fmla="*/ 500 h 701"/>
              <a:gd name="T14" fmla="*/ 137 w 481"/>
              <a:gd name="T15" fmla="*/ 527 h 701"/>
              <a:gd name="T16" fmla="*/ 142 w 481"/>
              <a:gd name="T17" fmla="*/ 534 h 701"/>
              <a:gd name="T18" fmla="*/ 208 w 481"/>
              <a:gd name="T19" fmla="*/ 626 h 701"/>
              <a:gd name="T20" fmla="*/ 203 w 481"/>
              <a:gd name="T21" fmla="*/ 594 h 701"/>
              <a:gd name="T22" fmla="*/ 262 w 481"/>
              <a:gd name="T23" fmla="*/ 522 h 701"/>
              <a:gd name="T24" fmla="*/ 210 w 481"/>
              <a:gd name="T25" fmla="*/ 492 h 701"/>
              <a:gd name="T26" fmla="*/ 159 w 481"/>
              <a:gd name="T27" fmla="*/ 483 h 701"/>
              <a:gd name="T28" fmla="*/ 378 w 481"/>
              <a:gd name="T29" fmla="*/ 439 h 701"/>
              <a:gd name="T30" fmla="*/ 406 w 481"/>
              <a:gd name="T31" fmla="*/ 596 h 701"/>
              <a:gd name="T32" fmla="*/ 308 w 481"/>
              <a:gd name="T33" fmla="*/ 622 h 701"/>
              <a:gd name="T34" fmla="*/ 331 w 481"/>
              <a:gd name="T35" fmla="*/ 505 h 701"/>
              <a:gd name="T36" fmla="*/ 356 w 481"/>
              <a:gd name="T37" fmla="*/ 579 h 701"/>
              <a:gd name="T38" fmla="*/ 331 w 481"/>
              <a:gd name="T39" fmla="*/ 471 h 701"/>
              <a:gd name="T40" fmla="*/ 283 w 481"/>
              <a:gd name="T41" fmla="*/ 634 h 701"/>
              <a:gd name="T42" fmla="*/ 405 w 481"/>
              <a:gd name="T43" fmla="*/ 640 h 701"/>
              <a:gd name="T44" fmla="*/ 447 w 481"/>
              <a:gd name="T45" fmla="*/ 492 h 701"/>
              <a:gd name="T46" fmla="*/ 438 w 481"/>
              <a:gd name="T47" fmla="*/ 343 h 701"/>
              <a:gd name="T48" fmla="*/ 470 w 481"/>
              <a:gd name="T49" fmla="*/ 182 h 701"/>
              <a:gd name="T50" fmla="*/ 425 w 481"/>
              <a:gd name="T51" fmla="*/ 38 h 701"/>
              <a:gd name="T52" fmla="*/ 282 w 481"/>
              <a:gd name="T53" fmla="*/ 105 h 701"/>
              <a:gd name="T54" fmla="*/ 357 w 481"/>
              <a:gd name="T55" fmla="*/ 221 h 701"/>
              <a:gd name="T56" fmla="*/ 348 w 481"/>
              <a:gd name="T57" fmla="*/ 144 h 701"/>
              <a:gd name="T58" fmla="*/ 317 w 481"/>
              <a:gd name="T59" fmla="*/ 177 h 701"/>
              <a:gd name="T60" fmla="*/ 330 w 481"/>
              <a:gd name="T61" fmla="*/ 43 h 701"/>
              <a:gd name="T62" fmla="*/ 431 w 481"/>
              <a:gd name="T63" fmla="*/ 126 h 701"/>
              <a:gd name="T64" fmla="*/ 347 w 481"/>
              <a:gd name="T65" fmla="*/ 244 h 701"/>
              <a:gd name="T66" fmla="*/ 163 w 481"/>
              <a:gd name="T67" fmla="*/ 237 h 701"/>
              <a:gd name="T68" fmla="*/ 210 w 481"/>
              <a:gd name="T69" fmla="*/ 210 h 701"/>
              <a:gd name="T70" fmla="*/ 262 w 481"/>
              <a:gd name="T71" fmla="*/ 179 h 701"/>
              <a:gd name="T72" fmla="*/ 207 w 481"/>
              <a:gd name="T73" fmla="*/ 106 h 701"/>
              <a:gd name="T74" fmla="*/ 235 w 481"/>
              <a:gd name="T75" fmla="*/ 89 h 701"/>
              <a:gd name="T76" fmla="*/ 168 w 481"/>
              <a:gd name="T77" fmla="*/ 150 h 701"/>
              <a:gd name="T78" fmla="*/ 137 w 481"/>
              <a:gd name="T79" fmla="*/ 182 h 701"/>
              <a:gd name="T80" fmla="*/ 98 w 481"/>
              <a:gd name="T81" fmla="*/ 183 h 701"/>
              <a:gd name="T82" fmla="*/ 110 w 481"/>
              <a:gd name="T83" fmla="*/ 230 h 701"/>
              <a:gd name="T84" fmla="*/ 136 w 481"/>
              <a:gd name="T85" fmla="*/ 237 h 701"/>
              <a:gd name="T86" fmla="*/ 139 w 481"/>
              <a:gd name="T87" fmla="*/ 303 h 701"/>
              <a:gd name="T88" fmla="*/ 114 w 481"/>
              <a:gd name="T89" fmla="*/ 301 h 701"/>
              <a:gd name="T90" fmla="*/ 110 w 481"/>
              <a:gd name="T91" fmla="*/ 298 h 701"/>
              <a:gd name="T92" fmla="*/ 31 w 481"/>
              <a:gd name="T93" fmla="*/ 292 h 701"/>
              <a:gd name="T94" fmla="*/ 86 w 481"/>
              <a:gd name="T95" fmla="*/ 334 h 701"/>
              <a:gd name="T96" fmla="*/ 292 w 481"/>
              <a:gd name="T97" fmla="*/ 286 h 701"/>
              <a:gd name="T98" fmla="*/ 345 w 481"/>
              <a:gd name="T99" fmla="*/ 335 h 701"/>
              <a:gd name="T100" fmla="*/ 316 w 481"/>
              <a:gd name="T101" fmla="*/ 402 h 701"/>
              <a:gd name="T102" fmla="*/ 376 w 481"/>
              <a:gd name="T103" fmla="*/ 390 h 701"/>
              <a:gd name="T104" fmla="*/ 246 w 481"/>
              <a:gd name="T105" fmla="*/ 386 h 701"/>
              <a:gd name="T106" fmla="*/ 16 w 481"/>
              <a:gd name="T107" fmla="*/ 36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1" h="701">
                <a:moveTo>
                  <a:pt x="131" y="351"/>
                </a:moveTo>
                <a:cubicBezTo>
                  <a:pt x="127" y="357"/>
                  <a:pt x="113" y="377"/>
                  <a:pt x="86" y="367"/>
                </a:cubicBezTo>
                <a:cubicBezTo>
                  <a:pt x="86" y="367"/>
                  <a:pt x="77" y="376"/>
                  <a:pt x="68" y="375"/>
                </a:cubicBezTo>
                <a:cubicBezTo>
                  <a:pt x="68" y="375"/>
                  <a:pt x="58" y="364"/>
                  <a:pt x="48" y="367"/>
                </a:cubicBezTo>
                <a:cubicBezTo>
                  <a:pt x="38" y="370"/>
                  <a:pt x="34" y="381"/>
                  <a:pt x="32" y="384"/>
                </a:cubicBezTo>
                <a:cubicBezTo>
                  <a:pt x="31" y="387"/>
                  <a:pt x="28" y="398"/>
                  <a:pt x="29" y="408"/>
                </a:cubicBezTo>
                <a:cubicBezTo>
                  <a:pt x="29" y="408"/>
                  <a:pt x="29" y="410"/>
                  <a:pt x="31" y="409"/>
                </a:cubicBezTo>
                <a:cubicBezTo>
                  <a:pt x="39" y="405"/>
                  <a:pt x="45" y="404"/>
                  <a:pt x="54" y="408"/>
                </a:cubicBezTo>
                <a:cubicBezTo>
                  <a:pt x="57" y="409"/>
                  <a:pt x="61" y="411"/>
                  <a:pt x="64" y="415"/>
                </a:cubicBezTo>
                <a:cubicBezTo>
                  <a:pt x="64" y="415"/>
                  <a:pt x="75" y="426"/>
                  <a:pt x="84" y="428"/>
                </a:cubicBezTo>
                <a:cubicBezTo>
                  <a:pt x="93" y="431"/>
                  <a:pt x="100" y="427"/>
                  <a:pt x="103" y="425"/>
                </a:cubicBezTo>
                <a:cubicBezTo>
                  <a:pt x="106" y="422"/>
                  <a:pt x="112" y="415"/>
                  <a:pt x="110" y="403"/>
                </a:cubicBezTo>
                <a:cubicBezTo>
                  <a:pt x="107" y="391"/>
                  <a:pt x="97" y="390"/>
                  <a:pt x="94" y="391"/>
                </a:cubicBezTo>
                <a:cubicBezTo>
                  <a:pt x="92" y="391"/>
                  <a:pt x="88" y="393"/>
                  <a:pt x="86" y="398"/>
                </a:cubicBezTo>
                <a:cubicBezTo>
                  <a:pt x="83" y="404"/>
                  <a:pt x="79" y="397"/>
                  <a:pt x="83" y="394"/>
                </a:cubicBezTo>
                <a:cubicBezTo>
                  <a:pt x="86" y="390"/>
                  <a:pt x="88" y="388"/>
                  <a:pt x="88" y="388"/>
                </a:cubicBezTo>
                <a:cubicBezTo>
                  <a:pt x="97" y="382"/>
                  <a:pt x="112" y="390"/>
                  <a:pt x="114" y="400"/>
                </a:cubicBezTo>
                <a:cubicBezTo>
                  <a:pt x="114" y="400"/>
                  <a:pt x="116" y="412"/>
                  <a:pt x="116" y="415"/>
                </a:cubicBezTo>
                <a:cubicBezTo>
                  <a:pt x="116" y="415"/>
                  <a:pt x="123" y="423"/>
                  <a:pt x="129" y="423"/>
                </a:cubicBezTo>
                <a:cubicBezTo>
                  <a:pt x="129" y="423"/>
                  <a:pt x="135" y="424"/>
                  <a:pt x="137" y="418"/>
                </a:cubicBezTo>
                <a:cubicBezTo>
                  <a:pt x="137" y="418"/>
                  <a:pt x="136" y="415"/>
                  <a:pt x="136" y="412"/>
                </a:cubicBezTo>
                <a:cubicBezTo>
                  <a:pt x="135" y="410"/>
                  <a:pt x="134" y="402"/>
                  <a:pt x="139" y="399"/>
                </a:cubicBezTo>
                <a:cubicBezTo>
                  <a:pt x="139" y="399"/>
                  <a:pt x="144" y="391"/>
                  <a:pt x="156" y="392"/>
                </a:cubicBezTo>
                <a:cubicBezTo>
                  <a:pt x="156" y="392"/>
                  <a:pt x="170" y="394"/>
                  <a:pt x="170" y="408"/>
                </a:cubicBezTo>
                <a:cubicBezTo>
                  <a:pt x="170" y="420"/>
                  <a:pt x="152" y="438"/>
                  <a:pt x="157" y="432"/>
                </a:cubicBezTo>
                <a:cubicBezTo>
                  <a:pt x="157" y="432"/>
                  <a:pt x="147" y="441"/>
                  <a:pt x="143" y="443"/>
                </a:cubicBezTo>
                <a:cubicBezTo>
                  <a:pt x="139" y="446"/>
                  <a:pt x="136" y="454"/>
                  <a:pt x="136" y="465"/>
                </a:cubicBezTo>
                <a:cubicBezTo>
                  <a:pt x="136" y="475"/>
                  <a:pt x="137" y="486"/>
                  <a:pt x="137" y="486"/>
                </a:cubicBezTo>
                <a:cubicBezTo>
                  <a:pt x="137" y="486"/>
                  <a:pt x="137" y="496"/>
                  <a:pt x="126" y="497"/>
                </a:cubicBezTo>
                <a:cubicBezTo>
                  <a:pt x="126" y="497"/>
                  <a:pt x="118" y="497"/>
                  <a:pt x="113" y="488"/>
                </a:cubicBezTo>
                <a:cubicBezTo>
                  <a:pt x="113" y="488"/>
                  <a:pt x="111" y="484"/>
                  <a:pt x="111" y="478"/>
                </a:cubicBezTo>
                <a:cubicBezTo>
                  <a:pt x="111" y="478"/>
                  <a:pt x="113" y="473"/>
                  <a:pt x="110" y="471"/>
                </a:cubicBezTo>
                <a:cubicBezTo>
                  <a:pt x="106" y="470"/>
                  <a:pt x="104" y="470"/>
                  <a:pt x="100" y="473"/>
                </a:cubicBezTo>
                <a:cubicBezTo>
                  <a:pt x="100" y="473"/>
                  <a:pt x="94" y="478"/>
                  <a:pt x="92" y="482"/>
                </a:cubicBezTo>
                <a:cubicBezTo>
                  <a:pt x="92" y="482"/>
                  <a:pt x="88" y="492"/>
                  <a:pt x="90" y="500"/>
                </a:cubicBezTo>
                <a:cubicBezTo>
                  <a:pt x="91" y="508"/>
                  <a:pt x="99" y="512"/>
                  <a:pt x="100" y="513"/>
                </a:cubicBezTo>
                <a:cubicBezTo>
                  <a:pt x="98" y="516"/>
                  <a:pt x="97" y="519"/>
                  <a:pt x="97" y="521"/>
                </a:cubicBezTo>
                <a:cubicBezTo>
                  <a:pt x="98" y="529"/>
                  <a:pt x="108" y="534"/>
                  <a:pt x="115" y="536"/>
                </a:cubicBezTo>
                <a:cubicBezTo>
                  <a:pt x="119" y="537"/>
                  <a:pt x="122" y="536"/>
                  <a:pt x="126" y="535"/>
                </a:cubicBezTo>
                <a:cubicBezTo>
                  <a:pt x="126" y="535"/>
                  <a:pt x="135" y="531"/>
                  <a:pt x="137" y="527"/>
                </a:cubicBezTo>
                <a:cubicBezTo>
                  <a:pt x="137" y="527"/>
                  <a:pt x="140" y="523"/>
                  <a:pt x="137" y="519"/>
                </a:cubicBezTo>
                <a:cubicBezTo>
                  <a:pt x="134" y="516"/>
                  <a:pt x="136" y="514"/>
                  <a:pt x="138" y="513"/>
                </a:cubicBezTo>
                <a:cubicBezTo>
                  <a:pt x="138" y="513"/>
                  <a:pt x="142" y="512"/>
                  <a:pt x="143" y="518"/>
                </a:cubicBezTo>
                <a:cubicBezTo>
                  <a:pt x="143" y="518"/>
                  <a:pt x="145" y="522"/>
                  <a:pt x="143" y="527"/>
                </a:cubicBezTo>
                <a:cubicBezTo>
                  <a:pt x="143" y="527"/>
                  <a:pt x="139" y="530"/>
                  <a:pt x="142" y="534"/>
                </a:cubicBezTo>
                <a:cubicBezTo>
                  <a:pt x="142" y="534"/>
                  <a:pt x="155" y="553"/>
                  <a:pt x="168" y="552"/>
                </a:cubicBezTo>
                <a:cubicBezTo>
                  <a:pt x="168" y="552"/>
                  <a:pt x="174" y="553"/>
                  <a:pt x="171" y="561"/>
                </a:cubicBezTo>
                <a:cubicBezTo>
                  <a:pt x="171" y="561"/>
                  <a:pt x="167" y="576"/>
                  <a:pt x="167" y="583"/>
                </a:cubicBezTo>
                <a:cubicBezTo>
                  <a:pt x="168" y="591"/>
                  <a:pt x="169" y="602"/>
                  <a:pt x="178" y="612"/>
                </a:cubicBezTo>
                <a:cubicBezTo>
                  <a:pt x="178" y="612"/>
                  <a:pt x="189" y="625"/>
                  <a:pt x="208" y="626"/>
                </a:cubicBezTo>
                <a:cubicBezTo>
                  <a:pt x="208" y="626"/>
                  <a:pt x="223" y="627"/>
                  <a:pt x="235" y="612"/>
                </a:cubicBezTo>
                <a:cubicBezTo>
                  <a:pt x="235" y="612"/>
                  <a:pt x="246" y="602"/>
                  <a:pt x="240" y="586"/>
                </a:cubicBezTo>
                <a:cubicBezTo>
                  <a:pt x="240" y="586"/>
                  <a:pt x="234" y="576"/>
                  <a:pt x="223" y="584"/>
                </a:cubicBezTo>
                <a:cubicBezTo>
                  <a:pt x="220" y="587"/>
                  <a:pt x="219" y="590"/>
                  <a:pt x="216" y="593"/>
                </a:cubicBezTo>
                <a:cubicBezTo>
                  <a:pt x="213" y="597"/>
                  <a:pt x="207" y="597"/>
                  <a:pt x="203" y="594"/>
                </a:cubicBezTo>
                <a:cubicBezTo>
                  <a:pt x="200" y="591"/>
                  <a:pt x="198" y="588"/>
                  <a:pt x="197" y="583"/>
                </a:cubicBezTo>
                <a:cubicBezTo>
                  <a:pt x="197" y="580"/>
                  <a:pt x="197" y="575"/>
                  <a:pt x="200" y="570"/>
                </a:cubicBezTo>
                <a:cubicBezTo>
                  <a:pt x="200" y="570"/>
                  <a:pt x="208" y="560"/>
                  <a:pt x="218" y="557"/>
                </a:cubicBezTo>
                <a:cubicBezTo>
                  <a:pt x="218" y="557"/>
                  <a:pt x="239" y="551"/>
                  <a:pt x="244" y="544"/>
                </a:cubicBezTo>
                <a:cubicBezTo>
                  <a:pt x="244" y="544"/>
                  <a:pt x="259" y="532"/>
                  <a:pt x="262" y="522"/>
                </a:cubicBezTo>
                <a:cubicBezTo>
                  <a:pt x="262" y="522"/>
                  <a:pt x="269" y="505"/>
                  <a:pt x="265" y="491"/>
                </a:cubicBezTo>
                <a:cubicBezTo>
                  <a:pt x="265" y="491"/>
                  <a:pt x="261" y="473"/>
                  <a:pt x="249" y="466"/>
                </a:cubicBezTo>
                <a:cubicBezTo>
                  <a:pt x="249" y="466"/>
                  <a:pt x="231" y="454"/>
                  <a:pt x="217" y="462"/>
                </a:cubicBezTo>
                <a:cubicBezTo>
                  <a:pt x="217" y="462"/>
                  <a:pt x="204" y="465"/>
                  <a:pt x="203" y="480"/>
                </a:cubicBezTo>
                <a:cubicBezTo>
                  <a:pt x="203" y="480"/>
                  <a:pt x="201" y="489"/>
                  <a:pt x="210" y="492"/>
                </a:cubicBezTo>
                <a:cubicBezTo>
                  <a:pt x="210" y="492"/>
                  <a:pt x="215" y="492"/>
                  <a:pt x="221" y="493"/>
                </a:cubicBezTo>
                <a:cubicBezTo>
                  <a:pt x="221" y="493"/>
                  <a:pt x="230" y="493"/>
                  <a:pt x="230" y="505"/>
                </a:cubicBezTo>
                <a:cubicBezTo>
                  <a:pt x="230" y="505"/>
                  <a:pt x="228" y="523"/>
                  <a:pt x="211" y="527"/>
                </a:cubicBezTo>
                <a:cubicBezTo>
                  <a:pt x="211" y="527"/>
                  <a:pt x="189" y="531"/>
                  <a:pt x="172" y="512"/>
                </a:cubicBezTo>
                <a:cubicBezTo>
                  <a:pt x="172" y="512"/>
                  <a:pt x="159" y="501"/>
                  <a:pt x="159" y="483"/>
                </a:cubicBezTo>
                <a:cubicBezTo>
                  <a:pt x="157" y="452"/>
                  <a:pt x="198" y="419"/>
                  <a:pt x="228" y="423"/>
                </a:cubicBezTo>
                <a:cubicBezTo>
                  <a:pt x="228" y="423"/>
                  <a:pt x="241" y="424"/>
                  <a:pt x="255" y="433"/>
                </a:cubicBezTo>
                <a:cubicBezTo>
                  <a:pt x="255" y="433"/>
                  <a:pt x="290" y="457"/>
                  <a:pt x="299" y="459"/>
                </a:cubicBezTo>
                <a:cubicBezTo>
                  <a:pt x="299" y="459"/>
                  <a:pt x="320" y="466"/>
                  <a:pt x="347" y="457"/>
                </a:cubicBezTo>
                <a:cubicBezTo>
                  <a:pt x="347" y="457"/>
                  <a:pt x="367" y="450"/>
                  <a:pt x="378" y="439"/>
                </a:cubicBezTo>
                <a:cubicBezTo>
                  <a:pt x="378" y="439"/>
                  <a:pt x="404" y="443"/>
                  <a:pt x="416" y="462"/>
                </a:cubicBezTo>
                <a:cubicBezTo>
                  <a:pt x="416" y="462"/>
                  <a:pt x="429" y="479"/>
                  <a:pt x="428" y="504"/>
                </a:cubicBezTo>
                <a:cubicBezTo>
                  <a:pt x="428" y="504"/>
                  <a:pt x="445" y="526"/>
                  <a:pt x="445" y="540"/>
                </a:cubicBezTo>
                <a:cubicBezTo>
                  <a:pt x="445" y="540"/>
                  <a:pt x="444" y="565"/>
                  <a:pt x="431" y="575"/>
                </a:cubicBezTo>
                <a:cubicBezTo>
                  <a:pt x="427" y="578"/>
                  <a:pt x="404" y="597"/>
                  <a:pt x="406" y="596"/>
                </a:cubicBezTo>
                <a:cubicBezTo>
                  <a:pt x="407" y="594"/>
                  <a:pt x="387" y="609"/>
                  <a:pt x="380" y="630"/>
                </a:cubicBezTo>
                <a:cubicBezTo>
                  <a:pt x="380" y="630"/>
                  <a:pt x="375" y="643"/>
                  <a:pt x="381" y="652"/>
                </a:cubicBezTo>
                <a:cubicBezTo>
                  <a:pt x="381" y="652"/>
                  <a:pt x="386" y="662"/>
                  <a:pt x="372" y="666"/>
                </a:cubicBezTo>
                <a:cubicBezTo>
                  <a:pt x="372" y="666"/>
                  <a:pt x="348" y="673"/>
                  <a:pt x="330" y="659"/>
                </a:cubicBezTo>
                <a:cubicBezTo>
                  <a:pt x="330" y="659"/>
                  <a:pt x="312" y="649"/>
                  <a:pt x="308" y="622"/>
                </a:cubicBezTo>
                <a:cubicBezTo>
                  <a:pt x="308" y="622"/>
                  <a:pt x="308" y="606"/>
                  <a:pt x="309" y="601"/>
                </a:cubicBezTo>
                <a:cubicBezTo>
                  <a:pt x="309" y="601"/>
                  <a:pt x="294" y="594"/>
                  <a:pt x="292" y="568"/>
                </a:cubicBezTo>
                <a:cubicBezTo>
                  <a:pt x="292" y="568"/>
                  <a:pt x="291" y="550"/>
                  <a:pt x="303" y="536"/>
                </a:cubicBezTo>
                <a:cubicBezTo>
                  <a:pt x="303" y="536"/>
                  <a:pt x="311" y="527"/>
                  <a:pt x="317" y="524"/>
                </a:cubicBezTo>
                <a:cubicBezTo>
                  <a:pt x="317" y="524"/>
                  <a:pt x="320" y="511"/>
                  <a:pt x="331" y="505"/>
                </a:cubicBezTo>
                <a:cubicBezTo>
                  <a:pt x="331" y="505"/>
                  <a:pt x="337" y="502"/>
                  <a:pt x="353" y="505"/>
                </a:cubicBezTo>
                <a:cubicBezTo>
                  <a:pt x="353" y="505"/>
                  <a:pt x="368" y="507"/>
                  <a:pt x="374" y="524"/>
                </a:cubicBezTo>
                <a:cubicBezTo>
                  <a:pt x="374" y="524"/>
                  <a:pt x="381" y="543"/>
                  <a:pt x="363" y="544"/>
                </a:cubicBezTo>
                <a:cubicBezTo>
                  <a:pt x="363" y="544"/>
                  <a:pt x="350" y="546"/>
                  <a:pt x="348" y="557"/>
                </a:cubicBezTo>
                <a:cubicBezTo>
                  <a:pt x="348" y="557"/>
                  <a:pt x="346" y="570"/>
                  <a:pt x="356" y="579"/>
                </a:cubicBezTo>
                <a:cubicBezTo>
                  <a:pt x="356" y="579"/>
                  <a:pt x="364" y="586"/>
                  <a:pt x="382" y="580"/>
                </a:cubicBezTo>
                <a:cubicBezTo>
                  <a:pt x="382" y="580"/>
                  <a:pt x="400" y="572"/>
                  <a:pt x="402" y="549"/>
                </a:cubicBezTo>
                <a:cubicBezTo>
                  <a:pt x="402" y="549"/>
                  <a:pt x="401" y="530"/>
                  <a:pt x="388" y="518"/>
                </a:cubicBezTo>
                <a:cubicBezTo>
                  <a:pt x="388" y="518"/>
                  <a:pt x="400" y="481"/>
                  <a:pt x="357" y="481"/>
                </a:cubicBezTo>
                <a:cubicBezTo>
                  <a:pt x="357" y="481"/>
                  <a:pt x="344" y="471"/>
                  <a:pt x="331" y="471"/>
                </a:cubicBezTo>
                <a:cubicBezTo>
                  <a:pt x="331" y="471"/>
                  <a:pt x="309" y="470"/>
                  <a:pt x="303" y="484"/>
                </a:cubicBezTo>
                <a:cubicBezTo>
                  <a:pt x="303" y="484"/>
                  <a:pt x="292" y="496"/>
                  <a:pt x="295" y="514"/>
                </a:cubicBezTo>
                <a:cubicBezTo>
                  <a:pt x="295" y="514"/>
                  <a:pt x="271" y="522"/>
                  <a:pt x="267" y="558"/>
                </a:cubicBezTo>
                <a:cubicBezTo>
                  <a:pt x="267" y="571"/>
                  <a:pt x="271" y="588"/>
                  <a:pt x="282" y="596"/>
                </a:cubicBezTo>
                <a:cubicBezTo>
                  <a:pt x="282" y="596"/>
                  <a:pt x="278" y="614"/>
                  <a:pt x="283" y="634"/>
                </a:cubicBezTo>
                <a:cubicBezTo>
                  <a:pt x="283" y="634"/>
                  <a:pt x="292" y="664"/>
                  <a:pt x="314" y="679"/>
                </a:cubicBezTo>
                <a:cubicBezTo>
                  <a:pt x="314" y="679"/>
                  <a:pt x="329" y="691"/>
                  <a:pt x="348" y="694"/>
                </a:cubicBezTo>
                <a:cubicBezTo>
                  <a:pt x="348" y="694"/>
                  <a:pt x="372" y="701"/>
                  <a:pt x="394" y="690"/>
                </a:cubicBezTo>
                <a:cubicBezTo>
                  <a:pt x="394" y="690"/>
                  <a:pt x="418" y="674"/>
                  <a:pt x="425" y="664"/>
                </a:cubicBezTo>
                <a:cubicBezTo>
                  <a:pt x="425" y="664"/>
                  <a:pt x="404" y="655"/>
                  <a:pt x="405" y="640"/>
                </a:cubicBezTo>
                <a:cubicBezTo>
                  <a:pt x="405" y="640"/>
                  <a:pt x="406" y="624"/>
                  <a:pt x="424" y="612"/>
                </a:cubicBezTo>
                <a:cubicBezTo>
                  <a:pt x="424" y="612"/>
                  <a:pt x="445" y="600"/>
                  <a:pt x="450" y="598"/>
                </a:cubicBezTo>
                <a:cubicBezTo>
                  <a:pt x="450" y="598"/>
                  <a:pt x="467" y="585"/>
                  <a:pt x="471" y="568"/>
                </a:cubicBezTo>
                <a:cubicBezTo>
                  <a:pt x="471" y="568"/>
                  <a:pt x="481" y="548"/>
                  <a:pt x="470" y="519"/>
                </a:cubicBezTo>
                <a:cubicBezTo>
                  <a:pt x="470" y="519"/>
                  <a:pt x="459" y="500"/>
                  <a:pt x="447" y="492"/>
                </a:cubicBezTo>
                <a:cubicBezTo>
                  <a:pt x="447" y="492"/>
                  <a:pt x="449" y="460"/>
                  <a:pt x="440" y="447"/>
                </a:cubicBezTo>
                <a:cubicBezTo>
                  <a:pt x="440" y="447"/>
                  <a:pt x="427" y="424"/>
                  <a:pt x="404" y="415"/>
                </a:cubicBezTo>
                <a:cubicBezTo>
                  <a:pt x="404" y="415"/>
                  <a:pt x="397" y="411"/>
                  <a:pt x="398" y="405"/>
                </a:cubicBezTo>
                <a:cubicBezTo>
                  <a:pt x="398" y="405"/>
                  <a:pt x="428" y="387"/>
                  <a:pt x="438" y="356"/>
                </a:cubicBezTo>
                <a:cubicBezTo>
                  <a:pt x="440" y="351"/>
                  <a:pt x="440" y="348"/>
                  <a:pt x="438" y="343"/>
                </a:cubicBezTo>
                <a:cubicBezTo>
                  <a:pt x="425" y="314"/>
                  <a:pt x="398" y="297"/>
                  <a:pt x="398" y="297"/>
                </a:cubicBezTo>
                <a:cubicBezTo>
                  <a:pt x="397" y="290"/>
                  <a:pt x="404" y="287"/>
                  <a:pt x="404" y="287"/>
                </a:cubicBezTo>
                <a:cubicBezTo>
                  <a:pt x="427" y="277"/>
                  <a:pt x="440" y="254"/>
                  <a:pt x="440" y="254"/>
                </a:cubicBezTo>
                <a:cubicBezTo>
                  <a:pt x="449" y="241"/>
                  <a:pt x="447" y="209"/>
                  <a:pt x="447" y="209"/>
                </a:cubicBezTo>
                <a:cubicBezTo>
                  <a:pt x="459" y="201"/>
                  <a:pt x="470" y="182"/>
                  <a:pt x="470" y="182"/>
                </a:cubicBezTo>
                <a:cubicBezTo>
                  <a:pt x="481" y="153"/>
                  <a:pt x="471" y="133"/>
                  <a:pt x="471" y="133"/>
                </a:cubicBezTo>
                <a:cubicBezTo>
                  <a:pt x="467" y="116"/>
                  <a:pt x="450" y="104"/>
                  <a:pt x="450" y="104"/>
                </a:cubicBezTo>
                <a:cubicBezTo>
                  <a:pt x="445" y="102"/>
                  <a:pt x="424" y="89"/>
                  <a:pt x="424" y="89"/>
                </a:cubicBezTo>
                <a:cubicBezTo>
                  <a:pt x="406" y="77"/>
                  <a:pt x="405" y="62"/>
                  <a:pt x="405" y="62"/>
                </a:cubicBezTo>
                <a:cubicBezTo>
                  <a:pt x="404" y="47"/>
                  <a:pt x="425" y="38"/>
                  <a:pt x="425" y="38"/>
                </a:cubicBezTo>
                <a:cubicBezTo>
                  <a:pt x="418" y="27"/>
                  <a:pt x="394" y="11"/>
                  <a:pt x="394" y="11"/>
                </a:cubicBezTo>
                <a:cubicBezTo>
                  <a:pt x="372" y="0"/>
                  <a:pt x="348" y="7"/>
                  <a:pt x="348" y="7"/>
                </a:cubicBezTo>
                <a:cubicBezTo>
                  <a:pt x="329" y="10"/>
                  <a:pt x="314" y="22"/>
                  <a:pt x="314" y="22"/>
                </a:cubicBezTo>
                <a:cubicBezTo>
                  <a:pt x="292" y="37"/>
                  <a:pt x="283" y="68"/>
                  <a:pt x="283" y="68"/>
                </a:cubicBezTo>
                <a:cubicBezTo>
                  <a:pt x="278" y="88"/>
                  <a:pt x="282" y="105"/>
                  <a:pt x="282" y="105"/>
                </a:cubicBezTo>
                <a:cubicBezTo>
                  <a:pt x="271" y="114"/>
                  <a:pt x="267" y="130"/>
                  <a:pt x="267" y="144"/>
                </a:cubicBezTo>
                <a:cubicBezTo>
                  <a:pt x="271" y="179"/>
                  <a:pt x="295" y="188"/>
                  <a:pt x="295" y="188"/>
                </a:cubicBezTo>
                <a:cubicBezTo>
                  <a:pt x="292" y="205"/>
                  <a:pt x="303" y="218"/>
                  <a:pt x="303" y="218"/>
                </a:cubicBezTo>
                <a:cubicBezTo>
                  <a:pt x="309" y="232"/>
                  <a:pt x="331" y="231"/>
                  <a:pt x="331" y="231"/>
                </a:cubicBezTo>
                <a:cubicBezTo>
                  <a:pt x="344" y="231"/>
                  <a:pt x="357" y="221"/>
                  <a:pt x="357" y="221"/>
                </a:cubicBezTo>
                <a:cubicBezTo>
                  <a:pt x="400" y="220"/>
                  <a:pt x="388" y="184"/>
                  <a:pt x="388" y="184"/>
                </a:cubicBezTo>
                <a:cubicBezTo>
                  <a:pt x="401" y="172"/>
                  <a:pt x="402" y="152"/>
                  <a:pt x="402" y="152"/>
                </a:cubicBezTo>
                <a:cubicBezTo>
                  <a:pt x="400" y="129"/>
                  <a:pt x="382" y="122"/>
                  <a:pt x="382" y="122"/>
                </a:cubicBezTo>
                <a:cubicBezTo>
                  <a:pt x="364" y="115"/>
                  <a:pt x="356" y="123"/>
                  <a:pt x="356" y="123"/>
                </a:cubicBezTo>
                <a:cubicBezTo>
                  <a:pt x="346" y="131"/>
                  <a:pt x="348" y="144"/>
                  <a:pt x="348" y="144"/>
                </a:cubicBezTo>
                <a:cubicBezTo>
                  <a:pt x="350" y="155"/>
                  <a:pt x="363" y="157"/>
                  <a:pt x="363" y="157"/>
                </a:cubicBezTo>
                <a:cubicBezTo>
                  <a:pt x="381" y="159"/>
                  <a:pt x="374" y="177"/>
                  <a:pt x="374" y="177"/>
                </a:cubicBezTo>
                <a:cubicBezTo>
                  <a:pt x="368" y="194"/>
                  <a:pt x="353" y="196"/>
                  <a:pt x="353" y="196"/>
                </a:cubicBezTo>
                <a:cubicBezTo>
                  <a:pt x="337" y="200"/>
                  <a:pt x="331" y="196"/>
                  <a:pt x="331" y="196"/>
                </a:cubicBezTo>
                <a:cubicBezTo>
                  <a:pt x="320" y="190"/>
                  <a:pt x="317" y="177"/>
                  <a:pt x="317" y="177"/>
                </a:cubicBezTo>
                <a:cubicBezTo>
                  <a:pt x="311" y="175"/>
                  <a:pt x="303" y="165"/>
                  <a:pt x="303" y="165"/>
                </a:cubicBezTo>
                <a:cubicBezTo>
                  <a:pt x="291" y="151"/>
                  <a:pt x="292" y="133"/>
                  <a:pt x="292" y="133"/>
                </a:cubicBezTo>
                <a:cubicBezTo>
                  <a:pt x="294" y="107"/>
                  <a:pt x="309" y="100"/>
                  <a:pt x="309" y="100"/>
                </a:cubicBezTo>
                <a:cubicBezTo>
                  <a:pt x="308" y="96"/>
                  <a:pt x="308" y="79"/>
                  <a:pt x="308" y="79"/>
                </a:cubicBezTo>
                <a:cubicBezTo>
                  <a:pt x="312" y="52"/>
                  <a:pt x="330" y="43"/>
                  <a:pt x="330" y="43"/>
                </a:cubicBezTo>
                <a:cubicBezTo>
                  <a:pt x="348" y="28"/>
                  <a:pt x="372" y="36"/>
                  <a:pt x="372" y="36"/>
                </a:cubicBezTo>
                <a:cubicBezTo>
                  <a:pt x="386" y="39"/>
                  <a:pt x="381" y="49"/>
                  <a:pt x="381" y="49"/>
                </a:cubicBezTo>
                <a:cubicBezTo>
                  <a:pt x="375" y="58"/>
                  <a:pt x="380" y="71"/>
                  <a:pt x="380" y="71"/>
                </a:cubicBezTo>
                <a:cubicBezTo>
                  <a:pt x="387" y="92"/>
                  <a:pt x="407" y="107"/>
                  <a:pt x="406" y="106"/>
                </a:cubicBezTo>
                <a:cubicBezTo>
                  <a:pt x="404" y="104"/>
                  <a:pt x="427" y="123"/>
                  <a:pt x="431" y="126"/>
                </a:cubicBezTo>
                <a:cubicBezTo>
                  <a:pt x="444" y="136"/>
                  <a:pt x="445" y="161"/>
                  <a:pt x="445" y="161"/>
                </a:cubicBezTo>
                <a:cubicBezTo>
                  <a:pt x="445" y="175"/>
                  <a:pt x="428" y="197"/>
                  <a:pt x="428" y="197"/>
                </a:cubicBezTo>
                <a:cubicBezTo>
                  <a:pt x="429" y="223"/>
                  <a:pt x="416" y="240"/>
                  <a:pt x="416" y="240"/>
                </a:cubicBezTo>
                <a:cubicBezTo>
                  <a:pt x="404" y="258"/>
                  <a:pt x="378" y="262"/>
                  <a:pt x="378" y="262"/>
                </a:cubicBezTo>
                <a:cubicBezTo>
                  <a:pt x="367" y="251"/>
                  <a:pt x="347" y="244"/>
                  <a:pt x="347" y="244"/>
                </a:cubicBezTo>
                <a:cubicBezTo>
                  <a:pt x="320" y="236"/>
                  <a:pt x="299" y="243"/>
                  <a:pt x="299" y="243"/>
                </a:cubicBezTo>
                <a:cubicBezTo>
                  <a:pt x="290" y="245"/>
                  <a:pt x="255" y="269"/>
                  <a:pt x="255" y="269"/>
                </a:cubicBezTo>
                <a:cubicBezTo>
                  <a:pt x="241" y="278"/>
                  <a:pt x="230" y="278"/>
                  <a:pt x="230" y="278"/>
                </a:cubicBezTo>
                <a:cubicBezTo>
                  <a:pt x="220" y="279"/>
                  <a:pt x="211" y="278"/>
                  <a:pt x="203" y="274"/>
                </a:cubicBezTo>
                <a:cubicBezTo>
                  <a:pt x="188" y="267"/>
                  <a:pt x="169" y="253"/>
                  <a:pt x="163" y="237"/>
                </a:cubicBezTo>
                <a:cubicBezTo>
                  <a:pt x="158" y="221"/>
                  <a:pt x="161" y="201"/>
                  <a:pt x="172" y="190"/>
                </a:cubicBezTo>
                <a:cubicBezTo>
                  <a:pt x="189" y="170"/>
                  <a:pt x="211" y="175"/>
                  <a:pt x="211" y="175"/>
                </a:cubicBezTo>
                <a:cubicBezTo>
                  <a:pt x="228" y="179"/>
                  <a:pt x="230" y="197"/>
                  <a:pt x="230" y="197"/>
                </a:cubicBezTo>
                <a:cubicBezTo>
                  <a:pt x="230" y="208"/>
                  <a:pt x="221" y="209"/>
                  <a:pt x="221" y="209"/>
                </a:cubicBezTo>
                <a:cubicBezTo>
                  <a:pt x="215" y="209"/>
                  <a:pt x="210" y="210"/>
                  <a:pt x="210" y="210"/>
                </a:cubicBezTo>
                <a:cubicBezTo>
                  <a:pt x="201" y="213"/>
                  <a:pt x="203" y="221"/>
                  <a:pt x="203" y="221"/>
                </a:cubicBezTo>
                <a:cubicBezTo>
                  <a:pt x="204" y="236"/>
                  <a:pt x="217" y="239"/>
                  <a:pt x="217" y="239"/>
                </a:cubicBezTo>
                <a:cubicBezTo>
                  <a:pt x="231" y="248"/>
                  <a:pt x="249" y="236"/>
                  <a:pt x="249" y="236"/>
                </a:cubicBezTo>
                <a:cubicBezTo>
                  <a:pt x="261" y="228"/>
                  <a:pt x="265" y="210"/>
                  <a:pt x="265" y="210"/>
                </a:cubicBezTo>
                <a:cubicBezTo>
                  <a:pt x="269" y="197"/>
                  <a:pt x="262" y="179"/>
                  <a:pt x="262" y="179"/>
                </a:cubicBezTo>
                <a:cubicBezTo>
                  <a:pt x="259" y="170"/>
                  <a:pt x="244" y="157"/>
                  <a:pt x="244" y="157"/>
                </a:cubicBezTo>
                <a:cubicBezTo>
                  <a:pt x="239" y="150"/>
                  <a:pt x="218" y="144"/>
                  <a:pt x="218" y="144"/>
                </a:cubicBezTo>
                <a:cubicBezTo>
                  <a:pt x="208" y="142"/>
                  <a:pt x="200" y="132"/>
                  <a:pt x="200" y="132"/>
                </a:cubicBezTo>
                <a:cubicBezTo>
                  <a:pt x="196" y="126"/>
                  <a:pt x="197" y="121"/>
                  <a:pt x="197" y="117"/>
                </a:cubicBezTo>
                <a:cubicBezTo>
                  <a:pt x="199" y="113"/>
                  <a:pt x="203" y="108"/>
                  <a:pt x="207" y="106"/>
                </a:cubicBezTo>
                <a:cubicBezTo>
                  <a:pt x="209" y="105"/>
                  <a:pt x="211" y="105"/>
                  <a:pt x="213" y="106"/>
                </a:cubicBezTo>
                <a:cubicBezTo>
                  <a:pt x="217" y="107"/>
                  <a:pt x="218" y="109"/>
                  <a:pt x="219" y="112"/>
                </a:cubicBezTo>
                <a:cubicBezTo>
                  <a:pt x="221" y="115"/>
                  <a:pt x="223" y="117"/>
                  <a:pt x="223" y="117"/>
                </a:cubicBezTo>
                <a:cubicBezTo>
                  <a:pt x="234" y="126"/>
                  <a:pt x="240" y="115"/>
                  <a:pt x="240" y="115"/>
                </a:cubicBezTo>
                <a:cubicBezTo>
                  <a:pt x="246" y="100"/>
                  <a:pt x="235" y="89"/>
                  <a:pt x="235" y="89"/>
                </a:cubicBezTo>
                <a:cubicBezTo>
                  <a:pt x="223" y="75"/>
                  <a:pt x="208" y="76"/>
                  <a:pt x="208" y="76"/>
                </a:cubicBezTo>
                <a:cubicBezTo>
                  <a:pt x="189" y="76"/>
                  <a:pt x="178" y="89"/>
                  <a:pt x="178" y="89"/>
                </a:cubicBezTo>
                <a:cubicBezTo>
                  <a:pt x="169" y="99"/>
                  <a:pt x="168" y="110"/>
                  <a:pt x="167" y="118"/>
                </a:cubicBezTo>
                <a:cubicBezTo>
                  <a:pt x="167" y="126"/>
                  <a:pt x="171" y="141"/>
                  <a:pt x="171" y="141"/>
                </a:cubicBezTo>
                <a:cubicBezTo>
                  <a:pt x="174" y="149"/>
                  <a:pt x="168" y="150"/>
                  <a:pt x="168" y="150"/>
                </a:cubicBezTo>
                <a:cubicBezTo>
                  <a:pt x="155" y="148"/>
                  <a:pt x="142" y="168"/>
                  <a:pt x="142" y="168"/>
                </a:cubicBezTo>
                <a:cubicBezTo>
                  <a:pt x="139" y="171"/>
                  <a:pt x="143" y="175"/>
                  <a:pt x="143" y="175"/>
                </a:cubicBezTo>
                <a:cubicBezTo>
                  <a:pt x="145" y="180"/>
                  <a:pt x="143" y="184"/>
                  <a:pt x="143" y="184"/>
                </a:cubicBezTo>
                <a:cubicBezTo>
                  <a:pt x="142" y="190"/>
                  <a:pt x="138" y="188"/>
                  <a:pt x="138" y="188"/>
                </a:cubicBezTo>
                <a:cubicBezTo>
                  <a:pt x="136" y="188"/>
                  <a:pt x="134" y="186"/>
                  <a:pt x="137" y="182"/>
                </a:cubicBezTo>
                <a:cubicBezTo>
                  <a:pt x="140" y="178"/>
                  <a:pt x="137" y="174"/>
                  <a:pt x="137" y="174"/>
                </a:cubicBezTo>
                <a:cubicBezTo>
                  <a:pt x="135" y="171"/>
                  <a:pt x="126" y="166"/>
                  <a:pt x="126" y="166"/>
                </a:cubicBezTo>
                <a:cubicBezTo>
                  <a:pt x="122" y="165"/>
                  <a:pt x="118" y="164"/>
                  <a:pt x="113" y="165"/>
                </a:cubicBezTo>
                <a:cubicBezTo>
                  <a:pt x="107" y="166"/>
                  <a:pt x="103" y="170"/>
                  <a:pt x="99" y="175"/>
                </a:cubicBezTo>
                <a:cubicBezTo>
                  <a:pt x="97" y="178"/>
                  <a:pt x="97" y="180"/>
                  <a:pt x="98" y="183"/>
                </a:cubicBezTo>
                <a:cubicBezTo>
                  <a:pt x="98" y="185"/>
                  <a:pt x="99" y="187"/>
                  <a:pt x="100" y="188"/>
                </a:cubicBezTo>
                <a:cubicBezTo>
                  <a:pt x="99" y="189"/>
                  <a:pt x="91" y="194"/>
                  <a:pt x="90" y="202"/>
                </a:cubicBezTo>
                <a:cubicBezTo>
                  <a:pt x="89" y="207"/>
                  <a:pt x="89" y="213"/>
                  <a:pt x="92" y="218"/>
                </a:cubicBezTo>
                <a:cubicBezTo>
                  <a:pt x="93" y="222"/>
                  <a:pt x="97" y="226"/>
                  <a:pt x="100" y="229"/>
                </a:cubicBezTo>
                <a:cubicBezTo>
                  <a:pt x="104" y="232"/>
                  <a:pt x="106" y="232"/>
                  <a:pt x="110" y="230"/>
                </a:cubicBezTo>
                <a:cubicBezTo>
                  <a:pt x="113" y="228"/>
                  <a:pt x="111" y="223"/>
                  <a:pt x="111" y="223"/>
                </a:cubicBezTo>
                <a:cubicBezTo>
                  <a:pt x="111" y="218"/>
                  <a:pt x="113" y="213"/>
                  <a:pt x="113" y="213"/>
                </a:cubicBezTo>
                <a:cubicBezTo>
                  <a:pt x="118" y="204"/>
                  <a:pt x="126" y="205"/>
                  <a:pt x="126" y="205"/>
                </a:cubicBezTo>
                <a:cubicBezTo>
                  <a:pt x="137" y="205"/>
                  <a:pt x="137" y="215"/>
                  <a:pt x="137" y="215"/>
                </a:cubicBezTo>
                <a:cubicBezTo>
                  <a:pt x="137" y="215"/>
                  <a:pt x="136" y="226"/>
                  <a:pt x="136" y="237"/>
                </a:cubicBezTo>
                <a:cubicBezTo>
                  <a:pt x="136" y="247"/>
                  <a:pt x="139" y="256"/>
                  <a:pt x="143" y="258"/>
                </a:cubicBezTo>
                <a:cubicBezTo>
                  <a:pt x="147" y="261"/>
                  <a:pt x="157" y="269"/>
                  <a:pt x="157" y="269"/>
                </a:cubicBezTo>
                <a:cubicBezTo>
                  <a:pt x="152" y="264"/>
                  <a:pt x="170" y="281"/>
                  <a:pt x="170" y="293"/>
                </a:cubicBezTo>
                <a:cubicBezTo>
                  <a:pt x="170" y="307"/>
                  <a:pt x="156" y="310"/>
                  <a:pt x="156" y="310"/>
                </a:cubicBezTo>
                <a:cubicBezTo>
                  <a:pt x="144" y="310"/>
                  <a:pt x="139" y="303"/>
                  <a:pt x="139" y="303"/>
                </a:cubicBezTo>
                <a:cubicBezTo>
                  <a:pt x="134" y="299"/>
                  <a:pt x="135" y="291"/>
                  <a:pt x="136" y="289"/>
                </a:cubicBezTo>
                <a:cubicBezTo>
                  <a:pt x="136" y="287"/>
                  <a:pt x="137" y="283"/>
                  <a:pt x="137" y="283"/>
                </a:cubicBezTo>
                <a:cubicBezTo>
                  <a:pt x="135" y="277"/>
                  <a:pt x="129" y="279"/>
                  <a:pt x="129" y="279"/>
                </a:cubicBezTo>
                <a:cubicBezTo>
                  <a:pt x="123" y="279"/>
                  <a:pt x="116" y="286"/>
                  <a:pt x="116" y="286"/>
                </a:cubicBezTo>
                <a:cubicBezTo>
                  <a:pt x="116" y="290"/>
                  <a:pt x="114" y="301"/>
                  <a:pt x="114" y="301"/>
                </a:cubicBezTo>
                <a:cubicBezTo>
                  <a:pt x="112" y="311"/>
                  <a:pt x="97" y="320"/>
                  <a:pt x="88" y="313"/>
                </a:cubicBezTo>
                <a:cubicBezTo>
                  <a:pt x="88" y="313"/>
                  <a:pt x="86" y="311"/>
                  <a:pt x="83" y="308"/>
                </a:cubicBezTo>
                <a:cubicBezTo>
                  <a:pt x="79" y="304"/>
                  <a:pt x="83" y="298"/>
                  <a:pt x="86" y="303"/>
                </a:cubicBezTo>
                <a:cubicBezTo>
                  <a:pt x="88" y="308"/>
                  <a:pt x="92" y="310"/>
                  <a:pt x="94" y="311"/>
                </a:cubicBezTo>
                <a:cubicBezTo>
                  <a:pt x="97" y="311"/>
                  <a:pt x="107" y="310"/>
                  <a:pt x="110" y="298"/>
                </a:cubicBezTo>
                <a:cubicBezTo>
                  <a:pt x="112" y="286"/>
                  <a:pt x="106" y="280"/>
                  <a:pt x="103" y="277"/>
                </a:cubicBezTo>
                <a:cubicBezTo>
                  <a:pt x="100" y="274"/>
                  <a:pt x="93" y="271"/>
                  <a:pt x="84" y="273"/>
                </a:cubicBezTo>
                <a:cubicBezTo>
                  <a:pt x="75" y="275"/>
                  <a:pt x="64" y="287"/>
                  <a:pt x="64" y="287"/>
                </a:cubicBezTo>
                <a:cubicBezTo>
                  <a:pt x="61" y="290"/>
                  <a:pt x="57" y="293"/>
                  <a:pt x="54" y="294"/>
                </a:cubicBezTo>
                <a:cubicBezTo>
                  <a:pt x="45" y="298"/>
                  <a:pt x="39" y="296"/>
                  <a:pt x="31" y="292"/>
                </a:cubicBezTo>
                <a:cubicBezTo>
                  <a:pt x="29" y="292"/>
                  <a:pt x="29" y="294"/>
                  <a:pt x="29" y="294"/>
                </a:cubicBezTo>
                <a:cubicBezTo>
                  <a:pt x="28" y="304"/>
                  <a:pt x="31" y="314"/>
                  <a:pt x="32" y="317"/>
                </a:cubicBezTo>
                <a:cubicBezTo>
                  <a:pt x="34" y="321"/>
                  <a:pt x="38" y="331"/>
                  <a:pt x="48" y="334"/>
                </a:cubicBezTo>
                <a:cubicBezTo>
                  <a:pt x="58" y="337"/>
                  <a:pt x="68" y="327"/>
                  <a:pt x="68" y="327"/>
                </a:cubicBezTo>
                <a:cubicBezTo>
                  <a:pt x="77" y="326"/>
                  <a:pt x="86" y="334"/>
                  <a:pt x="86" y="334"/>
                </a:cubicBezTo>
                <a:cubicBezTo>
                  <a:pt x="113" y="324"/>
                  <a:pt x="127" y="344"/>
                  <a:pt x="131" y="351"/>
                </a:cubicBezTo>
                <a:close/>
                <a:moveTo>
                  <a:pt x="401" y="333"/>
                </a:moveTo>
                <a:cubicBezTo>
                  <a:pt x="395" y="318"/>
                  <a:pt x="376" y="309"/>
                  <a:pt x="376" y="309"/>
                </a:cubicBezTo>
                <a:cubicBezTo>
                  <a:pt x="365" y="284"/>
                  <a:pt x="351" y="270"/>
                  <a:pt x="323" y="271"/>
                </a:cubicBezTo>
                <a:cubicBezTo>
                  <a:pt x="311" y="271"/>
                  <a:pt x="300" y="276"/>
                  <a:pt x="292" y="286"/>
                </a:cubicBezTo>
                <a:cubicBezTo>
                  <a:pt x="289" y="291"/>
                  <a:pt x="287" y="297"/>
                  <a:pt x="288" y="304"/>
                </a:cubicBezTo>
                <a:cubicBezTo>
                  <a:pt x="291" y="316"/>
                  <a:pt x="304" y="318"/>
                  <a:pt x="309" y="307"/>
                </a:cubicBezTo>
                <a:cubicBezTo>
                  <a:pt x="310" y="304"/>
                  <a:pt x="312" y="300"/>
                  <a:pt x="316" y="298"/>
                </a:cubicBezTo>
                <a:cubicBezTo>
                  <a:pt x="320" y="294"/>
                  <a:pt x="325" y="293"/>
                  <a:pt x="329" y="294"/>
                </a:cubicBezTo>
                <a:cubicBezTo>
                  <a:pt x="348" y="297"/>
                  <a:pt x="356" y="321"/>
                  <a:pt x="345" y="335"/>
                </a:cubicBezTo>
                <a:cubicBezTo>
                  <a:pt x="341" y="340"/>
                  <a:pt x="336" y="343"/>
                  <a:pt x="330" y="348"/>
                </a:cubicBezTo>
                <a:cubicBezTo>
                  <a:pt x="328" y="350"/>
                  <a:pt x="328" y="349"/>
                  <a:pt x="330" y="351"/>
                </a:cubicBezTo>
                <a:cubicBezTo>
                  <a:pt x="336" y="356"/>
                  <a:pt x="341" y="360"/>
                  <a:pt x="345" y="364"/>
                </a:cubicBezTo>
                <a:cubicBezTo>
                  <a:pt x="356" y="378"/>
                  <a:pt x="348" y="402"/>
                  <a:pt x="329" y="405"/>
                </a:cubicBezTo>
                <a:cubicBezTo>
                  <a:pt x="325" y="406"/>
                  <a:pt x="320" y="405"/>
                  <a:pt x="316" y="402"/>
                </a:cubicBezTo>
                <a:cubicBezTo>
                  <a:pt x="312" y="399"/>
                  <a:pt x="310" y="395"/>
                  <a:pt x="309" y="392"/>
                </a:cubicBezTo>
                <a:cubicBezTo>
                  <a:pt x="304" y="381"/>
                  <a:pt x="291" y="383"/>
                  <a:pt x="288" y="395"/>
                </a:cubicBezTo>
                <a:cubicBezTo>
                  <a:pt x="287" y="402"/>
                  <a:pt x="289" y="408"/>
                  <a:pt x="292" y="413"/>
                </a:cubicBezTo>
                <a:cubicBezTo>
                  <a:pt x="300" y="423"/>
                  <a:pt x="311" y="428"/>
                  <a:pt x="323" y="428"/>
                </a:cubicBezTo>
                <a:cubicBezTo>
                  <a:pt x="351" y="430"/>
                  <a:pt x="365" y="415"/>
                  <a:pt x="376" y="390"/>
                </a:cubicBezTo>
                <a:cubicBezTo>
                  <a:pt x="376" y="390"/>
                  <a:pt x="395" y="381"/>
                  <a:pt x="401" y="366"/>
                </a:cubicBezTo>
                <a:cubicBezTo>
                  <a:pt x="406" y="358"/>
                  <a:pt x="406" y="341"/>
                  <a:pt x="401" y="333"/>
                </a:cubicBezTo>
                <a:close/>
                <a:moveTo>
                  <a:pt x="179" y="350"/>
                </a:moveTo>
                <a:cubicBezTo>
                  <a:pt x="179" y="350"/>
                  <a:pt x="205" y="363"/>
                  <a:pt x="215" y="386"/>
                </a:cubicBezTo>
                <a:cubicBezTo>
                  <a:pt x="221" y="382"/>
                  <a:pt x="240" y="382"/>
                  <a:pt x="246" y="386"/>
                </a:cubicBezTo>
                <a:cubicBezTo>
                  <a:pt x="256" y="363"/>
                  <a:pt x="282" y="350"/>
                  <a:pt x="282" y="350"/>
                </a:cubicBezTo>
                <a:cubicBezTo>
                  <a:pt x="253" y="335"/>
                  <a:pt x="246" y="315"/>
                  <a:pt x="246" y="315"/>
                </a:cubicBezTo>
                <a:cubicBezTo>
                  <a:pt x="242" y="317"/>
                  <a:pt x="219" y="317"/>
                  <a:pt x="215" y="315"/>
                </a:cubicBezTo>
                <a:cubicBezTo>
                  <a:pt x="215" y="315"/>
                  <a:pt x="208" y="335"/>
                  <a:pt x="179" y="350"/>
                </a:cubicBezTo>
                <a:close/>
                <a:moveTo>
                  <a:pt x="16" y="366"/>
                </a:moveTo>
                <a:cubicBezTo>
                  <a:pt x="25" y="366"/>
                  <a:pt x="32" y="358"/>
                  <a:pt x="32" y="349"/>
                </a:cubicBezTo>
                <a:cubicBezTo>
                  <a:pt x="32" y="341"/>
                  <a:pt x="25" y="333"/>
                  <a:pt x="16" y="333"/>
                </a:cubicBezTo>
                <a:cubicBezTo>
                  <a:pt x="7" y="333"/>
                  <a:pt x="0" y="341"/>
                  <a:pt x="0" y="349"/>
                </a:cubicBezTo>
                <a:cubicBezTo>
                  <a:pt x="0" y="358"/>
                  <a:pt x="7" y="366"/>
                  <a:pt x="16" y="366"/>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41" name="TextBox 40"/>
          <p:cNvSpPr txBox="1"/>
          <p:nvPr/>
        </p:nvSpPr>
        <p:spPr>
          <a:xfrm>
            <a:off x="1205020" y="613152"/>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800" advTm="5828">
        <p14:prism/>
      </p:transition>
    </mc:Choice>
    <mc:Fallback xmlns="">
      <p:transition spd="slow" advTm="5828">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000">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14:bounceEnd="33000">
                                          <p:cBhvr additive="base">
                                            <p:cTn id="7" dur="500" fill="hold"/>
                                            <p:tgtEl>
                                              <p:spTgt spid="40"/>
                                            </p:tgtEl>
                                            <p:attrNameLst>
                                              <p:attrName>ppt_x</p:attrName>
                                            </p:attrNameLst>
                                          </p:cBhvr>
                                          <p:tavLst>
                                            <p:tav tm="0">
                                              <p:val>
                                                <p:strVal val="0-#ppt_w/2"/>
                                              </p:val>
                                            </p:tav>
                                            <p:tav tm="100000">
                                              <p:val>
                                                <p:strVal val="#ppt_x"/>
                                              </p:val>
                                            </p:tav>
                                          </p:tavLst>
                                        </p:anim>
                                        <p:anim calcmode="lin" valueType="num" p14:bounceEnd="33000">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1"/>
                                            </p:tgtEl>
                                            <p:attrNameLst>
                                              <p:attrName>ppt_y</p:attrName>
                                            </p:attrNameLst>
                                          </p:cBhvr>
                                          <p:tavLst>
                                            <p:tav tm="0">
                                              <p:val>
                                                <p:strVal val="#ppt_y"/>
                                              </p:val>
                                            </p:tav>
                                            <p:tav tm="100000">
                                              <p:val>
                                                <p:strVal val="#ppt_y"/>
                                              </p:val>
                                            </p:tav>
                                          </p:tavLst>
                                        </p:anim>
                                        <p:anim calcmode="lin" valueType="num">
                                          <p:cBhvr>
                                            <p:cTn id="13"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1"/>
                                            </p:tgtEl>
                                          </p:cBhvr>
                                        </p:animEffect>
                                      </p:childTnLst>
                                    </p:cTn>
                                  </p:par>
                                </p:childTnLst>
                              </p:cTn>
                            </p:par>
                            <p:par>
                              <p:cTn id="16" fill="hold">
                                <p:stCondLst>
                                  <p:cond delay="800"/>
                                </p:stCondLst>
                                <p:childTnLst>
                                  <p:par>
                                    <p:cTn id="17" presetID="22" presetClass="entr" presetSubtype="8" fill="hold" grpId="0"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left)">
                                          <p:cBhvr>
                                            <p:cTn id="19" dur="300"/>
                                            <p:tgtEl>
                                              <p:spTgt spid="55"/>
                                            </p:tgtEl>
                                          </p:cBhvr>
                                        </p:animEffect>
                                      </p:childTnLst>
                                    </p:cTn>
                                  </p:par>
                                </p:childTnLst>
                              </p:cTn>
                            </p:par>
                            <p:par>
                              <p:cTn id="20" fill="hold">
                                <p:stCondLst>
                                  <p:cond delay="1300"/>
                                </p:stCondLst>
                                <p:childTnLst>
                                  <p:par>
                                    <p:cTn id="21" presetID="22" presetClass="entr" presetSubtype="8"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left)">
                                          <p:cBhvr>
                                            <p:cTn id="23" dur="300"/>
                                            <p:tgtEl>
                                              <p:spTgt spid="46"/>
                                            </p:tgtEl>
                                          </p:cBhvr>
                                        </p:animEffect>
                                      </p:childTnLst>
                                    </p:cTn>
                                  </p:par>
                                </p:childTnLst>
                              </p:cTn>
                            </p:par>
                            <p:par>
                              <p:cTn id="24" fill="hold">
                                <p:stCondLst>
                                  <p:cond delay="1800"/>
                                </p:stCondLst>
                                <p:childTnLst>
                                  <p:par>
                                    <p:cTn id="25" presetID="22" presetClass="entr" presetSubtype="8"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ipe(left)">
                                          <p:cBhvr>
                                            <p:cTn id="27" dur="300"/>
                                            <p:tgtEl>
                                              <p:spTgt spid="57"/>
                                            </p:tgtEl>
                                          </p:cBhvr>
                                        </p:animEffect>
                                      </p:childTnLst>
                                    </p:cTn>
                                  </p:par>
                                </p:childTnLst>
                              </p:cTn>
                            </p:par>
                            <p:par>
                              <p:cTn id="28" fill="hold">
                                <p:stCondLst>
                                  <p:cond delay="2300"/>
                                </p:stCondLst>
                                <p:childTnLst>
                                  <p:par>
                                    <p:cTn id="29" presetID="22" presetClass="entr" presetSubtype="8" fill="hold" grpId="0" nodeType="after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wipe(left)">
                                          <p:cBhvr>
                                            <p:cTn id="31" dur="300"/>
                                            <p:tgtEl>
                                              <p:spTgt spid="53"/>
                                            </p:tgtEl>
                                          </p:cBhvr>
                                        </p:animEffect>
                                      </p:childTnLst>
                                    </p:cTn>
                                  </p:par>
                                </p:childTnLst>
                              </p:cTn>
                            </p:par>
                            <p:par>
                              <p:cTn id="32" fill="hold">
                                <p:stCondLst>
                                  <p:cond delay="2800"/>
                                </p:stCondLst>
                                <p:childTnLst>
                                  <p:par>
                                    <p:cTn id="33" presetID="22" presetClass="entr" presetSubtype="8" fill="hold" grpId="0" nodeType="after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wipe(left)">
                                          <p:cBhvr>
                                            <p:cTn id="35" dur="300"/>
                                            <p:tgtEl>
                                              <p:spTgt spid="59"/>
                                            </p:tgtEl>
                                          </p:cBhvr>
                                        </p:animEffect>
                                      </p:childTnLst>
                                    </p:cTn>
                                  </p:par>
                                </p:childTnLst>
                              </p:cTn>
                            </p:par>
                            <p:par>
                              <p:cTn id="36" fill="hold">
                                <p:stCondLst>
                                  <p:cond delay="3300"/>
                                </p:stCondLst>
                                <p:childTnLst>
                                  <p:par>
                                    <p:cTn id="37" presetID="47" presetClass="entr" presetSubtype="0"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anim calcmode="lin" valueType="num">
                                          <p:cBhvr>
                                            <p:cTn id="40" dur="500" fill="hold"/>
                                            <p:tgtEl>
                                              <p:spTgt spid="54"/>
                                            </p:tgtEl>
                                            <p:attrNameLst>
                                              <p:attrName>ppt_x</p:attrName>
                                            </p:attrNameLst>
                                          </p:cBhvr>
                                          <p:tavLst>
                                            <p:tav tm="0">
                                              <p:val>
                                                <p:strVal val="#ppt_x"/>
                                              </p:val>
                                            </p:tav>
                                            <p:tav tm="100000">
                                              <p:val>
                                                <p:strVal val="#ppt_x"/>
                                              </p:val>
                                            </p:tav>
                                          </p:tavLst>
                                        </p:anim>
                                        <p:anim calcmode="lin" valueType="num">
                                          <p:cBhvr>
                                            <p:cTn id="41" dur="500" fill="hold"/>
                                            <p:tgtEl>
                                              <p:spTgt spid="54"/>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89"/>
                                            </p:tgtEl>
                                            <p:attrNameLst>
                                              <p:attrName>style.visibility</p:attrName>
                                            </p:attrNameLst>
                                          </p:cBhvr>
                                          <p:to>
                                            <p:strVal val="visible"/>
                                          </p:to>
                                        </p:set>
                                        <p:animEffect transition="in" filter="fade">
                                          <p:cBhvr>
                                            <p:cTn id="44" dur="500"/>
                                            <p:tgtEl>
                                              <p:spTgt spid="89"/>
                                            </p:tgtEl>
                                          </p:cBhvr>
                                        </p:animEffect>
                                        <p:anim calcmode="lin" valueType="num">
                                          <p:cBhvr>
                                            <p:cTn id="45" dur="500" fill="hold"/>
                                            <p:tgtEl>
                                              <p:spTgt spid="89"/>
                                            </p:tgtEl>
                                            <p:attrNameLst>
                                              <p:attrName>ppt_x</p:attrName>
                                            </p:attrNameLst>
                                          </p:cBhvr>
                                          <p:tavLst>
                                            <p:tav tm="0">
                                              <p:val>
                                                <p:strVal val="#ppt_x"/>
                                              </p:val>
                                            </p:tav>
                                            <p:tav tm="100000">
                                              <p:val>
                                                <p:strVal val="#ppt_x"/>
                                              </p:val>
                                            </p:tav>
                                          </p:tavLst>
                                        </p:anim>
                                        <p:anim calcmode="lin" valueType="num">
                                          <p:cBhvr>
                                            <p:cTn id="46" dur="500" fill="hold"/>
                                            <p:tgtEl>
                                              <p:spTgt spid="89"/>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500"/>
                                            <p:tgtEl>
                                              <p:spTgt spid="88"/>
                                            </p:tgtEl>
                                          </p:cBhvr>
                                        </p:animEffect>
                                        <p:anim calcmode="lin" valueType="num">
                                          <p:cBhvr>
                                            <p:cTn id="50" dur="500" fill="hold"/>
                                            <p:tgtEl>
                                              <p:spTgt spid="88"/>
                                            </p:tgtEl>
                                            <p:attrNameLst>
                                              <p:attrName>ppt_x</p:attrName>
                                            </p:attrNameLst>
                                          </p:cBhvr>
                                          <p:tavLst>
                                            <p:tav tm="0">
                                              <p:val>
                                                <p:strVal val="#ppt_x"/>
                                              </p:val>
                                            </p:tav>
                                            <p:tav tm="100000">
                                              <p:val>
                                                <p:strVal val="#ppt_x"/>
                                              </p:val>
                                            </p:tav>
                                          </p:tavLst>
                                        </p:anim>
                                        <p:anim calcmode="lin" valueType="num">
                                          <p:cBhvr>
                                            <p:cTn id="51" dur="500" fill="hold"/>
                                            <p:tgtEl>
                                              <p:spTgt spid="88"/>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fade">
                                          <p:cBhvr>
                                            <p:cTn id="54" dur="500"/>
                                            <p:tgtEl>
                                              <p:spTgt spid="87"/>
                                            </p:tgtEl>
                                          </p:cBhvr>
                                        </p:animEffect>
                                        <p:anim calcmode="lin" valueType="num">
                                          <p:cBhvr>
                                            <p:cTn id="55" dur="500" fill="hold"/>
                                            <p:tgtEl>
                                              <p:spTgt spid="87"/>
                                            </p:tgtEl>
                                            <p:attrNameLst>
                                              <p:attrName>ppt_x</p:attrName>
                                            </p:attrNameLst>
                                          </p:cBhvr>
                                          <p:tavLst>
                                            <p:tav tm="0">
                                              <p:val>
                                                <p:strVal val="#ppt_x"/>
                                              </p:val>
                                            </p:tav>
                                            <p:tav tm="100000">
                                              <p:val>
                                                <p:strVal val="#ppt_x"/>
                                              </p:val>
                                            </p:tav>
                                          </p:tavLst>
                                        </p:anim>
                                        <p:anim calcmode="lin" valueType="num">
                                          <p:cBhvr>
                                            <p:cTn id="56" dur="500" fill="hold"/>
                                            <p:tgtEl>
                                              <p:spTgt spid="87"/>
                                            </p:tgtEl>
                                            <p:attrNameLst>
                                              <p:attrName>ppt_y</p:attrName>
                                            </p:attrNameLst>
                                          </p:cBhvr>
                                          <p:tavLst>
                                            <p:tav tm="0">
                                              <p:val>
                                                <p:strVal val="#ppt_y-.1"/>
                                              </p:val>
                                            </p:tav>
                                            <p:tav tm="100000">
                                              <p:val>
                                                <p:strVal val="#ppt_y"/>
                                              </p:val>
                                            </p:tav>
                                          </p:tavLst>
                                        </p:anim>
                                      </p:childTnLst>
                                    </p:cTn>
                                  </p:par>
                                </p:childTnLst>
                              </p:cTn>
                            </p:par>
                            <p:par>
                              <p:cTn id="57" fill="hold">
                                <p:stCondLst>
                                  <p:cond delay="3800"/>
                                </p:stCondLst>
                                <p:childTnLst>
                                  <p:par>
                                    <p:cTn id="58" presetID="42" presetClass="entr" presetSubtype="0" fill="hold" grpId="0" nodeType="after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500"/>
                                            <p:tgtEl>
                                              <p:spTgt spid="45"/>
                                            </p:tgtEl>
                                          </p:cBhvr>
                                        </p:animEffect>
                                        <p:anim calcmode="lin" valueType="num">
                                          <p:cBhvr>
                                            <p:cTn id="61" dur="500" fill="hold"/>
                                            <p:tgtEl>
                                              <p:spTgt spid="45"/>
                                            </p:tgtEl>
                                            <p:attrNameLst>
                                              <p:attrName>ppt_x</p:attrName>
                                            </p:attrNameLst>
                                          </p:cBhvr>
                                          <p:tavLst>
                                            <p:tav tm="0">
                                              <p:val>
                                                <p:strVal val="#ppt_x"/>
                                              </p:val>
                                            </p:tav>
                                            <p:tav tm="100000">
                                              <p:val>
                                                <p:strVal val="#ppt_x"/>
                                              </p:val>
                                            </p:tav>
                                          </p:tavLst>
                                        </p:anim>
                                        <p:anim calcmode="lin" valueType="num">
                                          <p:cBhvr>
                                            <p:cTn id="62" dur="500" fill="hold"/>
                                            <p:tgtEl>
                                              <p:spTgt spid="4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92"/>
                                            </p:tgtEl>
                                            <p:attrNameLst>
                                              <p:attrName>style.visibility</p:attrName>
                                            </p:attrNameLst>
                                          </p:cBhvr>
                                          <p:to>
                                            <p:strVal val="visible"/>
                                          </p:to>
                                        </p:set>
                                        <p:animEffect transition="in" filter="fade">
                                          <p:cBhvr>
                                            <p:cTn id="65" dur="500"/>
                                            <p:tgtEl>
                                              <p:spTgt spid="92"/>
                                            </p:tgtEl>
                                          </p:cBhvr>
                                        </p:animEffect>
                                        <p:anim calcmode="lin" valueType="num">
                                          <p:cBhvr>
                                            <p:cTn id="66" dur="500" fill="hold"/>
                                            <p:tgtEl>
                                              <p:spTgt spid="92"/>
                                            </p:tgtEl>
                                            <p:attrNameLst>
                                              <p:attrName>ppt_x</p:attrName>
                                            </p:attrNameLst>
                                          </p:cBhvr>
                                          <p:tavLst>
                                            <p:tav tm="0">
                                              <p:val>
                                                <p:strVal val="#ppt_x"/>
                                              </p:val>
                                            </p:tav>
                                            <p:tav tm="100000">
                                              <p:val>
                                                <p:strVal val="#ppt_x"/>
                                              </p:val>
                                            </p:tav>
                                          </p:tavLst>
                                        </p:anim>
                                        <p:anim calcmode="lin" valueType="num">
                                          <p:cBhvr>
                                            <p:cTn id="67" dur="500" fill="hold"/>
                                            <p:tgtEl>
                                              <p:spTgt spid="92"/>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93"/>
                                            </p:tgtEl>
                                            <p:attrNameLst>
                                              <p:attrName>style.visibility</p:attrName>
                                            </p:attrNameLst>
                                          </p:cBhvr>
                                          <p:to>
                                            <p:strVal val="visible"/>
                                          </p:to>
                                        </p:set>
                                        <p:animEffect transition="in" filter="fade">
                                          <p:cBhvr>
                                            <p:cTn id="70" dur="500"/>
                                            <p:tgtEl>
                                              <p:spTgt spid="93"/>
                                            </p:tgtEl>
                                          </p:cBhvr>
                                        </p:animEffect>
                                        <p:anim calcmode="lin" valueType="num">
                                          <p:cBhvr>
                                            <p:cTn id="71" dur="500" fill="hold"/>
                                            <p:tgtEl>
                                              <p:spTgt spid="93"/>
                                            </p:tgtEl>
                                            <p:attrNameLst>
                                              <p:attrName>ppt_x</p:attrName>
                                            </p:attrNameLst>
                                          </p:cBhvr>
                                          <p:tavLst>
                                            <p:tav tm="0">
                                              <p:val>
                                                <p:strVal val="#ppt_x"/>
                                              </p:val>
                                            </p:tav>
                                            <p:tav tm="100000">
                                              <p:val>
                                                <p:strVal val="#ppt_x"/>
                                              </p:val>
                                            </p:tav>
                                          </p:tavLst>
                                        </p:anim>
                                        <p:anim calcmode="lin" valueType="num">
                                          <p:cBhvr>
                                            <p:cTn id="72" dur="500" fill="hold"/>
                                            <p:tgtEl>
                                              <p:spTgt spid="9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500"/>
                                            <p:tgtEl>
                                              <p:spTgt spid="94"/>
                                            </p:tgtEl>
                                          </p:cBhvr>
                                        </p:animEffect>
                                        <p:anim calcmode="lin" valueType="num">
                                          <p:cBhvr>
                                            <p:cTn id="76" dur="500" fill="hold"/>
                                            <p:tgtEl>
                                              <p:spTgt spid="94"/>
                                            </p:tgtEl>
                                            <p:attrNameLst>
                                              <p:attrName>ppt_x</p:attrName>
                                            </p:attrNameLst>
                                          </p:cBhvr>
                                          <p:tavLst>
                                            <p:tav tm="0">
                                              <p:val>
                                                <p:strVal val="#ppt_x"/>
                                              </p:val>
                                            </p:tav>
                                            <p:tav tm="100000">
                                              <p:val>
                                                <p:strVal val="#ppt_x"/>
                                              </p:val>
                                            </p:tav>
                                          </p:tavLst>
                                        </p:anim>
                                        <p:anim calcmode="lin" valueType="num">
                                          <p:cBhvr>
                                            <p:cTn id="77" dur="500" fill="hold"/>
                                            <p:tgtEl>
                                              <p:spTgt spid="94"/>
                                            </p:tgtEl>
                                            <p:attrNameLst>
                                              <p:attrName>ppt_y</p:attrName>
                                            </p:attrNameLst>
                                          </p:cBhvr>
                                          <p:tavLst>
                                            <p:tav tm="0">
                                              <p:val>
                                                <p:strVal val="#ppt_y+.1"/>
                                              </p:val>
                                            </p:tav>
                                            <p:tav tm="100000">
                                              <p:val>
                                                <p:strVal val="#ppt_y"/>
                                              </p:val>
                                            </p:tav>
                                          </p:tavLst>
                                        </p:anim>
                                      </p:childTnLst>
                                    </p:cTn>
                                  </p:par>
                                </p:childTnLst>
                              </p:cTn>
                            </p:par>
                            <p:par>
                              <p:cTn id="78" fill="hold">
                                <p:stCondLst>
                                  <p:cond delay="4300"/>
                                </p:stCondLst>
                                <p:childTnLst>
                                  <p:par>
                                    <p:cTn id="79" presetID="47" presetClass="entr" presetSubtype="0" fill="hold" grpId="0" nodeType="after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fade">
                                          <p:cBhvr>
                                            <p:cTn id="81" dur="500"/>
                                            <p:tgtEl>
                                              <p:spTgt spid="56"/>
                                            </p:tgtEl>
                                          </p:cBhvr>
                                        </p:animEffect>
                                        <p:anim calcmode="lin" valueType="num">
                                          <p:cBhvr>
                                            <p:cTn id="82" dur="500" fill="hold"/>
                                            <p:tgtEl>
                                              <p:spTgt spid="56"/>
                                            </p:tgtEl>
                                            <p:attrNameLst>
                                              <p:attrName>ppt_x</p:attrName>
                                            </p:attrNameLst>
                                          </p:cBhvr>
                                          <p:tavLst>
                                            <p:tav tm="0">
                                              <p:val>
                                                <p:strVal val="#ppt_x"/>
                                              </p:val>
                                            </p:tav>
                                            <p:tav tm="100000">
                                              <p:val>
                                                <p:strVal val="#ppt_x"/>
                                              </p:val>
                                            </p:tav>
                                          </p:tavLst>
                                        </p:anim>
                                        <p:anim calcmode="lin" valueType="num">
                                          <p:cBhvr>
                                            <p:cTn id="83" dur="500" fill="hold"/>
                                            <p:tgtEl>
                                              <p:spTgt spid="56"/>
                                            </p:tgtEl>
                                            <p:attrNameLst>
                                              <p:attrName>ppt_y</p:attrName>
                                            </p:attrNameLst>
                                          </p:cBhvr>
                                          <p:tavLst>
                                            <p:tav tm="0">
                                              <p:val>
                                                <p:strVal val="#ppt_y-.1"/>
                                              </p:val>
                                            </p:tav>
                                            <p:tav tm="100000">
                                              <p:val>
                                                <p:strVal val="#ppt_y"/>
                                              </p:val>
                                            </p:tav>
                                          </p:tavLst>
                                        </p:anim>
                                      </p:childTnLst>
                                    </p:cTn>
                                  </p:par>
                                  <p:par>
                                    <p:cTn id="84" presetID="47" presetClass="entr" presetSubtype="0" fill="hold" nodeType="withEffect">
                                      <p:stCondLst>
                                        <p:cond delay="0"/>
                                      </p:stCondLst>
                                      <p:childTnLst>
                                        <p:set>
                                          <p:cBhvr>
                                            <p:cTn id="85" dur="1" fill="hold">
                                              <p:stCondLst>
                                                <p:cond delay="0"/>
                                              </p:stCondLst>
                                            </p:cTn>
                                            <p:tgtEl>
                                              <p:spTgt spid="99"/>
                                            </p:tgtEl>
                                            <p:attrNameLst>
                                              <p:attrName>style.visibility</p:attrName>
                                            </p:attrNameLst>
                                          </p:cBhvr>
                                          <p:to>
                                            <p:strVal val="visible"/>
                                          </p:to>
                                        </p:set>
                                        <p:animEffect transition="in" filter="fade">
                                          <p:cBhvr>
                                            <p:cTn id="86" dur="500"/>
                                            <p:tgtEl>
                                              <p:spTgt spid="99"/>
                                            </p:tgtEl>
                                          </p:cBhvr>
                                        </p:animEffect>
                                        <p:anim calcmode="lin" valueType="num">
                                          <p:cBhvr>
                                            <p:cTn id="87" dur="500" fill="hold"/>
                                            <p:tgtEl>
                                              <p:spTgt spid="99"/>
                                            </p:tgtEl>
                                            <p:attrNameLst>
                                              <p:attrName>ppt_x</p:attrName>
                                            </p:attrNameLst>
                                          </p:cBhvr>
                                          <p:tavLst>
                                            <p:tav tm="0">
                                              <p:val>
                                                <p:strVal val="#ppt_x"/>
                                              </p:val>
                                            </p:tav>
                                            <p:tav tm="100000">
                                              <p:val>
                                                <p:strVal val="#ppt_x"/>
                                              </p:val>
                                            </p:tav>
                                          </p:tavLst>
                                        </p:anim>
                                        <p:anim calcmode="lin" valueType="num">
                                          <p:cBhvr>
                                            <p:cTn id="88" dur="500" fill="hold"/>
                                            <p:tgtEl>
                                              <p:spTgt spid="99"/>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98"/>
                                            </p:tgtEl>
                                            <p:attrNameLst>
                                              <p:attrName>style.visibility</p:attrName>
                                            </p:attrNameLst>
                                          </p:cBhvr>
                                          <p:to>
                                            <p:strVal val="visible"/>
                                          </p:to>
                                        </p:set>
                                        <p:animEffect transition="in" filter="fade">
                                          <p:cBhvr>
                                            <p:cTn id="91" dur="500"/>
                                            <p:tgtEl>
                                              <p:spTgt spid="98"/>
                                            </p:tgtEl>
                                          </p:cBhvr>
                                        </p:animEffect>
                                        <p:anim calcmode="lin" valueType="num">
                                          <p:cBhvr>
                                            <p:cTn id="92" dur="500" fill="hold"/>
                                            <p:tgtEl>
                                              <p:spTgt spid="98"/>
                                            </p:tgtEl>
                                            <p:attrNameLst>
                                              <p:attrName>ppt_x</p:attrName>
                                            </p:attrNameLst>
                                          </p:cBhvr>
                                          <p:tavLst>
                                            <p:tav tm="0">
                                              <p:val>
                                                <p:strVal val="#ppt_x"/>
                                              </p:val>
                                            </p:tav>
                                            <p:tav tm="100000">
                                              <p:val>
                                                <p:strVal val="#ppt_x"/>
                                              </p:val>
                                            </p:tav>
                                          </p:tavLst>
                                        </p:anim>
                                        <p:anim calcmode="lin" valueType="num">
                                          <p:cBhvr>
                                            <p:cTn id="93" dur="500" fill="hold"/>
                                            <p:tgtEl>
                                              <p:spTgt spid="98"/>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97"/>
                                            </p:tgtEl>
                                            <p:attrNameLst>
                                              <p:attrName>style.visibility</p:attrName>
                                            </p:attrNameLst>
                                          </p:cBhvr>
                                          <p:to>
                                            <p:strVal val="visible"/>
                                          </p:to>
                                        </p:set>
                                        <p:animEffect transition="in" filter="fade">
                                          <p:cBhvr>
                                            <p:cTn id="96" dur="500"/>
                                            <p:tgtEl>
                                              <p:spTgt spid="97"/>
                                            </p:tgtEl>
                                          </p:cBhvr>
                                        </p:animEffect>
                                        <p:anim calcmode="lin" valueType="num">
                                          <p:cBhvr>
                                            <p:cTn id="97" dur="500" fill="hold"/>
                                            <p:tgtEl>
                                              <p:spTgt spid="97"/>
                                            </p:tgtEl>
                                            <p:attrNameLst>
                                              <p:attrName>ppt_x</p:attrName>
                                            </p:attrNameLst>
                                          </p:cBhvr>
                                          <p:tavLst>
                                            <p:tav tm="0">
                                              <p:val>
                                                <p:strVal val="#ppt_x"/>
                                              </p:val>
                                            </p:tav>
                                            <p:tav tm="100000">
                                              <p:val>
                                                <p:strVal val="#ppt_x"/>
                                              </p:val>
                                            </p:tav>
                                          </p:tavLst>
                                        </p:anim>
                                        <p:anim calcmode="lin" valueType="num">
                                          <p:cBhvr>
                                            <p:cTn id="98" dur="500" fill="hold"/>
                                            <p:tgtEl>
                                              <p:spTgt spid="97"/>
                                            </p:tgtEl>
                                            <p:attrNameLst>
                                              <p:attrName>ppt_y</p:attrName>
                                            </p:attrNameLst>
                                          </p:cBhvr>
                                          <p:tavLst>
                                            <p:tav tm="0">
                                              <p:val>
                                                <p:strVal val="#ppt_y-.1"/>
                                              </p:val>
                                            </p:tav>
                                            <p:tav tm="100000">
                                              <p:val>
                                                <p:strVal val="#ppt_y"/>
                                              </p:val>
                                            </p:tav>
                                          </p:tavLst>
                                        </p:anim>
                                      </p:childTnLst>
                                    </p:cTn>
                                  </p:par>
                                </p:childTnLst>
                              </p:cTn>
                            </p:par>
                            <p:par>
                              <p:cTn id="99" fill="hold">
                                <p:stCondLst>
                                  <p:cond delay="4800"/>
                                </p:stCondLst>
                                <p:childTnLst>
                                  <p:par>
                                    <p:cTn id="100" presetID="42" presetClass="entr" presetSubtype="0" fill="hold" grpId="0" nodeType="afterEffect">
                                      <p:stCondLst>
                                        <p:cond delay="0"/>
                                      </p:stCondLst>
                                      <p:childTnLst>
                                        <p:set>
                                          <p:cBhvr>
                                            <p:cTn id="101" dur="1" fill="hold">
                                              <p:stCondLst>
                                                <p:cond delay="0"/>
                                              </p:stCondLst>
                                            </p:cTn>
                                            <p:tgtEl>
                                              <p:spTgt spid="52"/>
                                            </p:tgtEl>
                                            <p:attrNameLst>
                                              <p:attrName>style.visibility</p:attrName>
                                            </p:attrNameLst>
                                          </p:cBhvr>
                                          <p:to>
                                            <p:strVal val="visible"/>
                                          </p:to>
                                        </p:set>
                                        <p:animEffect transition="in" filter="fade">
                                          <p:cBhvr>
                                            <p:cTn id="102" dur="500"/>
                                            <p:tgtEl>
                                              <p:spTgt spid="52"/>
                                            </p:tgtEl>
                                          </p:cBhvr>
                                        </p:animEffect>
                                        <p:anim calcmode="lin" valueType="num">
                                          <p:cBhvr>
                                            <p:cTn id="103" dur="500" fill="hold"/>
                                            <p:tgtEl>
                                              <p:spTgt spid="52"/>
                                            </p:tgtEl>
                                            <p:attrNameLst>
                                              <p:attrName>ppt_x</p:attrName>
                                            </p:attrNameLst>
                                          </p:cBhvr>
                                          <p:tavLst>
                                            <p:tav tm="0">
                                              <p:val>
                                                <p:strVal val="#ppt_x"/>
                                              </p:val>
                                            </p:tav>
                                            <p:tav tm="100000">
                                              <p:val>
                                                <p:strVal val="#ppt_x"/>
                                              </p:val>
                                            </p:tav>
                                          </p:tavLst>
                                        </p:anim>
                                        <p:anim calcmode="lin" valueType="num">
                                          <p:cBhvr>
                                            <p:cTn id="104" dur="500" fill="hold"/>
                                            <p:tgtEl>
                                              <p:spTgt spid="5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102"/>
                                            </p:tgtEl>
                                            <p:attrNameLst>
                                              <p:attrName>style.visibility</p:attrName>
                                            </p:attrNameLst>
                                          </p:cBhvr>
                                          <p:to>
                                            <p:strVal val="visible"/>
                                          </p:to>
                                        </p:set>
                                        <p:animEffect transition="in" filter="fade">
                                          <p:cBhvr>
                                            <p:cTn id="107" dur="500"/>
                                            <p:tgtEl>
                                              <p:spTgt spid="102"/>
                                            </p:tgtEl>
                                          </p:cBhvr>
                                        </p:animEffect>
                                        <p:anim calcmode="lin" valueType="num">
                                          <p:cBhvr>
                                            <p:cTn id="108" dur="500" fill="hold"/>
                                            <p:tgtEl>
                                              <p:spTgt spid="102"/>
                                            </p:tgtEl>
                                            <p:attrNameLst>
                                              <p:attrName>ppt_x</p:attrName>
                                            </p:attrNameLst>
                                          </p:cBhvr>
                                          <p:tavLst>
                                            <p:tav tm="0">
                                              <p:val>
                                                <p:strVal val="#ppt_x"/>
                                              </p:val>
                                            </p:tav>
                                            <p:tav tm="100000">
                                              <p:val>
                                                <p:strVal val="#ppt_x"/>
                                              </p:val>
                                            </p:tav>
                                          </p:tavLst>
                                        </p:anim>
                                        <p:anim calcmode="lin" valueType="num">
                                          <p:cBhvr>
                                            <p:cTn id="109" dur="500" fill="hold"/>
                                            <p:tgtEl>
                                              <p:spTgt spid="102"/>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103"/>
                                            </p:tgtEl>
                                            <p:attrNameLst>
                                              <p:attrName>style.visibility</p:attrName>
                                            </p:attrNameLst>
                                          </p:cBhvr>
                                          <p:to>
                                            <p:strVal val="visible"/>
                                          </p:to>
                                        </p:set>
                                        <p:animEffect transition="in" filter="fade">
                                          <p:cBhvr>
                                            <p:cTn id="112" dur="500"/>
                                            <p:tgtEl>
                                              <p:spTgt spid="103"/>
                                            </p:tgtEl>
                                          </p:cBhvr>
                                        </p:animEffect>
                                        <p:anim calcmode="lin" valueType="num">
                                          <p:cBhvr>
                                            <p:cTn id="113" dur="500" fill="hold"/>
                                            <p:tgtEl>
                                              <p:spTgt spid="103"/>
                                            </p:tgtEl>
                                            <p:attrNameLst>
                                              <p:attrName>ppt_x</p:attrName>
                                            </p:attrNameLst>
                                          </p:cBhvr>
                                          <p:tavLst>
                                            <p:tav tm="0">
                                              <p:val>
                                                <p:strVal val="#ppt_x"/>
                                              </p:val>
                                            </p:tav>
                                            <p:tav tm="100000">
                                              <p:val>
                                                <p:strVal val="#ppt_x"/>
                                              </p:val>
                                            </p:tav>
                                          </p:tavLst>
                                        </p:anim>
                                        <p:anim calcmode="lin" valueType="num">
                                          <p:cBhvr>
                                            <p:cTn id="114" dur="500" fill="hold"/>
                                            <p:tgtEl>
                                              <p:spTgt spid="103"/>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104"/>
                                            </p:tgtEl>
                                            <p:attrNameLst>
                                              <p:attrName>style.visibility</p:attrName>
                                            </p:attrNameLst>
                                          </p:cBhvr>
                                          <p:to>
                                            <p:strVal val="visible"/>
                                          </p:to>
                                        </p:set>
                                        <p:animEffect transition="in" filter="fade">
                                          <p:cBhvr>
                                            <p:cTn id="117" dur="500"/>
                                            <p:tgtEl>
                                              <p:spTgt spid="104"/>
                                            </p:tgtEl>
                                          </p:cBhvr>
                                        </p:animEffect>
                                        <p:anim calcmode="lin" valueType="num">
                                          <p:cBhvr>
                                            <p:cTn id="118" dur="500" fill="hold"/>
                                            <p:tgtEl>
                                              <p:spTgt spid="104"/>
                                            </p:tgtEl>
                                            <p:attrNameLst>
                                              <p:attrName>ppt_x</p:attrName>
                                            </p:attrNameLst>
                                          </p:cBhvr>
                                          <p:tavLst>
                                            <p:tav tm="0">
                                              <p:val>
                                                <p:strVal val="#ppt_x"/>
                                              </p:val>
                                            </p:tav>
                                            <p:tav tm="100000">
                                              <p:val>
                                                <p:strVal val="#ppt_x"/>
                                              </p:val>
                                            </p:tav>
                                          </p:tavLst>
                                        </p:anim>
                                        <p:anim calcmode="lin" valueType="num">
                                          <p:cBhvr>
                                            <p:cTn id="119" dur="500" fill="hold"/>
                                            <p:tgtEl>
                                              <p:spTgt spid="104"/>
                                            </p:tgtEl>
                                            <p:attrNameLst>
                                              <p:attrName>ppt_y</p:attrName>
                                            </p:attrNameLst>
                                          </p:cBhvr>
                                          <p:tavLst>
                                            <p:tav tm="0">
                                              <p:val>
                                                <p:strVal val="#ppt_y+.1"/>
                                              </p:val>
                                            </p:tav>
                                            <p:tav tm="100000">
                                              <p:val>
                                                <p:strVal val="#ppt_y"/>
                                              </p:val>
                                            </p:tav>
                                          </p:tavLst>
                                        </p:anim>
                                      </p:childTnLst>
                                    </p:cTn>
                                  </p:par>
                                </p:childTnLst>
                              </p:cTn>
                            </p:par>
                            <p:par>
                              <p:cTn id="120" fill="hold">
                                <p:stCondLst>
                                  <p:cond delay="5300"/>
                                </p:stCondLst>
                                <p:childTnLst>
                                  <p:par>
                                    <p:cTn id="121" presetID="47" presetClass="entr" presetSubtype="0" fill="hold" grpId="0" nodeType="afterEffect">
                                      <p:stCondLst>
                                        <p:cond delay="0"/>
                                      </p:stCondLst>
                                      <p:childTnLst>
                                        <p:set>
                                          <p:cBhvr>
                                            <p:cTn id="122" dur="1" fill="hold">
                                              <p:stCondLst>
                                                <p:cond delay="0"/>
                                              </p:stCondLst>
                                            </p:cTn>
                                            <p:tgtEl>
                                              <p:spTgt spid="108"/>
                                            </p:tgtEl>
                                            <p:attrNameLst>
                                              <p:attrName>style.visibility</p:attrName>
                                            </p:attrNameLst>
                                          </p:cBhvr>
                                          <p:to>
                                            <p:strVal val="visible"/>
                                          </p:to>
                                        </p:set>
                                        <p:animEffect transition="in" filter="fade">
                                          <p:cBhvr>
                                            <p:cTn id="123" dur="500"/>
                                            <p:tgtEl>
                                              <p:spTgt spid="108"/>
                                            </p:tgtEl>
                                          </p:cBhvr>
                                        </p:animEffect>
                                        <p:anim calcmode="lin" valueType="num">
                                          <p:cBhvr>
                                            <p:cTn id="124" dur="500" fill="hold"/>
                                            <p:tgtEl>
                                              <p:spTgt spid="108"/>
                                            </p:tgtEl>
                                            <p:attrNameLst>
                                              <p:attrName>ppt_x</p:attrName>
                                            </p:attrNameLst>
                                          </p:cBhvr>
                                          <p:tavLst>
                                            <p:tav tm="0">
                                              <p:val>
                                                <p:strVal val="#ppt_x"/>
                                              </p:val>
                                            </p:tav>
                                            <p:tav tm="100000">
                                              <p:val>
                                                <p:strVal val="#ppt_x"/>
                                              </p:val>
                                            </p:tav>
                                          </p:tavLst>
                                        </p:anim>
                                        <p:anim calcmode="lin" valueType="num">
                                          <p:cBhvr>
                                            <p:cTn id="125" dur="500" fill="hold"/>
                                            <p:tgtEl>
                                              <p:spTgt spid="108"/>
                                            </p:tgtEl>
                                            <p:attrNameLst>
                                              <p:attrName>ppt_y</p:attrName>
                                            </p:attrNameLst>
                                          </p:cBhvr>
                                          <p:tavLst>
                                            <p:tav tm="0">
                                              <p:val>
                                                <p:strVal val="#ppt_y-.1"/>
                                              </p:val>
                                            </p:tav>
                                            <p:tav tm="100000">
                                              <p:val>
                                                <p:strVal val="#ppt_y"/>
                                              </p:val>
                                            </p:tav>
                                          </p:tavLst>
                                        </p:anim>
                                      </p:childTnLst>
                                    </p:cTn>
                                  </p:par>
                                  <p:par>
                                    <p:cTn id="126" presetID="47" presetClass="entr" presetSubtype="0" fill="hold" grpId="0" nodeType="withEffect">
                                      <p:stCondLst>
                                        <p:cond delay="0"/>
                                      </p:stCondLst>
                                      <p:childTnLst>
                                        <p:set>
                                          <p:cBhvr>
                                            <p:cTn id="127" dur="1" fill="hold">
                                              <p:stCondLst>
                                                <p:cond delay="0"/>
                                              </p:stCondLst>
                                            </p:cTn>
                                            <p:tgtEl>
                                              <p:spTgt spid="107"/>
                                            </p:tgtEl>
                                            <p:attrNameLst>
                                              <p:attrName>style.visibility</p:attrName>
                                            </p:attrNameLst>
                                          </p:cBhvr>
                                          <p:to>
                                            <p:strVal val="visible"/>
                                          </p:to>
                                        </p:set>
                                        <p:animEffect transition="in" filter="fade">
                                          <p:cBhvr>
                                            <p:cTn id="128" dur="500"/>
                                            <p:tgtEl>
                                              <p:spTgt spid="107"/>
                                            </p:tgtEl>
                                          </p:cBhvr>
                                        </p:animEffect>
                                        <p:anim calcmode="lin" valueType="num">
                                          <p:cBhvr>
                                            <p:cTn id="129" dur="500" fill="hold"/>
                                            <p:tgtEl>
                                              <p:spTgt spid="107"/>
                                            </p:tgtEl>
                                            <p:attrNameLst>
                                              <p:attrName>ppt_x</p:attrName>
                                            </p:attrNameLst>
                                          </p:cBhvr>
                                          <p:tavLst>
                                            <p:tav tm="0">
                                              <p:val>
                                                <p:strVal val="#ppt_x"/>
                                              </p:val>
                                            </p:tav>
                                            <p:tav tm="100000">
                                              <p:val>
                                                <p:strVal val="#ppt_x"/>
                                              </p:val>
                                            </p:tav>
                                          </p:tavLst>
                                        </p:anim>
                                        <p:anim calcmode="lin" valueType="num">
                                          <p:cBhvr>
                                            <p:cTn id="130" dur="500" fill="hold"/>
                                            <p:tgtEl>
                                              <p:spTgt spid="107"/>
                                            </p:tgtEl>
                                            <p:attrNameLst>
                                              <p:attrName>ppt_y</p:attrName>
                                            </p:attrNameLst>
                                          </p:cBhvr>
                                          <p:tavLst>
                                            <p:tav tm="0">
                                              <p:val>
                                                <p:strVal val="#ppt_y-.1"/>
                                              </p:val>
                                            </p:tav>
                                            <p:tav tm="100000">
                                              <p:val>
                                                <p:strVal val="#ppt_y"/>
                                              </p:val>
                                            </p:tav>
                                          </p:tavLst>
                                        </p:anim>
                                      </p:childTnLst>
                                    </p:cTn>
                                  </p:par>
                                  <p:par>
                                    <p:cTn id="131" presetID="47" presetClass="entr" presetSubtype="0" fill="hold" nodeType="withEffect">
                                      <p:stCondLst>
                                        <p:cond delay="0"/>
                                      </p:stCondLst>
                                      <p:childTnLst>
                                        <p:set>
                                          <p:cBhvr>
                                            <p:cTn id="132" dur="1" fill="hold">
                                              <p:stCondLst>
                                                <p:cond delay="0"/>
                                              </p:stCondLst>
                                            </p:cTn>
                                            <p:tgtEl>
                                              <p:spTgt spid="109"/>
                                            </p:tgtEl>
                                            <p:attrNameLst>
                                              <p:attrName>style.visibility</p:attrName>
                                            </p:attrNameLst>
                                          </p:cBhvr>
                                          <p:to>
                                            <p:strVal val="visible"/>
                                          </p:to>
                                        </p:set>
                                        <p:animEffect transition="in" filter="fade">
                                          <p:cBhvr>
                                            <p:cTn id="133" dur="500"/>
                                            <p:tgtEl>
                                              <p:spTgt spid="109"/>
                                            </p:tgtEl>
                                          </p:cBhvr>
                                        </p:animEffect>
                                        <p:anim calcmode="lin" valueType="num">
                                          <p:cBhvr>
                                            <p:cTn id="134" dur="500" fill="hold"/>
                                            <p:tgtEl>
                                              <p:spTgt spid="109"/>
                                            </p:tgtEl>
                                            <p:attrNameLst>
                                              <p:attrName>ppt_x</p:attrName>
                                            </p:attrNameLst>
                                          </p:cBhvr>
                                          <p:tavLst>
                                            <p:tav tm="0">
                                              <p:val>
                                                <p:strVal val="#ppt_x"/>
                                              </p:val>
                                            </p:tav>
                                            <p:tav tm="100000">
                                              <p:val>
                                                <p:strVal val="#ppt_x"/>
                                              </p:val>
                                            </p:tav>
                                          </p:tavLst>
                                        </p:anim>
                                        <p:anim calcmode="lin" valueType="num">
                                          <p:cBhvr>
                                            <p:cTn id="135" dur="500" fill="hold"/>
                                            <p:tgtEl>
                                              <p:spTgt spid="109"/>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58"/>
                                            </p:tgtEl>
                                            <p:attrNameLst>
                                              <p:attrName>style.visibility</p:attrName>
                                            </p:attrNameLst>
                                          </p:cBhvr>
                                          <p:to>
                                            <p:strVal val="visible"/>
                                          </p:to>
                                        </p:set>
                                        <p:animEffect transition="in" filter="fade">
                                          <p:cBhvr>
                                            <p:cTn id="138" dur="500"/>
                                            <p:tgtEl>
                                              <p:spTgt spid="58"/>
                                            </p:tgtEl>
                                          </p:cBhvr>
                                        </p:animEffect>
                                        <p:anim calcmode="lin" valueType="num">
                                          <p:cBhvr>
                                            <p:cTn id="139" dur="500" fill="hold"/>
                                            <p:tgtEl>
                                              <p:spTgt spid="58"/>
                                            </p:tgtEl>
                                            <p:attrNameLst>
                                              <p:attrName>ppt_x</p:attrName>
                                            </p:attrNameLst>
                                          </p:cBhvr>
                                          <p:tavLst>
                                            <p:tav tm="0">
                                              <p:val>
                                                <p:strVal val="#ppt_x"/>
                                              </p:val>
                                            </p:tav>
                                            <p:tav tm="100000">
                                              <p:val>
                                                <p:strVal val="#ppt_x"/>
                                              </p:val>
                                            </p:tav>
                                          </p:tavLst>
                                        </p:anim>
                                        <p:anim calcmode="lin" valueType="num">
                                          <p:cBhvr>
                                            <p:cTn id="140" dur="5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52" grpId="0" animBg="1"/>
          <p:bldP spid="53" grpId="0" animBg="1"/>
          <p:bldP spid="54" grpId="0" animBg="1"/>
          <p:bldP spid="55" grpId="0" animBg="1"/>
          <p:bldP spid="56" grpId="0" animBg="1"/>
          <p:bldP spid="57" grpId="0" animBg="1"/>
          <p:bldP spid="58" grpId="0" animBg="1"/>
          <p:bldP spid="59" grpId="0" animBg="1"/>
          <p:bldP spid="87" grpId="0"/>
          <p:bldP spid="88" grpId="0"/>
          <p:bldP spid="92" grpId="0"/>
          <p:bldP spid="93" grpId="0"/>
          <p:bldP spid="97" grpId="0"/>
          <p:bldP spid="98" grpId="0"/>
          <p:bldP spid="102" grpId="0"/>
          <p:bldP spid="103" grpId="0"/>
          <p:bldP spid="107" grpId="0"/>
          <p:bldP spid="108" grpId="0"/>
          <p:bldP spid="40" grpId="0" animBg="1"/>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1"/>
                                            </p:tgtEl>
                                            <p:attrNameLst>
                                              <p:attrName>ppt_y</p:attrName>
                                            </p:attrNameLst>
                                          </p:cBhvr>
                                          <p:tavLst>
                                            <p:tav tm="0">
                                              <p:val>
                                                <p:strVal val="#ppt_y"/>
                                              </p:val>
                                            </p:tav>
                                            <p:tav tm="100000">
                                              <p:val>
                                                <p:strVal val="#ppt_y"/>
                                              </p:val>
                                            </p:tav>
                                          </p:tavLst>
                                        </p:anim>
                                        <p:anim calcmode="lin" valueType="num">
                                          <p:cBhvr>
                                            <p:cTn id="13"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1"/>
                                            </p:tgtEl>
                                          </p:cBhvr>
                                        </p:animEffect>
                                      </p:childTnLst>
                                    </p:cTn>
                                  </p:par>
                                </p:childTnLst>
                              </p:cTn>
                            </p:par>
                            <p:par>
                              <p:cTn id="16" fill="hold">
                                <p:stCondLst>
                                  <p:cond delay="800"/>
                                </p:stCondLst>
                                <p:childTnLst>
                                  <p:par>
                                    <p:cTn id="17" presetID="22" presetClass="entr" presetSubtype="8" fill="hold" grpId="0"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left)">
                                          <p:cBhvr>
                                            <p:cTn id="19" dur="300"/>
                                            <p:tgtEl>
                                              <p:spTgt spid="55"/>
                                            </p:tgtEl>
                                          </p:cBhvr>
                                        </p:animEffect>
                                      </p:childTnLst>
                                    </p:cTn>
                                  </p:par>
                                </p:childTnLst>
                              </p:cTn>
                            </p:par>
                            <p:par>
                              <p:cTn id="20" fill="hold">
                                <p:stCondLst>
                                  <p:cond delay="1300"/>
                                </p:stCondLst>
                                <p:childTnLst>
                                  <p:par>
                                    <p:cTn id="21" presetID="22" presetClass="entr" presetSubtype="8"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left)">
                                          <p:cBhvr>
                                            <p:cTn id="23" dur="300"/>
                                            <p:tgtEl>
                                              <p:spTgt spid="46"/>
                                            </p:tgtEl>
                                          </p:cBhvr>
                                        </p:animEffect>
                                      </p:childTnLst>
                                    </p:cTn>
                                  </p:par>
                                </p:childTnLst>
                              </p:cTn>
                            </p:par>
                            <p:par>
                              <p:cTn id="24" fill="hold">
                                <p:stCondLst>
                                  <p:cond delay="1800"/>
                                </p:stCondLst>
                                <p:childTnLst>
                                  <p:par>
                                    <p:cTn id="25" presetID="22" presetClass="entr" presetSubtype="8"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ipe(left)">
                                          <p:cBhvr>
                                            <p:cTn id="27" dur="300"/>
                                            <p:tgtEl>
                                              <p:spTgt spid="57"/>
                                            </p:tgtEl>
                                          </p:cBhvr>
                                        </p:animEffect>
                                      </p:childTnLst>
                                    </p:cTn>
                                  </p:par>
                                </p:childTnLst>
                              </p:cTn>
                            </p:par>
                            <p:par>
                              <p:cTn id="28" fill="hold">
                                <p:stCondLst>
                                  <p:cond delay="2300"/>
                                </p:stCondLst>
                                <p:childTnLst>
                                  <p:par>
                                    <p:cTn id="29" presetID="22" presetClass="entr" presetSubtype="8" fill="hold" grpId="0" nodeType="after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wipe(left)">
                                          <p:cBhvr>
                                            <p:cTn id="31" dur="300"/>
                                            <p:tgtEl>
                                              <p:spTgt spid="53"/>
                                            </p:tgtEl>
                                          </p:cBhvr>
                                        </p:animEffect>
                                      </p:childTnLst>
                                    </p:cTn>
                                  </p:par>
                                </p:childTnLst>
                              </p:cTn>
                            </p:par>
                            <p:par>
                              <p:cTn id="32" fill="hold">
                                <p:stCondLst>
                                  <p:cond delay="2800"/>
                                </p:stCondLst>
                                <p:childTnLst>
                                  <p:par>
                                    <p:cTn id="33" presetID="22" presetClass="entr" presetSubtype="8" fill="hold" grpId="0" nodeType="after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wipe(left)">
                                          <p:cBhvr>
                                            <p:cTn id="35" dur="300"/>
                                            <p:tgtEl>
                                              <p:spTgt spid="59"/>
                                            </p:tgtEl>
                                          </p:cBhvr>
                                        </p:animEffect>
                                      </p:childTnLst>
                                    </p:cTn>
                                  </p:par>
                                </p:childTnLst>
                              </p:cTn>
                            </p:par>
                            <p:par>
                              <p:cTn id="36" fill="hold">
                                <p:stCondLst>
                                  <p:cond delay="3300"/>
                                </p:stCondLst>
                                <p:childTnLst>
                                  <p:par>
                                    <p:cTn id="37" presetID="47" presetClass="entr" presetSubtype="0"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anim calcmode="lin" valueType="num">
                                          <p:cBhvr>
                                            <p:cTn id="40" dur="500" fill="hold"/>
                                            <p:tgtEl>
                                              <p:spTgt spid="54"/>
                                            </p:tgtEl>
                                            <p:attrNameLst>
                                              <p:attrName>ppt_x</p:attrName>
                                            </p:attrNameLst>
                                          </p:cBhvr>
                                          <p:tavLst>
                                            <p:tav tm="0">
                                              <p:val>
                                                <p:strVal val="#ppt_x"/>
                                              </p:val>
                                            </p:tav>
                                            <p:tav tm="100000">
                                              <p:val>
                                                <p:strVal val="#ppt_x"/>
                                              </p:val>
                                            </p:tav>
                                          </p:tavLst>
                                        </p:anim>
                                        <p:anim calcmode="lin" valueType="num">
                                          <p:cBhvr>
                                            <p:cTn id="41" dur="500" fill="hold"/>
                                            <p:tgtEl>
                                              <p:spTgt spid="54"/>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89"/>
                                            </p:tgtEl>
                                            <p:attrNameLst>
                                              <p:attrName>style.visibility</p:attrName>
                                            </p:attrNameLst>
                                          </p:cBhvr>
                                          <p:to>
                                            <p:strVal val="visible"/>
                                          </p:to>
                                        </p:set>
                                        <p:animEffect transition="in" filter="fade">
                                          <p:cBhvr>
                                            <p:cTn id="44" dur="500"/>
                                            <p:tgtEl>
                                              <p:spTgt spid="89"/>
                                            </p:tgtEl>
                                          </p:cBhvr>
                                        </p:animEffect>
                                        <p:anim calcmode="lin" valueType="num">
                                          <p:cBhvr>
                                            <p:cTn id="45" dur="500" fill="hold"/>
                                            <p:tgtEl>
                                              <p:spTgt spid="89"/>
                                            </p:tgtEl>
                                            <p:attrNameLst>
                                              <p:attrName>ppt_x</p:attrName>
                                            </p:attrNameLst>
                                          </p:cBhvr>
                                          <p:tavLst>
                                            <p:tav tm="0">
                                              <p:val>
                                                <p:strVal val="#ppt_x"/>
                                              </p:val>
                                            </p:tav>
                                            <p:tav tm="100000">
                                              <p:val>
                                                <p:strVal val="#ppt_x"/>
                                              </p:val>
                                            </p:tav>
                                          </p:tavLst>
                                        </p:anim>
                                        <p:anim calcmode="lin" valueType="num">
                                          <p:cBhvr>
                                            <p:cTn id="46" dur="500" fill="hold"/>
                                            <p:tgtEl>
                                              <p:spTgt spid="89"/>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500"/>
                                            <p:tgtEl>
                                              <p:spTgt spid="88"/>
                                            </p:tgtEl>
                                          </p:cBhvr>
                                        </p:animEffect>
                                        <p:anim calcmode="lin" valueType="num">
                                          <p:cBhvr>
                                            <p:cTn id="50" dur="500" fill="hold"/>
                                            <p:tgtEl>
                                              <p:spTgt spid="88"/>
                                            </p:tgtEl>
                                            <p:attrNameLst>
                                              <p:attrName>ppt_x</p:attrName>
                                            </p:attrNameLst>
                                          </p:cBhvr>
                                          <p:tavLst>
                                            <p:tav tm="0">
                                              <p:val>
                                                <p:strVal val="#ppt_x"/>
                                              </p:val>
                                            </p:tav>
                                            <p:tav tm="100000">
                                              <p:val>
                                                <p:strVal val="#ppt_x"/>
                                              </p:val>
                                            </p:tav>
                                          </p:tavLst>
                                        </p:anim>
                                        <p:anim calcmode="lin" valueType="num">
                                          <p:cBhvr>
                                            <p:cTn id="51" dur="500" fill="hold"/>
                                            <p:tgtEl>
                                              <p:spTgt spid="88"/>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fade">
                                          <p:cBhvr>
                                            <p:cTn id="54" dur="500"/>
                                            <p:tgtEl>
                                              <p:spTgt spid="87"/>
                                            </p:tgtEl>
                                          </p:cBhvr>
                                        </p:animEffect>
                                        <p:anim calcmode="lin" valueType="num">
                                          <p:cBhvr>
                                            <p:cTn id="55" dur="500" fill="hold"/>
                                            <p:tgtEl>
                                              <p:spTgt spid="87"/>
                                            </p:tgtEl>
                                            <p:attrNameLst>
                                              <p:attrName>ppt_x</p:attrName>
                                            </p:attrNameLst>
                                          </p:cBhvr>
                                          <p:tavLst>
                                            <p:tav tm="0">
                                              <p:val>
                                                <p:strVal val="#ppt_x"/>
                                              </p:val>
                                            </p:tav>
                                            <p:tav tm="100000">
                                              <p:val>
                                                <p:strVal val="#ppt_x"/>
                                              </p:val>
                                            </p:tav>
                                          </p:tavLst>
                                        </p:anim>
                                        <p:anim calcmode="lin" valueType="num">
                                          <p:cBhvr>
                                            <p:cTn id="56" dur="500" fill="hold"/>
                                            <p:tgtEl>
                                              <p:spTgt spid="87"/>
                                            </p:tgtEl>
                                            <p:attrNameLst>
                                              <p:attrName>ppt_y</p:attrName>
                                            </p:attrNameLst>
                                          </p:cBhvr>
                                          <p:tavLst>
                                            <p:tav tm="0">
                                              <p:val>
                                                <p:strVal val="#ppt_y-.1"/>
                                              </p:val>
                                            </p:tav>
                                            <p:tav tm="100000">
                                              <p:val>
                                                <p:strVal val="#ppt_y"/>
                                              </p:val>
                                            </p:tav>
                                          </p:tavLst>
                                        </p:anim>
                                      </p:childTnLst>
                                    </p:cTn>
                                  </p:par>
                                </p:childTnLst>
                              </p:cTn>
                            </p:par>
                            <p:par>
                              <p:cTn id="57" fill="hold">
                                <p:stCondLst>
                                  <p:cond delay="3800"/>
                                </p:stCondLst>
                                <p:childTnLst>
                                  <p:par>
                                    <p:cTn id="58" presetID="42" presetClass="entr" presetSubtype="0" fill="hold" grpId="0" nodeType="after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500"/>
                                            <p:tgtEl>
                                              <p:spTgt spid="45"/>
                                            </p:tgtEl>
                                          </p:cBhvr>
                                        </p:animEffect>
                                        <p:anim calcmode="lin" valueType="num">
                                          <p:cBhvr>
                                            <p:cTn id="61" dur="500" fill="hold"/>
                                            <p:tgtEl>
                                              <p:spTgt spid="45"/>
                                            </p:tgtEl>
                                            <p:attrNameLst>
                                              <p:attrName>ppt_x</p:attrName>
                                            </p:attrNameLst>
                                          </p:cBhvr>
                                          <p:tavLst>
                                            <p:tav tm="0">
                                              <p:val>
                                                <p:strVal val="#ppt_x"/>
                                              </p:val>
                                            </p:tav>
                                            <p:tav tm="100000">
                                              <p:val>
                                                <p:strVal val="#ppt_x"/>
                                              </p:val>
                                            </p:tav>
                                          </p:tavLst>
                                        </p:anim>
                                        <p:anim calcmode="lin" valueType="num">
                                          <p:cBhvr>
                                            <p:cTn id="62" dur="500" fill="hold"/>
                                            <p:tgtEl>
                                              <p:spTgt spid="4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92"/>
                                            </p:tgtEl>
                                            <p:attrNameLst>
                                              <p:attrName>style.visibility</p:attrName>
                                            </p:attrNameLst>
                                          </p:cBhvr>
                                          <p:to>
                                            <p:strVal val="visible"/>
                                          </p:to>
                                        </p:set>
                                        <p:animEffect transition="in" filter="fade">
                                          <p:cBhvr>
                                            <p:cTn id="65" dur="500"/>
                                            <p:tgtEl>
                                              <p:spTgt spid="92"/>
                                            </p:tgtEl>
                                          </p:cBhvr>
                                        </p:animEffect>
                                        <p:anim calcmode="lin" valueType="num">
                                          <p:cBhvr>
                                            <p:cTn id="66" dur="500" fill="hold"/>
                                            <p:tgtEl>
                                              <p:spTgt spid="92"/>
                                            </p:tgtEl>
                                            <p:attrNameLst>
                                              <p:attrName>ppt_x</p:attrName>
                                            </p:attrNameLst>
                                          </p:cBhvr>
                                          <p:tavLst>
                                            <p:tav tm="0">
                                              <p:val>
                                                <p:strVal val="#ppt_x"/>
                                              </p:val>
                                            </p:tav>
                                            <p:tav tm="100000">
                                              <p:val>
                                                <p:strVal val="#ppt_x"/>
                                              </p:val>
                                            </p:tav>
                                          </p:tavLst>
                                        </p:anim>
                                        <p:anim calcmode="lin" valueType="num">
                                          <p:cBhvr>
                                            <p:cTn id="67" dur="500" fill="hold"/>
                                            <p:tgtEl>
                                              <p:spTgt spid="92"/>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93"/>
                                            </p:tgtEl>
                                            <p:attrNameLst>
                                              <p:attrName>style.visibility</p:attrName>
                                            </p:attrNameLst>
                                          </p:cBhvr>
                                          <p:to>
                                            <p:strVal val="visible"/>
                                          </p:to>
                                        </p:set>
                                        <p:animEffect transition="in" filter="fade">
                                          <p:cBhvr>
                                            <p:cTn id="70" dur="500"/>
                                            <p:tgtEl>
                                              <p:spTgt spid="93"/>
                                            </p:tgtEl>
                                          </p:cBhvr>
                                        </p:animEffect>
                                        <p:anim calcmode="lin" valueType="num">
                                          <p:cBhvr>
                                            <p:cTn id="71" dur="500" fill="hold"/>
                                            <p:tgtEl>
                                              <p:spTgt spid="93"/>
                                            </p:tgtEl>
                                            <p:attrNameLst>
                                              <p:attrName>ppt_x</p:attrName>
                                            </p:attrNameLst>
                                          </p:cBhvr>
                                          <p:tavLst>
                                            <p:tav tm="0">
                                              <p:val>
                                                <p:strVal val="#ppt_x"/>
                                              </p:val>
                                            </p:tav>
                                            <p:tav tm="100000">
                                              <p:val>
                                                <p:strVal val="#ppt_x"/>
                                              </p:val>
                                            </p:tav>
                                          </p:tavLst>
                                        </p:anim>
                                        <p:anim calcmode="lin" valueType="num">
                                          <p:cBhvr>
                                            <p:cTn id="72" dur="500" fill="hold"/>
                                            <p:tgtEl>
                                              <p:spTgt spid="9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500"/>
                                            <p:tgtEl>
                                              <p:spTgt spid="94"/>
                                            </p:tgtEl>
                                          </p:cBhvr>
                                        </p:animEffect>
                                        <p:anim calcmode="lin" valueType="num">
                                          <p:cBhvr>
                                            <p:cTn id="76" dur="500" fill="hold"/>
                                            <p:tgtEl>
                                              <p:spTgt spid="94"/>
                                            </p:tgtEl>
                                            <p:attrNameLst>
                                              <p:attrName>ppt_x</p:attrName>
                                            </p:attrNameLst>
                                          </p:cBhvr>
                                          <p:tavLst>
                                            <p:tav tm="0">
                                              <p:val>
                                                <p:strVal val="#ppt_x"/>
                                              </p:val>
                                            </p:tav>
                                            <p:tav tm="100000">
                                              <p:val>
                                                <p:strVal val="#ppt_x"/>
                                              </p:val>
                                            </p:tav>
                                          </p:tavLst>
                                        </p:anim>
                                        <p:anim calcmode="lin" valueType="num">
                                          <p:cBhvr>
                                            <p:cTn id="77" dur="500" fill="hold"/>
                                            <p:tgtEl>
                                              <p:spTgt spid="94"/>
                                            </p:tgtEl>
                                            <p:attrNameLst>
                                              <p:attrName>ppt_y</p:attrName>
                                            </p:attrNameLst>
                                          </p:cBhvr>
                                          <p:tavLst>
                                            <p:tav tm="0">
                                              <p:val>
                                                <p:strVal val="#ppt_y+.1"/>
                                              </p:val>
                                            </p:tav>
                                            <p:tav tm="100000">
                                              <p:val>
                                                <p:strVal val="#ppt_y"/>
                                              </p:val>
                                            </p:tav>
                                          </p:tavLst>
                                        </p:anim>
                                      </p:childTnLst>
                                    </p:cTn>
                                  </p:par>
                                </p:childTnLst>
                              </p:cTn>
                            </p:par>
                            <p:par>
                              <p:cTn id="78" fill="hold">
                                <p:stCondLst>
                                  <p:cond delay="4300"/>
                                </p:stCondLst>
                                <p:childTnLst>
                                  <p:par>
                                    <p:cTn id="79" presetID="47" presetClass="entr" presetSubtype="0" fill="hold" grpId="0" nodeType="after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fade">
                                          <p:cBhvr>
                                            <p:cTn id="81" dur="500"/>
                                            <p:tgtEl>
                                              <p:spTgt spid="56"/>
                                            </p:tgtEl>
                                          </p:cBhvr>
                                        </p:animEffect>
                                        <p:anim calcmode="lin" valueType="num">
                                          <p:cBhvr>
                                            <p:cTn id="82" dur="500" fill="hold"/>
                                            <p:tgtEl>
                                              <p:spTgt spid="56"/>
                                            </p:tgtEl>
                                            <p:attrNameLst>
                                              <p:attrName>ppt_x</p:attrName>
                                            </p:attrNameLst>
                                          </p:cBhvr>
                                          <p:tavLst>
                                            <p:tav tm="0">
                                              <p:val>
                                                <p:strVal val="#ppt_x"/>
                                              </p:val>
                                            </p:tav>
                                            <p:tav tm="100000">
                                              <p:val>
                                                <p:strVal val="#ppt_x"/>
                                              </p:val>
                                            </p:tav>
                                          </p:tavLst>
                                        </p:anim>
                                        <p:anim calcmode="lin" valueType="num">
                                          <p:cBhvr>
                                            <p:cTn id="83" dur="500" fill="hold"/>
                                            <p:tgtEl>
                                              <p:spTgt spid="56"/>
                                            </p:tgtEl>
                                            <p:attrNameLst>
                                              <p:attrName>ppt_y</p:attrName>
                                            </p:attrNameLst>
                                          </p:cBhvr>
                                          <p:tavLst>
                                            <p:tav tm="0">
                                              <p:val>
                                                <p:strVal val="#ppt_y-.1"/>
                                              </p:val>
                                            </p:tav>
                                            <p:tav tm="100000">
                                              <p:val>
                                                <p:strVal val="#ppt_y"/>
                                              </p:val>
                                            </p:tav>
                                          </p:tavLst>
                                        </p:anim>
                                      </p:childTnLst>
                                    </p:cTn>
                                  </p:par>
                                  <p:par>
                                    <p:cTn id="84" presetID="47" presetClass="entr" presetSubtype="0" fill="hold" nodeType="withEffect">
                                      <p:stCondLst>
                                        <p:cond delay="0"/>
                                      </p:stCondLst>
                                      <p:childTnLst>
                                        <p:set>
                                          <p:cBhvr>
                                            <p:cTn id="85" dur="1" fill="hold">
                                              <p:stCondLst>
                                                <p:cond delay="0"/>
                                              </p:stCondLst>
                                            </p:cTn>
                                            <p:tgtEl>
                                              <p:spTgt spid="99"/>
                                            </p:tgtEl>
                                            <p:attrNameLst>
                                              <p:attrName>style.visibility</p:attrName>
                                            </p:attrNameLst>
                                          </p:cBhvr>
                                          <p:to>
                                            <p:strVal val="visible"/>
                                          </p:to>
                                        </p:set>
                                        <p:animEffect transition="in" filter="fade">
                                          <p:cBhvr>
                                            <p:cTn id="86" dur="500"/>
                                            <p:tgtEl>
                                              <p:spTgt spid="99"/>
                                            </p:tgtEl>
                                          </p:cBhvr>
                                        </p:animEffect>
                                        <p:anim calcmode="lin" valueType="num">
                                          <p:cBhvr>
                                            <p:cTn id="87" dur="500" fill="hold"/>
                                            <p:tgtEl>
                                              <p:spTgt spid="99"/>
                                            </p:tgtEl>
                                            <p:attrNameLst>
                                              <p:attrName>ppt_x</p:attrName>
                                            </p:attrNameLst>
                                          </p:cBhvr>
                                          <p:tavLst>
                                            <p:tav tm="0">
                                              <p:val>
                                                <p:strVal val="#ppt_x"/>
                                              </p:val>
                                            </p:tav>
                                            <p:tav tm="100000">
                                              <p:val>
                                                <p:strVal val="#ppt_x"/>
                                              </p:val>
                                            </p:tav>
                                          </p:tavLst>
                                        </p:anim>
                                        <p:anim calcmode="lin" valueType="num">
                                          <p:cBhvr>
                                            <p:cTn id="88" dur="500" fill="hold"/>
                                            <p:tgtEl>
                                              <p:spTgt spid="99"/>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98"/>
                                            </p:tgtEl>
                                            <p:attrNameLst>
                                              <p:attrName>style.visibility</p:attrName>
                                            </p:attrNameLst>
                                          </p:cBhvr>
                                          <p:to>
                                            <p:strVal val="visible"/>
                                          </p:to>
                                        </p:set>
                                        <p:animEffect transition="in" filter="fade">
                                          <p:cBhvr>
                                            <p:cTn id="91" dur="500"/>
                                            <p:tgtEl>
                                              <p:spTgt spid="98"/>
                                            </p:tgtEl>
                                          </p:cBhvr>
                                        </p:animEffect>
                                        <p:anim calcmode="lin" valueType="num">
                                          <p:cBhvr>
                                            <p:cTn id="92" dur="500" fill="hold"/>
                                            <p:tgtEl>
                                              <p:spTgt spid="98"/>
                                            </p:tgtEl>
                                            <p:attrNameLst>
                                              <p:attrName>ppt_x</p:attrName>
                                            </p:attrNameLst>
                                          </p:cBhvr>
                                          <p:tavLst>
                                            <p:tav tm="0">
                                              <p:val>
                                                <p:strVal val="#ppt_x"/>
                                              </p:val>
                                            </p:tav>
                                            <p:tav tm="100000">
                                              <p:val>
                                                <p:strVal val="#ppt_x"/>
                                              </p:val>
                                            </p:tav>
                                          </p:tavLst>
                                        </p:anim>
                                        <p:anim calcmode="lin" valueType="num">
                                          <p:cBhvr>
                                            <p:cTn id="93" dur="500" fill="hold"/>
                                            <p:tgtEl>
                                              <p:spTgt spid="98"/>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97"/>
                                            </p:tgtEl>
                                            <p:attrNameLst>
                                              <p:attrName>style.visibility</p:attrName>
                                            </p:attrNameLst>
                                          </p:cBhvr>
                                          <p:to>
                                            <p:strVal val="visible"/>
                                          </p:to>
                                        </p:set>
                                        <p:animEffect transition="in" filter="fade">
                                          <p:cBhvr>
                                            <p:cTn id="96" dur="500"/>
                                            <p:tgtEl>
                                              <p:spTgt spid="97"/>
                                            </p:tgtEl>
                                          </p:cBhvr>
                                        </p:animEffect>
                                        <p:anim calcmode="lin" valueType="num">
                                          <p:cBhvr>
                                            <p:cTn id="97" dur="500" fill="hold"/>
                                            <p:tgtEl>
                                              <p:spTgt spid="97"/>
                                            </p:tgtEl>
                                            <p:attrNameLst>
                                              <p:attrName>ppt_x</p:attrName>
                                            </p:attrNameLst>
                                          </p:cBhvr>
                                          <p:tavLst>
                                            <p:tav tm="0">
                                              <p:val>
                                                <p:strVal val="#ppt_x"/>
                                              </p:val>
                                            </p:tav>
                                            <p:tav tm="100000">
                                              <p:val>
                                                <p:strVal val="#ppt_x"/>
                                              </p:val>
                                            </p:tav>
                                          </p:tavLst>
                                        </p:anim>
                                        <p:anim calcmode="lin" valueType="num">
                                          <p:cBhvr>
                                            <p:cTn id="98" dur="500" fill="hold"/>
                                            <p:tgtEl>
                                              <p:spTgt spid="97"/>
                                            </p:tgtEl>
                                            <p:attrNameLst>
                                              <p:attrName>ppt_y</p:attrName>
                                            </p:attrNameLst>
                                          </p:cBhvr>
                                          <p:tavLst>
                                            <p:tav tm="0">
                                              <p:val>
                                                <p:strVal val="#ppt_y-.1"/>
                                              </p:val>
                                            </p:tav>
                                            <p:tav tm="100000">
                                              <p:val>
                                                <p:strVal val="#ppt_y"/>
                                              </p:val>
                                            </p:tav>
                                          </p:tavLst>
                                        </p:anim>
                                      </p:childTnLst>
                                    </p:cTn>
                                  </p:par>
                                </p:childTnLst>
                              </p:cTn>
                            </p:par>
                            <p:par>
                              <p:cTn id="99" fill="hold">
                                <p:stCondLst>
                                  <p:cond delay="4800"/>
                                </p:stCondLst>
                                <p:childTnLst>
                                  <p:par>
                                    <p:cTn id="100" presetID="42" presetClass="entr" presetSubtype="0" fill="hold" grpId="0" nodeType="afterEffect">
                                      <p:stCondLst>
                                        <p:cond delay="0"/>
                                      </p:stCondLst>
                                      <p:childTnLst>
                                        <p:set>
                                          <p:cBhvr>
                                            <p:cTn id="101" dur="1" fill="hold">
                                              <p:stCondLst>
                                                <p:cond delay="0"/>
                                              </p:stCondLst>
                                            </p:cTn>
                                            <p:tgtEl>
                                              <p:spTgt spid="52"/>
                                            </p:tgtEl>
                                            <p:attrNameLst>
                                              <p:attrName>style.visibility</p:attrName>
                                            </p:attrNameLst>
                                          </p:cBhvr>
                                          <p:to>
                                            <p:strVal val="visible"/>
                                          </p:to>
                                        </p:set>
                                        <p:animEffect transition="in" filter="fade">
                                          <p:cBhvr>
                                            <p:cTn id="102" dur="500"/>
                                            <p:tgtEl>
                                              <p:spTgt spid="52"/>
                                            </p:tgtEl>
                                          </p:cBhvr>
                                        </p:animEffect>
                                        <p:anim calcmode="lin" valueType="num">
                                          <p:cBhvr>
                                            <p:cTn id="103" dur="500" fill="hold"/>
                                            <p:tgtEl>
                                              <p:spTgt spid="52"/>
                                            </p:tgtEl>
                                            <p:attrNameLst>
                                              <p:attrName>ppt_x</p:attrName>
                                            </p:attrNameLst>
                                          </p:cBhvr>
                                          <p:tavLst>
                                            <p:tav tm="0">
                                              <p:val>
                                                <p:strVal val="#ppt_x"/>
                                              </p:val>
                                            </p:tav>
                                            <p:tav tm="100000">
                                              <p:val>
                                                <p:strVal val="#ppt_x"/>
                                              </p:val>
                                            </p:tav>
                                          </p:tavLst>
                                        </p:anim>
                                        <p:anim calcmode="lin" valueType="num">
                                          <p:cBhvr>
                                            <p:cTn id="104" dur="500" fill="hold"/>
                                            <p:tgtEl>
                                              <p:spTgt spid="5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102"/>
                                            </p:tgtEl>
                                            <p:attrNameLst>
                                              <p:attrName>style.visibility</p:attrName>
                                            </p:attrNameLst>
                                          </p:cBhvr>
                                          <p:to>
                                            <p:strVal val="visible"/>
                                          </p:to>
                                        </p:set>
                                        <p:animEffect transition="in" filter="fade">
                                          <p:cBhvr>
                                            <p:cTn id="107" dur="500"/>
                                            <p:tgtEl>
                                              <p:spTgt spid="102"/>
                                            </p:tgtEl>
                                          </p:cBhvr>
                                        </p:animEffect>
                                        <p:anim calcmode="lin" valueType="num">
                                          <p:cBhvr>
                                            <p:cTn id="108" dur="500" fill="hold"/>
                                            <p:tgtEl>
                                              <p:spTgt spid="102"/>
                                            </p:tgtEl>
                                            <p:attrNameLst>
                                              <p:attrName>ppt_x</p:attrName>
                                            </p:attrNameLst>
                                          </p:cBhvr>
                                          <p:tavLst>
                                            <p:tav tm="0">
                                              <p:val>
                                                <p:strVal val="#ppt_x"/>
                                              </p:val>
                                            </p:tav>
                                            <p:tav tm="100000">
                                              <p:val>
                                                <p:strVal val="#ppt_x"/>
                                              </p:val>
                                            </p:tav>
                                          </p:tavLst>
                                        </p:anim>
                                        <p:anim calcmode="lin" valueType="num">
                                          <p:cBhvr>
                                            <p:cTn id="109" dur="500" fill="hold"/>
                                            <p:tgtEl>
                                              <p:spTgt spid="102"/>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103"/>
                                            </p:tgtEl>
                                            <p:attrNameLst>
                                              <p:attrName>style.visibility</p:attrName>
                                            </p:attrNameLst>
                                          </p:cBhvr>
                                          <p:to>
                                            <p:strVal val="visible"/>
                                          </p:to>
                                        </p:set>
                                        <p:animEffect transition="in" filter="fade">
                                          <p:cBhvr>
                                            <p:cTn id="112" dur="500"/>
                                            <p:tgtEl>
                                              <p:spTgt spid="103"/>
                                            </p:tgtEl>
                                          </p:cBhvr>
                                        </p:animEffect>
                                        <p:anim calcmode="lin" valueType="num">
                                          <p:cBhvr>
                                            <p:cTn id="113" dur="500" fill="hold"/>
                                            <p:tgtEl>
                                              <p:spTgt spid="103"/>
                                            </p:tgtEl>
                                            <p:attrNameLst>
                                              <p:attrName>ppt_x</p:attrName>
                                            </p:attrNameLst>
                                          </p:cBhvr>
                                          <p:tavLst>
                                            <p:tav tm="0">
                                              <p:val>
                                                <p:strVal val="#ppt_x"/>
                                              </p:val>
                                            </p:tav>
                                            <p:tav tm="100000">
                                              <p:val>
                                                <p:strVal val="#ppt_x"/>
                                              </p:val>
                                            </p:tav>
                                          </p:tavLst>
                                        </p:anim>
                                        <p:anim calcmode="lin" valueType="num">
                                          <p:cBhvr>
                                            <p:cTn id="114" dur="500" fill="hold"/>
                                            <p:tgtEl>
                                              <p:spTgt spid="103"/>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104"/>
                                            </p:tgtEl>
                                            <p:attrNameLst>
                                              <p:attrName>style.visibility</p:attrName>
                                            </p:attrNameLst>
                                          </p:cBhvr>
                                          <p:to>
                                            <p:strVal val="visible"/>
                                          </p:to>
                                        </p:set>
                                        <p:animEffect transition="in" filter="fade">
                                          <p:cBhvr>
                                            <p:cTn id="117" dur="500"/>
                                            <p:tgtEl>
                                              <p:spTgt spid="104"/>
                                            </p:tgtEl>
                                          </p:cBhvr>
                                        </p:animEffect>
                                        <p:anim calcmode="lin" valueType="num">
                                          <p:cBhvr>
                                            <p:cTn id="118" dur="500" fill="hold"/>
                                            <p:tgtEl>
                                              <p:spTgt spid="104"/>
                                            </p:tgtEl>
                                            <p:attrNameLst>
                                              <p:attrName>ppt_x</p:attrName>
                                            </p:attrNameLst>
                                          </p:cBhvr>
                                          <p:tavLst>
                                            <p:tav tm="0">
                                              <p:val>
                                                <p:strVal val="#ppt_x"/>
                                              </p:val>
                                            </p:tav>
                                            <p:tav tm="100000">
                                              <p:val>
                                                <p:strVal val="#ppt_x"/>
                                              </p:val>
                                            </p:tav>
                                          </p:tavLst>
                                        </p:anim>
                                        <p:anim calcmode="lin" valueType="num">
                                          <p:cBhvr>
                                            <p:cTn id="119" dur="500" fill="hold"/>
                                            <p:tgtEl>
                                              <p:spTgt spid="104"/>
                                            </p:tgtEl>
                                            <p:attrNameLst>
                                              <p:attrName>ppt_y</p:attrName>
                                            </p:attrNameLst>
                                          </p:cBhvr>
                                          <p:tavLst>
                                            <p:tav tm="0">
                                              <p:val>
                                                <p:strVal val="#ppt_y+.1"/>
                                              </p:val>
                                            </p:tav>
                                            <p:tav tm="100000">
                                              <p:val>
                                                <p:strVal val="#ppt_y"/>
                                              </p:val>
                                            </p:tav>
                                          </p:tavLst>
                                        </p:anim>
                                      </p:childTnLst>
                                    </p:cTn>
                                  </p:par>
                                </p:childTnLst>
                              </p:cTn>
                            </p:par>
                            <p:par>
                              <p:cTn id="120" fill="hold">
                                <p:stCondLst>
                                  <p:cond delay="5300"/>
                                </p:stCondLst>
                                <p:childTnLst>
                                  <p:par>
                                    <p:cTn id="121" presetID="47" presetClass="entr" presetSubtype="0" fill="hold" grpId="0" nodeType="afterEffect">
                                      <p:stCondLst>
                                        <p:cond delay="0"/>
                                      </p:stCondLst>
                                      <p:childTnLst>
                                        <p:set>
                                          <p:cBhvr>
                                            <p:cTn id="122" dur="1" fill="hold">
                                              <p:stCondLst>
                                                <p:cond delay="0"/>
                                              </p:stCondLst>
                                            </p:cTn>
                                            <p:tgtEl>
                                              <p:spTgt spid="108"/>
                                            </p:tgtEl>
                                            <p:attrNameLst>
                                              <p:attrName>style.visibility</p:attrName>
                                            </p:attrNameLst>
                                          </p:cBhvr>
                                          <p:to>
                                            <p:strVal val="visible"/>
                                          </p:to>
                                        </p:set>
                                        <p:animEffect transition="in" filter="fade">
                                          <p:cBhvr>
                                            <p:cTn id="123" dur="500"/>
                                            <p:tgtEl>
                                              <p:spTgt spid="108"/>
                                            </p:tgtEl>
                                          </p:cBhvr>
                                        </p:animEffect>
                                        <p:anim calcmode="lin" valueType="num">
                                          <p:cBhvr>
                                            <p:cTn id="124" dur="500" fill="hold"/>
                                            <p:tgtEl>
                                              <p:spTgt spid="108"/>
                                            </p:tgtEl>
                                            <p:attrNameLst>
                                              <p:attrName>ppt_x</p:attrName>
                                            </p:attrNameLst>
                                          </p:cBhvr>
                                          <p:tavLst>
                                            <p:tav tm="0">
                                              <p:val>
                                                <p:strVal val="#ppt_x"/>
                                              </p:val>
                                            </p:tav>
                                            <p:tav tm="100000">
                                              <p:val>
                                                <p:strVal val="#ppt_x"/>
                                              </p:val>
                                            </p:tav>
                                          </p:tavLst>
                                        </p:anim>
                                        <p:anim calcmode="lin" valueType="num">
                                          <p:cBhvr>
                                            <p:cTn id="125" dur="500" fill="hold"/>
                                            <p:tgtEl>
                                              <p:spTgt spid="108"/>
                                            </p:tgtEl>
                                            <p:attrNameLst>
                                              <p:attrName>ppt_y</p:attrName>
                                            </p:attrNameLst>
                                          </p:cBhvr>
                                          <p:tavLst>
                                            <p:tav tm="0">
                                              <p:val>
                                                <p:strVal val="#ppt_y-.1"/>
                                              </p:val>
                                            </p:tav>
                                            <p:tav tm="100000">
                                              <p:val>
                                                <p:strVal val="#ppt_y"/>
                                              </p:val>
                                            </p:tav>
                                          </p:tavLst>
                                        </p:anim>
                                      </p:childTnLst>
                                    </p:cTn>
                                  </p:par>
                                  <p:par>
                                    <p:cTn id="126" presetID="47" presetClass="entr" presetSubtype="0" fill="hold" grpId="0" nodeType="withEffect">
                                      <p:stCondLst>
                                        <p:cond delay="0"/>
                                      </p:stCondLst>
                                      <p:childTnLst>
                                        <p:set>
                                          <p:cBhvr>
                                            <p:cTn id="127" dur="1" fill="hold">
                                              <p:stCondLst>
                                                <p:cond delay="0"/>
                                              </p:stCondLst>
                                            </p:cTn>
                                            <p:tgtEl>
                                              <p:spTgt spid="107"/>
                                            </p:tgtEl>
                                            <p:attrNameLst>
                                              <p:attrName>style.visibility</p:attrName>
                                            </p:attrNameLst>
                                          </p:cBhvr>
                                          <p:to>
                                            <p:strVal val="visible"/>
                                          </p:to>
                                        </p:set>
                                        <p:animEffect transition="in" filter="fade">
                                          <p:cBhvr>
                                            <p:cTn id="128" dur="500"/>
                                            <p:tgtEl>
                                              <p:spTgt spid="107"/>
                                            </p:tgtEl>
                                          </p:cBhvr>
                                        </p:animEffect>
                                        <p:anim calcmode="lin" valueType="num">
                                          <p:cBhvr>
                                            <p:cTn id="129" dur="500" fill="hold"/>
                                            <p:tgtEl>
                                              <p:spTgt spid="107"/>
                                            </p:tgtEl>
                                            <p:attrNameLst>
                                              <p:attrName>ppt_x</p:attrName>
                                            </p:attrNameLst>
                                          </p:cBhvr>
                                          <p:tavLst>
                                            <p:tav tm="0">
                                              <p:val>
                                                <p:strVal val="#ppt_x"/>
                                              </p:val>
                                            </p:tav>
                                            <p:tav tm="100000">
                                              <p:val>
                                                <p:strVal val="#ppt_x"/>
                                              </p:val>
                                            </p:tav>
                                          </p:tavLst>
                                        </p:anim>
                                        <p:anim calcmode="lin" valueType="num">
                                          <p:cBhvr>
                                            <p:cTn id="130" dur="500" fill="hold"/>
                                            <p:tgtEl>
                                              <p:spTgt spid="107"/>
                                            </p:tgtEl>
                                            <p:attrNameLst>
                                              <p:attrName>ppt_y</p:attrName>
                                            </p:attrNameLst>
                                          </p:cBhvr>
                                          <p:tavLst>
                                            <p:tav tm="0">
                                              <p:val>
                                                <p:strVal val="#ppt_y-.1"/>
                                              </p:val>
                                            </p:tav>
                                            <p:tav tm="100000">
                                              <p:val>
                                                <p:strVal val="#ppt_y"/>
                                              </p:val>
                                            </p:tav>
                                          </p:tavLst>
                                        </p:anim>
                                      </p:childTnLst>
                                    </p:cTn>
                                  </p:par>
                                  <p:par>
                                    <p:cTn id="131" presetID="47" presetClass="entr" presetSubtype="0" fill="hold" nodeType="withEffect">
                                      <p:stCondLst>
                                        <p:cond delay="0"/>
                                      </p:stCondLst>
                                      <p:childTnLst>
                                        <p:set>
                                          <p:cBhvr>
                                            <p:cTn id="132" dur="1" fill="hold">
                                              <p:stCondLst>
                                                <p:cond delay="0"/>
                                              </p:stCondLst>
                                            </p:cTn>
                                            <p:tgtEl>
                                              <p:spTgt spid="109"/>
                                            </p:tgtEl>
                                            <p:attrNameLst>
                                              <p:attrName>style.visibility</p:attrName>
                                            </p:attrNameLst>
                                          </p:cBhvr>
                                          <p:to>
                                            <p:strVal val="visible"/>
                                          </p:to>
                                        </p:set>
                                        <p:animEffect transition="in" filter="fade">
                                          <p:cBhvr>
                                            <p:cTn id="133" dur="500"/>
                                            <p:tgtEl>
                                              <p:spTgt spid="109"/>
                                            </p:tgtEl>
                                          </p:cBhvr>
                                        </p:animEffect>
                                        <p:anim calcmode="lin" valueType="num">
                                          <p:cBhvr>
                                            <p:cTn id="134" dur="500" fill="hold"/>
                                            <p:tgtEl>
                                              <p:spTgt spid="109"/>
                                            </p:tgtEl>
                                            <p:attrNameLst>
                                              <p:attrName>ppt_x</p:attrName>
                                            </p:attrNameLst>
                                          </p:cBhvr>
                                          <p:tavLst>
                                            <p:tav tm="0">
                                              <p:val>
                                                <p:strVal val="#ppt_x"/>
                                              </p:val>
                                            </p:tav>
                                            <p:tav tm="100000">
                                              <p:val>
                                                <p:strVal val="#ppt_x"/>
                                              </p:val>
                                            </p:tav>
                                          </p:tavLst>
                                        </p:anim>
                                        <p:anim calcmode="lin" valueType="num">
                                          <p:cBhvr>
                                            <p:cTn id="135" dur="500" fill="hold"/>
                                            <p:tgtEl>
                                              <p:spTgt spid="109"/>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58"/>
                                            </p:tgtEl>
                                            <p:attrNameLst>
                                              <p:attrName>style.visibility</p:attrName>
                                            </p:attrNameLst>
                                          </p:cBhvr>
                                          <p:to>
                                            <p:strVal val="visible"/>
                                          </p:to>
                                        </p:set>
                                        <p:animEffect transition="in" filter="fade">
                                          <p:cBhvr>
                                            <p:cTn id="138" dur="500"/>
                                            <p:tgtEl>
                                              <p:spTgt spid="58"/>
                                            </p:tgtEl>
                                          </p:cBhvr>
                                        </p:animEffect>
                                        <p:anim calcmode="lin" valueType="num">
                                          <p:cBhvr>
                                            <p:cTn id="139" dur="500" fill="hold"/>
                                            <p:tgtEl>
                                              <p:spTgt spid="58"/>
                                            </p:tgtEl>
                                            <p:attrNameLst>
                                              <p:attrName>ppt_x</p:attrName>
                                            </p:attrNameLst>
                                          </p:cBhvr>
                                          <p:tavLst>
                                            <p:tav tm="0">
                                              <p:val>
                                                <p:strVal val="#ppt_x"/>
                                              </p:val>
                                            </p:tav>
                                            <p:tav tm="100000">
                                              <p:val>
                                                <p:strVal val="#ppt_x"/>
                                              </p:val>
                                            </p:tav>
                                          </p:tavLst>
                                        </p:anim>
                                        <p:anim calcmode="lin" valueType="num">
                                          <p:cBhvr>
                                            <p:cTn id="140" dur="5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52" grpId="0" animBg="1"/>
          <p:bldP spid="53" grpId="0" animBg="1"/>
          <p:bldP spid="54" grpId="0" animBg="1"/>
          <p:bldP spid="55" grpId="0" animBg="1"/>
          <p:bldP spid="56" grpId="0" animBg="1"/>
          <p:bldP spid="57" grpId="0" animBg="1"/>
          <p:bldP spid="58" grpId="0" animBg="1"/>
          <p:bldP spid="59" grpId="0" animBg="1"/>
          <p:bldP spid="87" grpId="0"/>
          <p:bldP spid="88" grpId="0"/>
          <p:bldP spid="92" grpId="0"/>
          <p:bldP spid="93" grpId="0"/>
          <p:bldP spid="97" grpId="0"/>
          <p:bldP spid="98" grpId="0"/>
          <p:bldP spid="102" grpId="0"/>
          <p:bldP spid="103" grpId="0"/>
          <p:bldP spid="107" grpId="0"/>
          <p:bldP spid="108" grpId="0"/>
          <p:bldP spid="40" grpId="0" animBg="1"/>
          <p:bldP spid="41"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65964" y="1445924"/>
            <a:ext cx="3937562" cy="1338828"/>
          </a:xfrm>
          <a:prstGeom prst="rect">
            <a:avLst/>
          </a:prstGeom>
          <a:noFill/>
        </p:spPr>
        <p:txBody>
          <a:bodyPr wrap="square" rtlCol="0">
            <a:spAutoFit/>
          </a:bodyPr>
          <a:lstStyle/>
          <a:p>
            <a:pPr>
              <a:lnSpc>
                <a:spcPct val="150000"/>
              </a:lnSpc>
            </a:pPr>
            <a:r>
              <a:rPr lang="zh-CN" altLang="en-US" dirty="0">
                <a:latin typeface="+mn-ea"/>
                <a:ea typeface="+mn-ea"/>
              </a:rPr>
              <a:t>这里输入您的文字这里输入您的文字这里输入您的文字这里输入您的文字这里输入您这里输入您的文字</a:t>
            </a:r>
          </a:p>
        </p:txBody>
      </p:sp>
      <p:grpSp>
        <p:nvGrpSpPr>
          <p:cNvPr id="6" name="组合 5"/>
          <p:cNvGrpSpPr/>
          <p:nvPr/>
        </p:nvGrpSpPr>
        <p:grpSpPr>
          <a:xfrm>
            <a:off x="2497981" y="1467333"/>
            <a:ext cx="7607300" cy="4565650"/>
            <a:chOff x="1706563" y="1090612"/>
            <a:chExt cx="7607300" cy="4565650"/>
          </a:xfrm>
          <a:solidFill>
            <a:schemeClr val="tx2"/>
          </a:solidFill>
        </p:grpSpPr>
        <p:sp>
          <p:nvSpPr>
            <p:cNvPr id="7" name="Freeform 613"/>
            <p:cNvSpPr>
              <a:spLocks noEditPoints="1"/>
            </p:cNvSpPr>
            <p:nvPr/>
          </p:nvSpPr>
          <p:spPr bwMode="auto">
            <a:xfrm>
              <a:off x="5049838" y="2849563"/>
              <a:ext cx="801688" cy="1449388"/>
            </a:xfrm>
            <a:custGeom>
              <a:avLst/>
              <a:gdLst>
                <a:gd name="T0" fmla="*/ 846 w 893"/>
                <a:gd name="T1" fmla="*/ 184 h 1613"/>
                <a:gd name="T2" fmla="*/ 765 w 893"/>
                <a:gd name="T3" fmla="*/ 894 h 1613"/>
                <a:gd name="T4" fmla="*/ 769 w 893"/>
                <a:gd name="T5" fmla="*/ 911 h 1613"/>
                <a:gd name="T6" fmla="*/ 771 w 893"/>
                <a:gd name="T7" fmla="*/ 913 h 1613"/>
                <a:gd name="T8" fmla="*/ 763 w 893"/>
                <a:gd name="T9" fmla="*/ 1043 h 1613"/>
                <a:gd name="T10" fmla="*/ 759 w 893"/>
                <a:gd name="T11" fmla="*/ 1568 h 1613"/>
                <a:gd name="T12" fmla="*/ 271 w 893"/>
                <a:gd name="T13" fmla="*/ 1568 h 1613"/>
                <a:gd name="T14" fmla="*/ 157 w 893"/>
                <a:gd name="T15" fmla="*/ 1456 h 1613"/>
                <a:gd name="T16" fmla="*/ 151 w 893"/>
                <a:gd name="T17" fmla="*/ 1452 h 1613"/>
                <a:gd name="T18" fmla="*/ 49 w 893"/>
                <a:gd name="T19" fmla="*/ 1355 h 1613"/>
                <a:gd name="T20" fmla="*/ 286 w 893"/>
                <a:gd name="T21" fmla="*/ 869 h 1613"/>
                <a:gd name="T22" fmla="*/ 491 w 893"/>
                <a:gd name="T23" fmla="*/ 871 h 1613"/>
                <a:gd name="T24" fmla="*/ 512 w 893"/>
                <a:gd name="T25" fmla="*/ 887 h 1613"/>
                <a:gd name="T26" fmla="*/ 628 w 893"/>
                <a:gd name="T27" fmla="*/ 887 h 1613"/>
                <a:gd name="T28" fmla="*/ 649 w 893"/>
                <a:gd name="T29" fmla="*/ 872 h 1613"/>
                <a:gd name="T30" fmla="*/ 690 w 893"/>
                <a:gd name="T31" fmla="*/ 872 h 1613"/>
                <a:gd name="T32" fmla="*/ 706 w 893"/>
                <a:gd name="T33" fmla="*/ 866 h 1613"/>
                <a:gd name="T34" fmla="*/ 713 w 893"/>
                <a:gd name="T35" fmla="*/ 850 h 1613"/>
                <a:gd name="T36" fmla="*/ 718 w 893"/>
                <a:gd name="T37" fmla="*/ 176 h 1613"/>
                <a:gd name="T38" fmla="*/ 711 w 893"/>
                <a:gd name="T39" fmla="*/ 160 h 1613"/>
                <a:gd name="T40" fmla="*/ 696 w 893"/>
                <a:gd name="T41" fmla="*/ 153 h 1613"/>
                <a:gd name="T42" fmla="*/ 455 w 893"/>
                <a:gd name="T43" fmla="*/ 152 h 1613"/>
                <a:gd name="T44" fmla="*/ 469 w 893"/>
                <a:gd name="T45" fmla="*/ 53 h 1613"/>
                <a:gd name="T46" fmla="*/ 832 w 893"/>
                <a:gd name="T47" fmla="*/ 167 h 1613"/>
                <a:gd name="T48" fmla="*/ 847 w 893"/>
                <a:gd name="T49" fmla="*/ 179 h 1613"/>
                <a:gd name="T50" fmla="*/ 846 w 893"/>
                <a:gd name="T51" fmla="*/ 184 h 1613"/>
                <a:gd name="T52" fmla="*/ 850 w 893"/>
                <a:gd name="T53" fmla="*/ 127 h 1613"/>
                <a:gd name="T54" fmla="*/ 847 w 893"/>
                <a:gd name="T55" fmla="*/ 126 h 1613"/>
                <a:gd name="T56" fmla="*/ 457 w 893"/>
                <a:gd name="T57" fmla="*/ 2 h 1613"/>
                <a:gd name="T58" fmla="*/ 439 w 893"/>
                <a:gd name="T59" fmla="*/ 5 h 1613"/>
                <a:gd name="T60" fmla="*/ 429 w 893"/>
                <a:gd name="T61" fmla="*/ 20 h 1613"/>
                <a:gd name="T62" fmla="*/ 407 w 893"/>
                <a:gd name="T63" fmla="*/ 170 h 1613"/>
                <a:gd name="T64" fmla="*/ 412 w 893"/>
                <a:gd name="T65" fmla="*/ 188 h 1613"/>
                <a:gd name="T66" fmla="*/ 429 w 893"/>
                <a:gd name="T67" fmla="*/ 196 h 1613"/>
                <a:gd name="T68" fmla="*/ 673 w 893"/>
                <a:gd name="T69" fmla="*/ 198 h 1613"/>
                <a:gd name="T70" fmla="*/ 669 w 893"/>
                <a:gd name="T71" fmla="*/ 828 h 1613"/>
                <a:gd name="T72" fmla="*/ 628 w 893"/>
                <a:gd name="T73" fmla="*/ 827 h 1613"/>
                <a:gd name="T74" fmla="*/ 612 w 893"/>
                <a:gd name="T75" fmla="*/ 834 h 1613"/>
                <a:gd name="T76" fmla="*/ 607 w 893"/>
                <a:gd name="T77" fmla="*/ 842 h 1613"/>
                <a:gd name="T78" fmla="*/ 533 w 893"/>
                <a:gd name="T79" fmla="*/ 842 h 1613"/>
                <a:gd name="T80" fmla="*/ 512 w 893"/>
                <a:gd name="T81" fmla="*/ 826 h 1613"/>
                <a:gd name="T82" fmla="*/ 272 w 893"/>
                <a:gd name="T83" fmla="*/ 825 h 1613"/>
                <a:gd name="T84" fmla="*/ 252 w 893"/>
                <a:gd name="T85" fmla="*/ 837 h 1613"/>
                <a:gd name="T86" fmla="*/ 3 w 893"/>
                <a:gd name="T87" fmla="*/ 1348 h 1613"/>
                <a:gd name="T88" fmla="*/ 6 w 893"/>
                <a:gd name="T89" fmla="*/ 1371 h 1613"/>
                <a:gd name="T90" fmla="*/ 128 w 893"/>
                <a:gd name="T91" fmla="*/ 1490 h 1613"/>
                <a:gd name="T92" fmla="*/ 247 w 893"/>
                <a:gd name="T93" fmla="*/ 1606 h 1613"/>
                <a:gd name="T94" fmla="*/ 262 w 893"/>
                <a:gd name="T95" fmla="*/ 1613 h 1613"/>
                <a:gd name="T96" fmla="*/ 781 w 893"/>
                <a:gd name="T97" fmla="*/ 1613 h 1613"/>
                <a:gd name="T98" fmla="*/ 803 w 893"/>
                <a:gd name="T99" fmla="*/ 1591 h 1613"/>
                <a:gd name="T100" fmla="*/ 807 w 893"/>
                <a:gd name="T101" fmla="*/ 1041 h 1613"/>
                <a:gd name="T102" fmla="*/ 807 w 893"/>
                <a:gd name="T103" fmla="*/ 1037 h 1613"/>
                <a:gd name="T104" fmla="*/ 816 w 893"/>
                <a:gd name="T105" fmla="*/ 926 h 1613"/>
                <a:gd name="T106" fmla="*/ 816 w 893"/>
                <a:gd name="T107" fmla="*/ 898 h 1613"/>
                <a:gd name="T108" fmla="*/ 810 w 893"/>
                <a:gd name="T109" fmla="*/ 890 h 1613"/>
                <a:gd name="T110" fmla="*/ 889 w 893"/>
                <a:gd name="T111" fmla="*/ 193 h 1613"/>
                <a:gd name="T112" fmla="*/ 890 w 893"/>
                <a:gd name="T113" fmla="*/ 168 h 1613"/>
                <a:gd name="T114" fmla="*/ 850 w 893"/>
                <a:gd name="T115" fmla="*/ 127 h 1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3" h="1613">
                  <a:moveTo>
                    <a:pt x="846" y="184"/>
                  </a:moveTo>
                  <a:cubicBezTo>
                    <a:pt x="841" y="214"/>
                    <a:pt x="768" y="867"/>
                    <a:pt x="765" y="894"/>
                  </a:cubicBezTo>
                  <a:cubicBezTo>
                    <a:pt x="764" y="900"/>
                    <a:pt x="766" y="906"/>
                    <a:pt x="769" y="911"/>
                  </a:cubicBezTo>
                  <a:lnTo>
                    <a:pt x="771" y="913"/>
                  </a:lnTo>
                  <a:cubicBezTo>
                    <a:pt x="750" y="958"/>
                    <a:pt x="760" y="1027"/>
                    <a:pt x="763" y="1043"/>
                  </a:cubicBezTo>
                  <a:lnTo>
                    <a:pt x="759" y="1568"/>
                  </a:lnTo>
                  <a:lnTo>
                    <a:pt x="271" y="1568"/>
                  </a:lnTo>
                  <a:lnTo>
                    <a:pt x="157" y="1456"/>
                  </a:lnTo>
                  <a:cubicBezTo>
                    <a:pt x="155" y="1455"/>
                    <a:pt x="154" y="1453"/>
                    <a:pt x="151" y="1452"/>
                  </a:cubicBezTo>
                  <a:cubicBezTo>
                    <a:pt x="119" y="1436"/>
                    <a:pt x="73" y="1384"/>
                    <a:pt x="49" y="1355"/>
                  </a:cubicBezTo>
                  <a:cubicBezTo>
                    <a:pt x="78" y="1296"/>
                    <a:pt x="203" y="1042"/>
                    <a:pt x="286" y="869"/>
                  </a:cubicBezTo>
                  <a:lnTo>
                    <a:pt x="491" y="871"/>
                  </a:lnTo>
                  <a:cubicBezTo>
                    <a:pt x="493" y="880"/>
                    <a:pt x="502" y="887"/>
                    <a:pt x="512" y="887"/>
                  </a:cubicBezTo>
                  <a:lnTo>
                    <a:pt x="628" y="887"/>
                  </a:lnTo>
                  <a:cubicBezTo>
                    <a:pt x="637" y="887"/>
                    <a:pt x="646" y="881"/>
                    <a:pt x="649" y="872"/>
                  </a:cubicBezTo>
                  <a:lnTo>
                    <a:pt x="690" y="872"/>
                  </a:lnTo>
                  <a:cubicBezTo>
                    <a:pt x="696" y="872"/>
                    <a:pt x="702" y="870"/>
                    <a:pt x="706" y="866"/>
                  </a:cubicBezTo>
                  <a:cubicBezTo>
                    <a:pt x="710" y="862"/>
                    <a:pt x="713" y="856"/>
                    <a:pt x="713" y="850"/>
                  </a:cubicBezTo>
                  <a:lnTo>
                    <a:pt x="718" y="176"/>
                  </a:lnTo>
                  <a:cubicBezTo>
                    <a:pt x="718" y="170"/>
                    <a:pt x="716" y="164"/>
                    <a:pt x="711" y="160"/>
                  </a:cubicBezTo>
                  <a:cubicBezTo>
                    <a:pt x="707" y="156"/>
                    <a:pt x="702" y="153"/>
                    <a:pt x="696" y="153"/>
                  </a:cubicBezTo>
                  <a:lnTo>
                    <a:pt x="455" y="152"/>
                  </a:lnTo>
                  <a:cubicBezTo>
                    <a:pt x="461" y="109"/>
                    <a:pt x="466" y="75"/>
                    <a:pt x="469" y="53"/>
                  </a:cubicBezTo>
                  <a:lnTo>
                    <a:pt x="832" y="167"/>
                  </a:lnTo>
                  <a:cubicBezTo>
                    <a:pt x="842" y="173"/>
                    <a:pt x="846" y="177"/>
                    <a:pt x="847" y="179"/>
                  </a:cubicBezTo>
                  <a:cubicBezTo>
                    <a:pt x="846" y="180"/>
                    <a:pt x="846" y="182"/>
                    <a:pt x="846" y="184"/>
                  </a:cubicBezTo>
                  <a:close/>
                  <a:moveTo>
                    <a:pt x="850" y="127"/>
                  </a:moveTo>
                  <a:cubicBezTo>
                    <a:pt x="849" y="126"/>
                    <a:pt x="848" y="126"/>
                    <a:pt x="847" y="126"/>
                  </a:cubicBezTo>
                  <a:lnTo>
                    <a:pt x="457" y="2"/>
                  </a:lnTo>
                  <a:cubicBezTo>
                    <a:pt x="451" y="0"/>
                    <a:pt x="444" y="1"/>
                    <a:pt x="439" y="5"/>
                  </a:cubicBezTo>
                  <a:cubicBezTo>
                    <a:pt x="433" y="8"/>
                    <a:pt x="430" y="14"/>
                    <a:pt x="429" y="20"/>
                  </a:cubicBezTo>
                  <a:cubicBezTo>
                    <a:pt x="429" y="20"/>
                    <a:pt x="420" y="83"/>
                    <a:pt x="407" y="170"/>
                  </a:cubicBezTo>
                  <a:cubicBezTo>
                    <a:pt x="406" y="177"/>
                    <a:pt x="408" y="183"/>
                    <a:pt x="412" y="188"/>
                  </a:cubicBezTo>
                  <a:cubicBezTo>
                    <a:pt x="417" y="193"/>
                    <a:pt x="423" y="196"/>
                    <a:pt x="429" y="196"/>
                  </a:cubicBezTo>
                  <a:lnTo>
                    <a:pt x="673" y="198"/>
                  </a:lnTo>
                  <a:lnTo>
                    <a:pt x="669" y="828"/>
                  </a:lnTo>
                  <a:lnTo>
                    <a:pt x="628" y="827"/>
                  </a:lnTo>
                  <a:cubicBezTo>
                    <a:pt x="623" y="827"/>
                    <a:pt x="616" y="829"/>
                    <a:pt x="612" y="834"/>
                  </a:cubicBezTo>
                  <a:cubicBezTo>
                    <a:pt x="610" y="836"/>
                    <a:pt x="608" y="839"/>
                    <a:pt x="607" y="842"/>
                  </a:cubicBezTo>
                  <a:lnTo>
                    <a:pt x="533" y="842"/>
                  </a:lnTo>
                  <a:cubicBezTo>
                    <a:pt x="531" y="833"/>
                    <a:pt x="522" y="826"/>
                    <a:pt x="512" y="826"/>
                  </a:cubicBezTo>
                  <a:lnTo>
                    <a:pt x="272" y="825"/>
                  </a:lnTo>
                  <a:cubicBezTo>
                    <a:pt x="264" y="825"/>
                    <a:pt x="256" y="829"/>
                    <a:pt x="252" y="837"/>
                  </a:cubicBezTo>
                  <a:cubicBezTo>
                    <a:pt x="159" y="1032"/>
                    <a:pt x="5" y="1345"/>
                    <a:pt x="3" y="1348"/>
                  </a:cubicBezTo>
                  <a:cubicBezTo>
                    <a:pt x="0" y="1355"/>
                    <a:pt x="0" y="1364"/>
                    <a:pt x="6" y="1371"/>
                  </a:cubicBezTo>
                  <a:cubicBezTo>
                    <a:pt x="8" y="1375"/>
                    <a:pt x="75" y="1462"/>
                    <a:pt x="128" y="1490"/>
                  </a:cubicBezTo>
                  <a:lnTo>
                    <a:pt x="247" y="1606"/>
                  </a:lnTo>
                  <a:cubicBezTo>
                    <a:pt x="251" y="1610"/>
                    <a:pt x="256" y="1613"/>
                    <a:pt x="262" y="1613"/>
                  </a:cubicBezTo>
                  <a:lnTo>
                    <a:pt x="781" y="1613"/>
                  </a:lnTo>
                  <a:cubicBezTo>
                    <a:pt x="793" y="1613"/>
                    <a:pt x="803" y="1603"/>
                    <a:pt x="803" y="1591"/>
                  </a:cubicBezTo>
                  <a:lnTo>
                    <a:pt x="807" y="1041"/>
                  </a:lnTo>
                  <a:cubicBezTo>
                    <a:pt x="807" y="1040"/>
                    <a:pt x="807" y="1038"/>
                    <a:pt x="807" y="1037"/>
                  </a:cubicBezTo>
                  <a:cubicBezTo>
                    <a:pt x="801" y="1005"/>
                    <a:pt x="798" y="947"/>
                    <a:pt x="816" y="926"/>
                  </a:cubicBezTo>
                  <a:cubicBezTo>
                    <a:pt x="822" y="917"/>
                    <a:pt x="822" y="906"/>
                    <a:pt x="816" y="898"/>
                  </a:cubicBezTo>
                  <a:lnTo>
                    <a:pt x="810" y="890"/>
                  </a:lnTo>
                  <a:cubicBezTo>
                    <a:pt x="819" y="811"/>
                    <a:pt x="882" y="247"/>
                    <a:pt x="889" y="193"/>
                  </a:cubicBezTo>
                  <a:cubicBezTo>
                    <a:pt x="892" y="186"/>
                    <a:pt x="893" y="178"/>
                    <a:pt x="890" y="168"/>
                  </a:cubicBezTo>
                  <a:cubicBezTo>
                    <a:pt x="886" y="152"/>
                    <a:pt x="873" y="138"/>
                    <a:pt x="850"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044"/>
            <p:cNvSpPr/>
            <p:nvPr/>
          </p:nvSpPr>
          <p:spPr bwMode="auto">
            <a:xfrm>
              <a:off x="1706563" y="1090612"/>
              <a:ext cx="7607300" cy="4565650"/>
            </a:xfrm>
            <a:custGeom>
              <a:avLst/>
              <a:gdLst>
                <a:gd name="T0" fmla="*/ 6560 w 8465"/>
                <a:gd name="T1" fmla="*/ 2039 h 5080"/>
                <a:gd name="T2" fmla="*/ 4970 w 8465"/>
                <a:gd name="T3" fmla="*/ 2957 h 5080"/>
                <a:gd name="T4" fmla="*/ 4920 w 8465"/>
                <a:gd name="T5" fmla="*/ 2002 h 5080"/>
                <a:gd name="T6" fmla="*/ 4663 w 8465"/>
                <a:gd name="T7" fmla="*/ 1598 h 5080"/>
                <a:gd name="T8" fmla="*/ 4857 w 8465"/>
                <a:gd name="T9" fmla="*/ 1644 h 5080"/>
                <a:gd name="T10" fmla="*/ 4939 w 8465"/>
                <a:gd name="T11" fmla="*/ 1558 h 5080"/>
                <a:gd name="T12" fmla="*/ 4883 w 8465"/>
                <a:gd name="T13" fmla="*/ 1426 h 5080"/>
                <a:gd name="T14" fmla="*/ 4757 w 8465"/>
                <a:gd name="T15" fmla="*/ 1408 h 5080"/>
                <a:gd name="T16" fmla="*/ 4274 w 8465"/>
                <a:gd name="T17" fmla="*/ 879 h 5080"/>
                <a:gd name="T18" fmla="*/ 4162 w 8465"/>
                <a:gd name="T19" fmla="*/ 551 h 5080"/>
                <a:gd name="T20" fmla="*/ 4248 w 8465"/>
                <a:gd name="T21" fmla="*/ 499 h 5080"/>
                <a:gd name="T22" fmla="*/ 4258 w 8465"/>
                <a:gd name="T23" fmla="*/ 399 h 5080"/>
                <a:gd name="T24" fmla="*/ 4267 w 8465"/>
                <a:gd name="T25" fmla="*/ 275 h 5080"/>
                <a:gd name="T26" fmla="*/ 4228 w 8465"/>
                <a:gd name="T27" fmla="*/ 179 h 5080"/>
                <a:gd name="T28" fmla="*/ 3956 w 8465"/>
                <a:gd name="T29" fmla="*/ 28 h 5080"/>
                <a:gd name="T30" fmla="*/ 3851 w 8465"/>
                <a:gd name="T31" fmla="*/ 467 h 5080"/>
                <a:gd name="T32" fmla="*/ 3868 w 8465"/>
                <a:gd name="T33" fmla="*/ 536 h 5080"/>
                <a:gd name="T34" fmla="*/ 3679 w 8465"/>
                <a:gd name="T35" fmla="*/ 907 h 5080"/>
                <a:gd name="T36" fmla="*/ 3658 w 8465"/>
                <a:gd name="T37" fmla="*/ 1771 h 5080"/>
                <a:gd name="T38" fmla="*/ 3797 w 8465"/>
                <a:gd name="T39" fmla="*/ 1943 h 5080"/>
                <a:gd name="T40" fmla="*/ 3435 w 8465"/>
                <a:gd name="T41" fmla="*/ 2102 h 5080"/>
                <a:gd name="T42" fmla="*/ 3430 w 8465"/>
                <a:gd name="T43" fmla="*/ 2821 h 5080"/>
                <a:gd name="T44" fmla="*/ 3619 w 8465"/>
                <a:gd name="T45" fmla="*/ 2822 h 5080"/>
                <a:gd name="T46" fmla="*/ 3414 w 8465"/>
                <a:gd name="T47" fmla="*/ 3459 h 5080"/>
                <a:gd name="T48" fmla="*/ 2511 w 8465"/>
                <a:gd name="T49" fmla="*/ 4359 h 5080"/>
                <a:gd name="T50" fmla="*/ 22 w 8465"/>
                <a:gd name="T51" fmla="*/ 5035 h 5080"/>
                <a:gd name="T52" fmla="*/ 391 w 8465"/>
                <a:gd name="T53" fmla="*/ 5069 h 5080"/>
                <a:gd name="T54" fmla="*/ 3032 w 8465"/>
                <a:gd name="T55" fmla="*/ 3578 h 5080"/>
                <a:gd name="T56" fmla="*/ 3541 w 8465"/>
                <a:gd name="T57" fmla="*/ 3252 h 5080"/>
                <a:gd name="T58" fmla="*/ 3597 w 8465"/>
                <a:gd name="T59" fmla="*/ 2778 h 5080"/>
                <a:gd name="T60" fmla="*/ 3481 w 8465"/>
                <a:gd name="T61" fmla="*/ 2777 h 5080"/>
                <a:gd name="T62" fmla="*/ 3822 w 8465"/>
                <a:gd name="T63" fmla="*/ 2128 h 5080"/>
                <a:gd name="T64" fmla="*/ 3828 w 8465"/>
                <a:gd name="T65" fmla="*/ 1907 h 5080"/>
                <a:gd name="T66" fmla="*/ 3699 w 8465"/>
                <a:gd name="T67" fmla="*/ 1725 h 5080"/>
                <a:gd name="T68" fmla="*/ 3720 w 8465"/>
                <a:gd name="T69" fmla="*/ 925 h 5080"/>
                <a:gd name="T70" fmla="*/ 3910 w 8465"/>
                <a:gd name="T71" fmla="*/ 551 h 5080"/>
                <a:gd name="T72" fmla="*/ 3910 w 8465"/>
                <a:gd name="T73" fmla="*/ 470 h 5080"/>
                <a:gd name="T74" fmla="*/ 3824 w 8465"/>
                <a:gd name="T75" fmla="*/ 284 h 5080"/>
                <a:gd name="T76" fmla="*/ 4128 w 8465"/>
                <a:gd name="T77" fmla="*/ 109 h 5080"/>
                <a:gd name="T78" fmla="*/ 4197 w 8465"/>
                <a:gd name="T79" fmla="*/ 254 h 5080"/>
                <a:gd name="T80" fmla="*/ 4204 w 8465"/>
                <a:gd name="T81" fmla="*/ 345 h 5080"/>
                <a:gd name="T82" fmla="*/ 4212 w 8465"/>
                <a:gd name="T83" fmla="*/ 428 h 5080"/>
                <a:gd name="T84" fmla="*/ 4203 w 8465"/>
                <a:gd name="T85" fmla="*/ 504 h 5080"/>
                <a:gd name="T86" fmla="*/ 4155 w 8465"/>
                <a:gd name="T87" fmla="*/ 500 h 5080"/>
                <a:gd name="T88" fmla="*/ 4126 w 8465"/>
                <a:gd name="T89" fmla="*/ 607 h 5080"/>
                <a:gd name="T90" fmla="*/ 4237 w 8465"/>
                <a:gd name="T91" fmla="*/ 904 h 5080"/>
                <a:gd name="T92" fmla="*/ 4708 w 8465"/>
                <a:gd name="T93" fmla="*/ 1432 h 5080"/>
                <a:gd name="T94" fmla="*/ 4795 w 8465"/>
                <a:gd name="T95" fmla="*/ 1446 h 5080"/>
                <a:gd name="T96" fmla="*/ 4862 w 8465"/>
                <a:gd name="T97" fmla="*/ 1468 h 5080"/>
                <a:gd name="T98" fmla="*/ 4894 w 8465"/>
                <a:gd name="T99" fmla="*/ 1557 h 5080"/>
                <a:gd name="T100" fmla="*/ 4849 w 8465"/>
                <a:gd name="T101" fmla="*/ 1600 h 5080"/>
                <a:gd name="T102" fmla="*/ 4688 w 8465"/>
                <a:gd name="T103" fmla="*/ 1538 h 5080"/>
                <a:gd name="T104" fmla="*/ 4401 w 8465"/>
                <a:gd name="T105" fmla="*/ 1477 h 5080"/>
                <a:gd name="T106" fmla="*/ 4409 w 8465"/>
                <a:gd name="T107" fmla="*/ 1663 h 5080"/>
                <a:gd name="T108" fmla="*/ 4730 w 8465"/>
                <a:gd name="T109" fmla="*/ 2745 h 5080"/>
                <a:gd name="T110" fmla="*/ 5176 w 8465"/>
                <a:gd name="T111" fmla="*/ 3002 h 5080"/>
                <a:gd name="T112" fmla="*/ 6592 w 8465"/>
                <a:gd name="T113" fmla="*/ 2077 h 5080"/>
                <a:gd name="T114" fmla="*/ 8280 w 8465"/>
                <a:gd name="T115" fmla="*/ 1313 h 5080"/>
                <a:gd name="T116" fmla="*/ 8424 w 8465"/>
                <a:gd name="T117" fmla="*/ 943 h 5080"/>
                <a:gd name="T118" fmla="*/ 8179 w 8465"/>
                <a:gd name="T119" fmla="*/ 1221 h 5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65" h="5080">
                  <a:moveTo>
                    <a:pt x="8179" y="1221"/>
                  </a:moveTo>
                  <a:lnTo>
                    <a:pt x="7250" y="2306"/>
                  </a:lnTo>
                  <a:lnTo>
                    <a:pt x="6589" y="2028"/>
                  </a:lnTo>
                  <a:cubicBezTo>
                    <a:pt x="6578" y="2023"/>
                    <a:pt x="6565" y="2028"/>
                    <a:pt x="6560" y="2039"/>
                  </a:cubicBezTo>
                  <a:lnTo>
                    <a:pt x="5439" y="3246"/>
                  </a:lnTo>
                  <a:lnTo>
                    <a:pt x="5203" y="2965"/>
                  </a:lnTo>
                  <a:cubicBezTo>
                    <a:pt x="5199" y="2960"/>
                    <a:pt x="5193" y="2957"/>
                    <a:pt x="5186" y="2957"/>
                  </a:cubicBezTo>
                  <a:lnTo>
                    <a:pt x="4970" y="2957"/>
                  </a:lnTo>
                  <a:cubicBezTo>
                    <a:pt x="4908" y="2911"/>
                    <a:pt x="4885" y="2894"/>
                    <a:pt x="4809" y="2861"/>
                  </a:cubicBezTo>
                  <a:cubicBezTo>
                    <a:pt x="4746" y="2834"/>
                    <a:pt x="4770" y="2767"/>
                    <a:pt x="4772" y="2759"/>
                  </a:cubicBezTo>
                  <a:cubicBezTo>
                    <a:pt x="4773" y="2758"/>
                    <a:pt x="4773" y="2757"/>
                    <a:pt x="4773" y="2756"/>
                  </a:cubicBezTo>
                  <a:lnTo>
                    <a:pt x="4920" y="2002"/>
                  </a:lnTo>
                  <a:cubicBezTo>
                    <a:pt x="4940" y="1868"/>
                    <a:pt x="4864" y="1813"/>
                    <a:pt x="4852" y="1805"/>
                  </a:cubicBezTo>
                  <a:cubicBezTo>
                    <a:pt x="4808" y="1772"/>
                    <a:pt x="4509" y="1654"/>
                    <a:pt x="4437" y="1626"/>
                  </a:cubicBezTo>
                  <a:cubicBezTo>
                    <a:pt x="4434" y="1608"/>
                    <a:pt x="4429" y="1572"/>
                    <a:pt x="4422" y="1529"/>
                  </a:cubicBezTo>
                  <a:lnTo>
                    <a:pt x="4663" y="1598"/>
                  </a:lnTo>
                  <a:cubicBezTo>
                    <a:pt x="4672" y="1601"/>
                    <a:pt x="4681" y="1598"/>
                    <a:pt x="4686" y="1591"/>
                  </a:cubicBezTo>
                  <a:cubicBezTo>
                    <a:pt x="4693" y="1597"/>
                    <a:pt x="4700" y="1604"/>
                    <a:pt x="4708" y="1613"/>
                  </a:cubicBezTo>
                  <a:cubicBezTo>
                    <a:pt x="4714" y="1618"/>
                    <a:pt x="4719" y="1624"/>
                    <a:pt x="4725" y="1630"/>
                  </a:cubicBezTo>
                  <a:cubicBezTo>
                    <a:pt x="4752" y="1657"/>
                    <a:pt x="4810" y="1652"/>
                    <a:pt x="4857" y="1644"/>
                  </a:cubicBezTo>
                  <a:lnTo>
                    <a:pt x="4862" y="1643"/>
                  </a:lnTo>
                  <a:cubicBezTo>
                    <a:pt x="4881" y="1640"/>
                    <a:pt x="4901" y="1636"/>
                    <a:pt x="4908" y="1609"/>
                  </a:cubicBezTo>
                  <a:cubicBezTo>
                    <a:pt x="4909" y="1607"/>
                    <a:pt x="4914" y="1601"/>
                    <a:pt x="4918" y="1598"/>
                  </a:cubicBezTo>
                  <a:cubicBezTo>
                    <a:pt x="4927" y="1588"/>
                    <a:pt x="4939" y="1575"/>
                    <a:pt x="4939" y="1558"/>
                  </a:cubicBezTo>
                  <a:cubicBezTo>
                    <a:pt x="4939" y="1551"/>
                    <a:pt x="4946" y="1532"/>
                    <a:pt x="4949" y="1523"/>
                  </a:cubicBezTo>
                  <a:cubicBezTo>
                    <a:pt x="4950" y="1519"/>
                    <a:pt x="4952" y="1516"/>
                    <a:pt x="4952" y="1513"/>
                  </a:cubicBezTo>
                  <a:cubicBezTo>
                    <a:pt x="4960" y="1491"/>
                    <a:pt x="4960" y="1460"/>
                    <a:pt x="4937" y="1443"/>
                  </a:cubicBezTo>
                  <a:cubicBezTo>
                    <a:pt x="4924" y="1434"/>
                    <a:pt x="4900" y="1429"/>
                    <a:pt x="4883" y="1426"/>
                  </a:cubicBezTo>
                  <a:lnTo>
                    <a:pt x="4882" y="1423"/>
                  </a:lnTo>
                  <a:cubicBezTo>
                    <a:pt x="4875" y="1388"/>
                    <a:pt x="4840" y="1394"/>
                    <a:pt x="4817" y="1398"/>
                  </a:cubicBezTo>
                  <a:cubicBezTo>
                    <a:pt x="4809" y="1399"/>
                    <a:pt x="4800" y="1401"/>
                    <a:pt x="4791" y="1402"/>
                  </a:cubicBezTo>
                  <a:cubicBezTo>
                    <a:pt x="4779" y="1403"/>
                    <a:pt x="4767" y="1405"/>
                    <a:pt x="4757" y="1408"/>
                  </a:cubicBezTo>
                  <a:cubicBezTo>
                    <a:pt x="4754" y="1403"/>
                    <a:pt x="4750" y="1400"/>
                    <a:pt x="4745" y="1398"/>
                  </a:cubicBezTo>
                  <a:lnTo>
                    <a:pt x="4384" y="1269"/>
                  </a:lnTo>
                  <a:cubicBezTo>
                    <a:pt x="4381" y="1241"/>
                    <a:pt x="4378" y="1219"/>
                    <a:pt x="4377" y="1204"/>
                  </a:cubicBezTo>
                  <a:cubicBezTo>
                    <a:pt x="4369" y="1105"/>
                    <a:pt x="4311" y="935"/>
                    <a:pt x="4274" y="879"/>
                  </a:cubicBezTo>
                  <a:cubicBezTo>
                    <a:pt x="4248" y="840"/>
                    <a:pt x="4221" y="770"/>
                    <a:pt x="4213" y="749"/>
                  </a:cubicBezTo>
                  <a:cubicBezTo>
                    <a:pt x="4217" y="730"/>
                    <a:pt x="4227" y="677"/>
                    <a:pt x="4220" y="639"/>
                  </a:cubicBezTo>
                  <a:cubicBezTo>
                    <a:pt x="4212" y="603"/>
                    <a:pt x="4180" y="582"/>
                    <a:pt x="4158" y="572"/>
                  </a:cubicBezTo>
                  <a:lnTo>
                    <a:pt x="4162" y="551"/>
                  </a:lnTo>
                  <a:cubicBezTo>
                    <a:pt x="4167" y="553"/>
                    <a:pt x="4173" y="554"/>
                    <a:pt x="4178" y="554"/>
                  </a:cubicBezTo>
                  <a:cubicBezTo>
                    <a:pt x="4198" y="554"/>
                    <a:pt x="4206" y="552"/>
                    <a:pt x="4218" y="546"/>
                  </a:cubicBezTo>
                  <a:lnTo>
                    <a:pt x="4221" y="544"/>
                  </a:lnTo>
                  <a:cubicBezTo>
                    <a:pt x="4229" y="540"/>
                    <a:pt x="4254" y="529"/>
                    <a:pt x="4248" y="499"/>
                  </a:cubicBezTo>
                  <a:cubicBezTo>
                    <a:pt x="4246" y="487"/>
                    <a:pt x="4246" y="483"/>
                    <a:pt x="4248" y="473"/>
                  </a:cubicBezTo>
                  <a:cubicBezTo>
                    <a:pt x="4250" y="466"/>
                    <a:pt x="4251" y="461"/>
                    <a:pt x="4251" y="456"/>
                  </a:cubicBezTo>
                  <a:cubicBezTo>
                    <a:pt x="4253" y="450"/>
                    <a:pt x="4254" y="445"/>
                    <a:pt x="4256" y="436"/>
                  </a:cubicBezTo>
                  <a:cubicBezTo>
                    <a:pt x="4258" y="420"/>
                    <a:pt x="4258" y="405"/>
                    <a:pt x="4258" y="399"/>
                  </a:cubicBezTo>
                  <a:cubicBezTo>
                    <a:pt x="4258" y="393"/>
                    <a:pt x="4258" y="381"/>
                    <a:pt x="4252" y="371"/>
                  </a:cubicBezTo>
                  <a:cubicBezTo>
                    <a:pt x="4251" y="368"/>
                    <a:pt x="4250" y="361"/>
                    <a:pt x="4249" y="352"/>
                  </a:cubicBezTo>
                  <a:cubicBezTo>
                    <a:pt x="4254" y="347"/>
                    <a:pt x="4260" y="340"/>
                    <a:pt x="4267" y="331"/>
                  </a:cubicBezTo>
                  <a:cubicBezTo>
                    <a:pt x="4284" y="307"/>
                    <a:pt x="4275" y="284"/>
                    <a:pt x="4267" y="275"/>
                  </a:cubicBezTo>
                  <a:cubicBezTo>
                    <a:pt x="4264" y="272"/>
                    <a:pt x="4259" y="269"/>
                    <a:pt x="4254" y="268"/>
                  </a:cubicBezTo>
                  <a:cubicBezTo>
                    <a:pt x="4252" y="267"/>
                    <a:pt x="4247" y="264"/>
                    <a:pt x="4243" y="259"/>
                  </a:cubicBezTo>
                  <a:cubicBezTo>
                    <a:pt x="4248" y="246"/>
                    <a:pt x="4253" y="228"/>
                    <a:pt x="4251" y="216"/>
                  </a:cubicBezTo>
                  <a:cubicBezTo>
                    <a:pt x="4249" y="196"/>
                    <a:pt x="4236" y="185"/>
                    <a:pt x="4228" y="179"/>
                  </a:cubicBezTo>
                  <a:cubicBezTo>
                    <a:pt x="4224" y="172"/>
                    <a:pt x="4217" y="151"/>
                    <a:pt x="4211" y="137"/>
                  </a:cubicBezTo>
                  <a:cubicBezTo>
                    <a:pt x="4204" y="117"/>
                    <a:pt x="4182" y="96"/>
                    <a:pt x="4167" y="83"/>
                  </a:cubicBezTo>
                  <a:cubicBezTo>
                    <a:pt x="4171" y="64"/>
                    <a:pt x="4167" y="47"/>
                    <a:pt x="4156" y="34"/>
                  </a:cubicBezTo>
                  <a:cubicBezTo>
                    <a:pt x="4128" y="1"/>
                    <a:pt x="4063" y="0"/>
                    <a:pt x="3956" y="28"/>
                  </a:cubicBezTo>
                  <a:cubicBezTo>
                    <a:pt x="3817" y="65"/>
                    <a:pt x="3755" y="159"/>
                    <a:pt x="3780" y="292"/>
                  </a:cubicBezTo>
                  <a:cubicBezTo>
                    <a:pt x="3794" y="363"/>
                    <a:pt x="3829" y="427"/>
                    <a:pt x="3844" y="454"/>
                  </a:cubicBezTo>
                  <a:cubicBezTo>
                    <a:pt x="3846" y="458"/>
                    <a:pt x="3847" y="461"/>
                    <a:pt x="3848" y="462"/>
                  </a:cubicBezTo>
                  <a:cubicBezTo>
                    <a:pt x="3849" y="464"/>
                    <a:pt x="3850" y="465"/>
                    <a:pt x="3851" y="467"/>
                  </a:cubicBezTo>
                  <a:lnTo>
                    <a:pt x="3868" y="488"/>
                  </a:lnTo>
                  <a:cubicBezTo>
                    <a:pt x="3868" y="490"/>
                    <a:pt x="3868" y="493"/>
                    <a:pt x="3868" y="495"/>
                  </a:cubicBezTo>
                  <a:cubicBezTo>
                    <a:pt x="3868" y="502"/>
                    <a:pt x="3867" y="510"/>
                    <a:pt x="3868" y="520"/>
                  </a:cubicBezTo>
                  <a:cubicBezTo>
                    <a:pt x="3868" y="522"/>
                    <a:pt x="3868" y="527"/>
                    <a:pt x="3868" y="536"/>
                  </a:cubicBezTo>
                  <a:cubicBezTo>
                    <a:pt x="3852" y="570"/>
                    <a:pt x="3826" y="612"/>
                    <a:pt x="3801" y="653"/>
                  </a:cubicBezTo>
                  <a:cubicBezTo>
                    <a:pt x="3775" y="695"/>
                    <a:pt x="3748" y="739"/>
                    <a:pt x="3731" y="775"/>
                  </a:cubicBezTo>
                  <a:cubicBezTo>
                    <a:pt x="3729" y="780"/>
                    <a:pt x="3724" y="792"/>
                    <a:pt x="3716" y="813"/>
                  </a:cubicBezTo>
                  <a:cubicBezTo>
                    <a:pt x="3706" y="840"/>
                    <a:pt x="3692" y="876"/>
                    <a:pt x="3679" y="907"/>
                  </a:cubicBezTo>
                  <a:lnTo>
                    <a:pt x="3545" y="1151"/>
                  </a:lnTo>
                  <a:cubicBezTo>
                    <a:pt x="3543" y="1155"/>
                    <a:pt x="3542" y="1160"/>
                    <a:pt x="3543" y="1165"/>
                  </a:cubicBezTo>
                  <a:lnTo>
                    <a:pt x="3636" y="1752"/>
                  </a:lnTo>
                  <a:cubicBezTo>
                    <a:pt x="3638" y="1763"/>
                    <a:pt x="3648" y="1771"/>
                    <a:pt x="3658" y="1771"/>
                  </a:cubicBezTo>
                  <a:lnTo>
                    <a:pt x="3673" y="1770"/>
                  </a:lnTo>
                  <a:cubicBezTo>
                    <a:pt x="3663" y="1826"/>
                    <a:pt x="3655" y="1872"/>
                    <a:pt x="3655" y="1872"/>
                  </a:cubicBezTo>
                  <a:cubicBezTo>
                    <a:pt x="3654" y="1883"/>
                    <a:pt x="3660" y="1893"/>
                    <a:pt x="3670" y="1896"/>
                  </a:cubicBezTo>
                  <a:lnTo>
                    <a:pt x="3797" y="1943"/>
                  </a:lnTo>
                  <a:lnTo>
                    <a:pt x="3793" y="2049"/>
                  </a:lnTo>
                  <a:cubicBezTo>
                    <a:pt x="3786" y="2066"/>
                    <a:pt x="3782" y="2085"/>
                    <a:pt x="3779" y="2105"/>
                  </a:cubicBezTo>
                  <a:lnTo>
                    <a:pt x="3435" y="2102"/>
                  </a:lnTo>
                  <a:lnTo>
                    <a:pt x="3435" y="2102"/>
                  </a:lnTo>
                  <a:cubicBezTo>
                    <a:pt x="3423" y="2102"/>
                    <a:pt x="3413" y="2112"/>
                    <a:pt x="3413" y="2124"/>
                  </a:cubicBezTo>
                  <a:lnTo>
                    <a:pt x="3408" y="2799"/>
                  </a:lnTo>
                  <a:cubicBezTo>
                    <a:pt x="3408" y="2804"/>
                    <a:pt x="3410" y="2810"/>
                    <a:pt x="3414" y="2814"/>
                  </a:cubicBezTo>
                  <a:cubicBezTo>
                    <a:pt x="3418" y="2819"/>
                    <a:pt x="3424" y="2821"/>
                    <a:pt x="3430" y="2821"/>
                  </a:cubicBezTo>
                  <a:lnTo>
                    <a:pt x="3459" y="2821"/>
                  </a:lnTo>
                  <a:cubicBezTo>
                    <a:pt x="3459" y="2833"/>
                    <a:pt x="3469" y="2843"/>
                    <a:pt x="3481" y="2843"/>
                  </a:cubicBezTo>
                  <a:lnTo>
                    <a:pt x="3597" y="2843"/>
                  </a:lnTo>
                  <a:cubicBezTo>
                    <a:pt x="3608" y="2843"/>
                    <a:pt x="3618" y="2834"/>
                    <a:pt x="3619" y="2822"/>
                  </a:cubicBezTo>
                  <a:lnTo>
                    <a:pt x="3669" y="2823"/>
                  </a:lnTo>
                  <a:lnTo>
                    <a:pt x="3500" y="3236"/>
                  </a:lnTo>
                  <a:lnTo>
                    <a:pt x="3415" y="3455"/>
                  </a:lnTo>
                  <a:cubicBezTo>
                    <a:pt x="3415" y="3456"/>
                    <a:pt x="3414" y="3458"/>
                    <a:pt x="3414" y="3459"/>
                  </a:cubicBezTo>
                  <a:lnTo>
                    <a:pt x="3399" y="3534"/>
                  </a:lnTo>
                  <a:lnTo>
                    <a:pt x="3019" y="3534"/>
                  </a:lnTo>
                  <a:cubicBezTo>
                    <a:pt x="3011" y="3534"/>
                    <a:pt x="3004" y="3538"/>
                    <a:pt x="3000" y="3544"/>
                  </a:cubicBezTo>
                  <a:lnTo>
                    <a:pt x="2511" y="4359"/>
                  </a:lnTo>
                  <a:lnTo>
                    <a:pt x="1512" y="3995"/>
                  </a:lnTo>
                  <a:cubicBezTo>
                    <a:pt x="1501" y="3989"/>
                    <a:pt x="1488" y="3993"/>
                    <a:pt x="1482" y="4003"/>
                  </a:cubicBezTo>
                  <a:lnTo>
                    <a:pt x="360" y="5035"/>
                  </a:lnTo>
                  <a:lnTo>
                    <a:pt x="22" y="5035"/>
                  </a:lnTo>
                  <a:cubicBezTo>
                    <a:pt x="10" y="5035"/>
                    <a:pt x="0" y="5045"/>
                    <a:pt x="0" y="5057"/>
                  </a:cubicBezTo>
                  <a:cubicBezTo>
                    <a:pt x="0" y="5070"/>
                    <a:pt x="10" y="5080"/>
                    <a:pt x="22" y="5080"/>
                  </a:cubicBezTo>
                  <a:lnTo>
                    <a:pt x="372" y="5080"/>
                  </a:lnTo>
                  <a:cubicBezTo>
                    <a:pt x="380" y="5080"/>
                    <a:pt x="387" y="5076"/>
                    <a:pt x="391" y="5069"/>
                  </a:cubicBezTo>
                  <a:lnTo>
                    <a:pt x="1508" y="4044"/>
                  </a:lnTo>
                  <a:lnTo>
                    <a:pt x="2508" y="4408"/>
                  </a:lnTo>
                  <a:cubicBezTo>
                    <a:pt x="2519" y="4414"/>
                    <a:pt x="2532" y="4411"/>
                    <a:pt x="2538" y="4401"/>
                  </a:cubicBezTo>
                  <a:lnTo>
                    <a:pt x="3032" y="3578"/>
                  </a:lnTo>
                  <a:lnTo>
                    <a:pt x="3417" y="3578"/>
                  </a:lnTo>
                  <a:cubicBezTo>
                    <a:pt x="3428" y="3578"/>
                    <a:pt x="3437" y="3570"/>
                    <a:pt x="3439" y="3560"/>
                  </a:cubicBezTo>
                  <a:lnTo>
                    <a:pt x="3457" y="3469"/>
                  </a:lnTo>
                  <a:lnTo>
                    <a:pt x="3541" y="3252"/>
                  </a:lnTo>
                  <a:lnTo>
                    <a:pt x="3723" y="2809"/>
                  </a:lnTo>
                  <a:cubicBezTo>
                    <a:pt x="3726" y="2802"/>
                    <a:pt x="3725" y="2795"/>
                    <a:pt x="3721" y="2788"/>
                  </a:cubicBezTo>
                  <a:cubicBezTo>
                    <a:pt x="3717" y="2782"/>
                    <a:pt x="3710" y="2779"/>
                    <a:pt x="3702" y="2778"/>
                  </a:cubicBezTo>
                  <a:lnTo>
                    <a:pt x="3597" y="2778"/>
                  </a:lnTo>
                  <a:cubicBezTo>
                    <a:pt x="3591" y="2779"/>
                    <a:pt x="3585" y="2780"/>
                    <a:pt x="3581" y="2784"/>
                  </a:cubicBezTo>
                  <a:cubicBezTo>
                    <a:pt x="3577" y="2788"/>
                    <a:pt x="3575" y="2793"/>
                    <a:pt x="3574" y="2798"/>
                  </a:cubicBezTo>
                  <a:lnTo>
                    <a:pt x="3503" y="2798"/>
                  </a:lnTo>
                  <a:cubicBezTo>
                    <a:pt x="3503" y="2786"/>
                    <a:pt x="3493" y="2777"/>
                    <a:pt x="3481" y="2777"/>
                  </a:cubicBezTo>
                  <a:lnTo>
                    <a:pt x="3452" y="2777"/>
                  </a:lnTo>
                  <a:lnTo>
                    <a:pt x="3457" y="2147"/>
                  </a:lnTo>
                  <a:lnTo>
                    <a:pt x="3800" y="2149"/>
                  </a:lnTo>
                  <a:cubicBezTo>
                    <a:pt x="3812" y="2150"/>
                    <a:pt x="3822" y="2140"/>
                    <a:pt x="3822" y="2128"/>
                  </a:cubicBezTo>
                  <a:cubicBezTo>
                    <a:pt x="3823" y="2104"/>
                    <a:pt x="3827" y="2083"/>
                    <a:pt x="3836" y="2063"/>
                  </a:cubicBezTo>
                  <a:cubicBezTo>
                    <a:pt x="3837" y="2061"/>
                    <a:pt x="3838" y="2058"/>
                    <a:pt x="3838" y="2055"/>
                  </a:cubicBezTo>
                  <a:lnTo>
                    <a:pt x="3842" y="1928"/>
                  </a:lnTo>
                  <a:cubicBezTo>
                    <a:pt x="3843" y="1919"/>
                    <a:pt x="3837" y="1910"/>
                    <a:pt x="3828" y="1907"/>
                  </a:cubicBezTo>
                  <a:lnTo>
                    <a:pt x="3702" y="1861"/>
                  </a:lnTo>
                  <a:cubicBezTo>
                    <a:pt x="3706" y="1838"/>
                    <a:pt x="3713" y="1796"/>
                    <a:pt x="3721" y="1751"/>
                  </a:cubicBezTo>
                  <a:cubicBezTo>
                    <a:pt x="3723" y="1745"/>
                    <a:pt x="3721" y="1738"/>
                    <a:pt x="3716" y="1733"/>
                  </a:cubicBezTo>
                  <a:cubicBezTo>
                    <a:pt x="3712" y="1728"/>
                    <a:pt x="3706" y="1725"/>
                    <a:pt x="3699" y="1725"/>
                  </a:cubicBezTo>
                  <a:lnTo>
                    <a:pt x="3677" y="1726"/>
                  </a:lnTo>
                  <a:lnTo>
                    <a:pt x="3588" y="1165"/>
                  </a:lnTo>
                  <a:lnTo>
                    <a:pt x="3719" y="927"/>
                  </a:lnTo>
                  <a:cubicBezTo>
                    <a:pt x="3719" y="926"/>
                    <a:pt x="3719" y="926"/>
                    <a:pt x="3720" y="925"/>
                  </a:cubicBezTo>
                  <a:cubicBezTo>
                    <a:pt x="3733" y="893"/>
                    <a:pt x="3747" y="856"/>
                    <a:pt x="3758" y="829"/>
                  </a:cubicBezTo>
                  <a:cubicBezTo>
                    <a:pt x="3764" y="813"/>
                    <a:pt x="3770" y="798"/>
                    <a:pt x="3771" y="794"/>
                  </a:cubicBezTo>
                  <a:cubicBezTo>
                    <a:pt x="3787" y="760"/>
                    <a:pt x="3813" y="717"/>
                    <a:pt x="3839" y="676"/>
                  </a:cubicBezTo>
                  <a:cubicBezTo>
                    <a:pt x="3866" y="633"/>
                    <a:pt x="3893" y="588"/>
                    <a:pt x="3910" y="551"/>
                  </a:cubicBezTo>
                  <a:cubicBezTo>
                    <a:pt x="3911" y="548"/>
                    <a:pt x="3912" y="546"/>
                    <a:pt x="3912" y="543"/>
                  </a:cubicBezTo>
                  <a:cubicBezTo>
                    <a:pt x="3913" y="530"/>
                    <a:pt x="3913" y="522"/>
                    <a:pt x="3912" y="517"/>
                  </a:cubicBezTo>
                  <a:cubicBezTo>
                    <a:pt x="3912" y="509"/>
                    <a:pt x="3912" y="502"/>
                    <a:pt x="3912" y="496"/>
                  </a:cubicBezTo>
                  <a:cubicBezTo>
                    <a:pt x="3913" y="487"/>
                    <a:pt x="3913" y="478"/>
                    <a:pt x="3910" y="470"/>
                  </a:cubicBezTo>
                  <a:cubicBezTo>
                    <a:pt x="3909" y="468"/>
                    <a:pt x="3907" y="466"/>
                    <a:pt x="3906" y="464"/>
                  </a:cubicBezTo>
                  <a:lnTo>
                    <a:pt x="3887" y="440"/>
                  </a:lnTo>
                  <a:cubicBezTo>
                    <a:pt x="3886" y="438"/>
                    <a:pt x="3884" y="436"/>
                    <a:pt x="3883" y="433"/>
                  </a:cubicBezTo>
                  <a:cubicBezTo>
                    <a:pt x="3869" y="408"/>
                    <a:pt x="3836" y="348"/>
                    <a:pt x="3824" y="284"/>
                  </a:cubicBezTo>
                  <a:cubicBezTo>
                    <a:pt x="3803" y="174"/>
                    <a:pt x="3851" y="102"/>
                    <a:pt x="3968" y="71"/>
                  </a:cubicBezTo>
                  <a:cubicBezTo>
                    <a:pt x="4096" y="37"/>
                    <a:pt x="4120" y="60"/>
                    <a:pt x="4122" y="63"/>
                  </a:cubicBezTo>
                  <a:cubicBezTo>
                    <a:pt x="4126" y="67"/>
                    <a:pt x="4123" y="77"/>
                    <a:pt x="4121" y="82"/>
                  </a:cubicBezTo>
                  <a:cubicBezTo>
                    <a:pt x="4117" y="92"/>
                    <a:pt x="4120" y="103"/>
                    <a:pt x="4128" y="109"/>
                  </a:cubicBezTo>
                  <a:cubicBezTo>
                    <a:pt x="4142" y="120"/>
                    <a:pt x="4165" y="141"/>
                    <a:pt x="4170" y="153"/>
                  </a:cubicBezTo>
                  <a:cubicBezTo>
                    <a:pt x="4186" y="197"/>
                    <a:pt x="4191" y="208"/>
                    <a:pt x="4202" y="215"/>
                  </a:cubicBezTo>
                  <a:cubicBezTo>
                    <a:pt x="4206" y="218"/>
                    <a:pt x="4207" y="219"/>
                    <a:pt x="4207" y="220"/>
                  </a:cubicBezTo>
                  <a:cubicBezTo>
                    <a:pt x="4207" y="225"/>
                    <a:pt x="4202" y="241"/>
                    <a:pt x="4197" y="254"/>
                  </a:cubicBezTo>
                  <a:cubicBezTo>
                    <a:pt x="4194" y="261"/>
                    <a:pt x="4195" y="269"/>
                    <a:pt x="4199" y="275"/>
                  </a:cubicBezTo>
                  <a:cubicBezTo>
                    <a:pt x="4202" y="280"/>
                    <a:pt x="4214" y="296"/>
                    <a:pt x="4230" y="306"/>
                  </a:cubicBezTo>
                  <a:cubicBezTo>
                    <a:pt x="4220" y="319"/>
                    <a:pt x="4212" y="327"/>
                    <a:pt x="4212" y="327"/>
                  </a:cubicBezTo>
                  <a:cubicBezTo>
                    <a:pt x="4207" y="331"/>
                    <a:pt x="4204" y="338"/>
                    <a:pt x="4204" y="345"/>
                  </a:cubicBezTo>
                  <a:cubicBezTo>
                    <a:pt x="4205" y="368"/>
                    <a:pt x="4208" y="384"/>
                    <a:pt x="4213" y="392"/>
                  </a:cubicBezTo>
                  <a:cubicBezTo>
                    <a:pt x="4213" y="393"/>
                    <a:pt x="4213" y="395"/>
                    <a:pt x="4213" y="396"/>
                  </a:cubicBezTo>
                  <a:cubicBezTo>
                    <a:pt x="4213" y="397"/>
                    <a:pt x="4213" y="399"/>
                    <a:pt x="4213" y="401"/>
                  </a:cubicBezTo>
                  <a:cubicBezTo>
                    <a:pt x="4213" y="401"/>
                    <a:pt x="4214" y="415"/>
                    <a:pt x="4212" y="428"/>
                  </a:cubicBezTo>
                  <a:cubicBezTo>
                    <a:pt x="4210" y="436"/>
                    <a:pt x="4209" y="442"/>
                    <a:pt x="4208" y="447"/>
                  </a:cubicBezTo>
                  <a:cubicBezTo>
                    <a:pt x="4207" y="452"/>
                    <a:pt x="4206" y="457"/>
                    <a:pt x="4204" y="465"/>
                  </a:cubicBezTo>
                  <a:cubicBezTo>
                    <a:pt x="4202" y="478"/>
                    <a:pt x="4201" y="488"/>
                    <a:pt x="4204" y="503"/>
                  </a:cubicBezTo>
                  <a:cubicBezTo>
                    <a:pt x="4203" y="503"/>
                    <a:pt x="4203" y="504"/>
                    <a:pt x="4203" y="504"/>
                  </a:cubicBezTo>
                  <a:lnTo>
                    <a:pt x="4198" y="506"/>
                  </a:lnTo>
                  <a:cubicBezTo>
                    <a:pt x="4192" y="509"/>
                    <a:pt x="4191" y="509"/>
                    <a:pt x="4178" y="509"/>
                  </a:cubicBezTo>
                  <a:cubicBezTo>
                    <a:pt x="4175" y="509"/>
                    <a:pt x="4168" y="506"/>
                    <a:pt x="4164" y="504"/>
                  </a:cubicBezTo>
                  <a:cubicBezTo>
                    <a:pt x="4161" y="502"/>
                    <a:pt x="4158" y="501"/>
                    <a:pt x="4155" y="500"/>
                  </a:cubicBezTo>
                  <a:cubicBezTo>
                    <a:pt x="4149" y="497"/>
                    <a:pt x="4142" y="498"/>
                    <a:pt x="4137" y="501"/>
                  </a:cubicBezTo>
                  <a:cubicBezTo>
                    <a:pt x="4131" y="504"/>
                    <a:pt x="4127" y="509"/>
                    <a:pt x="4125" y="516"/>
                  </a:cubicBezTo>
                  <a:lnTo>
                    <a:pt x="4110" y="581"/>
                  </a:lnTo>
                  <a:cubicBezTo>
                    <a:pt x="4107" y="592"/>
                    <a:pt x="4114" y="604"/>
                    <a:pt x="4126" y="607"/>
                  </a:cubicBezTo>
                  <a:cubicBezTo>
                    <a:pt x="4137" y="610"/>
                    <a:pt x="4172" y="625"/>
                    <a:pt x="4176" y="648"/>
                  </a:cubicBezTo>
                  <a:cubicBezTo>
                    <a:pt x="4182" y="678"/>
                    <a:pt x="4172" y="728"/>
                    <a:pt x="4168" y="746"/>
                  </a:cubicBezTo>
                  <a:cubicBezTo>
                    <a:pt x="4167" y="750"/>
                    <a:pt x="4167" y="754"/>
                    <a:pt x="4169" y="759"/>
                  </a:cubicBezTo>
                  <a:cubicBezTo>
                    <a:pt x="4170" y="762"/>
                    <a:pt x="4203" y="853"/>
                    <a:pt x="4237" y="904"/>
                  </a:cubicBezTo>
                  <a:cubicBezTo>
                    <a:pt x="4267" y="949"/>
                    <a:pt x="4325" y="1110"/>
                    <a:pt x="4333" y="1207"/>
                  </a:cubicBezTo>
                  <a:cubicBezTo>
                    <a:pt x="4334" y="1226"/>
                    <a:pt x="4337" y="1253"/>
                    <a:pt x="4342" y="1288"/>
                  </a:cubicBezTo>
                  <a:cubicBezTo>
                    <a:pt x="4343" y="1296"/>
                    <a:pt x="4349" y="1303"/>
                    <a:pt x="4357" y="1306"/>
                  </a:cubicBezTo>
                  <a:lnTo>
                    <a:pt x="4708" y="1432"/>
                  </a:lnTo>
                  <a:lnTo>
                    <a:pt x="4707" y="1433"/>
                  </a:lnTo>
                  <a:cubicBezTo>
                    <a:pt x="4704" y="1441"/>
                    <a:pt x="4705" y="1451"/>
                    <a:pt x="4712" y="1458"/>
                  </a:cubicBezTo>
                  <a:cubicBezTo>
                    <a:pt x="4719" y="1464"/>
                    <a:pt x="4729" y="1466"/>
                    <a:pt x="4737" y="1462"/>
                  </a:cubicBezTo>
                  <a:cubicBezTo>
                    <a:pt x="4742" y="1460"/>
                    <a:pt x="4766" y="1449"/>
                    <a:pt x="4795" y="1446"/>
                  </a:cubicBezTo>
                  <a:cubicBezTo>
                    <a:pt x="4806" y="1445"/>
                    <a:pt x="4815" y="1443"/>
                    <a:pt x="4824" y="1442"/>
                  </a:cubicBezTo>
                  <a:cubicBezTo>
                    <a:pt x="4829" y="1441"/>
                    <a:pt x="4835" y="1440"/>
                    <a:pt x="4840" y="1440"/>
                  </a:cubicBezTo>
                  <a:lnTo>
                    <a:pt x="4842" y="1451"/>
                  </a:lnTo>
                  <a:cubicBezTo>
                    <a:pt x="4844" y="1460"/>
                    <a:pt x="4852" y="1468"/>
                    <a:pt x="4862" y="1468"/>
                  </a:cubicBezTo>
                  <a:cubicBezTo>
                    <a:pt x="4882" y="1470"/>
                    <a:pt x="4905" y="1475"/>
                    <a:pt x="4911" y="1479"/>
                  </a:cubicBezTo>
                  <a:cubicBezTo>
                    <a:pt x="4913" y="1481"/>
                    <a:pt x="4913" y="1490"/>
                    <a:pt x="4910" y="1499"/>
                  </a:cubicBezTo>
                  <a:cubicBezTo>
                    <a:pt x="4910" y="1501"/>
                    <a:pt x="4909" y="1504"/>
                    <a:pt x="4907" y="1507"/>
                  </a:cubicBezTo>
                  <a:cubicBezTo>
                    <a:pt x="4901" y="1525"/>
                    <a:pt x="4895" y="1542"/>
                    <a:pt x="4894" y="1557"/>
                  </a:cubicBezTo>
                  <a:cubicBezTo>
                    <a:pt x="4893" y="1559"/>
                    <a:pt x="4888" y="1564"/>
                    <a:pt x="4885" y="1567"/>
                  </a:cubicBezTo>
                  <a:cubicBezTo>
                    <a:pt x="4878" y="1575"/>
                    <a:pt x="4869" y="1584"/>
                    <a:pt x="4865" y="1597"/>
                  </a:cubicBezTo>
                  <a:cubicBezTo>
                    <a:pt x="4862" y="1598"/>
                    <a:pt x="4858" y="1598"/>
                    <a:pt x="4854" y="1599"/>
                  </a:cubicBezTo>
                  <a:lnTo>
                    <a:pt x="4849" y="1600"/>
                  </a:lnTo>
                  <a:cubicBezTo>
                    <a:pt x="4775" y="1612"/>
                    <a:pt x="4759" y="1601"/>
                    <a:pt x="4757" y="1599"/>
                  </a:cubicBezTo>
                  <a:cubicBezTo>
                    <a:pt x="4751" y="1593"/>
                    <a:pt x="4745" y="1587"/>
                    <a:pt x="4740" y="1582"/>
                  </a:cubicBezTo>
                  <a:cubicBezTo>
                    <a:pt x="4726" y="1566"/>
                    <a:pt x="4713" y="1553"/>
                    <a:pt x="4696" y="1543"/>
                  </a:cubicBezTo>
                  <a:cubicBezTo>
                    <a:pt x="4694" y="1542"/>
                    <a:pt x="4691" y="1540"/>
                    <a:pt x="4688" y="1538"/>
                  </a:cubicBezTo>
                  <a:cubicBezTo>
                    <a:pt x="4682" y="1535"/>
                    <a:pt x="4676" y="1535"/>
                    <a:pt x="4670" y="1537"/>
                  </a:cubicBezTo>
                  <a:cubicBezTo>
                    <a:pt x="4664" y="1539"/>
                    <a:pt x="4659" y="1543"/>
                    <a:pt x="4657" y="1549"/>
                  </a:cubicBezTo>
                  <a:lnTo>
                    <a:pt x="4656" y="1550"/>
                  </a:lnTo>
                  <a:lnTo>
                    <a:pt x="4401" y="1477"/>
                  </a:lnTo>
                  <a:cubicBezTo>
                    <a:pt x="4394" y="1474"/>
                    <a:pt x="4386" y="1476"/>
                    <a:pt x="4380" y="1481"/>
                  </a:cubicBezTo>
                  <a:cubicBezTo>
                    <a:pt x="4374" y="1486"/>
                    <a:pt x="4372" y="1494"/>
                    <a:pt x="4373" y="1501"/>
                  </a:cubicBezTo>
                  <a:cubicBezTo>
                    <a:pt x="4385" y="1582"/>
                    <a:pt x="4395" y="1645"/>
                    <a:pt x="4395" y="1645"/>
                  </a:cubicBezTo>
                  <a:cubicBezTo>
                    <a:pt x="4397" y="1653"/>
                    <a:pt x="4402" y="1660"/>
                    <a:pt x="4409" y="1663"/>
                  </a:cubicBezTo>
                  <a:cubicBezTo>
                    <a:pt x="4555" y="1720"/>
                    <a:pt x="4797" y="1818"/>
                    <a:pt x="4825" y="1841"/>
                  </a:cubicBezTo>
                  <a:cubicBezTo>
                    <a:pt x="4826" y="1842"/>
                    <a:pt x="4827" y="1842"/>
                    <a:pt x="4828" y="1843"/>
                  </a:cubicBezTo>
                  <a:cubicBezTo>
                    <a:pt x="4831" y="1844"/>
                    <a:pt x="4893" y="1884"/>
                    <a:pt x="4876" y="1995"/>
                  </a:cubicBezTo>
                  <a:lnTo>
                    <a:pt x="4730" y="2745"/>
                  </a:lnTo>
                  <a:cubicBezTo>
                    <a:pt x="4715" y="2786"/>
                    <a:pt x="4710" y="2867"/>
                    <a:pt x="4792" y="2902"/>
                  </a:cubicBezTo>
                  <a:cubicBezTo>
                    <a:pt x="4865" y="2934"/>
                    <a:pt x="4884" y="2948"/>
                    <a:pt x="4949" y="2997"/>
                  </a:cubicBezTo>
                  <a:cubicBezTo>
                    <a:pt x="4953" y="3000"/>
                    <a:pt x="4958" y="3002"/>
                    <a:pt x="4963" y="3002"/>
                  </a:cubicBezTo>
                  <a:lnTo>
                    <a:pt x="5176" y="3002"/>
                  </a:lnTo>
                  <a:lnTo>
                    <a:pt x="5428" y="3302"/>
                  </a:lnTo>
                  <a:cubicBezTo>
                    <a:pt x="5433" y="3307"/>
                    <a:pt x="5441" y="3310"/>
                    <a:pt x="5448" y="3309"/>
                  </a:cubicBezTo>
                  <a:cubicBezTo>
                    <a:pt x="5456" y="3308"/>
                    <a:pt x="5462" y="3303"/>
                    <a:pt x="5466" y="3296"/>
                  </a:cubicBezTo>
                  <a:lnTo>
                    <a:pt x="6592" y="2077"/>
                  </a:lnTo>
                  <a:lnTo>
                    <a:pt x="7251" y="2355"/>
                  </a:lnTo>
                  <a:cubicBezTo>
                    <a:pt x="7261" y="2359"/>
                    <a:pt x="7273" y="2355"/>
                    <a:pt x="7279" y="2346"/>
                  </a:cubicBezTo>
                  <a:lnTo>
                    <a:pt x="8208" y="1248"/>
                  </a:lnTo>
                  <a:lnTo>
                    <a:pt x="8280" y="1313"/>
                  </a:lnTo>
                  <a:cubicBezTo>
                    <a:pt x="8299" y="1333"/>
                    <a:pt x="8315" y="1326"/>
                    <a:pt x="8328" y="1292"/>
                  </a:cubicBezTo>
                  <a:cubicBezTo>
                    <a:pt x="8348" y="1238"/>
                    <a:pt x="8369" y="1184"/>
                    <a:pt x="8390" y="1130"/>
                  </a:cubicBezTo>
                  <a:lnTo>
                    <a:pt x="8450" y="971"/>
                  </a:lnTo>
                  <a:cubicBezTo>
                    <a:pt x="8465" y="937"/>
                    <a:pt x="8456" y="927"/>
                    <a:pt x="8424" y="943"/>
                  </a:cubicBezTo>
                  <a:cubicBezTo>
                    <a:pt x="8372" y="968"/>
                    <a:pt x="8320" y="994"/>
                    <a:pt x="8268" y="1020"/>
                  </a:cubicBezTo>
                  <a:lnTo>
                    <a:pt x="8116" y="1095"/>
                  </a:lnTo>
                  <a:cubicBezTo>
                    <a:pt x="8083" y="1110"/>
                    <a:pt x="8075" y="1127"/>
                    <a:pt x="8094" y="1145"/>
                  </a:cubicBezTo>
                  <a:lnTo>
                    <a:pt x="8179" y="12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 name="Oval 6"/>
          <p:cNvSpPr>
            <a:spLocks noChangeArrowheads="1"/>
          </p:cNvSpPr>
          <p:nvPr/>
        </p:nvSpPr>
        <p:spPr bwMode="auto">
          <a:xfrm>
            <a:off x="2721818" y="5915509"/>
            <a:ext cx="184150" cy="185738"/>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0" name="Oval 7"/>
          <p:cNvSpPr>
            <a:spLocks noChangeArrowheads="1"/>
          </p:cNvSpPr>
          <p:nvPr/>
        </p:nvSpPr>
        <p:spPr bwMode="auto">
          <a:xfrm>
            <a:off x="3750518" y="4978884"/>
            <a:ext cx="184150" cy="184150"/>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1" name="Oval 8"/>
          <p:cNvSpPr>
            <a:spLocks noChangeArrowheads="1"/>
          </p:cNvSpPr>
          <p:nvPr/>
        </p:nvSpPr>
        <p:spPr bwMode="auto">
          <a:xfrm>
            <a:off x="4669680" y="5318609"/>
            <a:ext cx="184150" cy="185738"/>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2" name="Oval 9"/>
          <p:cNvSpPr>
            <a:spLocks noChangeArrowheads="1"/>
          </p:cNvSpPr>
          <p:nvPr/>
        </p:nvSpPr>
        <p:spPr bwMode="auto">
          <a:xfrm>
            <a:off x="6450855" y="4562959"/>
            <a:ext cx="184150" cy="184150"/>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3" name="Oval 10"/>
          <p:cNvSpPr>
            <a:spLocks noChangeArrowheads="1"/>
          </p:cNvSpPr>
          <p:nvPr/>
        </p:nvSpPr>
        <p:spPr bwMode="auto">
          <a:xfrm>
            <a:off x="5118943" y="4570896"/>
            <a:ext cx="184150" cy="184150"/>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4" name="Oval 11"/>
          <p:cNvSpPr>
            <a:spLocks noChangeArrowheads="1"/>
          </p:cNvSpPr>
          <p:nvPr/>
        </p:nvSpPr>
        <p:spPr bwMode="auto">
          <a:xfrm>
            <a:off x="7298580" y="4324834"/>
            <a:ext cx="184150" cy="184150"/>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5" name="Oval 12"/>
          <p:cNvSpPr>
            <a:spLocks noChangeArrowheads="1"/>
          </p:cNvSpPr>
          <p:nvPr/>
        </p:nvSpPr>
        <p:spPr bwMode="auto">
          <a:xfrm>
            <a:off x="8314580" y="3211996"/>
            <a:ext cx="184150" cy="184150"/>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6" name="TextBox 15"/>
          <p:cNvSpPr txBox="1"/>
          <p:nvPr/>
        </p:nvSpPr>
        <p:spPr>
          <a:xfrm>
            <a:off x="2813893" y="4043110"/>
            <a:ext cx="1531188" cy="369332"/>
          </a:xfrm>
          <a:prstGeom prst="rect">
            <a:avLst/>
          </a:prstGeom>
          <a:noFill/>
        </p:spPr>
        <p:txBody>
          <a:bodyPr wrap="none" rtlCol="0">
            <a:spAutoFit/>
          </a:bodyPr>
          <a:lstStyle/>
          <a:p>
            <a:r>
              <a:rPr lang="en-US" altLang="zh-CN" b="1" dirty="0">
                <a:latin typeface="+mj-ea"/>
                <a:ea typeface="+mj-ea"/>
              </a:rPr>
              <a:t>01  </a:t>
            </a:r>
            <a:r>
              <a:rPr lang="zh-CN" altLang="en-US" b="1" dirty="0">
                <a:latin typeface="+mj-ea"/>
                <a:ea typeface="+mj-ea"/>
              </a:rPr>
              <a:t>您的标题</a:t>
            </a:r>
          </a:p>
        </p:txBody>
      </p:sp>
      <p:sp>
        <p:nvSpPr>
          <p:cNvPr id="17" name="TextBox 16"/>
          <p:cNvSpPr txBox="1"/>
          <p:nvPr/>
        </p:nvSpPr>
        <p:spPr>
          <a:xfrm>
            <a:off x="2833638" y="4373074"/>
            <a:ext cx="2039937" cy="584775"/>
          </a:xfrm>
          <a:prstGeom prst="rect">
            <a:avLst/>
          </a:prstGeom>
          <a:noFill/>
        </p:spPr>
        <p:txBody>
          <a:bodyPr wrap="square" rtlCol="0">
            <a:spAutoFit/>
          </a:bodyPr>
          <a:lstStyle/>
          <a:p>
            <a:r>
              <a:rPr lang="zh-CN" altLang="en-US" sz="1600" dirty="0">
                <a:latin typeface="+mn-ea"/>
                <a:ea typeface="+mn-ea"/>
              </a:rPr>
              <a:t>输入您的文字内容</a:t>
            </a:r>
            <a:endParaRPr lang="en-US" altLang="zh-CN" sz="1600" dirty="0">
              <a:latin typeface="+mn-ea"/>
              <a:ea typeface="+mn-ea"/>
            </a:endParaRPr>
          </a:p>
          <a:p>
            <a:r>
              <a:rPr lang="zh-CN" altLang="en-US" sz="1600" dirty="0">
                <a:latin typeface="+mn-ea"/>
                <a:ea typeface="+mn-ea"/>
              </a:rPr>
              <a:t>输入您的文字内容</a:t>
            </a:r>
          </a:p>
        </p:txBody>
      </p:sp>
      <p:sp>
        <p:nvSpPr>
          <p:cNvPr id="18" name="TextBox 17"/>
          <p:cNvSpPr txBox="1"/>
          <p:nvPr/>
        </p:nvSpPr>
        <p:spPr>
          <a:xfrm>
            <a:off x="5211018" y="4886293"/>
            <a:ext cx="1531188" cy="369332"/>
          </a:xfrm>
          <a:prstGeom prst="rect">
            <a:avLst/>
          </a:prstGeom>
          <a:noFill/>
        </p:spPr>
        <p:txBody>
          <a:bodyPr wrap="none" rtlCol="0">
            <a:spAutoFit/>
          </a:bodyPr>
          <a:lstStyle/>
          <a:p>
            <a:r>
              <a:rPr lang="en-US" altLang="zh-CN" b="1" dirty="0">
                <a:latin typeface="+mj-ea"/>
                <a:ea typeface="+mj-ea"/>
              </a:rPr>
              <a:t>02  </a:t>
            </a:r>
            <a:r>
              <a:rPr lang="zh-CN" altLang="en-US" b="1" dirty="0">
                <a:latin typeface="+mj-ea"/>
                <a:ea typeface="+mj-ea"/>
              </a:rPr>
              <a:t>您的标题</a:t>
            </a:r>
          </a:p>
        </p:txBody>
      </p:sp>
      <p:sp>
        <p:nvSpPr>
          <p:cNvPr id="19" name="TextBox 18"/>
          <p:cNvSpPr txBox="1"/>
          <p:nvPr/>
        </p:nvSpPr>
        <p:spPr>
          <a:xfrm>
            <a:off x="5230763" y="5216257"/>
            <a:ext cx="2039937" cy="584775"/>
          </a:xfrm>
          <a:prstGeom prst="rect">
            <a:avLst/>
          </a:prstGeom>
          <a:noFill/>
        </p:spPr>
        <p:txBody>
          <a:bodyPr wrap="square" rtlCol="0">
            <a:spAutoFit/>
          </a:bodyPr>
          <a:lstStyle/>
          <a:p>
            <a:r>
              <a:rPr lang="zh-CN" altLang="en-US" sz="1600" dirty="0">
                <a:latin typeface="+mn-ea"/>
                <a:ea typeface="+mn-ea"/>
              </a:rPr>
              <a:t>输入您的文字内容</a:t>
            </a:r>
            <a:endParaRPr lang="en-US" altLang="zh-CN" sz="1600" dirty="0">
              <a:latin typeface="+mn-ea"/>
              <a:ea typeface="+mn-ea"/>
            </a:endParaRPr>
          </a:p>
          <a:p>
            <a:r>
              <a:rPr lang="zh-CN" altLang="en-US" sz="1600" dirty="0">
                <a:latin typeface="+mn-ea"/>
                <a:ea typeface="+mn-ea"/>
              </a:rPr>
              <a:t>输入您的文字内容</a:t>
            </a:r>
          </a:p>
        </p:txBody>
      </p:sp>
      <p:sp>
        <p:nvSpPr>
          <p:cNvPr id="20" name="TextBox 19"/>
          <p:cNvSpPr txBox="1"/>
          <p:nvPr/>
        </p:nvSpPr>
        <p:spPr>
          <a:xfrm>
            <a:off x="7733136" y="4162031"/>
            <a:ext cx="1531188" cy="369332"/>
          </a:xfrm>
          <a:prstGeom prst="rect">
            <a:avLst/>
          </a:prstGeom>
          <a:noFill/>
        </p:spPr>
        <p:txBody>
          <a:bodyPr wrap="none" rtlCol="0">
            <a:spAutoFit/>
          </a:bodyPr>
          <a:lstStyle/>
          <a:p>
            <a:r>
              <a:rPr lang="en-US" altLang="zh-CN" b="1" dirty="0">
                <a:latin typeface="+mj-ea"/>
                <a:ea typeface="+mj-ea"/>
              </a:rPr>
              <a:t>03  </a:t>
            </a:r>
            <a:r>
              <a:rPr lang="zh-CN" altLang="en-US" b="1" dirty="0">
                <a:latin typeface="+mj-ea"/>
                <a:ea typeface="+mj-ea"/>
              </a:rPr>
              <a:t>您的标题</a:t>
            </a:r>
          </a:p>
        </p:txBody>
      </p:sp>
      <p:sp>
        <p:nvSpPr>
          <p:cNvPr id="21" name="TextBox 20"/>
          <p:cNvSpPr txBox="1"/>
          <p:nvPr/>
        </p:nvSpPr>
        <p:spPr>
          <a:xfrm>
            <a:off x="7752881" y="4491995"/>
            <a:ext cx="2039937" cy="584775"/>
          </a:xfrm>
          <a:prstGeom prst="rect">
            <a:avLst/>
          </a:prstGeom>
          <a:noFill/>
        </p:spPr>
        <p:txBody>
          <a:bodyPr wrap="square" rtlCol="0">
            <a:spAutoFit/>
          </a:bodyPr>
          <a:lstStyle/>
          <a:p>
            <a:r>
              <a:rPr lang="zh-CN" altLang="en-US" sz="1600" dirty="0">
                <a:latin typeface="+mn-ea"/>
                <a:ea typeface="+mn-ea"/>
              </a:rPr>
              <a:t>输入您的文字内容</a:t>
            </a:r>
            <a:endParaRPr lang="en-US" altLang="zh-CN" sz="1600" dirty="0">
              <a:latin typeface="+mn-ea"/>
              <a:ea typeface="+mn-ea"/>
            </a:endParaRPr>
          </a:p>
          <a:p>
            <a:r>
              <a:rPr lang="zh-CN" altLang="en-US" sz="1600" dirty="0">
                <a:latin typeface="+mn-ea"/>
                <a:ea typeface="+mn-ea"/>
              </a:rPr>
              <a:t>输入您的文字内容</a:t>
            </a:r>
          </a:p>
        </p:txBody>
      </p:sp>
      <p:sp>
        <p:nvSpPr>
          <p:cNvPr id="22" name="TextBox 21"/>
          <p:cNvSpPr txBox="1"/>
          <p:nvPr/>
        </p:nvSpPr>
        <p:spPr>
          <a:xfrm>
            <a:off x="7548986" y="2221545"/>
            <a:ext cx="1531188" cy="369332"/>
          </a:xfrm>
          <a:prstGeom prst="rect">
            <a:avLst/>
          </a:prstGeom>
          <a:noFill/>
        </p:spPr>
        <p:txBody>
          <a:bodyPr wrap="none" rtlCol="0">
            <a:spAutoFit/>
          </a:bodyPr>
          <a:lstStyle/>
          <a:p>
            <a:r>
              <a:rPr lang="en-US" altLang="zh-CN" b="1" dirty="0">
                <a:latin typeface="+mj-ea"/>
                <a:ea typeface="+mj-ea"/>
              </a:rPr>
              <a:t>04  </a:t>
            </a:r>
            <a:r>
              <a:rPr lang="zh-CN" altLang="en-US" b="1" dirty="0">
                <a:latin typeface="+mj-ea"/>
                <a:ea typeface="+mj-ea"/>
              </a:rPr>
              <a:t>您的标题</a:t>
            </a:r>
          </a:p>
        </p:txBody>
      </p:sp>
      <p:sp>
        <p:nvSpPr>
          <p:cNvPr id="23" name="TextBox 22"/>
          <p:cNvSpPr txBox="1"/>
          <p:nvPr/>
        </p:nvSpPr>
        <p:spPr>
          <a:xfrm>
            <a:off x="7568731" y="2551509"/>
            <a:ext cx="2039937" cy="584775"/>
          </a:xfrm>
          <a:prstGeom prst="rect">
            <a:avLst/>
          </a:prstGeom>
          <a:noFill/>
        </p:spPr>
        <p:txBody>
          <a:bodyPr wrap="square" rtlCol="0">
            <a:spAutoFit/>
          </a:bodyPr>
          <a:lstStyle/>
          <a:p>
            <a:r>
              <a:rPr lang="zh-CN" altLang="en-US" sz="1600" dirty="0">
                <a:latin typeface="+mn-ea"/>
                <a:ea typeface="+mn-ea"/>
              </a:rPr>
              <a:t>输入您的文字内容</a:t>
            </a:r>
            <a:endParaRPr lang="en-US" altLang="zh-CN" sz="1600" dirty="0">
              <a:latin typeface="+mn-ea"/>
              <a:ea typeface="+mn-ea"/>
            </a:endParaRPr>
          </a:p>
          <a:p>
            <a:r>
              <a:rPr lang="zh-CN" altLang="en-US" sz="1600" dirty="0">
                <a:latin typeface="+mn-ea"/>
                <a:ea typeface="+mn-ea"/>
              </a:rPr>
              <a:t>输入您的文字内容</a:t>
            </a:r>
          </a:p>
        </p:txBody>
      </p:sp>
      <p:sp>
        <p:nvSpPr>
          <p:cNvPr id="24" name="Freeform 5"/>
          <p:cNvSpPr>
            <a:spLocks noEditPoints="1"/>
          </p:cNvSpPr>
          <p:nvPr/>
        </p:nvSpPr>
        <p:spPr bwMode="auto">
          <a:xfrm>
            <a:off x="897640" y="632442"/>
            <a:ext cx="289716" cy="414420"/>
          </a:xfrm>
          <a:custGeom>
            <a:avLst/>
            <a:gdLst>
              <a:gd name="T0" fmla="*/ 32 w 481"/>
              <a:gd name="T1" fmla="*/ 384 h 701"/>
              <a:gd name="T2" fmla="*/ 84 w 481"/>
              <a:gd name="T3" fmla="*/ 428 h 701"/>
              <a:gd name="T4" fmla="*/ 83 w 481"/>
              <a:gd name="T5" fmla="*/ 394 h 701"/>
              <a:gd name="T6" fmla="*/ 137 w 481"/>
              <a:gd name="T7" fmla="*/ 418 h 701"/>
              <a:gd name="T8" fmla="*/ 157 w 481"/>
              <a:gd name="T9" fmla="*/ 432 h 701"/>
              <a:gd name="T10" fmla="*/ 113 w 481"/>
              <a:gd name="T11" fmla="*/ 488 h 701"/>
              <a:gd name="T12" fmla="*/ 90 w 481"/>
              <a:gd name="T13" fmla="*/ 500 h 701"/>
              <a:gd name="T14" fmla="*/ 137 w 481"/>
              <a:gd name="T15" fmla="*/ 527 h 701"/>
              <a:gd name="T16" fmla="*/ 142 w 481"/>
              <a:gd name="T17" fmla="*/ 534 h 701"/>
              <a:gd name="T18" fmla="*/ 208 w 481"/>
              <a:gd name="T19" fmla="*/ 626 h 701"/>
              <a:gd name="T20" fmla="*/ 203 w 481"/>
              <a:gd name="T21" fmla="*/ 594 h 701"/>
              <a:gd name="T22" fmla="*/ 262 w 481"/>
              <a:gd name="T23" fmla="*/ 522 h 701"/>
              <a:gd name="T24" fmla="*/ 210 w 481"/>
              <a:gd name="T25" fmla="*/ 492 h 701"/>
              <a:gd name="T26" fmla="*/ 159 w 481"/>
              <a:gd name="T27" fmla="*/ 483 h 701"/>
              <a:gd name="T28" fmla="*/ 378 w 481"/>
              <a:gd name="T29" fmla="*/ 439 h 701"/>
              <a:gd name="T30" fmla="*/ 406 w 481"/>
              <a:gd name="T31" fmla="*/ 596 h 701"/>
              <a:gd name="T32" fmla="*/ 308 w 481"/>
              <a:gd name="T33" fmla="*/ 622 h 701"/>
              <a:gd name="T34" fmla="*/ 331 w 481"/>
              <a:gd name="T35" fmla="*/ 505 h 701"/>
              <a:gd name="T36" fmla="*/ 356 w 481"/>
              <a:gd name="T37" fmla="*/ 579 h 701"/>
              <a:gd name="T38" fmla="*/ 331 w 481"/>
              <a:gd name="T39" fmla="*/ 471 h 701"/>
              <a:gd name="T40" fmla="*/ 283 w 481"/>
              <a:gd name="T41" fmla="*/ 634 h 701"/>
              <a:gd name="T42" fmla="*/ 405 w 481"/>
              <a:gd name="T43" fmla="*/ 640 h 701"/>
              <a:gd name="T44" fmla="*/ 447 w 481"/>
              <a:gd name="T45" fmla="*/ 492 h 701"/>
              <a:gd name="T46" fmla="*/ 438 w 481"/>
              <a:gd name="T47" fmla="*/ 343 h 701"/>
              <a:gd name="T48" fmla="*/ 470 w 481"/>
              <a:gd name="T49" fmla="*/ 182 h 701"/>
              <a:gd name="T50" fmla="*/ 425 w 481"/>
              <a:gd name="T51" fmla="*/ 38 h 701"/>
              <a:gd name="T52" fmla="*/ 282 w 481"/>
              <a:gd name="T53" fmla="*/ 105 h 701"/>
              <a:gd name="T54" fmla="*/ 357 w 481"/>
              <a:gd name="T55" fmla="*/ 221 h 701"/>
              <a:gd name="T56" fmla="*/ 348 w 481"/>
              <a:gd name="T57" fmla="*/ 144 h 701"/>
              <a:gd name="T58" fmla="*/ 317 w 481"/>
              <a:gd name="T59" fmla="*/ 177 h 701"/>
              <a:gd name="T60" fmla="*/ 330 w 481"/>
              <a:gd name="T61" fmla="*/ 43 h 701"/>
              <a:gd name="T62" fmla="*/ 431 w 481"/>
              <a:gd name="T63" fmla="*/ 126 h 701"/>
              <a:gd name="T64" fmla="*/ 347 w 481"/>
              <a:gd name="T65" fmla="*/ 244 h 701"/>
              <a:gd name="T66" fmla="*/ 163 w 481"/>
              <a:gd name="T67" fmla="*/ 237 h 701"/>
              <a:gd name="T68" fmla="*/ 210 w 481"/>
              <a:gd name="T69" fmla="*/ 210 h 701"/>
              <a:gd name="T70" fmla="*/ 262 w 481"/>
              <a:gd name="T71" fmla="*/ 179 h 701"/>
              <a:gd name="T72" fmla="*/ 207 w 481"/>
              <a:gd name="T73" fmla="*/ 106 h 701"/>
              <a:gd name="T74" fmla="*/ 235 w 481"/>
              <a:gd name="T75" fmla="*/ 89 h 701"/>
              <a:gd name="T76" fmla="*/ 168 w 481"/>
              <a:gd name="T77" fmla="*/ 150 h 701"/>
              <a:gd name="T78" fmla="*/ 137 w 481"/>
              <a:gd name="T79" fmla="*/ 182 h 701"/>
              <a:gd name="T80" fmla="*/ 98 w 481"/>
              <a:gd name="T81" fmla="*/ 183 h 701"/>
              <a:gd name="T82" fmla="*/ 110 w 481"/>
              <a:gd name="T83" fmla="*/ 230 h 701"/>
              <a:gd name="T84" fmla="*/ 136 w 481"/>
              <a:gd name="T85" fmla="*/ 237 h 701"/>
              <a:gd name="T86" fmla="*/ 139 w 481"/>
              <a:gd name="T87" fmla="*/ 303 h 701"/>
              <a:gd name="T88" fmla="*/ 114 w 481"/>
              <a:gd name="T89" fmla="*/ 301 h 701"/>
              <a:gd name="T90" fmla="*/ 110 w 481"/>
              <a:gd name="T91" fmla="*/ 298 h 701"/>
              <a:gd name="T92" fmla="*/ 31 w 481"/>
              <a:gd name="T93" fmla="*/ 292 h 701"/>
              <a:gd name="T94" fmla="*/ 86 w 481"/>
              <a:gd name="T95" fmla="*/ 334 h 701"/>
              <a:gd name="T96" fmla="*/ 292 w 481"/>
              <a:gd name="T97" fmla="*/ 286 h 701"/>
              <a:gd name="T98" fmla="*/ 345 w 481"/>
              <a:gd name="T99" fmla="*/ 335 h 701"/>
              <a:gd name="T100" fmla="*/ 316 w 481"/>
              <a:gd name="T101" fmla="*/ 402 h 701"/>
              <a:gd name="T102" fmla="*/ 376 w 481"/>
              <a:gd name="T103" fmla="*/ 390 h 701"/>
              <a:gd name="T104" fmla="*/ 246 w 481"/>
              <a:gd name="T105" fmla="*/ 386 h 701"/>
              <a:gd name="T106" fmla="*/ 16 w 481"/>
              <a:gd name="T107" fmla="*/ 36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1" h="701">
                <a:moveTo>
                  <a:pt x="131" y="351"/>
                </a:moveTo>
                <a:cubicBezTo>
                  <a:pt x="127" y="357"/>
                  <a:pt x="113" y="377"/>
                  <a:pt x="86" y="367"/>
                </a:cubicBezTo>
                <a:cubicBezTo>
                  <a:pt x="86" y="367"/>
                  <a:pt x="77" y="376"/>
                  <a:pt x="68" y="375"/>
                </a:cubicBezTo>
                <a:cubicBezTo>
                  <a:pt x="68" y="375"/>
                  <a:pt x="58" y="364"/>
                  <a:pt x="48" y="367"/>
                </a:cubicBezTo>
                <a:cubicBezTo>
                  <a:pt x="38" y="370"/>
                  <a:pt x="34" y="381"/>
                  <a:pt x="32" y="384"/>
                </a:cubicBezTo>
                <a:cubicBezTo>
                  <a:pt x="31" y="387"/>
                  <a:pt x="28" y="398"/>
                  <a:pt x="29" y="408"/>
                </a:cubicBezTo>
                <a:cubicBezTo>
                  <a:pt x="29" y="408"/>
                  <a:pt x="29" y="410"/>
                  <a:pt x="31" y="409"/>
                </a:cubicBezTo>
                <a:cubicBezTo>
                  <a:pt x="39" y="405"/>
                  <a:pt x="45" y="404"/>
                  <a:pt x="54" y="408"/>
                </a:cubicBezTo>
                <a:cubicBezTo>
                  <a:pt x="57" y="409"/>
                  <a:pt x="61" y="411"/>
                  <a:pt x="64" y="415"/>
                </a:cubicBezTo>
                <a:cubicBezTo>
                  <a:pt x="64" y="415"/>
                  <a:pt x="75" y="426"/>
                  <a:pt x="84" y="428"/>
                </a:cubicBezTo>
                <a:cubicBezTo>
                  <a:pt x="93" y="431"/>
                  <a:pt x="100" y="427"/>
                  <a:pt x="103" y="425"/>
                </a:cubicBezTo>
                <a:cubicBezTo>
                  <a:pt x="106" y="422"/>
                  <a:pt x="112" y="415"/>
                  <a:pt x="110" y="403"/>
                </a:cubicBezTo>
                <a:cubicBezTo>
                  <a:pt x="107" y="391"/>
                  <a:pt x="97" y="390"/>
                  <a:pt x="94" y="391"/>
                </a:cubicBezTo>
                <a:cubicBezTo>
                  <a:pt x="92" y="391"/>
                  <a:pt x="88" y="393"/>
                  <a:pt x="86" y="398"/>
                </a:cubicBezTo>
                <a:cubicBezTo>
                  <a:pt x="83" y="404"/>
                  <a:pt x="79" y="397"/>
                  <a:pt x="83" y="394"/>
                </a:cubicBezTo>
                <a:cubicBezTo>
                  <a:pt x="86" y="390"/>
                  <a:pt x="88" y="388"/>
                  <a:pt x="88" y="388"/>
                </a:cubicBezTo>
                <a:cubicBezTo>
                  <a:pt x="97" y="382"/>
                  <a:pt x="112" y="390"/>
                  <a:pt x="114" y="400"/>
                </a:cubicBezTo>
                <a:cubicBezTo>
                  <a:pt x="114" y="400"/>
                  <a:pt x="116" y="412"/>
                  <a:pt x="116" y="415"/>
                </a:cubicBezTo>
                <a:cubicBezTo>
                  <a:pt x="116" y="415"/>
                  <a:pt x="123" y="423"/>
                  <a:pt x="129" y="423"/>
                </a:cubicBezTo>
                <a:cubicBezTo>
                  <a:pt x="129" y="423"/>
                  <a:pt x="135" y="424"/>
                  <a:pt x="137" y="418"/>
                </a:cubicBezTo>
                <a:cubicBezTo>
                  <a:pt x="137" y="418"/>
                  <a:pt x="136" y="415"/>
                  <a:pt x="136" y="412"/>
                </a:cubicBezTo>
                <a:cubicBezTo>
                  <a:pt x="135" y="410"/>
                  <a:pt x="134" y="402"/>
                  <a:pt x="139" y="399"/>
                </a:cubicBezTo>
                <a:cubicBezTo>
                  <a:pt x="139" y="399"/>
                  <a:pt x="144" y="391"/>
                  <a:pt x="156" y="392"/>
                </a:cubicBezTo>
                <a:cubicBezTo>
                  <a:pt x="156" y="392"/>
                  <a:pt x="170" y="394"/>
                  <a:pt x="170" y="408"/>
                </a:cubicBezTo>
                <a:cubicBezTo>
                  <a:pt x="170" y="420"/>
                  <a:pt x="152" y="438"/>
                  <a:pt x="157" y="432"/>
                </a:cubicBezTo>
                <a:cubicBezTo>
                  <a:pt x="157" y="432"/>
                  <a:pt x="147" y="441"/>
                  <a:pt x="143" y="443"/>
                </a:cubicBezTo>
                <a:cubicBezTo>
                  <a:pt x="139" y="446"/>
                  <a:pt x="136" y="454"/>
                  <a:pt x="136" y="465"/>
                </a:cubicBezTo>
                <a:cubicBezTo>
                  <a:pt x="136" y="475"/>
                  <a:pt x="137" y="486"/>
                  <a:pt x="137" y="486"/>
                </a:cubicBezTo>
                <a:cubicBezTo>
                  <a:pt x="137" y="486"/>
                  <a:pt x="137" y="496"/>
                  <a:pt x="126" y="497"/>
                </a:cubicBezTo>
                <a:cubicBezTo>
                  <a:pt x="126" y="497"/>
                  <a:pt x="118" y="497"/>
                  <a:pt x="113" y="488"/>
                </a:cubicBezTo>
                <a:cubicBezTo>
                  <a:pt x="113" y="488"/>
                  <a:pt x="111" y="484"/>
                  <a:pt x="111" y="478"/>
                </a:cubicBezTo>
                <a:cubicBezTo>
                  <a:pt x="111" y="478"/>
                  <a:pt x="113" y="473"/>
                  <a:pt x="110" y="471"/>
                </a:cubicBezTo>
                <a:cubicBezTo>
                  <a:pt x="106" y="470"/>
                  <a:pt x="104" y="470"/>
                  <a:pt x="100" y="473"/>
                </a:cubicBezTo>
                <a:cubicBezTo>
                  <a:pt x="100" y="473"/>
                  <a:pt x="94" y="478"/>
                  <a:pt x="92" y="482"/>
                </a:cubicBezTo>
                <a:cubicBezTo>
                  <a:pt x="92" y="482"/>
                  <a:pt x="88" y="492"/>
                  <a:pt x="90" y="500"/>
                </a:cubicBezTo>
                <a:cubicBezTo>
                  <a:pt x="91" y="508"/>
                  <a:pt x="99" y="512"/>
                  <a:pt x="100" y="513"/>
                </a:cubicBezTo>
                <a:cubicBezTo>
                  <a:pt x="98" y="516"/>
                  <a:pt x="97" y="519"/>
                  <a:pt x="97" y="521"/>
                </a:cubicBezTo>
                <a:cubicBezTo>
                  <a:pt x="98" y="529"/>
                  <a:pt x="108" y="534"/>
                  <a:pt x="115" y="536"/>
                </a:cubicBezTo>
                <a:cubicBezTo>
                  <a:pt x="119" y="537"/>
                  <a:pt x="122" y="536"/>
                  <a:pt x="126" y="535"/>
                </a:cubicBezTo>
                <a:cubicBezTo>
                  <a:pt x="126" y="535"/>
                  <a:pt x="135" y="531"/>
                  <a:pt x="137" y="527"/>
                </a:cubicBezTo>
                <a:cubicBezTo>
                  <a:pt x="137" y="527"/>
                  <a:pt x="140" y="523"/>
                  <a:pt x="137" y="519"/>
                </a:cubicBezTo>
                <a:cubicBezTo>
                  <a:pt x="134" y="516"/>
                  <a:pt x="136" y="514"/>
                  <a:pt x="138" y="513"/>
                </a:cubicBezTo>
                <a:cubicBezTo>
                  <a:pt x="138" y="513"/>
                  <a:pt x="142" y="512"/>
                  <a:pt x="143" y="518"/>
                </a:cubicBezTo>
                <a:cubicBezTo>
                  <a:pt x="143" y="518"/>
                  <a:pt x="145" y="522"/>
                  <a:pt x="143" y="527"/>
                </a:cubicBezTo>
                <a:cubicBezTo>
                  <a:pt x="143" y="527"/>
                  <a:pt x="139" y="530"/>
                  <a:pt x="142" y="534"/>
                </a:cubicBezTo>
                <a:cubicBezTo>
                  <a:pt x="142" y="534"/>
                  <a:pt x="155" y="553"/>
                  <a:pt x="168" y="552"/>
                </a:cubicBezTo>
                <a:cubicBezTo>
                  <a:pt x="168" y="552"/>
                  <a:pt x="174" y="553"/>
                  <a:pt x="171" y="561"/>
                </a:cubicBezTo>
                <a:cubicBezTo>
                  <a:pt x="171" y="561"/>
                  <a:pt x="167" y="576"/>
                  <a:pt x="167" y="583"/>
                </a:cubicBezTo>
                <a:cubicBezTo>
                  <a:pt x="168" y="591"/>
                  <a:pt x="169" y="602"/>
                  <a:pt x="178" y="612"/>
                </a:cubicBezTo>
                <a:cubicBezTo>
                  <a:pt x="178" y="612"/>
                  <a:pt x="189" y="625"/>
                  <a:pt x="208" y="626"/>
                </a:cubicBezTo>
                <a:cubicBezTo>
                  <a:pt x="208" y="626"/>
                  <a:pt x="223" y="627"/>
                  <a:pt x="235" y="612"/>
                </a:cubicBezTo>
                <a:cubicBezTo>
                  <a:pt x="235" y="612"/>
                  <a:pt x="246" y="602"/>
                  <a:pt x="240" y="586"/>
                </a:cubicBezTo>
                <a:cubicBezTo>
                  <a:pt x="240" y="586"/>
                  <a:pt x="234" y="576"/>
                  <a:pt x="223" y="584"/>
                </a:cubicBezTo>
                <a:cubicBezTo>
                  <a:pt x="220" y="587"/>
                  <a:pt x="219" y="590"/>
                  <a:pt x="216" y="593"/>
                </a:cubicBezTo>
                <a:cubicBezTo>
                  <a:pt x="213" y="597"/>
                  <a:pt x="207" y="597"/>
                  <a:pt x="203" y="594"/>
                </a:cubicBezTo>
                <a:cubicBezTo>
                  <a:pt x="200" y="591"/>
                  <a:pt x="198" y="588"/>
                  <a:pt x="197" y="583"/>
                </a:cubicBezTo>
                <a:cubicBezTo>
                  <a:pt x="197" y="580"/>
                  <a:pt x="197" y="575"/>
                  <a:pt x="200" y="570"/>
                </a:cubicBezTo>
                <a:cubicBezTo>
                  <a:pt x="200" y="570"/>
                  <a:pt x="208" y="560"/>
                  <a:pt x="218" y="557"/>
                </a:cubicBezTo>
                <a:cubicBezTo>
                  <a:pt x="218" y="557"/>
                  <a:pt x="239" y="551"/>
                  <a:pt x="244" y="544"/>
                </a:cubicBezTo>
                <a:cubicBezTo>
                  <a:pt x="244" y="544"/>
                  <a:pt x="259" y="532"/>
                  <a:pt x="262" y="522"/>
                </a:cubicBezTo>
                <a:cubicBezTo>
                  <a:pt x="262" y="522"/>
                  <a:pt x="269" y="505"/>
                  <a:pt x="265" y="491"/>
                </a:cubicBezTo>
                <a:cubicBezTo>
                  <a:pt x="265" y="491"/>
                  <a:pt x="261" y="473"/>
                  <a:pt x="249" y="466"/>
                </a:cubicBezTo>
                <a:cubicBezTo>
                  <a:pt x="249" y="466"/>
                  <a:pt x="231" y="454"/>
                  <a:pt x="217" y="462"/>
                </a:cubicBezTo>
                <a:cubicBezTo>
                  <a:pt x="217" y="462"/>
                  <a:pt x="204" y="465"/>
                  <a:pt x="203" y="480"/>
                </a:cubicBezTo>
                <a:cubicBezTo>
                  <a:pt x="203" y="480"/>
                  <a:pt x="201" y="489"/>
                  <a:pt x="210" y="492"/>
                </a:cubicBezTo>
                <a:cubicBezTo>
                  <a:pt x="210" y="492"/>
                  <a:pt x="215" y="492"/>
                  <a:pt x="221" y="493"/>
                </a:cubicBezTo>
                <a:cubicBezTo>
                  <a:pt x="221" y="493"/>
                  <a:pt x="230" y="493"/>
                  <a:pt x="230" y="505"/>
                </a:cubicBezTo>
                <a:cubicBezTo>
                  <a:pt x="230" y="505"/>
                  <a:pt x="228" y="523"/>
                  <a:pt x="211" y="527"/>
                </a:cubicBezTo>
                <a:cubicBezTo>
                  <a:pt x="211" y="527"/>
                  <a:pt x="189" y="531"/>
                  <a:pt x="172" y="512"/>
                </a:cubicBezTo>
                <a:cubicBezTo>
                  <a:pt x="172" y="512"/>
                  <a:pt x="159" y="501"/>
                  <a:pt x="159" y="483"/>
                </a:cubicBezTo>
                <a:cubicBezTo>
                  <a:pt x="157" y="452"/>
                  <a:pt x="198" y="419"/>
                  <a:pt x="228" y="423"/>
                </a:cubicBezTo>
                <a:cubicBezTo>
                  <a:pt x="228" y="423"/>
                  <a:pt x="241" y="424"/>
                  <a:pt x="255" y="433"/>
                </a:cubicBezTo>
                <a:cubicBezTo>
                  <a:pt x="255" y="433"/>
                  <a:pt x="290" y="457"/>
                  <a:pt x="299" y="459"/>
                </a:cubicBezTo>
                <a:cubicBezTo>
                  <a:pt x="299" y="459"/>
                  <a:pt x="320" y="466"/>
                  <a:pt x="347" y="457"/>
                </a:cubicBezTo>
                <a:cubicBezTo>
                  <a:pt x="347" y="457"/>
                  <a:pt x="367" y="450"/>
                  <a:pt x="378" y="439"/>
                </a:cubicBezTo>
                <a:cubicBezTo>
                  <a:pt x="378" y="439"/>
                  <a:pt x="404" y="443"/>
                  <a:pt x="416" y="462"/>
                </a:cubicBezTo>
                <a:cubicBezTo>
                  <a:pt x="416" y="462"/>
                  <a:pt x="429" y="479"/>
                  <a:pt x="428" y="504"/>
                </a:cubicBezTo>
                <a:cubicBezTo>
                  <a:pt x="428" y="504"/>
                  <a:pt x="445" y="526"/>
                  <a:pt x="445" y="540"/>
                </a:cubicBezTo>
                <a:cubicBezTo>
                  <a:pt x="445" y="540"/>
                  <a:pt x="444" y="565"/>
                  <a:pt x="431" y="575"/>
                </a:cubicBezTo>
                <a:cubicBezTo>
                  <a:pt x="427" y="578"/>
                  <a:pt x="404" y="597"/>
                  <a:pt x="406" y="596"/>
                </a:cubicBezTo>
                <a:cubicBezTo>
                  <a:pt x="407" y="594"/>
                  <a:pt x="387" y="609"/>
                  <a:pt x="380" y="630"/>
                </a:cubicBezTo>
                <a:cubicBezTo>
                  <a:pt x="380" y="630"/>
                  <a:pt x="375" y="643"/>
                  <a:pt x="381" y="652"/>
                </a:cubicBezTo>
                <a:cubicBezTo>
                  <a:pt x="381" y="652"/>
                  <a:pt x="386" y="662"/>
                  <a:pt x="372" y="666"/>
                </a:cubicBezTo>
                <a:cubicBezTo>
                  <a:pt x="372" y="666"/>
                  <a:pt x="348" y="673"/>
                  <a:pt x="330" y="659"/>
                </a:cubicBezTo>
                <a:cubicBezTo>
                  <a:pt x="330" y="659"/>
                  <a:pt x="312" y="649"/>
                  <a:pt x="308" y="622"/>
                </a:cubicBezTo>
                <a:cubicBezTo>
                  <a:pt x="308" y="622"/>
                  <a:pt x="308" y="606"/>
                  <a:pt x="309" y="601"/>
                </a:cubicBezTo>
                <a:cubicBezTo>
                  <a:pt x="309" y="601"/>
                  <a:pt x="294" y="594"/>
                  <a:pt x="292" y="568"/>
                </a:cubicBezTo>
                <a:cubicBezTo>
                  <a:pt x="292" y="568"/>
                  <a:pt x="291" y="550"/>
                  <a:pt x="303" y="536"/>
                </a:cubicBezTo>
                <a:cubicBezTo>
                  <a:pt x="303" y="536"/>
                  <a:pt x="311" y="527"/>
                  <a:pt x="317" y="524"/>
                </a:cubicBezTo>
                <a:cubicBezTo>
                  <a:pt x="317" y="524"/>
                  <a:pt x="320" y="511"/>
                  <a:pt x="331" y="505"/>
                </a:cubicBezTo>
                <a:cubicBezTo>
                  <a:pt x="331" y="505"/>
                  <a:pt x="337" y="502"/>
                  <a:pt x="353" y="505"/>
                </a:cubicBezTo>
                <a:cubicBezTo>
                  <a:pt x="353" y="505"/>
                  <a:pt x="368" y="507"/>
                  <a:pt x="374" y="524"/>
                </a:cubicBezTo>
                <a:cubicBezTo>
                  <a:pt x="374" y="524"/>
                  <a:pt x="381" y="543"/>
                  <a:pt x="363" y="544"/>
                </a:cubicBezTo>
                <a:cubicBezTo>
                  <a:pt x="363" y="544"/>
                  <a:pt x="350" y="546"/>
                  <a:pt x="348" y="557"/>
                </a:cubicBezTo>
                <a:cubicBezTo>
                  <a:pt x="348" y="557"/>
                  <a:pt x="346" y="570"/>
                  <a:pt x="356" y="579"/>
                </a:cubicBezTo>
                <a:cubicBezTo>
                  <a:pt x="356" y="579"/>
                  <a:pt x="364" y="586"/>
                  <a:pt x="382" y="580"/>
                </a:cubicBezTo>
                <a:cubicBezTo>
                  <a:pt x="382" y="580"/>
                  <a:pt x="400" y="572"/>
                  <a:pt x="402" y="549"/>
                </a:cubicBezTo>
                <a:cubicBezTo>
                  <a:pt x="402" y="549"/>
                  <a:pt x="401" y="530"/>
                  <a:pt x="388" y="518"/>
                </a:cubicBezTo>
                <a:cubicBezTo>
                  <a:pt x="388" y="518"/>
                  <a:pt x="400" y="481"/>
                  <a:pt x="357" y="481"/>
                </a:cubicBezTo>
                <a:cubicBezTo>
                  <a:pt x="357" y="481"/>
                  <a:pt x="344" y="471"/>
                  <a:pt x="331" y="471"/>
                </a:cubicBezTo>
                <a:cubicBezTo>
                  <a:pt x="331" y="471"/>
                  <a:pt x="309" y="470"/>
                  <a:pt x="303" y="484"/>
                </a:cubicBezTo>
                <a:cubicBezTo>
                  <a:pt x="303" y="484"/>
                  <a:pt x="292" y="496"/>
                  <a:pt x="295" y="514"/>
                </a:cubicBezTo>
                <a:cubicBezTo>
                  <a:pt x="295" y="514"/>
                  <a:pt x="271" y="522"/>
                  <a:pt x="267" y="558"/>
                </a:cubicBezTo>
                <a:cubicBezTo>
                  <a:pt x="267" y="571"/>
                  <a:pt x="271" y="588"/>
                  <a:pt x="282" y="596"/>
                </a:cubicBezTo>
                <a:cubicBezTo>
                  <a:pt x="282" y="596"/>
                  <a:pt x="278" y="614"/>
                  <a:pt x="283" y="634"/>
                </a:cubicBezTo>
                <a:cubicBezTo>
                  <a:pt x="283" y="634"/>
                  <a:pt x="292" y="664"/>
                  <a:pt x="314" y="679"/>
                </a:cubicBezTo>
                <a:cubicBezTo>
                  <a:pt x="314" y="679"/>
                  <a:pt x="329" y="691"/>
                  <a:pt x="348" y="694"/>
                </a:cubicBezTo>
                <a:cubicBezTo>
                  <a:pt x="348" y="694"/>
                  <a:pt x="372" y="701"/>
                  <a:pt x="394" y="690"/>
                </a:cubicBezTo>
                <a:cubicBezTo>
                  <a:pt x="394" y="690"/>
                  <a:pt x="418" y="674"/>
                  <a:pt x="425" y="664"/>
                </a:cubicBezTo>
                <a:cubicBezTo>
                  <a:pt x="425" y="664"/>
                  <a:pt x="404" y="655"/>
                  <a:pt x="405" y="640"/>
                </a:cubicBezTo>
                <a:cubicBezTo>
                  <a:pt x="405" y="640"/>
                  <a:pt x="406" y="624"/>
                  <a:pt x="424" y="612"/>
                </a:cubicBezTo>
                <a:cubicBezTo>
                  <a:pt x="424" y="612"/>
                  <a:pt x="445" y="600"/>
                  <a:pt x="450" y="598"/>
                </a:cubicBezTo>
                <a:cubicBezTo>
                  <a:pt x="450" y="598"/>
                  <a:pt x="467" y="585"/>
                  <a:pt x="471" y="568"/>
                </a:cubicBezTo>
                <a:cubicBezTo>
                  <a:pt x="471" y="568"/>
                  <a:pt x="481" y="548"/>
                  <a:pt x="470" y="519"/>
                </a:cubicBezTo>
                <a:cubicBezTo>
                  <a:pt x="470" y="519"/>
                  <a:pt x="459" y="500"/>
                  <a:pt x="447" y="492"/>
                </a:cubicBezTo>
                <a:cubicBezTo>
                  <a:pt x="447" y="492"/>
                  <a:pt x="449" y="460"/>
                  <a:pt x="440" y="447"/>
                </a:cubicBezTo>
                <a:cubicBezTo>
                  <a:pt x="440" y="447"/>
                  <a:pt x="427" y="424"/>
                  <a:pt x="404" y="415"/>
                </a:cubicBezTo>
                <a:cubicBezTo>
                  <a:pt x="404" y="415"/>
                  <a:pt x="397" y="411"/>
                  <a:pt x="398" y="405"/>
                </a:cubicBezTo>
                <a:cubicBezTo>
                  <a:pt x="398" y="405"/>
                  <a:pt x="428" y="387"/>
                  <a:pt x="438" y="356"/>
                </a:cubicBezTo>
                <a:cubicBezTo>
                  <a:pt x="440" y="351"/>
                  <a:pt x="440" y="348"/>
                  <a:pt x="438" y="343"/>
                </a:cubicBezTo>
                <a:cubicBezTo>
                  <a:pt x="425" y="314"/>
                  <a:pt x="398" y="297"/>
                  <a:pt x="398" y="297"/>
                </a:cubicBezTo>
                <a:cubicBezTo>
                  <a:pt x="397" y="290"/>
                  <a:pt x="404" y="287"/>
                  <a:pt x="404" y="287"/>
                </a:cubicBezTo>
                <a:cubicBezTo>
                  <a:pt x="427" y="277"/>
                  <a:pt x="440" y="254"/>
                  <a:pt x="440" y="254"/>
                </a:cubicBezTo>
                <a:cubicBezTo>
                  <a:pt x="449" y="241"/>
                  <a:pt x="447" y="209"/>
                  <a:pt x="447" y="209"/>
                </a:cubicBezTo>
                <a:cubicBezTo>
                  <a:pt x="459" y="201"/>
                  <a:pt x="470" y="182"/>
                  <a:pt x="470" y="182"/>
                </a:cubicBezTo>
                <a:cubicBezTo>
                  <a:pt x="481" y="153"/>
                  <a:pt x="471" y="133"/>
                  <a:pt x="471" y="133"/>
                </a:cubicBezTo>
                <a:cubicBezTo>
                  <a:pt x="467" y="116"/>
                  <a:pt x="450" y="104"/>
                  <a:pt x="450" y="104"/>
                </a:cubicBezTo>
                <a:cubicBezTo>
                  <a:pt x="445" y="102"/>
                  <a:pt x="424" y="89"/>
                  <a:pt x="424" y="89"/>
                </a:cubicBezTo>
                <a:cubicBezTo>
                  <a:pt x="406" y="77"/>
                  <a:pt x="405" y="62"/>
                  <a:pt x="405" y="62"/>
                </a:cubicBezTo>
                <a:cubicBezTo>
                  <a:pt x="404" y="47"/>
                  <a:pt x="425" y="38"/>
                  <a:pt x="425" y="38"/>
                </a:cubicBezTo>
                <a:cubicBezTo>
                  <a:pt x="418" y="27"/>
                  <a:pt x="394" y="11"/>
                  <a:pt x="394" y="11"/>
                </a:cubicBezTo>
                <a:cubicBezTo>
                  <a:pt x="372" y="0"/>
                  <a:pt x="348" y="7"/>
                  <a:pt x="348" y="7"/>
                </a:cubicBezTo>
                <a:cubicBezTo>
                  <a:pt x="329" y="10"/>
                  <a:pt x="314" y="22"/>
                  <a:pt x="314" y="22"/>
                </a:cubicBezTo>
                <a:cubicBezTo>
                  <a:pt x="292" y="37"/>
                  <a:pt x="283" y="68"/>
                  <a:pt x="283" y="68"/>
                </a:cubicBezTo>
                <a:cubicBezTo>
                  <a:pt x="278" y="88"/>
                  <a:pt x="282" y="105"/>
                  <a:pt x="282" y="105"/>
                </a:cubicBezTo>
                <a:cubicBezTo>
                  <a:pt x="271" y="114"/>
                  <a:pt x="267" y="130"/>
                  <a:pt x="267" y="144"/>
                </a:cubicBezTo>
                <a:cubicBezTo>
                  <a:pt x="271" y="179"/>
                  <a:pt x="295" y="188"/>
                  <a:pt x="295" y="188"/>
                </a:cubicBezTo>
                <a:cubicBezTo>
                  <a:pt x="292" y="205"/>
                  <a:pt x="303" y="218"/>
                  <a:pt x="303" y="218"/>
                </a:cubicBezTo>
                <a:cubicBezTo>
                  <a:pt x="309" y="232"/>
                  <a:pt x="331" y="231"/>
                  <a:pt x="331" y="231"/>
                </a:cubicBezTo>
                <a:cubicBezTo>
                  <a:pt x="344" y="231"/>
                  <a:pt x="357" y="221"/>
                  <a:pt x="357" y="221"/>
                </a:cubicBezTo>
                <a:cubicBezTo>
                  <a:pt x="400" y="220"/>
                  <a:pt x="388" y="184"/>
                  <a:pt x="388" y="184"/>
                </a:cubicBezTo>
                <a:cubicBezTo>
                  <a:pt x="401" y="172"/>
                  <a:pt x="402" y="152"/>
                  <a:pt x="402" y="152"/>
                </a:cubicBezTo>
                <a:cubicBezTo>
                  <a:pt x="400" y="129"/>
                  <a:pt x="382" y="122"/>
                  <a:pt x="382" y="122"/>
                </a:cubicBezTo>
                <a:cubicBezTo>
                  <a:pt x="364" y="115"/>
                  <a:pt x="356" y="123"/>
                  <a:pt x="356" y="123"/>
                </a:cubicBezTo>
                <a:cubicBezTo>
                  <a:pt x="346" y="131"/>
                  <a:pt x="348" y="144"/>
                  <a:pt x="348" y="144"/>
                </a:cubicBezTo>
                <a:cubicBezTo>
                  <a:pt x="350" y="155"/>
                  <a:pt x="363" y="157"/>
                  <a:pt x="363" y="157"/>
                </a:cubicBezTo>
                <a:cubicBezTo>
                  <a:pt x="381" y="159"/>
                  <a:pt x="374" y="177"/>
                  <a:pt x="374" y="177"/>
                </a:cubicBezTo>
                <a:cubicBezTo>
                  <a:pt x="368" y="194"/>
                  <a:pt x="353" y="196"/>
                  <a:pt x="353" y="196"/>
                </a:cubicBezTo>
                <a:cubicBezTo>
                  <a:pt x="337" y="200"/>
                  <a:pt x="331" y="196"/>
                  <a:pt x="331" y="196"/>
                </a:cubicBezTo>
                <a:cubicBezTo>
                  <a:pt x="320" y="190"/>
                  <a:pt x="317" y="177"/>
                  <a:pt x="317" y="177"/>
                </a:cubicBezTo>
                <a:cubicBezTo>
                  <a:pt x="311" y="175"/>
                  <a:pt x="303" y="165"/>
                  <a:pt x="303" y="165"/>
                </a:cubicBezTo>
                <a:cubicBezTo>
                  <a:pt x="291" y="151"/>
                  <a:pt x="292" y="133"/>
                  <a:pt x="292" y="133"/>
                </a:cubicBezTo>
                <a:cubicBezTo>
                  <a:pt x="294" y="107"/>
                  <a:pt x="309" y="100"/>
                  <a:pt x="309" y="100"/>
                </a:cubicBezTo>
                <a:cubicBezTo>
                  <a:pt x="308" y="96"/>
                  <a:pt x="308" y="79"/>
                  <a:pt x="308" y="79"/>
                </a:cubicBezTo>
                <a:cubicBezTo>
                  <a:pt x="312" y="52"/>
                  <a:pt x="330" y="43"/>
                  <a:pt x="330" y="43"/>
                </a:cubicBezTo>
                <a:cubicBezTo>
                  <a:pt x="348" y="28"/>
                  <a:pt x="372" y="36"/>
                  <a:pt x="372" y="36"/>
                </a:cubicBezTo>
                <a:cubicBezTo>
                  <a:pt x="386" y="39"/>
                  <a:pt x="381" y="49"/>
                  <a:pt x="381" y="49"/>
                </a:cubicBezTo>
                <a:cubicBezTo>
                  <a:pt x="375" y="58"/>
                  <a:pt x="380" y="71"/>
                  <a:pt x="380" y="71"/>
                </a:cubicBezTo>
                <a:cubicBezTo>
                  <a:pt x="387" y="92"/>
                  <a:pt x="407" y="107"/>
                  <a:pt x="406" y="106"/>
                </a:cubicBezTo>
                <a:cubicBezTo>
                  <a:pt x="404" y="104"/>
                  <a:pt x="427" y="123"/>
                  <a:pt x="431" y="126"/>
                </a:cubicBezTo>
                <a:cubicBezTo>
                  <a:pt x="444" y="136"/>
                  <a:pt x="445" y="161"/>
                  <a:pt x="445" y="161"/>
                </a:cubicBezTo>
                <a:cubicBezTo>
                  <a:pt x="445" y="175"/>
                  <a:pt x="428" y="197"/>
                  <a:pt x="428" y="197"/>
                </a:cubicBezTo>
                <a:cubicBezTo>
                  <a:pt x="429" y="223"/>
                  <a:pt x="416" y="240"/>
                  <a:pt x="416" y="240"/>
                </a:cubicBezTo>
                <a:cubicBezTo>
                  <a:pt x="404" y="258"/>
                  <a:pt x="378" y="262"/>
                  <a:pt x="378" y="262"/>
                </a:cubicBezTo>
                <a:cubicBezTo>
                  <a:pt x="367" y="251"/>
                  <a:pt x="347" y="244"/>
                  <a:pt x="347" y="244"/>
                </a:cubicBezTo>
                <a:cubicBezTo>
                  <a:pt x="320" y="236"/>
                  <a:pt x="299" y="243"/>
                  <a:pt x="299" y="243"/>
                </a:cubicBezTo>
                <a:cubicBezTo>
                  <a:pt x="290" y="245"/>
                  <a:pt x="255" y="269"/>
                  <a:pt x="255" y="269"/>
                </a:cubicBezTo>
                <a:cubicBezTo>
                  <a:pt x="241" y="278"/>
                  <a:pt x="230" y="278"/>
                  <a:pt x="230" y="278"/>
                </a:cubicBezTo>
                <a:cubicBezTo>
                  <a:pt x="220" y="279"/>
                  <a:pt x="211" y="278"/>
                  <a:pt x="203" y="274"/>
                </a:cubicBezTo>
                <a:cubicBezTo>
                  <a:pt x="188" y="267"/>
                  <a:pt x="169" y="253"/>
                  <a:pt x="163" y="237"/>
                </a:cubicBezTo>
                <a:cubicBezTo>
                  <a:pt x="158" y="221"/>
                  <a:pt x="161" y="201"/>
                  <a:pt x="172" y="190"/>
                </a:cubicBezTo>
                <a:cubicBezTo>
                  <a:pt x="189" y="170"/>
                  <a:pt x="211" y="175"/>
                  <a:pt x="211" y="175"/>
                </a:cubicBezTo>
                <a:cubicBezTo>
                  <a:pt x="228" y="179"/>
                  <a:pt x="230" y="197"/>
                  <a:pt x="230" y="197"/>
                </a:cubicBezTo>
                <a:cubicBezTo>
                  <a:pt x="230" y="208"/>
                  <a:pt x="221" y="209"/>
                  <a:pt x="221" y="209"/>
                </a:cubicBezTo>
                <a:cubicBezTo>
                  <a:pt x="215" y="209"/>
                  <a:pt x="210" y="210"/>
                  <a:pt x="210" y="210"/>
                </a:cubicBezTo>
                <a:cubicBezTo>
                  <a:pt x="201" y="213"/>
                  <a:pt x="203" y="221"/>
                  <a:pt x="203" y="221"/>
                </a:cubicBezTo>
                <a:cubicBezTo>
                  <a:pt x="204" y="236"/>
                  <a:pt x="217" y="239"/>
                  <a:pt x="217" y="239"/>
                </a:cubicBezTo>
                <a:cubicBezTo>
                  <a:pt x="231" y="248"/>
                  <a:pt x="249" y="236"/>
                  <a:pt x="249" y="236"/>
                </a:cubicBezTo>
                <a:cubicBezTo>
                  <a:pt x="261" y="228"/>
                  <a:pt x="265" y="210"/>
                  <a:pt x="265" y="210"/>
                </a:cubicBezTo>
                <a:cubicBezTo>
                  <a:pt x="269" y="197"/>
                  <a:pt x="262" y="179"/>
                  <a:pt x="262" y="179"/>
                </a:cubicBezTo>
                <a:cubicBezTo>
                  <a:pt x="259" y="170"/>
                  <a:pt x="244" y="157"/>
                  <a:pt x="244" y="157"/>
                </a:cubicBezTo>
                <a:cubicBezTo>
                  <a:pt x="239" y="150"/>
                  <a:pt x="218" y="144"/>
                  <a:pt x="218" y="144"/>
                </a:cubicBezTo>
                <a:cubicBezTo>
                  <a:pt x="208" y="142"/>
                  <a:pt x="200" y="132"/>
                  <a:pt x="200" y="132"/>
                </a:cubicBezTo>
                <a:cubicBezTo>
                  <a:pt x="196" y="126"/>
                  <a:pt x="197" y="121"/>
                  <a:pt x="197" y="117"/>
                </a:cubicBezTo>
                <a:cubicBezTo>
                  <a:pt x="199" y="113"/>
                  <a:pt x="203" y="108"/>
                  <a:pt x="207" y="106"/>
                </a:cubicBezTo>
                <a:cubicBezTo>
                  <a:pt x="209" y="105"/>
                  <a:pt x="211" y="105"/>
                  <a:pt x="213" y="106"/>
                </a:cubicBezTo>
                <a:cubicBezTo>
                  <a:pt x="217" y="107"/>
                  <a:pt x="218" y="109"/>
                  <a:pt x="219" y="112"/>
                </a:cubicBezTo>
                <a:cubicBezTo>
                  <a:pt x="221" y="115"/>
                  <a:pt x="223" y="117"/>
                  <a:pt x="223" y="117"/>
                </a:cubicBezTo>
                <a:cubicBezTo>
                  <a:pt x="234" y="126"/>
                  <a:pt x="240" y="115"/>
                  <a:pt x="240" y="115"/>
                </a:cubicBezTo>
                <a:cubicBezTo>
                  <a:pt x="246" y="100"/>
                  <a:pt x="235" y="89"/>
                  <a:pt x="235" y="89"/>
                </a:cubicBezTo>
                <a:cubicBezTo>
                  <a:pt x="223" y="75"/>
                  <a:pt x="208" y="76"/>
                  <a:pt x="208" y="76"/>
                </a:cubicBezTo>
                <a:cubicBezTo>
                  <a:pt x="189" y="76"/>
                  <a:pt x="178" y="89"/>
                  <a:pt x="178" y="89"/>
                </a:cubicBezTo>
                <a:cubicBezTo>
                  <a:pt x="169" y="99"/>
                  <a:pt x="168" y="110"/>
                  <a:pt x="167" y="118"/>
                </a:cubicBezTo>
                <a:cubicBezTo>
                  <a:pt x="167" y="126"/>
                  <a:pt x="171" y="141"/>
                  <a:pt x="171" y="141"/>
                </a:cubicBezTo>
                <a:cubicBezTo>
                  <a:pt x="174" y="149"/>
                  <a:pt x="168" y="150"/>
                  <a:pt x="168" y="150"/>
                </a:cubicBezTo>
                <a:cubicBezTo>
                  <a:pt x="155" y="148"/>
                  <a:pt x="142" y="168"/>
                  <a:pt x="142" y="168"/>
                </a:cubicBezTo>
                <a:cubicBezTo>
                  <a:pt x="139" y="171"/>
                  <a:pt x="143" y="175"/>
                  <a:pt x="143" y="175"/>
                </a:cubicBezTo>
                <a:cubicBezTo>
                  <a:pt x="145" y="180"/>
                  <a:pt x="143" y="184"/>
                  <a:pt x="143" y="184"/>
                </a:cubicBezTo>
                <a:cubicBezTo>
                  <a:pt x="142" y="190"/>
                  <a:pt x="138" y="188"/>
                  <a:pt x="138" y="188"/>
                </a:cubicBezTo>
                <a:cubicBezTo>
                  <a:pt x="136" y="188"/>
                  <a:pt x="134" y="186"/>
                  <a:pt x="137" y="182"/>
                </a:cubicBezTo>
                <a:cubicBezTo>
                  <a:pt x="140" y="178"/>
                  <a:pt x="137" y="174"/>
                  <a:pt x="137" y="174"/>
                </a:cubicBezTo>
                <a:cubicBezTo>
                  <a:pt x="135" y="171"/>
                  <a:pt x="126" y="166"/>
                  <a:pt x="126" y="166"/>
                </a:cubicBezTo>
                <a:cubicBezTo>
                  <a:pt x="122" y="165"/>
                  <a:pt x="118" y="164"/>
                  <a:pt x="113" y="165"/>
                </a:cubicBezTo>
                <a:cubicBezTo>
                  <a:pt x="107" y="166"/>
                  <a:pt x="103" y="170"/>
                  <a:pt x="99" y="175"/>
                </a:cubicBezTo>
                <a:cubicBezTo>
                  <a:pt x="97" y="178"/>
                  <a:pt x="97" y="180"/>
                  <a:pt x="98" y="183"/>
                </a:cubicBezTo>
                <a:cubicBezTo>
                  <a:pt x="98" y="185"/>
                  <a:pt x="99" y="187"/>
                  <a:pt x="100" y="188"/>
                </a:cubicBezTo>
                <a:cubicBezTo>
                  <a:pt x="99" y="189"/>
                  <a:pt x="91" y="194"/>
                  <a:pt x="90" y="202"/>
                </a:cubicBezTo>
                <a:cubicBezTo>
                  <a:pt x="89" y="207"/>
                  <a:pt x="89" y="213"/>
                  <a:pt x="92" y="218"/>
                </a:cubicBezTo>
                <a:cubicBezTo>
                  <a:pt x="93" y="222"/>
                  <a:pt x="97" y="226"/>
                  <a:pt x="100" y="229"/>
                </a:cubicBezTo>
                <a:cubicBezTo>
                  <a:pt x="104" y="232"/>
                  <a:pt x="106" y="232"/>
                  <a:pt x="110" y="230"/>
                </a:cubicBezTo>
                <a:cubicBezTo>
                  <a:pt x="113" y="228"/>
                  <a:pt x="111" y="223"/>
                  <a:pt x="111" y="223"/>
                </a:cubicBezTo>
                <a:cubicBezTo>
                  <a:pt x="111" y="218"/>
                  <a:pt x="113" y="213"/>
                  <a:pt x="113" y="213"/>
                </a:cubicBezTo>
                <a:cubicBezTo>
                  <a:pt x="118" y="204"/>
                  <a:pt x="126" y="205"/>
                  <a:pt x="126" y="205"/>
                </a:cubicBezTo>
                <a:cubicBezTo>
                  <a:pt x="137" y="205"/>
                  <a:pt x="137" y="215"/>
                  <a:pt x="137" y="215"/>
                </a:cubicBezTo>
                <a:cubicBezTo>
                  <a:pt x="137" y="215"/>
                  <a:pt x="136" y="226"/>
                  <a:pt x="136" y="237"/>
                </a:cubicBezTo>
                <a:cubicBezTo>
                  <a:pt x="136" y="247"/>
                  <a:pt x="139" y="256"/>
                  <a:pt x="143" y="258"/>
                </a:cubicBezTo>
                <a:cubicBezTo>
                  <a:pt x="147" y="261"/>
                  <a:pt x="157" y="269"/>
                  <a:pt x="157" y="269"/>
                </a:cubicBezTo>
                <a:cubicBezTo>
                  <a:pt x="152" y="264"/>
                  <a:pt x="170" y="281"/>
                  <a:pt x="170" y="293"/>
                </a:cubicBezTo>
                <a:cubicBezTo>
                  <a:pt x="170" y="307"/>
                  <a:pt x="156" y="310"/>
                  <a:pt x="156" y="310"/>
                </a:cubicBezTo>
                <a:cubicBezTo>
                  <a:pt x="144" y="310"/>
                  <a:pt x="139" y="303"/>
                  <a:pt x="139" y="303"/>
                </a:cubicBezTo>
                <a:cubicBezTo>
                  <a:pt x="134" y="299"/>
                  <a:pt x="135" y="291"/>
                  <a:pt x="136" y="289"/>
                </a:cubicBezTo>
                <a:cubicBezTo>
                  <a:pt x="136" y="287"/>
                  <a:pt x="137" y="283"/>
                  <a:pt x="137" y="283"/>
                </a:cubicBezTo>
                <a:cubicBezTo>
                  <a:pt x="135" y="277"/>
                  <a:pt x="129" y="279"/>
                  <a:pt x="129" y="279"/>
                </a:cubicBezTo>
                <a:cubicBezTo>
                  <a:pt x="123" y="279"/>
                  <a:pt x="116" y="286"/>
                  <a:pt x="116" y="286"/>
                </a:cubicBezTo>
                <a:cubicBezTo>
                  <a:pt x="116" y="290"/>
                  <a:pt x="114" y="301"/>
                  <a:pt x="114" y="301"/>
                </a:cubicBezTo>
                <a:cubicBezTo>
                  <a:pt x="112" y="311"/>
                  <a:pt x="97" y="320"/>
                  <a:pt x="88" y="313"/>
                </a:cubicBezTo>
                <a:cubicBezTo>
                  <a:pt x="88" y="313"/>
                  <a:pt x="86" y="311"/>
                  <a:pt x="83" y="308"/>
                </a:cubicBezTo>
                <a:cubicBezTo>
                  <a:pt x="79" y="304"/>
                  <a:pt x="83" y="298"/>
                  <a:pt x="86" y="303"/>
                </a:cubicBezTo>
                <a:cubicBezTo>
                  <a:pt x="88" y="308"/>
                  <a:pt x="92" y="310"/>
                  <a:pt x="94" y="311"/>
                </a:cubicBezTo>
                <a:cubicBezTo>
                  <a:pt x="97" y="311"/>
                  <a:pt x="107" y="310"/>
                  <a:pt x="110" y="298"/>
                </a:cubicBezTo>
                <a:cubicBezTo>
                  <a:pt x="112" y="286"/>
                  <a:pt x="106" y="280"/>
                  <a:pt x="103" y="277"/>
                </a:cubicBezTo>
                <a:cubicBezTo>
                  <a:pt x="100" y="274"/>
                  <a:pt x="93" y="271"/>
                  <a:pt x="84" y="273"/>
                </a:cubicBezTo>
                <a:cubicBezTo>
                  <a:pt x="75" y="275"/>
                  <a:pt x="64" y="287"/>
                  <a:pt x="64" y="287"/>
                </a:cubicBezTo>
                <a:cubicBezTo>
                  <a:pt x="61" y="290"/>
                  <a:pt x="57" y="293"/>
                  <a:pt x="54" y="294"/>
                </a:cubicBezTo>
                <a:cubicBezTo>
                  <a:pt x="45" y="298"/>
                  <a:pt x="39" y="296"/>
                  <a:pt x="31" y="292"/>
                </a:cubicBezTo>
                <a:cubicBezTo>
                  <a:pt x="29" y="292"/>
                  <a:pt x="29" y="294"/>
                  <a:pt x="29" y="294"/>
                </a:cubicBezTo>
                <a:cubicBezTo>
                  <a:pt x="28" y="304"/>
                  <a:pt x="31" y="314"/>
                  <a:pt x="32" y="317"/>
                </a:cubicBezTo>
                <a:cubicBezTo>
                  <a:pt x="34" y="321"/>
                  <a:pt x="38" y="331"/>
                  <a:pt x="48" y="334"/>
                </a:cubicBezTo>
                <a:cubicBezTo>
                  <a:pt x="58" y="337"/>
                  <a:pt x="68" y="327"/>
                  <a:pt x="68" y="327"/>
                </a:cubicBezTo>
                <a:cubicBezTo>
                  <a:pt x="77" y="326"/>
                  <a:pt x="86" y="334"/>
                  <a:pt x="86" y="334"/>
                </a:cubicBezTo>
                <a:cubicBezTo>
                  <a:pt x="113" y="324"/>
                  <a:pt x="127" y="344"/>
                  <a:pt x="131" y="351"/>
                </a:cubicBezTo>
                <a:close/>
                <a:moveTo>
                  <a:pt x="401" y="333"/>
                </a:moveTo>
                <a:cubicBezTo>
                  <a:pt x="395" y="318"/>
                  <a:pt x="376" y="309"/>
                  <a:pt x="376" y="309"/>
                </a:cubicBezTo>
                <a:cubicBezTo>
                  <a:pt x="365" y="284"/>
                  <a:pt x="351" y="270"/>
                  <a:pt x="323" y="271"/>
                </a:cubicBezTo>
                <a:cubicBezTo>
                  <a:pt x="311" y="271"/>
                  <a:pt x="300" y="276"/>
                  <a:pt x="292" y="286"/>
                </a:cubicBezTo>
                <a:cubicBezTo>
                  <a:pt x="289" y="291"/>
                  <a:pt x="287" y="297"/>
                  <a:pt x="288" y="304"/>
                </a:cubicBezTo>
                <a:cubicBezTo>
                  <a:pt x="291" y="316"/>
                  <a:pt x="304" y="318"/>
                  <a:pt x="309" y="307"/>
                </a:cubicBezTo>
                <a:cubicBezTo>
                  <a:pt x="310" y="304"/>
                  <a:pt x="312" y="300"/>
                  <a:pt x="316" y="298"/>
                </a:cubicBezTo>
                <a:cubicBezTo>
                  <a:pt x="320" y="294"/>
                  <a:pt x="325" y="293"/>
                  <a:pt x="329" y="294"/>
                </a:cubicBezTo>
                <a:cubicBezTo>
                  <a:pt x="348" y="297"/>
                  <a:pt x="356" y="321"/>
                  <a:pt x="345" y="335"/>
                </a:cubicBezTo>
                <a:cubicBezTo>
                  <a:pt x="341" y="340"/>
                  <a:pt x="336" y="343"/>
                  <a:pt x="330" y="348"/>
                </a:cubicBezTo>
                <a:cubicBezTo>
                  <a:pt x="328" y="350"/>
                  <a:pt x="328" y="349"/>
                  <a:pt x="330" y="351"/>
                </a:cubicBezTo>
                <a:cubicBezTo>
                  <a:pt x="336" y="356"/>
                  <a:pt x="341" y="360"/>
                  <a:pt x="345" y="364"/>
                </a:cubicBezTo>
                <a:cubicBezTo>
                  <a:pt x="356" y="378"/>
                  <a:pt x="348" y="402"/>
                  <a:pt x="329" y="405"/>
                </a:cubicBezTo>
                <a:cubicBezTo>
                  <a:pt x="325" y="406"/>
                  <a:pt x="320" y="405"/>
                  <a:pt x="316" y="402"/>
                </a:cubicBezTo>
                <a:cubicBezTo>
                  <a:pt x="312" y="399"/>
                  <a:pt x="310" y="395"/>
                  <a:pt x="309" y="392"/>
                </a:cubicBezTo>
                <a:cubicBezTo>
                  <a:pt x="304" y="381"/>
                  <a:pt x="291" y="383"/>
                  <a:pt x="288" y="395"/>
                </a:cubicBezTo>
                <a:cubicBezTo>
                  <a:pt x="287" y="402"/>
                  <a:pt x="289" y="408"/>
                  <a:pt x="292" y="413"/>
                </a:cubicBezTo>
                <a:cubicBezTo>
                  <a:pt x="300" y="423"/>
                  <a:pt x="311" y="428"/>
                  <a:pt x="323" y="428"/>
                </a:cubicBezTo>
                <a:cubicBezTo>
                  <a:pt x="351" y="430"/>
                  <a:pt x="365" y="415"/>
                  <a:pt x="376" y="390"/>
                </a:cubicBezTo>
                <a:cubicBezTo>
                  <a:pt x="376" y="390"/>
                  <a:pt x="395" y="381"/>
                  <a:pt x="401" y="366"/>
                </a:cubicBezTo>
                <a:cubicBezTo>
                  <a:pt x="406" y="358"/>
                  <a:pt x="406" y="341"/>
                  <a:pt x="401" y="333"/>
                </a:cubicBezTo>
                <a:close/>
                <a:moveTo>
                  <a:pt x="179" y="350"/>
                </a:moveTo>
                <a:cubicBezTo>
                  <a:pt x="179" y="350"/>
                  <a:pt x="205" y="363"/>
                  <a:pt x="215" y="386"/>
                </a:cubicBezTo>
                <a:cubicBezTo>
                  <a:pt x="221" y="382"/>
                  <a:pt x="240" y="382"/>
                  <a:pt x="246" y="386"/>
                </a:cubicBezTo>
                <a:cubicBezTo>
                  <a:pt x="256" y="363"/>
                  <a:pt x="282" y="350"/>
                  <a:pt x="282" y="350"/>
                </a:cubicBezTo>
                <a:cubicBezTo>
                  <a:pt x="253" y="335"/>
                  <a:pt x="246" y="315"/>
                  <a:pt x="246" y="315"/>
                </a:cubicBezTo>
                <a:cubicBezTo>
                  <a:pt x="242" y="317"/>
                  <a:pt x="219" y="317"/>
                  <a:pt x="215" y="315"/>
                </a:cubicBezTo>
                <a:cubicBezTo>
                  <a:pt x="215" y="315"/>
                  <a:pt x="208" y="335"/>
                  <a:pt x="179" y="350"/>
                </a:cubicBezTo>
                <a:close/>
                <a:moveTo>
                  <a:pt x="16" y="366"/>
                </a:moveTo>
                <a:cubicBezTo>
                  <a:pt x="25" y="366"/>
                  <a:pt x="32" y="358"/>
                  <a:pt x="32" y="349"/>
                </a:cubicBezTo>
                <a:cubicBezTo>
                  <a:pt x="32" y="341"/>
                  <a:pt x="25" y="333"/>
                  <a:pt x="16" y="333"/>
                </a:cubicBezTo>
                <a:cubicBezTo>
                  <a:pt x="7" y="333"/>
                  <a:pt x="0" y="341"/>
                  <a:pt x="0" y="349"/>
                </a:cubicBezTo>
                <a:cubicBezTo>
                  <a:pt x="0" y="358"/>
                  <a:pt x="7" y="366"/>
                  <a:pt x="16" y="366"/>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5" name="TextBox 24"/>
          <p:cNvSpPr txBox="1"/>
          <p:nvPr/>
        </p:nvSpPr>
        <p:spPr>
          <a:xfrm>
            <a:off x="1205020" y="613152"/>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800" advTm="6327">
        <p14:prism/>
      </p:transition>
    </mc:Choice>
    <mc:Fallback xmlns="">
      <p:transition spd="slow" advTm="6327">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000">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14:bounceEnd="33000">
                                          <p:cBhvr additive="base">
                                            <p:cTn id="7" dur="500" fill="hold"/>
                                            <p:tgtEl>
                                              <p:spTgt spid="24"/>
                                            </p:tgtEl>
                                            <p:attrNameLst>
                                              <p:attrName>ppt_x</p:attrName>
                                            </p:attrNameLst>
                                          </p:cBhvr>
                                          <p:tavLst>
                                            <p:tav tm="0">
                                              <p:val>
                                                <p:strVal val="0-#ppt_w/2"/>
                                              </p:val>
                                            </p:tav>
                                            <p:tav tm="100000">
                                              <p:val>
                                                <p:strVal val="#ppt_x"/>
                                              </p:val>
                                            </p:tav>
                                          </p:tavLst>
                                        </p:anim>
                                        <p:anim calcmode="lin" valueType="num" p14:bounceEnd="33000">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5"/>
                                            </p:tgtEl>
                                            <p:attrNameLst>
                                              <p:attrName>ppt_y</p:attrName>
                                            </p:attrNameLst>
                                          </p:cBhvr>
                                          <p:tavLst>
                                            <p:tav tm="0">
                                              <p:val>
                                                <p:strVal val="#ppt_y"/>
                                              </p:val>
                                            </p:tav>
                                            <p:tav tm="100000">
                                              <p:val>
                                                <p:strVal val="#ppt_y"/>
                                              </p:val>
                                            </p:tav>
                                          </p:tavLst>
                                        </p:anim>
                                        <p:anim calcmode="lin" valueType="num">
                                          <p:cBhvr>
                                            <p:cTn id="13"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5"/>
                                            </p:tgtEl>
                                          </p:cBhvr>
                                        </p:animEffect>
                                      </p:childTnLst>
                                    </p:cTn>
                                  </p:par>
                                </p:childTnLst>
                              </p:cTn>
                            </p:par>
                            <p:par>
                              <p:cTn id="16" fill="hold">
                                <p:stCondLst>
                                  <p:cond delay="8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300"/>
                                </p:stCondLst>
                                <p:childTnLst>
                                  <p:par>
                                    <p:cTn id="23" presetID="1" presetClass="entr" presetSubtype="0" fill="hold" grpId="1" nodeType="after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par>
                              <p:cTn id="35" fill="hold">
                                <p:stCondLst>
                                  <p:cond delay="1300"/>
                                </p:stCondLst>
                                <p:childTnLst>
                                  <p:par>
                                    <p:cTn id="36" presetID="56" presetClass="path" presetSubtype="0" accel="50000" decel="50000" fill="hold" grpId="0" nodeType="afterEffect">
                                      <p:stCondLst>
                                        <p:cond delay="0"/>
                                      </p:stCondLst>
                                      <p:childTnLst>
                                        <p:animMotion origin="layout" path="M -0.09431 0.14699 L -3.77911E-6 -2.22222E-6 " pathEditMode="relative" rAng="0" ptsTypes="AA">
                                          <p:cBhvr>
                                            <p:cTn id="37" dur="1000" fill="hold"/>
                                            <p:tgtEl>
                                              <p:spTgt spid="10"/>
                                            </p:tgtEl>
                                            <p:attrNameLst>
                                              <p:attrName>ppt_x</p:attrName>
                                              <p:attrName>ppt_y</p:attrName>
                                            </p:attrNameLst>
                                          </p:cBhvr>
                                          <p:rCtr x="4709" y="-7361"/>
                                        </p:animMotion>
                                      </p:childTnLst>
                                    </p:cTn>
                                  </p:par>
                                  <p:par>
                                    <p:cTn id="38" presetID="56" presetClass="path" presetSubtype="0" accel="50000" decel="50000" fill="hold" grpId="0" nodeType="withEffect">
                                      <p:stCondLst>
                                        <p:cond delay="0"/>
                                      </p:stCondLst>
                                      <p:childTnLst>
                                        <p:animMotion origin="layout" path="M -0.16975 0.09736 L 3.74121E-6 1.24884E-6 " pathEditMode="relative" rAng="0" ptsTypes="AA">
                                          <p:cBhvr>
                                            <p:cTn id="39" dur="1000" fill="hold"/>
                                            <p:tgtEl>
                                              <p:spTgt spid="11"/>
                                            </p:tgtEl>
                                            <p:attrNameLst>
                                              <p:attrName>ppt_x</p:attrName>
                                              <p:attrName>ppt_y</p:attrName>
                                            </p:attrNameLst>
                                          </p:cBhvr>
                                          <p:rCtr x="8487" y="-4880"/>
                                        </p:animMotion>
                                      </p:childTnLst>
                                    </p:cTn>
                                  </p:par>
                                  <p:par>
                                    <p:cTn id="40" presetID="56" presetClass="path" presetSubtype="0" accel="50000" decel="50000" fill="hold" grpId="0" nodeType="withEffect">
                                      <p:stCondLst>
                                        <p:cond delay="0"/>
                                      </p:stCondLst>
                                      <p:childTnLst>
                                        <p:animMotion origin="layout" path="M -0.20659 0.20629 L 4.37646E-6 -1.83164E-6 " pathEditMode="relative" rAng="0" ptsTypes="AA">
                                          <p:cBhvr>
                                            <p:cTn id="41" dur="1000" fill="hold"/>
                                            <p:tgtEl>
                                              <p:spTgt spid="13"/>
                                            </p:tgtEl>
                                            <p:attrNameLst>
                                              <p:attrName>ppt_x</p:attrName>
                                              <p:attrName>ppt_y</p:attrName>
                                            </p:attrNameLst>
                                          </p:cBhvr>
                                          <p:rCtr x="10323" y="-10315"/>
                                        </p:animMotion>
                                      </p:childTnLst>
                                    </p:cTn>
                                  </p:par>
                                  <p:par>
                                    <p:cTn id="42" presetID="56" presetClass="path" presetSubtype="0" accel="50000" decel="50000" fill="hold" grpId="0" nodeType="withEffect">
                                      <p:stCondLst>
                                        <p:cond delay="0"/>
                                      </p:stCondLst>
                                      <p:childTnLst>
                                        <p:animMotion origin="layout" path="M -0.3158 0.20744 L -1.97344E-6 4.50509E-6 " pathEditMode="relative" rAng="0" ptsTypes="AA">
                                          <p:cBhvr>
                                            <p:cTn id="43" dur="1000" fill="hold"/>
                                            <p:tgtEl>
                                              <p:spTgt spid="12"/>
                                            </p:tgtEl>
                                            <p:attrNameLst>
                                              <p:attrName>ppt_x</p:attrName>
                                              <p:attrName>ppt_y</p:attrName>
                                            </p:attrNameLst>
                                          </p:cBhvr>
                                          <p:rCtr x="15790" y="-10384"/>
                                        </p:animMotion>
                                      </p:childTnLst>
                                    </p:cTn>
                                  </p:par>
                                  <p:par>
                                    <p:cTn id="44" presetID="56" presetClass="path" presetSubtype="0" accel="50000" decel="50000" fill="hold" grpId="0" nodeType="withEffect">
                                      <p:stCondLst>
                                        <p:cond delay="0"/>
                                      </p:stCondLst>
                                      <p:childTnLst>
                                        <p:animMotion origin="layout" path="M -0.38532 0.24213 L 4.87894E-6 4.60685E-6 " pathEditMode="relative" rAng="0" ptsTypes="AA">
                                          <p:cBhvr>
                                            <p:cTn id="45" dur="1000" fill="hold"/>
                                            <p:tgtEl>
                                              <p:spTgt spid="14"/>
                                            </p:tgtEl>
                                            <p:attrNameLst>
                                              <p:attrName>ppt_x</p:attrName>
                                              <p:attrName>ppt_y</p:attrName>
                                            </p:attrNameLst>
                                          </p:cBhvr>
                                          <p:rCtr x="19266" y="-12118"/>
                                        </p:animMotion>
                                      </p:childTnLst>
                                    </p:cTn>
                                  </p:par>
                                  <p:par>
                                    <p:cTn id="46" presetID="56" presetClass="path" presetSubtype="0" accel="50000" decel="50000" fill="hold" grpId="0" nodeType="withEffect">
                                      <p:stCondLst>
                                        <p:cond delay="0"/>
                                      </p:stCondLst>
                                      <p:childTnLst>
                                        <p:animMotion origin="layout" path="M -0.46863 0.40425 L 3.24134E-6 3.01573E-6 " pathEditMode="relative" rAng="0" ptsTypes="AA">
                                          <p:cBhvr>
                                            <p:cTn id="47" dur="1000" fill="hold"/>
                                            <p:tgtEl>
                                              <p:spTgt spid="15"/>
                                            </p:tgtEl>
                                            <p:attrNameLst>
                                              <p:attrName>ppt_x</p:attrName>
                                              <p:attrName>ppt_y</p:attrName>
                                            </p:attrNameLst>
                                          </p:cBhvr>
                                          <p:rCtr x="23431" y="-20213"/>
                                        </p:animMotion>
                                      </p:childTnLst>
                                    </p:cTn>
                                  </p:par>
                                </p:childTnLst>
                              </p:cTn>
                            </p:par>
                            <p:par>
                              <p:cTn id="48" fill="hold">
                                <p:stCondLst>
                                  <p:cond delay="2300"/>
                                </p:stCondLst>
                                <p:childTnLst>
                                  <p:par>
                                    <p:cTn id="49" presetID="18" presetClass="entr" presetSubtype="3"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strips(upRight)">
                                          <p:cBhvr>
                                            <p:cTn id="51" dur="2000"/>
                                            <p:tgtEl>
                                              <p:spTgt spid="6"/>
                                            </p:tgtEl>
                                          </p:cBhvr>
                                        </p:animEffect>
                                      </p:childTnLst>
                                    </p:cTn>
                                  </p:par>
                                </p:childTnLst>
                              </p:cTn>
                            </p:par>
                            <p:par>
                              <p:cTn id="52" fill="hold">
                                <p:stCondLst>
                                  <p:cond delay="4300"/>
                                </p:stCondLst>
                                <p:childTnLst>
                                  <p:par>
                                    <p:cTn id="53" presetID="22" presetClass="entr" presetSubtype="8"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500"/>
                                            <p:tgtEl>
                                              <p:spTgt spid="1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left)">
                                          <p:cBhvr>
                                            <p:cTn id="58" dur="500"/>
                                            <p:tgtEl>
                                              <p:spTgt spid="17"/>
                                            </p:tgtEl>
                                          </p:cBhvr>
                                        </p:animEffect>
                                      </p:childTnLst>
                                    </p:cTn>
                                  </p:par>
                                </p:childTnLst>
                              </p:cTn>
                            </p:par>
                            <p:par>
                              <p:cTn id="59" fill="hold">
                                <p:stCondLst>
                                  <p:cond delay="4800"/>
                                </p:stCondLst>
                                <p:childTnLst>
                                  <p:par>
                                    <p:cTn id="60" presetID="22" presetClass="entr" presetSubtype="8"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500"/>
                                            <p:tgtEl>
                                              <p:spTgt spid="18"/>
                                            </p:tgtEl>
                                          </p:cBhvr>
                                        </p:animEffect>
                                      </p:childTnLst>
                                    </p:cTn>
                                  </p:par>
                                </p:childTnLst>
                              </p:cTn>
                            </p:par>
                            <p:par>
                              <p:cTn id="66" fill="hold">
                                <p:stCondLst>
                                  <p:cond delay="5300"/>
                                </p:stCondLst>
                                <p:childTnLst>
                                  <p:par>
                                    <p:cTn id="67" presetID="22" presetClass="entr" presetSubtype="8"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left)">
                                          <p:cBhvr>
                                            <p:cTn id="69" dur="500"/>
                                            <p:tgtEl>
                                              <p:spTgt spid="20"/>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left)">
                                          <p:cBhvr>
                                            <p:cTn id="72" dur="500"/>
                                            <p:tgtEl>
                                              <p:spTgt spid="21"/>
                                            </p:tgtEl>
                                          </p:cBhvr>
                                        </p:animEffect>
                                      </p:childTnLst>
                                    </p:cTn>
                                  </p:par>
                                </p:childTnLst>
                              </p:cTn>
                            </p:par>
                            <p:par>
                              <p:cTn id="73" fill="hold">
                                <p:stCondLst>
                                  <p:cond delay="5800"/>
                                </p:stCondLst>
                                <p:childTnLst>
                                  <p:par>
                                    <p:cTn id="74" presetID="22" presetClass="entr" presetSubtype="8"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wipe(left)">
                                          <p:cBhvr>
                                            <p:cTn id="76" dur="500"/>
                                            <p:tgtEl>
                                              <p:spTgt spid="22"/>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wipe(left)">
                                          <p:cBhvr>
                                            <p:cTn id="7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p:bldP spid="17" grpId="0"/>
          <p:bldP spid="18" grpId="0"/>
          <p:bldP spid="19" grpId="0"/>
          <p:bldP spid="20" grpId="0"/>
          <p:bldP spid="21" grpId="0"/>
          <p:bldP spid="22" grpId="0"/>
          <p:bldP spid="23" grpId="0"/>
          <p:bldP spid="24" grpId="0" animBg="1"/>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5"/>
                                            </p:tgtEl>
                                            <p:attrNameLst>
                                              <p:attrName>ppt_y</p:attrName>
                                            </p:attrNameLst>
                                          </p:cBhvr>
                                          <p:tavLst>
                                            <p:tav tm="0">
                                              <p:val>
                                                <p:strVal val="#ppt_y"/>
                                              </p:val>
                                            </p:tav>
                                            <p:tav tm="100000">
                                              <p:val>
                                                <p:strVal val="#ppt_y"/>
                                              </p:val>
                                            </p:tav>
                                          </p:tavLst>
                                        </p:anim>
                                        <p:anim calcmode="lin" valueType="num">
                                          <p:cBhvr>
                                            <p:cTn id="13"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5"/>
                                            </p:tgtEl>
                                          </p:cBhvr>
                                        </p:animEffect>
                                      </p:childTnLst>
                                    </p:cTn>
                                  </p:par>
                                </p:childTnLst>
                              </p:cTn>
                            </p:par>
                            <p:par>
                              <p:cTn id="16" fill="hold">
                                <p:stCondLst>
                                  <p:cond delay="8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300"/>
                                </p:stCondLst>
                                <p:childTnLst>
                                  <p:par>
                                    <p:cTn id="23" presetID="1" presetClass="entr" presetSubtype="0" fill="hold" grpId="1" nodeType="after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par>
                              <p:cTn id="35" fill="hold">
                                <p:stCondLst>
                                  <p:cond delay="1300"/>
                                </p:stCondLst>
                                <p:childTnLst>
                                  <p:par>
                                    <p:cTn id="36" presetID="56" presetClass="path" presetSubtype="0" accel="50000" decel="50000" fill="hold" grpId="0" nodeType="afterEffect">
                                      <p:stCondLst>
                                        <p:cond delay="0"/>
                                      </p:stCondLst>
                                      <p:childTnLst>
                                        <p:animMotion origin="layout" path="M -0.09431 0.14699 L -3.77911E-6 -2.22222E-6 " pathEditMode="relative" rAng="0" ptsTypes="AA">
                                          <p:cBhvr>
                                            <p:cTn id="37" dur="1000" fill="hold"/>
                                            <p:tgtEl>
                                              <p:spTgt spid="10"/>
                                            </p:tgtEl>
                                            <p:attrNameLst>
                                              <p:attrName>ppt_x</p:attrName>
                                              <p:attrName>ppt_y</p:attrName>
                                            </p:attrNameLst>
                                          </p:cBhvr>
                                          <p:rCtr x="4709" y="-7361"/>
                                        </p:animMotion>
                                      </p:childTnLst>
                                    </p:cTn>
                                  </p:par>
                                  <p:par>
                                    <p:cTn id="38" presetID="56" presetClass="path" presetSubtype="0" accel="50000" decel="50000" fill="hold" grpId="0" nodeType="withEffect">
                                      <p:stCondLst>
                                        <p:cond delay="0"/>
                                      </p:stCondLst>
                                      <p:childTnLst>
                                        <p:animMotion origin="layout" path="M -0.16975 0.09736 L 3.74121E-6 1.24884E-6 " pathEditMode="relative" rAng="0" ptsTypes="AA">
                                          <p:cBhvr>
                                            <p:cTn id="39" dur="1000" fill="hold"/>
                                            <p:tgtEl>
                                              <p:spTgt spid="11"/>
                                            </p:tgtEl>
                                            <p:attrNameLst>
                                              <p:attrName>ppt_x</p:attrName>
                                              <p:attrName>ppt_y</p:attrName>
                                            </p:attrNameLst>
                                          </p:cBhvr>
                                          <p:rCtr x="8487" y="-4880"/>
                                        </p:animMotion>
                                      </p:childTnLst>
                                    </p:cTn>
                                  </p:par>
                                  <p:par>
                                    <p:cTn id="40" presetID="56" presetClass="path" presetSubtype="0" accel="50000" decel="50000" fill="hold" grpId="0" nodeType="withEffect">
                                      <p:stCondLst>
                                        <p:cond delay="0"/>
                                      </p:stCondLst>
                                      <p:childTnLst>
                                        <p:animMotion origin="layout" path="M -0.20659 0.20629 L 4.37646E-6 -1.83164E-6 " pathEditMode="relative" rAng="0" ptsTypes="AA">
                                          <p:cBhvr>
                                            <p:cTn id="41" dur="1000" fill="hold"/>
                                            <p:tgtEl>
                                              <p:spTgt spid="13"/>
                                            </p:tgtEl>
                                            <p:attrNameLst>
                                              <p:attrName>ppt_x</p:attrName>
                                              <p:attrName>ppt_y</p:attrName>
                                            </p:attrNameLst>
                                          </p:cBhvr>
                                          <p:rCtr x="10323" y="-10315"/>
                                        </p:animMotion>
                                      </p:childTnLst>
                                    </p:cTn>
                                  </p:par>
                                  <p:par>
                                    <p:cTn id="42" presetID="56" presetClass="path" presetSubtype="0" accel="50000" decel="50000" fill="hold" grpId="0" nodeType="withEffect">
                                      <p:stCondLst>
                                        <p:cond delay="0"/>
                                      </p:stCondLst>
                                      <p:childTnLst>
                                        <p:animMotion origin="layout" path="M -0.3158 0.20744 L -1.97344E-6 4.50509E-6 " pathEditMode="relative" rAng="0" ptsTypes="AA">
                                          <p:cBhvr>
                                            <p:cTn id="43" dur="1000" fill="hold"/>
                                            <p:tgtEl>
                                              <p:spTgt spid="12"/>
                                            </p:tgtEl>
                                            <p:attrNameLst>
                                              <p:attrName>ppt_x</p:attrName>
                                              <p:attrName>ppt_y</p:attrName>
                                            </p:attrNameLst>
                                          </p:cBhvr>
                                          <p:rCtr x="15790" y="-10384"/>
                                        </p:animMotion>
                                      </p:childTnLst>
                                    </p:cTn>
                                  </p:par>
                                  <p:par>
                                    <p:cTn id="44" presetID="56" presetClass="path" presetSubtype="0" accel="50000" decel="50000" fill="hold" grpId="0" nodeType="withEffect">
                                      <p:stCondLst>
                                        <p:cond delay="0"/>
                                      </p:stCondLst>
                                      <p:childTnLst>
                                        <p:animMotion origin="layout" path="M -0.38532 0.24213 L 4.87894E-6 4.60685E-6 " pathEditMode="relative" rAng="0" ptsTypes="AA">
                                          <p:cBhvr>
                                            <p:cTn id="45" dur="1000" fill="hold"/>
                                            <p:tgtEl>
                                              <p:spTgt spid="14"/>
                                            </p:tgtEl>
                                            <p:attrNameLst>
                                              <p:attrName>ppt_x</p:attrName>
                                              <p:attrName>ppt_y</p:attrName>
                                            </p:attrNameLst>
                                          </p:cBhvr>
                                          <p:rCtr x="19266" y="-12118"/>
                                        </p:animMotion>
                                      </p:childTnLst>
                                    </p:cTn>
                                  </p:par>
                                  <p:par>
                                    <p:cTn id="46" presetID="56" presetClass="path" presetSubtype="0" accel="50000" decel="50000" fill="hold" grpId="0" nodeType="withEffect">
                                      <p:stCondLst>
                                        <p:cond delay="0"/>
                                      </p:stCondLst>
                                      <p:childTnLst>
                                        <p:animMotion origin="layout" path="M -0.46863 0.40425 L 3.24134E-6 3.01573E-6 " pathEditMode="relative" rAng="0" ptsTypes="AA">
                                          <p:cBhvr>
                                            <p:cTn id="47" dur="1000" fill="hold"/>
                                            <p:tgtEl>
                                              <p:spTgt spid="15"/>
                                            </p:tgtEl>
                                            <p:attrNameLst>
                                              <p:attrName>ppt_x</p:attrName>
                                              <p:attrName>ppt_y</p:attrName>
                                            </p:attrNameLst>
                                          </p:cBhvr>
                                          <p:rCtr x="23431" y="-20213"/>
                                        </p:animMotion>
                                      </p:childTnLst>
                                    </p:cTn>
                                  </p:par>
                                </p:childTnLst>
                              </p:cTn>
                            </p:par>
                            <p:par>
                              <p:cTn id="48" fill="hold">
                                <p:stCondLst>
                                  <p:cond delay="2300"/>
                                </p:stCondLst>
                                <p:childTnLst>
                                  <p:par>
                                    <p:cTn id="49" presetID="18" presetClass="entr" presetSubtype="3"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strips(upRight)">
                                          <p:cBhvr>
                                            <p:cTn id="51" dur="2000"/>
                                            <p:tgtEl>
                                              <p:spTgt spid="6"/>
                                            </p:tgtEl>
                                          </p:cBhvr>
                                        </p:animEffect>
                                      </p:childTnLst>
                                    </p:cTn>
                                  </p:par>
                                </p:childTnLst>
                              </p:cTn>
                            </p:par>
                            <p:par>
                              <p:cTn id="52" fill="hold">
                                <p:stCondLst>
                                  <p:cond delay="4300"/>
                                </p:stCondLst>
                                <p:childTnLst>
                                  <p:par>
                                    <p:cTn id="53" presetID="22" presetClass="entr" presetSubtype="8"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500"/>
                                            <p:tgtEl>
                                              <p:spTgt spid="1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left)">
                                          <p:cBhvr>
                                            <p:cTn id="58" dur="500"/>
                                            <p:tgtEl>
                                              <p:spTgt spid="17"/>
                                            </p:tgtEl>
                                          </p:cBhvr>
                                        </p:animEffect>
                                      </p:childTnLst>
                                    </p:cTn>
                                  </p:par>
                                </p:childTnLst>
                              </p:cTn>
                            </p:par>
                            <p:par>
                              <p:cTn id="59" fill="hold">
                                <p:stCondLst>
                                  <p:cond delay="4800"/>
                                </p:stCondLst>
                                <p:childTnLst>
                                  <p:par>
                                    <p:cTn id="60" presetID="22" presetClass="entr" presetSubtype="8"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500"/>
                                            <p:tgtEl>
                                              <p:spTgt spid="18"/>
                                            </p:tgtEl>
                                          </p:cBhvr>
                                        </p:animEffect>
                                      </p:childTnLst>
                                    </p:cTn>
                                  </p:par>
                                </p:childTnLst>
                              </p:cTn>
                            </p:par>
                            <p:par>
                              <p:cTn id="66" fill="hold">
                                <p:stCondLst>
                                  <p:cond delay="5300"/>
                                </p:stCondLst>
                                <p:childTnLst>
                                  <p:par>
                                    <p:cTn id="67" presetID="22" presetClass="entr" presetSubtype="8"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left)">
                                          <p:cBhvr>
                                            <p:cTn id="69" dur="500"/>
                                            <p:tgtEl>
                                              <p:spTgt spid="20"/>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left)">
                                          <p:cBhvr>
                                            <p:cTn id="72" dur="500"/>
                                            <p:tgtEl>
                                              <p:spTgt spid="21"/>
                                            </p:tgtEl>
                                          </p:cBhvr>
                                        </p:animEffect>
                                      </p:childTnLst>
                                    </p:cTn>
                                  </p:par>
                                </p:childTnLst>
                              </p:cTn>
                            </p:par>
                            <p:par>
                              <p:cTn id="73" fill="hold">
                                <p:stCondLst>
                                  <p:cond delay="5800"/>
                                </p:stCondLst>
                                <p:childTnLst>
                                  <p:par>
                                    <p:cTn id="74" presetID="22" presetClass="entr" presetSubtype="8"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wipe(left)">
                                          <p:cBhvr>
                                            <p:cTn id="76" dur="500"/>
                                            <p:tgtEl>
                                              <p:spTgt spid="22"/>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wipe(left)">
                                          <p:cBhvr>
                                            <p:cTn id="7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p:bldP spid="17" grpId="0"/>
          <p:bldP spid="18" grpId="0"/>
          <p:bldP spid="19" grpId="0"/>
          <p:bldP spid="20" grpId="0"/>
          <p:bldP spid="21" grpId="0"/>
          <p:bldP spid="22" grpId="0"/>
          <p:bldP spid="23" grpId="0"/>
          <p:bldP spid="24" grpId="0" animBg="1"/>
          <p:bldP spid="25"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p:nvPr/>
        </p:nvSpPr>
        <p:spPr bwMode="auto">
          <a:xfrm>
            <a:off x="1489869" y="2024502"/>
            <a:ext cx="2435150" cy="4057221"/>
          </a:xfrm>
          <a:custGeom>
            <a:avLst/>
            <a:gdLst>
              <a:gd name="T0" fmla="*/ 1091053 w 3132"/>
              <a:gd name="T1" fmla="*/ 13894 h 5219"/>
              <a:gd name="T2" fmla="*/ 1890756 w 3132"/>
              <a:gd name="T3" fmla="*/ 896448 h 5219"/>
              <a:gd name="T4" fmla="*/ 1770468 w 3132"/>
              <a:gd name="T5" fmla="*/ 1358566 h 5219"/>
              <a:gd name="T6" fmla="*/ 1586107 w 3132"/>
              <a:gd name="T7" fmla="*/ 1684767 h 5219"/>
              <a:gd name="T8" fmla="*/ 1471864 w 3132"/>
              <a:gd name="T9" fmla="*/ 2063523 h 5219"/>
              <a:gd name="T10" fmla="*/ 1378173 w 3132"/>
              <a:gd name="T11" fmla="*/ 2293675 h 5219"/>
              <a:gd name="T12" fmla="*/ 1339487 w 3132"/>
              <a:gd name="T13" fmla="*/ 2390327 h 5219"/>
              <a:gd name="T14" fmla="*/ 1347345 w 3132"/>
              <a:gd name="T15" fmla="*/ 2459796 h 5219"/>
              <a:gd name="T16" fmla="*/ 1350367 w 3132"/>
              <a:gd name="T17" fmla="*/ 2516579 h 5219"/>
              <a:gd name="T18" fmla="*/ 1345532 w 3132"/>
              <a:gd name="T19" fmla="*/ 2569738 h 5219"/>
              <a:gd name="T20" fmla="*/ 1347950 w 3132"/>
              <a:gd name="T21" fmla="*/ 2625313 h 5219"/>
              <a:gd name="T22" fmla="*/ 1349763 w 3132"/>
              <a:gd name="T23" fmla="*/ 2679076 h 5219"/>
              <a:gd name="T24" fmla="*/ 1350367 w 3132"/>
              <a:gd name="T25" fmla="*/ 2731630 h 5219"/>
              <a:gd name="T26" fmla="*/ 1346741 w 3132"/>
              <a:gd name="T27" fmla="*/ 2790830 h 5219"/>
              <a:gd name="T28" fmla="*/ 1340092 w 3132"/>
              <a:gd name="T29" fmla="*/ 2837948 h 5219"/>
              <a:gd name="T30" fmla="*/ 1326189 w 3132"/>
              <a:gd name="T31" fmla="*/ 2911645 h 5219"/>
              <a:gd name="T32" fmla="*/ 1089240 w 3132"/>
              <a:gd name="T33" fmla="*/ 3127904 h 5219"/>
              <a:gd name="T34" fmla="*/ 803934 w 3132"/>
              <a:gd name="T35" fmla="*/ 3127904 h 5219"/>
              <a:gd name="T36" fmla="*/ 566985 w 3132"/>
              <a:gd name="T37" fmla="*/ 2911645 h 5219"/>
              <a:gd name="T38" fmla="*/ 553082 w 3132"/>
              <a:gd name="T39" fmla="*/ 2837948 h 5219"/>
              <a:gd name="T40" fmla="*/ 547038 w 3132"/>
              <a:gd name="T41" fmla="*/ 2790830 h 5219"/>
              <a:gd name="T42" fmla="*/ 542807 w 3132"/>
              <a:gd name="T43" fmla="*/ 2731630 h 5219"/>
              <a:gd name="T44" fmla="*/ 543411 w 3132"/>
              <a:gd name="T45" fmla="*/ 2679076 h 5219"/>
              <a:gd name="T46" fmla="*/ 545224 w 3132"/>
              <a:gd name="T47" fmla="*/ 2625313 h 5219"/>
              <a:gd name="T48" fmla="*/ 547642 w 3132"/>
              <a:gd name="T49" fmla="*/ 2569738 h 5219"/>
              <a:gd name="T50" fmla="*/ 542807 w 3132"/>
              <a:gd name="T51" fmla="*/ 2516579 h 5219"/>
              <a:gd name="T52" fmla="*/ 545829 w 3132"/>
              <a:gd name="T53" fmla="*/ 2459796 h 5219"/>
              <a:gd name="T54" fmla="*/ 553687 w 3132"/>
              <a:gd name="T55" fmla="*/ 2390327 h 5219"/>
              <a:gd name="T56" fmla="*/ 515001 w 3132"/>
              <a:gd name="T57" fmla="*/ 2293675 h 5219"/>
              <a:gd name="T58" fmla="*/ 421310 w 3132"/>
              <a:gd name="T59" fmla="*/ 2063523 h 5219"/>
              <a:gd name="T60" fmla="*/ 307067 w 3132"/>
              <a:gd name="T61" fmla="*/ 1684767 h 5219"/>
              <a:gd name="T62" fmla="*/ 122706 w 3132"/>
              <a:gd name="T63" fmla="*/ 1358566 h 5219"/>
              <a:gd name="T64" fmla="*/ 2418 w 3132"/>
              <a:gd name="T65" fmla="*/ 896448 h 5219"/>
              <a:gd name="T66" fmla="*/ 825695 w 3132"/>
              <a:gd name="T67" fmla="*/ 10873 h 5219"/>
              <a:gd name="T68" fmla="*/ 1091053 w 3132"/>
              <a:gd name="T69" fmla="*/ 13290 h 5219"/>
              <a:gd name="T70" fmla="*/ 1091053 w 3132"/>
              <a:gd name="T71" fmla="*/ 13894 h 52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32" h="5219">
                <a:moveTo>
                  <a:pt x="1805" y="23"/>
                </a:moveTo>
                <a:cubicBezTo>
                  <a:pt x="2506" y="125"/>
                  <a:pt x="3107" y="716"/>
                  <a:pt x="3128" y="1484"/>
                </a:cubicBezTo>
                <a:cubicBezTo>
                  <a:pt x="3132" y="1790"/>
                  <a:pt x="3040" y="2037"/>
                  <a:pt x="2929" y="2249"/>
                </a:cubicBezTo>
                <a:cubicBezTo>
                  <a:pt x="2829" y="2400"/>
                  <a:pt x="2701" y="2656"/>
                  <a:pt x="2624" y="2789"/>
                </a:cubicBezTo>
                <a:cubicBezTo>
                  <a:pt x="2491" y="3023"/>
                  <a:pt x="2449" y="3204"/>
                  <a:pt x="2435" y="3416"/>
                </a:cubicBezTo>
                <a:cubicBezTo>
                  <a:pt x="2435" y="3574"/>
                  <a:pt x="2395" y="3708"/>
                  <a:pt x="2280" y="3797"/>
                </a:cubicBezTo>
                <a:cubicBezTo>
                  <a:pt x="2209" y="3842"/>
                  <a:pt x="2175" y="3898"/>
                  <a:pt x="2216" y="3957"/>
                </a:cubicBezTo>
                <a:cubicBezTo>
                  <a:pt x="2256" y="3998"/>
                  <a:pt x="2270" y="4037"/>
                  <a:pt x="2229" y="4072"/>
                </a:cubicBezTo>
                <a:cubicBezTo>
                  <a:pt x="2176" y="4109"/>
                  <a:pt x="2197" y="4138"/>
                  <a:pt x="2234" y="4166"/>
                </a:cubicBezTo>
                <a:cubicBezTo>
                  <a:pt x="2288" y="4207"/>
                  <a:pt x="2270" y="4233"/>
                  <a:pt x="2226" y="4254"/>
                </a:cubicBezTo>
                <a:cubicBezTo>
                  <a:pt x="2163" y="4278"/>
                  <a:pt x="2168" y="4319"/>
                  <a:pt x="2230" y="4346"/>
                </a:cubicBezTo>
                <a:cubicBezTo>
                  <a:pt x="2306" y="4376"/>
                  <a:pt x="2298" y="4406"/>
                  <a:pt x="2233" y="4435"/>
                </a:cubicBezTo>
                <a:cubicBezTo>
                  <a:pt x="2160" y="4461"/>
                  <a:pt x="2176" y="4491"/>
                  <a:pt x="2234" y="4522"/>
                </a:cubicBezTo>
                <a:cubicBezTo>
                  <a:pt x="2293" y="4555"/>
                  <a:pt x="2280" y="4587"/>
                  <a:pt x="2228" y="4620"/>
                </a:cubicBezTo>
                <a:cubicBezTo>
                  <a:pt x="2173" y="4652"/>
                  <a:pt x="2188" y="4676"/>
                  <a:pt x="2217" y="4698"/>
                </a:cubicBezTo>
                <a:cubicBezTo>
                  <a:pt x="2266" y="4737"/>
                  <a:pt x="2231" y="4782"/>
                  <a:pt x="2194" y="4820"/>
                </a:cubicBezTo>
                <a:cubicBezTo>
                  <a:pt x="2066" y="4955"/>
                  <a:pt x="1935" y="5073"/>
                  <a:pt x="1802" y="5178"/>
                </a:cubicBezTo>
                <a:cubicBezTo>
                  <a:pt x="1693" y="5216"/>
                  <a:pt x="1465" y="5219"/>
                  <a:pt x="1330" y="5178"/>
                </a:cubicBezTo>
                <a:cubicBezTo>
                  <a:pt x="1197" y="5073"/>
                  <a:pt x="1066" y="4955"/>
                  <a:pt x="938" y="4820"/>
                </a:cubicBezTo>
                <a:cubicBezTo>
                  <a:pt x="901" y="4782"/>
                  <a:pt x="866" y="4737"/>
                  <a:pt x="915" y="4698"/>
                </a:cubicBezTo>
                <a:cubicBezTo>
                  <a:pt x="944" y="4676"/>
                  <a:pt x="959" y="4652"/>
                  <a:pt x="905" y="4620"/>
                </a:cubicBezTo>
                <a:cubicBezTo>
                  <a:pt x="852" y="4587"/>
                  <a:pt x="839" y="4555"/>
                  <a:pt x="898" y="4522"/>
                </a:cubicBezTo>
                <a:cubicBezTo>
                  <a:pt x="956" y="4491"/>
                  <a:pt x="973" y="4461"/>
                  <a:pt x="899" y="4435"/>
                </a:cubicBezTo>
                <a:cubicBezTo>
                  <a:pt x="834" y="4406"/>
                  <a:pt x="826" y="4376"/>
                  <a:pt x="902" y="4346"/>
                </a:cubicBezTo>
                <a:cubicBezTo>
                  <a:pt x="964" y="4319"/>
                  <a:pt x="969" y="4278"/>
                  <a:pt x="906" y="4254"/>
                </a:cubicBezTo>
                <a:cubicBezTo>
                  <a:pt x="862" y="4233"/>
                  <a:pt x="845" y="4207"/>
                  <a:pt x="898" y="4166"/>
                </a:cubicBezTo>
                <a:cubicBezTo>
                  <a:pt x="935" y="4138"/>
                  <a:pt x="956" y="4109"/>
                  <a:pt x="903" y="4072"/>
                </a:cubicBezTo>
                <a:cubicBezTo>
                  <a:pt x="862" y="4037"/>
                  <a:pt x="877" y="3998"/>
                  <a:pt x="916" y="3957"/>
                </a:cubicBezTo>
                <a:cubicBezTo>
                  <a:pt x="957" y="3898"/>
                  <a:pt x="923" y="3842"/>
                  <a:pt x="852" y="3797"/>
                </a:cubicBezTo>
                <a:cubicBezTo>
                  <a:pt x="737" y="3708"/>
                  <a:pt x="697" y="3574"/>
                  <a:pt x="697" y="3416"/>
                </a:cubicBezTo>
                <a:cubicBezTo>
                  <a:pt x="683" y="3204"/>
                  <a:pt x="641" y="3023"/>
                  <a:pt x="508" y="2789"/>
                </a:cubicBezTo>
                <a:cubicBezTo>
                  <a:pt x="431" y="2656"/>
                  <a:pt x="303" y="2400"/>
                  <a:pt x="203" y="2249"/>
                </a:cubicBezTo>
                <a:cubicBezTo>
                  <a:pt x="92" y="2037"/>
                  <a:pt x="0" y="1790"/>
                  <a:pt x="4" y="1484"/>
                </a:cubicBezTo>
                <a:cubicBezTo>
                  <a:pt x="25" y="702"/>
                  <a:pt x="649" y="103"/>
                  <a:pt x="1366" y="18"/>
                </a:cubicBezTo>
                <a:cubicBezTo>
                  <a:pt x="1502" y="3"/>
                  <a:pt x="1665" y="0"/>
                  <a:pt x="1805" y="22"/>
                </a:cubicBezTo>
                <a:lnTo>
                  <a:pt x="1805" y="23"/>
                </a:lnTo>
                <a:close/>
              </a:path>
            </a:pathLst>
          </a:custGeom>
          <a:solidFill>
            <a:schemeClr val="bg1">
              <a:lumMod val="60000"/>
              <a:lumOff val="40000"/>
            </a:schemeClr>
          </a:solidFill>
          <a:ln>
            <a:noFill/>
          </a:ln>
        </p:spPr>
        <p:txBody>
          <a:bodyPr/>
          <a:lstStyle/>
          <a:p>
            <a:endParaRPr lang="zh-CN" altLang="en-US"/>
          </a:p>
        </p:txBody>
      </p:sp>
      <p:sp>
        <p:nvSpPr>
          <p:cNvPr id="5" name="Freeform 6"/>
          <p:cNvSpPr/>
          <p:nvPr/>
        </p:nvSpPr>
        <p:spPr bwMode="auto">
          <a:xfrm>
            <a:off x="4721801" y="1268760"/>
            <a:ext cx="2888748" cy="4812964"/>
          </a:xfrm>
          <a:custGeom>
            <a:avLst/>
            <a:gdLst>
              <a:gd name="T0" fmla="*/ 1091053 w 3132"/>
              <a:gd name="T1" fmla="*/ 13894 h 5219"/>
              <a:gd name="T2" fmla="*/ 1890756 w 3132"/>
              <a:gd name="T3" fmla="*/ 896448 h 5219"/>
              <a:gd name="T4" fmla="*/ 1770468 w 3132"/>
              <a:gd name="T5" fmla="*/ 1358566 h 5219"/>
              <a:gd name="T6" fmla="*/ 1586107 w 3132"/>
              <a:gd name="T7" fmla="*/ 1684767 h 5219"/>
              <a:gd name="T8" fmla="*/ 1471864 w 3132"/>
              <a:gd name="T9" fmla="*/ 2063523 h 5219"/>
              <a:gd name="T10" fmla="*/ 1378173 w 3132"/>
              <a:gd name="T11" fmla="*/ 2293675 h 5219"/>
              <a:gd name="T12" fmla="*/ 1339487 w 3132"/>
              <a:gd name="T13" fmla="*/ 2390327 h 5219"/>
              <a:gd name="T14" fmla="*/ 1347345 w 3132"/>
              <a:gd name="T15" fmla="*/ 2459796 h 5219"/>
              <a:gd name="T16" fmla="*/ 1350367 w 3132"/>
              <a:gd name="T17" fmla="*/ 2516579 h 5219"/>
              <a:gd name="T18" fmla="*/ 1345532 w 3132"/>
              <a:gd name="T19" fmla="*/ 2569738 h 5219"/>
              <a:gd name="T20" fmla="*/ 1347950 w 3132"/>
              <a:gd name="T21" fmla="*/ 2625313 h 5219"/>
              <a:gd name="T22" fmla="*/ 1349763 w 3132"/>
              <a:gd name="T23" fmla="*/ 2679076 h 5219"/>
              <a:gd name="T24" fmla="*/ 1350367 w 3132"/>
              <a:gd name="T25" fmla="*/ 2731630 h 5219"/>
              <a:gd name="T26" fmla="*/ 1346741 w 3132"/>
              <a:gd name="T27" fmla="*/ 2790830 h 5219"/>
              <a:gd name="T28" fmla="*/ 1340092 w 3132"/>
              <a:gd name="T29" fmla="*/ 2837948 h 5219"/>
              <a:gd name="T30" fmla="*/ 1326189 w 3132"/>
              <a:gd name="T31" fmla="*/ 2911645 h 5219"/>
              <a:gd name="T32" fmla="*/ 1089240 w 3132"/>
              <a:gd name="T33" fmla="*/ 3127904 h 5219"/>
              <a:gd name="T34" fmla="*/ 803934 w 3132"/>
              <a:gd name="T35" fmla="*/ 3127904 h 5219"/>
              <a:gd name="T36" fmla="*/ 566985 w 3132"/>
              <a:gd name="T37" fmla="*/ 2911645 h 5219"/>
              <a:gd name="T38" fmla="*/ 553082 w 3132"/>
              <a:gd name="T39" fmla="*/ 2837948 h 5219"/>
              <a:gd name="T40" fmla="*/ 547038 w 3132"/>
              <a:gd name="T41" fmla="*/ 2790830 h 5219"/>
              <a:gd name="T42" fmla="*/ 542807 w 3132"/>
              <a:gd name="T43" fmla="*/ 2731630 h 5219"/>
              <a:gd name="T44" fmla="*/ 543411 w 3132"/>
              <a:gd name="T45" fmla="*/ 2679076 h 5219"/>
              <a:gd name="T46" fmla="*/ 545224 w 3132"/>
              <a:gd name="T47" fmla="*/ 2625313 h 5219"/>
              <a:gd name="T48" fmla="*/ 547642 w 3132"/>
              <a:gd name="T49" fmla="*/ 2569738 h 5219"/>
              <a:gd name="T50" fmla="*/ 542807 w 3132"/>
              <a:gd name="T51" fmla="*/ 2516579 h 5219"/>
              <a:gd name="T52" fmla="*/ 545829 w 3132"/>
              <a:gd name="T53" fmla="*/ 2459796 h 5219"/>
              <a:gd name="T54" fmla="*/ 553687 w 3132"/>
              <a:gd name="T55" fmla="*/ 2390327 h 5219"/>
              <a:gd name="T56" fmla="*/ 515001 w 3132"/>
              <a:gd name="T57" fmla="*/ 2293675 h 5219"/>
              <a:gd name="T58" fmla="*/ 421310 w 3132"/>
              <a:gd name="T59" fmla="*/ 2063523 h 5219"/>
              <a:gd name="T60" fmla="*/ 307067 w 3132"/>
              <a:gd name="T61" fmla="*/ 1684767 h 5219"/>
              <a:gd name="T62" fmla="*/ 122706 w 3132"/>
              <a:gd name="T63" fmla="*/ 1358566 h 5219"/>
              <a:gd name="T64" fmla="*/ 2418 w 3132"/>
              <a:gd name="T65" fmla="*/ 896448 h 5219"/>
              <a:gd name="T66" fmla="*/ 825695 w 3132"/>
              <a:gd name="T67" fmla="*/ 10873 h 5219"/>
              <a:gd name="T68" fmla="*/ 1091053 w 3132"/>
              <a:gd name="T69" fmla="*/ 13290 h 5219"/>
              <a:gd name="T70" fmla="*/ 1091053 w 3132"/>
              <a:gd name="T71" fmla="*/ 13894 h 52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32" h="5219">
                <a:moveTo>
                  <a:pt x="1805" y="23"/>
                </a:moveTo>
                <a:cubicBezTo>
                  <a:pt x="2506" y="125"/>
                  <a:pt x="3107" y="716"/>
                  <a:pt x="3128" y="1484"/>
                </a:cubicBezTo>
                <a:cubicBezTo>
                  <a:pt x="3132" y="1790"/>
                  <a:pt x="3040" y="2037"/>
                  <a:pt x="2929" y="2249"/>
                </a:cubicBezTo>
                <a:cubicBezTo>
                  <a:pt x="2829" y="2400"/>
                  <a:pt x="2701" y="2656"/>
                  <a:pt x="2624" y="2789"/>
                </a:cubicBezTo>
                <a:cubicBezTo>
                  <a:pt x="2491" y="3023"/>
                  <a:pt x="2449" y="3204"/>
                  <a:pt x="2435" y="3416"/>
                </a:cubicBezTo>
                <a:cubicBezTo>
                  <a:pt x="2435" y="3574"/>
                  <a:pt x="2395" y="3708"/>
                  <a:pt x="2280" y="3797"/>
                </a:cubicBezTo>
                <a:cubicBezTo>
                  <a:pt x="2209" y="3842"/>
                  <a:pt x="2175" y="3898"/>
                  <a:pt x="2216" y="3957"/>
                </a:cubicBezTo>
                <a:cubicBezTo>
                  <a:pt x="2256" y="3998"/>
                  <a:pt x="2270" y="4037"/>
                  <a:pt x="2229" y="4072"/>
                </a:cubicBezTo>
                <a:cubicBezTo>
                  <a:pt x="2176" y="4109"/>
                  <a:pt x="2197" y="4138"/>
                  <a:pt x="2234" y="4166"/>
                </a:cubicBezTo>
                <a:cubicBezTo>
                  <a:pt x="2288" y="4207"/>
                  <a:pt x="2270" y="4233"/>
                  <a:pt x="2226" y="4254"/>
                </a:cubicBezTo>
                <a:cubicBezTo>
                  <a:pt x="2163" y="4278"/>
                  <a:pt x="2168" y="4319"/>
                  <a:pt x="2230" y="4346"/>
                </a:cubicBezTo>
                <a:cubicBezTo>
                  <a:pt x="2306" y="4376"/>
                  <a:pt x="2298" y="4406"/>
                  <a:pt x="2233" y="4435"/>
                </a:cubicBezTo>
                <a:cubicBezTo>
                  <a:pt x="2160" y="4461"/>
                  <a:pt x="2176" y="4491"/>
                  <a:pt x="2234" y="4522"/>
                </a:cubicBezTo>
                <a:cubicBezTo>
                  <a:pt x="2293" y="4555"/>
                  <a:pt x="2280" y="4587"/>
                  <a:pt x="2228" y="4620"/>
                </a:cubicBezTo>
                <a:cubicBezTo>
                  <a:pt x="2173" y="4652"/>
                  <a:pt x="2188" y="4676"/>
                  <a:pt x="2217" y="4698"/>
                </a:cubicBezTo>
                <a:cubicBezTo>
                  <a:pt x="2266" y="4737"/>
                  <a:pt x="2231" y="4782"/>
                  <a:pt x="2194" y="4820"/>
                </a:cubicBezTo>
                <a:cubicBezTo>
                  <a:pt x="2066" y="4955"/>
                  <a:pt x="1935" y="5073"/>
                  <a:pt x="1802" y="5178"/>
                </a:cubicBezTo>
                <a:cubicBezTo>
                  <a:pt x="1693" y="5216"/>
                  <a:pt x="1465" y="5219"/>
                  <a:pt x="1330" y="5178"/>
                </a:cubicBezTo>
                <a:cubicBezTo>
                  <a:pt x="1197" y="5073"/>
                  <a:pt x="1066" y="4955"/>
                  <a:pt x="938" y="4820"/>
                </a:cubicBezTo>
                <a:cubicBezTo>
                  <a:pt x="901" y="4782"/>
                  <a:pt x="866" y="4737"/>
                  <a:pt x="915" y="4698"/>
                </a:cubicBezTo>
                <a:cubicBezTo>
                  <a:pt x="944" y="4676"/>
                  <a:pt x="959" y="4652"/>
                  <a:pt x="905" y="4620"/>
                </a:cubicBezTo>
                <a:cubicBezTo>
                  <a:pt x="852" y="4587"/>
                  <a:pt x="839" y="4555"/>
                  <a:pt x="898" y="4522"/>
                </a:cubicBezTo>
                <a:cubicBezTo>
                  <a:pt x="956" y="4491"/>
                  <a:pt x="973" y="4461"/>
                  <a:pt x="899" y="4435"/>
                </a:cubicBezTo>
                <a:cubicBezTo>
                  <a:pt x="834" y="4406"/>
                  <a:pt x="826" y="4376"/>
                  <a:pt x="902" y="4346"/>
                </a:cubicBezTo>
                <a:cubicBezTo>
                  <a:pt x="964" y="4319"/>
                  <a:pt x="969" y="4278"/>
                  <a:pt x="906" y="4254"/>
                </a:cubicBezTo>
                <a:cubicBezTo>
                  <a:pt x="862" y="4233"/>
                  <a:pt x="845" y="4207"/>
                  <a:pt x="898" y="4166"/>
                </a:cubicBezTo>
                <a:cubicBezTo>
                  <a:pt x="935" y="4138"/>
                  <a:pt x="956" y="4109"/>
                  <a:pt x="903" y="4072"/>
                </a:cubicBezTo>
                <a:cubicBezTo>
                  <a:pt x="862" y="4037"/>
                  <a:pt x="877" y="3998"/>
                  <a:pt x="916" y="3957"/>
                </a:cubicBezTo>
                <a:cubicBezTo>
                  <a:pt x="957" y="3898"/>
                  <a:pt x="923" y="3842"/>
                  <a:pt x="852" y="3797"/>
                </a:cubicBezTo>
                <a:cubicBezTo>
                  <a:pt x="737" y="3708"/>
                  <a:pt x="697" y="3574"/>
                  <a:pt x="697" y="3416"/>
                </a:cubicBezTo>
                <a:cubicBezTo>
                  <a:pt x="683" y="3204"/>
                  <a:pt x="641" y="3023"/>
                  <a:pt x="508" y="2789"/>
                </a:cubicBezTo>
                <a:cubicBezTo>
                  <a:pt x="431" y="2656"/>
                  <a:pt x="303" y="2400"/>
                  <a:pt x="203" y="2249"/>
                </a:cubicBezTo>
                <a:cubicBezTo>
                  <a:pt x="92" y="2037"/>
                  <a:pt x="0" y="1790"/>
                  <a:pt x="4" y="1484"/>
                </a:cubicBezTo>
                <a:cubicBezTo>
                  <a:pt x="25" y="702"/>
                  <a:pt x="649" y="103"/>
                  <a:pt x="1366" y="18"/>
                </a:cubicBezTo>
                <a:cubicBezTo>
                  <a:pt x="1502" y="3"/>
                  <a:pt x="1665" y="0"/>
                  <a:pt x="1805" y="22"/>
                </a:cubicBezTo>
                <a:lnTo>
                  <a:pt x="1805" y="23"/>
                </a:lnTo>
                <a:close/>
              </a:path>
            </a:pathLst>
          </a:custGeom>
          <a:solidFill>
            <a:schemeClr val="bg1"/>
          </a:solidFill>
          <a:ln>
            <a:noFill/>
          </a:ln>
        </p:spPr>
        <p:txBody>
          <a:bodyPr/>
          <a:lstStyle/>
          <a:p>
            <a:endParaRPr lang="zh-CN" altLang="en-US"/>
          </a:p>
        </p:txBody>
      </p:sp>
      <p:sp>
        <p:nvSpPr>
          <p:cNvPr id="6" name="Freeform 6"/>
          <p:cNvSpPr/>
          <p:nvPr/>
        </p:nvSpPr>
        <p:spPr bwMode="auto">
          <a:xfrm>
            <a:off x="8552821" y="2024502"/>
            <a:ext cx="2435150" cy="4057221"/>
          </a:xfrm>
          <a:custGeom>
            <a:avLst/>
            <a:gdLst>
              <a:gd name="T0" fmla="*/ 1091053 w 3132"/>
              <a:gd name="T1" fmla="*/ 13894 h 5219"/>
              <a:gd name="T2" fmla="*/ 1890756 w 3132"/>
              <a:gd name="T3" fmla="*/ 896448 h 5219"/>
              <a:gd name="T4" fmla="*/ 1770468 w 3132"/>
              <a:gd name="T5" fmla="*/ 1358566 h 5219"/>
              <a:gd name="T6" fmla="*/ 1586107 w 3132"/>
              <a:gd name="T7" fmla="*/ 1684767 h 5219"/>
              <a:gd name="T8" fmla="*/ 1471864 w 3132"/>
              <a:gd name="T9" fmla="*/ 2063523 h 5219"/>
              <a:gd name="T10" fmla="*/ 1378173 w 3132"/>
              <a:gd name="T11" fmla="*/ 2293675 h 5219"/>
              <a:gd name="T12" fmla="*/ 1339487 w 3132"/>
              <a:gd name="T13" fmla="*/ 2390327 h 5219"/>
              <a:gd name="T14" fmla="*/ 1347345 w 3132"/>
              <a:gd name="T15" fmla="*/ 2459796 h 5219"/>
              <a:gd name="T16" fmla="*/ 1350367 w 3132"/>
              <a:gd name="T17" fmla="*/ 2516579 h 5219"/>
              <a:gd name="T18" fmla="*/ 1345532 w 3132"/>
              <a:gd name="T19" fmla="*/ 2569738 h 5219"/>
              <a:gd name="T20" fmla="*/ 1347950 w 3132"/>
              <a:gd name="T21" fmla="*/ 2625313 h 5219"/>
              <a:gd name="T22" fmla="*/ 1349763 w 3132"/>
              <a:gd name="T23" fmla="*/ 2679076 h 5219"/>
              <a:gd name="T24" fmla="*/ 1350367 w 3132"/>
              <a:gd name="T25" fmla="*/ 2731630 h 5219"/>
              <a:gd name="T26" fmla="*/ 1346741 w 3132"/>
              <a:gd name="T27" fmla="*/ 2790830 h 5219"/>
              <a:gd name="T28" fmla="*/ 1340092 w 3132"/>
              <a:gd name="T29" fmla="*/ 2837948 h 5219"/>
              <a:gd name="T30" fmla="*/ 1326189 w 3132"/>
              <a:gd name="T31" fmla="*/ 2911645 h 5219"/>
              <a:gd name="T32" fmla="*/ 1089240 w 3132"/>
              <a:gd name="T33" fmla="*/ 3127904 h 5219"/>
              <a:gd name="T34" fmla="*/ 803934 w 3132"/>
              <a:gd name="T35" fmla="*/ 3127904 h 5219"/>
              <a:gd name="T36" fmla="*/ 566985 w 3132"/>
              <a:gd name="T37" fmla="*/ 2911645 h 5219"/>
              <a:gd name="T38" fmla="*/ 553082 w 3132"/>
              <a:gd name="T39" fmla="*/ 2837948 h 5219"/>
              <a:gd name="T40" fmla="*/ 547038 w 3132"/>
              <a:gd name="T41" fmla="*/ 2790830 h 5219"/>
              <a:gd name="T42" fmla="*/ 542807 w 3132"/>
              <a:gd name="T43" fmla="*/ 2731630 h 5219"/>
              <a:gd name="T44" fmla="*/ 543411 w 3132"/>
              <a:gd name="T45" fmla="*/ 2679076 h 5219"/>
              <a:gd name="T46" fmla="*/ 545224 w 3132"/>
              <a:gd name="T47" fmla="*/ 2625313 h 5219"/>
              <a:gd name="T48" fmla="*/ 547642 w 3132"/>
              <a:gd name="T49" fmla="*/ 2569738 h 5219"/>
              <a:gd name="T50" fmla="*/ 542807 w 3132"/>
              <a:gd name="T51" fmla="*/ 2516579 h 5219"/>
              <a:gd name="T52" fmla="*/ 545829 w 3132"/>
              <a:gd name="T53" fmla="*/ 2459796 h 5219"/>
              <a:gd name="T54" fmla="*/ 553687 w 3132"/>
              <a:gd name="T55" fmla="*/ 2390327 h 5219"/>
              <a:gd name="T56" fmla="*/ 515001 w 3132"/>
              <a:gd name="T57" fmla="*/ 2293675 h 5219"/>
              <a:gd name="T58" fmla="*/ 421310 w 3132"/>
              <a:gd name="T59" fmla="*/ 2063523 h 5219"/>
              <a:gd name="T60" fmla="*/ 307067 w 3132"/>
              <a:gd name="T61" fmla="*/ 1684767 h 5219"/>
              <a:gd name="T62" fmla="*/ 122706 w 3132"/>
              <a:gd name="T63" fmla="*/ 1358566 h 5219"/>
              <a:gd name="T64" fmla="*/ 2418 w 3132"/>
              <a:gd name="T65" fmla="*/ 896448 h 5219"/>
              <a:gd name="T66" fmla="*/ 825695 w 3132"/>
              <a:gd name="T67" fmla="*/ 10873 h 5219"/>
              <a:gd name="T68" fmla="*/ 1091053 w 3132"/>
              <a:gd name="T69" fmla="*/ 13290 h 5219"/>
              <a:gd name="T70" fmla="*/ 1091053 w 3132"/>
              <a:gd name="T71" fmla="*/ 13894 h 52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32" h="5219">
                <a:moveTo>
                  <a:pt x="1805" y="23"/>
                </a:moveTo>
                <a:cubicBezTo>
                  <a:pt x="2506" y="125"/>
                  <a:pt x="3107" y="716"/>
                  <a:pt x="3128" y="1484"/>
                </a:cubicBezTo>
                <a:cubicBezTo>
                  <a:pt x="3132" y="1790"/>
                  <a:pt x="3040" y="2037"/>
                  <a:pt x="2929" y="2249"/>
                </a:cubicBezTo>
                <a:cubicBezTo>
                  <a:pt x="2829" y="2400"/>
                  <a:pt x="2701" y="2656"/>
                  <a:pt x="2624" y="2789"/>
                </a:cubicBezTo>
                <a:cubicBezTo>
                  <a:pt x="2491" y="3023"/>
                  <a:pt x="2449" y="3204"/>
                  <a:pt x="2435" y="3416"/>
                </a:cubicBezTo>
                <a:cubicBezTo>
                  <a:pt x="2435" y="3574"/>
                  <a:pt x="2395" y="3708"/>
                  <a:pt x="2280" y="3797"/>
                </a:cubicBezTo>
                <a:cubicBezTo>
                  <a:pt x="2209" y="3842"/>
                  <a:pt x="2175" y="3898"/>
                  <a:pt x="2216" y="3957"/>
                </a:cubicBezTo>
                <a:cubicBezTo>
                  <a:pt x="2256" y="3998"/>
                  <a:pt x="2270" y="4037"/>
                  <a:pt x="2229" y="4072"/>
                </a:cubicBezTo>
                <a:cubicBezTo>
                  <a:pt x="2176" y="4109"/>
                  <a:pt x="2197" y="4138"/>
                  <a:pt x="2234" y="4166"/>
                </a:cubicBezTo>
                <a:cubicBezTo>
                  <a:pt x="2288" y="4207"/>
                  <a:pt x="2270" y="4233"/>
                  <a:pt x="2226" y="4254"/>
                </a:cubicBezTo>
                <a:cubicBezTo>
                  <a:pt x="2163" y="4278"/>
                  <a:pt x="2168" y="4319"/>
                  <a:pt x="2230" y="4346"/>
                </a:cubicBezTo>
                <a:cubicBezTo>
                  <a:pt x="2306" y="4376"/>
                  <a:pt x="2298" y="4406"/>
                  <a:pt x="2233" y="4435"/>
                </a:cubicBezTo>
                <a:cubicBezTo>
                  <a:pt x="2160" y="4461"/>
                  <a:pt x="2176" y="4491"/>
                  <a:pt x="2234" y="4522"/>
                </a:cubicBezTo>
                <a:cubicBezTo>
                  <a:pt x="2293" y="4555"/>
                  <a:pt x="2280" y="4587"/>
                  <a:pt x="2228" y="4620"/>
                </a:cubicBezTo>
                <a:cubicBezTo>
                  <a:pt x="2173" y="4652"/>
                  <a:pt x="2188" y="4676"/>
                  <a:pt x="2217" y="4698"/>
                </a:cubicBezTo>
                <a:cubicBezTo>
                  <a:pt x="2266" y="4737"/>
                  <a:pt x="2231" y="4782"/>
                  <a:pt x="2194" y="4820"/>
                </a:cubicBezTo>
                <a:cubicBezTo>
                  <a:pt x="2066" y="4955"/>
                  <a:pt x="1935" y="5073"/>
                  <a:pt x="1802" y="5178"/>
                </a:cubicBezTo>
                <a:cubicBezTo>
                  <a:pt x="1693" y="5216"/>
                  <a:pt x="1465" y="5219"/>
                  <a:pt x="1330" y="5178"/>
                </a:cubicBezTo>
                <a:cubicBezTo>
                  <a:pt x="1197" y="5073"/>
                  <a:pt x="1066" y="4955"/>
                  <a:pt x="938" y="4820"/>
                </a:cubicBezTo>
                <a:cubicBezTo>
                  <a:pt x="901" y="4782"/>
                  <a:pt x="866" y="4737"/>
                  <a:pt x="915" y="4698"/>
                </a:cubicBezTo>
                <a:cubicBezTo>
                  <a:pt x="944" y="4676"/>
                  <a:pt x="959" y="4652"/>
                  <a:pt x="905" y="4620"/>
                </a:cubicBezTo>
                <a:cubicBezTo>
                  <a:pt x="852" y="4587"/>
                  <a:pt x="839" y="4555"/>
                  <a:pt x="898" y="4522"/>
                </a:cubicBezTo>
                <a:cubicBezTo>
                  <a:pt x="956" y="4491"/>
                  <a:pt x="973" y="4461"/>
                  <a:pt x="899" y="4435"/>
                </a:cubicBezTo>
                <a:cubicBezTo>
                  <a:pt x="834" y="4406"/>
                  <a:pt x="826" y="4376"/>
                  <a:pt x="902" y="4346"/>
                </a:cubicBezTo>
                <a:cubicBezTo>
                  <a:pt x="964" y="4319"/>
                  <a:pt x="969" y="4278"/>
                  <a:pt x="906" y="4254"/>
                </a:cubicBezTo>
                <a:cubicBezTo>
                  <a:pt x="862" y="4233"/>
                  <a:pt x="845" y="4207"/>
                  <a:pt x="898" y="4166"/>
                </a:cubicBezTo>
                <a:cubicBezTo>
                  <a:pt x="935" y="4138"/>
                  <a:pt x="956" y="4109"/>
                  <a:pt x="903" y="4072"/>
                </a:cubicBezTo>
                <a:cubicBezTo>
                  <a:pt x="862" y="4037"/>
                  <a:pt x="877" y="3998"/>
                  <a:pt x="916" y="3957"/>
                </a:cubicBezTo>
                <a:cubicBezTo>
                  <a:pt x="957" y="3898"/>
                  <a:pt x="923" y="3842"/>
                  <a:pt x="852" y="3797"/>
                </a:cubicBezTo>
                <a:cubicBezTo>
                  <a:pt x="737" y="3708"/>
                  <a:pt x="697" y="3574"/>
                  <a:pt x="697" y="3416"/>
                </a:cubicBezTo>
                <a:cubicBezTo>
                  <a:pt x="683" y="3204"/>
                  <a:pt x="641" y="3023"/>
                  <a:pt x="508" y="2789"/>
                </a:cubicBezTo>
                <a:cubicBezTo>
                  <a:pt x="431" y="2656"/>
                  <a:pt x="303" y="2400"/>
                  <a:pt x="203" y="2249"/>
                </a:cubicBezTo>
                <a:cubicBezTo>
                  <a:pt x="92" y="2037"/>
                  <a:pt x="0" y="1790"/>
                  <a:pt x="4" y="1484"/>
                </a:cubicBezTo>
                <a:cubicBezTo>
                  <a:pt x="25" y="702"/>
                  <a:pt x="649" y="103"/>
                  <a:pt x="1366" y="18"/>
                </a:cubicBezTo>
                <a:cubicBezTo>
                  <a:pt x="1502" y="3"/>
                  <a:pt x="1665" y="0"/>
                  <a:pt x="1805" y="22"/>
                </a:cubicBezTo>
                <a:lnTo>
                  <a:pt x="1805" y="23"/>
                </a:lnTo>
                <a:close/>
              </a:path>
            </a:pathLst>
          </a:custGeom>
          <a:solidFill>
            <a:schemeClr val="accent5"/>
          </a:solidFill>
          <a:ln>
            <a:noFill/>
          </a:ln>
        </p:spPr>
        <p:txBody>
          <a:bodyPr/>
          <a:lstStyle/>
          <a:p>
            <a:endParaRPr lang="zh-CN" altLang="en-US"/>
          </a:p>
        </p:txBody>
      </p:sp>
      <p:sp>
        <p:nvSpPr>
          <p:cNvPr id="7" name="TextBox 6"/>
          <p:cNvSpPr txBox="1"/>
          <p:nvPr/>
        </p:nvSpPr>
        <p:spPr>
          <a:xfrm>
            <a:off x="5493106" y="1646066"/>
            <a:ext cx="1415772" cy="461665"/>
          </a:xfrm>
          <a:prstGeom prst="rect">
            <a:avLst/>
          </a:prstGeom>
          <a:noFill/>
        </p:spPr>
        <p:txBody>
          <a:bodyPr wrap="none" rtlCol="0">
            <a:spAutoFit/>
          </a:bodyPr>
          <a:lstStyle/>
          <a:p>
            <a:r>
              <a:rPr lang="zh-CN" altLang="en-US" sz="2400" b="1" dirty="0">
                <a:solidFill>
                  <a:srgbClr val="F8F8F8"/>
                </a:solidFill>
                <a:latin typeface="+mj-ea"/>
                <a:ea typeface="+mj-ea"/>
              </a:rPr>
              <a:t>您的标题</a:t>
            </a:r>
          </a:p>
        </p:txBody>
      </p:sp>
      <p:sp>
        <p:nvSpPr>
          <p:cNvPr id="8" name="TextBox 7"/>
          <p:cNvSpPr txBox="1"/>
          <p:nvPr/>
        </p:nvSpPr>
        <p:spPr>
          <a:xfrm>
            <a:off x="5071321" y="2286112"/>
            <a:ext cx="2259341" cy="1569660"/>
          </a:xfrm>
          <a:prstGeom prst="rect">
            <a:avLst/>
          </a:prstGeom>
          <a:noFill/>
        </p:spPr>
        <p:txBody>
          <a:bodyPr wrap="square" rtlCol="0">
            <a:spAutoFit/>
          </a:bodyPr>
          <a:lstStyle/>
          <a:p>
            <a:pPr>
              <a:lnSpc>
                <a:spcPct val="150000"/>
              </a:lnSpc>
            </a:pPr>
            <a:r>
              <a:rPr lang="zh-CN" altLang="en-US" sz="1600" dirty="0">
                <a:solidFill>
                  <a:srgbClr val="F8F8F8"/>
                </a:solidFill>
                <a:latin typeface="+mn-ea"/>
                <a:ea typeface="+mn-ea"/>
              </a:rPr>
              <a:t>这里输入您的文字这里输入您的文字这里输入您的文字这里输入您的文字这里输入您</a:t>
            </a:r>
          </a:p>
        </p:txBody>
      </p:sp>
      <p:sp>
        <p:nvSpPr>
          <p:cNvPr id="9" name="TextBox 8"/>
          <p:cNvSpPr txBox="1"/>
          <p:nvPr/>
        </p:nvSpPr>
        <p:spPr>
          <a:xfrm>
            <a:off x="2072840" y="2394167"/>
            <a:ext cx="1210588" cy="400110"/>
          </a:xfrm>
          <a:prstGeom prst="rect">
            <a:avLst/>
          </a:prstGeom>
          <a:noFill/>
        </p:spPr>
        <p:txBody>
          <a:bodyPr wrap="none" rtlCol="0">
            <a:spAutoFit/>
          </a:bodyPr>
          <a:lstStyle/>
          <a:p>
            <a:r>
              <a:rPr lang="zh-CN" altLang="en-US" sz="2000" b="1" dirty="0">
                <a:solidFill>
                  <a:srgbClr val="F8F8F8"/>
                </a:solidFill>
                <a:latin typeface="+mj-ea"/>
                <a:ea typeface="+mj-ea"/>
              </a:rPr>
              <a:t>您的标题</a:t>
            </a:r>
          </a:p>
        </p:txBody>
      </p:sp>
      <p:sp>
        <p:nvSpPr>
          <p:cNvPr id="10" name="TextBox 9"/>
          <p:cNvSpPr txBox="1"/>
          <p:nvPr/>
        </p:nvSpPr>
        <p:spPr>
          <a:xfrm>
            <a:off x="1764184" y="2800228"/>
            <a:ext cx="1886519" cy="787523"/>
          </a:xfrm>
          <a:prstGeom prst="rect">
            <a:avLst/>
          </a:prstGeom>
          <a:noFill/>
        </p:spPr>
        <p:txBody>
          <a:bodyPr wrap="square" rtlCol="0">
            <a:spAutoFit/>
          </a:bodyPr>
          <a:lstStyle/>
          <a:p>
            <a:pPr>
              <a:lnSpc>
                <a:spcPct val="150000"/>
              </a:lnSpc>
            </a:pPr>
            <a:r>
              <a:rPr lang="zh-CN" altLang="en-US" sz="1600" dirty="0">
                <a:solidFill>
                  <a:srgbClr val="F8F8F8"/>
                </a:solidFill>
                <a:latin typeface="+mn-ea"/>
                <a:ea typeface="+mn-ea"/>
              </a:rPr>
              <a:t>这里输入您的文字这里输入您的文字</a:t>
            </a:r>
          </a:p>
        </p:txBody>
      </p:sp>
      <p:sp>
        <p:nvSpPr>
          <p:cNvPr id="11" name="TextBox 10"/>
          <p:cNvSpPr txBox="1"/>
          <p:nvPr/>
        </p:nvSpPr>
        <p:spPr>
          <a:xfrm>
            <a:off x="9198854" y="2394167"/>
            <a:ext cx="1210588" cy="400110"/>
          </a:xfrm>
          <a:prstGeom prst="rect">
            <a:avLst/>
          </a:prstGeom>
          <a:noFill/>
        </p:spPr>
        <p:txBody>
          <a:bodyPr wrap="none" rtlCol="0">
            <a:spAutoFit/>
          </a:bodyPr>
          <a:lstStyle/>
          <a:p>
            <a:r>
              <a:rPr lang="zh-CN" altLang="en-US" sz="2000" b="1" dirty="0">
                <a:solidFill>
                  <a:srgbClr val="F8F8F8"/>
                </a:solidFill>
                <a:latin typeface="+mj-ea"/>
                <a:ea typeface="+mj-ea"/>
              </a:rPr>
              <a:t>您的标题</a:t>
            </a:r>
          </a:p>
        </p:txBody>
      </p:sp>
      <p:sp>
        <p:nvSpPr>
          <p:cNvPr id="12" name="TextBox 11"/>
          <p:cNvSpPr txBox="1"/>
          <p:nvPr/>
        </p:nvSpPr>
        <p:spPr>
          <a:xfrm>
            <a:off x="8890198" y="2800228"/>
            <a:ext cx="1886519" cy="787523"/>
          </a:xfrm>
          <a:prstGeom prst="rect">
            <a:avLst/>
          </a:prstGeom>
          <a:noFill/>
        </p:spPr>
        <p:txBody>
          <a:bodyPr wrap="square" rtlCol="0">
            <a:spAutoFit/>
          </a:bodyPr>
          <a:lstStyle/>
          <a:p>
            <a:pPr>
              <a:lnSpc>
                <a:spcPct val="150000"/>
              </a:lnSpc>
            </a:pPr>
            <a:r>
              <a:rPr lang="zh-CN" altLang="en-US" sz="1600" dirty="0">
                <a:solidFill>
                  <a:srgbClr val="F8F8F8"/>
                </a:solidFill>
                <a:latin typeface="+mn-ea"/>
                <a:ea typeface="+mn-ea"/>
              </a:rPr>
              <a:t>这里输入您的文字这里输入您的文字</a:t>
            </a:r>
          </a:p>
        </p:txBody>
      </p:sp>
      <p:sp>
        <p:nvSpPr>
          <p:cNvPr id="13" name="Freeform 17"/>
          <p:cNvSpPr>
            <a:spLocks noEditPoints="1"/>
          </p:cNvSpPr>
          <p:nvPr/>
        </p:nvSpPr>
        <p:spPr bwMode="auto">
          <a:xfrm>
            <a:off x="2358244" y="3824240"/>
            <a:ext cx="716032" cy="688841"/>
          </a:xfrm>
          <a:custGeom>
            <a:avLst/>
            <a:gdLst>
              <a:gd name="T0" fmla="*/ 435493 w 1145"/>
              <a:gd name="T1" fmla="*/ 518839 h 1102"/>
              <a:gd name="T2" fmla="*/ 424759 w 1145"/>
              <a:gd name="T3" fmla="*/ 409247 h 1102"/>
              <a:gd name="T4" fmla="*/ 285217 w 1145"/>
              <a:gd name="T5" fmla="*/ 408480 h 1102"/>
              <a:gd name="T6" fmla="*/ 266816 w 1145"/>
              <a:gd name="T7" fmla="*/ 497380 h 1102"/>
              <a:gd name="T8" fmla="*/ 317419 w 1145"/>
              <a:gd name="T9" fmla="*/ 487417 h 1102"/>
              <a:gd name="T10" fmla="*/ 354988 w 1145"/>
              <a:gd name="T11" fmla="*/ 439135 h 1102"/>
              <a:gd name="T12" fmla="*/ 390257 w 1145"/>
              <a:gd name="T13" fmla="*/ 475922 h 1102"/>
              <a:gd name="T14" fmla="*/ 368789 w 1145"/>
              <a:gd name="T15" fmla="*/ 506577 h 1102"/>
              <a:gd name="T16" fmla="*/ 316653 w 1145"/>
              <a:gd name="T17" fmla="*/ 520372 h 1102"/>
              <a:gd name="T18" fmla="*/ 319720 w 1145"/>
              <a:gd name="T19" fmla="*/ 563289 h 1102"/>
              <a:gd name="T20" fmla="*/ 327387 w 1145"/>
              <a:gd name="T21" fmla="*/ 566354 h 1102"/>
              <a:gd name="T22" fmla="*/ 387957 w 1145"/>
              <a:gd name="T23" fmla="*/ 578616 h 1102"/>
              <a:gd name="T24" fmla="*/ 389490 w 1145"/>
              <a:gd name="T25" fmla="*/ 637628 h 1102"/>
              <a:gd name="T26" fmla="*/ 317419 w 1145"/>
              <a:gd name="T27" fmla="*/ 634562 h 1102"/>
              <a:gd name="T28" fmla="*/ 292118 w 1145"/>
              <a:gd name="T29" fmla="*/ 580916 h 1102"/>
              <a:gd name="T30" fmla="*/ 243815 w 1145"/>
              <a:gd name="T31" fmla="*/ 590878 h 1102"/>
              <a:gd name="T32" fmla="*/ 353455 w 1145"/>
              <a:gd name="T33" fmla="*/ 703536 h 1102"/>
              <a:gd name="T34" fmla="*/ 463095 w 1145"/>
              <a:gd name="T35" fmla="*/ 605440 h 1102"/>
              <a:gd name="T36" fmla="*/ 624872 w 1145"/>
              <a:gd name="T37" fmla="*/ 395452 h 1102"/>
              <a:gd name="T38" fmla="*/ 536699 w 1145"/>
              <a:gd name="T39" fmla="*/ 405415 h 1102"/>
              <a:gd name="T40" fmla="*/ 546667 w 1145"/>
              <a:gd name="T41" fmla="*/ 449865 h 1102"/>
              <a:gd name="T42" fmla="*/ 575035 w 1145"/>
              <a:gd name="T43" fmla="*/ 682078 h 1102"/>
              <a:gd name="T44" fmla="*/ 624872 w 1145"/>
              <a:gd name="T45" fmla="*/ 692041 h 1102"/>
              <a:gd name="T46" fmla="*/ 634839 w 1145"/>
              <a:gd name="T47" fmla="*/ 405415 h 1102"/>
              <a:gd name="T48" fmla="*/ 681608 w 1145"/>
              <a:gd name="T49" fmla="*/ 194660 h 1102"/>
              <a:gd name="T50" fmla="*/ 707677 w 1145"/>
              <a:gd name="T51" fmla="*/ 26057 h 1102"/>
              <a:gd name="T52" fmla="*/ 655540 w 1145"/>
              <a:gd name="T53" fmla="*/ 26057 h 1102"/>
              <a:gd name="T54" fmla="*/ 681608 w 1145"/>
              <a:gd name="T55" fmla="*/ 194660 h 1102"/>
              <a:gd name="T56" fmla="*/ 775147 w 1145"/>
              <a:gd name="T57" fmla="*/ 761015 h 1102"/>
              <a:gd name="T58" fmla="*/ 82038 w 1145"/>
              <a:gd name="T59" fmla="*/ 738790 h 1102"/>
              <a:gd name="T60" fmla="*/ 103506 w 1145"/>
              <a:gd name="T61" fmla="*/ 321113 h 1102"/>
              <a:gd name="T62" fmla="*/ 796615 w 1145"/>
              <a:gd name="T63" fmla="*/ 343338 h 1102"/>
              <a:gd name="T64" fmla="*/ 775147 w 1145"/>
              <a:gd name="T65" fmla="*/ 98097 h 1102"/>
              <a:gd name="T66" fmla="*/ 749079 w 1145"/>
              <a:gd name="T67" fmla="*/ 168603 h 1102"/>
              <a:gd name="T68" fmla="*/ 614138 w 1145"/>
              <a:gd name="T69" fmla="*/ 168603 h 1102"/>
              <a:gd name="T70" fmla="*/ 263749 w 1145"/>
              <a:gd name="T71" fmla="*/ 98097 h 1102"/>
              <a:gd name="T72" fmla="*/ 197045 w 1145"/>
              <a:gd name="T73" fmla="*/ 236045 h 1102"/>
              <a:gd name="T74" fmla="*/ 129575 w 1145"/>
              <a:gd name="T75" fmla="*/ 98097 h 1102"/>
              <a:gd name="T76" fmla="*/ 0 w 1145"/>
              <a:gd name="T77" fmla="*/ 202324 h 1102"/>
              <a:gd name="T78" fmla="*/ 103506 w 1145"/>
              <a:gd name="T79" fmla="*/ 844550 h 1102"/>
              <a:gd name="T80" fmla="*/ 877887 w 1145"/>
              <a:gd name="T81" fmla="*/ 740322 h 1102"/>
              <a:gd name="T82" fmla="*/ 775147 w 1145"/>
              <a:gd name="T83" fmla="*/ 98097 h 1102"/>
              <a:gd name="T84" fmla="*/ 223114 w 1145"/>
              <a:gd name="T85" fmla="*/ 168603 h 1102"/>
              <a:gd name="T86" fmla="*/ 197045 w 1145"/>
              <a:gd name="T87" fmla="*/ 0 h 1102"/>
              <a:gd name="T88" fmla="*/ 170210 w 1145"/>
              <a:gd name="T89" fmla="*/ 168603 h 11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45" h="1102">
                <a:moveTo>
                  <a:pt x="549" y="697"/>
                </a:moveTo>
                <a:cubicBezTo>
                  <a:pt x="556" y="692"/>
                  <a:pt x="562" y="685"/>
                  <a:pt x="568" y="677"/>
                </a:cubicBezTo>
                <a:cubicBezTo>
                  <a:pt x="580" y="660"/>
                  <a:pt x="587" y="639"/>
                  <a:pt x="587" y="615"/>
                </a:cubicBezTo>
                <a:cubicBezTo>
                  <a:pt x="587" y="583"/>
                  <a:pt x="576" y="555"/>
                  <a:pt x="554" y="534"/>
                </a:cubicBezTo>
                <a:cubicBezTo>
                  <a:pt x="532" y="513"/>
                  <a:pt x="501" y="502"/>
                  <a:pt x="459" y="502"/>
                </a:cubicBezTo>
                <a:cubicBezTo>
                  <a:pt x="425" y="502"/>
                  <a:pt x="396" y="513"/>
                  <a:pt x="372" y="533"/>
                </a:cubicBezTo>
                <a:cubicBezTo>
                  <a:pt x="348" y="554"/>
                  <a:pt x="335" y="589"/>
                  <a:pt x="335" y="636"/>
                </a:cubicBezTo>
                <a:cubicBezTo>
                  <a:pt x="335" y="643"/>
                  <a:pt x="341" y="649"/>
                  <a:pt x="348" y="649"/>
                </a:cubicBezTo>
                <a:lnTo>
                  <a:pt x="401" y="649"/>
                </a:lnTo>
                <a:cubicBezTo>
                  <a:pt x="408" y="649"/>
                  <a:pt x="414" y="644"/>
                  <a:pt x="414" y="636"/>
                </a:cubicBezTo>
                <a:cubicBezTo>
                  <a:pt x="415" y="614"/>
                  <a:pt x="419" y="597"/>
                  <a:pt x="427" y="587"/>
                </a:cubicBezTo>
                <a:cubicBezTo>
                  <a:pt x="435" y="578"/>
                  <a:pt x="446" y="573"/>
                  <a:pt x="463" y="573"/>
                </a:cubicBezTo>
                <a:cubicBezTo>
                  <a:pt x="479" y="573"/>
                  <a:pt x="490" y="577"/>
                  <a:pt x="497" y="586"/>
                </a:cubicBezTo>
                <a:cubicBezTo>
                  <a:pt x="505" y="596"/>
                  <a:pt x="509" y="607"/>
                  <a:pt x="509" y="621"/>
                </a:cubicBezTo>
                <a:cubicBezTo>
                  <a:pt x="509" y="632"/>
                  <a:pt x="506" y="641"/>
                  <a:pt x="501" y="648"/>
                </a:cubicBezTo>
                <a:cubicBezTo>
                  <a:pt x="496" y="655"/>
                  <a:pt x="490" y="659"/>
                  <a:pt x="481" y="661"/>
                </a:cubicBezTo>
                <a:cubicBezTo>
                  <a:pt x="470" y="664"/>
                  <a:pt x="451" y="665"/>
                  <a:pt x="426" y="665"/>
                </a:cubicBezTo>
                <a:cubicBezTo>
                  <a:pt x="419" y="665"/>
                  <a:pt x="413" y="671"/>
                  <a:pt x="413" y="679"/>
                </a:cubicBezTo>
                <a:lnTo>
                  <a:pt x="413" y="725"/>
                </a:lnTo>
                <a:cubicBezTo>
                  <a:pt x="413" y="729"/>
                  <a:pt x="414" y="732"/>
                  <a:pt x="417" y="735"/>
                </a:cubicBezTo>
                <a:cubicBezTo>
                  <a:pt x="420" y="737"/>
                  <a:pt x="423" y="739"/>
                  <a:pt x="426" y="739"/>
                </a:cubicBezTo>
                <a:lnTo>
                  <a:pt x="427" y="739"/>
                </a:lnTo>
                <a:cubicBezTo>
                  <a:pt x="432" y="738"/>
                  <a:pt x="437" y="738"/>
                  <a:pt x="442" y="738"/>
                </a:cubicBezTo>
                <a:cubicBezTo>
                  <a:pt x="471" y="738"/>
                  <a:pt x="493" y="744"/>
                  <a:pt x="506" y="755"/>
                </a:cubicBezTo>
                <a:cubicBezTo>
                  <a:pt x="518" y="765"/>
                  <a:pt x="524" y="778"/>
                  <a:pt x="524" y="794"/>
                </a:cubicBezTo>
                <a:cubicBezTo>
                  <a:pt x="524" y="810"/>
                  <a:pt x="519" y="822"/>
                  <a:pt x="508" y="832"/>
                </a:cubicBezTo>
                <a:cubicBezTo>
                  <a:pt x="498" y="842"/>
                  <a:pt x="483" y="847"/>
                  <a:pt x="464" y="847"/>
                </a:cubicBezTo>
                <a:cubicBezTo>
                  <a:pt x="443" y="847"/>
                  <a:pt x="427" y="841"/>
                  <a:pt x="414" y="828"/>
                </a:cubicBezTo>
                <a:cubicBezTo>
                  <a:pt x="402" y="815"/>
                  <a:pt x="395" y="796"/>
                  <a:pt x="394" y="771"/>
                </a:cubicBezTo>
                <a:cubicBezTo>
                  <a:pt x="394" y="764"/>
                  <a:pt x="388" y="758"/>
                  <a:pt x="381" y="758"/>
                </a:cubicBezTo>
                <a:lnTo>
                  <a:pt x="331" y="758"/>
                </a:lnTo>
                <a:cubicBezTo>
                  <a:pt x="324" y="758"/>
                  <a:pt x="318" y="764"/>
                  <a:pt x="318" y="771"/>
                </a:cubicBezTo>
                <a:cubicBezTo>
                  <a:pt x="318" y="816"/>
                  <a:pt x="330" y="852"/>
                  <a:pt x="353" y="878"/>
                </a:cubicBezTo>
                <a:cubicBezTo>
                  <a:pt x="377" y="905"/>
                  <a:pt x="413" y="918"/>
                  <a:pt x="461" y="918"/>
                </a:cubicBezTo>
                <a:cubicBezTo>
                  <a:pt x="499" y="918"/>
                  <a:pt x="532" y="908"/>
                  <a:pt x="560" y="887"/>
                </a:cubicBezTo>
                <a:cubicBezTo>
                  <a:pt x="589" y="865"/>
                  <a:pt x="604" y="833"/>
                  <a:pt x="604" y="790"/>
                </a:cubicBezTo>
                <a:cubicBezTo>
                  <a:pt x="604" y="747"/>
                  <a:pt x="585" y="716"/>
                  <a:pt x="549" y="697"/>
                </a:cubicBezTo>
                <a:close/>
                <a:moveTo>
                  <a:pt x="815" y="516"/>
                </a:moveTo>
                <a:lnTo>
                  <a:pt x="713" y="516"/>
                </a:lnTo>
                <a:cubicBezTo>
                  <a:pt x="706" y="516"/>
                  <a:pt x="700" y="521"/>
                  <a:pt x="700" y="529"/>
                </a:cubicBezTo>
                <a:lnTo>
                  <a:pt x="700" y="574"/>
                </a:lnTo>
                <a:cubicBezTo>
                  <a:pt x="700" y="581"/>
                  <a:pt x="706" y="587"/>
                  <a:pt x="713" y="587"/>
                </a:cubicBezTo>
                <a:lnTo>
                  <a:pt x="750" y="587"/>
                </a:lnTo>
                <a:lnTo>
                  <a:pt x="750" y="890"/>
                </a:lnTo>
                <a:cubicBezTo>
                  <a:pt x="750" y="897"/>
                  <a:pt x="756" y="903"/>
                  <a:pt x="763" y="903"/>
                </a:cubicBezTo>
                <a:lnTo>
                  <a:pt x="815" y="903"/>
                </a:lnTo>
                <a:cubicBezTo>
                  <a:pt x="822" y="903"/>
                  <a:pt x="828" y="897"/>
                  <a:pt x="828" y="890"/>
                </a:cubicBezTo>
                <a:lnTo>
                  <a:pt x="828" y="529"/>
                </a:lnTo>
                <a:cubicBezTo>
                  <a:pt x="828" y="521"/>
                  <a:pt x="822" y="516"/>
                  <a:pt x="815" y="516"/>
                </a:cubicBezTo>
                <a:close/>
                <a:moveTo>
                  <a:pt x="889" y="254"/>
                </a:moveTo>
                <a:cubicBezTo>
                  <a:pt x="908" y="254"/>
                  <a:pt x="923" y="239"/>
                  <a:pt x="923" y="220"/>
                </a:cubicBezTo>
                <a:lnTo>
                  <a:pt x="923" y="34"/>
                </a:lnTo>
                <a:cubicBezTo>
                  <a:pt x="923" y="15"/>
                  <a:pt x="908" y="0"/>
                  <a:pt x="889" y="0"/>
                </a:cubicBezTo>
                <a:cubicBezTo>
                  <a:pt x="870" y="0"/>
                  <a:pt x="855" y="15"/>
                  <a:pt x="855" y="34"/>
                </a:cubicBezTo>
                <a:lnTo>
                  <a:pt x="855" y="220"/>
                </a:lnTo>
                <a:cubicBezTo>
                  <a:pt x="855" y="239"/>
                  <a:pt x="870" y="254"/>
                  <a:pt x="889" y="254"/>
                </a:cubicBezTo>
                <a:close/>
                <a:moveTo>
                  <a:pt x="1039" y="964"/>
                </a:moveTo>
                <a:cubicBezTo>
                  <a:pt x="1039" y="980"/>
                  <a:pt x="1026" y="993"/>
                  <a:pt x="1011" y="993"/>
                </a:cubicBezTo>
                <a:lnTo>
                  <a:pt x="135" y="993"/>
                </a:lnTo>
                <a:cubicBezTo>
                  <a:pt x="120" y="993"/>
                  <a:pt x="107" y="980"/>
                  <a:pt x="107" y="964"/>
                </a:cubicBezTo>
                <a:lnTo>
                  <a:pt x="107" y="448"/>
                </a:lnTo>
                <a:cubicBezTo>
                  <a:pt x="107" y="432"/>
                  <a:pt x="120" y="419"/>
                  <a:pt x="135" y="419"/>
                </a:cubicBezTo>
                <a:lnTo>
                  <a:pt x="1011" y="419"/>
                </a:lnTo>
                <a:cubicBezTo>
                  <a:pt x="1026" y="419"/>
                  <a:pt x="1039" y="432"/>
                  <a:pt x="1039" y="448"/>
                </a:cubicBezTo>
                <a:lnTo>
                  <a:pt x="1039" y="964"/>
                </a:lnTo>
                <a:close/>
                <a:moveTo>
                  <a:pt x="1011" y="128"/>
                </a:moveTo>
                <a:lnTo>
                  <a:pt x="977" y="128"/>
                </a:lnTo>
                <a:lnTo>
                  <a:pt x="977" y="220"/>
                </a:lnTo>
                <a:cubicBezTo>
                  <a:pt x="977" y="268"/>
                  <a:pt x="937" y="308"/>
                  <a:pt x="889" y="308"/>
                </a:cubicBezTo>
                <a:cubicBezTo>
                  <a:pt x="841" y="308"/>
                  <a:pt x="801" y="268"/>
                  <a:pt x="801" y="220"/>
                </a:cubicBezTo>
                <a:lnTo>
                  <a:pt x="801" y="128"/>
                </a:lnTo>
                <a:lnTo>
                  <a:pt x="344" y="128"/>
                </a:lnTo>
                <a:lnTo>
                  <a:pt x="344" y="220"/>
                </a:lnTo>
                <a:cubicBezTo>
                  <a:pt x="344" y="268"/>
                  <a:pt x="305" y="308"/>
                  <a:pt x="257" y="308"/>
                </a:cubicBezTo>
                <a:cubicBezTo>
                  <a:pt x="208" y="308"/>
                  <a:pt x="169" y="268"/>
                  <a:pt x="169" y="220"/>
                </a:cubicBezTo>
                <a:lnTo>
                  <a:pt x="169" y="128"/>
                </a:lnTo>
                <a:lnTo>
                  <a:pt x="135" y="128"/>
                </a:lnTo>
                <a:cubicBezTo>
                  <a:pt x="61" y="128"/>
                  <a:pt x="0" y="189"/>
                  <a:pt x="0" y="264"/>
                </a:cubicBezTo>
                <a:lnTo>
                  <a:pt x="0" y="966"/>
                </a:lnTo>
                <a:cubicBezTo>
                  <a:pt x="0" y="1041"/>
                  <a:pt x="61" y="1102"/>
                  <a:pt x="135" y="1102"/>
                </a:cubicBezTo>
                <a:lnTo>
                  <a:pt x="1011" y="1102"/>
                </a:lnTo>
                <a:cubicBezTo>
                  <a:pt x="1085" y="1102"/>
                  <a:pt x="1145" y="1041"/>
                  <a:pt x="1145" y="966"/>
                </a:cubicBezTo>
                <a:lnTo>
                  <a:pt x="1145" y="264"/>
                </a:lnTo>
                <a:cubicBezTo>
                  <a:pt x="1145" y="189"/>
                  <a:pt x="1085" y="128"/>
                  <a:pt x="1011" y="128"/>
                </a:cubicBezTo>
                <a:close/>
                <a:moveTo>
                  <a:pt x="257" y="254"/>
                </a:moveTo>
                <a:cubicBezTo>
                  <a:pt x="276" y="254"/>
                  <a:pt x="291" y="239"/>
                  <a:pt x="291" y="220"/>
                </a:cubicBezTo>
                <a:lnTo>
                  <a:pt x="291" y="34"/>
                </a:lnTo>
                <a:cubicBezTo>
                  <a:pt x="291" y="15"/>
                  <a:pt x="276" y="0"/>
                  <a:pt x="257" y="0"/>
                </a:cubicBezTo>
                <a:cubicBezTo>
                  <a:pt x="238" y="0"/>
                  <a:pt x="222" y="15"/>
                  <a:pt x="222" y="34"/>
                </a:cubicBezTo>
                <a:lnTo>
                  <a:pt x="222" y="220"/>
                </a:lnTo>
                <a:cubicBezTo>
                  <a:pt x="222" y="239"/>
                  <a:pt x="238" y="254"/>
                  <a:pt x="257" y="254"/>
                </a:cubicBezTo>
                <a:close/>
              </a:path>
            </a:pathLst>
          </a:custGeom>
          <a:solidFill>
            <a:srgbClr val="F8F8F8"/>
          </a:solidFill>
          <a:ln>
            <a:noFill/>
          </a:ln>
        </p:spPr>
        <p:txBody>
          <a:bodyPr/>
          <a:lstStyle/>
          <a:p>
            <a:endParaRPr lang="zh-CN" altLang="en-US"/>
          </a:p>
        </p:txBody>
      </p:sp>
      <p:sp>
        <p:nvSpPr>
          <p:cNvPr id="14" name="Freeform 8"/>
          <p:cNvSpPr>
            <a:spLocks noEditPoints="1"/>
          </p:cNvSpPr>
          <p:nvPr/>
        </p:nvSpPr>
        <p:spPr bwMode="auto">
          <a:xfrm>
            <a:off x="5849006" y="3995240"/>
            <a:ext cx="614327" cy="772204"/>
          </a:xfrm>
          <a:custGeom>
            <a:avLst/>
            <a:gdLst>
              <a:gd name="T0" fmla="*/ 52031 w 734"/>
              <a:gd name="T1" fmla="*/ 597654 h 993"/>
              <a:gd name="T2" fmla="*/ 81669 w 734"/>
              <a:gd name="T3" fmla="*/ 100928 h 993"/>
              <a:gd name="T4" fmla="*/ 106696 w 734"/>
              <a:gd name="T5" fmla="*/ 143806 h 993"/>
              <a:gd name="T6" fmla="*/ 132383 w 734"/>
              <a:gd name="T7" fmla="*/ 100928 h 993"/>
              <a:gd name="T8" fmla="*/ 216027 w 734"/>
              <a:gd name="T9" fmla="*/ 118080 h 993"/>
              <a:gd name="T10" fmla="*/ 266741 w 734"/>
              <a:gd name="T11" fmla="*/ 118080 h 993"/>
              <a:gd name="T12" fmla="*/ 351044 w 734"/>
              <a:gd name="T13" fmla="*/ 100928 h 993"/>
              <a:gd name="T14" fmla="*/ 376731 w 734"/>
              <a:gd name="T15" fmla="*/ 143806 h 993"/>
              <a:gd name="T16" fmla="*/ 401758 w 734"/>
              <a:gd name="T17" fmla="*/ 100928 h 993"/>
              <a:gd name="T18" fmla="*/ 432055 w 734"/>
              <a:gd name="T19" fmla="*/ 597654 h 993"/>
              <a:gd name="T20" fmla="*/ 401758 w 734"/>
              <a:gd name="T21" fmla="*/ 44197 h 993"/>
              <a:gd name="T22" fmla="*/ 376731 w 734"/>
              <a:gd name="T23" fmla="*/ 0 h 993"/>
              <a:gd name="T24" fmla="*/ 351044 w 734"/>
              <a:gd name="T25" fmla="*/ 44197 h 993"/>
              <a:gd name="T26" fmla="*/ 266741 w 734"/>
              <a:gd name="T27" fmla="*/ 25067 h 993"/>
              <a:gd name="T28" fmla="*/ 216027 w 734"/>
              <a:gd name="T29" fmla="*/ 25067 h 993"/>
              <a:gd name="T30" fmla="*/ 132383 w 734"/>
              <a:gd name="T31" fmla="*/ 44197 h 993"/>
              <a:gd name="T32" fmla="*/ 106696 w 734"/>
              <a:gd name="T33" fmla="*/ 0 h 993"/>
              <a:gd name="T34" fmla="*/ 81669 w 734"/>
              <a:gd name="T35" fmla="*/ 44197 h 993"/>
              <a:gd name="T36" fmla="*/ 0 w 734"/>
              <a:gd name="T37" fmla="*/ 96970 h 993"/>
              <a:gd name="T38" fmla="*/ 52690 w 734"/>
              <a:gd name="T39" fmla="*/ 655045 h 993"/>
              <a:gd name="T40" fmla="*/ 483427 w 734"/>
              <a:gd name="T41" fmla="*/ 602272 h 993"/>
              <a:gd name="T42" fmla="*/ 431396 w 734"/>
              <a:gd name="T43" fmla="*/ 44197 h 993"/>
              <a:gd name="T44" fmla="*/ 377389 w 734"/>
              <a:gd name="T45" fmla="*/ 244735 h 993"/>
              <a:gd name="T46" fmla="*/ 106038 w 734"/>
              <a:gd name="T47" fmla="*/ 209113 h 993"/>
              <a:gd name="T48" fmla="*/ 106038 w 734"/>
              <a:gd name="T49" fmla="*/ 337747 h 993"/>
              <a:gd name="T50" fmla="*/ 377389 w 734"/>
              <a:gd name="T51" fmla="*/ 302125 h 993"/>
              <a:gd name="T52" fmla="*/ 106038 w 734"/>
              <a:gd name="T53" fmla="*/ 337747 h 993"/>
              <a:gd name="T54" fmla="*/ 377389 w 734"/>
              <a:gd name="T55" fmla="*/ 430760 h 993"/>
              <a:gd name="T56" fmla="*/ 106038 w 734"/>
              <a:gd name="T57" fmla="*/ 395138 h 993"/>
              <a:gd name="T58" fmla="*/ 106038 w 734"/>
              <a:gd name="T59" fmla="*/ 523772 h 993"/>
              <a:gd name="T60" fmla="*/ 377389 w 734"/>
              <a:gd name="T61" fmla="*/ 488150 h 993"/>
              <a:gd name="T62" fmla="*/ 106038 w 734"/>
              <a:gd name="T63" fmla="*/ 523772 h 9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4" h="993">
                <a:moveTo>
                  <a:pt x="656" y="906"/>
                </a:moveTo>
                <a:lnTo>
                  <a:pt x="79" y="906"/>
                </a:lnTo>
                <a:lnTo>
                  <a:pt x="79" y="153"/>
                </a:lnTo>
                <a:lnTo>
                  <a:pt x="124" y="153"/>
                </a:lnTo>
                <a:lnTo>
                  <a:pt x="124" y="179"/>
                </a:lnTo>
                <a:cubicBezTo>
                  <a:pt x="124" y="201"/>
                  <a:pt x="141" y="218"/>
                  <a:pt x="162" y="218"/>
                </a:cubicBezTo>
                <a:cubicBezTo>
                  <a:pt x="183" y="218"/>
                  <a:pt x="201" y="201"/>
                  <a:pt x="201" y="179"/>
                </a:cubicBezTo>
                <a:lnTo>
                  <a:pt x="201" y="153"/>
                </a:lnTo>
                <a:lnTo>
                  <a:pt x="328" y="153"/>
                </a:lnTo>
                <a:lnTo>
                  <a:pt x="328" y="179"/>
                </a:lnTo>
                <a:cubicBezTo>
                  <a:pt x="328" y="201"/>
                  <a:pt x="345" y="218"/>
                  <a:pt x="366" y="218"/>
                </a:cubicBezTo>
                <a:cubicBezTo>
                  <a:pt x="388" y="218"/>
                  <a:pt x="405" y="201"/>
                  <a:pt x="405" y="179"/>
                </a:cubicBezTo>
                <a:lnTo>
                  <a:pt x="405" y="153"/>
                </a:lnTo>
                <a:lnTo>
                  <a:pt x="533" y="153"/>
                </a:lnTo>
                <a:lnTo>
                  <a:pt x="533" y="179"/>
                </a:lnTo>
                <a:cubicBezTo>
                  <a:pt x="533" y="201"/>
                  <a:pt x="550" y="218"/>
                  <a:pt x="572" y="218"/>
                </a:cubicBezTo>
                <a:cubicBezTo>
                  <a:pt x="593" y="218"/>
                  <a:pt x="610" y="201"/>
                  <a:pt x="610" y="179"/>
                </a:cubicBezTo>
                <a:lnTo>
                  <a:pt x="610" y="153"/>
                </a:lnTo>
                <a:lnTo>
                  <a:pt x="656" y="153"/>
                </a:lnTo>
                <a:lnTo>
                  <a:pt x="656" y="906"/>
                </a:lnTo>
                <a:close/>
                <a:moveTo>
                  <a:pt x="655" y="67"/>
                </a:moveTo>
                <a:lnTo>
                  <a:pt x="610" y="67"/>
                </a:lnTo>
                <a:lnTo>
                  <a:pt x="610" y="38"/>
                </a:lnTo>
                <a:cubicBezTo>
                  <a:pt x="610" y="17"/>
                  <a:pt x="593" y="0"/>
                  <a:pt x="572" y="0"/>
                </a:cubicBezTo>
                <a:cubicBezTo>
                  <a:pt x="550" y="0"/>
                  <a:pt x="533" y="17"/>
                  <a:pt x="533" y="38"/>
                </a:cubicBezTo>
                <a:lnTo>
                  <a:pt x="533" y="67"/>
                </a:lnTo>
                <a:lnTo>
                  <a:pt x="405" y="67"/>
                </a:lnTo>
                <a:lnTo>
                  <a:pt x="405" y="38"/>
                </a:lnTo>
                <a:cubicBezTo>
                  <a:pt x="405" y="17"/>
                  <a:pt x="388" y="0"/>
                  <a:pt x="366" y="0"/>
                </a:cubicBezTo>
                <a:cubicBezTo>
                  <a:pt x="345" y="0"/>
                  <a:pt x="328" y="17"/>
                  <a:pt x="328" y="38"/>
                </a:cubicBezTo>
                <a:lnTo>
                  <a:pt x="328" y="67"/>
                </a:lnTo>
                <a:lnTo>
                  <a:pt x="201" y="67"/>
                </a:lnTo>
                <a:lnTo>
                  <a:pt x="201" y="38"/>
                </a:lnTo>
                <a:cubicBezTo>
                  <a:pt x="201" y="17"/>
                  <a:pt x="183" y="0"/>
                  <a:pt x="162" y="0"/>
                </a:cubicBezTo>
                <a:cubicBezTo>
                  <a:pt x="141" y="0"/>
                  <a:pt x="124" y="17"/>
                  <a:pt x="124" y="38"/>
                </a:cubicBezTo>
                <a:lnTo>
                  <a:pt x="124" y="67"/>
                </a:lnTo>
                <a:lnTo>
                  <a:pt x="80" y="67"/>
                </a:lnTo>
                <a:cubicBezTo>
                  <a:pt x="36" y="67"/>
                  <a:pt x="0" y="103"/>
                  <a:pt x="0" y="147"/>
                </a:cubicBezTo>
                <a:lnTo>
                  <a:pt x="0" y="913"/>
                </a:lnTo>
                <a:cubicBezTo>
                  <a:pt x="0" y="957"/>
                  <a:pt x="36" y="993"/>
                  <a:pt x="80" y="993"/>
                </a:cubicBezTo>
                <a:lnTo>
                  <a:pt x="655" y="993"/>
                </a:lnTo>
                <a:cubicBezTo>
                  <a:pt x="699" y="993"/>
                  <a:pt x="734" y="957"/>
                  <a:pt x="734" y="913"/>
                </a:cubicBezTo>
                <a:lnTo>
                  <a:pt x="734" y="147"/>
                </a:lnTo>
                <a:cubicBezTo>
                  <a:pt x="734" y="103"/>
                  <a:pt x="699" y="67"/>
                  <a:pt x="655" y="67"/>
                </a:cubicBezTo>
                <a:close/>
                <a:moveTo>
                  <a:pt x="161" y="371"/>
                </a:moveTo>
                <a:lnTo>
                  <a:pt x="573" y="371"/>
                </a:lnTo>
                <a:lnTo>
                  <a:pt x="573" y="317"/>
                </a:lnTo>
                <a:lnTo>
                  <a:pt x="161" y="317"/>
                </a:lnTo>
                <a:lnTo>
                  <a:pt x="161" y="371"/>
                </a:lnTo>
                <a:close/>
                <a:moveTo>
                  <a:pt x="161" y="512"/>
                </a:moveTo>
                <a:lnTo>
                  <a:pt x="573" y="512"/>
                </a:lnTo>
                <a:lnTo>
                  <a:pt x="573" y="458"/>
                </a:lnTo>
                <a:lnTo>
                  <a:pt x="161" y="458"/>
                </a:lnTo>
                <a:lnTo>
                  <a:pt x="161" y="512"/>
                </a:lnTo>
                <a:close/>
                <a:moveTo>
                  <a:pt x="161" y="653"/>
                </a:moveTo>
                <a:lnTo>
                  <a:pt x="573" y="653"/>
                </a:lnTo>
                <a:lnTo>
                  <a:pt x="573" y="599"/>
                </a:lnTo>
                <a:lnTo>
                  <a:pt x="161" y="599"/>
                </a:lnTo>
                <a:lnTo>
                  <a:pt x="161" y="653"/>
                </a:lnTo>
                <a:close/>
                <a:moveTo>
                  <a:pt x="161" y="794"/>
                </a:moveTo>
                <a:lnTo>
                  <a:pt x="573" y="794"/>
                </a:lnTo>
                <a:lnTo>
                  <a:pt x="573" y="740"/>
                </a:lnTo>
                <a:lnTo>
                  <a:pt x="161" y="740"/>
                </a:lnTo>
                <a:lnTo>
                  <a:pt x="161" y="794"/>
                </a:lnTo>
                <a:close/>
              </a:path>
            </a:pathLst>
          </a:custGeom>
          <a:solidFill>
            <a:srgbClr val="F8F8F8"/>
          </a:solidFill>
          <a:ln>
            <a:noFill/>
          </a:ln>
        </p:spPr>
        <p:txBody>
          <a:bodyPr/>
          <a:lstStyle/>
          <a:p>
            <a:endParaRPr lang="zh-CN" altLang="en-US"/>
          </a:p>
        </p:txBody>
      </p:sp>
      <p:grpSp>
        <p:nvGrpSpPr>
          <p:cNvPr id="15" name="组合 14"/>
          <p:cNvGrpSpPr/>
          <p:nvPr/>
        </p:nvGrpSpPr>
        <p:grpSpPr>
          <a:xfrm>
            <a:off x="9361698" y="3853043"/>
            <a:ext cx="869452" cy="698971"/>
            <a:chOff x="976313" y="4519613"/>
            <a:chExt cx="485775" cy="390525"/>
          </a:xfrm>
          <a:solidFill>
            <a:srgbClr val="F8F8F8"/>
          </a:solidFill>
        </p:grpSpPr>
        <p:sp>
          <p:nvSpPr>
            <p:cNvPr id="16" name="Freeform 11"/>
            <p:cNvSpPr>
              <a:spLocks noEditPoints="1"/>
            </p:cNvSpPr>
            <p:nvPr/>
          </p:nvSpPr>
          <p:spPr bwMode="auto">
            <a:xfrm>
              <a:off x="1271588" y="4519613"/>
              <a:ext cx="190500" cy="190500"/>
            </a:xfrm>
            <a:custGeom>
              <a:avLst/>
              <a:gdLst>
                <a:gd name="T0" fmla="*/ 220 w 440"/>
                <a:gd name="T1" fmla="*/ 288 h 440"/>
                <a:gd name="T2" fmla="*/ 152 w 440"/>
                <a:gd name="T3" fmla="*/ 220 h 440"/>
                <a:gd name="T4" fmla="*/ 220 w 440"/>
                <a:gd name="T5" fmla="*/ 152 h 440"/>
                <a:gd name="T6" fmla="*/ 288 w 440"/>
                <a:gd name="T7" fmla="*/ 220 h 440"/>
                <a:gd name="T8" fmla="*/ 220 w 440"/>
                <a:gd name="T9" fmla="*/ 288 h 440"/>
                <a:gd name="T10" fmla="*/ 428 w 440"/>
                <a:gd name="T11" fmla="*/ 180 h 440"/>
                <a:gd name="T12" fmla="*/ 362 w 440"/>
                <a:gd name="T13" fmla="*/ 168 h 440"/>
                <a:gd name="T14" fmla="*/ 357 w 440"/>
                <a:gd name="T15" fmla="*/ 156 h 440"/>
                <a:gd name="T16" fmla="*/ 395 w 440"/>
                <a:gd name="T17" fmla="*/ 101 h 440"/>
                <a:gd name="T18" fmla="*/ 393 w 440"/>
                <a:gd name="T19" fmla="*/ 82 h 440"/>
                <a:gd name="T20" fmla="*/ 357 w 440"/>
                <a:gd name="T21" fmla="*/ 46 h 440"/>
                <a:gd name="T22" fmla="*/ 339 w 440"/>
                <a:gd name="T23" fmla="*/ 45 h 440"/>
                <a:gd name="T24" fmla="*/ 283 w 440"/>
                <a:gd name="T25" fmla="*/ 82 h 440"/>
                <a:gd name="T26" fmla="*/ 271 w 440"/>
                <a:gd name="T27" fmla="*/ 77 h 440"/>
                <a:gd name="T28" fmla="*/ 259 w 440"/>
                <a:gd name="T29" fmla="*/ 11 h 440"/>
                <a:gd name="T30" fmla="*/ 245 w 440"/>
                <a:gd name="T31" fmla="*/ 0 h 440"/>
                <a:gd name="T32" fmla="*/ 194 w 440"/>
                <a:gd name="T33" fmla="*/ 0 h 440"/>
                <a:gd name="T34" fmla="*/ 180 w 440"/>
                <a:gd name="T35" fmla="*/ 11 h 440"/>
                <a:gd name="T36" fmla="*/ 168 w 440"/>
                <a:gd name="T37" fmla="*/ 77 h 440"/>
                <a:gd name="T38" fmla="*/ 156 w 440"/>
                <a:gd name="T39" fmla="*/ 82 h 440"/>
                <a:gd name="T40" fmla="*/ 100 w 440"/>
                <a:gd name="T41" fmla="*/ 45 h 440"/>
                <a:gd name="T42" fmla="*/ 82 w 440"/>
                <a:gd name="T43" fmla="*/ 46 h 440"/>
                <a:gd name="T44" fmla="*/ 46 w 440"/>
                <a:gd name="T45" fmla="*/ 82 h 440"/>
                <a:gd name="T46" fmla="*/ 44 w 440"/>
                <a:gd name="T47" fmla="*/ 101 h 440"/>
                <a:gd name="T48" fmla="*/ 82 w 440"/>
                <a:gd name="T49" fmla="*/ 156 h 440"/>
                <a:gd name="T50" fmla="*/ 77 w 440"/>
                <a:gd name="T51" fmla="*/ 168 h 440"/>
                <a:gd name="T52" fmla="*/ 11 w 440"/>
                <a:gd name="T53" fmla="*/ 180 h 440"/>
                <a:gd name="T54" fmla="*/ 0 w 440"/>
                <a:gd name="T55" fmla="*/ 194 h 440"/>
                <a:gd name="T56" fmla="*/ 0 w 440"/>
                <a:gd name="T57" fmla="*/ 245 h 440"/>
                <a:gd name="T58" fmla="*/ 11 w 440"/>
                <a:gd name="T59" fmla="*/ 259 h 440"/>
                <a:gd name="T60" fmla="*/ 77 w 440"/>
                <a:gd name="T61" fmla="*/ 271 h 440"/>
                <a:gd name="T62" fmla="*/ 82 w 440"/>
                <a:gd name="T63" fmla="*/ 283 h 440"/>
                <a:gd name="T64" fmla="*/ 44 w 440"/>
                <a:gd name="T65" fmla="*/ 339 h 440"/>
                <a:gd name="T66" fmla="*/ 46 w 440"/>
                <a:gd name="T67" fmla="*/ 357 h 440"/>
                <a:gd name="T68" fmla="*/ 82 w 440"/>
                <a:gd name="T69" fmla="*/ 393 h 440"/>
                <a:gd name="T70" fmla="*/ 100 w 440"/>
                <a:gd name="T71" fmla="*/ 395 h 440"/>
                <a:gd name="T72" fmla="*/ 156 w 440"/>
                <a:gd name="T73" fmla="*/ 358 h 440"/>
                <a:gd name="T74" fmla="*/ 168 w 440"/>
                <a:gd name="T75" fmla="*/ 363 h 440"/>
                <a:gd name="T76" fmla="*/ 180 w 440"/>
                <a:gd name="T77" fmla="*/ 428 h 440"/>
                <a:gd name="T78" fmla="*/ 194 w 440"/>
                <a:gd name="T79" fmla="*/ 440 h 440"/>
                <a:gd name="T80" fmla="*/ 245 w 440"/>
                <a:gd name="T81" fmla="*/ 440 h 440"/>
                <a:gd name="T82" fmla="*/ 259 w 440"/>
                <a:gd name="T83" fmla="*/ 428 h 440"/>
                <a:gd name="T84" fmla="*/ 271 w 440"/>
                <a:gd name="T85" fmla="*/ 363 h 440"/>
                <a:gd name="T86" fmla="*/ 283 w 440"/>
                <a:gd name="T87" fmla="*/ 358 h 440"/>
                <a:gd name="T88" fmla="*/ 339 w 440"/>
                <a:gd name="T89" fmla="*/ 395 h 440"/>
                <a:gd name="T90" fmla="*/ 357 w 440"/>
                <a:gd name="T91" fmla="*/ 393 h 440"/>
                <a:gd name="T92" fmla="*/ 393 w 440"/>
                <a:gd name="T93" fmla="*/ 357 h 440"/>
                <a:gd name="T94" fmla="*/ 395 w 440"/>
                <a:gd name="T95" fmla="*/ 339 h 440"/>
                <a:gd name="T96" fmla="*/ 357 w 440"/>
                <a:gd name="T97" fmla="*/ 283 h 440"/>
                <a:gd name="T98" fmla="*/ 362 w 440"/>
                <a:gd name="T99" fmla="*/ 271 h 440"/>
                <a:gd name="T100" fmla="*/ 428 w 440"/>
                <a:gd name="T101" fmla="*/ 259 h 440"/>
                <a:gd name="T102" fmla="*/ 440 w 440"/>
                <a:gd name="T103" fmla="*/ 245 h 440"/>
                <a:gd name="T104" fmla="*/ 440 w 440"/>
                <a:gd name="T105" fmla="*/ 194 h 440"/>
                <a:gd name="T106" fmla="*/ 428 w 440"/>
                <a:gd name="T107" fmla="*/ 18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0" h="440">
                  <a:moveTo>
                    <a:pt x="220" y="288"/>
                  </a:moveTo>
                  <a:cubicBezTo>
                    <a:pt x="182" y="288"/>
                    <a:pt x="152" y="258"/>
                    <a:pt x="152" y="220"/>
                  </a:cubicBezTo>
                  <a:cubicBezTo>
                    <a:pt x="152" y="182"/>
                    <a:pt x="182" y="152"/>
                    <a:pt x="220" y="152"/>
                  </a:cubicBezTo>
                  <a:cubicBezTo>
                    <a:pt x="258" y="152"/>
                    <a:pt x="288" y="182"/>
                    <a:pt x="288" y="220"/>
                  </a:cubicBezTo>
                  <a:cubicBezTo>
                    <a:pt x="288" y="258"/>
                    <a:pt x="258" y="288"/>
                    <a:pt x="220" y="288"/>
                  </a:cubicBezTo>
                  <a:close/>
                  <a:moveTo>
                    <a:pt x="428" y="180"/>
                  </a:moveTo>
                  <a:lnTo>
                    <a:pt x="362" y="168"/>
                  </a:lnTo>
                  <a:cubicBezTo>
                    <a:pt x="356" y="167"/>
                    <a:pt x="354" y="162"/>
                    <a:pt x="357" y="156"/>
                  </a:cubicBezTo>
                  <a:lnTo>
                    <a:pt x="395" y="101"/>
                  </a:lnTo>
                  <a:cubicBezTo>
                    <a:pt x="399" y="95"/>
                    <a:pt x="398" y="87"/>
                    <a:pt x="393" y="82"/>
                  </a:cubicBezTo>
                  <a:lnTo>
                    <a:pt x="357" y="46"/>
                  </a:lnTo>
                  <a:cubicBezTo>
                    <a:pt x="353" y="42"/>
                    <a:pt x="344" y="41"/>
                    <a:pt x="339" y="45"/>
                  </a:cubicBezTo>
                  <a:lnTo>
                    <a:pt x="283" y="82"/>
                  </a:lnTo>
                  <a:cubicBezTo>
                    <a:pt x="278" y="86"/>
                    <a:pt x="272" y="84"/>
                    <a:pt x="271" y="77"/>
                  </a:cubicBezTo>
                  <a:lnTo>
                    <a:pt x="259" y="11"/>
                  </a:lnTo>
                  <a:cubicBezTo>
                    <a:pt x="258" y="5"/>
                    <a:pt x="252" y="0"/>
                    <a:pt x="245" y="0"/>
                  </a:cubicBezTo>
                  <a:lnTo>
                    <a:pt x="194" y="0"/>
                  </a:lnTo>
                  <a:cubicBezTo>
                    <a:pt x="188" y="0"/>
                    <a:pt x="181" y="5"/>
                    <a:pt x="180" y="11"/>
                  </a:cubicBezTo>
                  <a:lnTo>
                    <a:pt x="168" y="77"/>
                  </a:lnTo>
                  <a:cubicBezTo>
                    <a:pt x="167" y="84"/>
                    <a:pt x="162" y="86"/>
                    <a:pt x="156" y="82"/>
                  </a:cubicBezTo>
                  <a:lnTo>
                    <a:pt x="100" y="45"/>
                  </a:lnTo>
                  <a:cubicBezTo>
                    <a:pt x="95" y="41"/>
                    <a:pt x="87" y="42"/>
                    <a:pt x="82" y="46"/>
                  </a:cubicBezTo>
                  <a:lnTo>
                    <a:pt x="46" y="82"/>
                  </a:lnTo>
                  <a:cubicBezTo>
                    <a:pt x="41" y="87"/>
                    <a:pt x="41" y="95"/>
                    <a:pt x="44" y="101"/>
                  </a:cubicBezTo>
                  <a:lnTo>
                    <a:pt x="82" y="156"/>
                  </a:lnTo>
                  <a:cubicBezTo>
                    <a:pt x="86" y="162"/>
                    <a:pt x="83" y="167"/>
                    <a:pt x="77" y="168"/>
                  </a:cubicBezTo>
                  <a:lnTo>
                    <a:pt x="11" y="180"/>
                  </a:lnTo>
                  <a:cubicBezTo>
                    <a:pt x="5" y="182"/>
                    <a:pt x="0" y="188"/>
                    <a:pt x="0" y="194"/>
                  </a:cubicBezTo>
                  <a:lnTo>
                    <a:pt x="0" y="245"/>
                  </a:lnTo>
                  <a:cubicBezTo>
                    <a:pt x="0" y="252"/>
                    <a:pt x="5" y="258"/>
                    <a:pt x="11" y="259"/>
                  </a:cubicBezTo>
                  <a:lnTo>
                    <a:pt x="77" y="271"/>
                  </a:lnTo>
                  <a:cubicBezTo>
                    <a:pt x="83" y="273"/>
                    <a:pt x="86" y="278"/>
                    <a:pt x="82" y="283"/>
                  </a:cubicBezTo>
                  <a:lnTo>
                    <a:pt x="44" y="339"/>
                  </a:lnTo>
                  <a:cubicBezTo>
                    <a:pt x="41" y="345"/>
                    <a:pt x="41" y="353"/>
                    <a:pt x="46" y="357"/>
                  </a:cubicBezTo>
                  <a:lnTo>
                    <a:pt x="82" y="393"/>
                  </a:lnTo>
                  <a:cubicBezTo>
                    <a:pt x="87" y="398"/>
                    <a:pt x="95" y="399"/>
                    <a:pt x="100" y="395"/>
                  </a:cubicBezTo>
                  <a:lnTo>
                    <a:pt x="156" y="358"/>
                  </a:lnTo>
                  <a:cubicBezTo>
                    <a:pt x="162" y="354"/>
                    <a:pt x="167" y="356"/>
                    <a:pt x="168" y="363"/>
                  </a:cubicBezTo>
                  <a:lnTo>
                    <a:pt x="180" y="428"/>
                  </a:lnTo>
                  <a:cubicBezTo>
                    <a:pt x="181" y="435"/>
                    <a:pt x="188" y="440"/>
                    <a:pt x="194" y="440"/>
                  </a:cubicBezTo>
                  <a:lnTo>
                    <a:pt x="245" y="440"/>
                  </a:lnTo>
                  <a:cubicBezTo>
                    <a:pt x="252" y="440"/>
                    <a:pt x="258" y="435"/>
                    <a:pt x="259" y="428"/>
                  </a:cubicBezTo>
                  <a:lnTo>
                    <a:pt x="271" y="363"/>
                  </a:lnTo>
                  <a:cubicBezTo>
                    <a:pt x="272" y="356"/>
                    <a:pt x="278" y="354"/>
                    <a:pt x="283" y="358"/>
                  </a:cubicBezTo>
                  <a:lnTo>
                    <a:pt x="339" y="395"/>
                  </a:lnTo>
                  <a:cubicBezTo>
                    <a:pt x="344" y="399"/>
                    <a:pt x="353" y="398"/>
                    <a:pt x="357" y="393"/>
                  </a:cubicBezTo>
                  <a:lnTo>
                    <a:pt x="393" y="357"/>
                  </a:lnTo>
                  <a:cubicBezTo>
                    <a:pt x="398" y="353"/>
                    <a:pt x="399" y="345"/>
                    <a:pt x="395" y="339"/>
                  </a:cubicBezTo>
                  <a:lnTo>
                    <a:pt x="357" y="283"/>
                  </a:lnTo>
                  <a:cubicBezTo>
                    <a:pt x="354" y="278"/>
                    <a:pt x="356" y="273"/>
                    <a:pt x="362" y="271"/>
                  </a:cubicBezTo>
                  <a:lnTo>
                    <a:pt x="428" y="259"/>
                  </a:lnTo>
                  <a:cubicBezTo>
                    <a:pt x="434" y="258"/>
                    <a:pt x="440" y="252"/>
                    <a:pt x="440" y="245"/>
                  </a:cubicBezTo>
                  <a:lnTo>
                    <a:pt x="440" y="194"/>
                  </a:lnTo>
                  <a:cubicBezTo>
                    <a:pt x="440" y="188"/>
                    <a:pt x="434" y="182"/>
                    <a:pt x="428"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17" name="Freeform 12"/>
            <p:cNvSpPr>
              <a:spLocks noEditPoints="1"/>
            </p:cNvSpPr>
            <p:nvPr/>
          </p:nvSpPr>
          <p:spPr bwMode="auto">
            <a:xfrm>
              <a:off x="976313" y="4586288"/>
              <a:ext cx="325437" cy="323850"/>
            </a:xfrm>
            <a:custGeom>
              <a:avLst/>
              <a:gdLst>
                <a:gd name="T0" fmla="*/ 376 w 751"/>
                <a:gd name="T1" fmla="*/ 512 h 751"/>
                <a:gd name="T2" fmla="*/ 240 w 751"/>
                <a:gd name="T3" fmla="*/ 376 h 751"/>
                <a:gd name="T4" fmla="*/ 376 w 751"/>
                <a:gd name="T5" fmla="*/ 240 h 751"/>
                <a:gd name="T6" fmla="*/ 511 w 751"/>
                <a:gd name="T7" fmla="*/ 376 h 751"/>
                <a:gd name="T8" fmla="*/ 376 w 751"/>
                <a:gd name="T9" fmla="*/ 512 h 751"/>
                <a:gd name="T10" fmla="*/ 731 w 751"/>
                <a:gd name="T11" fmla="*/ 308 h 751"/>
                <a:gd name="T12" fmla="*/ 619 w 751"/>
                <a:gd name="T13" fmla="*/ 288 h 751"/>
                <a:gd name="T14" fmla="*/ 611 w 751"/>
                <a:gd name="T15" fmla="*/ 267 h 751"/>
                <a:gd name="T16" fmla="*/ 675 w 751"/>
                <a:gd name="T17" fmla="*/ 172 h 751"/>
                <a:gd name="T18" fmla="*/ 672 w 751"/>
                <a:gd name="T19" fmla="*/ 141 h 751"/>
                <a:gd name="T20" fmla="*/ 610 w 751"/>
                <a:gd name="T21" fmla="*/ 79 h 751"/>
                <a:gd name="T22" fmla="*/ 579 w 751"/>
                <a:gd name="T23" fmla="*/ 76 h 751"/>
                <a:gd name="T24" fmla="*/ 484 w 751"/>
                <a:gd name="T25" fmla="*/ 141 h 751"/>
                <a:gd name="T26" fmla="*/ 464 w 751"/>
                <a:gd name="T27" fmla="*/ 132 h 751"/>
                <a:gd name="T28" fmla="*/ 443 w 751"/>
                <a:gd name="T29" fmla="*/ 20 h 751"/>
                <a:gd name="T30" fmla="*/ 419 w 751"/>
                <a:gd name="T31" fmla="*/ 0 h 751"/>
                <a:gd name="T32" fmla="*/ 332 w 751"/>
                <a:gd name="T33" fmla="*/ 0 h 751"/>
                <a:gd name="T34" fmla="*/ 308 w 751"/>
                <a:gd name="T35" fmla="*/ 20 h 751"/>
                <a:gd name="T36" fmla="*/ 288 w 751"/>
                <a:gd name="T37" fmla="*/ 132 h 751"/>
                <a:gd name="T38" fmla="*/ 267 w 751"/>
                <a:gd name="T39" fmla="*/ 141 h 751"/>
                <a:gd name="T40" fmla="*/ 172 w 751"/>
                <a:gd name="T41" fmla="*/ 76 h 751"/>
                <a:gd name="T42" fmla="*/ 141 w 751"/>
                <a:gd name="T43" fmla="*/ 79 h 751"/>
                <a:gd name="T44" fmla="*/ 79 w 751"/>
                <a:gd name="T45" fmla="*/ 141 h 751"/>
                <a:gd name="T46" fmla="*/ 76 w 751"/>
                <a:gd name="T47" fmla="*/ 172 h 751"/>
                <a:gd name="T48" fmla="*/ 141 w 751"/>
                <a:gd name="T49" fmla="*/ 267 h 751"/>
                <a:gd name="T50" fmla="*/ 132 w 751"/>
                <a:gd name="T51" fmla="*/ 288 h 751"/>
                <a:gd name="T52" fmla="*/ 20 w 751"/>
                <a:gd name="T53" fmla="*/ 308 h 751"/>
                <a:gd name="T54" fmla="*/ 0 w 751"/>
                <a:gd name="T55" fmla="*/ 332 h 751"/>
                <a:gd name="T56" fmla="*/ 0 w 751"/>
                <a:gd name="T57" fmla="*/ 419 h 751"/>
                <a:gd name="T58" fmla="*/ 20 w 751"/>
                <a:gd name="T59" fmla="*/ 443 h 751"/>
                <a:gd name="T60" fmla="*/ 132 w 751"/>
                <a:gd name="T61" fmla="*/ 464 h 751"/>
                <a:gd name="T62" fmla="*/ 141 w 751"/>
                <a:gd name="T63" fmla="*/ 484 h 751"/>
                <a:gd name="T64" fmla="*/ 76 w 751"/>
                <a:gd name="T65" fmla="*/ 580 h 751"/>
                <a:gd name="T66" fmla="*/ 79 w 751"/>
                <a:gd name="T67" fmla="*/ 611 h 751"/>
                <a:gd name="T68" fmla="*/ 141 w 751"/>
                <a:gd name="T69" fmla="*/ 672 h 751"/>
                <a:gd name="T70" fmla="*/ 172 w 751"/>
                <a:gd name="T71" fmla="*/ 675 h 751"/>
                <a:gd name="T72" fmla="*/ 267 w 751"/>
                <a:gd name="T73" fmla="*/ 611 h 751"/>
                <a:gd name="T74" fmla="*/ 288 w 751"/>
                <a:gd name="T75" fmla="*/ 619 h 751"/>
                <a:gd name="T76" fmla="*/ 308 w 751"/>
                <a:gd name="T77" fmla="*/ 732 h 751"/>
                <a:gd name="T78" fmla="*/ 332 w 751"/>
                <a:gd name="T79" fmla="*/ 751 h 751"/>
                <a:gd name="T80" fmla="*/ 419 w 751"/>
                <a:gd name="T81" fmla="*/ 751 h 751"/>
                <a:gd name="T82" fmla="*/ 443 w 751"/>
                <a:gd name="T83" fmla="*/ 732 h 751"/>
                <a:gd name="T84" fmla="*/ 464 w 751"/>
                <a:gd name="T85" fmla="*/ 619 h 751"/>
                <a:gd name="T86" fmla="*/ 484 w 751"/>
                <a:gd name="T87" fmla="*/ 611 h 751"/>
                <a:gd name="T88" fmla="*/ 579 w 751"/>
                <a:gd name="T89" fmla="*/ 675 h 751"/>
                <a:gd name="T90" fmla="*/ 610 w 751"/>
                <a:gd name="T91" fmla="*/ 672 h 751"/>
                <a:gd name="T92" fmla="*/ 672 w 751"/>
                <a:gd name="T93" fmla="*/ 611 h 751"/>
                <a:gd name="T94" fmla="*/ 675 w 751"/>
                <a:gd name="T95" fmla="*/ 580 h 751"/>
                <a:gd name="T96" fmla="*/ 611 w 751"/>
                <a:gd name="T97" fmla="*/ 484 h 751"/>
                <a:gd name="T98" fmla="*/ 619 w 751"/>
                <a:gd name="T99" fmla="*/ 464 h 751"/>
                <a:gd name="T100" fmla="*/ 731 w 751"/>
                <a:gd name="T101" fmla="*/ 443 h 751"/>
                <a:gd name="T102" fmla="*/ 751 w 751"/>
                <a:gd name="T103" fmla="*/ 419 h 751"/>
                <a:gd name="T104" fmla="*/ 751 w 751"/>
                <a:gd name="T105" fmla="*/ 332 h 751"/>
                <a:gd name="T106" fmla="*/ 731 w 751"/>
                <a:gd name="T107" fmla="*/ 308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1" h="751">
                  <a:moveTo>
                    <a:pt x="376" y="512"/>
                  </a:moveTo>
                  <a:cubicBezTo>
                    <a:pt x="301" y="512"/>
                    <a:pt x="240" y="451"/>
                    <a:pt x="240" y="376"/>
                  </a:cubicBezTo>
                  <a:cubicBezTo>
                    <a:pt x="240" y="301"/>
                    <a:pt x="301" y="240"/>
                    <a:pt x="376" y="240"/>
                  </a:cubicBezTo>
                  <a:cubicBezTo>
                    <a:pt x="451" y="240"/>
                    <a:pt x="511" y="301"/>
                    <a:pt x="511" y="376"/>
                  </a:cubicBezTo>
                  <a:cubicBezTo>
                    <a:pt x="511" y="451"/>
                    <a:pt x="451" y="512"/>
                    <a:pt x="376" y="512"/>
                  </a:cubicBezTo>
                  <a:close/>
                  <a:moveTo>
                    <a:pt x="731" y="308"/>
                  </a:moveTo>
                  <a:lnTo>
                    <a:pt x="619" y="288"/>
                  </a:lnTo>
                  <a:cubicBezTo>
                    <a:pt x="608" y="286"/>
                    <a:pt x="604" y="277"/>
                    <a:pt x="611" y="267"/>
                  </a:cubicBezTo>
                  <a:lnTo>
                    <a:pt x="675" y="172"/>
                  </a:lnTo>
                  <a:cubicBezTo>
                    <a:pt x="681" y="163"/>
                    <a:pt x="680" y="149"/>
                    <a:pt x="672" y="141"/>
                  </a:cubicBezTo>
                  <a:lnTo>
                    <a:pt x="610" y="79"/>
                  </a:lnTo>
                  <a:cubicBezTo>
                    <a:pt x="602" y="72"/>
                    <a:pt x="589" y="70"/>
                    <a:pt x="579" y="76"/>
                  </a:cubicBezTo>
                  <a:lnTo>
                    <a:pt x="484" y="141"/>
                  </a:lnTo>
                  <a:cubicBezTo>
                    <a:pt x="475" y="147"/>
                    <a:pt x="466" y="143"/>
                    <a:pt x="464" y="132"/>
                  </a:cubicBezTo>
                  <a:lnTo>
                    <a:pt x="443" y="20"/>
                  </a:lnTo>
                  <a:cubicBezTo>
                    <a:pt x="441" y="9"/>
                    <a:pt x="430" y="0"/>
                    <a:pt x="419" y="0"/>
                  </a:cubicBezTo>
                  <a:lnTo>
                    <a:pt x="332" y="0"/>
                  </a:lnTo>
                  <a:cubicBezTo>
                    <a:pt x="321" y="0"/>
                    <a:pt x="310" y="9"/>
                    <a:pt x="308" y="20"/>
                  </a:cubicBezTo>
                  <a:lnTo>
                    <a:pt x="288" y="132"/>
                  </a:lnTo>
                  <a:cubicBezTo>
                    <a:pt x="286" y="143"/>
                    <a:pt x="276" y="147"/>
                    <a:pt x="267" y="141"/>
                  </a:cubicBezTo>
                  <a:lnTo>
                    <a:pt x="172" y="76"/>
                  </a:lnTo>
                  <a:cubicBezTo>
                    <a:pt x="163" y="70"/>
                    <a:pt x="149" y="72"/>
                    <a:pt x="141" y="79"/>
                  </a:cubicBezTo>
                  <a:lnTo>
                    <a:pt x="79" y="141"/>
                  </a:lnTo>
                  <a:cubicBezTo>
                    <a:pt x="71" y="149"/>
                    <a:pt x="70" y="163"/>
                    <a:pt x="76" y="172"/>
                  </a:cubicBezTo>
                  <a:lnTo>
                    <a:pt x="141" y="267"/>
                  </a:lnTo>
                  <a:cubicBezTo>
                    <a:pt x="147" y="277"/>
                    <a:pt x="143" y="286"/>
                    <a:pt x="132" y="288"/>
                  </a:cubicBezTo>
                  <a:lnTo>
                    <a:pt x="20" y="308"/>
                  </a:lnTo>
                  <a:cubicBezTo>
                    <a:pt x="9" y="310"/>
                    <a:pt x="0" y="321"/>
                    <a:pt x="0" y="332"/>
                  </a:cubicBezTo>
                  <a:lnTo>
                    <a:pt x="0" y="419"/>
                  </a:lnTo>
                  <a:cubicBezTo>
                    <a:pt x="0" y="431"/>
                    <a:pt x="9" y="441"/>
                    <a:pt x="20" y="443"/>
                  </a:cubicBezTo>
                  <a:lnTo>
                    <a:pt x="132" y="464"/>
                  </a:lnTo>
                  <a:cubicBezTo>
                    <a:pt x="143" y="466"/>
                    <a:pt x="147" y="475"/>
                    <a:pt x="141" y="484"/>
                  </a:cubicBezTo>
                  <a:lnTo>
                    <a:pt x="76" y="580"/>
                  </a:lnTo>
                  <a:cubicBezTo>
                    <a:pt x="70" y="589"/>
                    <a:pt x="71" y="603"/>
                    <a:pt x="79" y="611"/>
                  </a:cubicBezTo>
                  <a:lnTo>
                    <a:pt x="141" y="672"/>
                  </a:lnTo>
                  <a:cubicBezTo>
                    <a:pt x="149" y="680"/>
                    <a:pt x="163" y="681"/>
                    <a:pt x="172" y="675"/>
                  </a:cubicBezTo>
                  <a:lnTo>
                    <a:pt x="267" y="611"/>
                  </a:lnTo>
                  <a:cubicBezTo>
                    <a:pt x="276" y="605"/>
                    <a:pt x="286" y="609"/>
                    <a:pt x="288" y="619"/>
                  </a:cubicBezTo>
                  <a:lnTo>
                    <a:pt x="308" y="732"/>
                  </a:lnTo>
                  <a:cubicBezTo>
                    <a:pt x="310" y="742"/>
                    <a:pt x="321" y="751"/>
                    <a:pt x="332" y="751"/>
                  </a:cubicBezTo>
                  <a:lnTo>
                    <a:pt x="419" y="751"/>
                  </a:lnTo>
                  <a:cubicBezTo>
                    <a:pt x="430" y="751"/>
                    <a:pt x="441" y="742"/>
                    <a:pt x="443" y="732"/>
                  </a:cubicBezTo>
                  <a:lnTo>
                    <a:pt x="464" y="619"/>
                  </a:lnTo>
                  <a:cubicBezTo>
                    <a:pt x="466" y="609"/>
                    <a:pt x="475" y="605"/>
                    <a:pt x="484" y="611"/>
                  </a:cubicBezTo>
                  <a:lnTo>
                    <a:pt x="579" y="675"/>
                  </a:lnTo>
                  <a:cubicBezTo>
                    <a:pt x="589" y="681"/>
                    <a:pt x="602" y="680"/>
                    <a:pt x="610" y="672"/>
                  </a:cubicBezTo>
                  <a:lnTo>
                    <a:pt x="672" y="611"/>
                  </a:lnTo>
                  <a:cubicBezTo>
                    <a:pt x="680" y="603"/>
                    <a:pt x="681" y="589"/>
                    <a:pt x="675" y="580"/>
                  </a:cubicBezTo>
                  <a:lnTo>
                    <a:pt x="611" y="484"/>
                  </a:lnTo>
                  <a:cubicBezTo>
                    <a:pt x="604" y="475"/>
                    <a:pt x="608" y="466"/>
                    <a:pt x="619" y="464"/>
                  </a:cubicBezTo>
                  <a:lnTo>
                    <a:pt x="731" y="443"/>
                  </a:lnTo>
                  <a:cubicBezTo>
                    <a:pt x="742" y="441"/>
                    <a:pt x="751" y="431"/>
                    <a:pt x="751" y="419"/>
                  </a:cubicBezTo>
                  <a:lnTo>
                    <a:pt x="751" y="332"/>
                  </a:lnTo>
                  <a:cubicBezTo>
                    <a:pt x="751" y="321"/>
                    <a:pt x="742" y="310"/>
                    <a:pt x="731" y="3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sp>
        <p:nvSpPr>
          <p:cNvPr id="18" name="Freeform 5"/>
          <p:cNvSpPr>
            <a:spLocks noEditPoints="1"/>
          </p:cNvSpPr>
          <p:nvPr/>
        </p:nvSpPr>
        <p:spPr bwMode="auto">
          <a:xfrm>
            <a:off x="897640" y="632442"/>
            <a:ext cx="289716" cy="414420"/>
          </a:xfrm>
          <a:custGeom>
            <a:avLst/>
            <a:gdLst>
              <a:gd name="T0" fmla="*/ 32 w 481"/>
              <a:gd name="T1" fmla="*/ 384 h 701"/>
              <a:gd name="T2" fmla="*/ 84 w 481"/>
              <a:gd name="T3" fmla="*/ 428 h 701"/>
              <a:gd name="T4" fmla="*/ 83 w 481"/>
              <a:gd name="T5" fmla="*/ 394 h 701"/>
              <a:gd name="T6" fmla="*/ 137 w 481"/>
              <a:gd name="T7" fmla="*/ 418 h 701"/>
              <a:gd name="T8" fmla="*/ 157 w 481"/>
              <a:gd name="T9" fmla="*/ 432 h 701"/>
              <a:gd name="T10" fmla="*/ 113 w 481"/>
              <a:gd name="T11" fmla="*/ 488 h 701"/>
              <a:gd name="T12" fmla="*/ 90 w 481"/>
              <a:gd name="T13" fmla="*/ 500 h 701"/>
              <a:gd name="T14" fmla="*/ 137 w 481"/>
              <a:gd name="T15" fmla="*/ 527 h 701"/>
              <a:gd name="T16" fmla="*/ 142 w 481"/>
              <a:gd name="T17" fmla="*/ 534 h 701"/>
              <a:gd name="T18" fmla="*/ 208 w 481"/>
              <a:gd name="T19" fmla="*/ 626 h 701"/>
              <a:gd name="T20" fmla="*/ 203 w 481"/>
              <a:gd name="T21" fmla="*/ 594 h 701"/>
              <a:gd name="T22" fmla="*/ 262 w 481"/>
              <a:gd name="T23" fmla="*/ 522 h 701"/>
              <a:gd name="T24" fmla="*/ 210 w 481"/>
              <a:gd name="T25" fmla="*/ 492 h 701"/>
              <a:gd name="T26" fmla="*/ 159 w 481"/>
              <a:gd name="T27" fmla="*/ 483 h 701"/>
              <a:gd name="T28" fmla="*/ 378 w 481"/>
              <a:gd name="T29" fmla="*/ 439 h 701"/>
              <a:gd name="T30" fmla="*/ 406 w 481"/>
              <a:gd name="T31" fmla="*/ 596 h 701"/>
              <a:gd name="T32" fmla="*/ 308 w 481"/>
              <a:gd name="T33" fmla="*/ 622 h 701"/>
              <a:gd name="T34" fmla="*/ 331 w 481"/>
              <a:gd name="T35" fmla="*/ 505 h 701"/>
              <a:gd name="T36" fmla="*/ 356 w 481"/>
              <a:gd name="T37" fmla="*/ 579 h 701"/>
              <a:gd name="T38" fmla="*/ 331 w 481"/>
              <a:gd name="T39" fmla="*/ 471 h 701"/>
              <a:gd name="T40" fmla="*/ 283 w 481"/>
              <a:gd name="T41" fmla="*/ 634 h 701"/>
              <a:gd name="T42" fmla="*/ 405 w 481"/>
              <a:gd name="T43" fmla="*/ 640 h 701"/>
              <a:gd name="T44" fmla="*/ 447 w 481"/>
              <a:gd name="T45" fmla="*/ 492 h 701"/>
              <a:gd name="T46" fmla="*/ 438 w 481"/>
              <a:gd name="T47" fmla="*/ 343 h 701"/>
              <a:gd name="T48" fmla="*/ 470 w 481"/>
              <a:gd name="T49" fmla="*/ 182 h 701"/>
              <a:gd name="T50" fmla="*/ 425 w 481"/>
              <a:gd name="T51" fmla="*/ 38 h 701"/>
              <a:gd name="T52" fmla="*/ 282 w 481"/>
              <a:gd name="T53" fmla="*/ 105 h 701"/>
              <a:gd name="T54" fmla="*/ 357 w 481"/>
              <a:gd name="T55" fmla="*/ 221 h 701"/>
              <a:gd name="T56" fmla="*/ 348 w 481"/>
              <a:gd name="T57" fmla="*/ 144 h 701"/>
              <a:gd name="T58" fmla="*/ 317 w 481"/>
              <a:gd name="T59" fmla="*/ 177 h 701"/>
              <a:gd name="T60" fmla="*/ 330 w 481"/>
              <a:gd name="T61" fmla="*/ 43 h 701"/>
              <a:gd name="T62" fmla="*/ 431 w 481"/>
              <a:gd name="T63" fmla="*/ 126 h 701"/>
              <a:gd name="T64" fmla="*/ 347 w 481"/>
              <a:gd name="T65" fmla="*/ 244 h 701"/>
              <a:gd name="T66" fmla="*/ 163 w 481"/>
              <a:gd name="T67" fmla="*/ 237 h 701"/>
              <a:gd name="T68" fmla="*/ 210 w 481"/>
              <a:gd name="T69" fmla="*/ 210 h 701"/>
              <a:gd name="T70" fmla="*/ 262 w 481"/>
              <a:gd name="T71" fmla="*/ 179 h 701"/>
              <a:gd name="T72" fmla="*/ 207 w 481"/>
              <a:gd name="T73" fmla="*/ 106 h 701"/>
              <a:gd name="T74" fmla="*/ 235 w 481"/>
              <a:gd name="T75" fmla="*/ 89 h 701"/>
              <a:gd name="T76" fmla="*/ 168 w 481"/>
              <a:gd name="T77" fmla="*/ 150 h 701"/>
              <a:gd name="T78" fmla="*/ 137 w 481"/>
              <a:gd name="T79" fmla="*/ 182 h 701"/>
              <a:gd name="T80" fmla="*/ 98 w 481"/>
              <a:gd name="T81" fmla="*/ 183 h 701"/>
              <a:gd name="T82" fmla="*/ 110 w 481"/>
              <a:gd name="T83" fmla="*/ 230 h 701"/>
              <a:gd name="T84" fmla="*/ 136 w 481"/>
              <a:gd name="T85" fmla="*/ 237 h 701"/>
              <a:gd name="T86" fmla="*/ 139 w 481"/>
              <a:gd name="T87" fmla="*/ 303 h 701"/>
              <a:gd name="T88" fmla="*/ 114 w 481"/>
              <a:gd name="T89" fmla="*/ 301 h 701"/>
              <a:gd name="T90" fmla="*/ 110 w 481"/>
              <a:gd name="T91" fmla="*/ 298 h 701"/>
              <a:gd name="T92" fmla="*/ 31 w 481"/>
              <a:gd name="T93" fmla="*/ 292 h 701"/>
              <a:gd name="T94" fmla="*/ 86 w 481"/>
              <a:gd name="T95" fmla="*/ 334 h 701"/>
              <a:gd name="T96" fmla="*/ 292 w 481"/>
              <a:gd name="T97" fmla="*/ 286 h 701"/>
              <a:gd name="T98" fmla="*/ 345 w 481"/>
              <a:gd name="T99" fmla="*/ 335 h 701"/>
              <a:gd name="T100" fmla="*/ 316 w 481"/>
              <a:gd name="T101" fmla="*/ 402 h 701"/>
              <a:gd name="T102" fmla="*/ 376 w 481"/>
              <a:gd name="T103" fmla="*/ 390 h 701"/>
              <a:gd name="T104" fmla="*/ 246 w 481"/>
              <a:gd name="T105" fmla="*/ 386 h 701"/>
              <a:gd name="T106" fmla="*/ 16 w 481"/>
              <a:gd name="T107" fmla="*/ 36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1" h="701">
                <a:moveTo>
                  <a:pt x="131" y="351"/>
                </a:moveTo>
                <a:cubicBezTo>
                  <a:pt x="127" y="357"/>
                  <a:pt x="113" y="377"/>
                  <a:pt x="86" y="367"/>
                </a:cubicBezTo>
                <a:cubicBezTo>
                  <a:pt x="86" y="367"/>
                  <a:pt x="77" y="376"/>
                  <a:pt x="68" y="375"/>
                </a:cubicBezTo>
                <a:cubicBezTo>
                  <a:pt x="68" y="375"/>
                  <a:pt x="58" y="364"/>
                  <a:pt x="48" y="367"/>
                </a:cubicBezTo>
                <a:cubicBezTo>
                  <a:pt x="38" y="370"/>
                  <a:pt x="34" y="381"/>
                  <a:pt x="32" y="384"/>
                </a:cubicBezTo>
                <a:cubicBezTo>
                  <a:pt x="31" y="387"/>
                  <a:pt x="28" y="398"/>
                  <a:pt x="29" y="408"/>
                </a:cubicBezTo>
                <a:cubicBezTo>
                  <a:pt x="29" y="408"/>
                  <a:pt x="29" y="410"/>
                  <a:pt x="31" y="409"/>
                </a:cubicBezTo>
                <a:cubicBezTo>
                  <a:pt x="39" y="405"/>
                  <a:pt x="45" y="404"/>
                  <a:pt x="54" y="408"/>
                </a:cubicBezTo>
                <a:cubicBezTo>
                  <a:pt x="57" y="409"/>
                  <a:pt x="61" y="411"/>
                  <a:pt x="64" y="415"/>
                </a:cubicBezTo>
                <a:cubicBezTo>
                  <a:pt x="64" y="415"/>
                  <a:pt x="75" y="426"/>
                  <a:pt x="84" y="428"/>
                </a:cubicBezTo>
                <a:cubicBezTo>
                  <a:pt x="93" y="431"/>
                  <a:pt x="100" y="427"/>
                  <a:pt x="103" y="425"/>
                </a:cubicBezTo>
                <a:cubicBezTo>
                  <a:pt x="106" y="422"/>
                  <a:pt x="112" y="415"/>
                  <a:pt x="110" y="403"/>
                </a:cubicBezTo>
                <a:cubicBezTo>
                  <a:pt x="107" y="391"/>
                  <a:pt x="97" y="390"/>
                  <a:pt x="94" y="391"/>
                </a:cubicBezTo>
                <a:cubicBezTo>
                  <a:pt x="92" y="391"/>
                  <a:pt x="88" y="393"/>
                  <a:pt x="86" y="398"/>
                </a:cubicBezTo>
                <a:cubicBezTo>
                  <a:pt x="83" y="404"/>
                  <a:pt x="79" y="397"/>
                  <a:pt x="83" y="394"/>
                </a:cubicBezTo>
                <a:cubicBezTo>
                  <a:pt x="86" y="390"/>
                  <a:pt x="88" y="388"/>
                  <a:pt x="88" y="388"/>
                </a:cubicBezTo>
                <a:cubicBezTo>
                  <a:pt x="97" y="382"/>
                  <a:pt x="112" y="390"/>
                  <a:pt x="114" y="400"/>
                </a:cubicBezTo>
                <a:cubicBezTo>
                  <a:pt x="114" y="400"/>
                  <a:pt x="116" y="412"/>
                  <a:pt x="116" y="415"/>
                </a:cubicBezTo>
                <a:cubicBezTo>
                  <a:pt x="116" y="415"/>
                  <a:pt x="123" y="423"/>
                  <a:pt x="129" y="423"/>
                </a:cubicBezTo>
                <a:cubicBezTo>
                  <a:pt x="129" y="423"/>
                  <a:pt x="135" y="424"/>
                  <a:pt x="137" y="418"/>
                </a:cubicBezTo>
                <a:cubicBezTo>
                  <a:pt x="137" y="418"/>
                  <a:pt x="136" y="415"/>
                  <a:pt x="136" y="412"/>
                </a:cubicBezTo>
                <a:cubicBezTo>
                  <a:pt x="135" y="410"/>
                  <a:pt x="134" y="402"/>
                  <a:pt x="139" y="399"/>
                </a:cubicBezTo>
                <a:cubicBezTo>
                  <a:pt x="139" y="399"/>
                  <a:pt x="144" y="391"/>
                  <a:pt x="156" y="392"/>
                </a:cubicBezTo>
                <a:cubicBezTo>
                  <a:pt x="156" y="392"/>
                  <a:pt x="170" y="394"/>
                  <a:pt x="170" y="408"/>
                </a:cubicBezTo>
                <a:cubicBezTo>
                  <a:pt x="170" y="420"/>
                  <a:pt x="152" y="438"/>
                  <a:pt x="157" y="432"/>
                </a:cubicBezTo>
                <a:cubicBezTo>
                  <a:pt x="157" y="432"/>
                  <a:pt x="147" y="441"/>
                  <a:pt x="143" y="443"/>
                </a:cubicBezTo>
                <a:cubicBezTo>
                  <a:pt x="139" y="446"/>
                  <a:pt x="136" y="454"/>
                  <a:pt x="136" y="465"/>
                </a:cubicBezTo>
                <a:cubicBezTo>
                  <a:pt x="136" y="475"/>
                  <a:pt x="137" y="486"/>
                  <a:pt x="137" y="486"/>
                </a:cubicBezTo>
                <a:cubicBezTo>
                  <a:pt x="137" y="486"/>
                  <a:pt x="137" y="496"/>
                  <a:pt x="126" y="497"/>
                </a:cubicBezTo>
                <a:cubicBezTo>
                  <a:pt x="126" y="497"/>
                  <a:pt x="118" y="497"/>
                  <a:pt x="113" y="488"/>
                </a:cubicBezTo>
                <a:cubicBezTo>
                  <a:pt x="113" y="488"/>
                  <a:pt x="111" y="484"/>
                  <a:pt x="111" y="478"/>
                </a:cubicBezTo>
                <a:cubicBezTo>
                  <a:pt x="111" y="478"/>
                  <a:pt x="113" y="473"/>
                  <a:pt x="110" y="471"/>
                </a:cubicBezTo>
                <a:cubicBezTo>
                  <a:pt x="106" y="470"/>
                  <a:pt x="104" y="470"/>
                  <a:pt x="100" y="473"/>
                </a:cubicBezTo>
                <a:cubicBezTo>
                  <a:pt x="100" y="473"/>
                  <a:pt x="94" y="478"/>
                  <a:pt x="92" y="482"/>
                </a:cubicBezTo>
                <a:cubicBezTo>
                  <a:pt x="92" y="482"/>
                  <a:pt x="88" y="492"/>
                  <a:pt x="90" y="500"/>
                </a:cubicBezTo>
                <a:cubicBezTo>
                  <a:pt x="91" y="508"/>
                  <a:pt x="99" y="512"/>
                  <a:pt x="100" y="513"/>
                </a:cubicBezTo>
                <a:cubicBezTo>
                  <a:pt x="98" y="516"/>
                  <a:pt x="97" y="519"/>
                  <a:pt x="97" y="521"/>
                </a:cubicBezTo>
                <a:cubicBezTo>
                  <a:pt x="98" y="529"/>
                  <a:pt x="108" y="534"/>
                  <a:pt x="115" y="536"/>
                </a:cubicBezTo>
                <a:cubicBezTo>
                  <a:pt x="119" y="537"/>
                  <a:pt x="122" y="536"/>
                  <a:pt x="126" y="535"/>
                </a:cubicBezTo>
                <a:cubicBezTo>
                  <a:pt x="126" y="535"/>
                  <a:pt x="135" y="531"/>
                  <a:pt x="137" y="527"/>
                </a:cubicBezTo>
                <a:cubicBezTo>
                  <a:pt x="137" y="527"/>
                  <a:pt x="140" y="523"/>
                  <a:pt x="137" y="519"/>
                </a:cubicBezTo>
                <a:cubicBezTo>
                  <a:pt x="134" y="516"/>
                  <a:pt x="136" y="514"/>
                  <a:pt x="138" y="513"/>
                </a:cubicBezTo>
                <a:cubicBezTo>
                  <a:pt x="138" y="513"/>
                  <a:pt x="142" y="512"/>
                  <a:pt x="143" y="518"/>
                </a:cubicBezTo>
                <a:cubicBezTo>
                  <a:pt x="143" y="518"/>
                  <a:pt x="145" y="522"/>
                  <a:pt x="143" y="527"/>
                </a:cubicBezTo>
                <a:cubicBezTo>
                  <a:pt x="143" y="527"/>
                  <a:pt x="139" y="530"/>
                  <a:pt x="142" y="534"/>
                </a:cubicBezTo>
                <a:cubicBezTo>
                  <a:pt x="142" y="534"/>
                  <a:pt x="155" y="553"/>
                  <a:pt x="168" y="552"/>
                </a:cubicBezTo>
                <a:cubicBezTo>
                  <a:pt x="168" y="552"/>
                  <a:pt x="174" y="553"/>
                  <a:pt x="171" y="561"/>
                </a:cubicBezTo>
                <a:cubicBezTo>
                  <a:pt x="171" y="561"/>
                  <a:pt x="167" y="576"/>
                  <a:pt x="167" y="583"/>
                </a:cubicBezTo>
                <a:cubicBezTo>
                  <a:pt x="168" y="591"/>
                  <a:pt x="169" y="602"/>
                  <a:pt x="178" y="612"/>
                </a:cubicBezTo>
                <a:cubicBezTo>
                  <a:pt x="178" y="612"/>
                  <a:pt x="189" y="625"/>
                  <a:pt x="208" y="626"/>
                </a:cubicBezTo>
                <a:cubicBezTo>
                  <a:pt x="208" y="626"/>
                  <a:pt x="223" y="627"/>
                  <a:pt x="235" y="612"/>
                </a:cubicBezTo>
                <a:cubicBezTo>
                  <a:pt x="235" y="612"/>
                  <a:pt x="246" y="602"/>
                  <a:pt x="240" y="586"/>
                </a:cubicBezTo>
                <a:cubicBezTo>
                  <a:pt x="240" y="586"/>
                  <a:pt x="234" y="576"/>
                  <a:pt x="223" y="584"/>
                </a:cubicBezTo>
                <a:cubicBezTo>
                  <a:pt x="220" y="587"/>
                  <a:pt x="219" y="590"/>
                  <a:pt x="216" y="593"/>
                </a:cubicBezTo>
                <a:cubicBezTo>
                  <a:pt x="213" y="597"/>
                  <a:pt x="207" y="597"/>
                  <a:pt x="203" y="594"/>
                </a:cubicBezTo>
                <a:cubicBezTo>
                  <a:pt x="200" y="591"/>
                  <a:pt x="198" y="588"/>
                  <a:pt x="197" y="583"/>
                </a:cubicBezTo>
                <a:cubicBezTo>
                  <a:pt x="197" y="580"/>
                  <a:pt x="197" y="575"/>
                  <a:pt x="200" y="570"/>
                </a:cubicBezTo>
                <a:cubicBezTo>
                  <a:pt x="200" y="570"/>
                  <a:pt x="208" y="560"/>
                  <a:pt x="218" y="557"/>
                </a:cubicBezTo>
                <a:cubicBezTo>
                  <a:pt x="218" y="557"/>
                  <a:pt x="239" y="551"/>
                  <a:pt x="244" y="544"/>
                </a:cubicBezTo>
                <a:cubicBezTo>
                  <a:pt x="244" y="544"/>
                  <a:pt x="259" y="532"/>
                  <a:pt x="262" y="522"/>
                </a:cubicBezTo>
                <a:cubicBezTo>
                  <a:pt x="262" y="522"/>
                  <a:pt x="269" y="505"/>
                  <a:pt x="265" y="491"/>
                </a:cubicBezTo>
                <a:cubicBezTo>
                  <a:pt x="265" y="491"/>
                  <a:pt x="261" y="473"/>
                  <a:pt x="249" y="466"/>
                </a:cubicBezTo>
                <a:cubicBezTo>
                  <a:pt x="249" y="466"/>
                  <a:pt x="231" y="454"/>
                  <a:pt x="217" y="462"/>
                </a:cubicBezTo>
                <a:cubicBezTo>
                  <a:pt x="217" y="462"/>
                  <a:pt x="204" y="465"/>
                  <a:pt x="203" y="480"/>
                </a:cubicBezTo>
                <a:cubicBezTo>
                  <a:pt x="203" y="480"/>
                  <a:pt x="201" y="489"/>
                  <a:pt x="210" y="492"/>
                </a:cubicBezTo>
                <a:cubicBezTo>
                  <a:pt x="210" y="492"/>
                  <a:pt x="215" y="492"/>
                  <a:pt x="221" y="493"/>
                </a:cubicBezTo>
                <a:cubicBezTo>
                  <a:pt x="221" y="493"/>
                  <a:pt x="230" y="493"/>
                  <a:pt x="230" y="505"/>
                </a:cubicBezTo>
                <a:cubicBezTo>
                  <a:pt x="230" y="505"/>
                  <a:pt x="228" y="523"/>
                  <a:pt x="211" y="527"/>
                </a:cubicBezTo>
                <a:cubicBezTo>
                  <a:pt x="211" y="527"/>
                  <a:pt x="189" y="531"/>
                  <a:pt x="172" y="512"/>
                </a:cubicBezTo>
                <a:cubicBezTo>
                  <a:pt x="172" y="512"/>
                  <a:pt x="159" y="501"/>
                  <a:pt x="159" y="483"/>
                </a:cubicBezTo>
                <a:cubicBezTo>
                  <a:pt x="157" y="452"/>
                  <a:pt x="198" y="419"/>
                  <a:pt x="228" y="423"/>
                </a:cubicBezTo>
                <a:cubicBezTo>
                  <a:pt x="228" y="423"/>
                  <a:pt x="241" y="424"/>
                  <a:pt x="255" y="433"/>
                </a:cubicBezTo>
                <a:cubicBezTo>
                  <a:pt x="255" y="433"/>
                  <a:pt x="290" y="457"/>
                  <a:pt x="299" y="459"/>
                </a:cubicBezTo>
                <a:cubicBezTo>
                  <a:pt x="299" y="459"/>
                  <a:pt x="320" y="466"/>
                  <a:pt x="347" y="457"/>
                </a:cubicBezTo>
                <a:cubicBezTo>
                  <a:pt x="347" y="457"/>
                  <a:pt x="367" y="450"/>
                  <a:pt x="378" y="439"/>
                </a:cubicBezTo>
                <a:cubicBezTo>
                  <a:pt x="378" y="439"/>
                  <a:pt x="404" y="443"/>
                  <a:pt x="416" y="462"/>
                </a:cubicBezTo>
                <a:cubicBezTo>
                  <a:pt x="416" y="462"/>
                  <a:pt x="429" y="479"/>
                  <a:pt x="428" y="504"/>
                </a:cubicBezTo>
                <a:cubicBezTo>
                  <a:pt x="428" y="504"/>
                  <a:pt x="445" y="526"/>
                  <a:pt x="445" y="540"/>
                </a:cubicBezTo>
                <a:cubicBezTo>
                  <a:pt x="445" y="540"/>
                  <a:pt x="444" y="565"/>
                  <a:pt x="431" y="575"/>
                </a:cubicBezTo>
                <a:cubicBezTo>
                  <a:pt x="427" y="578"/>
                  <a:pt x="404" y="597"/>
                  <a:pt x="406" y="596"/>
                </a:cubicBezTo>
                <a:cubicBezTo>
                  <a:pt x="407" y="594"/>
                  <a:pt x="387" y="609"/>
                  <a:pt x="380" y="630"/>
                </a:cubicBezTo>
                <a:cubicBezTo>
                  <a:pt x="380" y="630"/>
                  <a:pt x="375" y="643"/>
                  <a:pt x="381" y="652"/>
                </a:cubicBezTo>
                <a:cubicBezTo>
                  <a:pt x="381" y="652"/>
                  <a:pt x="386" y="662"/>
                  <a:pt x="372" y="666"/>
                </a:cubicBezTo>
                <a:cubicBezTo>
                  <a:pt x="372" y="666"/>
                  <a:pt x="348" y="673"/>
                  <a:pt x="330" y="659"/>
                </a:cubicBezTo>
                <a:cubicBezTo>
                  <a:pt x="330" y="659"/>
                  <a:pt x="312" y="649"/>
                  <a:pt x="308" y="622"/>
                </a:cubicBezTo>
                <a:cubicBezTo>
                  <a:pt x="308" y="622"/>
                  <a:pt x="308" y="606"/>
                  <a:pt x="309" y="601"/>
                </a:cubicBezTo>
                <a:cubicBezTo>
                  <a:pt x="309" y="601"/>
                  <a:pt x="294" y="594"/>
                  <a:pt x="292" y="568"/>
                </a:cubicBezTo>
                <a:cubicBezTo>
                  <a:pt x="292" y="568"/>
                  <a:pt x="291" y="550"/>
                  <a:pt x="303" y="536"/>
                </a:cubicBezTo>
                <a:cubicBezTo>
                  <a:pt x="303" y="536"/>
                  <a:pt x="311" y="527"/>
                  <a:pt x="317" y="524"/>
                </a:cubicBezTo>
                <a:cubicBezTo>
                  <a:pt x="317" y="524"/>
                  <a:pt x="320" y="511"/>
                  <a:pt x="331" y="505"/>
                </a:cubicBezTo>
                <a:cubicBezTo>
                  <a:pt x="331" y="505"/>
                  <a:pt x="337" y="502"/>
                  <a:pt x="353" y="505"/>
                </a:cubicBezTo>
                <a:cubicBezTo>
                  <a:pt x="353" y="505"/>
                  <a:pt x="368" y="507"/>
                  <a:pt x="374" y="524"/>
                </a:cubicBezTo>
                <a:cubicBezTo>
                  <a:pt x="374" y="524"/>
                  <a:pt x="381" y="543"/>
                  <a:pt x="363" y="544"/>
                </a:cubicBezTo>
                <a:cubicBezTo>
                  <a:pt x="363" y="544"/>
                  <a:pt x="350" y="546"/>
                  <a:pt x="348" y="557"/>
                </a:cubicBezTo>
                <a:cubicBezTo>
                  <a:pt x="348" y="557"/>
                  <a:pt x="346" y="570"/>
                  <a:pt x="356" y="579"/>
                </a:cubicBezTo>
                <a:cubicBezTo>
                  <a:pt x="356" y="579"/>
                  <a:pt x="364" y="586"/>
                  <a:pt x="382" y="580"/>
                </a:cubicBezTo>
                <a:cubicBezTo>
                  <a:pt x="382" y="580"/>
                  <a:pt x="400" y="572"/>
                  <a:pt x="402" y="549"/>
                </a:cubicBezTo>
                <a:cubicBezTo>
                  <a:pt x="402" y="549"/>
                  <a:pt x="401" y="530"/>
                  <a:pt x="388" y="518"/>
                </a:cubicBezTo>
                <a:cubicBezTo>
                  <a:pt x="388" y="518"/>
                  <a:pt x="400" y="481"/>
                  <a:pt x="357" y="481"/>
                </a:cubicBezTo>
                <a:cubicBezTo>
                  <a:pt x="357" y="481"/>
                  <a:pt x="344" y="471"/>
                  <a:pt x="331" y="471"/>
                </a:cubicBezTo>
                <a:cubicBezTo>
                  <a:pt x="331" y="471"/>
                  <a:pt x="309" y="470"/>
                  <a:pt x="303" y="484"/>
                </a:cubicBezTo>
                <a:cubicBezTo>
                  <a:pt x="303" y="484"/>
                  <a:pt x="292" y="496"/>
                  <a:pt x="295" y="514"/>
                </a:cubicBezTo>
                <a:cubicBezTo>
                  <a:pt x="295" y="514"/>
                  <a:pt x="271" y="522"/>
                  <a:pt x="267" y="558"/>
                </a:cubicBezTo>
                <a:cubicBezTo>
                  <a:pt x="267" y="571"/>
                  <a:pt x="271" y="588"/>
                  <a:pt x="282" y="596"/>
                </a:cubicBezTo>
                <a:cubicBezTo>
                  <a:pt x="282" y="596"/>
                  <a:pt x="278" y="614"/>
                  <a:pt x="283" y="634"/>
                </a:cubicBezTo>
                <a:cubicBezTo>
                  <a:pt x="283" y="634"/>
                  <a:pt x="292" y="664"/>
                  <a:pt x="314" y="679"/>
                </a:cubicBezTo>
                <a:cubicBezTo>
                  <a:pt x="314" y="679"/>
                  <a:pt x="329" y="691"/>
                  <a:pt x="348" y="694"/>
                </a:cubicBezTo>
                <a:cubicBezTo>
                  <a:pt x="348" y="694"/>
                  <a:pt x="372" y="701"/>
                  <a:pt x="394" y="690"/>
                </a:cubicBezTo>
                <a:cubicBezTo>
                  <a:pt x="394" y="690"/>
                  <a:pt x="418" y="674"/>
                  <a:pt x="425" y="664"/>
                </a:cubicBezTo>
                <a:cubicBezTo>
                  <a:pt x="425" y="664"/>
                  <a:pt x="404" y="655"/>
                  <a:pt x="405" y="640"/>
                </a:cubicBezTo>
                <a:cubicBezTo>
                  <a:pt x="405" y="640"/>
                  <a:pt x="406" y="624"/>
                  <a:pt x="424" y="612"/>
                </a:cubicBezTo>
                <a:cubicBezTo>
                  <a:pt x="424" y="612"/>
                  <a:pt x="445" y="600"/>
                  <a:pt x="450" y="598"/>
                </a:cubicBezTo>
                <a:cubicBezTo>
                  <a:pt x="450" y="598"/>
                  <a:pt x="467" y="585"/>
                  <a:pt x="471" y="568"/>
                </a:cubicBezTo>
                <a:cubicBezTo>
                  <a:pt x="471" y="568"/>
                  <a:pt x="481" y="548"/>
                  <a:pt x="470" y="519"/>
                </a:cubicBezTo>
                <a:cubicBezTo>
                  <a:pt x="470" y="519"/>
                  <a:pt x="459" y="500"/>
                  <a:pt x="447" y="492"/>
                </a:cubicBezTo>
                <a:cubicBezTo>
                  <a:pt x="447" y="492"/>
                  <a:pt x="449" y="460"/>
                  <a:pt x="440" y="447"/>
                </a:cubicBezTo>
                <a:cubicBezTo>
                  <a:pt x="440" y="447"/>
                  <a:pt x="427" y="424"/>
                  <a:pt x="404" y="415"/>
                </a:cubicBezTo>
                <a:cubicBezTo>
                  <a:pt x="404" y="415"/>
                  <a:pt x="397" y="411"/>
                  <a:pt x="398" y="405"/>
                </a:cubicBezTo>
                <a:cubicBezTo>
                  <a:pt x="398" y="405"/>
                  <a:pt x="428" y="387"/>
                  <a:pt x="438" y="356"/>
                </a:cubicBezTo>
                <a:cubicBezTo>
                  <a:pt x="440" y="351"/>
                  <a:pt x="440" y="348"/>
                  <a:pt x="438" y="343"/>
                </a:cubicBezTo>
                <a:cubicBezTo>
                  <a:pt x="425" y="314"/>
                  <a:pt x="398" y="297"/>
                  <a:pt x="398" y="297"/>
                </a:cubicBezTo>
                <a:cubicBezTo>
                  <a:pt x="397" y="290"/>
                  <a:pt x="404" y="287"/>
                  <a:pt x="404" y="287"/>
                </a:cubicBezTo>
                <a:cubicBezTo>
                  <a:pt x="427" y="277"/>
                  <a:pt x="440" y="254"/>
                  <a:pt x="440" y="254"/>
                </a:cubicBezTo>
                <a:cubicBezTo>
                  <a:pt x="449" y="241"/>
                  <a:pt x="447" y="209"/>
                  <a:pt x="447" y="209"/>
                </a:cubicBezTo>
                <a:cubicBezTo>
                  <a:pt x="459" y="201"/>
                  <a:pt x="470" y="182"/>
                  <a:pt x="470" y="182"/>
                </a:cubicBezTo>
                <a:cubicBezTo>
                  <a:pt x="481" y="153"/>
                  <a:pt x="471" y="133"/>
                  <a:pt x="471" y="133"/>
                </a:cubicBezTo>
                <a:cubicBezTo>
                  <a:pt x="467" y="116"/>
                  <a:pt x="450" y="104"/>
                  <a:pt x="450" y="104"/>
                </a:cubicBezTo>
                <a:cubicBezTo>
                  <a:pt x="445" y="102"/>
                  <a:pt x="424" y="89"/>
                  <a:pt x="424" y="89"/>
                </a:cubicBezTo>
                <a:cubicBezTo>
                  <a:pt x="406" y="77"/>
                  <a:pt x="405" y="62"/>
                  <a:pt x="405" y="62"/>
                </a:cubicBezTo>
                <a:cubicBezTo>
                  <a:pt x="404" y="47"/>
                  <a:pt x="425" y="38"/>
                  <a:pt x="425" y="38"/>
                </a:cubicBezTo>
                <a:cubicBezTo>
                  <a:pt x="418" y="27"/>
                  <a:pt x="394" y="11"/>
                  <a:pt x="394" y="11"/>
                </a:cubicBezTo>
                <a:cubicBezTo>
                  <a:pt x="372" y="0"/>
                  <a:pt x="348" y="7"/>
                  <a:pt x="348" y="7"/>
                </a:cubicBezTo>
                <a:cubicBezTo>
                  <a:pt x="329" y="10"/>
                  <a:pt x="314" y="22"/>
                  <a:pt x="314" y="22"/>
                </a:cubicBezTo>
                <a:cubicBezTo>
                  <a:pt x="292" y="37"/>
                  <a:pt x="283" y="68"/>
                  <a:pt x="283" y="68"/>
                </a:cubicBezTo>
                <a:cubicBezTo>
                  <a:pt x="278" y="88"/>
                  <a:pt x="282" y="105"/>
                  <a:pt x="282" y="105"/>
                </a:cubicBezTo>
                <a:cubicBezTo>
                  <a:pt x="271" y="114"/>
                  <a:pt x="267" y="130"/>
                  <a:pt x="267" y="144"/>
                </a:cubicBezTo>
                <a:cubicBezTo>
                  <a:pt x="271" y="179"/>
                  <a:pt x="295" y="188"/>
                  <a:pt x="295" y="188"/>
                </a:cubicBezTo>
                <a:cubicBezTo>
                  <a:pt x="292" y="205"/>
                  <a:pt x="303" y="218"/>
                  <a:pt x="303" y="218"/>
                </a:cubicBezTo>
                <a:cubicBezTo>
                  <a:pt x="309" y="232"/>
                  <a:pt x="331" y="231"/>
                  <a:pt x="331" y="231"/>
                </a:cubicBezTo>
                <a:cubicBezTo>
                  <a:pt x="344" y="231"/>
                  <a:pt x="357" y="221"/>
                  <a:pt x="357" y="221"/>
                </a:cubicBezTo>
                <a:cubicBezTo>
                  <a:pt x="400" y="220"/>
                  <a:pt x="388" y="184"/>
                  <a:pt x="388" y="184"/>
                </a:cubicBezTo>
                <a:cubicBezTo>
                  <a:pt x="401" y="172"/>
                  <a:pt x="402" y="152"/>
                  <a:pt x="402" y="152"/>
                </a:cubicBezTo>
                <a:cubicBezTo>
                  <a:pt x="400" y="129"/>
                  <a:pt x="382" y="122"/>
                  <a:pt x="382" y="122"/>
                </a:cubicBezTo>
                <a:cubicBezTo>
                  <a:pt x="364" y="115"/>
                  <a:pt x="356" y="123"/>
                  <a:pt x="356" y="123"/>
                </a:cubicBezTo>
                <a:cubicBezTo>
                  <a:pt x="346" y="131"/>
                  <a:pt x="348" y="144"/>
                  <a:pt x="348" y="144"/>
                </a:cubicBezTo>
                <a:cubicBezTo>
                  <a:pt x="350" y="155"/>
                  <a:pt x="363" y="157"/>
                  <a:pt x="363" y="157"/>
                </a:cubicBezTo>
                <a:cubicBezTo>
                  <a:pt x="381" y="159"/>
                  <a:pt x="374" y="177"/>
                  <a:pt x="374" y="177"/>
                </a:cubicBezTo>
                <a:cubicBezTo>
                  <a:pt x="368" y="194"/>
                  <a:pt x="353" y="196"/>
                  <a:pt x="353" y="196"/>
                </a:cubicBezTo>
                <a:cubicBezTo>
                  <a:pt x="337" y="200"/>
                  <a:pt x="331" y="196"/>
                  <a:pt x="331" y="196"/>
                </a:cubicBezTo>
                <a:cubicBezTo>
                  <a:pt x="320" y="190"/>
                  <a:pt x="317" y="177"/>
                  <a:pt x="317" y="177"/>
                </a:cubicBezTo>
                <a:cubicBezTo>
                  <a:pt x="311" y="175"/>
                  <a:pt x="303" y="165"/>
                  <a:pt x="303" y="165"/>
                </a:cubicBezTo>
                <a:cubicBezTo>
                  <a:pt x="291" y="151"/>
                  <a:pt x="292" y="133"/>
                  <a:pt x="292" y="133"/>
                </a:cubicBezTo>
                <a:cubicBezTo>
                  <a:pt x="294" y="107"/>
                  <a:pt x="309" y="100"/>
                  <a:pt x="309" y="100"/>
                </a:cubicBezTo>
                <a:cubicBezTo>
                  <a:pt x="308" y="96"/>
                  <a:pt x="308" y="79"/>
                  <a:pt x="308" y="79"/>
                </a:cubicBezTo>
                <a:cubicBezTo>
                  <a:pt x="312" y="52"/>
                  <a:pt x="330" y="43"/>
                  <a:pt x="330" y="43"/>
                </a:cubicBezTo>
                <a:cubicBezTo>
                  <a:pt x="348" y="28"/>
                  <a:pt x="372" y="36"/>
                  <a:pt x="372" y="36"/>
                </a:cubicBezTo>
                <a:cubicBezTo>
                  <a:pt x="386" y="39"/>
                  <a:pt x="381" y="49"/>
                  <a:pt x="381" y="49"/>
                </a:cubicBezTo>
                <a:cubicBezTo>
                  <a:pt x="375" y="58"/>
                  <a:pt x="380" y="71"/>
                  <a:pt x="380" y="71"/>
                </a:cubicBezTo>
                <a:cubicBezTo>
                  <a:pt x="387" y="92"/>
                  <a:pt x="407" y="107"/>
                  <a:pt x="406" y="106"/>
                </a:cubicBezTo>
                <a:cubicBezTo>
                  <a:pt x="404" y="104"/>
                  <a:pt x="427" y="123"/>
                  <a:pt x="431" y="126"/>
                </a:cubicBezTo>
                <a:cubicBezTo>
                  <a:pt x="444" y="136"/>
                  <a:pt x="445" y="161"/>
                  <a:pt x="445" y="161"/>
                </a:cubicBezTo>
                <a:cubicBezTo>
                  <a:pt x="445" y="175"/>
                  <a:pt x="428" y="197"/>
                  <a:pt x="428" y="197"/>
                </a:cubicBezTo>
                <a:cubicBezTo>
                  <a:pt x="429" y="223"/>
                  <a:pt x="416" y="240"/>
                  <a:pt x="416" y="240"/>
                </a:cubicBezTo>
                <a:cubicBezTo>
                  <a:pt x="404" y="258"/>
                  <a:pt x="378" y="262"/>
                  <a:pt x="378" y="262"/>
                </a:cubicBezTo>
                <a:cubicBezTo>
                  <a:pt x="367" y="251"/>
                  <a:pt x="347" y="244"/>
                  <a:pt x="347" y="244"/>
                </a:cubicBezTo>
                <a:cubicBezTo>
                  <a:pt x="320" y="236"/>
                  <a:pt x="299" y="243"/>
                  <a:pt x="299" y="243"/>
                </a:cubicBezTo>
                <a:cubicBezTo>
                  <a:pt x="290" y="245"/>
                  <a:pt x="255" y="269"/>
                  <a:pt x="255" y="269"/>
                </a:cubicBezTo>
                <a:cubicBezTo>
                  <a:pt x="241" y="278"/>
                  <a:pt x="230" y="278"/>
                  <a:pt x="230" y="278"/>
                </a:cubicBezTo>
                <a:cubicBezTo>
                  <a:pt x="220" y="279"/>
                  <a:pt x="211" y="278"/>
                  <a:pt x="203" y="274"/>
                </a:cubicBezTo>
                <a:cubicBezTo>
                  <a:pt x="188" y="267"/>
                  <a:pt x="169" y="253"/>
                  <a:pt x="163" y="237"/>
                </a:cubicBezTo>
                <a:cubicBezTo>
                  <a:pt x="158" y="221"/>
                  <a:pt x="161" y="201"/>
                  <a:pt x="172" y="190"/>
                </a:cubicBezTo>
                <a:cubicBezTo>
                  <a:pt x="189" y="170"/>
                  <a:pt x="211" y="175"/>
                  <a:pt x="211" y="175"/>
                </a:cubicBezTo>
                <a:cubicBezTo>
                  <a:pt x="228" y="179"/>
                  <a:pt x="230" y="197"/>
                  <a:pt x="230" y="197"/>
                </a:cubicBezTo>
                <a:cubicBezTo>
                  <a:pt x="230" y="208"/>
                  <a:pt x="221" y="209"/>
                  <a:pt x="221" y="209"/>
                </a:cubicBezTo>
                <a:cubicBezTo>
                  <a:pt x="215" y="209"/>
                  <a:pt x="210" y="210"/>
                  <a:pt x="210" y="210"/>
                </a:cubicBezTo>
                <a:cubicBezTo>
                  <a:pt x="201" y="213"/>
                  <a:pt x="203" y="221"/>
                  <a:pt x="203" y="221"/>
                </a:cubicBezTo>
                <a:cubicBezTo>
                  <a:pt x="204" y="236"/>
                  <a:pt x="217" y="239"/>
                  <a:pt x="217" y="239"/>
                </a:cubicBezTo>
                <a:cubicBezTo>
                  <a:pt x="231" y="248"/>
                  <a:pt x="249" y="236"/>
                  <a:pt x="249" y="236"/>
                </a:cubicBezTo>
                <a:cubicBezTo>
                  <a:pt x="261" y="228"/>
                  <a:pt x="265" y="210"/>
                  <a:pt x="265" y="210"/>
                </a:cubicBezTo>
                <a:cubicBezTo>
                  <a:pt x="269" y="197"/>
                  <a:pt x="262" y="179"/>
                  <a:pt x="262" y="179"/>
                </a:cubicBezTo>
                <a:cubicBezTo>
                  <a:pt x="259" y="170"/>
                  <a:pt x="244" y="157"/>
                  <a:pt x="244" y="157"/>
                </a:cubicBezTo>
                <a:cubicBezTo>
                  <a:pt x="239" y="150"/>
                  <a:pt x="218" y="144"/>
                  <a:pt x="218" y="144"/>
                </a:cubicBezTo>
                <a:cubicBezTo>
                  <a:pt x="208" y="142"/>
                  <a:pt x="200" y="132"/>
                  <a:pt x="200" y="132"/>
                </a:cubicBezTo>
                <a:cubicBezTo>
                  <a:pt x="196" y="126"/>
                  <a:pt x="197" y="121"/>
                  <a:pt x="197" y="117"/>
                </a:cubicBezTo>
                <a:cubicBezTo>
                  <a:pt x="199" y="113"/>
                  <a:pt x="203" y="108"/>
                  <a:pt x="207" y="106"/>
                </a:cubicBezTo>
                <a:cubicBezTo>
                  <a:pt x="209" y="105"/>
                  <a:pt x="211" y="105"/>
                  <a:pt x="213" y="106"/>
                </a:cubicBezTo>
                <a:cubicBezTo>
                  <a:pt x="217" y="107"/>
                  <a:pt x="218" y="109"/>
                  <a:pt x="219" y="112"/>
                </a:cubicBezTo>
                <a:cubicBezTo>
                  <a:pt x="221" y="115"/>
                  <a:pt x="223" y="117"/>
                  <a:pt x="223" y="117"/>
                </a:cubicBezTo>
                <a:cubicBezTo>
                  <a:pt x="234" y="126"/>
                  <a:pt x="240" y="115"/>
                  <a:pt x="240" y="115"/>
                </a:cubicBezTo>
                <a:cubicBezTo>
                  <a:pt x="246" y="100"/>
                  <a:pt x="235" y="89"/>
                  <a:pt x="235" y="89"/>
                </a:cubicBezTo>
                <a:cubicBezTo>
                  <a:pt x="223" y="75"/>
                  <a:pt x="208" y="76"/>
                  <a:pt x="208" y="76"/>
                </a:cubicBezTo>
                <a:cubicBezTo>
                  <a:pt x="189" y="76"/>
                  <a:pt x="178" y="89"/>
                  <a:pt x="178" y="89"/>
                </a:cubicBezTo>
                <a:cubicBezTo>
                  <a:pt x="169" y="99"/>
                  <a:pt x="168" y="110"/>
                  <a:pt x="167" y="118"/>
                </a:cubicBezTo>
                <a:cubicBezTo>
                  <a:pt x="167" y="126"/>
                  <a:pt x="171" y="141"/>
                  <a:pt x="171" y="141"/>
                </a:cubicBezTo>
                <a:cubicBezTo>
                  <a:pt x="174" y="149"/>
                  <a:pt x="168" y="150"/>
                  <a:pt x="168" y="150"/>
                </a:cubicBezTo>
                <a:cubicBezTo>
                  <a:pt x="155" y="148"/>
                  <a:pt x="142" y="168"/>
                  <a:pt x="142" y="168"/>
                </a:cubicBezTo>
                <a:cubicBezTo>
                  <a:pt x="139" y="171"/>
                  <a:pt x="143" y="175"/>
                  <a:pt x="143" y="175"/>
                </a:cubicBezTo>
                <a:cubicBezTo>
                  <a:pt x="145" y="180"/>
                  <a:pt x="143" y="184"/>
                  <a:pt x="143" y="184"/>
                </a:cubicBezTo>
                <a:cubicBezTo>
                  <a:pt x="142" y="190"/>
                  <a:pt x="138" y="188"/>
                  <a:pt x="138" y="188"/>
                </a:cubicBezTo>
                <a:cubicBezTo>
                  <a:pt x="136" y="188"/>
                  <a:pt x="134" y="186"/>
                  <a:pt x="137" y="182"/>
                </a:cubicBezTo>
                <a:cubicBezTo>
                  <a:pt x="140" y="178"/>
                  <a:pt x="137" y="174"/>
                  <a:pt x="137" y="174"/>
                </a:cubicBezTo>
                <a:cubicBezTo>
                  <a:pt x="135" y="171"/>
                  <a:pt x="126" y="166"/>
                  <a:pt x="126" y="166"/>
                </a:cubicBezTo>
                <a:cubicBezTo>
                  <a:pt x="122" y="165"/>
                  <a:pt x="118" y="164"/>
                  <a:pt x="113" y="165"/>
                </a:cubicBezTo>
                <a:cubicBezTo>
                  <a:pt x="107" y="166"/>
                  <a:pt x="103" y="170"/>
                  <a:pt x="99" y="175"/>
                </a:cubicBezTo>
                <a:cubicBezTo>
                  <a:pt x="97" y="178"/>
                  <a:pt x="97" y="180"/>
                  <a:pt x="98" y="183"/>
                </a:cubicBezTo>
                <a:cubicBezTo>
                  <a:pt x="98" y="185"/>
                  <a:pt x="99" y="187"/>
                  <a:pt x="100" y="188"/>
                </a:cubicBezTo>
                <a:cubicBezTo>
                  <a:pt x="99" y="189"/>
                  <a:pt x="91" y="194"/>
                  <a:pt x="90" y="202"/>
                </a:cubicBezTo>
                <a:cubicBezTo>
                  <a:pt x="89" y="207"/>
                  <a:pt x="89" y="213"/>
                  <a:pt x="92" y="218"/>
                </a:cubicBezTo>
                <a:cubicBezTo>
                  <a:pt x="93" y="222"/>
                  <a:pt x="97" y="226"/>
                  <a:pt x="100" y="229"/>
                </a:cubicBezTo>
                <a:cubicBezTo>
                  <a:pt x="104" y="232"/>
                  <a:pt x="106" y="232"/>
                  <a:pt x="110" y="230"/>
                </a:cubicBezTo>
                <a:cubicBezTo>
                  <a:pt x="113" y="228"/>
                  <a:pt x="111" y="223"/>
                  <a:pt x="111" y="223"/>
                </a:cubicBezTo>
                <a:cubicBezTo>
                  <a:pt x="111" y="218"/>
                  <a:pt x="113" y="213"/>
                  <a:pt x="113" y="213"/>
                </a:cubicBezTo>
                <a:cubicBezTo>
                  <a:pt x="118" y="204"/>
                  <a:pt x="126" y="205"/>
                  <a:pt x="126" y="205"/>
                </a:cubicBezTo>
                <a:cubicBezTo>
                  <a:pt x="137" y="205"/>
                  <a:pt x="137" y="215"/>
                  <a:pt x="137" y="215"/>
                </a:cubicBezTo>
                <a:cubicBezTo>
                  <a:pt x="137" y="215"/>
                  <a:pt x="136" y="226"/>
                  <a:pt x="136" y="237"/>
                </a:cubicBezTo>
                <a:cubicBezTo>
                  <a:pt x="136" y="247"/>
                  <a:pt x="139" y="256"/>
                  <a:pt x="143" y="258"/>
                </a:cubicBezTo>
                <a:cubicBezTo>
                  <a:pt x="147" y="261"/>
                  <a:pt x="157" y="269"/>
                  <a:pt x="157" y="269"/>
                </a:cubicBezTo>
                <a:cubicBezTo>
                  <a:pt x="152" y="264"/>
                  <a:pt x="170" y="281"/>
                  <a:pt x="170" y="293"/>
                </a:cubicBezTo>
                <a:cubicBezTo>
                  <a:pt x="170" y="307"/>
                  <a:pt x="156" y="310"/>
                  <a:pt x="156" y="310"/>
                </a:cubicBezTo>
                <a:cubicBezTo>
                  <a:pt x="144" y="310"/>
                  <a:pt x="139" y="303"/>
                  <a:pt x="139" y="303"/>
                </a:cubicBezTo>
                <a:cubicBezTo>
                  <a:pt x="134" y="299"/>
                  <a:pt x="135" y="291"/>
                  <a:pt x="136" y="289"/>
                </a:cubicBezTo>
                <a:cubicBezTo>
                  <a:pt x="136" y="287"/>
                  <a:pt x="137" y="283"/>
                  <a:pt x="137" y="283"/>
                </a:cubicBezTo>
                <a:cubicBezTo>
                  <a:pt x="135" y="277"/>
                  <a:pt x="129" y="279"/>
                  <a:pt x="129" y="279"/>
                </a:cubicBezTo>
                <a:cubicBezTo>
                  <a:pt x="123" y="279"/>
                  <a:pt x="116" y="286"/>
                  <a:pt x="116" y="286"/>
                </a:cubicBezTo>
                <a:cubicBezTo>
                  <a:pt x="116" y="290"/>
                  <a:pt x="114" y="301"/>
                  <a:pt x="114" y="301"/>
                </a:cubicBezTo>
                <a:cubicBezTo>
                  <a:pt x="112" y="311"/>
                  <a:pt x="97" y="320"/>
                  <a:pt x="88" y="313"/>
                </a:cubicBezTo>
                <a:cubicBezTo>
                  <a:pt x="88" y="313"/>
                  <a:pt x="86" y="311"/>
                  <a:pt x="83" y="308"/>
                </a:cubicBezTo>
                <a:cubicBezTo>
                  <a:pt x="79" y="304"/>
                  <a:pt x="83" y="298"/>
                  <a:pt x="86" y="303"/>
                </a:cubicBezTo>
                <a:cubicBezTo>
                  <a:pt x="88" y="308"/>
                  <a:pt x="92" y="310"/>
                  <a:pt x="94" y="311"/>
                </a:cubicBezTo>
                <a:cubicBezTo>
                  <a:pt x="97" y="311"/>
                  <a:pt x="107" y="310"/>
                  <a:pt x="110" y="298"/>
                </a:cubicBezTo>
                <a:cubicBezTo>
                  <a:pt x="112" y="286"/>
                  <a:pt x="106" y="280"/>
                  <a:pt x="103" y="277"/>
                </a:cubicBezTo>
                <a:cubicBezTo>
                  <a:pt x="100" y="274"/>
                  <a:pt x="93" y="271"/>
                  <a:pt x="84" y="273"/>
                </a:cubicBezTo>
                <a:cubicBezTo>
                  <a:pt x="75" y="275"/>
                  <a:pt x="64" y="287"/>
                  <a:pt x="64" y="287"/>
                </a:cubicBezTo>
                <a:cubicBezTo>
                  <a:pt x="61" y="290"/>
                  <a:pt x="57" y="293"/>
                  <a:pt x="54" y="294"/>
                </a:cubicBezTo>
                <a:cubicBezTo>
                  <a:pt x="45" y="298"/>
                  <a:pt x="39" y="296"/>
                  <a:pt x="31" y="292"/>
                </a:cubicBezTo>
                <a:cubicBezTo>
                  <a:pt x="29" y="292"/>
                  <a:pt x="29" y="294"/>
                  <a:pt x="29" y="294"/>
                </a:cubicBezTo>
                <a:cubicBezTo>
                  <a:pt x="28" y="304"/>
                  <a:pt x="31" y="314"/>
                  <a:pt x="32" y="317"/>
                </a:cubicBezTo>
                <a:cubicBezTo>
                  <a:pt x="34" y="321"/>
                  <a:pt x="38" y="331"/>
                  <a:pt x="48" y="334"/>
                </a:cubicBezTo>
                <a:cubicBezTo>
                  <a:pt x="58" y="337"/>
                  <a:pt x="68" y="327"/>
                  <a:pt x="68" y="327"/>
                </a:cubicBezTo>
                <a:cubicBezTo>
                  <a:pt x="77" y="326"/>
                  <a:pt x="86" y="334"/>
                  <a:pt x="86" y="334"/>
                </a:cubicBezTo>
                <a:cubicBezTo>
                  <a:pt x="113" y="324"/>
                  <a:pt x="127" y="344"/>
                  <a:pt x="131" y="351"/>
                </a:cubicBezTo>
                <a:close/>
                <a:moveTo>
                  <a:pt x="401" y="333"/>
                </a:moveTo>
                <a:cubicBezTo>
                  <a:pt x="395" y="318"/>
                  <a:pt x="376" y="309"/>
                  <a:pt x="376" y="309"/>
                </a:cubicBezTo>
                <a:cubicBezTo>
                  <a:pt x="365" y="284"/>
                  <a:pt x="351" y="270"/>
                  <a:pt x="323" y="271"/>
                </a:cubicBezTo>
                <a:cubicBezTo>
                  <a:pt x="311" y="271"/>
                  <a:pt x="300" y="276"/>
                  <a:pt x="292" y="286"/>
                </a:cubicBezTo>
                <a:cubicBezTo>
                  <a:pt x="289" y="291"/>
                  <a:pt x="287" y="297"/>
                  <a:pt x="288" y="304"/>
                </a:cubicBezTo>
                <a:cubicBezTo>
                  <a:pt x="291" y="316"/>
                  <a:pt x="304" y="318"/>
                  <a:pt x="309" y="307"/>
                </a:cubicBezTo>
                <a:cubicBezTo>
                  <a:pt x="310" y="304"/>
                  <a:pt x="312" y="300"/>
                  <a:pt x="316" y="298"/>
                </a:cubicBezTo>
                <a:cubicBezTo>
                  <a:pt x="320" y="294"/>
                  <a:pt x="325" y="293"/>
                  <a:pt x="329" y="294"/>
                </a:cubicBezTo>
                <a:cubicBezTo>
                  <a:pt x="348" y="297"/>
                  <a:pt x="356" y="321"/>
                  <a:pt x="345" y="335"/>
                </a:cubicBezTo>
                <a:cubicBezTo>
                  <a:pt x="341" y="340"/>
                  <a:pt x="336" y="343"/>
                  <a:pt x="330" y="348"/>
                </a:cubicBezTo>
                <a:cubicBezTo>
                  <a:pt x="328" y="350"/>
                  <a:pt x="328" y="349"/>
                  <a:pt x="330" y="351"/>
                </a:cubicBezTo>
                <a:cubicBezTo>
                  <a:pt x="336" y="356"/>
                  <a:pt x="341" y="360"/>
                  <a:pt x="345" y="364"/>
                </a:cubicBezTo>
                <a:cubicBezTo>
                  <a:pt x="356" y="378"/>
                  <a:pt x="348" y="402"/>
                  <a:pt x="329" y="405"/>
                </a:cubicBezTo>
                <a:cubicBezTo>
                  <a:pt x="325" y="406"/>
                  <a:pt x="320" y="405"/>
                  <a:pt x="316" y="402"/>
                </a:cubicBezTo>
                <a:cubicBezTo>
                  <a:pt x="312" y="399"/>
                  <a:pt x="310" y="395"/>
                  <a:pt x="309" y="392"/>
                </a:cubicBezTo>
                <a:cubicBezTo>
                  <a:pt x="304" y="381"/>
                  <a:pt x="291" y="383"/>
                  <a:pt x="288" y="395"/>
                </a:cubicBezTo>
                <a:cubicBezTo>
                  <a:pt x="287" y="402"/>
                  <a:pt x="289" y="408"/>
                  <a:pt x="292" y="413"/>
                </a:cubicBezTo>
                <a:cubicBezTo>
                  <a:pt x="300" y="423"/>
                  <a:pt x="311" y="428"/>
                  <a:pt x="323" y="428"/>
                </a:cubicBezTo>
                <a:cubicBezTo>
                  <a:pt x="351" y="430"/>
                  <a:pt x="365" y="415"/>
                  <a:pt x="376" y="390"/>
                </a:cubicBezTo>
                <a:cubicBezTo>
                  <a:pt x="376" y="390"/>
                  <a:pt x="395" y="381"/>
                  <a:pt x="401" y="366"/>
                </a:cubicBezTo>
                <a:cubicBezTo>
                  <a:pt x="406" y="358"/>
                  <a:pt x="406" y="341"/>
                  <a:pt x="401" y="333"/>
                </a:cubicBezTo>
                <a:close/>
                <a:moveTo>
                  <a:pt x="179" y="350"/>
                </a:moveTo>
                <a:cubicBezTo>
                  <a:pt x="179" y="350"/>
                  <a:pt x="205" y="363"/>
                  <a:pt x="215" y="386"/>
                </a:cubicBezTo>
                <a:cubicBezTo>
                  <a:pt x="221" y="382"/>
                  <a:pt x="240" y="382"/>
                  <a:pt x="246" y="386"/>
                </a:cubicBezTo>
                <a:cubicBezTo>
                  <a:pt x="256" y="363"/>
                  <a:pt x="282" y="350"/>
                  <a:pt x="282" y="350"/>
                </a:cubicBezTo>
                <a:cubicBezTo>
                  <a:pt x="253" y="335"/>
                  <a:pt x="246" y="315"/>
                  <a:pt x="246" y="315"/>
                </a:cubicBezTo>
                <a:cubicBezTo>
                  <a:pt x="242" y="317"/>
                  <a:pt x="219" y="317"/>
                  <a:pt x="215" y="315"/>
                </a:cubicBezTo>
                <a:cubicBezTo>
                  <a:pt x="215" y="315"/>
                  <a:pt x="208" y="335"/>
                  <a:pt x="179" y="350"/>
                </a:cubicBezTo>
                <a:close/>
                <a:moveTo>
                  <a:pt x="16" y="366"/>
                </a:moveTo>
                <a:cubicBezTo>
                  <a:pt x="25" y="366"/>
                  <a:pt x="32" y="358"/>
                  <a:pt x="32" y="349"/>
                </a:cubicBezTo>
                <a:cubicBezTo>
                  <a:pt x="32" y="341"/>
                  <a:pt x="25" y="333"/>
                  <a:pt x="16" y="333"/>
                </a:cubicBezTo>
                <a:cubicBezTo>
                  <a:pt x="7" y="333"/>
                  <a:pt x="0" y="341"/>
                  <a:pt x="0" y="349"/>
                </a:cubicBezTo>
                <a:cubicBezTo>
                  <a:pt x="0" y="358"/>
                  <a:pt x="7" y="366"/>
                  <a:pt x="16" y="366"/>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19" name="TextBox 18"/>
          <p:cNvSpPr txBox="1"/>
          <p:nvPr/>
        </p:nvSpPr>
        <p:spPr>
          <a:xfrm>
            <a:off x="1205020" y="613152"/>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800" advTm="5828">
        <p14:prism/>
      </p:transition>
    </mc:Choice>
    <mc:Fallback xmlns="">
      <p:transition spd="slow" advTm="5828">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33000">
                                          <p:cBhvr additive="base">
                                            <p:cTn id="7" dur="500" fill="hold"/>
                                            <p:tgtEl>
                                              <p:spTgt spid="18"/>
                                            </p:tgtEl>
                                            <p:attrNameLst>
                                              <p:attrName>ppt_x</p:attrName>
                                            </p:attrNameLst>
                                          </p:cBhvr>
                                          <p:tavLst>
                                            <p:tav tm="0">
                                              <p:val>
                                                <p:strVal val="0-#ppt_w/2"/>
                                              </p:val>
                                            </p:tav>
                                            <p:tav tm="100000">
                                              <p:val>
                                                <p:strVal val="#ppt_x"/>
                                              </p:val>
                                            </p:tav>
                                          </p:tavLst>
                                        </p:anim>
                                        <p:anim calcmode="lin" valueType="num" p14:bounceEnd="33000">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9"/>
                                            </p:tgtEl>
                                            <p:attrNameLst>
                                              <p:attrName>ppt_y</p:attrName>
                                            </p:attrNameLst>
                                          </p:cBhvr>
                                          <p:tavLst>
                                            <p:tav tm="0">
                                              <p:val>
                                                <p:strVal val="#ppt_y"/>
                                              </p:val>
                                            </p:tav>
                                            <p:tav tm="100000">
                                              <p:val>
                                                <p:strVal val="#ppt_y"/>
                                              </p:val>
                                            </p:tav>
                                          </p:tavLst>
                                        </p:anim>
                                        <p:anim calcmode="lin" valueType="num">
                                          <p:cBhvr>
                                            <p:cTn id="13"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9"/>
                                            </p:tgtEl>
                                          </p:cBhvr>
                                        </p:animEffect>
                                      </p:childTnLst>
                                    </p:cTn>
                                  </p:par>
                                </p:childTnLst>
                              </p:cTn>
                            </p:par>
                            <p:par>
                              <p:cTn id="16" fill="hold">
                                <p:stCondLst>
                                  <p:cond delay="800"/>
                                </p:stCondLst>
                                <p:childTnLst>
                                  <p:par>
                                    <p:cTn id="17" presetID="6" presetClass="entr" presetSubtype="32"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1000"/>
                                            <p:tgtEl>
                                              <p:spTgt spid="5"/>
                                            </p:tgtEl>
                                          </p:cBhvr>
                                        </p:animEffect>
                                      </p:childTnLst>
                                    </p:cTn>
                                  </p:par>
                                </p:childTnLst>
                              </p:cTn>
                            </p:par>
                            <p:par>
                              <p:cTn id="20" fill="hold">
                                <p:stCondLst>
                                  <p:cond delay="1800"/>
                                </p:stCondLst>
                                <p:childTnLst>
                                  <p:par>
                                    <p:cTn id="21" presetID="31"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 calcmode="lin" valueType="num">
                                          <p:cBhvr>
                                            <p:cTn id="25" dur="500" fill="hold"/>
                                            <p:tgtEl>
                                              <p:spTgt spid="7"/>
                                            </p:tgtEl>
                                            <p:attrNameLst>
                                              <p:attrName>style.rotation</p:attrName>
                                            </p:attrNameLst>
                                          </p:cBhvr>
                                          <p:tavLst>
                                            <p:tav tm="0">
                                              <p:val>
                                                <p:fltVal val="90"/>
                                              </p:val>
                                            </p:tav>
                                            <p:tav tm="100000">
                                              <p:val>
                                                <p:fltVal val="0"/>
                                              </p:val>
                                            </p:tav>
                                          </p:tavLst>
                                        </p:anim>
                                        <p:animEffect transition="in" filter="fade">
                                          <p:cBhvr>
                                            <p:cTn id="26" dur="500"/>
                                            <p:tgtEl>
                                              <p:spTgt spid="7"/>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 calcmode="lin" valueType="num">
                                          <p:cBhvr>
                                            <p:cTn id="31" dur="500" fill="hold"/>
                                            <p:tgtEl>
                                              <p:spTgt spid="8"/>
                                            </p:tgtEl>
                                            <p:attrNameLst>
                                              <p:attrName>style.rotation</p:attrName>
                                            </p:attrNameLst>
                                          </p:cBhvr>
                                          <p:tavLst>
                                            <p:tav tm="0">
                                              <p:val>
                                                <p:fltVal val="90"/>
                                              </p:val>
                                            </p:tav>
                                            <p:tav tm="100000">
                                              <p:val>
                                                <p:fltVal val="0"/>
                                              </p:val>
                                            </p:tav>
                                          </p:tavLst>
                                        </p:anim>
                                        <p:animEffect transition="in" filter="fade">
                                          <p:cBhvr>
                                            <p:cTn id="32" dur="500"/>
                                            <p:tgtEl>
                                              <p:spTgt spid="8"/>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style.rotation</p:attrName>
                                            </p:attrNameLst>
                                          </p:cBhvr>
                                          <p:tavLst>
                                            <p:tav tm="0">
                                              <p:val>
                                                <p:fltVal val="90"/>
                                              </p:val>
                                            </p:tav>
                                            <p:tav tm="100000">
                                              <p:val>
                                                <p:fltVal val="0"/>
                                              </p:val>
                                            </p:tav>
                                          </p:tavLst>
                                        </p:anim>
                                        <p:animEffect transition="in" filter="fade">
                                          <p:cBhvr>
                                            <p:cTn id="38" dur="500"/>
                                            <p:tgtEl>
                                              <p:spTgt spid="14"/>
                                            </p:tgtEl>
                                          </p:cBhvr>
                                        </p:animEffect>
                                      </p:childTnLst>
                                    </p:cTn>
                                  </p:par>
                                </p:childTnLst>
                              </p:cTn>
                            </p:par>
                            <p:par>
                              <p:cTn id="39" fill="hold">
                                <p:stCondLst>
                                  <p:cond delay="2300"/>
                                </p:stCondLst>
                                <p:childTnLst>
                                  <p:par>
                                    <p:cTn id="40" presetID="53" presetClass="entr" presetSubtype="16"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Effect transition="in" filter="fade">
                                          <p:cBhvr>
                                            <p:cTn id="44" dur="500"/>
                                            <p:tgtEl>
                                              <p:spTgt spid="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childTnLst>
                              </p:cTn>
                            </p:par>
                            <p:par>
                              <p:cTn id="50" fill="hold">
                                <p:stCondLst>
                                  <p:cond delay="2800"/>
                                </p:stCondLst>
                                <p:childTnLst>
                                  <p:par>
                                    <p:cTn id="51" presetID="31" presetClass="entr" presetSubtype="0"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fltVal val="0"/>
                                              </p:val>
                                            </p:tav>
                                            <p:tav tm="100000">
                                              <p:val>
                                                <p:strVal val="#ppt_h"/>
                                              </p:val>
                                            </p:tav>
                                          </p:tavLst>
                                        </p:anim>
                                        <p:anim calcmode="lin" valueType="num">
                                          <p:cBhvr>
                                            <p:cTn id="55" dur="500" fill="hold"/>
                                            <p:tgtEl>
                                              <p:spTgt spid="15"/>
                                            </p:tgtEl>
                                            <p:attrNameLst>
                                              <p:attrName>style.rotation</p:attrName>
                                            </p:attrNameLst>
                                          </p:cBhvr>
                                          <p:tavLst>
                                            <p:tav tm="0">
                                              <p:val>
                                                <p:fltVal val="90"/>
                                              </p:val>
                                            </p:tav>
                                            <p:tav tm="100000">
                                              <p:val>
                                                <p:fltVal val="0"/>
                                              </p:val>
                                            </p:tav>
                                          </p:tavLst>
                                        </p:anim>
                                        <p:animEffect transition="in" filter="fade">
                                          <p:cBhvr>
                                            <p:cTn id="56" dur="500"/>
                                            <p:tgtEl>
                                              <p:spTgt spid="15"/>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500" fill="hold"/>
                                            <p:tgtEl>
                                              <p:spTgt spid="11"/>
                                            </p:tgtEl>
                                            <p:attrNameLst>
                                              <p:attrName>ppt_w</p:attrName>
                                            </p:attrNameLst>
                                          </p:cBhvr>
                                          <p:tavLst>
                                            <p:tav tm="0">
                                              <p:val>
                                                <p:fltVal val="0"/>
                                              </p:val>
                                            </p:tav>
                                            <p:tav tm="100000">
                                              <p:val>
                                                <p:strVal val="#ppt_w"/>
                                              </p:val>
                                            </p:tav>
                                          </p:tavLst>
                                        </p:anim>
                                        <p:anim calcmode="lin" valueType="num">
                                          <p:cBhvr>
                                            <p:cTn id="60" dur="500" fill="hold"/>
                                            <p:tgtEl>
                                              <p:spTgt spid="11"/>
                                            </p:tgtEl>
                                            <p:attrNameLst>
                                              <p:attrName>ppt_h</p:attrName>
                                            </p:attrNameLst>
                                          </p:cBhvr>
                                          <p:tavLst>
                                            <p:tav tm="0">
                                              <p:val>
                                                <p:fltVal val="0"/>
                                              </p:val>
                                            </p:tav>
                                            <p:tav tm="100000">
                                              <p:val>
                                                <p:strVal val="#ppt_h"/>
                                              </p:val>
                                            </p:tav>
                                          </p:tavLst>
                                        </p:anim>
                                        <p:anim calcmode="lin" valueType="num">
                                          <p:cBhvr>
                                            <p:cTn id="61" dur="500" fill="hold"/>
                                            <p:tgtEl>
                                              <p:spTgt spid="11"/>
                                            </p:tgtEl>
                                            <p:attrNameLst>
                                              <p:attrName>style.rotation</p:attrName>
                                            </p:attrNameLst>
                                          </p:cBhvr>
                                          <p:tavLst>
                                            <p:tav tm="0">
                                              <p:val>
                                                <p:fltVal val="90"/>
                                              </p:val>
                                            </p:tav>
                                            <p:tav tm="100000">
                                              <p:val>
                                                <p:fltVal val="0"/>
                                              </p:val>
                                            </p:tav>
                                          </p:tavLst>
                                        </p:anim>
                                        <p:animEffect transition="in" filter="fade">
                                          <p:cBhvr>
                                            <p:cTn id="62" dur="500"/>
                                            <p:tgtEl>
                                              <p:spTgt spid="11"/>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500" fill="hold"/>
                                            <p:tgtEl>
                                              <p:spTgt spid="12"/>
                                            </p:tgtEl>
                                            <p:attrNameLst>
                                              <p:attrName>ppt_w</p:attrName>
                                            </p:attrNameLst>
                                          </p:cBhvr>
                                          <p:tavLst>
                                            <p:tav tm="0">
                                              <p:val>
                                                <p:fltVal val="0"/>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anim calcmode="lin" valueType="num">
                                          <p:cBhvr>
                                            <p:cTn id="67" dur="500" fill="hold"/>
                                            <p:tgtEl>
                                              <p:spTgt spid="12"/>
                                            </p:tgtEl>
                                            <p:attrNameLst>
                                              <p:attrName>style.rotation</p:attrName>
                                            </p:attrNameLst>
                                          </p:cBhvr>
                                          <p:tavLst>
                                            <p:tav tm="0">
                                              <p:val>
                                                <p:fltVal val="90"/>
                                              </p:val>
                                            </p:tav>
                                            <p:tav tm="100000">
                                              <p:val>
                                                <p:fltVal val="0"/>
                                              </p:val>
                                            </p:tav>
                                          </p:tavLst>
                                        </p:anim>
                                        <p:animEffect transition="in" filter="fade">
                                          <p:cBhvr>
                                            <p:cTn id="68" dur="500"/>
                                            <p:tgtEl>
                                              <p:spTgt spid="1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p:cTn id="71" dur="500" fill="hold"/>
                                            <p:tgtEl>
                                              <p:spTgt spid="9"/>
                                            </p:tgtEl>
                                            <p:attrNameLst>
                                              <p:attrName>ppt_w</p:attrName>
                                            </p:attrNameLst>
                                          </p:cBhvr>
                                          <p:tavLst>
                                            <p:tav tm="0">
                                              <p:val>
                                                <p:fltVal val="0"/>
                                              </p:val>
                                            </p:tav>
                                            <p:tav tm="100000">
                                              <p:val>
                                                <p:strVal val="#ppt_w"/>
                                              </p:val>
                                            </p:tav>
                                          </p:tavLst>
                                        </p:anim>
                                        <p:anim calcmode="lin" valueType="num">
                                          <p:cBhvr>
                                            <p:cTn id="72" dur="500" fill="hold"/>
                                            <p:tgtEl>
                                              <p:spTgt spid="9"/>
                                            </p:tgtEl>
                                            <p:attrNameLst>
                                              <p:attrName>ppt_h</p:attrName>
                                            </p:attrNameLst>
                                          </p:cBhvr>
                                          <p:tavLst>
                                            <p:tav tm="0">
                                              <p:val>
                                                <p:fltVal val="0"/>
                                              </p:val>
                                            </p:tav>
                                            <p:tav tm="100000">
                                              <p:val>
                                                <p:strVal val="#ppt_h"/>
                                              </p:val>
                                            </p:tav>
                                          </p:tavLst>
                                        </p:anim>
                                        <p:anim calcmode="lin" valueType="num">
                                          <p:cBhvr>
                                            <p:cTn id="73" dur="500" fill="hold"/>
                                            <p:tgtEl>
                                              <p:spTgt spid="9"/>
                                            </p:tgtEl>
                                            <p:attrNameLst>
                                              <p:attrName>style.rotation</p:attrName>
                                            </p:attrNameLst>
                                          </p:cBhvr>
                                          <p:tavLst>
                                            <p:tav tm="0">
                                              <p:val>
                                                <p:fltVal val="90"/>
                                              </p:val>
                                            </p:tav>
                                            <p:tav tm="100000">
                                              <p:val>
                                                <p:fltVal val="0"/>
                                              </p:val>
                                            </p:tav>
                                          </p:tavLst>
                                        </p:anim>
                                        <p:animEffect transition="in" filter="fade">
                                          <p:cBhvr>
                                            <p:cTn id="74" dur="500"/>
                                            <p:tgtEl>
                                              <p:spTgt spid="9"/>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p:cTn id="77" dur="500" fill="hold"/>
                                            <p:tgtEl>
                                              <p:spTgt spid="10"/>
                                            </p:tgtEl>
                                            <p:attrNameLst>
                                              <p:attrName>ppt_w</p:attrName>
                                            </p:attrNameLst>
                                          </p:cBhvr>
                                          <p:tavLst>
                                            <p:tav tm="0">
                                              <p:val>
                                                <p:fltVal val="0"/>
                                              </p:val>
                                            </p:tav>
                                            <p:tav tm="100000">
                                              <p:val>
                                                <p:strVal val="#ppt_w"/>
                                              </p:val>
                                            </p:tav>
                                          </p:tavLst>
                                        </p:anim>
                                        <p:anim calcmode="lin" valueType="num">
                                          <p:cBhvr>
                                            <p:cTn id="78" dur="500" fill="hold"/>
                                            <p:tgtEl>
                                              <p:spTgt spid="10"/>
                                            </p:tgtEl>
                                            <p:attrNameLst>
                                              <p:attrName>ppt_h</p:attrName>
                                            </p:attrNameLst>
                                          </p:cBhvr>
                                          <p:tavLst>
                                            <p:tav tm="0">
                                              <p:val>
                                                <p:fltVal val="0"/>
                                              </p:val>
                                            </p:tav>
                                            <p:tav tm="100000">
                                              <p:val>
                                                <p:strVal val="#ppt_h"/>
                                              </p:val>
                                            </p:tav>
                                          </p:tavLst>
                                        </p:anim>
                                        <p:anim calcmode="lin" valueType="num">
                                          <p:cBhvr>
                                            <p:cTn id="79" dur="500" fill="hold"/>
                                            <p:tgtEl>
                                              <p:spTgt spid="10"/>
                                            </p:tgtEl>
                                            <p:attrNameLst>
                                              <p:attrName>style.rotation</p:attrName>
                                            </p:attrNameLst>
                                          </p:cBhvr>
                                          <p:tavLst>
                                            <p:tav tm="0">
                                              <p:val>
                                                <p:fltVal val="90"/>
                                              </p:val>
                                            </p:tav>
                                            <p:tav tm="100000">
                                              <p:val>
                                                <p:fltVal val="0"/>
                                              </p:val>
                                            </p:tav>
                                          </p:tavLst>
                                        </p:anim>
                                        <p:animEffect transition="in" filter="fade">
                                          <p:cBhvr>
                                            <p:cTn id="80" dur="500"/>
                                            <p:tgtEl>
                                              <p:spTgt spid="10"/>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p:cTn id="83" dur="500" fill="hold"/>
                                            <p:tgtEl>
                                              <p:spTgt spid="13"/>
                                            </p:tgtEl>
                                            <p:attrNameLst>
                                              <p:attrName>ppt_w</p:attrName>
                                            </p:attrNameLst>
                                          </p:cBhvr>
                                          <p:tavLst>
                                            <p:tav tm="0">
                                              <p:val>
                                                <p:fltVal val="0"/>
                                              </p:val>
                                            </p:tav>
                                            <p:tav tm="100000">
                                              <p:val>
                                                <p:strVal val="#ppt_w"/>
                                              </p:val>
                                            </p:tav>
                                          </p:tavLst>
                                        </p:anim>
                                        <p:anim calcmode="lin" valueType="num">
                                          <p:cBhvr>
                                            <p:cTn id="84" dur="500" fill="hold"/>
                                            <p:tgtEl>
                                              <p:spTgt spid="13"/>
                                            </p:tgtEl>
                                            <p:attrNameLst>
                                              <p:attrName>ppt_h</p:attrName>
                                            </p:attrNameLst>
                                          </p:cBhvr>
                                          <p:tavLst>
                                            <p:tav tm="0">
                                              <p:val>
                                                <p:fltVal val="0"/>
                                              </p:val>
                                            </p:tav>
                                            <p:tav tm="100000">
                                              <p:val>
                                                <p:strVal val="#ppt_h"/>
                                              </p:val>
                                            </p:tav>
                                          </p:tavLst>
                                        </p:anim>
                                        <p:anim calcmode="lin" valueType="num">
                                          <p:cBhvr>
                                            <p:cTn id="85" dur="500" fill="hold"/>
                                            <p:tgtEl>
                                              <p:spTgt spid="13"/>
                                            </p:tgtEl>
                                            <p:attrNameLst>
                                              <p:attrName>style.rotation</p:attrName>
                                            </p:attrNameLst>
                                          </p:cBhvr>
                                          <p:tavLst>
                                            <p:tav tm="0">
                                              <p:val>
                                                <p:fltVal val="90"/>
                                              </p:val>
                                            </p:tav>
                                            <p:tav tm="100000">
                                              <p:val>
                                                <p:fltVal val="0"/>
                                              </p:val>
                                            </p:tav>
                                          </p:tavLst>
                                        </p:anim>
                                        <p:animEffect transition="in" filter="fade">
                                          <p:cBhvr>
                                            <p:cTn id="8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0" grpId="0"/>
          <p:bldP spid="11" grpId="0"/>
          <p:bldP spid="12" grpId="0"/>
          <p:bldP spid="13" grpId="0" animBg="1"/>
          <p:bldP spid="14" grpId="0" animBg="1"/>
          <p:bldP spid="18" grpId="0" animBg="1"/>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9"/>
                                            </p:tgtEl>
                                            <p:attrNameLst>
                                              <p:attrName>ppt_y</p:attrName>
                                            </p:attrNameLst>
                                          </p:cBhvr>
                                          <p:tavLst>
                                            <p:tav tm="0">
                                              <p:val>
                                                <p:strVal val="#ppt_y"/>
                                              </p:val>
                                            </p:tav>
                                            <p:tav tm="100000">
                                              <p:val>
                                                <p:strVal val="#ppt_y"/>
                                              </p:val>
                                            </p:tav>
                                          </p:tavLst>
                                        </p:anim>
                                        <p:anim calcmode="lin" valueType="num">
                                          <p:cBhvr>
                                            <p:cTn id="13"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9"/>
                                            </p:tgtEl>
                                          </p:cBhvr>
                                        </p:animEffect>
                                      </p:childTnLst>
                                    </p:cTn>
                                  </p:par>
                                </p:childTnLst>
                              </p:cTn>
                            </p:par>
                            <p:par>
                              <p:cTn id="16" fill="hold">
                                <p:stCondLst>
                                  <p:cond delay="800"/>
                                </p:stCondLst>
                                <p:childTnLst>
                                  <p:par>
                                    <p:cTn id="17" presetID="6" presetClass="entr" presetSubtype="32"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1000"/>
                                            <p:tgtEl>
                                              <p:spTgt spid="5"/>
                                            </p:tgtEl>
                                          </p:cBhvr>
                                        </p:animEffect>
                                      </p:childTnLst>
                                    </p:cTn>
                                  </p:par>
                                </p:childTnLst>
                              </p:cTn>
                            </p:par>
                            <p:par>
                              <p:cTn id="20" fill="hold">
                                <p:stCondLst>
                                  <p:cond delay="1800"/>
                                </p:stCondLst>
                                <p:childTnLst>
                                  <p:par>
                                    <p:cTn id="21" presetID="31"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 calcmode="lin" valueType="num">
                                          <p:cBhvr>
                                            <p:cTn id="25" dur="500" fill="hold"/>
                                            <p:tgtEl>
                                              <p:spTgt spid="7"/>
                                            </p:tgtEl>
                                            <p:attrNameLst>
                                              <p:attrName>style.rotation</p:attrName>
                                            </p:attrNameLst>
                                          </p:cBhvr>
                                          <p:tavLst>
                                            <p:tav tm="0">
                                              <p:val>
                                                <p:fltVal val="90"/>
                                              </p:val>
                                            </p:tav>
                                            <p:tav tm="100000">
                                              <p:val>
                                                <p:fltVal val="0"/>
                                              </p:val>
                                            </p:tav>
                                          </p:tavLst>
                                        </p:anim>
                                        <p:animEffect transition="in" filter="fade">
                                          <p:cBhvr>
                                            <p:cTn id="26" dur="500"/>
                                            <p:tgtEl>
                                              <p:spTgt spid="7"/>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 calcmode="lin" valueType="num">
                                          <p:cBhvr>
                                            <p:cTn id="31" dur="500" fill="hold"/>
                                            <p:tgtEl>
                                              <p:spTgt spid="8"/>
                                            </p:tgtEl>
                                            <p:attrNameLst>
                                              <p:attrName>style.rotation</p:attrName>
                                            </p:attrNameLst>
                                          </p:cBhvr>
                                          <p:tavLst>
                                            <p:tav tm="0">
                                              <p:val>
                                                <p:fltVal val="90"/>
                                              </p:val>
                                            </p:tav>
                                            <p:tav tm="100000">
                                              <p:val>
                                                <p:fltVal val="0"/>
                                              </p:val>
                                            </p:tav>
                                          </p:tavLst>
                                        </p:anim>
                                        <p:animEffect transition="in" filter="fade">
                                          <p:cBhvr>
                                            <p:cTn id="32" dur="500"/>
                                            <p:tgtEl>
                                              <p:spTgt spid="8"/>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style.rotation</p:attrName>
                                            </p:attrNameLst>
                                          </p:cBhvr>
                                          <p:tavLst>
                                            <p:tav tm="0">
                                              <p:val>
                                                <p:fltVal val="90"/>
                                              </p:val>
                                            </p:tav>
                                            <p:tav tm="100000">
                                              <p:val>
                                                <p:fltVal val="0"/>
                                              </p:val>
                                            </p:tav>
                                          </p:tavLst>
                                        </p:anim>
                                        <p:animEffect transition="in" filter="fade">
                                          <p:cBhvr>
                                            <p:cTn id="38" dur="500"/>
                                            <p:tgtEl>
                                              <p:spTgt spid="14"/>
                                            </p:tgtEl>
                                          </p:cBhvr>
                                        </p:animEffect>
                                      </p:childTnLst>
                                    </p:cTn>
                                  </p:par>
                                </p:childTnLst>
                              </p:cTn>
                            </p:par>
                            <p:par>
                              <p:cTn id="39" fill="hold">
                                <p:stCondLst>
                                  <p:cond delay="2300"/>
                                </p:stCondLst>
                                <p:childTnLst>
                                  <p:par>
                                    <p:cTn id="40" presetID="53" presetClass="entr" presetSubtype="16"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Effect transition="in" filter="fade">
                                          <p:cBhvr>
                                            <p:cTn id="44" dur="500"/>
                                            <p:tgtEl>
                                              <p:spTgt spid="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childTnLst>
                              </p:cTn>
                            </p:par>
                            <p:par>
                              <p:cTn id="50" fill="hold">
                                <p:stCondLst>
                                  <p:cond delay="2800"/>
                                </p:stCondLst>
                                <p:childTnLst>
                                  <p:par>
                                    <p:cTn id="51" presetID="31" presetClass="entr" presetSubtype="0"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fltVal val="0"/>
                                              </p:val>
                                            </p:tav>
                                            <p:tav tm="100000">
                                              <p:val>
                                                <p:strVal val="#ppt_h"/>
                                              </p:val>
                                            </p:tav>
                                          </p:tavLst>
                                        </p:anim>
                                        <p:anim calcmode="lin" valueType="num">
                                          <p:cBhvr>
                                            <p:cTn id="55" dur="500" fill="hold"/>
                                            <p:tgtEl>
                                              <p:spTgt spid="15"/>
                                            </p:tgtEl>
                                            <p:attrNameLst>
                                              <p:attrName>style.rotation</p:attrName>
                                            </p:attrNameLst>
                                          </p:cBhvr>
                                          <p:tavLst>
                                            <p:tav tm="0">
                                              <p:val>
                                                <p:fltVal val="90"/>
                                              </p:val>
                                            </p:tav>
                                            <p:tav tm="100000">
                                              <p:val>
                                                <p:fltVal val="0"/>
                                              </p:val>
                                            </p:tav>
                                          </p:tavLst>
                                        </p:anim>
                                        <p:animEffect transition="in" filter="fade">
                                          <p:cBhvr>
                                            <p:cTn id="56" dur="500"/>
                                            <p:tgtEl>
                                              <p:spTgt spid="15"/>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500" fill="hold"/>
                                            <p:tgtEl>
                                              <p:spTgt spid="11"/>
                                            </p:tgtEl>
                                            <p:attrNameLst>
                                              <p:attrName>ppt_w</p:attrName>
                                            </p:attrNameLst>
                                          </p:cBhvr>
                                          <p:tavLst>
                                            <p:tav tm="0">
                                              <p:val>
                                                <p:fltVal val="0"/>
                                              </p:val>
                                            </p:tav>
                                            <p:tav tm="100000">
                                              <p:val>
                                                <p:strVal val="#ppt_w"/>
                                              </p:val>
                                            </p:tav>
                                          </p:tavLst>
                                        </p:anim>
                                        <p:anim calcmode="lin" valueType="num">
                                          <p:cBhvr>
                                            <p:cTn id="60" dur="500" fill="hold"/>
                                            <p:tgtEl>
                                              <p:spTgt spid="11"/>
                                            </p:tgtEl>
                                            <p:attrNameLst>
                                              <p:attrName>ppt_h</p:attrName>
                                            </p:attrNameLst>
                                          </p:cBhvr>
                                          <p:tavLst>
                                            <p:tav tm="0">
                                              <p:val>
                                                <p:fltVal val="0"/>
                                              </p:val>
                                            </p:tav>
                                            <p:tav tm="100000">
                                              <p:val>
                                                <p:strVal val="#ppt_h"/>
                                              </p:val>
                                            </p:tav>
                                          </p:tavLst>
                                        </p:anim>
                                        <p:anim calcmode="lin" valueType="num">
                                          <p:cBhvr>
                                            <p:cTn id="61" dur="500" fill="hold"/>
                                            <p:tgtEl>
                                              <p:spTgt spid="11"/>
                                            </p:tgtEl>
                                            <p:attrNameLst>
                                              <p:attrName>style.rotation</p:attrName>
                                            </p:attrNameLst>
                                          </p:cBhvr>
                                          <p:tavLst>
                                            <p:tav tm="0">
                                              <p:val>
                                                <p:fltVal val="90"/>
                                              </p:val>
                                            </p:tav>
                                            <p:tav tm="100000">
                                              <p:val>
                                                <p:fltVal val="0"/>
                                              </p:val>
                                            </p:tav>
                                          </p:tavLst>
                                        </p:anim>
                                        <p:animEffect transition="in" filter="fade">
                                          <p:cBhvr>
                                            <p:cTn id="62" dur="500"/>
                                            <p:tgtEl>
                                              <p:spTgt spid="11"/>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500" fill="hold"/>
                                            <p:tgtEl>
                                              <p:spTgt spid="12"/>
                                            </p:tgtEl>
                                            <p:attrNameLst>
                                              <p:attrName>ppt_w</p:attrName>
                                            </p:attrNameLst>
                                          </p:cBhvr>
                                          <p:tavLst>
                                            <p:tav tm="0">
                                              <p:val>
                                                <p:fltVal val="0"/>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anim calcmode="lin" valueType="num">
                                          <p:cBhvr>
                                            <p:cTn id="67" dur="500" fill="hold"/>
                                            <p:tgtEl>
                                              <p:spTgt spid="12"/>
                                            </p:tgtEl>
                                            <p:attrNameLst>
                                              <p:attrName>style.rotation</p:attrName>
                                            </p:attrNameLst>
                                          </p:cBhvr>
                                          <p:tavLst>
                                            <p:tav tm="0">
                                              <p:val>
                                                <p:fltVal val="90"/>
                                              </p:val>
                                            </p:tav>
                                            <p:tav tm="100000">
                                              <p:val>
                                                <p:fltVal val="0"/>
                                              </p:val>
                                            </p:tav>
                                          </p:tavLst>
                                        </p:anim>
                                        <p:animEffect transition="in" filter="fade">
                                          <p:cBhvr>
                                            <p:cTn id="68" dur="500"/>
                                            <p:tgtEl>
                                              <p:spTgt spid="1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p:cTn id="71" dur="500" fill="hold"/>
                                            <p:tgtEl>
                                              <p:spTgt spid="9"/>
                                            </p:tgtEl>
                                            <p:attrNameLst>
                                              <p:attrName>ppt_w</p:attrName>
                                            </p:attrNameLst>
                                          </p:cBhvr>
                                          <p:tavLst>
                                            <p:tav tm="0">
                                              <p:val>
                                                <p:fltVal val="0"/>
                                              </p:val>
                                            </p:tav>
                                            <p:tav tm="100000">
                                              <p:val>
                                                <p:strVal val="#ppt_w"/>
                                              </p:val>
                                            </p:tav>
                                          </p:tavLst>
                                        </p:anim>
                                        <p:anim calcmode="lin" valueType="num">
                                          <p:cBhvr>
                                            <p:cTn id="72" dur="500" fill="hold"/>
                                            <p:tgtEl>
                                              <p:spTgt spid="9"/>
                                            </p:tgtEl>
                                            <p:attrNameLst>
                                              <p:attrName>ppt_h</p:attrName>
                                            </p:attrNameLst>
                                          </p:cBhvr>
                                          <p:tavLst>
                                            <p:tav tm="0">
                                              <p:val>
                                                <p:fltVal val="0"/>
                                              </p:val>
                                            </p:tav>
                                            <p:tav tm="100000">
                                              <p:val>
                                                <p:strVal val="#ppt_h"/>
                                              </p:val>
                                            </p:tav>
                                          </p:tavLst>
                                        </p:anim>
                                        <p:anim calcmode="lin" valueType="num">
                                          <p:cBhvr>
                                            <p:cTn id="73" dur="500" fill="hold"/>
                                            <p:tgtEl>
                                              <p:spTgt spid="9"/>
                                            </p:tgtEl>
                                            <p:attrNameLst>
                                              <p:attrName>style.rotation</p:attrName>
                                            </p:attrNameLst>
                                          </p:cBhvr>
                                          <p:tavLst>
                                            <p:tav tm="0">
                                              <p:val>
                                                <p:fltVal val="90"/>
                                              </p:val>
                                            </p:tav>
                                            <p:tav tm="100000">
                                              <p:val>
                                                <p:fltVal val="0"/>
                                              </p:val>
                                            </p:tav>
                                          </p:tavLst>
                                        </p:anim>
                                        <p:animEffect transition="in" filter="fade">
                                          <p:cBhvr>
                                            <p:cTn id="74" dur="500"/>
                                            <p:tgtEl>
                                              <p:spTgt spid="9"/>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p:cTn id="77" dur="500" fill="hold"/>
                                            <p:tgtEl>
                                              <p:spTgt spid="10"/>
                                            </p:tgtEl>
                                            <p:attrNameLst>
                                              <p:attrName>ppt_w</p:attrName>
                                            </p:attrNameLst>
                                          </p:cBhvr>
                                          <p:tavLst>
                                            <p:tav tm="0">
                                              <p:val>
                                                <p:fltVal val="0"/>
                                              </p:val>
                                            </p:tav>
                                            <p:tav tm="100000">
                                              <p:val>
                                                <p:strVal val="#ppt_w"/>
                                              </p:val>
                                            </p:tav>
                                          </p:tavLst>
                                        </p:anim>
                                        <p:anim calcmode="lin" valueType="num">
                                          <p:cBhvr>
                                            <p:cTn id="78" dur="500" fill="hold"/>
                                            <p:tgtEl>
                                              <p:spTgt spid="10"/>
                                            </p:tgtEl>
                                            <p:attrNameLst>
                                              <p:attrName>ppt_h</p:attrName>
                                            </p:attrNameLst>
                                          </p:cBhvr>
                                          <p:tavLst>
                                            <p:tav tm="0">
                                              <p:val>
                                                <p:fltVal val="0"/>
                                              </p:val>
                                            </p:tav>
                                            <p:tav tm="100000">
                                              <p:val>
                                                <p:strVal val="#ppt_h"/>
                                              </p:val>
                                            </p:tav>
                                          </p:tavLst>
                                        </p:anim>
                                        <p:anim calcmode="lin" valueType="num">
                                          <p:cBhvr>
                                            <p:cTn id="79" dur="500" fill="hold"/>
                                            <p:tgtEl>
                                              <p:spTgt spid="10"/>
                                            </p:tgtEl>
                                            <p:attrNameLst>
                                              <p:attrName>style.rotation</p:attrName>
                                            </p:attrNameLst>
                                          </p:cBhvr>
                                          <p:tavLst>
                                            <p:tav tm="0">
                                              <p:val>
                                                <p:fltVal val="90"/>
                                              </p:val>
                                            </p:tav>
                                            <p:tav tm="100000">
                                              <p:val>
                                                <p:fltVal val="0"/>
                                              </p:val>
                                            </p:tav>
                                          </p:tavLst>
                                        </p:anim>
                                        <p:animEffect transition="in" filter="fade">
                                          <p:cBhvr>
                                            <p:cTn id="80" dur="500"/>
                                            <p:tgtEl>
                                              <p:spTgt spid="10"/>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p:cTn id="83" dur="500" fill="hold"/>
                                            <p:tgtEl>
                                              <p:spTgt spid="13"/>
                                            </p:tgtEl>
                                            <p:attrNameLst>
                                              <p:attrName>ppt_w</p:attrName>
                                            </p:attrNameLst>
                                          </p:cBhvr>
                                          <p:tavLst>
                                            <p:tav tm="0">
                                              <p:val>
                                                <p:fltVal val="0"/>
                                              </p:val>
                                            </p:tav>
                                            <p:tav tm="100000">
                                              <p:val>
                                                <p:strVal val="#ppt_w"/>
                                              </p:val>
                                            </p:tav>
                                          </p:tavLst>
                                        </p:anim>
                                        <p:anim calcmode="lin" valueType="num">
                                          <p:cBhvr>
                                            <p:cTn id="84" dur="500" fill="hold"/>
                                            <p:tgtEl>
                                              <p:spTgt spid="13"/>
                                            </p:tgtEl>
                                            <p:attrNameLst>
                                              <p:attrName>ppt_h</p:attrName>
                                            </p:attrNameLst>
                                          </p:cBhvr>
                                          <p:tavLst>
                                            <p:tav tm="0">
                                              <p:val>
                                                <p:fltVal val="0"/>
                                              </p:val>
                                            </p:tav>
                                            <p:tav tm="100000">
                                              <p:val>
                                                <p:strVal val="#ppt_h"/>
                                              </p:val>
                                            </p:tav>
                                          </p:tavLst>
                                        </p:anim>
                                        <p:anim calcmode="lin" valueType="num">
                                          <p:cBhvr>
                                            <p:cTn id="85" dur="500" fill="hold"/>
                                            <p:tgtEl>
                                              <p:spTgt spid="13"/>
                                            </p:tgtEl>
                                            <p:attrNameLst>
                                              <p:attrName>style.rotation</p:attrName>
                                            </p:attrNameLst>
                                          </p:cBhvr>
                                          <p:tavLst>
                                            <p:tav tm="0">
                                              <p:val>
                                                <p:fltVal val="90"/>
                                              </p:val>
                                            </p:tav>
                                            <p:tav tm="100000">
                                              <p:val>
                                                <p:fltVal val="0"/>
                                              </p:val>
                                            </p:tav>
                                          </p:tavLst>
                                        </p:anim>
                                        <p:animEffect transition="in" filter="fade">
                                          <p:cBhvr>
                                            <p:cTn id="8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0" grpId="0"/>
          <p:bldP spid="11" grpId="0"/>
          <p:bldP spid="12" grpId="0"/>
          <p:bldP spid="13" grpId="0" animBg="1"/>
          <p:bldP spid="14" grpId="0" animBg="1"/>
          <p:bldP spid="18" grpId="0" animBg="1"/>
          <p:bldP spid="19"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 形 3"/>
          <p:cNvSpPr/>
          <p:nvPr/>
        </p:nvSpPr>
        <p:spPr>
          <a:xfrm rot="2700000">
            <a:off x="3408743" y="2859644"/>
            <a:ext cx="1130751" cy="1130751"/>
          </a:xfrm>
          <a:prstGeom prst="corner">
            <a:avLst/>
          </a:prstGeom>
          <a:solidFill>
            <a:schemeClr val="bg1">
              <a:lumMod val="60000"/>
              <a:lumOff val="40000"/>
            </a:schemeClr>
          </a:solidFill>
          <a:ln w="7" cap="flat">
            <a:noFill/>
            <a:prstDash val="solid"/>
            <a:miter lim="800000"/>
          </a:ln>
        </p:spPr>
        <p:txBody>
          <a:bodyPr vert="horz" wrap="square" lIns="91440" tIns="45720" rIns="91440" bIns="45720" numCol="1" anchor="t" anchorCtr="0" compatLnSpc="1"/>
          <a:lstStyle/>
          <a:p>
            <a:endParaRPr lang="zh-CN" altLang="en-US">
              <a:solidFill>
                <a:schemeClr val="tx1"/>
              </a:solidFill>
              <a:latin typeface="Arial" panose="020B0604020202020204" pitchFamily="34" charset="0"/>
              <a:ea typeface="宋体" panose="02010600030101010101" pitchFamily="2" charset="-122"/>
            </a:endParaRPr>
          </a:p>
        </p:txBody>
      </p:sp>
      <p:sp>
        <p:nvSpPr>
          <p:cNvPr id="6" name="L 形 5"/>
          <p:cNvSpPr/>
          <p:nvPr/>
        </p:nvSpPr>
        <p:spPr>
          <a:xfrm rot="2700000" flipH="1" flipV="1">
            <a:off x="7480709" y="2887132"/>
            <a:ext cx="1130751" cy="1130751"/>
          </a:xfrm>
          <a:prstGeom prst="corner">
            <a:avLst/>
          </a:prstGeom>
          <a:solidFill>
            <a:schemeClr val="accent5"/>
          </a:solidFill>
          <a:ln w="7" cap="flat">
            <a:noFill/>
            <a:prstDash val="solid"/>
            <a:miter lim="800000"/>
          </a:ln>
        </p:spPr>
        <p:txBody>
          <a:bodyPr vert="horz" wrap="square" lIns="91440" tIns="45720" rIns="91440" bIns="45720" numCol="1" anchor="t" anchorCtr="0" compatLnSpc="1"/>
          <a:lstStyle/>
          <a:p>
            <a:endParaRPr lang="zh-CN" altLang="en-US">
              <a:solidFill>
                <a:schemeClr val="tx1"/>
              </a:solidFill>
              <a:latin typeface="Arial" panose="020B0604020202020204" pitchFamily="34" charset="0"/>
              <a:ea typeface="宋体" panose="02010600030101010101" pitchFamily="2" charset="-122"/>
            </a:endParaRPr>
          </a:p>
        </p:txBody>
      </p:sp>
      <p:grpSp>
        <p:nvGrpSpPr>
          <p:cNvPr id="7" name="组合 7"/>
          <p:cNvGrpSpPr/>
          <p:nvPr/>
        </p:nvGrpSpPr>
        <p:grpSpPr bwMode="auto">
          <a:xfrm>
            <a:off x="4174701" y="1616331"/>
            <a:ext cx="3643313" cy="3643312"/>
            <a:chOff x="3384169" y="2250973"/>
            <a:chExt cx="4143404" cy="4143404"/>
          </a:xfrm>
        </p:grpSpPr>
        <p:sp>
          <p:nvSpPr>
            <p:cNvPr id="8" name="菱形 7"/>
            <p:cNvSpPr/>
            <p:nvPr/>
          </p:nvSpPr>
          <p:spPr>
            <a:xfrm>
              <a:off x="3384169" y="2250973"/>
              <a:ext cx="4143404" cy="4143404"/>
            </a:xfrm>
            <a:prstGeom prst="diamond">
              <a:avLst/>
            </a:prstGeom>
            <a:solidFill>
              <a:schemeClr val="tx2"/>
            </a:solidFill>
            <a:ln w="7" cap="flat">
              <a:noFill/>
              <a:prstDash val="solid"/>
              <a:miter lim="800000"/>
            </a:ln>
          </p:spPr>
          <p:txBody>
            <a:bodyPr vert="horz" wrap="square" lIns="91440" tIns="45720" rIns="91440" bIns="45720" numCol="1" anchor="t" anchorCtr="0" compatLnSpc="1"/>
            <a:lstStyle/>
            <a:p>
              <a:endParaRPr lang="zh-CN" altLang="en-US">
                <a:solidFill>
                  <a:schemeClr val="tx1"/>
                </a:solidFill>
                <a:latin typeface="Arial" panose="020B0604020202020204" pitchFamily="34" charset="0"/>
                <a:ea typeface="宋体" panose="02010600030101010101" pitchFamily="2" charset="-122"/>
              </a:endParaRPr>
            </a:p>
          </p:txBody>
        </p:sp>
        <p:sp>
          <p:nvSpPr>
            <p:cNvPr id="9" name="菱形 8"/>
            <p:cNvSpPr/>
            <p:nvPr/>
          </p:nvSpPr>
          <p:spPr>
            <a:xfrm>
              <a:off x="4181530" y="3034771"/>
              <a:ext cx="2562244" cy="2562244"/>
            </a:xfrm>
            <a:prstGeom prst="diamond">
              <a:avLst/>
            </a:prstGeom>
            <a:solidFill>
              <a:srgbClr val="F8F8F8"/>
            </a:solidFill>
            <a:ln w="7" cap="flat">
              <a:noFill/>
              <a:prstDash val="solid"/>
              <a:miter lim="800000"/>
            </a:ln>
          </p:spPr>
          <p:txBody>
            <a:bodyPr vert="horz" wrap="square" lIns="91440" tIns="45720" rIns="91440" bIns="45720" numCol="1" anchor="t" anchorCtr="0" compatLnSpc="1"/>
            <a:lstStyle/>
            <a:p>
              <a:pPr lvl="2"/>
              <a:endParaRPr lang="zh-CN" altLang="en-US">
                <a:solidFill>
                  <a:schemeClr val="tx1"/>
                </a:solidFill>
                <a:latin typeface="Arial" panose="020B0604020202020204" pitchFamily="34" charset="0"/>
                <a:ea typeface="宋体" panose="02010600030101010101" pitchFamily="2" charset="-122"/>
              </a:endParaRPr>
            </a:p>
          </p:txBody>
        </p:sp>
      </p:grpSp>
      <p:sp>
        <p:nvSpPr>
          <p:cNvPr id="10" name="Rectangle 11"/>
          <p:cNvSpPr>
            <a:spLocks noChangeArrowheads="1"/>
          </p:cNvSpPr>
          <p:nvPr/>
        </p:nvSpPr>
        <p:spPr bwMode="gray">
          <a:xfrm>
            <a:off x="5391063" y="3207004"/>
            <a:ext cx="1210588" cy="400110"/>
          </a:xfrm>
          <a:prstGeom prst="rect">
            <a:avLst/>
          </a:prstGeom>
          <a:noFill/>
        </p:spPr>
        <p:txBody>
          <a:bodyPr wrap="none" rtlCol="0">
            <a:spAutoFit/>
          </a:bodyPr>
          <a:lstStyle/>
          <a:p>
            <a:r>
              <a:rPr lang="zh-CN" altLang="en-US" sz="2000" dirty="0">
                <a:latin typeface="+mj-ea"/>
                <a:ea typeface="+mj-ea"/>
              </a:rPr>
              <a:t>添加标题</a:t>
            </a:r>
            <a:endParaRPr lang="en-US" altLang="zh-CN" sz="2000" dirty="0">
              <a:latin typeface="+mj-ea"/>
              <a:ea typeface="+mj-ea"/>
            </a:endParaRPr>
          </a:p>
        </p:txBody>
      </p:sp>
      <p:sp>
        <p:nvSpPr>
          <p:cNvPr id="11" name="Rectangle 11"/>
          <p:cNvSpPr>
            <a:spLocks noChangeArrowheads="1"/>
          </p:cNvSpPr>
          <p:nvPr/>
        </p:nvSpPr>
        <p:spPr bwMode="gray">
          <a:xfrm>
            <a:off x="9093339" y="2833198"/>
            <a:ext cx="1210588" cy="400110"/>
          </a:xfrm>
          <a:prstGeom prst="rect">
            <a:avLst/>
          </a:prstGeom>
          <a:noFill/>
        </p:spPr>
        <p:txBody>
          <a:bodyPr wrap="none" rtlCol="0">
            <a:spAutoFit/>
          </a:bodyPr>
          <a:lstStyle/>
          <a:p>
            <a:r>
              <a:rPr lang="zh-CN" altLang="en-US" sz="2000" dirty="0">
                <a:latin typeface="+mj-ea"/>
                <a:ea typeface="+mj-ea"/>
              </a:rPr>
              <a:t>添加标题</a:t>
            </a:r>
            <a:endParaRPr lang="en-US" altLang="zh-CN" sz="2000" dirty="0">
              <a:latin typeface="+mj-ea"/>
              <a:ea typeface="+mj-ea"/>
            </a:endParaRPr>
          </a:p>
        </p:txBody>
      </p:sp>
      <p:sp>
        <p:nvSpPr>
          <p:cNvPr id="12" name="Rectangle 11"/>
          <p:cNvSpPr>
            <a:spLocks noChangeArrowheads="1"/>
          </p:cNvSpPr>
          <p:nvPr/>
        </p:nvSpPr>
        <p:spPr bwMode="gray">
          <a:xfrm>
            <a:off x="1669556" y="2925108"/>
            <a:ext cx="1210588" cy="400110"/>
          </a:xfrm>
          <a:prstGeom prst="rect">
            <a:avLst/>
          </a:prstGeom>
          <a:noFill/>
        </p:spPr>
        <p:txBody>
          <a:bodyPr wrap="none" rtlCol="0">
            <a:spAutoFit/>
          </a:bodyPr>
          <a:lstStyle/>
          <a:p>
            <a:r>
              <a:rPr lang="zh-CN" altLang="en-US" sz="2000" dirty="0">
                <a:latin typeface="+mj-ea"/>
                <a:ea typeface="+mj-ea"/>
              </a:rPr>
              <a:t>添加标题</a:t>
            </a:r>
            <a:endParaRPr lang="en-US" altLang="zh-CN" sz="2000" dirty="0">
              <a:latin typeface="+mj-ea"/>
              <a:ea typeface="+mj-ea"/>
            </a:endParaRPr>
          </a:p>
        </p:txBody>
      </p:sp>
      <p:sp>
        <p:nvSpPr>
          <p:cNvPr id="13" name="AutoShape 69"/>
          <p:cNvSpPr>
            <a:spLocks noChangeArrowheads="1"/>
          </p:cNvSpPr>
          <p:nvPr/>
        </p:nvSpPr>
        <p:spPr bwMode="gray">
          <a:xfrm flipV="1">
            <a:off x="7175076" y="3207006"/>
            <a:ext cx="287338" cy="431800"/>
          </a:xfrm>
          <a:prstGeom prst="chevron">
            <a:avLst>
              <a:gd name="adj" fmla="val 52514"/>
            </a:avLst>
          </a:prstGeom>
          <a:noFill/>
          <a:ln w="19050">
            <a:solidFill>
              <a:schemeClr val="bg1">
                <a:lumMod val="20000"/>
                <a:lumOff val="80000"/>
                <a:alpha val="5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4" name="AutoShape 69"/>
          <p:cNvSpPr>
            <a:spLocks noChangeArrowheads="1"/>
          </p:cNvSpPr>
          <p:nvPr/>
        </p:nvSpPr>
        <p:spPr bwMode="gray">
          <a:xfrm flipH="1" flipV="1">
            <a:off x="4529596" y="3207006"/>
            <a:ext cx="287338" cy="431800"/>
          </a:xfrm>
          <a:prstGeom prst="chevron">
            <a:avLst>
              <a:gd name="adj" fmla="val 52514"/>
            </a:avLst>
          </a:prstGeom>
          <a:noFill/>
          <a:ln w="19050">
            <a:solidFill>
              <a:schemeClr val="bg1">
                <a:lumMod val="20000"/>
                <a:lumOff val="80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5" name="矩形 87"/>
          <p:cNvSpPr>
            <a:spLocks noChangeArrowheads="1"/>
          </p:cNvSpPr>
          <p:nvPr/>
        </p:nvSpPr>
        <p:spPr bwMode="auto">
          <a:xfrm>
            <a:off x="1485725" y="3329332"/>
            <a:ext cx="1571636" cy="830997"/>
          </a:xfrm>
          <a:prstGeom prst="rect">
            <a:avLst/>
          </a:prstGeom>
          <a:noFill/>
          <a:ln w="9525">
            <a:noFill/>
            <a:miter lim="800000"/>
          </a:ln>
        </p:spPr>
        <p:txBody>
          <a:bodyPr wrap="square">
            <a:spAutoFit/>
          </a:bodyPr>
          <a:lstStyle/>
          <a:p>
            <a:pPr algn="ctr" eaLnBrk="0" fontAlgn="ctr" hangingPunct="0">
              <a:buClr>
                <a:srgbClr val="FF0000"/>
              </a:buClr>
              <a:buSzPct val="70000"/>
            </a:pPr>
            <a:r>
              <a:rPr lang="zh-CN" altLang="en-US" sz="1600" dirty="0">
                <a:latin typeface="微软雅黑" panose="020B0503020204020204" pitchFamily="34" charset="-122"/>
                <a:ea typeface="微软雅黑" panose="020B0503020204020204" pitchFamily="34" charset="-122"/>
              </a:rPr>
              <a:t>点击添加文本</a:t>
            </a:r>
            <a:br>
              <a:rPr lang="en-US" altLang="zh-CN" sz="1600" dirty="0">
                <a:latin typeface="微软雅黑" panose="020B0503020204020204" pitchFamily="34" charset="-122"/>
                <a:ea typeface="微软雅黑" panose="020B0503020204020204" pitchFamily="34" charset="-122"/>
              </a:rPr>
            </a:br>
            <a:r>
              <a:rPr lang="zh-CN" altLang="en-US" sz="1600" dirty="0">
                <a:latin typeface="微软雅黑" panose="020B0503020204020204" pitchFamily="34" charset="-122"/>
                <a:ea typeface="微软雅黑" panose="020B0503020204020204" pitchFamily="34" charset="-122"/>
              </a:rPr>
              <a:t>点击添加文本</a:t>
            </a:r>
          </a:p>
          <a:p>
            <a:pPr algn="ctr" eaLnBrk="0" fontAlgn="ctr" hangingPunct="0">
              <a:buClr>
                <a:srgbClr val="FF0000"/>
              </a:buClr>
              <a:buSzPct val="70000"/>
            </a:pPr>
            <a:r>
              <a:rPr lang="zh-CN" altLang="en-US" sz="1600" dirty="0">
                <a:latin typeface="微软雅黑" panose="020B0503020204020204" pitchFamily="34" charset="-122"/>
                <a:ea typeface="微软雅黑" panose="020B0503020204020204" pitchFamily="34" charset="-122"/>
              </a:rPr>
              <a:t>点击添加文本</a:t>
            </a:r>
          </a:p>
        </p:txBody>
      </p:sp>
      <p:sp>
        <p:nvSpPr>
          <p:cNvPr id="16" name="矩形 87"/>
          <p:cNvSpPr>
            <a:spLocks noChangeArrowheads="1"/>
          </p:cNvSpPr>
          <p:nvPr/>
        </p:nvSpPr>
        <p:spPr bwMode="auto">
          <a:xfrm>
            <a:off x="8947737" y="3237422"/>
            <a:ext cx="1571636" cy="830997"/>
          </a:xfrm>
          <a:prstGeom prst="rect">
            <a:avLst/>
          </a:prstGeom>
          <a:noFill/>
          <a:ln w="9525">
            <a:noFill/>
            <a:miter lim="800000"/>
          </a:ln>
        </p:spPr>
        <p:txBody>
          <a:bodyPr wrap="square">
            <a:spAutoFit/>
          </a:bodyPr>
          <a:lstStyle/>
          <a:p>
            <a:pPr algn="ctr" eaLnBrk="0" fontAlgn="ctr" hangingPunct="0">
              <a:buClr>
                <a:srgbClr val="FF0000"/>
              </a:buClr>
              <a:buSzPct val="70000"/>
            </a:pPr>
            <a:r>
              <a:rPr lang="zh-CN" altLang="en-US" sz="1600" dirty="0">
                <a:latin typeface="微软雅黑" panose="020B0503020204020204" pitchFamily="34" charset="-122"/>
                <a:ea typeface="微软雅黑" panose="020B0503020204020204" pitchFamily="34" charset="-122"/>
              </a:rPr>
              <a:t>点击添加文本</a:t>
            </a:r>
            <a:br>
              <a:rPr lang="en-US" altLang="zh-CN" sz="1600" dirty="0">
                <a:latin typeface="微软雅黑" panose="020B0503020204020204" pitchFamily="34" charset="-122"/>
                <a:ea typeface="微软雅黑" panose="020B0503020204020204" pitchFamily="34" charset="-122"/>
              </a:rPr>
            </a:br>
            <a:r>
              <a:rPr lang="zh-CN" altLang="en-US" sz="1600" dirty="0">
                <a:latin typeface="微软雅黑" panose="020B0503020204020204" pitchFamily="34" charset="-122"/>
                <a:ea typeface="微软雅黑" panose="020B0503020204020204" pitchFamily="34" charset="-122"/>
              </a:rPr>
              <a:t>点击添加文本</a:t>
            </a:r>
          </a:p>
          <a:p>
            <a:pPr algn="ctr" eaLnBrk="0" fontAlgn="ctr" hangingPunct="0">
              <a:buClr>
                <a:srgbClr val="FF0000"/>
              </a:buClr>
              <a:buSzPct val="70000"/>
            </a:pPr>
            <a:r>
              <a:rPr lang="zh-CN" altLang="en-US" sz="1600" dirty="0">
                <a:latin typeface="微软雅黑" panose="020B0503020204020204" pitchFamily="34" charset="-122"/>
                <a:ea typeface="微软雅黑" panose="020B0503020204020204" pitchFamily="34" charset="-122"/>
              </a:rPr>
              <a:t>点击添加文本</a:t>
            </a:r>
          </a:p>
        </p:txBody>
      </p:sp>
      <p:sp>
        <p:nvSpPr>
          <p:cNvPr id="17" name="Freeform 5"/>
          <p:cNvSpPr>
            <a:spLocks noEditPoints="1"/>
          </p:cNvSpPr>
          <p:nvPr/>
        </p:nvSpPr>
        <p:spPr bwMode="auto">
          <a:xfrm>
            <a:off x="897640" y="632442"/>
            <a:ext cx="289716" cy="414420"/>
          </a:xfrm>
          <a:custGeom>
            <a:avLst/>
            <a:gdLst>
              <a:gd name="T0" fmla="*/ 32 w 481"/>
              <a:gd name="T1" fmla="*/ 384 h 701"/>
              <a:gd name="T2" fmla="*/ 84 w 481"/>
              <a:gd name="T3" fmla="*/ 428 h 701"/>
              <a:gd name="T4" fmla="*/ 83 w 481"/>
              <a:gd name="T5" fmla="*/ 394 h 701"/>
              <a:gd name="T6" fmla="*/ 137 w 481"/>
              <a:gd name="T7" fmla="*/ 418 h 701"/>
              <a:gd name="T8" fmla="*/ 157 w 481"/>
              <a:gd name="T9" fmla="*/ 432 h 701"/>
              <a:gd name="T10" fmla="*/ 113 w 481"/>
              <a:gd name="T11" fmla="*/ 488 h 701"/>
              <a:gd name="T12" fmla="*/ 90 w 481"/>
              <a:gd name="T13" fmla="*/ 500 h 701"/>
              <a:gd name="T14" fmla="*/ 137 w 481"/>
              <a:gd name="T15" fmla="*/ 527 h 701"/>
              <a:gd name="T16" fmla="*/ 142 w 481"/>
              <a:gd name="T17" fmla="*/ 534 h 701"/>
              <a:gd name="T18" fmla="*/ 208 w 481"/>
              <a:gd name="T19" fmla="*/ 626 h 701"/>
              <a:gd name="T20" fmla="*/ 203 w 481"/>
              <a:gd name="T21" fmla="*/ 594 h 701"/>
              <a:gd name="T22" fmla="*/ 262 w 481"/>
              <a:gd name="T23" fmla="*/ 522 h 701"/>
              <a:gd name="T24" fmla="*/ 210 w 481"/>
              <a:gd name="T25" fmla="*/ 492 h 701"/>
              <a:gd name="T26" fmla="*/ 159 w 481"/>
              <a:gd name="T27" fmla="*/ 483 h 701"/>
              <a:gd name="T28" fmla="*/ 378 w 481"/>
              <a:gd name="T29" fmla="*/ 439 h 701"/>
              <a:gd name="T30" fmla="*/ 406 w 481"/>
              <a:gd name="T31" fmla="*/ 596 h 701"/>
              <a:gd name="T32" fmla="*/ 308 w 481"/>
              <a:gd name="T33" fmla="*/ 622 h 701"/>
              <a:gd name="T34" fmla="*/ 331 w 481"/>
              <a:gd name="T35" fmla="*/ 505 h 701"/>
              <a:gd name="T36" fmla="*/ 356 w 481"/>
              <a:gd name="T37" fmla="*/ 579 h 701"/>
              <a:gd name="T38" fmla="*/ 331 w 481"/>
              <a:gd name="T39" fmla="*/ 471 h 701"/>
              <a:gd name="T40" fmla="*/ 283 w 481"/>
              <a:gd name="T41" fmla="*/ 634 h 701"/>
              <a:gd name="T42" fmla="*/ 405 w 481"/>
              <a:gd name="T43" fmla="*/ 640 h 701"/>
              <a:gd name="T44" fmla="*/ 447 w 481"/>
              <a:gd name="T45" fmla="*/ 492 h 701"/>
              <a:gd name="T46" fmla="*/ 438 w 481"/>
              <a:gd name="T47" fmla="*/ 343 h 701"/>
              <a:gd name="T48" fmla="*/ 470 w 481"/>
              <a:gd name="T49" fmla="*/ 182 h 701"/>
              <a:gd name="T50" fmla="*/ 425 w 481"/>
              <a:gd name="T51" fmla="*/ 38 h 701"/>
              <a:gd name="T52" fmla="*/ 282 w 481"/>
              <a:gd name="T53" fmla="*/ 105 h 701"/>
              <a:gd name="T54" fmla="*/ 357 w 481"/>
              <a:gd name="T55" fmla="*/ 221 h 701"/>
              <a:gd name="T56" fmla="*/ 348 w 481"/>
              <a:gd name="T57" fmla="*/ 144 h 701"/>
              <a:gd name="T58" fmla="*/ 317 w 481"/>
              <a:gd name="T59" fmla="*/ 177 h 701"/>
              <a:gd name="T60" fmla="*/ 330 w 481"/>
              <a:gd name="T61" fmla="*/ 43 h 701"/>
              <a:gd name="T62" fmla="*/ 431 w 481"/>
              <a:gd name="T63" fmla="*/ 126 h 701"/>
              <a:gd name="T64" fmla="*/ 347 w 481"/>
              <a:gd name="T65" fmla="*/ 244 h 701"/>
              <a:gd name="T66" fmla="*/ 163 w 481"/>
              <a:gd name="T67" fmla="*/ 237 h 701"/>
              <a:gd name="T68" fmla="*/ 210 w 481"/>
              <a:gd name="T69" fmla="*/ 210 h 701"/>
              <a:gd name="T70" fmla="*/ 262 w 481"/>
              <a:gd name="T71" fmla="*/ 179 h 701"/>
              <a:gd name="T72" fmla="*/ 207 w 481"/>
              <a:gd name="T73" fmla="*/ 106 h 701"/>
              <a:gd name="T74" fmla="*/ 235 w 481"/>
              <a:gd name="T75" fmla="*/ 89 h 701"/>
              <a:gd name="T76" fmla="*/ 168 w 481"/>
              <a:gd name="T77" fmla="*/ 150 h 701"/>
              <a:gd name="T78" fmla="*/ 137 w 481"/>
              <a:gd name="T79" fmla="*/ 182 h 701"/>
              <a:gd name="T80" fmla="*/ 98 w 481"/>
              <a:gd name="T81" fmla="*/ 183 h 701"/>
              <a:gd name="T82" fmla="*/ 110 w 481"/>
              <a:gd name="T83" fmla="*/ 230 h 701"/>
              <a:gd name="T84" fmla="*/ 136 w 481"/>
              <a:gd name="T85" fmla="*/ 237 h 701"/>
              <a:gd name="T86" fmla="*/ 139 w 481"/>
              <a:gd name="T87" fmla="*/ 303 h 701"/>
              <a:gd name="T88" fmla="*/ 114 w 481"/>
              <a:gd name="T89" fmla="*/ 301 h 701"/>
              <a:gd name="T90" fmla="*/ 110 w 481"/>
              <a:gd name="T91" fmla="*/ 298 h 701"/>
              <a:gd name="T92" fmla="*/ 31 w 481"/>
              <a:gd name="T93" fmla="*/ 292 h 701"/>
              <a:gd name="T94" fmla="*/ 86 w 481"/>
              <a:gd name="T95" fmla="*/ 334 h 701"/>
              <a:gd name="T96" fmla="*/ 292 w 481"/>
              <a:gd name="T97" fmla="*/ 286 h 701"/>
              <a:gd name="T98" fmla="*/ 345 w 481"/>
              <a:gd name="T99" fmla="*/ 335 h 701"/>
              <a:gd name="T100" fmla="*/ 316 w 481"/>
              <a:gd name="T101" fmla="*/ 402 h 701"/>
              <a:gd name="T102" fmla="*/ 376 w 481"/>
              <a:gd name="T103" fmla="*/ 390 h 701"/>
              <a:gd name="T104" fmla="*/ 246 w 481"/>
              <a:gd name="T105" fmla="*/ 386 h 701"/>
              <a:gd name="T106" fmla="*/ 16 w 481"/>
              <a:gd name="T107" fmla="*/ 36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1" h="701">
                <a:moveTo>
                  <a:pt x="131" y="351"/>
                </a:moveTo>
                <a:cubicBezTo>
                  <a:pt x="127" y="357"/>
                  <a:pt x="113" y="377"/>
                  <a:pt x="86" y="367"/>
                </a:cubicBezTo>
                <a:cubicBezTo>
                  <a:pt x="86" y="367"/>
                  <a:pt x="77" y="376"/>
                  <a:pt x="68" y="375"/>
                </a:cubicBezTo>
                <a:cubicBezTo>
                  <a:pt x="68" y="375"/>
                  <a:pt x="58" y="364"/>
                  <a:pt x="48" y="367"/>
                </a:cubicBezTo>
                <a:cubicBezTo>
                  <a:pt x="38" y="370"/>
                  <a:pt x="34" y="381"/>
                  <a:pt x="32" y="384"/>
                </a:cubicBezTo>
                <a:cubicBezTo>
                  <a:pt x="31" y="387"/>
                  <a:pt x="28" y="398"/>
                  <a:pt x="29" y="408"/>
                </a:cubicBezTo>
                <a:cubicBezTo>
                  <a:pt x="29" y="408"/>
                  <a:pt x="29" y="410"/>
                  <a:pt x="31" y="409"/>
                </a:cubicBezTo>
                <a:cubicBezTo>
                  <a:pt x="39" y="405"/>
                  <a:pt x="45" y="404"/>
                  <a:pt x="54" y="408"/>
                </a:cubicBezTo>
                <a:cubicBezTo>
                  <a:pt x="57" y="409"/>
                  <a:pt x="61" y="411"/>
                  <a:pt x="64" y="415"/>
                </a:cubicBezTo>
                <a:cubicBezTo>
                  <a:pt x="64" y="415"/>
                  <a:pt x="75" y="426"/>
                  <a:pt x="84" y="428"/>
                </a:cubicBezTo>
                <a:cubicBezTo>
                  <a:pt x="93" y="431"/>
                  <a:pt x="100" y="427"/>
                  <a:pt x="103" y="425"/>
                </a:cubicBezTo>
                <a:cubicBezTo>
                  <a:pt x="106" y="422"/>
                  <a:pt x="112" y="415"/>
                  <a:pt x="110" y="403"/>
                </a:cubicBezTo>
                <a:cubicBezTo>
                  <a:pt x="107" y="391"/>
                  <a:pt x="97" y="390"/>
                  <a:pt x="94" y="391"/>
                </a:cubicBezTo>
                <a:cubicBezTo>
                  <a:pt x="92" y="391"/>
                  <a:pt x="88" y="393"/>
                  <a:pt x="86" y="398"/>
                </a:cubicBezTo>
                <a:cubicBezTo>
                  <a:pt x="83" y="404"/>
                  <a:pt x="79" y="397"/>
                  <a:pt x="83" y="394"/>
                </a:cubicBezTo>
                <a:cubicBezTo>
                  <a:pt x="86" y="390"/>
                  <a:pt x="88" y="388"/>
                  <a:pt x="88" y="388"/>
                </a:cubicBezTo>
                <a:cubicBezTo>
                  <a:pt x="97" y="382"/>
                  <a:pt x="112" y="390"/>
                  <a:pt x="114" y="400"/>
                </a:cubicBezTo>
                <a:cubicBezTo>
                  <a:pt x="114" y="400"/>
                  <a:pt x="116" y="412"/>
                  <a:pt x="116" y="415"/>
                </a:cubicBezTo>
                <a:cubicBezTo>
                  <a:pt x="116" y="415"/>
                  <a:pt x="123" y="423"/>
                  <a:pt x="129" y="423"/>
                </a:cubicBezTo>
                <a:cubicBezTo>
                  <a:pt x="129" y="423"/>
                  <a:pt x="135" y="424"/>
                  <a:pt x="137" y="418"/>
                </a:cubicBezTo>
                <a:cubicBezTo>
                  <a:pt x="137" y="418"/>
                  <a:pt x="136" y="415"/>
                  <a:pt x="136" y="412"/>
                </a:cubicBezTo>
                <a:cubicBezTo>
                  <a:pt x="135" y="410"/>
                  <a:pt x="134" y="402"/>
                  <a:pt x="139" y="399"/>
                </a:cubicBezTo>
                <a:cubicBezTo>
                  <a:pt x="139" y="399"/>
                  <a:pt x="144" y="391"/>
                  <a:pt x="156" y="392"/>
                </a:cubicBezTo>
                <a:cubicBezTo>
                  <a:pt x="156" y="392"/>
                  <a:pt x="170" y="394"/>
                  <a:pt x="170" y="408"/>
                </a:cubicBezTo>
                <a:cubicBezTo>
                  <a:pt x="170" y="420"/>
                  <a:pt x="152" y="438"/>
                  <a:pt x="157" y="432"/>
                </a:cubicBezTo>
                <a:cubicBezTo>
                  <a:pt x="157" y="432"/>
                  <a:pt x="147" y="441"/>
                  <a:pt x="143" y="443"/>
                </a:cubicBezTo>
                <a:cubicBezTo>
                  <a:pt x="139" y="446"/>
                  <a:pt x="136" y="454"/>
                  <a:pt x="136" y="465"/>
                </a:cubicBezTo>
                <a:cubicBezTo>
                  <a:pt x="136" y="475"/>
                  <a:pt x="137" y="486"/>
                  <a:pt x="137" y="486"/>
                </a:cubicBezTo>
                <a:cubicBezTo>
                  <a:pt x="137" y="486"/>
                  <a:pt x="137" y="496"/>
                  <a:pt x="126" y="497"/>
                </a:cubicBezTo>
                <a:cubicBezTo>
                  <a:pt x="126" y="497"/>
                  <a:pt x="118" y="497"/>
                  <a:pt x="113" y="488"/>
                </a:cubicBezTo>
                <a:cubicBezTo>
                  <a:pt x="113" y="488"/>
                  <a:pt x="111" y="484"/>
                  <a:pt x="111" y="478"/>
                </a:cubicBezTo>
                <a:cubicBezTo>
                  <a:pt x="111" y="478"/>
                  <a:pt x="113" y="473"/>
                  <a:pt x="110" y="471"/>
                </a:cubicBezTo>
                <a:cubicBezTo>
                  <a:pt x="106" y="470"/>
                  <a:pt x="104" y="470"/>
                  <a:pt x="100" y="473"/>
                </a:cubicBezTo>
                <a:cubicBezTo>
                  <a:pt x="100" y="473"/>
                  <a:pt x="94" y="478"/>
                  <a:pt x="92" y="482"/>
                </a:cubicBezTo>
                <a:cubicBezTo>
                  <a:pt x="92" y="482"/>
                  <a:pt x="88" y="492"/>
                  <a:pt x="90" y="500"/>
                </a:cubicBezTo>
                <a:cubicBezTo>
                  <a:pt x="91" y="508"/>
                  <a:pt x="99" y="512"/>
                  <a:pt x="100" y="513"/>
                </a:cubicBezTo>
                <a:cubicBezTo>
                  <a:pt x="98" y="516"/>
                  <a:pt x="97" y="519"/>
                  <a:pt x="97" y="521"/>
                </a:cubicBezTo>
                <a:cubicBezTo>
                  <a:pt x="98" y="529"/>
                  <a:pt x="108" y="534"/>
                  <a:pt x="115" y="536"/>
                </a:cubicBezTo>
                <a:cubicBezTo>
                  <a:pt x="119" y="537"/>
                  <a:pt x="122" y="536"/>
                  <a:pt x="126" y="535"/>
                </a:cubicBezTo>
                <a:cubicBezTo>
                  <a:pt x="126" y="535"/>
                  <a:pt x="135" y="531"/>
                  <a:pt x="137" y="527"/>
                </a:cubicBezTo>
                <a:cubicBezTo>
                  <a:pt x="137" y="527"/>
                  <a:pt x="140" y="523"/>
                  <a:pt x="137" y="519"/>
                </a:cubicBezTo>
                <a:cubicBezTo>
                  <a:pt x="134" y="516"/>
                  <a:pt x="136" y="514"/>
                  <a:pt x="138" y="513"/>
                </a:cubicBezTo>
                <a:cubicBezTo>
                  <a:pt x="138" y="513"/>
                  <a:pt x="142" y="512"/>
                  <a:pt x="143" y="518"/>
                </a:cubicBezTo>
                <a:cubicBezTo>
                  <a:pt x="143" y="518"/>
                  <a:pt x="145" y="522"/>
                  <a:pt x="143" y="527"/>
                </a:cubicBezTo>
                <a:cubicBezTo>
                  <a:pt x="143" y="527"/>
                  <a:pt x="139" y="530"/>
                  <a:pt x="142" y="534"/>
                </a:cubicBezTo>
                <a:cubicBezTo>
                  <a:pt x="142" y="534"/>
                  <a:pt x="155" y="553"/>
                  <a:pt x="168" y="552"/>
                </a:cubicBezTo>
                <a:cubicBezTo>
                  <a:pt x="168" y="552"/>
                  <a:pt x="174" y="553"/>
                  <a:pt x="171" y="561"/>
                </a:cubicBezTo>
                <a:cubicBezTo>
                  <a:pt x="171" y="561"/>
                  <a:pt x="167" y="576"/>
                  <a:pt x="167" y="583"/>
                </a:cubicBezTo>
                <a:cubicBezTo>
                  <a:pt x="168" y="591"/>
                  <a:pt x="169" y="602"/>
                  <a:pt x="178" y="612"/>
                </a:cubicBezTo>
                <a:cubicBezTo>
                  <a:pt x="178" y="612"/>
                  <a:pt x="189" y="625"/>
                  <a:pt x="208" y="626"/>
                </a:cubicBezTo>
                <a:cubicBezTo>
                  <a:pt x="208" y="626"/>
                  <a:pt x="223" y="627"/>
                  <a:pt x="235" y="612"/>
                </a:cubicBezTo>
                <a:cubicBezTo>
                  <a:pt x="235" y="612"/>
                  <a:pt x="246" y="602"/>
                  <a:pt x="240" y="586"/>
                </a:cubicBezTo>
                <a:cubicBezTo>
                  <a:pt x="240" y="586"/>
                  <a:pt x="234" y="576"/>
                  <a:pt x="223" y="584"/>
                </a:cubicBezTo>
                <a:cubicBezTo>
                  <a:pt x="220" y="587"/>
                  <a:pt x="219" y="590"/>
                  <a:pt x="216" y="593"/>
                </a:cubicBezTo>
                <a:cubicBezTo>
                  <a:pt x="213" y="597"/>
                  <a:pt x="207" y="597"/>
                  <a:pt x="203" y="594"/>
                </a:cubicBezTo>
                <a:cubicBezTo>
                  <a:pt x="200" y="591"/>
                  <a:pt x="198" y="588"/>
                  <a:pt x="197" y="583"/>
                </a:cubicBezTo>
                <a:cubicBezTo>
                  <a:pt x="197" y="580"/>
                  <a:pt x="197" y="575"/>
                  <a:pt x="200" y="570"/>
                </a:cubicBezTo>
                <a:cubicBezTo>
                  <a:pt x="200" y="570"/>
                  <a:pt x="208" y="560"/>
                  <a:pt x="218" y="557"/>
                </a:cubicBezTo>
                <a:cubicBezTo>
                  <a:pt x="218" y="557"/>
                  <a:pt x="239" y="551"/>
                  <a:pt x="244" y="544"/>
                </a:cubicBezTo>
                <a:cubicBezTo>
                  <a:pt x="244" y="544"/>
                  <a:pt x="259" y="532"/>
                  <a:pt x="262" y="522"/>
                </a:cubicBezTo>
                <a:cubicBezTo>
                  <a:pt x="262" y="522"/>
                  <a:pt x="269" y="505"/>
                  <a:pt x="265" y="491"/>
                </a:cubicBezTo>
                <a:cubicBezTo>
                  <a:pt x="265" y="491"/>
                  <a:pt x="261" y="473"/>
                  <a:pt x="249" y="466"/>
                </a:cubicBezTo>
                <a:cubicBezTo>
                  <a:pt x="249" y="466"/>
                  <a:pt x="231" y="454"/>
                  <a:pt x="217" y="462"/>
                </a:cubicBezTo>
                <a:cubicBezTo>
                  <a:pt x="217" y="462"/>
                  <a:pt x="204" y="465"/>
                  <a:pt x="203" y="480"/>
                </a:cubicBezTo>
                <a:cubicBezTo>
                  <a:pt x="203" y="480"/>
                  <a:pt x="201" y="489"/>
                  <a:pt x="210" y="492"/>
                </a:cubicBezTo>
                <a:cubicBezTo>
                  <a:pt x="210" y="492"/>
                  <a:pt x="215" y="492"/>
                  <a:pt x="221" y="493"/>
                </a:cubicBezTo>
                <a:cubicBezTo>
                  <a:pt x="221" y="493"/>
                  <a:pt x="230" y="493"/>
                  <a:pt x="230" y="505"/>
                </a:cubicBezTo>
                <a:cubicBezTo>
                  <a:pt x="230" y="505"/>
                  <a:pt x="228" y="523"/>
                  <a:pt x="211" y="527"/>
                </a:cubicBezTo>
                <a:cubicBezTo>
                  <a:pt x="211" y="527"/>
                  <a:pt x="189" y="531"/>
                  <a:pt x="172" y="512"/>
                </a:cubicBezTo>
                <a:cubicBezTo>
                  <a:pt x="172" y="512"/>
                  <a:pt x="159" y="501"/>
                  <a:pt x="159" y="483"/>
                </a:cubicBezTo>
                <a:cubicBezTo>
                  <a:pt x="157" y="452"/>
                  <a:pt x="198" y="419"/>
                  <a:pt x="228" y="423"/>
                </a:cubicBezTo>
                <a:cubicBezTo>
                  <a:pt x="228" y="423"/>
                  <a:pt x="241" y="424"/>
                  <a:pt x="255" y="433"/>
                </a:cubicBezTo>
                <a:cubicBezTo>
                  <a:pt x="255" y="433"/>
                  <a:pt x="290" y="457"/>
                  <a:pt x="299" y="459"/>
                </a:cubicBezTo>
                <a:cubicBezTo>
                  <a:pt x="299" y="459"/>
                  <a:pt x="320" y="466"/>
                  <a:pt x="347" y="457"/>
                </a:cubicBezTo>
                <a:cubicBezTo>
                  <a:pt x="347" y="457"/>
                  <a:pt x="367" y="450"/>
                  <a:pt x="378" y="439"/>
                </a:cubicBezTo>
                <a:cubicBezTo>
                  <a:pt x="378" y="439"/>
                  <a:pt x="404" y="443"/>
                  <a:pt x="416" y="462"/>
                </a:cubicBezTo>
                <a:cubicBezTo>
                  <a:pt x="416" y="462"/>
                  <a:pt x="429" y="479"/>
                  <a:pt x="428" y="504"/>
                </a:cubicBezTo>
                <a:cubicBezTo>
                  <a:pt x="428" y="504"/>
                  <a:pt x="445" y="526"/>
                  <a:pt x="445" y="540"/>
                </a:cubicBezTo>
                <a:cubicBezTo>
                  <a:pt x="445" y="540"/>
                  <a:pt x="444" y="565"/>
                  <a:pt x="431" y="575"/>
                </a:cubicBezTo>
                <a:cubicBezTo>
                  <a:pt x="427" y="578"/>
                  <a:pt x="404" y="597"/>
                  <a:pt x="406" y="596"/>
                </a:cubicBezTo>
                <a:cubicBezTo>
                  <a:pt x="407" y="594"/>
                  <a:pt x="387" y="609"/>
                  <a:pt x="380" y="630"/>
                </a:cubicBezTo>
                <a:cubicBezTo>
                  <a:pt x="380" y="630"/>
                  <a:pt x="375" y="643"/>
                  <a:pt x="381" y="652"/>
                </a:cubicBezTo>
                <a:cubicBezTo>
                  <a:pt x="381" y="652"/>
                  <a:pt x="386" y="662"/>
                  <a:pt x="372" y="666"/>
                </a:cubicBezTo>
                <a:cubicBezTo>
                  <a:pt x="372" y="666"/>
                  <a:pt x="348" y="673"/>
                  <a:pt x="330" y="659"/>
                </a:cubicBezTo>
                <a:cubicBezTo>
                  <a:pt x="330" y="659"/>
                  <a:pt x="312" y="649"/>
                  <a:pt x="308" y="622"/>
                </a:cubicBezTo>
                <a:cubicBezTo>
                  <a:pt x="308" y="622"/>
                  <a:pt x="308" y="606"/>
                  <a:pt x="309" y="601"/>
                </a:cubicBezTo>
                <a:cubicBezTo>
                  <a:pt x="309" y="601"/>
                  <a:pt x="294" y="594"/>
                  <a:pt x="292" y="568"/>
                </a:cubicBezTo>
                <a:cubicBezTo>
                  <a:pt x="292" y="568"/>
                  <a:pt x="291" y="550"/>
                  <a:pt x="303" y="536"/>
                </a:cubicBezTo>
                <a:cubicBezTo>
                  <a:pt x="303" y="536"/>
                  <a:pt x="311" y="527"/>
                  <a:pt x="317" y="524"/>
                </a:cubicBezTo>
                <a:cubicBezTo>
                  <a:pt x="317" y="524"/>
                  <a:pt x="320" y="511"/>
                  <a:pt x="331" y="505"/>
                </a:cubicBezTo>
                <a:cubicBezTo>
                  <a:pt x="331" y="505"/>
                  <a:pt x="337" y="502"/>
                  <a:pt x="353" y="505"/>
                </a:cubicBezTo>
                <a:cubicBezTo>
                  <a:pt x="353" y="505"/>
                  <a:pt x="368" y="507"/>
                  <a:pt x="374" y="524"/>
                </a:cubicBezTo>
                <a:cubicBezTo>
                  <a:pt x="374" y="524"/>
                  <a:pt x="381" y="543"/>
                  <a:pt x="363" y="544"/>
                </a:cubicBezTo>
                <a:cubicBezTo>
                  <a:pt x="363" y="544"/>
                  <a:pt x="350" y="546"/>
                  <a:pt x="348" y="557"/>
                </a:cubicBezTo>
                <a:cubicBezTo>
                  <a:pt x="348" y="557"/>
                  <a:pt x="346" y="570"/>
                  <a:pt x="356" y="579"/>
                </a:cubicBezTo>
                <a:cubicBezTo>
                  <a:pt x="356" y="579"/>
                  <a:pt x="364" y="586"/>
                  <a:pt x="382" y="580"/>
                </a:cubicBezTo>
                <a:cubicBezTo>
                  <a:pt x="382" y="580"/>
                  <a:pt x="400" y="572"/>
                  <a:pt x="402" y="549"/>
                </a:cubicBezTo>
                <a:cubicBezTo>
                  <a:pt x="402" y="549"/>
                  <a:pt x="401" y="530"/>
                  <a:pt x="388" y="518"/>
                </a:cubicBezTo>
                <a:cubicBezTo>
                  <a:pt x="388" y="518"/>
                  <a:pt x="400" y="481"/>
                  <a:pt x="357" y="481"/>
                </a:cubicBezTo>
                <a:cubicBezTo>
                  <a:pt x="357" y="481"/>
                  <a:pt x="344" y="471"/>
                  <a:pt x="331" y="471"/>
                </a:cubicBezTo>
                <a:cubicBezTo>
                  <a:pt x="331" y="471"/>
                  <a:pt x="309" y="470"/>
                  <a:pt x="303" y="484"/>
                </a:cubicBezTo>
                <a:cubicBezTo>
                  <a:pt x="303" y="484"/>
                  <a:pt x="292" y="496"/>
                  <a:pt x="295" y="514"/>
                </a:cubicBezTo>
                <a:cubicBezTo>
                  <a:pt x="295" y="514"/>
                  <a:pt x="271" y="522"/>
                  <a:pt x="267" y="558"/>
                </a:cubicBezTo>
                <a:cubicBezTo>
                  <a:pt x="267" y="571"/>
                  <a:pt x="271" y="588"/>
                  <a:pt x="282" y="596"/>
                </a:cubicBezTo>
                <a:cubicBezTo>
                  <a:pt x="282" y="596"/>
                  <a:pt x="278" y="614"/>
                  <a:pt x="283" y="634"/>
                </a:cubicBezTo>
                <a:cubicBezTo>
                  <a:pt x="283" y="634"/>
                  <a:pt x="292" y="664"/>
                  <a:pt x="314" y="679"/>
                </a:cubicBezTo>
                <a:cubicBezTo>
                  <a:pt x="314" y="679"/>
                  <a:pt x="329" y="691"/>
                  <a:pt x="348" y="694"/>
                </a:cubicBezTo>
                <a:cubicBezTo>
                  <a:pt x="348" y="694"/>
                  <a:pt x="372" y="701"/>
                  <a:pt x="394" y="690"/>
                </a:cubicBezTo>
                <a:cubicBezTo>
                  <a:pt x="394" y="690"/>
                  <a:pt x="418" y="674"/>
                  <a:pt x="425" y="664"/>
                </a:cubicBezTo>
                <a:cubicBezTo>
                  <a:pt x="425" y="664"/>
                  <a:pt x="404" y="655"/>
                  <a:pt x="405" y="640"/>
                </a:cubicBezTo>
                <a:cubicBezTo>
                  <a:pt x="405" y="640"/>
                  <a:pt x="406" y="624"/>
                  <a:pt x="424" y="612"/>
                </a:cubicBezTo>
                <a:cubicBezTo>
                  <a:pt x="424" y="612"/>
                  <a:pt x="445" y="600"/>
                  <a:pt x="450" y="598"/>
                </a:cubicBezTo>
                <a:cubicBezTo>
                  <a:pt x="450" y="598"/>
                  <a:pt x="467" y="585"/>
                  <a:pt x="471" y="568"/>
                </a:cubicBezTo>
                <a:cubicBezTo>
                  <a:pt x="471" y="568"/>
                  <a:pt x="481" y="548"/>
                  <a:pt x="470" y="519"/>
                </a:cubicBezTo>
                <a:cubicBezTo>
                  <a:pt x="470" y="519"/>
                  <a:pt x="459" y="500"/>
                  <a:pt x="447" y="492"/>
                </a:cubicBezTo>
                <a:cubicBezTo>
                  <a:pt x="447" y="492"/>
                  <a:pt x="449" y="460"/>
                  <a:pt x="440" y="447"/>
                </a:cubicBezTo>
                <a:cubicBezTo>
                  <a:pt x="440" y="447"/>
                  <a:pt x="427" y="424"/>
                  <a:pt x="404" y="415"/>
                </a:cubicBezTo>
                <a:cubicBezTo>
                  <a:pt x="404" y="415"/>
                  <a:pt x="397" y="411"/>
                  <a:pt x="398" y="405"/>
                </a:cubicBezTo>
                <a:cubicBezTo>
                  <a:pt x="398" y="405"/>
                  <a:pt x="428" y="387"/>
                  <a:pt x="438" y="356"/>
                </a:cubicBezTo>
                <a:cubicBezTo>
                  <a:pt x="440" y="351"/>
                  <a:pt x="440" y="348"/>
                  <a:pt x="438" y="343"/>
                </a:cubicBezTo>
                <a:cubicBezTo>
                  <a:pt x="425" y="314"/>
                  <a:pt x="398" y="297"/>
                  <a:pt x="398" y="297"/>
                </a:cubicBezTo>
                <a:cubicBezTo>
                  <a:pt x="397" y="290"/>
                  <a:pt x="404" y="287"/>
                  <a:pt x="404" y="287"/>
                </a:cubicBezTo>
                <a:cubicBezTo>
                  <a:pt x="427" y="277"/>
                  <a:pt x="440" y="254"/>
                  <a:pt x="440" y="254"/>
                </a:cubicBezTo>
                <a:cubicBezTo>
                  <a:pt x="449" y="241"/>
                  <a:pt x="447" y="209"/>
                  <a:pt x="447" y="209"/>
                </a:cubicBezTo>
                <a:cubicBezTo>
                  <a:pt x="459" y="201"/>
                  <a:pt x="470" y="182"/>
                  <a:pt x="470" y="182"/>
                </a:cubicBezTo>
                <a:cubicBezTo>
                  <a:pt x="481" y="153"/>
                  <a:pt x="471" y="133"/>
                  <a:pt x="471" y="133"/>
                </a:cubicBezTo>
                <a:cubicBezTo>
                  <a:pt x="467" y="116"/>
                  <a:pt x="450" y="104"/>
                  <a:pt x="450" y="104"/>
                </a:cubicBezTo>
                <a:cubicBezTo>
                  <a:pt x="445" y="102"/>
                  <a:pt x="424" y="89"/>
                  <a:pt x="424" y="89"/>
                </a:cubicBezTo>
                <a:cubicBezTo>
                  <a:pt x="406" y="77"/>
                  <a:pt x="405" y="62"/>
                  <a:pt x="405" y="62"/>
                </a:cubicBezTo>
                <a:cubicBezTo>
                  <a:pt x="404" y="47"/>
                  <a:pt x="425" y="38"/>
                  <a:pt x="425" y="38"/>
                </a:cubicBezTo>
                <a:cubicBezTo>
                  <a:pt x="418" y="27"/>
                  <a:pt x="394" y="11"/>
                  <a:pt x="394" y="11"/>
                </a:cubicBezTo>
                <a:cubicBezTo>
                  <a:pt x="372" y="0"/>
                  <a:pt x="348" y="7"/>
                  <a:pt x="348" y="7"/>
                </a:cubicBezTo>
                <a:cubicBezTo>
                  <a:pt x="329" y="10"/>
                  <a:pt x="314" y="22"/>
                  <a:pt x="314" y="22"/>
                </a:cubicBezTo>
                <a:cubicBezTo>
                  <a:pt x="292" y="37"/>
                  <a:pt x="283" y="68"/>
                  <a:pt x="283" y="68"/>
                </a:cubicBezTo>
                <a:cubicBezTo>
                  <a:pt x="278" y="88"/>
                  <a:pt x="282" y="105"/>
                  <a:pt x="282" y="105"/>
                </a:cubicBezTo>
                <a:cubicBezTo>
                  <a:pt x="271" y="114"/>
                  <a:pt x="267" y="130"/>
                  <a:pt x="267" y="144"/>
                </a:cubicBezTo>
                <a:cubicBezTo>
                  <a:pt x="271" y="179"/>
                  <a:pt x="295" y="188"/>
                  <a:pt x="295" y="188"/>
                </a:cubicBezTo>
                <a:cubicBezTo>
                  <a:pt x="292" y="205"/>
                  <a:pt x="303" y="218"/>
                  <a:pt x="303" y="218"/>
                </a:cubicBezTo>
                <a:cubicBezTo>
                  <a:pt x="309" y="232"/>
                  <a:pt x="331" y="231"/>
                  <a:pt x="331" y="231"/>
                </a:cubicBezTo>
                <a:cubicBezTo>
                  <a:pt x="344" y="231"/>
                  <a:pt x="357" y="221"/>
                  <a:pt x="357" y="221"/>
                </a:cubicBezTo>
                <a:cubicBezTo>
                  <a:pt x="400" y="220"/>
                  <a:pt x="388" y="184"/>
                  <a:pt x="388" y="184"/>
                </a:cubicBezTo>
                <a:cubicBezTo>
                  <a:pt x="401" y="172"/>
                  <a:pt x="402" y="152"/>
                  <a:pt x="402" y="152"/>
                </a:cubicBezTo>
                <a:cubicBezTo>
                  <a:pt x="400" y="129"/>
                  <a:pt x="382" y="122"/>
                  <a:pt x="382" y="122"/>
                </a:cubicBezTo>
                <a:cubicBezTo>
                  <a:pt x="364" y="115"/>
                  <a:pt x="356" y="123"/>
                  <a:pt x="356" y="123"/>
                </a:cubicBezTo>
                <a:cubicBezTo>
                  <a:pt x="346" y="131"/>
                  <a:pt x="348" y="144"/>
                  <a:pt x="348" y="144"/>
                </a:cubicBezTo>
                <a:cubicBezTo>
                  <a:pt x="350" y="155"/>
                  <a:pt x="363" y="157"/>
                  <a:pt x="363" y="157"/>
                </a:cubicBezTo>
                <a:cubicBezTo>
                  <a:pt x="381" y="159"/>
                  <a:pt x="374" y="177"/>
                  <a:pt x="374" y="177"/>
                </a:cubicBezTo>
                <a:cubicBezTo>
                  <a:pt x="368" y="194"/>
                  <a:pt x="353" y="196"/>
                  <a:pt x="353" y="196"/>
                </a:cubicBezTo>
                <a:cubicBezTo>
                  <a:pt x="337" y="200"/>
                  <a:pt x="331" y="196"/>
                  <a:pt x="331" y="196"/>
                </a:cubicBezTo>
                <a:cubicBezTo>
                  <a:pt x="320" y="190"/>
                  <a:pt x="317" y="177"/>
                  <a:pt x="317" y="177"/>
                </a:cubicBezTo>
                <a:cubicBezTo>
                  <a:pt x="311" y="175"/>
                  <a:pt x="303" y="165"/>
                  <a:pt x="303" y="165"/>
                </a:cubicBezTo>
                <a:cubicBezTo>
                  <a:pt x="291" y="151"/>
                  <a:pt x="292" y="133"/>
                  <a:pt x="292" y="133"/>
                </a:cubicBezTo>
                <a:cubicBezTo>
                  <a:pt x="294" y="107"/>
                  <a:pt x="309" y="100"/>
                  <a:pt x="309" y="100"/>
                </a:cubicBezTo>
                <a:cubicBezTo>
                  <a:pt x="308" y="96"/>
                  <a:pt x="308" y="79"/>
                  <a:pt x="308" y="79"/>
                </a:cubicBezTo>
                <a:cubicBezTo>
                  <a:pt x="312" y="52"/>
                  <a:pt x="330" y="43"/>
                  <a:pt x="330" y="43"/>
                </a:cubicBezTo>
                <a:cubicBezTo>
                  <a:pt x="348" y="28"/>
                  <a:pt x="372" y="36"/>
                  <a:pt x="372" y="36"/>
                </a:cubicBezTo>
                <a:cubicBezTo>
                  <a:pt x="386" y="39"/>
                  <a:pt x="381" y="49"/>
                  <a:pt x="381" y="49"/>
                </a:cubicBezTo>
                <a:cubicBezTo>
                  <a:pt x="375" y="58"/>
                  <a:pt x="380" y="71"/>
                  <a:pt x="380" y="71"/>
                </a:cubicBezTo>
                <a:cubicBezTo>
                  <a:pt x="387" y="92"/>
                  <a:pt x="407" y="107"/>
                  <a:pt x="406" y="106"/>
                </a:cubicBezTo>
                <a:cubicBezTo>
                  <a:pt x="404" y="104"/>
                  <a:pt x="427" y="123"/>
                  <a:pt x="431" y="126"/>
                </a:cubicBezTo>
                <a:cubicBezTo>
                  <a:pt x="444" y="136"/>
                  <a:pt x="445" y="161"/>
                  <a:pt x="445" y="161"/>
                </a:cubicBezTo>
                <a:cubicBezTo>
                  <a:pt x="445" y="175"/>
                  <a:pt x="428" y="197"/>
                  <a:pt x="428" y="197"/>
                </a:cubicBezTo>
                <a:cubicBezTo>
                  <a:pt x="429" y="223"/>
                  <a:pt x="416" y="240"/>
                  <a:pt x="416" y="240"/>
                </a:cubicBezTo>
                <a:cubicBezTo>
                  <a:pt x="404" y="258"/>
                  <a:pt x="378" y="262"/>
                  <a:pt x="378" y="262"/>
                </a:cubicBezTo>
                <a:cubicBezTo>
                  <a:pt x="367" y="251"/>
                  <a:pt x="347" y="244"/>
                  <a:pt x="347" y="244"/>
                </a:cubicBezTo>
                <a:cubicBezTo>
                  <a:pt x="320" y="236"/>
                  <a:pt x="299" y="243"/>
                  <a:pt x="299" y="243"/>
                </a:cubicBezTo>
                <a:cubicBezTo>
                  <a:pt x="290" y="245"/>
                  <a:pt x="255" y="269"/>
                  <a:pt x="255" y="269"/>
                </a:cubicBezTo>
                <a:cubicBezTo>
                  <a:pt x="241" y="278"/>
                  <a:pt x="230" y="278"/>
                  <a:pt x="230" y="278"/>
                </a:cubicBezTo>
                <a:cubicBezTo>
                  <a:pt x="220" y="279"/>
                  <a:pt x="211" y="278"/>
                  <a:pt x="203" y="274"/>
                </a:cubicBezTo>
                <a:cubicBezTo>
                  <a:pt x="188" y="267"/>
                  <a:pt x="169" y="253"/>
                  <a:pt x="163" y="237"/>
                </a:cubicBezTo>
                <a:cubicBezTo>
                  <a:pt x="158" y="221"/>
                  <a:pt x="161" y="201"/>
                  <a:pt x="172" y="190"/>
                </a:cubicBezTo>
                <a:cubicBezTo>
                  <a:pt x="189" y="170"/>
                  <a:pt x="211" y="175"/>
                  <a:pt x="211" y="175"/>
                </a:cubicBezTo>
                <a:cubicBezTo>
                  <a:pt x="228" y="179"/>
                  <a:pt x="230" y="197"/>
                  <a:pt x="230" y="197"/>
                </a:cubicBezTo>
                <a:cubicBezTo>
                  <a:pt x="230" y="208"/>
                  <a:pt x="221" y="209"/>
                  <a:pt x="221" y="209"/>
                </a:cubicBezTo>
                <a:cubicBezTo>
                  <a:pt x="215" y="209"/>
                  <a:pt x="210" y="210"/>
                  <a:pt x="210" y="210"/>
                </a:cubicBezTo>
                <a:cubicBezTo>
                  <a:pt x="201" y="213"/>
                  <a:pt x="203" y="221"/>
                  <a:pt x="203" y="221"/>
                </a:cubicBezTo>
                <a:cubicBezTo>
                  <a:pt x="204" y="236"/>
                  <a:pt x="217" y="239"/>
                  <a:pt x="217" y="239"/>
                </a:cubicBezTo>
                <a:cubicBezTo>
                  <a:pt x="231" y="248"/>
                  <a:pt x="249" y="236"/>
                  <a:pt x="249" y="236"/>
                </a:cubicBezTo>
                <a:cubicBezTo>
                  <a:pt x="261" y="228"/>
                  <a:pt x="265" y="210"/>
                  <a:pt x="265" y="210"/>
                </a:cubicBezTo>
                <a:cubicBezTo>
                  <a:pt x="269" y="197"/>
                  <a:pt x="262" y="179"/>
                  <a:pt x="262" y="179"/>
                </a:cubicBezTo>
                <a:cubicBezTo>
                  <a:pt x="259" y="170"/>
                  <a:pt x="244" y="157"/>
                  <a:pt x="244" y="157"/>
                </a:cubicBezTo>
                <a:cubicBezTo>
                  <a:pt x="239" y="150"/>
                  <a:pt x="218" y="144"/>
                  <a:pt x="218" y="144"/>
                </a:cubicBezTo>
                <a:cubicBezTo>
                  <a:pt x="208" y="142"/>
                  <a:pt x="200" y="132"/>
                  <a:pt x="200" y="132"/>
                </a:cubicBezTo>
                <a:cubicBezTo>
                  <a:pt x="196" y="126"/>
                  <a:pt x="197" y="121"/>
                  <a:pt x="197" y="117"/>
                </a:cubicBezTo>
                <a:cubicBezTo>
                  <a:pt x="199" y="113"/>
                  <a:pt x="203" y="108"/>
                  <a:pt x="207" y="106"/>
                </a:cubicBezTo>
                <a:cubicBezTo>
                  <a:pt x="209" y="105"/>
                  <a:pt x="211" y="105"/>
                  <a:pt x="213" y="106"/>
                </a:cubicBezTo>
                <a:cubicBezTo>
                  <a:pt x="217" y="107"/>
                  <a:pt x="218" y="109"/>
                  <a:pt x="219" y="112"/>
                </a:cubicBezTo>
                <a:cubicBezTo>
                  <a:pt x="221" y="115"/>
                  <a:pt x="223" y="117"/>
                  <a:pt x="223" y="117"/>
                </a:cubicBezTo>
                <a:cubicBezTo>
                  <a:pt x="234" y="126"/>
                  <a:pt x="240" y="115"/>
                  <a:pt x="240" y="115"/>
                </a:cubicBezTo>
                <a:cubicBezTo>
                  <a:pt x="246" y="100"/>
                  <a:pt x="235" y="89"/>
                  <a:pt x="235" y="89"/>
                </a:cubicBezTo>
                <a:cubicBezTo>
                  <a:pt x="223" y="75"/>
                  <a:pt x="208" y="76"/>
                  <a:pt x="208" y="76"/>
                </a:cubicBezTo>
                <a:cubicBezTo>
                  <a:pt x="189" y="76"/>
                  <a:pt x="178" y="89"/>
                  <a:pt x="178" y="89"/>
                </a:cubicBezTo>
                <a:cubicBezTo>
                  <a:pt x="169" y="99"/>
                  <a:pt x="168" y="110"/>
                  <a:pt x="167" y="118"/>
                </a:cubicBezTo>
                <a:cubicBezTo>
                  <a:pt x="167" y="126"/>
                  <a:pt x="171" y="141"/>
                  <a:pt x="171" y="141"/>
                </a:cubicBezTo>
                <a:cubicBezTo>
                  <a:pt x="174" y="149"/>
                  <a:pt x="168" y="150"/>
                  <a:pt x="168" y="150"/>
                </a:cubicBezTo>
                <a:cubicBezTo>
                  <a:pt x="155" y="148"/>
                  <a:pt x="142" y="168"/>
                  <a:pt x="142" y="168"/>
                </a:cubicBezTo>
                <a:cubicBezTo>
                  <a:pt x="139" y="171"/>
                  <a:pt x="143" y="175"/>
                  <a:pt x="143" y="175"/>
                </a:cubicBezTo>
                <a:cubicBezTo>
                  <a:pt x="145" y="180"/>
                  <a:pt x="143" y="184"/>
                  <a:pt x="143" y="184"/>
                </a:cubicBezTo>
                <a:cubicBezTo>
                  <a:pt x="142" y="190"/>
                  <a:pt x="138" y="188"/>
                  <a:pt x="138" y="188"/>
                </a:cubicBezTo>
                <a:cubicBezTo>
                  <a:pt x="136" y="188"/>
                  <a:pt x="134" y="186"/>
                  <a:pt x="137" y="182"/>
                </a:cubicBezTo>
                <a:cubicBezTo>
                  <a:pt x="140" y="178"/>
                  <a:pt x="137" y="174"/>
                  <a:pt x="137" y="174"/>
                </a:cubicBezTo>
                <a:cubicBezTo>
                  <a:pt x="135" y="171"/>
                  <a:pt x="126" y="166"/>
                  <a:pt x="126" y="166"/>
                </a:cubicBezTo>
                <a:cubicBezTo>
                  <a:pt x="122" y="165"/>
                  <a:pt x="118" y="164"/>
                  <a:pt x="113" y="165"/>
                </a:cubicBezTo>
                <a:cubicBezTo>
                  <a:pt x="107" y="166"/>
                  <a:pt x="103" y="170"/>
                  <a:pt x="99" y="175"/>
                </a:cubicBezTo>
                <a:cubicBezTo>
                  <a:pt x="97" y="178"/>
                  <a:pt x="97" y="180"/>
                  <a:pt x="98" y="183"/>
                </a:cubicBezTo>
                <a:cubicBezTo>
                  <a:pt x="98" y="185"/>
                  <a:pt x="99" y="187"/>
                  <a:pt x="100" y="188"/>
                </a:cubicBezTo>
                <a:cubicBezTo>
                  <a:pt x="99" y="189"/>
                  <a:pt x="91" y="194"/>
                  <a:pt x="90" y="202"/>
                </a:cubicBezTo>
                <a:cubicBezTo>
                  <a:pt x="89" y="207"/>
                  <a:pt x="89" y="213"/>
                  <a:pt x="92" y="218"/>
                </a:cubicBezTo>
                <a:cubicBezTo>
                  <a:pt x="93" y="222"/>
                  <a:pt x="97" y="226"/>
                  <a:pt x="100" y="229"/>
                </a:cubicBezTo>
                <a:cubicBezTo>
                  <a:pt x="104" y="232"/>
                  <a:pt x="106" y="232"/>
                  <a:pt x="110" y="230"/>
                </a:cubicBezTo>
                <a:cubicBezTo>
                  <a:pt x="113" y="228"/>
                  <a:pt x="111" y="223"/>
                  <a:pt x="111" y="223"/>
                </a:cubicBezTo>
                <a:cubicBezTo>
                  <a:pt x="111" y="218"/>
                  <a:pt x="113" y="213"/>
                  <a:pt x="113" y="213"/>
                </a:cubicBezTo>
                <a:cubicBezTo>
                  <a:pt x="118" y="204"/>
                  <a:pt x="126" y="205"/>
                  <a:pt x="126" y="205"/>
                </a:cubicBezTo>
                <a:cubicBezTo>
                  <a:pt x="137" y="205"/>
                  <a:pt x="137" y="215"/>
                  <a:pt x="137" y="215"/>
                </a:cubicBezTo>
                <a:cubicBezTo>
                  <a:pt x="137" y="215"/>
                  <a:pt x="136" y="226"/>
                  <a:pt x="136" y="237"/>
                </a:cubicBezTo>
                <a:cubicBezTo>
                  <a:pt x="136" y="247"/>
                  <a:pt x="139" y="256"/>
                  <a:pt x="143" y="258"/>
                </a:cubicBezTo>
                <a:cubicBezTo>
                  <a:pt x="147" y="261"/>
                  <a:pt x="157" y="269"/>
                  <a:pt x="157" y="269"/>
                </a:cubicBezTo>
                <a:cubicBezTo>
                  <a:pt x="152" y="264"/>
                  <a:pt x="170" y="281"/>
                  <a:pt x="170" y="293"/>
                </a:cubicBezTo>
                <a:cubicBezTo>
                  <a:pt x="170" y="307"/>
                  <a:pt x="156" y="310"/>
                  <a:pt x="156" y="310"/>
                </a:cubicBezTo>
                <a:cubicBezTo>
                  <a:pt x="144" y="310"/>
                  <a:pt x="139" y="303"/>
                  <a:pt x="139" y="303"/>
                </a:cubicBezTo>
                <a:cubicBezTo>
                  <a:pt x="134" y="299"/>
                  <a:pt x="135" y="291"/>
                  <a:pt x="136" y="289"/>
                </a:cubicBezTo>
                <a:cubicBezTo>
                  <a:pt x="136" y="287"/>
                  <a:pt x="137" y="283"/>
                  <a:pt x="137" y="283"/>
                </a:cubicBezTo>
                <a:cubicBezTo>
                  <a:pt x="135" y="277"/>
                  <a:pt x="129" y="279"/>
                  <a:pt x="129" y="279"/>
                </a:cubicBezTo>
                <a:cubicBezTo>
                  <a:pt x="123" y="279"/>
                  <a:pt x="116" y="286"/>
                  <a:pt x="116" y="286"/>
                </a:cubicBezTo>
                <a:cubicBezTo>
                  <a:pt x="116" y="290"/>
                  <a:pt x="114" y="301"/>
                  <a:pt x="114" y="301"/>
                </a:cubicBezTo>
                <a:cubicBezTo>
                  <a:pt x="112" y="311"/>
                  <a:pt x="97" y="320"/>
                  <a:pt x="88" y="313"/>
                </a:cubicBezTo>
                <a:cubicBezTo>
                  <a:pt x="88" y="313"/>
                  <a:pt x="86" y="311"/>
                  <a:pt x="83" y="308"/>
                </a:cubicBezTo>
                <a:cubicBezTo>
                  <a:pt x="79" y="304"/>
                  <a:pt x="83" y="298"/>
                  <a:pt x="86" y="303"/>
                </a:cubicBezTo>
                <a:cubicBezTo>
                  <a:pt x="88" y="308"/>
                  <a:pt x="92" y="310"/>
                  <a:pt x="94" y="311"/>
                </a:cubicBezTo>
                <a:cubicBezTo>
                  <a:pt x="97" y="311"/>
                  <a:pt x="107" y="310"/>
                  <a:pt x="110" y="298"/>
                </a:cubicBezTo>
                <a:cubicBezTo>
                  <a:pt x="112" y="286"/>
                  <a:pt x="106" y="280"/>
                  <a:pt x="103" y="277"/>
                </a:cubicBezTo>
                <a:cubicBezTo>
                  <a:pt x="100" y="274"/>
                  <a:pt x="93" y="271"/>
                  <a:pt x="84" y="273"/>
                </a:cubicBezTo>
                <a:cubicBezTo>
                  <a:pt x="75" y="275"/>
                  <a:pt x="64" y="287"/>
                  <a:pt x="64" y="287"/>
                </a:cubicBezTo>
                <a:cubicBezTo>
                  <a:pt x="61" y="290"/>
                  <a:pt x="57" y="293"/>
                  <a:pt x="54" y="294"/>
                </a:cubicBezTo>
                <a:cubicBezTo>
                  <a:pt x="45" y="298"/>
                  <a:pt x="39" y="296"/>
                  <a:pt x="31" y="292"/>
                </a:cubicBezTo>
                <a:cubicBezTo>
                  <a:pt x="29" y="292"/>
                  <a:pt x="29" y="294"/>
                  <a:pt x="29" y="294"/>
                </a:cubicBezTo>
                <a:cubicBezTo>
                  <a:pt x="28" y="304"/>
                  <a:pt x="31" y="314"/>
                  <a:pt x="32" y="317"/>
                </a:cubicBezTo>
                <a:cubicBezTo>
                  <a:pt x="34" y="321"/>
                  <a:pt x="38" y="331"/>
                  <a:pt x="48" y="334"/>
                </a:cubicBezTo>
                <a:cubicBezTo>
                  <a:pt x="58" y="337"/>
                  <a:pt x="68" y="327"/>
                  <a:pt x="68" y="327"/>
                </a:cubicBezTo>
                <a:cubicBezTo>
                  <a:pt x="77" y="326"/>
                  <a:pt x="86" y="334"/>
                  <a:pt x="86" y="334"/>
                </a:cubicBezTo>
                <a:cubicBezTo>
                  <a:pt x="113" y="324"/>
                  <a:pt x="127" y="344"/>
                  <a:pt x="131" y="351"/>
                </a:cubicBezTo>
                <a:close/>
                <a:moveTo>
                  <a:pt x="401" y="333"/>
                </a:moveTo>
                <a:cubicBezTo>
                  <a:pt x="395" y="318"/>
                  <a:pt x="376" y="309"/>
                  <a:pt x="376" y="309"/>
                </a:cubicBezTo>
                <a:cubicBezTo>
                  <a:pt x="365" y="284"/>
                  <a:pt x="351" y="270"/>
                  <a:pt x="323" y="271"/>
                </a:cubicBezTo>
                <a:cubicBezTo>
                  <a:pt x="311" y="271"/>
                  <a:pt x="300" y="276"/>
                  <a:pt x="292" y="286"/>
                </a:cubicBezTo>
                <a:cubicBezTo>
                  <a:pt x="289" y="291"/>
                  <a:pt x="287" y="297"/>
                  <a:pt x="288" y="304"/>
                </a:cubicBezTo>
                <a:cubicBezTo>
                  <a:pt x="291" y="316"/>
                  <a:pt x="304" y="318"/>
                  <a:pt x="309" y="307"/>
                </a:cubicBezTo>
                <a:cubicBezTo>
                  <a:pt x="310" y="304"/>
                  <a:pt x="312" y="300"/>
                  <a:pt x="316" y="298"/>
                </a:cubicBezTo>
                <a:cubicBezTo>
                  <a:pt x="320" y="294"/>
                  <a:pt x="325" y="293"/>
                  <a:pt x="329" y="294"/>
                </a:cubicBezTo>
                <a:cubicBezTo>
                  <a:pt x="348" y="297"/>
                  <a:pt x="356" y="321"/>
                  <a:pt x="345" y="335"/>
                </a:cubicBezTo>
                <a:cubicBezTo>
                  <a:pt x="341" y="340"/>
                  <a:pt x="336" y="343"/>
                  <a:pt x="330" y="348"/>
                </a:cubicBezTo>
                <a:cubicBezTo>
                  <a:pt x="328" y="350"/>
                  <a:pt x="328" y="349"/>
                  <a:pt x="330" y="351"/>
                </a:cubicBezTo>
                <a:cubicBezTo>
                  <a:pt x="336" y="356"/>
                  <a:pt x="341" y="360"/>
                  <a:pt x="345" y="364"/>
                </a:cubicBezTo>
                <a:cubicBezTo>
                  <a:pt x="356" y="378"/>
                  <a:pt x="348" y="402"/>
                  <a:pt x="329" y="405"/>
                </a:cubicBezTo>
                <a:cubicBezTo>
                  <a:pt x="325" y="406"/>
                  <a:pt x="320" y="405"/>
                  <a:pt x="316" y="402"/>
                </a:cubicBezTo>
                <a:cubicBezTo>
                  <a:pt x="312" y="399"/>
                  <a:pt x="310" y="395"/>
                  <a:pt x="309" y="392"/>
                </a:cubicBezTo>
                <a:cubicBezTo>
                  <a:pt x="304" y="381"/>
                  <a:pt x="291" y="383"/>
                  <a:pt x="288" y="395"/>
                </a:cubicBezTo>
                <a:cubicBezTo>
                  <a:pt x="287" y="402"/>
                  <a:pt x="289" y="408"/>
                  <a:pt x="292" y="413"/>
                </a:cubicBezTo>
                <a:cubicBezTo>
                  <a:pt x="300" y="423"/>
                  <a:pt x="311" y="428"/>
                  <a:pt x="323" y="428"/>
                </a:cubicBezTo>
                <a:cubicBezTo>
                  <a:pt x="351" y="430"/>
                  <a:pt x="365" y="415"/>
                  <a:pt x="376" y="390"/>
                </a:cubicBezTo>
                <a:cubicBezTo>
                  <a:pt x="376" y="390"/>
                  <a:pt x="395" y="381"/>
                  <a:pt x="401" y="366"/>
                </a:cubicBezTo>
                <a:cubicBezTo>
                  <a:pt x="406" y="358"/>
                  <a:pt x="406" y="341"/>
                  <a:pt x="401" y="333"/>
                </a:cubicBezTo>
                <a:close/>
                <a:moveTo>
                  <a:pt x="179" y="350"/>
                </a:moveTo>
                <a:cubicBezTo>
                  <a:pt x="179" y="350"/>
                  <a:pt x="205" y="363"/>
                  <a:pt x="215" y="386"/>
                </a:cubicBezTo>
                <a:cubicBezTo>
                  <a:pt x="221" y="382"/>
                  <a:pt x="240" y="382"/>
                  <a:pt x="246" y="386"/>
                </a:cubicBezTo>
                <a:cubicBezTo>
                  <a:pt x="256" y="363"/>
                  <a:pt x="282" y="350"/>
                  <a:pt x="282" y="350"/>
                </a:cubicBezTo>
                <a:cubicBezTo>
                  <a:pt x="253" y="335"/>
                  <a:pt x="246" y="315"/>
                  <a:pt x="246" y="315"/>
                </a:cubicBezTo>
                <a:cubicBezTo>
                  <a:pt x="242" y="317"/>
                  <a:pt x="219" y="317"/>
                  <a:pt x="215" y="315"/>
                </a:cubicBezTo>
                <a:cubicBezTo>
                  <a:pt x="215" y="315"/>
                  <a:pt x="208" y="335"/>
                  <a:pt x="179" y="350"/>
                </a:cubicBezTo>
                <a:close/>
                <a:moveTo>
                  <a:pt x="16" y="366"/>
                </a:moveTo>
                <a:cubicBezTo>
                  <a:pt x="25" y="366"/>
                  <a:pt x="32" y="358"/>
                  <a:pt x="32" y="349"/>
                </a:cubicBezTo>
                <a:cubicBezTo>
                  <a:pt x="32" y="341"/>
                  <a:pt x="25" y="333"/>
                  <a:pt x="16" y="333"/>
                </a:cubicBezTo>
                <a:cubicBezTo>
                  <a:pt x="7" y="333"/>
                  <a:pt x="0" y="341"/>
                  <a:pt x="0" y="349"/>
                </a:cubicBezTo>
                <a:cubicBezTo>
                  <a:pt x="0" y="358"/>
                  <a:pt x="7" y="366"/>
                  <a:pt x="16" y="366"/>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18" name="TextBox 17"/>
          <p:cNvSpPr txBox="1"/>
          <p:nvPr/>
        </p:nvSpPr>
        <p:spPr>
          <a:xfrm>
            <a:off x="1205020" y="613152"/>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800" advTm="6327">
        <p14:prism/>
      </p:transition>
    </mc:Choice>
    <mc:Fallback xmlns="">
      <p:transition spd="slow" advTm="6327">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33000">
                                          <p:cBhvr additive="base">
                                            <p:cTn id="7" dur="500" fill="hold"/>
                                            <p:tgtEl>
                                              <p:spTgt spid="17"/>
                                            </p:tgtEl>
                                            <p:attrNameLst>
                                              <p:attrName>ppt_x</p:attrName>
                                            </p:attrNameLst>
                                          </p:cBhvr>
                                          <p:tavLst>
                                            <p:tav tm="0">
                                              <p:val>
                                                <p:strVal val="0-#ppt_w/2"/>
                                              </p:val>
                                            </p:tav>
                                            <p:tav tm="100000">
                                              <p:val>
                                                <p:strVal val="#ppt_x"/>
                                              </p:val>
                                            </p:tav>
                                          </p:tavLst>
                                        </p:anim>
                                        <p:anim calcmode="lin" valueType="num" p14:bounceEnd="33000">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8"/>
                                            </p:tgtEl>
                                            <p:attrNameLst>
                                              <p:attrName>ppt_y</p:attrName>
                                            </p:attrNameLst>
                                          </p:cBhvr>
                                          <p:tavLst>
                                            <p:tav tm="0">
                                              <p:val>
                                                <p:strVal val="#ppt_y"/>
                                              </p:val>
                                            </p:tav>
                                            <p:tav tm="100000">
                                              <p:val>
                                                <p:strVal val="#ppt_y"/>
                                              </p:val>
                                            </p:tav>
                                          </p:tavLst>
                                        </p:anim>
                                        <p:anim calcmode="lin" valueType="num">
                                          <p:cBhvr>
                                            <p:cTn id="13"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8"/>
                                            </p:tgtEl>
                                          </p:cBhvr>
                                        </p:animEffect>
                                      </p:childTnLst>
                                    </p:cTn>
                                  </p:par>
                                </p:childTnLst>
                              </p:cTn>
                            </p:par>
                            <p:par>
                              <p:cTn id="16" fill="hold">
                                <p:stCondLst>
                                  <p:cond delay="800"/>
                                </p:stCondLst>
                                <p:childTnLst>
                                  <p:par>
                                    <p:cTn id="17" presetID="16" presetClass="entr" presetSubtype="37"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outVertical)">
                                          <p:cBhvr>
                                            <p:cTn id="19" dur="500"/>
                                            <p:tgtEl>
                                              <p:spTgt spid="7"/>
                                            </p:tgtEl>
                                          </p:cBhvr>
                                        </p:animEffect>
                                      </p:childTnLst>
                                    </p:cTn>
                                  </p:par>
                                </p:childTnLst>
                              </p:cTn>
                            </p:par>
                            <p:par>
                              <p:cTn id="20" fill="hold">
                                <p:stCondLst>
                                  <p:cond delay="1300"/>
                                </p:stCondLst>
                                <p:childTnLst>
                                  <p:par>
                                    <p:cTn id="21" presetID="31"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 calcmode="lin" valueType="num">
                                          <p:cBhvr>
                                            <p:cTn id="25" dur="500" fill="hold"/>
                                            <p:tgtEl>
                                              <p:spTgt spid="10"/>
                                            </p:tgtEl>
                                            <p:attrNameLst>
                                              <p:attrName>style.rotation</p:attrName>
                                            </p:attrNameLst>
                                          </p:cBhvr>
                                          <p:tavLst>
                                            <p:tav tm="0">
                                              <p:val>
                                                <p:fltVal val="90"/>
                                              </p:val>
                                            </p:tav>
                                            <p:tav tm="100000">
                                              <p:val>
                                                <p:fltVal val="0"/>
                                              </p:val>
                                            </p:tav>
                                          </p:tavLst>
                                        </p:anim>
                                        <p:animEffect transition="in" filter="fade">
                                          <p:cBhvr>
                                            <p:cTn id="26" dur="500"/>
                                            <p:tgtEl>
                                              <p:spTgt spid="10"/>
                                            </p:tgtEl>
                                          </p:cBhvr>
                                        </p:animEffect>
                                      </p:childTnLst>
                                    </p:cTn>
                                  </p:par>
                                </p:childTnLst>
                              </p:cTn>
                            </p:par>
                            <p:par>
                              <p:cTn id="27" fill="hold">
                                <p:stCondLst>
                                  <p:cond delay="1800"/>
                                </p:stCondLst>
                                <p:childTnLst>
                                  <p:par>
                                    <p:cTn id="28" presetID="2" presetClass="entr" presetSubtype="2"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1+#ppt_w/2"/>
                                              </p:val>
                                            </p:tav>
                                            <p:tav tm="100000">
                                              <p:val>
                                                <p:strVal val="#ppt_x"/>
                                              </p:val>
                                            </p:tav>
                                          </p:tavLst>
                                        </p:anim>
                                        <p:anim calcmode="lin" valueType="num">
                                          <p:cBhvr additive="base">
                                            <p:cTn id="31" dur="500" fill="hold"/>
                                            <p:tgtEl>
                                              <p:spTgt spid="14"/>
                                            </p:tgtEl>
                                            <p:attrNameLst>
                                              <p:attrName>ppt_y</p:attrName>
                                            </p:attrNameLst>
                                          </p:cBhvr>
                                          <p:tavLst>
                                            <p:tav tm="0">
                                              <p:val>
                                                <p:strVal val="#ppt_y"/>
                                              </p:val>
                                            </p:tav>
                                            <p:tav tm="100000">
                                              <p:val>
                                                <p:strVal val="#ppt_y"/>
                                              </p:val>
                                            </p:tav>
                                          </p:tavLst>
                                        </p:anim>
                                      </p:childTnLst>
                                    </p:cTn>
                                  </p:par>
                                </p:childTnLst>
                              </p:cTn>
                            </p:par>
                            <p:par>
                              <p:cTn id="32" fill="hold">
                                <p:stCondLst>
                                  <p:cond delay="2300"/>
                                </p:stCondLst>
                                <p:childTnLst>
                                  <p:par>
                                    <p:cTn id="33" presetID="22" presetClass="entr" presetSubtype="2"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right)">
                                          <p:cBhvr>
                                            <p:cTn id="35" dur="500"/>
                                            <p:tgtEl>
                                              <p:spTgt spid="4"/>
                                            </p:tgtEl>
                                          </p:cBhvr>
                                        </p:animEffect>
                                      </p:childTnLst>
                                    </p:cTn>
                                  </p:par>
                                </p:childTnLst>
                              </p:cTn>
                            </p:par>
                            <p:par>
                              <p:cTn id="36" fill="hold">
                                <p:stCondLst>
                                  <p:cond delay="2800"/>
                                </p:stCondLst>
                                <p:childTnLst>
                                  <p:par>
                                    <p:cTn id="37" presetID="31"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400" fill="hold"/>
                                            <p:tgtEl>
                                              <p:spTgt spid="15"/>
                                            </p:tgtEl>
                                            <p:attrNameLst>
                                              <p:attrName>ppt_w</p:attrName>
                                            </p:attrNameLst>
                                          </p:cBhvr>
                                          <p:tavLst>
                                            <p:tav tm="0">
                                              <p:val>
                                                <p:fltVal val="0"/>
                                              </p:val>
                                            </p:tav>
                                            <p:tav tm="100000">
                                              <p:val>
                                                <p:strVal val="#ppt_w"/>
                                              </p:val>
                                            </p:tav>
                                          </p:tavLst>
                                        </p:anim>
                                        <p:anim calcmode="lin" valueType="num">
                                          <p:cBhvr>
                                            <p:cTn id="40" dur="400" fill="hold"/>
                                            <p:tgtEl>
                                              <p:spTgt spid="15"/>
                                            </p:tgtEl>
                                            <p:attrNameLst>
                                              <p:attrName>ppt_h</p:attrName>
                                            </p:attrNameLst>
                                          </p:cBhvr>
                                          <p:tavLst>
                                            <p:tav tm="0">
                                              <p:val>
                                                <p:fltVal val="0"/>
                                              </p:val>
                                            </p:tav>
                                            <p:tav tm="100000">
                                              <p:val>
                                                <p:strVal val="#ppt_h"/>
                                              </p:val>
                                            </p:tav>
                                          </p:tavLst>
                                        </p:anim>
                                        <p:anim calcmode="lin" valueType="num">
                                          <p:cBhvr>
                                            <p:cTn id="41" dur="400" fill="hold"/>
                                            <p:tgtEl>
                                              <p:spTgt spid="15"/>
                                            </p:tgtEl>
                                            <p:attrNameLst>
                                              <p:attrName>style.rotation</p:attrName>
                                            </p:attrNameLst>
                                          </p:cBhvr>
                                          <p:tavLst>
                                            <p:tav tm="0">
                                              <p:val>
                                                <p:fltVal val="90"/>
                                              </p:val>
                                            </p:tav>
                                            <p:tav tm="100000">
                                              <p:val>
                                                <p:fltVal val="0"/>
                                              </p:val>
                                            </p:tav>
                                          </p:tavLst>
                                        </p:anim>
                                        <p:animEffect transition="in" filter="fade">
                                          <p:cBhvr>
                                            <p:cTn id="42" dur="400"/>
                                            <p:tgtEl>
                                              <p:spTgt spid="15"/>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400" fill="hold"/>
                                            <p:tgtEl>
                                              <p:spTgt spid="12"/>
                                            </p:tgtEl>
                                            <p:attrNameLst>
                                              <p:attrName>ppt_w</p:attrName>
                                            </p:attrNameLst>
                                          </p:cBhvr>
                                          <p:tavLst>
                                            <p:tav tm="0">
                                              <p:val>
                                                <p:fltVal val="0"/>
                                              </p:val>
                                            </p:tav>
                                            <p:tav tm="100000">
                                              <p:val>
                                                <p:strVal val="#ppt_w"/>
                                              </p:val>
                                            </p:tav>
                                          </p:tavLst>
                                        </p:anim>
                                        <p:anim calcmode="lin" valueType="num">
                                          <p:cBhvr>
                                            <p:cTn id="46" dur="400" fill="hold"/>
                                            <p:tgtEl>
                                              <p:spTgt spid="12"/>
                                            </p:tgtEl>
                                            <p:attrNameLst>
                                              <p:attrName>ppt_h</p:attrName>
                                            </p:attrNameLst>
                                          </p:cBhvr>
                                          <p:tavLst>
                                            <p:tav tm="0">
                                              <p:val>
                                                <p:fltVal val="0"/>
                                              </p:val>
                                            </p:tav>
                                            <p:tav tm="100000">
                                              <p:val>
                                                <p:strVal val="#ppt_h"/>
                                              </p:val>
                                            </p:tav>
                                          </p:tavLst>
                                        </p:anim>
                                        <p:anim calcmode="lin" valueType="num">
                                          <p:cBhvr>
                                            <p:cTn id="47" dur="400" fill="hold"/>
                                            <p:tgtEl>
                                              <p:spTgt spid="12"/>
                                            </p:tgtEl>
                                            <p:attrNameLst>
                                              <p:attrName>style.rotation</p:attrName>
                                            </p:attrNameLst>
                                          </p:cBhvr>
                                          <p:tavLst>
                                            <p:tav tm="0">
                                              <p:val>
                                                <p:fltVal val="90"/>
                                              </p:val>
                                            </p:tav>
                                            <p:tav tm="100000">
                                              <p:val>
                                                <p:fltVal val="0"/>
                                              </p:val>
                                            </p:tav>
                                          </p:tavLst>
                                        </p:anim>
                                        <p:animEffect transition="in" filter="fade">
                                          <p:cBhvr>
                                            <p:cTn id="48" dur="400"/>
                                            <p:tgtEl>
                                              <p:spTgt spid="12"/>
                                            </p:tgtEl>
                                          </p:cBhvr>
                                        </p:animEffect>
                                      </p:childTnLst>
                                    </p:cTn>
                                  </p:par>
                                </p:childTnLst>
                              </p:cTn>
                            </p:par>
                            <p:par>
                              <p:cTn id="49" fill="hold">
                                <p:stCondLst>
                                  <p:cond delay="3300"/>
                                </p:stCondLst>
                                <p:childTnLst>
                                  <p:par>
                                    <p:cTn id="50" presetID="2" presetClass="entr" presetSubtype="8"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0-#ppt_w/2"/>
                                              </p:val>
                                            </p:tav>
                                            <p:tav tm="100000">
                                              <p:val>
                                                <p:strVal val="#ppt_x"/>
                                              </p:val>
                                            </p:tav>
                                          </p:tavLst>
                                        </p:anim>
                                        <p:anim calcmode="lin" valueType="num">
                                          <p:cBhvr additive="base">
                                            <p:cTn id="53" dur="500" fill="hold"/>
                                            <p:tgtEl>
                                              <p:spTgt spid="13"/>
                                            </p:tgtEl>
                                            <p:attrNameLst>
                                              <p:attrName>ppt_y</p:attrName>
                                            </p:attrNameLst>
                                          </p:cBhvr>
                                          <p:tavLst>
                                            <p:tav tm="0">
                                              <p:val>
                                                <p:strVal val="#ppt_y"/>
                                              </p:val>
                                            </p:tav>
                                            <p:tav tm="100000">
                                              <p:val>
                                                <p:strVal val="#ppt_y"/>
                                              </p:val>
                                            </p:tav>
                                          </p:tavLst>
                                        </p:anim>
                                      </p:childTnLst>
                                    </p:cTn>
                                  </p:par>
                                </p:childTnLst>
                              </p:cTn>
                            </p:par>
                            <p:par>
                              <p:cTn id="54" fill="hold">
                                <p:stCondLst>
                                  <p:cond delay="3800"/>
                                </p:stCondLst>
                                <p:childTnLst>
                                  <p:par>
                                    <p:cTn id="55" presetID="22" presetClass="entr" presetSubtype="8"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left)">
                                          <p:cBhvr>
                                            <p:cTn id="57" dur="500"/>
                                            <p:tgtEl>
                                              <p:spTgt spid="6"/>
                                            </p:tgtEl>
                                          </p:cBhvr>
                                        </p:animEffect>
                                      </p:childTnLst>
                                    </p:cTn>
                                  </p:par>
                                </p:childTnLst>
                              </p:cTn>
                            </p:par>
                            <p:par>
                              <p:cTn id="58" fill="hold">
                                <p:stCondLst>
                                  <p:cond delay="43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400" fill="hold"/>
                                            <p:tgtEl>
                                              <p:spTgt spid="11"/>
                                            </p:tgtEl>
                                            <p:attrNameLst>
                                              <p:attrName>ppt_w</p:attrName>
                                            </p:attrNameLst>
                                          </p:cBhvr>
                                          <p:tavLst>
                                            <p:tav tm="0">
                                              <p:val>
                                                <p:fltVal val="0"/>
                                              </p:val>
                                            </p:tav>
                                            <p:tav tm="100000">
                                              <p:val>
                                                <p:strVal val="#ppt_w"/>
                                              </p:val>
                                            </p:tav>
                                          </p:tavLst>
                                        </p:anim>
                                        <p:anim calcmode="lin" valueType="num">
                                          <p:cBhvr>
                                            <p:cTn id="62" dur="400" fill="hold"/>
                                            <p:tgtEl>
                                              <p:spTgt spid="11"/>
                                            </p:tgtEl>
                                            <p:attrNameLst>
                                              <p:attrName>ppt_h</p:attrName>
                                            </p:attrNameLst>
                                          </p:cBhvr>
                                          <p:tavLst>
                                            <p:tav tm="0">
                                              <p:val>
                                                <p:fltVal val="0"/>
                                              </p:val>
                                            </p:tav>
                                            <p:tav tm="100000">
                                              <p:val>
                                                <p:strVal val="#ppt_h"/>
                                              </p:val>
                                            </p:tav>
                                          </p:tavLst>
                                        </p:anim>
                                        <p:anim calcmode="lin" valueType="num">
                                          <p:cBhvr>
                                            <p:cTn id="63" dur="400" fill="hold"/>
                                            <p:tgtEl>
                                              <p:spTgt spid="11"/>
                                            </p:tgtEl>
                                            <p:attrNameLst>
                                              <p:attrName>style.rotation</p:attrName>
                                            </p:attrNameLst>
                                          </p:cBhvr>
                                          <p:tavLst>
                                            <p:tav tm="0">
                                              <p:val>
                                                <p:fltVal val="90"/>
                                              </p:val>
                                            </p:tav>
                                            <p:tav tm="100000">
                                              <p:val>
                                                <p:fltVal val="0"/>
                                              </p:val>
                                            </p:tav>
                                          </p:tavLst>
                                        </p:anim>
                                        <p:animEffect transition="in" filter="fade">
                                          <p:cBhvr>
                                            <p:cTn id="64" dur="4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400" fill="hold"/>
                                            <p:tgtEl>
                                              <p:spTgt spid="16"/>
                                            </p:tgtEl>
                                            <p:attrNameLst>
                                              <p:attrName>ppt_w</p:attrName>
                                            </p:attrNameLst>
                                          </p:cBhvr>
                                          <p:tavLst>
                                            <p:tav tm="0">
                                              <p:val>
                                                <p:fltVal val="0"/>
                                              </p:val>
                                            </p:tav>
                                            <p:tav tm="100000">
                                              <p:val>
                                                <p:strVal val="#ppt_w"/>
                                              </p:val>
                                            </p:tav>
                                          </p:tavLst>
                                        </p:anim>
                                        <p:anim calcmode="lin" valueType="num">
                                          <p:cBhvr>
                                            <p:cTn id="68" dur="400" fill="hold"/>
                                            <p:tgtEl>
                                              <p:spTgt spid="16"/>
                                            </p:tgtEl>
                                            <p:attrNameLst>
                                              <p:attrName>ppt_h</p:attrName>
                                            </p:attrNameLst>
                                          </p:cBhvr>
                                          <p:tavLst>
                                            <p:tav tm="0">
                                              <p:val>
                                                <p:fltVal val="0"/>
                                              </p:val>
                                            </p:tav>
                                            <p:tav tm="100000">
                                              <p:val>
                                                <p:strVal val="#ppt_h"/>
                                              </p:val>
                                            </p:tav>
                                          </p:tavLst>
                                        </p:anim>
                                        <p:anim calcmode="lin" valueType="num">
                                          <p:cBhvr>
                                            <p:cTn id="69" dur="400" fill="hold"/>
                                            <p:tgtEl>
                                              <p:spTgt spid="16"/>
                                            </p:tgtEl>
                                            <p:attrNameLst>
                                              <p:attrName>style.rotation</p:attrName>
                                            </p:attrNameLst>
                                          </p:cBhvr>
                                          <p:tavLst>
                                            <p:tav tm="0">
                                              <p:val>
                                                <p:fltVal val="90"/>
                                              </p:val>
                                            </p:tav>
                                            <p:tav tm="100000">
                                              <p:val>
                                                <p:fltVal val="0"/>
                                              </p:val>
                                            </p:tav>
                                          </p:tavLst>
                                        </p:anim>
                                        <p:animEffect transition="in" filter="fade">
                                          <p:cBhvr>
                                            <p:cTn id="70" dur="4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p:bldP spid="11" grpId="0"/>
          <p:bldP spid="12" grpId="0"/>
          <p:bldP spid="13" grpId="0" animBg="1"/>
          <p:bldP spid="14" grpId="0" animBg="1"/>
          <p:bldP spid="15" grpId="0"/>
          <p:bldP spid="16" grpId="0"/>
          <p:bldP spid="17" grpId="0" animBg="1"/>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8"/>
                                            </p:tgtEl>
                                            <p:attrNameLst>
                                              <p:attrName>ppt_y</p:attrName>
                                            </p:attrNameLst>
                                          </p:cBhvr>
                                          <p:tavLst>
                                            <p:tav tm="0">
                                              <p:val>
                                                <p:strVal val="#ppt_y"/>
                                              </p:val>
                                            </p:tav>
                                            <p:tav tm="100000">
                                              <p:val>
                                                <p:strVal val="#ppt_y"/>
                                              </p:val>
                                            </p:tav>
                                          </p:tavLst>
                                        </p:anim>
                                        <p:anim calcmode="lin" valueType="num">
                                          <p:cBhvr>
                                            <p:cTn id="13"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8"/>
                                            </p:tgtEl>
                                          </p:cBhvr>
                                        </p:animEffect>
                                      </p:childTnLst>
                                    </p:cTn>
                                  </p:par>
                                </p:childTnLst>
                              </p:cTn>
                            </p:par>
                            <p:par>
                              <p:cTn id="16" fill="hold">
                                <p:stCondLst>
                                  <p:cond delay="800"/>
                                </p:stCondLst>
                                <p:childTnLst>
                                  <p:par>
                                    <p:cTn id="17" presetID="16" presetClass="entr" presetSubtype="37"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outVertical)">
                                          <p:cBhvr>
                                            <p:cTn id="19" dur="500"/>
                                            <p:tgtEl>
                                              <p:spTgt spid="7"/>
                                            </p:tgtEl>
                                          </p:cBhvr>
                                        </p:animEffect>
                                      </p:childTnLst>
                                    </p:cTn>
                                  </p:par>
                                </p:childTnLst>
                              </p:cTn>
                            </p:par>
                            <p:par>
                              <p:cTn id="20" fill="hold">
                                <p:stCondLst>
                                  <p:cond delay="1300"/>
                                </p:stCondLst>
                                <p:childTnLst>
                                  <p:par>
                                    <p:cTn id="21" presetID="31"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 calcmode="lin" valueType="num">
                                          <p:cBhvr>
                                            <p:cTn id="25" dur="500" fill="hold"/>
                                            <p:tgtEl>
                                              <p:spTgt spid="10"/>
                                            </p:tgtEl>
                                            <p:attrNameLst>
                                              <p:attrName>style.rotation</p:attrName>
                                            </p:attrNameLst>
                                          </p:cBhvr>
                                          <p:tavLst>
                                            <p:tav tm="0">
                                              <p:val>
                                                <p:fltVal val="90"/>
                                              </p:val>
                                            </p:tav>
                                            <p:tav tm="100000">
                                              <p:val>
                                                <p:fltVal val="0"/>
                                              </p:val>
                                            </p:tav>
                                          </p:tavLst>
                                        </p:anim>
                                        <p:animEffect transition="in" filter="fade">
                                          <p:cBhvr>
                                            <p:cTn id="26" dur="500"/>
                                            <p:tgtEl>
                                              <p:spTgt spid="10"/>
                                            </p:tgtEl>
                                          </p:cBhvr>
                                        </p:animEffect>
                                      </p:childTnLst>
                                    </p:cTn>
                                  </p:par>
                                </p:childTnLst>
                              </p:cTn>
                            </p:par>
                            <p:par>
                              <p:cTn id="27" fill="hold">
                                <p:stCondLst>
                                  <p:cond delay="1800"/>
                                </p:stCondLst>
                                <p:childTnLst>
                                  <p:par>
                                    <p:cTn id="28" presetID="2" presetClass="entr" presetSubtype="2"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1+#ppt_w/2"/>
                                              </p:val>
                                            </p:tav>
                                            <p:tav tm="100000">
                                              <p:val>
                                                <p:strVal val="#ppt_x"/>
                                              </p:val>
                                            </p:tav>
                                          </p:tavLst>
                                        </p:anim>
                                        <p:anim calcmode="lin" valueType="num">
                                          <p:cBhvr additive="base">
                                            <p:cTn id="31" dur="500" fill="hold"/>
                                            <p:tgtEl>
                                              <p:spTgt spid="14"/>
                                            </p:tgtEl>
                                            <p:attrNameLst>
                                              <p:attrName>ppt_y</p:attrName>
                                            </p:attrNameLst>
                                          </p:cBhvr>
                                          <p:tavLst>
                                            <p:tav tm="0">
                                              <p:val>
                                                <p:strVal val="#ppt_y"/>
                                              </p:val>
                                            </p:tav>
                                            <p:tav tm="100000">
                                              <p:val>
                                                <p:strVal val="#ppt_y"/>
                                              </p:val>
                                            </p:tav>
                                          </p:tavLst>
                                        </p:anim>
                                      </p:childTnLst>
                                    </p:cTn>
                                  </p:par>
                                </p:childTnLst>
                              </p:cTn>
                            </p:par>
                            <p:par>
                              <p:cTn id="32" fill="hold">
                                <p:stCondLst>
                                  <p:cond delay="2300"/>
                                </p:stCondLst>
                                <p:childTnLst>
                                  <p:par>
                                    <p:cTn id="33" presetID="22" presetClass="entr" presetSubtype="2"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right)">
                                          <p:cBhvr>
                                            <p:cTn id="35" dur="500"/>
                                            <p:tgtEl>
                                              <p:spTgt spid="4"/>
                                            </p:tgtEl>
                                          </p:cBhvr>
                                        </p:animEffect>
                                      </p:childTnLst>
                                    </p:cTn>
                                  </p:par>
                                </p:childTnLst>
                              </p:cTn>
                            </p:par>
                            <p:par>
                              <p:cTn id="36" fill="hold">
                                <p:stCondLst>
                                  <p:cond delay="2800"/>
                                </p:stCondLst>
                                <p:childTnLst>
                                  <p:par>
                                    <p:cTn id="37" presetID="31"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400" fill="hold"/>
                                            <p:tgtEl>
                                              <p:spTgt spid="15"/>
                                            </p:tgtEl>
                                            <p:attrNameLst>
                                              <p:attrName>ppt_w</p:attrName>
                                            </p:attrNameLst>
                                          </p:cBhvr>
                                          <p:tavLst>
                                            <p:tav tm="0">
                                              <p:val>
                                                <p:fltVal val="0"/>
                                              </p:val>
                                            </p:tav>
                                            <p:tav tm="100000">
                                              <p:val>
                                                <p:strVal val="#ppt_w"/>
                                              </p:val>
                                            </p:tav>
                                          </p:tavLst>
                                        </p:anim>
                                        <p:anim calcmode="lin" valueType="num">
                                          <p:cBhvr>
                                            <p:cTn id="40" dur="400" fill="hold"/>
                                            <p:tgtEl>
                                              <p:spTgt spid="15"/>
                                            </p:tgtEl>
                                            <p:attrNameLst>
                                              <p:attrName>ppt_h</p:attrName>
                                            </p:attrNameLst>
                                          </p:cBhvr>
                                          <p:tavLst>
                                            <p:tav tm="0">
                                              <p:val>
                                                <p:fltVal val="0"/>
                                              </p:val>
                                            </p:tav>
                                            <p:tav tm="100000">
                                              <p:val>
                                                <p:strVal val="#ppt_h"/>
                                              </p:val>
                                            </p:tav>
                                          </p:tavLst>
                                        </p:anim>
                                        <p:anim calcmode="lin" valueType="num">
                                          <p:cBhvr>
                                            <p:cTn id="41" dur="400" fill="hold"/>
                                            <p:tgtEl>
                                              <p:spTgt spid="15"/>
                                            </p:tgtEl>
                                            <p:attrNameLst>
                                              <p:attrName>style.rotation</p:attrName>
                                            </p:attrNameLst>
                                          </p:cBhvr>
                                          <p:tavLst>
                                            <p:tav tm="0">
                                              <p:val>
                                                <p:fltVal val="90"/>
                                              </p:val>
                                            </p:tav>
                                            <p:tav tm="100000">
                                              <p:val>
                                                <p:fltVal val="0"/>
                                              </p:val>
                                            </p:tav>
                                          </p:tavLst>
                                        </p:anim>
                                        <p:animEffect transition="in" filter="fade">
                                          <p:cBhvr>
                                            <p:cTn id="42" dur="400"/>
                                            <p:tgtEl>
                                              <p:spTgt spid="15"/>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400" fill="hold"/>
                                            <p:tgtEl>
                                              <p:spTgt spid="12"/>
                                            </p:tgtEl>
                                            <p:attrNameLst>
                                              <p:attrName>ppt_w</p:attrName>
                                            </p:attrNameLst>
                                          </p:cBhvr>
                                          <p:tavLst>
                                            <p:tav tm="0">
                                              <p:val>
                                                <p:fltVal val="0"/>
                                              </p:val>
                                            </p:tav>
                                            <p:tav tm="100000">
                                              <p:val>
                                                <p:strVal val="#ppt_w"/>
                                              </p:val>
                                            </p:tav>
                                          </p:tavLst>
                                        </p:anim>
                                        <p:anim calcmode="lin" valueType="num">
                                          <p:cBhvr>
                                            <p:cTn id="46" dur="400" fill="hold"/>
                                            <p:tgtEl>
                                              <p:spTgt spid="12"/>
                                            </p:tgtEl>
                                            <p:attrNameLst>
                                              <p:attrName>ppt_h</p:attrName>
                                            </p:attrNameLst>
                                          </p:cBhvr>
                                          <p:tavLst>
                                            <p:tav tm="0">
                                              <p:val>
                                                <p:fltVal val="0"/>
                                              </p:val>
                                            </p:tav>
                                            <p:tav tm="100000">
                                              <p:val>
                                                <p:strVal val="#ppt_h"/>
                                              </p:val>
                                            </p:tav>
                                          </p:tavLst>
                                        </p:anim>
                                        <p:anim calcmode="lin" valueType="num">
                                          <p:cBhvr>
                                            <p:cTn id="47" dur="400" fill="hold"/>
                                            <p:tgtEl>
                                              <p:spTgt spid="12"/>
                                            </p:tgtEl>
                                            <p:attrNameLst>
                                              <p:attrName>style.rotation</p:attrName>
                                            </p:attrNameLst>
                                          </p:cBhvr>
                                          <p:tavLst>
                                            <p:tav tm="0">
                                              <p:val>
                                                <p:fltVal val="90"/>
                                              </p:val>
                                            </p:tav>
                                            <p:tav tm="100000">
                                              <p:val>
                                                <p:fltVal val="0"/>
                                              </p:val>
                                            </p:tav>
                                          </p:tavLst>
                                        </p:anim>
                                        <p:animEffect transition="in" filter="fade">
                                          <p:cBhvr>
                                            <p:cTn id="48" dur="400"/>
                                            <p:tgtEl>
                                              <p:spTgt spid="12"/>
                                            </p:tgtEl>
                                          </p:cBhvr>
                                        </p:animEffect>
                                      </p:childTnLst>
                                    </p:cTn>
                                  </p:par>
                                </p:childTnLst>
                              </p:cTn>
                            </p:par>
                            <p:par>
                              <p:cTn id="49" fill="hold">
                                <p:stCondLst>
                                  <p:cond delay="3300"/>
                                </p:stCondLst>
                                <p:childTnLst>
                                  <p:par>
                                    <p:cTn id="50" presetID="2" presetClass="entr" presetSubtype="8"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0-#ppt_w/2"/>
                                              </p:val>
                                            </p:tav>
                                            <p:tav tm="100000">
                                              <p:val>
                                                <p:strVal val="#ppt_x"/>
                                              </p:val>
                                            </p:tav>
                                          </p:tavLst>
                                        </p:anim>
                                        <p:anim calcmode="lin" valueType="num">
                                          <p:cBhvr additive="base">
                                            <p:cTn id="53" dur="500" fill="hold"/>
                                            <p:tgtEl>
                                              <p:spTgt spid="13"/>
                                            </p:tgtEl>
                                            <p:attrNameLst>
                                              <p:attrName>ppt_y</p:attrName>
                                            </p:attrNameLst>
                                          </p:cBhvr>
                                          <p:tavLst>
                                            <p:tav tm="0">
                                              <p:val>
                                                <p:strVal val="#ppt_y"/>
                                              </p:val>
                                            </p:tav>
                                            <p:tav tm="100000">
                                              <p:val>
                                                <p:strVal val="#ppt_y"/>
                                              </p:val>
                                            </p:tav>
                                          </p:tavLst>
                                        </p:anim>
                                      </p:childTnLst>
                                    </p:cTn>
                                  </p:par>
                                </p:childTnLst>
                              </p:cTn>
                            </p:par>
                            <p:par>
                              <p:cTn id="54" fill="hold">
                                <p:stCondLst>
                                  <p:cond delay="3800"/>
                                </p:stCondLst>
                                <p:childTnLst>
                                  <p:par>
                                    <p:cTn id="55" presetID="22" presetClass="entr" presetSubtype="8"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left)">
                                          <p:cBhvr>
                                            <p:cTn id="57" dur="500"/>
                                            <p:tgtEl>
                                              <p:spTgt spid="6"/>
                                            </p:tgtEl>
                                          </p:cBhvr>
                                        </p:animEffect>
                                      </p:childTnLst>
                                    </p:cTn>
                                  </p:par>
                                </p:childTnLst>
                              </p:cTn>
                            </p:par>
                            <p:par>
                              <p:cTn id="58" fill="hold">
                                <p:stCondLst>
                                  <p:cond delay="43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400" fill="hold"/>
                                            <p:tgtEl>
                                              <p:spTgt spid="11"/>
                                            </p:tgtEl>
                                            <p:attrNameLst>
                                              <p:attrName>ppt_w</p:attrName>
                                            </p:attrNameLst>
                                          </p:cBhvr>
                                          <p:tavLst>
                                            <p:tav tm="0">
                                              <p:val>
                                                <p:fltVal val="0"/>
                                              </p:val>
                                            </p:tav>
                                            <p:tav tm="100000">
                                              <p:val>
                                                <p:strVal val="#ppt_w"/>
                                              </p:val>
                                            </p:tav>
                                          </p:tavLst>
                                        </p:anim>
                                        <p:anim calcmode="lin" valueType="num">
                                          <p:cBhvr>
                                            <p:cTn id="62" dur="400" fill="hold"/>
                                            <p:tgtEl>
                                              <p:spTgt spid="11"/>
                                            </p:tgtEl>
                                            <p:attrNameLst>
                                              <p:attrName>ppt_h</p:attrName>
                                            </p:attrNameLst>
                                          </p:cBhvr>
                                          <p:tavLst>
                                            <p:tav tm="0">
                                              <p:val>
                                                <p:fltVal val="0"/>
                                              </p:val>
                                            </p:tav>
                                            <p:tav tm="100000">
                                              <p:val>
                                                <p:strVal val="#ppt_h"/>
                                              </p:val>
                                            </p:tav>
                                          </p:tavLst>
                                        </p:anim>
                                        <p:anim calcmode="lin" valueType="num">
                                          <p:cBhvr>
                                            <p:cTn id="63" dur="400" fill="hold"/>
                                            <p:tgtEl>
                                              <p:spTgt spid="11"/>
                                            </p:tgtEl>
                                            <p:attrNameLst>
                                              <p:attrName>style.rotation</p:attrName>
                                            </p:attrNameLst>
                                          </p:cBhvr>
                                          <p:tavLst>
                                            <p:tav tm="0">
                                              <p:val>
                                                <p:fltVal val="90"/>
                                              </p:val>
                                            </p:tav>
                                            <p:tav tm="100000">
                                              <p:val>
                                                <p:fltVal val="0"/>
                                              </p:val>
                                            </p:tav>
                                          </p:tavLst>
                                        </p:anim>
                                        <p:animEffect transition="in" filter="fade">
                                          <p:cBhvr>
                                            <p:cTn id="64" dur="4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400" fill="hold"/>
                                            <p:tgtEl>
                                              <p:spTgt spid="16"/>
                                            </p:tgtEl>
                                            <p:attrNameLst>
                                              <p:attrName>ppt_w</p:attrName>
                                            </p:attrNameLst>
                                          </p:cBhvr>
                                          <p:tavLst>
                                            <p:tav tm="0">
                                              <p:val>
                                                <p:fltVal val="0"/>
                                              </p:val>
                                            </p:tav>
                                            <p:tav tm="100000">
                                              <p:val>
                                                <p:strVal val="#ppt_w"/>
                                              </p:val>
                                            </p:tav>
                                          </p:tavLst>
                                        </p:anim>
                                        <p:anim calcmode="lin" valueType="num">
                                          <p:cBhvr>
                                            <p:cTn id="68" dur="400" fill="hold"/>
                                            <p:tgtEl>
                                              <p:spTgt spid="16"/>
                                            </p:tgtEl>
                                            <p:attrNameLst>
                                              <p:attrName>ppt_h</p:attrName>
                                            </p:attrNameLst>
                                          </p:cBhvr>
                                          <p:tavLst>
                                            <p:tav tm="0">
                                              <p:val>
                                                <p:fltVal val="0"/>
                                              </p:val>
                                            </p:tav>
                                            <p:tav tm="100000">
                                              <p:val>
                                                <p:strVal val="#ppt_h"/>
                                              </p:val>
                                            </p:tav>
                                          </p:tavLst>
                                        </p:anim>
                                        <p:anim calcmode="lin" valueType="num">
                                          <p:cBhvr>
                                            <p:cTn id="69" dur="400" fill="hold"/>
                                            <p:tgtEl>
                                              <p:spTgt spid="16"/>
                                            </p:tgtEl>
                                            <p:attrNameLst>
                                              <p:attrName>style.rotation</p:attrName>
                                            </p:attrNameLst>
                                          </p:cBhvr>
                                          <p:tavLst>
                                            <p:tav tm="0">
                                              <p:val>
                                                <p:fltVal val="90"/>
                                              </p:val>
                                            </p:tav>
                                            <p:tav tm="100000">
                                              <p:val>
                                                <p:fltVal val="0"/>
                                              </p:val>
                                            </p:tav>
                                          </p:tavLst>
                                        </p:anim>
                                        <p:animEffect transition="in" filter="fade">
                                          <p:cBhvr>
                                            <p:cTn id="70" dur="4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p:bldP spid="11" grpId="0"/>
          <p:bldP spid="12" grpId="0"/>
          <p:bldP spid="13" grpId="0" animBg="1"/>
          <p:bldP spid="14" grpId="0" animBg="1"/>
          <p:bldP spid="15" grpId="0"/>
          <p:bldP spid="16" grpId="0"/>
          <p:bldP spid="17" grpId="0" animBg="1"/>
          <p:bldP spid="18"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p:cNvSpPr/>
          <p:nvPr/>
        </p:nvSpPr>
        <p:spPr bwMode="auto">
          <a:xfrm>
            <a:off x="6015415" y="1329018"/>
            <a:ext cx="1959763" cy="2579872"/>
          </a:xfrm>
          <a:custGeom>
            <a:avLst/>
            <a:gdLst/>
            <a:ahLst/>
            <a:cxnLst/>
            <a:rect l="l" t="t" r="r" b="b"/>
            <a:pathLst>
              <a:path w="2105248" h="2842038">
                <a:moveTo>
                  <a:pt x="5953" y="0"/>
                </a:moveTo>
                <a:lnTo>
                  <a:pt x="9525" y="4763"/>
                </a:lnTo>
                <a:cubicBezTo>
                  <a:pt x="1063824" y="0"/>
                  <a:pt x="1921669" y="858441"/>
                  <a:pt x="1921669" y="1916907"/>
                </a:cubicBezTo>
                <a:lnTo>
                  <a:pt x="1924050" y="1919288"/>
                </a:lnTo>
                <a:cubicBezTo>
                  <a:pt x="1922092" y="2151415"/>
                  <a:pt x="1879444" y="2375887"/>
                  <a:pt x="1800364" y="2582669"/>
                </a:cubicBezTo>
                <a:lnTo>
                  <a:pt x="2105248" y="2718412"/>
                </a:lnTo>
                <a:lnTo>
                  <a:pt x="1118368" y="2842038"/>
                </a:lnTo>
                <a:lnTo>
                  <a:pt x="549889" y="2025921"/>
                </a:lnTo>
                <a:lnTo>
                  <a:pt x="922384" y="2191767"/>
                </a:lnTo>
                <a:cubicBezTo>
                  <a:pt x="949698" y="2105069"/>
                  <a:pt x="963811" y="2012556"/>
                  <a:pt x="963811" y="1916907"/>
                </a:cubicBezTo>
                <a:lnTo>
                  <a:pt x="962025" y="1919288"/>
                </a:lnTo>
                <a:cubicBezTo>
                  <a:pt x="963811" y="1433513"/>
                  <a:pt x="606624" y="1033463"/>
                  <a:pt x="141685" y="967383"/>
                </a:cubicBezTo>
                <a:lnTo>
                  <a:pt x="142875" y="966788"/>
                </a:lnTo>
                <a:lnTo>
                  <a:pt x="361950" y="471488"/>
                </a:lnTo>
                <a:lnTo>
                  <a:pt x="0" y="4763"/>
                </a:lnTo>
                <a:cubicBezTo>
                  <a:pt x="4763" y="0"/>
                  <a:pt x="5358" y="0"/>
                  <a:pt x="5953" y="0"/>
                </a:cubicBezTo>
                <a:close/>
              </a:path>
            </a:pathLst>
          </a:custGeom>
          <a:solidFill>
            <a:schemeClr val="accent5"/>
          </a:solidFill>
          <a:ln w="3175" cap="flat" cmpd="sng" algn="ctr">
            <a:noFill/>
            <a:prstDash val="solid"/>
          </a:ln>
          <a:effectLst>
            <a:outerShdw blurRad="50800" dist="38100" dir="2700000" algn="tl" rotWithShape="0">
              <a:prstClr val="black">
                <a:alpha val="40000"/>
              </a:prstClr>
            </a:outerShdw>
          </a:effectLst>
        </p:spPr>
        <p:txBody>
          <a:bodyPr lIns="0" rIns="0" anchor="b"/>
          <a:lstStyle/>
          <a:p>
            <a:pPr marL="0" marR="0" lvl="0" indent="0" defTabSz="914400" eaLnBrk="1" fontAlgn="auto" latinLnBrk="0" hangingPunct="1">
              <a:lnSpc>
                <a:spcPct val="120000"/>
              </a:lnSpc>
              <a:spcBef>
                <a:spcPts val="600"/>
              </a:spcBef>
              <a:spcAft>
                <a:spcPts val="600"/>
              </a:spcAft>
              <a:buClrTx/>
              <a:buSzTx/>
              <a:buFontTx/>
              <a:buNone/>
              <a:defRPr/>
            </a:pPr>
            <a:endParaRPr kumimoji="0" lang="zh-CN" altLang="en-US" sz="2800" b="1" i="0" u="none" strike="noStrike" kern="0" cap="none" spc="0" normalizeH="0" baseline="0" noProof="0">
              <a:ln>
                <a:noFill/>
              </a:ln>
              <a:solidFill>
                <a:schemeClr val="bg1"/>
              </a:solidFill>
              <a:effectLst/>
              <a:uLnTx/>
              <a:uFillTx/>
              <a:latin typeface="Impact" panose="020B0806030902050204" pitchFamily="34" charset="0"/>
              <a:ea typeface="微软雅黑" panose="020B0503020204020204" pitchFamily="34" charset="-122"/>
              <a:cs typeface="+mn-cs"/>
            </a:endParaRPr>
          </a:p>
        </p:txBody>
      </p:sp>
      <p:sp>
        <p:nvSpPr>
          <p:cNvPr id="5" name="矩形 4"/>
          <p:cNvSpPr/>
          <p:nvPr/>
        </p:nvSpPr>
        <p:spPr>
          <a:xfrm rot="4010461">
            <a:off x="4799141" y="1814952"/>
            <a:ext cx="2446473" cy="2508689"/>
          </a:xfrm>
          <a:prstGeom prst="rect">
            <a:avLst/>
          </a:prstGeom>
          <a:noFill/>
          <a:ln w="25400" cap="flat" cmpd="sng" algn="ctr">
            <a:noFill/>
            <a:prstDash val="solid"/>
          </a:ln>
          <a:effectLst/>
        </p:spPr>
        <p:txBody>
          <a:bodyPr spcFirstLastPara="1" lIns="89611" tIns="44806" rIns="89611" bIns="44806" anchor="ctr">
            <a:prstTxWarp prst="textArchUp">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单击此处添加文本</a:t>
            </a:r>
          </a:p>
        </p:txBody>
      </p:sp>
      <p:sp>
        <p:nvSpPr>
          <p:cNvPr id="6" name="Freeform 8"/>
          <p:cNvSpPr/>
          <p:nvPr/>
        </p:nvSpPr>
        <p:spPr bwMode="auto">
          <a:xfrm>
            <a:off x="4237626" y="1052736"/>
            <a:ext cx="2004332" cy="2883159"/>
          </a:xfrm>
          <a:custGeom>
            <a:avLst/>
            <a:gdLst/>
            <a:ahLst/>
            <a:cxnLst/>
            <a:rect l="l" t="t" r="r" b="b"/>
            <a:pathLst>
              <a:path w="2153126" h="3176145">
                <a:moveTo>
                  <a:pt x="1552623" y="0"/>
                </a:moveTo>
                <a:lnTo>
                  <a:pt x="2153126" y="792850"/>
                </a:lnTo>
                <a:lnTo>
                  <a:pt x="1730588" y="1693225"/>
                </a:lnTo>
                <a:lnTo>
                  <a:pt x="1688096" y="1288939"/>
                </a:lnTo>
                <a:cubicBezTo>
                  <a:pt x="1270395" y="1390256"/>
                  <a:pt x="957858" y="1769253"/>
                  <a:pt x="957858" y="2221264"/>
                </a:cubicBezTo>
                <a:lnTo>
                  <a:pt x="957262" y="2223645"/>
                </a:lnTo>
                <a:cubicBezTo>
                  <a:pt x="957858" y="2346875"/>
                  <a:pt x="982266" y="2467723"/>
                  <a:pt x="1026914" y="2577856"/>
                </a:cubicBezTo>
                <a:lnTo>
                  <a:pt x="1023937" y="2576070"/>
                </a:lnTo>
                <a:lnTo>
                  <a:pt x="490538" y="2633220"/>
                </a:lnTo>
                <a:lnTo>
                  <a:pt x="261938" y="3176145"/>
                </a:lnTo>
                <a:cubicBezTo>
                  <a:pt x="94059" y="2898730"/>
                  <a:pt x="0" y="2570712"/>
                  <a:pt x="0" y="2221264"/>
                </a:cubicBezTo>
                <a:lnTo>
                  <a:pt x="4763" y="2223645"/>
                </a:lnTo>
                <a:cubicBezTo>
                  <a:pt x="245" y="1274964"/>
                  <a:pt x="686173" y="488583"/>
                  <a:pt x="1587696" y="333690"/>
                </a:cubicBezTo>
                <a:close/>
              </a:path>
            </a:pathLst>
          </a:custGeom>
          <a:solidFill>
            <a:schemeClr val="bg1">
              <a:lumMod val="60000"/>
              <a:lumOff val="40000"/>
            </a:schemeClr>
          </a:solidFill>
          <a:ln w="3175" cap="flat" cmpd="sng" algn="ctr">
            <a:noFill/>
            <a:prstDash val="solid"/>
          </a:ln>
          <a:effectLst>
            <a:outerShdw blurRad="50800" dist="38100" dir="2700000" algn="tl" rotWithShape="0">
              <a:prstClr val="black">
                <a:alpha val="40000"/>
              </a:prstClr>
            </a:outerShdw>
          </a:effectLst>
        </p:spPr>
        <p:txBody>
          <a:bodyPr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7" name="矩形 6"/>
          <p:cNvSpPr/>
          <p:nvPr/>
        </p:nvSpPr>
        <p:spPr>
          <a:xfrm rot="18410461">
            <a:off x="4799139" y="1814953"/>
            <a:ext cx="2446473" cy="2508689"/>
          </a:xfrm>
          <a:prstGeom prst="rect">
            <a:avLst/>
          </a:prstGeom>
          <a:noFill/>
          <a:ln w="25400" cap="flat" cmpd="sng" algn="ctr">
            <a:noFill/>
            <a:prstDash val="solid"/>
          </a:ln>
          <a:effectLst/>
        </p:spPr>
        <p:txBody>
          <a:bodyPr spcFirstLastPara="1" lIns="89611" tIns="44806" rIns="89611" bIns="44806" anchor="ctr">
            <a:prstTxWarp prst="textArchUp">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单击此处添加文本</a:t>
            </a:r>
          </a:p>
        </p:txBody>
      </p:sp>
      <p:sp>
        <p:nvSpPr>
          <p:cNvPr id="8" name="Freeform 10"/>
          <p:cNvSpPr/>
          <p:nvPr/>
        </p:nvSpPr>
        <p:spPr bwMode="auto">
          <a:xfrm>
            <a:off x="4403626" y="3456675"/>
            <a:ext cx="3163474" cy="1352501"/>
          </a:xfrm>
          <a:custGeom>
            <a:avLst/>
            <a:gdLst/>
            <a:ahLst/>
            <a:cxnLst/>
            <a:rect l="l" t="t" r="r" b="b"/>
            <a:pathLst>
              <a:path w="3398317" h="1489942">
                <a:moveTo>
                  <a:pt x="1377394" y="0"/>
                </a:moveTo>
                <a:lnTo>
                  <a:pt x="1050692" y="237364"/>
                </a:lnTo>
                <a:cubicBezTo>
                  <a:pt x="1222176" y="418784"/>
                  <a:pt x="1466843" y="531489"/>
                  <a:pt x="1737600" y="531489"/>
                </a:cubicBezTo>
                <a:lnTo>
                  <a:pt x="1741171" y="527917"/>
                </a:lnTo>
                <a:cubicBezTo>
                  <a:pt x="2043553" y="531489"/>
                  <a:pt x="2316172" y="388019"/>
                  <a:pt x="2491173" y="164181"/>
                </a:cubicBezTo>
                <a:lnTo>
                  <a:pt x="2493554" y="165967"/>
                </a:lnTo>
                <a:lnTo>
                  <a:pt x="2807840" y="604117"/>
                </a:lnTo>
                <a:lnTo>
                  <a:pt x="3398317" y="527917"/>
                </a:lnTo>
                <a:cubicBezTo>
                  <a:pt x="3066769" y="1102989"/>
                  <a:pt x="2447720" y="1489347"/>
                  <a:pt x="1737600" y="1489347"/>
                </a:cubicBezTo>
                <a:lnTo>
                  <a:pt x="1741171" y="1489942"/>
                </a:lnTo>
                <a:cubicBezTo>
                  <a:pt x="1148863" y="1489399"/>
                  <a:pt x="621661" y="1222932"/>
                  <a:pt x="272510" y="802746"/>
                </a:cubicBezTo>
                <a:lnTo>
                  <a:pt x="0" y="1000736"/>
                </a:lnTo>
                <a:lnTo>
                  <a:pt x="386377" y="84260"/>
                </a:lnTo>
                <a:close/>
              </a:path>
            </a:pathLst>
          </a:custGeom>
          <a:solidFill>
            <a:schemeClr val="tx2"/>
          </a:solidFill>
          <a:ln w="12700" cap="flat" cmpd="sng" algn="ctr">
            <a:noFill/>
            <a:prstDash val="solid"/>
          </a:ln>
          <a:effectLst>
            <a:outerShdw blurRad="50800" dist="38100" dir="5400000" algn="t" rotWithShape="0">
              <a:prstClr val="black">
                <a:alpha val="40000"/>
              </a:prstClr>
            </a:outerShdw>
          </a:effectLst>
        </p:spPr>
        <p:txBody>
          <a:bodyPr lIns="0" tIns="44806" rIns="0" bIns="44806" anchor="ctr"/>
          <a:lstStyle/>
          <a:p>
            <a:pPr marL="182245" marR="0" lvl="0" indent="-182245" defTabSz="914400" eaLnBrk="1" fontAlgn="auto" latinLnBrk="0" hangingPunct="1">
              <a:lnSpc>
                <a:spcPct val="120000"/>
              </a:lnSpc>
              <a:spcBef>
                <a:spcPts val="600"/>
              </a:spcBef>
              <a:spcAft>
                <a:spcPts val="600"/>
              </a:spcAft>
              <a:buClrTx/>
              <a:buSzTx/>
              <a:buFont typeface="Arial" panose="020B0604020202020204" pitchFamily="34" charset="0"/>
              <a:buChar char="•"/>
              <a:defRPr/>
            </a:pPr>
            <a:endParaRPr kumimoji="0" lang="zh-CN" altLang="en-US" sz="14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p:nvPr/>
        </p:nvSpPr>
        <p:spPr>
          <a:xfrm rot="11210461">
            <a:off x="4768032" y="1846062"/>
            <a:ext cx="2508689" cy="2446472"/>
          </a:xfrm>
          <a:prstGeom prst="rect">
            <a:avLst/>
          </a:prstGeom>
          <a:noFill/>
          <a:ln w="25400" cap="flat" cmpd="sng" algn="ctr">
            <a:noFill/>
            <a:prstDash val="solid"/>
          </a:ln>
          <a:effectLst/>
        </p:spPr>
        <p:txBody>
          <a:bodyPr spcFirstLastPara="1" lIns="89611" tIns="44806" rIns="89611" bIns="44806" anchor="ctr">
            <a:prstTxWarp prst="textArchUp">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单击此处添加文本</a:t>
            </a:r>
          </a:p>
        </p:txBody>
      </p:sp>
      <p:cxnSp>
        <p:nvCxnSpPr>
          <p:cNvPr id="10" name="直接连接符 9"/>
          <p:cNvCxnSpPr/>
          <p:nvPr/>
        </p:nvCxnSpPr>
        <p:spPr>
          <a:xfrm>
            <a:off x="1705893" y="2492896"/>
            <a:ext cx="2925363" cy="1419"/>
          </a:xfrm>
          <a:prstGeom prst="line">
            <a:avLst/>
          </a:prstGeom>
          <a:noFill/>
          <a:ln w="12700" cap="flat" cmpd="sng" algn="ctr">
            <a:solidFill>
              <a:schemeClr val="tx1"/>
            </a:solidFill>
            <a:prstDash val="dash"/>
            <a:headEnd type="oval" w="med" len="med"/>
            <a:tailEnd type="oval" w="med" len="med"/>
          </a:ln>
          <a:effectLst/>
        </p:spPr>
      </p:cxnSp>
      <p:cxnSp>
        <p:nvCxnSpPr>
          <p:cNvPr id="11" name="直接连接符 10"/>
          <p:cNvCxnSpPr/>
          <p:nvPr/>
        </p:nvCxnSpPr>
        <p:spPr>
          <a:xfrm>
            <a:off x="7567100" y="2494315"/>
            <a:ext cx="2923769" cy="0"/>
          </a:xfrm>
          <a:prstGeom prst="line">
            <a:avLst/>
          </a:prstGeom>
          <a:noFill/>
          <a:ln w="12700" cap="flat" cmpd="sng" algn="ctr">
            <a:solidFill>
              <a:schemeClr val="tx1"/>
            </a:solidFill>
            <a:prstDash val="dash"/>
            <a:headEnd type="oval" w="med" len="med"/>
            <a:tailEnd type="oval" w="med" len="med"/>
          </a:ln>
          <a:effectLst/>
        </p:spPr>
      </p:cxnSp>
      <p:sp>
        <p:nvSpPr>
          <p:cNvPr id="12" name="TextBox 11"/>
          <p:cNvSpPr txBox="1"/>
          <p:nvPr/>
        </p:nvSpPr>
        <p:spPr>
          <a:xfrm>
            <a:off x="1489869" y="1876843"/>
            <a:ext cx="2105488" cy="646331"/>
          </a:xfrm>
          <a:prstGeom prst="rect">
            <a:avLst/>
          </a:prstGeom>
          <a:noFill/>
        </p:spPr>
        <p:txBody>
          <a:bodyPr wrap="square" rtlCol="0">
            <a:spAutoFit/>
          </a:bodyPr>
          <a:lstStyle/>
          <a:p>
            <a:pPr algn="r"/>
            <a:r>
              <a:rPr lang="zh-CN" altLang="en-US" dirty="0">
                <a:latin typeface="+mn-ea"/>
                <a:ea typeface="+mn-ea"/>
              </a:rPr>
              <a:t>单击此处添加文本</a:t>
            </a:r>
            <a:endParaRPr lang="en-US" altLang="zh-CN" dirty="0">
              <a:latin typeface="+mn-ea"/>
              <a:ea typeface="+mn-ea"/>
            </a:endParaRPr>
          </a:p>
          <a:p>
            <a:pPr algn="r"/>
            <a:r>
              <a:rPr lang="zh-CN" altLang="en-US" dirty="0">
                <a:latin typeface="+mn-ea"/>
                <a:ea typeface="+mn-ea"/>
              </a:rPr>
              <a:t>单击此处添加文本</a:t>
            </a:r>
          </a:p>
        </p:txBody>
      </p:sp>
      <p:sp>
        <p:nvSpPr>
          <p:cNvPr id="13" name="TextBox 12"/>
          <p:cNvSpPr txBox="1"/>
          <p:nvPr/>
        </p:nvSpPr>
        <p:spPr>
          <a:xfrm>
            <a:off x="8406701" y="1876843"/>
            <a:ext cx="2105488" cy="646331"/>
          </a:xfrm>
          <a:prstGeom prst="rect">
            <a:avLst/>
          </a:prstGeom>
          <a:noFill/>
        </p:spPr>
        <p:txBody>
          <a:bodyPr wrap="square" rtlCol="0">
            <a:spAutoFit/>
          </a:bodyPr>
          <a:lstStyle/>
          <a:p>
            <a:r>
              <a:rPr lang="zh-CN" altLang="en-US" dirty="0">
                <a:latin typeface="+mn-ea"/>
                <a:ea typeface="+mn-ea"/>
              </a:rPr>
              <a:t>单击此处添加文本</a:t>
            </a:r>
            <a:endParaRPr lang="en-US" altLang="zh-CN" dirty="0">
              <a:latin typeface="+mn-ea"/>
              <a:ea typeface="+mn-ea"/>
            </a:endParaRPr>
          </a:p>
          <a:p>
            <a:r>
              <a:rPr lang="zh-CN" altLang="en-US" dirty="0">
                <a:latin typeface="+mn-ea"/>
                <a:ea typeface="+mn-ea"/>
              </a:rPr>
              <a:t>单击此处添加文本</a:t>
            </a:r>
          </a:p>
        </p:txBody>
      </p:sp>
      <p:sp>
        <p:nvSpPr>
          <p:cNvPr id="14" name="TextBox 13"/>
          <p:cNvSpPr txBox="1"/>
          <p:nvPr/>
        </p:nvSpPr>
        <p:spPr>
          <a:xfrm>
            <a:off x="6144234" y="5245039"/>
            <a:ext cx="2105488" cy="646331"/>
          </a:xfrm>
          <a:prstGeom prst="rect">
            <a:avLst/>
          </a:prstGeom>
          <a:noFill/>
        </p:spPr>
        <p:txBody>
          <a:bodyPr wrap="square" rtlCol="0">
            <a:spAutoFit/>
          </a:bodyPr>
          <a:lstStyle/>
          <a:p>
            <a:r>
              <a:rPr lang="zh-CN" altLang="en-US" dirty="0">
                <a:latin typeface="+mn-ea"/>
                <a:ea typeface="+mn-ea"/>
              </a:rPr>
              <a:t>单击此处添加文本</a:t>
            </a:r>
            <a:endParaRPr lang="en-US" altLang="zh-CN" dirty="0">
              <a:latin typeface="+mn-ea"/>
              <a:ea typeface="+mn-ea"/>
            </a:endParaRPr>
          </a:p>
          <a:p>
            <a:r>
              <a:rPr lang="zh-CN" altLang="en-US" dirty="0">
                <a:latin typeface="+mn-ea"/>
                <a:ea typeface="+mn-ea"/>
              </a:rPr>
              <a:t>单击此处添加文本</a:t>
            </a:r>
          </a:p>
        </p:txBody>
      </p:sp>
      <p:cxnSp>
        <p:nvCxnSpPr>
          <p:cNvPr id="15" name="直接连接符 14"/>
          <p:cNvCxnSpPr/>
          <p:nvPr/>
        </p:nvCxnSpPr>
        <p:spPr>
          <a:xfrm flipV="1">
            <a:off x="6022377" y="4683074"/>
            <a:ext cx="0" cy="1338214"/>
          </a:xfrm>
          <a:prstGeom prst="line">
            <a:avLst/>
          </a:prstGeom>
          <a:noFill/>
          <a:ln w="12700" cap="flat" cmpd="sng" algn="ctr">
            <a:solidFill>
              <a:schemeClr val="tx1"/>
            </a:solidFill>
            <a:prstDash val="dash"/>
            <a:headEnd type="oval" w="med" len="med"/>
            <a:tailEnd type="oval" w="med" len="med"/>
          </a:ln>
          <a:effectLst/>
        </p:spPr>
      </p:cxnSp>
      <p:sp>
        <p:nvSpPr>
          <p:cNvPr id="16" name="Freeform 5"/>
          <p:cNvSpPr>
            <a:spLocks noEditPoints="1"/>
          </p:cNvSpPr>
          <p:nvPr/>
        </p:nvSpPr>
        <p:spPr bwMode="auto">
          <a:xfrm>
            <a:off x="897640" y="632442"/>
            <a:ext cx="289716" cy="414420"/>
          </a:xfrm>
          <a:custGeom>
            <a:avLst/>
            <a:gdLst>
              <a:gd name="T0" fmla="*/ 32 w 481"/>
              <a:gd name="T1" fmla="*/ 384 h 701"/>
              <a:gd name="T2" fmla="*/ 84 w 481"/>
              <a:gd name="T3" fmla="*/ 428 h 701"/>
              <a:gd name="T4" fmla="*/ 83 w 481"/>
              <a:gd name="T5" fmla="*/ 394 h 701"/>
              <a:gd name="T6" fmla="*/ 137 w 481"/>
              <a:gd name="T7" fmla="*/ 418 h 701"/>
              <a:gd name="T8" fmla="*/ 157 w 481"/>
              <a:gd name="T9" fmla="*/ 432 h 701"/>
              <a:gd name="T10" fmla="*/ 113 w 481"/>
              <a:gd name="T11" fmla="*/ 488 h 701"/>
              <a:gd name="T12" fmla="*/ 90 w 481"/>
              <a:gd name="T13" fmla="*/ 500 h 701"/>
              <a:gd name="T14" fmla="*/ 137 w 481"/>
              <a:gd name="T15" fmla="*/ 527 h 701"/>
              <a:gd name="T16" fmla="*/ 142 w 481"/>
              <a:gd name="T17" fmla="*/ 534 h 701"/>
              <a:gd name="T18" fmla="*/ 208 w 481"/>
              <a:gd name="T19" fmla="*/ 626 h 701"/>
              <a:gd name="T20" fmla="*/ 203 w 481"/>
              <a:gd name="T21" fmla="*/ 594 h 701"/>
              <a:gd name="T22" fmla="*/ 262 w 481"/>
              <a:gd name="T23" fmla="*/ 522 h 701"/>
              <a:gd name="T24" fmla="*/ 210 w 481"/>
              <a:gd name="T25" fmla="*/ 492 h 701"/>
              <a:gd name="T26" fmla="*/ 159 w 481"/>
              <a:gd name="T27" fmla="*/ 483 h 701"/>
              <a:gd name="T28" fmla="*/ 378 w 481"/>
              <a:gd name="T29" fmla="*/ 439 h 701"/>
              <a:gd name="T30" fmla="*/ 406 w 481"/>
              <a:gd name="T31" fmla="*/ 596 h 701"/>
              <a:gd name="T32" fmla="*/ 308 w 481"/>
              <a:gd name="T33" fmla="*/ 622 h 701"/>
              <a:gd name="T34" fmla="*/ 331 w 481"/>
              <a:gd name="T35" fmla="*/ 505 h 701"/>
              <a:gd name="T36" fmla="*/ 356 w 481"/>
              <a:gd name="T37" fmla="*/ 579 h 701"/>
              <a:gd name="T38" fmla="*/ 331 w 481"/>
              <a:gd name="T39" fmla="*/ 471 h 701"/>
              <a:gd name="T40" fmla="*/ 283 w 481"/>
              <a:gd name="T41" fmla="*/ 634 h 701"/>
              <a:gd name="T42" fmla="*/ 405 w 481"/>
              <a:gd name="T43" fmla="*/ 640 h 701"/>
              <a:gd name="T44" fmla="*/ 447 w 481"/>
              <a:gd name="T45" fmla="*/ 492 h 701"/>
              <a:gd name="T46" fmla="*/ 438 w 481"/>
              <a:gd name="T47" fmla="*/ 343 h 701"/>
              <a:gd name="T48" fmla="*/ 470 w 481"/>
              <a:gd name="T49" fmla="*/ 182 h 701"/>
              <a:gd name="T50" fmla="*/ 425 w 481"/>
              <a:gd name="T51" fmla="*/ 38 h 701"/>
              <a:gd name="T52" fmla="*/ 282 w 481"/>
              <a:gd name="T53" fmla="*/ 105 h 701"/>
              <a:gd name="T54" fmla="*/ 357 w 481"/>
              <a:gd name="T55" fmla="*/ 221 h 701"/>
              <a:gd name="T56" fmla="*/ 348 w 481"/>
              <a:gd name="T57" fmla="*/ 144 h 701"/>
              <a:gd name="T58" fmla="*/ 317 w 481"/>
              <a:gd name="T59" fmla="*/ 177 h 701"/>
              <a:gd name="T60" fmla="*/ 330 w 481"/>
              <a:gd name="T61" fmla="*/ 43 h 701"/>
              <a:gd name="T62" fmla="*/ 431 w 481"/>
              <a:gd name="T63" fmla="*/ 126 h 701"/>
              <a:gd name="T64" fmla="*/ 347 w 481"/>
              <a:gd name="T65" fmla="*/ 244 h 701"/>
              <a:gd name="T66" fmla="*/ 163 w 481"/>
              <a:gd name="T67" fmla="*/ 237 h 701"/>
              <a:gd name="T68" fmla="*/ 210 w 481"/>
              <a:gd name="T69" fmla="*/ 210 h 701"/>
              <a:gd name="T70" fmla="*/ 262 w 481"/>
              <a:gd name="T71" fmla="*/ 179 h 701"/>
              <a:gd name="T72" fmla="*/ 207 w 481"/>
              <a:gd name="T73" fmla="*/ 106 h 701"/>
              <a:gd name="T74" fmla="*/ 235 w 481"/>
              <a:gd name="T75" fmla="*/ 89 h 701"/>
              <a:gd name="T76" fmla="*/ 168 w 481"/>
              <a:gd name="T77" fmla="*/ 150 h 701"/>
              <a:gd name="T78" fmla="*/ 137 w 481"/>
              <a:gd name="T79" fmla="*/ 182 h 701"/>
              <a:gd name="T80" fmla="*/ 98 w 481"/>
              <a:gd name="T81" fmla="*/ 183 h 701"/>
              <a:gd name="T82" fmla="*/ 110 w 481"/>
              <a:gd name="T83" fmla="*/ 230 h 701"/>
              <a:gd name="T84" fmla="*/ 136 w 481"/>
              <a:gd name="T85" fmla="*/ 237 h 701"/>
              <a:gd name="T86" fmla="*/ 139 w 481"/>
              <a:gd name="T87" fmla="*/ 303 h 701"/>
              <a:gd name="T88" fmla="*/ 114 w 481"/>
              <a:gd name="T89" fmla="*/ 301 h 701"/>
              <a:gd name="T90" fmla="*/ 110 w 481"/>
              <a:gd name="T91" fmla="*/ 298 h 701"/>
              <a:gd name="T92" fmla="*/ 31 w 481"/>
              <a:gd name="T93" fmla="*/ 292 h 701"/>
              <a:gd name="T94" fmla="*/ 86 w 481"/>
              <a:gd name="T95" fmla="*/ 334 h 701"/>
              <a:gd name="T96" fmla="*/ 292 w 481"/>
              <a:gd name="T97" fmla="*/ 286 h 701"/>
              <a:gd name="T98" fmla="*/ 345 w 481"/>
              <a:gd name="T99" fmla="*/ 335 h 701"/>
              <a:gd name="T100" fmla="*/ 316 w 481"/>
              <a:gd name="T101" fmla="*/ 402 h 701"/>
              <a:gd name="T102" fmla="*/ 376 w 481"/>
              <a:gd name="T103" fmla="*/ 390 h 701"/>
              <a:gd name="T104" fmla="*/ 246 w 481"/>
              <a:gd name="T105" fmla="*/ 386 h 701"/>
              <a:gd name="T106" fmla="*/ 16 w 481"/>
              <a:gd name="T107" fmla="*/ 36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1" h="701">
                <a:moveTo>
                  <a:pt x="131" y="351"/>
                </a:moveTo>
                <a:cubicBezTo>
                  <a:pt x="127" y="357"/>
                  <a:pt x="113" y="377"/>
                  <a:pt x="86" y="367"/>
                </a:cubicBezTo>
                <a:cubicBezTo>
                  <a:pt x="86" y="367"/>
                  <a:pt x="77" y="376"/>
                  <a:pt x="68" y="375"/>
                </a:cubicBezTo>
                <a:cubicBezTo>
                  <a:pt x="68" y="375"/>
                  <a:pt x="58" y="364"/>
                  <a:pt x="48" y="367"/>
                </a:cubicBezTo>
                <a:cubicBezTo>
                  <a:pt x="38" y="370"/>
                  <a:pt x="34" y="381"/>
                  <a:pt x="32" y="384"/>
                </a:cubicBezTo>
                <a:cubicBezTo>
                  <a:pt x="31" y="387"/>
                  <a:pt x="28" y="398"/>
                  <a:pt x="29" y="408"/>
                </a:cubicBezTo>
                <a:cubicBezTo>
                  <a:pt x="29" y="408"/>
                  <a:pt x="29" y="410"/>
                  <a:pt x="31" y="409"/>
                </a:cubicBezTo>
                <a:cubicBezTo>
                  <a:pt x="39" y="405"/>
                  <a:pt x="45" y="404"/>
                  <a:pt x="54" y="408"/>
                </a:cubicBezTo>
                <a:cubicBezTo>
                  <a:pt x="57" y="409"/>
                  <a:pt x="61" y="411"/>
                  <a:pt x="64" y="415"/>
                </a:cubicBezTo>
                <a:cubicBezTo>
                  <a:pt x="64" y="415"/>
                  <a:pt x="75" y="426"/>
                  <a:pt x="84" y="428"/>
                </a:cubicBezTo>
                <a:cubicBezTo>
                  <a:pt x="93" y="431"/>
                  <a:pt x="100" y="427"/>
                  <a:pt x="103" y="425"/>
                </a:cubicBezTo>
                <a:cubicBezTo>
                  <a:pt x="106" y="422"/>
                  <a:pt x="112" y="415"/>
                  <a:pt x="110" y="403"/>
                </a:cubicBezTo>
                <a:cubicBezTo>
                  <a:pt x="107" y="391"/>
                  <a:pt x="97" y="390"/>
                  <a:pt x="94" y="391"/>
                </a:cubicBezTo>
                <a:cubicBezTo>
                  <a:pt x="92" y="391"/>
                  <a:pt x="88" y="393"/>
                  <a:pt x="86" y="398"/>
                </a:cubicBezTo>
                <a:cubicBezTo>
                  <a:pt x="83" y="404"/>
                  <a:pt x="79" y="397"/>
                  <a:pt x="83" y="394"/>
                </a:cubicBezTo>
                <a:cubicBezTo>
                  <a:pt x="86" y="390"/>
                  <a:pt x="88" y="388"/>
                  <a:pt x="88" y="388"/>
                </a:cubicBezTo>
                <a:cubicBezTo>
                  <a:pt x="97" y="382"/>
                  <a:pt x="112" y="390"/>
                  <a:pt x="114" y="400"/>
                </a:cubicBezTo>
                <a:cubicBezTo>
                  <a:pt x="114" y="400"/>
                  <a:pt x="116" y="412"/>
                  <a:pt x="116" y="415"/>
                </a:cubicBezTo>
                <a:cubicBezTo>
                  <a:pt x="116" y="415"/>
                  <a:pt x="123" y="423"/>
                  <a:pt x="129" y="423"/>
                </a:cubicBezTo>
                <a:cubicBezTo>
                  <a:pt x="129" y="423"/>
                  <a:pt x="135" y="424"/>
                  <a:pt x="137" y="418"/>
                </a:cubicBezTo>
                <a:cubicBezTo>
                  <a:pt x="137" y="418"/>
                  <a:pt x="136" y="415"/>
                  <a:pt x="136" y="412"/>
                </a:cubicBezTo>
                <a:cubicBezTo>
                  <a:pt x="135" y="410"/>
                  <a:pt x="134" y="402"/>
                  <a:pt x="139" y="399"/>
                </a:cubicBezTo>
                <a:cubicBezTo>
                  <a:pt x="139" y="399"/>
                  <a:pt x="144" y="391"/>
                  <a:pt x="156" y="392"/>
                </a:cubicBezTo>
                <a:cubicBezTo>
                  <a:pt x="156" y="392"/>
                  <a:pt x="170" y="394"/>
                  <a:pt x="170" y="408"/>
                </a:cubicBezTo>
                <a:cubicBezTo>
                  <a:pt x="170" y="420"/>
                  <a:pt x="152" y="438"/>
                  <a:pt x="157" y="432"/>
                </a:cubicBezTo>
                <a:cubicBezTo>
                  <a:pt x="157" y="432"/>
                  <a:pt x="147" y="441"/>
                  <a:pt x="143" y="443"/>
                </a:cubicBezTo>
                <a:cubicBezTo>
                  <a:pt x="139" y="446"/>
                  <a:pt x="136" y="454"/>
                  <a:pt x="136" y="465"/>
                </a:cubicBezTo>
                <a:cubicBezTo>
                  <a:pt x="136" y="475"/>
                  <a:pt x="137" y="486"/>
                  <a:pt x="137" y="486"/>
                </a:cubicBezTo>
                <a:cubicBezTo>
                  <a:pt x="137" y="486"/>
                  <a:pt x="137" y="496"/>
                  <a:pt x="126" y="497"/>
                </a:cubicBezTo>
                <a:cubicBezTo>
                  <a:pt x="126" y="497"/>
                  <a:pt x="118" y="497"/>
                  <a:pt x="113" y="488"/>
                </a:cubicBezTo>
                <a:cubicBezTo>
                  <a:pt x="113" y="488"/>
                  <a:pt x="111" y="484"/>
                  <a:pt x="111" y="478"/>
                </a:cubicBezTo>
                <a:cubicBezTo>
                  <a:pt x="111" y="478"/>
                  <a:pt x="113" y="473"/>
                  <a:pt x="110" y="471"/>
                </a:cubicBezTo>
                <a:cubicBezTo>
                  <a:pt x="106" y="470"/>
                  <a:pt x="104" y="470"/>
                  <a:pt x="100" y="473"/>
                </a:cubicBezTo>
                <a:cubicBezTo>
                  <a:pt x="100" y="473"/>
                  <a:pt x="94" y="478"/>
                  <a:pt x="92" y="482"/>
                </a:cubicBezTo>
                <a:cubicBezTo>
                  <a:pt x="92" y="482"/>
                  <a:pt x="88" y="492"/>
                  <a:pt x="90" y="500"/>
                </a:cubicBezTo>
                <a:cubicBezTo>
                  <a:pt x="91" y="508"/>
                  <a:pt x="99" y="512"/>
                  <a:pt x="100" y="513"/>
                </a:cubicBezTo>
                <a:cubicBezTo>
                  <a:pt x="98" y="516"/>
                  <a:pt x="97" y="519"/>
                  <a:pt x="97" y="521"/>
                </a:cubicBezTo>
                <a:cubicBezTo>
                  <a:pt x="98" y="529"/>
                  <a:pt x="108" y="534"/>
                  <a:pt x="115" y="536"/>
                </a:cubicBezTo>
                <a:cubicBezTo>
                  <a:pt x="119" y="537"/>
                  <a:pt x="122" y="536"/>
                  <a:pt x="126" y="535"/>
                </a:cubicBezTo>
                <a:cubicBezTo>
                  <a:pt x="126" y="535"/>
                  <a:pt x="135" y="531"/>
                  <a:pt x="137" y="527"/>
                </a:cubicBezTo>
                <a:cubicBezTo>
                  <a:pt x="137" y="527"/>
                  <a:pt x="140" y="523"/>
                  <a:pt x="137" y="519"/>
                </a:cubicBezTo>
                <a:cubicBezTo>
                  <a:pt x="134" y="516"/>
                  <a:pt x="136" y="514"/>
                  <a:pt x="138" y="513"/>
                </a:cubicBezTo>
                <a:cubicBezTo>
                  <a:pt x="138" y="513"/>
                  <a:pt x="142" y="512"/>
                  <a:pt x="143" y="518"/>
                </a:cubicBezTo>
                <a:cubicBezTo>
                  <a:pt x="143" y="518"/>
                  <a:pt x="145" y="522"/>
                  <a:pt x="143" y="527"/>
                </a:cubicBezTo>
                <a:cubicBezTo>
                  <a:pt x="143" y="527"/>
                  <a:pt x="139" y="530"/>
                  <a:pt x="142" y="534"/>
                </a:cubicBezTo>
                <a:cubicBezTo>
                  <a:pt x="142" y="534"/>
                  <a:pt x="155" y="553"/>
                  <a:pt x="168" y="552"/>
                </a:cubicBezTo>
                <a:cubicBezTo>
                  <a:pt x="168" y="552"/>
                  <a:pt x="174" y="553"/>
                  <a:pt x="171" y="561"/>
                </a:cubicBezTo>
                <a:cubicBezTo>
                  <a:pt x="171" y="561"/>
                  <a:pt x="167" y="576"/>
                  <a:pt x="167" y="583"/>
                </a:cubicBezTo>
                <a:cubicBezTo>
                  <a:pt x="168" y="591"/>
                  <a:pt x="169" y="602"/>
                  <a:pt x="178" y="612"/>
                </a:cubicBezTo>
                <a:cubicBezTo>
                  <a:pt x="178" y="612"/>
                  <a:pt x="189" y="625"/>
                  <a:pt x="208" y="626"/>
                </a:cubicBezTo>
                <a:cubicBezTo>
                  <a:pt x="208" y="626"/>
                  <a:pt x="223" y="627"/>
                  <a:pt x="235" y="612"/>
                </a:cubicBezTo>
                <a:cubicBezTo>
                  <a:pt x="235" y="612"/>
                  <a:pt x="246" y="602"/>
                  <a:pt x="240" y="586"/>
                </a:cubicBezTo>
                <a:cubicBezTo>
                  <a:pt x="240" y="586"/>
                  <a:pt x="234" y="576"/>
                  <a:pt x="223" y="584"/>
                </a:cubicBezTo>
                <a:cubicBezTo>
                  <a:pt x="220" y="587"/>
                  <a:pt x="219" y="590"/>
                  <a:pt x="216" y="593"/>
                </a:cubicBezTo>
                <a:cubicBezTo>
                  <a:pt x="213" y="597"/>
                  <a:pt x="207" y="597"/>
                  <a:pt x="203" y="594"/>
                </a:cubicBezTo>
                <a:cubicBezTo>
                  <a:pt x="200" y="591"/>
                  <a:pt x="198" y="588"/>
                  <a:pt x="197" y="583"/>
                </a:cubicBezTo>
                <a:cubicBezTo>
                  <a:pt x="197" y="580"/>
                  <a:pt x="197" y="575"/>
                  <a:pt x="200" y="570"/>
                </a:cubicBezTo>
                <a:cubicBezTo>
                  <a:pt x="200" y="570"/>
                  <a:pt x="208" y="560"/>
                  <a:pt x="218" y="557"/>
                </a:cubicBezTo>
                <a:cubicBezTo>
                  <a:pt x="218" y="557"/>
                  <a:pt x="239" y="551"/>
                  <a:pt x="244" y="544"/>
                </a:cubicBezTo>
                <a:cubicBezTo>
                  <a:pt x="244" y="544"/>
                  <a:pt x="259" y="532"/>
                  <a:pt x="262" y="522"/>
                </a:cubicBezTo>
                <a:cubicBezTo>
                  <a:pt x="262" y="522"/>
                  <a:pt x="269" y="505"/>
                  <a:pt x="265" y="491"/>
                </a:cubicBezTo>
                <a:cubicBezTo>
                  <a:pt x="265" y="491"/>
                  <a:pt x="261" y="473"/>
                  <a:pt x="249" y="466"/>
                </a:cubicBezTo>
                <a:cubicBezTo>
                  <a:pt x="249" y="466"/>
                  <a:pt x="231" y="454"/>
                  <a:pt x="217" y="462"/>
                </a:cubicBezTo>
                <a:cubicBezTo>
                  <a:pt x="217" y="462"/>
                  <a:pt x="204" y="465"/>
                  <a:pt x="203" y="480"/>
                </a:cubicBezTo>
                <a:cubicBezTo>
                  <a:pt x="203" y="480"/>
                  <a:pt x="201" y="489"/>
                  <a:pt x="210" y="492"/>
                </a:cubicBezTo>
                <a:cubicBezTo>
                  <a:pt x="210" y="492"/>
                  <a:pt x="215" y="492"/>
                  <a:pt x="221" y="493"/>
                </a:cubicBezTo>
                <a:cubicBezTo>
                  <a:pt x="221" y="493"/>
                  <a:pt x="230" y="493"/>
                  <a:pt x="230" y="505"/>
                </a:cubicBezTo>
                <a:cubicBezTo>
                  <a:pt x="230" y="505"/>
                  <a:pt x="228" y="523"/>
                  <a:pt x="211" y="527"/>
                </a:cubicBezTo>
                <a:cubicBezTo>
                  <a:pt x="211" y="527"/>
                  <a:pt x="189" y="531"/>
                  <a:pt x="172" y="512"/>
                </a:cubicBezTo>
                <a:cubicBezTo>
                  <a:pt x="172" y="512"/>
                  <a:pt x="159" y="501"/>
                  <a:pt x="159" y="483"/>
                </a:cubicBezTo>
                <a:cubicBezTo>
                  <a:pt x="157" y="452"/>
                  <a:pt x="198" y="419"/>
                  <a:pt x="228" y="423"/>
                </a:cubicBezTo>
                <a:cubicBezTo>
                  <a:pt x="228" y="423"/>
                  <a:pt x="241" y="424"/>
                  <a:pt x="255" y="433"/>
                </a:cubicBezTo>
                <a:cubicBezTo>
                  <a:pt x="255" y="433"/>
                  <a:pt x="290" y="457"/>
                  <a:pt x="299" y="459"/>
                </a:cubicBezTo>
                <a:cubicBezTo>
                  <a:pt x="299" y="459"/>
                  <a:pt x="320" y="466"/>
                  <a:pt x="347" y="457"/>
                </a:cubicBezTo>
                <a:cubicBezTo>
                  <a:pt x="347" y="457"/>
                  <a:pt x="367" y="450"/>
                  <a:pt x="378" y="439"/>
                </a:cubicBezTo>
                <a:cubicBezTo>
                  <a:pt x="378" y="439"/>
                  <a:pt x="404" y="443"/>
                  <a:pt x="416" y="462"/>
                </a:cubicBezTo>
                <a:cubicBezTo>
                  <a:pt x="416" y="462"/>
                  <a:pt x="429" y="479"/>
                  <a:pt x="428" y="504"/>
                </a:cubicBezTo>
                <a:cubicBezTo>
                  <a:pt x="428" y="504"/>
                  <a:pt x="445" y="526"/>
                  <a:pt x="445" y="540"/>
                </a:cubicBezTo>
                <a:cubicBezTo>
                  <a:pt x="445" y="540"/>
                  <a:pt x="444" y="565"/>
                  <a:pt x="431" y="575"/>
                </a:cubicBezTo>
                <a:cubicBezTo>
                  <a:pt x="427" y="578"/>
                  <a:pt x="404" y="597"/>
                  <a:pt x="406" y="596"/>
                </a:cubicBezTo>
                <a:cubicBezTo>
                  <a:pt x="407" y="594"/>
                  <a:pt x="387" y="609"/>
                  <a:pt x="380" y="630"/>
                </a:cubicBezTo>
                <a:cubicBezTo>
                  <a:pt x="380" y="630"/>
                  <a:pt x="375" y="643"/>
                  <a:pt x="381" y="652"/>
                </a:cubicBezTo>
                <a:cubicBezTo>
                  <a:pt x="381" y="652"/>
                  <a:pt x="386" y="662"/>
                  <a:pt x="372" y="666"/>
                </a:cubicBezTo>
                <a:cubicBezTo>
                  <a:pt x="372" y="666"/>
                  <a:pt x="348" y="673"/>
                  <a:pt x="330" y="659"/>
                </a:cubicBezTo>
                <a:cubicBezTo>
                  <a:pt x="330" y="659"/>
                  <a:pt x="312" y="649"/>
                  <a:pt x="308" y="622"/>
                </a:cubicBezTo>
                <a:cubicBezTo>
                  <a:pt x="308" y="622"/>
                  <a:pt x="308" y="606"/>
                  <a:pt x="309" y="601"/>
                </a:cubicBezTo>
                <a:cubicBezTo>
                  <a:pt x="309" y="601"/>
                  <a:pt x="294" y="594"/>
                  <a:pt x="292" y="568"/>
                </a:cubicBezTo>
                <a:cubicBezTo>
                  <a:pt x="292" y="568"/>
                  <a:pt x="291" y="550"/>
                  <a:pt x="303" y="536"/>
                </a:cubicBezTo>
                <a:cubicBezTo>
                  <a:pt x="303" y="536"/>
                  <a:pt x="311" y="527"/>
                  <a:pt x="317" y="524"/>
                </a:cubicBezTo>
                <a:cubicBezTo>
                  <a:pt x="317" y="524"/>
                  <a:pt x="320" y="511"/>
                  <a:pt x="331" y="505"/>
                </a:cubicBezTo>
                <a:cubicBezTo>
                  <a:pt x="331" y="505"/>
                  <a:pt x="337" y="502"/>
                  <a:pt x="353" y="505"/>
                </a:cubicBezTo>
                <a:cubicBezTo>
                  <a:pt x="353" y="505"/>
                  <a:pt x="368" y="507"/>
                  <a:pt x="374" y="524"/>
                </a:cubicBezTo>
                <a:cubicBezTo>
                  <a:pt x="374" y="524"/>
                  <a:pt x="381" y="543"/>
                  <a:pt x="363" y="544"/>
                </a:cubicBezTo>
                <a:cubicBezTo>
                  <a:pt x="363" y="544"/>
                  <a:pt x="350" y="546"/>
                  <a:pt x="348" y="557"/>
                </a:cubicBezTo>
                <a:cubicBezTo>
                  <a:pt x="348" y="557"/>
                  <a:pt x="346" y="570"/>
                  <a:pt x="356" y="579"/>
                </a:cubicBezTo>
                <a:cubicBezTo>
                  <a:pt x="356" y="579"/>
                  <a:pt x="364" y="586"/>
                  <a:pt x="382" y="580"/>
                </a:cubicBezTo>
                <a:cubicBezTo>
                  <a:pt x="382" y="580"/>
                  <a:pt x="400" y="572"/>
                  <a:pt x="402" y="549"/>
                </a:cubicBezTo>
                <a:cubicBezTo>
                  <a:pt x="402" y="549"/>
                  <a:pt x="401" y="530"/>
                  <a:pt x="388" y="518"/>
                </a:cubicBezTo>
                <a:cubicBezTo>
                  <a:pt x="388" y="518"/>
                  <a:pt x="400" y="481"/>
                  <a:pt x="357" y="481"/>
                </a:cubicBezTo>
                <a:cubicBezTo>
                  <a:pt x="357" y="481"/>
                  <a:pt x="344" y="471"/>
                  <a:pt x="331" y="471"/>
                </a:cubicBezTo>
                <a:cubicBezTo>
                  <a:pt x="331" y="471"/>
                  <a:pt x="309" y="470"/>
                  <a:pt x="303" y="484"/>
                </a:cubicBezTo>
                <a:cubicBezTo>
                  <a:pt x="303" y="484"/>
                  <a:pt x="292" y="496"/>
                  <a:pt x="295" y="514"/>
                </a:cubicBezTo>
                <a:cubicBezTo>
                  <a:pt x="295" y="514"/>
                  <a:pt x="271" y="522"/>
                  <a:pt x="267" y="558"/>
                </a:cubicBezTo>
                <a:cubicBezTo>
                  <a:pt x="267" y="571"/>
                  <a:pt x="271" y="588"/>
                  <a:pt x="282" y="596"/>
                </a:cubicBezTo>
                <a:cubicBezTo>
                  <a:pt x="282" y="596"/>
                  <a:pt x="278" y="614"/>
                  <a:pt x="283" y="634"/>
                </a:cubicBezTo>
                <a:cubicBezTo>
                  <a:pt x="283" y="634"/>
                  <a:pt x="292" y="664"/>
                  <a:pt x="314" y="679"/>
                </a:cubicBezTo>
                <a:cubicBezTo>
                  <a:pt x="314" y="679"/>
                  <a:pt x="329" y="691"/>
                  <a:pt x="348" y="694"/>
                </a:cubicBezTo>
                <a:cubicBezTo>
                  <a:pt x="348" y="694"/>
                  <a:pt x="372" y="701"/>
                  <a:pt x="394" y="690"/>
                </a:cubicBezTo>
                <a:cubicBezTo>
                  <a:pt x="394" y="690"/>
                  <a:pt x="418" y="674"/>
                  <a:pt x="425" y="664"/>
                </a:cubicBezTo>
                <a:cubicBezTo>
                  <a:pt x="425" y="664"/>
                  <a:pt x="404" y="655"/>
                  <a:pt x="405" y="640"/>
                </a:cubicBezTo>
                <a:cubicBezTo>
                  <a:pt x="405" y="640"/>
                  <a:pt x="406" y="624"/>
                  <a:pt x="424" y="612"/>
                </a:cubicBezTo>
                <a:cubicBezTo>
                  <a:pt x="424" y="612"/>
                  <a:pt x="445" y="600"/>
                  <a:pt x="450" y="598"/>
                </a:cubicBezTo>
                <a:cubicBezTo>
                  <a:pt x="450" y="598"/>
                  <a:pt x="467" y="585"/>
                  <a:pt x="471" y="568"/>
                </a:cubicBezTo>
                <a:cubicBezTo>
                  <a:pt x="471" y="568"/>
                  <a:pt x="481" y="548"/>
                  <a:pt x="470" y="519"/>
                </a:cubicBezTo>
                <a:cubicBezTo>
                  <a:pt x="470" y="519"/>
                  <a:pt x="459" y="500"/>
                  <a:pt x="447" y="492"/>
                </a:cubicBezTo>
                <a:cubicBezTo>
                  <a:pt x="447" y="492"/>
                  <a:pt x="449" y="460"/>
                  <a:pt x="440" y="447"/>
                </a:cubicBezTo>
                <a:cubicBezTo>
                  <a:pt x="440" y="447"/>
                  <a:pt x="427" y="424"/>
                  <a:pt x="404" y="415"/>
                </a:cubicBezTo>
                <a:cubicBezTo>
                  <a:pt x="404" y="415"/>
                  <a:pt x="397" y="411"/>
                  <a:pt x="398" y="405"/>
                </a:cubicBezTo>
                <a:cubicBezTo>
                  <a:pt x="398" y="405"/>
                  <a:pt x="428" y="387"/>
                  <a:pt x="438" y="356"/>
                </a:cubicBezTo>
                <a:cubicBezTo>
                  <a:pt x="440" y="351"/>
                  <a:pt x="440" y="348"/>
                  <a:pt x="438" y="343"/>
                </a:cubicBezTo>
                <a:cubicBezTo>
                  <a:pt x="425" y="314"/>
                  <a:pt x="398" y="297"/>
                  <a:pt x="398" y="297"/>
                </a:cubicBezTo>
                <a:cubicBezTo>
                  <a:pt x="397" y="290"/>
                  <a:pt x="404" y="287"/>
                  <a:pt x="404" y="287"/>
                </a:cubicBezTo>
                <a:cubicBezTo>
                  <a:pt x="427" y="277"/>
                  <a:pt x="440" y="254"/>
                  <a:pt x="440" y="254"/>
                </a:cubicBezTo>
                <a:cubicBezTo>
                  <a:pt x="449" y="241"/>
                  <a:pt x="447" y="209"/>
                  <a:pt x="447" y="209"/>
                </a:cubicBezTo>
                <a:cubicBezTo>
                  <a:pt x="459" y="201"/>
                  <a:pt x="470" y="182"/>
                  <a:pt x="470" y="182"/>
                </a:cubicBezTo>
                <a:cubicBezTo>
                  <a:pt x="481" y="153"/>
                  <a:pt x="471" y="133"/>
                  <a:pt x="471" y="133"/>
                </a:cubicBezTo>
                <a:cubicBezTo>
                  <a:pt x="467" y="116"/>
                  <a:pt x="450" y="104"/>
                  <a:pt x="450" y="104"/>
                </a:cubicBezTo>
                <a:cubicBezTo>
                  <a:pt x="445" y="102"/>
                  <a:pt x="424" y="89"/>
                  <a:pt x="424" y="89"/>
                </a:cubicBezTo>
                <a:cubicBezTo>
                  <a:pt x="406" y="77"/>
                  <a:pt x="405" y="62"/>
                  <a:pt x="405" y="62"/>
                </a:cubicBezTo>
                <a:cubicBezTo>
                  <a:pt x="404" y="47"/>
                  <a:pt x="425" y="38"/>
                  <a:pt x="425" y="38"/>
                </a:cubicBezTo>
                <a:cubicBezTo>
                  <a:pt x="418" y="27"/>
                  <a:pt x="394" y="11"/>
                  <a:pt x="394" y="11"/>
                </a:cubicBezTo>
                <a:cubicBezTo>
                  <a:pt x="372" y="0"/>
                  <a:pt x="348" y="7"/>
                  <a:pt x="348" y="7"/>
                </a:cubicBezTo>
                <a:cubicBezTo>
                  <a:pt x="329" y="10"/>
                  <a:pt x="314" y="22"/>
                  <a:pt x="314" y="22"/>
                </a:cubicBezTo>
                <a:cubicBezTo>
                  <a:pt x="292" y="37"/>
                  <a:pt x="283" y="68"/>
                  <a:pt x="283" y="68"/>
                </a:cubicBezTo>
                <a:cubicBezTo>
                  <a:pt x="278" y="88"/>
                  <a:pt x="282" y="105"/>
                  <a:pt x="282" y="105"/>
                </a:cubicBezTo>
                <a:cubicBezTo>
                  <a:pt x="271" y="114"/>
                  <a:pt x="267" y="130"/>
                  <a:pt x="267" y="144"/>
                </a:cubicBezTo>
                <a:cubicBezTo>
                  <a:pt x="271" y="179"/>
                  <a:pt x="295" y="188"/>
                  <a:pt x="295" y="188"/>
                </a:cubicBezTo>
                <a:cubicBezTo>
                  <a:pt x="292" y="205"/>
                  <a:pt x="303" y="218"/>
                  <a:pt x="303" y="218"/>
                </a:cubicBezTo>
                <a:cubicBezTo>
                  <a:pt x="309" y="232"/>
                  <a:pt x="331" y="231"/>
                  <a:pt x="331" y="231"/>
                </a:cubicBezTo>
                <a:cubicBezTo>
                  <a:pt x="344" y="231"/>
                  <a:pt x="357" y="221"/>
                  <a:pt x="357" y="221"/>
                </a:cubicBezTo>
                <a:cubicBezTo>
                  <a:pt x="400" y="220"/>
                  <a:pt x="388" y="184"/>
                  <a:pt x="388" y="184"/>
                </a:cubicBezTo>
                <a:cubicBezTo>
                  <a:pt x="401" y="172"/>
                  <a:pt x="402" y="152"/>
                  <a:pt x="402" y="152"/>
                </a:cubicBezTo>
                <a:cubicBezTo>
                  <a:pt x="400" y="129"/>
                  <a:pt x="382" y="122"/>
                  <a:pt x="382" y="122"/>
                </a:cubicBezTo>
                <a:cubicBezTo>
                  <a:pt x="364" y="115"/>
                  <a:pt x="356" y="123"/>
                  <a:pt x="356" y="123"/>
                </a:cubicBezTo>
                <a:cubicBezTo>
                  <a:pt x="346" y="131"/>
                  <a:pt x="348" y="144"/>
                  <a:pt x="348" y="144"/>
                </a:cubicBezTo>
                <a:cubicBezTo>
                  <a:pt x="350" y="155"/>
                  <a:pt x="363" y="157"/>
                  <a:pt x="363" y="157"/>
                </a:cubicBezTo>
                <a:cubicBezTo>
                  <a:pt x="381" y="159"/>
                  <a:pt x="374" y="177"/>
                  <a:pt x="374" y="177"/>
                </a:cubicBezTo>
                <a:cubicBezTo>
                  <a:pt x="368" y="194"/>
                  <a:pt x="353" y="196"/>
                  <a:pt x="353" y="196"/>
                </a:cubicBezTo>
                <a:cubicBezTo>
                  <a:pt x="337" y="200"/>
                  <a:pt x="331" y="196"/>
                  <a:pt x="331" y="196"/>
                </a:cubicBezTo>
                <a:cubicBezTo>
                  <a:pt x="320" y="190"/>
                  <a:pt x="317" y="177"/>
                  <a:pt x="317" y="177"/>
                </a:cubicBezTo>
                <a:cubicBezTo>
                  <a:pt x="311" y="175"/>
                  <a:pt x="303" y="165"/>
                  <a:pt x="303" y="165"/>
                </a:cubicBezTo>
                <a:cubicBezTo>
                  <a:pt x="291" y="151"/>
                  <a:pt x="292" y="133"/>
                  <a:pt x="292" y="133"/>
                </a:cubicBezTo>
                <a:cubicBezTo>
                  <a:pt x="294" y="107"/>
                  <a:pt x="309" y="100"/>
                  <a:pt x="309" y="100"/>
                </a:cubicBezTo>
                <a:cubicBezTo>
                  <a:pt x="308" y="96"/>
                  <a:pt x="308" y="79"/>
                  <a:pt x="308" y="79"/>
                </a:cubicBezTo>
                <a:cubicBezTo>
                  <a:pt x="312" y="52"/>
                  <a:pt x="330" y="43"/>
                  <a:pt x="330" y="43"/>
                </a:cubicBezTo>
                <a:cubicBezTo>
                  <a:pt x="348" y="28"/>
                  <a:pt x="372" y="36"/>
                  <a:pt x="372" y="36"/>
                </a:cubicBezTo>
                <a:cubicBezTo>
                  <a:pt x="386" y="39"/>
                  <a:pt x="381" y="49"/>
                  <a:pt x="381" y="49"/>
                </a:cubicBezTo>
                <a:cubicBezTo>
                  <a:pt x="375" y="58"/>
                  <a:pt x="380" y="71"/>
                  <a:pt x="380" y="71"/>
                </a:cubicBezTo>
                <a:cubicBezTo>
                  <a:pt x="387" y="92"/>
                  <a:pt x="407" y="107"/>
                  <a:pt x="406" y="106"/>
                </a:cubicBezTo>
                <a:cubicBezTo>
                  <a:pt x="404" y="104"/>
                  <a:pt x="427" y="123"/>
                  <a:pt x="431" y="126"/>
                </a:cubicBezTo>
                <a:cubicBezTo>
                  <a:pt x="444" y="136"/>
                  <a:pt x="445" y="161"/>
                  <a:pt x="445" y="161"/>
                </a:cubicBezTo>
                <a:cubicBezTo>
                  <a:pt x="445" y="175"/>
                  <a:pt x="428" y="197"/>
                  <a:pt x="428" y="197"/>
                </a:cubicBezTo>
                <a:cubicBezTo>
                  <a:pt x="429" y="223"/>
                  <a:pt x="416" y="240"/>
                  <a:pt x="416" y="240"/>
                </a:cubicBezTo>
                <a:cubicBezTo>
                  <a:pt x="404" y="258"/>
                  <a:pt x="378" y="262"/>
                  <a:pt x="378" y="262"/>
                </a:cubicBezTo>
                <a:cubicBezTo>
                  <a:pt x="367" y="251"/>
                  <a:pt x="347" y="244"/>
                  <a:pt x="347" y="244"/>
                </a:cubicBezTo>
                <a:cubicBezTo>
                  <a:pt x="320" y="236"/>
                  <a:pt x="299" y="243"/>
                  <a:pt x="299" y="243"/>
                </a:cubicBezTo>
                <a:cubicBezTo>
                  <a:pt x="290" y="245"/>
                  <a:pt x="255" y="269"/>
                  <a:pt x="255" y="269"/>
                </a:cubicBezTo>
                <a:cubicBezTo>
                  <a:pt x="241" y="278"/>
                  <a:pt x="230" y="278"/>
                  <a:pt x="230" y="278"/>
                </a:cubicBezTo>
                <a:cubicBezTo>
                  <a:pt x="220" y="279"/>
                  <a:pt x="211" y="278"/>
                  <a:pt x="203" y="274"/>
                </a:cubicBezTo>
                <a:cubicBezTo>
                  <a:pt x="188" y="267"/>
                  <a:pt x="169" y="253"/>
                  <a:pt x="163" y="237"/>
                </a:cubicBezTo>
                <a:cubicBezTo>
                  <a:pt x="158" y="221"/>
                  <a:pt x="161" y="201"/>
                  <a:pt x="172" y="190"/>
                </a:cubicBezTo>
                <a:cubicBezTo>
                  <a:pt x="189" y="170"/>
                  <a:pt x="211" y="175"/>
                  <a:pt x="211" y="175"/>
                </a:cubicBezTo>
                <a:cubicBezTo>
                  <a:pt x="228" y="179"/>
                  <a:pt x="230" y="197"/>
                  <a:pt x="230" y="197"/>
                </a:cubicBezTo>
                <a:cubicBezTo>
                  <a:pt x="230" y="208"/>
                  <a:pt x="221" y="209"/>
                  <a:pt x="221" y="209"/>
                </a:cubicBezTo>
                <a:cubicBezTo>
                  <a:pt x="215" y="209"/>
                  <a:pt x="210" y="210"/>
                  <a:pt x="210" y="210"/>
                </a:cubicBezTo>
                <a:cubicBezTo>
                  <a:pt x="201" y="213"/>
                  <a:pt x="203" y="221"/>
                  <a:pt x="203" y="221"/>
                </a:cubicBezTo>
                <a:cubicBezTo>
                  <a:pt x="204" y="236"/>
                  <a:pt x="217" y="239"/>
                  <a:pt x="217" y="239"/>
                </a:cubicBezTo>
                <a:cubicBezTo>
                  <a:pt x="231" y="248"/>
                  <a:pt x="249" y="236"/>
                  <a:pt x="249" y="236"/>
                </a:cubicBezTo>
                <a:cubicBezTo>
                  <a:pt x="261" y="228"/>
                  <a:pt x="265" y="210"/>
                  <a:pt x="265" y="210"/>
                </a:cubicBezTo>
                <a:cubicBezTo>
                  <a:pt x="269" y="197"/>
                  <a:pt x="262" y="179"/>
                  <a:pt x="262" y="179"/>
                </a:cubicBezTo>
                <a:cubicBezTo>
                  <a:pt x="259" y="170"/>
                  <a:pt x="244" y="157"/>
                  <a:pt x="244" y="157"/>
                </a:cubicBezTo>
                <a:cubicBezTo>
                  <a:pt x="239" y="150"/>
                  <a:pt x="218" y="144"/>
                  <a:pt x="218" y="144"/>
                </a:cubicBezTo>
                <a:cubicBezTo>
                  <a:pt x="208" y="142"/>
                  <a:pt x="200" y="132"/>
                  <a:pt x="200" y="132"/>
                </a:cubicBezTo>
                <a:cubicBezTo>
                  <a:pt x="196" y="126"/>
                  <a:pt x="197" y="121"/>
                  <a:pt x="197" y="117"/>
                </a:cubicBezTo>
                <a:cubicBezTo>
                  <a:pt x="199" y="113"/>
                  <a:pt x="203" y="108"/>
                  <a:pt x="207" y="106"/>
                </a:cubicBezTo>
                <a:cubicBezTo>
                  <a:pt x="209" y="105"/>
                  <a:pt x="211" y="105"/>
                  <a:pt x="213" y="106"/>
                </a:cubicBezTo>
                <a:cubicBezTo>
                  <a:pt x="217" y="107"/>
                  <a:pt x="218" y="109"/>
                  <a:pt x="219" y="112"/>
                </a:cubicBezTo>
                <a:cubicBezTo>
                  <a:pt x="221" y="115"/>
                  <a:pt x="223" y="117"/>
                  <a:pt x="223" y="117"/>
                </a:cubicBezTo>
                <a:cubicBezTo>
                  <a:pt x="234" y="126"/>
                  <a:pt x="240" y="115"/>
                  <a:pt x="240" y="115"/>
                </a:cubicBezTo>
                <a:cubicBezTo>
                  <a:pt x="246" y="100"/>
                  <a:pt x="235" y="89"/>
                  <a:pt x="235" y="89"/>
                </a:cubicBezTo>
                <a:cubicBezTo>
                  <a:pt x="223" y="75"/>
                  <a:pt x="208" y="76"/>
                  <a:pt x="208" y="76"/>
                </a:cubicBezTo>
                <a:cubicBezTo>
                  <a:pt x="189" y="76"/>
                  <a:pt x="178" y="89"/>
                  <a:pt x="178" y="89"/>
                </a:cubicBezTo>
                <a:cubicBezTo>
                  <a:pt x="169" y="99"/>
                  <a:pt x="168" y="110"/>
                  <a:pt x="167" y="118"/>
                </a:cubicBezTo>
                <a:cubicBezTo>
                  <a:pt x="167" y="126"/>
                  <a:pt x="171" y="141"/>
                  <a:pt x="171" y="141"/>
                </a:cubicBezTo>
                <a:cubicBezTo>
                  <a:pt x="174" y="149"/>
                  <a:pt x="168" y="150"/>
                  <a:pt x="168" y="150"/>
                </a:cubicBezTo>
                <a:cubicBezTo>
                  <a:pt x="155" y="148"/>
                  <a:pt x="142" y="168"/>
                  <a:pt x="142" y="168"/>
                </a:cubicBezTo>
                <a:cubicBezTo>
                  <a:pt x="139" y="171"/>
                  <a:pt x="143" y="175"/>
                  <a:pt x="143" y="175"/>
                </a:cubicBezTo>
                <a:cubicBezTo>
                  <a:pt x="145" y="180"/>
                  <a:pt x="143" y="184"/>
                  <a:pt x="143" y="184"/>
                </a:cubicBezTo>
                <a:cubicBezTo>
                  <a:pt x="142" y="190"/>
                  <a:pt x="138" y="188"/>
                  <a:pt x="138" y="188"/>
                </a:cubicBezTo>
                <a:cubicBezTo>
                  <a:pt x="136" y="188"/>
                  <a:pt x="134" y="186"/>
                  <a:pt x="137" y="182"/>
                </a:cubicBezTo>
                <a:cubicBezTo>
                  <a:pt x="140" y="178"/>
                  <a:pt x="137" y="174"/>
                  <a:pt x="137" y="174"/>
                </a:cubicBezTo>
                <a:cubicBezTo>
                  <a:pt x="135" y="171"/>
                  <a:pt x="126" y="166"/>
                  <a:pt x="126" y="166"/>
                </a:cubicBezTo>
                <a:cubicBezTo>
                  <a:pt x="122" y="165"/>
                  <a:pt x="118" y="164"/>
                  <a:pt x="113" y="165"/>
                </a:cubicBezTo>
                <a:cubicBezTo>
                  <a:pt x="107" y="166"/>
                  <a:pt x="103" y="170"/>
                  <a:pt x="99" y="175"/>
                </a:cubicBezTo>
                <a:cubicBezTo>
                  <a:pt x="97" y="178"/>
                  <a:pt x="97" y="180"/>
                  <a:pt x="98" y="183"/>
                </a:cubicBezTo>
                <a:cubicBezTo>
                  <a:pt x="98" y="185"/>
                  <a:pt x="99" y="187"/>
                  <a:pt x="100" y="188"/>
                </a:cubicBezTo>
                <a:cubicBezTo>
                  <a:pt x="99" y="189"/>
                  <a:pt x="91" y="194"/>
                  <a:pt x="90" y="202"/>
                </a:cubicBezTo>
                <a:cubicBezTo>
                  <a:pt x="89" y="207"/>
                  <a:pt x="89" y="213"/>
                  <a:pt x="92" y="218"/>
                </a:cubicBezTo>
                <a:cubicBezTo>
                  <a:pt x="93" y="222"/>
                  <a:pt x="97" y="226"/>
                  <a:pt x="100" y="229"/>
                </a:cubicBezTo>
                <a:cubicBezTo>
                  <a:pt x="104" y="232"/>
                  <a:pt x="106" y="232"/>
                  <a:pt x="110" y="230"/>
                </a:cubicBezTo>
                <a:cubicBezTo>
                  <a:pt x="113" y="228"/>
                  <a:pt x="111" y="223"/>
                  <a:pt x="111" y="223"/>
                </a:cubicBezTo>
                <a:cubicBezTo>
                  <a:pt x="111" y="218"/>
                  <a:pt x="113" y="213"/>
                  <a:pt x="113" y="213"/>
                </a:cubicBezTo>
                <a:cubicBezTo>
                  <a:pt x="118" y="204"/>
                  <a:pt x="126" y="205"/>
                  <a:pt x="126" y="205"/>
                </a:cubicBezTo>
                <a:cubicBezTo>
                  <a:pt x="137" y="205"/>
                  <a:pt x="137" y="215"/>
                  <a:pt x="137" y="215"/>
                </a:cubicBezTo>
                <a:cubicBezTo>
                  <a:pt x="137" y="215"/>
                  <a:pt x="136" y="226"/>
                  <a:pt x="136" y="237"/>
                </a:cubicBezTo>
                <a:cubicBezTo>
                  <a:pt x="136" y="247"/>
                  <a:pt x="139" y="256"/>
                  <a:pt x="143" y="258"/>
                </a:cubicBezTo>
                <a:cubicBezTo>
                  <a:pt x="147" y="261"/>
                  <a:pt x="157" y="269"/>
                  <a:pt x="157" y="269"/>
                </a:cubicBezTo>
                <a:cubicBezTo>
                  <a:pt x="152" y="264"/>
                  <a:pt x="170" y="281"/>
                  <a:pt x="170" y="293"/>
                </a:cubicBezTo>
                <a:cubicBezTo>
                  <a:pt x="170" y="307"/>
                  <a:pt x="156" y="310"/>
                  <a:pt x="156" y="310"/>
                </a:cubicBezTo>
                <a:cubicBezTo>
                  <a:pt x="144" y="310"/>
                  <a:pt x="139" y="303"/>
                  <a:pt x="139" y="303"/>
                </a:cubicBezTo>
                <a:cubicBezTo>
                  <a:pt x="134" y="299"/>
                  <a:pt x="135" y="291"/>
                  <a:pt x="136" y="289"/>
                </a:cubicBezTo>
                <a:cubicBezTo>
                  <a:pt x="136" y="287"/>
                  <a:pt x="137" y="283"/>
                  <a:pt x="137" y="283"/>
                </a:cubicBezTo>
                <a:cubicBezTo>
                  <a:pt x="135" y="277"/>
                  <a:pt x="129" y="279"/>
                  <a:pt x="129" y="279"/>
                </a:cubicBezTo>
                <a:cubicBezTo>
                  <a:pt x="123" y="279"/>
                  <a:pt x="116" y="286"/>
                  <a:pt x="116" y="286"/>
                </a:cubicBezTo>
                <a:cubicBezTo>
                  <a:pt x="116" y="290"/>
                  <a:pt x="114" y="301"/>
                  <a:pt x="114" y="301"/>
                </a:cubicBezTo>
                <a:cubicBezTo>
                  <a:pt x="112" y="311"/>
                  <a:pt x="97" y="320"/>
                  <a:pt x="88" y="313"/>
                </a:cubicBezTo>
                <a:cubicBezTo>
                  <a:pt x="88" y="313"/>
                  <a:pt x="86" y="311"/>
                  <a:pt x="83" y="308"/>
                </a:cubicBezTo>
                <a:cubicBezTo>
                  <a:pt x="79" y="304"/>
                  <a:pt x="83" y="298"/>
                  <a:pt x="86" y="303"/>
                </a:cubicBezTo>
                <a:cubicBezTo>
                  <a:pt x="88" y="308"/>
                  <a:pt x="92" y="310"/>
                  <a:pt x="94" y="311"/>
                </a:cubicBezTo>
                <a:cubicBezTo>
                  <a:pt x="97" y="311"/>
                  <a:pt x="107" y="310"/>
                  <a:pt x="110" y="298"/>
                </a:cubicBezTo>
                <a:cubicBezTo>
                  <a:pt x="112" y="286"/>
                  <a:pt x="106" y="280"/>
                  <a:pt x="103" y="277"/>
                </a:cubicBezTo>
                <a:cubicBezTo>
                  <a:pt x="100" y="274"/>
                  <a:pt x="93" y="271"/>
                  <a:pt x="84" y="273"/>
                </a:cubicBezTo>
                <a:cubicBezTo>
                  <a:pt x="75" y="275"/>
                  <a:pt x="64" y="287"/>
                  <a:pt x="64" y="287"/>
                </a:cubicBezTo>
                <a:cubicBezTo>
                  <a:pt x="61" y="290"/>
                  <a:pt x="57" y="293"/>
                  <a:pt x="54" y="294"/>
                </a:cubicBezTo>
                <a:cubicBezTo>
                  <a:pt x="45" y="298"/>
                  <a:pt x="39" y="296"/>
                  <a:pt x="31" y="292"/>
                </a:cubicBezTo>
                <a:cubicBezTo>
                  <a:pt x="29" y="292"/>
                  <a:pt x="29" y="294"/>
                  <a:pt x="29" y="294"/>
                </a:cubicBezTo>
                <a:cubicBezTo>
                  <a:pt x="28" y="304"/>
                  <a:pt x="31" y="314"/>
                  <a:pt x="32" y="317"/>
                </a:cubicBezTo>
                <a:cubicBezTo>
                  <a:pt x="34" y="321"/>
                  <a:pt x="38" y="331"/>
                  <a:pt x="48" y="334"/>
                </a:cubicBezTo>
                <a:cubicBezTo>
                  <a:pt x="58" y="337"/>
                  <a:pt x="68" y="327"/>
                  <a:pt x="68" y="327"/>
                </a:cubicBezTo>
                <a:cubicBezTo>
                  <a:pt x="77" y="326"/>
                  <a:pt x="86" y="334"/>
                  <a:pt x="86" y="334"/>
                </a:cubicBezTo>
                <a:cubicBezTo>
                  <a:pt x="113" y="324"/>
                  <a:pt x="127" y="344"/>
                  <a:pt x="131" y="351"/>
                </a:cubicBezTo>
                <a:close/>
                <a:moveTo>
                  <a:pt x="401" y="333"/>
                </a:moveTo>
                <a:cubicBezTo>
                  <a:pt x="395" y="318"/>
                  <a:pt x="376" y="309"/>
                  <a:pt x="376" y="309"/>
                </a:cubicBezTo>
                <a:cubicBezTo>
                  <a:pt x="365" y="284"/>
                  <a:pt x="351" y="270"/>
                  <a:pt x="323" y="271"/>
                </a:cubicBezTo>
                <a:cubicBezTo>
                  <a:pt x="311" y="271"/>
                  <a:pt x="300" y="276"/>
                  <a:pt x="292" y="286"/>
                </a:cubicBezTo>
                <a:cubicBezTo>
                  <a:pt x="289" y="291"/>
                  <a:pt x="287" y="297"/>
                  <a:pt x="288" y="304"/>
                </a:cubicBezTo>
                <a:cubicBezTo>
                  <a:pt x="291" y="316"/>
                  <a:pt x="304" y="318"/>
                  <a:pt x="309" y="307"/>
                </a:cubicBezTo>
                <a:cubicBezTo>
                  <a:pt x="310" y="304"/>
                  <a:pt x="312" y="300"/>
                  <a:pt x="316" y="298"/>
                </a:cubicBezTo>
                <a:cubicBezTo>
                  <a:pt x="320" y="294"/>
                  <a:pt x="325" y="293"/>
                  <a:pt x="329" y="294"/>
                </a:cubicBezTo>
                <a:cubicBezTo>
                  <a:pt x="348" y="297"/>
                  <a:pt x="356" y="321"/>
                  <a:pt x="345" y="335"/>
                </a:cubicBezTo>
                <a:cubicBezTo>
                  <a:pt x="341" y="340"/>
                  <a:pt x="336" y="343"/>
                  <a:pt x="330" y="348"/>
                </a:cubicBezTo>
                <a:cubicBezTo>
                  <a:pt x="328" y="350"/>
                  <a:pt x="328" y="349"/>
                  <a:pt x="330" y="351"/>
                </a:cubicBezTo>
                <a:cubicBezTo>
                  <a:pt x="336" y="356"/>
                  <a:pt x="341" y="360"/>
                  <a:pt x="345" y="364"/>
                </a:cubicBezTo>
                <a:cubicBezTo>
                  <a:pt x="356" y="378"/>
                  <a:pt x="348" y="402"/>
                  <a:pt x="329" y="405"/>
                </a:cubicBezTo>
                <a:cubicBezTo>
                  <a:pt x="325" y="406"/>
                  <a:pt x="320" y="405"/>
                  <a:pt x="316" y="402"/>
                </a:cubicBezTo>
                <a:cubicBezTo>
                  <a:pt x="312" y="399"/>
                  <a:pt x="310" y="395"/>
                  <a:pt x="309" y="392"/>
                </a:cubicBezTo>
                <a:cubicBezTo>
                  <a:pt x="304" y="381"/>
                  <a:pt x="291" y="383"/>
                  <a:pt x="288" y="395"/>
                </a:cubicBezTo>
                <a:cubicBezTo>
                  <a:pt x="287" y="402"/>
                  <a:pt x="289" y="408"/>
                  <a:pt x="292" y="413"/>
                </a:cubicBezTo>
                <a:cubicBezTo>
                  <a:pt x="300" y="423"/>
                  <a:pt x="311" y="428"/>
                  <a:pt x="323" y="428"/>
                </a:cubicBezTo>
                <a:cubicBezTo>
                  <a:pt x="351" y="430"/>
                  <a:pt x="365" y="415"/>
                  <a:pt x="376" y="390"/>
                </a:cubicBezTo>
                <a:cubicBezTo>
                  <a:pt x="376" y="390"/>
                  <a:pt x="395" y="381"/>
                  <a:pt x="401" y="366"/>
                </a:cubicBezTo>
                <a:cubicBezTo>
                  <a:pt x="406" y="358"/>
                  <a:pt x="406" y="341"/>
                  <a:pt x="401" y="333"/>
                </a:cubicBezTo>
                <a:close/>
                <a:moveTo>
                  <a:pt x="179" y="350"/>
                </a:moveTo>
                <a:cubicBezTo>
                  <a:pt x="179" y="350"/>
                  <a:pt x="205" y="363"/>
                  <a:pt x="215" y="386"/>
                </a:cubicBezTo>
                <a:cubicBezTo>
                  <a:pt x="221" y="382"/>
                  <a:pt x="240" y="382"/>
                  <a:pt x="246" y="386"/>
                </a:cubicBezTo>
                <a:cubicBezTo>
                  <a:pt x="256" y="363"/>
                  <a:pt x="282" y="350"/>
                  <a:pt x="282" y="350"/>
                </a:cubicBezTo>
                <a:cubicBezTo>
                  <a:pt x="253" y="335"/>
                  <a:pt x="246" y="315"/>
                  <a:pt x="246" y="315"/>
                </a:cubicBezTo>
                <a:cubicBezTo>
                  <a:pt x="242" y="317"/>
                  <a:pt x="219" y="317"/>
                  <a:pt x="215" y="315"/>
                </a:cubicBezTo>
                <a:cubicBezTo>
                  <a:pt x="215" y="315"/>
                  <a:pt x="208" y="335"/>
                  <a:pt x="179" y="350"/>
                </a:cubicBezTo>
                <a:close/>
                <a:moveTo>
                  <a:pt x="16" y="366"/>
                </a:moveTo>
                <a:cubicBezTo>
                  <a:pt x="25" y="366"/>
                  <a:pt x="32" y="358"/>
                  <a:pt x="32" y="349"/>
                </a:cubicBezTo>
                <a:cubicBezTo>
                  <a:pt x="32" y="341"/>
                  <a:pt x="25" y="333"/>
                  <a:pt x="16" y="333"/>
                </a:cubicBezTo>
                <a:cubicBezTo>
                  <a:pt x="7" y="333"/>
                  <a:pt x="0" y="341"/>
                  <a:pt x="0" y="349"/>
                </a:cubicBezTo>
                <a:cubicBezTo>
                  <a:pt x="0" y="358"/>
                  <a:pt x="7" y="366"/>
                  <a:pt x="16" y="366"/>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17" name="TextBox 16"/>
          <p:cNvSpPr txBox="1"/>
          <p:nvPr/>
        </p:nvSpPr>
        <p:spPr>
          <a:xfrm>
            <a:off x="1205020" y="613152"/>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800" advTm="5828">
        <p14:prism/>
      </p:transition>
    </mc:Choice>
    <mc:Fallback xmlns="">
      <p:transition spd="slow" advTm="5828">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33000">
                                          <p:cBhvr additive="base">
                                            <p:cTn id="7" dur="500" fill="hold"/>
                                            <p:tgtEl>
                                              <p:spTgt spid="16"/>
                                            </p:tgtEl>
                                            <p:attrNameLst>
                                              <p:attrName>ppt_x</p:attrName>
                                            </p:attrNameLst>
                                          </p:cBhvr>
                                          <p:tavLst>
                                            <p:tav tm="0">
                                              <p:val>
                                                <p:strVal val="0-#ppt_w/2"/>
                                              </p:val>
                                            </p:tav>
                                            <p:tav tm="100000">
                                              <p:val>
                                                <p:strVal val="#ppt_x"/>
                                              </p:val>
                                            </p:tav>
                                          </p:tavLst>
                                        </p:anim>
                                        <p:anim calcmode="lin" valueType="num" p14:bounceEnd="33000">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7"/>
                                            </p:tgtEl>
                                            <p:attrNameLst>
                                              <p:attrName>ppt_y</p:attrName>
                                            </p:attrNameLst>
                                          </p:cBhvr>
                                          <p:tavLst>
                                            <p:tav tm="0">
                                              <p:val>
                                                <p:strVal val="#ppt_y"/>
                                              </p:val>
                                            </p:tav>
                                            <p:tav tm="100000">
                                              <p:val>
                                                <p:strVal val="#ppt_y"/>
                                              </p:val>
                                            </p:tav>
                                          </p:tavLst>
                                        </p:anim>
                                        <p:anim calcmode="lin" valueType="num">
                                          <p:cBhvr>
                                            <p:cTn id="13"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7"/>
                                            </p:tgtEl>
                                          </p:cBhvr>
                                        </p:animEffect>
                                      </p:childTnLst>
                                    </p:cTn>
                                  </p:par>
                                </p:childTnLst>
                              </p:cTn>
                            </p:par>
                            <p:par>
                              <p:cTn id="16" fill="hold">
                                <p:stCondLst>
                                  <p:cond delay="800"/>
                                </p:stCondLst>
                                <p:childTnLst>
                                  <p:par>
                                    <p:cTn id="17" presetID="2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par>
                                    <p:cTn id="23" presetID="22" presetClass="entr" presetSubtype="2"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right)">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par>
                              <p:cTn id="29" fill="hold">
                                <p:stCondLst>
                                  <p:cond delay="1300"/>
                                </p:stCondLst>
                                <p:childTnLst>
                                  <p:par>
                                    <p:cTn id="30" presetID="22" presetClass="entr" presetSubtype="1"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500"/>
                                            <p:tgtEl>
                                              <p:spTgt spid="5"/>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up)">
                                          <p:cBhvr>
                                            <p:cTn id="35" dur="500"/>
                                            <p:tgtEl>
                                              <p:spTgt spid="4"/>
                                            </p:tgtEl>
                                          </p:cBhvr>
                                        </p:animEffect>
                                      </p:childTnLst>
                                    </p:cTn>
                                  </p:par>
                                  <p:par>
                                    <p:cTn id="36" presetID="22" presetClass="entr" presetSubtype="8"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1800"/>
                                </p:stCondLst>
                                <p:childTnLst>
                                  <p:par>
                                    <p:cTn id="40" presetID="22" presetClass="entr" presetSubtype="2"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right)">
                                          <p:cBhvr>
                                            <p:cTn id="42" dur="500"/>
                                            <p:tgtEl>
                                              <p:spTgt spid="9"/>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right)">
                                          <p:cBhvr>
                                            <p:cTn id="45" dur="500"/>
                                            <p:tgtEl>
                                              <p:spTgt spid="8"/>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down)">
                                          <p:cBhvr>
                                            <p:cTn id="48" dur="500"/>
                                            <p:tgtEl>
                                              <p:spTgt spid="13"/>
                                            </p:tgtEl>
                                          </p:cBhvr>
                                        </p:animEffect>
                                      </p:childTnLst>
                                    </p:cTn>
                                  </p:par>
                                </p:childTnLst>
                              </p:cTn>
                            </p:par>
                            <p:par>
                              <p:cTn id="49" fill="hold">
                                <p:stCondLst>
                                  <p:cond delay="2300"/>
                                </p:stCondLst>
                                <p:childTnLst>
                                  <p:par>
                                    <p:cTn id="50" presetID="22" presetClass="entr" presetSubtype="1"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up)">
                                          <p:cBhvr>
                                            <p:cTn id="52" dur="500"/>
                                            <p:tgtEl>
                                              <p:spTgt spid="14"/>
                                            </p:tgtEl>
                                          </p:cBhvr>
                                        </p:animEffect>
                                      </p:childTnLst>
                                    </p:cTn>
                                  </p:par>
                                  <p:par>
                                    <p:cTn id="53" presetID="22" presetClass="entr" presetSubtype="1"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up)">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9" grpId="0"/>
          <p:bldP spid="12" grpId="0"/>
          <p:bldP spid="13" grpId="0"/>
          <p:bldP spid="14" grpId="0"/>
          <p:bldP spid="16" grpId="0" animBg="1"/>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7"/>
                                            </p:tgtEl>
                                            <p:attrNameLst>
                                              <p:attrName>ppt_y</p:attrName>
                                            </p:attrNameLst>
                                          </p:cBhvr>
                                          <p:tavLst>
                                            <p:tav tm="0">
                                              <p:val>
                                                <p:strVal val="#ppt_y"/>
                                              </p:val>
                                            </p:tav>
                                            <p:tav tm="100000">
                                              <p:val>
                                                <p:strVal val="#ppt_y"/>
                                              </p:val>
                                            </p:tav>
                                          </p:tavLst>
                                        </p:anim>
                                        <p:anim calcmode="lin" valueType="num">
                                          <p:cBhvr>
                                            <p:cTn id="13"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7"/>
                                            </p:tgtEl>
                                          </p:cBhvr>
                                        </p:animEffect>
                                      </p:childTnLst>
                                    </p:cTn>
                                  </p:par>
                                </p:childTnLst>
                              </p:cTn>
                            </p:par>
                            <p:par>
                              <p:cTn id="16" fill="hold">
                                <p:stCondLst>
                                  <p:cond delay="800"/>
                                </p:stCondLst>
                                <p:childTnLst>
                                  <p:par>
                                    <p:cTn id="17" presetID="2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par>
                                    <p:cTn id="23" presetID="22" presetClass="entr" presetSubtype="2"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right)">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par>
                              <p:cTn id="29" fill="hold">
                                <p:stCondLst>
                                  <p:cond delay="1300"/>
                                </p:stCondLst>
                                <p:childTnLst>
                                  <p:par>
                                    <p:cTn id="30" presetID="22" presetClass="entr" presetSubtype="1"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500"/>
                                            <p:tgtEl>
                                              <p:spTgt spid="5"/>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up)">
                                          <p:cBhvr>
                                            <p:cTn id="35" dur="500"/>
                                            <p:tgtEl>
                                              <p:spTgt spid="4"/>
                                            </p:tgtEl>
                                          </p:cBhvr>
                                        </p:animEffect>
                                      </p:childTnLst>
                                    </p:cTn>
                                  </p:par>
                                  <p:par>
                                    <p:cTn id="36" presetID="22" presetClass="entr" presetSubtype="8"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1800"/>
                                </p:stCondLst>
                                <p:childTnLst>
                                  <p:par>
                                    <p:cTn id="40" presetID="22" presetClass="entr" presetSubtype="2"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right)">
                                          <p:cBhvr>
                                            <p:cTn id="42" dur="500"/>
                                            <p:tgtEl>
                                              <p:spTgt spid="9"/>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right)">
                                          <p:cBhvr>
                                            <p:cTn id="45" dur="500"/>
                                            <p:tgtEl>
                                              <p:spTgt spid="8"/>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down)">
                                          <p:cBhvr>
                                            <p:cTn id="48" dur="500"/>
                                            <p:tgtEl>
                                              <p:spTgt spid="13"/>
                                            </p:tgtEl>
                                          </p:cBhvr>
                                        </p:animEffect>
                                      </p:childTnLst>
                                    </p:cTn>
                                  </p:par>
                                </p:childTnLst>
                              </p:cTn>
                            </p:par>
                            <p:par>
                              <p:cTn id="49" fill="hold">
                                <p:stCondLst>
                                  <p:cond delay="2300"/>
                                </p:stCondLst>
                                <p:childTnLst>
                                  <p:par>
                                    <p:cTn id="50" presetID="22" presetClass="entr" presetSubtype="1"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up)">
                                          <p:cBhvr>
                                            <p:cTn id="52" dur="500"/>
                                            <p:tgtEl>
                                              <p:spTgt spid="14"/>
                                            </p:tgtEl>
                                          </p:cBhvr>
                                        </p:animEffect>
                                      </p:childTnLst>
                                    </p:cTn>
                                  </p:par>
                                  <p:par>
                                    <p:cTn id="53" presetID="22" presetClass="entr" presetSubtype="1"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up)">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9" grpId="0"/>
          <p:bldP spid="12" grpId="0"/>
          <p:bldP spid="13" grpId="0"/>
          <p:bldP spid="14" grpId="0"/>
          <p:bldP spid="16" grpId="0" animBg="1"/>
          <p:bldP spid="17"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r="896"/>
          <a:stretch>
            <a:fillRect/>
          </a:stretch>
        </p:blipFill>
        <p:spPr>
          <a:xfrm>
            <a:off x="337951" y="458429"/>
            <a:ext cx="11593078" cy="5970283"/>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6800" cy="916858"/>
          </a:xfrm>
          <a:prstGeom prst="rect">
            <a:avLst/>
          </a:prstGeom>
        </p:spPr>
      </p:pic>
      <p:sp>
        <p:nvSpPr>
          <p:cNvPr id="31" name="TextBox 30"/>
          <p:cNvSpPr txBox="1"/>
          <p:nvPr/>
        </p:nvSpPr>
        <p:spPr>
          <a:xfrm>
            <a:off x="4154165" y="2192006"/>
            <a:ext cx="5262979" cy="769441"/>
          </a:xfrm>
          <a:prstGeom prst="rect">
            <a:avLst/>
          </a:prstGeom>
          <a:noFill/>
        </p:spPr>
        <p:txBody>
          <a:bodyPr wrap="none" rtlCol="0">
            <a:spAutoFit/>
          </a:bodyPr>
          <a:lstStyle/>
          <a:p>
            <a:r>
              <a:rPr lang="zh-CN" altLang="en-US" sz="4400" dirty="0">
                <a:solidFill>
                  <a:srgbClr val="154A92"/>
                </a:solidFill>
                <a:latin typeface="方正隶二简体" pitchFamily="2" charset="-122"/>
                <a:ea typeface="方正隶二简体" pitchFamily="2" charset="-122"/>
              </a:rPr>
              <a:t>请输入第三部分标题</a:t>
            </a:r>
          </a:p>
        </p:txBody>
      </p:sp>
      <p:sp>
        <p:nvSpPr>
          <p:cNvPr id="32" name="TextBox 31"/>
          <p:cNvSpPr txBox="1"/>
          <p:nvPr/>
        </p:nvSpPr>
        <p:spPr>
          <a:xfrm>
            <a:off x="4154165" y="3033455"/>
            <a:ext cx="5262979" cy="707886"/>
          </a:xfrm>
          <a:prstGeom prst="rect">
            <a:avLst/>
          </a:prstGeom>
          <a:noFill/>
        </p:spPr>
        <p:txBody>
          <a:bodyPr wrap="square" rtlCol="0">
            <a:spAutoFit/>
          </a:bodyPr>
          <a:lstStyle/>
          <a:p>
            <a:r>
              <a:rPr lang="zh-CN" altLang="en-US" sz="2000" dirty="0">
                <a:solidFill>
                  <a:srgbClr val="154A92"/>
                </a:solidFill>
                <a:latin typeface="方正隶变简体" pitchFamily="65" charset="-122"/>
                <a:ea typeface="方正隶变简体" pitchFamily="65" charset="-122"/>
              </a:rPr>
              <a:t>章节导语。这里可以用几句话描述本章的主要</a:t>
            </a:r>
            <a:endParaRPr lang="en-US" altLang="zh-CN" sz="2000" dirty="0">
              <a:solidFill>
                <a:srgbClr val="154A92"/>
              </a:solidFill>
              <a:latin typeface="方正隶变简体" pitchFamily="65" charset="-122"/>
              <a:ea typeface="方正隶变简体" pitchFamily="65" charset="-122"/>
            </a:endParaRPr>
          </a:p>
          <a:p>
            <a:r>
              <a:rPr lang="zh-CN" altLang="en-US" sz="2000" dirty="0">
                <a:solidFill>
                  <a:srgbClr val="154A92"/>
                </a:solidFill>
                <a:latin typeface="方正隶变简体" pitchFamily="65" charset="-122"/>
                <a:ea typeface="方正隶变简体" pitchFamily="65" charset="-122"/>
              </a:rPr>
              <a:t>内容，也能给观众思维一个缓冲的时间。</a:t>
            </a:r>
          </a:p>
        </p:txBody>
      </p:sp>
      <p:sp>
        <p:nvSpPr>
          <p:cNvPr id="9" name="Freeform 7"/>
          <p:cNvSpPr>
            <a:spLocks noEditPoints="1"/>
          </p:cNvSpPr>
          <p:nvPr/>
        </p:nvSpPr>
        <p:spPr bwMode="auto">
          <a:xfrm>
            <a:off x="2324330" y="2121352"/>
            <a:ext cx="1700538" cy="1684984"/>
          </a:xfrm>
          <a:custGeom>
            <a:avLst/>
            <a:gdLst>
              <a:gd name="T0" fmla="*/ 129 w 1899"/>
              <a:gd name="T1" fmla="*/ 1025 h 1901"/>
              <a:gd name="T2" fmla="*/ 145 w 1899"/>
              <a:gd name="T3" fmla="*/ 961 h 1901"/>
              <a:gd name="T4" fmla="*/ 68 w 1899"/>
              <a:gd name="T5" fmla="*/ 1180 h 1901"/>
              <a:gd name="T6" fmla="*/ 49 w 1899"/>
              <a:gd name="T7" fmla="*/ 1038 h 1901"/>
              <a:gd name="T8" fmla="*/ 175 w 1899"/>
              <a:gd name="T9" fmla="*/ 608 h 1901"/>
              <a:gd name="T10" fmla="*/ 156 w 1899"/>
              <a:gd name="T11" fmla="*/ 486 h 1901"/>
              <a:gd name="T12" fmla="*/ 248 w 1899"/>
              <a:gd name="T13" fmla="*/ 999 h 1901"/>
              <a:gd name="T14" fmla="*/ 239 w 1899"/>
              <a:gd name="T15" fmla="*/ 1082 h 1901"/>
              <a:gd name="T16" fmla="*/ 237 w 1899"/>
              <a:gd name="T17" fmla="*/ 524 h 1901"/>
              <a:gd name="T18" fmla="*/ 277 w 1899"/>
              <a:gd name="T19" fmla="*/ 1426 h 1901"/>
              <a:gd name="T20" fmla="*/ 279 w 1899"/>
              <a:gd name="T21" fmla="*/ 537 h 1901"/>
              <a:gd name="T22" fmla="*/ 341 w 1899"/>
              <a:gd name="T23" fmla="*/ 349 h 1901"/>
              <a:gd name="T24" fmla="*/ 334 w 1899"/>
              <a:gd name="T25" fmla="*/ 408 h 1901"/>
              <a:gd name="T26" fmla="*/ 368 w 1899"/>
              <a:gd name="T27" fmla="*/ 1406 h 1901"/>
              <a:gd name="T28" fmla="*/ 356 w 1899"/>
              <a:gd name="T29" fmla="*/ 521 h 1901"/>
              <a:gd name="T30" fmla="*/ 431 w 1899"/>
              <a:gd name="T31" fmla="*/ 409 h 1901"/>
              <a:gd name="T32" fmla="*/ 470 w 1899"/>
              <a:gd name="T33" fmla="*/ 1546 h 1901"/>
              <a:gd name="T34" fmla="*/ 439 w 1899"/>
              <a:gd name="T35" fmla="*/ 1501 h 1901"/>
              <a:gd name="T36" fmla="*/ 517 w 1899"/>
              <a:gd name="T37" fmla="*/ 1705 h 1901"/>
              <a:gd name="T38" fmla="*/ 442 w 1899"/>
              <a:gd name="T39" fmla="*/ 1694 h 1901"/>
              <a:gd name="T40" fmla="*/ 585 w 1899"/>
              <a:gd name="T41" fmla="*/ 214 h 1901"/>
              <a:gd name="T42" fmla="*/ 488 w 1899"/>
              <a:gd name="T43" fmla="*/ 1564 h 1901"/>
              <a:gd name="T44" fmla="*/ 533 w 1899"/>
              <a:gd name="T45" fmla="*/ 368 h 1901"/>
              <a:gd name="T46" fmla="*/ 671 w 1899"/>
              <a:gd name="T47" fmla="*/ 1733 h 1901"/>
              <a:gd name="T48" fmla="*/ 721 w 1899"/>
              <a:gd name="T49" fmla="*/ 186 h 1901"/>
              <a:gd name="T50" fmla="*/ 747 w 1899"/>
              <a:gd name="T51" fmla="*/ 101 h 1901"/>
              <a:gd name="T52" fmla="*/ 756 w 1899"/>
              <a:gd name="T53" fmla="*/ 1650 h 1901"/>
              <a:gd name="T54" fmla="*/ 878 w 1899"/>
              <a:gd name="T55" fmla="*/ 228 h 1901"/>
              <a:gd name="T56" fmla="*/ 911 w 1899"/>
              <a:gd name="T57" fmla="*/ 143 h 1901"/>
              <a:gd name="T58" fmla="*/ 915 w 1899"/>
              <a:gd name="T59" fmla="*/ 84 h 1901"/>
              <a:gd name="T60" fmla="*/ 950 w 1899"/>
              <a:gd name="T61" fmla="*/ 1817 h 1901"/>
              <a:gd name="T62" fmla="*/ 1003 w 1899"/>
              <a:gd name="T63" fmla="*/ 1813 h 1901"/>
              <a:gd name="T64" fmla="*/ 1016 w 1899"/>
              <a:gd name="T65" fmla="*/ 1720 h 1901"/>
              <a:gd name="T66" fmla="*/ 1151 w 1899"/>
              <a:gd name="T67" fmla="*/ 1709 h 1901"/>
              <a:gd name="T68" fmla="*/ 1089 w 1899"/>
              <a:gd name="T69" fmla="*/ 1712 h 1901"/>
              <a:gd name="T70" fmla="*/ 1119 w 1899"/>
              <a:gd name="T71" fmla="*/ 270 h 1901"/>
              <a:gd name="T72" fmla="*/ 806 w 1899"/>
              <a:gd name="T73" fmla="*/ 74 h 1901"/>
              <a:gd name="T74" fmla="*/ 1210 w 1899"/>
              <a:gd name="T75" fmla="*/ 1812 h 1901"/>
              <a:gd name="T76" fmla="*/ 1312 w 1899"/>
              <a:gd name="T77" fmla="*/ 205 h 1901"/>
              <a:gd name="T78" fmla="*/ 1349 w 1899"/>
              <a:gd name="T79" fmla="*/ 239 h 1901"/>
              <a:gd name="T80" fmla="*/ 1187 w 1899"/>
              <a:gd name="T81" fmla="*/ 1690 h 1901"/>
              <a:gd name="T82" fmla="*/ 1403 w 1899"/>
              <a:gd name="T83" fmla="*/ 249 h 1901"/>
              <a:gd name="T84" fmla="*/ 1334 w 1899"/>
              <a:gd name="T85" fmla="*/ 348 h 1901"/>
              <a:gd name="T86" fmla="*/ 1473 w 1899"/>
              <a:gd name="T87" fmla="*/ 1478 h 1901"/>
              <a:gd name="T88" fmla="*/ 1416 w 1899"/>
              <a:gd name="T89" fmla="*/ 417 h 1901"/>
              <a:gd name="T90" fmla="*/ 1505 w 1899"/>
              <a:gd name="T91" fmla="*/ 1502 h 1901"/>
              <a:gd name="T92" fmla="*/ 1512 w 1899"/>
              <a:gd name="T93" fmla="*/ 457 h 1901"/>
              <a:gd name="T94" fmla="*/ 1552 w 1899"/>
              <a:gd name="T95" fmla="*/ 396 h 1901"/>
              <a:gd name="T96" fmla="*/ 1579 w 1899"/>
              <a:gd name="T97" fmla="*/ 1326 h 1901"/>
              <a:gd name="T98" fmla="*/ 1600 w 1899"/>
              <a:gd name="T99" fmla="*/ 598 h 1901"/>
              <a:gd name="T100" fmla="*/ 1657 w 1899"/>
              <a:gd name="T101" fmla="*/ 449 h 1901"/>
              <a:gd name="T102" fmla="*/ 1704 w 1899"/>
              <a:gd name="T103" fmla="*/ 1385 h 1901"/>
              <a:gd name="T104" fmla="*/ 1660 w 1899"/>
              <a:gd name="T105" fmla="*/ 1156 h 1901"/>
              <a:gd name="T106" fmla="*/ 1700 w 1899"/>
              <a:gd name="T107" fmla="*/ 1309 h 1901"/>
              <a:gd name="T108" fmla="*/ 1672 w 1899"/>
              <a:gd name="T109" fmla="*/ 927 h 1901"/>
              <a:gd name="T110" fmla="*/ 1742 w 1899"/>
              <a:gd name="T111" fmla="*/ 1373 h 1901"/>
              <a:gd name="T112" fmla="*/ 1681 w 1899"/>
              <a:gd name="T113" fmla="*/ 1370 h 1901"/>
              <a:gd name="T114" fmla="*/ 1673 w 1899"/>
              <a:gd name="T115" fmla="*/ 696 h 1901"/>
              <a:gd name="T116" fmla="*/ 1632 w 1899"/>
              <a:gd name="T117" fmla="*/ 1326 h 1901"/>
              <a:gd name="T118" fmla="*/ 1802 w 1899"/>
              <a:gd name="T119" fmla="*/ 806 h 1901"/>
              <a:gd name="T120" fmla="*/ 1797 w 1899"/>
              <a:gd name="T121" fmla="*/ 673 h 1901"/>
              <a:gd name="T122" fmla="*/ 1837 w 1899"/>
              <a:gd name="T123" fmla="*/ 716 h 1901"/>
              <a:gd name="T124" fmla="*/ 1852 w 1899"/>
              <a:gd name="T125" fmla="*/ 899 h 1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9" h="1901">
                <a:moveTo>
                  <a:pt x="101" y="1065"/>
                </a:moveTo>
                <a:cubicBezTo>
                  <a:pt x="110" y="1052"/>
                  <a:pt x="95" y="1051"/>
                  <a:pt x="93" y="1045"/>
                </a:cubicBezTo>
                <a:cubicBezTo>
                  <a:pt x="90" y="1033"/>
                  <a:pt x="105" y="1031"/>
                  <a:pt x="100" y="1017"/>
                </a:cubicBezTo>
                <a:cubicBezTo>
                  <a:pt x="81" y="1020"/>
                  <a:pt x="71" y="1032"/>
                  <a:pt x="75" y="1057"/>
                </a:cubicBezTo>
                <a:cubicBezTo>
                  <a:pt x="78" y="1066"/>
                  <a:pt x="92" y="1073"/>
                  <a:pt x="101" y="1065"/>
                </a:cubicBezTo>
                <a:close/>
                <a:moveTo>
                  <a:pt x="103" y="855"/>
                </a:moveTo>
                <a:cubicBezTo>
                  <a:pt x="105" y="840"/>
                  <a:pt x="90" y="836"/>
                  <a:pt x="92" y="823"/>
                </a:cubicBezTo>
                <a:cubicBezTo>
                  <a:pt x="94" y="813"/>
                  <a:pt x="104" y="814"/>
                  <a:pt x="109" y="806"/>
                </a:cubicBezTo>
                <a:cubicBezTo>
                  <a:pt x="102" y="791"/>
                  <a:pt x="81" y="801"/>
                  <a:pt x="77" y="811"/>
                </a:cubicBezTo>
                <a:cubicBezTo>
                  <a:pt x="70" y="830"/>
                  <a:pt x="84" y="857"/>
                  <a:pt x="103" y="855"/>
                </a:cubicBezTo>
                <a:close/>
                <a:moveTo>
                  <a:pt x="108" y="1302"/>
                </a:moveTo>
                <a:cubicBezTo>
                  <a:pt x="123" y="1289"/>
                  <a:pt x="105" y="1262"/>
                  <a:pt x="90" y="1258"/>
                </a:cubicBezTo>
                <a:cubicBezTo>
                  <a:pt x="84" y="1265"/>
                  <a:pt x="90" y="1271"/>
                  <a:pt x="93" y="1278"/>
                </a:cubicBezTo>
                <a:cubicBezTo>
                  <a:pt x="97" y="1287"/>
                  <a:pt x="101" y="1301"/>
                  <a:pt x="108" y="1302"/>
                </a:cubicBezTo>
                <a:close/>
                <a:moveTo>
                  <a:pt x="115" y="595"/>
                </a:moveTo>
                <a:cubicBezTo>
                  <a:pt x="118" y="588"/>
                  <a:pt x="121" y="582"/>
                  <a:pt x="124" y="576"/>
                </a:cubicBezTo>
                <a:cubicBezTo>
                  <a:pt x="118" y="549"/>
                  <a:pt x="92" y="582"/>
                  <a:pt x="102" y="599"/>
                </a:cubicBezTo>
                <a:cubicBezTo>
                  <a:pt x="108" y="599"/>
                  <a:pt x="111" y="597"/>
                  <a:pt x="115" y="595"/>
                </a:cubicBezTo>
                <a:close/>
                <a:moveTo>
                  <a:pt x="122" y="862"/>
                </a:moveTo>
                <a:cubicBezTo>
                  <a:pt x="126" y="858"/>
                  <a:pt x="126" y="850"/>
                  <a:pt x="128" y="843"/>
                </a:cubicBezTo>
                <a:cubicBezTo>
                  <a:pt x="114" y="819"/>
                  <a:pt x="96" y="861"/>
                  <a:pt x="122" y="862"/>
                </a:cubicBezTo>
                <a:close/>
                <a:moveTo>
                  <a:pt x="130" y="1272"/>
                </a:moveTo>
                <a:cubicBezTo>
                  <a:pt x="124" y="1271"/>
                  <a:pt x="120" y="1270"/>
                  <a:pt x="115" y="1272"/>
                </a:cubicBezTo>
                <a:cubicBezTo>
                  <a:pt x="112" y="1276"/>
                  <a:pt x="117" y="1280"/>
                  <a:pt x="120" y="1282"/>
                </a:cubicBezTo>
                <a:cubicBezTo>
                  <a:pt x="125" y="1281"/>
                  <a:pt x="129" y="1278"/>
                  <a:pt x="130" y="1272"/>
                </a:cubicBezTo>
                <a:close/>
                <a:moveTo>
                  <a:pt x="94" y="1197"/>
                </a:moveTo>
                <a:cubicBezTo>
                  <a:pt x="85" y="1216"/>
                  <a:pt x="120" y="1255"/>
                  <a:pt x="136" y="1231"/>
                </a:cubicBezTo>
                <a:cubicBezTo>
                  <a:pt x="118" y="1230"/>
                  <a:pt x="100" y="1224"/>
                  <a:pt x="101" y="1201"/>
                </a:cubicBezTo>
                <a:cubicBezTo>
                  <a:pt x="98" y="1200"/>
                  <a:pt x="99" y="1196"/>
                  <a:pt x="94" y="1197"/>
                </a:cubicBezTo>
                <a:close/>
                <a:moveTo>
                  <a:pt x="129" y="1025"/>
                </a:moveTo>
                <a:cubicBezTo>
                  <a:pt x="127" y="1019"/>
                  <a:pt x="127" y="1010"/>
                  <a:pt x="124" y="1005"/>
                </a:cubicBezTo>
                <a:cubicBezTo>
                  <a:pt x="117" y="1007"/>
                  <a:pt x="112" y="1011"/>
                  <a:pt x="108" y="1016"/>
                </a:cubicBezTo>
                <a:cubicBezTo>
                  <a:pt x="109" y="1023"/>
                  <a:pt x="106" y="1034"/>
                  <a:pt x="110" y="1038"/>
                </a:cubicBezTo>
                <a:cubicBezTo>
                  <a:pt x="118" y="1035"/>
                  <a:pt x="124" y="1030"/>
                  <a:pt x="129" y="1025"/>
                </a:cubicBezTo>
                <a:close/>
                <a:moveTo>
                  <a:pt x="136" y="626"/>
                </a:moveTo>
                <a:cubicBezTo>
                  <a:pt x="118" y="624"/>
                  <a:pt x="97" y="645"/>
                  <a:pt x="106" y="662"/>
                </a:cubicBezTo>
                <a:cubicBezTo>
                  <a:pt x="113" y="655"/>
                  <a:pt x="114" y="646"/>
                  <a:pt x="121" y="640"/>
                </a:cubicBezTo>
                <a:cubicBezTo>
                  <a:pt x="126" y="636"/>
                  <a:pt x="135" y="635"/>
                  <a:pt x="136" y="626"/>
                </a:cubicBezTo>
                <a:close/>
                <a:moveTo>
                  <a:pt x="136" y="592"/>
                </a:moveTo>
                <a:cubicBezTo>
                  <a:pt x="136" y="583"/>
                  <a:pt x="123" y="581"/>
                  <a:pt x="124" y="592"/>
                </a:cubicBezTo>
                <a:cubicBezTo>
                  <a:pt x="126" y="594"/>
                  <a:pt x="134" y="594"/>
                  <a:pt x="136" y="592"/>
                </a:cubicBezTo>
                <a:close/>
                <a:moveTo>
                  <a:pt x="141" y="919"/>
                </a:moveTo>
                <a:cubicBezTo>
                  <a:pt x="142" y="909"/>
                  <a:pt x="135" y="908"/>
                  <a:pt x="131" y="902"/>
                </a:cubicBezTo>
                <a:cubicBezTo>
                  <a:pt x="104" y="896"/>
                  <a:pt x="97" y="919"/>
                  <a:pt x="82" y="928"/>
                </a:cubicBezTo>
                <a:cubicBezTo>
                  <a:pt x="91" y="937"/>
                  <a:pt x="104" y="959"/>
                  <a:pt x="123" y="956"/>
                </a:cubicBezTo>
                <a:cubicBezTo>
                  <a:pt x="139" y="954"/>
                  <a:pt x="146" y="929"/>
                  <a:pt x="128" y="924"/>
                </a:cubicBezTo>
                <a:cubicBezTo>
                  <a:pt x="121" y="924"/>
                  <a:pt x="121" y="936"/>
                  <a:pt x="116" y="933"/>
                </a:cubicBezTo>
                <a:cubicBezTo>
                  <a:pt x="116" y="919"/>
                  <a:pt x="128" y="916"/>
                  <a:pt x="141" y="919"/>
                </a:cubicBezTo>
                <a:close/>
                <a:moveTo>
                  <a:pt x="124" y="894"/>
                </a:moveTo>
                <a:cubicBezTo>
                  <a:pt x="133" y="894"/>
                  <a:pt x="138" y="904"/>
                  <a:pt x="146" y="902"/>
                </a:cubicBezTo>
                <a:cubicBezTo>
                  <a:pt x="144" y="883"/>
                  <a:pt x="136" y="872"/>
                  <a:pt x="121" y="866"/>
                </a:cubicBezTo>
                <a:cubicBezTo>
                  <a:pt x="104" y="861"/>
                  <a:pt x="86" y="865"/>
                  <a:pt x="81" y="850"/>
                </a:cubicBezTo>
                <a:lnTo>
                  <a:pt x="77" y="850"/>
                </a:lnTo>
                <a:cubicBezTo>
                  <a:pt x="67" y="862"/>
                  <a:pt x="76" y="880"/>
                  <a:pt x="84" y="887"/>
                </a:cubicBezTo>
                <a:cubicBezTo>
                  <a:pt x="79" y="918"/>
                  <a:pt x="108" y="903"/>
                  <a:pt x="114" y="891"/>
                </a:cubicBezTo>
                <a:cubicBezTo>
                  <a:pt x="114" y="884"/>
                  <a:pt x="105" y="887"/>
                  <a:pt x="102" y="883"/>
                </a:cubicBezTo>
                <a:cubicBezTo>
                  <a:pt x="111" y="874"/>
                  <a:pt x="120" y="887"/>
                  <a:pt x="124" y="894"/>
                </a:cubicBezTo>
                <a:close/>
                <a:moveTo>
                  <a:pt x="145" y="961"/>
                </a:moveTo>
                <a:cubicBezTo>
                  <a:pt x="145" y="956"/>
                  <a:pt x="145" y="954"/>
                  <a:pt x="141" y="951"/>
                </a:cubicBezTo>
                <a:cubicBezTo>
                  <a:pt x="133" y="959"/>
                  <a:pt x="116" y="961"/>
                  <a:pt x="122" y="977"/>
                </a:cubicBezTo>
                <a:cubicBezTo>
                  <a:pt x="120" y="990"/>
                  <a:pt x="93" y="991"/>
                  <a:pt x="98" y="974"/>
                </a:cubicBezTo>
                <a:cubicBezTo>
                  <a:pt x="102" y="976"/>
                  <a:pt x="101" y="984"/>
                  <a:pt x="107" y="984"/>
                </a:cubicBezTo>
                <a:cubicBezTo>
                  <a:pt x="128" y="977"/>
                  <a:pt x="110" y="956"/>
                  <a:pt x="99" y="956"/>
                </a:cubicBezTo>
                <a:cubicBezTo>
                  <a:pt x="94" y="956"/>
                  <a:pt x="84" y="962"/>
                  <a:pt x="81" y="969"/>
                </a:cubicBezTo>
                <a:cubicBezTo>
                  <a:pt x="79" y="973"/>
                  <a:pt x="81" y="980"/>
                  <a:pt x="79" y="986"/>
                </a:cubicBezTo>
                <a:cubicBezTo>
                  <a:pt x="78" y="992"/>
                  <a:pt x="74" y="996"/>
                  <a:pt x="74" y="1000"/>
                </a:cubicBezTo>
                <a:cubicBezTo>
                  <a:pt x="73" y="1008"/>
                  <a:pt x="76" y="1016"/>
                  <a:pt x="82" y="1018"/>
                </a:cubicBezTo>
                <a:cubicBezTo>
                  <a:pt x="106" y="1005"/>
                  <a:pt x="144" y="994"/>
                  <a:pt x="145" y="961"/>
                </a:cubicBezTo>
                <a:close/>
                <a:moveTo>
                  <a:pt x="123" y="699"/>
                </a:moveTo>
                <a:cubicBezTo>
                  <a:pt x="132" y="698"/>
                  <a:pt x="139" y="704"/>
                  <a:pt x="147" y="702"/>
                </a:cubicBezTo>
                <a:cubicBezTo>
                  <a:pt x="142" y="692"/>
                  <a:pt x="125" y="691"/>
                  <a:pt x="114" y="693"/>
                </a:cubicBezTo>
                <a:cubicBezTo>
                  <a:pt x="74" y="700"/>
                  <a:pt x="67" y="758"/>
                  <a:pt x="61" y="803"/>
                </a:cubicBezTo>
                <a:cubicBezTo>
                  <a:pt x="59" y="818"/>
                  <a:pt x="57" y="833"/>
                  <a:pt x="55" y="849"/>
                </a:cubicBezTo>
                <a:cubicBezTo>
                  <a:pt x="45" y="926"/>
                  <a:pt x="51" y="1023"/>
                  <a:pt x="62" y="1090"/>
                </a:cubicBezTo>
                <a:cubicBezTo>
                  <a:pt x="67" y="1117"/>
                  <a:pt x="79" y="1139"/>
                  <a:pt x="92" y="1154"/>
                </a:cubicBezTo>
                <a:cubicBezTo>
                  <a:pt x="104" y="1161"/>
                  <a:pt x="130" y="1180"/>
                  <a:pt x="145" y="1163"/>
                </a:cubicBezTo>
                <a:cubicBezTo>
                  <a:pt x="69" y="1162"/>
                  <a:pt x="71" y="1086"/>
                  <a:pt x="64" y="1015"/>
                </a:cubicBezTo>
                <a:cubicBezTo>
                  <a:pt x="56" y="922"/>
                  <a:pt x="64" y="840"/>
                  <a:pt x="78" y="764"/>
                </a:cubicBezTo>
                <a:cubicBezTo>
                  <a:pt x="85" y="731"/>
                  <a:pt x="91" y="700"/>
                  <a:pt x="123" y="699"/>
                </a:cubicBezTo>
                <a:close/>
                <a:moveTo>
                  <a:pt x="160" y="1116"/>
                </a:moveTo>
                <a:cubicBezTo>
                  <a:pt x="161" y="1105"/>
                  <a:pt x="154" y="1094"/>
                  <a:pt x="141" y="1094"/>
                </a:cubicBezTo>
                <a:cubicBezTo>
                  <a:pt x="139" y="1101"/>
                  <a:pt x="150" y="1102"/>
                  <a:pt x="152" y="1108"/>
                </a:cubicBezTo>
                <a:cubicBezTo>
                  <a:pt x="153" y="1111"/>
                  <a:pt x="154" y="1116"/>
                  <a:pt x="160" y="1116"/>
                </a:cubicBezTo>
                <a:close/>
                <a:moveTo>
                  <a:pt x="163" y="746"/>
                </a:moveTo>
                <a:cubicBezTo>
                  <a:pt x="162" y="745"/>
                  <a:pt x="160" y="744"/>
                  <a:pt x="157" y="745"/>
                </a:cubicBezTo>
                <a:cubicBezTo>
                  <a:pt x="153" y="753"/>
                  <a:pt x="138" y="757"/>
                  <a:pt x="140" y="768"/>
                </a:cubicBezTo>
                <a:cubicBezTo>
                  <a:pt x="150" y="766"/>
                  <a:pt x="161" y="758"/>
                  <a:pt x="163" y="746"/>
                </a:cubicBezTo>
                <a:close/>
                <a:moveTo>
                  <a:pt x="154" y="1309"/>
                </a:moveTo>
                <a:cubicBezTo>
                  <a:pt x="157" y="1307"/>
                  <a:pt x="161" y="1306"/>
                  <a:pt x="161" y="1301"/>
                </a:cubicBezTo>
                <a:cubicBezTo>
                  <a:pt x="138" y="1291"/>
                  <a:pt x="135" y="1342"/>
                  <a:pt x="155" y="1346"/>
                </a:cubicBezTo>
                <a:cubicBezTo>
                  <a:pt x="159" y="1336"/>
                  <a:pt x="147" y="1323"/>
                  <a:pt x="154" y="1309"/>
                </a:cubicBezTo>
                <a:close/>
                <a:moveTo>
                  <a:pt x="159" y="534"/>
                </a:moveTo>
                <a:cubicBezTo>
                  <a:pt x="160" y="528"/>
                  <a:pt x="167" y="523"/>
                  <a:pt x="166" y="516"/>
                </a:cubicBezTo>
                <a:cubicBezTo>
                  <a:pt x="143" y="512"/>
                  <a:pt x="144" y="570"/>
                  <a:pt x="166" y="567"/>
                </a:cubicBezTo>
                <a:cubicBezTo>
                  <a:pt x="165" y="557"/>
                  <a:pt x="156" y="548"/>
                  <a:pt x="159" y="534"/>
                </a:cubicBezTo>
                <a:close/>
                <a:moveTo>
                  <a:pt x="115" y="1265"/>
                </a:moveTo>
                <a:cubicBezTo>
                  <a:pt x="140" y="1268"/>
                  <a:pt x="167" y="1251"/>
                  <a:pt x="167" y="1223"/>
                </a:cubicBezTo>
                <a:cubicBezTo>
                  <a:pt x="167" y="1216"/>
                  <a:pt x="164" y="1204"/>
                  <a:pt x="156" y="1201"/>
                </a:cubicBezTo>
                <a:cubicBezTo>
                  <a:pt x="145" y="1195"/>
                  <a:pt x="126" y="1204"/>
                  <a:pt x="129" y="1217"/>
                </a:cubicBezTo>
                <a:cubicBezTo>
                  <a:pt x="130" y="1224"/>
                  <a:pt x="139" y="1221"/>
                  <a:pt x="144" y="1230"/>
                </a:cubicBezTo>
                <a:cubicBezTo>
                  <a:pt x="124" y="1264"/>
                  <a:pt x="82" y="1226"/>
                  <a:pt x="87" y="1194"/>
                </a:cubicBezTo>
                <a:cubicBezTo>
                  <a:pt x="82" y="1188"/>
                  <a:pt x="77" y="1182"/>
                  <a:pt x="68" y="1180"/>
                </a:cubicBezTo>
                <a:cubicBezTo>
                  <a:pt x="64" y="1186"/>
                  <a:pt x="63" y="1201"/>
                  <a:pt x="64" y="1211"/>
                </a:cubicBezTo>
                <a:cubicBezTo>
                  <a:pt x="69" y="1236"/>
                  <a:pt x="94" y="1262"/>
                  <a:pt x="115" y="1265"/>
                </a:cubicBezTo>
                <a:close/>
                <a:moveTo>
                  <a:pt x="186" y="866"/>
                </a:moveTo>
                <a:cubicBezTo>
                  <a:pt x="185" y="843"/>
                  <a:pt x="164" y="835"/>
                  <a:pt x="168" y="810"/>
                </a:cubicBezTo>
                <a:cubicBezTo>
                  <a:pt x="155" y="806"/>
                  <a:pt x="148" y="817"/>
                  <a:pt x="141" y="823"/>
                </a:cubicBezTo>
                <a:cubicBezTo>
                  <a:pt x="147" y="840"/>
                  <a:pt x="129" y="844"/>
                  <a:pt x="131" y="860"/>
                </a:cubicBezTo>
                <a:cubicBezTo>
                  <a:pt x="133" y="872"/>
                  <a:pt x="153" y="879"/>
                  <a:pt x="157" y="866"/>
                </a:cubicBezTo>
                <a:cubicBezTo>
                  <a:pt x="161" y="858"/>
                  <a:pt x="152" y="855"/>
                  <a:pt x="155" y="848"/>
                </a:cubicBezTo>
                <a:cubicBezTo>
                  <a:pt x="173" y="854"/>
                  <a:pt x="160" y="879"/>
                  <a:pt x="147" y="881"/>
                </a:cubicBezTo>
                <a:cubicBezTo>
                  <a:pt x="148" y="886"/>
                  <a:pt x="150" y="890"/>
                  <a:pt x="153" y="892"/>
                </a:cubicBezTo>
                <a:cubicBezTo>
                  <a:pt x="162" y="881"/>
                  <a:pt x="172" y="872"/>
                  <a:pt x="186" y="866"/>
                </a:cubicBezTo>
                <a:close/>
                <a:moveTo>
                  <a:pt x="153" y="656"/>
                </a:moveTo>
                <a:cubicBezTo>
                  <a:pt x="174" y="658"/>
                  <a:pt x="181" y="628"/>
                  <a:pt x="171" y="614"/>
                </a:cubicBezTo>
                <a:cubicBezTo>
                  <a:pt x="150" y="584"/>
                  <a:pt x="88" y="603"/>
                  <a:pt x="81" y="631"/>
                </a:cubicBezTo>
                <a:cubicBezTo>
                  <a:pt x="79" y="644"/>
                  <a:pt x="65" y="660"/>
                  <a:pt x="72" y="677"/>
                </a:cubicBezTo>
                <a:cubicBezTo>
                  <a:pt x="80" y="677"/>
                  <a:pt x="87" y="668"/>
                  <a:pt x="94" y="665"/>
                </a:cubicBezTo>
                <a:cubicBezTo>
                  <a:pt x="96" y="639"/>
                  <a:pt x="120" y="609"/>
                  <a:pt x="148" y="624"/>
                </a:cubicBezTo>
                <a:cubicBezTo>
                  <a:pt x="138" y="632"/>
                  <a:pt x="135" y="655"/>
                  <a:pt x="153" y="656"/>
                </a:cubicBezTo>
                <a:close/>
                <a:moveTo>
                  <a:pt x="174" y="1262"/>
                </a:moveTo>
                <a:cubicBezTo>
                  <a:pt x="176" y="1256"/>
                  <a:pt x="175" y="1244"/>
                  <a:pt x="169" y="1243"/>
                </a:cubicBezTo>
                <a:cubicBezTo>
                  <a:pt x="163" y="1246"/>
                  <a:pt x="159" y="1255"/>
                  <a:pt x="159" y="1259"/>
                </a:cubicBezTo>
                <a:cubicBezTo>
                  <a:pt x="162" y="1262"/>
                  <a:pt x="170" y="1263"/>
                  <a:pt x="174" y="1262"/>
                </a:cubicBezTo>
                <a:close/>
                <a:moveTo>
                  <a:pt x="163" y="700"/>
                </a:moveTo>
                <a:cubicBezTo>
                  <a:pt x="171" y="699"/>
                  <a:pt x="175" y="693"/>
                  <a:pt x="179" y="687"/>
                </a:cubicBezTo>
                <a:cubicBezTo>
                  <a:pt x="168" y="671"/>
                  <a:pt x="147" y="660"/>
                  <a:pt x="117" y="664"/>
                </a:cubicBezTo>
                <a:cubicBezTo>
                  <a:pt x="101" y="667"/>
                  <a:pt x="79" y="680"/>
                  <a:pt x="68" y="692"/>
                </a:cubicBezTo>
                <a:cubicBezTo>
                  <a:pt x="54" y="708"/>
                  <a:pt x="44" y="741"/>
                  <a:pt x="39" y="769"/>
                </a:cubicBezTo>
                <a:cubicBezTo>
                  <a:pt x="25" y="849"/>
                  <a:pt x="19" y="954"/>
                  <a:pt x="28" y="1040"/>
                </a:cubicBezTo>
                <a:cubicBezTo>
                  <a:pt x="32" y="1087"/>
                  <a:pt x="41" y="1136"/>
                  <a:pt x="61" y="1164"/>
                </a:cubicBezTo>
                <a:cubicBezTo>
                  <a:pt x="79" y="1192"/>
                  <a:pt x="148" y="1217"/>
                  <a:pt x="170" y="1173"/>
                </a:cubicBezTo>
                <a:cubicBezTo>
                  <a:pt x="160" y="1154"/>
                  <a:pt x="147" y="1175"/>
                  <a:pt x="132" y="1176"/>
                </a:cubicBezTo>
                <a:cubicBezTo>
                  <a:pt x="117" y="1176"/>
                  <a:pt x="109" y="1167"/>
                  <a:pt x="95" y="1163"/>
                </a:cubicBezTo>
                <a:cubicBezTo>
                  <a:pt x="71" y="1144"/>
                  <a:pt x="62" y="1111"/>
                  <a:pt x="56" y="1072"/>
                </a:cubicBezTo>
                <a:cubicBezTo>
                  <a:pt x="55" y="1060"/>
                  <a:pt x="50" y="1048"/>
                  <a:pt x="49" y="1038"/>
                </a:cubicBezTo>
                <a:cubicBezTo>
                  <a:pt x="47" y="1015"/>
                  <a:pt x="47" y="989"/>
                  <a:pt x="47" y="964"/>
                </a:cubicBezTo>
                <a:cubicBezTo>
                  <a:pt x="47" y="919"/>
                  <a:pt x="48" y="874"/>
                  <a:pt x="53" y="835"/>
                </a:cubicBezTo>
                <a:cubicBezTo>
                  <a:pt x="56" y="809"/>
                  <a:pt x="59" y="788"/>
                  <a:pt x="63" y="766"/>
                </a:cubicBezTo>
                <a:cubicBezTo>
                  <a:pt x="71" y="724"/>
                  <a:pt x="82" y="679"/>
                  <a:pt x="135" y="687"/>
                </a:cubicBezTo>
                <a:cubicBezTo>
                  <a:pt x="145" y="689"/>
                  <a:pt x="153" y="700"/>
                  <a:pt x="163" y="700"/>
                </a:cubicBezTo>
                <a:close/>
                <a:moveTo>
                  <a:pt x="166" y="1054"/>
                </a:moveTo>
                <a:cubicBezTo>
                  <a:pt x="168" y="1032"/>
                  <a:pt x="184" y="1024"/>
                  <a:pt x="184" y="1000"/>
                </a:cubicBezTo>
                <a:cubicBezTo>
                  <a:pt x="171" y="991"/>
                  <a:pt x="160" y="981"/>
                  <a:pt x="148" y="971"/>
                </a:cubicBezTo>
                <a:cubicBezTo>
                  <a:pt x="146" y="974"/>
                  <a:pt x="144" y="977"/>
                  <a:pt x="145" y="982"/>
                </a:cubicBezTo>
                <a:cubicBezTo>
                  <a:pt x="154" y="986"/>
                  <a:pt x="169" y="1006"/>
                  <a:pt x="153" y="1014"/>
                </a:cubicBezTo>
                <a:cubicBezTo>
                  <a:pt x="161" y="992"/>
                  <a:pt x="137" y="988"/>
                  <a:pt x="130" y="1002"/>
                </a:cubicBezTo>
                <a:cubicBezTo>
                  <a:pt x="126" y="1013"/>
                  <a:pt x="137" y="1021"/>
                  <a:pt x="140" y="1030"/>
                </a:cubicBezTo>
                <a:cubicBezTo>
                  <a:pt x="146" y="1043"/>
                  <a:pt x="149" y="1056"/>
                  <a:pt x="166" y="1054"/>
                </a:cubicBezTo>
                <a:close/>
                <a:moveTo>
                  <a:pt x="168" y="919"/>
                </a:moveTo>
                <a:cubicBezTo>
                  <a:pt x="175" y="921"/>
                  <a:pt x="178" y="930"/>
                  <a:pt x="177" y="934"/>
                </a:cubicBezTo>
                <a:cubicBezTo>
                  <a:pt x="175" y="947"/>
                  <a:pt x="157" y="944"/>
                  <a:pt x="151" y="945"/>
                </a:cubicBezTo>
                <a:cubicBezTo>
                  <a:pt x="158" y="970"/>
                  <a:pt x="197" y="949"/>
                  <a:pt x="203" y="932"/>
                </a:cubicBezTo>
                <a:cubicBezTo>
                  <a:pt x="196" y="919"/>
                  <a:pt x="174" y="898"/>
                  <a:pt x="155" y="911"/>
                </a:cubicBezTo>
                <a:cubicBezTo>
                  <a:pt x="139" y="923"/>
                  <a:pt x="155" y="951"/>
                  <a:pt x="170" y="931"/>
                </a:cubicBezTo>
                <a:cubicBezTo>
                  <a:pt x="171" y="926"/>
                  <a:pt x="164" y="923"/>
                  <a:pt x="168" y="919"/>
                </a:cubicBezTo>
                <a:close/>
                <a:moveTo>
                  <a:pt x="183" y="1269"/>
                </a:moveTo>
                <a:cubicBezTo>
                  <a:pt x="190" y="1258"/>
                  <a:pt x="184" y="1234"/>
                  <a:pt x="171" y="1233"/>
                </a:cubicBezTo>
                <a:cubicBezTo>
                  <a:pt x="170" y="1239"/>
                  <a:pt x="176" y="1241"/>
                  <a:pt x="178" y="1246"/>
                </a:cubicBezTo>
                <a:cubicBezTo>
                  <a:pt x="181" y="1253"/>
                  <a:pt x="179" y="1261"/>
                  <a:pt x="183" y="1269"/>
                </a:cubicBezTo>
                <a:close/>
                <a:moveTo>
                  <a:pt x="189" y="1125"/>
                </a:moveTo>
                <a:cubicBezTo>
                  <a:pt x="192" y="1093"/>
                  <a:pt x="172" y="1067"/>
                  <a:pt x="145" y="1064"/>
                </a:cubicBezTo>
                <a:cubicBezTo>
                  <a:pt x="129" y="1062"/>
                  <a:pt x="113" y="1067"/>
                  <a:pt x="107" y="1077"/>
                </a:cubicBezTo>
                <a:cubicBezTo>
                  <a:pt x="99" y="1089"/>
                  <a:pt x="104" y="1108"/>
                  <a:pt x="116" y="1109"/>
                </a:cubicBezTo>
                <a:cubicBezTo>
                  <a:pt x="131" y="1110"/>
                  <a:pt x="131" y="1097"/>
                  <a:pt x="137" y="1087"/>
                </a:cubicBezTo>
                <a:cubicBezTo>
                  <a:pt x="155" y="1090"/>
                  <a:pt x="167" y="1100"/>
                  <a:pt x="170" y="1118"/>
                </a:cubicBezTo>
                <a:cubicBezTo>
                  <a:pt x="175" y="1121"/>
                  <a:pt x="180" y="1125"/>
                  <a:pt x="189" y="1125"/>
                </a:cubicBezTo>
                <a:close/>
                <a:moveTo>
                  <a:pt x="183" y="623"/>
                </a:moveTo>
                <a:cubicBezTo>
                  <a:pt x="192" y="622"/>
                  <a:pt x="197" y="610"/>
                  <a:pt x="191" y="603"/>
                </a:cubicBezTo>
                <a:cubicBezTo>
                  <a:pt x="185" y="605"/>
                  <a:pt x="176" y="602"/>
                  <a:pt x="175" y="608"/>
                </a:cubicBezTo>
                <a:cubicBezTo>
                  <a:pt x="174" y="612"/>
                  <a:pt x="180" y="619"/>
                  <a:pt x="183" y="623"/>
                </a:cubicBezTo>
                <a:close/>
                <a:moveTo>
                  <a:pt x="189" y="760"/>
                </a:moveTo>
                <a:cubicBezTo>
                  <a:pt x="192" y="752"/>
                  <a:pt x="198" y="739"/>
                  <a:pt x="191" y="732"/>
                </a:cubicBezTo>
                <a:cubicBezTo>
                  <a:pt x="162" y="736"/>
                  <a:pt x="168" y="780"/>
                  <a:pt x="133" y="773"/>
                </a:cubicBezTo>
                <a:cubicBezTo>
                  <a:pt x="132" y="767"/>
                  <a:pt x="136" y="764"/>
                  <a:pt x="133" y="760"/>
                </a:cubicBezTo>
                <a:cubicBezTo>
                  <a:pt x="122" y="746"/>
                  <a:pt x="100" y="755"/>
                  <a:pt x="105" y="776"/>
                </a:cubicBezTo>
                <a:cubicBezTo>
                  <a:pt x="107" y="787"/>
                  <a:pt x="124" y="800"/>
                  <a:pt x="143" y="797"/>
                </a:cubicBezTo>
                <a:cubicBezTo>
                  <a:pt x="160" y="795"/>
                  <a:pt x="180" y="775"/>
                  <a:pt x="189" y="760"/>
                </a:cubicBezTo>
                <a:close/>
                <a:moveTo>
                  <a:pt x="194" y="1301"/>
                </a:moveTo>
                <a:cubicBezTo>
                  <a:pt x="196" y="1288"/>
                  <a:pt x="186" y="1273"/>
                  <a:pt x="176" y="1269"/>
                </a:cubicBezTo>
                <a:cubicBezTo>
                  <a:pt x="143" y="1253"/>
                  <a:pt x="117" y="1291"/>
                  <a:pt x="112" y="1316"/>
                </a:cubicBezTo>
                <a:cubicBezTo>
                  <a:pt x="120" y="1327"/>
                  <a:pt x="124" y="1341"/>
                  <a:pt x="130" y="1355"/>
                </a:cubicBezTo>
                <a:cubicBezTo>
                  <a:pt x="133" y="1362"/>
                  <a:pt x="136" y="1373"/>
                  <a:pt x="144" y="1377"/>
                </a:cubicBezTo>
                <a:cubicBezTo>
                  <a:pt x="146" y="1372"/>
                  <a:pt x="152" y="1363"/>
                  <a:pt x="151" y="1355"/>
                </a:cubicBezTo>
                <a:cubicBezTo>
                  <a:pt x="150" y="1348"/>
                  <a:pt x="143" y="1344"/>
                  <a:pt x="140" y="1336"/>
                </a:cubicBezTo>
                <a:cubicBezTo>
                  <a:pt x="131" y="1313"/>
                  <a:pt x="141" y="1290"/>
                  <a:pt x="166" y="1290"/>
                </a:cubicBezTo>
                <a:cubicBezTo>
                  <a:pt x="167" y="1303"/>
                  <a:pt x="163" y="1318"/>
                  <a:pt x="177" y="1318"/>
                </a:cubicBezTo>
                <a:cubicBezTo>
                  <a:pt x="185" y="1318"/>
                  <a:pt x="193" y="1309"/>
                  <a:pt x="194" y="1301"/>
                </a:cubicBezTo>
                <a:close/>
                <a:moveTo>
                  <a:pt x="184" y="635"/>
                </a:moveTo>
                <a:cubicBezTo>
                  <a:pt x="201" y="636"/>
                  <a:pt x="214" y="610"/>
                  <a:pt x="199" y="599"/>
                </a:cubicBezTo>
                <a:cubicBezTo>
                  <a:pt x="197" y="602"/>
                  <a:pt x="200" y="610"/>
                  <a:pt x="199" y="617"/>
                </a:cubicBezTo>
                <a:cubicBezTo>
                  <a:pt x="195" y="624"/>
                  <a:pt x="185" y="625"/>
                  <a:pt x="184" y="635"/>
                </a:cubicBezTo>
                <a:close/>
                <a:moveTo>
                  <a:pt x="200" y="1287"/>
                </a:moveTo>
                <a:cubicBezTo>
                  <a:pt x="226" y="1262"/>
                  <a:pt x="201" y="1205"/>
                  <a:pt x="169" y="1210"/>
                </a:cubicBezTo>
                <a:cubicBezTo>
                  <a:pt x="172" y="1233"/>
                  <a:pt x="192" y="1235"/>
                  <a:pt x="192" y="1259"/>
                </a:cubicBezTo>
                <a:cubicBezTo>
                  <a:pt x="192" y="1265"/>
                  <a:pt x="190" y="1268"/>
                  <a:pt x="191" y="1275"/>
                </a:cubicBezTo>
                <a:cubicBezTo>
                  <a:pt x="194" y="1279"/>
                  <a:pt x="196" y="1284"/>
                  <a:pt x="200" y="1287"/>
                </a:cubicBezTo>
                <a:close/>
                <a:moveTo>
                  <a:pt x="202" y="579"/>
                </a:moveTo>
                <a:cubicBezTo>
                  <a:pt x="205" y="567"/>
                  <a:pt x="198" y="557"/>
                  <a:pt x="192" y="556"/>
                </a:cubicBezTo>
                <a:cubicBezTo>
                  <a:pt x="178" y="554"/>
                  <a:pt x="172" y="568"/>
                  <a:pt x="167" y="577"/>
                </a:cubicBezTo>
                <a:cubicBezTo>
                  <a:pt x="143" y="569"/>
                  <a:pt x="137" y="539"/>
                  <a:pt x="149" y="518"/>
                </a:cubicBezTo>
                <a:cubicBezTo>
                  <a:pt x="155" y="509"/>
                  <a:pt x="167" y="503"/>
                  <a:pt x="160" y="487"/>
                </a:cubicBezTo>
                <a:lnTo>
                  <a:pt x="157" y="487"/>
                </a:lnTo>
                <a:cubicBezTo>
                  <a:pt x="157" y="487"/>
                  <a:pt x="157" y="486"/>
                  <a:pt x="156" y="486"/>
                </a:cubicBezTo>
                <a:cubicBezTo>
                  <a:pt x="143" y="498"/>
                  <a:pt x="129" y="511"/>
                  <a:pt x="124" y="529"/>
                </a:cubicBezTo>
                <a:cubicBezTo>
                  <a:pt x="115" y="562"/>
                  <a:pt x="139" y="598"/>
                  <a:pt x="169" y="600"/>
                </a:cubicBezTo>
                <a:cubicBezTo>
                  <a:pt x="183" y="601"/>
                  <a:pt x="199" y="591"/>
                  <a:pt x="202" y="579"/>
                </a:cubicBezTo>
                <a:close/>
                <a:moveTo>
                  <a:pt x="203" y="1025"/>
                </a:moveTo>
                <a:cubicBezTo>
                  <a:pt x="205" y="1017"/>
                  <a:pt x="209" y="1008"/>
                  <a:pt x="207" y="1000"/>
                </a:cubicBezTo>
                <a:cubicBezTo>
                  <a:pt x="194" y="994"/>
                  <a:pt x="185" y="1001"/>
                  <a:pt x="189" y="1016"/>
                </a:cubicBezTo>
                <a:cubicBezTo>
                  <a:pt x="192" y="1020"/>
                  <a:pt x="195" y="1025"/>
                  <a:pt x="203" y="1025"/>
                </a:cubicBezTo>
                <a:close/>
                <a:moveTo>
                  <a:pt x="209" y="864"/>
                </a:moveTo>
                <a:cubicBezTo>
                  <a:pt x="212" y="852"/>
                  <a:pt x="208" y="839"/>
                  <a:pt x="200" y="839"/>
                </a:cubicBezTo>
                <a:cubicBezTo>
                  <a:pt x="190" y="839"/>
                  <a:pt x="187" y="855"/>
                  <a:pt x="193" y="865"/>
                </a:cubicBezTo>
                <a:cubicBezTo>
                  <a:pt x="198" y="865"/>
                  <a:pt x="206" y="866"/>
                  <a:pt x="209" y="864"/>
                </a:cubicBezTo>
                <a:close/>
                <a:moveTo>
                  <a:pt x="210" y="607"/>
                </a:moveTo>
                <a:cubicBezTo>
                  <a:pt x="215" y="637"/>
                  <a:pt x="191" y="633"/>
                  <a:pt x="178" y="649"/>
                </a:cubicBezTo>
                <a:cubicBezTo>
                  <a:pt x="227" y="663"/>
                  <a:pt x="240" y="598"/>
                  <a:pt x="208" y="580"/>
                </a:cubicBezTo>
                <a:cubicBezTo>
                  <a:pt x="199" y="589"/>
                  <a:pt x="209" y="598"/>
                  <a:pt x="210" y="607"/>
                </a:cubicBezTo>
                <a:close/>
                <a:moveTo>
                  <a:pt x="232" y="527"/>
                </a:moveTo>
                <a:cubicBezTo>
                  <a:pt x="230" y="521"/>
                  <a:pt x="223" y="518"/>
                  <a:pt x="215" y="517"/>
                </a:cubicBezTo>
                <a:cubicBezTo>
                  <a:pt x="201" y="508"/>
                  <a:pt x="203" y="485"/>
                  <a:pt x="201" y="468"/>
                </a:cubicBezTo>
                <a:lnTo>
                  <a:pt x="198" y="468"/>
                </a:lnTo>
                <a:cubicBezTo>
                  <a:pt x="190" y="498"/>
                  <a:pt x="203" y="535"/>
                  <a:pt x="232" y="527"/>
                </a:cubicBezTo>
                <a:close/>
                <a:moveTo>
                  <a:pt x="245" y="953"/>
                </a:moveTo>
                <a:cubicBezTo>
                  <a:pt x="250" y="946"/>
                  <a:pt x="255" y="938"/>
                  <a:pt x="259" y="930"/>
                </a:cubicBezTo>
                <a:cubicBezTo>
                  <a:pt x="253" y="923"/>
                  <a:pt x="248" y="910"/>
                  <a:pt x="239" y="911"/>
                </a:cubicBezTo>
                <a:cubicBezTo>
                  <a:pt x="232" y="912"/>
                  <a:pt x="222" y="932"/>
                  <a:pt x="221" y="934"/>
                </a:cubicBezTo>
                <a:cubicBezTo>
                  <a:pt x="232" y="937"/>
                  <a:pt x="236" y="948"/>
                  <a:pt x="245" y="953"/>
                </a:cubicBezTo>
                <a:close/>
                <a:moveTo>
                  <a:pt x="231" y="907"/>
                </a:moveTo>
                <a:cubicBezTo>
                  <a:pt x="243" y="903"/>
                  <a:pt x="253" y="887"/>
                  <a:pt x="248" y="873"/>
                </a:cubicBezTo>
                <a:cubicBezTo>
                  <a:pt x="226" y="881"/>
                  <a:pt x="196" y="866"/>
                  <a:pt x="177" y="877"/>
                </a:cubicBezTo>
                <a:cubicBezTo>
                  <a:pt x="169" y="881"/>
                  <a:pt x="162" y="889"/>
                  <a:pt x="159" y="900"/>
                </a:cubicBezTo>
                <a:cubicBezTo>
                  <a:pt x="171" y="898"/>
                  <a:pt x="179" y="902"/>
                  <a:pt x="189" y="904"/>
                </a:cubicBezTo>
                <a:cubicBezTo>
                  <a:pt x="194" y="901"/>
                  <a:pt x="209" y="887"/>
                  <a:pt x="213" y="900"/>
                </a:cubicBezTo>
                <a:cubicBezTo>
                  <a:pt x="207" y="899"/>
                  <a:pt x="204" y="901"/>
                  <a:pt x="200" y="902"/>
                </a:cubicBezTo>
                <a:cubicBezTo>
                  <a:pt x="186" y="925"/>
                  <a:pt x="233" y="937"/>
                  <a:pt x="231" y="907"/>
                </a:cubicBezTo>
                <a:close/>
                <a:moveTo>
                  <a:pt x="248" y="999"/>
                </a:moveTo>
                <a:cubicBezTo>
                  <a:pt x="262" y="980"/>
                  <a:pt x="239" y="970"/>
                  <a:pt x="237" y="953"/>
                </a:cubicBezTo>
                <a:cubicBezTo>
                  <a:pt x="230" y="939"/>
                  <a:pt x="195" y="937"/>
                  <a:pt x="199" y="961"/>
                </a:cubicBezTo>
                <a:cubicBezTo>
                  <a:pt x="201" y="961"/>
                  <a:pt x="202" y="962"/>
                  <a:pt x="202" y="964"/>
                </a:cubicBezTo>
                <a:cubicBezTo>
                  <a:pt x="211" y="966"/>
                  <a:pt x="213" y="961"/>
                  <a:pt x="218" y="960"/>
                </a:cubicBezTo>
                <a:cubicBezTo>
                  <a:pt x="220" y="980"/>
                  <a:pt x="191" y="970"/>
                  <a:pt x="191" y="955"/>
                </a:cubicBezTo>
                <a:cubicBezTo>
                  <a:pt x="182" y="961"/>
                  <a:pt x="169" y="964"/>
                  <a:pt x="154" y="961"/>
                </a:cubicBezTo>
                <a:cubicBezTo>
                  <a:pt x="160" y="977"/>
                  <a:pt x="173" y="990"/>
                  <a:pt x="190" y="993"/>
                </a:cubicBezTo>
                <a:cubicBezTo>
                  <a:pt x="209" y="996"/>
                  <a:pt x="222" y="990"/>
                  <a:pt x="236" y="994"/>
                </a:cubicBezTo>
                <a:cubicBezTo>
                  <a:pt x="240" y="995"/>
                  <a:pt x="242" y="1000"/>
                  <a:pt x="248" y="999"/>
                </a:cubicBezTo>
                <a:close/>
                <a:moveTo>
                  <a:pt x="248" y="1055"/>
                </a:moveTo>
                <a:cubicBezTo>
                  <a:pt x="260" y="1057"/>
                  <a:pt x="267" y="1047"/>
                  <a:pt x="268" y="1037"/>
                </a:cubicBezTo>
                <a:cubicBezTo>
                  <a:pt x="311" y="1375"/>
                  <a:pt x="600" y="1636"/>
                  <a:pt x="949" y="1636"/>
                </a:cubicBezTo>
                <a:cubicBezTo>
                  <a:pt x="1329" y="1636"/>
                  <a:pt x="1636" y="1328"/>
                  <a:pt x="1636" y="949"/>
                </a:cubicBezTo>
                <a:cubicBezTo>
                  <a:pt x="1636" y="569"/>
                  <a:pt x="1329" y="262"/>
                  <a:pt x="949" y="262"/>
                </a:cubicBezTo>
                <a:cubicBezTo>
                  <a:pt x="864" y="262"/>
                  <a:pt x="782" y="277"/>
                  <a:pt x="707" y="306"/>
                </a:cubicBezTo>
                <a:lnTo>
                  <a:pt x="706" y="306"/>
                </a:lnTo>
                <a:cubicBezTo>
                  <a:pt x="705" y="306"/>
                  <a:pt x="705" y="306"/>
                  <a:pt x="705" y="306"/>
                </a:cubicBezTo>
                <a:cubicBezTo>
                  <a:pt x="446" y="405"/>
                  <a:pt x="262" y="655"/>
                  <a:pt x="262" y="949"/>
                </a:cubicBezTo>
                <a:cubicBezTo>
                  <a:pt x="262" y="976"/>
                  <a:pt x="264" y="1002"/>
                  <a:pt x="267" y="1029"/>
                </a:cubicBezTo>
                <a:cubicBezTo>
                  <a:pt x="265" y="1023"/>
                  <a:pt x="260" y="1018"/>
                  <a:pt x="253" y="1018"/>
                </a:cubicBezTo>
                <a:cubicBezTo>
                  <a:pt x="250" y="1019"/>
                  <a:pt x="249" y="1023"/>
                  <a:pt x="247" y="1025"/>
                </a:cubicBezTo>
                <a:cubicBezTo>
                  <a:pt x="246" y="1033"/>
                  <a:pt x="254" y="1031"/>
                  <a:pt x="253" y="1038"/>
                </a:cubicBezTo>
                <a:cubicBezTo>
                  <a:pt x="235" y="1044"/>
                  <a:pt x="235" y="1012"/>
                  <a:pt x="215" y="1014"/>
                </a:cubicBezTo>
                <a:cubicBezTo>
                  <a:pt x="215" y="1013"/>
                  <a:pt x="215" y="1012"/>
                  <a:pt x="214" y="1012"/>
                </a:cubicBezTo>
                <a:cubicBezTo>
                  <a:pt x="211" y="1014"/>
                  <a:pt x="209" y="1022"/>
                  <a:pt x="210" y="1025"/>
                </a:cubicBezTo>
                <a:cubicBezTo>
                  <a:pt x="215" y="1031"/>
                  <a:pt x="227" y="1034"/>
                  <a:pt x="230" y="1047"/>
                </a:cubicBezTo>
                <a:cubicBezTo>
                  <a:pt x="234" y="1066"/>
                  <a:pt x="218" y="1086"/>
                  <a:pt x="205" y="1072"/>
                </a:cubicBezTo>
                <a:cubicBezTo>
                  <a:pt x="205" y="1069"/>
                  <a:pt x="206" y="1067"/>
                  <a:pt x="206" y="1063"/>
                </a:cubicBezTo>
                <a:cubicBezTo>
                  <a:pt x="202" y="1061"/>
                  <a:pt x="200" y="1058"/>
                  <a:pt x="193" y="1058"/>
                </a:cubicBezTo>
                <a:cubicBezTo>
                  <a:pt x="179" y="1071"/>
                  <a:pt x="196" y="1090"/>
                  <a:pt x="210" y="1093"/>
                </a:cubicBezTo>
                <a:cubicBezTo>
                  <a:pt x="210" y="1109"/>
                  <a:pt x="217" y="1126"/>
                  <a:pt x="234" y="1127"/>
                </a:cubicBezTo>
                <a:cubicBezTo>
                  <a:pt x="235" y="1124"/>
                  <a:pt x="238" y="1123"/>
                  <a:pt x="238" y="1119"/>
                </a:cubicBezTo>
                <a:cubicBezTo>
                  <a:pt x="231" y="1113"/>
                  <a:pt x="224" y="1107"/>
                  <a:pt x="225" y="1097"/>
                </a:cubicBezTo>
                <a:cubicBezTo>
                  <a:pt x="226" y="1090"/>
                  <a:pt x="234" y="1089"/>
                  <a:pt x="239" y="1082"/>
                </a:cubicBezTo>
                <a:cubicBezTo>
                  <a:pt x="246" y="1073"/>
                  <a:pt x="244" y="1064"/>
                  <a:pt x="248" y="1055"/>
                </a:cubicBezTo>
                <a:close/>
                <a:moveTo>
                  <a:pt x="184" y="1186"/>
                </a:moveTo>
                <a:cubicBezTo>
                  <a:pt x="231" y="1180"/>
                  <a:pt x="257" y="1205"/>
                  <a:pt x="255" y="1242"/>
                </a:cubicBezTo>
                <a:cubicBezTo>
                  <a:pt x="254" y="1259"/>
                  <a:pt x="247" y="1270"/>
                  <a:pt x="239" y="1280"/>
                </a:cubicBezTo>
                <a:cubicBezTo>
                  <a:pt x="235" y="1285"/>
                  <a:pt x="227" y="1291"/>
                  <a:pt x="226" y="1295"/>
                </a:cubicBezTo>
                <a:cubicBezTo>
                  <a:pt x="226" y="1299"/>
                  <a:pt x="228" y="1303"/>
                  <a:pt x="229" y="1308"/>
                </a:cubicBezTo>
                <a:cubicBezTo>
                  <a:pt x="230" y="1319"/>
                  <a:pt x="229" y="1334"/>
                  <a:pt x="225" y="1341"/>
                </a:cubicBezTo>
                <a:cubicBezTo>
                  <a:pt x="219" y="1352"/>
                  <a:pt x="202" y="1351"/>
                  <a:pt x="199" y="1364"/>
                </a:cubicBezTo>
                <a:cubicBezTo>
                  <a:pt x="226" y="1362"/>
                  <a:pt x="239" y="1337"/>
                  <a:pt x="236" y="1301"/>
                </a:cubicBezTo>
                <a:cubicBezTo>
                  <a:pt x="288" y="1263"/>
                  <a:pt x="262" y="1163"/>
                  <a:pt x="187" y="1176"/>
                </a:cubicBezTo>
                <a:cubicBezTo>
                  <a:pt x="177" y="1161"/>
                  <a:pt x="159" y="1142"/>
                  <a:pt x="131" y="1151"/>
                </a:cubicBezTo>
                <a:cubicBezTo>
                  <a:pt x="129" y="1151"/>
                  <a:pt x="127" y="1152"/>
                  <a:pt x="128" y="1155"/>
                </a:cubicBezTo>
                <a:cubicBezTo>
                  <a:pt x="153" y="1156"/>
                  <a:pt x="177" y="1163"/>
                  <a:pt x="184" y="1186"/>
                </a:cubicBezTo>
                <a:close/>
                <a:moveTo>
                  <a:pt x="262" y="1397"/>
                </a:moveTo>
                <a:cubicBezTo>
                  <a:pt x="275" y="1397"/>
                  <a:pt x="272" y="1360"/>
                  <a:pt x="259" y="1359"/>
                </a:cubicBezTo>
                <a:cubicBezTo>
                  <a:pt x="258" y="1361"/>
                  <a:pt x="257" y="1362"/>
                  <a:pt x="256" y="1363"/>
                </a:cubicBezTo>
                <a:cubicBezTo>
                  <a:pt x="257" y="1369"/>
                  <a:pt x="262" y="1372"/>
                  <a:pt x="262" y="1378"/>
                </a:cubicBezTo>
                <a:cubicBezTo>
                  <a:pt x="263" y="1385"/>
                  <a:pt x="255" y="1394"/>
                  <a:pt x="262" y="1397"/>
                </a:cubicBezTo>
                <a:close/>
                <a:moveTo>
                  <a:pt x="239" y="570"/>
                </a:moveTo>
                <a:cubicBezTo>
                  <a:pt x="254" y="589"/>
                  <a:pt x="271" y="608"/>
                  <a:pt x="268" y="635"/>
                </a:cubicBezTo>
                <a:cubicBezTo>
                  <a:pt x="265" y="656"/>
                  <a:pt x="249" y="674"/>
                  <a:pt x="230" y="679"/>
                </a:cubicBezTo>
                <a:cubicBezTo>
                  <a:pt x="219" y="682"/>
                  <a:pt x="204" y="678"/>
                  <a:pt x="191" y="684"/>
                </a:cubicBezTo>
                <a:cubicBezTo>
                  <a:pt x="183" y="687"/>
                  <a:pt x="179" y="699"/>
                  <a:pt x="170" y="703"/>
                </a:cubicBezTo>
                <a:cubicBezTo>
                  <a:pt x="163" y="707"/>
                  <a:pt x="153" y="710"/>
                  <a:pt x="145" y="710"/>
                </a:cubicBezTo>
                <a:cubicBezTo>
                  <a:pt x="135" y="710"/>
                  <a:pt x="131" y="702"/>
                  <a:pt x="122" y="707"/>
                </a:cubicBezTo>
                <a:cubicBezTo>
                  <a:pt x="137" y="724"/>
                  <a:pt x="162" y="716"/>
                  <a:pt x="176" y="708"/>
                </a:cubicBezTo>
                <a:cubicBezTo>
                  <a:pt x="185" y="703"/>
                  <a:pt x="189" y="693"/>
                  <a:pt x="197" y="692"/>
                </a:cubicBezTo>
                <a:cubicBezTo>
                  <a:pt x="206" y="690"/>
                  <a:pt x="216" y="693"/>
                  <a:pt x="223" y="692"/>
                </a:cubicBezTo>
                <a:cubicBezTo>
                  <a:pt x="239" y="689"/>
                  <a:pt x="256" y="679"/>
                  <a:pt x="266" y="668"/>
                </a:cubicBezTo>
                <a:cubicBezTo>
                  <a:pt x="280" y="649"/>
                  <a:pt x="280" y="610"/>
                  <a:pt x="267" y="590"/>
                </a:cubicBezTo>
                <a:cubicBezTo>
                  <a:pt x="263" y="583"/>
                  <a:pt x="251" y="579"/>
                  <a:pt x="249" y="568"/>
                </a:cubicBezTo>
                <a:cubicBezTo>
                  <a:pt x="249" y="559"/>
                  <a:pt x="254" y="552"/>
                  <a:pt x="253" y="545"/>
                </a:cubicBezTo>
                <a:cubicBezTo>
                  <a:pt x="251" y="525"/>
                  <a:pt x="235" y="504"/>
                  <a:pt x="214" y="503"/>
                </a:cubicBezTo>
                <a:cubicBezTo>
                  <a:pt x="218" y="514"/>
                  <a:pt x="230" y="514"/>
                  <a:pt x="237" y="524"/>
                </a:cubicBezTo>
                <a:cubicBezTo>
                  <a:pt x="245" y="536"/>
                  <a:pt x="248" y="558"/>
                  <a:pt x="239" y="570"/>
                </a:cubicBezTo>
                <a:close/>
                <a:moveTo>
                  <a:pt x="269" y="471"/>
                </a:moveTo>
                <a:cubicBezTo>
                  <a:pt x="268" y="480"/>
                  <a:pt x="275" y="486"/>
                  <a:pt x="274" y="499"/>
                </a:cubicBezTo>
                <a:cubicBezTo>
                  <a:pt x="272" y="503"/>
                  <a:pt x="266" y="508"/>
                  <a:pt x="272" y="511"/>
                </a:cubicBezTo>
                <a:cubicBezTo>
                  <a:pt x="283" y="505"/>
                  <a:pt x="282" y="473"/>
                  <a:pt x="269" y="471"/>
                </a:cubicBezTo>
                <a:close/>
                <a:moveTo>
                  <a:pt x="286" y="712"/>
                </a:moveTo>
                <a:cubicBezTo>
                  <a:pt x="278" y="715"/>
                  <a:pt x="271" y="714"/>
                  <a:pt x="264" y="718"/>
                </a:cubicBezTo>
                <a:cubicBezTo>
                  <a:pt x="257" y="723"/>
                  <a:pt x="258" y="732"/>
                  <a:pt x="251" y="735"/>
                </a:cubicBezTo>
                <a:cubicBezTo>
                  <a:pt x="246" y="737"/>
                  <a:pt x="241" y="734"/>
                  <a:pt x="237" y="735"/>
                </a:cubicBezTo>
                <a:cubicBezTo>
                  <a:pt x="218" y="740"/>
                  <a:pt x="212" y="755"/>
                  <a:pt x="210" y="778"/>
                </a:cubicBezTo>
                <a:cubicBezTo>
                  <a:pt x="199" y="782"/>
                  <a:pt x="193" y="782"/>
                  <a:pt x="189" y="789"/>
                </a:cubicBezTo>
                <a:cubicBezTo>
                  <a:pt x="184" y="797"/>
                  <a:pt x="184" y="813"/>
                  <a:pt x="190" y="818"/>
                </a:cubicBezTo>
                <a:cubicBezTo>
                  <a:pt x="196" y="823"/>
                  <a:pt x="208" y="820"/>
                  <a:pt x="209" y="814"/>
                </a:cubicBezTo>
                <a:cubicBezTo>
                  <a:pt x="211" y="804"/>
                  <a:pt x="205" y="807"/>
                  <a:pt x="202" y="800"/>
                </a:cubicBezTo>
                <a:cubicBezTo>
                  <a:pt x="218" y="783"/>
                  <a:pt x="237" y="810"/>
                  <a:pt x="228" y="831"/>
                </a:cubicBezTo>
                <a:cubicBezTo>
                  <a:pt x="225" y="837"/>
                  <a:pt x="202" y="852"/>
                  <a:pt x="220" y="856"/>
                </a:cubicBezTo>
                <a:cubicBezTo>
                  <a:pt x="233" y="859"/>
                  <a:pt x="232" y="832"/>
                  <a:pt x="249" y="841"/>
                </a:cubicBezTo>
                <a:cubicBezTo>
                  <a:pt x="251" y="844"/>
                  <a:pt x="246" y="851"/>
                  <a:pt x="249" y="856"/>
                </a:cubicBezTo>
                <a:cubicBezTo>
                  <a:pt x="277" y="867"/>
                  <a:pt x="271" y="818"/>
                  <a:pt x="246" y="823"/>
                </a:cubicBezTo>
                <a:cubicBezTo>
                  <a:pt x="253" y="799"/>
                  <a:pt x="232" y="794"/>
                  <a:pt x="228" y="778"/>
                </a:cubicBezTo>
                <a:cubicBezTo>
                  <a:pt x="222" y="758"/>
                  <a:pt x="245" y="743"/>
                  <a:pt x="256" y="761"/>
                </a:cubicBezTo>
                <a:cubicBezTo>
                  <a:pt x="248" y="764"/>
                  <a:pt x="240" y="777"/>
                  <a:pt x="251" y="784"/>
                </a:cubicBezTo>
                <a:cubicBezTo>
                  <a:pt x="267" y="785"/>
                  <a:pt x="271" y="773"/>
                  <a:pt x="274" y="761"/>
                </a:cubicBezTo>
                <a:cubicBezTo>
                  <a:pt x="272" y="754"/>
                  <a:pt x="268" y="753"/>
                  <a:pt x="268" y="747"/>
                </a:cubicBezTo>
                <a:cubicBezTo>
                  <a:pt x="267" y="731"/>
                  <a:pt x="284" y="726"/>
                  <a:pt x="286" y="712"/>
                </a:cubicBezTo>
                <a:close/>
                <a:moveTo>
                  <a:pt x="278" y="1158"/>
                </a:moveTo>
                <a:cubicBezTo>
                  <a:pt x="286" y="1145"/>
                  <a:pt x="267" y="1137"/>
                  <a:pt x="266" y="1125"/>
                </a:cubicBezTo>
                <a:cubicBezTo>
                  <a:pt x="265" y="1121"/>
                  <a:pt x="268" y="1117"/>
                  <a:pt x="269" y="1112"/>
                </a:cubicBezTo>
                <a:cubicBezTo>
                  <a:pt x="271" y="1092"/>
                  <a:pt x="252" y="1075"/>
                  <a:pt x="245" y="1097"/>
                </a:cubicBezTo>
                <a:cubicBezTo>
                  <a:pt x="246" y="1103"/>
                  <a:pt x="253" y="1102"/>
                  <a:pt x="253" y="1109"/>
                </a:cubicBezTo>
                <a:cubicBezTo>
                  <a:pt x="249" y="1116"/>
                  <a:pt x="242" y="1118"/>
                  <a:pt x="241" y="1128"/>
                </a:cubicBezTo>
                <a:cubicBezTo>
                  <a:pt x="244" y="1130"/>
                  <a:pt x="248" y="1131"/>
                  <a:pt x="251" y="1133"/>
                </a:cubicBezTo>
                <a:cubicBezTo>
                  <a:pt x="253" y="1148"/>
                  <a:pt x="268" y="1151"/>
                  <a:pt x="278" y="1158"/>
                </a:cubicBezTo>
                <a:close/>
                <a:moveTo>
                  <a:pt x="277" y="1426"/>
                </a:moveTo>
                <a:cubicBezTo>
                  <a:pt x="307" y="1404"/>
                  <a:pt x="297" y="1338"/>
                  <a:pt x="264" y="1326"/>
                </a:cubicBezTo>
                <a:cubicBezTo>
                  <a:pt x="262" y="1331"/>
                  <a:pt x="262" y="1339"/>
                  <a:pt x="261" y="1347"/>
                </a:cubicBezTo>
                <a:cubicBezTo>
                  <a:pt x="278" y="1356"/>
                  <a:pt x="281" y="1401"/>
                  <a:pt x="260" y="1409"/>
                </a:cubicBezTo>
                <a:cubicBezTo>
                  <a:pt x="256" y="1401"/>
                  <a:pt x="253" y="1391"/>
                  <a:pt x="243" y="1390"/>
                </a:cubicBezTo>
                <a:cubicBezTo>
                  <a:pt x="203" y="1408"/>
                  <a:pt x="251" y="1449"/>
                  <a:pt x="277" y="1426"/>
                </a:cubicBezTo>
                <a:close/>
                <a:moveTo>
                  <a:pt x="266" y="1494"/>
                </a:moveTo>
                <a:cubicBezTo>
                  <a:pt x="277" y="1495"/>
                  <a:pt x="291" y="1497"/>
                  <a:pt x="294" y="1487"/>
                </a:cubicBezTo>
                <a:cubicBezTo>
                  <a:pt x="285" y="1478"/>
                  <a:pt x="262" y="1483"/>
                  <a:pt x="259" y="1467"/>
                </a:cubicBezTo>
                <a:cubicBezTo>
                  <a:pt x="273" y="1463"/>
                  <a:pt x="261" y="1443"/>
                  <a:pt x="249" y="1449"/>
                </a:cubicBezTo>
                <a:cubicBezTo>
                  <a:pt x="233" y="1458"/>
                  <a:pt x="255" y="1488"/>
                  <a:pt x="266" y="1494"/>
                </a:cubicBezTo>
                <a:close/>
                <a:moveTo>
                  <a:pt x="287" y="1271"/>
                </a:moveTo>
                <a:cubicBezTo>
                  <a:pt x="302" y="1208"/>
                  <a:pt x="266" y="1148"/>
                  <a:pt x="201" y="1148"/>
                </a:cubicBezTo>
                <a:cubicBezTo>
                  <a:pt x="190" y="1133"/>
                  <a:pt x="173" y="1120"/>
                  <a:pt x="146" y="1119"/>
                </a:cubicBezTo>
                <a:cubicBezTo>
                  <a:pt x="130" y="1119"/>
                  <a:pt x="98" y="1128"/>
                  <a:pt x="97" y="1135"/>
                </a:cubicBezTo>
                <a:cubicBezTo>
                  <a:pt x="95" y="1143"/>
                  <a:pt x="109" y="1151"/>
                  <a:pt x="115" y="1151"/>
                </a:cubicBezTo>
                <a:cubicBezTo>
                  <a:pt x="122" y="1152"/>
                  <a:pt x="128" y="1145"/>
                  <a:pt x="136" y="1143"/>
                </a:cubicBezTo>
                <a:cubicBezTo>
                  <a:pt x="152" y="1141"/>
                  <a:pt x="166" y="1145"/>
                  <a:pt x="177" y="1154"/>
                </a:cubicBezTo>
                <a:cubicBezTo>
                  <a:pt x="182" y="1158"/>
                  <a:pt x="183" y="1165"/>
                  <a:pt x="192" y="1169"/>
                </a:cubicBezTo>
                <a:cubicBezTo>
                  <a:pt x="199" y="1172"/>
                  <a:pt x="207" y="1170"/>
                  <a:pt x="214" y="1171"/>
                </a:cubicBezTo>
                <a:cubicBezTo>
                  <a:pt x="244" y="1176"/>
                  <a:pt x="266" y="1202"/>
                  <a:pt x="269" y="1230"/>
                </a:cubicBezTo>
                <a:cubicBezTo>
                  <a:pt x="272" y="1258"/>
                  <a:pt x="262" y="1283"/>
                  <a:pt x="240" y="1304"/>
                </a:cubicBezTo>
                <a:cubicBezTo>
                  <a:pt x="248" y="1347"/>
                  <a:pt x="220" y="1364"/>
                  <a:pt x="192" y="1375"/>
                </a:cubicBezTo>
                <a:cubicBezTo>
                  <a:pt x="190" y="1381"/>
                  <a:pt x="190" y="1389"/>
                  <a:pt x="193" y="1394"/>
                </a:cubicBezTo>
                <a:cubicBezTo>
                  <a:pt x="227" y="1394"/>
                  <a:pt x="255" y="1369"/>
                  <a:pt x="259" y="1338"/>
                </a:cubicBezTo>
                <a:cubicBezTo>
                  <a:pt x="259" y="1332"/>
                  <a:pt x="257" y="1325"/>
                  <a:pt x="259" y="1318"/>
                </a:cubicBezTo>
                <a:cubicBezTo>
                  <a:pt x="260" y="1313"/>
                  <a:pt x="265" y="1312"/>
                  <a:pt x="269" y="1308"/>
                </a:cubicBezTo>
                <a:cubicBezTo>
                  <a:pt x="274" y="1301"/>
                  <a:pt x="286" y="1278"/>
                  <a:pt x="287" y="1271"/>
                </a:cubicBezTo>
                <a:close/>
                <a:moveTo>
                  <a:pt x="279" y="537"/>
                </a:moveTo>
                <a:cubicBezTo>
                  <a:pt x="311" y="524"/>
                  <a:pt x="312" y="465"/>
                  <a:pt x="287" y="447"/>
                </a:cubicBezTo>
                <a:cubicBezTo>
                  <a:pt x="273" y="436"/>
                  <a:pt x="243" y="437"/>
                  <a:pt x="237" y="453"/>
                </a:cubicBezTo>
                <a:cubicBezTo>
                  <a:pt x="231" y="468"/>
                  <a:pt x="245" y="478"/>
                  <a:pt x="254" y="476"/>
                </a:cubicBezTo>
                <a:cubicBezTo>
                  <a:pt x="262" y="474"/>
                  <a:pt x="260" y="465"/>
                  <a:pt x="268" y="461"/>
                </a:cubicBezTo>
                <a:cubicBezTo>
                  <a:pt x="277" y="467"/>
                  <a:pt x="283" y="472"/>
                  <a:pt x="285" y="483"/>
                </a:cubicBezTo>
                <a:cubicBezTo>
                  <a:pt x="290" y="511"/>
                  <a:pt x="266" y="520"/>
                  <a:pt x="279" y="537"/>
                </a:cubicBezTo>
                <a:close/>
                <a:moveTo>
                  <a:pt x="282" y="1469"/>
                </a:moveTo>
                <a:cubicBezTo>
                  <a:pt x="287" y="1477"/>
                  <a:pt x="300" y="1487"/>
                  <a:pt x="310" y="1478"/>
                </a:cubicBezTo>
                <a:cubicBezTo>
                  <a:pt x="310" y="1462"/>
                  <a:pt x="292" y="1460"/>
                  <a:pt x="282" y="1469"/>
                </a:cubicBezTo>
                <a:close/>
                <a:moveTo>
                  <a:pt x="302" y="639"/>
                </a:moveTo>
                <a:cubicBezTo>
                  <a:pt x="305" y="607"/>
                  <a:pt x="295" y="579"/>
                  <a:pt x="274" y="560"/>
                </a:cubicBezTo>
                <a:cubicBezTo>
                  <a:pt x="273" y="512"/>
                  <a:pt x="254" y="484"/>
                  <a:pt x="214" y="477"/>
                </a:cubicBezTo>
                <a:cubicBezTo>
                  <a:pt x="208" y="473"/>
                  <a:pt x="206" y="490"/>
                  <a:pt x="209" y="495"/>
                </a:cubicBezTo>
                <a:cubicBezTo>
                  <a:pt x="236" y="501"/>
                  <a:pt x="252" y="514"/>
                  <a:pt x="257" y="540"/>
                </a:cubicBezTo>
                <a:cubicBezTo>
                  <a:pt x="259" y="548"/>
                  <a:pt x="255" y="558"/>
                  <a:pt x="256" y="567"/>
                </a:cubicBezTo>
                <a:cubicBezTo>
                  <a:pt x="258" y="576"/>
                  <a:pt x="272" y="586"/>
                  <a:pt x="277" y="598"/>
                </a:cubicBezTo>
                <a:cubicBezTo>
                  <a:pt x="282" y="609"/>
                  <a:pt x="280" y="618"/>
                  <a:pt x="284" y="630"/>
                </a:cubicBezTo>
                <a:cubicBezTo>
                  <a:pt x="279" y="666"/>
                  <a:pt x="255" y="695"/>
                  <a:pt x="214" y="699"/>
                </a:cubicBezTo>
                <a:cubicBezTo>
                  <a:pt x="210" y="699"/>
                  <a:pt x="203" y="697"/>
                  <a:pt x="199" y="698"/>
                </a:cubicBezTo>
                <a:cubicBezTo>
                  <a:pt x="192" y="699"/>
                  <a:pt x="184" y="708"/>
                  <a:pt x="176" y="712"/>
                </a:cubicBezTo>
                <a:cubicBezTo>
                  <a:pt x="168" y="717"/>
                  <a:pt x="158" y="722"/>
                  <a:pt x="148" y="723"/>
                </a:cubicBezTo>
                <a:cubicBezTo>
                  <a:pt x="131" y="724"/>
                  <a:pt x="119" y="717"/>
                  <a:pt x="109" y="709"/>
                </a:cubicBezTo>
                <a:cubicBezTo>
                  <a:pt x="104" y="711"/>
                  <a:pt x="100" y="715"/>
                  <a:pt x="98" y="720"/>
                </a:cubicBezTo>
                <a:cubicBezTo>
                  <a:pt x="122" y="759"/>
                  <a:pt x="187" y="734"/>
                  <a:pt x="209" y="711"/>
                </a:cubicBezTo>
                <a:cubicBezTo>
                  <a:pt x="215" y="714"/>
                  <a:pt x="223" y="714"/>
                  <a:pt x="229" y="714"/>
                </a:cubicBezTo>
                <a:cubicBezTo>
                  <a:pt x="263" y="710"/>
                  <a:pt x="300" y="675"/>
                  <a:pt x="302" y="639"/>
                </a:cubicBezTo>
                <a:close/>
                <a:moveTo>
                  <a:pt x="279" y="409"/>
                </a:moveTo>
                <a:cubicBezTo>
                  <a:pt x="280" y="399"/>
                  <a:pt x="307" y="403"/>
                  <a:pt x="306" y="392"/>
                </a:cubicBezTo>
                <a:cubicBezTo>
                  <a:pt x="304" y="375"/>
                  <a:pt x="268" y="396"/>
                  <a:pt x="264" y="401"/>
                </a:cubicBezTo>
                <a:cubicBezTo>
                  <a:pt x="251" y="419"/>
                  <a:pt x="271" y="443"/>
                  <a:pt x="284" y="421"/>
                </a:cubicBezTo>
                <a:cubicBezTo>
                  <a:pt x="284" y="415"/>
                  <a:pt x="279" y="414"/>
                  <a:pt x="279" y="409"/>
                </a:cubicBezTo>
                <a:close/>
                <a:moveTo>
                  <a:pt x="317" y="421"/>
                </a:moveTo>
                <a:cubicBezTo>
                  <a:pt x="321" y="416"/>
                  <a:pt x="325" y="411"/>
                  <a:pt x="328" y="405"/>
                </a:cubicBezTo>
                <a:cubicBezTo>
                  <a:pt x="319" y="388"/>
                  <a:pt x="300" y="401"/>
                  <a:pt x="300" y="414"/>
                </a:cubicBezTo>
                <a:cubicBezTo>
                  <a:pt x="306" y="416"/>
                  <a:pt x="311" y="419"/>
                  <a:pt x="317" y="421"/>
                </a:cubicBezTo>
                <a:close/>
                <a:moveTo>
                  <a:pt x="368" y="388"/>
                </a:moveTo>
                <a:cubicBezTo>
                  <a:pt x="360" y="384"/>
                  <a:pt x="351" y="377"/>
                  <a:pt x="341" y="384"/>
                </a:cubicBezTo>
                <a:cubicBezTo>
                  <a:pt x="335" y="381"/>
                  <a:pt x="328" y="379"/>
                  <a:pt x="329" y="370"/>
                </a:cubicBezTo>
                <a:cubicBezTo>
                  <a:pt x="334" y="372"/>
                  <a:pt x="334" y="380"/>
                  <a:pt x="344" y="378"/>
                </a:cubicBezTo>
                <a:cubicBezTo>
                  <a:pt x="347" y="369"/>
                  <a:pt x="339" y="362"/>
                  <a:pt x="341" y="349"/>
                </a:cubicBezTo>
                <a:cubicBezTo>
                  <a:pt x="330" y="342"/>
                  <a:pt x="323" y="354"/>
                  <a:pt x="316" y="359"/>
                </a:cubicBezTo>
                <a:cubicBezTo>
                  <a:pt x="303" y="360"/>
                  <a:pt x="292" y="370"/>
                  <a:pt x="291" y="379"/>
                </a:cubicBezTo>
                <a:cubicBezTo>
                  <a:pt x="310" y="382"/>
                  <a:pt x="348" y="421"/>
                  <a:pt x="368" y="388"/>
                </a:cubicBezTo>
                <a:close/>
                <a:moveTo>
                  <a:pt x="345" y="1506"/>
                </a:moveTo>
                <a:cubicBezTo>
                  <a:pt x="349" y="1504"/>
                  <a:pt x="356" y="1503"/>
                  <a:pt x="357" y="1497"/>
                </a:cubicBezTo>
                <a:cubicBezTo>
                  <a:pt x="351" y="1487"/>
                  <a:pt x="341" y="1480"/>
                  <a:pt x="330" y="1480"/>
                </a:cubicBezTo>
                <a:cubicBezTo>
                  <a:pt x="314" y="1480"/>
                  <a:pt x="304" y="1491"/>
                  <a:pt x="294" y="1496"/>
                </a:cubicBezTo>
                <a:cubicBezTo>
                  <a:pt x="287" y="1500"/>
                  <a:pt x="279" y="1500"/>
                  <a:pt x="275" y="1505"/>
                </a:cubicBezTo>
                <a:cubicBezTo>
                  <a:pt x="273" y="1517"/>
                  <a:pt x="288" y="1517"/>
                  <a:pt x="299" y="1521"/>
                </a:cubicBezTo>
                <a:cubicBezTo>
                  <a:pt x="308" y="1525"/>
                  <a:pt x="313" y="1537"/>
                  <a:pt x="326" y="1533"/>
                </a:cubicBezTo>
                <a:cubicBezTo>
                  <a:pt x="336" y="1527"/>
                  <a:pt x="342" y="1504"/>
                  <a:pt x="328" y="1503"/>
                </a:cubicBezTo>
                <a:cubicBezTo>
                  <a:pt x="320" y="1503"/>
                  <a:pt x="320" y="1513"/>
                  <a:pt x="314" y="1512"/>
                </a:cubicBezTo>
                <a:cubicBezTo>
                  <a:pt x="313" y="1491"/>
                  <a:pt x="338" y="1497"/>
                  <a:pt x="345" y="1506"/>
                </a:cubicBezTo>
                <a:close/>
                <a:moveTo>
                  <a:pt x="356" y="1471"/>
                </a:moveTo>
                <a:cubicBezTo>
                  <a:pt x="356" y="1460"/>
                  <a:pt x="362" y="1449"/>
                  <a:pt x="361" y="1442"/>
                </a:cubicBezTo>
                <a:cubicBezTo>
                  <a:pt x="359" y="1423"/>
                  <a:pt x="333" y="1426"/>
                  <a:pt x="320" y="1416"/>
                </a:cubicBezTo>
                <a:cubicBezTo>
                  <a:pt x="315" y="1413"/>
                  <a:pt x="316" y="1408"/>
                  <a:pt x="310" y="1406"/>
                </a:cubicBezTo>
                <a:cubicBezTo>
                  <a:pt x="297" y="1416"/>
                  <a:pt x="295" y="1439"/>
                  <a:pt x="308" y="1450"/>
                </a:cubicBezTo>
                <a:cubicBezTo>
                  <a:pt x="305" y="1463"/>
                  <a:pt x="316" y="1479"/>
                  <a:pt x="331" y="1472"/>
                </a:cubicBezTo>
                <a:cubicBezTo>
                  <a:pt x="333" y="1469"/>
                  <a:pt x="334" y="1465"/>
                  <a:pt x="333" y="1459"/>
                </a:cubicBezTo>
                <a:cubicBezTo>
                  <a:pt x="331" y="1455"/>
                  <a:pt x="324" y="1456"/>
                  <a:pt x="323" y="1451"/>
                </a:cubicBezTo>
                <a:cubicBezTo>
                  <a:pt x="328" y="1450"/>
                  <a:pt x="329" y="1451"/>
                  <a:pt x="334" y="1451"/>
                </a:cubicBezTo>
                <a:cubicBezTo>
                  <a:pt x="340" y="1456"/>
                  <a:pt x="341" y="1466"/>
                  <a:pt x="339" y="1475"/>
                </a:cubicBezTo>
                <a:cubicBezTo>
                  <a:pt x="345" y="1478"/>
                  <a:pt x="350" y="1482"/>
                  <a:pt x="356" y="1483"/>
                </a:cubicBezTo>
                <a:cubicBezTo>
                  <a:pt x="360" y="1479"/>
                  <a:pt x="356" y="1476"/>
                  <a:pt x="356" y="1471"/>
                </a:cubicBezTo>
                <a:close/>
                <a:moveTo>
                  <a:pt x="367" y="415"/>
                </a:moveTo>
                <a:cubicBezTo>
                  <a:pt x="369" y="412"/>
                  <a:pt x="367" y="406"/>
                  <a:pt x="368" y="402"/>
                </a:cubicBezTo>
                <a:cubicBezTo>
                  <a:pt x="365" y="402"/>
                  <a:pt x="363" y="402"/>
                  <a:pt x="362" y="403"/>
                </a:cubicBezTo>
                <a:cubicBezTo>
                  <a:pt x="362" y="409"/>
                  <a:pt x="364" y="412"/>
                  <a:pt x="367" y="415"/>
                </a:cubicBezTo>
                <a:close/>
                <a:moveTo>
                  <a:pt x="372" y="439"/>
                </a:moveTo>
                <a:cubicBezTo>
                  <a:pt x="374" y="432"/>
                  <a:pt x="366" y="426"/>
                  <a:pt x="368" y="418"/>
                </a:cubicBezTo>
                <a:cubicBezTo>
                  <a:pt x="365" y="428"/>
                  <a:pt x="346" y="447"/>
                  <a:pt x="340" y="426"/>
                </a:cubicBezTo>
                <a:cubicBezTo>
                  <a:pt x="346" y="426"/>
                  <a:pt x="345" y="431"/>
                  <a:pt x="352" y="430"/>
                </a:cubicBezTo>
                <a:cubicBezTo>
                  <a:pt x="368" y="422"/>
                  <a:pt x="354" y="400"/>
                  <a:pt x="334" y="408"/>
                </a:cubicBezTo>
                <a:cubicBezTo>
                  <a:pt x="328" y="413"/>
                  <a:pt x="322" y="418"/>
                  <a:pt x="324" y="431"/>
                </a:cubicBezTo>
                <a:cubicBezTo>
                  <a:pt x="312" y="436"/>
                  <a:pt x="308" y="462"/>
                  <a:pt x="322" y="469"/>
                </a:cubicBezTo>
                <a:cubicBezTo>
                  <a:pt x="330" y="455"/>
                  <a:pt x="370" y="453"/>
                  <a:pt x="372" y="439"/>
                </a:cubicBezTo>
                <a:close/>
                <a:moveTo>
                  <a:pt x="374" y="1423"/>
                </a:moveTo>
                <a:cubicBezTo>
                  <a:pt x="374" y="1413"/>
                  <a:pt x="349" y="1395"/>
                  <a:pt x="348" y="1417"/>
                </a:cubicBezTo>
                <a:cubicBezTo>
                  <a:pt x="351" y="1426"/>
                  <a:pt x="373" y="1440"/>
                  <a:pt x="374" y="1423"/>
                </a:cubicBezTo>
                <a:close/>
                <a:moveTo>
                  <a:pt x="387" y="459"/>
                </a:moveTo>
                <a:cubicBezTo>
                  <a:pt x="388" y="440"/>
                  <a:pt x="353" y="451"/>
                  <a:pt x="362" y="471"/>
                </a:cubicBezTo>
                <a:cubicBezTo>
                  <a:pt x="371" y="472"/>
                  <a:pt x="387" y="467"/>
                  <a:pt x="387" y="459"/>
                </a:cubicBezTo>
                <a:close/>
                <a:moveTo>
                  <a:pt x="391" y="1541"/>
                </a:moveTo>
                <a:cubicBezTo>
                  <a:pt x="392" y="1535"/>
                  <a:pt x="392" y="1526"/>
                  <a:pt x="383" y="1526"/>
                </a:cubicBezTo>
                <a:cubicBezTo>
                  <a:pt x="380" y="1537"/>
                  <a:pt x="356" y="1549"/>
                  <a:pt x="356" y="1527"/>
                </a:cubicBezTo>
                <a:cubicBezTo>
                  <a:pt x="361" y="1534"/>
                  <a:pt x="370" y="1533"/>
                  <a:pt x="376" y="1528"/>
                </a:cubicBezTo>
                <a:cubicBezTo>
                  <a:pt x="378" y="1518"/>
                  <a:pt x="373" y="1510"/>
                  <a:pt x="367" y="1505"/>
                </a:cubicBezTo>
                <a:cubicBezTo>
                  <a:pt x="339" y="1504"/>
                  <a:pt x="335" y="1533"/>
                  <a:pt x="334" y="1556"/>
                </a:cubicBezTo>
                <a:cubicBezTo>
                  <a:pt x="354" y="1561"/>
                  <a:pt x="387" y="1561"/>
                  <a:pt x="391" y="1541"/>
                </a:cubicBezTo>
                <a:close/>
                <a:moveTo>
                  <a:pt x="400" y="1371"/>
                </a:moveTo>
                <a:cubicBezTo>
                  <a:pt x="402" y="1357"/>
                  <a:pt x="381" y="1347"/>
                  <a:pt x="367" y="1354"/>
                </a:cubicBezTo>
                <a:cubicBezTo>
                  <a:pt x="362" y="1353"/>
                  <a:pt x="359" y="1345"/>
                  <a:pt x="353" y="1343"/>
                </a:cubicBezTo>
                <a:cubicBezTo>
                  <a:pt x="346" y="1341"/>
                  <a:pt x="338" y="1345"/>
                  <a:pt x="331" y="1343"/>
                </a:cubicBezTo>
                <a:cubicBezTo>
                  <a:pt x="313" y="1338"/>
                  <a:pt x="311" y="1310"/>
                  <a:pt x="334" y="1308"/>
                </a:cubicBezTo>
                <a:cubicBezTo>
                  <a:pt x="327" y="1323"/>
                  <a:pt x="349" y="1335"/>
                  <a:pt x="355" y="1321"/>
                </a:cubicBezTo>
                <a:cubicBezTo>
                  <a:pt x="363" y="1304"/>
                  <a:pt x="341" y="1290"/>
                  <a:pt x="324" y="1292"/>
                </a:cubicBezTo>
                <a:cubicBezTo>
                  <a:pt x="325" y="1273"/>
                  <a:pt x="327" y="1256"/>
                  <a:pt x="316" y="1247"/>
                </a:cubicBezTo>
                <a:cubicBezTo>
                  <a:pt x="314" y="1253"/>
                  <a:pt x="310" y="1257"/>
                  <a:pt x="309" y="1263"/>
                </a:cubicBezTo>
                <a:cubicBezTo>
                  <a:pt x="307" y="1274"/>
                  <a:pt x="314" y="1287"/>
                  <a:pt x="313" y="1296"/>
                </a:cubicBezTo>
                <a:cubicBezTo>
                  <a:pt x="312" y="1301"/>
                  <a:pt x="307" y="1303"/>
                  <a:pt x="305" y="1306"/>
                </a:cubicBezTo>
                <a:cubicBezTo>
                  <a:pt x="294" y="1325"/>
                  <a:pt x="303" y="1340"/>
                  <a:pt x="314" y="1354"/>
                </a:cubicBezTo>
                <a:cubicBezTo>
                  <a:pt x="298" y="1369"/>
                  <a:pt x="318" y="1405"/>
                  <a:pt x="338" y="1388"/>
                </a:cubicBezTo>
                <a:lnTo>
                  <a:pt x="338" y="1378"/>
                </a:lnTo>
                <a:cubicBezTo>
                  <a:pt x="335" y="1373"/>
                  <a:pt x="327" y="1375"/>
                  <a:pt x="325" y="1370"/>
                </a:cubicBezTo>
                <a:cubicBezTo>
                  <a:pt x="331" y="1351"/>
                  <a:pt x="358" y="1363"/>
                  <a:pt x="361" y="1378"/>
                </a:cubicBezTo>
                <a:cubicBezTo>
                  <a:pt x="363" y="1387"/>
                  <a:pt x="358" y="1393"/>
                  <a:pt x="359" y="1401"/>
                </a:cubicBezTo>
                <a:cubicBezTo>
                  <a:pt x="360" y="1404"/>
                  <a:pt x="363" y="1406"/>
                  <a:pt x="368" y="1406"/>
                </a:cubicBezTo>
                <a:cubicBezTo>
                  <a:pt x="380" y="1401"/>
                  <a:pt x="375" y="1380"/>
                  <a:pt x="379" y="1370"/>
                </a:cubicBezTo>
                <a:cubicBezTo>
                  <a:pt x="383" y="1379"/>
                  <a:pt x="398" y="1382"/>
                  <a:pt x="400" y="1371"/>
                </a:cubicBezTo>
                <a:close/>
                <a:moveTo>
                  <a:pt x="401" y="354"/>
                </a:moveTo>
                <a:cubicBezTo>
                  <a:pt x="405" y="325"/>
                  <a:pt x="372" y="326"/>
                  <a:pt x="349" y="328"/>
                </a:cubicBezTo>
                <a:cubicBezTo>
                  <a:pt x="346" y="350"/>
                  <a:pt x="346" y="378"/>
                  <a:pt x="365" y="380"/>
                </a:cubicBezTo>
                <a:cubicBezTo>
                  <a:pt x="372" y="381"/>
                  <a:pt x="379" y="380"/>
                  <a:pt x="382" y="373"/>
                </a:cubicBezTo>
                <a:cubicBezTo>
                  <a:pt x="377" y="366"/>
                  <a:pt x="366" y="365"/>
                  <a:pt x="368" y="352"/>
                </a:cubicBezTo>
                <a:cubicBezTo>
                  <a:pt x="369" y="348"/>
                  <a:pt x="373" y="347"/>
                  <a:pt x="378" y="347"/>
                </a:cubicBezTo>
                <a:cubicBezTo>
                  <a:pt x="376" y="351"/>
                  <a:pt x="373" y="354"/>
                  <a:pt x="375" y="361"/>
                </a:cubicBezTo>
                <a:cubicBezTo>
                  <a:pt x="383" y="370"/>
                  <a:pt x="397" y="362"/>
                  <a:pt x="401" y="354"/>
                </a:cubicBezTo>
                <a:close/>
                <a:moveTo>
                  <a:pt x="425" y="1466"/>
                </a:moveTo>
                <a:cubicBezTo>
                  <a:pt x="400" y="1457"/>
                  <a:pt x="353" y="1462"/>
                  <a:pt x="372" y="1496"/>
                </a:cubicBezTo>
                <a:cubicBezTo>
                  <a:pt x="377" y="1489"/>
                  <a:pt x="384" y="1485"/>
                  <a:pt x="396" y="1487"/>
                </a:cubicBezTo>
                <a:cubicBezTo>
                  <a:pt x="399" y="1491"/>
                  <a:pt x="403" y="1493"/>
                  <a:pt x="402" y="1500"/>
                </a:cubicBezTo>
                <a:cubicBezTo>
                  <a:pt x="396" y="1497"/>
                  <a:pt x="397" y="1493"/>
                  <a:pt x="390" y="1493"/>
                </a:cubicBezTo>
                <a:cubicBezTo>
                  <a:pt x="368" y="1492"/>
                  <a:pt x="382" y="1523"/>
                  <a:pt x="396" y="1524"/>
                </a:cubicBezTo>
                <a:cubicBezTo>
                  <a:pt x="424" y="1526"/>
                  <a:pt x="418" y="1489"/>
                  <a:pt x="425" y="1466"/>
                </a:cubicBezTo>
                <a:close/>
                <a:moveTo>
                  <a:pt x="401" y="523"/>
                </a:moveTo>
                <a:cubicBezTo>
                  <a:pt x="411" y="519"/>
                  <a:pt x="421" y="498"/>
                  <a:pt x="403" y="494"/>
                </a:cubicBezTo>
                <a:cubicBezTo>
                  <a:pt x="396" y="497"/>
                  <a:pt x="399" y="504"/>
                  <a:pt x="394" y="508"/>
                </a:cubicBezTo>
                <a:cubicBezTo>
                  <a:pt x="375" y="501"/>
                  <a:pt x="402" y="480"/>
                  <a:pt x="392" y="468"/>
                </a:cubicBezTo>
                <a:cubicBezTo>
                  <a:pt x="387" y="465"/>
                  <a:pt x="383" y="473"/>
                  <a:pt x="379" y="476"/>
                </a:cubicBezTo>
                <a:cubicBezTo>
                  <a:pt x="380" y="498"/>
                  <a:pt x="350" y="521"/>
                  <a:pt x="338" y="499"/>
                </a:cubicBezTo>
                <a:cubicBezTo>
                  <a:pt x="342" y="493"/>
                  <a:pt x="350" y="495"/>
                  <a:pt x="349" y="487"/>
                </a:cubicBezTo>
                <a:cubicBezTo>
                  <a:pt x="349" y="482"/>
                  <a:pt x="342" y="478"/>
                  <a:pt x="338" y="478"/>
                </a:cubicBezTo>
                <a:cubicBezTo>
                  <a:pt x="331" y="478"/>
                  <a:pt x="321" y="488"/>
                  <a:pt x="321" y="498"/>
                </a:cubicBezTo>
                <a:cubicBezTo>
                  <a:pt x="320" y="508"/>
                  <a:pt x="326" y="512"/>
                  <a:pt x="329" y="521"/>
                </a:cubicBezTo>
                <a:cubicBezTo>
                  <a:pt x="312" y="530"/>
                  <a:pt x="308" y="565"/>
                  <a:pt x="326" y="576"/>
                </a:cubicBezTo>
                <a:cubicBezTo>
                  <a:pt x="313" y="583"/>
                  <a:pt x="320" y="607"/>
                  <a:pt x="326" y="618"/>
                </a:cubicBezTo>
                <a:cubicBezTo>
                  <a:pt x="336" y="610"/>
                  <a:pt x="331" y="586"/>
                  <a:pt x="342" y="580"/>
                </a:cubicBezTo>
                <a:cubicBezTo>
                  <a:pt x="368" y="586"/>
                  <a:pt x="384" y="536"/>
                  <a:pt x="349" y="544"/>
                </a:cubicBezTo>
                <a:cubicBezTo>
                  <a:pt x="344" y="548"/>
                  <a:pt x="348" y="555"/>
                  <a:pt x="347" y="561"/>
                </a:cubicBezTo>
                <a:cubicBezTo>
                  <a:pt x="338" y="566"/>
                  <a:pt x="328" y="561"/>
                  <a:pt x="328" y="549"/>
                </a:cubicBezTo>
                <a:cubicBezTo>
                  <a:pt x="327" y="540"/>
                  <a:pt x="340" y="527"/>
                  <a:pt x="356" y="521"/>
                </a:cubicBezTo>
                <a:cubicBezTo>
                  <a:pt x="360" y="519"/>
                  <a:pt x="368" y="517"/>
                  <a:pt x="372" y="517"/>
                </a:cubicBezTo>
                <a:cubicBezTo>
                  <a:pt x="383" y="518"/>
                  <a:pt x="389" y="527"/>
                  <a:pt x="401" y="523"/>
                </a:cubicBezTo>
                <a:close/>
                <a:moveTo>
                  <a:pt x="410" y="1577"/>
                </a:moveTo>
                <a:cubicBezTo>
                  <a:pt x="416" y="1561"/>
                  <a:pt x="415" y="1540"/>
                  <a:pt x="399" y="1534"/>
                </a:cubicBezTo>
                <a:cubicBezTo>
                  <a:pt x="396" y="1541"/>
                  <a:pt x="393" y="1547"/>
                  <a:pt x="390" y="1554"/>
                </a:cubicBezTo>
                <a:cubicBezTo>
                  <a:pt x="398" y="1564"/>
                  <a:pt x="393" y="1581"/>
                  <a:pt x="378" y="1581"/>
                </a:cubicBezTo>
                <a:cubicBezTo>
                  <a:pt x="376" y="1580"/>
                  <a:pt x="372" y="1577"/>
                  <a:pt x="375" y="1574"/>
                </a:cubicBezTo>
                <a:cubicBezTo>
                  <a:pt x="379" y="1575"/>
                  <a:pt x="380" y="1578"/>
                  <a:pt x="384" y="1575"/>
                </a:cubicBezTo>
                <a:cubicBezTo>
                  <a:pt x="385" y="1571"/>
                  <a:pt x="389" y="1570"/>
                  <a:pt x="388" y="1564"/>
                </a:cubicBezTo>
                <a:cubicBezTo>
                  <a:pt x="380" y="1559"/>
                  <a:pt x="367" y="1567"/>
                  <a:pt x="355" y="1566"/>
                </a:cubicBezTo>
                <a:cubicBezTo>
                  <a:pt x="350" y="1576"/>
                  <a:pt x="363" y="1583"/>
                  <a:pt x="367" y="1593"/>
                </a:cubicBezTo>
                <a:cubicBezTo>
                  <a:pt x="370" y="1602"/>
                  <a:pt x="368" y="1615"/>
                  <a:pt x="379" y="1618"/>
                </a:cubicBezTo>
                <a:cubicBezTo>
                  <a:pt x="384" y="1604"/>
                  <a:pt x="404" y="1592"/>
                  <a:pt x="410" y="1577"/>
                </a:cubicBezTo>
                <a:close/>
                <a:moveTo>
                  <a:pt x="419" y="1456"/>
                </a:moveTo>
                <a:cubicBezTo>
                  <a:pt x="434" y="1447"/>
                  <a:pt x="416" y="1424"/>
                  <a:pt x="422" y="1406"/>
                </a:cubicBezTo>
                <a:cubicBezTo>
                  <a:pt x="417" y="1403"/>
                  <a:pt x="418" y="1395"/>
                  <a:pt x="410" y="1394"/>
                </a:cubicBezTo>
                <a:cubicBezTo>
                  <a:pt x="399" y="1424"/>
                  <a:pt x="357" y="1428"/>
                  <a:pt x="363" y="1471"/>
                </a:cubicBezTo>
                <a:cubicBezTo>
                  <a:pt x="371" y="1465"/>
                  <a:pt x="377" y="1457"/>
                  <a:pt x="388" y="1455"/>
                </a:cubicBezTo>
                <a:cubicBezTo>
                  <a:pt x="386" y="1445"/>
                  <a:pt x="397" y="1431"/>
                  <a:pt x="406" y="1440"/>
                </a:cubicBezTo>
                <a:cubicBezTo>
                  <a:pt x="405" y="1444"/>
                  <a:pt x="397" y="1442"/>
                  <a:pt x="395" y="1447"/>
                </a:cubicBezTo>
                <a:cubicBezTo>
                  <a:pt x="397" y="1462"/>
                  <a:pt x="417" y="1458"/>
                  <a:pt x="419" y="1456"/>
                </a:cubicBezTo>
                <a:close/>
                <a:moveTo>
                  <a:pt x="423" y="1611"/>
                </a:moveTo>
                <a:cubicBezTo>
                  <a:pt x="425" y="1607"/>
                  <a:pt x="426" y="1601"/>
                  <a:pt x="428" y="1595"/>
                </a:cubicBezTo>
                <a:cubicBezTo>
                  <a:pt x="406" y="1571"/>
                  <a:pt x="394" y="1609"/>
                  <a:pt x="423" y="1611"/>
                </a:cubicBezTo>
                <a:close/>
                <a:moveTo>
                  <a:pt x="428" y="336"/>
                </a:moveTo>
                <a:cubicBezTo>
                  <a:pt x="435" y="302"/>
                  <a:pt x="413" y="294"/>
                  <a:pt x="406" y="272"/>
                </a:cubicBezTo>
                <a:cubicBezTo>
                  <a:pt x="404" y="268"/>
                  <a:pt x="407" y="264"/>
                  <a:pt x="401" y="261"/>
                </a:cubicBezTo>
                <a:cubicBezTo>
                  <a:pt x="392" y="267"/>
                  <a:pt x="384" y="275"/>
                  <a:pt x="385" y="291"/>
                </a:cubicBezTo>
                <a:cubicBezTo>
                  <a:pt x="376" y="297"/>
                  <a:pt x="364" y="305"/>
                  <a:pt x="368" y="321"/>
                </a:cubicBezTo>
                <a:cubicBezTo>
                  <a:pt x="378" y="323"/>
                  <a:pt x="388" y="325"/>
                  <a:pt x="398" y="328"/>
                </a:cubicBezTo>
                <a:cubicBezTo>
                  <a:pt x="406" y="317"/>
                  <a:pt x="394" y="308"/>
                  <a:pt x="387" y="305"/>
                </a:cubicBezTo>
                <a:cubicBezTo>
                  <a:pt x="420" y="300"/>
                  <a:pt x="394" y="340"/>
                  <a:pt x="414" y="348"/>
                </a:cubicBezTo>
                <a:cubicBezTo>
                  <a:pt x="420" y="346"/>
                  <a:pt x="423" y="340"/>
                  <a:pt x="428" y="336"/>
                </a:cubicBezTo>
                <a:close/>
                <a:moveTo>
                  <a:pt x="431" y="409"/>
                </a:moveTo>
                <a:cubicBezTo>
                  <a:pt x="443" y="388"/>
                  <a:pt x="433" y="350"/>
                  <a:pt x="405" y="361"/>
                </a:cubicBezTo>
                <a:cubicBezTo>
                  <a:pt x="406" y="368"/>
                  <a:pt x="416" y="368"/>
                  <a:pt x="417" y="377"/>
                </a:cubicBezTo>
                <a:cubicBezTo>
                  <a:pt x="418" y="385"/>
                  <a:pt x="415" y="393"/>
                  <a:pt x="408" y="393"/>
                </a:cubicBezTo>
                <a:cubicBezTo>
                  <a:pt x="423" y="370"/>
                  <a:pt x="386" y="363"/>
                  <a:pt x="380" y="383"/>
                </a:cubicBezTo>
                <a:cubicBezTo>
                  <a:pt x="381" y="407"/>
                  <a:pt x="407" y="416"/>
                  <a:pt x="431" y="409"/>
                </a:cubicBezTo>
                <a:close/>
                <a:moveTo>
                  <a:pt x="426" y="478"/>
                </a:moveTo>
                <a:cubicBezTo>
                  <a:pt x="439" y="476"/>
                  <a:pt x="431" y="438"/>
                  <a:pt x="436" y="427"/>
                </a:cubicBezTo>
                <a:cubicBezTo>
                  <a:pt x="432" y="416"/>
                  <a:pt x="408" y="414"/>
                  <a:pt x="415" y="432"/>
                </a:cubicBezTo>
                <a:cubicBezTo>
                  <a:pt x="420" y="436"/>
                  <a:pt x="422" y="432"/>
                  <a:pt x="426" y="434"/>
                </a:cubicBezTo>
                <a:cubicBezTo>
                  <a:pt x="417" y="446"/>
                  <a:pt x="402" y="432"/>
                  <a:pt x="408" y="417"/>
                </a:cubicBezTo>
                <a:cubicBezTo>
                  <a:pt x="394" y="414"/>
                  <a:pt x="384" y="407"/>
                  <a:pt x="376" y="399"/>
                </a:cubicBezTo>
                <a:cubicBezTo>
                  <a:pt x="370" y="413"/>
                  <a:pt x="376" y="436"/>
                  <a:pt x="385" y="447"/>
                </a:cubicBezTo>
                <a:cubicBezTo>
                  <a:pt x="390" y="454"/>
                  <a:pt x="420" y="479"/>
                  <a:pt x="426" y="478"/>
                </a:cubicBezTo>
                <a:close/>
                <a:moveTo>
                  <a:pt x="438" y="1647"/>
                </a:moveTo>
                <a:cubicBezTo>
                  <a:pt x="441" y="1629"/>
                  <a:pt x="425" y="1628"/>
                  <a:pt x="417" y="1636"/>
                </a:cubicBezTo>
                <a:cubicBezTo>
                  <a:pt x="401" y="1637"/>
                  <a:pt x="410" y="1603"/>
                  <a:pt x="398" y="1603"/>
                </a:cubicBezTo>
                <a:cubicBezTo>
                  <a:pt x="391" y="1603"/>
                  <a:pt x="389" y="1615"/>
                  <a:pt x="391" y="1624"/>
                </a:cubicBezTo>
                <a:cubicBezTo>
                  <a:pt x="395" y="1643"/>
                  <a:pt x="421" y="1662"/>
                  <a:pt x="438" y="1647"/>
                </a:cubicBezTo>
                <a:close/>
                <a:moveTo>
                  <a:pt x="449" y="292"/>
                </a:moveTo>
                <a:cubicBezTo>
                  <a:pt x="449" y="284"/>
                  <a:pt x="447" y="278"/>
                  <a:pt x="446" y="271"/>
                </a:cubicBezTo>
                <a:cubicBezTo>
                  <a:pt x="435" y="274"/>
                  <a:pt x="427" y="280"/>
                  <a:pt x="423" y="290"/>
                </a:cubicBezTo>
                <a:cubicBezTo>
                  <a:pt x="426" y="293"/>
                  <a:pt x="426" y="300"/>
                  <a:pt x="432" y="301"/>
                </a:cubicBezTo>
                <a:cubicBezTo>
                  <a:pt x="437" y="297"/>
                  <a:pt x="443" y="294"/>
                  <a:pt x="449" y="292"/>
                </a:cubicBezTo>
                <a:close/>
                <a:moveTo>
                  <a:pt x="432" y="259"/>
                </a:moveTo>
                <a:cubicBezTo>
                  <a:pt x="445" y="257"/>
                  <a:pt x="450" y="255"/>
                  <a:pt x="449" y="247"/>
                </a:cubicBezTo>
                <a:cubicBezTo>
                  <a:pt x="447" y="226"/>
                  <a:pt x="412" y="242"/>
                  <a:pt x="409" y="259"/>
                </a:cubicBezTo>
                <a:cubicBezTo>
                  <a:pt x="408" y="265"/>
                  <a:pt x="410" y="281"/>
                  <a:pt x="418" y="282"/>
                </a:cubicBezTo>
                <a:cubicBezTo>
                  <a:pt x="432" y="283"/>
                  <a:pt x="422" y="263"/>
                  <a:pt x="432" y="259"/>
                </a:cubicBezTo>
                <a:close/>
                <a:moveTo>
                  <a:pt x="456" y="1462"/>
                </a:moveTo>
                <a:cubicBezTo>
                  <a:pt x="459" y="1455"/>
                  <a:pt x="453" y="1449"/>
                  <a:pt x="454" y="1441"/>
                </a:cubicBezTo>
                <a:cubicBezTo>
                  <a:pt x="447" y="1438"/>
                  <a:pt x="442" y="1432"/>
                  <a:pt x="432" y="1432"/>
                </a:cubicBezTo>
                <a:cubicBezTo>
                  <a:pt x="429" y="1439"/>
                  <a:pt x="433" y="1447"/>
                  <a:pt x="430" y="1458"/>
                </a:cubicBezTo>
                <a:cubicBezTo>
                  <a:pt x="437" y="1464"/>
                  <a:pt x="446" y="1459"/>
                  <a:pt x="456" y="1462"/>
                </a:cubicBezTo>
                <a:close/>
                <a:moveTo>
                  <a:pt x="470" y="1546"/>
                </a:moveTo>
                <a:cubicBezTo>
                  <a:pt x="474" y="1545"/>
                  <a:pt x="479" y="1544"/>
                  <a:pt x="482" y="1541"/>
                </a:cubicBezTo>
                <a:cubicBezTo>
                  <a:pt x="478" y="1531"/>
                  <a:pt x="467" y="1505"/>
                  <a:pt x="457" y="1525"/>
                </a:cubicBezTo>
                <a:cubicBezTo>
                  <a:pt x="461" y="1532"/>
                  <a:pt x="466" y="1538"/>
                  <a:pt x="470" y="1546"/>
                </a:cubicBezTo>
                <a:close/>
                <a:moveTo>
                  <a:pt x="480" y="1586"/>
                </a:moveTo>
                <a:cubicBezTo>
                  <a:pt x="479" y="1578"/>
                  <a:pt x="471" y="1577"/>
                  <a:pt x="467" y="1567"/>
                </a:cubicBezTo>
                <a:cubicBezTo>
                  <a:pt x="459" y="1551"/>
                  <a:pt x="463" y="1530"/>
                  <a:pt x="447" y="1529"/>
                </a:cubicBezTo>
                <a:cubicBezTo>
                  <a:pt x="440" y="1529"/>
                  <a:pt x="438" y="1535"/>
                  <a:pt x="432" y="1537"/>
                </a:cubicBezTo>
                <a:cubicBezTo>
                  <a:pt x="429" y="1534"/>
                  <a:pt x="419" y="1535"/>
                  <a:pt x="415" y="1536"/>
                </a:cubicBezTo>
                <a:cubicBezTo>
                  <a:pt x="414" y="1540"/>
                  <a:pt x="416" y="1542"/>
                  <a:pt x="416" y="1544"/>
                </a:cubicBezTo>
                <a:cubicBezTo>
                  <a:pt x="424" y="1545"/>
                  <a:pt x="427" y="1541"/>
                  <a:pt x="436" y="1542"/>
                </a:cubicBezTo>
                <a:cubicBezTo>
                  <a:pt x="441" y="1546"/>
                  <a:pt x="445" y="1551"/>
                  <a:pt x="444" y="1562"/>
                </a:cubicBezTo>
                <a:cubicBezTo>
                  <a:pt x="440" y="1564"/>
                  <a:pt x="433" y="1570"/>
                  <a:pt x="430" y="1565"/>
                </a:cubicBezTo>
                <a:cubicBezTo>
                  <a:pt x="431" y="1561"/>
                  <a:pt x="437" y="1562"/>
                  <a:pt x="439" y="1558"/>
                </a:cubicBezTo>
                <a:cubicBezTo>
                  <a:pt x="430" y="1536"/>
                  <a:pt x="412" y="1560"/>
                  <a:pt x="416" y="1578"/>
                </a:cubicBezTo>
                <a:cubicBezTo>
                  <a:pt x="418" y="1587"/>
                  <a:pt x="430" y="1591"/>
                  <a:pt x="440" y="1587"/>
                </a:cubicBezTo>
                <a:cubicBezTo>
                  <a:pt x="448" y="1596"/>
                  <a:pt x="474" y="1599"/>
                  <a:pt x="480" y="1586"/>
                </a:cubicBezTo>
                <a:close/>
                <a:moveTo>
                  <a:pt x="441" y="449"/>
                </a:moveTo>
                <a:cubicBezTo>
                  <a:pt x="458" y="455"/>
                  <a:pt x="479" y="439"/>
                  <a:pt x="476" y="424"/>
                </a:cubicBezTo>
                <a:cubicBezTo>
                  <a:pt x="472" y="408"/>
                  <a:pt x="451" y="423"/>
                  <a:pt x="438" y="414"/>
                </a:cubicBezTo>
                <a:cubicBezTo>
                  <a:pt x="441" y="426"/>
                  <a:pt x="440" y="437"/>
                  <a:pt x="441" y="449"/>
                </a:cubicBezTo>
                <a:close/>
                <a:moveTo>
                  <a:pt x="462" y="347"/>
                </a:moveTo>
                <a:cubicBezTo>
                  <a:pt x="483" y="343"/>
                  <a:pt x="483" y="309"/>
                  <a:pt x="502" y="303"/>
                </a:cubicBezTo>
                <a:cubicBezTo>
                  <a:pt x="500" y="287"/>
                  <a:pt x="468" y="288"/>
                  <a:pt x="460" y="299"/>
                </a:cubicBezTo>
                <a:cubicBezTo>
                  <a:pt x="447" y="297"/>
                  <a:pt x="440" y="299"/>
                  <a:pt x="434" y="307"/>
                </a:cubicBezTo>
                <a:cubicBezTo>
                  <a:pt x="434" y="319"/>
                  <a:pt x="437" y="328"/>
                  <a:pt x="449" y="328"/>
                </a:cubicBezTo>
                <a:cubicBezTo>
                  <a:pt x="455" y="326"/>
                  <a:pt x="452" y="317"/>
                  <a:pt x="456" y="315"/>
                </a:cubicBezTo>
                <a:cubicBezTo>
                  <a:pt x="462" y="325"/>
                  <a:pt x="450" y="337"/>
                  <a:pt x="437" y="332"/>
                </a:cubicBezTo>
                <a:cubicBezTo>
                  <a:pt x="433" y="335"/>
                  <a:pt x="430" y="339"/>
                  <a:pt x="430" y="345"/>
                </a:cubicBezTo>
                <a:cubicBezTo>
                  <a:pt x="440" y="344"/>
                  <a:pt x="452" y="349"/>
                  <a:pt x="462" y="347"/>
                </a:cubicBezTo>
                <a:close/>
                <a:moveTo>
                  <a:pt x="495" y="1487"/>
                </a:moveTo>
                <a:cubicBezTo>
                  <a:pt x="493" y="1475"/>
                  <a:pt x="479" y="1475"/>
                  <a:pt x="467" y="1473"/>
                </a:cubicBezTo>
                <a:cubicBezTo>
                  <a:pt x="454" y="1471"/>
                  <a:pt x="442" y="1463"/>
                  <a:pt x="432" y="1471"/>
                </a:cubicBezTo>
                <a:cubicBezTo>
                  <a:pt x="427" y="1477"/>
                  <a:pt x="425" y="1493"/>
                  <a:pt x="431" y="1501"/>
                </a:cubicBezTo>
                <a:lnTo>
                  <a:pt x="439" y="1501"/>
                </a:lnTo>
                <a:cubicBezTo>
                  <a:pt x="445" y="1497"/>
                  <a:pt x="442" y="1491"/>
                  <a:pt x="444" y="1486"/>
                </a:cubicBezTo>
                <a:cubicBezTo>
                  <a:pt x="455" y="1496"/>
                  <a:pt x="443" y="1512"/>
                  <a:pt x="425" y="1508"/>
                </a:cubicBezTo>
                <a:cubicBezTo>
                  <a:pt x="422" y="1515"/>
                  <a:pt x="415" y="1518"/>
                  <a:pt x="414" y="1527"/>
                </a:cubicBezTo>
                <a:cubicBezTo>
                  <a:pt x="454" y="1535"/>
                  <a:pt x="466" y="1497"/>
                  <a:pt x="495" y="1487"/>
                </a:cubicBezTo>
                <a:close/>
                <a:moveTo>
                  <a:pt x="465" y="409"/>
                </a:moveTo>
                <a:cubicBezTo>
                  <a:pt x="472" y="418"/>
                  <a:pt x="495" y="425"/>
                  <a:pt x="502" y="411"/>
                </a:cubicBezTo>
                <a:cubicBezTo>
                  <a:pt x="483" y="387"/>
                  <a:pt x="474" y="339"/>
                  <a:pt x="428" y="354"/>
                </a:cubicBezTo>
                <a:cubicBezTo>
                  <a:pt x="433" y="365"/>
                  <a:pt x="440" y="373"/>
                  <a:pt x="444" y="385"/>
                </a:cubicBezTo>
                <a:cubicBezTo>
                  <a:pt x="449" y="385"/>
                  <a:pt x="452" y="383"/>
                  <a:pt x="459" y="384"/>
                </a:cubicBezTo>
                <a:cubicBezTo>
                  <a:pt x="461" y="386"/>
                  <a:pt x="466" y="391"/>
                  <a:pt x="463" y="395"/>
                </a:cubicBezTo>
                <a:cubicBezTo>
                  <a:pt x="435" y="372"/>
                  <a:pt x="440" y="428"/>
                  <a:pt x="465" y="409"/>
                </a:cubicBezTo>
                <a:close/>
                <a:moveTo>
                  <a:pt x="484" y="364"/>
                </a:moveTo>
                <a:cubicBezTo>
                  <a:pt x="494" y="360"/>
                  <a:pt x="498" y="350"/>
                  <a:pt x="502" y="339"/>
                </a:cubicBezTo>
                <a:cubicBezTo>
                  <a:pt x="489" y="330"/>
                  <a:pt x="476" y="342"/>
                  <a:pt x="470" y="351"/>
                </a:cubicBezTo>
                <a:cubicBezTo>
                  <a:pt x="473" y="356"/>
                  <a:pt x="477" y="362"/>
                  <a:pt x="484" y="364"/>
                </a:cubicBezTo>
                <a:close/>
                <a:moveTo>
                  <a:pt x="484" y="1633"/>
                </a:moveTo>
                <a:cubicBezTo>
                  <a:pt x="486" y="1639"/>
                  <a:pt x="508" y="1638"/>
                  <a:pt x="513" y="1633"/>
                </a:cubicBezTo>
                <a:cubicBezTo>
                  <a:pt x="508" y="1627"/>
                  <a:pt x="488" y="1624"/>
                  <a:pt x="484" y="1633"/>
                </a:cubicBezTo>
                <a:close/>
                <a:moveTo>
                  <a:pt x="517" y="1705"/>
                </a:moveTo>
                <a:cubicBezTo>
                  <a:pt x="526" y="1702"/>
                  <a:pt x="539" y="1685"/>
                  <a:pt x="532" y="1675"/>
                </a:cubicBezTo>
                <a:cubicBezTo>
                  <a:pt x="524" y="1685"/>
                  <a:pt x="521" y="1698"/>
                  <a:pt x="508" y="1702"/>
                </a:cubicBezTo>
                <a:cubicBezTo>
                  <a:pt x="483" y="1708"/>
                  <a:pt x="458" y="1688"/>
                  <a:pt x="441" y="1675"/>
                </a:cubicBezTo>
                <a:cubicBezTo>
                  <a:pt x="413" y="1653"/>
                  <a:pt x="385" y="1635"/>
                  <a:pt x="361" y="1611"/>
                </a:cubicBezTo>
                <a:cubicBezTo>
                  <a:pt x="348" y="1599"/>
                  <a:pt x="337" y="1587"/>
                  <a:pt x="324" y="1574"/>
                </a:cubicBezTo>
                <a:cubicBezTo>
                  <a:pt x="286" y="1537"/>
                  <a:pt x="255" y="1499"/>
                  <a:pt x="225" y="1456"/>
                </a:cubicBezTo>
                <a:cubicBezTo>
                  <a:pt x="208" y="1431"/>
                  <a:pt x="184" y="1413"/>
                  <a:pt x="186" y="1374"/>
                </a:cubicBezTo>
                <a:cubicBezTo>
                  <a:pt x="191" y="1368"/>
                  <a:pt x="192" y="1360"/>
                  <a:pt x="198" y="1354"/>
                </a:cubicBezTo>
                <a:cubicBezTo>
                  <a:pt x="202" y="1349"/>
                  <a:pt x="216" y="1348"/>
                  <a:pt x="213" y="1339"/>
                </a:cubicBezTo>
                <a:lnTo>
                  <a:pt x="210" y="1339"/>
                </a:lnTo>
                <a:cubicBezTo>
                  <a:pt x="190" y="1343"/>
                  <a:pt x="178" y="1369"/>
                  <a:pt x="179" y="1393"/>
                </a:cubicBezTo>
                <a:cubicBezTo>
                  <a:pt x="180" y="1407"/>
                  <a:pt x="193" y="1427"/>
                  <a:pt x="203" y="1442"/>
                </a:cubicBezTo>
                <a:cubicBezTo>
                  <a:pt x="264" y="1531"/>
                  <a:pt x="339" y="1611"/>
                  <a:pt x="422" y="1672"/>
                </a:cubicBezTo>
                <a:cubicBezTo>
                  <a:pt x="436" y="1683"/>
                  <a:pt x="453" y="1696"/>
                  <a:pt x="467" y="1702"/>
                </a:cubicBezTo>
                <a:cubicBezTo>
                  <a:pt x="482" y="1708"/>
                  <a:pt x="505" y="1710"/>
                  <a:pt x="517" y="1705"/>
                </a:cubicBezTo>
                <a:close/>
                <a:moveTo>
                  <a:pt x="521" y="1629"/>
                </a:moveTo>
                <a:cubicBezTo>
                  <a:pt x="528" y="1626"/>
                  <a:pt x="538" y="1625"/>
                  <a:pt x="544" y="1619"/>
                </a:cubicBezTo>
                <a:cubicBezTo>
                  <a:pt x="518" y="1584"/>
                  <a:pt x="447" y="1597"/>
                  <a:pt x="451" y="1641"/>
                </a:cubicBezTo>
                <a:cubicBezTo>
                  <a:pt x="451" y="1646"/>
                  <a:pt x="455" y="1657"/>
                  <a:pt x="461" y="1662"/>
                </a:cubicBezTo>
                <a:cubicBezTo>
                  <a:pt x="472" y="1669"/>
                  <a:pt x="487" y="1664"/>
                  <a:pt x="488" y="1654"/>
                </a:cubicBezTo>
                <a:cubicBezTo>
                  <a:pt x="491" y="1639"/>
                  <a:pt x="480" y="1639"/>
                  <a:pt x="472" y="1633"/>
                </a:cubicBezTo>
                <a:cubicBezTo>
                  <a:pt x="478" y="1617"/>
                  <a:pt x="510" y="1622"/>
                  <a:pt x="521" y="1629"/>
                </a:cubicBezTo>
                <a:close/>
                <a:moveTo>
                  <a:pt x="541" y="249"/>
                </a:moveTo>
                <a:cubicBezTo>
                  <a:pt x="538" y="241"/>
                  <a:pt x="529" y="250"/>
                  <a:pt x="523" y="251"/>
                </a:cubicBezTo>
                <a:cubicBezTo>
                  <a:pt x="515" y="251"/>
                  <a:pt x="508" y="245"/>
                  <a:pt x="502" y="251"/>
                </a:cubicBezTo>
                <a:cubicBezTo>
                  <a:pt x="505" y="267"/>
                  <a:pt x="537" y="260"/>
                  <a:pt x="541" y="249"/>
                </a:cubicBezTo>
                <a:close/>
                <a:moveTo>
                  <a:pt x="523" y="182"/>
                </a:moveTo>
                <a:cubicBezTo>
                  <a:pt x="539" y="185"/>
                  <a:pt x="545" y="201"/>
                  <a:pt x="557" y="207"/>
                </a:cubicBezTo>
                <a:cubicBezTo>
                  <a:pt x="553" y="184"/>
                  <a:pt x="534" y="173"/>
                  <a:pt x="510" y="174"/>
                </a:cubicBezTo>
                <a:cubicBezTo>
                  <a:pt x="486" y="174"/>
                  <a:pt x="467" y="189"/>
                  <a:pt x="448" y="201"/>
                </a:cubicBezTo>
                <a:cubicBezTo>
                  <a:pt x="403" y="232"/>
                  <a:pt x="364" y="265"/>
                  <a:pt x="326" y="300"/>
                </a:cubicBezTo>
                <a:cubicBezTo>
                  <a:pt x="287" y="336"/>
                  <a:pt x="256" y="376"/>
                  <a:pt x="224" y="417"/>
                </a:cubicBezTo>
                <a:cubicBezTo>
                  <a:pt x="214" y="431"/>
                  <a:pt x="199" y="446"/>
                  <a:pt x="202" y="464"/>
                </a:cubicBezTo>
                <a:cubicBezTo>
                  <a:pt x="209" y="463"/>
                  <a:pt x="209" y="453"/>
                  <a:pt x="212" y="448"/>
                </a:cubicBezTo>
                <a:cubicBezTo>
                  <a:pt x="218" y="436"/>
                  <a:pt x="231" y="423"/>
                  <a:pt x="241" y="410"/>
                </a:cubicBezTo>
                <a:cubicBezTo>
                  <a:pt x="252" y="397"/>
                  <a:pt x="261" y="383"/>
                  <a:pt x="271" y="371"/>
                </a:cubicBezTo>
                <a:cubicBezTo>
                  <a:pt x="322" y="308"/>
                  <a:pt x="385" y="256"/>
                  <a:pt x="453" y="210"/>
                </a:cubicBezTo>
                <a:cubicBezTo>
                  <a:pt x="473" y="197"/>
                  <a:pt x="491" y="176"/>
                  <a:pt x="523" y="182"/>
                </a:cubicBezTo>
                <a:close/>
                <a:moveTo>
                  <a:pt x="567" y="257"/>
                </a:moveTo>
                <a:cubicBezTo>
                  <a:pt x="554" y="246"/>
                  <a:pt x="543" y="258"/>
                  <a:pt x="533" y="262"/>
                </a:cubicBezTo>
                <a:cubicBezTo>
                  <a:pt x="517" y="269"/>
                  <a:pt x="501" y="266"/>
                  <a:pt x="494" y="252"/>
                </a:cubicBezTo>
                <a:cubicBezTo>
                  <a:pt x="504" y="243"/>
                  <a:pt x="503" y="227"/>
                  <a:pt x="492" y="221"/>
                </a:cubicBezTo>
                <a:cubicBezTo>
                  <a:pt x="479" y="220"/>
                  <a:pt x="473" y="225"/>
                  <a:pt x="469" y="232"/>
                </a:cubicBezTo>
                <a:cubicBezTo>
                  <a:pt x="463" y="291"/>
                  <a:pt x="546" y="296"/>
                  <a:pt x="567" y="257"/>
                </a:cubicBezTo>
                <a:close/>
                <a:moveTo>
                  <a:pt x="502" y="1740"/>
                </a:moveTo>
                <a:cubicBezTo>
                  <a:pt x="542" y="1738"/>
                  <a:pt x="569" y="1708"/>
                  <a:pt x="564" y="1665"/>
                </a:cubicBezTo>
                <a:cubicBezTo>
                  <a:pt x="556" y="1662"/>
                  <a:pt x="546" y="1666"/>
                  <a:pt x="541" y="1670"/>
                </a:cubicBezTo>
                <a:cubicBezTo>
                  <a:pt x="539" y="1678"/>
                  <a:pt x="540" y="1685"/>
                  <a:pt x="538" y="1691"/>
                </a:cubicBezTo>
                <a:cubicBezTo>
                  <a:pt x="524" y="1727"/>
                  <a:pt x="465" y="1711"/>
                  <a:pt x="442" y="1694"/>
                </a:cubicBezTo>
                <a:cubicBezTo>
                  <a:pt x="420" y="1673"/>
                  <a:pt x="393" y="1657"/>
                  <a:pt x="368" y="1635"/>
                </a:cubicBezTo>
                <a:cubicBezTo>
                  <a:pt x="320" y="1594"/>
                  <a:pt x="276" y="1546"/>
                  <a:pt x="238" y="1496"/>
                </a:cubicBezTo>
                <a:cubicBezTo>
                  <a:pt x="218" y="1470"/>
                  <a:pt x="194" y="1445"/>
                  <a:pt x="182" y="1418"/>
                </a:cubicBezTo>
                <a:cubicBezTo>
                  <a:pt x="168" y="1389"/>
                  <a:pt x="179" y="1345"/>
                  <a:pt x="202" y="1335"/>
                </a:cubicBezTo>
                <a:cubicBezTo>
                  <a:pt x="208" y="1333"/>
                  <a:pt x="219" y="1334"/>
                  <a:pt x="223" y="1328"/>
                </a:cubicBezTo>
                <a:cubicBezTo>
                  <a:pt x="224" y="1325"/>
                  <a:pt x="225" y="1317"/>
                  <a:pt x="223" y="1313"/>
                </a:cubicBezTo>
                <a:cubicBezTo>
                  <a:pt x="186" y="1302"/>
                  <a:pt x="154" y="1342"/>
                  <a:pt x="151" y="1382"/>
                </a:cubicBezTo>
                <a:cubicBezTo>
                  <a:pt x="149" y="1404"/>
                  <a:pt x="162" y="1428"/>
                  <a:pt x="172" y="1446"/>
                </a:cubicBezTo>
                <a:cubicBezTo>
                  <a:pt x="207" y="1501"/>
                  <a:pt x="246" y="1544"/>
                  <a:pt x="287" y="1589"/>
                </a:cubicBezTo>
                <a:cubicBezTo>
                  <a:pt x="317" y="1622"/>
                  <a:pt x="347" y="1645"/>
                  <a:pt x="377" y="1671"/>
                </a:cubicBezTo>
                <a:cubicBezTo>
                  <a:pt x="391" y="1683"/>
                  <a:pt x="409" y="1695"/>
                  <a:pt x="426" y="1708"/>
                </a:cubicBezTo>
                <a:cubicBezTo>
                  <a:pt x="448" y="1722"/>
                  <a:pt x="473" y="1741"/>
                  <a:pt x="502" y="1740"/>
                </a:cubicBezTo>
                <a:close/>
                <a:moveTo>
                  <a:pt x="577" y="1742"/>
                </a:moveTo>
                <a:cubicBezTo>
                  <a:pt x="567" y="1740"/>
                  <a:pt x="557" y="1749"/>
                  <a:pt x="545" y="1747"/>
                </a:cubicBezTo>
                <a:cubicBezTo>
                  <a:pt x="538" y="1745"/>
                  <a:pt x="535" y="1740"/>
                  <a:pt x="529" y="1739"/>
                </a:cubicBezTo>
                <a:cubicBezTo>
                  <a:pt x="527" y="1759"/>
                  <a:pt x="572" y="1762"/>
                  <a:pt x="577" y="1742"/>
                </a:cubicBezTo>
                <a:close/>
                <a:moveTo>
                  <a:pt x="585" y="214"/>
                </a:moveTo>
                <a:cubicBezTo>
                  <a:pt x="586" y="187"/>
                  <a:pt x="568" y="162"/>
                  <a:pt x="548" y="153"/>
                </a:cubicBezTo>
                <a:cubicBezTo>
                  <a:pt x="526" y="143"/>
                  <a:pt x="497" y="148"/>
                  <a:pt x="473" y="155"/>
                </a:cubicBezTo>
                <a:cubicBezTo>
                  <a:pt x="457" y="160"/>
                  <a:pt x="440" y="174"/>
                  <a:pt x="424" y="185"/>
                </a:cubicBezTo>
                <a:cubicBezTo>
                  <a:pt x="359" y="230"/>
                  <a:pt x="306" y="277"/>
                  <a:pt x="255" y="334"/>
                </a:cubicBezTo>
                <a:cubicBezTo>
                  <a:pt x="243" y="349"/>
                  <a:pt x="230" y="363"/>
                  <a:pt x="218" y="378"/>
                </a:cubicBezTo>
                <a:cubicBezTo>
                  <a:pt x="197" y="406"/>
                  <a:pt x="168" y="445"/>
                  <a:pt x="166" y="485"/>
                </a:cubicBezTo>
                <a:cubicBezTo>
                  <a:pt x="163" y="516"/>
                  <a:pt x="182" y="534"/>
                  <a:pt x="193" y="548"/>
                </a:cubicBezTo>
                <a:cubicBezTo>
                  <a:pt x="204" y="553"/>
                  <a:pt x="229" y="560"/>
                  <a:pt x="240" y="550"/>
                </a:cubicBezTo>
                <a:cubicBezTo>
                  <a:pt x="239" y="543"/>
                  <a:pt x="239" y="540"/>
                  <a:pt x="237" y="536"/>
                </a:cubicBezTo>
                <a:cubicBezTo>
                  <a:pt x="214" y="537"/>
                  <a:pt x="194" y="520"/>
                  <a:pt x="190" y="500"/>
                </a:cubicBezTo>
                <a:cubicBezTo>
                  <a:pt x="183" y="467"/>
                  <a:pt x="203" y="438"/>
                  <a:pt x="215" y="421"/>
                </a:cubicBezTo>
                <a:cubicBezTo>
                  <a:pt x="229" y="400"/>
                  <a:pt x="246" y="381"/>
                  <a:pt x="261" y="363"/>
                </a:cubicBezTo>
                <a:cubicBezTo>
                  <a:pt x="299" y="317"/>
                  <a:pt x="354" y="263"/>
                  <a:pt x="402" y="229"/>
                </a:cubicBezTo>
                <a:cubicBezTo>
                  <a:pt x="429" y="210"/>
                  <a:pt x="456" y="184"/>
                  <a:pt x="485" y="174"/>
                </a:cubicBezTo>
                <a:cubicBezTo>
                  <a:pt x="491" y="171"/>
                  <a:pt x="500" y="169"/>
                  <a:pt x="506" y="169"/>
                </a:cubicBezTo>
                <a:cubicBezTo>
                  <a:pt x="545" y="165"/>
                  <a:pt x="561" y="190"/>
                  <a:pt x="567" y="215"/>
                </a:cubicBezTo>
                <a:cubicBezTo>
                  <a:pt x="573" y="215"/>
                  <a:pt x="580" y="216"/>
                  <a:pt x="585" y="214"/>
                </a:cubicBezTo>
                <a:close/>
                <a:moveTo>
                  <a:pt x="583" y="141"/>
                </a:moveTo>
                <a:cubicBezTo>
                  <a:pt x="590" y="143"/>
                  <a:pt x="592" y="153"/>
                  <a:pt x="601" y="149"/>
                </a:cubicBezTo>
                <a:cubicBezTo>
                  <a:pt x="598" y="125"/>
                  <a:pt x="555" y="130"/>
                  <a:pt x="550" y="149"/>
                </a:cubicBezTo>
                <a:cubicBezTo>
                  <a:pt x="563" y="152"/>
                  <a:pt x="570" y="139"/>
                  <a:pt x="583" y="141"/>
                </a:cubicBezTo>
                <a:close/>
                <a:moveTo>
                  <a:pt x="576" y="1781"/>
                </a:moveTo>
                <a:cubicBezTo>
                  <a:pt x="604" y="1773"/>
                  <a:pt x="630" y="1721"/>
                  <a:pt x="596" y="1699"/>
                </a:cubicBezTo>
                <a:cubicBezTo>
                  <a:pt x="587" y="1693"/>
                  <a:pt x="569" y="1696"/>
                  <a:pt x="564" y="1705"/>
                </a:cubicBezTo>
                <a:cubicBezTo>
                  <a:pt x="555" y="1724"/>
                  <a:pt x="575" y="1732"/>
                  <a:pt x="586" y="1740"/>
                </a:cubicBezTo>
                <a:cubicBezTo>
                  <a:pt x="579" y="1769"/>
                  <a:pt x="530" y="1762"/>
                  <a:pt x="518" y="1742"/>
                </a:cubicBezTo>
                <a:cubicBezTo>
                  <a:pt x="513" y="1745"/>
                  <a:pt x="503" y="1743"/>
                  <a:pt x="496" y="1745"/>
                </a:cubicBezTo>
                <a:cubicBezTo>
                  <a:pt x="498" y="1754"/>
                  <a:pt x="504" y="1760"/>
                  <a:pt x="509" y="1765"/>
                </a:cubicBezTo>
                <a:cubicBezTo>
                  <a:pt x="523" y="1777"/>
                  <a:pt x="551" y="1788"/>
                  <a:pt x="576" y="1781"/>
                </a:cubicBezTo>
                <a:close/>
                <a:moveTo>
                  <a:pt x="607" y="1784"/>
                </a:moveTo>
                <a:cubicBezTo>
                  <a:pt x="613" y="1769"/>
                  <a:pt x="598" y="1764"/>
                  <a:pt x="594" y="1780"/>
                </a:cubicBezTo>
                <a:cubicBezTo>
                  <a:pt x="597" y="1782"/>
                  <a:pt x="600" y="1785"/>
                  <a:pt x="607" y="1784"/>
                </a:cubicBezTo>
                <a:close/>
                <a:moveTo>
                  <a:pt x="615" y="1804"/>
                </a:moveTo>
                <a:cubicBezTo>
                  <a:pt x="616" y="1794"/>
                  <a:pt x="604" y="1794"/>
                  <a:pt x="596" y="1790"/>
                </a:cubicBezTo>
                <a:cubicBezTo>
                  <a:pt x="587" y="1785"/>
                  <a:pt x="583" y="1776"/>
                  <a:pt x="576" y="1788"/>
                </a:cubicBezTo>
                <a:cubicBezTo>
                  <a:pt x="580" y="1802"/>
                  <a:pt x="600" y="1812"/>
                  <a:pt x="615" y="1804"/>
                </a:cubicBezTo>
                <a:close/>
                <a:moveTo>
                  <a:pt x="588" y="1581"/>
                </a:moveTo>
                <a:cubicBezTo>
                  <a:pt x="601" y="1580"/>
                  <a:pt x="616" y="1594"/>
                  <a:pt x="624" y="1579"/>
                </a:cubicBezTo>
                <a:cubicBezTo>
                  <a:pt x="614" y="1574"/>
                  <a:pt x="606" y="1567"/>
                  <a:pt x="592" y="1566"/>
                </a:cubicBezTo>
                <a:cubicBezTo>
                  <a:pt x="588" y="1559"/>
                  <a:pt x="591" y="1549"/>
                  <a:pt x="583" y="1543"/>
                </a:cubicBezTo>
                <a:cubicBezTo>
                  <a:pt x="567" y="1532"/>
                  <a:pt x="549" y="1550"/>
                  <a:pt x="562" y="1562"/>
                </a:cubicBezTo>
                <a:cubicBezTo>
                  <a:pt x="567" y="1562"/>
                  <a:pt x="575" y="1560"/>
                  <a:pt x="576" y="1564"/>
                </a:cubicBezTo>
                <a:cubicBezTo>
                  <a:pt x="577" y="1577"/>
                  <a:pt x="566" y="1577"/>
                  <a:pt x="553" y="1577"/>
                </a:cubicBezTo>
                <a:cubicBezTo>
                  <a:pt x="537" y="1568"/>
                  <a:pt x="539" y="1541"/>
                  <a:pt x="527" y="1528"/>
                </a:cubicBezTo>
                <a:cubicBezTo>
                  <a:pt x="538" y="1513"/>
                  <a:pt x="523" y="1484"/>
                  <a:pt x="506" y="1500"/>
                </a:cubicBezTo>
                <a:cubicBezTo>
                  <a:pt x="504" y="1509"/>
                  <a:pt x="511" y="1509"/>
                  <a:pt x="513" y="1516"/>
                </a:cubicBezTo>
                <a:cubicBezTo>
                  <a:pt x="507" y="1526"/>
                  <a:pt x="490" y="1513"/>
                  <a:pt x="479" y="1519"/>
                </a:cubicBezTo>
                <a:cubicBezTo>
                  <a:pt x="479" y="1524"/>
                  <a:pt x="482" y="1526"/>
                  <a:pt x="483" y="1531"/>
                </a:cubicBezTo>
                <a:cubicBezTo>
                  <a:pt x="495" y="1534"/>
                  <a:pt x="519" y="1534"/>
                  <a:pt x="524" y="1546"/>
                </a:cubicBezTo>
                <a:cubicBezTo>
                  <a:pt x="528" y="1555"/>
                  <a:pt x="525" y="1571"/>
                  <a:pt x="510" y="1570"/>
                </a:cubicBezTo>
                <a:cubicBezTo>
                  <a:pt x="514" y="1548"/>
                  <a:pt x="489" y="1547"/>
                  <a:pt x="488" y="1564"/>
                </a:cubicBezTo>
                <a:cubicBezTo>
                  <a:pt x="488" y="1577"/>
                  <a:pt x="505" y="1586"/>
                  <a:pt x="519" y="1585"/>
                </a:cubicBezTo>
                <a:cubicBezTo>
                  <a:pt x="523" y="1582"/>
                  <a:pt x="526" y="1579"/>
                  <a:pt x="530" y="1577"/>
                </a:cubicBezTo>
                <a:cubicBezTo>
                  <a:pt x="541" y="1586"/>
                  <a:pt x="547" y="1595"/>
                  <a:pt x="562" y="1595"/>
                </a:cubicBezTo>
                <a:cubicBezTo>
                  <a:pt x="574" y="1595"/>
                  <a:pt x="579" y="1582"/>
                  <a:pt x="588" y="1581"/>
                </a:cubicBezTo>
                <a:close/>
                <a:moveTo>
                  <a:pt x="602" y="183"/>
                </a:moveTo>
                <a:cubicBezTo>
                  <a:pt x="631" y="184"/>
                  <a:pt x="633" y="143"/>
                  <a:pt x="621" y="125"/>
                </a:cubicBezTo>
                <a:cubicBezTo>
                  <a:pt x="615" y="117"/>
                  <a:pt x="601" y="107"/>
                  <a:pt x="593" y="105"/>
                </a:cubicBezTo>
                <a:cubicBezTo>
                  <a:pt x="562" y="95"/>
                  <a:pt x="529" y="119"/>
                  <a:pt x="524" y="141"/>
                </a:cubicBezTo>
                <a:cubicBezTo>
                  <a:pt x="539" y="150"/>
                  <a:pt x="544" y="139"/>
                  <a:pt x="555" y="133"/>
                </a:cubicBezTo>
                <a:cubicBezTo>
                  <a:pt x="568" y="126"/>
                  <a:pt x="586" y="123"/>
                  <a:pt x="599" y="132"/>
                </a:cubicBezTo>
                <a:cubicBezTo>
                  <a:pt x="605" y="137"/>
                  <a:pt x="608" y="143"/>
                  <a:pt x="609" y="155"/>
                </a:cubicBezTo>
                <a:cubicBezTo>
                  <a:pt x="582" y="150"/>
                  <a:pt x="579" y="182"/>
                  <a:pt x="602" y="183"/>
                </a:cubicBezTo>
                <a:close/>
                <a:moveTo>
                  <a:pt x="625" y="118"/>
                </a:moveTo>
                <a:cubicBezTo>
                  <a:pt x="627" y="116"/>
                  <a:pt x="626" y="110"/>
                  <a:pt x="625" y="107"/>
                </a:cubicBezTo>
                <a:cubicBezTo>
                  <a:pt x="620" y="105"/>
                  <a:pt x="616" y="108"/>
                  <a:pt x="616" y="114"/>
                </a:cubicBezTo>
                <a:cubicBezTo>
                  <a:pt x="618" y="117"/>
                  <a:pt x="620" y="119"/>
                  <a:pt x="625" y="118"/>
                </a:cubicBezTo>
                <a:close/>
                <a:moveTo>
                  <a:pt x="609" y="107"/>
                </a:moveTo>
                <a:cubicBezTo>
                  <a:pt x="616" y="100"/>
                  <a:pt x="633" y="102"/>
                  <a:pt x="632" y="87"/>
                </a:cubicBezTo>
                <a:cubicBezTo>
                  <a:pt x="617" y="81"/>
                  <a:pt x="599" y="89"/>
                  <a:pt x="595" y="101"/>
                </a:cubicBezTo>
                <a:cubicBezTo>
                  <a:pt x="600" y="103"/>
                  <a:pt x="603" y="106"/>
                  <a:pt x="609" y="107"/>
                </a:cubicBezTo>
                <a:close/>
                <a:moveTo>
                  <a:pt x="634" y="1722"/>
                </a:moveTo>
                <a:cubicBezTo>
                  <a:pt x="635" y="1716"/>
                  <a:pt x="626" y="1710"/>
                  <a:pt x="617" y="1713"/>
                </a:cubicBezTo>
                <a:cubicBezTo>
                  <a:pt x="615" y="1719"/>
                  <a:pt x="618" y="1727"/>
                  <a:pt x="619" y="1733"/>
                </a:cubicBezTo>
                <a:cubicBezTo>
                  <a:pt x="622" y="1731"/>
                  <a:pt x="634" y="1728"/>
                  <a:pt x="634" y="1722"/>
                </a:cubicBezTo>
                <a:close/>
                <a:moveTo>
                  <a:pt x="610" y="321"/>
                </a:moveTo>
                <a:cubicBezTo>
                  <a:pt x="618" y="312"/>
                  <a:pt x="645" y="324"/>
                  <a:pt x="648" y="311"/>
                </a:cubicBezTo>
                <a:cubicBezTo>
                  <a:pt x="640" y="302"/>
                  <a:pt x="619" y="297"/>
                  <a:pt x="606" y="301"/>
                </a:cubicBezTo>
                <a:cubicBezTo>
                  <a:pt x="592" y="284"/>
                  <a:pt x="565" y="291"/>
                  <a:pt x="552" y="303"/>
                </a:cubicBezTo>
                <a:cubicBezTo>
                  <a:pt x="538" y="280"/>
                  <a:pt x="500" y="313"/>
                  <a:pt x="527" y="324"/>
                </a:cubicBezTo>
                <a:cubicBezTo>
                  <a:pt x="533" y="323"/>
                  <a:pt x="533" y="317"/>
                  <a:pt x="539" y="317"/>
                </a:cubicBezTo>
                <a:cubicBezTo>
                  <a:pt x="550" y="326"/>
                  <a:pt x="544" y="345"/>
                  <a:pt x="532" y="349"/>
                </a:cubicBezTo>
                <a:cubicBezTo>
                  <a:pt x="522" y="353"/>
                  <a:pt x="514" y="348"/>
                  <a:pt x="505" y="349"/>
                </a:cubicBezTo>
                <a:cubicBezTo>
                  <a:pt x="503" y="354"/>
                  <a:pt x="499" y="356"/>
                  <a:pt x="500" y="363"/>
                </a:cubicBezTo>
                <a:cubicBezTo>
                  <a:pt x="508" y="371"/>
                  <a:pt x="526" y="360"/>
                  <a:pt x="533" y="368"/>
                </a:cubicBezTo>
                <a:cubicBezTo>
                  <a:pt x="533" y="373"/>
                  <a:pt x="524" y="370"/>
                  <a:pt x="524" y="376"/>
                </a:cubicBezTo>
                <a:cubicBezTo>
                  <a:pt x="524" y="406"/>
                  <a:pt x="568" y="379"/>
                  <a:pt x="549" y="356"/>
                </a:cubicBezTo>
                <a:cubicBezTo>
                  <a:pt x="560" y="345"/>
                  <a:pt x="562" y="304"/>
                  <a:pt x="584" y="308"/>
                </a:cubicBezTo>
                <a:cubicBezTo>
                  <a:pt x="590" y="309"/>
                  <a:pt x="593" y="314"/>
                  <a:pt x="593" y="324"/>
                </a:cubicBezTo>
                <a:cubicBezTo>
                  <a:pt x="587" y="327"/>
                  <a:pt x="578" y="326"/>
                  <a:pt x="577" y="334"/>
                </a:cubicBezTo>
                <a:cubicBezTo>
                  <a:pt x="574" y="356"/>
                  <a:pt x="617" y="345"/>
                  <a:pt x="610" y="321"/>
                </a:cubicBezTo>
                <a:close/>
                <a:moveTo>
                  <a:pt x="648" y="1721"/>
                </a:moveTo>
                <a:cubicBezTo>
                  <a:pt x="649" y="1706"/>
                  <a:pt x="628" y="1697"/>
                  <a:pt x="610" y="1701"/>
                </a:cubicBezTo>
                <a:cubicBezTo>
                  <a:pt x="610" y="1710"/>
                  <a:pt x="620" y="1705"/>
                  <a:pt x="624" y="1706"/>
                </a:cubicBezTo>
                <a:cubicBezTo>
                  <a:pt x="635" y="1709"/>
                  <a:pt x="639" y="1718"/>
                  <a:pt x="648" y="1721"/>
                </a:cubicBezTo>
                <a:close/>
                <a:moveTo>
                  <a:pt x="630" y="174"/>
                </a:moveTo>
                <a:cubicBezTo>
                  <a:pt x="637" y="181"/>
                  <a:pt x="653" y="175"/>
                  <a:pt x="653" y="164"/>
                </a:cubicBezTo>
                <a:cubicBezTo>
                  <a:pt x="648" y="159"/>
                  <a:pt x="643" y="154"/>
                  <a:pt x="635" y="151"/>
                </a:cubicBezTo>
                <a:cubicBezTo>
                  <a:pt x="634" y="158"/>
                  <a:pt x="629" y="168"/>
                  <a:pt x="630" y="174"/>
                </a:cubicBezTo>
                <a:close/>
                <a:moveTo>
                  <a:pt x="622" y="180"/>
                </a:moveTo>
                <a:cubicBezTo>
                  <a:pt x="629" y="202"/>
                  <a:pt x="668" y="185"/>
                  <a:pt x="664" y="168"/>
                </a:cubicBezTo>
                <a:cubicBezTo>
                  <a:pt x="654" y="172"/>
                  <a:pt x="650" y="184"/>
                  <a:pt x="637" y="184"/>
                </a:cubicBezTo>
                <a:cubicBezTo>
                  <a:pt x="631" y="184"/>
                  <a:pt x="629" y="177"/>
                  <a:pt x="622" y="180"/>
                </a:cubicBezTo>
                <a:close/>
                <a:moveTo>
                  <a:pt x="667" y="1722"/>
                </a:moveTo>
                <a:cubicBezTo>
                  <a:pt x="672" y="1687"/>
                  <a:pt x="620" y="1669"/>
                  <a:pt x="594" y="1690"/>
                </a:cubicBezTo>
                <a:cubicBezTo>
                  <a:pt x="600" y="1703"/>
                  <a:pt x="614" y="1693"/>
                  <a:pt x="624" y="1694"/>
                </a:cubicBezTo>
                <a:cubicBezTo>
                  <a:pt x="638" y="1694"/>
                  <a:pt x="644" y="1701"/>
                  <a:pt x="653" y="1711"/>
                </a:cubicBezTo>
                <a:cubicBezTo>
                  <a:pt x="656" y="1716"/>
                  <a:pt x="657" y="1723"/>
                  <a:pt x="667" y="1722"/>
                </a:cubicBezTo>
                <a:close/>
                <a:moveTo>
                  <a:pt x="681" y="1798"/>
                </a:moveTo>
                <a:cubicBezTo>
                  <a:pt x="680" y="1793"/>
                  <a:pt x="671" y="1795"/>
                  <a:pt x="665" y="1795"/>
                </a:cubicBezTo>
                <a:cubicBezTo>
                  <a:pt x="656" y="1790"/>
                  <a:pt x="650" y="1781"/>
                  <a:pt x="647" y="1770"/>
                </a:cubicBezTo>
                <a:lnTo>
                  <a:pt x="644" y="1770"/>
                </a:lnTo>
                <a:cubicBezTo>
                  <a:pt x="644" y="1774"/>
                  <a:pt x="642" y="1779"/>
                  <a:pt x="644" y="1783"/>
                </a:cubicBezTo>
                <a:cubicBezTo>
                  <a:pt x="647" y="1796"/>
                  <a:pt x="673" y="1810"/>
                  <a:pt x="681" y="1798"/>
                </a:cubicBezTo>
                <a:close/>
                <a:moveTo>
                  <a:pt x="696" y="1827"/>
                </a:moveTo>
                <a:cubicBezTo>
                  <a:pt x="693" y="1819"/>
                  <a:pt x="690" y="1812"/>
                  <a:pt x="684" y="1807"/>
                </a:cubicBezTo>
                <a:cubicBezTo>
                  <a:pt x="648" y="1814"/>
                  <a:pt x="622" y="1778"/>
                  <a:pt x="646" y="1757"/>
                </a:cubicBezTo>
                <a:cubicBezTo>
                  <a:pt x="654" y="1759"/>
                  <a:pt x="656" y="1768"/>
                  <a:pt x="669" y="1765"/>
                </a:cubicBezTo>
                <a:cubicBezTo>
                  <a:pt x="679" y="1759"/>
                  <a:pt x="679" y="1739"/>
                  <a:pt x="671" y="1733"/>
                </a:cubicBezTo>
                <a:cubicBezTo>
                  <a:pt x="656" y="1720"/>
                  <a:pt x="630" y="1730"/>
                  <a:pt x="621" y="1743"/>
                </a:cubicBezTo>
                <a:cubicBezTo>
                  <a:pt x="601" y="1771"/>
                  <a:pt x="620" y="1808"/>
                  <a:pt x="639" y="1820"/>
                </a:cubicBezTo>
                <a:cubicBezTo>
                  <a:pt x="652" y="1829"/>
                  <a:pt x="675" y="1832"/>
                  <a:pt x="696" y="1827"/>
                </a:cubicBezTo>
                <a:close/>
                <a:moveTo>
                  <a:pt x="604" y="191"/>
                </a:moveTo>
                <a:cubicBezTo>
                  <a:pt x="624" y="229"/>
                  <a:pt x="692" y="210"/>
                  <a:pt x="687" y="162"/>
                </a:cubicBezTo>
                <a:cubicBezTo>
                  <a:pt x="684" y="158"/>
                  <a:pt x="677" y="164"/>
                  <a:pt x="672" y="166"/>
                </a:cubicBezTo>
                <a:cubicBezTo>
                  <a:pt x="665" y="184"/>
                  <a:pt x="655" y="198"/>
                  <a:pt x="633" y="197"/>
                </a:cubicBezTo>
                <a:cubicBezTo>
                  <a:pt x="624" y="196"/>
                  <a:pt x="614" y="181"/>
                  <a:pt x="604" y="191"/>
                </a:cubicBezTo>
                <a:close/>
                <a:moveTo>
                  <a:pt x="698" y="92"/>
                </a:moveTo>
                <a:cubicBezTo>
                  <a:pt x="681" y="84"/>
                  <a:pt x="654" y="106"/>
                  <a:pt x="665" y="121"/>
                </a:cubicBezTo>
                <a:cubicBezTo>
                  <a:pt x="671" y="121"/>
                  <a:pt x="671" y="115"/>
                  <a:pt x="671" y="109"/>
                </a:cubicBezTo>
                <a:cubicBezTo>
                  <a:pt x="677" y="100"/>
                  <a:pt x="689" y="98"/>
                  <a:pt x="698" y="92"/>
                </a:cubicBezTo>
                <a:close/>
                <a:moveTo>
                  <a:pt x="701" y="84"/>
                </a:moveTo>
                <a:cubicBezTo>
                  <a:pt x="706" y="79"/>
                  <a:pt x="713" y="76"/>
                  <a:pt x="712" y="66"/>
                </a:cubicBezTo>
                <a:cubicBezTo>
                  <a:pt x="680" y="57"/>
                  <a:pt x="642" y="78"/>
                  <a:pt x="634" y="99"/>
                </a:cubicBezTo>
                <a:cubicBezTo>
                  <a:pt x="624" y="130"/>
                  <a:pt x="644" y="164"/>
                  <a:pt x="672" y="159"/>
                </a:cubicBezTo>
                <a:cubicBezTo>
                  <a:pt x="685" y="156"/>
                  <a:pt x="694" y="139"/>
                  <a:pt x="686" y="129"/>
                </a:cubicBezTo>
                <a:cubicBezTo>
                  <a:pt x="676" y="121"/>
                  <a:pt x="668" y="129"/>
                  <a:pt x="658" y="131"/>
                </a:cubicBezTo>
                <a:cubicBezTo>
                  <a:pt x="649" y="105"/>
                  <a:pt x="670" y="81"/>
                  <a:pt x="701" y="84"/>
                </a:cubicBezTo>
                <a:close/>
                <a:moveTo>
                  <a:pt x="723" y="1778"/>
                </a:moveTo>
                <a:cubicBezTo>
                  <a:pt x="743" y="1765"/>
                  <a:pt x="730" y="1732"/>
                  <a:pt x="719" y="1721"/>
                </a:cubicBezTo>
                <a:cubicBezTo>
                  <a:pt x="714" y="1715"/>
                  <a:pt x="707" y="1714"/>
                  <a:pt x="704" y="1708"/>
                </a:cubicBezTo>
                <a:cubicBezTo>
                  <a:pt x="702" y="1701"/>
                  <a:pt x="704" y="1693"/>
                  <a:pt x="702" y="1688"/>
                </a:cubicBezTo>
                <a:cubicBezTo>
                  <a:pt x="693" y="1658"/>
                  <a:pt x="661" y="1617"/>
                  <a:pt x="615" y="1633"/>
                </a:cubicBezTo>
                <a:cubicBezTo>
                  <a:pt x="604" y="1637"/>
                  <a:pt x="592" y="1651"/>
                  <a:pt x="582" y="1654"/>
                </a:cubicBezTo>
                <a:cubicBezTo>
                  <a:pt x="572" y="1656"/>
                  <a:pt x="562" y="1652"/>
                  <a:pt x="552" y="1654"/>
                </a:cubicBezTo>
                <a:cubicBezTo>
                  <a:pt x="532" y="1657"/>
                  <a:pt x="517" y="1666"/>
                  <a:pt x="513" y="1689"/>
                </a:cubicBezTo>
                <a:cubicBezTo>
                  <a:pt x="523" y="1682"/>
                  <a:pt x="525" y="1670"/>
                  <a:pt x="537" y="1664"/>
                </a:cubicBezTo>
                <a:cubicBezTo>
                  <a:pt x="551" y="1657"/>
                  <a:pt x="566" y="1658"/>
                  <a:pt x="585" y="1662"/>
                </a:cubicBezTo>
                <a:cubicBezTo>
                  <a:pt x="598" y="1647"/>
                  <a:pt x="620" y="1633"/>
                  <a:pt x="645" y="1636"/>
                </a:cubicBezTo>
                <a:cubicBezTo>
                  <a:pt x="679" y="1641"/>
                  <a:pt x="696" y="1678"/>
                  <a:pt x="700" y="1713"/>
                </a:cubicBezTo>
                <a:cubicBezTo>
                  <a:pt x="706" y="1719"/>
                  <a:pt x="714" y="1723"/>
                  <a:pt x="719" y="1729"/>
                </a:cubicBezTo>
                <a:cubicBezTo>
                  <a:pt x="730" y="1745"/>
                  <a:pt x="724" y="1763"/>
                  <a:pt x="723" y="1778"/>
                </a:cubicBezTo>
                <a:close/>
                <a:moveTo>
                  <a:pt x="721" y="186"/>
                </a:moveTo>
                <a:cubicBezTo>
                  <a:pt x="747" y="178"/>
                  <a:pt x="762" y="140"/>
                  <a:pt x="746" y="110"/>
                </a:cubicBezTo>
                <a:lnTo>
                  <a:pt x="742" y="110"/>
                </a:lnTo>
                <a:cubicBezTo>
                  <a:pt x="737" y="118"/>
                  <a:pt x="745" y="123"/>
                  <a:pt x="746" y="130"/>
                </a:cubicBezTo>
                <a:cubicBezTo>
                  <a:pt x="750" y="157"/>
                  <a:pt x="729" y="176"/>
                  <a:pt x="709" y="183"/>
                </a:cubicBezTo>
                <a:cubicBezTo>
                  <a:pt x="710" y="227"/>
                  <a:pt x="680" y="257"/>
                  <a:pt x="638" y="249"/>
                </a:cubicBezTo>
                <a:cubicBezTo>
                  <a:pt x="617" y="246"/>
                  <a:pt x="607" y="231"/>
                  <a:pt x="594" y="217"/>
                </a:cubicBezTo>
                <a:cubicBezTo>
                  <a:pt x="585" y="220"/>
                  <a:pt x="577" y="223"/>
                  <a:pt x="568" y="222"/>
                </a:cubicBezTo>
                <a:cubicBezTo>
                  <a:pt x="551" y="219"/>
                  <a:pt x="544" y="203"/>
                  <a:pt x="534" y="194"/>
                </a:cubicBezTo>
                <a:cubicBezTo>
                  <a:pt x="534" y="218"/>
                  <a:pt x="560" y="233"/>
                  <a:pt x="588" y="225"/>
                </a:cubicBezTo>
                <a:cubicBezTo>
                  <a:pt x="596" y="233"/>
                  <a:pt x="601" y="242"/>
                  <a:pt x="608" y="247"/>
                </a:cubicBezTo>
                <a:cubicBezTo>
                  <a:pt x="655" y="282"/>
                  <a:pt x="724" y="241"/>
                  <a:pt x="721" y="186"/>
                </a:cubicBezTo>
                <a:close/>
                <a:moveTo>
                  <a:pt x="757" y="1776"/>
                </a:moveTo>
                <a:cubicBezTo>
                  <a:pt x="764" y="1751"/>
                  <a:pt x="754" y="1728"/>
                  <a:pt x="746" y="1713"/>
                </a:cubicBezTo>
                <a:cubicBezTo>
                  <a:pt x="742" y="1706"/>
                  <a:pt x="734" y="1702"/>
                  <a:pt x="732" y="1695"/>
                </a:cubicBezTo>
                <a:cubicBezTo>
                  <a:pt x="727" y="1680"/>
                  <a:pt x="728" y="1666"/>
                  <a:pt x="721" y="1654"/>
                </a:cubicBezTo>
                <a:cubicBezTo>
                  <a:pt x="706" y="1630"/>
                  <a:pt x="670" y="1602"/>
                  <a:pt x="635" y="1602"/>
                </a:cubicBezTo>
                <a:cubicBezTo>
                  <a:pt x="615" y="1602"/>
                  <a:pt x="601" y="1607"/>
                  <a:pt x="588" y="1613"/>
                </a:cubicBezTo>
                <a:cubicBezTo>
                  <a:pt x="582" y="1617"/>
                  <a:pt x="575" y="1624"/>
                  <a:pt x="567" y="1626"/>
                </a:cubicBezTo>
                <a:cubicBezTo>
                  <a:pt x="561" y="1627"/>
                  <a:pt x="554" y="1625"/>
                  <a:pt x="547" y="1626"/>
                </a:cubicBezTo>
                <a:cubicBezTo>
                  <a:pt x="537" y="1628"/>
                  <a:pt x="524" y="1634"/>
                  <a:pt x="516" y="1639"/>
                </a:cubicBezTo>
                <a:cubicBezTo>
                  <a:pt x="500" y="1649"/>
                  <a:pt x="486" y="1669"/>
                  <a:pt x="484" y="1693"/>
                </a:cubicBezTo>
                <a:cubicBezTo>
                  <a:pt x="488" y="1697"/>
                  <a:pt x="498" y="1696"/>
                  <a:pt x="502" y="1695"/>
                </a:cubicBezTo>
                <a:cubicBezTo>
                  <a:pt x="510" y="1671"/>
                  <a:pt x="525" y="1651"/>
                  <a:pt x="552" y="1648"/>
                </a:cubicBezTo>
                <a:cubicBezTo>
                  <a:pt x="559" y="1647"/>
                  <a:pt x="569" y="1651"/>
                  <a:pt x="579" y="1649"/>
                </a:cubicBezTo>
                <a:cubicBezTo>
                  <a:pt x="584" y="1648"/>
                  <a:pt x="589" y="1642"/>
                  <a:pt x="594" y="1639"/>
                </a:cubicBezTo>
                <a:cubicBezTo>
                  <a:pt x="639" y="1605"/>
                  <a:pt x="711" y="1641"/>
                  <a:pt x="709" y="1705"/>
                </a:cubicBezTo>
                <a:cubicBezTo>
                  <a:pt x="724" y="1718"/>
                  <a:pt x="742" y="1732"/>
                  <a:pt x="738" y="1762"/>
                </a:cubicBezTo>
                <a:cubicBezTo>
                  <a:pt x="736" y="1773"/>
                  <a:pt x="724" y="1780"/>
                  <a:pt x="725" y="1789"/>
                </a:cubicBezTo>
                <a:cubicBezTo>
                  <a:pt x="726" y="1795"/>
                  <a:pt x="735" y="1802"/>
                  <a:pt x="741" y="1801"/>
                </a:cubicBezTo>
                <a:cubicBezTo>
                  <a:pt x="747" y="1799"/>
                  <a:pt x="755" y="1786"/>
                  <a:pt x="757" y="1776"/>
                </a:cubicBezTo>
                <a:close/>
                <a:moveTo>
                  <a:pt x="745" y="197"/>
                </a:moveTo>
                <a:cubicBezTo>
                  <a:pt x="773" y="180"/>
                  <a:pt x="791" y="120"/>
                  <a:pt x="763" y="91"/>
                </a:cubicBezTo>
                <a:lnTo>
                  <a:pt x="761" y="91"/>
                </a:lnTo>
                <a:cubicBezTo>
                  <a:pt x="756" y="90"/>
                  <a:pt x="749" y="96"/>
                  <a:pt x="747" y="101"/>
                </a:cubicBezTo>
                <a:cubicBezTo>
                  <a:pt x="770" y="133"/>
                  <a:pt x="752" y="180"/>
                  <a:pt x="724" y="191"/>
                </a:cubicBezTo>
                <a:cubicBezTo>
                  <a:pt x="721" y="227"/>
                  <a:pt x="699" y="254"/>
                  <a:pt x="672" y="262"/>
                </a:cubicBezTo>
                <a:cubicBezTo>
                  <a:pt x="646" y="270"/>
                  <a:pt x="614" y="260"/>
                  <a:pt x="598" y="246"/>
                </a:cubicBezTo>
                <a:cubicBezTo>
                  <a:pt x="592" y="241"/>
                  <a:pt x="592" y="234"/>
                  <a:pt x="585" y="232"/>
                </a:cubicBezTo>
                <a:cubicBezTo>
                  <a:pt x="580" y="231"/>
                  <a:pt x="573" y="234"/>
                  <a:pt x="569" y="233"/>
                </a:cubicBezTo>
                <a:cubicBezTo>
                  <a:pt x="541" y="231"/>
                  <a:pt x="530" y="207"/>
                  <a:pt x="521" y="186"/>
                </a:cubicBezTo>
                <a:cubicBezTo>
                  <a:pt x="515" y="186"/>
                  <a:pt x="510" y="186"/>
                  <a:pt x="507" y="188"/>
                </a:cubicBezTo>
                <a:cubicBezTo>
                  <a:pt x="505" y="199"/>
                  <a:pt x="511" y="211"/>
                  <a:pt x="518" y="221"/>
                </a:cubicBezTo>
                <a:cubicBezTo>
                  <a:pt x="525" y="229"/>
                  <a:pt x="535" y="239"/>
                  <a:pt x="542" y="244"/>
                </a:cubicBezTo>
                <a:cubicBezTo>
                  <a:pt x="551" y="250"/>
                  <a:pt x="565" y="252"/>
                  <a:pt x="578" y="251"/>
                </a:cubicBezTo>
                <a:cubicBezTo>
                  <a:pt x="595" y="265"/>
                  <a:pt x="610" y="280"/>
                  <a:pt x="634" y="284"/>
                </a:cubicBezTo>
                <a:cubicBezTo>
                  <a:pt x="693" y="292"/>
                  <a:pt x="740" y="250"/>
                  <a:pt x="745" y="197"/>
                </a:cubicBezTo>
                <a:close/>
                <a:moveTo>
                  <a:pt x="788" y="1762"/>
                </a:moveTo>
                <a:cubicBezTo>
                  <a:pt x="791" y="1749"/>
                  <a:pt x="773" y="1732"/>
                  <a:pt x="763" y="1740"/>
                </a:cubicBezTo>
                <a:cubicBezTo>
                  <a:pt x="770" y="1748"/>
                  <a:pt x="780" y="1753"/>
                  <a:pt x="786" y="1763"/>
                </a:cubicBezTo>
                <a:cubicBezTo>
                  <a:pt x="786" y="1762"/>
                  <a:pt x="787" y="1761"/>
                  <a:pt x="788" y="1762"/>
                </a:cubicBezTo>
                <a:close/>
                <a:moveTo>
                  <a:pt x="779" y="156"/>
                </a:moveTo>
                <a:cubicBezTo>
                  <a:pt x="793" y="160"/>
                  <a:pt x="806" y="147"/>
                  <a:pt x="803" y="134"/>
                </a:cubicBezTo>
                <a:cubicBezTo>
                  <a:pt x="794" y="141"/>
                  <a:pt x="786" y="148"/>
                  <a:pt x="779" y="156"/>
                </a:cubicBezTo>
                <a:close/>
                <a:moveTo>
                  <a:pt x="815" y="1776"/>
                </a:moveTo>
                <a:cubicBezTo>
                  <a:pt x="827" y="1739"/>
                  <a:pt x="782" y="1700"/>
                  <a:pt x="749" y="1708"/>
                </a:cubicBezTo>
                <a:cubicBezTo>
                  <a:pt x="752" y="1715"/>
                  <a:pt x="755" y="1722"/>
                  <a:pt x="760" y="1728"/>
                </a:cubicBezTo>
                <a:cubicBezTo>
                  <a:pt x="779" y="1732"/>
                  <a:pt x="796" y="1745"/>
                  <a:pt x="794" y="1767"/>
                </a:cubicBezTo>
                <a:cubicBezTo>
                  <a:pt x="772" y="1758"/>
                  <a:pt x="763" y="1790"/>
                  <a:pt x="779" y="1797"/>
                </a:cubicBezTo>
                <a:cubicBezTo>
                  <a:pt x="793" y="1803"/>
                  <a:pt x="811" y="1787"/>
                  <a:pt x="815" y="1776"/>
                </a:cubicBezTo>
                <a:close/>
                <a:moveTo>
                  <a:pt x="873" y="1656"/>
                </a:moveTo>
                <a:lnTo>
                  <a:pt x="873" y="1645"/>
                </a:lnTo>
                <a:cubicBezTo>
                  <a:pt x="862" y="1635"/>
                  <a:pt x="848" y="1646"/>
                  <a:pt x="841" y="1654"/>
                </a:cubicBezTo>
                <a:cubicBezTo>
                  <a:pt x="813" y="1645"/>
                  <a:pt x="810" y="1680"/>
                  <a:pt x="784" y="1670"/>
                </a:cubicBezTo>
                <a:cubicBezTo>
                  <a:pt x="778" y="1664"/>
                  <a:pt x="773" y="1651"/>
                  <a:pt x="784" y="1648"/>
                </a:cubicBezTo>
                <a:cubicBezTo>
                  <a:pt x="789" y="1657"/>
                  <a:pt x="802" y="1656"/>
                  <a:pt x="804" y="1647"/>
                </a:cubicBezTo>
                <a:cubicBezTo>
                  <a:pt x="808" y="1628"/>
                  <a:pt x="781" y="1626"/>
                  <a:pt x="769" y="1637"/>
                </a:cubicBezTo>
                <a:cubicBezTo>
                  <a:pt x="756" y="1632"/>
                  <a:pt x="750" y="1621"/>
                  <a:pt x="735" y="1618"/>
                </a:cubicBezTo>
                <a:cubicBezTo>
                  <a:pt x="730" y="1632"/>
                  <a:pt x="750" y="1636"/>
                  <a:pt x="756" y="1650"/>
                </a:cubicBezTo>
                <a:cubicBezTo>
                  <a:pt x="758" y="1654"/>
                  <a:pt x="757" y="1660"/>
                  <a:pt x="758" y="1664"/>
                </a:cubicBezTo>
                <a:cubicBezTo>
                  <a:pt x="762" y="1673"/>
                  <a:pt x="771" y="1679"/>
                  <a:pt x="776" y="1685"/>
                </a:cubicBezTo>
                <a:cubicBezTo>
                  <a:pt x="784" y="1685"/>
                  <a:pt x="793" y="1685"/>
                  <a:pt x="799" y="1688"/>
                </a:cubicBezTo>
                <a:cubicBezTo>
                  <a:pt x="799" y="1699"/>
                  <a:pt x="809" y="1716"/>
                  <a:pt x="823" y="1717"/>
                </a:cubicBezTo>
                <a:cubicBezTo>
                  <a:pt x="838" y="1717"/>
                  <a:pt x="844" y="1700"/>
                  <a:pt x="832" y="1694"/>
                </a:cubicBezTo>
                <a:cubicBezTo>
                  <a:pt x="825" y="1693"/>
                  <a:pt x="824" y="1698"/>
                  <a:pt x="819" y="1699"/>
                </a:cubicBezTo>
                <a:cubicBezTo>
                  <a:pt x="793" y="1676"/>
                  <a:pt x="855" y="1654"/>
                  <a:pt x="860" y="1686"/>
                </a:cubicBezTo>
                <a:cubicBezTo>
                  <a:pt x="866" y="1686"/>
                  <a:pt x="869" y="1685"/>
                  <a:pt x="872" y="1682"/>
                </a:cubicBezTo>
                <a:cubicBezTo>
                  <a:pt x="872" y="1671"/>
                  <a:pt x="860" y="1667"/>
                  <a:pt x="861" y="1659"/>
                </a:cubicBezTo>
                <a:cubicBezTo>
                  <a:pt x="866" y="1661"/>
                  <a:pt x="870" y="1659"/>
                  <a:pt x="873" y="1656"/>
                </a:cubicBezTo>
                <a:close/>
                <a:moveTo>
                  <a:pt x="880" y="1794"/>
                </a:moveTo>
                <a:cubicBezTo>
                  <a:pt x="863" y="1788"/>
                  <a:pt x="861" y="1816"/>
                  <a:pt x="842" y="1805"/>
                </a:cubicBezTo>
                <a:cubicBezTo>
                  <a:pt x="844" y="1790"/>
                  <a:pt x="832" y="1786"/>
                  <a:pt x="824" y="1794"/>
                </a:cubicBezTo>
                <a:cubicBezTo>
                  <a:pt x="816" y="1814"/>
                  <a:pt x="840" y="1825"/>
                  <a:pt x="857" y="1822"/>
                </a:cubicBezTo>
                <a:cubicBezTo>
                  <a:pt x="872" y="1820"/>
                  <a:pt x="880" y="1805"/>
                  <a:pt x="880" y="1794"/>
                </a:cubicBezTo>
                <a:close/>
                <a:moveTo>
                  <a:pt x="878" y="228"/>
                </a:moveTo>
                <a:cubicBezTo>
                  <a:pt x="883" y="222"/>
                  <a:pt x="892" y="206"/>
                  <a:pt x="878" y="205"/>
                </a:cubicBezTo>
                <a:cubicBezTo>
                  <a:pt x="866" y="204"/>
                  <a:pt x="863" y="225"/>
                  <a:pt x="842" y="224"/>
                </a:cubicBezTo>
                <a:cubicBezTo>
                  <a:pt x="831" y="224"/>
                  <a:pt x="817" y="221"/>
                  <a:pt x="823" y="201"/>
                </a:cubicBezTo>
                <a:cubicBezTo>
                  <a:pt x="829" y="204"/>
                  <a:pt x="834" y="207"/>
                  <a:pt x="841" y="203"/>
                </a:cubicBezTo>
                <a:cubicBezTo>
                  <a:pt x="849" y="195"/>
                  <a:pt x="841" y="182"/>
                  <a:pt x="834" y="180"/>
                </a:cubicBezTo>
                <a:cubicBezTo>
                  <a:pt x="818" y="176"/>
                  <a:pt x="804" y="194"/>
                  <a:pt x="800" y="205"/>
                </a:cubicBezTo>
                <a:cubicBezTo>
                  <a:pt x="768" y="200"/>
                  <a:pt x="764" y="223"/>
                  <a:pt x="758" y="245"/>
                </a:cubicBezTo>
                <a:cubicBezTo>
                  <a:pt x="747" y="250"/>
                  <a:pt x="741" y="260"/>
                  <a:pt x="737" y="272"/>
                </a:cubicBezTo>
                <a:cubicBezTo>
                  <a:pt x="749" y="279"/>
                  <a:pt x="753" y="261"/>
                  <a:pt x="765" y="260"/>
                </a:cubicBezTo>
                <a:cubicBezTo>
                  <a:pt x="772" y="259"/>
                  <a:pt x="778" y="268"/>
                  <a:pt x="787" y="269"/>
                </a:cubicBezTo>
                <a:cubicBezTo>
                  <a:pt x="813" y="272"/>
                  <a:pt x="822" y="251"/>
                  <a:pt x="804" y="238"/>
                </a:cubicBezTo>
                <a:cubicBezTo>
                  <a:pt x="796" y="238"/>
                  <a:pt x="794" y="246"/>
                  <a:pt x="788" y="249"/>
                </a:cubicBezTo>
                <a:cubicBezTo>
                  <a:pt x="771" y="241"/>
                  <a:pt x="784" y="223"/>
                  <a:pt x="796" y="223"/>
                </a:cubicBezTo>
                <a:cubicBezTo>
                  <a:pt x="814" y="223"/>
                  <a:pt x="822" y="247"/>
                  <a:pt x="840" y="244"/>
                </a:cubicBezTo>
                <a:cubicBezTo>
                  <a:pt x="845" y="255"/>
                  <a:pt x="861" y="269"/>
                  <a:pt x="877" y="259"/>
                </a:cubicBezTo>
                <a:cubicBezTo>
                  <a:pt x="880" y="252"/>
                  <a:pt x="878" y="242"/>
                  <a:pt x="872" y="240"/>
                </a:cubicBezTo>
                <a:cubicBezTo>
                  <a:pt x="866" y="239"/>
                  <a:pt x="863" y="249"/>
                  <a:pt x="860" y="242"/>
                </a:cubicBezTo>
                <a:cubicBezTo>
                  <a:pt x="861" y="234"/>
                  <a:pt x="873" y="232"/>
                  <a:pt x="878" y="228"/>
                </a:cubicBezTo>
                <a:close/>
                <a:moveTo>
                  <a:pt x="850" y="92"/>
                </a:moveTo>
                <a:cubicBezTo>
                  <a:pt x="863" y="89"/>
                  <a:pt x="871" y="107"/>
                  <a:pt x="884" y="102"/>
                </a:cubicBezTo>
                <a:cubicBezTo>
                  <a:pt x="880" y="81"/>
                  <a:pt x="848" y="67"/>
                  <a:pt x="829" y="82"/>
                </a:cubicBezTo>
                <a:cubicBezTo>
                  <a:pt x="826" y="89"/>
                  <a:pt x="821" y="95"/>
                  <a:pt x="819" y="100"/>
                </a:cubicBezTo>
                <a:cubicBezTo>
                  <a:pt x="799" y="83"/>
                  <a:pt x="770" y="111"/>
                  <a:pt x="792" y="126"/>
                </a:cubicBezTo>
                <a:cubicBezTo>
                  <a:pt x="798" y="127"/>
                  <a:pt x="807" y="125"/>
                  <a:pt x="811" y="128"/>
                </a:cubicBezTo>
                <a:cubicBezTo>
                  <a:pt x="814" y="164"/>
                  <a:pt x="772" y="154"/>
                  <a:pt x="768" y="183"/>
                </a:cubicBezTo>
                <a:cubicBezTo>
                  <a:pt x="811" y="195"/>
                  <a:pt x="851" y="135"/>
                  <a:pt x="823" y="101"/>
                </a:cubicBezTo>
                <a:cubicBezTo>
                  <a:pt x="830" y="100"/>
                  <a:pt x="833" y="104"/>
                  <a:pt x="839" y="103"/>
                </a:cubicBezTo>
                <a:cubicBezTo>
                  <a:pt x="846" y="100"/>
                  <a:pt x="843" y="94"/>
                  <a:pt x="850" y="92"/>
                </a:cubicBezTo>
                <a:close/>
                <a:moveTo>
                  <a:pt x="860" y="1786"/>
                </a:moveTo>
                <a:cubicBezTo>
                  <a:pt x="871" y="1792"/>
                  <a:pt x="887" y="1786"/>
                  <a:pt x="886" y="1771"/>
                </a:cubicBezTo>
                <a:cubicBezTo>
                  <a:pt x="872" y="1761"/>
                  <a:pt x="859" y="1777"/>
                  <a:pt x="860" y="1786"/>
                </a:cubicBezTo>
                <a:close/>
                <a:moveTo>
                  <a:pt x="885" y="1709"/>
                </a:moveTo>
                <a:cubicBezTo>
                  <a:pt x="889" y="1706"/>
                  <a:pt x="889" y="1699"/>
                  <a:pt x="887" y="1694"/>
                </a:cubicBezTo>
                <a:cubicBezTo>
                  <a:pt x="883" y="1690"/>
                  <a:pt x="869" y="1689"/>
                  <a:pt x="864" y="1693"/>
                </a:cubicBezTo>
                <a:cubicBezTo>
                  <a:pt x="864" y="1705"/>
                  <a:pt x="872" y="1709"/>
                  <a:pt x="885" y="1709"/>
                </a:cubicBezTo>
                <a:close/>
                <a:moveTo>
                  <a:pt x="892" y="203"/>
                </a:moveTo>
                <a:cubicBezTo>
                  <a:pt x="894" y="200"/>
                  <a:pt x="893" y="191"/>
                  <a:pt x="892" y="187"/>
                </a:cubicBezTo>
                <a:cubicBezTo>
                  <a:pt x="883" y="181"/>
                  <a:pt x="868" y="182"/>
                  <a:pt x="866" y="194"/>
                </a:cubicBezTo>
                <a:cubicBezTo>
                  <a:pt x="872" y="200"/>
                  <a:pt x="879" y="204"/>
                  <a:pt x="892" y="203"/>
                </a:cubicBezTo>
                <a:close/>
                <a:moveTo>
                  <a:pt x="908" y="1748"/>
                </a:moveTo>
                <a:cubicBezTo>
                  <a:pt x="907" y="1742"/>
                  <a:pt x="900" y="1736"/>
                  <a:pt x="895" y="1729"/>
                </a:cubicBezTo>
                <a:cubicBezTo>
                  <a:pt x="893" y="1726"/>
                  <a:pt x="892" y="1720"/>
                  <a:pt x="889" y="1718"/>
                </a:cubicBezTo>
                <a:cubicBezTo>
                  <a:pt x="870" y="1702"/>
                  <a:pt x="851" y="1731"/>
                  <a:pt x="834" y="1735"/>
                </a:cubicBezTo>
                <a:cubicBezTo>
                  <a:pt x="839" y="1752"/>
                  <a:pt x="846" y="1748"/>
                  <a:pt x="861" y="1756"/>
                </a:cubicBezTo>
                <a:cubicBezTo>
                  <a:pt x="864" y="1757"/>
                  <a:pt x="865" y="1760"/>
                  <a:pt x="868" y="1762"/>
                </a:cubicBezTo>
                <a:cubicBezTo>
                  <a:pt x="880" y="1768"/>
                  <a:pt x="898" y="1762"/>
                  <a:pt x="894" y="1748"/>
                </a:cubicBezTo>
                <a:cubicBezTo>
                  <a:pt x="891" y="1736"/>
                  <a:pt x="879" y="1745"/>
                  <a:pt x="873" y="1748"/>
                </a:cubicBezTo>
                <a:cubicBezTo>
                  <a:pt x="875" y="1739"/>
                  <a:pt x="884" y="1736"/>
                  <a:pt x="894" y="1739"/>
                </a:cubicBezTo>
                <a:cubicBezTo>
                  <a:pt x="898" y="1742"/>
                  <a:pt x="897" y="1749"/>
                  <a:pt x="901" y="1752"/>
                </a:cubicBezTo>
                <a:cubicBezTo>
                  <a:pt x="905" y="1752"/>
                  <a:pt x="908" y="1752"/>
                  <a:pt x="908" y="1748"/>
                </a:cubicBezTo>
                <a:close/>
                <a:moveTo>
                  <a:pt x="920" y="148"/>
                </a:moveTo>
                <a:cubicBezTo>
                  <a:pt x="918" y="146"/>
                  <a:pt x="915" y="144"/>
                  <a:pt x="911" y="143"/>
                </a:cubicBezTo>
                <a:cubicBezTo>
                  <a:pt x="905" y="149"/>
                  <a:pt x="898" y="165"/>
                  <a:pt x="884" y="160"/>
                </a:cubicBezTo>
                <a:cubicBezTo>
                  <a:pt x="881" y="159"/>
                  <a:pt x="878" y="155"/>
                  <a:pt x="877" y="149"/>
                </a:cubicBezTo>
                <a:cubicBezTo>
                  <a:pt x="877" y="146"/>
                  <a:pt x="879" y="144"/>
                  <a:pt x="883" y="144"/>
                </a:cubicBezTo>
                <a:cubicBezTo>
                  <a:pt x="883" y="147"/>
                  <a:pt x="880" y="148"/>
                  <a:pt x="881" y="152"/>
                </a:cubicBezTo>
                <a:cubicBezTo>
                  <a:pt x="904" y="170"/>
                  <a:pt x="911" y="120"/>
                  <a:pt x="880" y="128"/>
                </a:cubicBezTo>
                <a:cubicBezTo>
                  <a:pt x="882" y="124"/>
                  <a:pt x="890" y="127"/>
                  <a:pt x="892" y="123"/>
                </a:cubicBezTo>
                <a:cubicBezTo>
                  <a:pt x="896" y="107"/>
                  <a:pt x="855" y="99"/>
                  <a:pt x="864" y="122"/>
                </a:cubicBezTo>
                <a:cubicBezTo>
                  <a:pt x="866" y="125"/>
                  <a:pt x="871" y="126"/>
                  <a:pt x="872" y="131"/>
                </a:cubicBezTo>
                <a:cubicBezTo>
                  <a:pt x="865" y="144"/>
                  <a:pt x="842" y="141"/>
                  <a:pt x="842" y="162"/>
                </a:cubicBezTo>
                <a:cubicBezTo>
                  <a:pt x="860" y="167"/>
                  <a:pt x="875" y="181"/>
                  <a:pt x="894" y="180"/>
                </a:cubicBezTo>
                <a:cubicBezTo>
                  <a:pt x="898" y="165"/>
                  <a:pt x="910" y="158"/>
                  <a:pt x="920" y="148"/>
                </a:cubicBezTo>
                <a:close/>
                <a:moveTo>
                  <a:pt x="916" y="1773"/>
                </a:moveTo>
                <a:cubicBezTo>
                  <a:pt x="918" y="1766"/>
                  <a:pt x="924" y="1763"/>
                  <a:pt x="925" y="1755"/>
                </a:cubicBezTo>
                <a:cubicBezTo>
                  <a:pt x="887" y="1745"/>
                  <a:pt x="890" y="1796"/>
                  <a:pt x="877" y="1819"/>
                </a:cubicBezTo>
                <a:cubicBezTo>
                  <a:pt x="891" y="1824"/>
                  <a:pt x="904" y="1818"/>
                  <a:pt x="910" y="1811"/>
                </a:cubicBezTo>
                <a:cubicBezTo>
                  <a:pt x="917" y="1811"/>
                  <a:pt x="924" y="1812"/>
                  <a:pt x="926" y="1807"/>
                </a:cubicBezTo>
                <a:cubicBezTo>
                  <a:pt x="923" y="1798"/>
                  <a:pt x="919" y="1790"/>
                  <a:pt x="916" y="1781"/>
                </a:cubicBezTo>
                <a:cubicBezTo>
                  <a:pt x="903" y="1781"/>
                  <a:pt x="909" y="1793"/>
                  <a:pt x="908" y="1799"/>
                </a:cubicBezTo>
                <a:cubicBezTo>
                  <a:pt x="896" y="1794"/>
                  <a:pt x="904" y="1772"/>
                  <a:pt x="916" y="1773"/>
                </a:cubicBezTo>
                <a:close/>
                <a:moveTo>
                  <a:pt x="920" y="1704"/>
                </a:moveTo>
                <a:cubicBezTo>
                  <a:pt x="952" y="1702"/>
                  <a:pt x="934" y="1668"/>
                  <a:pt x="917" y="1664"/>
                </a:cubicBezTo>
                <a:cubicBezTo>
                  <a:pt x="916" y="1652"/>
                  <a:pt x="903" y="1644"/>
                  <a:pt x="893" y="1649"/>
                </a:cubicBezTo>
                <a:cubicBezTo>
                  <a:pt x="903" y="1664"/>
                  <a:pt x="891" y="1688"/>
                  <a:pt x="894" y="1709"/>
                </a:cubicBezTo>
                <a:cubicBezTo>
                  <a:pt x="897" y="1726"/>
                  <a:pt x="904" y="1738"/>
                  <a:pt x="920" y="1743"/>
                </a:cubicBezTo>
                <a:cubicBezTo>
                  <a:pt x="916" y="1734"/>
                  <a:pt x="919" y="1722"/>
                  <a:pt x="923" y="1714"/>
                </a:cubicBezTo>
                <a:cubicBezTo>
                  <a:pt x="914" y="1710"/>
                  <a:pt x="899" y="1688"/>
                  <a:pt x="920" y="1686"/>
                </a:cubicBezTo>
                <a:cubicBezTo>
                  <a:pt x="921" y="1692"/>
                  <a:pt x="915" y="1691"/>
                  <a:pt x="916" y="1697"/>
                </a:cubicBezTo>
                <a:cubicBezTo>
                  <a:pt x="918" y="1699"/>
                  <a:pt x="919" y="1702"/>
                  <a:pt x="920" y="1704"/>
                </a:cubicBezTo>
                <a:close/>
                <a:moveTo>
                  <a:pt x="937" y="141"/>
                </a:moveTo>
                <a:cubicBezTo>
                  <a:pt x="937" y="136"/>
                  <a:pt x="932" y="126"/>
                  <a:pt x="928" y="121"/>
                </a:cubicBezTo>
                <a:cubicBezTo>
                  <a:pt x="909" y="126"/>
                  <a:pt x="904" y="95"/>
                  <a:pt x="923" y="101"/>
                </a:cubicBezTo>
                <a:cubicBezTo>
                  <a:pt x="922" y="105"/>
                  <a:pt x="916" y="103"/>
                  <a:pt x="915" y="107"/>
                </a:cubicBezTo>
                <a:cubicBezTo>
                  <a:pt x="914" y="116"/>
                  <a:pt x="921" y="117"/>
                  <a:pt x="931" y="116"/>
                </a:cubicBezTo>
                <a:cubicBezTo>
                  <a:pt x="950" y="105"/>
                  <a:pt x="941" y="73"/>
                  <a:pt x="915" y="84"/>
                </a:cubicBezTo>
                <a:cubicBezTo>
                  <a:pt x="907" y="77"/>
                  <a:pt x="885" y="67"/>
                  <a:pt x="877" y="80"/>
                </a:cubicBezTo>
                <a:cubicBezTo>
                  <a:pt x="898" y="99"/>
                  <a:pt x="896" y="150"/>
                  <a:pt x="937" y="141"/>
                </a:cubicBezTo>
                <a:close/>
                <a:moveTo>
                  <a:pt x="935" y="215"/>
                </a:moveTo>
                <a:cubicBezTo>
                  <a:pt x="915" y="212"/>
                  <a:pt x="924" y="186"/>
                  <a:pt x="943" y="190"/>
                </a:cubicBezTo>
                <a:cubicBezTo>
                  <a:pt x="939" y="177"/>
                  <a:pt x="931" y="167"/>
                  <a:pt x="930" y="152"/>
                </a:cubicBezTo>
                <a:cubicBezTo>
                  <a:pt x="911" y="159"/>
                  <a:pt x="899" y="172"/>
                  <a:pt x="897" y="192"/>
                </a:cubicBezTo>
                <a:cubicBezTo>
                  <a:pt x="896" y="210"/>
                  <a:pt x="909" y="231"/>
                  <a:pt x="901" y="251"/>
                </a:cubicBezTo>
                <a:cubicBezTo>
                  <a:pt x="915" y="254"/>
                  <a:pt x="925" y="245"/>
                  <a:pt x="931" y="237"/>
                </a:cubicBezTo>
                <a:cubicBezTo>
                  <a:pt x="964" y="236"/>
                  <a:pt x="954" y="178"/>
                  <a:pt x="928" y="201"/>
                </a:cubicBezTo>
                <a:cubicBezTo>
                  <a:pt x="928" y="208"/>
                  <a:pt x="935" y="209"/>
                  <a:pt x="935" y="215"/>
                </a:cubicBezTo>
                <a:close/>
                <a:moveTo>
                  <a:pt x="965" y="1748"/>
                </a:moveTo>
                <a:cubicBezTo>
                  <a:pt x="991" y="1736"/>
                  <a:pt x="965" y="1701"/>
                  <a:pt x="951" y="1693"/>
                </a:cubicBezTo>
                <a:cubicBezTo>
                  <a:pt x="933" y="1701"/>
                  <a:pt x="911" y="1739"/>
                  <a:pt x="941" y="1750"/>
                </a:cubicBezTo>
                <a:cubicBezTo>
                  <a:pt x="947" y="1747"/>
                  <a:pt x="955" y="1747"/>
                  <a:pt x="960" y="1742"/>
                </a:cubicBezTo>
                <a:cubicBezTo>
                  <a:pt x="961" y="1735"/>
                  <a:pt x="957" y="1732"/>
                  <a:pt x="955" y="1728"/>
                </a:cubicBezTo>
                <a:cubicBezTo>
                  <a:pt x="948" y="1726"/>
                  <a:pt x="944" y="1734"/>
                  <a:pt x="942" y="1729"/>
                </a:cubicBezTo>
                <a:cubicBezTo>
                  <a:pt x="952" y="1712"/>
                  <a:pt x="971" y="1732"/>
                  <a:pt x="965" y="1748"/>
                </a:cubicBezTo>
                <a:close/>
                <a:moveTo>
                  <a:pt x="960" y="1682"/>
                </a:moveTo>
                <a:cubicBezTo>
                  <a:pt x="962" y="1674"/>
                  <a:pt x="970" y="1670"/>
                  <a:pt x="973" y="1663"/>
                </a:cubicBezTo>
                <a:cubicBezTo>
                  <a:pt x="965" y="1650"/>
                  <a:pt x="934" y="1642"/>
                  <a:pt x="927" y="1662"/>
                </a:cubicBezTo>
                <a:cubicBezTo>
                  <a:pt x="934" y="1669"/>
                  <a:pt x="942" y="1674"/>
                  <a:pt x="945" y="1686"/>
                </a:cubicBezTo>
                <a:cubicBezTo>
                  <a:pt x="952" y="1686"/>
                  <a:pt x="951" y="1678"/>
                  <a:pt x="960" y="1682"/>
                </a:cubicBezTo>
                <a:close/>
                <a:moveTo>
                  <a:pt x="961" y="254"/>
                </a:moveTo>
                <a:cubicBezTo>
                  <a:pt x="968" y="249"/>
                  <a:pt x="979" y="249"/>
                  <a:pt x="983" y="241"/>
                </a:cubicBezTo>
                <a:cubicBezTo>
                  <a:pt x="973" y="232"/>
                  <a:pt x="962" y="225"/>
                  <a:pt x="963" y="206"/>
                </a:cubicBezTo>
                <a:cubicBezTo>
                  <a:pt x="961" y="206"/>
                  <a:pt x="961" y="204"/>
                  <a:pt x="960" y="205"/>
                </a:cubicBezTo>
                <a:cubicBezTo>
                  <a:pt x="959" y="222"/>
                  <a:pt x="950" y="231"/>
                  <a:pt x="941" y="241"/>
                </a:cubicBezTo>
                <a:cubicBezTo>
                  <a:pt x="946" y="247"/>
                  <a:pt x="954" y="250"/>
                  <a:pt x="961" y="254"/>
                </a:cubicBezTo>
                <a:close/>
                <a:moveTo>
                  <a:pt x="950" y="1817"/>
                </a:moveTo>
                <a:cubicBezTo>
                  <a:pt x="963" y="1817"/>
                  <a:pt x="978" y="1787"/>
                  <a:pt x="977" y="1774"/>
                </a:cubicBezTo>
                <a:cubicBezTo>
                  <a:pt x="975" y="1741"/>
                  <a:pt x="924" y="1758"/>
                  <a:pt x="947" y="1776"/>
                </a:cubicBezTo>
                <a:cubicBezTo>
                  <a:pt x="951" y="1781"/>
                  <a:pt x="956" y="1770"/>
                  <a:pt x="958" y="1776"/>
                </a:cubicBezTo>
                <a:cubicBezTo>
                  <a:pt x="944" y="1791"/>
                  <a:pt x="933" y="1773"/>
                  <a:pt x="933" y="1760"/>
                </a:cubicBezTo>
                <a:cubicBezTo>
                  <a:pt x="908" y="1768"/>
                  <a:pt x="936" y="1817"/>
                  <a:pt x="950" y="1817"/>
                </a:cubicBezTo>
                <a:close/>
                <a:moveTo>
                  <a:pt x="979" y="139"/>
                </a:moveTo>
                <a:cubicBezTo>
                  <a:pt x="1004" y="131"/>
                  <a:pt x="982" y="90"/>
                  <a:pt x="964" y="86"/>
                </a:cubicBezTo>
                <a:cubicBezTo>
                  <a:pt x="953" y="97"/>
                  <a:pt x="928" y="112"/>
                  <a:pt x="940" y="133"/>
                </a:cubicBezTo>
                <a:cubicBezTo>
                  <a:pt x="953" y="156"/>
                  <a:pt x="994" y="124"/>
                  <a:pt x="963" y="115"/>
                </a:cubicBezTo>
                <a:cubicBezTo>
                  <a:pt x="958" y="116"/>
                  <a:pt x="958" y="122"/>
                  <a:pt x="955" y="125"/>
                </a:cubicBezTo>
                <a:cubicBezTo>
                  <a:pt x="954" y="123"/>
                  <a:pt x="952" y="122"/>
                  <a:pt x="951" y="120"/>
                </a:cubicBezTo>
                <a:cubicBezTo>
                  <a:pt x="961" y="103"/>
                  <a:pt x="986" y="115"/>
                  <a:pt x="979" y="139"/>
                </a:cubicBezTo>
                <a:close/>
                <a:moveTo>
                  <a:pt x="991" y="167"/>
                </a:moveTo>
                <a:cubicBezTo>
                  <a:pt x="993" y="130"/>
                  <a:pt x="942" y="148"/>
                  <a:pt x="963" y="170"/>
                </a:cubicBezTo>
                <a:cubicBezTo>
                  <a:pt x="970" y="171"/>
                  <a:pt x="972" y="164"/>
                  <a:pt x="977" y="167"/>
                </a:cubicBezTo>
                <a:cubicBezTo>
                  <a:pt x="974" y="173"/>
                  <a:pt x="968" y="177"/>
                  <a:pt x="962" y="176"/>
                </a:cubicBezTo>
                <a:cubicBezTo>
                  <a:pt x="949" y="174"/>
                  <a:pt x="953" y="156"/>
                  <a:pt x="954" y="147"/>
                </a:cubicBezTo>
                <a:cubicBezTo>
                  <a:pt x="921" y="150"/>
                  <a:pt x="948" y="194"/>
                  <a:pt x="965" y="199"/>
                </a:cubicBezTo>
                <a:cubicBezTo>
                  <a:pt x="976" y="192"/>
                  <a:pt x="989" y="182"/>
                  <a:pt x="991" y="167"/>
                </a:cubicBezTo>
                <a:close/>
                <a:moveTo>
                  <a:pt x="1012" y="1709"/>
                </a:moveTo>
                <a:cubicBezTo>
                  <a:pt x="1015" y="1691"/>
                  <a:pt x="1007" y="1671"/>
                  <a:pt x="1015" y="1655"/>
                </a:cubicBezTo>
                <a:cubicBezTo>
                  <a:pt x="1003" y="1644"/>
                  <a:pt x="990" y="1659"/>
                  <a:pt x="984" y="1665"/>
                </a:cubicBezTo>
                <a:cubicBezTo>
                  <a:pt x="978" y="1670"/>
                  <a:pt x="971" y="1671"/>
                  <a:pt x="969" y="1675"/>
                </a:cubicBezTo>
                <a:cubicBezTo>
                  <a:pt x="958" y="1692"/>
                  <a:pt x="975" y="1709"/>
                  <a:pt x="985" y="1695"/>
                </a:cubicBezTo>
                <a:cubicBezTo>
                  <a:pt x="986" y="1689"/>
                  <a:pt x="978" y="1688"/>
                  <a:pt x="981" y="1685"/>
                </a:cubicBezTo>
                <a:cubicBezTo>
                  <a:pt x="999" y="1689"/>
                  <a:pt x="984" y="1706"/>
                  <a:pt x="976" y="1709"/>
                </a:cubicBezTo>
                <a:cubicBezTo>
                  <a:pt x="980" y="1718"/>
                  <a:pt x="984" y="1732"/>
                  <a:pt x="979" y="1744"/>
                </a:cubicBezTo>
                <a:cubicBezTo>
                  <a:pt x="995" y="1743"/>
                  <a:pt x="1010" y="1728"/>
                  <a:pt x="1012" y="1709"/>
                </a:cubicBezTo>
                <a:close/>
                <a:moveTo>
                  <a:pt x="1019" y="251"/>
                </a:moveTo>
                <a:cubicBezTo>
                  <a:pt x="1016" y="218"/>
                  <a:pt x="1036" y="163"/>
                  <a:pt x="997" y="154"/>
                </a:cubicBezTo>
                <a:cubicBezTo>
                  <a:pt x="997" y="171"/>
                  <a:pt x="990" y="181"/>
                  <a:pt x="985" y="193"/>
                </a:cubicBezTo>
                <a:cubicBezTo>
                  <a:pt x="998" y="193"/>
                  <a:pt x="1005" y="215"/>
                  <a:pt x="988" y="216"/>
                </a:cubicBezTo>
                <a:cubicBezTo>
                  <a:pt x="989" y="211"/>
                  <a:pt x="995" y="212"/>
                  <a:pt x="994" y="206"/>
                </a:cubicBezTo>
                <a:cubicBezTo>
                  <a:pt x="992" y="205"/>
                  <a:pt x="992" y="203"/>
                  <a:pt x="992" y="201"/>
                </a:cubicBezTo>
                <a:cubicBezTo>
                  <a:pt x="976" y="193"/>
                  <a:pt x="963" y="211"/>
                  <a:pt x="971" y="225"/>
                </a:cubicBezTo>
                <a:cubicBezTo>
                  <a:pt x="974" y="231"/>
                  <a:pt x="984" y="230"/>
                  <a:pt x="994" y="238"/>
                </a:cubicBezTo>
                <a:cubicBezTo>
                  <a:pt x="998" y="241"/>
                  <a:pt x="998" y="246"/>
                  <a:pt x="1001" y="248"/>
                </a:cubicBezTo>
                <a:cubicBezTo>
                  <a:pt x="1006" y="251"/>
                  <a:pt x="1017" y="253"/>
                  <a:pt x="1019" y="251"/>
                </a:cubicBezTo>
                <a:close/>
                <a:moveTo>
                  <a:pt x="1003" y="1813"/>
                </a:moveTo>
                <a:cubicBezTo>
                  <a:pt x="1010" y="1816"/>
                  <a:pt x="1020" y="1820"/>
                  <a:pt x="1030" y="1817"/>
                </a:cubicBezTo>
                <a:cubicBezTo>
                  <a:pt x="1018" y="1792"/>
                  <a:pt x="1009" y="1753"/>
                  <a:pt x="977" y="1756"/>
                </a:cubicBezTo>
                <a:cubicBezTo>
                  <a:pt x="979" y="1762"/>
                  <a:pt x="982" y="1768"/>
                  <a:pt x="983" y="1776"/>
                </a:cubicBezTo>
                <a:cubicBezTo>
                  <a:pt x="992" y="1778"/>
                  <a:pt x="1004" y="1782"/>
                  <a:pt x="999" y="1795"/>
                </a:cubicBezTo>
                <a:cubicBezTo>
                  <a:pt x="993" y="1791"/>
                  <a:pt x="995" y="1784"/>
                  <a:pt x="987" y="1783"/>
                </a:cubicBezTo>
                <a:cubicBezTo>
                  <a:pt x="981" y="1783"/>
                  <a:pt x="972" y="1796"/>
                  <a:pt x="973" y="1804"/>
                </a:cubicBezTo>
                <a:cubicBezTo>
                  <a:pt x="975" y="1817"/>
                  <a:pt x="989" y="1818"/>
                  <a:pt x="1003" y="1813"/>
                </a:cubicBezTo>
                <a:close/>
                <a:moveTo>
                  <a:pt x="1042" y="75"/>
                </a:moveTo>
                <a:cubicBezTo>
                  <a:pt x="1027" y="70"/>
                  <a:pt x="1017" y="80"/>
                  <a:pt x="1009" y="85"/>
                </a:cubicBezTo>
                <a:cubicBezTo>
                  <a:pt x="1000" y="79"/>
                  <a:pt x="987" y="86"/>
                  <a:pt x="984" y="95"/>
                </a:cubicBezTo>
                <a:cubicBezTo>
                  <a:pt x="992" y="102"/>
                  <a:pt x="993" y="116"/>
                  <a:pt x="1003" y="121"/>
                </a:cubicBezTo>
                <a:cubicBezTo>
                  <a:pt x="1006" y="118"/>
                  <a:pt x="1010" y="116"/>
                  <a:pt x="1012" y="114"/>
                </a:cubicBezTo>
                <a:cubicBezTo>
                  <a:pt x="1013" y="109"/>
                  <a:pt x="1012" y="105"/>
                  <a:pt x="1011" y="101"/>
                </a:cubicBezTo>
                <a:cubicBezTo>
                  <a:pt x="1031" y="122"/>
                  <a:pt x="989" y="122"/>
                  <a:pt x="991" y="143"/>
                </a:cubicBezTo>
                <a:cubicBezTo>
                  <a:pt x="1029" y="146"/>
                  <a:pt x="1035" y="107"/>
                  <a:pt x="1042" y="75"/>
                </a:cubicBezTo>
                <a:close/>
                <a:moveTo>
                  <a:pt x="1040" y="1716"/>
                </a:moveTo>
                <a:cubicBezTo>
                  <a:pt x="1043" y="1712"/>
                  <a:pt x="1044" y="1705"/>
                  <a:pt x="1046" y="1699"/>
                </a:cubicBezTo>
                <a:cubicBezTo>
                  <a:pt x="1041" y="1695"/>
                  <a:pt x="1027" y="1683"/>
                  <a:pt x="1020" y="1691"/>
                </a:cubicBezTo>
                <a:cubicBezTo>
                  <a:pt x="1019" y="1697"/>
                  <a:pt x="1019" y="1704"/>
                  <a:pt x="1018" y="1711"/>
                </a:cubicBezTo>
                <a:cubicBezTo>
                  <a:pt x="1023" y="1715"/>
                  <a:pt x="1034" y="1717"/>
                  <a:pt x="1040" y="1716"/>
                </a:cubicBezTo>
                <a:close/>
                <a:moveTo>
                  <a:pt x="1050" y="1782"/>
                </a:moveTo>
                <a:cubicBezTo>
                  <a:pt x="1051" y="1777"/>
                  <a:pt x="1047" y="1776"/>
                  <a:pt x="1046" y="1772"/>
                </a:cubicBezTo>
                <a:cubicBezTo>
                  <a:pt x="1035" y="1771"/>
                  <a:pt x="1028" y="1774"/>
                  <a:pt x="1019" y="1775"/>
                </a:cubicBezTo>
                <a:cubicBezTo>
                  <a:pt x="1019" y="1781"/>
                  <a:pt x="1023" y="1783"/>
                  <a:pt x="1025" y="1787"/>
                </a:cubicBezTo>
                <a:cubicBezTo>
                  <a:pt x="1036" y="1787"/>
                  <a:pt x="1045" y="1786"/>
                  <a:pt x="1050" y="1782"/>
                </a:cubicBezTo>
                <a:close/>
                <a:moveTo>
                  <a:pt x="1053" y="203"/>
                </a:moveTo>
                <a:cubicBezTo>
                  <a:pt x="1054" y="184"/>
                  <a:pt x="1022" y="181"/>
                  <a:pt x="1030" y="205"/>
                </a:cubicBezTo>
                <a:cubicBezTo>
                  <a:pt x="1037" y="207"/>
                  <a:pt x="1047" y="208"/>
                  <a:pt x="1053" y="203"/>
                </a:cubicBezTo>
                <a:close/>
                <a:moveTo>
                  <a:pt x="1061" y="110"/>
                </a:moveTo>
                <a:cubicBezTo>
                  <a:pt x="1049" y="106"/>
                  <a:pt x="1032" y="114"/>
                  <a:pt x="1033" y="130"/>
                </a:cubicBezTo>
                <a:cubicBezTo>
                  <a:pt x="1050" y="132"/>
                  <a:pt x="1058" y="125"/>
                  <a:pt x="1061" y="110"/>
                </a:cubicBezTo>
                <a:close/>
                <a:moveTo>
                  <a:pt x="1045" y="1760"/>
                </a:moveTo>
                <a:cubicBezTo>
                  <a:pt x="1056" y="1753"/>
                  <a:pt x="1075" y="1748"/>
                  <a:pt x="1072" y="1734"/>
                </a:cubicBezTo>
                <a:cubicBezTo>
                  <a:pt x="1053" y="1734"/>
                  <a:pt x="1041" y="1718"/>
                  <a:pt x="1016" y="1720"/>
                </a:cubicBezTo>
                <a:cubicBezTo>
                  <a:pt x="1011" y="1726"/>
                  <a:pt x="1007" y="1733"/>
                  <a:pt x="1003" y="1740"/>
                </a:cubicBezTo>
                <a:cubicBezTo>
                  <a:pt x="999" y="1742"/>
                  <a:pt x="993" y="1744"/>
                  <a:pt x="992" y="1750"/>
                </a:cubicBezTo>
                <a:cubicBezTo>
                  <a:pt x="994" y="1754"/>
                  <a:pt x="997" y="1756"/>
                  <a:pt x="1003" y="1756"/>
                </a:cubicBezTo>
                <a:cubicBezTo>
                  <a:pt x="1005" y="1743"/>
                  <a:pt x="1033" y="1732"/>
                  <a:pt x="1028" y="1751"/>
                </a:cubicBezTo>
                <a:cubicBezTo>
                  <a:pt x="1023" y="1751"/>
                  <a:pt x="1026" y="1743"/>
                  <a:pt x="1019" y="1744"/>
                </a:cubicBezTo>
                <a:cubicBezTo>
                  <a:pt x="1017" y="1745"/>
                  <a:pt x="1016" y="1747"/>
                  <a:pt x="1014" y="1747"/>
                </a:cubicBezTo>
                <a:cubicBezTo>
                  <a:pt x="1009" y="1763"/>
                  <a:pt x="1020" y="1773"/>
                  <a:pt x="1034" y="1770"/>
                </a:cubicBezTo>
                <a:cubicBezTo>
                  <a:pt x="1038" y="1769"/>
                  <a:pt x="1041" y="1763"/>
                  <a:pt x="1045" y="1760"/>
                </a:cubicBezTo>
                <a:close/>
                <a:moveTo>
                  <a:pt x="1081" y="1812"/>
                </a:moveTo>
                <a:cubicBezTo>
                  <a:pt x="1089" y="1799"/>
                  <a:pt x="1075" y="1778"/>
                  <a:pt x="1062" y="1794"/>
                </a:cubicBezTo>
                <a:cubicBezTo>
                  <a:pt x="1061" y="1798"/>
                  <a:pt x="1062" y="1803"/>
                  <a:pt x="1057" y="1805"/>
                </a:cubicBezTo>
                <a:cubicBezTo>
                  <a:pt x="1046" y="1804"/>
                  <a:pt x="1040" y="1792"/>
                  <a:pt x="1030" y="1794"/>
                </a:cubicBezTo>
                <a:cubicBezTo>
                  <a:pt x="1021" y="1818"/>
                  <a:pt x="1071" y="1830"/>
                  <a:pt x="1081" y="1812"/>
                </a:cubicBezTo>
                <a:close/>
                <a:moveTo>
                  <a:pt x="1084" y="163"/>
                </a:moveTo>
                <a:cubicBezTo>
                  <a:pt x="1084" y="149"/>
                  <a:pt x="1073" y="144"/>
                  <a:pt x="1061" y="143"/>
                </a:cubicBezTo>
                <a:cubicBezTo>
                  <a:pt x="1055" y="132"/>
                  <a:pt x="1030" y="128"/>
                  <a:pt x="1024" y="140"/>
                </a:cubicBezTo>
                <a:cubicBezTo>
                  <a:pt x="1020" y="148"/>
                  <a:pt x="1024" y="164"/>
                  <a:pt x="1039" y="159"/>
                </a:cubicBezTo>
                <a:cubicBezTo>
                  <a:pt x="1041" y="155"/>
                  <a:pt x="1037" y="152"/>
                  <a:pt x="1040" y="148"/>
                </a:cubicBezTo>
                <a:cubicBezTo>
                  <a:pt x="1049" y="157"/>
                  <a:pt x="1039" y="166"/>
                  <a:pt x="1032" y="166"/>
                </a:cubicBezTo>
                <a:cubicBezTo>
                  <a:pt x="1020" y="165"/>
                  <a:pt x="1019" y="151"/>
                  <a:pt x="1017" y="141"/>
                </a:cubicBezTo>
                <a:cubicBezTo>
                  <a:pt x="1011" y="142"/>
                  <a:pt x="1006" y="144"/>
                  <a:pt x="1004" y="149"/>
                </a:cubicBezTo>
                <a:cubicBezTo>
                  <a:pt x="1016" y="158"/>
                  <a:pt x="1024" y="170"/>
                  <a:pt x="1030" y="184"/>
                </a:cubicBezTo>
                <a:cubicBezTo>
                  <a:pt x="1053" y="182"/>
                  <a:pt x="1062" y="166"/>
                  <a:pt x="1084" y="163"/>
                </a:cubicBezTo>
                <a:close/>
                <a:moveTo>
                  <a:pt x="1094" y="101"/>
                </a:moveTo>
                <a:cubicBezTo>
                  <a:pt x="1100" y="70"/>
                  <a:pt x="1058" y="67"/>
                  <a:pt x="1046" y="84"/>
                </a:cubicBezTo>
                <a:cubicBezTo>
                  <a:pt x="1046" y="93"/>
                  <a:pt x="1036" y="97"/>
                  <a:pt x="1041" y="106"/>
                </a:cubicBezTo>
                <a:cubicBezTo>
                  <a:pt x="1056" y="105"/>
                  <a:pt x="1057" y="86"/>
                  <a:pt x="1073" y="91"/>
                </a:cubicBezTo>
                <a:cubicBezTo>
                  <a:pt x="1075" y="97"/>
                  <a:pt x="1075" y="105"/>
                  <a:pt x="1080" y="107"/>
                </a:cubicBezTo>
                <a:cubicBezTo>
                  <a:pt x="1088" y="108"/>
                  <a:pt x="1090" y="104"/>
                  <a:pt x="1094" y="101"/>
                </a:cubicBezTo>
                <a:close/>
                <a:moveTo>
                  <a:pt x="1139" y="1736"/>
                </a:moveTo>
                <a:cubicBezTo>
                  <a:pt x="1127" y="1728"/>
                  <a:pt x="1107" y="1744"/>
                  <a:pt x="1109" y="1756"/>
                </a:cubicBezTo>
                <a:cubicBezTo>
                  <a:pt x="1116" y="1757"/>
                  <a:pt x="1118" y="1749"/>
                  <a:pt x="1123" y="1745"/>
                </a:cubicBezTo>
                <a:cubicBezTo>
                  <a:pt x="1128" y="1742"/>
                  <a:pt x="1136" y="1743"/>
                  <a:pt x="1139" y="1736"/>
                </a:cubicBezTo>
                <a:close/>
                <a:moveTo>
                  <a:pt x="1151" y="1709"/>
                </a:moveTo>
                <a:cubicBezTo>
                  <a:pt x="1129" y="1704"/>
                  <a:pt x="1103" y="1712"/>
                  <a:pt x="1091" y="1726"/>
                </a:cubicBezTo>
                <a:cubicBezTo>
                  <a:pt x="1083" y="1734"/>
                  <a:pt x="1076" y="1752"/>
                  <a:pt x="1078" y="1766"/>
                </a:cubicBezTo>
                <a:cubicBezTo>
                  <a:pt x="1080" y="1780"/>
                  <a:pt x="1099" y="1799"/>
                  <a:pt x="1120" y="1793"/>
                </a:cubicBezTo>
                <a:cubicBezTo>
                  <a:pt x="1125" y="1791"/>
                  <a:pt x="1130" y="1787"/>
                  <a:pt x="1131" y="1780"/>
                </a:cubicBezTo>
                <a:cubicBezTo>
                  <a:pt x="1133" y="1760"/>
                  <a:pt x="1114" y="1760"/>
                  <a:pt x="1103" y="1763"/>
                </a:cubicBezTo>
                <a:cubicBezTo>
                  <a:pt x="1098" y="1724"/>
                  <a:pt x="1146" y="1738"/>
                  <a:pt x="1151" y="1709"/>
                </a:cubicBezTo>
                <a:close/>
                <a:moveTo>
                  <a:pt x="1123" y="140"/>
                </a:moveTo>
                <a:cubicBezTo>
                  <a:pt x="1121" y="154"/>
                  <a:pt x="1135" y="167"/>
                  <a:pt x="1148" y="166"/>
                </a:cubicBezTo>
                <a:cubicBezTo>
                  <a:pt x="1145" y="153"/>
                  <a:pt x="1129" y="153"/>
                  <a:pt x="1126" y="140"/>
                </a:cubicBezTo>
                <a:lnTo>
                  <a:pt x="1123" y="140"/>
                </a:lnTo>
                <a:close/>
                <a:moveTo>
                  <a:pt x="1161" y="193"/>
                </a:moveTo>
                <a:cubicBezTo>
                  <a:pt x="1161" y="165"/>
                  <a:pt x="1104" y="164"/>
                  <a:pt x="1122" y="131"/>
                </a:cubicBezTo>
                <a:cubicBezTo>
                  <a:pt x="1127" y="131"/>
                  <a:pt x="1128" y="134"/>
                  <a:pt x="1134" y="133"/>
                </a:cubicBezTo>
                <a:cubicBezTo>
                  <a:pt x="1153" y="127"/>
                  <a:pt x="1143" y="101"/>
                  <a:pt x="1125" y="101"/>
                </a:cubicBezTo>
                <a:cubicBezTo>
                  <a:pt x="1111" y="101"/>
                  <a:pt x="1093" y="118"/>
                  <a:pt x="1095" y="138"/>
                </a:cubicBezTo>
                <a:cubicBezTo>
                  <a:pt x="1096" y="145"/>
                  <a:pt x="1101" y="156"/>
                  <a:pt x="1105" y="162"/>
                </a:cubicBezTo>
                <a:cubicBezTo>
                  <a:pt x="1116" y="178"/>
                  <a:pt x="1135" y="190"/>
                  <a:pt x="1161" y="193"/>
                </a:cubicBezTo>
                <a:close/>
                <a:moveTo>
                  <a:pt x="1149" y="1655"/>
                </a:moveTo>
                <a:cubicBezTo>
                  <a:pt x="1157" y="1647"/>
                  <a:pt x="1174" y="1643"/>
                  <a:pt x="1171" y="1628"/>
                </a:cubicBezTo>
                <a:cubicBezTo>
                  <a:pt x="1164" y="1629"/>
                  <a:pt x="1160" y="1635"/>
                  <a:pt x="1150" y="1635"/>
                </a:cubicBezTo>
                <a:cubicBezTo>
                  <a:pt x="1143" y="1636"/>
                  <a:pt x="1135" y="1631"/>
                  <a:pt x="1125" y="1632"/>
                </a:cubicBezTo>
                <a:cubicBezTo>
                  <a:pt x="1107" y="1633"/>
                  <a:pt x="1103" y="1651"/>
                  <a:pt x="1118" y="1656"/>
                </a:cubicBezTo>
                <a:cubicBezTo>
                  <a:pt x="1124" y="1656"/>
                  <a:pt x="1124" y="1650"/>
                  <a:pt x="1130" y="1650"/>
                </a:cubicBezTo>
                <a:cubicBezTo>
                  <a:pt x="1136" y="1666"/>
                  <a:pt x="1121" y="1676"/>
                  <a:pt x="1105" y="1672"/>
                </a:cubicBezTo>
                <a:cubicBezTo>
                  <a:pt x="1096" y="1670"/>
                  <a:pt x="1086" y="1648"/>
                  <a:pt x="1070" y="1655"/>
                </a:cubicBezTo>
                <a:cubicBezTo>
                  <a:pt x="1069" y="1633"/>
                  <a:pt x="1026" y="1628"/>
                  <a:pt x="1032" y="1656"/>
                </a:cubicBezTo>
                <a:cubicBezTo>
                  <a:pt x="1039" y="1662"/>
                  <a:pt x="1045" y="1655"/>
                  <a:pt x="1050" y="1652"/>
                </a:cubicBezTo>
                <a:cubicBezTo>
                  <a:pt x="1051" y="1655"/>
                  <a:pt x="1054" y="1656"/>
                  <a:pt x="1054" y="1659"/>
                </a:cubicBezTo>
                <a:cubicBezTo>
                  <a:pt x="1050" y="1669"/>
                  <a:pt x="1037" y="1671"/>
                  <a:pt x="1034" y="1682"/>
                </a:cubicBezTo>
                <a:cubicBezTo>
                  <a:pt x="1036" y="1686"/>
                  <a:pt x="1039" y="1688"/>
                  <a:pt x="1042" y="1690"/>
                </a:cubicBezTo>
                <a:cubicBezTo>
                  <a:pt x="1050" y="1687"/>
                  <a:pt x="1063" y="1669"/>
                  <a:pt x="1079" y="1673"/>
                </a:cubicBezTo>
                <a:cubicBezTo>
                  <a:pt x="1087" y="1675"/>
                  <a:pt x="1094" y="1688"/>
                  <a:pt x="1086" y="1695"/>
                </a:cubicBezTo>
                <a:cubicBezTo>
                  <a:pt x="1081" y="1695"/>
                  <a:pt x="1075" y="1694"/>
                  <a:pt x="1071" y="1696"/>
                </a:cubicBezTo>
                <a:cubicBezTo>
                  <a:pt x="1067" y="1710"/>
                  <a:pt x="1078" y="1715"/>
                  <a:pt x="1089" y="1712"/>
                </a:cubicBezTo>
                <a:cubicBezTo>
                  <a:pt x="1099" y="1710"/>
                  <a:pt x="1104" y="1695"/>
                  <a:pt x="1109" y="1690"/>
                </a:cubicBezTo>
                <a:cubicBezTo>
                  <a:pt x="1135" y="1691"/>
                  <a:pt x="1144" y="1675"/>
                  <a:pt x="1149" y="1655"/>
                </a:cubicBezTo>
                <a:close/>
                <a:moveTo>
                  <a:pt x="1138" y="1825"/>
                </a:moveTo>
                <a:cubicBezTo>
                  <a:pt x="1163" y="1817"/>
                  <a:pt x="1201" y="1781"/>
                  <a:pt x="1179" y="1752"/>
                </a:cubicBezTo>
                <a:cubicBezTo>
                  <a:pt x="1182" y="1787"/>
                  <a:pt x="1164" y="1807"/>
                  <a:pt x="1136" y="1814"/>
                </a:cubicBezTo>
                <a:cubicBezTo>
                  <a:pt x="1117" y="1820"/>
                  <a:pt x="1090" y="1823"/>
                  <a:pt x="1066" y="1827"/>
                </a:cubicBezTo>
                <a:cubicBezTo>
                  <a:pt x="984" y="1840"/>
                  <a:pt x="876" y="1834"/>
                  <a:pt x="801" y="1822"/>
                </a:cubicBezTo>
                <a:cubicBezTo>
                  <a:pt x="792" y="1821"/>
                  <a:pt x="778" y="1818"/>
                  <a:pt x="766" y="1816"/>
                </a:cubicBezTo>
                <a:cubicBezTo>
                  <a:pt x="742" y="1810"/>
                  <a:pt x="716" y="1803"/>
                  <a:pt x="716" y="1778"/>
                </a:cubicBezTo>
                <a:cubicBezTo>
                  <a:pt x="716" y="1769"/>
                  <a:pt x="724" y="1760"/>
                  <a:pt x="719" y="1752"/>
                </a:cubicBezTo>
                <a:lnTo>
                  <a:pt x="717" y="1752"/>
                </a:lnTo>
                <a:cubicBezTo>
                  <a:pt x="700" y="1767"/>
                  <a:pt x="712" y="1800"/>
                  <a:pt x="726" y="1811"/>
                </a:cubicBezTo>
                <a:cubicBezTo>
                  <a:pt x="741" y="1822"/>
                  <a:pt x="775" y="1826"/>
                  <a:pt x="803" y="1830"/>
                </a:cubicBezTo>
                <a:cubicBezTo>
                  <a:pt x="832" y="1835"/>
                  <a:pt x="862" y="1840"/>
                  <a:pt x="888" y="1842"/>
                </a:cubicBezTo>
                <a:cubicBezTo>
                  <a:pt x="955" y="1846"/>
                  <a:pt x="1021" y="1844"/>
                  <a:pt x="1074" y="1836"/>
                </a:cubicBezTo>
                <a:cubicBezTo>
                  <a:pt x="1090" y="1834"/>
                  <a:pt x="1121" y="1830"/>
                  <a:pt x="1138" y="1825"/>
                </a:cubicBezTo>
                <a:close/>
                <a:moveTo>
                  <a:pt x="1154" y="265"/>
                </a:moveTo>
                <a:cubicBezTo>
                  <a:pt x="1169" y="268"/>
                  <a:pt x="1174" y="292"/>
                  <a:pt x="1186" y="284"/>
                </a:cubicBezTo>
                <a:cubicBezTo>
                  <a:pt x="1183" y="277"/>
                  <a:pt x="1181" y="268"/>
                  <a:pt x="1174" y="259"/>
                </a:cubicBezTo>
                <a:cubicBezTo>
                  <a:pt x="1171" y="253"/>
                  <a:pt x="1164" y="250"/>
                  <a:pt x="1162" y="245"/>
                </a:cubicBezTo>
                <a:cubicBezTo>
                  <a:pt x="1157" y="231"/>
                  <a:pt x="1161" y="218"/>
                  <a:pt x="1150" y="209"/>
                </a:cubicBezTo>
                <a:cubicBezTo>
                  <a:pt x="1143" y="203"/>
                  <a:pt x="1130" y="203"/>
                  <a:pt x="1115" y="207"/>
                </a:cubicBezTo>
                <a:cubicBezTo>
                  <a:pt x="1110" y="203"/>
                  <a:pt x="1111" y="197"/>
                  <a:pt x="1105" y="193"/>
                </a:cubicBezTo>
                <a:cubicBezTo>
                  <a:pt x="1089" y="182"/>
                  <a:pt x="1063" y="198"/>
                  <a:pt x="1078" y="210"/>
                </a:cubicBezTo>
                <a:cubicBezTo>
                  <a:pt x="1087" y="212"/>
                  <a:pt x="1088" y="206"/>
                  <a:pt x="1096" y="207"/>
                </a:cubicBezTo>
                <a:cubicBezTo>
                  <a:pt x="1102" y="226"/>
                  <a:pt x="1085" y="231"/>
                  <a:pt x="1069" y="226"/>
                </a:cubicBezTo>
                <a:cubicBezTo>
                  <a:pt x="1056" y="223"/>
                  <a:pt x="1049" y="204"/>
                  <a:pt x="1037" y="214"/>
                </a:cubicBezTo>
                <a:cubicBezTo>
                  <a:pt x="1038" y="230"/>
                  <a:pt x="1056" y="229"/>
                  <a:pt x="1058" y="244"/>
                </a:cubicBezTo>
                <a:cubicBezTo>
                  <a:pt x="1051" y="242"/>
                  <a:pt x="1048" y="244"/>
                  <a:pt x="1043" y="247"/>
                </a:cubicBezTo>
                <a:cubicBezTo>
                  <a:pt x="1041" y="257"/>
                  <a:pt x="1048" y="262"/>
                  <a:pt x="1051" y="263"/>
                </a:cubicBezTo>
                <a:cubicBezTo>
                  <a:pt x="1072" y="269"/>
                  <a:pt x="1074" y="239"/>
                  <a:pt x="1094" y="245"/>
                </a:cubicBezTo>
                <a:cubicBezTo>
                  <a:pt x="1103" y="236"/>
                  <a:pt x="1132" y="213"/>
                  <a:pt x="1140" y="234"/>
                </a:cubicBezTo>
                <a:cubicBezTo>
                  <a:pt x="1142" y="242"/>
                  <a:pt x="1139" y="249"/>
                  <a:pt x="1133" y="252"/>
                </a:cubicBezTo>
                <a:cubicBezTo>
                  <a:pt x="1119" y="229"/>
                  <a:pt x="1096" y="263"/>
                  <a:pt x="1119" y="270"/>
                </a:cubicBezTo>
                <a:cubicBezTo>
                  <a:pt x="1132" y="274"/>
                  <a:pt x="1142" y="264"/>
                  <a:pt x="1154" y="265"/>
                </a:cubicBezTo>
                <a:close/>
                <a:moveTo>
                  <a:pt x="1216" y="1780"/>
                </a:moveTo>
                <a:cubicBezTo>
                  <a:pt x="1216" y="1762"/>
                  <a:pt x="1204" y="1737"/>
                  <a:pt x="1189" y="1732"/>
                </a:cubicBezTo>
                <a:cubicBezTo>
                  <a:pt x="1173" y="1742"/>
                  <a:pt x="1189" y="1751"/>
                  <a:pt x="1190" y="1766"/>
                </a:cubicBezTo>
                <a:cubicBezTo>
                  <a:pt x="1194" y="1802"/>
                  <a:pt x="1154" y="1825"/>
                  <a:pt x="1125" y="1832"/>
                </a:cubicBezTo>
                <a:cubicBezTo>
                  <a:pt x="1041" y="1850"/>
                  <a:pt x="912" y="1853"/>
                  <a:pt x="822" y="1840"/>
                </a:cubicBezTo>
                <a:cubicBezTo>
                  <a:pt x="791" y="1835"/>
                  <a:pt x="752" y="1828"/>
                  <a:pt x="732" y="1819"/>
                </a:cubicBezTo>
                <a:cubicBezTo>
                  <a:pt x="711" y="1810"/>
                  <a:pt x="698" y="1783"/>
                  <a:pt x="707" y="1758"/>
                </a:cubicBezTo>
                <a:cubicBezTo>
                  <a:pt x="710" y="1750"/>
                  <a:pt x="718" y="1746"/>
                  <a:pt x="717" y="1740"/>
                </a:cubicBezTo>
                <a:cubicBezTo>
                  <a:pt x="716" y="1732"/>
                  <a:pt x="707" y="1723"/>
                  <a:pt x="701" y="1729"/>
                </a:cubicBezTo>
                <a:cubicBezTo>
                  <a:pt x="685" y="1741"/>
                  <a:pt x="679" y="1773"/>
                  <a:pt x="688" y="1801"/>
                </a:cubicBezTo>
                <a:cubicBezTo>
                  <a:pt x="694" y="1817"/>
                  <a:pt x="714" y="1834"/>
                  <a:pt x="731" y="1841"/>
                </a:cubicBezTo>
                <a:cubicBezTo>
                  <a:pt x="762" y="1854"/>
                  <a:pt x="802" y="1858"/>
                  <a:pt x="843" y="1863"/>
                </a:cubicBezTo>
                <a:cubicBezTo>
                  <a:pt x="901" y="1868"/>
                  <a:pt x="954" y="1874"/>
                  <a:pt x="1007" y="1868"/>
                </a:cubicBezTo>
                <a:cubicBezTo>
                  <a:pt x="1011" y="1868"/>
                  <a:pt x="1017" y="1865"/>
                  <a:pt x="1020" y="1865"/>
                </a:cubicBezTo>
                <a:cubicBezTo>
                  <a:pt x="1030" y="1864"/>
                  <a:pt x="1039" y="1866"/>
                  <a:pt x="1048" y="1865"/>
                </a:cubicBezTo>
                <a:cubicBezTo>
                  <a:pt x="1102" y="1859"/>
                  <a:pt x="1155" y="1852"/>
                  <a:pt x="1187" y="1828"/>
                </a:cubicBezTo>
                <a:cubicBezTo>
                  <a:pt x="1200" y="1818"/>
                  <a:pt x="1216" y="1799"/>
                  <a:pt x="1216" y="1780"/>
                </a:cubicBezTo>
                <a:close/>
                <a:moveTo>
                  <a:pt x="1230" y="133"/>
                </a:moveTo>
                <a:cubicBezTo>
                  <a:pt x="1233" y="98"/>
                  <a:pt x="1214" y="78"/>
                  <a:pt x="1197" y="63"/>
                </a:cubicBezTo>
                <a:cubicBezTo>
                  <a:pt x="1146" y="39"/>
                  <a:pt x="1065" y="28"/>
                  <a:pt x="984" y="25"/>
                </a:cubicBezTo>
                <a:cubicBezTo>
                  <a:pt x="955" y="24"/>
                  <a:pt x="926" y="22"/>
                  <a:pt x="899" y="24"/>
                </a:cubicBezTo>
                <a:cubicBezTo>
                  <a:pt x="837" y="29"/>
                  <a:pt x="761" y="33"/>
                  <a:pt x="726" y="62"/>
                </a:cubicBezTo>
                <a:cubicBezTo>
                  <a:pt x="714" y="72"/>
                  <a:pt x="697" y="96"/>
                  <a:pt x="695" y="114"/>
                </a:cubicBezTo>
                <a:cubicBezTo>
                  <a:pt x="692" y="141"/>
                  <a:pt x="708" y="159"/>
                  <a:pt x="726" y="168"/>
                </a:cubicBezTo>
                <a:cubicBezTo>
                  <a:pt x="731" y="165"/>
                  <a:pt x="733" y="161"/>
                  <a:pt x="735" y="156"/>
                </a:cubicBezTo>
                <a:cubicBezTo>
                  <a:pt x="729" y="145"/>
                  <a:pt x="719" y="139"/>
                  <a:pt x="718" y="124"/>
                </a:cubicBezTo>
                <a:cubicBezTo>
                  <a:pt x="717" y="101"/>
                  <a:pt x="737" y="77"/>
                  <a:pt x="757" y="68"/>
                </a:cubicBezTo>
                <a:cubicBezTo>
                  <a:pt x="769" y="63"/>
                  <a:pt x="783" y="62"/>
                  <a:pt x="798" y="60"/>
                </a:cubicBezTo>
                <a:cubicBezTo>
                  <a:pt x="823" y="55"/>
                  <a:pt x="849" y="48"/>
                  <a:pt x="870" y="53"/>
                </a:cubicBezTo>
                <a:cubicBezTo>
                  <a:pt x="834" y="63"/>
                  <a:pt x="776" y="57"/>
                  <a:pt x="748" y="78"/>
                </a:cubicBezTo>
                <a:cubicBezTo>
                  <a:pt x="732" y="90"/>
                  <a:pt x="710" y="135"/>
                  <a:pt x="739" y="144"/>
                </a:cubicBezTo>
                <a:cubicBezTo>
                  <a:pt x="742" y="132"/>
                  <a:pt x="735" y="128"/>
                  <a:pt x="735" y="116"/>
                </a:cubicBezTo>
                <a:cubicBezTo>
                  <a:pt x="738" y="86"/>
                  <a:pt x="771" y="73"/>
                  <a:pt x="806" y="74"/>
                </a:cubicBezTo>
                <a:cubicBezTo>
                  <a:pt x="846" y="61"/>
                  <a:pt x="906" y="65"/>
                  <a:pt x="950" y="60"/>
                </a:cubicBezTo>
                <a:cubicBezTo>
                  <a:pt x="1016" y="62"/>
                  <a:pt x="1091" y="68"/>
                  <a:pt x="1150" y="83"/>
                </a:cubicBezTo>
                <a:cubicBezTo>
                  <a:pt x="1156" y="87"/>
                  <a:pt x="1163" y="92"/>
                  <a:pt x="1173" y="89"/>
                </a:cubicBezTo>
                <a:cubicBezTo>
                  <a:pt x="1185" y="96"/>
                  <a:pt x="1196" y="110"/>
                  <a:pt x="1195" y="128"/>
                </a:cubicBezTo>
                <a:cubicBezTo>
                  <a:pt x="1195" y="135"/>
                  <a:pt x="1189" y="143"/>
                  <a:pt x="1193" y="151"/>
                </a:cubicBezTo>
                <a:cubicBezTo>
                  <a:pt x="1210" y="138"/>
                  <a:pt x="1204" y="108"/>
                  <a:pt x="1193" y="93"/>
                </a:cubicBezTo>
                <a:cubicBezTo>
                  <a:pt x="1185" y="84"/>
                  <a:pt x="1172" y="83"/>
                  <a:pt x="1170" y="75"/>
                </a:cubicBezTo>
                <a:cubicBezTo>
                  <a:pt x="1184" y="81"/>
                  <a:pt x="1188" y="81"/>
                  <a:pt x="1195" y="89"/>
                </a:cubicBezTo>
                <a:cubicBezTo>
                  <a:pt x="1205" y="99"/>
                  <a:pt x="1211" y="122"/>
                  <a:pt x="1207" y="138"/>
                </a:cubicBezTo>
                <a:cubicBezTo>
                  <a:pt x="1204" y="148"/>
                  <a:pt x="1193" y="155"/>
                  <a:pt x="1194" y="164"/>
                </a:cubicBezTo>
                <a:cubicBezTo>
                  <a:pt x="1194" y="169"/>
                  <a:pt x="1199" y="175"/>
                  <a:pt x="1202" y="176"/>
                </a:cubicBezTo>
                <a:cubicBezTo>
                  <a:pt x="1216" y="178"/>
                  <a:pt x="1228" y="145"/>
                  <a:pt x="1230" y="133"/>
                </a:cubicBezTo>
                <a:close/>
                <a:moveTo>
                  <a:pt x="1213" y="1806"/>
                </a:moveTo>
                <a:cubicBezTo>
                  <a:pt x="1239" y="1810"/>
                  <a:pt x="1265" y="1792"/>
                  <a:pt x="1256" y="1765"/>
                </a:cubicBezTo>
                <a:cubicBezTo>
                  <a:pt x="1254" y="1765"/>
                  <a:pt x="1254" y="1763"/>
                  <a:pt x="1253" y="1764"/>
                </a:cubicBezTo>
                <a:cubicBezTo>
                  <a:pt x="1247" y="1773"/>
                  <a:pt x="1249" y="1784"/>
                  <a:pt x="1243" y="1789"/>
                </a:cubicBezTo>
                <a:cubicBezTo>
                  <a:pt x="1235" y="1798"/>
                  <a:pt x="1218" y="1793"/>
                  <a:pt x="1213" y="1806"/>
                </a:cubicBezTo>
                <a:close/>
                <a:moveTo>
                  <a:pt x="1265" y="133"/>
                </a:moveTo>
                <a:cubicBezTo>
                  <a:pt x="1281" y="118"/>
                  <a:pt x="1243" y="87"/>
                  <a:pt x="1232" y="105"/>
                </a:cubicBezTo>
                <a:cubicBezTo>
                  <a:pt x="1233" y="105"/>
                  <a:pt x="1233" y="106"/>
                  <a:pt x="1233" y="107"/>
                </a:cubicBezTo>
                <a:cubicBezTo>
                  <a:pt x="1253" y="106"/>
                  <a:pt x="1260" y="119"/>
                  <a:pt x="1265" y="133"/>
                </a:cubicBezTo>
                <a:close/>
                <a:moveTo>
                  <a:pt x="1276" y="1735"/>
                </a:moveTo>
                <a:cubicBezTo>
                  <a:pt x="1277" y="1731"/>
                  <a:pt x="1279" y="1728"/>
                  <a:pt x="1279" y="1724"/>
                </a:cubicBezTo>
                <a:cubicBezTo>
                  <a:pt x="1274" y="1720"/>
                  <a:pt x="1264" y="1722"/>
                  <a:pt x="1264" y="1729"/>
                </a:cubicBezTo>
                <a:cubicBezTo>
                  <a:pt x="1267" y="1732"/>
                  <a:pt x="1270" y="1735"/>
                  <a:pt x="1276" y="1735"/>
                </a:cubicBezTo>
                <a:close/>
                <a:moveTo>
                  <a:pt x="1266" y="1718"/>
                </a:moveTo>
                <a:cubicBezTo>
                  <a:pt x="1272" y="1715"/>
                  <a:pt x="1284" y="1718"/>
                  <a:pt x="1285" y="1710"/>
                </a:cubicBezTo>
                <a:cubicBezTo>
                  <a:pt x="1271" y="1704"/>
                  <a:pt x="1252" y="1713"/>
                  <a:pt x="1253" y="1725"/>
                </a:cubicBezTo>
                <a:cubicBezTo>
                  <a:pt x="1258" y="1727"/>
                  <a:pt x="1260" y="1720"/>
                  <a:pt x="1266" y="1718"/>
                </a:cubicBezTo>
                <a:close/>
                <a:moveTo>
                  <a:pt x="1284" y="1779"/>
                </a:moveTo>
                <a:cubicBezTo>
                  <a:pt x="1285" y="1765"/>
                  <a:pt x="1276" y="1743"/>
                  <a:pt x="1265" y="1736"/>
                </a:cubicBezTo>
                <a:cubicBezTo>
                  <a:pt x="1250" y="1727"/>
                  <a:pt x="1220" y="1730"/>
                  <a:pt x="1217" y="1748"/>
                </a:cubicBezTo>
                <a:cubicBezTo>
                  <a:pt x="1213" y="1777"/>
                  <a:pt x="1250" y="1775"/>
                  <a:pt x="1253" y="1753"/>
                </a:cubicBezTo>
                <a:cubicBezTo>
                  <a:pt x="1280" y="1776"/>
                  <a:pt x="1246" y="1821"/>
                  <a:pt x="1210" y="1812"/>
                </a:cubicBezTo>
                <a:cubicBezTo>
                  <a:pt x="1205" y="1818"/>
                  <a:pt x="1198" y="1821"/>
                  <a:pt x="1195" y="1829"/>
                </a:cubicBezTo>
                <a:cubicBezTo>
                  <a:pt x="1237" y="1842"/>
                  <a:pt x="1281" y="1815"/>
                  <a:pt x="1284" y="1779"/>
                </a:cubicBezTo>
                <a:close/>
                <a:moveTo>
                  <a:pt x="1289" y="184"/>
                </a:moveTo>
                <a:cubicBezTo>
                  <a:pt x="1288" y="178"/>
                  <a:pt x="1289" y="171"/>
                  <a:pt x="1284" y="169"/>
                </a:cubicBezTo>
                <a:cubicBezTo>
                  <a:pt x="1267" y="169"/>
                  <a:pt x="1274" y="191"/>
                  <a:pt x="1289" y="184"/>
                </a:cubicBezTo>
                <a:close/>
                <a:moveTo>
                  <a:pt x="1296" y="192"/>
                </a:moveTo>
                <a:cubicBezTo>
                  <a:pt x="1291" y="187"/>
                  <a:pt x="1286" y="192"/>
                  <a:pt x="1281" y="191"/>
                </a:cubicBezTo>
                <a:cubicBezTo>
                  <a:pt x="1271" y="188"/>
                  <a:pt x="1270" y="177"/>
                  <a:pt x="1262" y="177"/>
                </a:cubicBezTo>
                <a:cubicBezTo>
                  <a:pt x="1261" y="177"/>
                  <a:pt x="1260" y="178"/>
                  <a:pt x="1261" y="179"/>
                </a:cubicBezTo>
                <a:cubicBezTo>
                  <a:pt x="1260" y="196"/>
                  <a:pt x="1286" y="206"/>
                  <a:pt x="1296" y="192"/>
                </a:cubicBezTo>
                <a:close/>
                <a:moveTo>
                  <a:pt x="1297" y="1699"/>
                </a:moveTo>
                <a:cubicBezTo>
                  <a:pt x="1298" y="1693"/>
                  <a:pt x="1285" y="1688"/>
                  <a:pt x="1277" y="1687"/>
                </a:cubicBezTo>
                <a:cubicBezTo>
                  <a:pt x="1244" y="1683"/>
                  <a:pt x="1230" y="1701"/>
                  <a:pt x="1226" y="1724"/>
                </a:cubicBezTo>
                <a:cubicBezTo>
                  <a:pt x="1229" y="1729"/>
                  <a:pt x="1239" y="1727"/>
                  <a:pt x="1243" y="1725"/>
                </a:cubicBezTo>
                <a:cubicBezTo>
                  <a:pt x="1249" y="1716"/>
                  <a:pt x="1256" y="1706"/>
                  <a:pt x="1271" y="1704"/>
                </a:cubicBezTo>
                <a:cubicBezTo>
                  <a:pt x="1282" y="1703"/>
                  <a:pt x="1296" y="1709"/>
                  <a:pt x="1297" y="1699"/>
                </a:cubicBezTo>
                <a:close/>
                <a:moveTo>
                  <a:pt x="1302" y="1774"/>
                </a:moveTo>
                <a:cubicBezTo>
                  <a:pt x="1297" y="1772"/>
                  <a:pt x="1296" y="1765"/>
                  <a:pt x="1289" y="1765"/>
                </a:cubicBezTo>
                <a:cubicBezTo>
                  <a:pt x="1287" y="1768"/>
                  <a:pt x="1287" y="1778"/>
                  <a:pt x="1289" y="1781"/>
                </a:cubicBezTo>
                <a:cubicBezTo>
                  <a:pt x="1296" y="1781"/>
                  <a:pt x="1301" y="1779"/>
                  <a:pt x="1302" y="1774"/>
                </a:cubicBezTo>
                <a:close/>
                <a:moveTo>
                  <a:pt x="1298" y="128"/>
                </a:moveTo>
                <a:cubicBezTo>
                  <a:pt x="1299" y="89"/>
                  <a:pt x="1253" y="65"/>
                  <a:pt x="1220" y="75"/>
                </a:cubicBezTo>
                <a:cubicBezTo>
                  <a:pt x="1222" y="82"/>
                  <a:pt x="1225" y="89"/>
                  <a:pt x="1230" y="93"/>
                </a:cubicBezTo>
                <a:cubicBezTo>
                  <a:pt x="1247" y="95"/>
                  <a:pt x="1269" y="102"/>
                  <a:pt x="1273" y="118"/>
                </a:cubicBezTo>
                <a:cubicBezTo>
                  <a:pt x="1275" y="127"/>
                  <a:pt x="1273" y="141"/>
                  <a:pt x="1263" y="143"/>
                </a:cubicBezTo>
                <a:cubicBezTo>
                  <a:pt x="1259" y="135"/>
                  <a:pt x="1248" y="132"/>
                  <a:pt x="1240" y="138"/>
                </a:cubicBezTo>
                <a:cubicBezTo>
                  <a:pt x="1226" y="167"/>
                  <a:pt x="1267" y="175"/>
                  <a:pt x="1281" y="166"/>
                </a:cubicBezTo>
                <a:cubicBezTo>
                  <a:pt x="1289" y="160"/>
                  <a:pt x="1298" y="142"/>
                  <a:pt x="1298" y="128"/>
                </a:cubicBezTo>
                <a:close/>
                <a:moveTo>
                  <a:pt x="1312" y="205"/>
                </a:moveTo>
                <a:cubicBezTo>
                  <a:pt x="1306" y="192"/>
                  <a:pt x="1294" y="204"/>
                  <a:pt x="1286" y="205"/>
                </a:cubicBezTo>
                <a:cubicBezTo>
                  <a:pt x="1261" y="206"/>
                  <a:pt x="1260" y="180"/>
                  <a:pt x="1243" y="169"/>
                </a:cubicBezTo>
                <a:lnTo>
                  <a:pt x="1241" y="169"/>
                </a:lnTo>
                <a:cubicBezTo>
                  <a:pt x="1237" y="187"/>
                  <a:pt x="1258" y="216"/>
                  <a:pt x="1272" y="220"/>
                </a:cubicBezTo>
                <a:cubicBezTo>
                  <a:pt x="1288" y="223"/>
                  <a:pt x="1304" y="215"/>
                  <a:pt x="1312" y="205"/>
                </a:cubicBezTo>
                <a:close/>
                <a:moveTo>
                  <a:pt x="1316" y="123"/>
                </a:moveTo>
                <a:cubicBezTo>
                  <a:pt x="1311" y="113"/>
                  <a:pt x="1297" y="122"/>
                  <a:pt x="1305" y="131"/>
                </a:cubicBezTo>
                <a:cubicBezTo>
                  <a:pt x="1310" y="129"/>
                  <a:pt x="1314" y="127"/>
                  <a:pt x="1316" y="123"/>
                </a:cubicBezTo>
                <a:close/>
                <a:moveTo>
                  <a:pt x="1323" y="1784"/>
                </a:moveTo>
                <a:cubicBezTo>
                  <a:pt x="1314" y="1769"/>
                  <a:pt x="1299" y="1787"/>
                  <a:pt x="1286" y="1788"/>
                </a:cubicBezTo>
                <a:cubicBezTo>
                  <a:pt x="1283" y="1791"/>
                  <a:pt x="1280" y="1799"/>
                  <a:pt x="1282" y="1804"/>
                </a:cubicBezTo>
                <a:cubicBezTo>
                  <a:pt x="1300" y="1806"/>
                  <a:pt x="1316" y="1797"/>
                  <a:pt x="1323" y="1784"/>
                </a:cubicBezTo>
                <a:close/>
                <a:moveTo>
                  <a:pt x="1312" y="1672"/>
                </a:moveTo>
                <a:cubicBezTo>
                  <a:pt x="1340" y="1665"/>
                  <a:pt x="1358" y="1681"/>
                  <a:pt x="1375" y="1691"/>
                </a:cubicBezTo>
                <a:cubicBezTo>
                  <a:pt x="1372" y="1670"/>
                  <a:pt x="1342" y="1660"/>
                  <a:pt x="1318" y="1663"/>
                </a:cubicBezTo>
                <a:cubicBezTo>
                  <a:pt x="1281" y="1617"/>
                  <a:pt x="1203" y="1633"/>
                  <a:pt x="1192" y="1693"/>
                </a:cubicBezTo>
                <a:cubicBezTo>
                  <a:pt x="1191" y="1698"/>
                  <a:pt x="1192" y="1705"/>
                  <a:pt x="1190" y="1710"/>
                </a:cubicBezTo>
                <a:cubicBezTo>
                  <a:pt x="1188" y="1715"/>
                  <a:pt x="1181" y="1716"/>
                  <a:pt x="1177" y="1721"/>
                </a:cubicBezTo>
                <a:cubicBezTo>
                  <a:pt x="1175" y="1723"/>
                  <a:pt x="1173" y="1728"/>
                  <a:pt x="1171" y="1730"/>
                </a:cubicBezTo>
                <a:cubicBezTo>
                  <a:pt x="1164" y="1741"/>
                  <a:pt x="1161" y="1748"/>
                  <a:pt x="1162" y="1766"/>
                </a:cubicBezTo>
                <a:cubicBezTo>
                  <a:pt x="1167" y="1770"/>
                  <a:pt x="1160" y="1780"/>
                  <a:pt x="1170" y="1781"/>
                </a:cubicBezTo>
                <a:cubicBezTo>
                  <a:pt x="1171" y="1754"/>
                  <a:pt x="1178" y="1727"/>
                  <a:pt x="1201" y="1718"/>
                </a:cubicBezTo>
                <a:cubicBezTo>
                  <a:pt x="1197" y="1676"/>
                  <a:pt x="1231" y="1641"/>
                  <a:pt x="1276" y="1648"/>
                </a:cubicBezTo>
                <a:cubicBezTo>
                  <a:pt x="1293" y="1650"/>
                  <a:pt x="1301" y="1661"/>
                  <a:pt x="1312" y="1672"/>
                </a:cubicBezTo>
                <a:close/>
                <a:moveTo>
                  <a:pt x="1302" y="113"/>
                </a:moveTo>
                <a:cubicBezTo>
                  <a:pt x="1313" y="116"/>
                  <a:pt x="1333" y="129"/>
                  <a:pt x="1341" y="114"/>
                </a:cubicBezTo>
                <a:cubicBezTo>
                  <a:pt x="1334" y="103"/>
                  <a:pt x="1313" y="88"/>
                  <a:pt x="1296" y="98"/>
                </a:cubicBezTo>
                <a:cubicBezTo>
                  <a:pt x="1297" y="104"/>
                  <a:pt x="1299" y="108"/>
                  <a:pt x="1302" y="113"/>
                </a:cubicBezTo>
                <a:close/>
                <a:moveTo>
                  <a:pt x="1388" y="167"/>
                </a:moveTo>
                <a:cubicBezTo>
                  <a:pt x="1386" y="143"/>
                  <a:pt x="1318" y="139"/>
                  <a:pt x="1323" y="168"/>
                </a:cubicBezTo>
                <a:cubicBezTo>
                  <a:pt x="1333" y="168"/>
                  <a:pt x="1334" y="158"/>
                  <a:pt x="1342" y="156"/>
                </a:cubicBezTo>
                <a:cubicBezTo>
                  <a:pt x="1362" y="152"/>
                  <a:pt x="1374" y="167"/>
                  <a:pt x="1388" y="167"/>
                </a:cubicBezTo>
                <a:close/>
                <a:moveTo>
                  <a:pt x="1369" y="1741"/>
                </a:moveTo>
                <a:cubicBezTo>
                  <a:pt x="1357" y="1736"/>
                  <a:pt x="1345" y="1754"/>
                  <a:pt x="1327" y="1747"/>
                </a:cubicBezTo>
                <a:cubicBezTo>
                  <a:pt x="1323" y="1745"/>
                  <a:pt x="1323" y="1739"/>
                  <a:pt x="1316" y="1740"/>
                </a:cubicBezTo>
                <a:cubicBezTo>
                  <a:pt x="1310" y="1765"/>
                  <a:pt x="1364" y="1762"/>
                  <a:pt x="1369" y="1741"/>
                </a:cubicBezTo>
                <a:close/>
                <a:moveTo>
                  <a:pt x="1362" y="244"/>
                </a:moveTo>
                <a:cubicBezTo>
                  <a:pt x="1377" y="239"/>
                  <a:pt x="1388" y="232"/>
                  <a:pt x="1394" y="216"/>
                </a:cubicBezTo>
                <a:cubicBezTo>
                  <a:pt x="1379" y="219"/>
                  <a:pt x="1369" y="239"/>
                  <a:pt x="1349" y="239"/>
                </a:cubicBezTo>
                <a:cubicBezTo>
                  <a:pt x="1343" y="239"/>
                  <a:pt x="1337" y="235"/>
                  <a:pt x="1330" y="234"/>
                </a:cubicBezTo>
                <a:cubicBezTo>
                  <a:pt x="1311" y="258"/>
                  <a:pt x="1270" y="272"/>
                  <a:pt x="1241" y="252"/>
                </a:cubicBezTo>
                <a:cubicBezTo>
                  <a:pt x="1223" y="239"/>
                  <a:pt x="1212" y="218"/>
                  <a:pt x="1213" y="192"/>
                </a:cubicBezTo>
                <a:cubicBezTo>
                  <a:pt x="1202" y="183"/>
                  <a:pt x="1187" y="175"/>
                  <a:pt x="1185" y="156"/>
                </a:cubicBezTo>
                <a:cubicBezTo>
                  <a:pt x="1183" y="144"/>
                  <a:pt x="1194" y="132"/>
                  <a:pt x="1187" y="122"/>
                </a:cubicBezTo>
                <a:lnTo>
                  <a:pt x="1186" y="122"/>
                </a:lnTo>
                <a:cubicBezTo>
                  <a:pt x="1171" y="140"/>
                  <a:pt x="1175" y="163"/>
                  <a:pt x="1185" y="179"/>
                </a:cubicBezTo>
                <a:cubicBezTo>
                  <a:pt x="1190" y="187"/>
                  <a:pt x="1199" y="190"/>
                  <a:pt x="1202" y="198"/>
                </a:cubicBezTo>
                <a:cubicBezTo>
                  <a:pt x="1206" y="210"/>
                  <a:pt x="1204" y="220"/>
                  <a:pt x="1208" y="229"/>
                </a:cubicBezTo>
                <a:cubicBezTo>
                  <a:pt x="1220" y="256"/>
                  <a:pt x="1269" y="288"/>
                  <a:pt x="1308" y="267"/>
                </a:cubicBezTo>
                <a:cubicBezTo>
                  <a:pt x="1317" y="261"/>
                  <a:pt x="1324" y="247"/>
                  <a:pt x="1335" y="245"/>
                </a:cubicBezTo>
                <a:cubicBezTo>
                  <a:pt x="1344" y="243"/>
                  <a:pt x="1353" y="246"/>
                  <a:pt x="1362" y="244"/>
                </a:cubicBezTo>
                <a:close/>
                <a:moveTo>
                  <a:pt x="1396" y="1743"/>
                </a:moveTo>
                <a:cubicBezTo>
                  <a:pt x="1389" y="1744"/>
                  <a:pt x="1384" y="1742"/>
                  <a:pt x="1378" y="1742"/>
                </a:cubicBezTo>
                <a:cubicBezTo>
                  <a:pt x="1366" y="1755"/>
                  <a:pt x="1350" y="1767"/>
                  <a:pt x="1324" y="1762"/>
                </a:cubicBezTo>
                <a:cubicBezTo>
                  <a:pt x="1317" y="1754"/>
                  <a:pt x="1304" y="1748"/>
                  <a:pt x="1308" y="1733"/>
                </a:cubicBezTo>
                <a:cubicBezTo>
                  <a:pt x="1333" y="1740"/>
                  <a:pt x="1336" y="1702"/>
                  <a:pt x="1312" y="1702"/>
                </a:cubicBezTo>
                <a:cubicBezTo>
                  <a:pt x="1294" y="1701"/>
                  <a:pt x="1277" y="1725"/>
                  <a:pt x="1284" y="1745"/>
                </a:cubicBezTo>
                <a:cubicBezTo>
                  <a:pt x="1289" y="1764"/>
                  <a:pt x="1322" y="1784"/>
                  <a:pt x="1351" y="1779"/>
                </a:cubicBezTo>
                <a:cubicBezTo>
                  <a:pt x="1358" y="1778"/>
                  <a:pt x="1369" y="1773"/>
                  <a:pt x="1375" y="1768"/>
                </a:cubicBezTo>
                <a:cubicBezTo>
                  <a:pt x="1384" y="1763"/>
                  <a:pt x="1394" y="1756"/>
                  <a:pt x="1396" y="1743"/>
                </a:cubicBezTo>
                <a:close/>
                <a:moveTo>
                  <a:pt x="1375" y="1678"/>
                </a:moveTo>
                <a:cubicBezTo>
                  <a:pt x="1383" y="1687"/>
                  <a:pt x="1386" y="1707"/>
                  <a:pt x="1405" y="1696"/>
                </a:cubicBezTo>
                <a:cubicBezTo>
                  <a:pt x="1400" y="1668"/>
                  <a:pt x="1378" y="1645"/>
                  <a:pt x="1348" y="1642"/>
                </a:cubicBezTo>
                <a:cubicBezTo>
                  <a:pt x="1344" y="1642"/>
                  <a:pt x="1337" y="1643"/>
                  <a:pt x="1332" y="1642"/>
                </a:cubicBezTo>
                <a:cubicBezTo>
                  <a:pt x="1327" y="1641"/>
                  <a:pt x="1321" y="1634"/>
                  <a:pt x="1317" y="1631"/>
                </a:cubicBezTo>
                <a:cubicBezTo>
                  <a:pt x="1302" y="1619"/>
                  <a:pt x="1282" y="1609"/>
                  <a:pt x="1257" y="1610"/>
                </a:cubicBezTo>
                <a:cubicBezTo>
                  <a:pt x="1206" y="1611"/>
                  <a:pt x="1172" y="1649"/>
                  <a:pt x="1171" y="1699"/>
                </a:cubicBezTo>
                <a:cubicBezTo>
                  <a:pt x="1156" y="1710"/>
                  <a:pt x="1142" y="1734"/>
                  <a:pt x="1139" y="1755"/>
                </a:cubicBezTo>
                <a:cubicBezTo>
                  <a:pt x="1136" y="1771"/>
                  <a:pt x="1145" y="1801"/>
                  <a:pt x="1155" y="1801"/>
                </a:cubicBezTo>
                <a:cubicBezTo>
                  <a:pt x="1171" y="1800"/>
                  <a:pt x="1158" y="1775"/>
                  <a:pt x="1157" y="1766"/>
                </a:cubicBezTo>
                <a:cubicBezTo>
                  <a:pt x="1156" y="1752"/>
                  <a:pt x="1161" y="1733"/>
                  <a:pt x="1168" y="1724"/>
                </a:cubicBezTo>
                <a:cubicBezTo>
                  <a:pt x="1173" y="1716"/>
                  <a:pt x="1181" y="1716"/>
                  <a:pt x="1185" y="1706"/>
                </a:cubicBezTo>
                <a:cubicBezTo>
                  <a:pt x="1187" y="1701"/>
                  <a:pt x="1186" y="1695"/>
                  <a:pt x="1187" y="1690"/>
                </a:cubicBezTo>
                <a:cubicBezTo>
                  <a:pt x="1198" y="1644"/>
                  <a:pt x="1254" y="1611"/>
                  <a:pt x="1302" y="1642"/>
                </a:cubicBezTo>
                <a:cubicBezTo>
                  <a:pt x="1308" y="1646"/>
                  <a:pt x="1312" y="1654"/>
                  <a:pt x="1319" y="1657"/>
                </a:cubicBezTo>
                <a:cubicBezTo>
                  <a:pt x="1326" y="1659"/>
                  <a:pt x="1334" y="1657"/>
                  <a:pt x="1342" y="1658"/>
                </a:cubicBezTo>
                <a:cubicBezTo>
                  <a:pt x="1356" y="1660"/>
                  <a:pt x="1369" y="1670"/>
                  <a:pt x="1375" y="1678"/>
                </a:cubicBezTo>
                <a:close/>
                <a:moveTo>
                  <a:pt x="1397" y="1639"/>
                </a:moveTo>
                <a:cubicBezTo>
                  <a:pt x="1403" y="1638"/>
                  <a:pt x="1409" y="1642"/>
                  <a:pt x="1411" y="1635"/>
                </a:cubicBezTo>
                <a:cubicBezTo>
                  <a:pt x="1398" y="1630"/>
                  <a:pt x="1373" y="1627"/>
                  <a:pt x="1370" y="1644"/>
                </a:cubicBezTo>
                <a:cubicBezTo>
                  <a:pt x="1379" y="1647"/>
                  <a:pt x="1388" y="1640"/>
                  <a:pt x="1397" y="1639"/>
                </a:cubicBezTo>
                <a:close/>
                <a:moveTo>
                  <a:pt x="1397" y="166"/>
                </a:moveTo>
                <a:cubicBezTo>
                  <a:pt x="1401" y="163"/>
                  <a:pt x="1412" y="166"/>
                  <a:pt x="1415" y="162"/>
                </a:cubicBezTo>
                <a:cubicBezTo>
                  <a:pt x="1402" y="133"/>
                  <a:pt x="1365" y="113"/>
                  <a:pt x="1325" y="125"/>
                </a:cubicBezTo>
                <a:cubicBezTo>
                  <a:pt x="1313" y="134"/>
                  <a:pt x="1293" y="144"/>
                  <a:pt x="1292" y="163"/>
                </a:cubicBezTo>
                <a:cubicBezTo>
                  <a:pt x="1290" y="183"/>
                  <a:pt x="1306" y="202"/>
                  <a:pt x="1333" y="200"/>
                </a:cubicBezTo>
                <a:cubicBezTo>
                  <a:pt x="1352" y="194"/>
                  <a:pt x="1342" y="166"/>
                  <a:pt x="1320" y="177"/>
                </a:cubicBezTo>
                <a:cubicBezTo>
                  <a:pt x="1307" y="158"/>
                  <a:pt x="1329" y="143"/>
                  <a:pt x="1350" y="143"/>
                </a:cubicBezTo>
                <a:cubicBezTo>
                  <a:pt x="1372" y="142"/>
                  <a:pt x="1389" y="156"/>
                  <a:pt x="1397" y="166"/>
                </a:cubicBezTo>
                <a:close/>
                <a:moveTo>
                  <a:pt x="1412" y="1540"/>
                </a:moveTo>
                <a:cubicBezTo>
                  <a:pt x="1413" y="1536"/>
                  <a:pt x="1415" y="1533"/>
                  <a:pt x="1413" y="1529"/>
                </a:cubicBezTo>
                <a:cubicBezTo>
                  <a:pt x="1403" y="1520"/>
                  <a:pt x="1377" y="1539"/>
                  <a:pt x="1377" y="1520"/>
                </a:cubicBezTo>
                <a:cubicBezTo>
                  <a:pt x="1380" y="1514"/>
                  <a:pt x="1393" y="1518"/>
                  <a:pt x="1395" y="1511"/>
                </a:cubicBezTo>
                <a:cubicBezTo>
                  <a:pt x="1386" y="1491"/>
                  <a:pt x="1365" y="1499"/>
                  <a:pt x="1362" y="1514"/>
                </a:cubicBezTo>
                <a:cubicBezTo>
                  <a:pt x="1360" y="1523"/>
                  <a:pt x="1366" y="1531"/>
                  <a:pt x="1365" y="1541"/>
                </a:cubicBezTo>
                <a:cubicBezTo>
                  <a:pt x="1365" y="1546"/>
                  <a:pt x="1358" y="1551"/>
                  <a:pt x="1357" y="1556"/>
                </a:cubicBezTo>
                <a:cubicBezTo>
                  <a:pt x="1353" y="1570"/>
                  <a:pt x="1356" y="1581"/>
                  <a:pt x="1346" y="1585"/>
                </a:cubicBezTo>
                <a:cubicBezTo>
                  <a:pt x="1333" y="1588"/>
                  <a:pt x="1315" y="1580"/>
                  <a:pt x="1323" y="1567"/>
                </a:cubicBezTo>
                <a:cubicBezTo>
                  <a:pt x="1327" y="1568"/>
                  <a:pt x="1333" y="1571"/>
                  <a:pt x="1336" y="1568"/>
                </a:cubicBezTo>
                <a:cubicBezTo>
                  <a:pt x="1355" y="1537"/>
                  <a:pt x="1299" y="1547"/>
                  <a:pt x="1305" y="1575"/>
                </a:cubicBezTo>
                <a:cubicBezTo>
                  <a:pt x="1293" y="1583"/>
                  <a:pt x="1265" y="1580"/>
                  <a:pt x="1262" y="1595"/>
                </a:cubicBezTo>
                <a:cubicBezTo>
                  <a:pt x="1280" y="1593"/>
                  <a:pt x="1299" y="1600"/>
                  <a:pt x="1310" y="1591"/>
                </a:cubicBezTo>
                <a:cubicBezTo>
                  <a:pt x="1324" y="1604"/>
                  <a:pt x="1352" y="1603"/>
                  <a:pt x="1366" y="1590"/>
                </a:cubicBezTo>
                <a:cubicBezTo>
                  <a:pt x="1385" y="1612"/>
                  <a:pt x="1415" y="1573"/>
                  <a:pt x="1394" y="1567"/>
                </a:cubicBezTo>
                <a:cubicBezTo>
                  <a:pt x="1385" y="1565"/>
                  <a:pt x="1386" y="1574"/>
                  <a:pt x="1378" y="1578"/>
                </a:cubicBezTo>
                <a:cubicBezTo>
                  <a:pt x="1359" y="1558"/>
                  <a:pt x="1389" y="1537"/>
                  <a:pt x="1412" y="1540"/>
                </a:cubicBezTo>
                <a:close/>
                <a:moveTo>
                  <a:pt x="1403" y="249"/>
                </a:moveTo>
                <a:cubicBezTo>
                  <a:pt x="1414" y="239"/>
                  <a:pt x="1421" y="228"/>
                  <a:pt x="1424" y="210"/>
                </a:cubicBezTo>
                <a:cubicBezTo>
                  <a:pt x="1398" y="201"/>
                  <a:pt x="1397" y="228"/>
                  <a:pt x="1381" y="239"/>
                </a:cubicBezTo>
                <a:cubicBezTo>
                  <a:pt x="1368" y="248"/>
                  <a:pt x="1358" y="251"/>
                  <a:pt x="1338" y="248"/>
                </a:cubicBezTo>
                <a:cubicBezTo>
                  <a:pt x="1326" y="259"/>
                  <a:pt x="1311" y="274"/>
                  <a:pt x="1289" y="277"/>
                </a:cubicBezTo>
                <a:cubicBezTo>
                  <a:pt x="1263" y="280"/>
                  <a:pt x="1244" y="270"/>
                  <a:pt x="1226" y="261"/>
                </a:cubicBezTo>
                <a:cubicBezTo>
                  <a:pt x="1220" y="249"/>
                  <a:pt x="1211" y="245"/>
                  <a:pt x="1205" y="233"/>
                </a:cubicBezTo>
                <a:cubicBezTo>
                  <a:pt x="1200" y="223"/>
                  <a:pt x="1202" y="211"/>
                  <a:pt x="1197" y="199"/>
                </a:cubicBezTo>
                <a:cubicBezTo>
                  <a:pt x="1194" y="190"/>
                  <a:pt x="1182" y="183"/>
                  <a:pt x="1177" y="172"/>
                </a:cubicBezTo>
                <a:cubicBezTo>
                  <a:pt x="1169" y="157"/>
                  <a:pt x="1173" y="143"/>
                  <a:pt x="1172" y="125"/>
                </a:cubicBezTo>
                <a:cubicBezTo>
                  <a:pt x="1184" y="126"/>
                  <a:pt x="1191" y="103"/>
                  <a:pt x="1176" y="101"/>
                </a:cubicBezTo>
                <a:cubicBezTo>
                  <a:pt x="1150" y="118"/>
                  <a:pt x="1148" y="163"/>
                  <a:pt x="1163" y="190"/>
                </a:cubicBezTo>
                <a:cubicBezTo>
                  <a:pt x="1167" y="197"/>
                  <a:pt x="1176" y="201"/>
                  <a:pt x="1179" y="209"/>
                </a:cubicBezTo>
                <a:cubicBezTo>
                  <a:pt x="1182" y="215"/>
                  <a:pt x="1180" y="223"/>
                  <a:pt x="1182" y="229"/>
                </a:cubicBezTo>
                <a:cubicBezTo>
                  <a:pt x="1198" y="271"/>
                  <a:pt x="1245" y="308"/>
                  <a:pt x="1305" y="294"/>
                </a:cubicBezTo>
                <a:cubicBezTo>
                  <a:pt x="1322" y="290"/>
                  <a:pt x="1329" y="276"/>
                  <a:pt x="1343" y="271"/>
                </a:cubicBezTo>
                <a:cubicBezTo>
                  <a:pt x="1356" y="267"/>
                  <a:pt x="1369" y="268"/>
                  <a:pt x="1380" y="264"/>
                </a:cubicBezTo>
                <a:cubicBezTo>
                  <a:pt x="1386" y="262"/>
                  <a:pt x="1397" y="255"/>
                  <a:pt x="1403" y="249"/>
                </a:cubicBezTo>
                <a:close/>
                <a:moveTo>
                  <a:pt x="1424" y="269"/>
                </a:moveTo>
                <a:cubicBezTo>
                  <a:pt x="1412" y="273"/>
                  <a:pt x="1396" y="263"/>
                  <a:pt x="1388" y="265"/>
                </a:cubicBezTo>
                <a:cubicBezTo>
                  <a:pt x="1389" y="279"/>
                  <a:pt x="1423" y="281"/>
                  <a:pt x="1424" y="269"/>
                </a:cubicBezTo>
                <a:close/>
                <a:moveTo>
                  <a:pt x="1426" y="383"/>
                </a:moveTo>
                <a:cubicBezTo>
                  <a:pt x="1426" y="377"/>
                  <a:pt x="1422" y="375"/>
                  <a:pt x="1420" y="370"/>
                </a:cubicBezTo>
                <a:cubicBezTo>
                  <a:pt x="1393" y="381"/>
                  <a:pt x="1365" y="342"/>
                  <a:pt x="1394" y="332"/>
                </a:cubicBezTo>
                <a:cubicBezTo>
                  <a:pt x="1394" y="347"/>
                  <a:pt x="1408" y="355"/>
                  <a:pt x="1417" y="342"/>
                </a:cubicBezTo>
                <a:cubicBezTo>
                  <a:pt x="1417" y="333"/>
                  <a:pt x="1416" y="325"/>
                  <a:pt x="1410" y="321"/>
                </a:cubicBezTo>
                <a:cubicBezTo>
                  <a:pt x="1399" y="313"/>
                  <a:pt x="1386" y="321"/>
                  <a:pt x="1374" y="321"/>
                </a:cubicBezTo>
                <a:cubicBezTo>
                  <a:pt x="1366" y="320"/>
                  <a:pt x="1359" y="312"/>
                  <a:pt x="1350" y="310"/>
                </a:cubicBezTo>
                <a:cubicBezTo>
                  <a:pt x="1334" y="307"/>
                  <a:pt x="1327" y="318"/>
                  <a:pt x="1316" y="318"/>
                </a:cubicBezTo>
                <a:cubicBezTo>
                  <a:pt x="1312" y="318"/>
                  <a:pt x="1307" y="315"/>
                  <a:pt x="1303" y="315"/>
                </a:cubicBezTo>
                <a:cubicBezTo>
                  <a:pt x="1293" y="314"/>
                  <a:pt x="1284" y="318"/>
                  <a:pt x="1277" y="324"/>
                </a:cubicBezTo>
                <a:cubicBezTo>
                  <a:pt x="1283" y="334"/>
                  <a:pt x="1291" y="326"/>
                  <a:pt x="1303" y="330"/>
                </a:cubicBezTo>
                <a:cubicBezTo>
                  <a:pt x="1316" y="334"/>
                  <a:pt x="1316" y="351"/>
                  <a:pt x="1323" y="359"/>
                </a:cubicBezTo>
                <a:cubicBezTo>
                  <a:pt x="1338" y="377"/>
                  <a:pt x="1367" y="359"/>
                  <a:pt x="1344" y="346"/>
                </a:cubicBezTo>
                <a:cubicBezTo>
                  <a:pt x="1339" y="344"/>
                  <a:pt x="1338" y="351"/>
                  <a:pt x="1334" y="348"/>
                </a:cubicBezTo>
                <a:cubicBezTo>
                  <a:pt x="1329" y="341"/>
                  <a:pt x="1332" y="330"/>
                  <a:pt x="1338" y="328"/>
                </a:cubicBezTo>
                <a:cubicBezTo>
                  <a:pt x="1366" y="312"/>
                  <a:pt x="1367" y="364"/>
                  <a:pt x="1378" y="375"/>
                </a:cubicBezTo>
                <a:cubicBezTo>
                  <a:pt x="1369" y="389"/>
                  <a:pt x="1380" y="411"/>
                  <a:pt x="1395" y="408"/>
                </a:cubicBezTo>
                <a:cubicBezTo>
                  <a:pt x="1399" y="407"/>
                  <a:pt x="1404" y="403"/>
                  <a:pt x="1403" y="398"/>
                </a:cubicBezTo>
                <a:cubicBezTo>
                  <a:pt x="1402" y="392"/>
                  <a:pt x="1395" y="394"/>
                  <a:pt x="1392" y="388"/>
                </a:cubicBezTo>
                <a:cubicBezTo>
                  <a:pt x="1397" y="378"/>
                  <a:pt x="1419" y="391"/>
                  <a:pt x="1426" y="383"/>
                </a:cubicBezTo>
                <a:close/>
                <a:moveTo>
                  <a:pt x="1439" y="1537"/>
                </a:moveTo>
                <a:cubicBezTo>
                  <a:pt x="1440" y="1523"/>
                  <a:pt x="1412" y="1521"/>
                  <a:pt x="1417" y="1544"/>
                </a:cubicBezTo>
                <a:cubicBezTo>
                  <a:pt x="1426" y="1547"/>
                  <a:pt x="1438" y="1544"/>
                  <a:pt x="1439" y="1537"/>
                </a:cubicBezTo>
                <a:close/>
                <a:moveTo>
                  <a:pt x="1440" y="385"/>
                </a:moveTo>
                <a:cubicBezTo>
                  <a:pt x="1458" y="381"/>
                  <a:pt x="1451" y="362"/>
                  <a:pt x="1440" y="355"/>
                </a:cubicBezTo>
                <a:cubicBezTo>
                  <a:pt x="1436" y="360"/>
                  <a:pt x="1427" y="360"/>
                  <a:pt x="1424" y="365"/>
                </a:cubicBezTo>
                <a:cubicBezTo>
                  <a:pt x="1428" y="373"/>
                  <a:pt x="1431" y="382"/>
                  <a:pt x="1440" y="385"/>
                </a:cubicBezTo>
                <a:close/>
                <a:moveTo>
                  <a:pt x="1444" y="1645"/>
                </a:moveTo>
                <a:cubicBezTo>
                  <a:pt x="1449" y="1593"/>
                  <a:pt x="1357" y="1594"/>
                  <a:pt x="1343" y="1636"/>
                </a:cubicBezTo>
                <a:cubicBezTo>
                  <a:pt x="1357" y="1644"/>
                  <a:pt x="1363" y="1636"/>
                  <a:pt x="1373" y="1631"/>
                </a:cubicBezTo>
                <a:cubicBezTo>
                  <a:pt x="1390" y="1622"/>
                  <a:pt x="1408" y="1621"/>
                  <a:pt x="1418" y="1636"/>
                </a:cubicBezTo>
                <a:cubicBezTo>
                  <a:pt x="1413" y="1642"/>
                  <a:pt x="1406" y="1646"/>
                  <a:pt x="1406" y="1655"/>
                </a:cubicBezTo>
                <a:cubicBezTo>
                  <a:pt x="1407" y="1661"/>
                  <a:pt x="1415" y="1668"/>
                  <a:pt x="1423" y="1668"/>
                </a:cubicBezTo>
                <a:cubicBezTo>
                  <a:pt x="1434" y="1669"/>
                  <a:pt x="1443" y="1656"/>
                  <a:pt x="1444" y="1645"/>
                </a:cubicBezTo>
                <a:close/>
                <a:moveTo>
                  <a:pt x="1392" y="305"/>
                </a:moveTo>
                <a:cubicBezTo>
                  <a:pt x="1427" y="308"/>
                  <a:pt x="1462" y="288"/>
                  <a:pt x="1458" y="255"/>
                </a:cubicBezTo>
                <a:cubicBezTo>
                  <a:pt x="1455" y="232"/>
                  <a:pt x="1420" y="229"/>
                  <a:pt x="1419" y="252"/>
                </a:cubicBezTo>
                <a:cubicBezTo>
                  <a:pt x="1419" y="261"/>
                  <a:pt x="1427" y="263"/>
                  <a:pt x="1433" y="269"/>
                </a:cubicBezTo>
                <a:cubicBezTo>
                  <a:pt x="1424" y="286"/>
                  <a:pt x="1391" y="284"/>
                  <a:pt x="1381" y="269"/>
                </a:cubicBezTo>
                <a:cubicBezTo>
                  <a:pt x="1372" y="269"/>
                  <a:pt x="1362" y="270"/>
                  <a:pt x="1359" y="277"/>
                </a:cubicBezTo>
                <a:cubicBezTo>
                  <a:pt x="1362" y="283"/>
                  <a:pt x="1366" y="287"/>
                  <a:pt x="1361" y="293"/>
                </a:cubicBezTo>
                <a:cubicBezTo>
                  <a:pt x="1368" y="296"/>
                  <a:pt x="1363" y="303"/>
                  <a:pt x="1363" y="307"/>
                </a:cubicBezTo>
                <a:cubicBezTo>
                  <a:pt x="1370" y="307"/>
                  <a:pt x="1370" y="301"/>
                  <a:pt x="1374" y="299"/>
                </a:cubicBezTo>
                <a:cubicBezTo>
                  <a:pt x="1383" y="298"/>
                  <a:pt x="1386" y="302"/>
                  <a:pt x="1392" y="305"/>
                </a:cubicBezTo>
                <a:close/>
                <a:moveTo>
                  <a:pt x="1473" y="1478"/>
                </a:moveTo>
                <a:cubicBezTo>
                  <a:pt x="1474" y="1469"/>
                  <a:pt x="1468" y="1457"/>
                  <a:pt x="1467" y="1446"/>
                </a:cubicBezTo>
                <a:cubicBezTo>
                  <a:pt x="1452" y="1439"/>
                  <a:pt x="1433" y="1455"/>
                  <a:pt x="1442" y="1473"/>
                </a:cubicBezTo>
                <a:cubicBezTo>
                  <a:pt x="1453" y="1470"/>
                  <a:pt x="1465" y="1476"/>
                  <a:pt x="1473" y="1478"/>
                </a:cubicBezTo>
                <a:close/>
                <a:moveTo>
                  <a:pt x="1481" y="437"/>
                </a:moveTo>
                <a:cubicBezTo>
                  <a:pt x="1470" y="436"/>
                  <a:pt x="1455" y="442"/>
                  <a:pt x="1444" y="434"/>
                </a:cubicBezTo>
                <a:cubicBezTo>
                  <a:pt x="1441" y="456"/>
                  <a:pt x="1458" y="478"/>
                  <a:pt x="1481" y="470"/>
                </a:cubicBezTo>
                <a:cubicBezTo>
                  <a:pt x="1477" y="458"/>
                  <a:pt x="1476" y="448"/>
                  <a:pt x="1481" y="437"/>
                </a:cubicBezTo>
                <a:close/>
                <a:moveTo>
                  <a:pt x="1487" y="1534"/>
                </a:moveTo>
                <a:cubicBezTo>
                  <a:pt x="1484" y="1528"/>
                  <a:pt x="1477" y="1517"/>
                  <a:pt x="1474" y="1506"/>
                </a:cubicBezTo>
                <a:cubicBezTo>
                  <a:pt x="1466" y="1508"/>
                  <a:pt x="1452" y="1517"/>
                  <a:pt x="1450" y="1503"/>
                </a:cubicBezTo>
                <a:cubicBezTo>
                  <a:pt x="1456" y="1503"/>
                  <a:pt x="1458" y="1506"/>
                  <a:pt x="1465" y="1505"/>
                </a:cubicBezTo>
                <a:cubicBezTo>
                  <a:pt x="1485" y="1490"/>
                  <a:pt x="1455" y="1466"/>
                  <a:pt x="1438" y="1482"/>
                </a:cubicBezTo>
                <a:cubicBezTo>
                  <a:pt x="1424" y="1476"/>
                  <a:pt x="1404" y="1481"/>
                  <a:pt x="1398" y="1493"/>
                </a:cubicBezTo>
                <a:cubicBezTo>
                  <a:pt x="1402" y="1495"/>
                  <a:pt x="1406" y="1498"/>
                  <a:pt x="1411" y="1500"/>
                </a:cubicBezTo>
                <a:cubicBezTo>
                  <a:pt x="1424" y="1513"/>
                  <a:pt x="1440" y="1533"/>
                  <a:pt x="1460" y="1537"/>
                </a:cubicBezTo>
                <a:cubicBezTo>
                  <a:pt x="1467" y="1539"/>
                  <a:pt x="1480" y="1539"/>
                  <a:pt x="1487" y="1534"/>
                </a:cubicBezTo>
                <a:close/>
                <a:moveTo>
                  <a:pt x="1480" y="1560"/>
                </a:moveTo>
                <a:cubicBezTo>
                  <a:pt x="1484" y="1557"/>
                  <a:pt x="1487" y="1553"/>
                  <a:pt x="1486" y="1544"/>
                </a:cubicBezTo>
                <a:cubicBezTo>
                  <a:pt x="1471" y="1543"/>
                  <a:pt x="1459" y="1540"/>
                  <a:pt x="1446" y="1539"/>
                </a:cubicBezTo>
                <a:cubicBezTo>
                  <a:pt x="1430" y="1549"/>
                  <a:pt x="1434" y="1579"/>
                  <a:pt x="1419" y="1589"/>
                </a:cubicBezTo>
                <a:cubicBezTo>
                  <a:pt x="1435" y="1612"/>
                  <a:pt x="1462" y="1586"/>
                  <a:pt x="1479" y="1580"/>
                </a:cubicBezTo>
                <a:cubicBezTo>
                  <a:pt x="1481" y="1573"/>
                  <a:pt x="1479" y="1568"/>
                  <a:pt x="1475" y="1564"/>
                </a:cubicBezTo>
                <a:cubicBezTo>
                  <a:pt x="1468" y="1561"/>
                  <a:pt x="1462" y="1566"/>
                  <a:pt x="1459" y="1566"/>
                </a:cubicBezTo>
                <a:cubicBezTo>
                  <a:pt x="1458" y="1555"/>
                  <a:pt x="1474" y="1555"/>
                  <a:pt x="1480" y="1560"/>
                </a:cubicBezTo>
                <a:close/>
                <a:moveTo>
                  <a:pt x="1492" y="1598"/>
                </a:moveTo>
                <a:cubicBezTo>
                  <a:pt x="1489" y="1593"/>
                  <a:pt x="1488" y="1586"/>
                  <a:pt x="1482" y="1583"/>
                </a:cubicBezTo>
                <a:cubicBezTo>
                  <a:pt x="1477" y="1590"/>
                  <a:pt x="1465" y="1588"/>
                  <a:pt x="1464" y="1596"/>
                </a:cubicBezTo>
                <a:cubicBezTo>
                  <a:pt x="1463" y="1603"/>
                  <a:pt x="1473" y="1612"/>
                  <a:pt x="1480" y="1616"/>
                </a:cubicBezTo>
                <a:cubicBezTo>
                  <a:pt x="1485" y="1611"/>
                  <a:pt x="1489" y="1605"/>
                  <a:pt x="1492" y="1598"/>
                </a:cubicBezTo>
                <a:close/>
                <a:moveTo>
                  <a:pt x="1463" y="1649"/>
                </a:moveTo>
                <a:cubicBezTo>
                  <a:pt x="1489" y="1668"/>
                  <a:pt x="1515" y="1624"/>
                  <a:pt x="1493" y="1606"/>
                </a:cubicBezTo>
                <a:cubicBezTo>
                  <a:pt x="1483" y="1614"/>
                  <a:pt x="1493" y="1633"/>
                  <a:pt x="1480" y="1635"/>
                </a:cubicBezTo>
                <a:cubicBezTo>
                  <a:pt x="1472" y="1636"/>
                  <a:pt x="1475" y="1629"/>
                  <a:pt x="1465" y="1629"/>
                </a:cubicBezTo>
                <a:cubicBezTo>
                  <a:pt x="1458" y="1632"/>
                  <a:pt x="1461" y="1643"/>
                  <a:pt x="1463" y="1649"/>
                </a:cubicBezTo>
                <a:close/>
                <a:moveTo>
                  <a:pt x="1483" y="398"/>
                </a:moveTo>
                <a:cubicBezTo>
                  <a:pt x="1486" y="383"/>
                  <a:pt x="1498" y="378"/>
                  <a:pt x="1508" y="371"/>
                </a:cubicBezTo>
                <a:cubicBezTo>
                  <a:pt x="1465" y="353"/>
                  <a:pt x="1443" y="401"/>
                  <a:pt x="1416" y="417"/>
                </a:cubicBezTo>
                <a:cubicBezTo>
                  <a:pt x="1417" y="428"/>
                  <a:pt x="1434" y="425"/>
                  <a:pt x="1446" y="427"/>
                </a:cubicBezTo>
                <a:cubicBezTo>
                  <a:pt x="1459" y="430"/>
                  <a:pt x="1469" y="440"/>
                  <a:pt x="1479" y="427"/>
                </a:cubicBezTo>
                <a:cubicBezTo>
                  <a:pt x="1487" y="415"/>
                  <a:pt x="1477" y="391"/>
                  <a:pt x="1460" y="406"/>
                </a:cubicBezTo>
                <a:cubicBezTo>
                  <a:pt x="1457" y="414"/>
                  <a:pt x="1467" y="414"/>
                  <a:pt x="1464" y="418"/>
                </a:cubicBezTo>
                <a:cubicBezTo>
                  <a:pt x="1456" y="418"/>
                  <a:pt x="1454" y="411"/>
                  <a:pt x="1455" y="407"/>
                </a:cubicBezTo>
                <a:cubicBezTo>
                  <a:pt x="1456" y="395"/>
                  <a:pt x="1472" y="394"/>
                  <a:pt x="1483" y="398"/>
                </a:cubicBezTo>
                <a:close/>
                <a:moveTo>
                  <a:pt x="1502" y="357"/>
                </a:moveTo>
                <a:cubicBezTo>
                  <a:pt x="1502" y="354"/>
                  <a:pt x="1499" y="353"/>
                  <a:pt x="1498" y="351"/>
                </a:cubicBezTo>
                <a:cubicBezTo>
                  <a:pt x="1491" y="351"/>
                  <a:pt x="1486" y="357"/>
                  <a:pt x="1479" y="356"/>
                </a:cubicBezTo>
                <a:cubicBezTo>
                  <a:pt x="1464" y="354"/>
                  <a:pt x="1463" y="329"/>
                  <a:pt x="1478" y="332"/>
                </a:cubicBezTo>
                <a:cubicBezTo>
                  <a:pt x="1476" y="336"/>
                  <a:pt x="1471" y="337"/>
                  <a:pt x="1471" y="344"/>
                </a:cubicBezTo>
                <a:cubicBezTo>
                  <a:pt x="1496" y="371"/>
                  <a:pt x="1506" y="305"/>
                  <a:pt x="1467" y="316"/>
                </a:cubicBezTo>
                <a:cubicBezTo>
                  <a:pt x="1464" y="312"/>
                  <a:pt x="1462" y="308"/>
                  <a:pt x="1458" y="305"/>
                </a:cubicBezTo>
                <a:cubicBezTo>
                  <a:pt x="1446" y="304"/>
                  <a:pt x="1435" y="305"/>
                  <a:pt x="1432" y="314"/>
                </a:cubicBezTo>
                <a:cubicBezTo>
                  <a:pt x="1435" y="319"/>
                  <a:pt x="1438" y="321"/>
                  <a:pt x="1441" y="326"/>
                </a:cubicBezTo>
                <a:cubicBezTo>
                  <a:pt x="1448" y="340"/>
                  <a:pt x="1447" y="368"/>
                  <a:pt x="1459" y="370"/>
                </a:cubicBezTo>
                <a:cubicBezTo>
                  <a:pt x="1466" y="371"/>
                  <a:pt x="1479" y="363"/>
                  <a:pt x="1489" y="361"/>
                </a:cubicBezTo>
                <a:cubicBezTo>
                  <a:pt x="1495" y="360"/>
                  <a:pt x="1498" y="363"/>
                  <a:pt x="1502" y="357"/>
                </a:cubicBezTo>
                <a:close/>
                <a:moveTo>
                  <a:pt x="1511" y="310"/>
                </a:moveTo>
                <a:cubicBezTo>
                  <a:pt x="1505" y="302"/>
                  <a:pt x="1500" y="294"/>
                  <a:pt x="1488" y="292"/>
                </a:cubicBezTo>
                <a:cubicBezTo>
                  <a:pt x="1485" y="298"/>
                  <a:pt x="1481" y="305"/>
                  <a:pt x="1483" y="313"/>
                </a:cubicBezTo>
                <a:cubicBezTo>
                  <a:pt x="1492" y="314"/>
                  <a:pt x="1494" y="321"/>
                  <a:pt x="1501" y="324"/>
                </a:cubicBezTo>
                <a:cubicBezTo>
                  <a:pt x="1506" y="321"/>
                  <a:pt x="1508" y="316"/>
                  <a:pt x="1511" y="310"/>
                </a:cubicBezTo>
                <a:close/>
                <a:moveTo>
                  <a:pt x="1517" y="302"/>
                </a:moveTo>
                <a:cubicBezTo>
                  <a:pt x="1523" y="284"/>
                  <a:pt x="1511" y="260"/>
                  <a:pt x="1496" y="253"/>
                </a:cubicBezTo>
                <a:cubicBezTo>
                  <a:pt x="1486" y="248"/>
                  <a:pt x="1472" y="252"/>
                  <a:pt x="1472" y="263"/>
                </a:cubicBezTo>
                <a:cubicBezTo>
                  <a:pt x="1472" y="273"/>
                  <a:pt x="1486" y="277"/>
                  <a:pt x="1494" y="270"/>
                </a:cubicBezTo>
                <a:cubicBezTo>
                  <a:pt x="1506" y="276"/>
                  <a:pt x="1500" y="300"/>
                  <a:pt x="1517" y="302"/>
                </a:cubicBezTo>
                <a:close/>
                <a:moveTo>
                  <a:pt x="1512" y="1517"/>
                </a:moveTo>
                <a:cubicBezTo>
                  <a:pt x="1527" y="1519"/>
                  <a:pt x="1533" y="1512"/>
                  <a:pt x="1536" y="1503"/>
                </a:cubicBezTo>
                <a:cubicBezTo>
                  <a:pt x="1534" y="1480"/>
                  <a:pt x="1504" y="1480"/>
                  <a:pt x="1480" y="1483"/>
                </a:cubicBezTo>
                <a:cubicBezTo>
                  <a:pt x="1478" y="1500"/>
                  <a:pt x="1482" y="1520"/>
                  <a:pt x="1490" y="1529"/>
                </a:cubicBezTo>
                <a:cubicBezTo>
                  <a:pt x="1498" y="1534"/>
                  <a:pt x="1512" y="1533"/>
                  <a:pt x="1513" y="1524"/>
                </a:cubicBezTo>
                <a:cubicBezTo>
                  <a:pt x="1509" y="1519"/>
                  <a:pt x="1493" y="1509"/>
                  <a:pt x="1505" y="1502"/>
                </a:cubicBezTo>
                <a:cubicBezTo>
                  <a:pt x="1507" y="1508"/>
                  <a:pt x="1508" y="1514"/>
                  <a:pt x="1512" y="1517"/>
                </a:cubicBezTo>
                <a:close/>
                <a:moveTo>
                  <a:pt x="1487" y="427"/>
                </a:moveTo>
                <a:cubicBezTo>
                  <a:pt x="1514" y="433"/>
                  <a:pt x="1545" y="422"/>
                  <a:pt x="1540" y="399"/>
                </a:cubicBezTo>
                <a:cubicBezTo>
                  <a:pt x="1532" y="410"/>
                  <a:pt x="1507" y="423"/>
                  <a:pt x="1503" y="400"/>
                </a:cubicBezTo>
                <a:cubicBezTo>
                  <a:pt x="1506" y="397"/>
                  <a:pt x="1507" y="393"/>
                  <a:pt x="1515" y="394"/>
                </a:cubicBezTo>
                <a:cubicBezTo>
                  <a:pt x="1514" y="399"/>
                  <a:pt x="1508" y="398"/>
                  <a:pt x="1510" y="405"/>
                </a:cubicBezTo>
                <a:cubicBezTo>
                  <a:pt x="1527" y="416"/>
                  <a:pt x="1537" y="389"/>
                  <a:pt x="1523" y="379"/>
                </a:cubicBezTo>
                <a:cubicBezTo>
                  <a:pt x="1496" y="372"/>
                  <a:pt x="1482" y="400"/>
                  <a:pt x="1487" y="427"/>
                </a:cubicBezTo>
                <a:close/>
                <a:moveTo>
                  <a:pt x="1541" y="1494"/>
                </a:moveTo>
                <a:cubicBezTo>
                  <a:pt x="1548" y="1443"/>
                  <a:pt x="1505" y="1434"/>
                  <a:pt x="1488" y="1403"/>
                </a:cubicBezTo>
                <a:lnTo>
                  <a:pt x="1485" y="1403"/>
                </a:lnTo>
                <a:cubicBezTo>
                  <a:pt x="1482" y="1407"/>
                  <a:pt x="1476" y="1417"/>
                  <a:pt x="1475" y="1426"/>
                </a:cubicBezTo>
                <a:cubicBezTo>
                  <a:pt x="1475" y="1430"/>
                  <a:pt x="1478" y="1436"/>
                  <a:pt x="1478" y="1441"/>
                </a:cubicBezTo>
                <a:cubicBezTo>
                  <a:pt x="1477" y="1446"/>
                  <a:pt x="1473" y="1451"/>
                  <a:pt x="1473" y="1456"/>
                </a:cubicBezTo>
                <a:cubicBezTo>
                  <a:pt x="1473" y="1476"/>
                  <a:pt x="1494" y="1485"/>
                  <a:pt x="1506" y="1473"/>
                </a:cubicBezTo>
                <a:cubicBezTo>
                  <a:pt x="1510" y="1465"/>
                  <a:pt x="1508" y="1455"/>
                  <a:pt x="1501" y="1455"/>
                </a:cubicBezTo>
                <a:cubicBezTo>
                  <a:pt x="1494" y="1454"/>
                  <a:pt x="1495" y="1462"/>
                  <a:pt x="1489" y="1462"/>
                </a:cubicBezTo>
                <a:cubicBezTo>
                  <a:pt x="1491" y="1438"/>
                  <a:pt x="1523" y="1454"/>
                  <a:pt x="1512" y="1475"/>
                </a:cubicBezTo>
                <a:cubicBezTo>
                  <a:pt x="1525" y="1478"/>
                  <a:pt x="1532" y="1487"/>
                  <a:pt x="1541" y="1494"/>
                </a:cubicBezTo>
                <a:close/>
                <a:moveTo>
                  <a:pt x="1529" y="1600"/>
                </a:moveTo>
                <a:cubicBezTo>
                  <a:pt x="1535" y="1593"/>
                  <a:pt x="1544" y="1587"/>
                  <a:pt x="1542" y="1577"/>
                </a:cubicBezTo>
                <a:cubicBezTo>
                  <a:pt x="1539" y="1561"/>
                  <a:pt x="1497" y="1556"/>
                  <a:pt x="1509" y="1583"/>
                </a:cubicBezTo>
                <a:cubicBezTo>
                  <a:pt x="1511" y="1587"/>
                  <a:pt x="1517" y="1584"/>
                  <a:pt x="1519" y="1586"/>
                </a:cubicBezTo>
                <a:cubicBezTo>
                  <a:pt x="1518" y="1588"/>
                  <a:pt x="1516" y="1589"/>
                  <a:pt x="1513" y="1590"/>
                </a:cubicBezTo>
                <a:cubicBezTo>
                  <a:pt x="1495" y="1587"/>
                  <a:pt x="1504" y="1565"/>
                  <a:pt x="1512" y="1557"/>
                </a:cubicBezTo>
                <a:cubicBezTo>
                  <a:pt x="1509" y="1551"/>
                  <a:pt x="1508" y="1544"/>
                  <a:pt x="1503" y="1541"/>
                </a:cubicBezTo>
                <a:cubicBezTo>
                  <a:pt x="1468" y="1554"/>
                  <a:pt x="1502" y="1601"/>
                  <a:pt x="1508" y="1627"/>
                </a:cubicBezTo>
                <a:cubicBezTo>
                  <a:pt x="1521" y="1624"/>
                  <a:pt x="1529" y="1615"/>
                  <a:pt x="1529" y="1600"/>
                </a:cubicBezTo>
                <a:close/>
                <a:moveTo>
                  <a:pt x="1498" y="503"/>
                </a:moveTo>
                <a:cubicBezTo>
                  <a:pt x="1513" y="475"/>
                  <a:pt x="1563" y="463"/>
                  <a:pt x="1546" y="417"/>
                </a:cubicBezTo>
                <a:cubicBezTo>
                  <a:pt x="1535" y="422"/>
                  <a:pt x="1528" y="429"/>
                  <a:pt x="1517" y="433"/>
                </a:cubicBezTo>
                <a:cubicBezTo>
                  <a:pt x="1519" y="440"/>
                  <a:pt x="1522" y="446"/>
                  <a:pt x="1520" y="456"/>
                </a:cubicBezTo>
                <a:cubicBezTo>
                  <a:pt x="1518" y="463"/>
                  <a:pt x="1498" y="468"/>
                  <a:pt x="1498" y="455"/>
                </a:cubicBezTo>
                <a:cubicBezTo>
                  <a:pt x="1502" y="457"/>
                  <a:pt x="1507" y="460"/>
                  <a:pt x="1512" y="457"/>
                </a:cubicBezTo>
                <a:cubicBezTo>
                  <a:pt x="1523" y="430"/>
                  <a:pt x="1488" y="429"/>
                  <a:pt x="1483" y="445"/>
                </a:cubicBezTo>
                <a:cubicBezTo>
                  <a:pt x="1480" y="456"/>
                  <a:pt x="1488" y="460"/>
                  <a:pt x="1488" y="470"/>
                </a:cubicBezTo>
                <a:cubicBezTo>
                  <a:pt x="1488" y="475"/>
                  <a:pt x="1483" y="480"/>
                  <a:pt x="1483" y="486"/>
                </a:cubicBezTo>
                <a:cubicBezTo>
                  <a:pt x="1484" y="495"/>
                  <a:pt x="1488" y="502"/>
                  <a:pt x="1498" y="503"/>
                </a:cubicBezTo>
                <a:close/>
                <a:moveTo>
                  <a:pt x="1525" y="1433"/>
                </a:moveTo>
                <a:cubicBezTo>
                  <a:pt x="1526" y="1453"/>
                  <a:pt x="1561" y="1442"/>
                  <a:pt x="1548" y="1424"/>
                </a:cubicBezTo>
                <a:cubicBezTo>
                  <a:pt x="1539" y="1422"/>
                  <a:pt x="1531" y="1428"/>
                  <a:pt x="1525" y="1433"/>
                </a:cubicBezTo>
                <a:close/>
                <a:moveTo>
                  <a:pt x="1560" y="333"/>
                </a:moveTo>
                <a:cubicBezTo>
                  <a:pt x="1563" y="318"/>
                  <a:pt x="1553" y="314"/>
                  <a:pt x="1544" y="310"/>
                </a:cubicBezTo>
                <a:cubicBezTo>
                  <a:pt x="1545" y="294"/>
                  <a:pt x="1539" y="285"/>
                  <a:pt x="1525" y="284"/>
                </a:cubicBezTo>
                <a:cubicBezTo>
                  <a:pt x="1525" y="316"/>
                  <a:pt x="1481" y="340"/>
                  <a:pt x="1516" y="365"/>
                </a:cubicBezTo>
                <a:cubicBezTo>
                  <a:pt x="1518" y="358"/>
                  <a:pt x="1522" y="351"/>
                  <a:pt x="1525" y="344"/>
                </a:cubicBezTo>
                <a:cubicBezTo>
                  <a:pt x="1515" y="335"/>
                  <a:pt x="1530" y="316"/>
                  <a:pt x="1540" y="328"/>
                </a:cubicBezTo>
                <a:cubicBezTo>
                  <a:pt x="1538" y="330"/>
                  <a:pt x="1531" y="327"/>
                  <a:pt x="1529" y="330"/>
                </a:cubicBezTo>
                <a:cubicBezTo>
                  <a:pt x="1530" y="333"/>
                  <a:pt x="1529" y="338"/>
                  <a:pt x="1531" y="340"/>
                </a:cubicBezTo>
                <a:cubicBezTo>
                  <a:pt x="1541" y="338"/>
                  <a:pt x="1554" y="339"/>
                  <a:pt x="1560" y="333"/>
                </a:cubicBezTo>
                <a:close/>
                <a:moveTo>
                  <a:pt x="1563" y="488"/>
                </a:moveTo>
                <a:cubicBezTo>
                  <a:pt x="1565" y="477"/>
                  <a:pt x="1558" y="466"/>
                  <a:pt x="1546" y="465"/>
                </a:cubicBezTo>
                <a:cubicBezTo>
                  <a:pt x="1541" y="470"/>
                  <a:pt x="1535" y="472"/>
                  <a:pt x="1533" y="478"/>
                </a:cubicBezTo>
                <a:cubicBezTo>
                  <a:pt x="1539" y="485"/>
                  <a:pt x="1552" y="489"/>
                  <a:pt x="1563" y="488"/>
                </a:cubicBezTo>
                <a:close/>
                <a:moveTo>
                  <a:pt x="1567" y="1564"/>
                </a:moveTo>
                <a:cubicBezTo>
                  <a:pt x="1574" y="1537"/>
                  <a:pt x="1562" y="1502"/>
                  <a:pt x="1538" y="1514"/>
                </a:cubicBezTo>
                <a:cubicBezTo>
                  <a:pt x="1539" y="1521"/>
                  <a:pt x="1547" y="1528"/>
                  <a:pt x="1544" y="1537"/>
                </a:cubicBezTo>
                <a:cubicBezTo>
                  <a:pt x="1543" y="1541"/>
                  <a:pt x="1538" y="1546"/>
                  <a:pt x="1534" y="1544"/>
                </a:cubicBezTo>
                <a:cubicBezTo>
                  <a:pt x="1536" y="1538"/>
                  <a:pt x="1541" y="1538"/>
                  <a:pt x="1541" y="1532"/>
                </a:cubicBezTo>
                <a:cubicBezTo>
                  <a:pt x="1540" y="1514"/>
                  <a:pt x="1513" y="1525"/>
                  <a:pt x="1511" y="1537"/>
                </a:cubicBezTo>
                <a:cubicBezTo>
                  <a:pt x="1508" y="1562"/>
                  <a:pt x="1539" y="1569"/>
                  <a:pt x="1567" y="1564"/>
                </a:cubicBezTo>
                <a:close/>
                <a:moveTo>
                  <a:pt x="1552" y="396"/>
                </a:moveTo>
                <a:cubicBezTo>
                  <a:pt x="1573" y="395"/>
                  <a:pt x="1579" y="368"/>
                  <a:pt x="1579" y="346"/>
                </a:cubicBezTo>
                <a:cubicBezTo>
                  <a:pt x="1558" y="338"/>
                  <a:pt x="1516" y="344"/>
                  <a:pt x="1526" y="370"/>
                </a:cubicBezTo>
                <a:cubicBezTo>
                  <a:pt x="1535" y="368"/>
                  <a:pt x="1539" y="359"/>
                  <a:pt x="1551" y="363"/>
                </a:cubicBezTo>
                <a:cubicBezTo>
                  <a:pt x="1553" y="367"/>
                  <a:pt x="1559" y="374"/>
                  <a:pt x="1552" y="377"/>
                </a:cubicBezTo>
                <a:cubicBezTo>
                  <a:pt x="1550" y="374"/>
                  <a:pt x="1551" y="368"/>
                  <a:pt x="1546" y="368"/>
                </a:cubicBezTo>
                <a:cubicBezTo>
                  <a:pt x="1523" y="373"/>
                  <a:pt x="1534" y="398"/>
                  <a:pt x="1552" y="396"/>
                </a:cubicBezTo>
                <a:close/>
                <a:moveTo>
                  <a:pt x="1603" y="1443"/>
                </a:moveTo>
                <a:cubicBezTo>
                  <a:pt x="1602" y="1436"/>
                  <a:pt x="1602" y="1426"/>
                  <a:pt x="1598" y="1420"/>
                </a:cubicBezTo>
                <a:cubicBezTo>
                  <a:pt x="1596" y="1420"/>
                  <a:pt x="1595" y="1418"/>
                  <a:pt x="1591" y="1419"/>
                </a:cubicBezTo>
                <a:cubicBezTo>
                  <a:pt x="1589" y="1422"/>
                  <a:pt x="1587" y="1425"/>
                  <a:pt x="1586" y="1429"/>
                </a:cubicBezTo>
                <a:cubicBezTo>
                  <a:pt x="1576" y="1445"/>
                  <a:pt x="1552" y="1439"/>
                  <a:pt x="1539" y="1451"/>
                </a:cubicBezTo>
                <a:cubicBezTo>
                  <a:pt x="1540" y="1458"/>
                  <a:pt x="1545" y="1464"/>
                  <a:pt x="1547" y="1473"/>
                </a:cubicBezTo>
                <a:cubicBezTo>
                  <a:pt x="1548" y="1479"/>
                  <a:pt x="1544" y="1490"/>
                  <a:pt x="1552" y="1490"/>
                </a:cubicBezTo>
                <a:cubicBezTo>
                  <a:pt x="1560" y="1488"/>
                  <a:pt x="1552" y="1481"/>
                  <a:pt x="1552" y="1474"/>
                </a:cubicBezTo>
                <a:cubicBezTo>
                  <a:pt x="1553" y="1465"/>
                  <a:pt x="1561" y="1456"/>
                  <a:pt x="1571" y="1462"/>
                </a:cubicBezTo>
                <a:cubicBezTo>
                  <a:pt x="1566" y="1464"/>
                  <a:pt x="1560" y="1465"/>
                  <a:pt x="1558" y="1470"/>
                </a:cubicBezTo>
                <a:cubicBezTo>
                  <a:pt x="1558" y="1477"/>
                  <a:pt x="1560" y="1482"/>
                  <a:pt x="1563" y="1486"/>
                </a:cubicBezTo>
                <a:cubicBezTo>
                  <a:pt x="1579" y="1490"/>
                  <a:pt x="1592" y="1483"/>
                  <a:pt x="1596" y="1471"/>
                </a:cubicBezTo>
                <a:cubicBezTo>
                  <a:pt x="1599" y="1461"/>
                  <a:pt x="1595" y="1450"/>
                  <a:pt x="1603" y="1443"/>
                </a:cubicBezTo>
                <a:close/>
                <a:moveTo>
                  <a:pt x="1601" y="490"/>
                </a:moveTo>
                <a:cubicBezTo>
                  <a:pt x="1611" y="478"/>
                  <a:pt x="1604" y="462"/>
                  <a:pt x="1597" y="453"/>
                </a:cubicBezTo>
                <a:cubicBezTo>
                  <a:pt x="1616" y="422"/>
                  <a:pt x="1560" y="416"/>
                  <a:pt x="1567" y="442"/>
                </a:cubicBezTo>
                <a:cubicBezTo>
                  <a:pt x="1569" y="450"/>
                  <a:pt x="1579" y="448"/>
                  <a:pt x="1585" y="450"/>
                </a:cubicBezTo>
                <a:cubicBezTo>
                  <a:pt x="1584" y="452"/>
                  <a:pt x="1583" y="453"/>
                  <a:pt x="1583" y="455"/>
                </a:cubicBezTo>
                <a:cubicBezTo>
                  <a:pt x="1562" y="459"/>
                  <a:pt x="1557" y="433"/>
                  <a:pt x="1569" y="422"/>
                </a:cubicBezTo>
                <a:cubicBezTo>
                  <a:pt x="1565" y="418"/>
                  <a:pt x="1558" y="415"/>
                  <a:pt x="1554" y="416"/>
                </a:cubicBezTo>
                <a:cubicBezTo>
                  <a:pt x="1553" y="429"/>
                  <a:pt x="1557" y="443"/>
                  <a:pt x="1551" y="456"/>
                </a:cubicBezTo>
                <a:cubicBezTo>
                  <a:pt x="1556" y="470"/>
                  <a:pt x="1572" y="473"/>
                  <a:pt x="1585" y="479"/>
                </a:cubicBezTo>
                <a:cubicBezTo>
                  <a:pt x="1591" y="483"/>
                  <a:pt x="1594" y="491"/>
                  <a:pt x="1601" y="490"/>
                </a:cubicBezTo>
                <a:close/>
                <a:moveTo>
                  <a:pt x="1591" y="1373"/>
                </a:moveTo>
                <a:cubicBezTo>
                  <a:pt x="1603" y="1362"/>
                  <a:pt x="1609" y="1354"/>
                  <a:pt x="1606" y="1338"/>
                </a:cubicBezTo>
                <a:cubicBezTo>
                  <a:pt x="1604" y="1325"/>
                  <a:pt x="1591" y="1317"/>
                  <a:pt x="1590" y="1305"/>
                </a:cubicBezTo>
                <a:cubicBezTo>
                  <a:pt x="1590" y="1299"/>
                  <a:pt x="1595" y="1294"/>
                  <a:pt x="1595" y="1289"/>
                </a:cubicBezTo>
                <a:cubicBezTo>
                  <a:pt x="1592" y="1283"/>
                  <a:pt x="1592" y="1277"/>
                  <a:pt x="1591" y="1270"/>
                </a:cubicBezTo>
                <a:lnTo>
                  <a:pt x="1588" y="1270"/>
                </a:lnTo>
                <a:cubicBezTo>
                  <a:pt x="1580" y="1276"/>
                  <a:pt x="1577" y="1290"/>
                  <a:pt x="1571" y="1305"/>
                </a:cubicBezTo>
                <a:cubicBezTo>
                  <a:pt x="1567" y="1315"/>
                  <a:pt x="1552" y="1316"/>
                  <a:pt x="1549" y="1321"/>
                </a:cubicBezTo>
                <a:cubicBezTo>
                  <a:pt x="1537" y="1341"/>
                  <a:pt x="1562" y="1365"/>
                  <a:pt x="1572" y="1344"/>
                </a:cubicBezTo>
                <a:cubicBezTo>
                  <a:pt x="1572" y="1339"/>
                  <a:pt x="1568" y="1337"/>
                  <a:pt x="1567" y="1332"/>
                </a:cubicBezTo>
                <a:cubicBezTo>
                  <a:pt x="1570" y="1329"/>
                  <a:pt x="1574" y="1327"/>
                  <a:pt x="1579" y="1326"/>
                </a:cubicBezTo>
                <a:cubicBezTo>
                  <a:pt x="1585" y="1331"/>
                  <a:pt x="1591" y="1337"/>
                  <a:pt x="1589" y="1350"/>
                </a:cubicBezTo>
                <a:cubicBezTo>
                  <a:pt x="1586" y="1354"/>
                  <a:pt x="1577" y="1364"/>
                  <a:pt x="1569" y="1366"/>
                </a:cubicBezTo>
                <a:cubicBezTo>
                  <a:pt x="1566" y="1367"/>
                  <a:pt x="1562" y="1365"/>
                  <a:pt x="1558" y="1365"/>
                </a:cubicBezTo>
                <a:cubicBezTo>
                  <a:pt x="1551" y="1366"/>
                  <a:pt x="1545" y="1372"/>
                  <a:pt x="1539" y="1373"/>
                </a:cubicBezTo>
                <a:cubicBezTo>
                  <a:pt x="1531" y="1374"/>
                  <a:pt x="1525" y="1370"/>
                  <a:pt x="1519" y="1370"/>
                </a:cubicBezTo>
                <a:cubicBezTo>
                  <a:pt x="1508" y="1369"/>
                  <a:pt x="1499" y="1376"/>
                  <a:pt x="1497" y="1383"/>
                </a:cubicBezTo>
                <a:cubicBezTo>
                  <a:pt x="1496" y="1392"/>
                  <a:pt x="1499" y="1397"/>
                  <a:pt x="1504" y="1398"/>
                </a:cubicBezTo>
                <a:cubicBezTo>
                  <a:pt x="1516" y="1401"/>
                  <a:pt x="1511" y="1390"/>
                  <a:pt x="1520" y="1388"/>
                </a:cubicBezTo>
                <a:cubicBezTo>
                  <a:pt x="1527" y="1399"/>
                  <a:pt x="1512" y="1414"/>
                  <a:pt x="1521" y="1426"/>
                </a:cubicBezTo>
                <a:cubicBezTo>
                  <a:pt x="1527" y="1425"/>
                  <a:pt x="1532" y="1424"/>
                  <a:pt x="1534" y="1419"/>
                </a:cubicBezTo>
                <a:cubicBezTo>
                  <a:pt x="1535" y="1413"/>
                  <a:pt x="1535" y="1403"/>
                  <a:pt x="1540" y="1396"/>
                </a:cubicBezTo>
                <a:cubicBezTo>
                  <a:pt x="1547" y="1386"/>
                  <a:pt x="1573" y="1373"/>
                  <a:pt x="1578" y="1392"/>
                </a:cubicBezTo>
                <a:cubicBezTo>
                  <a:pt x="1565" y="1390"/>
                  <a:pt x="1559" y="1405"/>
                  <a:pt x="1569" y="1410"/>
                </a:cubicBezTo>
                <a:cubicBezTo>
                  <a:pt x="1582" y="1417"/>
                  <a:pt x="1608" y="1389"/>
                  <a:pt x="1591" y="1373"/>
                </a:cubicBezTo>
                <a:close/>
                <a:moveTo>
                  <a:pt x="1608" y="444"/>
                </a:moveTo>
                <a:cubicBezTo>
                  <a:pt x="1632" y="443"/>
                  <a:pt x="1617" y="409"/>
                  <a:pt x="1598" y="421"/>
                </a:cubicBezTo>
                <a:cubicBezTo>
                  <a:pt x="1600" y="430"/>
                  <a:pt x="1607" y="434"/>
                  <a:pt x="1608" y="444"/>
                </a:cubicBezTo>
                <a:close/>
                <a:moveTo>
                  <a:pt x="1609" y="584"/>
                </a:moveTo>
                <a:cubicBezTo>
                  <a:pt x="1614" y="568"/>
                  <a:pt x="1606" y="558"/>
                  <a:pt x="1597" y="546"/>
                </a:cubicBezTo>
                <a:cubicBezTo>
                  <a:pt x="1621" y="520"/>
                  <a:pt x="1567" y="484"/>
                  <a:pt x="1572" y="526"/>
                </a:cubicBezTo>
                <a:cubicBezTo>
                  <a:pt x="1575" y="529"/>
                  <a:pt x="1584" y="526"/>
                  <a:pt x="1587" y="529"/>
                </a:cubicBezTo>
                <a:cubicBezTo>
                  <a:pt x="1587" y="535"/>
                  <a:pt x="1581" y="543"/>
                  <a:pt x="1574" y="544"/>
                </a:cubicBezTo>
                <a:cubicBezTo>
                  <a:pt x="1553" y="547"/>
                  <a:pt x="1539" y="514"/>
                  <a:pt x="1548" y="493"/>
                </a:cubicBezTo>
                <a:cubicBezTo>
                  <a:pt x="1519" y="483"/>
                  <a:pt x="1538" y="530"/>
                  <a:pt x="1528" y="536"/>
                </a:cubicBezTo>
                <a:cubicBezTo>
                  <a:pt x="1524" y="531"/>
                  <a:pt x="1521" y="521"/>
                  <a:pt x="1511" y="526"/>
                </a:cubicBezTo>
                <a:cubicBezTo>
                  <a:pt x="1502" y="549"/>
                  <a:pt x="1532" y="557"/>
                  <a:pt x="1544" y="545"/>
                </a:cubicBezTo>
                <a:cubicBezTo>
                  <a:pt x="1553" y="561"/>
                  <a:pt x="1598" y="552"/>
                  <a:pt x="1595" y="577"/>
                </a:cubicBezTo>
                <a:cubicBezTo>
                  <a:pt x="1594" y="585"/>
                  <a:pt x="1586" y="588"/>
                  <a:pt x="1578" y="591"/>
                </a:cubicBezTo>
                <a:cubicBezTo>
                  <a:pt x="1572" y="588"/>
                  <a:pt x="1574" y="579"/>
                  <a:pt x="1571" y="573"/>
                </a:cubicBezTo>
                <a:cubicBezTo>
                  <a:pt x="1567" y="572"/>
                  <a:pt x="1559" y="571"/>
                  <a:pt x="1556" y="573"/>
                </a:cubicBezTo>
                <a:cubicBezTo>
                  <a:pt x="1548" y="597"/>
                  <a:pt x="1572" y="595"/>
                  <a:pt x="1580" y="604"/>
                </a:cubicBezTo>
                <a:cubicBezTo>
                  <a:pt x="1588" y="614"/>
                  <a:pt x="1578" y="634"/>
                  <a:pt x="1590" y="642"/>
                </a:cubicBezTo>
                <a:cubicBezTo>
                  <a:pt x="1594" y="635"/>
                  <a:pt x="1601" y="629"/>
                  <a:pt x="1602" y="618"/>
                </a:cubicBezTo>
                <a:cubicBezTo>
                  <a:pt x="1603" y="611"/>
                  <a:pt x="1598" y="604"/>
                  <a:pt x="1600" y="598"/>
                </a:cubicBezTo>
                <a:cubicBezTo>
                  <a:pt x="1600" y="592"/>
                  <a:pt x="1607" y="589"/>
                  <a:pt x="1609" y="584"/>
                </a:cubicBezTo>
                <a:close/>
                <a:moveTo>
                  <a:pt x="1627" y="1510"/>
                </a:moveTo>
                <a:cubicBezTo>
                  <a:pt x="1616" y="1509"/>
                  <a:pt x="1609" y="1503"/>
                  <a:pt x="1597" y="1503"/>
                </a:cubicBezTo>
                <a:cubicBezTo>
                  <a:pt x="1587" y="1493"/>
                  <a:pt x="1552" y="1486"/>
                  <a:pt x="1543" y="1503"/>
                </a:cubicBezTo>
                <a:cubicBezTo>
                  <a:pt x="1549" y="1508"/>
                  <a:pt x="1560" y="1510"/>
                  <a:pt x="1565" y="1516"/>
                </a:cubicBezTo>
                <a:cubicBezTo>
                  <a:pt x="1574" y="1505"/>
                  <a:pt x="1601" y="1515"/>
                  <a:pt x="1588" y="1528"/>
                </a:cubicBezTo>
                <a:cubicBezTo>
                  <a:pt x="1588" y="1517"/>
                  <a:pt x="1577" y="1511"/>
                  <a:pt x="1570" y="1519"/>
                </a:cubicBezTo>
                <a:cubicBezTo>
                  <a:pt x="1569" y="1528"/>
                  <a:pt x="1573" y="1531"/>
                  <a:pt x="1572" y="1540"/>
                </a:cubicBezTo>
                <a:cubicBezTo>
                  <a:pt x="1576" y="1546"/>
                  <a:pt x="1588" y="1547"/>
                  <a:pt x="1596" y="1543"/>
                </a:cubicBezTo>
                <a:cubicBezTo>
                  <a:pt x="1600" y="1525"/>
                  <a:pt x="1627" y="1531"/>
                  <a:pt x="1627" y="1510"/>
                </a:cubicBezTo>
                <a:close/>
                <a:moveTo>
                  <a:pt x="1587" y="1492"/>
                </a:moveTo>
                <a:cubicBezTo>
                  <a:pt x="1596" y="1501"/>
                  <a:pt x="1615" y="1495"/>
                  <a:pt x="1614" y="1481"/>
                </a:cubicBezTo>
                <a:cubicBezTo>
                  <a:pt x="1603" y="1472"/>
                  <a:pt x="1591" y="1481"/>
                  <a:pt x="1587" y="1492"/>
                </a:cubicBezTo>
                <a:close/>
                <a:moveTo>
                  <a:pt x="1632" y="402"/>
                </a:moveTo>
                <a:cubicBezTo>
                  <a:pt x="1633" y="390"/>
                  <a:pt x="1620" y="379"/>
                  <a:pt x="1606" y="382"/>
                </a:cubicBezTo>
                <a:cubicBezTo>
                  <a:pt x="1599" y="365"/>
                  <a:pt x="1575" y="371"/>
                  <a:pt x="1575" y="386"/>
                </a:cubicBezTo>
                <a:cubicBezTo>
                  <a:pt x="1575" y="401"/>
                  <a:pt x="1590" y="395"/>
                  <a:pt x="1595" y="392"/>
                </a:cubicBezTo>
                <a:cubicBezTo>
                  <a:pt x="1594" y="408"/>
                  <a:pt x="1574" y="401"/>
                  <a:pt x="1567" y="395"/>
                </a:cubicBezTo>
                <a:cubicBezTo>
                  <a:pt x="1563" y="398"/>
                  <a:pt x="1556" y="399"/>
                  <a:pt x="1554" y="405"/>
                </a:cubicBezTo>
                <a:cubicBezTo>
                  <a:pt x="1570" y="431"/>
                  <a:pt x="1610" y="410"/>
                  <a:pt x="1632" y="402"/>
                </a:cubicBezTo>
                <a:close/>
                <a:moveTo>
                  <a:pt x="1643" y="1415"/>
                </a:moveTo>
                <a:cubicBezTo>
                  <a:pt x="1644" y="1404"/>
                  <a:pt x="1639" y="1387"/>
                  <a:pt x="1642" y="1377"/>
                </a:cubicBezTo>
                <a:cubicBezTo>
                  <a:pt x="1629" y="1379"/>
                  <a:pt x="1630" y="1413"/>
                  <a:pt x="1643" y="1415"/>
                </a:cubicBezTo>
                <a:close/>
                <a:moveTo>
                  <a:pt x="1654" y="499"/>
                </a:moveTo>
                <a:cubicBezTo>
                  <a:pt x="1636" y="495"/>
                  <a:pt x="1640" y="532"/>
                  <a:pt x="1651" y="536"/>
                </a:cubicBezTo>
                <a:cubicBezTo>
                  <a:pt x="1658" y="527"/>
                  <a:pt x="1647" y="512"/>
                  <a:pt x="1654" y="499"/>
                </a:cubicBezTo>
                <a:close/>
                <a:moveTo>
                  <a:pt x="1611" y="1502"/>
                </a:moveTo>
                <a:cubicBezTo>
                  <a:pt x="1636" y="1510"/>
                  <a:pt x="1661" y="1492"/>
                  <a:pt x="1656" y="1465"/>
                </a:cubicBezTo>
                <a:cubicBezTo>
                  <a:pt x="1644" y="1452"/>
                  <a:pt x="1624" y="1468"/>
                  <a:pt x="1640" y="1479"/>
                </a:cubicBezTo>
                <a:cubicBezTo>
                  <a:pt x="1634" y="1490"/>
                  <a:pt x="1610" y="1483"/>
                  <a:pt x="1611" y="1502"/>
                </a:cubicBezTo>
                <a:close/>
                <a:moveTo>
                  <a:pt x="1657" y="449"/>
                </a:moveTo>
                <a:cubicBezTo>
                  <a:pt x="1678" y="428"/>
                  <a:pt x="1633" y="394"/>
                  <a:pt x="1617" y="417"/>
                </a:cubicBezTo>
                <a:cubicBezTo>
                  <a:pt x="1623" y="425"/>
                  <a:pt x="1642" y="420"/>
                  <a:pt x="1646" y="430"/>
                </a:cubicBezTo>
                <a:cubicBezTo>
                  <a:pt x="1638" y="438"/>
                  <a:pt x="1644" y="450"/>
                  <a:pt x="1657" y="449"/>
                </a:cubicBezTo>
                <a:close/>
                <a:moveTo>
                  <a:pt x="1672" y="1431"/>
                </a:moveTo>
                <a:cubicBezTo>
                  <a:pt x="1677" y="1406"/>
                  <a:pt x="1647" y="1407"/>
                  <a:pt x="1640" y="1420"/>
                </a:cubicBezTo>
                <a:cubicBezTo>
                  <a:pt x="1624" y="1411"/>
                  <a:pt x="1628" y="1382"/>
                  <a:pt x="1639" y="1369"/>
                </a:cubicBezTo>
                <a:cubicBezTo>
                  <a:pt x="1637" y="1363"/>
                  <a:pt x="1634" y="1357"/>
                  <a:pt x="1632" y="1352"/>
                </a:cubicBezTo>
                <a:cubicBezTo>
                  <a:pt x="1593" y="1370"/>
                  <a:pt x="1604" y="1443"/>
                  <a:pt x="1642" y="1448"/>
                </a:cubicBezTo>
                <a:cubicBezTo>
                  <a:pt x="1655" y="1450"/>
                  <a:pt x="1669" y="1443"/>
                  <a:pt x="1672" y="1431"/>
                </a:cubicBezTo>
                <a:close/>
                <a:moveTo>
                  <a:pt x="1673" y="977"/>
                </a:moveTo>
                <a:cubicBezTo>
                  <a:pt x="1673" y="966"/>
                  <a:pt x="1682" y="963"/>
                  <a:pt x="1685" y="955"/>
                </a:cubicBezTo>
                <a:cubicBezTo>
                  <a:pt x="1677" y="952"/>
                  <a:pt x="1676" y="938"/>
                  <a:pt x="1668" y="938"/>
                </a:cubicBezTo>
                <a:cubicBezTo>
                  <a:pt x="1663" y="937"/>
                  <a:pt x="1655" y="948"/>
                  <a:pt x="1655" y="955"/>
                </a:cubicBezTo>
                <a:cubicBezTo>
                  <a:pt x="1655" y="964"/>
                  <a:pt x="1664" y="974"/>
                  <a:pt x="1673" y="977"/>
                </a:cubicBezTo>
                <a:close/>
                <a:moveTo>
                  <a:pt x="1682" y="492"/>
                </a:moveTo>
                <a:cubicBezTo>
                  <a:pt x="1682" y="488"/>
                  <a:pt x="1683" y="482"/>
                  <a:pt x="1681" y="479"/>
                </a:cubicBezTo>
                <a:cubicBezTo>
                  <a:pt x="1672" y="478"/>
                  <a:pt x="1671" y="469"/>
                  <a:pt x="1666" y="463"/>
                </a:cubicBezTo>
                <a:cubicBezTo>
                  <a:pt x="1609" y="453"/>
                  <a:pt x="1605" y="542"/>
                  <a:pt x="1643" y="561"/>
                </a:cubicBezTo>
                <a:cubicBezTo>
                  <a:pt x="1646" y="557"/>
                  <a:pt x="1646" y="551"/>
                  <a:pt x="1649" y="547"/>
                </a:cubicBezTo>
                <a:cubicBezTo>
                  <a:pt x="1636" y="534"/>
                  <a:pt x="1630" y="498"/>
                  <a:pt x="1650" y="488"/>
                </a:cubicBezTo>
                <a:cubicBezTo>
                  <a:pt x="1653" y="502"/>
                  <a:pt x="1675" y="503"/>
                  <a:pt x="1682" y="492"/>
                </a:cubicBezTo>
                <a:close/>
                <a:moveTo>
                  <a:pt x="1702" y="534"/>
                </a:moveTo>
                <a:cubicBezTo>
                  <a:pt x="1694" y="529"/>
                  <a:pt x="1682" y="544"/>
                  <a:pt x="1682" y="550"/>
                </a:cubicBezTo>
                <a:cubicBezTo>
                  <a:pt x="1690" y="547"/>
                  <a:pt x="1695" y="540"/>
                  <a:pt x="1702" y="534"/>
                </a:cubicBezTo>
                <a:close/>
                <a:moveTo>
                  <a:pt x="1704" y="1385"/>
                </a:moveTo>
                <a:cubicBezTo>
                  <a:pt x="1707" y="1391"/>
                  <a:pt x="1709" y="1409"/>
                  <a:pt x="1705" y="1420"/>
                </a:cubicBezTo>
                <a:cubicBezTo>
                  <a:pt x="1702" y="1431"/>
                  <a:pt x="1686" y="1450"/>
                  <a:pt x="1677" y="1463"/>
                </a:cubicBezTo>
                <a:cubicBezTo>
                  <a:pt x="1666" y="1477"/>
                  <a:pt x="1655" y="1492"/>
                  <a:pt x="1646" y="1503"/>
                </a:cubicBezTo>
                <a:cubicBezTo>
                  <a:pt x="1590" y="1568"/>
                  <a:pt x="1528" y="1625"/>
                  <a:pt x="1459" y="1675"/>
                </a:cubicBezTo>
                <a:cubicBezTo>
                  <a:pt x="1446" y="1685"/>
                  <a:pt x="1427" y="1700"/>
                  <a:pt x="1415" y="1703"/>
                </a:cubicBezTo>
                <a:cubicBezTo>
                  <a:pt x="1388" y="1710"/>
                  <a:pt x="1371" y="1695"/>
                  <a:pt x="1357" y="1688"/>
                </a:cubicBezTo>
                <a:cubicBezTo>
                  <a:pt x="1360" y="1702"/>
                  <a:pt x="1374" y="1712"/>
                  <a:pt x="1392" y="1713"/>
                </a:cubicBezTo>
                <a:cubicBezTo>
                  <a:pt x="1421" y="1715"/>
                  <a:pt x="1446" y="1697"/>
                  <a:pt x="1464" y="1683"/>
                </a:cubicBezTo>
                <a:cubicBezTo>
                  <a:pt x="1548" y="1623"/>
                  <a:pt x="1631" y="1547"/>
                  <a:pt x="1689" y="1463"/>
                </a:cubicBezTo>
                <a:cubicBezTo>
                  <a:pt x="1694" y="1456"/>
                  <a:pt x="1701" y="1449"/>
                  <a:pt x="1704" y="1443"/>
                </a:cubicBezTo>
                <a:cubicBezTo>
                  <a:pt x="1719" y="1417"/>
                  <a:pt x="1720" y="1360"/>
                  <a:pt x="1685" y="1365"/>
                </a:cubicBezTo>
                <a:cubicBezTo>
                  <a:pt x="1692" y="1372"/>
                  <a:pt x="1700" y="1375"/>
                  <a:pt x="1704" y="1385"/>
                </a:cubicBezTo>
                <a:close/>
                <a:moveTo>
                  <a:pt x="1711" y="839"/>
                </a:moveTo>
                <a:cubicBezTo>
                  <a:pt x="1735" y="840"/>
                  <a:pt x="1720" y="790"/>
                  <a:pt x="1695" y="797"/>
                </a:cubicBezTo>
                <a:cubicBezTo>
                  <a:pt x="1695" y="773"/>
                  <a:pt x="1680" y="763"/>
                  <a:pt x="1657" y="762"/>
                </a:cubicBezTo>
                <a:cubicBezTo>
                  <a:pt x="1650" y="746"/>
                  <a:pt x="1642" y="730"/>
                  <a:pt x="1626" y="723"/>
                </a:cubicBezTo>
                <a:cubicBezTo>
                  <a:pt x="1625" y="743"/>
                  <a:pt x="1636" y="752"/>
                  <a:pt x="1643" y="765"/>
                </a:cubicBezTo>
                <a:cubicBezTo>
                  <a:pt x="1634" y="777"/>
                  <a:pt x="1632" y="809"/>
                  <a:pt x="1652" y="806"/>
                </a:cubicBezTo>
                <a:cubicBezTo>
                  <a:pt x="1657" y="805"/>
                  <a:pt x="1660" y="801"/>
                  <a:pt x="1660" y="794"/>
                </a:cubicBezTo>
                <a:cubicBezTo>
                  <a:pt x="1660" y="789"/>
                  <a:pt x="1651" y="792"/>
                  <a:pt x="1652" y="786"/>
                </a:cubicBezTo>
                <a:cubicBezTo>
                  <a:pt x="1659" y="771"/>
                  <a:pt x="1678" y="780"/>
                  <a:pt x="1681" y="788"/>
                </a:cubicBezTo>
                <a:cubicBezTo>
                  <a:pt x="1687" y="807"/>
                  <a:pt x="1660" y="818"/>
                  <a:pt x="1666" y="839"/>
                </a:cubicBezTo>
                <a:cubicBezTo>
                  <a:pt x="1656" y="841"/>
                  <a:pt x="1645" y="847"/>
                  <a:pt x="1644" y="860"/>
                </a:cubicBezTo>
                <a:cubicBezTo>
                  <a:pt x="1644" y="877"/>
                  <a:pt x="1664" y="887"/>
                  <a:pt x="1668" y="869"/>
                </a:cubicBezTo>
                <a:cubicBezTo>
                  <a:pt x="1669" y="862"/>
                  <a:pt x="1661" y="864"/>
                  <a:pt x="1663" y="856"/>
                </a:cubicBezTo>
                <a:cubicBezTo>
                  <a:pt x="1679" y="852"/>
                  <a:pt x="1678" y="881"/>
                  <a:pt x="1698" y="880"/>
                </a:cubicBezTo>
                <a:cubicBezTo>
                  <a:pt x="1701" y="865"/>
                  <a:pt x="1679" y="851"/>
                  <a:pt x="1681" y="834"/>
                </a:cubicBezTo>
                <a:cubicBezTo>
                  <a:pt x="1682" y="825"/>
                  <a:pt x="1693" y="811"/>
                  <a:pt x="1704" y="818"/>
                </a:cubicBezTo>
                <a:cubicBezTo>
                  <a:pt x="1702" y="825"/>
                  <a:pt x="1700" y="838"/>
                  <a:pt x="1711" y="839"/>
                </a:cubicBezTo>
                <a:close/>
                <a:moveTo>
                  <a:pt x="1702" y="1115"/>
                </a:moveTo>
                <a:cubicBezTo>
                  <a:pt x="1735" y="1114"/>
                  <a:pt x="1729" y="1050"/>
                  <a:pt x="1700" y="1076"/>
                </a:cubicBezTo>
                <a:cubicBezTo>
                  <a:pt x="1698" y="1083"/>
                  <a:pt x="1704" y="1084"/>
                  <a:pt x="1705" y="1089"/>
                </a:cubicBezTo>
                <a:cubicBezTo>
                  <a:pt x="1694" y="1101"/>
                  <a:pt x="1679" y="1088"/>
                  <a:pt x="1678" y="1079"/>
                </a:cubicBezTo>
                <a:cubicBezTo>
                  <a:pt x="1675" y="1058"/>
                  <a:pt x="1704" y="1054"/>
                  <a:pt x="1696" y="1036"/>
                </a:cubicBezTo>
                <a:cubicBezTo>
                  <a:pt x="1678" y="1036"/>
                  <a:pt x="1676" y="1057"/>
                  <a:pt x="1660" y="1055"/>
                </a:cubicBezTo>
                <a:cubicBezTo>
                  <a:pt x="1664" y="1045"/>
                  <a:pt x="1659" y="1038"/>
                  <a:pt x="1648" y="1039"/>
                </a:cubicBezTo>
                <a:cubicBezTo>
                  <a:pt x="1634" y="1052"/>
                  <a:pt x="1648" y="1072"/>
                  <a:pt x="1662" y="1076"/>
                </a:cubicBezTo>
                <a:cubicBezTo>
                  <a:pt x="1661" y="1094"/>
                  <a:pt x="1680" y="1102"/>
                  <a:pt x="1686" y="1118"/>
                </a:cubicBezTo>
                <a:cubicBezTo>
                  <a:pt x="1683" y="1123"/>
                  <a:pt x="1685" y="1125"/>
                  <a:pt x="1683" y="1131"/>
                </a:cubicBezTo>
                <a:cubicBezTo>
                  <a:pt x="1680" y="1139"/>
                  <a:pt x="1652" y="1145"/>
                  <a:pt x="1654" y="1128"/>
                </a:cubicBezTo>
                <a:cubicBezTo>
                  <a:pt x="1655" y="1123"/>
                  <a:pt x="1661" y="1124"/>
                  <a:pt x="1662" y="1118"/>
                </a:cubicBezTo>
                <a:cubicBezTo>
                  <a:pt x="1662" y="1112"/>
                  <a:pt x="1655" y="1104"/>
                  <a:pt x="1649" y="1104"/>
                </a:cubicBezTo>
                <a:cubicBezTo>
                  <a:pt x="1643" y="1104"/>
                  <a:pt x="1636" y="1114"/>
                  <a:pt x="1635" y="1122"/>
                </a:cubicBezTo>
                <a:cubicBezTo>
                  <a:pt x="1635" y="1128"/>
                  <a:pt x="1640" y="1134"/>
                  <a:pt x="1641" y="1141"/>
                </a:cubicBezTo>
                <a:cubicBezTo>
                  <a:pt x="1643" y="1162"/>
                  <a:pt x="1626" y="1169"/>
                  <a:pt x="1623" y="1182"/>
                </a:cubicBezTo>
                <a:cubicBezTo>
                  <a:pt x="1643" y="1190"/>
                  <a:pt x="1646" y="1161"/>
                  <a:pt x="1660" y="1156"/>
                </a:cubicBezTo>
                <a:cubicBezTo>
                  <a:pt x="1669" y="1153"/>
                  <a:pt x="1679" y="1156"/>
                  <a:pt x="1686" y="1151"/>
                </a:cubicBezTo>
                <a:cubicBezTo>
                  <a:pt x="1698" y="1144"/>
                  <a:pt x="1700" y="1130"/>
                  <a:pt x="1702" y="1115"/>
                </a:cubicBezTo>
                <a:close/>
                <a:moveTo>
                  <a:pt x="1722" y="891"/>
                </a:moveTo>
                <a:cubicBezTo>
                  <a:pt x="1725" y="886"/>
                  <a:pt x="1726" y="881"/>
                  <a:pt x="1727" y="876"/>
                </a:cubicBezTo>
                <a:cubicBezTo>
                  <a:pt x="1722" y="870"/>
                  <a:pt x="1714" y="864"/>
                  <a:pt x="1708" y="864"/>
                </a:cubicBezTo>
                <a:cubicBezTo>
                  <a:pt x="1698" y="877"/>
                  <a:pt x="1700" y="902"/>
                  <a:pt x="1722" y="891"/>
                </a:cubicBezTo>
                <a:close/>
                <a:moveTo>
                  <a:pt x="1727" y="1250"/>
                </a:moveTo>
                <a:cubicBezTo>
                  <a:pt x="1709" y="1243"/>
                  <a:pt x="1689" y="1281"/>
                  <a:pt x="1710" y="1293"/>
                </a:cubicBezTo>
                <a:cubicBezTo>
                  <a:pt x="1719" y="1290"/>
                  <a:pt x="1711" y="1283"/>
                  <a:pt x="1712" y="1278"/>
                </a:cubicBezTo>
                <a:cubicBezTo>
                  <a:pt x="1714" y="1266"/>
                  <a:pt x="1726" y="1263"/>
                  <a:pt x="1727" y="1250"/>
                </a:cubicBezTo>
                <a:close/>
                <a:moveTo>
                  <a:pt x="1705" y="1046"/>
                </a:moveTo>
                <a:cubicBezTo>
                  <a:pt x="1719" y="1044"/>
                  <a:pt x="1726" y="1030"/>
                  <a:pt x="1724" y="1016"/>
                </a:cubicBezTo>
                <a:cubicBezTo>
                  <a:pt x="1698" y="1005"/>
                  <a:pt x="1697" y="1030"/>
                  <a:pt x="1705" y="1046"/>
                </a:cubicBezTo>
                <a:close/>
                <a:moveTo>
                  <a:pt x="1724" y="525"/>
                </a:moveTo>
                <a:cubicBezTo>
                  <a:pt x="1735" y="487"/>
                  <a:pt x="1699" y="450"/>
                  <a:pt x="1682" y="424"/>
                </a:cubicBezTo>
                <a:cubicBezTo>
                  <a:pt x="1671" y="407"/>
                  <a:pt x="1657" y="388"/>
                  <a:pt x="1644" y="375"/>
                </a:cubicBezTo>
                <a:cubicBezTo>
                  <a:pt x="1641" y="371"/>
                  <a:pt x="1635" y="369"/>
                  <a:pt x="1632" y="364"/>
                </a:cubicBezTo>
                <a:cubicBezTo>
                  <a:pt x="1618" y="349"/>
                  <a:pt x="1604" y="330"/>
                  <a:pt x="1588" y="314"/>
                </a:cubicBezTo>
                <a:cubicBezTo>
                  <a:pt x="1555" y="281"/>
                  <a:pt x="1525" y="253"/>
                  <a:pt x="1487" y="226"/>
                </a:cubicBezTo>
                <a:cubicBezTo>
                  <a:pt x="1466" y="212"/>
                  <a:pt x="1448" y="198"/>
                  <a:pt x="1424" y="194"/>
                </a:cubicBezTo>
                <a:cubicBezTo>
                  <a:pt x="1400" y="190"/>
                  <a:pt x="1374" y="203"/>
                  <a:pt x="1371" y="222"/>
                </a:cubicBezTo>
                <a:cubicBezTo>
                  <a:pt x="1382" y="219"/>
                  <a:pt x="1390" y="208"/>
                  <a:pt x="1403" y="206"/>
                </a:cubicBezTo>
                <a:cubicBezTo>
                  <a:pt x="1443" y="198"/>
                  <a:pt x="1476" y="231"/>
                  <a:pt x="1497" y="249"/>
                </a:cubicBezTo>
                <a:cubicBezTo>
                  <a:pt x="1540" y="276"/>
                  <a:pt x="1572" y="314"/>
                  <a:pt x="1606" y="349"/>
                </a:cubicBezTo>
                <a:cubicBezTo>
                  <a:pt x="1610" y="352"/>
                  <a:pt x="1613" y="348"/>
                  <a:pt x="1616" y="352"/>
                </a:cubicBezTo>
                <a:cubicBezTo>
                  <a:pt x="1618" y="368"/>
                  <a:pt x="1631" y="374"/>
                  <a:pt x="1640" y="385"/>
                </a:cubicBezTo>
                <a:cubicBezTo>
                  <a:pt x="1655" y="403"/>
                  <a:pt x="1669" y="428"/>
                  <a:pt x="1685" y="446"/>
                </a:cubicBezTo>
                <a:cubicBezTo>
                  <a:pt x="1688" y="450"/>
                  <a:pt x="1693" y="452"/>
                  <a:pt x="1696" y="456"/>
                </a:cubicBezTo>
                <a:cubicBezTo>
                  <a:pt x="1707" y="471"/>
                  <a:pt x="1724" y="500"/>
                  <a:pt x="1716" y="525"/>
                </a:cubicBezTo>
                <a:cubicBezTo>
                  <a:pt x="1711" y="538"/>
                  <a:pt x="1696" y="540"/>
                  <a:pt x="1693" y="552"/>
                </a:cubicBezTo>
                <a:cubicBezTo>
                  <a:pt x="1709" y="549"/>
                  <a:pt x="1720" y="538"/>
                  <a:pt x="1724" y="525"/>
                </a:cubicBezTo>
                <a:close/>
                <a:moveTo>
                  <a:pt x="1734" y="1232"/>
                </a:moveTo>
                <a:cubicBezTo>
                  <a:pt x="1714" y="1225"/>
                  <a:pt x="1685" y="1242"/>
                  <a:pt x="1680" y="1254"/>
                </a:cubicBezTo>
                <a:cubicBezTo>
                  <a:pt x="1671" y="1275"/>
                  <a:pt x="1681" y="1303"/>
                  <a:pt x="1700" y="1309"/>
                </a:cubicBezTo>
                <a:cubicBezTo>
                  <a:pt x="1709" y="1301"/>
                  <a:pt x="1700" y="1293"/>
                  <a:pt x="1698" y="1286"/>
                </a:cubicBezTo>
                <a:cubicBezTo>
                  <a:pt x="1688" y="1248"/>
                  <a:pt x="1726" y="1251"/>
                  <a:pt x="1734" y="1232"/>
                </a:cubicBezTo>
                <a:close/>
                <a:moveTo>
                  <a:pt x="1733" y="678"/>
                </a:moveTo>
                <a:cubicBezTo>
                  <a:pt x="1733" y="663"/>
                  <a:pt x="1721" y="666"/>
                  <a:pt x="1714" y="656"/>
                </a:cubicBezTo>
                <a:cubicBezTo>
                  <a:pt x="1705" y="643"/>
                  <a:pt x="1718" y="619"/>
                  <a:pt x="1705" y="611"/>
                </a:cubicBezTo>
                <a:cubicBezTo>
                  <a:pt x="1675" y="629"/>
                  <a:pt x="1698" y="689"/>
                  <a:pt x="1733" y="678"/>
                </a:cubicBezTo>
                <a:close/>
                <a:moveTo>
                  <a:pt x="1735" y="1279"/>
                </a:moveTo>
                <a:cubicBezTo>
                  <a:pt x="1732" y="1274"/>
                  <a:pt x="1731" y="1267"/>
                  <a:pt x="1726" y="1264"/>
                </a:cubicBezTo>
                <a:cubicBezTo>
                  <a:pt x="1718" y="1265"/>
                  <a:pt x="1716" y="1279"/>
                  <a:pt x="1721" y="1285"/>
                </a:cubicBezTo>
                <a:cubicBezTo>
                  <a:pt x="1727" y="1283"/>
                  <a:pt x="1731" y="1282"/>
                  <a:pt x="1735" y="1279"/>
                </a:cubicBezTo>
                <a:close/>
                <a:moveTo>
                  <a:pt x="1732" y="661"/>
                </a:moveTo>
                <a:cubicBezTo>
                  <a:pt x="1739" y="654"/>
                  <a:pt x="1729" y="649"/>
                  <a:pt x="1726" y="642"/>
                </a:cubicBezTo>
                <a:cubicBezTo>
                  <a:pt x="1723" y="636"/>
                  <a:pt x="1725" y="629"/>
                  <a:pt x="1719" y="626"/>
                </a:cubicBezTo>
                <a:cubicBezTo>
                  <a:pt x="1709" y="637"/>
                  <a:pt x="1718" y="660"/>
                  <a:pt x="1732" y="661"/>
                </a:cubicBezTo>
                <a:close/>
                <a:moveTo>
                  <a:pt x="1740" y="1415"/>
                </a:moveTo>
                <a:cubicBezTo>
                  <a:pt x="1748" y="1362"/>
                  <a:pt x="1712" y="1326"/>
                  <a:pt x="1671" y="1338"/>
                </a:cubicBezTo>
                <a:cubicBezTo>
                  <a:pt x="1667" y="1357"/>
                  <a:pt x="1689" y="1355"/>
                  <a:pt x="1698" y="1361"/>
                </a:cubicBezTo>
                <a:cubicBezTo>
                  <a:pt x="1723" y="1376"/>
                  <a:pt x="1722" y="1415"/>
                  <a:pt x="1709" y="1442"/>
                </a:cubicBezTo>
                <a:cubicBezTo>
                  <a:pt x="1703" y="1454"/>
                  <a:pt x="1690" y="1468"/>
                  <a:pt x="1680" y="1482"/>
                </a:cubicBezTo>
                <a:cubicBezTo>
                  <a:pt x="1670" y="1496"/>
                  <a:pt x="1658" y="1509"/>
                  <a:pt x="1649" y="1520"/>
                </a:cubicBezTo>
                <a:cubicBezTo>
                  <a:pt x="1609" y="1567"/>
                  <a:pt x="1556" y="1620"/>
                  <a:pt x="1508" y="1657"/>
                </a:cubicBezTo>
                <a:cubicBezTo>
                  <a:pt x="1484" y="1675"/>
                  <a:pt x="1452" y="1702"/>
                  <a:pt x="1424" y="1712"/>
                </a:cubicBezTo>
                <a:cubicBezTo>
                  <a:pt x="1387" y="1726"/>
                  <a:pt x="1352" y="1709"/>
                  <a:pt x="1344" y="1678"/>
                </a:cubicBezTo>
                <a:cubicBezTo>
                  <a:pt x="1338" y="1677"/>
                  <a:pt x="1333" y="1672"/>
                  <a:pt x="1327" y="1675"/>
                </a:cubicBezTo>
                <a:cubicBezTo>
                  <a:pt x="1320" y="1727"/>
                  <a:pt x="1379" y="1750"/>
                  <a:pt x="1428" y="1735"/>
                </a:cubicBezTo>
                <a:cubicBezTo>
                  <a:pt x="1526" y="1683"/>
                  <a:pt x="1627" y="1585"/>
                  <a:pt x="1696" y="1496"/>
                </a:cubicBezTo>
                <a:cubicBezTo>
                  <a:pt x="1714" y="1473"/>
                  <a:pt x="1734" y="1448"/>
                  <a:pt x="1740" y="1415"/>
                </a:cubicBezTo>
                <a:close/>
                <a:moveTo>
                  <a:pt x="1749" y="632"/>
                </a:moveTo>
                <a:cubicBezTo>
                  <a:pt x="1736" y="626"/>
                  <a:pt x="1723" y="633"/>
                  <a:pt x="1733" y="645"/>
                </a:cubicBezTo>
                <a:cubicBezTo>
                  <a:pt x="1744" y="646"/>
                  <a:pt x="1748" y="641"/>
                  <a:pt x="1749" y="632"/>
                </a:cubicBezTo>
                <a:close/>
                <a:moveTo>
                  <a:pt x="1755" y="928"/>
                </a:moveTo>
                <a:cubicBezTo>
                  <a:pt x="1754" y="915"/>
                  <a:pt x="1745" y="906"/>
                  <a:pt x="1736" y="902"/>
                </a:cubicBezTo>
                <a:cubicBezTo>
                  <a:pt x="1712" y="891"/>
                  <a:pt x="1687" y="908"/>
                  <a:pt x="1660" y="901"/>
                </a:cubicBezTo>
                <a:cubicBezTo>
                  <a:pt x="1656" y="912"/>
                  <a:pt x="1667" y="920"/>
                  <a:pt x="1672" y="927"/>
                </a:cubicBezTo>
                <a:cubicBezTo>
                  <a:pt x="1677" y="936"/>
                  <a:pt x="1681" y="944"/>
                  <a:pt x="1683" y="947"/>
                </a:cubicBezTo>
                <a:cubicBezTo>
                  <a:pt x="1698" y="960"/>
                  <a:pt x="1723" y="938"/>
                  <a:pt x="1704" y="927"/>
                </a:cubicBezTo>
                <a:cubicBezTo>
                  <a:pt x="1697" y="926"/>
                  <a:pt x="1698" y="932"/>
                  <a:pt x="1691" y="931"/>
                </a:cubicBezTo>
                <a:cubicBezTo>
                  <a:pt x="1695" y="913"/>
                  <a:pt x="1714" y="926"/>
                  <a:pt x="1719" y="933"/>
                </a:cubicBezTo>
                <a:cubicBezTo>
                  <a:pt x="1727" y="927"/>
                  <a:pt x="1745" y="927"/>
                  <a:pt x="1755" y="928"/>
                </a:cubicBezTo>
                <a:close/>
                <a:moveTo>
                  <a:pt x="1686" y="577"/>
                </a:moveTo>
                <a:cubicBezTo>
                  <a:pt x="1730" y="583"/>
                  <a:pt x="1765" y="537"/>
                  <a:pt x="1749" y="487"/>
                </a:cubicBezTo>
                <a:cubicBezTo>
                  <a:pt x="1740" y="459"/>
                  <a:pt x="1721" y="436"/>
                  <a:pt x="1706" y="414"/>
                </a:cubicBezTo>
                <a:cubicBezTo>
                  <a:pt x="1698" y="401"/>
                  <a:pt x="1688" y="388"/>
                  <a:pt x="1679" y="377"/>
                </a:cubicBezTo>
                <a:cubicBezTo>
                  <a:pt x="1632" y="320"/>
                  <a:pt x="1574" y="260"/>
                  <a:pt x="1516" y="217"/>
                </a:cubicBezTo>
                <a:cubicBezTo>
                  <a:pt x="1503" y="208"/>
                  <a:pt x="1491" y="195"/>
                  <a:pt x="1479" y="188"/>
                </a:cubicBezTo>
                <a:cubicBezTo>
                  <a:pt x="1463" y="180"/>
                  <a:pt x="1438" y="169"/>
                  <a:pt x="1419" y="169"/>
                </a:cubicBezTo>
                <a:cubicBezTo>
                  <a:pt x="1382" y="169"/>
                  <a:pt x="1337" y="192"/>
                  <a:pt x="1341" y="232"/>
                </a:cubicBezTo>
                <a:cubicBezTo>
                  <a:pt x="1348" y="237"/>
                  <a:pt x="1358" y="233"/>
                  <a:pt x="1365" y="231"/>
                </a:cubicBezTo>
                <a:cubicBezTo>
                  <a:pt x="1365" y="219"/>
                  <a:pt x="1370" y="211"/>
                  <a:pt x="1374" y="203"/>
                </a:cubicBezTo>
                <a:cubicBezTo>
                  <a:pt x="1388" y="195"/>
                  <a:pt x="1405" y="187"/>
                  <a:pt x="1426" y="190"/>
                </a:cubicBezTo>
                <a:cubicBezTo>
                  <a:pt x="1458" y="194"/>
                  <a:pt x="1496" y="226"/>
                  <a:pt x="1520" y="247"/>
                </a:cubicBezTo>
                <a:cubicBezTo>
                  <a:pt x="1549" y="271"/>
                  <a:pt x="1575" y="295"/>
                  <a:pt x="1600" y="319"/>
                </a:cubicBezTo>
                <a:cubicBezTo>
                  <a:pt x="1613" y="332"/>
                  <a:pt x="1625" y="346"/>
                  <a:pt x="1635" y="360"/>
                </a:cubicBezTo>
                <a:cubicBezTo>
                  <a:pt x="1645" y="373"/>
                  <a:pt x="1658" y="386"/>
                  <a:pt x="1670" y="401"/>
                </a:cubicBezTo>
                <a:cubicBezTo>
                  <a:pt x="1688" y="426"/>
                  <a:pt x="1721" y="462"/>
                  <a:pt x="1728" y="495"/>
                </a:cubicBezTo>
                <a:cubicBezTo>
                  <a:pt x="1734" y="524"/>
                  <a:pt x="1722" y="542"/>
                  <a:pt x="1708" y="552"/>
                </a:cubicBezTo>
                <a:cubicBezTo>
                  <a:pt x="1693" y="561"/>
                  <a:pt x="1678" y="557"/>
                  <a:pt x="1686" y="577"/>
                </a:cubicBezTo>
                <a:close/>
                <a:moveTo>
                  <a:pt x="1751" y="985"/>
                </a:moveTo>
                <a:cubicBezTo>
                  <a:pt x="1738" y="985"/>
                  <a:pt x="1725" y="979"/>
                  <a:pt x="1718" y="978"/>
                </a:cubicBezTo>
                <a:cubicBezTo>
                  <a:pt x="1717" y="988"/>
                  <a:pt x="1698" y="995"/>
                  <a:pt x="1696" y="985"/>
                </a:cubicBezTo>
                <a:cubicBezTo>
                  <a:pt x="1700" y="987"/>
                  <a:pt x="1705" y="986"/>
                  <a:pt x="1708" y="984"/>
                </a:cubicBezTo>
                <a:cubicBezTo>
                  <a:pt x="1713" y="976"/>
                  <a:pt x="1707" y="965"/>
                  <a:pt x="1702" y="962"/>
                </a:cubicBezTo>
                <a:cubicBezTo>
                  <a:pt x="1683" y="959"/>
                  <a:pt x="1678" y="970"/>
                  <a:pt x="1675" y="985"/>
                </a:cubicBezTo>
                <a:cubicBezTo>
                  <a:pt x="1668" y="989"/>
                  <a:pt x="1657" y="995"/>
                  <a:pt x="1662" y="1008"/>
                </a:cubicBezTo>
                <a:cubicBezTo>
                  <a:pt x="1693" y="1003"/>
                  <a:pt x="1746" y="1022"/>
                  <a:pt x="1751" y="985"/>
                </a:cubicBezTo>
                <a:close/>
                <a:moveTo>
                  <a:pt x="1743" y="1323"/>
                </a:moveTo>
                <a:cubicBezTo>
                  <a:pt x="1745" y="1330"/>
                  <a:pt x="1755" y="1339"/>
                  <a:pt x="1751" y="1356"/>
                </a:cubicBezTo>
                <a:cubicBezTo>
                  <a:pt x="1749" y="1362"/>
                  <a:pt x="1739" y="1366"/>
                  <a:pt x="1742" y="1373"/>
                </a:cubicBezTo>
                <a:cubicBezTo>
                  <a:pt x="1764" y="1376"/>
                  <a:pt x="1768" y="1323"/>
                  <a:pt x="1745" y="1319"/>
                </a:cubicBezTo>
                <a:cubicBezTo>
                  <a:pt x="1745" y="1321"/>
                  <a:pt x="1743" y="1320"/>
                  <a:pt x="1743" y="1323"/>
                </a:cubicBezTo>
                <a:close/>
                <a:moveTo>
                  <a:pt x="1754" y="978"/>
                </a:moveTo>
                <a:cubicBezTo>
                  <a:pt x="1763" y="972"/>
                  <a:pt x="1762" y="953"/>
                  <a:pt x="1754" y="947"/>
                </a:cubicBezTo>
                <a:cubicBezTo>
                  <a:pt x="1745" y="946"/>
                  <a:pt x="1739" y="948"/>
                  <a:pt x="1739" y="955"/>
                </a:cubicBezTo>
                <a:cubicBezTo>
                  <a:pt x="1738" y="961"/>
                  <a:pt x="1745" y="960"/>
                  <a:pt x="1744" y="966"/>
                </a:cubicBezTo>
                <a:cubicBezTo>
                  <a:pt x="1734" y="967"/>
                  <a:pt x="1733" y="959"/>
                  <a:pt x="1734" y="949"/>
                </a:cubicBezTo>
                <a:cubicBezTo>
                  <a:pt x="1738" y="941"/>
                  <a:pt x="1750" y="944"/>
                  <a:pt x="1756" y="940"/>
                </a:cubicBezTo>
                <a:cubicBezTo>
                  <a:pt x="1744" y="922"/>
                  <a:pt x="1710" y="940"/>
                  <a:pt x="1705" y="957"/>
                </a:cubicBezTo>
                <a:cubicBezTo>
                  <a:pt x="1717" y="968"/>
                  <a:pt x="1730" y="985"/>
                  <a:pt x="1754" y="978"/>
                </a:cubicBezTo>
                <a:close/>
                <a:moveTo>
                  <a:pt x="1749" y="545"/>
                </a:moveTo>
                <a:cubicBezTo>
                  <a:pt x="1748" y="557"/>
                  <a:pt x="1762" y="563"/>
                  <a:pt x="1758" y="583"/>
                </a:cubicBezTo>
                <a:cubicBezTo>
                  <a:pt x="1756" y="588"/>
                  <a:pt x="1746" y="590"/>
                  <a:pt x="1750" y="598"/>
                </a:cubicBezTo>
                <a:cubicBezTo>
                  <a:pt x="1775" y="595"/>
                  <a:pt x="1768" y="551"/>
                  <a:pt x="1751" y="545"/>
                </a:cubicBezTo>
                <a:lnTo>
                  <a:pt x="1749" y="545"/>
                </a:lnTo>
                <a:close/>
                <a:moveTo>
                  <a:pt x="1749" y="773"/>
                </a:moveTo>
                <a:cubicBezTo>
                  <a:pt x="1744" y="783"/>
                  <a:pt x="1754" y="802"/>
                  <a:pt x="1767" y="797"/>
                </a:cubicBezTo>
                <a:cubicBezTo>
                  <a:pt x="1762" y="790"/>
                  <a:pt x="1754" y="784"/>
                  <a:pt x="1752" y="773"/>
                </a:cubicBezTo>
                <a:lnTo>
                  <a:pt x="1749" y="773"/>
                </a:lnTo>
                <a:close/>
                <a:moveTo>
                  <a:pt x="1767" y="1118"/>
                </a:moveTo>
                <a:cubicBezTo>
                  <a:pt x="1749" y="1116"/>
                  <a:pt x="1738" y="1136"/>
                  <a:pt x="1739" y="1153"/>
                </a:cubicBezTo>
                <a:cubicBezTo>
                  <a:pt x="1745" y="1154"/>
                  <a:pt x="1746" y="1150"/>
                  <a:pt x="1749" y="1148"/>
                </a:cubicBezTo>
                <a:cubicBezTo>
                  <a:pt x="1748" y="1131"/>
                  <a:pt x="1763" y="1130"/>
                  <a:pt x="1767" y="1118"/>
                </a:cubicBezTo>
                <a:close/>
                <a:moveTo>
                  <a:pt x="1763" y="1182"/>
                </a:moveTo>
                <a:cubicBezTo>
                  <a:pt x="1769" y="1186"/>
                  <a:pt x="1780" y="1187"/>
                  <a:pt x="1783" y="1179"/>
                </a:cubicBezTo>
                <a:cubicBezTo>
                  <a:pt x="1762" y="1170"/>
                  <a:pt x="1741" y="1174"/>
                  <a:pt x="1725" y="1186"/>
                </a:cubicBezTo>
                <a:cubicBezTo>
                  <a:pt x="1718" y="1190"/>
                  <a:pt x="1715" y="1200"/>
                  <a:pt x="1708" y="1202"/>
                </a:cubicBezTo>
                <a:cubicBezTo>
                  <a:pt x="1699" y="1204"/>
                  <a:pt x="1690" y="1201"/>
                  <a:pt x="1683" y="1202"/>
                </a:cubicBezTo>
                <a:cubicBezTo>
                  <a:pt x="1652" y="1207"/>
                  <a:pt x="1626" y="1232"/>
                  <a:pt x="1629" y="1271"/>
                </a:cubicBezTo>
                <a:cubicBezTo>
                  <a:pt x="1631" y="1284"/>
                  <a:pt x="1638" y="1296"/>
                  <a:pt x="1644" y="1305"/>
                </a:cubicBezTo>
                <a:cubicBezTo>
                  <a:pt x="1647" y="1309"/>
                  <a:pt x="1654" y="1313"/>
                  <a:pt x="1656" y="1319"/>
                </a:cubicBezTo>
                <a:cubicBezTo>
                  <a:pt x="1658" y="1327"/>
                  <a:pt x="1655" y="1337"/>
                  <a:pt x="1657" y="1344"/>
                </a:cubicBezTo>
                <a:cubicBezTo>
                  <a:pt x="1661" y="1365"/>
                  <a:pt x="1678" y="1384"/>
                  <a:pt x="1698" y="1385"/>
                </a:cubicBezTo>
                <a:cubicBezTo>
                  <a:pt x="1697" y="1375"/>
                  <a:pt x="1687" y="1375"/>
                  <a:pt x="1681" y="1370"/>
                </a:cubicBezTo>
                <a:cubicBezTo>
                  <a:pt x="1667" y="1356"/>
                  <a:pt x="1662" y="1336"/>
                  <a:pt x="1665" y="1311"/>
                </a:cubicBezTo>
                <a:cubicBezTo>
                  <a:pt x="1656" y="1297"/>
                  <a:pt x="1642" y="1290"/>
                  <a:pt x="1641" y="1270"/>
                </a:cubicBezTo>
                <a:cubicBezTo>
                  <a:pt x="1639" y="1231"/>
                  <a:pt x="1672" y="1202"/>
                  <a:pt x="1716" y="1212"/>
                </a:cubicBezTo>
                <a:cubicBezTo>
                  <a:pt x="1722" y="1193"/>
                  <a:pt x="1742" y="1188"/>
                  <a:pt x="1763" y="1182"/>
                </a:cubicBezTo>
                <a:close/>
                <a:moveTo>
                  <a:pt x="1749" y="1400"/>
                </a:moveTo>
                <a:cubicBezTo>
                  <a:pt x="1781" y="1391"/>
                  <a:pt x="1799" y="1333"/>
                  <a:pt x="1774" y="1304"/>
                </a:cubicBezTo>
                <a:cubicBezTo>
                  <a:pt x="1768" y="1297"/>
                  <a:pt x="1759" y="1296"/>
                  <a:pt x="1752" y="1288"/>
                </a:cubicBezTo>
                <a:cubicBezTo>
                  <a:pt x="1735" y="1283"/>
                  <a:pt x="1709" y="1292"/>
                  <a:pt x="1705" y="1306"/>
                </a:cubicBezTo>
                <a:cubicBezTo>
                  <a:pt x="1702" y="1319"/>
                  <a:pt x="1709" y="1329"/>
                  <a:pt x="1718" y="1332"/>
                </a:cubicBezTo>
                <a:cubicBezTo>
                  <a:pt x="1731" y="1335"/>
                  <a:pt x="1739" y="1325"/>
                  <a:pt x="1741" y="1312"/>
                </a:cubicBezTo>
                <a:cubicBezTo>
                  <a:pt x="1762" y="1318"/>
                  <a:pt x="1770" y="1338"/>
                  <a:pt x="1763" y="1361"/>
                </a:cubicBezTo>
                <a:cubicBezTo>
                  <a:pt x="1759" y="1370"/>
                  <a:pt x="1746" y="1376"/>
                  <a:pt x="1744" y="1382"/>
                </a:cubicBezTo>
                <a:cubicBezTo>
                  <a:pt x="1743" y="1389"/>
                  <a:pt x="1748" y="1396"/>
                  <a:pt x="1749" y="1400"/>
                </a:cubicBezTo>
                <a:close/>
                <a:moveTo>
                  <a:pt x="1778" y="1045"/>
                </a:moveTo>
                <a:cubicBezTo>
                  <a:pt x="1779" y="1039"/>
                  <a:pt x="1781" y="1033"/>
                  <a:pt x="1780" y="1025"/>
                </a:cubicBezTo>
                <a:cubicBezTo>
                  <a:pt x="1768" y="999"/>
                  <a:pt x="1731" y="1027"/>
                  <a:pt x="1762" y="1035"/>
                </a:cubicBezTo>
                <a:cubicBezTo>
                  <a:pt x="1753" y="1044"/>
                  <a:pt x="1744" y="1032"/>
                  <a:pt x="1744" y="1024"/>
                </a:cubicBezTo>
                <a:cubicBezTo>
                  <a:pt x="1744" y="1012"/>
                  <a:pt x="1754" y="1010"/>
                  <a:pt x="1763" y="1005"/>
                </a:cubicBezTo>
                <a:cubicBezTo>
                  <a:pt x="1762" y="999"/>
                  <a:pt x="1760" y="993"/>
                  <a:pt x="1755" y="992"/>
                </a:cubicBezTo>
                <a:cubicBezTo>
                  <a:pt x="1752" y="1005"/>
                  <a:pt x="1739" y="1005"/>
                  <a:pt x="1732" y="1014"/>
                </a:cubicBezTo>
                <a:cubicBezTo>
                  <a:pt x="1716" y="1033"/>
                  <a:pt x="1738" y="1058"/>
                  <a:pt x="1742" y="1078"/>
                </a:cubicBezTo>
                <a:cubicBezTo>
                  <a:pt x="1764" y="1077"/>
                  <a:pt x="1758" y="1048"/>
                  <a:pt x="1778" y="1045"/>
                </a:cubicBezTo>
                <a:close/>
                <a:moveTo>
                  <a:pt x="1760" y="874"/>
                </a:moveTo>
                <a:cubicBezTo>
                  <a:pt x="1744" y="900"/>
                  <a:pt x="1785" y="902"/>
                  <a:pt x="1781" y="873"/>
                </a:cubicBezTo>
                <a:cubicBezTo>
                  <a:pt x="1781" y="869"/>
                  <a:pt x="1776" y="865"/>
                  <a:pt x="1773" y="860"/>
                </a:cubicBezTo>
                <a:cubicBezTo>
                  <a:pt x="1766" y="847"/>
                  <a:pt x="1758" y="840"/>
                  <a:pt x="1747" y="837"/>
                </a:cubicBezTo>
                <a:cubicBezTo>
                  <a:pt x="1742" y="857"/>
                  <a:pt x="1729" y="869"/>
                  <a:pt x="1729" y="894"/>
                </a:cubicBezTo>
                <a:cubicBezTo>
                  <a:pt x="1743" y="899"/>
                  <a:pt x="1750" y="911"/>
                  <a:pt x="1762" y="918"/>
                </a:cubicBezTo>
                <a:cubicBezTo>
                  <a:pt x="1762" y="912"/>
                  <a:pt x="1766" y="910"/>
                  <a:pt x="1765" y="903"/>
                </a:cubicBezTo>
                <a:cubicBezTo>
                  <a:pt x="1756" y="899"/>
                  <a:pt x="1742" y="878"/>
                  <a:pt x="1760" y="874"/>
                </a:cubicBezTo>
                <a:close/>
                <a:moveTo>
                  <a:pt x="1789" y="740"/>
                </a:moveTo>
                <a:cubicBezTo>
                  <a:pt x="1784" y="733"/>
                  <a:pt x="1777" y="739"/>
                  <a:pt x="1771" y="739"/>
                </a:cubicBezTo>
                <a:cubicBezTo>
                  <a:pt x="1746" y="738"/>
                  <a:pt x="1727" y="724"/>
                  <a:pt x="1717" y="707"/>
                </a:cubicBezTo>
                <a:cubicBezTo>
                  <a:pt x="1699" y="707"/>
                  <a:pt x="1686" y="702"/>
                  <a:pt x="1673" y="696"/>
                </a:cubicBezTo>
                <a:cubicBezTo>
                  <a:pt x="1665" y="685"/>
                  <a:pt x="1654" y="676"/>
                  <a:pt x="1650" y="662"/>
                </a:cubicBezTo>
                <a:cubicBezTo>
                  <a:pt x="1643" y="631"/>
                  <a:pt x="1665" y="612"/>
                  <a:pt x="1682" y="598"/>
                </a:cubicBezTo>
                <a:cubicBezTo>
                  <a:pt x="1678" y="585"/>
                  <a:pt x="1680" y="573"/>
                  <a:pt x="1680" y="557"/>
                </a:cubicBezTo>
                <a:cubicBezTo>
                  <a:pt x="1668" y="560"/>
                  <a:pt x="1675" y="583"/>
                  <a:pt x="1674" y="594"/>
                </a:cubicBezTo>
                <a:cubicBezTo>
                  <a:pt x="1658" y="604"/>
                  <a:pt x="1644" y="618"/>
                  <a:pt x="1641" y="639"/>
                </a:cubicBezTo>
                <a:cubicBezTo>
                  <a:pt x="1635" y="679"/>
                  <a:pt x="1671" y="720"/>
                  <a:pt x="1711" y="715"/>
                </a:cubicBezTo>
                <a:cubicBezTo>
                  <a:pt x="1721" y="731"/>
                  <a:pt x="1740" y="744"/>
                  <a:pt x="1764" y="746"/>
                </a:cubicBezTo>
                <a:cubicBezTo>
                  <a:pt x="1772" y="746"/>
                  <a:pt x="1784" y="747"/>
                  <a:pt x="1789" y="740"/>
                </a:cubicBezTo>
                <a:close/>
                <a:moveTo>
                  <a:pt x="1788" y="1304"/>
                </a:moveTo>
                <a:lnTo>
                  <a:pt x="1788" y="1297"/>
                </a:lnTo>
                <a:cubicBezTo>
                  <a:pt x="1784" y="1295"/>
                  <a:pt x="1777" y="1296"/>
                  <a:pt x="1778" y="1302"/>
                </a:cubicBezTo>
                <a:cubicBezTo>
                  <a:pt x="1779" y="1306"/>
                  <a:pt x="1785" y="1308"/>
                  <a:pt x="1788" y="1304"/>
                </a:cubicBezTo>
                <a:close/>
                <a:moveTo>
                  <a:pt x="1791" y="581"/>
                </a:moveTo>
                <a:cubicBezTo>
                  <a:pt x="1794" y="563"/>
                  <a:pt x="1787" y="551"/>
                  <a:pt x="1781" y="540"/>
                </a:cubicBezTo>
                <a:cubicBezTo>
                  <a:pt x="1774" y="527"/>
                  <a:pt x="1771" y="518"/>
                  <a:pt x="1759" y="513"/>
                </a:cubicBezTo>
                <a:lnTo>
                  <a:pt x="1757" y="513"/>
                </a:lnTo>
                <a:cubicBezTo>
                  <a:pt x="1757" y="518"/>
                  <a:pt x="1752" y="528"/>
                  <a:pt x="1754" y="536"/>
                </a:cubicBezTo>
                <a:cubicBezTo>
                  <a:pt x="1755" y="545"/>
                  <a:pt x="1769" y="553"/>
                  <a:pt x="1771" y="568"/>
                </a:cubicBezTo>
                <a:cubicBezTo>
                  <a:pt x="1773" y="586"/>
                  <a:pt x="1766" y="605"/>
                  <a:pt x="1743" y="603"/>
                </a:cubicBezTo>
                <a:cubicBezTo>
                  <a:pt x="1753" y="578"/>
                  <a:pt x="1726" y="569"/>
                  <a:pt x="1714" y="584"/>
                </a:cubicBezTo>
                <a:cubicBezTo>
                  <a:pt x="1705" y="596"/>
                  <a:pt x="1716" y="619"/>
                  <a:pt x="1727" y="624"/>
                </a:cubicBezTo>
                <a:cubicBezTo>
                  <a:pt x="1737" y="628"/>
                  <a:pt x="1751" y="627"/>
                  <a:pt x="1756" y="625"/>
                </a:cubicBezTo>
                <a:cubicBezTo>
                  <a:pt x="1772" y="621"/>
                  <a:pt x="1789" y="600"/>
                  <a:pt x="1791" y="581"/>
                </a:cubicBezTo>
                <a:close/>
                <a:moveTo>
                  <a:pt x="1793" y="623"/>
                </a:moveTo>
                <a:cubicBezTo>
                  <a:pt x="1794" y="603"/>
                  <a:pt x="1775" y="610"/>
                  <a:pt x="1774" y="624"/>
                </a:cubicBezTo>
                <a:cubicBezTo>
                  <a:pt x="1778" y="626"/>
                  <a:pt x="1790" y="626"/>
                  <a:pt x="1793" y="623"/>
                </a:cubicBezTo>
                <a:close/>
                <a:moveTo>
                  <a:pt x="1768" y="1169"/>
                </a:moveTo>
                <a:cubicBezTo>
                  <a:pt x="1784" y="1170"/>
                  <a:pt x="1801" y="1184"/>
                  <a:pt x="1803" y="1163"/>
                </a:cubicBezTo>
                <a:cubicBezTo>
                  <a:pt x="1789" y="1152"/>
                  <a:pt x="1772" y="1150"/>
                  <a:pt x="1754" y="1154"/>
                </a:cubicBezTo>
                <a:cubicBezTo>
                  <a:pt x="1733" y="1158"/>
                  <a:pt x="1717" y="1176"/>
                  <a:pt x="1702" y="1179"/>
                </a:cubicBezTo>
                <a:cubicBezTo>
                  <a:pt x="1682" y="1183"/>
                  <a:pt x="1673" y="1178"/>
                  <a:pt x="1659" y="1184"/>
                </a:cubicBezTo>
                <a:cubicBezTo>
                  <a:pt x="1651" y="1187"/>
                  <a:pt x="1631" y="1203"/>
                  <a:pt x="1626" y="1209"/>
                </a:cubicBezTo>
                <a:cubicBezTo>
                  <a:pt x="1608" y="1233"/>
                  <a:pt x="1604" y="1270"/>
                  <a:pt x="1614" y="1298"/>
                </a:cubicBezTo>
                <a:cubicBezTo>
                  <a:pt x="1619" y="1309"/>
                  <a:pt x="1628" y="1316"/>
                  <a:pt x="1632" y="1326"/>
                </a:cubicBezTo>
                <a:cubicBezTo>
                  <a:pt x="1638" y="1344"/>
                  <a:pt x="1638" y="1361"/>
                  <a:pt x="1646" y="1374"/>
                </a:cubicBezTo>
                <a:cubicBezTo>
                  <a:pt x="1656" y="1393"/>
                  <a:pt x="1678" y="1413"/>
                  <a:pt x="1703" y="1408"/>
                </a:cubicBezTo>
                <a:cubicBezTo>
                  <a:pt x="1710" y="1388"/>
                  <a:pt x="1693" y="1391"/>
                  <a:pt x="1680" y="1383"/>
                </a:cubicBezTo>
                <a:cubicBezTo>
                  <a:pt x="1667" y="1376"/>
                  <a:pt x="1657" y="1359"/>
                  <a:pt x="1654" y="1344"/>
                </a:cubicBezTo>
                <a:cubicBezTo>
                  <a:pt x="1652" y="1337"/>
                  <a:pt x="1653" y="1327"/>
                  <a:pt x="1651" y="1320"/>
                </a:cubicBezTo>
                <a:cubicBezTo>
                  <a:pt x="1650" y="1316"/>
                  <a:pt x="1645" y="1312"/>
                  <a:pt x="1642" y="1309"/>
                </a:cubicBezTo>
                <a:cubicBezTo>
                  <a:pt x="1624" y="1285"/>
                  <a:pt x="1620" y="1247"/>
                  <a:pt x="1639" y="1221"/>
                </a:cubicBezTo>
                <a:cubicBezTo>
                  <a:pt x="1651" y="1204"/>
                  <a:pt x="1672" y="1196"/>
                  <a:pt x="1705" y="1197"/>
                </a:cubicBezTo>
                <a:cubicBezTo>
                  <a:pt x="1722" y="1183"/>
                  <a:pt x="1740" y="1165"/>
                  <a:pt x="1768" y="1169"/>
                </a:cubicBezTo>
                <a:close/>
                <a:moveTo>
                  <a:pt x="1808" y="756"/>
                </a:moveTo>
                <a:cubicBezTo>
                  <a:pt x="1806" y="750"/>
                  <a:pt x="1802" y="747"/>
                  <a:pt x="1797" y="745"/>
                </a:cubicBezTo>
                <a:cubicBezTo>
                  <a:pt x="1768" y="757"/>
                  <a:pt x="1738" y="749"/>
                  <a:pt x="1720" y="734"/>
                </a:cubicBezTo>
                <a:cubicBezTo>
                  <a:pt x="1715" y="730"/>
                  <a:pt x="1712" y="723"/>
                  <a:pt x="1706" y="720"/>
                </a:cubicBezTo>
                <a:cubicBezTo>
                  <a:pt x="1699" y="717"/>
                  <a:pt x="1691" y="719"/>
                  <a:pt x="1685" y="717"/>
                </a:cubicBezTo>
                <a:cubicBezTo>
                  <a:pt x="1677" y="715"/>
                  <a:pt x="1668" y="710"/>
                  <a:pt x="1662" y="704"/>
                </a:cubicBezTo>
                <a:cubicBezTo>
                  <a:pt x="1635" y="683"/>
                  <a:pt x="1629" y="631"/>
                  <a:pt x="1651" y="604"/>
                </a:cubicBezTo>
                <a:cubicBezTo>
                  <a:pt x="1655" y="600"/>
                  <a:pt x="1667" y="597"/>
                  <a:pt x="1670" y="588"/>
                </a:cubicBezTo>
                <a:cubicBezTo>
                  <a:pt x="1672" y="580"/>
                  <a:pt x="1668" y="571"/>
                  <a:pt x="1668" y="564"/>
                </a:cubicBezTo>
                <a:cubicBezTo>
                  <a:pt x="1672" y="540"/>
                  <a:pt x="1688" y="531"/>
                  <a:pt x="1710" y="522"/>
                </a:cubicBezTo>
                <a:cubicBezTo>
                  <a:pt x="1712" y="517"/>
                  <a:pt x="1714" y="509"/>
                  <a:pt x="1710" y="504"/>
                </a:cubicBezTo>
                <a:cubicBezTo>
                  <a:pt x="1671" y="506"/>
                  <a:pt x="1644" y="538"/>
                  <a:pt x="1650" y="580"/>
                </a:cubicBezTo>
                <a:cubicBezTo>
                  <a:pt x="1628" y="598"/>
                  <a:pt x="1611" y="622"/>
                  <a:pt x="1616" y="657"/>
                </a:cubicBezTo>
                <a:cubicBezTo>
                  <a:pt x="1621" y="702"/>
                  <a:pt x="1655" y="738"/>
                  <a:pt x="1701" y="739"/>
                </a:cubicBezTo>
                <a:cubicBezTo>
                  <a:pt x="1716" y="766"/>
                  <a:pt x="1779" y="783"/>
                  <a:pt x="1808" y="756"/>
                </a:cubicBezTo>
                <a:close/>
                <a:moveTo>
                  <a:pt x="1801" y="1050"/>
                </a:moveTo>
                <a:cubicBezTo>
                  <a:pt x="1804" y="1045"/>
                  <a:pt x="1800" y="1038"/>
                  <a:pt x="1801" y="1032"/>
                </a:cubicBezTo>
                <a:cubicBezTo>
                  <a:pt x="1796" y="1029"/>
                  <a:pt x="1793" y="1026"/>
                  <a:pt x="1786" y="1026"/>
                </a:cubicBezTo>
                <a:cubicBezTo>
                  <a:pt x="1785" y="1032"/>
                  <a:pt x="1784" y="1037"/>
                  <a:pt x="1785" y="1045"/>
                </a:cubicBezTo>
                <a:cubicBezTo>
                  <a:pt x="1791" y="1046"/>
                  <a:pt x="1793" y="1050"/>
                  <a:pt x="1801" y="1050"/>
                </a:cubicBezTo>
                <a:close/>
                <a:moveTo>
                  <a:pt x="1802" y="878"/>
                </a:moveTo>
                <a:cubicBezTo>
                  <a:pt x="1801" y="871"/>
                  <a:pt x="1803" y="862"/>
                  <a:pt x="1799" y="858"/>
                </a:cubicBezTo>
                <a:cubicBezTo>
                  <a:pt x="1784" y="858"/>
                  <a:pt x="1782" y="868"/>
                  <a:pt x="1786" y="883"/>
                </a:cubicBezTo>
                <a:cubicBezTo>
                  <a:pt x="1794" y="884"/>
                  <a:pt x="1798" y="881"/>
                  <a:pt x="1802" y="878"/>
                </a:cubicBezTo>
                <a:close/>
                <a:moveTo>
                  <a:pt x="1802" y="806"/>
                </a:moveTo>
                <a:cubicBezTo>
                  <a:pt x="1804" y="789"/>
                  <a:pt x="1787" y="782"/>
                  <a:pt x="1774" y="792"/>
                </a:cubicBezTo>
                <a:cubicBezTo>
                  <a:pt x="1771" y="794"/>
                  <a:pt x="1774" y="804"/>
                  <a:pt x="1770" y="806"/>
                </a:cubicBezTo>
                <a:cubicBezTo>
                  <a:pt x="1751" y="804"/>
                  <a:pt x="1744" y="790"/>
                  <a:pt x="1741" y="772"/>
                </a:cubicBezTo>
                <a:cubicBezTo>
                  <a:pt x="1736" y="769"/>
                  <a:pt x="1730" y="767"/>
                  <a:pt x="1722" y="766"/>
                </a:cubicBezTo>
                <a:cubicBezTo>
                  <a:pt x="1721" y="769"/>
                  <a:pt x="1721" y="775"/>
                  <a:pt x="1721" y="779"/>
                </a:cubicBezTo>
                <a:cubicBezTo>
                  <a:pt x="1725" y="805"/>
                  <a:pt x="1749" y="829"/>
                  <a:pt x="1776" y="826"/>
                </a:cubicBezTo>
                <a:cubicBezTo>
                  <a:pt x="1788" y="825"/>
                  <a:pt x="1801" y="817"/>
                  <a:pt x="1802" y="806"/>
                </a:cubicBezTo>
                <a:close/>
                <a:moveTo>
                  <a:pt x="1775" y="1133"/>
                </a:moveTo>
                <a:cubicBezTo>
                  <a:pt x="1793" y="1143"/>
                  <a:pt x="1810" y="1126"/>
                  <a:pt x="1803" y="1104"/>
                </a:cubicBezTo>
                <a:cubicBezTo>
                  <a:pt x="1763" y="1065"/>
                  <a:pt x="1704" y="1116"/>
                  <a:pt x="1712" y="1165"/>
                </a:cubicBezTo>
                <a:cubicBezTo>
                  <a:pt x="1721" y="1164"/>
                  <a:pt x="1727" y="1160"/>
                  <a:pt x="1733" y="1156"/>
                </a:cubicBezTo>
                <a:cubicBezTo>
                  <a:pt x="1733" y="1130"/>
                  <a:pt x="1749" y="1107"/>
                  <a:pt x="1773" y="1112"/>
                </a:cubicBezTo>
                <a:cubicBezTo>
                  <a:pt x="1771" y="1119"/>
                  <a:pt x="1772" y="1128"/>
                  <a:pt x="1775" y="1133"/>
                </a:cubicBezTo>
                <a:close/>
                <a:moveTo>
                  <a:pt x="1789" y="1328"/>
                </a:moveTo>
                <a:cubicBezTo>
                  <a:pt x="1804" y="1326"/>
                  <a:pt x="1810" y="1307"/>
                  <a:pt x="1808" y="1290"/>
                </a:cubicBezTo>
                <a:cubicBezTo>
                  <a:pt x="1790" y="1291"/>
                  <a:pt x="1782" y="1314"/>
                  <a:pt x="1789" y="1328"/>
                </a:cubicBezTo>
                <a:close/>
                <a:moveTo>
                  <a:pt x="1776" y="1269"/>
                </a:moveTo>
                <a:cubicBezTo>
                  <a:pt x="1795" y="1269"/>
                  <a:pt x="1822" y="1235"/>
                  <a:pt x="1808" y="1220"/>
                </a:cubicBezTo>
                <a:cubicBezTo>
                  <a:pt x="1803" y="1220"/>
                  <a:pt x="1802" y="1224"/>
                  <a:pt x="1799" y="1225"/>
                </a:cubicBezTo>
                <a:cubicBezTo>
                  <a:pt x="1799" y="1243"/>
                  <a:pt x="1788" y="1251"/>
                  <a:pt x="1776" y="1257"/>
                </a:cubicBezTo>
                <a:cubicBezTo>
                  <a:pt x="1761" y="1255"/>
                  <a:pt x="1763" y="1268"/>
                  <a:pt x="1776" y="1269"/>
                </a:cubicBezTo>
                <a:close/>
                <a:moveTo>
                  <a:pt x="1804" y="1082"/>
                </a:moveTo>
                <a:cubicBezTo>
                  <a:pt x="1835" y="1102"/>
                  <a:pt x="1837" y="1033"/>
                  <a:pt x="1809" y="1033"/>
                </a:cubicBezTo>
                <a:cubicBezTo>
                  <a:pt x="1799" y="1041"/>
                  <a:pt x="1818" y="1053"/>
                  <a:pt x="1814" y="1064"/>
                </a:cubicBezTo>
                <a:cubicBezTo>
                  <a:pt x="1813" y="1070"/>
                  <a:pt x="1807" y="1067"/>
                  <a:pt x="1804" y="1073"/>
                </a:cubicBezTo>
                <a:lnTo>
                  <a:pt x="1804" y="1082"/>
                </a:lnTo>
                <a:close/>
                <a:moveTo>
                  <a:pt x="1809" y="876"/>
                </a:moveTo>
                <a:cubicBezTo>
                  <a:pt x="1847" y="881"/>
                  <a:pt x="1821" y="793"/>
                  <a:pt x="1804" y="838"/>
                </a:cubicBezTo>
                <a:cubicBezTo>
                  <a:pt x="1805" y="843"/>
                  <a:pt x="1813" y="842"/>
                  <a:pt x="1816" y="846"/>
                </a:cubicBezTo>
                <a:cubicBezTo>
                  <a:pt x="1818" y="860"/>
                  <a:pt x="1805" y="864"/>
                  <a:pt x="1809" y="876"/>
                </a:cubicBezTo>
                <a:close/>
                <a:moveTo>
                  <a:pt x="1816" y="701"/>
                </a:moveTo>
                <a:cubicBezTo>
                  <a:pt x="1824" y="680"/>
                  <a:pt x="1800" y="649"/>
                  <a:pt x="1774" y="656"/>
                </a:cubicBezTo>
                <a:cubicBezTo>
                  <a:pt x="1773" y="656"/>
                  <a:pt x="1773" y="657"/>
                  <a:pt x="1772" y="657"/>
                </a:cubicBezTo>
                <a:cubicBezTo>
                  <a:pt x="1777" y="669"/>
                  <a:pt x="1789" y="666"/>
                  <a:pt x="1797" y="673"/>
                </a:cubicBezTo>
                <a:cubicBezTo>
                  <a:pt x="1806" y="681"/>
                  <a:pt x="1803" y="696"/>
                  <a:pt x="1816" y="701"/>
                </a:cubicBezTo>
                <a:close/>
                <a:moveTo>
                  <a:pt x="1821" y="958"/>
                </a:moveTo>
                <a:cubicBezTo>
                  <a:pt x="1821" y="950"/>
                  <a:pt x="1805" y="937"/>
                  <a:pt x="1797" y="933"/>
                </a:cubicBezTo>
                <a:cubicBezTo>
                  <a:pt x="1789" y="929"/>
                  <a:pt x="1772" y="933"/>
                  <a:pt x="1768" y="940"/>
                </a:cubicBezTo>
                <a:cubicBezTo>
                  <a:pt x="1762" y="950"/>
                  <a:pt x="1770" y="966"/>
                  <a:pt x="1780" y="965"/>
                </a:cubicBezTo>
                <a:cubicBezTo>
                  <a:pt x="1786" y="965"/>
                  <a:pt x="1784" y="959"/>
                  <a:pt x="1790" y="960"/>
                </a:cubicBezTo>
                <a:cubicBezTo>
                  <a:pt x="1790" y="974"/>
                  <a:pt x="1775" y="970"/>
                  <a:pt x="1765" y="970"/>
                </a:cubicBezTo>
                <a:cubicBezTo>
                  <a:pt x="1772" y="999"/>
                  <a:pt x="1821" y="974"/>
                  <a:pt x="1821" y="958"/>
                </a:cubicBezTo>
                <a:close/>
                <a:moveTo>
                  <a:pt x="1829" y="1035"/>
                </a:moveTo>
                <a:cubicBezTo>
                  <a:pt x="1837" y="1025"/>
                  <a:pt x="1833" y="1010"/>
                  <a:pt x="1825" y="1003"/>
                </a:cubicBezTo>
                <a:cubicBezTo>
                  <a:pt x="1830" y="959"/>
                  <a:pt x="1776" y="990"/>
                  <a:pt x="1808" y="1010"/>
                </a:cubicBezTo>
                <a:cubicBezTo>
                  <a:pt x="1792" y="1012"/>
                  <a:pt x="1794" y="997"/>
                  <a:pt x="1790" y="988"/>
                </a:cubicBezTo>
                <a:cubicBezTo>
                  <a:pt x="1777" y="992"/>
                  <a:pt x="1771" y="982"/>
                  <a:pt x="1763" y="984"/>
                </a:cubicBezTo>
                <a:cubicBezTo>
                  <a:pt x="1764" y="1017"/>
                  <a:pt x="1801" y="1025"/>
                  <a:pt x="1829" y="1035"/>
                </a:cubicBezTo>
                <a:close/>
                <a:moveTo>
                  <a:pt x="1828" y="904"/>
                </a:moveTo>
                <a:cubicBezTo>
                  <a:pt x="1837" y="900"/>
                  <a:pt x="1840" y="877"/>
                  <a:pt x="1831" y="871"/>
                </a:cubicBezTo>
                <a:lnTo>
                  <a:pt x="1828" y="871"/>
                </a:lnTo>
                <a:cubicBezTo>
                  <a:pt x="1820" y="883"/>
                  <a:pt x="1802" y="886"/>
                  <a:pt x="1786" y="889"/>
                </a:cubicBezTo>
                <a:cubicBezTo>
                  <a:pt x="1775" y="899"/>
                  <a:pt x="1761" y="917"/>
                  <a:pt x="1765" y="934"/>
                </a:cubicBezTo>
                <a:cubicBezTo>
                  <a:pt x="1773" y="930"/>
                  <a:pt x="1781" y="927"/>
                  <a:pt x="1791" y="926"/>
                </a:cubicBezTo>
                <a:cubicBezTo>
                  <a:pt x="1786" y="909"/>
                  <a:pt x="1810" y="894"/>
                  <a:pt x="1816" y="911"/>
                </a:cubicBezTo>
                <a:cubicBezTo>
                  <a:pt x="1812" y="910"/>
                  <a:pt x="1811" y="906"/>
                  <a:pt x="1805" y="907"/>
                </a:cubicBezTo>
                <a:cubicBezTo>
                  <a:pt x="1801" y="910"/>
                  <a:pt x="1798" y="912"/>
                  <a:pt x="1797" y="917"/>
                </a:cubicBezTo>
                <a:cubicBezTo>
                  <a:pt x="1794" y="944"/>
                  <a:pt x="1844" y="939"/>
                  <a:pt x="1828" y="904"/>
                </a:cubicBezTo>
                <a:close/>
                <a:moveTo>
                  <a:pt x="1837" y="716"/>
                </a:moveTo>
                <a:cubicBezTo>
                  <a:pt x="1850" y="682"/>
                  <a:pt x="1831" y="646"/>
                  <a:pt x="1808" y="634"/>
                </a:cubicBezTo>
                <a:cubicBezTo>
                  <a:pt x="1818" y="622"/>
                  <a:pt x="1808" y="595"/>
                  <a:pt x="1795" y="592"/>
                </a:cubicBezTo>
                <a:cubicBezTo>
                  <a:pt x="1782" y="602"/>
                  <a:pt x="1803" y="614"/>
                  <a:pt x="1796" y="629"/>
                </a:cubicBezTo>
                <a:cubicBezTo>
                  <a:pt x="1777" y="629"/>
                  <a:pt x="1762" y="633"/>
                  <a:pt x="1750" y="640"/>
                </a:cubicBezTo>
                <a:cubicBezTo>
                  <a:pt x="1737" y="651"/>
                  <a:pt x="1731" y="680"/>
                  <a:pt x="1747" y="691"/>
                </a:cubicBezTo>
                <a:cubicBezTo>
                  <a:pt x="1758" y="698"/>
                  <a:pt x="1777" y="694"/>
                  <a:pt x="1776" y="679"/>
                </a:cubicBezTo>
                <a:cubicBezTo>
                  <a:pt x="1776" y="668"/>
                  <a:pt x="1765" y="668"/>
                  <a:pt x="1760" y="658"/>
                </a:cubicBezTo>
                <a:cubicBezTo>
                  <a:pt x="1791" y="633"/>
                  <a:pt x="1829" y="670"/>
                  <a:pt x="1822" y="706"/>
                </a:cubicBezTo>
                <a:cubicBezTo>
                  <a:pt x="1827" y="709"/>
                  <a:pt x="1830" y="715"/>
                  <a:pt x="1837" y="716"/>
                </a:cubicBezTo>
                <a:close/>
                <a:moveTo>
                  <a:pt x="1839" y="1226"/>
                </a:moveTo>
                <a:cubicBezTo>
                  <a:pt x="1839" y="1218"/>
                  <a:pt x="1839" y="1205"/>
                  <a:pt x="1833" y="1200"/>
                </a:cubicBezTo>
                <a:cubicBezTo>
                  <a:pt x="1828" y="1204"/>
                  <a:pt x="1816" y="1209"/>
                  <a:pt x="1814" y="1218"/>
                </a:cubicBezTo>
                <a:cubicBezTo>
                  <a:pt x="1814" y="1221"/>
                  <a:pt x="1817" y="1226"/>
                  <a:pt x="1817" y="1228"/>
                </a:cubicBezTo>
                <a:cubicBezTo>
                  <a:pt x="1818" y="1260"/>
                  <a:pt x="1777" y="1287"/>
                  <a:pt x="1758" y="1263"/>
                </a:cubicBezTo>
                <a:cubicBezTo>
                  <a:pt x="1766" y="1251"/>
                  <a:pt x="1766" y="1231"/>
                  <a:pt x="1743" y="1235"/>
                </a:cubicBezTo>
                <a:cubicBezTo>
                  <a:pt x="1716" y="1259"/>
                  <a:pt x="1749" y="1289"/>
                  <a:pt x="1773" y="1292"/>
                </a:cubicBezTo>
                <a:cubicBezTo>
                  <a:pt x="1783" y="1293"/>
                  <a:pt x="1796" y="1290"/>
                  <a:pt x="1804" y="1286"/>
                </a:cubicBezTo>
                <a:cubicBezTo>
                  <a:pt x="1821" y="1277"/>
                  <a:pt x="1838" y="1252"/>
                  <a:pt x="1839" y="1226"/>
                </a:cubicBezTo>
                <a:close/>
                <a:moveTo>
                  <a:pt x="1849" y="934"/>
                </a:moveTo>
                <a:cubicBezTo>
                  <a:pt x="1852" y="921"/>
                  <a:pt x="1852" y="902"/>
                  <a:pt x="1850" y="883"/>
                </a:cubicBezTo>
                <a:cubicBezTo>
                  <a:pt x="1846" y="838"/>
                  <a:pt x="1838" y="764"/>
                  <a:pt x="1814" y="739"/>
                </a:cubicBezTo>
                <a:cubicBezTo>
                  <a:pt x="1807" y="730"/>
                  <a:pt x="1778" y="713"/>
                  <a:pt x="1764" y="731"/>
                </a:cubicBezTo>
                <a:cubicBezTo>
                  <a:pt x="1776" y="733"/>
                  <a:pt x="1790" y="730"/>
                  <a:pt x="1801" y="738"/>
                </a:cubicBezTo>
                <a:cubicBezTo>
                  <a:pt x="1841" y="782"/>
                  <a:pt x="1835" y="873"/>
                  <a:pt x="1843" y="949"/>
                </a:cubicBezTo>
                <a:cubicBezTo>
                  <a:pt x="1844" y="954"/>
                  <a:pt x="1848" y="954"/>
                  <a:pt x="1849" y="958"/>
                </a:cubicBezTo>
                <a:cubicBezTo>
                  <a:pt x="1844" y="958"/>
                  <a:pt x="1841" y="959"/>
                  <a:pt x="1841" y="963"/>
                </a:cubicBezTo>
                <a:cubicBezTo>
                  <a:pt x="1842" y="1019"/>
                  <a:pt x="1837" y="1063"/>
                  <a:pt x="1828" y="1113"/>
                </a:cubicBezTo>
                <a:cubicBezTo>
                  <a:pt x="1821" y="1153"/>
                  <a:pt x="1806" y="1181"/>
                  <a:pt x="1773" y="1190"/>
                </a:cubicBezTo>
                <a:cubicBezTo>
                  <a:pt x="1767" y="1190"/>
                  <a:pt x="1763" y="1184"/>
                  <a:pt x="1757" y="1188"/>
                </a:cubicBezTo>
                <a:cubicBezTo>
                  <a:pt x="1761" y="1200"/>
                  <a:pt x="1777" y="1200"/>
                  <a:pt x="1788" y="1196"/>
                </a:cubicBezTo>
                <a:cubicBezTo>
                  <a:pt x="1835" y="1179"/>
                  <a:pt x="1839" y="1095"/>
                  <a:pt x="1848" y="1039"/>
                </a:cubicBezTo>
                <a:cubicBezTo>
                  <a:pt x="1849" y="1033"/>
                  <a:pt x="1844" y="1034"/>
                  <a:pt x="1844" y="1028"/>
                </a:cubicBezTo>
                <a:cubicBezTo>
                  <a:pt x="1846" y="1027"/>
                  <a:pt x="1849" y="1025"/>
                  <a:pt x="1849" y="1022"/>
                </a:cubicBezTo>
                <a:cubicBezTo>
                  <a:pt x="1851" y="993"/>
                  <a:pt x="1853" y="960"/>
                  <a:pt x="1849" y="934"/>
                </a:cubicBezTo>
                <a:close/>
                <a:moveTo>
                  <a:pt x="1874" y="970"/>
                </a:moveTo>
                <a:cubicBezTo>
                  <a:pt x="1876" y="964"/>
                  <a:pt x="1871" y="965"/>
                  <a:pt x="1871" y="961"/>
                </a:cubicBezTo>
                <a:cubicBezTo>
                  <a:pt x="1876" y="949"/>
                  <a:pt x="1874" y="933"/>
                  <a:pt x="1874" y="917"/>
                </a:cubicBezTo>
                <a:cubicBezTo>
                  <a:pt x="1874" y="867"/>
                  <a:pt x="1872" y="821"/>
                  <a:pt x="1860" y="784"/>
                </a:cubicBezTo>
                <a:cubicBezTo>
                  <a:pt x="1859" y="739"/>
                  <a:pt x="1829" y="714"/>
                  <a:pt x="1796" y="696"/>
                </a:cubicBezTo>
                <a:cubicBezTo>
                  <a:pt x="1768" y="696"/>
                  <a:pt x="1746" y="702"/>
                  <a:pt x="1739" y="722"/>
                </a:cubicBezTo>
                <a:cubicBezTo>
                  <a:pt x="1753" y="738"/>
                  <a:pt x="1761" y="720"/>
                  <a:pt x="1775" y="718"/>
                </a:cubicBezTo>
                <a:cubicBezTo>
                  <a:pt x="1793" y="716"/>
                  <a:pt x="1813" y="729"/>
                  <a:pt x="1821" y="739"/>
                </a:cubicBezTo>
                <a:cubicBezTo>
                  <a:pt x="1849" y="772"/>
                  <a:pt x="1848" y="843"/>
                  <a:pt x="1852" y="899"/>
                </a:cubicBezTo>
                <a:cubicBezTo>
                  <a:pt x="1854" y="914"/>
                  <a:pt x="1854" y="930"/>
                  <a:pt x="1858" y="943"/>
                </a:cubicBezTo>
                <a:cubicBezTo>
                  <a:pt x="1853" y="945"/>
                  <a:pt x="1856" y="952"/>
                  <a:pt x="1856" y="955"/>
                </a:cubicBezTo>
                <a:cubicBezTo>
                  <a:pt x="1854" y="1034"/>
                  <a:pt x="1850" y="1154"/>
                  <a:pt x="1806" y="1190"/>
                </a:cubicBezTo>
                <a:cubicBezTo>
                  <a:pt x="1799" y="1196"/>
                  <a:pt x="1786" y="1203"/>
                  <a:pt x="1774" y="1203"/>
                </a:cubicBezTo>
                <a:cubicBezTo>
                  <a:pt x="1756" y="1203"/>
                  <a:pt x="1737" y="1179"/>
                  <a:pt x="1728" y="1204"/>
                </a:cubicBezTo>
                <a:cubicBezTo>
                  <a:pt x="1739" y="1215"/>
                  <a:pt x="1755" y="1228"/>
                  <a:pt x="1774" y="1227"/>
                </a:cubicBezTo>
                <a:cubicBezTo>
                  <a:pt x="1788" y="1226"/>
                  <a:pt x="1806" y="1217"/>
                  <a:pt x="1816" y="1209"/>
                </a:cubicBezTo>
                <a:cubicBezTo>
                  <a:pt x="1844" y="1186"/>
                  <a:pt x="1857" y="1148"/>
                  <a:pt x="1865" y="1103"/>
                </a:cubicBezTo>
                <a:cubicBezTo>
                  <a:pt x="1871" y="1068"/>
                  <a:pt x="1877" y="1015"/>
                  <a:pt x="1874" y="970"/>
                </a:cubicBezTo>
                <a:close/>
                <a:moveTo>
                  <a:pt x="1891" y="916"/>
                </a:moveTo>
                <a:cubicBezTo>
                  <a:pt x="1899" y="1071"/>
                  <a:pt x="1864" y="1204"/>
                  <a:pt x="1818" y="1313"/>
                </a:cubicBezTo>
                <a:cubicBezTo>
                  <a:pt x="1725" y="1534"/>
                  <a:pt x="1569" y="1693"/>
                  <a:pt x="1359" y="1797"/>
                </a:cubicBezTo>
                <a:cubicBezTo>
                  <a:pt x="1252" y="1850"/>
                  <a:pt x="1126" y="1883"/>
                  <a:pt x="981" y="1890"/>
                </a:cubicBezTo>
                <a:cubicBezTo>
                  <a:pt x="752" y="1901"/>
                  <a:pt x="569" y="1826"/>
                  <a:pt x="431" y="1736"/>
                </a:cubicBezTo>
                <a:cubicBezTo>
                  <a:pt x="289" y="1644"/>
                  <a:pt x="179" y="1518"/>
                  <a:pt x="100" y="1361"/>
                </a:cubicBezTo>
                <a:cubicBezTo>
                  <a:pt x="47" y="1254"/>
                  <a:pt x="14" y="1129"/>
                  <a:pt x="7" y="982"/>
                </a:cubicBezTo>
                <a:cubicBezTo>
                  <a:pt x="0" y="831"/>
                  <a:pt x="33" y="694"/>
                  <a:pt x="78" y="585"/>
                </a:cubicBezTo>
                <a:cubicBezTo>
                  <a:pt x="171" y="364"/>
                  <a:pt x="326" y="207"/>
                  <a:pt x="537" y="101"/>
                </a:cubicBezTo>
                <a:cubicBezTo>
                  <a:pt x="588" y="75"/>
                  <a:pt x="644" y="54"/>
                  <a:pt x="708" y="37"/>
                </a:cubicBezTo>
                <a:cubicBezTo>
                  <a:pt x="772" y="20"/>
                  <a:pt x="842" y="10"/>
                  <a:pt x="916" y="7"/>
                </a:cubicBezTo>
                <a:cubicBezTo>
                  <a:pt x="1066" y="0"/>
                  <a:pt x="1207" y="34"/>
                  <a:pt x="1315" y="79"/>
                </a:cubicBezTo>
                <a:cubicBezTo>
                  <a:pt x="1537" y="173"/>
                  <a:pt x="1692" y="330"/>
                  <a:pt x="1797" y="539"/>
                </a:cubicBezTo>
                <a:cubicBezTo>
                  <a:pt x="1850" y="643"/>
                  <a:pt x="1885" y="774"/>
                  <a:pt x="1891" y="916"/>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2B2E30"/>
              </a:solidFill>
            </a:endParaRPr>
          </a:p>
        </p:txBody>
      </p:sp>
      <p:sp>
        <p:nvSpPr>
          <p:cNvPr id="4" name="TextBox 3"/>
          <p:cNvSpPr txBox="1"/>
          <p:nvPr/>
        </p:nvSpPr>
        <p:spPr>
          <a:xfrm>
            <a:off x="2505185" y="2192006"/>
            <a:ext cx="1338828" cy="1477328"/>
          </a:xfrm>
          <a:prstGeom prst="rect">
            <a:avLst/>
          </a:prstGeom>
          <a:noFill/>
        </p:spPr>
        <p:txBody>
          <a:bodyPr wrap="none" rtlCol="0">
            <a:spAutoFit/>
          </a:bodyPr>
          <a:lstStyle/>
          <a:p>
            <a:r>
              <a:rPr lang="zh-CN" altLang="en-US" sz="9000" dirty="0">
                <a:solidFill>
                  <a:srgbClr val="B1312A"/>
                </a:solidFill>
                <a:latin typeface="方正隶二简体" pitchFamily="2" charset="-122"/>
                <a:ea typeface="方正隶二简体" pitchFamily="2" charset="-122"/>
              </a:rPr>
              <a:t>叁</a:t>
            </a:r>
          </a:p>
        </p:txBody>
      </p:sp>
    </p:spTree>
  </p:cSld>
  <p:clrMapOvr>
    <a:masterClrMapping/>
  </p:clrMapOvr>
  <p:transition spd="slow" advTm="2885">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0-#ppt_h/2"/>
                                          </p:val>
                                        </p:tav>
                                        <p:tav tm="100000">
                                          <p:val>
                                            <p:strVal val="#ppt_y"/>
                                          </p:val>
                                        </p:tav>
                                      </p:tavLst>
                                    </p:anim>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500" fill="hold"/>
                                        <p:tgtEl>
                                          <p:spTgt spid="31"/>
                                        </p:tgtEl>
                                        <p:attrNameLst>
                                          <p:attrName>ppt_w</p:attrName>
                                        </p:attrNameLst>
                                      </p:cBhvr>
                                      <p:tavLst>
                                        <p:tav tm="0">
                                          <p:val>
                                            <p:fltVal val="0"/>
                                          </p:val>
                                        </p:tav>
                                        <p:tav tm="100000">
                                          <p:val>
                                            <p:strVal val="#ppt_w"/>
                                          </p:val>
                                        </p:tav>
                                      </p:tavLst>
                                    </p:anim>
                                    <p:anim calcmode="lin" valueType="num">
                                      <p:cBhvr>
                                        <p:cTn id="19" dur="500" fill="hold"/>
                                        <p:tgtEl>
                                          <p:spTgt spid="31"/>
                                        </p:tgtEl>
                                        <p:attrNameLst>
                                          <p:attrName>ppt_h</p:attrName>
                                        </p:attrNameLst>
                                      </p:cBhvr>
                                      <p:tavLst>
                                        <p:tav tm="0">
                                          <p:val>
                                            <p:fltVal val="0"/>
                                          </p:val>
                                        </p:tav>
                                        <p:tav tm="100000">
                                          <p:val>
                                            <p:strVal val="#ppt_h"/>
                                          </p:val>
                                        </p:tav>
                                      </p:tavLst>
                                    </p:anim>
                                    <p:anim calcmode="lin" valueType="num">
                                      <p:cBhvr>
                                        <p:cTn id="20" dur="500" fill="hold"/>
                                        <p:tgtEl>
                                          <p:spTgt spid="31"/>
                                        </p:tgtEl>
                                        <p:attrNameLst>
                                          <p:attrName>style.rotation</p:attrName>
                                        </p:attrNameLst>
                                      </p:cBhvr>
                                      <p:tavLst>
                                        <p:tav tm="0">
                                          <p:val>
                                            <p:fltVal val="90"/>
                                          </p:val>
                                        </p:tav>
                                        <p:tav tm="100000">
                                          <p:val>
                                            <p:fltVal val="0"/>
                                          </p:val>
                                        </p:tav>
                                      </p:tavLst>
                                    </p:anim>
                                    <p:animEffect transition="in" filter="fade">
                                      <p:cBhvr>
                                        <p:cTn id="21" dur="500"/>
                                        <p:tgtEl>
                                          <p:spTgt spid="31"/>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p:cTn id="24" dur="500" fill="hold"/>
                                        <p:tgtEl>
                                          <p:spTgt spid="32"/>
                                        </p:tgtEl>
                                        <p:attrNameLst>
                                          <p:attrName>ppt_w</p:attrName>
                                        </p:attrNameLst>
                                      </p:cBhvr>
                                      <p:tavLst>
                                        <p:tav tm="0">
                                          <p:val>
                                            <p:fltVal val="0"/>
                                          </p:val>
                                        </p:tav>
                                        <p:tav tm="100000">
                                          <p:val>
                                            <p:strVal val="#ppt_w"/>
                                          </p:val>
                                        </p:tav>
                                      </p:tavLst>
                                    </p:anim>
                                    <p:anim calcmode="lin" valueType="num">
                                      <p:cBhvr>
                                        <p:cTn id="25" dur="500" fill="hold"/>
                                        <p:tgtEl>
                                          <p:spTgt spid="32"/>
                                        </p:tgtEl>
                                        <p:attrNameLst>
                                          <p:attrName>ppt_h</p:attrName>
                                        </p:attrNameLst>
                                      </p:cBhvr>
                                      <p:tavLst>
                                        <p:tav tm="0">
                                          <p:val>
                                            <p:fltVal val="0"/>
                                          </p:val>
                                        </p:tav>
                                        <p:tav tm="100000">
                                          <p:val>
                                            <p:strVal val="#ppt_h"/>
                                          </p:val>
                                        </p:tav>
                                      </p:tavLst>
                                    </p:anim>
                                    <p:anim calcmode="lin" valueType="num">
                                      <p:cBhvr>
                                        <p:cTn id="26" dur="500" fill="hold"/>
                                        <p:tgtEl>
                                          <p:spTgt spid="32"/>
                                        </p:tgtEl>
                                        <p:attrNameLst>
                                          <p:attrName>style.rotation</p:attrName>
                                        </p:attrNameLst>
                                      </p:cBhvr>
                                      <p:tavLst>
                                        <p:tav tm="0">
                                          <p:val>
                                            <p:fltVal val="90"/>
                                          </p:val>
                                        </p:tav>
                                        <p:tav tm="100000">
                                          <p:val>
                                            <p:fltVal val="0"/>
                                          </p:val>
                                        </p:tav>
                                      </p:tavLst>
                                    </p:anim>
                                    <p:animEffect transition="in" filter="fade">
                                      <p:cBhvr>
                                        <p:cTn id="27" dur="500"/>
                                        <p:tgtEl>
                                          <p:spTgt spid="32"/>
                                        </p:tgtEl>
                                      </p:cBhvr>
                                    </p:animEffect>
                                  </p:childTnLst>
                                </p:cTn>
                              </p:par>
                            </p:childTnLst>
                          </p:cTn>
                        </p:par>
                        <p:par>
                          <p:cTn id="28" fill="hold">
                            <p:stCondLst>
                              <p:cond delay="2500"/>
                            </p:stCondLst>
                            <p:childTnLst>
                              <p:par>
                                <p:cTn id="29" presetID="1"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par>
                          <p:cTn id="31" fill="hold">
                            <p:stCondLst>
                              <p:cond delay="2500"/>
                            </p:stCondLst>
                            <p:childTnLst>
                              <p:par>
                                <p:cTn id="32" presetID="8" presetClass="emph" presetSubtype="0" repeatCount="indefinite" fill="hold" grpId="1" nodeType="afterEffect">
                                  <p:stCondLst>
                                    <p:cond delay="0"/>
                                  </p:stCondLst>
                                  <p:childTnLst>
                                    <p:animRot by="21600000">
                                      <p:cBhvr>
                                        <p:cTn id="33" dur="5000" fill="hold"/>
                                        <p:tgtEl>
                                          <p:spTgt spid="9"/>
                                        </p:tgtEl>
                                        <p:attrNameLst>
                                          <p:attrName>r</p:attrName>
                                        </p:attrNameLst>
                                      </p:cBhvr>
                                    </p:animRot>
                                  </p:childTnLst>
                                </p:cTn>
                              </p:par>
                              <p:par>
                                <p:cTn id="34" presetID="31" presetClass="entr" presetSubtype="0" fill="hold" grpId="0" nodeType="withEffect">
                                  <p:stCondLst>
                                    <p:cond delay="100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 calcmode="lin" valueType="num">
                                      <p:cBhvr>
                                        <p:cTn id="38" dur="500" fill="hold"/>
                                        <p:tgtEl>
                                          <p:spTgt spid="4"/>
                                        </p:tgtEl>
                                        <p:attrNameLst>
                                          <p:attrName>style.rotation</p:attrName>
                                        </p:attrNameLst>
                                      </p:cBhvr>
                                      <p:tavLst>
                                        <p:tav tm="0">
                                          <p:val>
                                            <p:fltVal val="90"/>
                                          </p:val>
                                        </p:tav>
                                        <p:tav tm="100000">
                                          <p:val>
                                            <p:fltVal val="0"/>
                                          </p:val>
                                        </p:tav>
                                      </p:tavLst>
                                    </p:anim>
                                    <p:animEffect transition="in" filter="fade">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9" grpId="0" animBg="1"/>
      <p:bldP spid="9" grpId="1"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gray">
          <a:xfrm>
            <a:off x="6435835" y="1862007"/>
            <a:ext cx="3970337" cy="3727450"/>
          </a:xfrm>
          <a:prstGeom prst="roundRect">
            <a:avLst>
              <a:gd name="adj" fmla="val 2259"/>
            </a:avLst>
          </a:prstGeom>
          <a:solidFill>
            <a:schemeClr val="tx2"/>
          </a:solidFill>
          <a:ln w="3175" cap="flat" cmpd="sng" algn="ctr">
            <a:solidFill>
              <a:srgbClr val="D7D7D7"/>
            </a:solidFill>
            <a:prstDash val="solid"/>
          </a:ln>
          <a:effectLst/>
        </p:spPr>
        <p:txBody>
          <a:bodyPr lIns="180000" anchor="ctr"/>
          <a:lstStyle/>
          <a:p>
            <a:pPr marL="0" marR="0" lvl="0" indent="0" algn="ctr" defTabSz="914400" eaLnBrk="1" fontAlgn="auto" latinLnBrk="0" hangingPunct="1">
              <a:lnSpc>
                <a:spcPct val="150000"/>
              </a:lnSpc>
              <a:spcBef>
                <a:spcPts val="0"/>
              </a:spcBef>
              <a:spcAft>
                <a:spcPts val="0"/>
              </a:spcAft>
              <a:buClrTx/>
              <a:buSzTx/>
              <a:buFontTx/>
              <a:buNone/>
              <a:defRPr/>
            </a:pPr>
            <a:r>
              <a:rPr lang="zh-CN" altLang="en-US" kern="0" dirty="0">
                <a:solidFill>
                  <a:srgbClr val="F8F8F8"/>
                </a:solidFill>
                <a:latin typeface="微软雅黑" panose="020B0503020204020204" pitchFamily="34" charset="-122"/>
                <a:ea typeface="微软雅黑" panose="020B0503020204020204" pitchFamily="34" charset="-122"/>
              </a:rPr>
              <a:t>单击此处添加文本</a:t>
            </a:r>
            <a:endParaRPr lang="en-US" altLang="zh-CN" kern="0" dirty="0">
              <a:solidFill>
                <a:srgbClr val="F8F8F8"/>
              </a:solidFill>
              <a:latin typeface="微软雅黑" panose="020B0503020204020204" pitchFamily="34" charset="-122"/>
              <a:ea typeface="微软雅黑" panose="020B0503020204020204" pitchFamily="34" charset="-122"/>
            </a:endParaRPr>
          </a:p>
          <a:p>
            <a:pPr algn="ctr" fontAlgn="auto">
              <a:lnSpc>
                <a:spcPct val="150000"/>
              </a:lnSpc>
              <a:spcBef>
                <a:spcPts val="0"/>
              </a:spcBef>
              <a:spcAft>
                <a:spcPts val="0"/>
              </a:spcAft>
              <a:defRPr/>
            </a:pPr>
            <a:r>
              <a:rPr lang="zh-CN" altLang="en-US" kern="0" dirty="0">
                <a:solidFill>
                  <a:srgbClr val="F8F8F8"/>
                </a:solidFill>
                <a:latin typeface="微软雅黑" panose="020B0503020204020204" pitchFamily="34" charset="-122"/>
                <a:ea typeface="微软雅黑" panose="020B0503020204020204" pitchFamily="34" charset="-122"/>
              </a:rPr>
              <a:t>单击此处添加文本</a:t>
            </a:r>
          </a:p>
          <a:p>
            <a:pPr algn="ctr" fontAlgn="auto">
              <a:lnSpc>
                <a:spcPct val="150000"/>
              </a:lnSpc>
              <a:spcBef>
                <a:spcPts val="0"/>
              </a:spcBef>
              <a:spcAft>
                <a:spcPts val="0"/>
              </a:spcAft>
              <a:defRPr/>
            </a:pPr>
            <a:r>
              <a:rPr lang="zh-CN" altLang="en-US" kern="0" dirty="0">
                <a:solidFill>
                  <a:srgbClr val="F8F8F8"/>
                </a:solidFill>
                <a:latin typeface="微软雅黑" panose="020B0503020204020204" pitchFamily="34" charset="-122"/>
                <a:ea typeface="微软雅黑" panose="020B0503020204020204" pitchFamily="34" charset="-122"/>
              </a:rPr>
              <a:t>单击此处添加文本</a:t>
            </a:r>
          </a:p>
          <a:p>
            <a:pPr algn="ctr" fontAlgn="auto">
              <a:lnSpc>
                <a:spcPct val="150000"/>
              </a:lnSpc>
              <a:spcBef>
                <a:spcPts val="0"/>
              </a:spcBef>
              <a:spcAft>
                <a:spcPts val="0"/>
              </a:spcAft>
              <a:defRPr/>
            </a:pPr>
            <a:r>
              <a:rPr lang="zh-CN" altLang="en-US" kern="0" dirty="0">
                <a:solidFill>
                  <a:srgbClr val="F8F8F8"/>
                </a:solidFill>
                <a:latin typeface="微软雅黑" panose="020B0503020204020204" pitchFamily="34" charset="-122"/>
                <a:ea typeface="微软雅黑" panose="020B0503020204020204" pitchFamily="34" charset="-122"/>
              </a:rPr>
              <a:t>单击此处添加文本</a:t>
            </a:r>
          </a:p>
          <a:p>
            <a:pPr marL="0" marR="0" lvl="0" indent="0" algn="ctr" defTabSz="914400" eaLnBrk="1" fontAlgn="auto" latinLnBrk="0" hangingPunct="1">
              <a:lnSpc>
                <a:spcPct val="150000"/>
              </a:lnSpc>
              <a:spcBef>
                <a:spcPts val="0"/>
              </a:spcBef>
              <a:spcAft>
                <a:spcPts val="0"/>
              </a:spcAft>
              <a:buClrTx/>
              <a:buSzTx/>
              <a:buFontTx/>
              <a:buNone/>
              <a:defRPr/>
            </a:pPr>
            <a:endParaRPr kumimoji="0" lang="zh-CN" altLang="en-US" b="0" i="0" u="none" strike="noStrike" kern="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sp>
        <p:nvSpPr>
          <p:cNvPr id="6" name="Oval 4"/>
          <p:cNvSpPr>
            <a:spLocks noChangeArrowheads="1"/>
          </p:cNvSpPr>
          <p:nvPr/>
        </p:nvSpPr>
        <p:spPr bwMode="gray">
          <a:xfrm>
            <a:off x="2127303" y="1752469"/>
            <a:ext cx="3355975" cy="3355975"/>
          </a:xfrm>
          <a:prstGeom prst="ellipse">
            <a:avLst/>
          </a:prstGeom>
          <a:noFill/>
          <a:ln w="12700" algn="ctr">
            <a:solidFill>
              <a:srgbClr val="2B2E30"/>
            </a:solidFill>
            <a:prstDash val="dash"/>
            <a:roun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7" name="Oval 5"/>
          <p:cNvSpPr>
            <a:spLocks noChangeArrowheads="1"/>
          </p:cNvSpPr>
          <p:nvPr/>
        </p:nvSpPr>
        <p:spPr bwMode="gray">
          <a:xfrm>
            <a:off x="1814565" y="2000119"/>
            <a:ext cx="1143000" cy="1143000"/>
          </a:xfrm>
          <a:prstGeom prst="ellipse">
            <a:avLst/>
          </a:prstGeom>
          <a:solidFill>
            <a:schemeClr val="tx2"/>
          </a:solidFill>
          <a:ln w="38100" algn="ctr">
            <a:solidFill>
              <a:srgbClr val="EBF5FF"/>
            </a:solidFill>
            <a:round/>
          </a:ln>
          <a:effectLst/>
        </p:spPr>
        <p:txBody>
          <a:bodyPr wrap="squar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FFFFF"/>
                </a:solidFill>
                <a:effectLst/>
                <a:uLnTx/>
                <a:uFillTx/>
                <a:latin typeface="+mn-ea"/>
                <a:ea typeface="+mn-ea"/>
              </a:rPr>
              <a:t>添加文本</a:t>
            </a:r>
            <a:r>
              <a:rPr kumimoji="0" lang="en-US" altLang="zh-CN" sz="1800" b="0" i="0" u="none" strike="noStrike" kern="0" cap="none" spc="0" normalizeH="0" baseline="0" noProof="0" dirty="0">
                <a:ln>
                  <a:noFill/>
                </a:ln>
                <a:solidFill>
                  <a:srgbClr val="FFFFFF"/>
                </a:solidFill>
                <a:effectLst/>
                <a:uLnTx/>
                <a:uFillTx/>
                <a:latin typeface="+mn-ea"/>
                <a:ea typeface="+mn-ea"/>
              </a:rPr>
              <a:t>3</a:t>
            </a:r>
            <a:endParaRPr kumimoji="0" lang="zh-CN" altLang="en-US" sz="1800" b="0" i="0" u="none" strike="noStrike" kern="0" cap="none" spc="0" normalizeH="0" baseline="0" noProof="0" dirty="0">
              <a:ln>
                <a:noFill/>
              </a:ln>
              <a:solidFill>
                <a:srgbClr val="FFFFFF"/>
              </a:solidFill>
              <a:effectLst/>
              <a:uLnTx/>
              <a:uFillTx/>
              <a:latin typeface="+mn-ea"/>
              <a:ea typeface="+mn-ea"/>
            </a:endParaRPr>
          </a:p>
        </p:txBody>
      </p:sp>
      <p:sp>
        <p:nvSpPr>
          <p:cNvPr id="8" name="Oval 6"/>
          <p:cNvSpPr>
            <a:spLocks noChangeArrowheads="1"/>
          </p:cNvSpPr>
          <p:nvPr/>
        </p:nvSpPr>
        <p:spPr bwMode="gray">
          <a:xfrm>
            <a:off x="4610153" y="2000119"/>
            <a:ext cx="1143000" cy="1143000"/>
          </a:xfrm>
          <a:prstGeom prst="ellipse">
            <a:avLst/>
          </a:prstGeom>
          <a:solidFill>
            <a:schemeClr val="tx2"/>
          </a:solidFill>
          <a:ln w="38100" algn="ctr">
            <a:solidFill>
              <a:srgbClr val="EBF5FF"/>
            </a:solidFill>
            <a:round/>
          </a:ln>
          <a:effectLst/>
        </p:spPr>
        <p:txBody>
          <a:bodyPr wrap="square" anchor="ctr"/>
          <a:lstStyle/>
          <a:p>
            <a:pPr algn="ctr"/>
            <a:r>
              <a:rPr lang="zh-CN" altLang="en-US" kern="0" dirty="0">
                <a:solidFill>
                  <a:srgbClr val="FFFFFF"/>
                </a:solidFill>
                <a:latin typeface="+mn-ea"/>
                <a:ea typeface="+mn-ea"/>
              </a:rPr>
              <a:t>添加文本</a:t>
            </a:r>
            <a:r>
              <a:rPr lang="en-US" altLang="zh-CN" kern="0" dirty="0">
                <a:solidFill>
                  <a:srgbClr val="FFFFFF"/>
                </a:solidFill>
                <a:latin typeface="+mn-ea"/>
                <a:ea typeface="+mn-ea"/>
              </a:rPr>
              <a:t>1</a:t>
            </a:r>
            <a:endParaRPr lang="zh-CN" altLang="en-US" kern="0" dirty="0">
              <a:solidFill>
                <a:srgbClr val="FFFFFF"/>
              </a:solidFill>
              <a:latin typeface="+mn-ea"/>
              <a:ea typeface="+mn-ea"/>
            </a:endParaRPr>
          </a:p>
        </p:txBody>
      </p:sp>
      <p:sp>
        <p:nvSpPr>
          <p:cNvPr id="9" name="Oval 7"/>
          <p:cNvSpPr>
            <a:spLocks noChangeArrowheads="1"/>
          </p:cNvSpPr>
          <p:nvPr/>
        </p:nvSpPr>
        <p:spPr bwMode="gray">
          <a:xfrm>
            <a:off x="3263953" y="4513132"/>
            <a:ext cx="1143000" cy="1143000"/>
          </a:xfrm>
          <a:prstGeom prst="ellipse">
            <a:avLst/>
          </a:prstGeom>
          <a:solidFill>
            <a:schemeClr val="tx2"/>
          </a:solidFill>
          <a:ln w="38100" algn="ctr">
            <a:solidFill>
              <a:srgbClr val="EBF5FF"/>
            </a:solidFill>
            <a:round/>
          </a:ln>
          <a:effectLst/>
        </p:spPr>
        <p:txBody>
          <a:bodyPr wrap="square" anchor="ctr"/>
          <a:lstStyle/>
          <a:p>
            <a:pPr algn="ctr"/>
            <a:r>
              <a:rPr lang="zh-CN" altLang="en-US" kern="0" dirty="0">
                <a:solidFill>
                  <a:srgbClr val="FFFFFF"/>
                </a:solidFill>
                <a:latin typeface="+mn-ea"/>
                <a:ea typeface="+mn-ea"/>
              </a:rPr>
              <a:t>添加文本</a:t>
            </a:r>
            <a:r>
              <a:rPr lang="en-US" altLang="zh-CN" kern="0" dirty="0">
                <a:solidFill>
                  <a:srgbClr val="FFFFFF"/>
                </a:solidFill>
                <a:latin typeface="+mn-ea"/>
                <a:ea typeface="+mn-ea"/>
              </a:rPr>
              <a:t>2</a:t>
            </a:r>
            <a:endParaRPr lang="zh-CN" altLang="en-US" kern="0" dirty="0">
              <a:solidFill>
                <a:srgbClr val="FFFFFF"/>
              </a:solidFill>
              <a:latin typeface="+mn-ea"/>
              <a:ea typeface="+mn-ea"/>
            </a:endParaRPr>
          </a:p>
        </p:txBody>
      </p:sp>
      <p:sp>
        <p:nvSpPr>
          <p:cNvPr id="10" name="Oval 8"/>
          <p:cNvSpPr>
            <a:spLocks noChangeArrowheads="1"/>
          </p:cNvSpPr>
          <p:nvPr/>
        </p:nvSpPr>
        <p:spPr bwMode="gray">
          <a:xfrm>
            <a:off x="3397303" y="1411157"/>
            <a:ext cx="777875" cy="777875"/>
          </a:xfrm>
          <a:prstGeom prst="ellipse">
            <a:avLst/>
          </a:prstGeom>
          <a:solidFill>
            <a:schemeClr val="bg1">
              <a:lumMod val="60000"/>
              <a:lumOff val="40000"/>
            </a:schemeClr>
          </a:solidFill>
          <a:ln w="38100" algn="ctr">
            <a:no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FFFFFF"/>
                </a:solidFill>
                <a:effectLst/>
                <a:uLnTx/>
                <a:uFillTx/>
                <a:latin typeface="+mn-ea"/>
                <a:ea typeface="+mn-ea"/>
              </a:rPr>
              <a:t>文本</a:t>
            </a:r>
            <a:r>
              <a:rPr kumimoji="0" lang="en-US" altLang="zh-CN" sz="1600" b="0" i="0" u="none" strike="noStrike" kern="0" cap="none" spc="0" normalizeH="0" baseline="0" noProof="0" dirty="0">
                <a:ln>
                  <a:noFill/>
                </a:ln>
                <a:solidFill>
                  <a:srgbClr val="FFFFFF"/>
                </a:solidFill>
                <a:effectLst/>
                <a:uLnTx/>
                <a:uFillTx/>
                <a:latin typeface="+mn-ea"/>
                <a:ea typeface="+mn-ea"/>
              </a:rPr>
              <a:t>1</a:t>
            </a:r>
            <a:endParaRPr kumimoji="0" lang="zh-CN" altLang="en-US" sz="1600" b="0" i="0" u="none" strike="noStrike" kern="0" cap="none" spc="0" normalizeH="0" baseline="0" noProof="0" dirty="0">
              <a:ln>
                <a:noFill/>
              </a:ln>
              <a:solidFill>
                <a:srgbClr val="FFFFFF"/>
              </a:solidFill>
              <a:effectLst/>
              <a:uLnTx/>
              <a:uFillTx/>
              <a:latin typeface="+mn-ea"/>
              <a:ea typeface="+mn-ea"/>
            </a:endParaRPr>
          </a:p>
        </p:txBody>
      </p:sp>
      <p:sp>
        <p:nvSpPr>
          <p:cNvPr id="11" name="Oval 9"/>
          <p:cNvSpPr>
            <a:spLocks noChangeArrowheads="1"/>
          </p:cNvSpPr>
          <p:nvPr/>
        </p:nvSpPr>
        <p:spPr bwMode="gray">
          <a:xfrm>
            <a:off x="4854628" y="3782882"/>
            <a:ext cx="777875" cy="777875"/>
          </a:xfrm>
          <a:prstGeom prst="ellipse">
            <a:avLst/>
          </a:prstGeom>
          <a:solidFill>
            <a:schemeClr val="bg1">
              <a:lumMod val="60000"/>
              <a:lumOff val="40000"/>
            </a:schemeClr>
          </a:solidFill>
          <a:ln w="38100" algn="ctr">
            <a:noFill/>
            <a:round/>
          </a:ln>
          <a:effectLst/>
        </p:spPr>
        <p:txBody>
          <a:bodyPr wrap="none" anchor="ctr"/>
          <a:lstStyle/>
          <a:p>
            <a:pPr algn="ctr"/>
            <a:r>
              <a:rPr lang="zh-CN" altLang="en-US" sz="1600" kern="0" dirty="0">
                <a:solidFill>
                  <a:srgbClr val="FFFFFF"/>
                </a:solidFill>
                <a:latin typeface="+mn-ea"/>
                <a:ea typeface="+mn-ea"/>
              </a:rPr>
              <a:t>文本</a:t>
            </a:r>
            <a:r>
              <a:rPr lang="en-US" altLang="zh-CN" sz="1600" kern="0" dirty="0">
                <a:solidFill>
                  <a:srgbClr val="FFFFFF"/>
                </a:solidFill>
                <a:latin typeface="+mn-ea"/>
                <a:ea typeface="+mn-ea"/>
              </a:rPr>
              <a:t>2</a:t>
            </a:r>
            <a:endParaRPr lang="zh-CN" altLang="en-US" sz="1600" kern="0" dirty="0">
              <a:solidFill>
                <a:srgbClr val="FFFFFF"/>
              </a:solidFill>
              <a:latin typeface="+mn-ea"/>
              <a:ea typeface="+mn-ea"/>
            </a:endParaRPr>
          </a:p>
        </p:txBody>
      </p:sp>
      <p:sp>
        <p:nvSpPr>
          <p:cNvPr id="12" name="Oval 10"/>
          <p:cNvSpPr>
            <a:spLocks noChangeArrowheads="1"/>
          </p:cNvSpPr>
          <p:nvPr/>
        </p:nvSpPr>
        <p:spPr bwMode="gray">
          <a:xfrm>
            <a:off x="1932040" y="3820982"/>
            <a:ext cx="777875" cy="777875"/>
          </a:xfrm>
          <a:prstGeom prst="ellipse">
            <a:avLst/>
          </a:prstGeom>
          <a:solidFill>
            <a:schemeClr val="bg1">
              <a:lumMod val="60000"/>
              <a:lumOff val="40000"/>
            </a:schemeClr>
          </a:solidFill>
          <a:ln w="38100" algn="ctr">
            <a:noFill/>
            <a:round/>
          </a:ln>
          <a:effectLst/>
        </p:spPr>
        <p:txBody>
          <a:bodyPr wrap="none" anchor="ctr"/>
          <a:lstStyle/>
          <a:p>
            <a:pPr algn="ctr"/>
            <a:r>
              <a:rPr lang="zh-CN" altLang="en-US" sz="1600" kern="0" dirty="0">
                <a:solidFill>
                  <a:srgbClr val="FFFFFF"/>
                </a:solidFill>
                <a:latin typeface="+mn-ea"/>
                <a:ea typeface="+mn-ea"/>
              </a:rPr>
              <a:t>文本</a:t>
            </a:r>
            <a:r>
              <a:rPr lang="en-US" altLang="zh-CN" sz="1600" kern="0" dirty="0">
                <a:solidFill>
                  <a:srgbClr val="FFFFFF"/>
                </a:solidFill>
                <a:latin typeface="+mn-ea"/>
                <a:ea typeface="+mn-ea"/>
              </a:rPr>
              <a:t>3</a:t>
            </a:r>
            <a:endParaRPr lang="zh-CN" altLang="en-US" sz="1600" kern="0" dirty="0">
              <a:solidFill>
                <a:srgbClr val="FFFFFF"/>
              </a:solidFill>
              <a:latin typeface="+mn-ea"/>
              <a:ea typeface="+mn-ea"/>
            </a:endParaRPr>
          </a:p>
        </p:txBody>
      </p:sp>
      <p:cxnSp>
        <p:nvCxnSpPr>
          <p:cNvPr id="13" name="AutoShape 11"/>
          <p:cNvCxnSpPr>
            <a:cxnSpLocks noChangeShapeType="1"/>
            <a:stCxn id="9" idx="0"/>
          </p:cNvCxnSpPr>
          <p:nvPr/>
        </p:nvCxnSpPr>
        <p:spPr bwMode="gray">
          <a:xfrm flipH="1" flipV="1">
            <a:off x="3825928" y="4041644"/>
            <a:ext cx="9525" cy="452438"/>
          </a:xfrm>
          <a:prstGeom prst="straightConnector1">
            <a:avLst/>
          </a:prstGeom>
          <a:noFill/>
          <a:ln w="9525">
            <a:solidFill>
              <a:srgbClr val="2B2E30"/>
            </a:solidFill>
            <a:round/>
          </a:ln>
          <a:extLst>
            <a:ext uri="{909E8E84-426E-40DD-AFC4-6F175D3DCCD1}">
              <a14:hiddenFill xmlns:a14="http://schemas.microsoft.com/office/drawing/2010/main">
                <a:noFill/>
              </a14:hiddenFill>
            </a:ext>
          </a:extLst>
        </p:spPr>
      </p:cxnSp>
      <p:cxnSp>
        <p:nvCxnSpPr>
          <p:cNvPr id="14" name="AutoShape 12"/>
          <p:cNvCxnSpPr>
            <a:cxnSpLocks noChangeShapeType="1"/>
          </p:cNvCxnSpPr>
          <p:nvPr/>
        </p:nvCxnSpPr>
        <p:spPr bwMode="gray">
          <a:xfrm flipH="1">
            <a:off x="4365678" y="2860998"/>
            <a:ext cx="356543" cy="244021"/>
          </a:xfrm>
          <a:prstGeom prst="straightConnector1">
            <a:avLst/>
          </a:prstGeom>
          <a:noFill/>
          <a:ln w="9525">
            <a:solidFill>
              <a:srgbClr val="2B2E30"/>
            </a:solidFill>
            <a:round/>
          </a:ln>
          <a:extLst>
            <a:ext uri="{909E8E84-426E-40DD-AFC4-6F175D3DCCD1}">
              <a14:hiddenFill xmlns:a14="http://schemas.microsoft.com/office/drawing/2010/main">
                <a:noFill/>
              </a14:hiddenFill>
            </a:ext>
          </a:extLst>
        </p:spPr>
      </p:cxnSp>
      <p:cxnSp>
        <p:nvCxnSpPr>
          <p:cNvPr id="15" name="AutoShape 13"/>
          <p:cNvCxnSpPr>
            <a:cxnSpLocks noChangeShapeType="1"/>
          </p:cNvCxnSpPr>
          <p:nvPr/>
        </p:nvCxnSpPr>
        <p:spPr bwMode="gray">
          <a:xfrm>
            <a:off x="2872207" y="2860998"/>
            <a:ext cx="413971" cy="244021"/>
          </a:xfrm>
          <a:prstGeom prst="straightConnector1">
            <a:avLst/>
          </a:prstGeom>
          <a:noFill/>
          <a:ln w="9525">
            <a:solidFill>
              <a:srgbClr val="2B2E30"/>
            </a:solidFill>
            <a:round/>
          </a:ln>
          <a:extLst>
            <a:ext uri="{909E8E84-426E-40DD-AFC4-6F175D3DCCD1}">
              <a14:hiddenFill xmlns:a14="http://schemas.microsoft.com/office/drawing/2010/main">
                <a:noFill/>
              </a14:hiddenFill>
            </a:ext>
          </a:extLst>
        </p:spPr>
      </p:cxnSp>
      <p:sp>
        <p:nvSpPr>
          <p:cNvPr id="16" name="AutoShape 22"/>
          <p:cNvSpPr>
            <a:spLocks noChangeArrowheads="1"/>
          </p:cNvSpPr>
          <p:nvPr/>
        </p:nvSpPr>
        <p:spPr bwMode="gray">
          <a:xfrm>
            <a:off x="6577122" y="1584194"/>
            <a:ext cx="3686175" cy="501650"/>
          </a:xfrm>
          <a:prstGeom prst="roundRect">
            <a:avLst>
              <a:gd name="adj" fmla="val 0"/>
            </a:avLst>
          </a:prstGeom>
          <a:solidFill>
            <a:schemeClr val="bg1">
              <a:lumMod val="60000"/>
              <a:lumOff val="40000"/>
            </a:schemeClr>
          </a:solidFill>
          <a:ln w="3175" cap="flat" cmpd="sng" algn="ctr">
            <a:solidFill>
              <a:srgbClr val="D7D7D7"/>
            </a:solid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单击此处添加文本</a:t>
            </a:r>
          </a:p>
        </p:txBody>
      </p:sp>
      <p:sp>
        <p:nvSpPr>
          <p:cNvPr id="17" name="Oval 16"/>
          <p:cNvSpPr>
            <a:spLocks noChangeArrowheads="1"/>
          </p:cNvSpPr>
          <p:nvPr/>
        </p:nvSpPr>
        <p:spPr bwMode="gray">
          <a:xfrm>
            <a:off x="3069236" y="2618996"/>
            <a:ext cx="1472355" cy="1440160"/>
          </a:xfrm>
          <a:prstGeom prst="ellipse">
            <a:avLst/>
          </a:prstGeom>
          <a:solidFill>
            <a:schemeClr val="bg1">
              <a:lumMod val="60000"/>
              <a:lumOff val="40000"/>
            </a:schemeClr>
          </a:solidFill>
          <a:ln w="38100" algn="ctr">
            <a:no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rPr>
              <a:t>标题</a:t>
            </a:r>
            <a:endParaRPr kumimoji="0" lang="zh-CN" altLang="en-US" sz="1800" b="1"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endParaRPr>
          </a:p>
        </p:txBody>
      </p:sp>
      <p:sp>
        <p:nvSpPr>
          <p:cNvPr id="18" name="Freeform 5"/>
          <p:cNvSpPr>
            <a:spLocks noEditPoints="1"/>
          </p:cNvSpPr>
          <p:nvPr/>
        </p:nvSpPr>
        <p:spPr bwMode="auto">
          <a:xfrm>
            <a:off x="897640" y="632442"/>
            <a:ext cx="289716" cy="414420"/>
          </a:xfrm>
          <a:custGeom>
            <a:avLst/>
            <a:gdLst>
              <a:gd name="T0" fmla="*/ 32 w 481"/>
              <a:gd name="T1" fmla="*/ 384 h 701"/>
              <a:gd name="T2" fmla="*/ 84 w 481"/>
              <a:gd name="T3" fmla="*/ 428 h 701"/>
              <a:gd name="T4" fmla="*/ 83 w 481"/>
              <a:gd name="T5" fmla="*/ 394 h 701"/>
              <a:gd name="T6" fmla="*/ 137 w 481"/>
              <a:gd name="T7" fmla="*/ 418 h 701"/>
              <a:gd name="T8" fmla="*/ 157 w 481"/>
              <a:gd name="T9" fmla="*/ 432 h 701"/>
              <a:gd name="T10" fmla="*/ 113 w 481"/>
              <a:gd name="T11" fmla="*/ 488 h 701"/>
              <a:gd name="T12" fmla="*/ 90 w 481"/>
              <a:gd name="T13" fmla="*/ 500 h 701"/>
              <a:gd name="T14" fmla="*/ 137 w 481"/>
              <a:gd name="T15" fmla="*/ 527 h 701"/>
              <a:gd name="T16" fmla="*/ 142 w 481"/>
              <a:gd name="T17" fmla="*/ 534 h 701"/>
              <a:gd name="T18" fmla="*/ 208 w 481"/>
              <a:gd name="T19" fmla="*/ 626 h 701"/>
              <a:gd name="T20" fmla="*/ 203 w 481"/>
              <a:gd name="T21" fmla="*/ 594 h 701"/>
              <a:gd name="T22" fmla="*/ 262 w 481"/>
              <a:gd name="T23" fmla="*/ 522 h 701"/>
              <a:gd name="T24" fmla="*/ 210 w 481"/>
              <a:gd name="T25" fmla="*/ 492 h 701"/>
              <a:gd name="T26" fmla="*/ 159 w 481"/>
              <a:gd name="T27" fmla="*/ 483 h 701"/>
              <a:gd name="T28" fmla="*/ 378 w 481"/>
              <a:gd name="T29" fmla="*/ 439 h 701"/>
              <a:gd name="T30" fmla="*/ 406 w 481"/>
              <a:gd name="T31" fmla="*/ 596 h 701"/>
              <a:gd name="T32" fmla="*/ 308 w 481"/>
              <a:gd name="T33" fmla="*/ 622 h 701"/>
              <a:gd name="T34" fmla="*/ 331 w 481"/>
              <a:gd name="T35" fmla="*/ 505 h 701"/>
              <a:gd name="T36" fmla="*/ 356 w 481"/>
              <a:gd name="T37" fmla="*/ 579 h 701"/>
              <a:gd name="T38" fmla="*/ 331 w 481"/>
              <a:gd name="T39" fmla="*/ 471 h 701"/>
              <a:gd name="T40" fmla="*/ 283 w 481"/>
              <a:gd name="T41" fmla="*/ 634 h 701"/>
              <a:gd name="T42" fmla="*/ 405 w 481"/>
              <a:gd name="T43" fmla="*/ 640 h 701"/>
              <a:gd name="T44" fmla="*/ 447 w 481"/>
              <a:gd name="T45" fmla="*/ 492 h 701"/>
              <a:gd name="T46" fmla="*/ 438 w 481"/>
              <a:gd name="T47" fmla="*/ 343 h 701"/>
              <a:gd name="T48" fmla="*/ 470 w 481"/>
              <a:gd name="T49" fmla="*/ 182 h 701"/>
              <a:gd name="T50" fmla="*/ 425 w 481"/>
              <a:gd name="T51" fmla="*/ 38 h 701"/>
              <a:gd name="T52" fmla="*/ 282 w 481"/>
              <a:gd name="T53" fmla="*/ 105 h 701"/>
              <a:gd name="T54" fmla="*/ 357 w 481"/>
              <a:gd name="T55" fmla="*/ 221 h 701"/>
              <a:gd name="T56" fmla="*/ 348 w 481"/>
              <a:gd name="T57" fmla="*/ 144 h 701"/>
              <a:gd name="T58" fmla="*/ 317 w 481"/>
              <a:gd name="T59" fmla="*/ 177 h 701"/>
              <a:gd name="T60" fmla="*/ 330 w 481"/>
              <a:gd name="T61" fmla="*/ 43 h 701"/>
              <a:gd name="T62" fmla="*/ 431 w 481"/>
              <a:gd name="T63" fmla="*/ 126 h 701"/>
              <a:gd name="T64" fmla="*/ 347 w 481"/>
              <a:gd name="T65" fmla="*/ 244 h 701"/>
              <a:gd name="T66" fmla="*/ 163 w 481"/>
              <a:gd name="T67" fmla="*/ 237 h 701"/>
              <a:gd name="T68" fmla="*/ 210 w 481"/>
              <a:gd name="T69" fmla="*/ 210 h 701"/>
              <a:gd name="T70" fmla="*/ 262 w 481"/>
              <a:gd name="T71" fmla="*/ 179 h 701"/>
              <a:gd name="T72" fmla="*/ 207 w 481"/>
              <a:gd name="T73" fmla="*/ 106 h 701"/>
              <a:gd name="T74" fmla="*/ 235 w 481"/>
              <a:gd name="T75" fmla="*/ 89 h 701"/>
              <a:gd name="T76" fmla="*/ 168 w 481"/>
              <a:gd name="T77" fmla="*/ 150 h 701"/>
              <a:gd name="T78" fmla="*/ 137 w 481"/>
              <a:gd name="T79" fmla="*/ 182 h 701"/>
              <a:gd name="T80" fmla="*/ 98 w 481"/>
              <a:gd name="T81" fmla="*/ 183 h 701"/>
              <a:gd name="T82" fmla="*/ 110 w 481"/>
              <a:gd name="T83" fmla="*/ 230 h 701"/>
              <a:gd name="T84" fmla="*/ 136 w 481"/>
              <a:gd name="T85" fmla="*/ 237 h 701"/>
              <a:gd name="T86" fmla="*/ 139 w 481"/>
              <a:gd name="T87" fmla="*/ 303 h 701"/>
              <a:gd name="T88" fmla="*/ 114 w 481"/>
              <a:gd name="T89" fmla="*/ 301 h 701"/>
              <a:gd name="T90" fmla="*/ 110 w 481"/>
              <a:gd name="T91" fmla="*/ 298 h 701"/>
              <a:gd name="T92" fmla="*/ 31 w 481"/>
              <a:gd name="T93" fmla="*/ 292 h 701"/>
              <a:gd name="T94" fmla="*/ 86 w 481"/>
              <a:gd name="T95" fmla="*/ 334 h 701"/>
              <a:gd name="T96" fmla="*/ 292 w 481"/>
              <a:gd name="T97" fmla="*/ 286 h 701"/>
              <a:gd name="T98" fmla="*/ 345 w 481"/>
              <a:gd name="T99" fmla="*/ 335 h 701"/>
              <a:gd name="T100" fmla="*/ 316 w 481"/>
              <a:gd name="T101" fmla="*/ 402 h 701"/>
              <a:gd name="T102" fmla="*/ 376 w 481"/>
              <a:gd name="T103" fmla="*/ 390 h 701"/>
              <a:gd name="T104" fmla="*/ 246 w 481"/>
              <a:gd name="T105" fmla="*/ 386 h 701"/>
              <a:gd name="T106" fmla="*/ 16 w 481"/>
              <a:gd name="T107" fmla="*/ 36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1" h="701">
                <a:moveTo>
                  <a:pt x="131" y="351"/>
                </a:moveTo>
                <a:cubicBezTo>
                  <a:pt x="127" y="357"/>
                  <a:pt x="113" y="377"/>
                  <a:pt x="86" y="367"/>
                </a:cubicBezTo>
                <a:cubicBezTo>
                  <a:pt x="86" y="367"/>
                  <a:pt x="77" y="376"/>
                  <a:pt x="68" y="375"/>
                </a:cubicBezTo>
                <a:cubicBezTo>
                  <a:pt x="68" y="375"/>
                  <a:pt x="58" y="364"/>
                  <a:pt x="48" y="367"/>
                </a:cubicBezTo>
                <a:cubicBezTo>
                  <a:pt x="38" y="370"/>
                  <a:pt x="34" y="381"/>
                  <a:pt x="32" y="384"/>
                </a:cubicBezTo>
                <a:cubicBezTo>
                  <a:pt x="31" y="387"/>
                  <a:pt x="28" y="398"/>
                  <a:pt x="29" y="408"/>
                </a:cubicBezTo>
                <a:cubicBezTo>
                  <a:pt x="29" y="408"/>
                  <a:pt x="29" y="410"/>
                  <a:pt x="31" y="409"/>
                </a:cubicBezTo>
                <a:cubicBezTo>
                  <a:pt x="39" y="405"/>
                  <a:pt x="45" y="404"/>
                  <a:pt x="54" y="408"/>
                </a:cubicBezTo>
                <a:cubicBezTo>
                  <a:pt x="57" y="409"/>
                  <a:pt x="61" y="411"/>
                  <a:pt x="64" y="415"/>
                </a:cubicBezTo>
                <a:cubicBezTo>
                  <a:pt x="64" y="415"/>
                  <a:pt x="75" y="426"/>
                  <a:pt x="84" y="428"/>
                </a:cubicBezTo>
                <a:cubicBezTo>
                  <a:pt x="93" y="431"/>
                  <a:pt x="100" y="427"/>
                  <a:pt x="103" y="425"/>
                </a:cubicBezTo>
                <a:cubicBezTo>
                  <a:pt x="106" y="422"/>
                  <a:pt x="112" y="415"/>
                  <a:pt x="110" y="403"/>
                </a:cubicBezTo>
                <a:cubicBezTo>
                  <a:pt x="107" y="391"/>
                  <a:pt x="97" y="390"/>
                  <a:pt x="94" y="391"/>
                </a:cubicBezTo>
                <a:cubicBezTo>
                  <a:pt x="92" y="391"/>
                  <a:pt x="88" y="393"/>
                  <a:pt x="86" y="398"/>
                </a:cubicBezTo>
                <a:cubicBezTo>
                  <a:pt x="83" y="404"/>
                  <a:pt x="79" y="397"/>
                  <a:pt x="83" y="394"/>
                </a:cubicBezTo>
                <a:cubicBezTo>
                  <a:pt x="86" y="390"/>
                  <a:pt x="88" y="388"/>
                  <a:pt x="88" y="388"/>
                </a:cubicBezTo>
                <a:cubicBezTo>
                  <a:pt x="97" y="382"/>
                  <a:pt x="112" y="390"/>
                  <a:pt x="114" y="400"/>
                </a:cubicBezTo>
                <a:cubicBezTo>
                  <a:pt x="114" y="400"/>
                  <a:pt x="116" y="412"/>
                  <a:pt x="116" y="415"/>
                </a:cubicBezTo>
                <a:cubicBezTo>
                  <a:pt x="116" y="415"/>
                  <a:pt x="123" y="423"/>
                  <a:pt x="129" y="423"/>
                </a:cubicBezTo>
                <a:cubicBezTo>
                  <a:pt x="129" y="423"/>
                  <a:pt x="135" y="424"/>
                  <a:pt x="137" y="418"/>
                </a:cubicBezTo>
                <a:cubicBezTo>
                  <a:pt x="137" y="418"/>
                  <a:pt x="136" y="415"/>
                  <a:pt x="136" y="412"/>
                </a:cubicBezTo>
                <a:cubicBezTo>
                  <a:pt x="135" y="410"/>
                  <a:pt x="134" y="402"/>
                  <a:pt x="139" y="399"/>
                </a:cubicBezTo>
                <a:cubicBezTo>
                  <a:pt x="139" y="399"/>
                  <a:pt x="144" y="391"/>
                  <a:pt x="156" y="392"/>
                </a:cubicBezTo>
                <a:cubicBezTo>
                  <a:pt x="156" y="392"/>
                  <a:pt x="170" y="394"/>
                  <a:pt x="170" y="408"/>
                </a:cubicBezTo>
                <a:cubicBezTo>
                  <a:pt x="170" y="420"/>
                  <a:pt x="152" y="438"/>
                  <a:pt x="157" y="432"/>
                </a:cubicBezTo>
                <a:cubicBezTo>
                  <a:pt x="157" y="432"/>
                  <a:pt x="147" y="441"/>
                  <a:pt x="143" y="443"/>
                </a:cubicBezTo>
                <a:cubicBezTo>
                  <a:pt x="139" y="446"/>
                  <a:pt x="136" y="454"/>
                  <a:pt x="136" y="465"/>
                </a:cubicBezTo>
                <a:cubicBezTo>
                  <a:pt x="136" y="475"/>
                  <a:pt x="137" y="486"/>
                  <a:pt x="137" y="486"/>
                </a:cubicBezTo>
                <a:cubicBezTo>
                  <a:pt x="137" y="486"/>
                  <a:pt x="137" y="496"/>
                  <a:pt x="126" y="497"/>
                </a:cubicBezTo>
                <a:cubicBezTo>
                  <a:pt x="126" y="497"/>
                  <a:pt x="118" y="497"/>
                  <a:pt x="113" y="488"/>
                </a:cubicBezTo>
                <a:cubicBezTo>
                  <a:pt x="113" y="488"/>
                  <a:pt x="111" y="484"/>
                  <a:pt x="111" y="478"/>
                </a:cubicBezTo>
                <a:cubicBezTo>
                  <a:pt x="111" y="478"/>
                  <a:pt x="113" y="473"/>
                  <a:pt x="110" y="471"/>
                </a:cubicBezTo>
                <a:cubicBezTo>
                  <a:pt x="106" y="470"/>
                  <a:pt x="104" y="470"/>
                  <a:pt x="100" y="473"/>
                </a:cubicBezTo>
                <a:cubicBezTo>
                  <a:pt x="100" y="473"/>
                  <a:pt x="94" y="478"/>
                  <a:pt x="92" y="482"/>
                </a:cubicBezTo>
                <a:cubicBezTo>
                  <a:pt x="92" y="482"/>
                  <a:pt x="88" y="492"/>
                  <a:pt x="90" y="500"/>
                </a:cubicBezTo>
                <a:cubicBezTo>
                  <a:pt x="91" y="508"/>
                  <a:pt x="99" y="512"/>
                  <a:pt x="100" y="513"/>
                </a:cubicBezTo>
                <a:cubicBezTo>
                  <a:pt x="98" y="516"/>
                  <a:pt x="97" y="519"/>
                  <a:pt x="97" y="521"/>
                </a:cubicBezTo>
                <a:cubicBezTo>
                  <a:pt x="98" y="529"/>
                  <a:pt x="108" y="534"/>
                  <a:pt x="115" y="536"/>
                </a:cubicBezTo>
                <a:cubicBezTo>
                  <a:pt x="119" y="537"/>
                  <a:pt x="122" y="536"/>
                  <a:pt x="126" y="535"/>
                </a:cubicBezTo>
                <a:cubicBezTo>
                  <a:pt x="126" y="535"/>
                  <a:pt x="135" y="531"/>
                  <a:pt x="137" y="527"/>
                </a:cubicBezTo>
                <a:cubicBezTo>
                  <a:pt x="137" y="527"/>
                  <a:pt x="140" y="523"/>
                  <a:pt x="137" y="519"/>
                </a:cubicBezTo>
                <a:cubicBezTo>
                  <a:pt x="134" y="516"/>
                  <a:pt x="136" y="514"/>
                  <a:pt x="138" y="513"/>
                </a:cubicBezTo>
                <a:cubicBezTo>
                  <a:pt x="138" y="513"/>
                  <a:pt x="142" y="512"/>
                  <a:pt x="143" y="518"/>
                </a:cubicBezTo>
                <a:cubicBezTo>
                  <a:pt x="143" y="518"/>
                  <a:pt x="145" y="522"/>
                  <a:pt x="143" y="527"/>
                </a:cubicBezTo>
                <a:cubicBezTo>
                  <a:pt x="143" y="527"/>
                  <a:pt x="139" y="530"/>
                  <a:pt x="142" y="534"/>
                </a:cubicBezTo>
                <a:cubicBezTo>
                  <a:pt x="142" y="534"/>
                  <a:pt x="155" y="553"/>
                  <a:pt x="168" y="552"/>
                </a:cubicBezTo>
                <a:cubicBezTo>
                  <a:pt x="168" y="552"/>
                  <a:pt x="174" y="553"/>
                  <a:pt x="171" y="561"/>
                </a:cubicBezTo>
                <a:cubicBezTo>
                  <a:pt x="171" y="561"/>
                  <a:pt x="167" y="576"/>
                  <a:pt x="167" y="583"/>
                </a:cubicBezTo>
                <a:cubicBezTo>
                  <a:pt x="168" y="591"/>
                  <a:pt x="169" y="602"/>
                  <a:pt x="178" y="612"/>
                </a:cubicBezTo>
                <a:cubicBezTo>
                  <a:pt x="178" y="612"/>
                  <a:pt x="189" y="625"/>
                  <a:pt x="208" y="626"/>
                </a:cubicBezTo>
                <a:cubicBezTo>
                  <a:pt x="208" y="626"/>
                  <a:pt x="223" y="627"/>
                  <a:pt x="235" y="612"/>
                </a:cubicBezTo>
                <a:cubicBezTo>
                  <a:pt x="235" y="612"/>
                  <a:pt x="246" y="602"/>
                  <a:pt x="240" y="586"/>
                </a:cubicBezTo>
                <a:cubicBezTo>
                  <a:pt x="240" y="586"/>
                  <a:pt x="234" y="576"/>
                  <a:pt x="223" y="584"/>
                </a:cubicBezTo>
                <a:cubicBezTo>
                  <a:pt x="220" y="587"/>
                  <a:pt x="219" y="590"/>
                  <a:pt x="216" y="593"/>
                </a:cubicBezTo>
                <a:cubicBezTo>
                  <a:pt x="213" y="597"/>
                  <a:pt x="207" y="597"/>
                  <a:pt x="203" y="594"/>
                </a:cubicBezTo>
                <a:cubicBezTo>
                  <a:pt x="200" y="591"/>
                  <a:pt x="198" y="588"/>
                  <a:pt x="197" y="583"/>
                </a:cubicBezTo>
                <a:cubicBezTo>
                  <a:pt x="197" y="580"/>
                  <a:pt x="197" y="575"/>
                  <a:pt x="200" y="570"/>
                </a:cubicBezTo>
                <a:cubicBezTo>
                  <a:pt x="200" y="570"/>
                  <a:pt x="208" y="560"/>
                  <a:pt x="218" y="557"/>
                </a:cubicBezTo>
                <a:cubicBezTo>
                  <a:pt x="218" y="557"/>
                  <a:pt x="239" y="551"/>
                  <a:pt x="244" y="544"/>
                </a:cubicBezTo>
                <a:cubicBezTo>
                  <a:pt x="244" y="544"/>
                  <a:pt x="259" y="532"/>
                  <a:pt x="262" y="522"/>
                </a:cubicBezTo>
                <a:cubicBezTo>
                  <a:pt x="262" y="522"/>
                  <a:pt x="269" y="505"/>
                  <a:pt x="265" y="491"/>
                </a:cubicBezTo>
                <a:cubicBezTo>
                  <a:pt x="265" y="491"/>
                  <a:pt x="261" y="473"/>
                  <a:pt x="249" y="466"/>
                </a:cubicBezTo>
                <a:cubicBezTo>
                  <a:pt x="249" y="466"/>
                  <a:pt x="231" y="454"/>
                  <a:pt x="217" y="462"/>
                </a:cubicBezTo>
                <a:cubicBezTo>
                  <a:pt x="217" y="462"/>
                  <a:pt x="204" y="465"/>
                  <a:pt x="203" y="480"/>
                </a:cubicBezTo>
                <a:cubicBezTo>
                  <a:pt x="203" y="480"/>
                  <a:pt x="201" y="489"/>
                  <a:pt x="210" y="492"/>
                </a:cubicBezTo>
                <a:cubicBezTo>
                  <a:pt x="210" y="492"/>
                  <a:pt x="215" y="492"/>
                  <a:pt x="221" y="493"/>
                </a:cubicBezTo>
                <a:cubicBezTo>
                  <a:pt x="221" y="493"/>
                  <a:pt x="230" y="493"/>
                  <a:pt x="230" y="505"/>
                </a:cubicBezTo>
                <a:cubicBezTo>
                  <a:pt x="230" y="505"/>
                  <a:pt x="228" y="523"/>
                  <a:pt x="211" y="527"/>
                </a:cubicBezTo>
                <a:cubicBezTo>
                  <a:pt x="211" y="527"/>
                  <a:pt x="189" y="531"/>
                  <a:pt x="172" y="512"/>
                </a:cubicBezTo>
                <a:cubicBezTo>
                  <a:pt x="172" y="512"/>
                  <a:pt x="159" y="501"/>
                  <a:pt x="159" y="483"/>
                </a:cubicBezTo>
                <a:cubicBezTo>
                  <a:pt x="157" y="452"/>
                  <a:pt x="198" y="419"/>
                  <a:pt x="228" y="423"/>
                </a:cubicBezTo>
                <a:cubicBezTo>
                  <a:pt x="228" y="423"/>
                  <a:pt x="241" y="424"/>
                  <a:pt x="255" y="433"/>
                </a:cubicBezTo>
                <a:cubicBezTo>
                  <a:pt x="255" y="433"/>
                  <a:pt x="290" y="457"/>
                  <a:pt x="299" y="459"/>
                </a:cubicBezTo>
                <a:cubicBezTo>
                  <a:pt x="299" y="459"/>
                  <a:pt x="320" y="466"/>
                  <a:pt x="347" y="457"/>
                </a:cubicBezTo>
                <a:cubicBezTo>
                  <a:pt x="347" y="457"/>
                  <a:pt x="367" y="450"/>
                  <a:pt x="378" y="439"/>
                </a:cubicBezTo>
                <a:cubicBezTo>
                  <a:pt x="378" y="439"/>
                  <a:pt x="404" y="443"/>
                  <a:pt x="416" y="462"/>
                </a:cubicBezTo>
                <a:cubicBezTo>
                  <a:pt x="416" y="462"/>
                  <a:pt x="429" y="479"/>
                  <a:pt x="428" y="504"/>
                </a:cubicBezTo>
                <a:cubicBezTo>
                  <a:pt x="428" y="504"/>
                  <a:pt x="445" y="526"/>
                  <a:pt x="445" y="540"/>
                </a:cubicBezTo>
                <a:cubicBezTo>
                  <a:pt x="445" y="540"/>
                  <a:pt x="444" y="565"/>
                  <a:pt x="431" y="575"/>
                </a:cubicBezTo>
                <a:cubicBezTo>
                  <a:pt x="427" y="578"/>
                  <a:pt x="404" y="597"/>
                  <a:pt x="406" y="596"/>
                </a:cubicBezTo>
                <a:cubicBezTo>
                  <a:pt x="407" y="594"/>
                  <a:pt x="387" y="609"/>
                  <a:pt x="380" y="630"/>
                </a:cubicBezTo>
                <a:cubicBezTo>
                  <a:pt x="380" y="630"/>
                  <a:pt x="375" y="643"/>
                  <a:pt x="381" y="652"/>
                </a:cubicBezTo>
                <a:cubicBezTo>
                  <a:pt x="381" y="652"/>
                  <a:pt x="386" y="662"/>
                  <a:pt x="372" y="666"/>
                </a:cubicBezTo>
                <a:cubicBezTo>
                  <a:pt x="372" y="666"/>
                  <a:pt x="348" y="673"/>
                  <a:pt x="330" y="659"/>
                </a:cubicBezTo>
                <a:cubicBezTo>
                  <a:pt x="330" y="659"/>
                  <a:pt x="312" y="649"/>
                  <a:pt x="308" y="622"/>
                </a:cubicBezTo>
                <a:cubicBezTo>
                  <a:pt x="308" y="622"/>
                  <a:pt x="308" y="606"/>
                  <a:pt x="309" y="601"/>
                </a:cubicBezTo>
                <a:cubicBezTo>
                  <a:pt x="309" y="601"/>
                  <a:pt x="294" y="594"/>
                  <a:pt x="292" y="568"/>
                </a:cubicBezTo>
                <a:cubicBezTo>
                  <a:pt x="292" y="568"/>
                  <a:pt x="291" y="550"/>
                  <a:pt x="303" y="536"/>
                </a:cubicBezTo>
                <a:cubicBezTo>
                  <a:pt x="303" y="536"/>
                  <a:pt x="311" y="527"/>
                  <a:pt x="317" y="524"/>
                </a:cubicBezTo>
                <a:cubicBezTo>
                  <a:pt x="317" y="524"/>
                  <a:pt x="320" y="511"/>
                  <a:pt x="331" y="505"/>
                </a:cubicBezTo>
                <a:cubicBezTo>
                  <a:pt x="331" y="505"/>
                  <a:pt x="337" y="502"/>
                  <a:pt x="353" y="505"/>
                </a:cubicBezTo>
                <a:cubicBezTo>
                  <a:pt x="353" y="505"/>
                  <a:pt x="368" y="507"/>
                  <a:pt x="374" y="524"/>
                </a:cubicBezTo>
                <a:cubicBezTo>
                  <a:pt x="374" y="524"/>
                  <a:pt x="381" y="543"/>
                  <a:pt x="363" y="544"/>
                </a:cubicBezTo>
                <a:cubicBezTo>
                  <a:pt x="363" y="544"/>
                  <a:pt x="350" y="546"/>
                  <a:pt x="348" y="557"/>
                </a:cubicBezTo>
                <a:cubicBezTo>
                  <a:pt x="348" y="557"/>
                  <a:pt x="346" y="570"/>
                  <a:pt x="356" y="579"/>
                </a:cubicBezTo>
                <a:cubicBezTo>
                  <a:pt x="356" y="579"/>
                  <a:pt x="364" y="586"/>
                  <a:pt x="382" y="580"/>
                </a:cubicBezTo>
                <a:cubicBezTo>
                  <a:pt x="382" y="580"/>
                  <a:pt x="400" y="572"/>
                  <a:pt x="402" y="549"/>
                </a:cubicBezTo>
                <a:cubicBezTo>
                  <a:pt x="402" y="549"/>
                  <a:pt x="401" y="530"/>
                  <a:pt x="388" y="518"/>
                </a:cubicBezTo>
                <a:cubicBezTo>
                  <a:pt x="388" y="518"/>
                  <a:pt x="400" y="481"/>
                  <a:pt x="357" y="481"/>
                </a:cubicBezTo>
                <a:cubicBezTo>
                  <a:pt x="357" y="481"/>
                  <a:pt x="344" y="471"/>
                  <a:pt x="331" y="471"/>
                </a:cubicBezTo>
                <a:cubicBezTo>
                  <a:pt x="331" y="471"/>
                  <a:pt x="309" y="470"/>
                  <a:pt x="303" y="484"/>
                </a:cubicBezTo>
                <a:cubicBezTo>
                  <a:pt x="303" y="484"/>
                  <a:pt x="292" y="496"/>
                  <a:pt x="295" y="514"/>
                </a:cubicBezTo>
                <a:cubicBezTo>
                  <a:pt x="295" y="514"/>
                  <a:pt x="271" y="522"/>
                  <a:pt x="267" y="558"/>
                </a:cubicBezTo>
                <a:cubicBezTo>
                  <a:pt x="267" y="571"/>
                  <a:pt x="271" y="588"/>
                  <a:pt x="282" y="596"/>
                </a:cubicBezTo>
                <a:cubicBezTo>
                  <a:pt x="282" y="596"/>
                  <a:pt x="278" y="614"/>
                  <a:pt x="283" y="634"/>
                </a:cubicBezTo>
                <a:cubicBezTo>
                  <a:pt x="283" y="634"/>
                  <a:pt x="292" y="664"/>
                  <a:pt x="314" y="679"/>
                </a:cubicBezTo>
                <a:cubicBezTo>
                  <a:pt x="314" y="679"/>
                  <a:pt x="329" y="691"/>
                  <a:pt x="348" y="694"/>
                </a:cubicBezTo>
                <a:cubicBezTo>
                  <a:pt x="348" y="694"/>
                  <a:pt x="372" y="701"/>
                  <a:pt x="394" y="690"/>
                </a:cubicBezTo>
                <a:cubicBezTo>
                  <a:pt x="394" y="690"/>
                  <a:pt x="418" y="674"/>
                  <a:pt x="425" y="664"/>
                </a:cubicBezTo>
                <a:cubicBezTo>
                  <a:pt x="425" y="664"/>
                  <a:pt x="404" y="655"/>
                  <a:pt x="405" y="640"/>
                </a:cubicBezTo>
                <a:cubicBezTo>
                  <a:pt x="405" y="640"/>
                  <a:pt x="406" y="624"/>
                  <a:pt x="424" y="612"/>
                </a:cubicBezTo>
                <a:cubicBezTo>
                  <a:pt x="424" y="612"/>
                  <a:pt x="445" y="600"/>
                  <a:pt x="450" y="598"/>
                </a:cubicBezTo>
                <a:cubicBezTo>
                  <a:pt x="450" y="598"/>
                  <a:pt x="467" y="585"/>
                  <a:pt x="471" y="568"/>
                </a:cubicBezTo>
                <a:cubicBezTo>
                  <a:pt x="471" y="568"/>
                  <a:pt x="481" y="548"/>
                  <a:pt x="470" y="519"/>
                </a:cubicBezTo>
                <a:cubicBezTo>
                  <a:pt x="470" y="519"/>
                  <a:pt x="459" y="500"/>
                  <a:pt x="447" y="492"/>
                </a:cubicBezTo>
                <a:cubicBezTo>
                  <a:pt x="447" y="492"/>
                  <a:pt x="449" y="460"/>
                  <a:pt x="440" y="447"/>
                </a:cubicBezTo>
                <a:cubicBezTo>
                  <a:pt x="440" y="447"/>
                  <a:pt x="427" y="424"/>
                  <a:pt x="404" y="415"/>
                </a:cubicBezTo>
                <a:cubicBezTo>
                  <a:pt x="404" y="415"/>
                  <a:pt x="397" y="411"/>
                  <a:pt x="398" y="405"/>
                </a:cubicBezTo>
                <a:cubicBezTo>
                  <a:pt x="398" y="405"/>
                  <a:pt x="428" y="387"/>
                  <a:pt x="438" y="356"/>
                </a:cubicBezTo>
                <a:cubicBezTo>
                  <a:pt x="440" y="351"/>
                  <a:pt x="440" y="348"/>
                  <a:pt x="438" y="343"/>
                </a:cubicBezTo>
                <a:cubicBezTo>
                  <a:pt x="425" y="314"/>
                  <a:pt x="398" y="297"/>
                  <a:pt x="398" y="297"/>
                </a:cubicBezTo>
                <a:cubicBezTo>
                  <a:pt x="397" y="290"/>
                  <a:pt x="404" y="287"/>
                  <a:pt x="404" y="287"/>
                </a:cubicBezTo>
                <a:cubicBezTo>
                  <a:pt x="427" y="277"/>
                  <a:pt x="440" y="254"/>
                  <a:pt x="440" y="254"/>
                </a:cubicBezTo>
                <a:cubicBezTo>
                  <a:pt x="449" y="241"/>
                  <a:pt x="447" y="209"/>
                  <a:pt x="447" y="209"/>
                </a:cubicBezTo>
                <a:cubicBezTo>
                  <a:pt x="459" y="201"/>
                  <a:pt x="470" y="182"/>
                  <a:pt x="470" y="182"/>
                </a:cubicBezTo>
                <a:cubicBezTo>
                  <a:pt x="481" y="153"/>
                  <a:pt x="471" y="133"/>
                  <a:pt x="471" y="133"/>
                </a:cubicBezTo>
                <a:cubicBezTo>
                  <a:pt x="467" y="116"/>
                  <a:pt x="450" y="104"/>
                  <a:pt x="450" y="104"/>
                </a:cubicBezTo>
                <a:cubicBezTo>
                  <a:pt x="445" y="102"/>
                  <a:pt x="424" y="89"/>
                  <a:pt x="424" y="89"/>
                </a:cubicBezTo>
                <a:cubicBezTo>
                  <a:pt x="406" y="77"/>
                  <a:pt x="405" y="62"/>
                  <a:pt x="405" y="62"/>
                </a:cubicBezTo>
                <a:cubicBezTo>
                  <a:pt x="404" y="47"/>
                  <a:pt x="425" y="38"/>
                  <a:pt x="425" y="38"/>
                </a:cubicBezTo>
                <a:cubicBezTo>
                  <a:pt x="418" y="27"/>
                  <a:pt x="394" y="11"/>
                  <a:pt x="394" y="11"/>
                </a:cubicBezTo>
                <a:cubicBezTo>
                  <a:pt x="372" y="0"/>
                  <a:pt x="348" y="7"/>
                  <a:pt x="348" y="7"/>
                </a:cubicBezTo>
                <a:cubicBezTo>
                  <a:pt x="329" y="10"/>
                  <a:pt x="314" y="22"/>
                  <a:pt x="314" y="22"/>
                </a:cubicBezTo>
                <a:cubicBezTo>
                  <a:pt x="292" y="37"/>
                  <a:pt x="283" y="68"/>
                  <a:pt x="283" y="68"/>
                </a:cubicBezTo>
                <a:cubicBezTo>
                  <a:pt x="278" y="88"/>
                  <a:pt x="282" y="105"/>
                  <a:pt x="282" y="105"/>
                </a:cubicBezTo>
                <a:cubicBezTo>
                  <a:pt x="271" y="114"/>
                  <a:pt x="267" y="130"/>
                  <a:pt x="267" y="144"/>
                </a:cubicBezTo>
                <a:cubicBezTo>
                  <a:pt x="271" y="179"/>
                  <a:pt x="295" y="188"/>
                  <a:pt x="295" y="188"/>
                </a:cubicBezTo>
                <a:cubicBezTo>
                  <a:pt x="292" y="205"/>
                  <a:pt x="303" y="218"/>
                  <a:pt x="303" y="218"/>
                </a:cubicBezTo>
                <a:cubicBezTo>
                  <a:pt x="309" y="232"/>
                  <a:pt x="331" y="231"/>
                  <a:pt x="331" y="231"/>
                </a:cubicBezTo>
                <a:cubicBezTo>
                  <a:pt x="344" y="231"/>
                  <a:pt x="357" y="221"/>
                  <a:pt x="357" y="221"/>
                </a:cubicBezTo>
                <a:cubicBezTo>
                  <a:pt x="400" y="220"/>
                  <a:pt x="388" y="184"/>
                  <a:pt x="388" y="184"/>
                </a:cubicBezTo>
                <a:cubicBezTo>
                  <a:pt x="401" y="172"/>
                  <a:pt x="402" y="152"/>
                  <a:pt x="402" y="152"/>
                </a:cubicBezTo>
                <a:cubicBezTo>
                  <a:pt x="400" y="129"/>
                  <a:pt x="382" y="122"/>
                  <a:pt x="382" y="122"/>
                </a:cubicBezTo>
                <a:cubicBezTo>
                  <a:pt x="364" y="115"/>
                  <a:pt x="356" y="123"/>
                  <a:pt x="356" y="123"/>
                </a:cubicBezTo>
                <a:cubicBezTo>
                  <a:pt x="346" y="131"/>
                  <a:pt x="348" y="144"/>
                  <a:pt x="348" y="144"/>
                </a:cubicBezTo>
                <a:cubicBezTo>
                  <a:pt x="350" y="155"/>
                  <a:pt x="363" y="157"/>
                  <a:pt x="363" y="157"/>
                </a:cubicBezTo>
                <a:cubicBezTo>
                  <a:pt x="381" y="159"/>
                  <a:pt x="374" y="177"/>
                  <a:pt x="374" y="177"/>
                </a:cubicBezTo>
                <a:cubicBezTo>
                  <a:pt x="368" y="194"/>
                  <a:pt x="353" y="196"/>
                  <a:pt x="353" y="196"/>
                </a:cubicBezTo>
                <a:cubicBezTo>
                  <a:pt x="337" y="200"/>
                  <a:pt x="331" y="196"/>
                  <a:pt x="331" y="196"/>
                </a:cubicBezTo>
                <a:cubicBezTo>
                  <a:pt x="320" y="190"/>
                  <a:pt x="317" y="177"/>
                  <a:pt x="317" y="177"/>
                </a:cubicBezTo>
                <a:cubicBezTo>
                  <a:pt x="311" y="175"/>
                  <a:pt x="303" y="165"/>
                  <a:pt x="303" y="165"/>
                </a:cubicBezTo>
                <a:cubicBezTo>
                  <a:pt x="291" y="151"/>
                  <a:pt x="292" y="133"/>
                  <a:pt x="292" y="133"/>
                </a:cubicBezTo>
                <a:cubicBezTo>
                  <a:pt x="294" y="107"/>
                  <a:pt x="309" y="100"/>
                  <a:pt x="309" y="100"/>
                </a:cubicBezTo>
                <a:cubicBezTo>
                  <a:pt x="308" y="96"/>
                  <a:pt x="308" y="79"/>
                  <a:pt x="308" y="79"/>
                </a:cubicBezTo>
                <a:cubicBezTo>
                  <a:pt x="312" y="52"/>
                  <a:pt x="330" y="43"/>
                  <a:pt x="330" y="43"/>
                </a:cubicBezTo>
                <a:cubicBezTo>
                  <a:pt x="348" y="28"/>
                  <a:pt x="372" y="36"/>
                  <a:pt x="372" y="36"/>
                </a:cubicBezTo>
                <a:cubicBezTo>
                  <a:pt x="386" y="39"/>
                  <a:pt x="381" y="49"/>
                  <a:pt x="381" y="49"/>
                </a:cubicBezTo>
                <a:cubicBezTo>
                  <a:pt x="375" y="58"/>
                  <a:pt x="380" y="71"/>
                  <a:pt x="380" y="71"/>
                </a:cubicBezTo>
                <a:cubicBezTo>
                  <a:pt x="387" y="92"/>
                  <a:pt x="407" y="107"/>
                  <a:pt x="406" y="106"/>
                </a:cubicBezTo>
                <a:cubicBezTo>
                  <a:pt x="404" y="104"/>
                  <a:pt x="427" y="123"/>
                  <a:pt x="431" y="126"/>
                </a:cubicBezTo>
                <a:cubicBezTo>
                  <a:pt x="444" y="136"/>
                  <a:pt x="445" y="161"/>
                  <a:pt x="445" y="161"/>
                </a:cubicBezTo>
                <a:cubicBezTo>
                  <a:pt x="445" y="175"/>
                  <a:pt x="428" y="197"/>
                  <a:pt x="428" y="197"/>
                </a:cubicBezTo>
                <a:cubicBezTo>
                  <a:pt x="429" y="223"/>
                  <a:pt x="416" y="240"/>
                  <a:pt x="416" y="240"/>
                </a:cubicBezTo>
                <a:cubicBezTo>
                  <a:pt x="404" y="258"/>
                  <a:pt x="378" y="262"/>
                  <a:pt x="378" y="262"/>
                </a:cubicBezTo>
                <a:cubicBezTo>
                  <a:pt x="367" y="251"/>
                  <a:pt x="347" y="244"/>
                  <a:pt x="347" y="244"/>
                </a:cubicBezTo>
                <a:cubicBezTo>
                  <a:pt x="320" y="236"/>
                  <a:pt x="299" y="243"/>
                  <a:pt x="299" y="243"/>
                </a:cubicBezTo>
                <a:cubicBezTo>
                  <a:pt x="290" y="245"/>
                  <a:pt x="255" y="269"/>
                  <a:pt x="255" y="269"/>
                </a:cubicBezTo>
                <a:cubicBezTo>
                  <a:pt x="241" y="278"/>
                  <a:pt x="230" y="278"/>
                  <a:pt x="230" y="278"/>
                </a:cubicBezTo>
                <a:cubicBezTo>
                  <a:pt x="220" y="279"/>
                  <a:pt x="211" y="278"/>
                  <a:pt x="203" y="274"/>
                </a:cubicBezTo>
                <a:cubicBezTo>
                  <a:pt x="188" y="267"/>
                  <a:pt x="169" y="253"/>
                  <a:pt x="163" y="237"/>
                </a:cubicBezTo>
                <a:cubicBezTo>
                  <a:pt x="158" y="221"/>
                  <a:pt x="161" y="201"/>
                  <a:pt x="172" y="190"/>
                </a:cubicBezTo>
                <a:cubicBezTo>
                  <a:pt x="189" y="170"/>
                  <a:pt x="211" y="175"/>
                  <a:pt x="211" y="175"/>
                </a:cubicBezTo>
                <a:cubicBezTo>
                  <a:pt x="228" y="179"/>
                  <a:pt x="230" y="197"/>
                  <a:pt x="230" y="197"/>
                </a:cubicBezTo>
                <a:cubicBezTo>
                  <a:pt x="230" y="208"/>
                  <a:pt x="221" y="209"/>
                  <a:pt x="221" y="209"/>
                </a:cubicBezTo>
                <a:cubicBezTo>
                  <a:pt x="215" y="209"/>
                  <a:pt x="210" y="210"/>
                  <a:pt x="210" y="210"/>
                </a:cubicBezTo>
                <a:cubicBezTo>
                  <a:pt x="201" y="213"/>
                  <a:pt x="203" y="221"/>
                  <a:pt x="203" y="221"/>
                </a:cubicBezTo>
                <a:cubicBezTo>
                  <a:pt x="204" y="236"/>
                  <a:pt x="217" y="239"/>
                  <a:pt x="217" y="239"/>
                </a:cubicBezTo>
                <a:cubicBezTo>
                  <a:pt x="231" y="248"/>
                  <a:pt x="249" y="236"/>
                  <a:pt x="249" y="236"/>
                </a:cubicBezTo>
                <a:cubicBezTo>
                  <a:pt x="261" y="228"/>
                  <a:pt x="265" y="210"/>
                  <a:pt x="265" y="210"/>
                </a:cubicBezTo>
                <a:cubicBezTo>
                  <a:pt x="269" y="197"/>
                  <a:pt x="262" y="179"/>
                  <a:pt x="262" y="179"/>
                </a:cubicBezTo>
                <a:cubicBezTo>
                  <a:pt x="259" y="170"/>
                  <a:pt x="244" y="157"/>
                  <a:pt x="244" y="157"/>
                </a:cubicBezTo>
                <a:cubicBezTo>
                  <a:pt x="239" y="150"/>
                  <a:pt x="218" y="144"/>
                  <a:pt x="218" y="144"/>
                </a:cubicBezTo>
                <a:cubicBezTo>
                  <a:pt x="208" y="142"/>
                  <a:pt x="200" y="132"/>
                  <a:pt x="200" y="132"/>
                </a:cubicBezTo>
                <a:cubicBezTo>
                  <a:pt x="196" y="126"/>
                  <a:pt x="197" y="121"/>
                  <a:pt x="197" y="117"/>
                </a:cubicBezTo>
                <a:cubicBezTo>
                  <a:pt x="199" y="113"/>
                  <a:pt x="203" y="108"/>
                  <a:pt x="207" y="106"/>
                </a:cubicBezTo>
                <a:cubicBezTo>
                  <a:pt x="209" y="105"/>
                  <a:pt x="211" y="105"/>
                  <a:pt x="213" y="106"/>
                </a:cubicBezTo>
                <a:cubicBezTo>
                  <a:pt x="217" y="107"/>
                  <a:pt x="218" y="109"/>
                  <a:pt x="219" y="112"/>
                </a:cubicBezTo>
                <a:cubicBezTo>
                  <a:pt x="221" y="115"/>
                  <a:pt x="223" y="117"/>
                  <a:pt x="223" y="117"/>
                </a:cubicBezTo>
                <a:cubicBezTo>
                  <a:pt x="234" y="126"/>
                  <a:pt x="240" y="115"/>
                  <a:pt x="240" y="115"/>
                </a:cubicBezTo>
                <a:cubicBezTo>
                  <a:pt x="246" y="100"/>
                  <a:pt x="235" y="89"/>
                  <a:pt x="235" y="89"/>
                </a:cubicBezTo>
                <a:cubicBezTo>
                  <a:pt x="223" y="75"/>
                  <a:pt x="208" y="76"/>
                  <a:pt x="208" y="76"/>
                </a:cubicBezTo>
                <a:cubicBezTo>
                  <a:pt x="189" y="76"/>
                  <a:pt x="178" y="89"/>
                  <a:pt x="178" y="89"/>
                </a:cubicBezTo>
                <a:cubicBezTo>
                  <a:pt x="169" y="99"/>
                  <a:pt x="168" y="110"/>
                  <a:pt x="167" y="118"/>
                </a:cubicBezTo>
                <a:cubicBezTo>
                  <a:pt x="167" y="126"/>
                  <a:pt x="171" y="141"/>
                  <a:pt x="171" y="141"/>
                </a:cubicBezTo>
                <a:cubicBezTo>
                  <a:pt x="174" y="149"/>
                  <a:pt x="168" y="150"/>
                  <a:pt x="168" y="150"/>
                </a:cubicBezTo>
                <a:cubicBezTo>
                  <a:pt x="155" y="148"/>
                  <a:pt x="142" y="168"/>
                  <a:pt x="142" y="168"/>
                </a:cubicBezTo>
                <a:cubicBezTo>
                  <a:pt x="139" y="171"/>
                  <a:pt x="143" y="175"/>
                  <a:pt x="143" y="175"/>
                </a:cubicBezTo>
                <a:cubicBezTo>
                  <a:pt x="145" y="180"/>
                  <a:pt x="143" y="184"/>
                  <a:pt x="143" y="184"/>
                </a:cubicBezTo>
                <a:cubicBezTo>
                  <a:pt x="142" y="190"/>
                  <a:pt x="138" y="188"/>
                  <a:pt x="138" y="188"/>
                </a:cubicBezTo>
                <a:cubicBezTo>
                  <a:pt x="136" y="188"/>
                  <a:pt x="134" y="186"/>
                  <a:pt x="137" y="182"/>
                </a:cubicBezTo>
                <a:cubicBezTo>
                  <a:pt x="140" y="178"/>
                  <a:pt x="137" y="174"/>
                  <a:pt x="137" y="174"/>
                </a:cubicBezTo>
                <a:cubicBezTo>
                  <a:pt x="135" y="171"/>
                  <a:pt x="126" y="166"/>
                  <a:pt x="126" y="166"/>
                </a:cubicBezTo>
                <a:cubicBezTo>
                  <a:pt x="122" y="165"/>
                  <a:pt x="118" y="164"/>
                  <a:pt x="113" y="165"/>
                </a:cubicBezTo>
                <a:cubicBezTo>
                  <a:pt x="107" y="166"/>
                  <a:pt x="103" y="170"/>
                  <a:pt x="99" y="175"/>
                </a:cubicBezTo>
                <a:cubicBezTo>
                  <a:pt x="97" y="178"/>
                  <a:pt x="97" y="180"/>
                  <a:pt x="98" y="183"/>
                </a:cubicBezTo>
                <a:cubicBezTo>
                  <a:pt x="98" y="185"/>
                  <a:pt x="99" y="187"/>
                  <a:pt x="100" y="188"/>
                </a:cubicBezTo>
                <a:cubicBezTo>
                  <a:pt x="99" y="189"/>
                  <a:pt x="91" y="194"/>
                  <a:pt x="90" y="202"/>
                </a:cubicBezTo>
                <a:cubicBezTo>
                  <a:pt x="89" y="207"/>
                  <a:pt x="89" y="213"/>
                  <a:pt x="92" y="218"/>
                </a:cubicBezTo>
                <a:cubicBezTo>
                  <a:pt x="93" y="222"/>
                  <a:pt x="97" y="226"/>
                  <a:pt x="100" y="229"/>
                </a:cubicBezTo>
                <a:cubicBezTo>
                  <a:pt x="104" y="232"/>
                  <a:pt x="106" y="232"/>
                  <a:pt x="110" y="230"/>
                </a:cubicBezTo>
                <a:cubicBezTo>
                  <a:pt x="113" y="228"/>
                  <a:pt x="111" y="223"/>
                  <a:pt x="111" y="223"/>
                </a:cubicBezTo>
                <a:cubicBezTo>
                  <a:pt x="111" y="218"/>
                  <a:pt x="113" y="213"/>
                  <a:pt x="113" y="213"/>
                </a:cubicBezTo>
                <a:cubicBezTo>
                  <a:pt x="118" y="204"/>
                  <a:pt x="126" y="205"/>
                  <a:pt x="126" y="205"/>
                </a:cubicBezTo>
                <a:cubicBezTo>
                  <a:pt x="137" y="205"/>
                  <a:pt x="137" y="215"/>
                  <a:pt x="137" y="215"/>
                </a:cubicBezTo>
                <a:cubicBezTo>
                  <a:pt x="137" y="215"/>
                  <a:pt x="136" y="226"/>
                  <a:pt x="136" y="237"/>
                </a:cubicBezTo>
                <a:cubicBezTo>
                  <a:pt x="136" y="247"/>
                  <a:pt x="139" y="256"/>
                  <a:pt x="143" y="258"/>
                </a:cubicBezTo>
                <a:cubicBezTo>
                  <a:pt x="147" y="261"/>
                  <a:pt x="157" y="269"/>
                  <a:pt x="157" y="269"/>
                </a:cubicBezTo>
                <a:cubicBezTo>
                  <a:pt x="152" y="264"/>
                  <a:pt x="170" y="281"/>
                  <a:pt x="170" y="293"/>
                </a:cubicBezTo>
                <a:cubicBezTo>
                  <a:pt x="170" y="307"/>
                  <a:pt x="156" y="310"/>
                  <a:pt x="156" y="310"/>
                </a:cubicBezTo>
                <a:cubicBezTo>
                  <a:pt x="144" y="310"/>
                  <a:pt x="139" y="303"/>
                  <a:pt x="139" y="303"/>
                </a:cubicBezTo>
                <a:cubicBezTo>
                  <a:pt x="134" y="299"/>
                  <a:pt x="135" y="291"/>
                  <a:pt x="136" y="289"/>
                </a:cubicBezTo>
                <a:cubicBezTo>
                  <a:pt x="136" y="287"/>
                  <a:pt x="137" y="283"/>
                  <a:pt x="137" y="283"/>
                </a:cubicBezTo>
                <a:cubicBezTo>
                  <a:pt x="135" y="277"/>
                  <a:pt x="129" y="279"/>
                  <a:pt x="129" y="279"/>
                </a:cubicBezTo>
                <a:cubicBezTo>
                  <a:pt x="123" y="279"/>
                  <a:pt x="116" y="286"/>
                  <a:pt x="116" y="286"/>
                </a:cubicBezTo>
                <a:cubicBezTo>
                  <a:pt x="116" y="290"/>
                  <a:pt x="114" y="301"/>
                  <a:pt x="114" y="301"/>
                </a:cubicBezTo>
                <a:cubicBezTo>
                  <a:pt x="112" y="311"/>
                  <a:pt x="97" y="320"/>
                  <a:pt x="88" y="313"/>
                </a:cubicBezTo>
                <a:cubicBezTo>
                  <a:pt x="88" y="313"/>
                  <a:pt x="86" y="311"/>
                  <a:pt x="83" y="308"/>
                </a:cubicBezTo>
                <a:cubicBezTo>
                  <a:pt x="79" y="304"/>
                  <a:pt x="83" y="298"/>
                  <a:pt x="86" y="303"/>
                </a:cubicBezTo>
                <a:cubicBezTo>
                  <a:pt x="88" y="308"/>
                  <a:pt x="92" y="310"/>
                  <a:pt x="94" y="311"/>
                </a:cubicBezTo>
                <a:cubicBezTo>
                  <a:pt x="97" y="311"/>
                  <a:pt x="107" y="310"/>
                  <a:pt x="110" y="298"/>
                </a:cubicBezTo>
                <a:cubicBezTo>
                  <a:pt x="112" y="286"/>
                  <a:pt x="106" y="280"/>
                  <a:pt x="103" y="277"/>
                </a:cubicBezTo>
                <a:cubicBezTo>
                  <a:pt x="100" y="274"/>
                  <a:pt x="93" y="271"/>
                  <a:pt x="84" y="273"/>
                </a:cubicBezTo>
                <a:cubicBezTo>
                  <a:pt x="75" y="275"/>
                  <a:pt x="64" y="287"/>
                  <a:pt x="64" y="287"/>
                </a:cubicBezTo>
                <a:cubicBezTo>
                  <a:pt x="61" y="290"/>
                  <a:pt x="57" y="293"/>
                  <a:pt x="54" y="294"/>
                </a:cubicBezTo>
                <a:cubicBezTo>
                  <a:pt x="45" y="298"/>
                  <a:pt x="39" y="296"/>
                  <a:pt x="31" y="292"/>
                </a:cubicBezTo>
                <a:cubicBezTo>
                  <a:pt x="29" y="292"/>
                  <a:pt x="29" y="294"/>
                  <a:pt x="29" y="294"/>
                </a:cubicBezTo>
                <a:cubicBezTo>
                  <a:pt x="28" y="304"/>
                  <a:pt x="31" y="314"/>
                  <a:pt x="32" y="317"/>
                </a:cubicBezTo>
                <a:cubicBezTo>
                  <a:pt x="34" y="321"/>
                  <a:pt x="38" y="331"/>
                  <a:pt x="48" y="334"/>
                </a:cubicBezTo>
                <a:cubicBezTo>
                  <a:pt x="58" y="337"/>
                  <a:pt x="68" y="327"/>
                  <a:pt x="68" y="327"/>
                </a:cubicBezTo>
                <a:cubicBezTo>
                  <a:pt x="77" y="326"/>
                  <a:pt x="86" y="334"/>
                  <a:pt x="86" y="334"/>
                </a:cubicBezTo>
                <a:cubicBezTo>
                  <a:pt x="113" y="324"/>
                  <a:pt x="127" y="344"/>
                  <a:pt x="131" y="351"/>
                </a:cubicBezTo>
                <a:close/>
                <a:moveTo>
                  <a:pt x="401" y="333"/>
                </a:moveTo>
                <a:cubicBezTo>
                  <a:pt x="395" y="318"/>
                  <a:pt x="376" y="309"/>
                  <a:pt x="376" y="309"/>
                </a:cubicBezTo>
                <a:cubicBezTo>
                  <a:pt x="365" y="284"/>
                  <a:pt x="351" y="270"/>
                  <a:pt x="323" y="271"/>
                </a:cubicBezTo>
                <a:cubicBezTo>
                  <a:pt x="311" y="271"/>
                  <a:pt x="300" y="276"/>
                  <a:pt x="292" y="286"/>
                </a:cubicBezTo>
                <a:cubicBezTo>
                  <a:pt x="289" y="291"/>
                  <a:pt x="287" y="297"/>
                  <a:pt x="288" y="304"/>
                </a:cubicBezTo>
                <a:cubicBezTo>
                  <a:pt x="291" y="316"/>
                  <a:pt x="304" y="318"/>
                  <a:pt x="309" y="307"/>
                </a:cubicBezTo>
                <a:cubicBezTo>
                  <a:pt x="310" y="304"/>
                  <a:pt x="312" y="300"/>
                  <a:pt x="316" y="298"/>
                </a:cubicBezTo>
                <a:cubicBezTo>
                  <a:pt x="320" y="294"/>
                  <a:pt x="325" y="293"/>
                  <a:pt x="329" y="294"/>
                </a:cubicBezTo>
                <a:cubicBezTo>
                  <a:pt x="348" y="297"/>
                  <a:pt x="356" y="321"/>
                  <a:pt x="345" y="335"/>
                </a:cubicBezTo>
                <a:cubicBezTo>
                  <a:pt x="341" y="340"/>
                  <a:pt x="336" y="343"/>
                  <a:pt x="330" y="348"/>
                </a:cubicBezTo>
                <a:cubicBezTo>
                  <a:pt x="328" y="350"/>
                  <a:pt x="328" y="349"/>
                  <a:pt x="330" y="351"/>
                </a:cubicBezTo>
                <a:cubicBezTo>
                  <a:pt x="336" y="356"/>
                  <a:pt x="341" y="360"/>
                  <a:pt x="345" y="364"/>
                </a:cubicBezTo>
                <a:cubicBezTo>
                  <a:pt x="356" y="378"/>
                  <a:pt x="348" y="402"/>
                  <a:pt x="329" y="405"/>
                </a:cubicBezTo>
                <a:cubicBezTo>
                  <a:pt x="325" y="406"/>
                  <a:pt x="320" y="405"/>
                  <a:pt x="316" y="402"/>
                </a:cubicBezTo>
                <a:cubicBezTo>
                  <a:pt x="312" y="399"/>
                  <a:pt x="310" y="395"/>
                  <a:pt x="309" y="392"/>
                </a:cubicBezTo>
                <a:cubicBezTo>
                  <a:pt x="304" y="381"/>
                  <a:pt x="291" y="383"/>
                  <a:pt x="288" y="395"/>
                </a:cubicBezTo>
                <a:cubicBezTo>
                  <a:pt x="287" y="402"/>
                  <a:pt x="289" y="408"/>
                  <a:pt x="292" y="413"/>
                </a:cubicBezTo>
                <a:cubicBezTo>
                  <a:pt x="300" y="423"/>
                  <a:pt x="311" y="428"/>
                  <a:pt x="323" y="428"/>
                </a:cubicBezTo>
                <a:cubicBezTo>
                  <a:pt x="351" y="430"/>
                  <a:pt x="365" y="415"/>
                  <a:pt x="376" y="390"/>
                </a:cubicBezTo>
                <a:cubicBezTo>
                  <a:pt x="376" y="390"/>
                  <a:pt x="395" y="381"/>
                  <a:pt x="401" y="366"/>
                </a:cubicBezTo>
                <a:cubicBezTo>
                  <a:pt x="406" y="358"/>
                  <a:pt x="406" y="341"/>
                  <a:pt x="401" y="333"/>
                </a:cubicBezTo>
                <a:close/>
                <a:moveTo>
                  <a:pt x="179" y="350"/>
                </a:moveTo>
                <a:cubicBezTo>
                  <a:pt x="179" y="350"/>
                  <a:pt x="205" y="363"/>
                  <a:pt x="215" y="386"/>
                </a:cubicBezTo>
                <a:cubicBezTo>
                  <a:pt x="221" y="382"/>
                  <a:pt x="240" y="382"/>
                  <a:pt x="246" y="386"/>
                </a:cubicBezTo>
                <a:cubicBezTo>
                  <a:pt x="256" y="363"/>
                  <a:pt x="282" y="350"/>
                  <a:pt x="282" y="350"/>
                </a:cubicBezTo>
                <a:cubicBezTo>
                  <a:pt x="253" y="335"/>
                  <a:pt x="246" y="315"/>
                  <a:pt x="246" y="315"/>
                </a:cubicBezTo>
                <a:cubicBezTo>
                  <a:pt x="242" y="317"/>
                  <a:pt x="219" y="317"/>
                  <a:pt x="215" y="315"/>
                </a:cubicBezTo>
                <a:cubicBezTo>
                  <a:pt x="215" y="315"/>
                  <a:pt x="208" y="335"/>
                  <a:pt x="179" y="350"/>
                </a:cubicBezTo>
                <a:close/>
                <a:moveTo>
                  <a:pt x="16" y="366"/>
                </a:moveTo>
                <a:cubicBezTo>
                  <a:pt x="25" y="366"/>
                  <a:pt x="32" y="358"/>
                  <a:pt x="32" y="349"/>
                </a:cubicBezTo>
                <a:cubicBezTo>
                  <a:pt x="32" y="341"/>
                  <a:pt x="25" y="333"/>
                  <a:pt x="16" y="333"/>
                </a:cubicBezTo>
                <a:cubicBezTo>
                  <a:pt x="7" y="333"/>
                  <a:pt x="0" y="341"/>
                  <a:pt x="0" y="349"/>
                </a:cubicBezTo>
                <a:cubicBezTo>
                  <a:pt x="0" y="358"/>
                  <a:pt x="7" y="366"/>
                  <a:pt x="16" y="366"/>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19" name="TextBox 18"/>
          <p:cNvSpPr txBox="1"/>
          <p:nvPr/>
        </p:nvSpPr>
        <p:spPr>
          <a:xfrm>
            <a:off x="1205020" y="613152"/>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800" advTm="6327">
        <p14:prism/>
      </p:transition>
    </mc:Choice>
    <mc:Fallback xmlns="">
      <p:transition spd="slow" advTm="632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9"/>
                                        </p:tgtEl>
                                        <p:attrNameLst>
                                          <p:attrName>ppt_y</p:attrName>
                                        </p:attrNameLst>
                                      </p:cBhvr>
                                      <p:tavLst>
                                        <p:tav tm="0">
                                          <p:val>
                                            <p:strVal val="#ppt_y"/>
                                          </p:val>
                                        </p:tav>
                                        <p:tav tm="100000">
                                          <p:val>
                                            <p:strVal val="#ppt_y"/>
                                          </p:val>
                                        </p:tav>
                                      </p:tavLst>
                                    </p:anim>
                                    <p:anim calcmode="lin" valueType="num">
                                      <p:cBhvr>
                                        <p:cTn id="13"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9"/>
                                        </p:tgtEl>
                                      </p:cBhvr>
                                    </p:animEffect>
                                  </p:childTnLst>
                                </p:cTn>
                              </p:par>
                            </p:childTnLst>
                          </p:cTn>
                        </p:par>
                        <p:par>
                          <p:cTn id="16" fill="hold">
                            <p:stCondLst>
                              <p:cond delay="800"/>
                            </p:stCondLst>
                            <p:childTnLst>
                              <p:par>
                                <p:cTn id="17" presetID="21" presetClass="entr" presetSubtype="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heel(1)">
                                      <p:cBhvr>
                                        <p:cTn id="19" dur="1000"/>
                                        <p:tgtEl>
                                          <p:spTgt spid="17"/>
                                        </p:tgtEl>
                                      </p:cBhvr>
                                    </p:animEffect>
                                  </p:childTnLst>
                                </p:cTn>
                              </p:par>
                            </p:childTnLst>
                          </p:cTn>
                        </p:par>
                        <p:par>
                          <p:cTn id="20" fill="hold">
                            <p:stCondLst>
                              <p:cond delay="1800"/>
                            </p:stCondLst>
                            <p:childTnLst>
                              <p:par>
                                <p:cTn id="21" presetID="22" presetClass="entr" presetSubtype="4"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2300"/>
                            </p:stCondLst>
                            <p:childTnLst>
                              <p:par>
                                <p:cTn id="25" presetID="21" presetClass="entr" presetSubtype="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1000"/>
                                        <p:tgtEl>
                                          <p:spTgt spid="7"/>
                                        </p:tgtEl>
                                      </p:cBhvr>
                                    </p:animEffect>
                                  </p:childTnLst>
                                </p:cTn>
                              </p:par>
                            </p:childTnLst>
                          </p:cTn>
                        </p:par>
                        <p:par>
                          <p:cTn id="28" fill="hold">
                            <p:stCondLst>
                              <p:cond delay="3300"/>
                            </p:stCondLst>
                            <p:childTnLst>
                              <p:par>
                                <p:cTn id="29" presetID="22" presetClass="entr" presetSubtype="4"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par>
                          <p:cTn id="32" fill="hold">
                            <p:stCondLst>
                              <p:cond delay="3800"/>
                            </p:stCondLst>
                            <p:childTnLst>
                              <p:par>
                                <p:cTn id="33" presetID="21" presetClass="entr" presetSubtype="1"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heel(1)">
                                      <p:cBhvr>
                                        <p:cTn id="35" dur="1000"/>
                                        <p:tgtEl>
                                          <p:spTgt spid="8"/>
                                        </p:tgtEl>
                                      </p:cBhvr>
                                    </p:animEffect>
                                  </p:childTnLst>
                                </p:cTn>
                              </p:par>
                            </p:childTnLst>
                          </p:cTn>
                        </p:par>
                        <p:par>
                          <p:cTn id="36" fill="hold">
                            <p:stCondLst>
                              <p:cond delay="4800"/>
                            </p:stCondLst>
                            <p:childTnLst>
                              <p:par>
                                <p:cTn id="37" presetID="22" presetClass="entr" presetSubtype="1"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up)">
                                      <p:cBhvr>
                                        <p:cTn id="39" dur="500"/>
                                        <p:tgtEl>
                                          <p:spTgt spid="13"/>
                                        </p:tgtEl>
                                      </p:cBhvr>
                                    </p:animEffect>
                                  </p:childTnLst>
                                </p:cTn>
                              </p:par>
                            </p:childTnLst>
                          </p:cTn>
                        </p:par>
                        <p:par>
                          <p:cTn id="40" fill="hold">
                            <p:stCondLst>
                              <p:cond delay="5300"/>
                            </p:stCondLst>
                            <p:childTnLst>
                              <p:par>
                                <p:cTn id="41" presetID="21" presetClass="entr" presetSubtype="1"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heel(1)">
                                      <p:cBhvr>
                                        <p:cTn id="43" dur="1000"/>
                                        <p:tgtEl>
                                          <p:spTgt spid="9"/>
                                        </p:tgtEl>
                                      </p:cBhvr>
                                    </p:animEffect>
                                  </p:childTnLst>
                                </p:cTn>
                              </p:par>
                            </p:childTnLst>
                          </p:cTn>
                        </p:par>
                        <p:par>
                          <p:cTn id="44" fill="hold">
                            <p:stCondLst>
                              <p:cond delay="6300"/>
                            </p:stCondLst>
                            <p:childTnLst>
                              <p:par>
                                <p:cTn id="45" presetID="21" presetClass="entr" presetSubtype="1"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heel(1)">
                                      <p:cBhvr>
                                        <p:cTn id="47" dur="2000"/>
                                        <p:tgtEl>
                                          <p:spTgt spid="6"/>
                                        </p:tgtEl>
                                      </p:cBhvr>
                                    </p:animEffect>
                                  </p:childTnLst>
                                </p:cTn>
                              </p:par>
                            </p:childTnLst>
                          </p:cTn>
                        </p:par>
                        <p:par>
                          <p:cTn id="48" fill="hold">
                            <p:stCondLst>
                              <p:cond delay="8300"/>
                            </p:stCondLst>
                            <p:childTnLst>
                              <p:par>
                                <p:cTn id="49" presetID="2" presetClass="entr" presetSubtype="1"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0-#ppt_h/2"/>
                                          </p:val>
                                        </p:tav>
                                        <p:tav tm="100000">
                                          <p:val>
                                            <p:strVal val="#ppt_y"/>
                                          </p:val>
                                        </p:tav>
                                      </p:tavLst>
                                    </p:anim>
                                  </p:childTnLst>
                                </p:cTn>
                              </p:par>
                              <p:par>
                                <p:cTn id="53" presetID="2" presetClass="entr" presetSubtype="6"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1+#ppt_w/2"/>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par>
                                <p:cTn id="57" presetID="2" presetClass="entr" presetSubtype="12"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0-#ppt_w/2"/>
                                          </p:val>
                                        </p:tav>
                                        <p:tav tm="100000">
                                          <p:val>
                                            <p:strVal val="#ppt_x"/>
                                          </p:val>
                                        </p:tav>
                                      </p:tavLst>
                                    </p:anim>
                                    <p:anim calcmode="lin" valueType="num">
                                      <p:cBhvr additive="base">
                                        <p:cTn id="60" dur="500" fill="hold"/>
                                        <p:tgtEl>
                                          <p:spTgt spid="12"/>
                                        </p:tgtEl>
                                        <p:attrNameLst>
                                          <p:attrName>ppt_y</p:attrName>
                                        </p:attrNameLst>
                                      </p:cBhvr>
                                      <p:tavLst>
                                        <p:tav tm="0">
                                          <p:val>
                                            <p:strVal val="1+#ppt_h/2"/>
                                          </p:val>
                                        </p:tav>
                                        <p:tav tm="100000">
                                          <p:val>
                                            <p:strVal val="#ppt_y"/>
                                          </p:val>
                                        </p:tav>
                                      </p:tavLst>
                                    </p:anim>
                                  </p:childTnLst>
                                </p:cTn>
                              </p:par>
                            </p:childTnLst>
                          </p:cTn>
                        </p:par>
                        <p:par>
                          <p:cTn id="61" fill="hold">
                            <p:stCondLst>
                              <p:cond delay="8800"/>
                            </p:stCondLst>
                            <p:childTnLst>
                              <p:par>
                                <p:cTn id="62" presetID="22" presetClass="entr" presetSubtype="4"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down)">
                                      <p:cBhvr>
                                        <p:cTn id="64" dur="500"/>
                                        <p:tgtEl>
                                          <p:spTgt spid="16"/>
                                        </p:tgtEl>
                                      </p:cBhvr>
                                    </p:animEffect>
                                  </p:childTnLst>
                                </p:cTn>
                              </p:par>
                            </p:childTnLst>
                          </p:cTn>
                        </p:par>
                        <p:par>
                          <p:cTn id="65" fill="hold">
                            <p:stCondLst>
                              <p:cond delay="9300"/>
                            </p:stCondLst>
                            <p:childTnLst>
                              <p:par>
                                <p:cTn id="66" presetID="22" presetClass="entr" presetSubtype="1" fill="hold" grpId="0" nodeType="after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wipe(up)">
                                      <p:cBhvr>
                                        <p:cTn id="6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箭头连接符 3"/>
          <p:cNvCxnSpPr/>
          <p:nvPr/>
        </p:nvCxnSpPr>
        <p:spPr>
          <a:xfrm flipV="1">
            <a:off x="2012475" y="1370885"/>
            <a:ext cx="2" cy="4477250"/>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直接箭头连接符 4"/>
          <p:cNvCxnSpPr/>
          <p:nvPr/>
        </p:nvCxnSpPr>
        <p:spPr>
          <a:xfrm>
            <a:off x="2013136" y="5848134"/>
            <a:ext cx="8215370" cy="772"/>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 name="组合 5"/>
          <p:cNvGrpSpPr/>
          <p:nvPr/>
        </p:nvGrpSpPr>
        <p:grpSpPr>
          <a:xfrm>
            <a:off x="2298888" y="4563022"/>
            <a:ext cx="1851041" cy="785818"/>
            <a:chOff x="2200848" y="4495235"/>
            <a:chExt cx="1851041" cy="785818"/>
          </a:xfrm>
          <a:solidFill>
            <a:schemeClr val="accent5">
              <a:lumMod val="40000"/>
              <a:lumOff val="60000"/>
            </a:schemeClr>
          </a:solidFill>
        </p:grpSpPr>
        <p:sp>
          <p:nvSpPr>
            <p:cNvPr id="7" name="圆角矩形 6"/>
            <p:cNvSpPr/>
            <p:nvPr/>
          </p:nvSpPr>
          <p:spPr bwMode="auto">
            <a:xfrm>
              <a:off x="2200848" y="4495235"/>
              <a:ext cx="1851041" cy="785818"/>
            </a:xfrm>
            <a:prstGeom prst="roundRect">
              <a:avLst>
                <a:gd name="adj" fmla="val 10568"/>
              </a:avLst>
            </a:prstGeom>
            <a:grpFill/>
            <a:ln w="7" cap="flat">
              <a:noFill/>
              <a:prstDash val="solid"/>
              <a:miter lim="800000"/>
            </a:ln>
          </p:spPr>
          <p:txBody>
            <a:bodyPr vert="horz" wrap="square" lIns="91440" tIns="45720" rIns="91440" bIns="45720" numCol="1" anchor="t" anchorCtr="0" compatLnSpc="1"/>
            <a:lstStyle/>
            <a:p>
              <a:endParaRPr lang="zh-CN" altLang="en-US">
                <a:solidFill>
                  <a:schemeClr val="tx1"/>
                </a:solidFill>
                <a:latin typeface="Arial" panose="020B0604020202020204" pitchFamily="34" charset="0"/>
                <a:ea typeface="宋体" panose="02010600030101010101" pitchFamily="2" charset="-122"/>
              </a:endParaRPr>
            </a:p>
          </p:txBody>
        </p:sp>
        <p:sp>
          <p:nvSpPr>
            <p:cNvPr id="8" name="矩形 7"/>
            <p:cNvSpPr>
              <a:spLocks noChangeArrowheads="1"/>
            </p:cNvSpPr>
            <p:nvPr/>
          </p:nvSpPr>
          <p:spPr bwMode="auto">
            <a:xfrm>
              <a:off x="2404638" y="4685303"/>
              <a:ext cx="1456155" cy="430887"/>
            </a:xfrm>
            <a:prstGeom prst="rect">
              <a:avLst/>
            </a:prstGeom>
            <a:grpFill/>
            <a:ln w="7" cap="flat">
              <a:noFill/>
              <a:prstDash val="solid"/>
              <a:miter lim="800000"/>
            </a:ln>
          </p:spPr>
          <p:txBody>
            <a:bodyPr vert="horz" wrap="square" lIns="91440" tIns="45720" rIns="91440" bIns="45720" numCol="1" anchor="t" anchorCtr="0" compatLnSpc="1"/>
            <a:lstStyle/>
            <a:p>
              <a:pPr algn="ctr"/>
              <a:r>
                <a:rPr lang="en-US" altLang="zh-CN" sz="2400" dirty="0">
                  <a:solidFill>
                    <a:srgbClr val="F8F8F8"/>
                  </a:solidFill>
                </a:rPr>
                <a:t>PART 1</a:t>
              </a:r>
              <a:endParaRPr lang="zh-CN" altLang="en-US" sz="2400" dirty="0">
                <a:solidFill>
                  <a:srgbClr val="F8F8F8"/>
                </a:solidFill>
              </a:endParaRPr>
            </a:p>
          </p:txBody>
        </p:sp>
      </p:grpSp>
      <p:sp>
        <p:nvSpPr>
          <p:cNvPr id="9" name="矩形 87"/>
          <p:cNvSpPr>
            <a:spLocks noChangeArrowheads="1"/>
          </p:cNvSpPr>
          <p:nvPr/>
        </p:nvSpPr>
        <p:spPr bwMode="auto">
          <a:xfrm>
            <a:off x="2441764" y="2460259"/>
            <a:ext cx="1571636" cy="2031325"/>
          </a:xfrm>
          <a:prstGeom prst="rect">
            <a:avLst/>
          </a:prstGeom>
          <a:noFill/>
          <a:ln w="9525">
            <a:noFill/>
            <a:miter lim="800000"/>
          </a:ln>
        </p:spPr>
        <p:txBody>
          <a:bodyPr wrap="square">
            <a:spAutoFit/>
          </a:bodyPr>
          <a:lstStyle/>
          <a:p>
            <a:pPr algn="ctr" eaLnBrk="0" fontAlgn="ctr" hangingPunct="0">
              <a:buClr>
                <a:srgbClr val="FF0000"/>
              </a:buClr>
              <a:buSzPct val="70000"/>
            </a:pPr>
            <a:r>
              <a:rPr lang="zh-CN" altLang="en-US" dirty="0">
                <a:latin typeface="微软雅黑" panose="020B0503020204020204" pitchFamily="34" charset="-122"/>
                <a:ea typeface="微软雅黑" panose="020B0503020204020204" pitchFamily="34" charset="-122"/>
              </a:rPr>
              <a:t>点击添加文本</a:t>
            </a:r>
            <a:br>
              <a:rPr lang="en-US" altLang="zh-CN" dirty="0">
                <a:latin typeface="微软雅黑" panose="020B0503020204020204" pitchFamily="34" charset="-122"/>
                <a:ea typeface="微软雅黑" panose="020B0503020204020204" pitchFamily="34" charset="-122"/>
              </a:rPr>
            </a:br>
            <a:r>
              <a:rPr lang="zh-CN" altLang="en-US" dirty="0">
                <a:latin typeface="微软雅黑" panose="020B0503020204020204" pitchFamily="34" charset="-122"/>
                <a:ea typeface="微软雅黑" panose="020B0503020204020204" pitchFamily="34" charset="-122"/>
              </a:rPr>
              <a:t>点击添加文本</a:t>
            </a:r>
          </a:p>
          <a:p>
            <a:pPr algn="ctr" eaLnBrk="0" fontAlgn="ctr" hangingPunct="0">
              <a:buClr>
                <a:srgbClr val="FF0000"/>
              </a:buClr>
              <a:buSzPct val="70000"/>
            </a:pPr>
            <a:r>
              <a:rPr lang="zh-CN" altLang="en-US" dirty="0">
                <a:latin typeface="微软雅黑" panose="020B0503020204020204" pitchFamily="34" charset="-122"/>
                <a:ea typeface="微软雅黑" panose="020B0503020204020204" pitchFamily="34" charset="-122"/>
              </a:rPr>
              <a:t>点击添加文本</a:t>
            </a:r>
            <a:br>
              <a:rPr lang="en-US" altLang="zh-CN" dirty="0">
                <a:latin typeface="微软雅黑" panose="020B0503020204020204" pitchFamily="34" charset="-122"/>
                <a:ea typeface="微软雅黑" panose="020B0503020204020204" pitchFamily="34" charset="-122"/>
              </a:rPr>
            </a:br>
            <a:br>
              <a:rPr lang="en-US" altLang="zh-CN" dirty="0">
                <a:latin typeface="微软雅黑" panose="020B0503020204020204" pitchFamily="34" charset="-122"/>
                <a:ea typeface="微软雅黑" panose="020B0503020204020204" pitchFamily="34" charset="-122"/>
              </a:rPr>
            </a:br>
            <a:r>
              <a:rPr lang="zh-CN" altLang="en-US" dirty="0">
                <a:latin typeface="微软雅黑" panose="020B0503020204020204" pitchFamily="34" charset="-122"/>
                <a:ea typeface="微软雅黑" panose="020B0503020204020204" pitchFamily="34" charset="-122"/>
              </a:rPr>
              <a:t>点击添加文本</a:t>
            </a:r>
          </a:p>
          <a:p>
            <a:pPr algn="ctr" eaLnBrk="0" fontAlgn="ctr" hangingPunct="0">
              <a:buClr>
                <a:srgbClr val="FF0000"/>
              </a:buClr>
              <a:buSzPct val="70000"/>
            </a:pPr>
            <a:r>
              <a:rPr lang="zh-CN" altLang="en-US" dirty="0">
                <a:latin typeface="微软雅黑" panose="020B0503020204020204" pitchFamily="34" charset="-122"/>
                <a:ea typeface="微软雅黑" panose="020B0503020204020204" pitchFamily="34" charset="-122"/>
              </a:rPr>
              <a:t>点击添加文本</a:t>
            </a:r>
            <a:br>
              <a:rPr lang="en-US" altLang="zh-CN" dirty="0">
                <a:latin typeface="微软雅黑" panose="020B0503020204020204" pitchFamily="34" charset="-122"/>
                <a:ea typeface="微软雅黑" panose="020B0503020204020204" pitchFamily="34" charset="-122"/>
              </a:rPr>
            </a:br>
            <a:r>
              <a:rPr lang="zh-CN" altLang="en-US" dirty="0">
                <a:latin typeface="微软雅黑" panose="020B0503020204020204" pitchFamily="34" charset="-122"/>
                <a:ea typeface="微软雅黑" panose="020B0503020204020204" pitchFamily="34" charset="-122"/>
              </a:rPr>
              <a:t>点击添加文本</a:t>
            </a:r>
          </a:p>
        </p:txBody>
      </p:sp>
      <p:grpSp>
        <p:nvGrpSpPr>
          <p:cNvPr id="10" name="组合 9"/>
          <p:cNvGrpSpPr/>
          <p:nvPr/>
        </p:nvGrpSpPr>
        <p:grpSpPr>
          <a:xfrm>
            <a:off x="4370590" y="3736827"/>
            <a:ext cx="1851041" cy="785818"/>
            <a:chOff x="4272550" y="3669040"/>
            <a:chExt cx="1851041" cy="785818"/>
          </a:xfrm>
          <a:solidFill>
            <a:schemeClr val="accent5"/>
          </a:solidFill>
        </p:grpSpPr>
        <p:sp>
          <p:nvSpPr>
            <p:cNvPr id="11" name="圆角矩形 10"/>
            <p:cNvSpPr/>
            <p:nvPr/>
          </p:nvSpPr>
          <p:spPr bwMode="auto">
            <a:xfrm>
              <a:off x="4272550" y="3669040"/>
              <a:ext cx="1851041" cy="785818"/>
            </a:xfrm>
            <a:prstGeom prst="roundRect">
              <a:avLst>
                <a:gd name="adj" fmla="val 10568"/>
              </a:avLst>
            </a:prstGeom>
            <a:grpFill/>
            <a:ln w="7" cap="flat">
              <a:noFill/>
              <a:prstDash val="solid"/>
              <a:miter lim="800000"/>
            </a:ln>
          </p:spPr>
          <p:txBody>
            <a:bodyPr vert="horz" wrap="square" lIns="91440" tIns="45720" rIns="91440" bIns="45720" numCol="1" anchor="t" anchorCtr="0" compatLnSpc="1"/>
            <a:lstStyle/>
            <a:p>
              <a:endParaRPr lang="zh-CN" altLang="en-US">
                <a:solidFill>
                  <a:schemeClr val="tx1"/>
                </a:solidFill>
                <a:latin typeface="Arial" panose="020B0604020202020204" pitchFamily="34" charset="0"/>
                <a:ea typeface="宋体" panose="02010600030101010101" pitchFamily="2" charset="-122"/>
              </a:endParaRPr>
            </a:p>
          </p:txBody>
        </p:sp>
        <p:sp>
          <p:nvSpPr>
            <p:cNvPr id="12" name="矩形 11"/>
            <p:cNvSpPr>
              <a:spLocks noChangeArrowheads="1"/>
            </p:cNvSpPr>
            <p:nvPr/>
          </p:nvSpPr>
          <p:spPr bwMode="auto">
            <a:xfrm>
              <a:off x="4469993" y="3841027"/>
              <a:ext cx="1456155" cy="430887"/>
            </a:xfrm>
            <a:prstGeom prst="rect">
              <a:avLst/>
            </a:prstGeom>
            <a:grpFill/>
            <a:ln w="7" cap="flat">
              <a:noFill/>
              <a:prstDash val="solid"/>
              <a:miter lim="800000"/>
            </a:ln>
          </p:spPr>
          <p:txBody>
            <a:bodyPr vert="horz" wrap="square" lIns="91440" tIns="45720" rIns="91440" bIns="45720" numCol="1" anchor="t" anchorCtr="0" compatLnSpc="1"/>
            <a:lstStyle/>
            <a:p>
              <a:pPr algn="ctr"/>
              <a:r>
                <a:rPr lang="en-US" altLang="zh-CN" sz="2400" dirty="0">
                  <a:solidFill>
                    <a:srgbClr val="F8F8F8"/>
                  </a:solidFill>
                </a:rPr>
                <a:t>PART</a:t>
              </a:r>
              <a:r>
                <a:rPr lang="zh-CN" altLang="en-US" sz="2400" dirty="0">
                  <a:solidFill>
                    <a:srgbClr val="F8F8F8"/>
                  </a:solidFill>
                </a:rPr>
                <a:t> </a:t>
              </a:r>
              <a:r>
                <a:rPr lang="en-US" altLang="zh-CN" sz="2400" dirty="0">
                  <a:solidFill>
                    <a:srgbClr val="F8F8F8"/>
                  </a:solidFill>
                </a:rPr>
                <a:t>2</a:t>
              </a:r>
            </a:p>
          </p:txBody>
        </p:sp>
      </p:grpSp>
      <p:sp>
        <p:nvSpPr>
          <p:cNvPr id="13" name="矩形 87"/>
          <p:cNvSpPr>
            <a:spLocks noChangeArrowheads="1"/>
          </p:cNvSpPr>
          <p:nvPr/>
        </p:nvSpPr>
        <p:spPr bwMode="auto">
          <a:xfrm>
            <a:off x="4507119" y="1634064"/>
            <a:ext cx="1571636" cy="2031325"/>
          </a:xfrm>
          <a:prstGeom prst="rect">
            <a:avLst/>
          </a:prstGeom>
          <a:noFill/>
          <a:ln w="9525">
            <a:noFill/>
            <a:miter lim="800000"/>
          </a:ln>
        </p:spPr>
        <p:txBody>
          <a:bodyPr wrap="square">
            <a:spAutoFit/>
          </a:bodyPr>
          <a:lstStyle/>
          <a:p>
            <a:pPr algn="ctr" eaLnBrk="0" fontAlgn="ctr" hangingPunct="0">
              <a:buClr>
                <a:srgbClr val="FF0000"/>
              </a:buClr>
              <a:buSzPct val="70000"/>
            </a:pPr>
            <a:r>
              <a:rPr lang="zh-CN" altLang="en-US" dirty="0">
                <a:latin typeface="微软雅黑" panose="020B0503020204020204" pitchFamily="34" charset="-122"/>
                <a:ea typeface="微软雅黑" panose="020B0503020204020204" pitchFamily="34" charset="-122"/>
              </a:rPr>
              <a:t>点击添加文本</a:t>
            </a:r>
            <a:br>
              <a:rPr lang="en-US" altLang="zh-CN" dirty="0">
                <a:latin typeface="微软雅黑" panose="020B0503020204020204" pitchFamily="34" charset="-122"/>
                <a:ea typeface="微软雅黑" panose="020B0503020204020204" pitchFamily="34" charset="-122"/>
              </a:rPr>
            </a:br>
            <a:r>
              <a:rPr lang="zh-CN" altLang="en-US" dirty="0">
                <a:latin typeface="微软雅黑" panose="020B0503020204020204" pitchFamily="34" charset="-122"/>
                <a:ea typeface="微软雅黑" panose="020B0503020204020204" pitchFamily="34" charset="-122"/>
              </a:rPr>
              <a:t>点击添加文本</a:t>
            </a:r>
          </a:p>
          <a:p>
            <a:pPr algn="ctr" eaLnBrk="0" fontAlgn="ctr" hangingPunct="0">
              <a:buClr>
                <a:srgbClr val="FF0000"/>
              </a:buClr>
              <a:buSzPct val="70000"/>
            </a:pPr>
            <a:r>
              <a:rPr lang="zh-CN" altLang="en-US" dirty="0">
                <a:latin typeface="微软雅黑" panose="020B0503020204020204" pitchFamily="34" charset="-122"/>
                <a:ea typeface="微软雅黑" panose="020B0503020204020204" pitchFamily="34" charset="-122"/>
              </a:rPr>
              <a:t>点击添加文本</a:t>
            </a:r>
            <a:br>
              <a:rPr lang="en-US" altLang="zh-CN" dirty="0">
                <a:latin typeface="微软雅黑" panose="020B0503020204020204" pitchFamily="34" charset="-122"/>
                <a:ea typeface="微软雅黑" panose="020B0503020204020204" pitchFamily="34" charset="-122"/>
              </a:rPr>
            </a:br>
            <a:br>
              <a:rPr lang="en-US" altLang="zh-CN" dirty="0">
                <a:latin typeface="微软雅黑" panose="020B0503020204020204" pitchFamily="34" charset="-122"/>
                <a:ea typeface="微软雅黑" panose="020B0503020204020204" pitchFamily="34" charset="-122"/>
              </a:rPr>
            </a:br>
            <a:r>
              <a:rPr lang="zh-CN" altLang="en-US" dirty="0">
                <a:latin typeface="微软雅黑" panose="020B0503020204020204" pitchFamily="34" charset="-122"/>
                <a:ea typeface="微软雅黑" panose="020B0503020204020204" pitchFamily="34" charset="-122"/>
              </a:rPr>
              <a:t>点击添加文本</a:t>
            </a:r>
          </a:p>
          <a:p>
            <a:pPr algn="ctr" eaLnBrk="0" fontAlgn="ctr" hangingPunct="0">
              <a:buClr>
                <a:srgbClr val="FF0000"/>
              </a:buClr>
              <a:buSzPct val="70000"/>
            </a:pPr>
            <a:r>
              <a:rPr lang="zh-CN" altLang="en-US" dirty="0">
                <a:latin typeface="微软雅黑" panose="020B0503020204020204" pitchFamily="34" charset="-122"/>
                <a:ea typeface="微软雅黑" panose="020B0503020204020204" pitchFamily="34" charset="-122"/>
              </a:rPr>
              <a:t>点击添加文本</a:t>
            </a:r>
            <a:br>
              <a:rPr lang="en-US" altLang="zh-CN" dirty="0">
                <a:latin typeface="微软雅黑" panose="020B0503020204020204" pitchFamily="34" charset="-122"/>
                <a:ea typeface="微软雅黑" panose="020B0503020204020204" pitchFamily="34" charset="-122"/>
              </a:rPr>
            </a:br>
            <a:r>
              <a:rPr lang="zh-CN" altLang="en-US" dirty="0">
                <a:latin typeface="微软雅黑" panose="020B0503020204020204" pitchFamily="34" charset="-122"/>
                <a:ea typeface="微软雅黑" panose="020B0503020204020204" pitchFamily="34" charset="-122"/>
              </a:rPr>
              <a:t>点击添加文本</a:t>
            </a:r>
          </a:p>
        </p:txBody>
      </p:sp>
      <p:cxnSp>
        <p:nvCxnSpPr>
          <p:cNvPr id="14" name="直接连接符 13"/>
          <p:cNvCxnSpPr/>
          <p:nvPr/>
        </p:nvCxnSpPr>
        <p:spPr>
          <a:xfrm flipH="1">
            <a:off x="4270462" y="1370885"/>
            <a:ext cx="1588" cy="4406583"/>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 name="组合 14"/>
          <p:cNvGrpSpPr/>
          <p:nvPr/>
        </p:nvGrpSpPr>
        <p:grpSpPr>
          <a:xfrm>
            <a:off x="6377201" y="2919948"/>
            <a:ext cx="1851041" cy="785818"/>
            <a:chOff x="6279161" y="2852161"/>
            <a:chExt cx="1851041" cy="785818"/>
          </a:xfrm>
          <a:solidFill>
            <a:schemeClr val="bg1">
              <a:lumMod val="60000"/>
              <a:lumOff val="40000"/>
            </a:schemeClr>
          </a:solidFill>
        </p:grpSpPr>
        <p:sp>
          <p:nvSpPr>
            <p:cNvPr id="16" name="圆角矩形 15"/>
            <p:cNvSpPr/>
            <p:nvPr/>
          </p:nvSpPr>
          <p:spPr bwMode="auto">
            <a:xfrm>
              <a:off x="6279161" y="2852161"/>
              <a:ext cx="1851041" cy="785818"/>
            </a:xfrm>
            <a:prstGeom prst="roundRect">
              <a:avLst>
                <a:gd name="adj" fmla="val 10568"/>
              </a:avLst>
            </a:prstGeom>
            <a:grpFill/>
            <a:ln w="7" cap="flat">
              <a:noFill/>
              <a:prstDash val="solid"/>
              <a:miter lim="800000"/>
            </a:ln>
          </p:spPr>
          <p:txBody>
            <a:bodyPr vert="horz" wrap="square" lIns="91440" tIns="45720" rIns="91440" bIns="45720" numCol="1" anchor="t" anchorCtr="0" compatLnSpc="1"/>
            <a:lstStyle/>
            <a:p>
              <a:endParaRPr lang="zh-CN" altLang="en-US">
                <a:solidFill>
                  <a:schemeClr val="tx1"/>
                </a:solidFill>
                <a:latin typeface="Arial" panose="020B0604020202020204" pitchFamily="34" charset="0"/>
                <a:ea typeface="宋体" panose="02010600030101010101" pitchFamily="2" charset="-122"/>
              </a:endParaRPr>
            </a:p>
          </p:txBody>
        </p:sp>
        <p:sp>
          <p:nvSpPr>
            <p:cNvPr id="17" name="矩形 16"/>
            <p:cNvSpPr>
              <a:spLocks noChangeArrowheads="1"/>
            </p:cNvSpPr>
            <p:nvPr/>
          </p:nvSpPr>
          <p:spPr bwMode="auto">
            <a:xfrm>
              <a:off x="6476604" y="3055209"/>
              <a:ext cx="1456155" cy="430887"/>
            </a:xfrm>
            <a:prstGeom prst="rect">
              <a:avLst/>
            </a:prstGeom>
            <a:grpFill/>
            <a:ln w="7" cap="flat">
              <a:noFill/>
              <a:prstDash val="solid"/>
              <a:miter lim="800000"/>
            </a:ln>
          </p:spPr>
          <p:txBody>
            <a:bodyPr vert="horz" wrap="square" lIns="91440" tIns="45720" rIns="91440" bIns="45720" numCol="1" anchor="t" anchorCtr="0" compatLnSpc="1"/>
            <a:lstStyle/>
            <a:p>
              <a:r>
                <a:rPr lang="en-US" altLang="zh-CN" sz="2400" dirty="0">
                  <a:solidFill>
                    <a:srgbClr val="F8F8F8"/>
                  </a:solidFill>
                </a:rPr>
                <a:t>PART 3</a:t>
              </a:r>
              <a:endParaRPr lang="zh-CN" altLang="en-US" sz="2400" dirty="0">
                <a:solidFill>
                  <a:srgbClr val="F8F8F8"/>
                </a:solidFill>
              </a:endParaRPr>
            </a:p>
          </p:txBody>
        </p:sp>
      </p:grpSp>
      <p:cxnSp>
        <p:nvCxnSpPr>
          <p:cNvPr id="18" name="直接连接符 17"/>
          <p:cNvCxnSpPr/>
          <p:nvPr/>
        </p:nvCxnSpPr>
        <p:spPr>
          <a:xfrm flipH="1">
            <a:off x="6297828" y="1370885"/>
            <a:ext cx="1588" cy="4406583"/>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矩形 87"/>
          <p:cNvSpPr>
            <a:spLocks noChangeArrowheads="1"/>
          </p:cNvSpPr>
          <p:nvPr/>
        </p:nvSpPr>
        <p:spPr bwMode="auto">
          <a:xfrm>
            <a:off x="6513730" y="3746143"/>
            <a:ext cx="1571636" cy="2031325"/>
          </a:xfrm>
          <a:prstGeom prst="rect">
            <a:avLst/>
          </a:prstGeom>
          <a:noFill/>
          <a:ln w="9525">
            <a:noFill/>
            <a:miter lim="800000"/>
          </a:ln>
        </p:spPr>
        <p:txBody>
          <a:bodyPr wrap="square">
            <a:spAutoFit/>
          </a:bodyPr>
          <a:lstStyle/>
          <a:p>
            <a:pPr algn="ctr" eaLnBrk="0" fontAlgn="ctr" hangingPunct="0">
              <a:buClr>
                <a:srgbClr val="FF0000"/>
              </a:buClr>
              <a:buSzPct val="70000"/>
            </a:pPr>
            <a:r>
              <a:rPr lang="zh-CN" altLang="en-US" dirty="0">
                <a:latin typeface="微软雅黑" panose="020B0503020204020204" pitchFamily="34" charset="-122"/>
                <a:ea typeface="微软雅黑" panose="020B0503020204020204" pitchFamily="34" charset="-122"/>
              </a:rPr>
              <a:t>点击添加文本</a:t>
            </a:r>
            <a:br>
              <a:rPr lang="en-US" altLang="zh-CN" dirty="0">
                <a:latin typeface="微软雅黑" panose="020B0503020204020204" pitchFamily="34" charset="-122"/>
                <a:ea typeface="微软雅黑" panose="020B0503020204020204" pitchFamily="34" charset="-122"/>
              </a:rPr>
            </a:br>
            <a:r>
              <a:rPr lang="zh-CN" altLang="en-US" dirty="0">
                <a:latin typeface="微软雅黑" panose="020B0503020204020204" pitchFamily="34" charset="-122"/>
                <a:ea typeface="微软雅黑" panose="020B0503020204020204" pitchFamily="34" charset="-122"/>
              </a:rPr>
              <a:t>点击添加文本</a:t>
            </a:r>
          </a:p>
          <a:p>
            <a:pPr algn="ctr" eaLnBrk="0" fontAlgn="ctr" hangingPunct="0">
              <a:buClr>
                <a:srgbClr val="FF0000"/>
              </a:buClr>
              <a:buSzPct val="70000"/>
            </a:pPr>
            <a:r>
              <a:rPr lang="zh-CN" altLang="en-US" dirty="0">
                <a:latin typeface="微软雅黑" panose="020B0503020204020204" pitchFamily="34" charset="-122"/>
                <a:ea typeface="微软雅黑" panose="020B0503020204020204" pitchFamily="34" charset="-122"/>
              </a:rPr>
              <a:t>点击添加文本</a:t>
            </a:r>
            <a:br>
              <a:rPr lang="en-US" altLang="zh-CN" dirty="0">
                <a:latin typeface="微软雅黑" panose="020B0503020204020204" pitchFamily="34" charset="-122"/>
                <a:ea typeface="微软雅黑" panose="020B0503020204020204" pitchFamily="34" charset="-122"/>
              </a:rPr>
            </a:br>
            <a:br>
              <a:rPr lang="en-US" altLang="zh-CN" dirty="0">
                <a:latin typeface="微软雅黑" panose="020B0503020204020204" pitchFamily="34" charset="-122"/>
                <a:ea typeface="微软雅黑" panose="020B0503020204020204" pitchFamily="34" charset="-122"/>
              </a:rPr>
            </a:br>
            <a:r>
              <a:rPr lang="zh-CN" altLang="en-US" dirty="0">
                <a:latin typeface="微软雅黑" panose="020B0503020204020204" pitchFamily="34" charset="-122"/>
                <a:ea typeface="微软雅黑" panose="020B0503020204020204" pitchFamily="34" charset="-122"/>
              </a:rPr>
              <a:t>点击添加文本</a:t>
            </a:r>
          </a:p>
          <a:p>
            <a:pPr algn="ctr" eaLnBrk="0" fontAlgn="ctr" hangingPunct="0">
              <a:buClr>
                <a:srgbClr val="FF0000"/>
              </a:buClr>
              <a:buSzPct val="70000"/>
            </a:pPr>
            <a:r>
              <a:rPr lang="zh-CN" altLang="en-US" dirty="0">
                <a:latin typeface="微软雅黑" panose="020B0503020204020204" pitchFamily="34" charset="-122"/>
                <a:ea typeface="微软雅黑" panose="020B0503020204020204" pitchFamily="34" charset="-122"/>
              </a:rPr>
              <a:t>点击添加文本</a:t>
            </a:r>
            <a:br>
              <a:rPr lang="en-US" altLang="zh-CN" dirty="0">
                <a:latin typeface="微软雅黑" panose="020B0503020204020204" pitchFamily="34" charset="-122"/>
                <a:ea typeface="微软雅黑" panose="020B0503020204020204" pitchFamily="34" charset="-122"/>
              </a:rPr>
            </a:br>
            <a:r>
              <a:rPr lang="zh-CN" altLang="en-US" dirty="0">
                <a:latin typeface="微软雅黑" panose="020B0503020204020204" pitchFamily="34" charset="-122"/>
                <a:ea typeface="微软雅黑" panose="020B0503020204020204" pitchFamily="34" charset="-122"/>
              </a:rPr>
              <a:t>点击添加文本</a:t>
            </a:r>
          </a:p>
        </p:txBody>
      </p:sp>
      <p:grpSp>
        <p:nvGrpSpPr>
          <p:cNvPr id="20" name="组合 19"/>
          <p:cNvGrpSpPr/>
          <p:nvPr/>
        </p:nvGrpSpPr>
        <p:grpSpPr>
          <a:xfrm>
            <a:off x="8377465" y="2062692"/>
            <a:ext cx="1851041" cy="785818"/>
            <a:chOff x="8279425" y="1994905"/>
            <a:chExt cx="1851041" cy="785818"/>
          </a:xfrm>
          <a:solidFill>
            <a:schemeClr val="tx2"/>
          </a:solidFill>
        </p:grpSpPr>
        <p:sp>
          <p:nvSpPr>
            <p:cNvPr id="21" name="圆角矩形 20"/>
            <p:cNvSpPr/>
            <p:nvPr/>
          </p:nvSpPr>
          <p:spPr bwMode="auto">
            <a:xfrm>
              <a:off x="8279425" y="1994905"/>
              <a:ext cx="1851041" cy="785818"/>
            </a:xfrm>
            <a:prstGeom prst="roundRect">
              <a:avLst>
                <a:gd name="adj" fmla="val 10568"/>
              </a:avLst>
            </a:prstGeom>
            <a:grpFill/>
            <a:ln w="7" cap="flat">
              <a:noFill/>
              <a:prstDash val="solid"/>
              <a:miter lim="800000"/>
            </a:ln>
          </p:spPr>
          <p:txBody>
            <a:bodyPr vert="horz" wrap="square" lIns="91440" tIns="45720" rIns="91440" bIns="45720" numCol="1" anchor="t" anchorCtr="0" compatLnSpc="1"/>
            <a:lstStyle/>
            <a:p>
              <a:endParaRPr lang="zh-CN" altLang="en-US">
                <a:solidFill>
                  <a:schemeClr val="tx1"/>
                </a:solidFill>
                <a:latin typeface="Arial" panose="020B0604020202020204" pitchFamily="34" charset="0"/>
                <a:ea typeface="宋体" panose="02010600030101010101" pitchFamily="2" charset="-122"/>
              </a:endParaRPr>
            </a:p>
          </p:txBody>
        </p:sp>
        <p:sp>
          <p:nvSpPr>
            <p:cNvPr id="22" name="矩形 21"/>
            <p:cNvSpPr>
              <a:spLocks noChangeArrowheads="1"/>
            </p:cNvSpPr>
            <p:nvPr/>
          </p:nvSpPr>
          <p:spPr bwMode="auto">
            <a:xfrm>
              <a:off x="8476868" y="2197953"/>
              <a:ext cx="1456155" cy="430887"/>
            </a:xfrm>
            <a:prstGeom prst="rect">
              <a:avLst/>
            </a:prstGeom>
            <a:grpFill/>
            <a:ln w="7" cap="flat">
              <a:noFill/>
              <a:prstDash val="solid"/>
              <a:miter lim="800000"/>
            </a:ln>
          </p:spPr>
          <p:txBody>
            <a:bodyPr vert="horz" wrap="square" lIns="91440" tIns="45720" rIns="91440" bIns="45720" numCol="1" anchor="t" anchorCtr="0" compatLnSpc="1"/>
            <a:lstStyle/>
            <a:p>
              <a:pPr algn="ctr"/>
              <a:r>
                <a:rPr lang="en-US" altLang="zh-CN" sz="2400" dirty="0">
                  <a:solidFill>
                    <a:srgbClr val="F8F8F8"/>
                  </a:solidFill>
                </a:rPr>
                <a:t>PART 4</a:t>
              </a:r>
              <a:endParaRPr lang="zh-CN" altLang="en-US" sz="2400" dirty="0">
                <a:solidFill>
                  <a:srgbClr val="F8F8F8"/>
                </a:solidFill>
              </a:endParaRPr>
            </a:p>
          </p:txBody>
        </p:sp>
      </p:grpSp>
      <p:sp>
        <p:nvSpPr>
          <p:cNvPr id="23" name="矩形 87"/>
          <p:cNvSpPr>
            <a:spLocks noChangeArrowheads="1"/>
          </p:cNvSpPr>
          <p:nvPr/>
        </p:nvSpPr>
        <p:spPr bwMode="auto">
          <a:xfrm>
            <a:off x="8513994" y="2888887"/>
            <a:ext cx="1571636" cy="2031325"/>
          </a:xfrm>
          <a:prstGeom prst="rect">
            <a:avLst/>
          </a:prstGeom>
          <a:noFill/>
          <a:ln w="9525">
            <a:noFill/>
            <a:miter lim="800000"/>
          </a:ln>
        </p:spPr>
        <p:txBody>
          <a:bodyPr wrap="square">
            <a:spAutoFit/>
          </a:bodyPr>
          <a:lstStyle/>
          <a:p>
            <a:pPr algn="ctr" eaLnBrk="0" fontAlgn="ctr" hangingPunct="0">
              <a:buClr>
                <a:srgbClr val="FF0000"/>
              </a:buClr>
              <a:buSzPct val="70000"/>
            </a:pPr>
            <a:r>
              <a:rPr lang="zh-CN" altLang="en-US" dirty="0">
                <a:latin typeface="微软雅黑" panose="020B0503020204020204" pitchFamily="34" charset="-122"/>
                <a:ea typeface="微软雅黑" panose="020B0503020204020204" pitchFamily="34" charset="-122"/>
              </a:rPr>
              <a:t>点击添加文本</a:t>
            </a:r>
            <a:br>
              <a:rPr lang="en-US" altLang="zh-CN" dirty="0">
                <a:latin typeface="微软雅黑" panose="020B0503020204020204" pitchFamily="34" charset="-122"/>
                <a:ea typeface="微软雅黑" panose="020B0503020204020204" pitchFamily="34" charset="-122"/>
              </a:rPr>
            </a:br>
            <a:r>
              <a:rPr lang="zh-CN" altLang="en-US" dirty="0">
                <a:latin typeface="微软雅黑" panose="020B0503020204020204" pitchFamily="34" charset="-122"/>
                <a:ea typeface="微软雅黑" panose="020B0503020204020204" pitchFamily="34" charset="-122"/>
              </a:rPr>
              <a:t>点击添加文本</a:t>
            </a:r>
          </a:p>
          <a:p>
            <a:pPr algn="ctr" eaLnBrk="0" fontAlgn="ctr" hangingPunct="0">
              <a:buClr>
                <a:srgbClr val="FF0000"/>
              </a:buClr>
              <a:buSzPct val="70000"/>
            </a:pPr>
            <a:r>
              <a:rPr lang="zh-CN" altLang="en-US" dirty="0">
                <a:latin typeface="微软雅黑" panose="020B0503020204020204" pitchFamily="34" charset="-122"/>
                <a:ea typeface="微软雅黑" panose="020B0503020204020204" pitchFamily="34" charset="-122"/>
              </a:rPr>
              <a:t>点击添加文本</a:t>
            </a:r>
            <a:br>
              <a:rPr lang="en-US" altLang="zh-CN" dirty="0">
                <a:latin typeface="微软雅黑" panose="020B0503020204020204" pitchFamily="34" charset="-122"/>
                <a:ea typeface="微软雅黑" panose="020B0503020204020204" pitchFamily="34" charset="-122"/>
              </a:rPr>
            </a:br>
            <a:br>
              <a:rPr lang="en-US" altLang="zh-CN" dirty="0">
                <a:latin typeface="微软雅黑" panose="020B0503020204020204" pitchFamily="34" charset="-122"/>
                <a:ea typeface="微软雅黑" panose="020B0503020204020204" pitchFamily="34" charset="-122"/>
              </a:rPr>
            </a:br>
            <a:r>
              <a:rPr lang="zh-CN" altLang="en-US" dirty="0">
                <a:latin typeface="微软雅黑" panose="020B0503020204020204" pitchFamily="34" charset="-122"/>
                <a:ea typeface="微软雅黑" panose="020B0503020204020204" pitchFamily="34" charset="-122"/>
              </a:rPr>
              <a:t>点击添加文本</a:t>
            </a:r>
          </a:p>
          <a:p>
            <a:pPr algn="ctr" eaLnBrk="0" fontAlgn="ctr" hangingPunct="0">
              <a:buClr>
                <a:srgbClr val="FF0000"/>
              </a:buClr>
              <a:buSzPct val="70000"/>
            </a:pPr>
            <a:r>
              <a:rPr lang="zh-CN" altLang="en-US" dirty="0">
                <a:latin typeface="微软雅黑" panose="020B0503020204020204" pitchFamily="34" charset="-122"/>
                <a:ea typeface="微软雅黑" panose="020B0503020204020204" pitchFamily="34" charset="-122"/>
              </a:rPr>
              <a:t>点击添加文本</a:t>
            </a:r>
            <a:br>
              <a:rPr lang="en-US" altLang="zh-CN" dirty="0">
                <a:latin typeface="微软雅黑" panose="020B0503020204020204" pitchFamily="34" charset="-122"/>
                <a:ea typeface="微软雅黑" panose="020B0503020204020204" pitchFamily="34" charset="-122"/>
              </a:rPr>
            </a:br>
            <a:r>
              <a:rPr lang="zh-CN" altLang="en-US" dirty="0">
                <a:latin typeface="微软雅黑" panose="020B0503020204020204" pitchFamily="34" charset="-122"/>
                <a:ea typeface="微软雅黑" panose="020B0503020204020204" pitchFamily="34" charset="-122"/>
              </a:rPr>
              <a:t>点击添加文本</a:t>
            </a:r>
          </a:p>
        </p:txBody>
      </p:sp>
      <p:cxnSp>
        <p:nvCxnSpPr>
          <p:cNvPr id="24" name="直接连接符 23"/>
          <p:cNvCxnSpPr/>
          <p:nvPr/>
        </p:nvCxnSpPr>
        <p:spPr>
          <a:xfrm>
            <a:off x="8299680" y="1370885"/>
            <a:ext cx="0" cy="4406583"/>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p:cNvSpPr txBox="1"/>
          <p:nvPr/>
        </p:nvSpPr>
        <p:spPr>
          <a:xfrm>
            <a:off x="1562672" y="1644861"/>
            <a:ext cx="461665" cy="2071702"/>
          </a:xfrm>
          <a:prstGeom prst="rect">
            <a:avLst/>
          </a:prstGeom>
          <a:noFill/>
        </p:spPr>
        <p:txBody>
          <a:bodyPr vert="eaVert" wrap="square" rtlCol="0">
            <a:spAutoFit/>
          </a:bodyPr>
          <a:lstStyle/>
          <a:p>
            <a:r>
              <a:rPr lang="zh-CN" altLang="en-US" dirty="0">
                <a:latin typeface="微软雅黑" panose="020B0503020204020204" pitchFamily="34" charset="-122"/>
                <a:ea typeface="微软雅黑" panose="020B0503020204020204" pitchFamily="34" charset="-122"/>
              </a:rPr>
              <a:t>单击添加文本</a:t>
            </a:r>
          </a:p>
        </p:txBody>
      </p:sp>
      <p:sp>
        <p:nvSpPr>
          <p:cNvPr id="26" name="Freeform 5"/>
          <p:cNvSpPr>
            <a:spLocks noEditPoints="1"/>
          </p:cNvSpPr>
          <p:nvPr/>
        </p:nvSpPr>
        <p:spPr bwMode="auto">
          <a:xfrm>
            <a:off x="897640" y="632442"/>
            <a:ext cx="289716" cy="414420"/>
          </a:xfrm>
          <a:custGeom>
            <a:avLst/>
            <a:gdLst>
              <a:gd name="T0" fmla="*/ 32 w 481"/>
              <a:gd name="T1" fmla="*/ 384 h 701"/>
              <a:gd name="T2" fmla="*/ 84 w 481"/>
              <a:gd name="T3" fmla="*/ 428 h 701"/>
              <a:gd name="T4" fmla="*/ 83 w 481"/>
              <a:gd name="T5" fmla="*/ 394 h 701"/>
              <a:gd name="T6" fmla="*/ 137 w 481"/>
              <a:gd name="T7" fmla="*/ 418 h 701"/>
              <a:gd name="T8" fmla="*/ 157 w 481"/>
              <a:gd name="T9" fmla="*/ 432 h 701"/>
              <a:gd name="T10" fmla="*/ 113 w 481"/>
              <a:gd name="T11" fmla="*/ 488 h 701"/>
              <a:gd name="T12" fmla="*/ 90 w 481"/>
              <a:gd name="T13" fmla="*/ 500 h 701"/>
              <a:gd name="T14" fmla="*/ 137 w 481"/>
              <a:gd name="T15" fmla="*/ 527 h 701"/>
              <a:gd name="T16" fmla="*/ 142 w 481"/>
              <a:gd name="T17" fmla="*/ 534 h 701"/>
              <a:gd name="T18" fmla="*/ 208 w 481"/>
              <a:gd name="T19" fmla="*/ 626 h 701"/>
              <a:gd name="T20" fmla="*/ 203 w 481"/>
              <a:gd name="T21" fmla="*/ 594 h 701"/>
              <a:gd name="T22" fmla="*/ 262 w 481"/>
              <a:gd name="T23" fmla="*/ 522 h 701"/>
              <a:gd name="T24" fmla="*/ 210 w 481"/>
              <a:gd name="T25" fmla="*/ 492 h 701"/>
              <a:gd name="T26" fmla="*/ 159 w 481"/>
              <a:gd name="T27" fmla="*/ 483 h 701"/>
              <a:gd name="T28" fmla="*/ 378 w 481"/>
              <a:gd name="T29" fmla="*/ 439 h 701"/>
              <a:gd name="T30" fmla="*/ 406 w 481"/>
              <a:gd name="T31" fmla="*/ 596 h 701"/>
              <a:gd name="T32" fmla="*/ 308 w 481"/>
              <a:gd name="T33" fmla="*/ 622 h 701"/>
              <a:gd name="T34" fmla="*/ 331 w 481"/>
              <a:gd name="T35" fmla="*/ 505 h 701"/>
              <a:gd name="T36" fmla="*/ 356 w 481"/>
              <a:gd name="T37" fmla="*/ 579 h 701"/>
              <a:gd name="T38" fmla="*/ 331 w 481"/>
              <a:gd name="T39" fmla="*/ 471 h 701"/>
              <a:gd name="T40" fmla="*/ 283 w 481"/>
              <a:gd name="T41" fmla="*/ 634 h 701"/>
              <a:gd name="T42" fmla="*/ 405 w 481"/>
              <a:gd name="T43" fmla="*/ 640 h 701"/>
              <a:gd name="T44" fmla="*/ 447 w 481"/>
              <a:gd name="T45" fmla="*/ 492 h 701"/>
              <a:gd name="T46" fmla="*/ 438 w 481"/>
              <a:gd name="T47" fmla="*/ 343 h 701"/>
              <a:gd name="T48" fmla="*/ 470 w 481"/>
              <a:gd name="T49" fmla="*/ 182 h 701"/>
              <a:gd name="T50" fmla="*/ 425 w 481"/>
              <a:gd name="T51" fmla="*/ 38 h 701"/>
              <a:gd name="T52" fmla="*/ 282 w 481"/>
              <a:gd name="T53" fmla="*/ 105 h 701"/>
              <a:gd name="T54" fmla="*/ 357 w 481"/>
              <a:gd name="T55" fmla="*/ 221 h 701"/>
              <a:gd name="T56" fmla="*/ 348 w 481"/>
              <a:gd name="T57" fmla="*/ 144 h 701"/>
              <a:gd name="T58" fmla="*/ 317 w 481"/>
              <a:gd name="T59" fmla="*/ 177 h 701"/>
              <a:gd name="T60" fmla="*/ 330 w 481"/>
              <a:gd name="T61" fmla="*/ 43 h 701"/>
              <a:gd name="T62" fmla="*/ 431 w 481"/>
              <a:gd name="T63" fmla="*/ 126 h 701"/>
              <a:gd name="T64" fmla="*/ 347 w 481"/>
              <a:gd name="T65" fmla="*/ 244 h 701"/>
              <a:gd name="T66" fmla="*/ 163 w 481"/>
              <a:gd name="T67" fmla="*/ 237 h 701"/>
              <a:gd name="T68" fmla="*/ 210 w 481"/>
              <a:gd name="T69" fmla="*/ 210 h 701"/>
              <a:gd name="T70" fmla="*/ 262 w 481"/>
              <a:gd name="T71" fmla="*/ 179 h 701"/>
              <a:gd name="T72" fmla="*/ 207 w 481"/>
              <a:gd name="T73" fmla="*/ 106 h 701"/>
              <a:gd name="T74" fmla="*/ 235 w 481"/>
              <a:gd name="T75" fmla="*/ 89 h 701"/>
              <a:gd name="T76" fmla="*/ 168 w 481"/>
              <a:gd name="T77" fmla="*/ 150 h 701"/>
              <a:gd name="T78" fmla="*/ 137 w 481"/>
              <a:gd name="T79" fmla="*/ 182 h 701"/>
              <a:gd name="T80" fmla="*/ 98 w 481"/>
              <a:gd name="T81" fmla="*/ 183 h 701"/>
              <a:gd name="T82" fmla="*/ 110 w 481"/>
              <a:gd name="T83" fmla="*/ 230 h 701"/>
              <a:gd name="T84" fmla="*/ 136 w 481"/>
              <a:gd name="T85" fmla="*/ 237 h 701"/>
              <a:gd name="T86" fmla="*/ 139 w 481"/>
              <a:gd name="T87" fmla="*/ 303 h 701"/>
              <a:gd name="T88" fmla="*/ 114 w 481"/>
              <a:gd name="T89" fmla="*/ 301 h 701"/>
              <a:gd name="T90" fmla="*/ 110 w 481"/>
              <a:gd name="T91" fmla="*/ 298 h 701"/>
              <a:gd name="T92" fmla="*/ 31 w 481"/>
              <a:gd name="T93" fmla="*/ 292 h 701"/>
              <a:gd name="T94" fmla="*/ 86 w 481"/>
              <a:gd name="T95" fmla="*/ 334 h 701"/>
              <a:gd name="T96" fmla="*/ 292 w 481"/>
              <a:gd name="T97" fmla="*/ 286 h 701"/>
              <a:gd name="T98" fmla="*/ 345 w 481"/>
              <a:gd name="T99" fmla="*/ 335 h 701"/>
              <a:gd name="T100" fmla="*/ 316 w 481"/>
              <a:gd name="T101" fmla="*/ 402 h 701"/>
              <a:gd name="T102" fmla="*/ 376 w 481"/>
              <a:gd name="T103" fmla="*/ 390 h 701"/>
              <a:gd name="T104" fmla="*/ 246 w 481"/>
              <a:gd name="T105" fmla="*/ 386 h 701"/>
              <a:gd name="T106" fmla="*/ 16 w 481"/>
              <a:gd name="T107" fmla="*/ 36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1" h="701">
                <a:moveTo>
                  <a:pt x="131" y="351"/>
                </a:moveTo>
                <a:cubicBezTo>
                  <a:pt x="127" y="357"/>
                  <a:pt x="113" y="377"/>
                  <a:pt x="86" y="367"/>
                </a:cubicBezTo>
                <a:cubicBezTo>
                  <a:pt x="86" y="367"/>
                  <a:pt x="77" y="376"/>
                  <a:pt x="68" y="375"/>
                </a:cubicBezTo>
                <a:cubicBezTo>
                  <a:pt x="68" y="375"/>
                  <a:pt x="58" y="364"/>
                  <a:pt x="48" y="367"/>
                </a:cubicBezTo>
                <a:cubicBezTo>
                  <a:pt x="38" y="370"/>
                  <a:pt x="34" y="381"/>
                  <a:pt x="32" y="384"/>
                </a:cubicBezTo>
                <a:cubicBezTo>
                  <a:pt x="31" y="387"/>
                  <a:pt x="28" y="398"/>
                  <a:pt x="29" y="408"/>
                </a:cubicBezTo>
                <a:cubicBezTo>
                  <a:pt x="29" y="408"/>
                  <a:pt x="29" y="410"/>
                  <a:pt x="31" y="409"/>
                </a:cubicBezTo>
                <a:cubicBezTo>
                  <a:pt x="39" y="405"/>
                  <a:pt x="45" y="404"/>
                  <a:pt x="54" y="408"/>
                </a:cubicBezTo>
                <a:cubicBezTo>
                  <a:pt x="57" y="409"/>
                  <a:pt x="61" y="411"/>
                  <a:pt x="64" y="415"/>
                </a:cubicBezTo>
                <a:cubicBezTo>
                  <a:pt x="64" y="415"/>
                  <a:pt x="75" y="426"/>
                  <a:pt x="84" y="428"/>
                </a:cubicBezTo>
                <a:cubicBezTo>
                  <a:pt x="93" y="431"/>
                  <a:pt x="100" y="427"/>
                  <a:pt x="103" y="425"/>
                </a:cubicBezTo>
                <a:cubicBezTo>
                  <a:pt x="106" y="422"/>
                  <a:pt x="112" y="415"/>
                  <a:pt x="110" y="403"/>
                </a:cubicBezTo>
                <a:cubicBezTo>
                  <a:pt x="107" y="391"/>
                  <a:pt x="97" y="390"/>
                  <a:pt x="94" y="391"/>
                </a:cubicBezTo>
                <a:cubicBezTo>
                  <a:pt x="92" y="391"/>
                  <a:pt x="88" y="393"/>
                  <a:pt x="86" y="398"/>
                </a:cubicBezTo>
                <a:cubicBezTo>
                  <a:pt x="83" y="404"/>
                  <a:pt x="79" y="397"/>
                  <a:pt x="83" y="394"/>
                </a:cubicBezTo>
                <a:cubicBezTo>
                  <a:pt x="86" y="390"/>
                  <a:pt x="88" y="388"/>
                  <a:pt x="88" y="388"/>
                </a:cubicBezTo>
                <a:cubicBezTo>
                  <a:pt x="97" y="382"/>
                  <a:pt x="112" y="390"/>
                  <a:pt x="114" y="400"/>
                </a:cubicBezTo>
                <a:cubicBezTo>
                  <a:pt x="114" y="400"/>
                  <a:pt x="116" y="412"/>
                  <a:pt x="116" y="415"/>
                </a:cubicBezTo>
                <a:cubicBezTo>
                  <a:pt x="116" y="415"/>
                  <a:pt x="123" y="423"/>
                  <a:pt x="129" y="423"/>
                </a:cubicBezTo>
                <a:cubicBezTo>
                  <a:pt x="129" y="423"/>
                  <a:pt x="135" y="424"/>
                  <a:pt x="137" y="418"/>
                </a:cubicBezTo>
                <a:cubicBezTo>
                  <a:pt x="137" y="418"/>
                  <a:pt x="136" y="415"/>
                  <a:pt x="136" y="412"/>
                </a:cubicBezTo>
                <a:cubicBezTo>
                  <a:pt x="135" y="410"/>
                  <a:pt x="134" y="402"/>
                  <a:pt x="139" y="399"/>
                </a:cubicBezTo>
                <a:cubicBezTo>
                  <a:pt x="139" y="399"/>
                  <a:pt x="144" y="391"/>
                  <a:pt x="156" y="392"/>
                </a:cubicBezTo>
                <a:cubicBezTo>
                  <a:pt x="156" y="392"/>
                  <a:pt x="170" y="394"/>
                  <a:pt x="170" y="408"/>
                </a:cubicBezTo>
                <a:cubicBezTo>
                  <a:pt x="170" y="420"/>
                  <a:pt x="152" y="438"/>
                  <a:pt x="157" y="432"/>
                </a:cubicBezTo>
                <a:cubicBezTo>
                  <a:pt x="157" y="432"/>
                  <a:pt x="147" y="441"/>
                  <a:pt x="143" y="443"/>
                </a:cubicBezTo>
                <a:cubicBezTo>
                  <a:pt x="139" y="446"/>
                  <a:pt x="136" y="454"/>
                  <a:pt x="136" y="465"/>
                </a:cubicBezTo>
                <a:cubicBezTo>
                  <a:pt x="136" y="475"/>
                  <a:pt x="137" y="486"/>
                  <a:pt x="137" y="486"/>
                </a:cubicBezTo>
                <a:cubicBezTo>
                  <a:pt x="137" y="486"/>
                  <a:pt x="137" y="496"/>
                  <a:pt x="126" y="497"/>
                </a:cubicBezTo>
                <a:cubicBezTo>
                  <a:pt x="126" y="497"/>
                  <a:pt x="118" y="497"/>
                  <a:pt x="113" y="488"/>
                </a:cubicBezTo>
                <a:cubicBezTo>
                  <a:pt x="113" y="488"/>
                  <a:pt x="111" y="484"/>
                  <a:pt x="111" y="478"/>
                </a:cubicBezTo>
                <a:cubicBezTo>
                  <a:pt x="111" y="478"/>
                  <a:pt x="113" y="473"/>
                  <a:pt x="110" y="471"/>
                </a:cubicBezTo>
                <a:cubicBezTo>
                  <a:pt x="106" y="470"/>
                  <a:pt x="104" y="470"/>
                  <a:pt x="100" y="473"/>
                </a:cubicBezTo>
                <a:cubicBezTo>
                  <a:pt x="100" y="473"/>
                  <a:pt x="94" y="478"/>
                  <a:pt x="92" y="482"/>
                </a:cubicBezTo>
                <a:cubicBezTo>
                  <a:pt x="92" y="482"/>
                  <a:pt x="88" y="492"/>
                  <a:pt x="90" y="500"/>
                </a:cubicBezTo>
                <a:cubicBezTo>
                  <a:pt x="91" y="508"/>
                  <a:pt x="99" y="512"/>
                  <a:pt x="100" y="513"/>
                </a:cubicBezTo>
                <a:cubicBezTo>
                  <a:pt x="98" y="516"/>
                  <a:pt x="97" y="519"/>
                  <a:pt x="97" y="521"/>
                </a:cubicBezTo>
                <a:cubicBezTo>
                  <a:pt x="98" y="529"/>
                  <a:pt x="108" y="534"/>
                  <a:pt x="115" y="536"/>
                </a:cubicBezTo>
                <a:cubicBezTo>
                  <a:pt x="119" y="537"/>
                  <a:pt x="122" y="536"/>
                  <a:pt x="126" y="535"/>
                </a:cubicBezTo>
                <a:cubicBezTo>
                  <a:pt x="126" y="535"/>
                  <a:pt x="135" y="531"/>
                  <a:pt x="137" y="527"/>
                </a:cubicBezTo>
                <a:cubicBezTo>
                  <a:pt x="137" y="527"/>
                  <a:pt x="140" y="523"/>
                  <a:pt x="137" y="519"/>
                </a:cubicBezTo>
                <a:cubicBezTo>
                  <a:pt x="134" y="516"/>
                  <a:pt x="136" y="514"/>
                  <a:pt x="138" y="513"/>
                </a:cubicBezTo>
                <a:cubicBezTo>
                  <a:pt x="138" y="513"/>
                  <a:pt x="142" y="512"/>
                  <a:pt x="143" y="518"/>
                </a:cubicBezTo>
                <a:cubicBezTo>
                  <a:pt x="143" y="518"/>
                  <a:pt x="145" y="522"/>
                  <a:pt x="143" y="527"/>
                </a:cubicBezTo>
                <a:cubicBezTo>
                  <a:pt x="143" y="527"/>
                  <a:pt x="139" y="530"/>
                  <a:pt x="142" y="534"/>
                </a:cubicBezTo>
                <a:cubicBezTo>
                  <a:pt x="142" y="534"/>
                  <a:pt x="155" y="553"/>
                  <a:pt x="168" y="552"/>
                </a:cubicBezTo>
                <a:cubicBezTo>
                  <a:pt x="168" y="552"/>
                  <a:pt x="174" y="553"/>
                  <a:pt x="171" y="561"/>
                </a:cubicBezTo>
                <a:cubicBezTo>
                  <a:pt x="171" y="561"/>
                  <a:pt x="167" y="576"/>
                  <a:pt x="167" y="583"/>
                </a:cubicBezTo>
                <a:cubicBezTo>
                  <a:pt x="168" y="591"/>
                  <a:pt x="169" y="602"/>
                  <a:pt x="178" y="612"/>
                </a:cubicBezTo>
                <a:cubicBezTo>
                  <a:pt x="178" y="612"/>
                  <a:pt x="189" y="625"/>
                  <a:pt x="208" y="626"/>
                </a:cubicBezTo>
                <a:cubicBezTo>
                  <a:pt x="208" y="626"/>
                  <a:pt x="223" y="627"/>
                  <a:pt x="235" y="612"/>
                </a:cubicBezTo>
                <a:cubicBezTo>
                  <a:pt x="235" y="612"/>
                  <a:pt x="246" y="602"/>
                  <a:pt x="240" y="586"/>
                </a:cubicBezTo>
                <a:cubicBezTo>
                  <a:pt x="240" y="586"/>
                  <a:pt x="234" y="576"/>
                  <a:pt x="223" y="584"/>
                </a:cubicBezTo>
                <a:cubicBezTo>
                  <a:pt x="220" y="587"/>
                  <a:pt x="219" y="590"/>
                  <a:pt x="216" y="593"/>
                </a:cubicBezTo>
                <a:cubicBezTo>
                  <a:pt x="213" y="597"/>
                  <a:pt x="207" y="597"/>
                  <a:pt x="203" y="594"/>
                </a:cubicBezTo>
                <a:cubicBezTo>
                  <a:pt x="200" y="591"/>
                  <a:pt x="198" y="588"/>
                  <a:pt x="197" y="583"/>
                </a:cubicBezTo>
                <a:cubicBezTo>
                  <a:pt x="197" y="580"/>
                  <a:pt x="197" y="575"/>
                  <a:pt x="200" y="570"/>
                </a:cubicBezTo>
                <a:cubicBezTo>
                  <a:pt x="200" y="570"/>
                  <a:pt x="208" y="560"/>
                  <a:pt x="218" y="557"/>
                </a:cubicBezTo>
                <a:cubicBezTo>
                  <a:pt x="218" y="557"/>
                  <a:pt x="239" y="551"/>
                  <a:pt x="244" y="544"/>
                </a:cubicBezTo>
                <a:cubicBezTo>
                  <a:pt x="244" y="544"/>
                  <a:pt x="259" y="532"/>
                  <a:pt x="262" y="522"/>
                </a:cubicBezTo>
                <a:cubicBezTo>
                  <a:pt x="262" y="522"/>
                  <a:pt x="269" y="505"/>
                  <a:pt x="265" y="491"/>
                </a:cubicBezTo>
                <a:cubicBezTo>
                  <a:pt x="265" y="491"/>
                  <a:pt x="261" y="473"/>
                  <a:pt x="249" y="466"/>
                </a:cubicBezTo>
                <a:cubicBezTo>
                  <a:pt x="249" y="466"/>
                  <a:pt x="231" y="454"/>
                  <a:pt x="217" y="462"/>
                </a:cubicBezTo>
                <a:cubicBezTo>
                  <a:pt x="217" y="462"/>
                  <a:pt x="204" y="465"/>
                  <a:pt x="203" y="480"/>
                </a:cubicBezTo>
                <a:cubicBezTo>
                  <a:pt x="203" y="480"/>
                  <a:pt x="201" y="489"/>
                  <a:pt x="210" y="492"/>
                </a:cubicBezTo>
                <a:cubicBezTo>
                  <a:pt x="210" y="492"/>
                  <a:pt x="215" y="492"/>
                  <a:pt x="221" y="493"/>
                </a:cubicBezTo>
                <a:cubicBezTo>
                  <a:pt x="221" y="493"/>
                  <a:pt x="230" y="493"/>
                  <a:pt x="230" y="505"/>
                </a:cubicBezTo>
                <a:cubicBezTo>
                  <a:pt x="230" y="505"/>
                  <a:pt x="228" y="523"/>
                  <a:pt x="211" y="527"/>
                </a:cubicBezTo>
                <a:cubicBezTo>
                  <a:pt x="211" y="527"/>
                  <a:pt x="189" y="531"/>
                  <a:pt x="172" y="512"/>
                </a:cubicBezTo>
                <a:cubicBezTo>
                  <a:pt x="172" y="512"/>
                  <a:pt x="159" y="501"/>
                  <a:pt x="159" y="483"/>
                </a:cubicBezTo>
                <a:cubicBezTo>
                  <a:pt x="157" y="452"/>
                  <a:pt x="198" y="419"/>
                  <a:pt x="228" y="423"/>
                </a:cubicBezTo>
                <a:cubicBezTo>
                  <a:pt x="228" y="423"/>
                  <a:pt x="241" y="424"/>
                  <a:pt x="255" y="433"/>
                </a:cubicBezTo>
                <a:cubicBezTo>
                  <a:pt x="255" y="433"/>
                  <a:pt x="290" y="457"/>
                  <a:pt x="299" y="459"/>
                </a:cubicBezTo>
                <a:cubicBezTo>
                  <a:pt x="299" y="459"/>
                  <a:pt x="320" y="466"/>
                  <a:pt x="347" y="457"/>
                </a:cubicBezTo>
                <a:cubicBezTo>
                  <a:pt x="347" y="457"/>
                  <a:pt x="367" y="450"/>
                  <a:pt x="378" y="439"/>
                </a:cubicBezTo>
                <a:cubicBezTo>
                  <a:pt x="378" y="439"/>
                  <a:pt x="404" y="443"/>
                  <a:pt x="416" y="462"/>
                </a:cubicBezTo>
                <a:cubicBezTo>
                  <a:pt x="416" y="462"/>
                  <a:pt x="429" y="479"/>
                  <a:pt x="428" y="504"/>
                </a:cubicBezTo>
                <a:cubicBezTo>
                  <a:pt x="428" y="504"/>
                  <a:pt x="445" y="526"/>
                  <a:pt x="445" y="540"/>
                </a:cubicBezTo>
                <a:cubicBezTo>
                  <a:pt x="445" y="540"/>
                  <a:pt x="444" y="565"/>
                  <a:pt x="431" y="575"/>
                </a:cubicBezTo>
                <a:cubicBezTo>
                  <a:pt x="427" y="578"/>
                  <a:pt x="404" y="597"/>
                  <a:pt x="406" y="596"/>
                </a:cubicBezTo>
                <a:cubicBezTo>
                  <a:pt x="407" y="594"/>
                  <a:pt x="387" y="609"/>
                  <a:pt x="380" y="630"/>
                </a:cubicBezTo>
                <a:cubicBezTo>
                  <a:pt x="380" y="630"/>
                  <a:pt x="375" y="643"/>
                  <a:pt x="381" y="652"/>
                </a:cubicBezTo>
                <a:cubicBezTo>
                  <a:pt x="381" y="652"/>
                  <a:pt x="386" y="662"/>
                  <a:pt x="372" y="666"/>
                </a:cubicBezTo>
                <a:cubicBezTo>
                  <a:pt x="372" y="666"/>
                  <a:pt x="348" y="673"/>
                  <a:pt x="330" y="659"/>
                </a:cubicBezTo>
                <a:cubicBezTo>
                  <a:pt x="330" y="659"/>
                  <a:pt x="312" y="649"/>
                  <a:pt x="308" y="622"/>
                </a:cubicBezTo>
                <a:cubicBezTo>
                  <a:pt x="308" y="622"/>
                  <a:pt x="308" y="606"/>
                  <a:pt x="309" y="601"/>
                </a:cubicBezTo>
                <a:cubicBezTo>
                  <a:pt x="309" y="601"/>
                  <a:pt x="294" y="594"/>
                  <a:pt x="292" y="568"/>
                </a:cubicBezTo>
                <a:cubicBezTo>
                  <a:pt x="292" y="568"/>
                  <a:pt x="291" y="550"/>
                  <a:pt x="303" y="536"/>
                </a:cubicBezTo>
                <a:cubicBezTo>
                  <a:pt x="303" y="536"/>
                  <a:pt x="311" y="527"/>
                  <a:pt x="317" y="524"/>
                </a:cubicBezTo>
                <a:cubicBezTo>
                  <a:pt x="317" y="524"/>
                  <a:pt x="320" y="511"/>
                  <a:pt x="331" y="505"/>
                </a:cubicBezTo>
                <a:cubicBezTo>
                  <a:pt x="331" y="505"/>
                  <a:pt x="337" y="502"/>
                  <a:pt x="353" y="505"/>
                </a:cubicBezTo>
                <a:cubicBezTo>
                  <a:pt x="353" y="505"/>
                  <a:pt x="368" y="507"/>
                  <a:pt x="374" y="524"/>
                </a:cubicBezTo>
                <a:cubicBezTo>
                  <a:pt x="374" y="524"/>
                  <a:pt x="381" y="543"/>
                  <a:pt x="363" y="544"/>
                </a:cubicBezTo>
                <a:cubicBezTo>
                  <a:pt x="363" y="544"/>
                  <a:pt x="350" y="546"/>
                  <a:pt x="348" y="557"/>
                </a:cubicBezTo>
                <a:cubicBezTo>
                  <a:pt x="348" y="557"/>
                  <a:pt x="346" y="570"/>
                  <a:pt x="356" y="579"/>
                </a:cubicBezTo>
                <a:cubicBezTo>
                  <a:pt x="356" y="579"/>
                  <a:pt x="364" y="586"/>
                  <a:pt x="382" y="580"/>
                </a:cubicBezTo>
                <a:cubicBezTo>
                  <a:pt x="382" y="580"/>
                  <a:pt x="400" y="572"/>
                  <a:pt x="402" y="549"/>
                </a:cubicBezTo>
                <a:cubicBezTo>
                  <a:pt x="402" y="549"/>
                  <a:pt x="401" y="530"/>
                  <a:pt x="388" y="518"/>
                </a:cubicBezTo>
                <a:cubicBezTo>
                  <a:pt x="388" y="518"/>
                  <a:pt x="400" y="481"/>
                  <a:pt x="357" y="481"/>
                </a:cubicBezTo>
                <a:cubicBezTo>
                  <a:pt x="357" y="481"/>
                  <a:pt x="344" y="471"/>
                  <a:pt x="331" y="471"/>
                </a:cubicBezTo>
                <a:cubicBezTo>
                  <a:pt x="331" y="471"/>
                  <a:pt x="309" y="470"/>
                  <a:pt x="303" y="484"/>
                </a:cubicBezTo>
                <a:cubicBezTo>
                  <a:pt x="303" y="484"/>
                  <a:pt x="292" y="496"/>
                  <a:pt x="295" y="514"/>
                </a:cubicBezTo>
                <a:cubicBezTo>
                  <a:pt x="295" y="514"/>
                  <a:pt x="271" y="522"/>
                  <a:pt x="267" y="558"/>
                </a:cubicBezTo>
                <a:cubicBezTo>
                  <a:pt x="267" y="571"/>
                  <a:pt x="271" y="588"/>
                  <a:pt x="282" y="596"/>
                </a:cubicBezTo>
                <a:cubicBezTo>
                  <a:pt x="282" y="596"/>
                  <a:pt x="278" y="614"/>
                  <a:pt x="283" y="634"/>
                </a:cubicBezTo>
                <a:cubicBezTo>
                  <a:pt x="283" y="634"/>
                  <a:pt x="292" y="664"/>
                  <a:pt x="314" y="679"/>
                </a:cubicBezTo>
                <a:cubicBezTo>
                  <a:pt x="314" y="679"/>
                  <a:pt x="329" y="691"/>
                  <a:pt x="348" y="694"/>
                </a:cubicBezTo>
                <a:cubicBezTo>
                  <a:pt x="348" y="694"/>
                  <a:pt x="372" y="701"/>
                  <a:pt x="394" y="690"/>
                </a:cubicBezTo>
                <a:cubicBezTo>
                  <a:pt x="394" y="690"/>
                  <a:pt x="418" y="674"/>
                  <a:pt x="425" y="664"/>
                </a:cubicBezTo>
                <a:cubicBezTo>
                  <a:pt x="425" y="664"/>
                  <a:pt x="404" y="655"/>
                  <a:pt x="405" y="640"/>
                </a:cubicBezTo>
                <a:cubicBezTo>
                  <a:pt x="405" y="640"/>
                  <a:pt x="406" y="624"/>
                  <a:pt x="424" y="612"/>
                </a:cubicBezTo>
                <a:cubicBezTo>
                  <a:pt x="424" y="612"/>
                  <a:pt x="445" y="600"/>
                  <a:pt x="450" y="598"/>
                </a:cubicBezTo>
                <a:cubicBezTo>
                  <a:pt x="450" y="598"/>
                  <a:pt x="467" y="585"/>
                  <a:pt x="471" y="568"/>
                </a:cubicBezTo>
                <a:cubicBezTo>
                  <a:pt x="471" y="568"/>
                  <a:pt x="481" y="548"/>
                  <a:pt x="470" y="519"/>
                </a:cubicBezTo>
                <a:cubicBezTo>
                  <a:pt x="470" y="519"/>
                  <a:pt x="459" y="500"/>
                  <a:pt x="447" y="492"/>
                </a:cubicBezTo>
                <a:cubicBezTo>
                  <a:pt x="447" y="492"/>
                  <a:pt x="449" y="460"/>
                  <a:pt x="440" y="447"/>
                </a:cubicBezTo>
                <a:cubicBezTo>
                  <a:pt x="440" y="447"/>
                  <a:pt x="427" y="424"/>
                  <a:pt x="404" y="415"/>
                </a:cubicBezTo>
                <a:cubicBezTo>
                  <a:pt x="404" y="415"/>
                  <a:pt x="397" y="411"/>
                  <a:pt x="398" y="405"/>
                </a:cubicBezTo>
                <a:cubicBezTo>
                  <a:pt x="398" y="405"/>
                  <a:pt x="428" y="387"/>
                  <a:pt x="438" y="356"/>
                </a:cubicBezTo>
                <a:cubicBezTo>
                  <a:pt x="440" y="351"/>
                  <a:pt x="440" y="348"/>
                  <a:pt x="438" y="343"/>
                </a:cubicBezTo>
                <a:cubicBezTo>
                  <a:pt x="425" y="314"/>
                  <a:pt x="398" y="297"/>
                  <a:pt x="398" y="297"/>
                </a:cubicBezTo>
                <a:cubicBezTo>
                  <a:pt x="397" y="290"/>
                  <a:pt x="404" y="287"/>
                  <a:pt x="404" y="287"/>
                </a:cubicBezTo>
                <a:cubicBezTo>
                  <a:pt x="427" y="277"/>
                  <a:pt x="440" y="254"/>
                  <a:pt x="440" y="254"/>
                </a:cubicBezTo>
                <a:cubicBezTo>
                  <a:pt x="449" y="241"/>
                  <a:pt x="447" y="209"/>
                  <a:pt x="447" y="209"/>
                </a:cubicBezTo>
                <a:cubicBezTo>
                  <a:pt x="459" y="201"/>
                  <a:pt x="470" y="182"/>
                  <a:pt x="470" y="182"/>
                </a:cubicBezTo>
                <a:cubicBezTo>
                  <a:pt x="481" y="153"/>
                  <a:pt x="471" y="133"/>
                  <a:pt x="471" y="133"/>
                </a:cubicBezTo>
                <a:cubicBezTo>
                  <a:pt x="467" y="116"/>
                  <a:pt x="450" y="104"/>
                  <a:pt x="450" y="104"/>
                </a:cubicBezTo>
                <a:cubicBezTo>
                  <a:pt x="445" y="102"/>
                  <a:pt x="424" y="89"/>
                  <a:pt x="424" y="89"/>
                </a:cubicBezTo>
                <a:cubicBezTo>
                  <a:pt x="406" y="77"/>
                  <a:pt x="405" y="62"/>
                  <a:pt x="405" y="62"/>
                </a:cubicBezTo>
                <a:cubicBezTo>
                  <a:pt x="404" y="47"/>
                  <a:pt x="425" y="38"/>
                  <a:pt x="425" y="38"/>
                </a:cubicBezTo>
                <a:cubicBezTo>
                  <a:pt x="418" y="27"/>
                  <a:pt x="394" y="11"/>
                  <a:pt x="394" y="11"/>
                </a:cubicBezTo>
                <a:cubicBezTo>
                  <a:pt x="372" y="0"/>
                  <a:pt x="348" y="7"/>
                  <a:pt x="348" y="7"/>
                </a:cubicBezTo>
                <a:cubicBezTo>
                  <a:pt x="329" y="10"/>
                  <a:pt x="314" y="22"/>
                  <a:pt x="314" y="22"/>
                </a:cubicBezTo>
                <a:cubicBezTo>
                  <a:pt x="292" y="37"/>
                  <a:pt x="283" y="68"/>
                  <a:pt x="283" y="68"/>
                </a:cubicBezTo>
                <a:cubicBezTo>
                  <a:pt x="278" y="88"/>
                  <a:pt x="282" y="105"/>
                  <a:pt x="282" y="105"/>
                </a:cubicBezTo>
                <a:cubicBezTo>
                  <a:pt x="271" y="114"/>
                  <a:pt x="267" y="130"/>
                  <a:pt x="267" y="144"/>
                </a:cubicBezTo>
                <a:cubicBezTo>
                  <a:pt x="271" y="179"/>
                  <a:pt x="295" y="188"/>
                  <a:pt x="295" y="188"/>
                </a:cubicBezTo>
                <a:cubicBezTo>
                  <a:pt x="292" y="205"/>
                  <a:pt x="303" y="218"/>
                  <a:pt x="303" y="218"/>
                </a:cubicBezTo>
                <a:cubicBezTo>
                  <a:pt x="309" y="232"/>
                  <a:pt x="331" y="231"/>
                  <a:pt x="331" y="231"/>
                </a:cubicBezTo>
                <a:cubicBezTo>
                  <a:pt x="344" y="231"/>
                  <a:pt x="357" y="221"/>
                  <a:pt x="357" y="221"/>
                </a:cubicBezTo>
                <a:cubicBezTo>
                  <a:pt x="400" y="220"/>
                  <a:pt x="388" y="184"/>
                  <a:pt x="388" y="184"/>
                </a:cubicBezTo>
                <a:cubicBezTo>
                  <a:pt x="401" y="172"/>
                  <a:pt x="402" y="152"/>
                  <a:pt x="402" y="152"/>
                </a:cubicBezTo>
                <a:cubicBezTo>
                  <a:pt x="400" y="129"/>
                  <a:pt x="382" y="122"/>
                  <a:pt x="382" y="122"/>
                </a:cubicBezTo>
                <a:cubicBezTo>
                  <a:pt x="364" y="115"/>
                  <a:pt x="356" y="123"/>
                  <a:pt x="356" y="123"/>
                </a:cubicBezTo>
                <a:cubicBezTo>
                  <a:pt x="346" y="131"/>
                  <a:pt x="348" y="144"/>
                  <a:pt x="348" y="144"/>
                </a:cubicBezTo>
                <a:cubicBezTo>
                  <a:pt x="350" y="155"/>
                  <a:pt x="363" y="157"/>
                  <a:pt x="363" y="157"/>
                </a:cubicBezTo>
                <a:cubicBezTo>
                  <a:pt x="381" y="159"/>
                  <a:pt x="374" y="177"/>
                  <a:pt x="374" y="177"/>
                </a:cubicBezTo>
                <a:cubicBezTo>
                  <a:pt x="368" y="194"/>
                  <a:pt x="353" y="196"/>
                  <a:pt x="353" y="196"/>
                </a:cubicBezTo>
                <a:cubicBezTo>
                  <a:pt x="337" y="200"/>
                  <a:pt x="331" y="196"/>
                  <a:pt x="331" y="196"/>
                </a:cubicBezTo>
                <a:cubicBezTo>
                  <a:pt x="320" y="190"/>
                  <a:pt x="317" y="177"/>
                  <a:pt x="317" y="177"/>
                </a:cubicBezTo>
                <a:cubicBezTo>
                  <a:pt x="311" y="175"/>
                  <a:pt x="303" y="165"/>
                  <a:pt x="303" y="165"/>
                </a:cubicBezTo>
                <a:cubicBezTo>
                  <a:pt x="291" y="151"/>
                  <a:pt x="292" y="133"/>
                  <a:pt x="292" y="133"/>
                </a:cubicBezTo>
                <a:cubicBezTo>
                  <a:pt x="294" y="107"/>
                  <a:pt x="309" y="100"/>
                  <a:pt x="309" y="100"/>
                </a:cubicBezTo>
                <a:cubicBezTo>
                  <a:pt x="308" y="96"/>
                  <a:pt x="308" y="79"/>
                  <a:pt x="308" y="79"/>
                </a:cubicBezTo>
                <a:cubicBezTo>
                  <a:pt x="312" y="52"/>
                  <a:pt x="330" y="43"/>
                  <a:pt x="330" y="43"/>
                </a:cubicBezTo>
                <a:cubicBezTo>
                  <a:pt x="348" y="28"/>
                  <a:pt x="372" y="36"/>
                  <a:pt x="372" y="36"/>
                </a:cubicBezTo>
                <a:cubicBezTo>
                  <a:pt x="386" y="39"/>
                  <a:pt x="381" y="49"/>
                  <a:pt x="381" y="49"/>
                </a:cubicBezTo>
                <a:cubicBezTo>
                  <a:pt x="375" y="58"/>
                  <a:pt x="380" y="71"/>
                  <a:pt x="380" y="71"/>
                </a:cubicBezTo>
                <a:cubicBezTo>
                  <a:pt x="387" y="92"/>
                  <a:pt x="407" y="107"/>
                  <a:pt x="406" y="106"/>
                </a:cubicBezTo>
                <a:cubicBezTo>
                  <a:pt x="404" y="104"/>
                  <a:pt x="427" y="123"/>
                  <a:pt x="431" y="126"/>
                </a:cubicBezTo>
                <a:cubicBezTo>
                  <a:pt x="444" y="136"/>
                  <a:pt x="445" y="161"/>
                  <a:pt x="445" y="161"/>
                </a:cubicBezTo>
                <a:cubicBezTo>
                  <a:pt x="445" y="175"/>
                  <a:pt x="428" y="197"/>
                  <a:pt x="428" y="197"/>
                </a:cubicBezTo>
                <a:cubicBezTo>
                  <a:pt x="429" y="223"/>
                  <a:pt x="416" y="240"/>
                  <a:pt x="416" y="240"/>
                </a:cubicBezTo>
                <a:cubicBezTo>
                  <a:pt x="404" y="258"/>
                  <a:pt x="378" y="262"/>
                  <a:pt x="378" y="262"/>
                </a:cubicBezTo>
                <a:cubicBezTo>
                  <a:pt x="367" y="251"/>
                  <a:pt x="347" y="244"/>
                  <a:pt x="347" y="244"/>
                </a:cubicBezTo>
                <a:cubicBezTo>
                  <a:pt x="320" y="236"/>
                  <a:pt x="299" y="243"/>
                  <a:pt x="299" y="243"/>
                </a:cubicBezTo>
                <a:cubicBezTo>
                  <a:pt x="290" y="245"/>
                  <a:pt x="255" y="269"/>
                  <a:pt x="255" y="269"/>
                </a:cubicBezTo>
                <a:cubicBezTo>
                  <a:pt x="241" y="278"/>
                  <a:pt x="230" y="278"/>
                  <a:pt x="230" y="278"/>
                </a:cubicBezTo>
                <a:cubicBezTo>
                  <a:pt x="220" y="279"/>
                  <a:pt x="211" y="278"/>
                  <a:pt x="203" y="274"/>
                </a:cubicBezTo>
                <a:cubicBezTo>
                  <a:pt x="188" y="267"/>
                  <a:pt x="169" y="253"/>
                  <a:pt x="163" y="237"/>
                </a:cubicBezTo>
                <a:cubicBezTo>
                  <a:pt x="158" y="221"/>
                  <a:pt x="161" y="201"/>
                  <a:pt x="172" y="190"/>
                </a:cubicBezTo>
                <a:cubicBezTo>
                  <a:pt x="189" y="170"/>
                  <a:pt x="211" y="175"/>
                  <a:pt x="211" y="175"/>
                </a:cubicBezTo>
                <a:cubicBezTo>
                  <a:pt x="228" y="179"/>
                  <a:pt x="230" y="197"/>
                  <a:pt x="230" y="197"/>
                </a:cubicBezTo>
                <a:cubicBezTo>
                  <a:pt x="230" y="208"/>
                  <a:pt x="221" y="209"/>
                  <a:pt x="221" y="209"/>
                </a:cubicBezTo>
                <a:cubicBezTo>
                  <a:pt x="215" y="209"/>
                  <a:pt x="210" y="210"/>
                  <a:pt x="210" y="210"/>
                </a:cubicBezTo>
                <a:cubicBezTo>
                  <a:pt x="201" y="213"/>
                  <a:pt x="203" y="221"/>
                  <a:pt x="203" y="221"/>
                </a:cubicBezTo>
                <a:cubicBezTo>
                  <a:pt x="204" y="236"/>
                  <a:pt x="217" y="239"/>
                  <a:pt x="217" y="239"/>
                </a:cubicBezTo>
                <a:cubicBezTo>
                  <a:pt x="231" y="248"/>
                  <a:pt x="249" y="236"/>
                  <a:pt x="249" y="236"/>
                </a:cubicBezTo>
                <a:cubicBezTo>
                  <a:pt x="261" y="228"/>
                  <a:pt x="265" y="210"/>
                  <a:pt x="265" y="210"/>
                </a:cubicBezTo>
                <a:cubicBezTo>
                  <a:pt x="269" y="197"/>
                  <a:pt x="262" y="179"/>
                  <a:pt x="262" y="179"/>
                </a:cubicBezTo>
                <a:cubicBezTo>
                  <a:pt x="259" y="170"/>
                  <a:pt x="244" y="157"/>
                  <a:pt x="244" y="157"/>
                </a:cubicBezTo>
                <a:cubicBezTo>
                  <a:pt x="239" y="150"/>
                  <a:pt x="218" y="144"/>
                  <a:pt x="218" y="144"/>
                </a:cubicBezTo>
                <a:cubicBezTo>
                  <a:pt x="208" y="142"/>
                  <a:pt x="200" y="132"/>
                  <a:pt x="200" y="132"/>
                </a:cubicBezTo>
                <a:cubicBezTo>
                  <a:pt x="196" y="126"/>
                  <a:pt x="197" y="121"/>
                  <a:pt x="197" y="117"/>
                </a:cubicBezTo>
                <a:cubicBezTo>
                  <a:pt x="199" y="113"/>
                  <a:pt x="203" y="108"/>
                  <a:pt x="207" y="106"/>
                </a:cubicBezTo>
                <a:cubicBezTo>
                  <a:pt x="209" y="105"/>
                  <a:pt x="211" y="105"/>
                  <a:pt x="213" y="106"/>
                </a:cubicBezTo>
                <a:cubicBezTo>
                  <a:pt x="217" y="107"/>
                  <a:pt x="218" y="109"/>
                  <a:pt x="219" y="112"/>
                </a:cubicBezTo>
                <a:cubicBezTo>
                  <a:pt x="221" y="115"/>
                  <a:pt x="223" y="117"/>
                  <a:pt x="223" y="117"/>
                </a:cubicBezTo>
                <a:cubicBezTo>
                  <a:pt x="234" y="126"/>
                  <a:pt x="240" y="115"/>
                  <a:pt x="240" y="115"/>
                </a:cubicBezTo>
                <a:cubicBezTo>
                  <a:pt x="246" y="100"/>
                  <a:pt x="235" y="89"/>
                  <a:pt x="235" y="89"/>
                </a:cubicBezTo>
                <a:cubicBezTo>
                  <a:pt x="223" y="75"/>
                  <a:pt x="208" y="76"/>
                  <a:pt x="208" y="76"/>
                </a:cubicBezTo>
                <a:cubicBezTo>
                  <a:pt x="189" y="76"/>
                  <a:pt x="178" y="89"/>
                  <a:pt x="178" y="89"/>
                </a:cubicBezTo>
                <a:cubicBezTo>
                  <a:pt x="169" y="99"/>
                  <a:pt x="168" y="110"/>
                  <a:pt x="167" y="118"/>
                </a:cubicBezTo>
                <a:cubicBezTo>
                  <a:pt x="167" y="126"/>
                  <a:pt x="171" y="141"/>
                  <a:pt x="171" y="141"/>
                </a:cubicBezTo>
                <a:cubicBezTo>
                  <a:pt x="174" y="149"/>
                  <a:pt x="168" y="150"/>
                  <a:pt x="168" y="150"/>
                </a:cubicBezTo>
                <a:cubicBezTo>
                  <a:pt x="155" y="148"/>
                  <a:pt x="142" y="168"/>
                  <a:pt x="142" y="168"/>
                </a:cubicBezTo>
                <a:cubicBezTo>
                  <a:pt x="139" y="171"/>
                  <a:pt x="143" y="175"/>
                  <a:pt x="143" y="175"/>
                </a:cubicBezTo>
                <a:cubicBezTo>
                  <a:pt x="145" y="180"/>
                  <a:pt x="143" y="184"/>
                  <a:pt x="143" y="184"/>
                </a:cubicBezTo>
                <a:cubicBezTo>
                  <a:pt x="142" y="190"/>
                  <a:pt x="138" y="188"/>
                  <a:pt x="138" y="188"/>
                </a:cubicBezTo>
                <a:cubicBezTo>
                  <a:pt x="136" y="188"/>
                  <a:pt x="134" y="186"/>
                  <a:pt x="137" y="182"/>
                </a:cubicBezTo>
                <a:cubicBezTo>
                  <a:pt x="140" y="178"/>
                  <a:pt x="137" y="174"/>
                  <a:pt x="137" y="174"/>
                </a:cubicBezTo>
                <a:cubicBezTo>
                  <a:pt x="135" y="171"/>
                  <a:pt x="126" y="166"/>
                  <a:pt x="126" y="166"/>
                </a:cubicBezTo>
                <a:cubicBezTo>
                  <a:pt x="122" y="165"/>
                  <a:pt x="118" y="164"/>
                  <a:pt x="113" y="165"/>
                </a:cubicBezTo>
                <a:cubicBezTo>
                  <a:pt x="107" y="166"/>
                  <a:pt x="103" y="170"/>
                  <a:pt x="99" y="175"/>
                </a:cubicBezTo>
                <a:cubicBezTo>
                  <a:pt x="97" y="178"/>
                  <a:pt x="97" y="180"/>
                  <a:pt x="98" y="183"/>
                </a:cubicBezTo>
                <a:cubicBezTo>
                  <a:pt x="98" y="185"/>
                  <a:pt x="99" y="187"/>
                  <a:pt x="100" y="188"/>
                </a:cubicBezTo>
                <a:cubicBezTo>
                  <a:pt x="99" y="189"/>
                  <a:pt x="91" y="194"/>
                  <a:pt x="90" y="202"/>
                </a:cubicBezTo>
                <a:cubicBezTo>
                  <a:pt x="89" y="207"/>
                  <a:pt x="89" y="213"/>
                  <a:pt x="92" y="218"/>
                </a:cubicBezTo>
                <a:cubicBezTo>
                  <a:pt x="93" y="222"/>
                  <a:pt x="97" y="226"/>
                  <a:pt x="100" y="229"/>
                </a:cubicBezTo>
                <a:cubicBezTo>
                  <a:pt x="104" y="232"/>
                  <a:pt x="106" y="232"/>
                  <a:pt x="110" y="230"/>
                </a:cubicBezTo>
                <a:cubicBezTo>
                  <a:pt x="113" y="228"/>
                  <a:pt x="111" y="223"/>
                  <a:pt x="111" y="223"/>
                </a:cubicBezTo>
                <a:cubicBezTo>
                  <a:pt x="111" y="218"/>
                  <a:pt x="113" y="213"/>
                  <a:pt x="113" y="213"/>
                </a:cubicBezTo>
                <a:cubicBezTo>
                  <a:pt x="118" y="204"/>
                  <a:pt x="126" y="205"/>
                  <a:pt x="126" y="205"/>
                </a:cubicBezTo>
                <a:cubicBezTo>
                  <a:pt x="137" y="205"/>
                  <a:pt x="137" y="215"/>
                  <a:pt x="137" y="215"/>
                </a:cubicBezTo>
                <a:cubicBezTo>
                  <a:pt x="137" y="215"/>
                  <a:pt x="136" y="226"/>
                  <a:pt x="136" y="237"/>
                </a:cubicBezTo>
                <a:cubicBezTo>
                  <a:pt x="136" y="247"/>
                  <a:pt x="139" y="256"/>
                  <a:pt x="143" y="258"/>
                </a:cubicBezTo>
                <a:cubicBezTo>
                  <a:pt x="147" y="261"/>
                  <a:pt x="157" y="269"/>
                  <a:pt x="157" y="269"/>
                </a:cubicBezTo>
                <a:cubicBezTo>
                  <a:pt x="152" y="264"/>
                  <a:pt x="170" y="281"/>
                  <a:pt x="170" y="293"/>
                </a:cubicBezTo>
                <a:cubicBezTo>
                  <a:pt x="170" y="307"/>
                  <a:pt x="156" y="310"/>
                  <a:pt x="156" y="310"/>
                </a:cubicBezTo>
                <a:cubicBezTo>
                  <a:pt x="144" y="310"/>
                  <a:pt x="139" y="303"/>
                  <a:pt x="139" y="303"/>
                </a:cubicBezTo>
                <a:cubicBezTo>
                  <a:pt x="134" y="299"/>
                  <a:pt x="135" y="291"/>
                  <a:pt x="136" y="289"/>
                </a:cubicBezTo>
                <a:cubicBezTo>
                  <a:pt x="136" y="287"/>
                  <a:pt x="137" y="283"/>
                  <a:pt x="137" y="283"/>
                </a:cubicBezTo>
                <a:cubicBezTo>
                  <a:pt x="135" y="277"/>
                  <a:pt x="129" y="279"/>
                  <a:pt x="129" y="279"/>
                </a:cubicBezTo>
                <a:cubicBezTo>
                  <a:pt x="123" y="279"/>
                  <a:pt x="116" y="286"/>
                  <a:pt x="116" y="286"/>
                </a:cubicBezTo>
                <a:cubicBezTo>
                  <a:pt x="116" y="290"/>
                  <a:pt x="114" y="301"/>
                  <a:pt x="114" y="301"/>
                </a:cubicBezTo>
                <a:cubicBezTo>
                  <a:pt x="112" y="311"/>
                  <a:pt x="97" y="320"/>
                  <a:pt x="88" y="313"/>
                </a:cubicBezTo>
                <a:cubicBezTo>
                  <a:pt x="88" y="313"/>
                  <a:pt x="86" y="311"/>
                  <a:pt x="83" y="308"/>
                </a:cubicBezTo>
                <a:cubicBezTo>
                  <a:pt x="79" y="304"/>
                  <a:pt x="83" y="298"/>
                  <a:pt x="86" y="303"/>
                </a:cubicBezTo>
                <a:cubicBezTo>
                  <a:pt x="88" y="308"/>
                  <a:pt x="92" y="310"/>
                  <a:pt x="94" y="311"/>
                </a:cubicBezTo>
                <a:cubicBezTo>
                  <a:pt x="97" y="311"/>
                  <a:pt x="107" y="310"/>
                  <a:pt x="110" y="298"/>
                </a:cubicBezTo>
                <a:cubicBezTo>
                  <a:pt x="112" y="286"/>
                  <a:pt x="106" y="280"/>
                  <a:pt x="103" y="277"/>
                </a:cubicBezTo>
                <a:cubicBezTo>
                  <a:pt x="100" y="274"/>
                  <a:pt x="93" y="271"/>
                  <a:pt x="84" y="273"/>
                </a:cubicBezTo>
                <a:cubicBezTo>
                  <a:pt x="75" y="275"/>
                  <a:pt x="64" y="287"/>
                  <a:pt x="64" y="287"/>
                </a:cubicBezTo>
                <a:cubicBezTo>
                  <a:pt x="61" y="290"/>
                  <a:pt x="57" y="293"/>
                  <a:pt x="54" y="294"/>
                </a:cubicBezTo>
                <a:cubicBezTo>
                  <a:pt x="45" y="298"/>
                  <a:pt x="39" y="296"/>
                  <a:pt x="31" y="292"/>
                </a:cubicBezTo>
                <a:cubicBezTo>
                  <a:pt x="29" y="292"/>
                  <a:pt x="29" y="294"/>
                  <a:pt x="29" y="294"/>
                </a:cubicBezTo>
                <a:cubicBezTo>
                  <a:pt x="28" y="304"/>
                  <a:pt x="31" y="314"/>
                  <a:pt x="32" y="317"/>
                </a:cubicBezTo>
                <a:cubicBezTo>
                  <a:pt x="34" y="321"/>
                  <a:pt x="38" y="331"/>
                  <a:pt x="48" y="334"/>
                </a:cubicBezTo>
                <a:cubicBezTo>
                  <a:pt x="58" y="337"/>
                  <a:pt x="68" y="327"/>
                  <a:pt x="68" y="327"/>
                </a:cubicBezTo>
                <a:cubicBezTo>
                  <a:pt x="77" y="326"/>
                  <a:pt x="86" y="334"/>
                  <a:pt x="86" y="334"/>
                </a:cubicBezTo>
                <a:cubicBezTo>
                  <a:pt x="113" y="324"/>
                  <a:pt x="127" y="344"/>
                  <a:pt x="131" y="351"/>
                </a:cubicBezTo>
                <a:close/>
                <a:moveTo>
                  <a:pt x="401" y="333"/>
                </a:moveTo>
                <a:cubicBezTo>
                  <a:pt x="395" y="318"/>
                  <a:pt x="376" y="309"/>
                  <a:pt x="376" y="309"/>
                </a:cubicBezTo>
                <a:cubicBezTo>
                  <a:pt x="365" y="284"/>
                  <a:pt x="351" y="270"/>
                  <a:pt x="323" y="271"/>
                </a:cubicBezTo>
                <a:cubicBezTo>
                  <a:pt x="311" y="271"/>
                  <a:pt x="300" y="276"/>
                  <a:pt x="292" y="286"/>
                </a:cubicBezTo>
                <a:cubicBezTo>
                  <a:pt x="289" y="291"/>
                  <a:pt x="287" y="297"/>
                  <a:pt x="288" y="304"/>
                </a:cubicBezTo>
                <a:cubicBezTo>
                  <a:pt x="291" y="316"/>
                  <a:pt x="304" y="318"/>
                  <a:pt x="309" y="307"/>
                </a:cubicBezTo>
                <a:cubicBezTo>
                  <a:pt x="310" y="304"/>
                  <a:pt x="312" y="300"/>
                  <a:pt x="316" y="298"/>
                </a:cubicBezTo>
                <a:cubicBezTo>
                  <a:pt x="320" y="294"/>
                  <a:pt x="325" y="293"/>
                  <a:pt x="329" y="294"/>
                </a:cubicBezTo>
                <a:cubicBezTo>
                  <a:pt x="348" y="297"/>
                  <a:pt x="356" y="321"/>
                  <a:pt x="345" y="335"/>
                </a:cubicBezTo>
                <a:cubicBezTo>
                  <a:pt x="341" y="340"/>
                  <a:pt x="336" y="343"/>
                  <a:pt x="330" y="348"/>
                </a:cubicBezTo>
                <a:cubicBezTo>
                  <a:pt x="328" y="350"/>
                  <a:pt x="328" y="349"/>
                  <a:pt x="330" y="351"/>
                </a:cubicBezTo>
                <a:cubicBezTo>
                  <a:pt x="336" y="356"/>
                  <a:pt x="341" y="360"/>
                  <a:pt x="345" y="364"/>
                </a:cubicBezTo>
                <a:cubicBezTo>
                  <a:pt x="356" y="378"/>
                  <a:pt x="348" y="402"/>
                  <a:pt x="329" y="405"/>
                </a:cubicBezTo>
                <a:cubicBezTo>
                  <a:pt x="325" y="406"/>
                  <a:pt x="320" y="405"/>
                  <a:pt x="316" y="402"/>
                </a:cubicBezTo>
                <a:cubicBezTo>
                  <a:pt x="312" y="399"/>
                  <a:pt x="310" y="395"/>
                  <a:pt x="309" y="392"/>
                </a:cubicBezTo>
                <a:cubicBezTo>
                  <a:pt x="304" y="381"/>
                  <a:pt x="291" y="383"/>
                  <a:pt x="288" y="395"/>
                </a:cubicBezTo>
                <a:cubicBezTo>
                  <a:pt x="287" y="402"/>
                  <a:pt x="289" y="408"/>
                  <a:pt x="292" y="413"/>
                </a:cubicBezTo>
                <a:cubicBezTo>
                  <a:pt x="300" y="423"/>
                  <a:pt x="311" y="428"/>
                  <a:pt x="323" y="428"/>
                </a:cubicBezTo>
                <a:cubicBezTo>
                  <a:pt x="351" y="430"/>
                  <a:pt x="365" y="415"/>
                  <a:pt x="376" y="390"/>
                </a:cubicBezTo>
                <a:cubicBezTo>
                  <a:pt x="376" y="390"/>
                  <a:pt x="395" y="381"/>
                  <a:pt x="401" y="366"/>
                </a:cubicBezTo>
                <a:cubicBezTo>
                  <a:pt x="406" y="358"/>
                  <a:pt x="406" y="341"/>
                  <a:pt x="401" y="333"/>
                </a:cubicBezTo>
                <a:close/>
                <a:moveTo>
                  <a:pt x="179" y="350"/>
                </a:moveTo>
                <a:cubicBezTo>
                  <a:pt x="179" y="350"/>
                  <a:pt x="205" y="363"/>
                  <a:pt x="215" y="386"/>
                </a:cubicBezTo>
                <a:cubicBezTo>
                  <a:pt x="221" y="382"/>
                  <a:pt x="240" y="382"/>
                  <a:pt x="246" y="386"/>
                </a:cubicBezTo>
                <a:cubicBezTo>
                  <a:pt x="256" y="363"/>
                  <a:pt x="282" y="350"/>
                  <a:pt x="282" y="350"/>
                </a:cubicBezTo>
                <a:cubicBezTo>
                  <a:pt x="253" y="335"/>
                  <a:pt x="246" y="315"/>
                  <a:pt x="246" y="315"/>
                </a:cubicBezTo>
                <a:cubicBezTo>
                  <a:pt x="242" y="317"/>
                  <a:pt x="219" y="317"/>
                  <a:pt x="215" y="315"/>
                </a:cubicBezTo>
                <a:cubicBezTo>
                  <a:pt x="215" y="315"/>
                  <a:pt x="208" y="335"/>
                  <a:pt x="179" y="350"/>
                </a:cubicBezTo>
                <a:close/>
                <a:moveTo>
                  <a:pt x="16" y="366"/>
                </a:moveTo>
                <a:cubicBezTo>
                  <a:pt x="25" y="366"/>
                  <a:pt x="32" y="358"/>
                  <a:pt x="32" y="349"/>
                </a:cubicBezTo>
                <a:cubicBezTo>
                  <a:pt x="32" y="341"/>
                  <a:pt x="25" y="333"/>
                  <a:pt x="16" y="333"/>
                </a:cubicBezTo>
                <a:cubicBezTo>
                  <a:pt x="7" y="333"/>
                  <a:pt x="0" y="341"/>
                  <a:pt x="0" y="349"/>
                </a:cubicBezTo>
                <a:cubicBezTo>
                  <a:pt x="0" y="358"/>
                  <a:pt x="7" y="366"/>
                  <a:pt x="16" y="366"/>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7" name="TextBox 26"/>
          <p:cNvSpPr txBox="1"/>
          <p:nvPr/>
        </p:nvSpPr>
        <p:spPr>
          <a:xfrm>
            <a:off x="1205020" y="613152"/>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800" advTm="5828">
        <p14:prism/>
      </p:transition>
    </mc:Choice>
    <mc:Fallback xmlns="">
      <p:transition spd="slow" advTm="5828">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000">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14:bounceEnd="33000">
                                          <p:cBhvr additive="base">
                                            <p:cTn id="7" dur="500" fill="hold"/>
                                            <p:tgtEl>
                                              <p:spTgt spid="26"/>
                                            </p:tgtEl>
                                            <p:attrNameLst>
                                              <p:attrName>ppt_x</p:attrName>
                                            </p:attrNameLst>
                                          </p:cBhvr>
                                          <p:tavLst>
                                            <p:tav tm="0">
                                              <p:val>
                                                <p:strVal val="0-#ppt_w/2"/>
                                              </p:val>
                                            </p:tav>
                                            <p:tav tm="100000">
                                              <p:val>
                                                <p:strVal val="#ppt_x"/>
                                              </p:val>
                                            </p:tav>
                                          </p:tavLst>
                                        </p:anim>
                                        <p:anim calcmode="lin" valueType="num" p14:bounceEnd="33000">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7"/>
                                            </p:tgtEl>
                                            <p:attrNameLst>
                                              <p:attrName>ppt_y</p:attrName>
                                            </p:attrNameLst>
                                          </p:cBhvr>
                                          <p:tavLst>
                                            <p:tav tm="0">
                                              <p:val>
                                                <p:strVal val="#ppt_y"/>
                                              </p:val>
                                            </p:tav>
                                            <p:tav tm="100000">
                                              <p:val>
                                                <p:strVal val="#ppt_y"/>
                                              </p:val>
                                            </p:tav>
                                          </p:tavLst>
                                        </p:anim>
                                        <p:anim calcmode="lin" valueType="num">
                                          <p:cBhvr>
                                            <p:cTn id="13"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7"/>
                                            </p:tgtEl>
                                          </p:cBhvr>
                                        </p:animEffect>
                                      </p:childTnLst>
                                    </p:cTn>
                                  </p:par>
                                </p:childTnLst>
                              </p:cTn>
                            </p:par>
                            <p:par>
                              <p:cTn id="16" fill="hold">
                                <p:stCondLst>
                                  <p:cond delay="8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par>
                                    <p:cTn id="20" presetID="22" presetClass="entr" presetSubtype="8"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par>
                              <p:cTn id="23" fill="hold">
                                <p:stCondLst>
                                  <p:cond delay="13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25"/>
                                            </p:tgtEl>
                                            <p:attrNameLst>
                                              <p:attrName>ppt_y</p:attrName>
                                            </p:attrNameLst>
                                          </p:cBhvr>
                                          <p:tavLst>
                                            <p:tav tm="0">
                                              <p:val>
                                                <p:strVal val="#ppt_y"/>
                                              </p:val>
                                            </p:tav>
                                            <p:tav tm="100000">
                                              <p:val>
                                                <p:strVal val="#ppt_y"/>
                                              </p:val>
                                            </p:tav>
                                          </p:tavLst>
                                        </p:anim>
                                        <p:anim calcmode="lin" valueType="num">
                                          <p:cBhvr>
                                            <p:cTn id="28"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25"/>
                                            </p:tgtEl>
                                          </p:cBhvr>
                                        </p:animEffect>
                                      </p:childTnLst>
                                    </p:cTn>
                                  </p:par>
                                </p:childTnLst>
                              </p:cTn>
                            </p:par>
                            <p:par>
                              <p:cTn id="31" fill="hold">
                                <p:stCondLst>
                                  <p:cond delay="2049"/>
                                </p:stCondLst>
                                <p:childTnLst>
                                  <p:par>
                                    <p:cTn id="32" presetID="22" presetClass="entr" presetSubtype="4"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par>
                                    <p:cTn id="35" presetID="22" presetClass="entr" presetSubtype="4"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par>
                                    <p:cTn id="38" presetID="22" presetClass="entr" presetSubtype="4"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down)">
                                          <p:cBhvr>
                                            <p:cTn id="40" dur="500"/>
                                            <p:tgtEl>
                                              <p:spTgt spid="24"/>
                                            </p:tgtEl>
                                          </p:cBhvr>
                                        </p:animEffect>
                                      </p:childTnLst>
                                    </p:cTn>
                                  </p:par>
                                </p:childTnLst>
                              </p:cTn>
                            </p:par>
                            <p:par>
                              <p:cTn id="41" fill="hold">
                                <p:stCondLst>
                                  <p:cond delay="2549"/>
                                </p:stCondLst>
                                <p:childTnLst>
                                  <p:par>
                                    <p:cTn id="42" presetID="42" presetClass="entr" presetSubtype="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300"/>
                                            <p:tgtEl>
                                              <p:spTgt spid="6"/>
                                            </p:tgtEl>
                                          </p:cBhvr>
                                        </p:animEffect>
                                        <p:anim calcmode="lin" valueType="num">
                                          <p:cBhvr>
                                            <p:cTn id="45" dur="300" fill="hold"/>
                                            <p:tgtEl>
                                              <p:spTgt spid="6"/>
                                            </p:tgtEl>
                                            <p:attrNameLst>
                                              <p:attrName>ppt_x</p:attrName>
                                            </p:attrNameLst>
                                          </p:cBhvr>
                                          <p:tavLst>
                                            <p:tav tm="0">
                                              <p:val>
                                                <p:strVal val="#ppt_x"/>
                                              </p:val>
                                            </p:tav>
                                            <p:tav tm="100000">
                                              <p:val>
                                                <p:strVal val="#ppt_x"/>
                                              </p:val>
                                            </p:tav>
                                          </p:tavLst>
                                        </p:anim>
                                        <p:anim calcmode="lin" valueType="num">
                                          <p:cBhvr>
                                            <p:cTn id="46" dur="300" fill="hold"/>
                                            <p:tgtEl>
                                              <p:spTgt spid="6"/>
                                            </p:tgtEl>
                                            <p:attrNameLst>
                                              <p:attrName>ppt_y</p:attrName>
                                            </p:attrNameLst>
                                          </p:cBhvr>
                                          <p:tavLst>
                                            <p:tav tm="0">
                                              <p:val>
                                                <p:strVal val="#ppt_y+.1"/>
                                              </p:val>
                                            </p:tav>
                                            <p:tav tm="100000">
                                              <p:val>
                                                <p:strVal val="#ppt_y"/>
                                              </p:val>
                                            </p:tav>
                                          </p:tavLst>
                                        </p:anim>
                                      </p:childTnLst>
                                    </p:cTn>
                                  </p:par>
                                </p:childTnLst>
                              </p:cTn>
                            </p:par>
                            <p:par>
                              <p:cTn id="47" fill="hold">
                                <p:stCondLst>
                                  <p:cond delay="3049"/>
                                </p:stCondLst>
                                <p:childTnLst>
                                  <p:par>
                                    <p:cTn id="48" presetID="22" presetClass="entr" presetSubtype="4"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childTnLst>
                              </p:cTn>
                            </p:par>
                            <p:par>
                              <p:cTn id="51" fill="hold">
                                <p:stCondLst>
                                  <p:cond delay="3549"/>
                                </p:stCondLst>
                                <p:childTnLst>
                                  <p:par>
                                    <p:cTn id="52" presetID="42" presetClass="entr" presetSubtype="0" fill="hold"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300"/>
                                            <p:tgtEl>
                                              <p:spTgt spid="10"/>
                                            </p:tgtEl>
                                          </p:cBhvr>
                                        </p:animEffect>
                                        <p:anim calcmode="lin" valueType="num">
                                          <p:cBhvr>
                                            <p:cTn id="55" dur="300" fill="hold"/>
                                            <p:tgtEl>
                                              <p:spTgt spid="10"/>
                                            </p:tgtEl>
                                            <p:attrNameLst>
                                              <p:attrName>ppt_x</p:attrName>
                                            </p:attrNameLst>
                                          </p:cBhvr>
                                          <p:tavLst>
                                            <p:tav tm="0">
                                              <p:val>
                                                <p:strVal val="#ppt_x"/>
                                              </p:val>
                                            </p:tav>
                                            <p:tav tm="100000">
                                              <p:val>
                                                <p:strVal val="#ppt_x"/>
                                              </p:val>
                                            </p:tav>
                                          </p:tavLst>
                                        </p:anim>
                                        <p:anim calcmode="lin" valueType="num">
                                          <p:cBhvr>
                                            <p:cTn id="56" dur="300" fill="hold"/>
                                            <p:tgtEl>
                                              <p:spTgt spid="10"/>
                                            </p:tgtEl>
                                            <p:attrNameLst>
                                              <p:attrName>ppt_y</p:attrName>
                                            </p:attrNameLst>
                                          </p:cBhvr>
                                          <p:tavLst>
                                            <p:tav tm="0">
                                              <p:val>
                                                <p:strVal val="#ppt_y+.1"/>
                                              </p:val>
                                            </p:tav>
                                            <p:tav tm="100000">
                                              <p:val>
                                                <p:strVal val="#ppt_y"/>
                                              </p:val>
                                            </p:tav>
                                          </p:tavLst>
                                        </p:anim>
                                      </p:childTnLst>
                                    </p:cTn>
                                  </p:par>
                                </p:childTnLst>
                              </p:cTn>
                            </p:par>
                            <p:par>
                              <p:cTn id="57" fill="hold">
                                <p:stCondLst>
                                  <p:cond delay="4049"/>
                                </p:stCondLst>
                                <p:childTnLst>
                                  <p:par>
                                    <p:cTn id="58" presetID="22" presetClass="entr" presetSubtype="4"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down)">
                                          <p:cBhvr>
                                            <p:cTn id="60" dur="500"/>
                                            <p:tgtEl>
                                              <p:spTgt spid="13"/>
                                            </p:tgtEl>
                                          </p:cBhvr>
                                        </p:animEffect>
                                      </p:childTnLst>
                                    </p:cTn>
                                  </p:par>
                                </p:childTnLst>
                              </p:cTn>
                            </p:par>
                            <p:par>
                              <p:cTn id="61" fill="hold">
                                <p:stCondLst>
                                  <p:cond delay="4549"/>
                                </p:stCondLst>
                                <p:childTnLst>
                                  <p:par>
                                    <p:cTn id="62" presetID="47" presetClass="entr" presetSubtype="0" fill="hold"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300"/>
                                            <p:tgtEl>
                                              <p:spTgt spid="15"/>
                                            </p:tgtEl>
                                          </p:cBhvr>
                                        </p:animEffect>
                                        <p:anim calcmode="lin" valueType="num">
                                          <p:cBhvr>
                                            <p:cTn id="65" dur="300" fill="hold"/>
                                            <p:tgtEl>
                                              <p:spTgt spid="15"/>
                                            </p:tgtEl>
                                            <p:attrNameLst>
                                              <p:attrName>ppt_x</p:attrName>
                                            </p:attrNameLst>
                                          </p:cBhvr>
                                          <p:tavLst>
                                            <p:tav tm="0">
                                              <p:val>
                                                <p:strVal val="#ppt_x"/>
                                              </p:val>
                                            </p:tav>
                                            <p:tav tm="100000">
                                              <p:val>
                                                <p:strVal val="#ppt_x"/>
                                              </p:val>
                                            </p:tav>
                                          </p:tavLst>
                                        </p:anim>
                                        <p:anim calcmode="lin" valueType="num">
                                          <p:cBhvr>
                                            <p:cTn id="66" dur="300" fill="hold"/>
                                            <p:tgtEl>
                                              <p:spTgt spid="15"/>
                                            </p:tgtEl>
                                            <p:attrNameLst>
                                              <p:attrName>ppt_y</p:attrName>
                                            </p:attrNameLst>
                                          </p:cBhvr>
                                          <p:tavLst>
                                            <p:tav tm="0">
                                              <p:val>
                                                <p:strVal val="#ppt_y-.1"/>
                                              </p:val>
                                            </p:tav>
                                            <p:tav tm="100000">
                                              <p:val>
                                                <p:strVal val="#ppt_y"/>
                                              </p:val>
                                            </p:tav>
                                          </p:tavLst>
                                        </p:anim>
                                      </p:childTnLst>
                                    </p:cTn>
                                  </p:par>
                                </p:childTnLst>
                              </p:cTn>
                            </p:par>
                            <p:par>
                              <p:cTn id="67" fill="hold">
                                <p:stCondLst>
                                  <p:cond delay="5049"/>
                                </p:stCondLst>
                                <p:childTnLst>
                                  <p:par>
                                    <p:cTn id="68" presetID="22" presetClass="entr" presetSubtype="1"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up)">
                                          <p:cBhvr>
                                            <p:cTn id="70" dur="500"/>
                                            <p:tgtEl>
                                              <p:spTgt spid="19"/>
                                            </p:tgtEl>
                                          </p:cBhvr>
                                        </p:animEffect>
                                      </p:childTnLst>
                                    </p:cTn>
                                  </p:par>
                                </p:childTnLst>
                              </p:cTn>
                            </p:par>
                            <p:par>
                              <p:cTn id="71" fill="hold">
                                <p:stCondLst>
                                  <p:cond delay="5549"/>
                                </p:stCondLst>
                                <p:childTnLst>
                                  <p:par>
                                    <p:cTn id="72" presetID="47" presetClass="entr" presetSubtype="0"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300"/>
                                            <p:tgtEl>
                                              <p:spTgt spid="20"/>
                                            </p:tgtEl>
                                          </p:cBhvr>
                                        </p:animEffect>
                                        <p:anim calcmode="lin" valueType="num">
                                          <p:cBhvr>
                                            <p:cTn id="75" dur="300" fill="hold"/>
                                            <p:tgtEl>
                                              <p:spTgt spid="20"/>
                                            </p:tgtEl>
                                            <p:attrNameLst>
                                              <p:attrName>ppt_x</p:attrName>
                                            </p:attrNameLst>
                                          </p:cBhvr>
                                          <p:tavLst>
                                            <p:tav tm="0">
                                              <p:val>
                                                <p:strVal val="#ppt_x"/>
                                              </p:val>
                                            </p:tav>
                                            <p:tav tm="100000">
                                              <p:val>
                                                <p:strVal val="#ppt_x"/>
                                              </p:val>
                                            </p:tav>
                                          </p:tavLst>
                                        </p:anim>
                                        <p:anim calcmode="lin" valueType="num">
                                          <p:cBhvr>
                                            <p:cTn id="76" dur="300" fill="hold"/>
                                            <p:tgtEl>
                                              <p:spTgt spid="20"/>
                                            </p:tgtEl>
                                            <p:attrNameLst>
                                              <p:attrName>ppt_y</p:attrName>
                                            </p:attrNameLst>
                                          </p:cBhvr>
                                          <p:tavLst>
                                            <p:tav tm="0">
                                              <p:val>
                                                <p:strVal val="#ppt_y-.1"/>
                                              </p:val>
                                            </p:tav>
                                            <p:tav tm="100000">
                                              <p:val>
                                                <p:strVal val="#ppt_y"/>
                                              </p:val>
                                            </p:tav>
                                          </p:tavLst>
                                        </p:anim>
                                      </p:childTnLst>
                                    </p:cTn>
                                  </p:par>
                                </p:childTnLst>
                              </p:cTn>
                            </p:par>
                            <p:par>
                              <p:cTn id="77" fill="hold">
                                <p:stCondLst>
                                  <p:cond delay="6049"/>
                                </p:stCondLst>
                                <p:childTnLst>
                                  <p:par>
                                    <p:cTn id="78" presetID="22" presetClass="entr" presetSubtype="1" fill="hold" grpId="0" nodeType="after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wipe(up)">
                                          <p:cBhvr>
                                            <p:cTn id="8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9" grpId="0"/>
          <p:bldP spid="23" grpId="0"/>
          <p:bldP spid="25" grpId="0"/>
          <p:bldP spid="26" grpId="0" animBg="1"/>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7"/>
                                            </p:tgtEl>
                                            <p:attrNameLst>
                                              <p:attrName>ppt_y</p:attrName>
                                            </p:attrNameLst>
                                          </p:cBhvr>
                                          <p:tavLst>
                                            <p:tav tm="0">
                                              <p:val>
                                                <p:strVal val="#ppt_y"/>
                                              </p:val>
                                            </p:tav>
                                            <p:tav tm="100000">
                                              <p:val>
                                                <p:strVal val="#ppt_y"/>
                                              </p:val>
                                            </p:tav>
                                          </p:tavLst>
                                        </p:anim>
                                        <p:anim calcmode="lin" valueType="num">
                                          <p:cBhvr>
                                            <p:cTn id="13"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7"/>
                                            </p:tgtEl>
                                          </p:cBhvr>
                                        </p:animEffect>
                                      </p:childTnLst>
                                    </p:cTn>
                                  </p:par>
                                </p:childTnLst>
                              </p:cTn>
                            </p:par>
                            <p:par>
                              <p:cTn id="16" fill="hold">
                                <p:stCondLst>
                                  <p:cond delay="8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par>
                                    <p:cTn id="20" presetID="22" presetClass="entr" presetSubtype="8"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par>
                              <p:cTn id="23" fill="hold">
                                <p:stCondLst>
                                  <p:cond delay="13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25"/>
                                            </p:tgtEl>
                                            <p:attrNameLst>
                                              <p:attrName>ppt_y</p:attrName>
                                            </p:attrNameLst>
                                          </p:cBhvr>
                                          <p:tavLst>
                                            <p:tav tm="0">
                                              <p:val>
                                                <p:strVal val="#ppt_y"/>
                                              </p:val>
                                            </p:tav>
                                            <p:tav tm="100000">
                                              <p:val>
                                                <p:strVal val="#ppt_y"/>
                                              </p:val>
                                            </p:tav>
                                          </p:tavLst>
                                        </p:anim>
                                        <p:anim calcmode="lin" valueType="num">
                                          <p:cBhvr>
                                            <p:cTn id="28"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25"/>
                                            </p:tgtEl>
                                          </p:cBhvr>
                                        </p:animEffect>
                                      </p:childTnLst>
                                    </p:cTn>
                                  </p:par>
                                </p:childTnLst>
                              </p:cTn>
                            </p:par>
                            <p:par>
                              <p:cTn id="31" fill="hold">
                                <p:stCondLst>
                                  <p:cond delay="2049"/>
                                </p:stCondLst>
                                <p:childTnLst>
                                  <p:par>
                                    <p:cTn id="32" presetID="22" presetClass="entr" presetSubtype="4"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par>
                                    <p:cTn id="35" presetID="22" presetClass="entr" presetSubtype="4"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par>
                                    <p:cTn id="38" presetID="22" presetClass="entr" presetSubtype="4"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down)">
                                          <p:cBhvr>
                                            <p:cTn id="40" dur="500"/>
                                            <p:tgtEl>
                                              <p:spTgt spid="24"/>
                                            </p:tgtEl>
                                          </p:cBhvr>
                                        </p:animEffect>
                                      </p:childTnLst>
                                    </p:cTn>
                                  </p:par>
                                </p:childTnLst>
                              </p:cTn>
                            </p:par>
                            <p:par>
                              <p:cTn id="41" fill="hold">
                                <p:stCondLst>
                                  <p:cond delay="2549"/>
                                </p:stCondLst>
                                <p:childTnLst>
                                  <p:par>
                                    <p:cTn id="42" presetID="42" presetClass="entr" presetSubtype="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300"/>
                                            <p:tgtEl>
                                              <p:spTgt spid="6"/>
                                            </p:tgtEl>
                                          </p:cBhvr>
                                        </p:animEffect>
                                        <p:anim calcmode="lin" valueType="num">
                                          <p:cBhvr>
                                            <p:cTn id="45" dur="300" fill="hold"/>
                                            <p:tgtEl>
                                              <p:spTgt spid="6"/>
                                            </p:tgtEl>
                                            <p:attrNameLst>
                                              <p:attrName>ppt_x</p:attrName>
                                            </p:attrNameLst>
                                          </p:cBhvr>
                                          <p:tavLst>
                                            <p:tav tm="0">
                                              <p:val>
                                                <p:strVal val="#ppt_x"/>
                                              </p:val>
                                            </p:tav>
                                            <p:tav tm="100000">
                                              <p:val>
                                                <p:strVal val="#ppt_x"/>
                                              </p:val>
                                            </p:tav>
                                          </p:tavLst>
                                        </p:anim>
                                        <p:anim calcmode="lin" valueType="num">
                                          <p:cBhvr>
                                            <p:cTn id="46" dur="300" fill="hold"/>
                                            <p:tgtEl>
                                              <p:spTgt spid="6"/>
                                            </p:tgtEl>
                                            <p:attrNameLst>
                                              <p:attrName>ppt_y</p:attrName>
                                            </p:attrNameLst>
                                          </p:cBhvr>
                                          <p:tavLst>
                                            <p:tav tm="0">
                                              <p:val>
                                                <p:strVal val="#ppt_y+.1"/>
                                              </p:val>
                                            </p:tav>
                                            <p:tav tm="100000">
                                              <p:val>
                                                <p:strVal val="#ppt_y"/>
                                              </p:val>
                                            </p:tav>
                                          </p:tavLst>
                                        </p:anim>
                                      </p:childTnLst>
                                    </p:cTn>
                                  </p:par>
                                </p:childTnLst>
                              </p:cTn>
                            </p:par>
                            <p:par>
                              <p:cTn id="47" fill="hold">
                                <p:stCondLst>
                                  <p:cond delay="3049"/>
                                </p:stCondLst>
                                <p:childTnLst>
                                  <p:par>
                                    <p:cTn id="48" presetID="22" presetClass="entr" presetSubtype="4"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childTnLst>
                              </p:cTn>
                            </p:par>
                            <p:par>
                              <p:cTn id="51" fill="hold">
                                <p:stCondLst>
                                  <p:cond delay="3549"/>
                                </p:stCondLst>
                                <p:childTnLst>
                                  <p:par>
                                    <p:cTn id="52" presetID="42" presetClass="entr" presetSubtype="0" fill="hold"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300"/>
                                            <p:tgtEl>
                                              <p:spTgt spid="10"/>
                                            </p:tgtEl>
                                          </p:cBhvr>
                                        </p:animEffect>
                                        <p:anim calcmode="lin" valueType="num">
                                          <p:cBhvr>
                                            <p:cTn id="55" dur="300" fill="hold"/>
                                            <p:tgtEl>
                                              <p:spTgt spid="10"/>
                                            </p:tgtEl>
                                            <p:attrNameLst>
                                              <p:attrName>ppt_x</p:attrName>
                                            </p:attrNameLst>
                                          </p:cBhvr>
                                          <p:tavLst>
                                            <p:tav tm="0">
                                              <p:val>
                                                <p:strVal val="#ppt_x"/>
                                              </p:val>
                                            </p:tav>
                                            <p:tav tm="100000">
                                              <p:val>
                                                <p:strVal val="#ppt_x"/>
                                              </p:val>
                                            </p:tav>
                                          </p:tavLst>
                                        </p:anim>
                                        <p:anim calcmode="lin" valueType="num">
                                          <p:cBhvr>
                                            <p:cTn id="56" dur="300" fill="hold"/>
                                            <p:tgtEl>
                                              <p:spTgt spid="10"/>
                                            </p:tgtEl>
                                            <p:attrNameLst>
                                              <p:attrName>ppt_y</p:attrName>
                                            </p:attrNameLst>
                                          </p:cBhvr>
                                          <p:tavLst>
                                            <p:tav tm="0">
                                              <p:val>
                                                <p:strVal val="#ppt_y+.1"/>
                                              </p:val>
                                            </p:tav>
                                            <p:tav tm="100000">
                                              <p:val>
                                                <p:strVal val="#ppt_y"/>
                                              </p:val>
                                            </p:tav>
                                          </p:tavLst>
                                        </p:anim>
                                      </p:childTnLst>
                                    </p:cTn>
                                  </p:par>
                                </p:childTnLst>
                              </p:cTn>
                            </p:par>
                            <p:par>
                              <p:cTn id="57" fill="hold">
                                <p:stCondLst>
                                  <p:cond delay="4049"/>
                                </p:stCondLst>
                                <p:childTnLst>
                                  <p:par>
                                    <p:cTn id="58" presetID="22" presetClass="entr" presetSubtype="4"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down)">
                                          <p:cBhvr>
                                            <p:cTn id="60" dur="500"/>
                                            <p:tgtEl>
                                              <p:spTgt spid="13"/>
                                            </p:tgtEl>
                                          </p:cBhvr>
                                        </p:animEffect>
                                      </p:childTnLst>
                                    </p:cTn>
                                  </p:par>
                                </p:childTnLst>
                              </p:cTn>
                            </p:par>
                            <p:par>
                              <p:cTn id="61" fill="hold">
                                <p:stCondLst>
                                  <p:cond delay="4549"/>
                                </p:stCondLst>
                                <p:childTnLst>
                                  <p:par>
                                    <p:cTn id="62" presetID="47" presetClass="entr" presetSubtype="0" fill="hold"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300"/>
                                            <p:tgtEl>
                                              <p:spTgt spid="15"/>
                                            </p:tgtEl>
                                          </p:cBhvr>
                                        </p:animEffect>
                                        <p:anim calcmode="lin" valueType="num">
                                          <p:cBhvr>
                                            <p:cTn id="65" dur="300" fill="hold"/>
                                            <p:tgtEl>
                                              <p:spTgt spid="15"/>
                                            </p:tgtEl>
                                            <p:attrNameLst>
                                              <p:attrName>ppt_x</p:attrName>
                                            </p:attrNameLst>
                                          </p:cBhvr>
                                          <p:tavLst>
                                            <p:tav tm="0">
                                              <p:val>
                                                <p:strVal val="#ppt_x"/>
                                              </p:val>
                                            </p:tav>
                                            <p:tav tm="100000">
                                              <p:val>
                                                <p:strVal val="#ppt_x"/>
                                              </p:val>
                                            </p:tav>
                                          </p:tavLst>
                                        </p:anim>
                                        <p:anim calcmode="lin" valueType="num">
                                          <p:cBhvr>
                                            <p:cTn id="66" dur="300" fill="hold"/>
                                            <p:tgtEl>
                                              <p:spTgt spid="15"/>
                                            </p:tgtEl>
                                            <p:attrNameLst>
                                              <p:attrName>ppt_y</p:attrName>
                                            </p:attrNameLst>
                                          </p:cBhvr>
                                          <p:tavLst>
                                            <p:tav tm="0">
                                              <p:val>
                                                <p:strVal val="#ppt_y-.1"/>
                                              </p:val>
                                            </p:tav>
                                            <p:tav tm="100000">
                                              <p:val>
                                                <p:strVal val="#ppt_y"/>
                                              </p:val>
                                            </p:tav>
                                          </p:tavLst>
                                        </p:anim>
                                      </p:childTnLst>
                                    </p:cTn>
                                  </p:par>
                                </p:childTnLst>
                              </p:cTn>
                            </p:par>
                            <p:par>
                              <p:cTn id="67" fill="hold">
                                <p:stCondLst>
                                  <p:cond delay="5049"/>
                                </p:stCondLst>
                                <p:childTnLst>
                                  <p:par>
                                    <p:cTn id="68" presetID="22" presetClass="entr" presetSubtype="1"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up)">
                                          <p:cBhvr>
                                            <p:cTn id="70" dur="500"/>
                                            <p:tgtEl>
                                              <p:spTgt spid="19"/>
                                            </p:tgtEl>
                                          </p:cBhvr>
                                        </p:animEffect>
                                      </p:childTnLst>
                                    </p:cTn>
                                  </p:par>
                                </p:childTnLst>
                              </p:cTn>
                            </p:par>
                            <p:par>
                              <p:cTn id="71" fill="hold">
                                <p:stCondLst>
                                  <p:cond delay="5549"/>
                                </p:stCondLst>
                                <p:childTnLst>
                                  <p:par>
                                    <p:cTn id="72" presetID="47" presetClass="entr" presetSubtype="0"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300"/>
                                            <p:tgtEl>
                                              <p:spTgt spid="20"/>
                                            </p:tgtEl>
                                          </p:cBhvr>
                                        </p:animEffect>
                                        <p:anim calcmode="lin" valueType="num">
                                          <p:cBhvr>
                                            <p:cTn id="75" dur="300" fill="hold"/>
                                            <p:tgtEl>
                                              <p:spTgt spid="20"/>
                                            </p:tgtEl>
                                            <p:attrNameLst>
                                              <p:attrName>ppt_x</p:attrName>
                                            </p:attrNameLst>
                                          </p:cBhvr>
                                          <p:tavLst>
                                            <p:tav tm="0">
                                              <p:val>
                                                <p:strVal val="#ppt_x"/>
                                              </p:val>
                                            </p:tav>
                                            <p:tav tm="100000">
                                              <p:val>
                                                <p:strVal val="#ppt_x"/>
                                              </p:val>
                                            </p:tav>
                                          </p:tavLst>
                                        </p:anim>
                                        <p:anim calcmode="lin" valueType="num">
                                          <p:cBhvr>
                                            <p:cTn id="76" dur="300" fill="hold"/>
                                            <p:tgtEl>
                                              <p:spTgt spid="20"/>
                                            </p:tgtEl>
                                            <p:attrNameLst>
                                              <p:attrName>ppt_y</p:attrName>
                                            </p:attrNameLst>
                                          </p:cBhvr>
                                          <p:tavLst>
                                            <p:tav tm="0">
                                              <p:val>
                                                <p:strVal val="#ppt_y-.1"/>
                                              </p:val>
                                            </p:tav>
                                            <p:tav tm="100000">
                                              <p:val>
                                                <p:strVal val="#ppt_y"/>
                                              </p:val>
                                            </p:tav>
                                          </p:tavLst>
                                        </p:anim>
                                      </p:childTnLst>
                                    </p:cTn>
                                  </p:par>
                                </p:childTnLst>
                              </p:cTn>
                            </p:par>
                            <p:par>
                              <p:cTn id="77" fill="hold">
                                <p:stCondLst>
                                  <p:cond delay="6049"/>
                                </p:stCondLst>
                                <p:childTnLst>
                                  <p:par>
                                    <p:cTn id="78" presetID="22" presetClass="entr" presetSubtype="1" fill="hold" grpId="0" nodeType="after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wipe(up)">
                                          <p:cBhvr>
                                            <p:cTn id="8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9" grpId="0"/>
          <p:bldP spid="23" grpId="0"/>
          <p:bldP spid="25" grpId="0"/>
          <p:bldP spid="26" grpId="0" animBg="1"/>
          <p:bldP spid="27"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5" name="Freeform 5"/>
          <p:cNvSpPr>
            <a:spLocks noEditPoints="1"/>
          </p:cNvSpPr>
          <p:nvPr/>
        </p:nvSpPr>
        <p:spPr bwMode="auto">
          <a:xfrm>
            <a:off x="5381202" y="1118048"/>
            <a:ext cx="369290" cy="528246"/>
          </a:xfrm>
          <a:custGeom>
            <a:avLst/>
            <a:gdLst>
              <a:gd name="T0" fmla="*/ 32 w 481"/>
              <a:gd name="T1" fmla="*/ 384 h 701"/>
              <a:gd name="T2" fmla="*/ 84 w 481"/>
              <a:gd name="T3" fmla="*/ 428 h 701"/>
              <a:gd name="T4" fmla="*/ 83 w 481"/>
              <a:gd name="T5" fmla="*/ 394 h 701"/>
              <a:gd name="T6" fmla="*/ 137 w 481"/>
              <a:gd name="T7" fmla="*/ 418 h 701"/>
              <a:gd name="T8" fmla="*/ 157 w 481"/>
              <a:gd name="T9" fmla="*/ 432 h 701"/>
              <a:gd name="T10" fmla="*/ 113 w 481"/>
              <a:gd name="T11" fmla="*/ 488 h 701"/>
              <a:gd name="T12" fmla="*/ 90 w 481"/>
              <a:gd name="T13" fmla="*/ 500 h 701"/>
              <a:gd name="T14" fmla="*/ 137 w 481"/>
              <a:gd name="T15" fmla="*/ 527 h 701"/>
              <a:gd name="T16" fmla="*/ 142 w 481"/>
              <a:gd name="T17" fmla="*/ 534 h 701"/>
              <a:gd name="T18" fmla="*/ 208 w 481"/>
              <a:gd name="T19" fmla="*/ 626 h 701"/>
              <a:gd name="T20" fmla="*/ 203 w 481"/>
              <a:gd name="T21" fmla="*/ 594 h 701"/>
              <a:gd name="T22" fmla="*/ 262 w 481"/>
              <a:gd name="T23" fmla="*/ 522 h 701"/>
              <a:gd name="T24" fmla="*/ 210 w 481"/>
              <a:gd name="T25" fmla="*/ 492 h 701"/>
              <a:gd name="T26" fmla="*/ 159 w 481"/>
              <a:gd name="T27" fmla="*/ 483 h 701"/>
              <a:gd name="T28" fmla="*/ 378 w 481"/>
              <a:gd name="T29" fmla="*/ 439 h 701"/>
              <a:gd name="T30" fmla="*/ 406 w 481"/>
              <a:gd name="T31" fmla="*/ 596 h 701"/>
              <a:gd name="T32" fmla="*/ 308 w 481"/>
              <a:gd name="T33" fmla="*/ 622 h 701"/>
              <a:gd name="T34" fmla="*/ 331 w 481"/>
              <a:gd name="T35" fmla="*/ 505 h 701"/>
              <a:gd name="T36" fmla="*/ 356 w 481"/>
              <a:gd name="T37" fmla="*/ 579 h 701"/>
              <a:gd name="T38" fmla="*/ 331 w 481"/>
              <a:gd name="T39" fmla="*/ 471 h 701"/>
              <a:gd name="T40" fmla="*/ 283 w 481"/>
              <a:gd name="T41" fmla="*/ 634 h 701"/>
              <a:gd name="T42" fmla="*/ 405 w 481"/>
              <a:gd name="T43" fmla="*/ 640 h 701"/>
              <a:gd name="T44" fmla="*/ 447 w 481"/>
              <a:gd name="T45" fmla="*/ 492 h 701"/>
              <a:gd name="T46" fmla="*/ 438 w 481"/>
              <a:gd name="T47" fmla="*/ 343 h 701"/>
              <a:gd name="T48" fmla="*/ 470 w 481"/>
              <a:gd name="T49" fmla="*/ 182 h 701"/>
              <a:gd name="T50" fmla="*/ 425 w 481"/>
              <a:gd name="T51" fmla="*/ 38 h 701"/>
              <a:gd name="T52" fmla="*/ 282 w 481"/>
              <a:gd name="T53" fmla="*/ 105 h 701"/>
              <a:gd name="T54" fmla="*/ 357 w 481"/>
              <a:gd name="T55" fmla="*/ 221 h 701"/>
              <a:gd name="T56" fmla="*/ 348 w 481"/>
              <a:gd name="T57" fmla="*/ 144 h 701"/>
              <a:gd name="T58" fmla="*/ 317 w 481"/>
              <a:gd name="T59" fmla="*/ 177 h 701"/>
              <a:gd name="T60" fmla="*/ 330 w 481"/>
              <a:gd name="T61" fmla="*/ 43 h 701"/>
              <a:gd name="T62" fmla="*/ 431 w 481"/>
              <a:gd name="T63" fmla="*/ 126 h 701"/>
              <a:gd name="T64" fmla="*/ 347 w 481"/>
              <a:gd name="T65" fmla="*/ 244 h 701"/>
              <a:gd name="T66" fmla="*/ 163 w 481"/>
              <a:gd name="T67" fmla="*/ 237 h 701"/>
              <a:gd name="T68" fmla="*/ 210 w 481"/>
              <a:gd name="T69" fmla="*/ 210 h 701"/>
              <a:gd name="T70" fmla="*/ 262 w 481"/>
              <a:gd name="T71" fmla="*/ 179 h 701"/>
              <a:gd name="T72" fmla="*/ 207 w 481"/>
              <a:gd name="T73" fmla="*/ 106 h 701"/>
              <a:gd name="T74" fmla="*/ 235 w 481"/>
              <a:gd name="T75" fmla="*/ 89 h 701"/>
              <a:gd name="T76" fmla="*/ 168 w 481"/>
              <a:gd name="T77" fmla="*/ 150 h 701"/>
              <a:gd name="T78" fmla="*/ 137 w 481"/>
              <a:gd name="T79" fmla="*/ 182 h 701"/>
              <a:gd name="T80" fmla="*/ 98 w 481"/>
              <a:gd name="T81" fmla="*/ 183 h 701"/>
              <a:gd name="T82" fmla="*/ 110 w 481"/>
              <a:gd name="T83" fmla="*/ 230 h 701"/>
              <a:gd name="T84" fmla="*/ 136 w 481"/>
              <a:gd name="T85" fmla="*/ 237 h 701"/>
              <a:gd name="T86" fmla="*/ 139 w 481"/>
              <a:gd name="T87" fmla="*/ 303 h 701"/>
              <a:gd name="T88" fmla="*/ 114 w 481"/>
              <a:gd name="T89" fmla="*/ 301 h 701"/>
              <a:gd name="T90" fmla="*/ 110 w 481"/>
              <a:gd name="T91" fmla="*/ 298 h 701"/>
              <a:gd name="T92" fmla="*/ 31 w 481"/>
              <a:gd name="T93" fmla="*/ 292 h 701"/>
              <a:gd name="T94" fmla="*/ 86 w 481"/>
              <a:gd name="T95" fmla="*/ 334 h 701"/>
              <a:gd name="T96" fmla="*/ 292 w 481"/>
              <a:gd name="T97" fmla="*/ 286 h 701"/>
              <a:gd name="T98" fmla="*/ 345 w 481"/>
              <a:gd name="T99" fmla="*/ 335 h 701"/>
              <a:gd name="T100" fmla="*/ 316 w 481"/>
              <a:gd name="T101" fmla="*/ 402 h 701"/>
              <a:gd name="T102" fmla="*/ 376 w 481"/>
              <a:gd name="T103" fmla="*/ 390 h 701"/>
              <a:gd name="T104" fmla="*/ 246 w 481"/>
              <a:gd name="T105" fmla="*/ 386 h 701"/>
              <a:gd name="T106" fmla="*/ 16 w 481"/>
              <a:gd name="T107" fmla="*/ 36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1" h="701">
                <a:moveTo>
                  <a:pt x="131" y="351"/>
                </a:moveTo>
                <a:cubicBezTo>
                  <a:pt x="127" y="357"/>
                  <a:pt x="113" y="377"/>
                  <a:pt x="86" y="367"/>
                </a:cubicBezTo>
                <a:cubicBezTo>
                  <a:pt x="86" y="367"/>
                  <a:pt x="77" y="376"/>
                  <a:pt x="68" y="375"/>
                </a:cubicBezTo>
                <a:cubicBezTo>
                  <a:pt x="68" y="375"/>
                  <a:pt x="58" y="364"/>
                  <a:pt x="48" y="367"/>
                </a:cubicBezTo>
                <a:cubicBezTo>
                  <a:pt x="38" y="370"/>
                  <a:pt x="34" y="381"/>
                  <a:pt x="32" y="384"/>
                </a:cubicBezTo>
                <a:cubicBezTo>
                  <a:pt x="31" y="387"/>
                  <a:pt x="28" y="398"/>
                  <a:pt x="29" y="408"/>
                </a:cubicBezTo>
                <a:cubicBezTo>
                  <a:pt x="29" y="408"/>
                  <a:pt x="29" y="410"/>
                  <a:pt x="31" y="409"/>
                </a:cubicBezTo>
                <a:cubicBezTo>
                  <a:pt x="39" y="405"/>
                  <a:pt x="45" y="404"/>
                  <a:pt x="54" y="408"/>
                </a:cubicBezTo>
                <a:cubicBezTo>
                  <a:pt x="57" y="409"/>
                  <a:pt x="61" y="411"/>
                  <a:pt x="64" y="415"/>
                </a:cubicBezTo>
                <a:cubicBezTo>
                  <a:pt x="64" y="415"/>
                  <a:pt x="75" y="426"/>
                  <a:pt x="84" y="428"/>
                </a:cubicBezTo>
                <a:cubicBezTo>
                  <a:pt x="93" y="431"/>
                  <a:pt x="100" y="427"/>
                  <a:pt x="103" y="425"/>
                </a:cubicBezTo>
                <a:cubicBezTo>
                  <a:pt x="106" y="422"/>
                  <a:pt x="112" y="415"/>
                  <a:pt x="110" y="403"/>
                </a:cubicBezTo>
                <a:cubicBezTo>
                  <a:pt x="107" y="391"/>
                  <a:pt x="97" y="390"/>
                  <a:pt x="94" y="391"/>
                </a:cubicBezTo>
                <a:cubicBezTo>
                  <a:pt x="92" y="391"/>
                  <a:pt x="88" y="393"/>
                  <a:pt x="86" y="398"/>
                </a:cubicBezTo>
                <a:cubicBezTo>
                  <a:pt x="83" y="404"/>
                  <a:pt x="79" y="397"/>
                  <a:pt x="83" y="394"/>
                </a:cubicBezTo>
                <a:cubicBezTo>
                  <a:pt x="86" y="390"/>
                  <a:pt x="88" y="388"/>
                  <a:pt x="88" y="388"/>
                </a:cubicBezTo>
                <a:cubicBezTo>
                  <a:pt x="97" y="382"/>
                  <a:pt x="112" y="390"/>
                  <a:pt x="114" y="400"/>
                </a:cubicBezTo>
                <a:cubicBezTo>
                  <a:pt x="114" y="400"/>
                  <a:pt x="116" y="412"/>
                  <a:pt x="116" y="415"/>
                </a:cubicBezTo>
                <a:cubicBezTo>
                  <a:pt x="116" y="415"/>
                  <a:pt x="123" y="423"/>
                  <a:pt x="129" y="423"/>
                </a:cubicBezTo>
                <a:cubicBezTo>
                  <a:pt x="129" y="423"/>
                  <a:pt x="135" y="424"/>
                  <a:pt x="137" y="418"/>
                </a:cubicBezTo>
                <a:cubicBezTo>
                  <a:pt x="137" y="418"/>
                  <a:pt x="136" y="415"/>
                  <a:pt x="136" y="412"/>
                </a:cubicBezTo>
                <a:cubicBezTo>
                  <a:pt x="135" y="410"/>
                  <a:pt x="134" y="402"/>
                  <a:pt x="139" y="399"/>
                </a:cubicBezTo>
                <a:cubicBezTo>
                  <a:pt x="139" y="399"/>
                  <a:pt x="144" y="391"/>
                  <a:pt x="156" y="392"/>
                </a:cubicBezTo>
                <a:cubicBezTo>
                  <a:pt x="156" y="392"/>
                  <a:pt x="170" y="394"/>
                  <a:pt x="170" y="408"/>
                </a:cubicBezTo>
                <a:cubicBezTo>
                  <a:pt x="170" y="420"/>
                  <a:pt x="152" y="438"/>
                  <a:pt x="157" y="432"/>
                </a:cubicBezTo>
                <a:cubicBezTo>
                  <a:pt x="157" y="432"/>
                  <a:pt x="147" y="441"/>
                  <a:pt x="143" y="443"/>
                </a:cubicBezTo>
                <a:cubicBezTo>
                  <a:pt x="139" y="446"/>
                  <a:pt x="136" y="454"/>
                  <a:pt x="136" y="465"/>
                </a:cubicBezTo>
                <a:cubicBezTo>
                  <a:pt x="136" y="475"/>
                  <a:pt x="137" y="486"/>
                  <a:pt x="137" y="486"/>
                </a:cubicBezTo>
                <a:cubicBezTo>
                  <a:pt x="137" y="486"/>
                  <a:pt x="137" y="496"/>
                  <a:pt x="126" y="497"/>
                </a:cubicBezTo>
                <a:cubicBezTo>
                  <a:pt x="126" y="497"/>
                  <a:pt x="118" y="497"/>
                  <a:pt x="113" y="488"/>
                </a:cubicBezTo>
                <a:cubicBezTo>
                  <a:pt x="113" y="488"/>
                  <a:pt x="111" y="484"/>
                  <a:pt x="111" y="478"/>
                </a:cubicBezTo>
                <a:cubicBezTo>
                  <a:pt x="111" y="478"/>
                  <a:pt x="113" y="473"/>
                  <a:pt x="110" y="471"/>
                </a:cubicBezTo>
                <a:cubicBezTo>
                  <a:pt x="106" y="470"/>
                  <a:pt x="104" y="470"/>
                  <a:pt x="100" y="473"/>
                </a:cubicBezTo>
                <a:cubicBezTo>
                  <a:pt x="100" y="473"/>
                  <a:pt x="94" y="478"/>
                  <a:pt x="92" y="482"/>
                </a:cubicBezTo>
                <a:cubicBezTo>
                  <a:pt x="92" y="482"/>
                  <a:pt x="88" y="492"/>
                  <a:pt x="90" y="500"/>
                </a:cubicBezTo>
                <a:cubicBezTo>
                  <a:pt x="91" y="508"/>
                  <a:pt x="99" y="512"/>
                  <a:pt x="100" y="513"/>
                </a:cubicBezTo>
                <a:cubicBezTo>
                  <a:pt x="98" y="516"/>
                  <a:pt x="97" y="519"/>
                  <a:pt x="97" y="521"/>
                </a:cubicBezTo>
                <a:cubicBezTo>
                  <a:pt x="98" y="529"/>
                  <a:pt x="108" y="534"/>
                  <a:pt x="115" y="536"/>
                </a:cubicBezTo>
                <a:cubicBezTo>
                  <a:pt x="119" y="537"/>
                  <a:pt x="122" y="536"/>
                  <a:pt x="126" y="535"/>
                </a:cubicBezTo>
                <a:cubicBezTo>
                  <a:pt x="126" y="535"/>
                  <a:pt x="135" y="531"/>
                  <a:pt x="137" y="527"/>
                </a:cubicBezTo>
                <a:cubicBezTo>
                  <a:pt x="137" y="527"/>
                  <a:pt x="140" y="523"/>
                  <a:pt x="137" y="519"/>
                </a:cubicBezTo>
                <a:cubicBezTo>
                  <a:pt x="134" y="516"/>
                  <a:pt x="136" y="514"/>
                  <a:pt x="138" y="513"/>
                </a:cubicBezTo>
                <a:cubicBezTo>
                  <a:pt x="138" y="513"/>
                  <a:pt x="142" y="512"/>
                  <a:pt x="143" y="518"/>
                </a:cubicBezTo>
                <a:cubicBezTo>
                  <a:pt x="143" y="518"/>
                  <a:pt x="145" y="522"/>
                  <a:pt x="143" y="527"/>
                </a:cubicBezTo>
                <a:cubicBezTo>
                  <a:pt x="143" y="527"/>
                  <a:pt x="139" y="530"/>
                  <a:pt x="142" y="534"/>
                </a:cubicBezTo>
                <a:cubicBezTo>
                  <a:pt x="142" y="534"/>
                  <a:pt x="155" y="553"/>
                  <a:pt x="168" y="552"/>
                </a:cubicBezTo>
                <a:cubicBezTo>
                  <a:pt x="168" y="552"/>
                  <a:pt x="174" y="553"/>
                  <a:pt x="171" y="561"/>
                </a:cubicBezTo>
                <a:cubicBezTo>
                  <a:pt x="171" y="561"/>
                  <a:pt x="167" y="576"/>
                  <a:pt x="167" y="583"/>
                </a:cubicBezTo>
                <a:cubicBezTo>
                  <a:pt x="168" y="591"/>
                  <a:pt x="169" y="602"/>
                  <a:pt x="178" y="612"/>
                </a:cubicBezTo>
                <a:cubicBezTo>
                  <a:pt x="178" y="612"/>
                  <a:pt x="189" y="625"/>
                  <a:pt x="208" y="626"/>
                </a:cubicBezTo>
                <a:cubicBezTo>
                  <a:pt x="208" y="626"/>
                  <a:pt x="223" y="627"/>
                  <a:pt x="235" y="612"/>
                </a:cubicBezTo>
                <a:cubicBezTo>
                  <a:pt x="235" y="612"/>
                  <a:pt x="246" y="602"/>
                  <a:pt x="240" y="586"/>
                </a:cubicBezTo>
                <a:cubicBezTo>
                  <a:pt x="240" y="586"/>
                  <a:pt x="234" y="576"/>
                  <a:pt x="223" y="584"/>
                </a:cubicBezTo>
                <a:cubicBezTo>
                  <a:pt x="220" y="587"/>
                  <a:pt x="219" y="590"/>
                  <a:pt x="216" y="593"/>
                </a:cubicBezTo>
                <a:cubicBezTo>
                  <a:pt x="213" y="597"/>
                  <a:pt x="207" y="597"/>
                  <a:pt x="203" y="594"/>
                </a:cubicBezTo>
                <a:cubicBezTo>
                  <a:pt x="200" y="591"/>
                  <a:pt x="198" y="588"/>
                  <a:pt x="197" y="583"/>
                </a:cubicBezTo>
                <a:cubicBezTo>
                  <a:pt x="197" y="580"/>
                  <a:pt x="197" y="575"/>
                  <a:pt x="200" y="570"/>
                </a:cubicBezTo>
                <a:cubicBezTo>
                  <a:pt x="200" y="570"/>
                  <a:pt x="208" y="560"/>
                  <a:pt x="218" y="557"/>
                </a:cubicBezTo>
                <a:cubicBezTo>
                  <a:pt x="218" y="557"/>
                  <a:pt x="239" y="551"/>
                  <a:pt x="244" y="544"/>
                </a:cubicBezTo>
                <a:cubicBezTo>
                  <a:pt x="244" y="544"/>
                  <a:pt x="259" y="532"/>
                  <a:pt x="262" y="522"/>
                </a:cubicBezTo>
                <a:cubicBezTo>
                  <a:pt x="262" y="522"/>
                  <a:pt x="269" y="505"/>
                  <a:pt x="265" y="491"/>
                </a:cubicBezTo>
                <a:cubicBezTo>
                  <a:pt x="265" y="491"/>
                  <a:pt x="261" y="473"/>
                  <a:pt x="249" y="466"/>
                </a:cubicBezTo>
                <a:cubicBezTo>
                  <a:pt x="249" y="466"/>
                  <a:pt x="231" y="454"/>
                  <a:pt x="217" y="462"/>
                </a:cubicBezTo>
                <a:cubicBezTo>
                  <a:pt x="217" y="462"/>
                  <a:pt x="204" y="465"/>
                  <a:pt x="203" y="480"/>
                </a:cubicBezTo>
                <a:cubicBezTo>
                  <a:pt x="203" y="480"/>
                  <a:pt x="201" y="489"/>
                  <a:pt x="210" y="492"/>
                </a:cubicBezTo>
                <a:cubicBezTo>
                  <a:pt x="210" y="492"/>
                  <a:pt x="215" y="492"/>
                  <a:pt x="221" y="493"/>
                </a:cubicBezTo>
                <a:cubicBezTo>
                  <a:pt x="221" y="493"/>
                  <a:pt x="230" y="493"/>
                  <a:pt x="230" y="505"/>
                </a:cubicBezTo>
                <a:cubicBezTo>
                  <a:pt x="230" y="505"/>
                  <a:pt x="228" y="523"/>
                  <a:pt x="211" y="527"/>
                </a:cubicBezTo>
                <a:cubicBezTo>
                  <a:pt x="211" y="527"/>
                  <a:pt x="189" y="531"/>
                  <a:pt x="172" y="512"/>
                </a:cubicBezTo>
                <a:cubicBezTo>
                  <a:pt x="172" y="512"/>
                  <a:pt x="159" y="501"/>
                  <a:pt x="159" y="483"/>
                </a:cubicBezTo>
                <a:cubicBezTo>
                  <a:pt x="157" y="452"/>
                  <a:pt x="198" y="419"/>
                  <a:pt x="228" y="423"/>
                </a:cubicBezTo>
                <a:cubicBezTo>
                  <a:pt x="228" y="423"/>
                  <a:pt x="241" y="424"/>
                  <a:pt x="255" y="433"/>
                </a:cubicBezTo>
                <a:cubicBezTo>
                  <a:pt x="255" y="433"/>
                  <a:pt x="290" y="457"/>
                  <a:pt x="299" y="459"/>
                </a:cubicBezTo>
                <a:cubicBezTo>
                  <a:pt x="299" y="459"/>
                  <a:pt x="320" y="466"/>
                  <a:pt x="347" y="457"/>
                </a:cubicBezTo>
                <a:cubicBezTo>
                  <a:pt x="347" y="457"/>
                  <a:pt x="367" y="450"/>
                  <a:pt x="378" y="439"/>
                </a:cubicBezTo>
                <a:cubicBezTo>
                  <a:pt x="378" y="439"/>
                  <a:pt x="404" y="443"/>
                  <a:pt x="416" y="462"/>
                </a:cubicBezTo>
                <a:cubicBezTo>
                  <a:pt x="416" y="462"/>
                  <a:pt x="429" y="479"/>
                  <a:pt x="428" y="504"/>
                </a:cubicBezTo>
                <a:cubicBezTo>
                  <a:pt x="428" y="504"/>
                  <a:pt x="445" y="526"/>
                  <a:pt x="445" y="540"/>
                </a:cubicBezTo>
                <a:cubicBezTo>
                  <a:pt x="445" y="540"/>
                  <a:pt x="444" y="565"/>
                  <a:pt x="431" y="575"/>
                </a:cubicBezTo>
                <a:cubicBezTo>
                  <a:pt x="427" y="578"/>
                  <a:pt x="404" y="597"/>
                  <a:pt x="406" y="596"/>
                </a:cubicBezTo>
                <a:cubicBezTo>
                  <a:pt x="407" y="594"/>
                  <a:pt x="387" y="609"/>
                  <a:pt x="380" y="630"/>
                </a:cubicBezTo>
                <a:cubicBezTo>
                  <a:pt x="380" y="630"/>
                  <a:pt x="375" y="643"/>
                  <a:pt x="381" y="652"/>
                </a:cubicBezTo>
                <a:cubicBezTo>
                  <a:pt x="381" y="652"/>
                  <a:pt x="386" y="662"/>
                  <a:pt x="372" y="666"/>
                </a:cubicBezTo>
                <a:cubicBezTo>
                  <a:pt x="372" y="666"/>
                  <a:pt x="348" y="673"/>
                  <a:pt x="330" y="659"/>
                </a:cubicBezTo>
                <a:cubicBezTo>
                  <a:pt x="330" y="659"/>
                  <a:pt x="312" y="649"/>
                  <a:pt x="308" y="622"/>
                </a:cubicBezTo>
                <a:cubicBezTo>
                  <a:pt x="308" y="622"/>
                  <a:pt x="308" y="606"/>
                  <a:pt x="309" y="601"/>
                </a:cubicBezTo>
                <a:cubicBezTo>
                  <a:pt x="309" y="601"/>
                  <a:pt x="294" y="594"/>
                  <a:pt x="292" y="568"/>
                </a:cubicBezTo>
                <a:cubicBezTo>
                  <a:pt x="292" y="568"/>
                  <a:pt x="291" y="550"/>
                  <a:pt x="303" y="536"/>
                </a:cubicBezTo>
                <a:cubicBezTo>
                  <a:pt x="303" y="536"/>
                  <a:pt x="311" y="527"/>
                  <a:pt x="317" y="524"/>
                </a:cubicBezTo>
                <a:cubicBezTo>
                  <a:pt x="317" y="524"/>
                  <a:pt x="320" y="511"/>
                  <a:pt x="331" y="505"/>
                </a:cubicBezTo>
                <a:cubicBezTo>
                  <a:pt x="331" y="505"/>
                  <a:pt x="337" y="502"/>
                  <a:pt x="353" y="505"/>
                </a:cubicBezTo>
                <a:cubicBezTo>
                  <a:pt x="353" y="505"/>
                  <a:pt x="368" y="507"/>
                  <a:pt x="374" y="524"/>
                </a:cubicBezTo>
                <a:cubicBezTo>
                  <a:pt x="374" y="524"/>
                  <a:pt x="381" y="543"/>
                  <a:pt x="363" y="544"/>
                </a:cubicBezTo>
                <a:cubicBezTo>
                  <a:pt x="363" y="544"/>
                  <a:pt x="350" y="546"/>
                  <a:pt x="348" y="557"/>
                </a:cubicBezTo>
                <a:cubicBezTo>
                  <a:pt x="348" y="557"/>
                  <a:pt x="346" y="570"/>
                  <a:pt x="356" y="579"/>
                </a:cubicBezTo>
                <a:cubicBezTo>
                  <a:pt x="356" y="579"/>
                  <a:pt x="364" y="586"/>
                  <a:pt x="382" y="580"/>
                </a:cubicBezTo>
                <a:cubicBezTo>
                  <a:pt x="382" y="580"/>
                  <a:pt x="400" y="572"/>
                  <a:pt x="402" y="549"/>
                </a:cubicBezTo>
                <a:cubicBezTo>
                  <a:pt x="402" y="549"/>
                  <a:pt x="401" y="530"/>
                  <a:pt x="388" y="518"/>
                </a:cubicBezTo>
                <a:cubicBezTo>
                  <a:pt x="388" y="518"/>
                  <a:pt x="400" y="481"/>
                  <a:pt x="357" y="481"/>
                </a:cubicBezTo>
                <a:cubicBezTo>
                  <a:pt x="357" y="481"/>
                  <a:pt x="344" y="471"/>
                  <a:pt x="331" y="471"/>
                </a:cubicBezTo>
                <a:cubicBezTo>
                  <a:pt x="331" y="471"/>
                  <a:pt x="309" y="470"/>
                  <a:pt x="303" y="484"/>
                </a:cubicBezTo>
                <a:cubicBezTo>
                  <a:pt x="303" y="484"/>
                  <a:pt x="292" y="496"/>
                  <a:pt x="295" y="514"/>
                </a:cubicBezTo>
                <a:cubicBezTo>
                  <a:pt x="295" y="514"/>
                  <a:pt x="271" y="522"/>
                  <a:pt x="267" y="558"/>
                </a:cubicBezTo>
                <a:cubicBezTo>
                  <a:pt x="267" y="571"/>
                  <a:pt x="271" y="588"/>
                  <a:pt x="282" y="596"/>
                </a:cubicBezTo>
                <a:cubicBezTo>
                  <a:pt x="282" y="596"/>
                  <a:pt x="278" y="614"/>
                  <a:pt x="283" y="634"/>
                </a:cubicBezTo>
                <a:cubicBezTo>
                  <a:pt x="283" y="634"/>
                  <a:pt x="292" y="664"/>
                  <a:pt x="314" y="679"/>
                </a:cubicBezTo>
                <a:cubicBezTo>
                  <a:pt x="314" y="679"/>
                  <a:pt x="329" y="691"/>
                  <a:pt x="348" y="694"/>
                </a:cubicBezTo>
                <a:cubicBezTo>
                  <a:pt x="348" y="694"/>
                  <a:pt x="372" y="701"/>
                  <a:pt x="394" y="690"/>
                </a:cubicBezTo>
                <a:cubicBezTo>
                  <a:pt x="394" y="690"/>
                  <a:pt x="418" y="674"/>
                  <a:pt x="425" y="664"/>
                </a:cubicBezTo>
                <a:cubicBezTo>
                  <a:pt x="425" y="664"/>
                  <a:pt x="404" y="655"/>
                  <a:pt x="405" y="640"/>
                </a:cubicBezTo>
                <a:cubicBezTo>
                  <a:pt x="405" y="640"/>
                  <a:pt x="406" y="624"/>
                  <a:pt x="424" y="612"/>
                </a:cubicBezTo>
                <a:cubicBezTo>
                  <a:pt x="424" y="612"/>
                  <a:pt x="445" y="600"/>
                  <a:pt x="450" y="598"/>
                </a:cubicBezTo>
                <a:cubicBezTo>
                  <a:pt x="450" y="598"/>
                  <a:pt x="467" y="585"/>
                  <a:pt x="471" y="568"/>
                </a:cubicBezTo>
                <a:cubicBezTo>
                  <a:pt x="471" y="568"/>
                  <a:pt x="481" y="548"/>
                  <a:pt x="470" y="519"/>
                </a:cubicBezTo>
                <a:cubicBezTo>
                  <a:pt x="470" y="519"/>
                  <a:pt x="459" y="500"/>
                  <a:pt x="447" y="492"/>
                </a:cubicBezTo>
                <a:cubicBezTo>
                  <a:pt x="447" y="492"/>
                  <a:pt x="449" y="460"/>
                  <a:pt x="440" y="447"/>
                </a:cubicBezTo>
                <a:cubicBezTo>
                  <a:pt x="440" y="447"/>
                  <a:pt x="427" y="424"/>
                  <a:pt x="404" y="415"/>
                </a:cubicBezTo>
                <a:cubicBezTo>
                  <a:pt x="404" y="415"/>
                  <a:pt x="397" y="411"/>
                  <a:pt x="398" y="405"/>
                </a:cubicBezTo>
                <a:cubicBezTo>
                  <a:pt x="398" y="405"/>
                  <a:pt x="428" y="387"/>
                  <a:pt x="438" y="356"/>
                </a:cubicBezTo>
                <a:cubicBezTo>
                  <a:pt x="440" y="351"/>
                  <a:pt x="440" y="348"/>
                  <a:pt x="438" y="343"/>
                </a:cubicBezTo>
                <a:cubicBezTo>
                  <a:pt x="425" y="314"/>
                  <a:pt x="398" y="297"/>
                  <a:pt x="398" y="297"/>
                </a:cubicBezTo>
                <a:cubicBezTo>
                  <a:pt x="397" y="290"/>
                  <a:pt x="404" y="287"/>
                  <a:pt x="404" y="287"/>
                </a:cubicBezTo>
                <a:cubicBezTo>
                  <a:pt x="427" y="277"/>
                  <a:pt x="440" y="254"/>
                  <a:pt x="440" y="254"/>
                </a:cubicBezTo>
                <a:cubicBezTo>
                  <a:pt x="449" y="241"/>
                  <a:pt x="447" y="209"/>
                  <a:pt x="447" y="209"/>
                </a:cubicBezTo>
                <a:cubicBezTo>
                  <a:pt x="459" y="201"/>
                  <a:pt x="470" y="182"/>
                  <a:pt x="470" y="182"/>
                </a:cubicBezTo>
                <a:cubicBezTo>
                  <a:pt x="481" y="153"/>
                  <a:pt x="471" y="133"/>
                  <a:pt x="471" y="133"/>
                </a:cubicBezTo>
                <a:cubicBezTo>
                  <a:pt x="467" y="116"/>
                  <a:pt x="450" y="104"/>
                  <a:pt x="450" y="104"/>
                </a:cubicBezTo>
                <a:cubicBezTo>
                  <a:pt x="445" y="102"/>
                  <a:pt x="424" y="89"/>
                  <a:pt x="424" y="89"/>
                </a:cubicBezTo>
                <a:cubicBezTo>
                  <a:pt x="406" y="77"/>
                  <a:pt x="405" y="62"/>
                  <a:pt x="405" y="62"/>
                </a:cubicBezTo>
                <a:cubicBezTo>
                  <a:pt x="404" y="47"/>
                  <a:pt x="425" y="38"/>
                  <a:pt x="425" y="38"/>
                </a:cubicBezTo>
                <a:cubicBezTo>
                  <a:pt x="418" y="27"/>
                  <a:pt x="394" y="11"/>
                  <a:pt x="394" y="11"/>
                </a:cubicBezTo>
                <a:cubicBezTo>
                  <a:pt x="372" y="0"/>
                  <a:pt x="348" y="7"/>
                  <a:pt x="348" y="7"/>
                </a:cubicBezTo>
                <a:cubicBezTo>
                  <a:pt x="329" y="10"/>
                  <a:pt x="314" y="22"/>
                  <a:pt x="314" y="22"/>
                </a:cubicBezTo>
                <a:cubicBezTo>
                  <a:pt x="292" y="37"/>
                  <a:pt x="283" y="68"/>
                  <a:pt x="283" y="68"/>
                </a:cubicBezTo>
                <a:cubicBezTo>
                  <a:pt x="278" y="88"/>
                  <a:pt x="282" y="105"/>
                  <a:pt x="282" y="105"/>
                </a:cubicBezTo>
                <a:cubicBezTo>
                  <a:pt x="271" y="114"/>
                  <a:pt x="267" y="130"/>
                  <a:pt x="267" y="144"/>
                </a:cubicBezTo>
                <a:cubicBezTo>
                  <a:pt x="271" y="179"/>
                  <a:pt x="295" y="188"/>
                  <a:pt x="295" y="188"/>
                </a:cubicBezTo>
                <a:cubicBezTo>
                  <a:pt x="292" y="205"/>
                  <a:pt x="303" y="218"/>
                  <a:pt x="303" y="218"/>
                </a:cubicBezTo>
                <a:cubicBezTo>
                  <a:pt x="309" y="232"/>
                  <a:pt x="331" y="231"/>
                  <a:pt x="331" y="231"/>
                </a:cubicBezTo>
                <a:cubicBezTo>
                  <a:pt x="344" y="231"/>
                  <a:pt x="357" y="221"/>
                  <a:pt x="357" y="221"/>
                </a:cubicBezTo>
                <a:cubicBezTo>
                  <a:pt x="400" y="220"/>
                  <a:pt x="388" y="184"/>
                  <a:pt x="388" y="184"/>
                </a:cubicBezTo>
                <a:cubicBezTo>
                  <a:pt x="401" y="172"/>
                  <a:pt x="402" y="152"/>
                  <a:pt x="402" y="152"/>
                </a:cubicBezTo>
                <a:cubicBezTo>
                  <a:pt x="400" y="129"/>
                  <a:pt x="382" y="122"/>
                  <a:pt x="382" y="122"/>
                </a:cubicBezTo>
                <a:cubicBezTo>
                  <a:pt x="364" y="115"/>
                  <a:pt x="356" y="123"/>
                  <a:pt x="356" y="123"/>
                </a:cubicBezTo>
                <a:cubicBezTo>
                  <a:pt x="346" y="131"/>
                  <a:pt x="348" y="144"/>
                  <a:pt x="348" y="144"/>
                </a:cubicBezTo>
                <a:cubicBezTo>
                  <a:pt x="350" y="155"/>
                  <a:pt x="363" y="157"/>
                  <a:pt x="363" y="157"/>
                </a:cubicBezTo>
                <a:cubicBezTo>
                  <a:pt x="381" y="159"/>
                  <a:pt x="374" y="177"/>
                  <a:pt x="374" y="177"/>
                </a:cubicBezTo>
                <a:cubicBezTo>
                  <a:pt x="368" y="194"/>
                  <a:pt x="353" y="196"/>
                  <a:pt x="353" y="196"/>
                </a:cubicBezTo>
                <a:cubicBezTo>
                  <a:pt x="337" y="200"/>
                  <a:pt x="331" y="196"/>
                  <a:pt x="331" y="196"/>
                </a:cubicBezTo>
                <a:cubicBezTo>
                  <a:pt x="320" y="190"/>
                  <a:pt x="317" y="177"/>
                  <a:pt x="317" y="177"/>
                </a:cubicBezTo>
                <a:cubicBezTo>
                  <a:pt x="311" y="175"/>
                  <a:pt x="303" y="165"/>
                  <a:pt x="303" y="165"/>
                </a:cubicBezTo>
                <a:cubicBezTo>
                  <a:pt x="291" y="151"/>
                  <a:pt x="292" y="133"/>
                  <a:pt x="292" y="133"/>
                </a:cubicBezTo>
                <a:cubicBezTo>
                  <a:pt x="294" y="107"/>
                  <a:pt x="309" y="100"/>
                  <a:pt x="309" y="100"/>
                </a:cubicBezTo>
                <a:cubicBezTo>
                  <a:pt x="308" y="96"/>
                  <a:pt x="308" y="79"/>
                  <a:pt x="308" y="79"/>
                </a:cubicBezTo>
                <a:cubicBezTo>
                  <a:pt x="312" y="52"/>
                  <a:pt x="330" y="43"/>
                  <a:pt x="330" y="43"/>
                </a:cubicBezTo>
                <a:cubicBezTo>
                  <a:pt x="348" y="28"/>
                  <a:pt x="372" y="36"/>
                  <a:pt x="372" y="36"/>
                </a:cubicBezTo>
                <a:cubicBezTo>
                  <a:pt x="386" y="39"/>
                  <a:pt x="381" y="49"/>
                  <a:pt x="381" y="49"/>
                </a:cubicBezTo>
                <a:cubicBezTo>
                  <a:pt x="375" y="58"/>
                  <a:pt x="380" y="71"/>
                  <a:pt x="380" y="71"/>
                </a:cubicBezTo>
                <a:cubicBezTo>
                  <a:pt x="387" y="92"/>
                  <a:pt x="407" y="107"/>
                  <a:pt x="406" y="106"/>
                </a:cubicBezTo>
                <a:cubicBezTo>
                  <a:pt x="404" y="104"/>
                  <a:pt x="427" y="123"/>
                  <a:pt x="431" y="126"/>
                </a:cubicBezTo>
                <a:cubicBezTo>
                  <a:pt x="444" y="136"/>
                  <a:pt x="445" y="161"/>
                  <a:pt x="445" y="161"/>
                </a:cubicBezTo>
                <a:cubicBezTo>
                  <a:pt x="445" y="175"/>
                  <a:pt x="428" y="197"/>
                  <a:pt x="428" y="197"/>
                </a:cubicBezTo>
                <a:cubicBezTo>
                  <a:pt x="429" y="223"/>
                  <a:pt x="416" y="240"/>
                  <a:pt x="416" y="240"/>
                </a:cubicBezTo>
                <a:cubicBezTo>
                  <a:pt x="404" y="258"/>
                  <a:pt x="378" y="262"/>
                  <a:pt x="378" y="262"/>
                </a:cubicBezTo>
                <a:cubicBezTo>
                  <a:pt x="367" y="251"/>
                  <a:pt x="347" y="244"/>
                  <a:pt x="347" y="244"/>
                </a:cubicBezTo>
                <a:cubicBezTo>
                  <a:pt x="320" y="236"/>
                  <a:pt x="299" y="243"/>
                  <a:pt x="299" y="243"/>
                </a:cubicBezTo>
                <a:cubicBezTo>
                  <a:pt x="290" y="245"/>
                  <a:pt x="255" y="269"/>
                  <a:pt x="255" y="269"/>
                </a:cubicBezTo>
                <a:cubicBezTo>
                  <a:pt x="241" y="278"/>
                  <a:pt x="230" y="278"/>
                  <a:pt x="230" y="278"/>
                </a:cubicBezTo>
                <a:cubicBezTo>
                  <a:pt x="220" y="279"/>
                  <a:pt x="211" y="278"/>
                  <a:pt x="203" y="274"/>
                </a:cubicBezTo>
                <a:cubicBezTo>
                  <a:pt x="188" y="267"/>
                  <a:pt x="169" y="253"/>
                  <a:pt x="163" y="237"/>
                </a:cubicBezTo>
                <a:cubicBezTo>
                  <a:pt x="158" y="221"/>
                  <a:pt x="161" y="201"/>
                  <a:pt x="172" y="190"/>
                </a:cubicBezTo>
                <a:cubicBezTo>
                  <a:pt x="189" y="170"/>
                  <a:pt x="211" y="175"/>
                  <a:pt x="211" y="175"/>
                </a:cubicBezTo>
                <a:cubicBezTo>
                  <a:pt x="228" y="179"/>
                  <a:pt x="230" y="197"/>
                  <a:pt x="230" y="197"/>
                </a:cubicBezTo>
                <a:cubicBezTo>
                  <a:pt x="230" y="208"/>
                  <a:pt x="221" y="209"/>
                  <a:pt x="221" y="209"/>
                </a:cubicBezTo>
                <a:cubicBezTo>
                  <a:pt x="215" y="209"/>
                  <a:pt x="210" y="210"/>
                  <a:pt x="210" y="210"/>
                </a:cubicBezTo>
                <a:cubicBezTo>
                  <a:pt x="201" y="213"/>
                  <a:pt x="203" y="221"/>
                  <a:pt x="203" y="221"/>
                </a:cubicBezTo>
                <a:cubicBezTo>
                  <a:pt x="204" y="236"/>
                  <a:pt x="217" y="239"/>
                  <a:pt x="217" y="239"/>
                </a:cubicBezTo>
                <a:cubicBezTo>
                  <a:pt x="231" y="248"/>
                  <a:pt x="249" y="236"/>
                  <a:pt x="249" y="236"/>
                </a:cubicBezTo>
                <a:cubicBezTo>
                  <a:pt x="261" y="228"/>
                  <a:pt x="265" y="210"/>
                  <a:pt x="265" y="210"/>
                </a:cubicBezTo>
                <a:cubicBezTo>
                  <a:pt x="269" y="197"/>
                  <a:pt x="262" y="179"/>
                  <a:pt x="262" y="179"/>
                </a:cubicBezTo>
                <a:cubicBezTo>
                  <a:pt x="259" y="170"/>
                  <a:pt x="244" y="157"/>
                  <a:pt x="244" y="157"/>
                </a:cubicBezTo>
                <a:cubicBezTo>
                  <a:pt x="239" y="150"/>
                  <a:pt x="218" y="144"/>
                  <a:pt x="218" y="144"/>
                </a:cubicBezTo>
                <a:cubicBezTo>
                  <a:pt x="208" y="142"/>
                  <a:pt x="200" y="132"/>
                  <a:pt x="200" y="132"/>
                </a:cubicBezTo>
                <a:cubicBezTo>
                  <a:pt x="196" y="126"/>
                  <a:pt x="197" y="121"/>
                  <a:pt x="197" y="117"/>
                </a:cubicBezTo>
                <a:cubicBezTo>
                  <a:pt x="199" y="113"/>
                  <a:pt x="203" y="108"/>
                  <a:pt x="207" y="106"/>
                </a:cubicBezTo>
                <a:cubicBezTo>
                  <a:pt x="209" y="105"/>
                  <a:pt x="211" y="105"/>
                  <a:pt x="213" y="106"/>
                </a:cubicBezTo>
                <a:cubicBezTo>
                  <a:pt x="217" y="107"/>
                  <a:pt x="218" y="109"/>
                  <a:pt x="219" y="112"/>
                </a:cubicBezTo>
                <a:cubicBezTo>
                  <a:pt x="221" y="115"/>
                  <a:pt x="223" y="117"/>
                  <a:pt x="223" y="117"/>
                </a:cubicBezTo>
                <a:cubicBezTo>
                  <a:pt x="234" y="126"/>
                  <a:pt x="240" y="115"/>
                  <a:pt x="240" y="115"/>
                </a:cubicBezTo>
                <a:cubicBezTo>
                  <a:pt x="246" y="100"/>
                  <a:pt x="235" y="89"/>
                  <a:pt x="235" y="89"/>
                </a:cubicBezTo>
                <a:cubicBezTo>
                  <a:pt x="223" y="75"/>
                  <a:pt x="208" y="76"/>
                  <a:pt x="208" y="76"/>
                </a:cubicBezTo>
                <a:cubicBezTo>
                  <a:pt x="189" y="76"/>
                  <a:pt x="178" y="89"/>
                  <a:pt x="178" y="89"/>
                </a:cubicBezTo>
                <a:cubicBezTo>
                  <a:pt x="169" y="99"/>
                  <a:pt x="168" y="110"/>
                  <a:pt x="167" y="118"/>
                </a:cubicBezTo>
                <a:cubicBezTo>
                  <a:pt x="167" y="126"/>
                  <a:pt x="171" y="141"/>
                  <a:pt x="171" y="141"/>
                </a:cubicBezTo>
                <a:cubicBezTo>
                  <a:pt x="174" y="149"/>
                  <a:pt x="168" y="150"/>
                  <a:pt x="168" y="150"/>
                </a:cubicBezTo>
                <a:cubicBezTo>
                  <a:pt x="155" y="148"/>
                  <a:pt x="142" y="168"/>
                  <a:pt x="142" y="168"/>
                </a:cubicBezTo>
                <a:cubicBezTo>
                  <a:pt x="139" y="171"/>
                  <a:pt x="143" y="175"/>
                  <a:pt x="143" y="175"/>
                </a:cubicBezTo>
                <a:cubicBezTo>
                  <a:pt x="145" y="180"/>
                  <a:pt x="143" y="184"/>
                  <a:pt x="143" y="184"/>
                </a:cubicBezTo>
                <a:cubicBezTo>
                  <a:pt x="142" y="190"/>
                  <a:pt x="138" y="188"/>
                  <a:pt x="138" y="188"/>
                </a:cubicBezTo>
                <a:cubicBezTo>
                  <a:pt x="136" y="188"/>
                  <a:pt x="134" y="186"/>
                  <a:pt x="137" y="182"/>
                </a:cubicBezTo>
                <a:cubicBezTo>
                  <a:pt x="140" y="178"/>
                  <a:pt x="137" y="174"/>
                  <a:pt x="137" y="174"/>
                </a:cubicBezTo>
                <a:cubicBezTo>
                  <a:pt x="135" y="171"/>
                  <a:pt x="126" y="166"/>
                  <a:pt x="126" y="166"/>
                </a:cubicBezTo>
                <a:cubicBezTo>
                  <a:pt x="122" y="165"/>
                  <a:pt x="118" y="164"/>
                  <a:pt x="113" y="165"/>
                </a:cubicBezTo>
                <a:cubicBezTo>
                  <a:pt x="107" y="166"/>
                  <a:pt x="103" y="170"/>
                  <a:pt x="99" y="175"/>
                </a:cubicBezTo>
                <a:cubicBezTo>
                  <a:pt x="97" y="178"/>
                  <a:pt x="97" y="180"/>
                  <a:pt x="98" y="183"/>
                </a:cubicBezTo>
                <a:cubicBezTo>
                  <a:pt x="98" y="185"/>
                  <a:pt x="99" y="187"/>
                  <a:pt x="100" y="188"/>
                </a:cubicBezTo>
                <a:cubicBezTo>
                  <a:pt x="99" y="189"/>
                  <a:pt x="91" y="194"/>
                  <a:pt x="90" y="202"/>
                </a:cubicBezTo>
                <a:cubicBezTo>
                  <a:pt x="89" y="207"/>
                  <a:pt x="89" y="213"/>
                  <a:pt x="92" y="218"/>
                </a:cubicBezTo>
                <a:cubicBezTo>
                  <a:pt x="93" y="222"/>
                  <a:pt x="97" y="226"/>
                  <a:pt x="100" y="229"/>
                </a:cubicBezTo>
                <a:cubicBezTo>
                  <a:pt x="104" y="232"/>
                  <a:pt x="106" y="232"/>
                  <a:pt x="110" y="230"/>
                </a:cubicBezTo>
                <a:cubicBezTo>
                  <a:pt x="113" y="228"/>
                  <a:pt x="111" y="223"/>
                  <a:pt x="111" y="223"/>
                </a:cubicBezTo>
                <a:cubicBezTo>
                  <a:pt x="111" y="218"/>
                  <a:pt x="113" y="213"/>
                  <a:pt x="113" y="213"/>
                </a:cubicBezTo>
                <a:cubicBezTo>
                  <a:pt x="118" y="204"/>
                  <a:pt x="126" y="205"/>
                  <a:pt x="126" y="205"/>
                </a:cubicBezTo>
                <a:cubicBezTo>
                  <a:pt x="137" y="205"/>
                  <a:pt x="137" y="215"/>
                  <a:pt x="137" y="215"/>
                </a:cubicBezTo>
                <a:cubicBezTo>
                  <a:pt x="137" y="215"/>
                  <a:pt x="136" y="226"/>
                  <a:pt x="136" y="237"/>
                </a:cubicBezTo>
                <a:cubicBezTo>
                  <a:pt x="136" y="247"/>
                  <a:pt x="139" y="256"/>
                  <a:pt x="143" y="258"/>
                </a:cubicBezTo>
                <a:cubicBezTo>
                  <a:pt x="147" y="261"/>
                  <a:pt x="157" y="269"/>
                  <a:pt x="157" y="269"/>
                </a:cubicBezTo>
                <a:cubicBezTo>
                  <a:pt x="152" y="264"/>
                  <a:pt x="170" y="281"/>
                  <a:pt x="170" y="293"/>
                </a:cubicBezTo>
                <a:cubicBezTo>
                  <a:pt x="170" y="307"/>
                  <a:pt x="156" y="310"/>
                  <a:pt x="156" y="310"/>
                </a:cubicBezTo>
                <a:cubicBezTo>
                  <a:pt x="144" y="310"/>
                  <a:pt x="139" y="303"/>
                  <a:pt x="139" y="303"/>
                </a:cubicBezTo>
                <a:cubicBezTo>
                  <a:pt x="134" y="299"/>
                  <a:pt x="135" y="291"/>
                  <a:pt x="136" y="289"/>
                </a:cubicBezTo>
                <a:cubicBezTo>
                  <a:pt x="136" y="287"/>
                  <a:pt x="137" y="283"/>
                  <a:pt x="137" y="283"/>
                </a:cubicBezTo>
                <a:cubicBezTo>
                  <a:pt x="135" y="277"/>
                  <a:pt x="129" y="279"/>
                  <a:pt x="129" y="279"/>
                </a:cubicBezTo>
                <a:cubicBezTo>
                  <a:pt x="123" y="279"/>
                  <a:pt x="116" y="286"/>
                  <a:pt x="116" y="286"/>
                </a:cubicBezTo>
                <a:cubicBezTo>
                  <a:pt x="116" y="290"/>
                  <a:pt x="114" y="301"/>
                  <a:pt x="114" y="301"/>
                </a:cubicBezTo>
                <a:cubicBezTo>
                  <a:pt x="112" y="311"/>
                  <a:pt x="97" y="320"/>
                  <a:pt x="88" y="313"/>
                </a:cubicBezTo>
                <a:cubicBezTo>
                  <a:pt x="88" y="313"/>
                  <a:pt x="86" y="311"/>
                  <a:pt x="83" y="308"/>
                </a:cubicBezTo>
                <a:cubicBezTo>
                  <a:pt x="79" y="304"/>
                  <a:pt x="83" y="298"/>
                  <a:pt x="86" y="303"/>
                </a:cubicBezTo>
                <a:cubicBezTo>
                  <a:pt x="88" y="308"/>
                  <a:pt x="92" y="310"/>
                  <a:pt x="94" y="311"/>
                </a:cubicBezTo>
                <a:cubicBezTo>
                  <a:pt x="97" y="311"/>
                  <a:pt x="107" y="310"/>
                  <a:pt x="110" y="298"/>
                </a:cubicBezTo>
                <a:cubicBezTo>
                  <a:pt x="112" y="286"/>
                  <a:pt x="106" y="280"/>
                  <a:pt x="103" y="277"/>
                </a:cubicBezTo>
                <a:cubicBezTo>
                  <a:pt x="100" y="274"/>
                  <a:pt x="93" y="271"/>
                  <a:pt x="84" y="273"/>
                </a:cubicBezTo>
                <a:cubicBezTo>
                  <a:pt x="75" y="275"/>
                  <a:pt x="64" y="287"/>
                  <a:pt x="64" y="287"/>
                </a:cubicBezTo>
                <a:cubicBezTo>
                  <a:pt x="61" y="290"/>
                  <a:pt x="57" y="293"/>
                  <a:pt x="54" y="294"/>
                </a:cubicBezTo>
                <a:cubicBezTo>
                  <a:pt x="45" y="298"/>
                  <a:pt x="39" y="296"/>
                  <a:pt x="31" y="292"/>
                </a:cubicBezTo>
                <a:cubicBezTo>
                  <a:pt x="29" y="292"/>
                  <a:pt x="29" y="294"/>
                  <a:pt x="29" y="294"/>
                </a:cubicBezTo>
                <a:cubicBezTo>
                  <a:pt x="28" y="304"/>
                  <a:pt x="31" y="314"/>
                  <a:pt x="32" y="317"/>
                </a:cubicBezTo>
                <a:cubicBezTo>
                  <a:pt x="34" y="321"/>
                  <a:pt x="38" y="331"/>
                  <a:pt x="48" y="334"/>
                </a:cubicBezTo>
                <a:cubicBezTo>
                  <a:pt x="58" y="337"/>
                  <a:pt x="68" y="327"/>
                  <a:pt x="68" y="327"/>
                </a:cubicBezTo>
                <a:cubicBezTo>
                  <a:pt x="77" y="326"/>
                  <a:pt x="86" y="334"/>
                  <a:pt x="86" y="334"/>
                </a:cubicBezTo>
                <a:cubicBezTo>
                  <a:pt x="113" y="324"/>
                  <a:pt x="127" y="344"/>
                  <a:pt x="131" y="351"/>
                </a:cubicBezTo>
                <a:close/>
                <a:moveTo>
                  <a:pt x="401" y="333"/>
                </a:moveTo>
                <a:cubicBezTo>
                  <a:pt x="395" y="318"/>
                  <a:pt x="376" y="309"/>
                  <a:pt x="376" y="309"/>
                </a:cubicBezTo>
                <a:cubicBezTo>
                  <a:pt x="365" y="284"/>
                  <a:pt x="351" y="270"/>
                  <a:pt x="323" y="271"/>
                </a:cubicBezTo>
                <a:cubicBezTo>
                  <a:pt x="311" y="271"/>
                  <a:pt x="300" y="276"/>
                  <a:pt x="292" y="286"/>
                </a:cubicBezTo>
                <a:cubicBezTo>
                  <a:pt x="289" y="291"/>
                  <a:pt x="287" y="297"/>
                  <a:pt x="288" y="304"/>
                </a:cubicBezTo>
                <a:cubicBezTo>
                  <a:pt x="291" y="316"/>
                  <a:pt x="304" y="318"/>
                  <a:pt x="309" y="307"/>
                </a:cubicBezTo>
                <a:cubicBezTo>
                  <a:pt x="310" y="304"/>
                  <a:pt x="312" y="300"/>
                  <a:pt x="316" y="298"/>
                </a:cubicBezTo>
                <a:cubicBezTo>
                  <a:pt x="320" y="294"/>
                  <a:pt x="325" y="293"/>
                  <a:pt x="329" y="294"/>
                </a:cubicBezTo>
                <a:cubicBezTo>
                  <a:pt x="348" y="297"/>
                  <a:pt x="356" y="321"/>
                  <a:pt x="345" y="335"/>
                </a:cubicBezTo>
                <a:cubicBezTo>
                  <a:pt x="341" y="340"/>
                  <a:pt x="336" y="343"/>
                  <a:pt x="330" y="348"/>
                </a:cubicBezTo>
                <a:cubicBezTo>
                  <a:pt x="328" y="350"/>
                  <a:pt x="328" y="349"/>
                  <a:pt x="330" y="351"/>
                </a:cubicBezTo>
                <a:cubicBezTo>
                  <a:pt x="336" y="356"/>
                  <a:pt x="341" y="360"/>
                  <a:pt x="345" y="364"/>
                </a:cubicBezTo>
                <a:cubicBezTo>
                  <a:pt x="356" y="378"/>
                  <a:pt x="348" y="402"/>
                  <a:pt x="329" y="405"/>
                </a:cubicBezTo>
                <a:cubicBezTo>
                  <a:pt x="325" y="406"/>
                  <a:pt x="320" y="405"/>
                  <a:pt x="316" y="402"/>
                </a:cubicBezTo>
                <a:cubicBezTo>
                  <a:pt x="312" y="399"/>
                  <a:pt x="310" y="395"/>
                  <a:pt x="309" y="392"/>
                </a:cubicBezTo>
                <a:cubicBezTo>
                  <a:pt x="304" y="381"/>
                  <a:pt x="291" y="383"/>
                  <a:pt x="288" y="395"/>
                </a:cubicBezTo>
                <a:cubicBezTo>
                  <a:pt x="287" y="402"/>
                  <a:pt x="289" y="408"/>
                  <a:pt x="292" y="413"/>
                </a:cubicBezTo>
                <a:cubicBezTo>
                  <a:pt x="300" y="423"/>
                  <a:pt x="311" y="428"/>
                  <a:pt x="323" y="428"/>
                </a:cubicBezTo>
                <a:cubicBezTo>
                  <a:pt x="351" y="430"/>
                  <a:pt x="365" y="415"/>
                  <a:pt x="376" y="390"/>
                </a:cubicBezTo>
                <a:cubicBezTo>
                  <a:pt x="376" y="390"/>
                  <a:pt x="395" y="381"/>
                  <a:pt x="401" y="366"/>
                </a:cubicBezTo>
                <a:cubicBezTo>
                  <a:pt x="406" y="358"/>
                  <a:pt x="406" y="341"/>
                  <a:pt x="401" y="333"/>
                </a:cubicBezTo>
                <a:close/>
                <a:moveTo>
                  <a:pt x="179" y="350"/>
                </a:moveTo>
                <a:cubicBezTo>
                  <a:pt x="179" y="350"/>
                  <a:pt x="205" y="363"/>
                  <a:pt x="215" y="386"/>
                </a:cubicBezTo>
                <a:cubicBezTo>
                  <a:pt x="221" y="382"/>
                  <a:pt x="240" y="382"/>
                  <a:pt x="246" y="386"/>
                </a:cubicBezTo>
                <a:cubicBezTo>
                  <a:pt x="256" y="363"/>
                  <a:pt x="282" y="350"/>
                  <a:pt x="282" y="350"/>
                </a:cubicBezTo>
                <a:cubicBezTo>
                  <a:pt x="253" y="335"/>
                  <a:pt x="246" y="315"/>
                  <a:pt x="246" y="315"/>
                </a:cubicBezTo>
                <a:cubicBezTo>
                  <a:pt x="242" y="317"/>
                  <a:pt x="219" y="317"/>
                  <a:pt x="215" y="315"/>
                </a:cubicBezTo>
                <a:cubicBezTo>
                  <a:pt x="215" y="315"/>
                  <a:pt x="208" y="335"/>
                  <a:pt x="179" y="350"/>
                </a:cubicBezTo>
                <a:close/>
                <a:moveTo>
                  <a:pt x="16" y="366"/>
                </a:moveTo>
                <a:cubicBezTo>
                  <a:pt x="25" y="366"/>
                  <a:pt x="32" y="358"/>
                  <a:pt x="32" y="349"/>
                </a:cubicBezTo>
                <a:cubicBezTo>
                  <a:pt x="32" y="341"/>
                  <a:pt x="25" y="333"/>
                  <a:pt x="16" y="333"/>
                </a:cubicBezTo>
                <a:cubicBezTo>
                  <a:pt x="7" y="333"/>
                  <a:pt x="0" y="341"/>
                  <a:pt x="0" y="349"/>
                </a:cubicBezTo>
                <a:cubicBezTo>
                  <a:pt x="0" y="358"/>
                  <a:pt x="7" y="366"/>
                  <a:pt x="16" y="366"/>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61" name="TextBox 60"/>
          <p:cNvSpPr txBox="1"/>
          <p:nvPr/>
        </p:nvSpPr>
        <p:spPr>
          <a:xfrm>
            <a:off x="5807615" y="1014977"/>
            <a:ext cx="1167082" cy="677108"/>
          </a:xfrm>
          <a:prstGeom prst="rect">
            <a:avLst/>
          </a:prstGeom>
          <a:noFill/>
        </p:spPr>
        <p:txBody>
          <a:bodyPr wrap="square" rtlCol="0">
            <a:spAutoFit/>
          </a:bodyPr>
          <a:lstStyle/>
          <a:p>
            <a:pPr algn="dist"/>
            <a:r>
              <a:rPr lang="zh-CN" altLang="en-US" sz="3800" dirty="0">
                <a:solidFill>
                  <a:schemeClr val="tx2"/>
                </a:solidFill>
                <a:latin typeface="方正隶二简体" pitchFamily="2" charset="-122"/>
                <a:ea typeface="方正隶二简体" pitchFamily="2" charset="-122"/>
              </a:rPr>
              <a:t>前言</a:t>
            </a:r>
          </a:p>
        </p:txBody>
      </p:sp>
      <p:grpSp>
        <p:nvGrpSpPr>
          <p:cNvPr id="86" name="组合 85"/>
          <p:cNvGrpSpPr/>
          <p:nvPr/>
        </p:nvGrpSpPr>
        <p:grpSpPr>
          <a:xfrm>
            <a:off x="-3384842" y="213821"/>
            <a:ext cx="6323479" cy="6332210"/>
            <a:chOff x="3268663" y="581025"/>
            <a:chExt cx="5749924" cy="5757863"/>
          </a:xfrm>
          <a:solidFill>
            <a:schemeClr val="bg1"/>
          </a:solidFill>
        </p:grpSpPr>
        <p:sp>
          <p:nvSpPr>
            <p:cNvPr id="9" name="Freeform 9"/>
            <p:cNvSpPr>
              <a:spLocks noEditPoints="1"/>
            </p:cNvSpPr>
            <p:nvPr/>
          </p:nvSpPr>
          <p:spPr bwMode="auto">
            <a:xfrm>
              <a:off x="3268663" y="581025"/>
              <a:ext cx="5749924" cy="5757863"/>
            </a:xfrm>
            <a:custGeom>
              <a:avLst/>
              <a:gdLst>
                <a:gd name="T0" fmla="*/ 1078 w 15742"/>
                <a:gd name="T1" fmla="*/ 4924 h 15735"/>
                <a:gd name="T2" fmla="*/ 601 w 15742"/>
                <a:gd name="T3" fmla="*/ 6357 h 15735"/>
                <a:gd name="T4" fmla="*/ 553 w 15742"/>
                <a:gd name="T5" fmla="*/ 5631 h 15735"/>
                <a:gd name="T6" fmla="*/ 1346 w 15742"/>
                <a:gd name="T7" fmla="*/ 7648 h 15735"/>
                <a:gd name="T8" fmla="*/ 1547 w 15742"/>
                <a:gd name="T9" fmla="*/ 10476 h 15735"/>
                <a:gd name="T10" fmla="*/ 1518 w 15742"/>
                <a:gd name="T11" fmla="*/ 7523 h 15735"/>
                <a:gd name="T12" fmla="*/ 1508 w 15742"/>
                <a:gd name="T13" fmla="*/ 9779 h 15735"/>
                <a:gd name="T14" fmla="*/ 1843 w 15742"/>
                <a:gd name="T15" fmla="*/ 6912 h 15735"/>
                <a:gd name="T16" fmla="*/ 2187 w 15742"/>
                <a:gd name="T17" fmla="*/ 10228 h 15735"/>
                <a:gd name="T18" fmla="*/ 2273 w 15742"/>
                <a:gd name="T19" fmla="*/ 3405 h 15735"/>
                <a:gd name="T20" fmla="*/ 3047 w 15742"/>
                <a:gd name="T21" fmla="*/ 3653 h 15735"/>
                <a:gd name="T22" fmla="*/ 3104 w 15742"/>
                <a:gd name="T23" fmla="*/ 11394 h 15735"/>
                <a:gd name="T24" fmla="*/ 3095 w 15742"/>
                <a:gd name="T25" fmla="*/ 13152 h 15735"/>
                <a:gd name="T26" fmla="*/ 3076 w 15742"/>
                <a:gd name="T27" fmla="*/ 3319 h 15735"/>
                <a:gd name="T28" fmla="*/ 3945 w 15742"/>
                <a:gd name="T29" fmla="*/ 13190 h 15735"/>
                <a:gd name="T30" fmla="*/ 4175 w 15742"/>
                <a:gd name="T31" fmla="*/ 14155 h 15735"/>
                <a:gd name="T32" fmla="*/ 4060 w 15742"/>
                <a:gd name="T33" fmla="*/ 2095 h 15735"/>
                <a:gd name="T34" fmla="*/ 3984 w 15742"/>
                <a:gd name="T35" fmla="*/ 1445 h 15735"/>
                <a:gd name="T36" fmla="*/ 4356 w 15742"/>
                <a:gd name="T37" fmla="*/ 13114 h 15735"/>
                <a:gd name="T38" fmla="*/ 5341 w 15742"/>
                <a:gd name="T39" fmla="*/ 14318 h 15735"/>
                <a:gd name="T40" fmla="*/ 5751 w 15742"/>
                <a:gd name="T41" fmla="*/ 767 h 15735"/>
                <a:gd name="T42" fmla="*/ 4844 w 15742"/>
                <a:gd name="T43" fmla="*/ 13420 h 15735"/>
                <a:gd name="T44" fmla="*/ 6268 w 15742"/>
                <a:gd name="T45" fmla="*/ 14375 h 15735"/>
                <a:gd name="T46" fmla="*/ 6640 w 15742"/>
                <a:gd name="T47" fmla="*/ 1981 h 15735"/>
                <a:gd name="T48" fmla="*/ 7500 w 15742"/>
                <a:gd name="T49" fmla="*/ 14538 h 15735"/>
                <a:gd name="T50" fmla="*/ 7730 w 15742"/>
                <a:gd name="T51" fmla="*/ 1790 h 15735"/>
                <a:gd name="T52" fmla="*/ 8188 w 15742"/>
                <a:gd name="T53" fmla="*/ 1388 h 15735"/>
                <a:gd name="T54" fmla="*/ 8360 w 15742"/>
                <a:gd name="T55" fmla="*/ 843 h 15735"/>
                <a:gd name="T56" fmla="*/ 8599 w 15742"/>
                <a:gd name="T57" fmla="*/ 1235 h 15735"/>
                <a:gd name="T58" fmla="*/ 9345 w 15742"/>
                <a:gd name="T59" fmla="*/ 13725 h 15735"/>
                <a:gd name="T60" fmla="*/ 8752 w 15742"/>
                <a:gd name="T61" fmla="*/ 2028 h 15735"/>
                <a:gd name="T62" fmla="*/ 6067 w 15742"/>
                <a:gd name="T63" fmla="*/ 968 h 15735"/>
                <a:gd name="T64" fmla="*/ 10625 w 15742"/>
                <a:gd name="T65" fmla="*/ 1407 h 15735"/>
                <a:gd name="T66" fmla="*/ 11390 w 15742"/>
                <a:gd name="T67" fmla="*/ 14069 h 15735"/>
                <a:gd name="T68" fmla="*/ 11409 w 15742"/>
                <a:gd name="T69" fmla="*/ 14490 h 15735"/>
                <a:gd name="T70" fmla="*/ 11399 w 15742"/>
                <a:gd name="T71" fmla="*/ 12646 h 15735"/>
                <a:gd name="T72" fmla="*/ 11734 w 15742"/>
                <a:gd name="T73" fmla="*/ 2850 h 15735"/>
                <a:gd name="T74" fmla="*/ 11380 w 15742"/>
                <a:gd name="T75" fmla="*/ 2487 h 15735"/>
                <a:gd name="T76" fmla="*/ 11724 w 15742"/>
                <a:gd name="T77" fmla="*/ 3471 h 15735"/>
                <a:gd name="T78" fmla="*/ 12546 w 15742"/>
                <a:gd name="T79" fmla="*/ 3280 h 15735"/>
                <a:gd name="T80" fmla="*/ 12632 w 15742"/>
                <a:gd name="T81" fmla="*/ 2363 h 15735"/>
                <a:gd name="T82" fmla="*/ 13234 w 15742"/>
                <a:gd name="T83" fmla="*/ 3768 h 15735"/>
                <a:gd name="T84" fmla="*/ 13024 w 15742"/>
                <a:gd name="T85" fmla="*/ 4379 h 15735"/>
                <a:gd name="T86" fmla="*/ 12909 w 15742"/>
                <a:gd name="T87" fmla="*/ 6577 h 15735"/>
                <a:gd name="T88" fmla="*/ 10119 w 15742"/>
                <a:gd name="T89" fmla="*/ 3156 h 15735"/>
                <a:gd name="T90" fmla="*/ 5560 w 15742"/>
                <a:gd name="T91" fmla="*/ 3175 h 15735"/>
                <a:gd name="T92" fmla="*/ 2607 w 15742"/>
                <a:gd name="T93" fmla="*/ 6644 h 15735"/>
                <a:gd name="T94" fmla="*/ 3745 w 15742"/>
                <a:gd name="T95" fmla="*/ 11461 h 15735"/>
                <a:gd name="T96" fmla="*/ 8313 w 15742"/>
                <a:gd name="T97" fmla="*/ 13324 h 15735"/>
                <a:gd name="T98" fmla="*/ 10750 w 15742"/>
                <a:gd name="T99" fmla="*/ 12407 h 15735"/>
                <a:gd name="T100" fmla="*/ 13521 w 15742"/>
                <a:gd name="T101" fmla="*/ 3347 h 15735"/>
                <a:gd name="T102" fmla="*/ 14104 w 15742"/>
                <a:gd name="T103" fmla="*/ 4446 h 15735"/>
                <a:gd name="T104" fmla="*/ 13655 w 15742"/>
                <a:gd name="T105" fmla="*/ 8641 h 15735"/>
                <a:gd name="T106" fmla="*/ 14218 w 15742"/>
                <a:gd name="T107" fmla="*/ 4370 h 15735"/>
                <a:gd name="T108" fmla="*/ 13855 w 15742"/>
                <a:gd name="T109" fmla="*/ 7714 h 15735"/>
                <a:gd name="T110" fmla="*/ 14410 w 15742"/>
                <a:gd name="T111" fmla="*/ 7944 h 15735"/>
                <a:gd name="T112" fmla="*/ 14429 w 15742"/>
                <a:gd name="T113" fmla="*/ 10916 h 15735"/>
                <a:gd name="T114" fmla="*/ 14582 w 15742"/>
                <a:gd name="T115" fmla="*/ 4265 h 15735"/>
                <a:gd name="T116" fmla="*/ 14171 w 15742"/>
                <a:gd name="T117" fmla="*/ 4198 h 15735"/>
                <a:gd name="T118" fmla="*/ 14954 w 15742"/>
                <a:gd name="T119" fmla="*/ 8928 h 15735"/>
                <a:gd name="T120" fmla="*/ 14476 w 15742"/>
                <a:gd name="T121" fmla="*/ 5746 h 15735"/>
                <a:gd name="T122" fmla="*/ 15403 w 15742"/>
                <a:gd name="T123" fmla="*/ 7848 h 15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742" h="15735">
                  <a:moveTo>
                    <a:pt x="792" y="8861"/>
                  </a:moveTo>
                  <a:cubicBezTo>
                    <a:pt x="866" y="8749"/>
                    <a:pt x="740" y="8744"/>
                    <a:pt x="725" y="8689"/>
                  </a:cubicBezTo>
                  <a:cubicBezTo>
                    <a:pt x="698" y="8594"/>
                    <a:pt x="822" y="8573"/>
                    <a:pt x="782" y="8460"/>
                  </a:cubicBezTo>
                  <a:cubicBezTo>
                    <a:pt x="625" y="8485"/>
                    <a:pt x="540" y="8581"/>
                    <a:pt x="572" y="8794"/>
                  </a:cubicBezTo>
                  <a:cubicBezTo>
                    <a:pt x="601" y="8864"/>
                    <a:pt x="712" y="8928"/>
                    <a:pt x="792" y="8861"/>
                  </a:cubicBezTo>
                  <a:close/>
                  <a:moveTo>
                    <a:pt x="811" y="7112"/>
                  </a:moveTo>
                  <a:cubicBezTo>
                    <a:pt x="825" y="6989"/>
                    <a:pt x="697" y="6951"/>
                    <a:pt x="715" y="6845"/>
                  </a:cubicBezTo>
                  <a:cubicBezTo>
                    <a:pt x="729" y="6766"/>
                    <a:pt x="818" y="6774"/>
                    <a:pt x="859" y="6701"/>
                  </a:cubicBezTo>
                  <a:cubicBezTo>
                    <a:pt x="800" y="6579"/>
                    <a:pt x="624" y="6667"/>
                    <a:pt x="591" y="6749"/>
                  </a:cubicBezTo>
                  <a:cubicBezTo>
                    <a:pt x="529" y="6904"/>
                    <a:pt x="648" y="7133"/>
                    <a:pt x="811" y="7112"/>
                  </a:cubicBezTo>
                  <a:close/>
                  <a:moveTo>
                    <a:pt x="849" y="10830"/>
                  </a:moveTo>
                  <a:cubicBezTo>
                    <a:pt x="976" y="10721"/>
                    <a:pt x="827" y="10497"/>
                    <a:pt x="696" y="10467"/>
                  </a:cubicBezTo>
                  <a:cubicBezTo>
                    <a:pt x="646" y="10521"/>
                    <a:pt x="699" y="10572"/>
                    <a:pt x="725" y="10629"/>
                  </a:cubicBezTo>
                  <a:cubicBezTo>
                    <a:pt x="759" y="10705"/>
                    <a:pt x="787" y="10818"/>
                    <a:pt x="849" y="10830"/>
                  </a:cubicBezTo>
                  <a:close/>
                  <a:moveTo>
                    <a:pt x="906" y="4953"/>
                  </a:moveTo>
                  <a:cubicBezTo>
                    <a:pt x="928" y="4894"/>
                    <a:pt x="953" y="4840"/>
                    <a:pt x="983" y="4790"/>
                  </a:cubicBezTo>
                  <a:cubicBezTo>
                    <a:pt x="930" y="4566"/>
                    <a:pt x="716" y="4843"/>
                    <a:pt x="801" y="4981"/>
                  </a:cubicBezTo>
                  <a:cubicBezTo>
                    <a:pt x="850" y="4985"/>
                    <a:pt x="876" y="4967"/>
                    <a:pt x="906" y="4953"/>
                  </a:cubicBezTo>
                  <a:close/>
                  <a:moveTo>
                    <a:pt x="964" y="7170"/>
                  </a:moveTo>
                  <a:cubicBezTo>
                    <a:pt x="996" y="7135"/>
                    <a:pt x="999" y="7071"/>
                    <a:pt x="1012" y="7017"/>
                  </a:cubicBezTo>
                  <a:cubicBezTo>
                    <a:pt x="895" y="6815"/>
                    <a:pt x="751" y="7166"/>
                    <a:pt x="964" y="7170"/>
                  </a:cubicBezTo>
                  <a:close/>
                  <a:moveTo>
                    <a:pt x="1031" y="10581"/>
                  </a:moveTo>
                  <a:cubicBezTo>
                    <a:pt x="985" y="10573"/>
                    <a:pt x="951" y="10566"/>
                    <a:pt x="906" y="10581"/>
                  </a:cubicBezTo>
                  <a:cubicBezTo>
                    <a:pt x="883" y="10614"/>
                    <a:pt x="927" y="10645"/>
                    <a:pt x="945" y="10667"/>
                  </a:cubicBezTo>
                  <a:cubicBezTo>
                    <a:pt x="988" y="10654"/>
                    <a:pt x="1024" y="10632"/>
                    <a:pt x="1031" y="10581"/>
                  </a:cubicBezTo>
                  <a:close/>
                  <a:moveTo>
                    <a:pt x="734" y="9960"/>
                  </a:moveTo>
                  <a:cubicBezTo>
                    <a:pt x="653" y="10119"/>
                    <a:pt x="951" y="10437"/>
                    <a:pt x="1078" y="10237"/>
                  </a:cubicBezTo>
                  <a:cubicBezTo>
                    <a:pt x="930" y="10231"/>
                    <a:pt x="779" y="10183"/>
                    <a:pt x="792" y="9989"/>
                  </a:cubicBezTo>
                  <a:cubicBezTo>
                    <a:pt x="768" y="9984"/>
                    <a:pt x="771" y="9952"/>
                    <a:pt x="734" y="9960"/>
                  </a:cubicBezTo>
                  <a:close/>
                  <a:moveTo>
                    <a:pt x="1021" y="8527"/>
                  </a:moveTo>
                  <a:cubicBezTo>
                    <a:pt x="1005" y="8476"/>
                    <a:pt x="1008" y="8406"/>
                    <a:pt x="983" y="8364"/>
                  </a:cubicBezTo>
                  <a:cubicBezTo>
                    <a:pt x="924" y="8378"/>
                    <a:pt x="882" y="8410"/>
                    <a:pt x="849" y="8450"/>
                  </a:cubicBezTo>
                  <a:cubicBezTo>
                    <a:pt x="855" y="8511"/>
                    <a:pt x="833" y="8600"/>
                    <a:pt x="868" y="8632"/>
                  </a:cubicBezTo>
                  <a:cubicBezTo>
                    <a:pt x="929" y="8607"/>
                    <a:pt x="979" y="8571"/>
                    <a:pt x="1021" y="8527"/>
                  </a:cubicBezTo>
                  <a:close/>
                  <a:moveTo>
                    <a:pt x="1078" y="5211"/>
                  </a:moveTo>
                  <a:cubicBezTo>
                    <a:pt x="928" y="5188"/>
                    <a:pt x="755" y="5366"/>
                    <a:pt x="830" y="5507"/>
                  </a:cubicBezTo>
                  <a:cubicBezTo>
                    <a:pt x="891" y="5453"/>
                    <a:pt x="897" y="5378"/>
                    <a:pt x="954" y="5325"/>
                  </a:cubicBezTo>
                  <a:cubicBezTo>
                    <a:pt x="994" y="5289"/>
                    <a:pt x="1076" y="5284"/>
                    <a:pt x="1078" y="5211"/>
                  </a:cubicBezTo>
                  <a:close/>
                  <a:moveTo>
                    <a:pt x="1078" y="4924"/>
                  </a:moveTo>
                  <a:cubicBezTo>
                    <a:pt x="1082" y="4852"/>
                    <a:pt x="970" y="4831"/>
                    <a:pt x="983" y="4924"/>
                  </a:cubicBezTo>
                  <a:cubicBezTo>
                    <a:pt x="1000" y="4939"/>
                    <a:pt x="1061" y="4939"/>
                    <a:pt x="1078" y="4924"/>
                  </a:cubicBezTo>
                  <a:close/>
                  <a:moveTo>
                    <a:pt x="1126" y="7648"/>
                  </a:moveTo>
                  <a:cubicBezTo>
                    <a:pt x="1135" y="7563"/>
                    <a:pt x="1070" y="7551"/>
                    <a:pt x="1040" y="7504"/>
                  </a:cubicBezTo>
                  <a:cubicBezTo>
                    <a:pt x="814" y="7454"/>
                    <a:pt x="754" y="7642"/>
                    <a:pt x="629" y="7724"/>
                  </a:cubicBezTo>
                  <a:cubicBezTo>
                    <a:pt x="703" y="7796"/>
                    <a:pt x="812" y="7976"/>
                    <a:pt x="973" y="7953"/>
                  </a:cubicBezTo>
                  <a:cubicBezTo>
                    <a:pt x="1104" y="7935"/>
                    <a:pt x="1168" y="7725"/>
                    <a:pt x="1012" y="7686"/>
                  </a:cubicBezTo>
                  <a:cubicBezTo>
                    <a:pt x="957" y="7685"/>
                    <a:pt x="960" y="7783"/>
                    <a:pt x="916" y="7762"/>
                  </a:cubicBezTo>
                  <a:cubicBezTo>
                    <a:pt x="912" y="7647"/>
                    <a:pt x="1018" y="7623"/>
                    <a:pt x="1126" y="7648"/>
                  </a:cubicBezTo>
                  <a:close/>
                  <a:moveTo>
                    <a:pt x="983" y="7437"/>
                  </a:moveTo>
                  <a:cubicBezTo>
                    <a:pt x="1060" y="7440"/>
                    <a:pt x="1096" y="7523"/>
                    <a:pt x="1164" y="7504"/>
                  </a:cubicBezTo>
                  <a:cubicBezTo>
                    <a:pt x="1145" y="7347"/>
                    <a:pt x="1082" y="7251"/>
                    <a:pt x="954" y="7208"/>
                  </a:cubicBezTo>
                  <a:cubicBezTo>
                    <a:pt x="815" y="7161"/>
                    <a:pt x="664" y="7196"/>
                    <a:pt x="620" y="7074"/>
                  </a:cubicBezTo>
                  <a:cubicBezTo>
                    <a:pt x="610" y="7074"/>
                    <a:pt x="601" y="7074"/>
                    <a:pt x="591" y="7074"/>
                  </a:cubicBezTo>
                  <a:cubicBezTo>
                    <a:pt x="505" y="7173"/>
                    <a:pt x="582" y="7321"/>
                    <a:pt x="648" y="7380"/>
                  </a:cubicBezTo>
                  <a:cubicBezTo>
                    <a:pt x="611" y="7634"/>
                    <a:pt x="851" y="7509"/>
                    <a:pt x="897" y="7409"/>
                  </a:cubicBezTo>
                  <a:cubicBezTo>
                    <a:pt x="896" y="7356"/>
                    <a:pt x="820" y="7377"/>
                    <a:pt x="801" y="7342"/>
                  </a:cubicBezTo>
                  <a:cubicBezTo>
                    <a:pt x="871" y="7270"/>
                    <a:pt x="952" y="7381"/>
                    <a:pt x="983" y="7437"/>
                  </a:cubicBezTo>
                  <a:close/>
                  <a:moveTo>
                    <a:pt x="1155" y="7992"/>
                  </a:moveTo>
                  <a:cubicBezTo>
                    <a:pt x="1156" y="7953"/>
                    <a:pt x="1160" y="7936"/>
                    <a:pt x="1126" y="7915"/>
                  </a:cubicBezTo>
                  <a:cubicBezTo>
                    <a:pt x="1053" y="7977"/>
                    <a:pt x="917" y="7996"/>
                    <a:pt x="964" y="8125"/>
                  </a:cubicBezTo>
                  <a:cubicBezTo>
                    <a:pt x="947" y="8232"/>
                    <a:pt x="722" y="8241"/>
                    <a:pt x="763" y="8106"/>
                  </a:cubicBezTo>
                  <a:cubicBezTo>
                    <a:pt x="802" y="8119"/>
                    <a:pt x="789" y="8183"/>
                    <a:pt x="840" y="8183"/>
                  </a:cubicBezTo>
                  <a:cubicBezTo>
                    <a:pt x="1011" y="8126"/>
                    <a:pt x="864" y="7955"/>
                    <a:pt x="773" y="7953"/>
                  </a:cubicBezTo>
                  <a:cubicBezTo>
                    <a:pt x="734" y="7953"/>
                    <a:pt x="645" y="7999"/>
                    <a:pt x="620" y="8058"/>
                  </a:cubicBezTo>
                  <a:cubicBezTo>
                    <a:pt x="606" y="8090"/>
                    <a:pt x="622" y="8152"/>
                    <a:pt x="610" y="8202"/>
                  </a:cubicBezTo>
                  <a:cubicBezTo>
                    <a:pt x="597" y="8254"/>
                    <a:pt x="564" y="8290"/>
                    <a:pt x="562" y="8317"/>
                  </a:cubicBezTo>
                  <a:cubicBezTo>
                    <a:pt x="557" y="8384"/>
                    <a:pt x="580" y="8453"/>
                    <a:pt x="629" y="8469"/>
                  </a:cubicBezTo>
                  <a:cubicBezTo>
                    <a:pt x="831" y="8362"/>
                    <a:pt x="1145" y="8267"/>
                    <a:pt x="1155" y="7992"/>
                  </a:cubicBezTo>
                  <a:close/>
                  <a:moveTo>
                    <a:pt x="973" y="5813"/>
                  </a:moveTo>
                  <a:cubicBezTo>
                    <a:pt x="1051" y="5808"/>
                    <a:pt x="1105" y="5854"/>
                    <a:pt x="1174" y="5841"/>
                  </a:cubicBezTo>
                  <a:cubicBezTo>
                    <a:pt x="1132" y="5759"/>
                    <a:pt x="990" y="5748"/>
                    <a:pt x="897" y="5765"/>
                  </a:cubicBezTo>
                  <a:cubicBezTo>
                    <a:pt x="562" y="5826"/>
                    <a:pt x="504" y="6304"/>
                    <a:pt x="457" y="6682"/>
                  </a:cubicBezTo>
                  <a:cubicBezTo>
                    <a:pt x="443" y="6803"/>
                    <a:pt x="428" y="6929"/>
                    <a:pt x="410" y="7065"/>
                  </a:cubicBezTo>
                  <a:cubicBezTo>
                    <a:pt x="322" y="7700"/>
                    <a:pt x="372" y="8510"/>
                    <a:pt x="467" y="9071"/>
                  </a:cubicBezTo>
                  <a:cubicBezTo>
                    <a:pt x="504" y="9291"/>
                    <a:pt x="608" y="9476"/>
                    <a:pt x="715" y="9597"/>
                  </a:cubicBezTo>
                  <a:cubicBezTo>
                    <a:pt x="812" y="9661"/>
                    <a:pt x="1033" y="9813"/>
                    <a:pt x="1155" y="9674"/>
                  </a:cubicBezTo>
                  <a:cubicBezTo>
                    <a:pt x="526" y="9666"/>
                    <a:pt x="540" y="9033"/>
                    <a:pt x="486" y="8441"/>
                  </a:cubicBezTo>
                  <a:cubicBezTo>
                    <a:pt x="416" y="7669"/>
                    <a:pt x="481" y="6985"/>
                    <a:pt x="601" y="6357"/>
                  </a:cubicBezTo>
                  <a:cubicBezTo>
                    <a:pt x="653" y="6083"/>
                    <a:pt x="704" y="5828"/>
                    <a:pt x="973" y="5813"/>
                  </a:cubicBezTo>
                  <a:close/>
                  <a:moveTo>
                    <a:pt x="1279" y="9282"/>
                  </a:moveTo>
                  <a:cubicBezTo>
                    <a:pt x="1293" y="9194"/>
                    <a:pt x="1234" y="9098"/>
                    <a:pt x="1126" y="9100"/>
                  </a:cubicBezTo>
                  <a:cubicBezTo>
                    <a:pt x="1106" y="9156"/>
                    <a:pt x="1197" y="9164"/>
                    <a:pt x="1212" y="9215"/>
                  </a:cubicBezTo>
                  <a:cubicBezTo>
                    <a:pt x="1226" y="9245"/>
                    <a:pt x="1231" y="9285"/>
                    <a:pt x="1279" y="9282"/>
                  </a:cubicBezTo>
                  <a:close/>
                  <a:moveTo>
                    <a:pt x="1308" y="6205"/>
                  </a:moveTo>
                  <a:cubicBezTo>
                    <a:pt x="1297" y="6197"/>
                    <a:pt x="1282" y="6192"/>
                    <a:pt x="1260" y="6195"/>
                  </a:cubicBezTo>
                  <a:cubicBezTo>
                    <a:pt x="1227" y="6267"/>
                    <a:pt x="1101" y="6296"/>
                    <a:pt x="1117" y="6386"/>
                  </a:cubicBezTo>
                  <a:cubicBezTo>
                    <a:pt x="1194" y="6376"/>
                    <a:pt x="1293" y="6308"/>
                    <a:pt x="1308" y="6205"/>
                  </a:cubicBezTo>
                  <a:close/>
                  <a:moveTo>
                    <a:pt x="1231" y="10887"/>
                  </a:moveTo>
                  <a:cubicBezTo>
                    <a:pt x="1257" y="10872"/>
                    <a:pt x="1291" y="10864"/>
                    <a:pt x="1289" y="10820"/>
                  </a:cubicBezTo>
                  <a:cubicBezTo>
                    <a:pt x="1100" y="10743"/>
                    <a:pt x="1071" y="11160"/>
                    <a:pt x="1241" y="11193"/>
                  </a:cubicBezTo>
                  <a:cubicBezTo>
                    <a:pt x="1270" y="11113"/>
                    <a:pt x="1174" y="11008"/>
                    <a:pt x="1231" y="10887"/>
                  </a:cubicBezTo>
                  <a:close/>
                  <a:moveTo>
                    <a:pt x="1270" y="4446"/>
                  </a:moveTo>
                  <a:cubicBezTo>
                    <a:pt x="1279" y="4391"/>
                    <a:pt x="1338" y="4355"/>
                    <a:pt x="1327" y="4293"/>
                  </a:cubicBezTo>
                  <a:cubicBezTo>
                    <a:pt x="1143" y="4263"/>
                    <a:pt x="1151" y="4744"/>
                    <a:pt x="1327" y="4714"/>
                  </a:cubicBezTo>
                  <a:cubicBezTo>
                    <a:pt x="1320" y="4636"/>
                    <a:pt x="1250" y="4560"/>
                    <a:pt x="1270" y="4446"/>
                  </a:cubicBezTo>
                  <a:close/>
                  <a:moveTo>
                    <a:pt x="906" y="10524"/>
                  </a:moveTo>
                  <a:cubicBezTo>
                    <a:pt x="1113" y="10551"/>
                    <a:pt x="1342" y="10409"/>
                    <a:pt x="1336" y="10170"/>
                  </a:cubicBezTo>
                  <a:cubicBezTo>
                    <a:pt x="1335" y="10113"/>
                    <a:pt x="1317" y="10019"/>
                    <a:pt x="1250" y="9989"/>
                  </a:cubicBezTo>
                  <a:cubicBezTo>
                    <a:pt x="1153" y="9944"/>
                    <a:pt x="997" y="10016"/>
                    <a:pt x="1021" y="10123"/>
                  </a:cubicBezTo>
                  <a:cubicBezTo>
                    <a:pt x="1034" y="10181"/>
                    <a:pt x="1109" y="10157"/>
                    <a:pt x="1145" y="10228"/>
                  </a:cubicBezTo>
                  <a:cubicBezTo>
                    <a:pt x="979" y="10516"/>
                    <a:pt x="632" y="10197"/>
                    <a:pt x="677" y="9931"/>
                  </a:cubicBezTo>
                  <a:cubicBezTo>
                    <a:pt x="633" y="9883"/>
                    <a:pt x="593" y="9831"/>
                    <a:pt x="515" y="9817"/>
                  </a:cubicBezTo>
                  <a:cubicBezTo>
                    <a:pt x="484" y="9864"/>
                    <a:pt x="471" y="9992"/>
                    <a:pt x="486" y="10075"/>
                  </a:cubicBezTo>
                  <a:cubicBezTo>
                    <a:pt x="523" y="10283"/>
                    <a:pt x="728" y="10501"/>
                    <a:pt x="906" y="10524"/>
                  </a:cubicBezTo>
                  <a:close/>
                  <a:moveTo>
                    <a:pt x="1499" y="7208"/>
                  </a:moveTo>
                  <a:cubicBezTo>
                    <a:pt x="1490" y="7012"/>
                    <a:pt x="1313" y="6947"/>
                    <a:pt x="1346" y="6740"/>
                  </a:cubicBezTo>
                  <a:cubicBezTo>
                    <a:pt x="1240" y="6705"/>
                    <a:pt x="1184" y="6799"/>
                    <a:pt x="1126" y="6845"/>
                  </a:cubicBezTo>
                  <a:cubicBezTo>
                    <a:pt x="1174" y="6989"/>
                    <a:pt x="1022" y="7024"/>
                    <a:pt x="1040" y="7151"/>
                  </a:cubicBezTo>
                  <a:cubicBezTo>
                    <a:pt x="1055" y="7251"/>
                    <a:pt x="1221" y="7313"/>
                    <a:pt x="1260" y="7208"/>
                  </a:cubicBezTo>
                  <a:cubicBezTo>
                    <a:pt x="1287" y="7134"/>
                    <a:pt x="1218" y="7111"/>
                    <a:pt x="1241" y="7055"/>
                  </a:cubicBezTo>
                  <a:cubicBezTo>
                    <a:pt x="1386" y="7106"/>
                    <a:pt x="1282" y="7313"/>
                    <a:pt x="1174" y="7332"/>
                  </a:cubicBezTo>
                  <a:cubicBezTo>
                    <a:pt x="1178" y="7373"/>
                    <a:pt x="1194" y="7401"/>
                    <a:pt x="1222" y="7418"/>
                  </a:cubicBezTo>
                  <a:cubicBezTo>
                    <a:pt x="1295" y="7329"/>
                    <a:pt x="1382" y="7254"/>
                    <a:pt x="1499" y="7208"/>
                  </a:cubicBezTo>
                  <a:close/>
                  <a:moveTo>
                    <a:pt x="1222" y="5459"/>
                  </a:moveTo>
                  <a:cubicBezTo>
                    <a:pt x="1399" y="5472"/>
                    <a:pt x="1457" y="5223"/>
                    <a:pt x="1375" y="5106"/>
                  </a:cubicBezTo>
                  <a:cubicBezTo>
                    <a:pt x="1201" y="4859"/>
                    <a:pt x="683" y="5014"/>
                    <a:pt x="620" y="5249"/>
                  </a:cubicBezTo>
                  <a:cubicBezTo>
                    <a:pt x="611" y="5354"/>
                    <a:pt x="490" y="5489"/>
                    <a:pt x="553" y="5631"/>
                  </a:cubicBezTo>
                  <a:cubicBezTo>
                    <a:pt x="612" y="5634"/>
                    <a:pt x="672" y="5560"/>
                    <a:pt x="734" y="5536"/>
                  </a:cubicBezTo>
                  <a:cubicBezTo>
                    <a:pt x="749" y="5319"/>
                    <a:pt x="949" y="5064"/>
                    <a:pt x="1184" y="5192"/>
                  </a:cubicBezTo>
                  <a:cubicBezTo>
                    <a:pt x="1096" y="5258"/>
                    <a:pt x="1076" y="5449"/>
                    <a:pt x="1222" y="5459"/>
                  </a:cubicBezTo>
                  <a:close/>
                  <a:moveTo>
                    <a:pt x="1394" y="10495"/>
                  </a:moveTo>
                  <a:cubicBezTo>
                    <a:pt x="1414" y="10447"/>
                    <a:pt x="1409" y="10349"/>
                    <a:pt x="1356" y="10342"/>
                  </a:cubicBezTo>
                  <a:cubicBezTo>
                    <a:pt x="1307" y="10362"/>
                    <a:pt x="1268" y="10438"/>
                    <a:pt x="1270" y="10476"/>
                  </a:cubicBezTo>
                  <a:cubicBezTo>
                    <a:pt x="1296" y="10500"/>
                    <a:pt x="1365" y="10502"/>
                    <a:pt x="1394" y="10495"/>
                  </a:cubicBezTo>
                  <a:close/>
                  <a:moveTo>
                    <a:pt x="1308" y="5822"/>
                  </a:moveTo>
                  <a:cubicBezTo>
                    <a:pt x="1369" y="5819"/>
                    <a:pt x="1406" y="5767"/>
                    <a:pt x="1442" y="5717"/>
                  </a:cubicBezTo>
                  <a:cubicBezTo>
                    <a:pt x="1343" y="5584"/>
                    <a:pt x="1170" y="5489"/>
                    <a:pt x="926" y="5526"/>
                  </a:cubicBezTo>
                  <a:cubicBezTo>
                    <a:pt x="789" y="5547"/>
                    <a:pt x="605" y="5655"/>
                    <a:pt x="515" y="5755"/>
                  </a:cubicBezTo>
                  <a:cubicBezTo>
                    <a:pt x="395" y="5888"/>
                    <a:pt x="318" y="6163"/>
                    <a:pt x="276" y="6396"/>
                  </a:cubicBezTo>
                  <a:cubicBezTo>
                    <a:pt x="155" y="7065"/>
                    <a:pt x="108" y="7937"/>
                    <a:pt x="180" y="8651"/>
                  </a:cubicBezTo>
                  <a:cubicBezTo>
                    <a:pt x="220" y="9044"/>
                    <a:pt x="294" y="9454"/>
                    <a:pt x="457" y="9683"/>
                  </a:cubicBezTo>
                  <a:cubicBezTo>
                    <a:pt x="607" y="9917"/>
                    <a:pt x="1180" y="10123"/>
                    <a:pt x="1365" y="9760"/>
                  </a:cubicBezTo>
                  <a:cubicBezTo>
                    <a:pt x="1280" y="9597"/>
                    <a:pt x="1173" y="9771"/>
                    <a:pt x="1050" y="9779"/>
                  </a:cubicBezTo>
                  <a:cubicBezTo>
                    <a:pt x="924" y="9786"/>
                    <a:pt x="854" y="9710"/>
                    <a:pt x="744" y="9674"/>
                  </a:cubicBezTo>
                  <a:cubicBezTo>
                    <a:pt x="537" y="9514"/>
                    <a:pt x="466" y="9242"/>
                    <a:pt x="419" y="8919"/>
                  </a:cubicBezTo>
                  <a:cubicBezTo>
                    <a:pt x="405" y="8820"/>
                    <a:pt x="369" y="8715"/>
                    <a:pt x="362" y="8632"/>
                  </a:cubicBezTo>
                  <a:cubicBezTo>
                    <a:pt x="344" y="8444"/>
                    <a:pt x="343" y="8231"/>
                    <a:pt x="343" y="8020"/>
                  </a:cubicBezTo>
                  <a:cubicBezTo>
                    <a:pt x="343" y="7648"/>
                    <a:pt x="349" y="7267"/>
                    <a:pt x="390" y="6950"/>
                  </a:cubicBezTo>
                  <a:cubicBezTo>
                    <a:pt x="419" y="6734"/>
                    <a:pt x="442" y="6558"/>
                    <a:pt x="476" y="6377"/>
                  </a:cubicBezTo>
                  <a:cubicBezTo>
                    <a:pt x="544" y="6027"/>
                    <a:pt x="634" y="5650"/>
                    <a:pt x="1069" y="5717"/>
                  </a:cubicBezTo>
                  <a:cubicBezTo>
                    <a:pt x="1160" y="5731"/>
                    <a:pt x="1227" y="5827"/>
                    <a:pt x="1308" y="5822"/>
                  </a:cubicBezTo>
                  <a:close/>
                  <a:moveTo>
                    <a:pt x="1327" y="8766"/>
                  </a:moveTo>
                  <a:cubicBezTo>
                    <a:pt x="1345" y="8583"/>
                    <a:pt x="1478" y="8516"/>
                    <a:pt x="1480" y="8317"/>
                  </a:cubicBezTo>
                  <a:cubicBezTo>
                    <a:pt x="1373" y="8245"/>
                    <a:pt x="1278" y="8162"/>
                    <a:pt x="1184" y="8078"/>
                  </a:cubicBezTo>
                  <a:cubicBezTo>
                    <a:pt x="1166" y="8102"/>
                    <a:pt x="1151" y="8128"/>
                    <a:pt x="1155" y="8173"/>
                  </a:cubicBezTo>
                  <a:cubicBezTo>
                    <a:pt x="1235" y="8199"/>
                    <a:pt x="1352" y="8371"/>
                    <a:pt x="1222" y="8431"/>
                  </a:cubicBezTo>
                  <a:cubicBezTo>
                    <a:pt x="1293" y="8254"/>
                    <a:pt x="1086" y="8217"/>
                    <a:pt x="1031" y="8336"/>
                  </a:cubicBezTo>
                  <a:cubicBezTo>
                    <a:pt x="1000" y="8430"/>
                    <a:pt x="1087" y="8493"/>
                    <a:pt x="1117" y="8565"/>
                  </a:cubicBezTo>
                  <a:cubicBezTo>
                    <a:pt x="1162" y="8674"/>
                    <a:pt x="1192" y="8787"/>
                    <a:pt x="1327" y="8766"/>
                  </a:cubicBezTo>
                  <a:close/>
                  <a:moveTo>
                    <a:pt x="1346" y="7648"/>
                  </a:moveTo>
                  <a:cubicBezTo>
                    <a:pt x="1409" y="7658"/>
                    <a:pt x="1428" y="7736"/>
                    <a:pt x="1422" y="7772"/>
                  </a:cubicBezTo>
                  <a:cubicBezTo>
                    <a:pt x="1405" y="7875"/>
                    <a:pt x="1260" y="7850"/>
                    <a:pt x="1203" y="7858"/>
                  </a:cubicBezTo>
                  <a:cubicBezTo>
                    <a:pt x="1267" y="8068"/>
                    <a:pt x="1590" y="7894"/>
                    <a:pt x="1642" y="7753"/>
                  </a:cubicBezTo>
                  <a:cubicBezTo>
                    <a:pt x="1577" y="7642"/>
                    <a:pt x="1396" y="7467"/>
                    <a:pt x="1241" y="7581"/>
                  </a:cubicBezTo>
                  <a:cubicBezTo>
                    <a:pt x="1106" y="7679"/>
                    <a:pt x="1243" y="7913"/>
                    <a:pt x="1365" y="7743"/>
                  </a:cubicBezTo>
                  <a:cubicBezTo>
                    <a:pt x="1376" y="7700"/>
                    <a:pt x="1318" y="7676"/>
                    <a:pt x="1346" y="7648"/>
                  </a:cubicBezTo>
                  <a:close/>
                  <a:moveTo>
                    <a:pt x="1470" y="10553"/>
                  </a:moveTo>
                  <a:cubicBezTo>
                    <a:pt x="1532" y="10467"/>
                    <a:pt x="1483" y="10265"/>
                    <a:pt x="1375" y="10256"/>
                  </a:cubicBezTo>
                  <a:cubicBezTo>
                    <a:pt x="1368" y="10305"/>
                    <a:pt x="1415" y="10320"/>
                    <a:pt x="1432" y="10362"/>
                  </a:cubicBezTo>
                  <a:cubicBezTo>
                    <a:pt x="1456" y="10421"/>
                    <a:pt x="1435" y="10493"/>
                    <a:pt x="1470" y="10553"/>
                  </a:cubicBezTo>
                  <a:close/>
                  <a:moveTo>
                    <a:pt x="1518" y="9358"/>
                  </a:moveTo>
                  <a:cubicBezTo>
                    <a:pt x="1548" y="9095"/>
                    <a:pt x="1382" y="8876"/>
                    <a:pt x="1155" y="8852"/>
                  </a:cubicBezTo>
                  <a:cubicBezTo>
                    <a:pt x="1021" y="8837"/>
                    <a:pt x="890" y="8879"/>
                    <a:pt x="840" y="8957"/>
                  </a:cubicBezTo>
                  <a:cubicBezTo>
                    <a:pt x="775" y="9055"/>
                    <a:pt x="814" y="9217"/>
                    <a:pt x="916" y="9224"/>
                  </a:cubicBezTo>
                  <a:cubicBezTo>
                    <a:pt x="1039" y="9234"/>
                    <a:pt x="1042" y="9129"/>
                    <a:pt x="1088" y="9043"/>
                  </a:cubicBezTo>
                  <a:cubicBezTo>
                    <a:pt x="1240" y="9069"/>
                    <a:pt x="1337" y="9150"/>
                    <a:pt x="1365" y="9301"/>
                  </a:cubicBezTo>
                  <a:cubicBezTo>
                    <a:pt x="1407" y="9329"/>
                    <a:pt x="1450" y="9356"/>
                    <a:pt x="1518" y="9358"/>
                  </a:cubicBezTo>
                  <a:close/>
                  <a:moveTo>
                    <a:pt x="1470" y="5182"/>
                  </a:moveTo>
                  <a:cubicBezTo>
                    <a:pt x="1546" y="5174"/>
                    <a:pt x="1591" y="5074"/>
                    <a:pt x="1537" y="5020"/>
                  </a:cubicBezTo>
                  <a:cubicBezTo>
                    <a:pt x="1491" y="5031"/>
                    <a:pt x="1416" y="5013"/>
                    <a:pt x="1403" y="5058"/>
                  </a:cubicBezTo>
                  <a:cubicBezTo>
                    <a:pt x="1394" y="5092"/>
                    <a:pt x="1446" y="5149"/>
                    <a:pt x="1470" y="5182"/>
                  </a:cubicBezTo>
                  <a:close/>
                  <a:moveTo>
                    <a:pt x="1518" y="6319"/>
                  </a:moveTo>
                  <a:cubicBezTo>
                    <a:pt x="1550" y="6260"/>
                    <a:pt x="1599" y="6147"/>
                    <a:pt x="1537" y="6090"/>
                  </a:cubicBezTo>
                  <a:cubicBezTo>
                    <a:pt x="1300" y="6121"/>
                    <a:pt x="1348" y="6486"/>
                    <a:pt x="1059" y="6434"/>
                  </a:cubicBezTo>
                  <a:cubicBezTo>
                    <a:pt x="1051" y="6383"/>
                    <a:pt x="1079" y="6355"/>
                    <a:pt x="1059" y="6319"/>
                  </a:cubicBezTo>
                  <a:cubicBezTo>
                    <a:pt x="965" y="6209"/>
                    <a:pt x="785" y="6283"/>
                    <a:pt x="820" y="6453"/>
                  </a:cubicBezTo>
                  <a:cubicBezTo>
                    <a:pt x="841" y="6549"/>
                    <a:pt x="982" y="6657"/>
                    <a:pt x="1136" y="6635"/>
                  </a:cubicBezTo>
                  <a:cubicBezTo>
                    <a:pt x="1283" y="6614"/>
                    <a:pt x="1451" y="6444"/>
                    <a:pt x="1518" y="6319"/>
                  </a:cubicBezTo>
                  <a:close/>
                  <a:moveTo>
                    <a:pt x="1566" y="10820"/>
                  </a:moveTo>
                  <a:cubicBezTo>
                    <a:pt x="1582" y="10714"/>
                    <a:pt x="1495" y="10591"/>
                    <a:pt x="1413" y="10553"/>
                  </a:cubicBezTo>
                  <a:cubicBezTo>
                    <a:pt x="1137" y="10426"/>
                    <a:pt x="927" y="10742"/>
                    <a:pt x="878" y="10944"/>
                  </a:cubicBezTo>
                  <a:cubicBezTo>
                    <a:pt x="948" y="11039"/>
                    <a:pt x="982" y="11158"/>
                    <a:pt x="1031" y="11269"/>
                  </a:cubicBezTo>
                  <a:cubicBezTo>
                    <a:pt x="1059" y="11334"/>
                    <a:pt x="1083" y="11421"/>
                    <a:pt x="1145" y="11451"/>
                  </a:cubicBezTo>
                  <a:cubicBezTo>
                    <a:pt x="1167" y="11412"/>
                    <a:pt x="1211" y="11342"/>
                    <a:pt x="1203" y="11269"/>
                  </a:cubicBezTo>
                  <a:cubicBezTo>
                    <a:pt x="1197" y="11217"/>
                    <a:pt x="1141" y="11176"/>
                    <a:pt x="1117" y="11117"/>
                  </a:cubicBezTo>
                  <a:cubicBezTo>
                    <a:pt x="1037" y="10923"/>
                    <a:pt x="1123" y="10729"/>
                    <a:pt x="1327" y="10734"/>
                  </a:cubicBezTo>
                  <a:cubicBezTo>
                    <a:pt x="1339" y="10839"/>
                    <a:pt x="1305" y="10960"/>
                    <a:pt x="1422" y="10964"/>
                  </a:cubicBezTo>
                  <a:cubicBezTo>
                    <a:pt x="1489" y="10966"/>
                    <a:pt x="1555" y="10890"/>
                    <a:pt x="1566" y="10820"/>
                  </a:cubicBezTo>
                  <a:close/>
                  <a:moveTo>
                    <a:pt x="1480" y="5287"/>
                  </a:moveTo>
                  <a:cubicBezTo>
                    <a:pt x="1625" y="5293"/>
                    <a:pt x="1733" y="5075"/>
                    <a:pt x="1604" y="4981"/>
                  </a:cubicBezTo>
                  <a:cubicBezTo>
                    <a:pt x="1592" y="5010"/>
                    <a:pt x="1612" y="5079"/>
                    <a:pt x="1604" y="5134"/>
                  </a:cubicBezTo>
                  <a:cubicBezTo>
                    <a:pt x="1573" y="5196"/>
                    <a:pt x="1489" y="5204"/>
                    <a:pt x="1480" y="5287"/>
                  </a:cubicBezTo>
                  <a:close/>
                  <a:moveTo>
                    <a:pt x="1614" y="10706"/>
                  </a:moveTo>
                  <a:cubicBezTo>
                    <a:pt x="1831" y="10494"/>
                    <a:pt x="1620" y="10022"/>
                    <a:pt x="1356" y="10065"/>
                  </a:cubicBezTo>
                  <a:cubicBezTo>
                    <a:pt x="1380" y="10254"/>
                    <a:pt x="1543" y="10272"/>
                    <a:pt x="1547" y="10476"/>
                  </a:cubicBezTo>
                  <a:cubicBezTo>
                    <a:pt x="1547" y="10524"/>
                    <a:pt x="1531" y="10546"/>
                    <a:pt x="1537" y="10610"/>
                  </a:cubicBezTo>
                  <a:cubicBezTo>
                    <a:pt x="1565" y="10639"/>
                    <a:pt x="1577" y="10685"/>
                    <a:pt x="1614" y="10706"/>
                  </a:cubicBezTo>
                  <a:close/>
                  <a:moveTo>
                    <a:pt x="1633" y="4819"/>
                  </a:moveTo>
                  <a:cubicBezTo>
                    <a:pt x="1658" y="4717"/>
                    <a:pt x="1594" y="4637"/>
                    <a:pt x="1547" y="4628"/>
                  </a:cubicBezTo>
                  <a:cubicBezTo>
                    <a:pt x="1429" y="4605"/>
                    <a:pt x="1377" y="4724"/>
                    <a:pt x="1336" y="4800"/>
                  </a:cubicBezTo>
                  <a:cubicBezTo>
                    <a:pt x="1139" y="4733"/>
                    <a:pt x="1089" y="4482"/>
                    <a:pt x="1193" y="4312"/>
                  </a:cubicBezTo>
                  <a:cubicBezTo>
                    <a:pt x="1240" y="4235"/>
                    <a:pt x="1340" y="4183"/>
                    <a:pt x="1279" y="4054"/>
                  </a:cubicBezTo>
                  <a:cubicBezTo>
                    <a:pt x="1273" y="4054"/>
                    <a:pt x="1266" y="4054"/>
                    <a:pt x="1260" y="4054"/>
                  </a:cubicBezTo>
                  <a:cubicBezTo>
                    <a:pt x="1260" y="4048"/>
                    <a:pt x="1258" y="4043"/>
                    <a:pt x="1250" y="4045"/>
                  </a:cubicBezTo>
                  <a:cubicBezTo>
                    <a:pt x="1136" y="4141"/>
                    <a:pt x="1021" y="4255"/>
                    <a:pt x="983" y="4398"/>
                  </a:cubicBezTo>
                  <a:cubicBezTo>
                    <a:pt x="909" y="4675"/>
                    <a:pt x="1109" y="4975"/>
                    <a:pt x="1356" y="4991"/>
                  </a:cubicBezTo>
                  <a:cubicBezTo>
                    <a:pt x="1476" y="4999"/>
                    <a:pt x="1609" y="4917"/>
                    <a:pt x="1633" y="4819"/>
                  </a:cubicBezTo>
                  <a:close/>
                  <a:moveTo>
                    <a:pt x="1642" y="8527"/>
                  </a:moveTo>
                  <a:cubicBezTo>
                    <a:pt x="1652" y="8457"/>
                    <a:pt x="1691" y="8388"/>
                    <a:pt x="1671" y="8317"/>
                  </a:cubicBezTo>
                  <a:cubicBezTo>
                    <a:pt x="1567" y="8272"/>
                    <a:pt x="1489" y="8330"/>
                    <a:pt x="1518" y="8450"/>
                  </a:cubicBezTo>
                  <a:cubicBezTo>
                    <a:pt x="1551" y="8485"/>
                    <a:pt x="1573" y="8529"/>
                    <a:pt x="1642" y="8527"/>
                  </a:cubicBezTo>
                  <a:close/>
                  <a:moveTo>
                    <a:pt x="1690" y="7189"/>
                  </a:moveTo>
                  <a:cubicBezTo>
                    <a:pt x="1717" y="7092"/>
                    <a:pt x="1683" y="6980"/>
                    <a:pt x="1614" y="6979"/>
                  </a:cubicBezTo>
                  <a:cubicBezTo>
                    <a:pt x="1529" y="6977"/>
                    <a:pt x="1508" y="7111"/>
                    <a:pt x="1556" y="7198"/>
                  </a:cubicBezTo>
                  <a:cubicBezTo>
                    <a:pt x="1600" y="7194"/>
                    <a:pt x="1661" y="7208"/>
                    <a:pt x="1690" y="7189"/>
                  </a:cubicBezTo>
                  <a:close/>
                  <a:moveTo>
                    <a:pt x="1700" y="5048"/>
                  </a:moveTo>
                  <a:cubicBezTo>
                    <a:pt x="1738" y="5302"/>
                    <a:pt x="1535" y="5263"/>
                    <a:pt x="1432" y="5402"/>
                  </a:cubicBezTo>
                  <a:cubicBezTo>
                    <a:pt x="1839" y="5513"/>
                    <a:pt x="1942" y="4974"/>
                    <a:pt x="1680" y="4828"/>
                  </a:cubicBezTo>
                  <a:cubicBezTo>
                    <a:pt x="1601" y="4904"/>
                    <a:pt x="1688" y="4974"/>
                    <a:pt x="1700" y="5048"/>
                  </a:cubicBezTo>
                  <a:close/>
                  <a:moveTo>
                    <a:pt x="1881" y="4389"/>
                  </a:moveTo>
                  <a:cubicBezTo>
                    <a:pt x="1862" y="4331"/>
                    <a:pt x="1805" y="4312"/>
                    <a:pt x="1738" y="4303"/>
                  </a:cubicBezTo>
                  <a:cubicBezTo>
                    <a:pt x="1618" y="4223"/>
                    <a:pt x="1638" y="4036"/>
                    <a:pt x="1623" y="3892"/>
                  </a:cubicBezTo>
                  <a:cubicBezTo>
                    <a:pt x="1614" y="3892"/>
                    <a:pt x="1604" y="3892"/>
                    <a:pt x="1594" y="3892"/>
                  </a:cubicBezTo>
                  <a:cubicBezTo>
                    <a:pt x="1528" y="4144"/>
                    <a:pt x="1639" y="4449"/>
                    <a:pt x="1881" y="4389"/>
                  </a:cubicBezTo>
                  <a:close/>
                  <a:moveTo>
                    <a:pt x="1986" y="7925"/>
                  </a:moveTo>
                  <a:cubicBezTo>
                    <a:pt x="2029" y="7866"/>
                    <a:pt x="2073" y="7807"/>
                    <a:pt x="2101" y="7734"/>
                  </a:cubicBezTo>
                  <a:cubicBezTo>
                    <a:pt x="2052" y="7678"/>
                    <a:pt x="2015" y="7574"/>
                    <a:pt x="1939" y="7581"/>
                  </a:cubicBezTo>
                  <a:cubicBezTo>
                    <a:pt x="1882" y="7586"/>
                    <a:pt x="1797" y="7751"/>
                    <a:pt x="1786" y="7772"/>
                  </a:cubicBezTo>
                  <a:cubicBezTo>
                    <a:pt x="1882" y="7793"/>
                    <a:pt x="1909" y="7884"/>
                    <a:pt x="1986" y="7925"/>
                  </a:cubicBezTo>
                  <a:close/>
                  <a:moveTo>
                    <a:pt x="1872" y="7542"/>
                  </a:moveTo>
                  <a:cubicBezTo>
                    <a:pt x="1972" y="7511"/>
                    <a:pt x="2058" y="7379"/>
                    <a:pt x="2015" y="7265"/>
                  </a:cubicBezTo>
                  <a:cubicBezTo>
                    <a:pt x="1827" y="7328"/>
                    <a:pt x="1584" y="7208"/>
                    <a:pt x="1422" y="7294"/>
                  </a:cubicBezTo>
                  <a:cubicBezTo>
                    <a:pt x="1354" y="7330"/>
                    <a:pt x="1300" y="7399"/>
                    <a:pt x="1270" y="7485"/>
                  </a:cubicBezTo>
                  <a:cubicBezTo>
                    <a:pt x="1375" y="7475"/>
                    <a:pt x="1440" y="7505"/>
                    <a:pt x="1518" y="7523"/>
                  </a:cubicBezTo>
                  <a:cubicBezTo>
                    <a:pt x="1563" y="7495"/>
                    <a:pt x="1686" y="7378"/>
                    <a:pt x="1719" y="7485"/>
                  </a:cubicBezTo>
                  <a:cubicBezTo>
                    <a:pt x="1674" y="7482"/>
                    <a:pt x="1643" y="7493"/>
                    <a:pt x="1614" y="7504"/>
                  </a:cubicBezTo>
                  <a:cubicBezTo>
                    <a:pt x="1497" y="7695"/>
                    <a:pt x="1888" y="7795"/>
                    <a:pt x="1872" y="7542"/>
                  </a:cubicBezTo>
                  <a:close/>
                  <a:moveTo>
                    <a:pt x="2015" y="8307"/>
                  </a:moveTo>
                  <a:cubicBezTo>
                    <a:pt x="2127" y="8150"/>
                    <a:pt x="1939" y="8065"/>
                    <a:pt x="1919" y="7925"/>
                  </a:cubicBezTo>
                  <a:cubicBezTo>
                    <a:pt x="1867" y="7813"/>
                    <a:pt x="1575" y="7792"/>
                    <a:pt x="1604" y="7992"/>
                  </a:cubicBezTo>
                  <a:cubicBezTo>
                    <a:pt x="1618" y="7997"/>
                    <a:pt x="1628" y="8006"/>
                    <a:pt x="1633" y="8020"/>
                  </a:cubicBezTo>
                  <a:cubicBezTo>
                    <a:pt x="1707" y="8037"/>
                    <a:pt x="1724" y="7996"/>
                    <a:pt x="1766" y="7982"/>
                  </a:cubicBezTo>
                  <a:cubicBezTo>
                    <a:pt x="1780" y="8150"/>
                    <a:pt x="1542" y="8072"/>
                    <a:pt x="1537" y="7944"/>
                  </a:cubicBezTo>
                  <a:cubicBezTo>
                    <a:pt x="1464" y="7993"/>
                    <a:pt x="1352" y="8017"/>
                    <a:pt x="1231" y="7992"/>
                  </a:cubicBezTo>
                  <a:cubicBezTo>
                    <a:pt x="1282" y="8130"/>
                    <a:pt x="1389" y="8234"/>
                    <a:pt x="1528" y="8259"/>
                  </a:cubicBezTo>
                  <a:cubicBezTo>
                    <a:pt x="1690" y="8288"/>
                    <a:pt x="1795" y="8237"/>
                    <a:pt x="1910" y="8269"/>
                  </a:cubicBezTo>
                  <a:cubicBezTo>
                    <a:pt x="1943" y="8278"/>
                    <a:pt x="1964" y="8321"/>
                    <a:pt x="2015" y="8307"/>
                  </a:cubicBezTo>
                  <a:close/>
                  <a:moveTo>
                    <a:pt x="2015" y="8775"/>
                  </a:moveTo>
                  <a:cubicBezTo>
                    <a:pt x="2210" y="8812"/>
                    <a:pt x="2238" y="8466"/>
                    <a:pt x="2053" y="8469"/>
                  </a:cubicBezTo>
                  <a:cubicBezTo>
                    <a:pt x="2029" y="8481"/>
                    <a:pt x="2023" y="8509"/>
                    <a:pt x="2005" y="8527"/>
                  </a:cubicBezTo>
                  <a:cubicBezTo>
                    <a:pt x="1993" y="8590"/>
                    <a:pt x="2059" y="8575"/>
                    <a:pt x="2053" y="8632"/>
                  </a:cubicBezTo>
                  <a:cubicBezTo>
                    <a:pt x="1901" y="8685"/>
                    <a:pt x="1907" y="8423"/>
                    <a:pt x="1738" y="8431"/>
                  </a:cubicBezTo>
                  <a:cubicBezTo>
                    <a:pt x="1737" y="8425"/>
                    <a:pt x="1736" y="8420"/>
                    <a:pt x="1728" y="8422"/>
                  </a:cubicBezTo>
                  <a:cubicBezTo>
                    <a:pt x="1703" y="8439"/>
                    <a:pt x="1687" y="8502"/>
                    <a:pt x="1700" y="8527"/>
                  </a:cubicBezTo>
                  <a:cubicBezTo>
                    <a:pt x="1739" y="8573"/>
                    <a:pt x="1841" y="8605"/>
                    <a:pt x="1862" y="8708"/>
                  </a:cubicBezTo>
                  <a:cubicBezTo>
                    <a:pt x="1896" y="8870"/>
                    <a:pt x="1763" y="9035"/>
                    <a:pt x="1652" y="8919"/>
                  </a:cubicBezTo>
                  <a:cubicBezTo>
                    <a:pt x="1658" y="8895"/>
                    <a:pt x="1666" y="8875"/>
                    <a:pt x="1661" y="8842"/>
                  </a:cubicBezTo>
                  <a:cubicBezTo>
                    <a:pt x="1631" y="8825"/>
                    <a:pt x="1610" y="8798"/>
                    <a:pt x="1556" y="8804"/>
                  </a:cubicBezTo>
                  <a:cubicBezTo>
                    <a:pt x="1439" y="8912"/>
                    <a:pt x="1580" y="9071"/>
                    <a:pt x="1700" y="9091"/>
                  </a:cubicBezTo>
                  <a:cubicBezTo>
                    <a:pt x="1694" y="9223"/>
                    <a:pt x="1751" y="9368"/>
                    <a:pt x="1900" y="9377"/>
                  </a:cubicBezTo>
                  <a:cubicBezTo>
                    <a:pt x="1908" y="9353"/>
                    <a:pt x="1927" y="9340"/>
                    <a:pt x="1929" y="9310"/>
                  </a:cubicBezTo>
                  <a:cubicBezTo>
                    <a:pt x="1870" y="9257"/>
                    <a:pt x="1812" y="9207"/>
                    <a:pt x="1824" y="9129"/>
                  </a:cubicBezTo>
                  <a:cubicBezTo>
                    <a:pt x="1833" y="9068"/>
                    <a:pt x="1898" y="9060"/>
                    <a:pt x="1939" y="9005"/>
                  </a:cubicBezTo>
                  <a:cubicBezTo>
                    <a:pt x="1997" y="8925"/>
                    <a:pt x="1980" y="8848"/>
                    <a:pt x="2015" y="8775"/>
                  </a:cubicBezTo>
                  <a:close/>
                  <a:moveTo>
                    <a:pt x="1480" y="9865"/>
                  </a:moveTo>
                  <a:cubicBezTo>
                    <a:pt x="1870" y="9814"/>
                    <a:pt x="2086" y="10024"/>
                    <a:pt x="2072" y="10333"/>
                  </a:cubicBezTo>
                  <a:cubicBezTo>
                    <a:pt x="2066" y="10477"/>
                    <a:pt x="2001" y="10567"/>
                    <a:pt x="1939" y="10648"/>
                  </a:cubicBezTo>
                  <a:cubicBezTo>
                    <a:pt x="1907" y="10689"/>
                    <a:pt x="1842" y="10737"/>
                    <a:pt x="1833" y="10772"/>
                  </a:cubicBezTo>
                  <a:cubicBezTo>
                    <a:pt x="1826" y="10805"/>
                    <a:pt x="1848" y="10841"/>
                    <a:pt x="1853" y="10878"/>
                  </a:cubicBezTo>
                  <a:cubicBezTo>
                    <a:pt x="1864" y="10973"/>
                    <a:pt x="1858" y="11094"/>
                    <a:pt x="1824" y="11155"/>
                  </a:cubicBezTo>
                  <a:cubicBezTo>
                    <a:pt x="1772" y="11246"/>
                    <a:pt x="1634" y="11235"/>
                    <a:pt x="1604" y="11346"/>
                  </a:cubicBezTo>
                  <a:cubicBezTo>
                    <a:pt x="1830" y="11333"/>
                    <a:pt x="1937" y="11119"/>
                    <a:pt x="1910" y="10820"/>
                  </a:cubicBezTo>
                  <a:cubicBezTo>
                    <a:pt x="2342" y="10505"/>
                    <a:pt x="2126" y="9675"/>
                    <a:pt x="1508" y="9779"/>
                  </a:cubicBezTo>
                  <a:cubicBezTo>
                    <a:pt x="1421" y="9655"/>
                    <a:pt x="1268" y="9498"/>
                    <a:pt x="1040" y="9578"/>
                  </a:cubicBezTo>
                  <a:cubicBezTo>
                    <a:pt x="1020" y="9576"/>
                    <a:pt x="1010" y="9586"/>
                    <a:pt x="1012" y="9607"/>
                  </a:cubicBezTo>
                  <a:cubicBezTo>
                    <a:pt x="1222" y="9615"/>
                    <a:pt x="1426" y="9673"/>
                    <a:pt x="1480" y="9865"/>
                  </a:cubicBezTo>
                  <a:close/>
                  <a:moveTo>
                    <a:pt x="2130" y="11623"/>
                  </a:moveTo>
                  <a:cubicBezTo>
                    <a:pt x="2234" y="11622"/>
                    <a:pt x="2216" y="11315"/>
                    <a:pt x="2101" y="11308"/>
                  </a:cubicBezTo>
                  <a:cubicBezTo>
                    <a:pt x="2096" y="11319"/>
                    <a:pt x="2091" y="11329"/>
                    <a:pt x="2082" y="11336"/>
                  </a:cubicBezTo>
                  <a:cubicBezTo>
                    <a:pt x="2087" y="11385"/>
                    <a:pt x="2126" y="11409"/>
                    <a:pt x="2130" y="11461"/>
                  </a:cubicBezTo>
                  <a:cubicBezTo>
                    <a:pt x="2134" y="11522"/>
                    <a:pt x="2070" y="11593"/>
                    <a:pt x="2130" y="11623"/>
                  </a:cubicBezTo>
                  <a:close/>
                  <a:moveTo>
                    <a:pt x="1939" y="4742"/>
                  </a:moveTo>
                  <a:cubicBezTo>
                    <a:pt x="2064" y="4900"/>
                    <a:pt x="2205" y="5057"/>
                    <a:pt x="2177" y="5287"/>
                  </a:cubicBezTo>
                  <a:cubicBezTo>
                    <a:pt x="2157" y="5455"/>
                    <a:pt x="2017" y="5604"/>
                    <a:pt x="1862" y="5650"/>
                  </a:cubicBezTo>
                  <a:cubicBezTo>
                    <a:pt x="1772" y="5677"/>
                    <a:pt x="1648" y="5639"/>
                    <a:pt x="1537" y="5688"/>
                  </a:cubicBezTo>
                  <a:cubicBezTo>
                    <a:pt x="1473" y="5717"/>
                    <a:pt x="1441" y="5813"/>
                    <a:pt x="1365" y="5851"/>
                  </a:cubicBezTo>
                  <a:cubicBezTo>
                    <a:pt x="1308" y="5880"/>
                    <a:pt x="1222" y="5910"/>
                    <a:pt x="1155" y="5908"/>
                  </a:cubicBezTo>
                  <a:cubicBezTo>
                    <a:pt x="1072" y="5906"/>
                    <a:pt x="1038" y="5839"/>
                    <a:pt x="964" y="5880"/>
                  </a:cubicBezTo>
                  <a:cubicBezTo>
                    <a:pt x="1090" y="6026"/>
                    <a:pt x="1293" y="5960"/>
                    <a:pt x="1413" y="5889"/>
                  </a:cubicBezTo>
                  <a:cubicBezTo>
                    <a:pt x="1485" y="5846"/>
                    <a:pt x="1522" y="5770"/>
                    <a:pt x="1585" y="5755"/>
                  </a:cubicBezTo>
                  <a:cubicBezTo>
                    <a:pt x="1665" y="5737"/>
                    <a:pt x="1743" y="5767"/>
                    <a:pt x="1805" y="5755"/>
                  </a:cubicBezTo>
                  <a:cubicBezTo>
                    <a:pt x="1938" y="5730"/>
                    <a:pt x="2079" y="5652"/>
                    <a:pt x="2158" y="5555"/>
                  </a:cubicBezTo>
                  <a:cubicBezTo>
                    <a:pt x="2282" y="5401"/>
                    <a:pt x="2276" y="5078"/>
                    <a:pt x="2168" y="4905"/>
                  </a:cubicBezTo>
                  <a:cubicBezTo>
                    <a:pt x="2135" y="4853"/>
                    <a:pt x="2034" y="4818"/>
                    <a:pt x="2025" y="4723"/>
                  </a:cubicBezTo>
                  <a:cubicBezTo>
                    <a:pt x="2017" y="4654"/>
                    <a:pt x="2060" y="4594"/>
                    <a:pt x="2053" y="4532"/>
                  </a:cubicBezTo>
                  <a:cubicBezTo>
                    <a:pt x="2036" y="4367"/>
                    <a:pt x="1906" y="4197"/>
                    <a:pt x="1728" y="4188"/>
                  </a:cubicBezTo>
                  <a:cubicBezTo>
                    <a:pt x="1762" y="4275"/>
                    <a:pt x="1867" y="4281"/>
                    <a:pt x="1919" y="4360"/>
                  </a:cubicBezTo>
                  <a:cubicBezTo>
                    <a:pt x="1988" y="4463"/>
                    <a:pt x="2012" y="4644"/>
                    <a:pt x="1939" y="4742"/>
                  </a:cubicBezTo>
                  <a:close/>
                  <a:moveTo>
                    <a:pt x="2187" y="3921"/>
                  </a:moveTo>
                  <a:cubicBezTo>
                    <a:pt x="2183" y="3997"/>
                    <a:pt x="2240" y="4045"/>
                    <a:pt x="2225" y="4150"/>
                  </a:cubicBezTo>
                  <a:cubicBezTo>
                    <a:pt x="2208" y="4183"/>
                    <a:pt x="2162" y="4230"/>
                    <a:pt x="2216" y="4255"/>
                  </a:cubicBezTo>
                  <a:cubicBezTo>
                    <a:pt x="2306" y="4205"/>
                    <a:pt x="2296" y="3940"/>
                    <a:pt x="2187" y="3921"/>
                  </a:cubicBezTo>
                  <a:close/>
                  <a:moveTo>
                    <a:pt x="2330" y="5927"/>
                  </a:moveTo>
                  <a:cubicBezTo>
                    <a:pt x="2261" y="5950"/>
                    <a:pt x="2201" y="5937"/>
                    <a:pt x="2149" y="5975"/>
                  </a:cubicBezTo>
                  <a:cubicBezTo>
                    <a:pt x="2090" y="6019"/>
                    <a:pt x="2098" y="6094"/>
                    <a:pt x="2034" y="6119"/>
                  </a:cubicBezTo>
                  <a:cubicBezTo>
                    <a:pt x="1997" y="6133"/>
                    <a:pt x="1956" y="6111"/>
                    <a:pt x="1919" y="6119"/>
                  </a:cubicBezTo>
                  <a:cubicBezTo>
                    <a:pt x="1765" y="6152"/>
                    <a:pt x="1714" y="6281"/>
                    <a:pt x="1700" y="6472"/>
                  </a:cubicBezTo>
                  <a:cubicBezTo>
                    <a:pt x="1605" y="6506"/>
                    <a:pt x="1554" y="6509"/>
                    <a:pt x="1518" y="6568"/>
                  </a:cubicBezTo>
                  <a:cubicBezTo>
                    <a:pt x="1478" y="6632"/>
                    <a:pt x="1479" y="6767"/>
                    <a:pt x="1528" y="6807"/>
                  </a:cubicBezTo>
                  <a:cubicBezTo>
                    <a:pt x="1580" y="6850"/>
                    <a:pt x="1678" y="6824"/>
                    <a:pt x="1690" y="6768"/>
                  </a:cubicBezTo>
                  <a:cubicBezTo>
                    <a:pt x="1706" y="6690"/>
                    <a:pt x="1651" y="6712"/>
                    <a:pt x="1633" y="6654"/>
                  </a:cubicBezTo>
                  <a:cubicBezTo>
                    <a:pt x="1767" y="6515"/>
                    <a:pt x="1921" y="6741"/>
                    <a:pt x="1843" y="6912"/>
                  </a:cubicBezTo>
                  <a:cubicBezTo>
                    <a:pt x="1819" y="6963"/>
                    <a:pt x="1630" y="7089"/>
                    <a:pt x="1776" y="7122"/>
                  </a:cubicBezTo>
                  <a:cubicBezTo>
                    <a:pt x="1887" y="7147"/>
                    <a:pt x="1878" y="6922"/>
                    <a:pt x="2025" y="6998"/>
                  </a:cubicBezTo>
                  <a:cubicBezTo>
                    <a:pt x="2036" y="7020"/>
                    <a:pt x="1996" y="7081"/>
                    <a:pt x="2025" y="7122"/>
                  </a:cubicBezTo>
                  <a:cubicBezTo>
                    <a:pt x="2257" y="7210"/>
                    <a:pt x="2208" y="6806"/>
                    <a:pt x="1996" y="6845"/>
                  </a:cubicBezTo>
                  <a:cubicBezTo>
                    <a:pt x="2052" y="6647"/>
                    <a:pt x="1878" y="6603"/>
                    <a:pt x="1843" y="6472"/>
                  </a:cubicBezTo>
                  <a:cubicBezTo>
                    <a:pt x="1797" y="6305"/>
                    <a:pt x="1986" y="6180"/>
                    <a:pt x="2082" y="6329"/>
                  </a:cubicBezTo>
                  <a:cubicBezTo>
                    <a:pt x="2011" y="6356"/>
                    <a:pt x="1943" y="6463"/>
                    <a:pt x="2034" y="6520"/>
                  </a:cubicBezTo>
                  <a:cubicBezTo>
                    <a:pt x="2171" y="6529"/>
                    <a:pt x="2203" y="6433"/>
                    <a:pt x="2225" y="6329"/>
                  </a:cubicBezTo>
                  <a:cubicBezTo>
                    <a:pt x="2211" y="6271"/>
                    <a:pt x="2181" y="6267"/>
                    <a:pt x="2177" y="6214"/>
                  </a:cubicBezTo>
                  <a:cubicBezTo>
                    <a:pt x="2169" y="6084"/>
                    <a:pt x="2309" y="6043"/>
                    <a:pt x="2330" y="5927"/>
                  </a:cubicBezTo>
                  <a:close/>
                  <a:moveTo>
                    <a:pt x="2263" y="9635"/>
                  </a:moveTo>
                  <a:cubicBezTo>
                    <a:pt x="2326" y="9524"/>
                    <a:pt x="2169" y="9462"/>
                    <a:pt x="2158" y="9358"/>
                  </a:cubicBezTo>
                  <a:cubicBezTo>
                    <a:pt x="2154" y="9322"/>
                    <a:pt x="2183" y="9291"/>
                    <a:pt x="2187" y="9253"/>
                  </a:cubicBezTo>
                  <a:cubicBezTo>
                    <a:pt x="2205" y="9083"/>
                    <a:pt x="2043" y="8944"/>
                    <a:pt x="1986" y="9129"/>
                  </a:cubicBezTo>
                  <a:cubicBezTo>
                    <a:pt x="1993" y="9176"/>
                    <a:pt x="2052" y="9171"/>
                    <a:pt x="2053" y="9224"/>
                  </a:cubicBezTo>
                  <a:cubicBezTo>
                    <a:pt x="2024" y="9281"/>
                    <a:pt x="1959" y="9302"/>
                    <a:pt x="1958" y="9387"/>
                  </a:cubicBezTo>
                  <a:cubicBezTo>
                    <a:pt x="1981" y="9402"/>
                    <a:pt x="2014" y="9407"/>
                    <a:pt x="2034" y="9425"/>
                  </a:cubicBezTo>
                  <a:cubicBezTo>
                    <a:pt x="2058" y="9547"/>
                    <a:pt x="2181" y="9572"/>
                    <a:pt x="2263" y="9635"/>
                  </a:cubicBezTo>
                  <a:close/>
                  <a:moveTo>
                    <a:pt x="2254" y="11862"/>
                  </a:moveTo>
                  <a:cubicBezTo>
                    <a:pt x="2501" y="11675"/>
                    <a:pt x="2419" y="11133"/>
                    <a:pt x="2149" y="11031"/>
                  </a:cubicBezTo>
                  <a:cubicBezTo>
                    <a:pt x="2126" y="11075"/>
                    <a:pt x="2125" y="11141"/>
                    <a:pt x="2120" y="11203"/>
                  </a:cubicBezTo>
                  <a:cubicBezTo>
                    <a:pt x="2263" y="11281"/>
                    <a:pt x="2287" y="11657"/>
                    <a:pt x="2111" y="11719"/>
                  </a:cubicBezTo>
                  <a:cubicBezTo>
                    <a:pt x="2077" y="11654"/>
                    <a:pt x="2057" y="11575"/>
                    <a:pt x="1967" y="11566"/>
                  </a:cubicBezTo>
                  <a:cubicBezTo>
                    <a:pt x="1639" y="11715"/>
                    <a:pt x="2035" y="12054"/>
                    <a:pt x="2254" y="11862"/>
                  </a:cubicBezTo>
                  <a:close/>
                  <a:moveTo>
                    <a:pt x="2158" y="12426"/>
                  </a:moveTo>
                  <a:cubicBezTo>
                    <a:pt x="2255" y="12433"/>
                    <a:pt x="2369" y="12451"/>
                    <a:pt x="2397" y="12368"/>
                  </a:cubicBezTo>
                  <a:cubicBezTo>
                    <a:pt x="2322" y="12290"/>
                    <a:pt x="2127" y="12333"/>
                    <a:pt x="2101" y="12206"/>
                  </a:cubicBezTo>
                  <a:cubicBezTo>
                    <a:pt x="2223" y="12169"/>
                    <a:pt x="2120" y="12001"/>
                    <a:pt x="2025" y="12053"/>
                  </a:cubicBezTo>
                  <a:cubicBezTo>
                    <a:pt x="1892" y="12126"/>
                    <a:pt x="2067" y="12382"/>
                    <a:pt x="2158" y="12426"/>
                  </a:cubicBezTo>
                  <a:close/>
                  <a:moveTo>
                    <a:pt x="2340" y="10572"/>
                  </a:moveTo>
                  <a:cubicBezTo>
                    <a:pt x="2463" y="10047"/>
                    <a:pt x="2159" y="9554"/>
                    <a:pt x="1623" y="9549"/>
                  </a:cubicBezTo>
                  <a:cubicBezTo>
                    <a:pt x="1531" y="9426"/>
                    <a:pt x="1386" y="9316"/>
                    <a:pt x="1164" y="9310"/>
                  </a:cubicBezTo>
                  <a:cubicBezTo>
                    <a:pt x="1028" y="9307"/>
                    <a:pt x="763" y="9382"/>
                    <a:pt x="754" y="9444"/>
                  </a:cubicBezTo>
                  <a:cubicBezTo>
                    <a:pt x="744" y="9510"/>
                    <a:pt x="860" y="9576"/>
                    <a:pt x="906" y="9578"/>
                  </a:cubicBezTo>
                  <a:cubicBezTo>
                    <a:pt x="966" y="9580"/>
                    <a:pt x="1019" y="9521"/>
                    <a:pt x="1078" y="9511"/>
                  </a:cubicBezTo>
                  <a:cubicBezTo>
                    <a:pt x="1218" y="9488"/>
                    <a:pt x="1334" y="9523"/>
                    <a:pt x="1422" y="9597"/>
                  </a:cubicBezTo>
                  <a:cubicBezTo>
                    <a:pt x="1463" y="9631"/>
                    <a:pt x="1476" y="9693"/>
                    <a:pt x="1547" y="9721"/>
                  </a:cubicBezTo>
                  <a:cubicBezTo>
                    <a:pt x="1608" y="9746"/>
                    <a:pt x="1671" y="9730"/>
                    <a:pt x="1728" y="9740"/>
                  </a:cubicBezTo>
                  <a:cubicBezTo>
                    <a:pt x="1977" y="9786"/>
                    <a:pt x="2159" y="10000"/>
                    <a:pt x="2187" y="10228"/>
                  </a:cubicBezTo>
                  <a:cubicBezTo>
                    <a:pt x="2216" y="10465"/>
                    <a:pt x="2129" y="10672"/>
                    <a:pt x="1948" y="10849"/>
                  </a:cubicBezTo>
                  <a:cubicBezTo>
                    <a:pt x="2009" y="11204"/>
                    <a:pt x="1776" y="11345"/>
                    <a:pt x="1547" y="11441"/>
                  </a:cubicBezTo>
                  <a:cubicBezTo>
                    <a:pt x="1532" y="11490"/>
                    <a:pt x="1534" y="11556"/>
                    <a:pt x="1556" y="11594"/>
                  </a:cubicBezTo>
                  <a:cubicBezTo>
                    <a:pt x="1837" y="11598"/>
                    <a:pt x="2070" y="11389"/>
                    <a:pt x="2101" y="11126"/>
                  </a:cubicBezTo>
                  <a:cubicBezTo>
                    <a:pt x="2107" y="11077"/>
                    <a:pt x="2085" y="11018"/>
                    <a:pt x="2101" y="10964"/>
                  </a:cubicBezTo>
                  <a:cubicBezTo>
                    <a:pt x="2113" y="10922"/>
                    <a:pt x="2156" y="10917"/>
                    <a:pt x="2187" y="10878"/>
                  </a:cubicBezTo>
                  <a:cubicBezTo>
                    <a:pt x="2233" y="10818"/>
                    <a:pt x="2326" y="10632"/>
                    <a:pt x="2340" y="10572"/>
                  </a:cubicBezTo>
                  <a:close/>
                  <a:moveTo>
                    <a:pt x="2273" y="4465"/>
                  </a:moveTo>
                  <a:cubicBezTo>
                    <a:pt x="2540" y="4357"/>
                    <a:pt x="2545" y="3873"/>
                    <a:pt x="2340" y="3720"/>
                  </a:cubicBezTo>
                  <a:cubicBezTo>
                    <a:pt x="2219" y="3630"/>
                    <a:pt x="1969" y="3635"/>
                    <a:pt x="1919" y="3768"/>
                  </a:cubicBezTo>
                  <a:cubicBezTo>
                    <a:pt x="1872" y="3894"/>
                    <a:pt x="1984" y="3977"/>
                    <a:pt x="2063" y="3959"/>
                  </a:cubicBezTo>
                  <a:cubicBezTo>
                    <a:pt x="2129" y="3943"/>
                    <a:pt x="2113" y="3866"/>
                    <a:pt x="2177" y="3835"/>
                  </a:cubicBezTo>
                  <a:cubicBezTo>
                    <a:pt x="2257" y="3890"/>
                    <a:pt x="2305" y="3930"/>
                    <a:pt x="2321" y="4016"/>
                  </a:cubicBezTo>
                  <a:cubicBezTo>
                    <a:pt x="2365" y="4255"/>
                    <a:pt x="2159" y="4328"/>
                    <a:pt x="2273" y="4465"/>
                  </a:cubicBezTo>
                  <a:close/>
                  <a:moveTo>
                    <a:pt x="2292" y="12216"/>
                  </a:moveTo>
                  <a:cubicBezTo>
                    <a:pt x="2339" y="12285"/>
                    <a:pt x="2446" y="12368"/>
                    <a:pt x="2531" y="12292"/>
                  </a:cubicBezTo>
                  <a:cubicBezTo>
                    <a:pt x="2529" y="12160"/>
                    <a:pt x="2382" y="12149"/>
                    <a:pt x="2292" y="12216"/>
                  </a:cubicBezTo>
                  <a:close/>
                  <a:moveTo>
                    <a:pt x="2464" y="5316"/>
                  </a:moveTo>
                  <a:cubicBezTo>
                    <a:pt x="2484" y="5052"/>
                    <a:pt x="2401" y="4814"/>
                    <a:pt x="2225" y="4656"/>
                  </a:cubicBezTo>
                  <a:cubicBezTo>
                    <a:pt x="2223" y="4264"/>
                    <a:pt x="2066" y="4026"/>
                    <a:pt x="1728" y="3968"/>
                  </a:cubicBezTo>
                  <a:cubicBezTo>
                    <a:pt x="1677" y="3938"/>
                    <a:pt x="1666" y="4075"/>
                    <a:pt x="1690" y="4121"/>
                  </a:cubicBezTo>
                  <a:cubicBezTo>
                    <a:pt x="1909" y="4173"/>
                    <a:pt x="2047" y="4274"/>
                    <a:pt x="2091" y="4494"/>
                  </a:cubicBezTo>
                  <a:cubicBezTo>
                    <a:pt x="2105" y="4560"/>
                    <a:pt x="2068" y="4640"/>
                    <a:pt x="2082" y="4714"/>
                  </a:cubicBezTo>
                  <a:cubicBezTo>
                    <a:pt x="2096" y="4790"/>
                    <a:pt x="2214" y="4880"/>
                    <a:pt x="2254" y="4972"/>
                  </a:cubicBezTo>
                  <a:cubicBezTo>
                    <a:pt x="2295" y="5069"/>
                    <a:pt x="2279" y="5139"/>
                    <a:pt x="2311" y="5239"/>
                  </a:cubicBezTo>
                  <a:cubicBezTo>
                    <a:pt x="2271" y="5542"/>
                    <a:pt x="2074" y="5782"/>
                    <a:pt x="1728" y="5813"/>
                  </a:cubicBezTo>
                  <a:cubicBezTo>
                    <a:pt x="1692" y="5816"/>
                    <a:pt x="1642" y="5796"/>
                    <a:pt x="1604" y="5803"/>
                  </a:cubicBezTo>
                  <a:cubicBezTo>
                    <a:pt x="1543" y="5815"/>
                    <a:pt x="1477" y="5892"/>
                    <a:pt x="1413" y="5927"/>
                  </a:cubicBezTo>
                  <a:cubicBezTo>
                    <a:pt x="1347" y="5964"/>
                    <a:pt x="1260" y="6010"/>
                    <a:pt x="1184" y="6013"/>
                  </a:cubicBezTo>
                  <a:cubicBezTo>
                    <a:pt x="1040" y="6019"/>
                    <a:pt x="940" y="5962"/>
                    <a:pt x="859" y="5899"/>
                  </a:cubicBezTo>
                  <a:cubicBezTo>
                    <a:pt x="815" y="5919"/>
                    <a:pt x="779" y="5946"/>
                    <a:pt x="763" y="5994"/>
                  </a:cubicBezTo>
                  <a:cubicBezTo>
                    <a:pt x="965" y="6312"/>
                    <a:pt x="1501" y="6105"/>
                    <a:pt x="1690" y="5918"/>
                  </a:cubicBezTo>
                  <a:cubicBezTo>
                    <a:pt x="1740" y="5942"/>
                    <a:pt x="1804" y="5942"/>
                    <a:pt x="1853" y="5937"/>
                  </a:cubicBezTo>
                  <a:cubicBezTo>
                    <a:pt x="2138" y="5909"/>
                    <a:pt x="2442" y="5614"/>
                    <a:pt x="2464" y="5316"/>
                  </a:cubicBezTo>
                  <a:close/>
                  <a:moveTo>
                    <a:pt x="2273" y="3405"/>
                  </a:moveTo>
                  <a:cubicBezTo>
                    <a:pt x="2281" y="3323"/>
                    <a:pt x="2503" y="3358"/>
                    <a:pt x="2493" y="3261"/>
                  </a:cubicBezTo>
                  <a:cubicBezTo>
                    <a:pt x="2477" y="3119"/>
                    <a:pt x="2177" y="3299"/>
                    <a:pt x="2149" y="3338"/>
                  </a:cubicBezTo>
                  <a:cubicBezTo>
                    <a:pt x="2040" y="3487"/>
                    <a:pt x="2207" y="3684"/>
                    <a:pt x="2311" y="3500"/>
                  </a:cubicBezTo>
                  <a:cubicBezTo>
                    <a:pt x="2312" y="3455"/>
                    <a:pt x="2274" y="3448"/>
                    <a:pt x="2273" y="3405"/>
                  </a:cubicBezTo>
                  <a:close/>
                  <a:moveTo>
                    <a:pt x="2588" y="3500"/>
                  </a:moveTo>
                  <a:cubicBezTo>
                    <a:pt x="2620" y="3459"/>
                    <a:pt x="2654" y="3420"/>
                    <a:pt x="2674" y="3366"/>
                  </a:cubicBezTo>
                  <a:cubicBezTo>
                    <a:pt x="2601" y="3231"/>
                    <a:pt x="2444" y="3334"/>
                    <a:pt x="2445" y="3443"/>
                  </a:cubicBezTo>
                  <a:cubicBezTo>
                    <a:pt x="2491" y="3463"/>
                    <a:pt x="2536" y="3486"/>
                    <a:pt x="2588" y="3500"/>
                  </a:cubicBezTo>
                  <a:close/>
                  <a:moveTo>
                    <a:pt x="3009" y="3233"/>
                  </a:moveTo>
                  <a:cubicBezTo>
                    <a:pt x="2946" y="3195"/>
                    <a:pt x="2866" y="3140"/>
                    <a:pt x="2789" y="3194"/>
                  </a:cubicBezTo>
                  <a:cubicBezTo>
                    <a:pt x="2740" y="3170"/>
                    <a:pt x="2681" y="3156"/>
                    <a:pt x="2684" y="3080"/>
                  </a:cubicBezTo>
                  <a:cubicBezTo>
                    <a:pt x="2730" y="3098"/>
                    <a:pt x="2732" y="3159"/>
                    <a:pt x="2808" y="3147"/>
                  </a:cubicBezTo>
                  <a:cubicBezTo>
                    <a:pt x="2834" y="3070"/>
                    <a:pt x="2766" y="3012"/>
                    <a:pt x="2789" y="2908"/>
                  </a:cubicBezTo>
                  <a:cubicBezTo>
                    <a:pt x="2696" y="2845"/>
                    <a:pt x="2634" y="2949"/>
                    <a:pt x="2579" y="2984"/>
                  </a:cubicBezTo>
                  <a:cubicBezTo>
                    <a:pt x="2468" y="2994"/>
                    <a:pt x="2379" y="3076"/>
                    <a:pt x="2369" y="3156"/>
                  </a:cubicBezTo>
                  <a:cubicBezTo>
                    <a:pt x="2532" y="3176"/>
                    <a:pt x="2844" y="3506"/>
                    <a:pt x="3009" y="3233"/>
                  </a:cubicBezTo>
                  <a:close/>
                  <a:moveTo>
                    <a:pt x="2818" y="12531"/>
                  </a:moveTo>
                  <a:cubicBezTo>
                    <a:pt x="2855" y="12507"/>
                    <a:pt x="2911" y="12503"/>
                    <a:pt x="2923" y="12454"/>
                  </a:cubicBezTo>
                  <a:cubicBezTo>
                    <a:pt x="2873" y="12370"/>
                    <a:pt x="2786" y="12312"/>
                    <a:pt x="2693" y="12311"/>
                  </a:cubicBezTo>
                  <a:cubicBezTo>
                    <a:pt x="2563" y="12309"/>
                    <a:pt x="2480" y="12402"/>
                    <a:pt x="2397" y="12445"/>
                  </a:cubicBezTo>
                  <a:cubicBezTo>
                    <a:pt x="2336" y="12476"/>
                    <a:pt x="2273" y="12478"/>
                    <a:pt x="2235" y="12521"/>
                  </a:cubicBezTo>
                  <a:cubicBezTo>
                    <a:pt x="2221" y="12616"/>
                    <a:pt x="2343" y="12615"/>
                    <a:pt x="2435" y="12655"/>
                  </a:cubicBezTo>
                  <a:cubicBezTo>
                    <a:pt x="2510" y="12688"/>
                    <a:pt x="2551" y="12781"/>
                    <a:pt x="2665" y="12751"/>
                  </a:cubicBezTo>
                  <a:cubicBezTo>
                    <a:pt x="2748" y="12703"/>
                    <a:pt x="2791" y="12507"/>
                    <a:pt x="2674" y="12502"/>
                  </a:cubicBezTo>
                  <a:cubicBezTo>
                    <a:pt x="2610" y="12499"/>
                    <a:pt x="2614" y="12587"/>
                    <a:pt x="2560" y="12579"/>
                  </a:cubicBezTo>
                  <a:cubicBezTo>
                    <a:pt x="2550" y="12405"/>
                    <a:pt x="2762" y="12455"/>
                    <a:pt x="2818" y="12531"/>
                  </a:cubicBezTo>
                  <a:close/>
                  <a:moveTo>
                    <a:pt x="2913" y="12235"/>
                  </a:moveTo>
                  <a:cubicBezTo>
                    <a:pt x="2912" y="12149"/>
                    <a:pt x="2957" y="12055"/>
                    <a:pt x="2951" y="11996"/>
                  </a:cubicBezTo>
                  <a:cubicBezTo>
                    <a:pt x="2937" y="11837"/>
                    <a:pt x="2723" y="11858"/>
                    <a:pt x="2607" y="11776"/>
                  </a:cubicBezTo>
                  <a:cubicBezTo>
                    <a:pt x="2572" y="11751"/>
                    <a:pt x="2576" y="11711"/>
                    <a:pt x="2531" y="11699"/>
                  </a:cubicBezTo>
                  <a:cubicBezTo>
                    <a:pt x="2421" y="11782"/>
                    <a:pt x="2402" y="11969"/>
                    <a:pt x="2512" y="12063"/>
                  </a:cubicBezTo>
                  <a:cubicBezTo>
                    <a:pt x="2488" y="12173"/>
                    <a:pt x="2580" y="12306"/>
                    <a:pt x="2703" y="12244"/>
                  </a:cubicBezTo>
                  <a:cubicBezTo>
                    <a:pt x="2722" y="12222"/>
                    <a:pt x="2725" y="12183"/>
                    <a:pt x="2722" y="12139"/>
                  </a:cubicBezTo>
                  <a:cubicBezTo>
                    <a:pt x="2706" y="12104"/>
                    <a:pt x="2646" y="12113"/>
                    <a:pt x="2636" y="12072"/>
                  </a:cubicBezTo>
                  <a:cubicBezTo>
                    <a:pt x="2677" y="12060"/>
                    <a:pt x="2684" y="12073"/>
                    <a:pt x="2732" y="12072"/>
                  </a:cubicBezTo>
                  <a:cubicBezTo>
                    <a:pt x="2777" y="12115"/>
                    <a:pt x="2787" y="12193"/>
                    <a:pt x="2770" y="12273"/>
                  </a:cubicBezTo>
                  <a:cubicBezTo>
                    <a:pt x="2822" y="12291"/>
                    <a:pt x="2857" y="12326"/>
                    <a:pt x="2913" y="12340"/>
                  </a:cubicBezTo>
                  <a:cubicBezTo>
                    <a:pt x="2944" y="12302"/>
                    <a:pt x="2914" y="12278"/>
                    <a:pt x="2913" y="12235"/>
                  </a:cubicBezTo>
                  <a:close/>
                  <a:moveTo>
                    <a:pt x="2999" y="3452"/>
                  </a:moveTo>
                  <a:cubicBezTo>
                    <a:pt x="3017" y="3432"/>
                    <a:pt x="3006" y="3382"/>
                    <a:pt x="3009" y="3347"/>
                  </a:cubicBezTo>
                  <a:cubicBezTo>
                    <a:pt x="2987" y="3344"/>
                    <a:pt x="2972" y="3349"/>
                    <a:pt x="2961" y="3357"/>
                  </a:cubicBezTo>
                  <a:cubicBezTo>
                    <a:pt x="2958" y="3404"/>
                    <a:pt x="2976" y="3430"/>
                    <a:pt x="2999" y="3452"/>
                  </a:cubicBezTo>
                  <a:close/>
                  <a:moveTo>
                    <a:pt x="3047" y="3653"/>
                  </a:moveTo>
                  <a:cubicBezTo>
                    <a:pt x="3059" y="3592"/>
                    <a:pt x="2998" y="3544"/>
                    <a:pt x="3009" y="3481"/>
                  </a:cubicBezTo>
                  <a:cubicBezTo>
                    <a:pt x="2982" y="3560"/>
                    <a:pt x="2831" y="3717"/>
                    <a:pt x="2779" y="3548"/>
                  </a:cubicBezTo>
                  <a:cubicBezTo>
                    <a:pt x="2824" y="3544"/>
                    <a:pt x="2823" y="3587"/>
                    <a:pt x="2875" y="3577"/>
                  </a:cubicBezTo>
                  <a:cubicBezTo>
                    <a:pt x="3014" y="3514"/>
                    <a:pt x="2897" y="3329"/>
                    <a:pt x="2732" y="3395"/>
                  </a:cubicBezTo>
                  <a:cubicBezTo>
                    <a:pt x="2680" y="3436"/>
                    <a:pt x="2631" y="3479"/>
                    <a:pt x="2646" y="3586"/>
                  </a:cubicBezTo>
                  <a:cubicBezTo>
                    <a:pt x="2546" y="3630"/>
                    <a:pt x="2510" y="3847"/>
                    <a:pt x="2627" y="3901"/>
                  </a:cubicBezTo>
                  <a:cubicBezTo>
                    <a:pt x="2696" y="3782"/>
                    <a:pt x="3023" y="3774"/>
                    <a:pt x="3047" y="3653"/>
                  </a:cubicBezTo>
                  <a:close/>
                  <a:moveTo>
                    <a:pt x="3057" y="11833"/>
                  </a:moveTo>
                  <a:cubicBezTo>
                    <a:pt x="3060" y="11753"/>
                    <a:pt x="2852" y="11607"/>
                    <a:pt x="2846" y="11785"/>
                  </a:cubicBezTo>
                  <a:cubicBezTo>
                    <a:pt x="2873" y="11860"/>
                    <a:pt x="3051" y="11979"/>
                    <a:pt x="3057" y="11833"/>
                  </a:cubicBezTo>
                  <a:close/>
                  <a:moveTo>
                    <a:pt x="3171" y="3815"/>
                  </a:moveTo>
                  <a:cubicBezTo>
                    <a:pt x="3179" y="3658"/>
                    <a:pt x="2887" y="3752"/>
                    <a:pt x="2961" y="3921"/>
                  </a:cubicBezTo>
                  <a:cubicBezTo>
                    <a:pt x="3037" y="3930"/>
                    <a:pt x="3168" y="3887"/>
                    <a:pt x="3171" y="3815"/>
                  </a:cubicBezTo>
                  <a:close/>
                  <a:moveTo>
                    <a:pt x="3200" y="12818"/>
                  </a:moveTo>
                  <a:cubicBezTo>
                    <a:pt x="3209" y="12765"/>
                    <a:pt x="3207" y="12690"/>
                    <a:pt x="3133" y="12693"/>
                  </a:cubicBezTo>
                  <a:cubicBezTo>
                    <a:pt x="3114" y="12783"/>
                    <a:pt x="2907" y="12882"/>
                    <a:pt x="2913" y="12703"/>
                  </a:cubicBezTo>
                  <a:cubicBezTo>
                    <a:pt x="2949" y="12758"/>
                    <a:pt x="3027" y="12756"/>
                    <a:pt x="3076" y="12712"/>
                  </a:cubicBezTo>
                  <a:cubicBezTo>
                    <a:pt x="3096" y="12624"/>
                    <a:pt x="3056" y="12559"/>
                    <a:pt x="2999" y="12521"/>
                  </a:cubicBezTo>
                  <a:cubicBezTo>
                    <a:pt x="2768" y="12514"/>
                    <a:pt x="2733" y="12751"/>
                    <a:pt x="2732" y="12942"/>
                  </a:cubicBezTo>
                  <a:cubicBezTo>
                    <a:pt x="2891" y="12983"/>
                    <a:pt x="3170" y="12985"/>
                    <a:pt x="3200" y="12818"/>
                  </a:cubicBezTo>
                  <a:close/>
                  <a:moveTo>
                    <a:pt x="3276" y="11403"/>
                  </a:moveTo>
                  <a:cubicBezTo>
                    <a:pt x="3297" y="11286"/>
                    <a:pt x="3120" y="11205"/>
                    <a:pt x="2999" y="11260"/>
                  </a:cubicBezTo>
                  <a:cubicBezTo>
                    <a:pt x="2961" y="11258"/>
                    <a:pt x="2937" y="11189"/>
                    <a:pt x="2885" y="11174"/>
                  </a:cubicBezTo>
                  <a:cubicBezTo>
                    <a:pt x="2828" y="11158"/>
                    <a:pt x="2758" y="11189"/>
                    <a:pt x="2703" y="11174"/>
                  </a:cubicBezTo>
                  <a:cubicBezTo>
                    <a:pt x="2549" y="11131"/>
                    <a:pt x="2533" y="10898"/>
                    <a:pt x="2732" y="10878"/>
                  </a:cubicBezTo>
                  <a:cubicBezTo>
                    <a:pt x="2670" y="11006"/>
                    <a:pt x="2856" y="11105"/>
                    <a:pt x="2904" y="10992"/>
                  </a:cubicBezTo>
                  <a:cubicBezTo>
                    <a:pt x="2967" y="10844"/>
                    <a:pt x="2787" y="10727"/>
                    <a:pt x="2646" y="10744"/>
                  </a:cubicBezTo>
                  <a:cubicBezTo>
                    <a:pt x="2649" y="10592"/>
                    <a:pt x="2670" y="10444"/>
                    <a:pt x="2579" y="10371"/>
                  </a:cubicBezTo>
                  <a:cubicBezTo>
                    <a:pt x="2559" y="10425"/>
                    <a:pt x="2530" y="10454"/>
                    <a:pt x="2521" y="10505"/>
                  </a:cubicBezTo>
                  <a:cubicBezTo>
                    <a:pt x="2506" y="10598"/>
                    <a:pt x="2564" y="10703"/>
                    <a:pt x="2550" y="10782"/>
                  </a:cubicBezTo>
                  <a:cubicBezTo>
                    <a:pt x="2543" y="10824"/>
                    <a:pt x="2501" y="10835"/>
                    <a:pt x="2483" y="10868"/>
                  </a:cubicBezTo>
                  <a:cubicBezTo>
                    <a:pt x="2398" y="11024"/>
                    <a:pt x="2470" y="11150"/>
                    <a:pt x="2560" y="11260"/>
                  </a:cubicBezTo>
                  <a:cubicBezTo>
                    <a:pt x="2431" y="11387"/>
                    <a:pt x="2599" y="11684"/>
                    <a:pt x="2760" y="11547"/>
                  </a:cubicBezTo>
                  <a:cubicBezTo>
                    <a:pt x="2760" y="11518"/>
                    <a:pt x="2760" y="11489"/>
                    <a:pt x="2760" y="11461"/>
                  </a:cubicBezTo>
                  <a:cubicBezTo>
                    <a:pt x="2739" y="11425"/>
                    <a:pt x="2666" y="11440"/>
                    <a:pt x="2655" y="11394"/>
                  </a:cubicBezTo>
                  <a:cubicBezTo>
                    <a:pt x="2701" y="11236"/>
                    <a:pt x="2924" y="11340"/>
                    <a:pt x="2951" y="11461"/>
                  </a:cubicBezTo>
                  <a:cubicBezTo>
                    <a:pt x="2968" y="11534"/>
                    <a:pt x="2930" y="11589"/>
                    <a:pt x="2932" y="11652"/>
                  </a:cubicBezTo>
                  <a:cubicBezTo>
                    <a:pt x="2945" y="11680"/>
                    <a:pt x="2973" y="11694"/>
                    <a:pt x="3009" y="11699"/>
                  </a:cubicBezTo>
                  <a:cubicBezTo>
                    <a:pt x="3110" y="11655"/>
                    <a:pt x="3069" y="11480"/>
                    <a:pt x="3104" y="11394"/>
                  </a:cubicBezTo>
                  <a:cubicBezTo>
                    <a:pt x="3137" y="11472"/>
                    <a:pt x="3260" y="11498"/>
                    <a:pt x="3276" y="11403"/>
                  </a:cubicBezTo>
                  <a:close/>
                  <a:moveTo>
                    <a:pt x="3286" y="2946"/>
                  </a:moveTo>
                  <a:cubicBezTo>
                    <a:pt x="3318" y="2703"/>
                    <a:pt x="3048" y="2713"/>
                    <a:pt x="2856" y="2726"/>
                  </a:cubicBezTo>
                  <a:cubicBezTo>
                    <a:pt x="2830" y="2913"/>
                    <a:pt x="2826" y="3145"/>
                    <a:pt x="2990" y="3166"/>
                  </a:cubicBezTo>
                  <a:cubicBezTo>
                    <a:pt x="3042" y="3172"/>
                    <a:pt x="3101" y="3159"/>
                    <a:pt x="3124" y="3108"/>
                  </a:cubicBezTo>
                  <a:cubicBezTo>
                    <a:pt x="3083" y="3050"/>
                    <a:pt x="2996" y="3038"/>
                    <a:pt x="3009" y="2927"/>
                  </a:cubicBezTo>
                  <a:cubicBezTo>
                    <a:pt x="3022" y="2899"/>
                    <a:pt x="3049" y="2884"/>
                    <a:pt x="3095" y="2888"/>
                  </a:cubicBezTo>
                  <a:cubicBezTo>
                    <a:pt x="3080" y="2922"/>
                    <a:pt x="3055" y="2944"/>
                    <a:pt x="3066" y="3003"/>
                  </a:cubicBezTo>
                  <a:cubicBezTo>
                    <a:pt x="3133" y="3081"/>
                    <a:pt x="3251" y="3010"/>
                    <a:pt x="3286" y="2946"/>
                  </a:cubicBezTo>
                  <a:close/>
                  <a:moveTo>
                    <a:pt x="3487" y="12196"/>
                  </a:moveTo>
                  <a:cubicBezTo>
                    <a:pt x="3275" y="12122"/>
                    <a:pt x="2887" y="12158"/>
                    <a:pt x="3047" y="12445"/>
                  </a:cubicBezTo>
                  <a:cubicBezTo>
                    <a:pt x="3082" y="12388"/>
                    <a:pt x="3141" y="12354"/>
                    <a:pt x="3248" y="12368"/>
                  </a:cubicBezTo>
                  <a:cubicBezTo>
                    <a:pt x="3267" y="12400"/>
                    <a:pt x="3299" y="12419"/>
                    <a:pt x="3296" y="12474"/>
                  </a:cubicBezTo>
                  <a:cubicBezTo>
                    <a:pt x="3243" y="12453"/>
                    <a:pt x="3250" y="12417"/>
                    <a:pt x="3190" y="12416"/>
                  </a:cubicBezTo>
                  <a:cubicBezTo>
                    <a:pt x="3010" y="12414"/>
                    <a:pt x="3128" y="12665"/>
                    <a:pt x="3248" y="12674"/>
                  </a:cubicBezTo>
                  <a:cubicBezTo>
                    <a:pt x="3476" y="12691"/>
                    <a:pt x="3426" y="12385"/>
                    <a:pt x="3487" y="12196"/>
                  </a:cubicBezTo>
                  <a:close/>
                  <a:moveTo>
                    <a:pt x="3286" y="4351"/>
                  </a:moveTo>
                  <a:cubicBezTo>
                    <a:pt x="3372" y="4318"/>
                    <a:pt x="3455" y="4146"/>
                    <a:pt x="3305" y="4112"/>
                  </a:cubicBezTo>
                  <a:cubicBezTo>
                    <a:pt x="3243" y="4134"/>
                    <a:pt x="3272" y="4195"/>
                    <a:pt x="3229" y="4226"/>
                  </a:cubicBezTo>
                  <a:cubicBezTo>
                    <a:pt x="3068" y="4170"/>
                    <a:pt x="3294" y="3991"/>
                    <a:pt x="3210" y="3892"/>
                  </a:cubicBezTo>
                  <a:cubicBezTo>
                    <a:pt x="3168" y="3873"/>
                    <a:pt x="3133" y="3934"/>
                    <a:pt x="3104" y="3959"/>
                  </a:cubicBezTo>
                  <a:cubicBezTo>
                    <a:pt x="3113" y="4147"/>
                    <a:pt x="2865" y="4333"/>
                    <a:pt x="2760" y="4150"/>
                  </a:cubicBezTo>
                  <a:cubicBezTo>
                    <a:pt x="2796" y="4105"/>
                    <a:pt x="2858" y="4120"/>
                    <a:pt x="2856" y="4054"/>
                  </a:cubicBezTo>
                  <a:cubicBezTo>
                    <a:pt x="2855" y="4010"/>
                    <a:pt x="2792" y="3978"/>
                    <a:pt x="2760" y="3978"/>
                  </a:cubicBezTo>
                  <a:cubicBezTo>
                    <a:pt x="2700" y="3978"/>
                    <a:pt x="2624" y="4060"/>
                    <a:pt x="2617" y="4140"/>
                  </a:cubicBezTo>
                  <a:cubicBezTo>
                    <a:pt x="2610" y="4224"/>
                    <a:pt x="2660" y="4259"/>
                    <a:pt x="2684" y="4331"/>
                  </a:cubicBezTo>
                  <a:cubicBezTo>
                    <a:pt x="2548" y="4411"/>
                    <a:pt x="2509" y="4699"/>
                    <a:pt x="2665" y="4790"/>
                  </a:cubicBezTo>
                  <a:cubicBezTo>
                    <a:pt x="2555" y="4854"/>
                    <a:pt x="2615" y="5052"/>
                    <a:pt x="2665" y="5144"/>
                  </a:cubicBezTo>
                  <a:cubicBezTo>
                    <a:pt x="2748" y="5078"/>
                    <a:pt x="2700" y="4879"/>
                    <a:pt x="2799" y="4828"/>
                  </a:cubicBezTo>
                  <a:cubicBezTo>
                    <a:pt x="3010" y="4873"/>
                    <a:pt x="3147" y="4460"/>
                    <a:pt x="2856" y="4523"/>
                  </a:cubicBezTo>
                  <a:cubicBezTo>
                    <a:pt x="2813" y="4563"/>
                    <a:pt x="2846" y="4620"/>
                    <a:pt x="2837" y="4666"/>
                  </a:cubicBezTo>
                  <a:cubicBezTo>
                    <a:pt x="2763" y="4709"/>
                    <a:pt x="2676" y="4670"/>
                    <a:pt x="2674" y="4570"/>
                  </a:cubicBezTo>
                  <a:cubicBezTo>
                    <a:pt x="2673" y="4494"/>
                    <a:pt x="2776" y="4384"/>
                    <a:pt x="2913" y="4331"/>
                  </a:cubicBezTo>
                  <a:cubicBezTo>
                    <a:pt x="2947" y="4318"/>
                    <a:pt x="3008" y="4299"/>
                    <a:pt x="3047" y="4303"/>
                  </a:cubicBezTo>
                  <a:cubicBezTo>
                    <a:pt x="3134" y="4310"/>
                    <a:pt x="3188" y="4388"/>
                    <a:pt x="3286" y="4351"/>
                  </a:cubicBezTo>
                  <a:close/>
                  <a:moveTo>
                    <a:pt x="3362" y="13114"/>
                  </a:moveTo>
                  <a:cubicBezTo>
                    <a:pt x="3412" y="12984"/>
                    <a:pt x="3400" y="12808"/>
                    <a:pt x="3267" y="12760"/>
                  </a:cubicBezTo>
                  <a:cubicBezTo>
                    <a:pt x="3242" y="12815"/>
                    <a:pt x="3216" y="12869"/>
                    <a:pt x="3190" y="12923"/>
                  </a:cubicBezTo>
                  <a:cubicBezTo>
                    <a:pt x="3259" y="13010"/>
                    <a:pt x="3221" y="13154"/>
                    <a:pt x="3095" y="13152"/>
                  </a:cubicBezTo>
                  <a:cubicBezTo>
                    <a:pt x="3077" y="13140"/>
                    <a:pt x="3043" y="13119"/>
                    <a:pt x="3066" y="13095"/>
                  </a:cubicBezTo>
                  <a:cubicBezTo>
                    <a:pt x="3100" y="13100"/>
                    <a:pt x="3109" y="13123"/>
                    <a:pt x="3143" y="13104"/>
                  </a:cubicBezTo>
                  <a:cubicBezTo>
                    <a:pt x="3153" y="13070"/>
                    <a:pt x="3188" y="13060"/>
                    <a:pt x="3181" y="13009"/>
                  </a:cubicBezTo>
                  <a:cubicBezTo>
                    <a:pt x="3107" y="12965"/>
                    <a:pt x="3002" y="13034"/>
                    <a:pt x="2904" y="13028"/>
                  </a:cubicBezTo>
                  <a:cubicBezTo>
                    <a:pt x="2859" y="13107"/>
                    <a:pt x="2969" y="13169"/>
                    <a:pt x="2999" y="13248"/>
                  </a:cubicBezTo>
                  <a:cubicBezTo>
                    <a:pt x="3030" y="13326"/>
                    <a:pt x="3012" y="13435"/>
                    <a:pt x="3104" y="13458"/>
                  </a:cubicBezTo>
                  <a:cubicBezTo>
                    <a:pt x="3143" y="13345"/>
                    <a:pt x="3313" y="13241"/>
                    <a:pt x="3362" y="13114"/>
                  </a:cubicBezTo>
                  <a:close/>
                  <a:moveTo>
                    <a:pt x="3439" y="12110"/>
                  </a:moveTo>
                  <a:cubicBezTo>
                    <a:pt x="3560" y="12033"/>
                    <a:pt x="3408" y="11843"/>
                    <a:pt x="3458" y="11699"/>
                  </a:cubicBezTo>
                  <a:cubicBezTo>
                    <a:pt x="3421" y="11670"/>
                    <a:pt x="3424" y="11600"/>
                    <a:pt x="3362" y="11594"/>
                  </a:cubicBezTo>
                  <a:cubicBezTo>
                    <a:pt x="3272" y="11842"/>
                    <a:pt x="2919" y="11877"/>
                    <a:pt x="2971" y="12235"/>
                  </a:cubicBezTo>
                  <a:cubicBezTo>
                    <a:pt x="3036" y="12185"/>
                    <a:pt x="3087" y="12122"/>
                    <a:pt x="3181" y="12101"/>
                  </a:cubicBezTo>
                  <a:cubicBezTo>
                    <a:pt x="3160" y="12018"/>
                    <a:pt x="3249" y="11902"/>
                    <a:pt x="3324" y="11977"/>
                  </a:cubicBezTo>
                  <a:cubicBezTo>
                    <a:pt x="3315" y="12016"/>
                    <a:pt x="3251" y="11998"/>
                    <a:pt x="3238" y="12034"/>
                  </a:cubicBezTo>
                  <a:cubicBezTo>
                    <a:pt x="3251" y="12163"/>
                    <a:pt x="3415" y="12126"/>
                    <a:pt x="3439" y="12110"/>
                  </a:cubicBezTo>
                  <a:close/>
                  <a:moveTo>
                    <a:pt x="3468" y="13400"/>
                  </a:moveTo>
                  <a:cubicBezTo>
                    <a:pt x="3488" y="13363"/>
                    <a:pt x="3495" y="13313"/>
                    <a:pt x="3506" y="13267"/>
                  </a:cubicBezTo>
                  <a:cubicBezTo>
                    <a:pt x="3330" y="13065"/>
                    <a:pt x="3228" y="13387"/>
                    <a:pt x="3468" y="13400"/>
                  </a:cubicBezTo>
                  <a:close/>
                  <a:moveTo>
                    <a:pt x="3506" y="2793"/>
                  </a:moveTo>
                  <a:cubicBezTo>
                    <a:pt x="3567" y="2511"/>
                    <a:pt x="3386" y="2450"/>
                    <a:pt x="3324" y="2267"/>
                  </a:cubicBezTo>
                  <a:cubicBezTo>
                    <a:pt x="3313" y="2233"/>
                    <a:pt x="3337" y="2200"/>
                    <a:pt x="3286" y="2172"/>
                  </a:cubicBezTo>
                  <a:cubicBezTo>
                    <a:pt x="3212" y="2225"/>
                    <a:pt x="3146" y="2287"/>
                    <a:pt x="3152" y="2420"/>
                  </a:cubicBezTo>
                  <a:cubicBezTo>
                    <a:pt x="3079" y="2475"/>
                    <a:pt x="2979" y="2542"/>
                    <a:pt x="3009" y="2669"/>
                  </a:cubicBezTo>
                  <a:cubicBezTo>
                    <a:pt x="3090" y="2690"/>
                    <a:pt x="3174" y="2707"/>
                    <a:pt x="3257" y="2726"/>
                  </a:cubicBezTo>
                  <a:cubicBezTo>
                    <a:pt x="3323" y="2636"/>
                    <a:pt x="3225" y="2567"/>
                    <a:pt x="3171" y="2535"/>
                  </a:cubicBezTo>
                  <a:cubicBezTo>
                    <a:pt x="3443" y="2498"/>
                    <a:pt x="3231" y="2829"/>
                    <a:pt x="3391" y="2898"/>
                  </a:cubicBezTo>
                  <a:cubicBezTo>
                    <a:pt x="3446" y="2880"/>
                    <a:pt x="3466" y="2826"/>
                    <a:pt x="3506" y="2793"/>
                  </a:cubicBezTo>
                  <a:close/>
                  <a:moveTo>
                    <a:pt x="3534" y="3405"/>
                  </a:moveTo>
                  <a:cubicBezTo>
                    <a:pt x="3633" y="3230"/>
                    <a:pt x="3552" y="2914"/>
                    <a:pt x="3315" y="3003"/>
                  </a:cubicBezTo>
                  <a:cubicBezTo>
                    <a:pt x="3323" y="3061"/>
                    <a:pt x="3408" y="3064"/>
                    <a:pt x="3420" y="3137"/>
                  </a:cubicBezTo>
                  <a:cubicBezTo>
                    <a:pt x="3430" y="3200"/>
                    <a:pt x="3400" y="3270"/>
                    <a:pt x="3343" y="3271"/>
                  </a:cubicBezTo>
                  <a:cubicBezTo>
                    <a:pt x="3470" y="3079"/>
                    <a:pt x="3162" y="3025"/>
                    <a:pt x="3114" y="3185"/>
                  </a:cubicBezTo>
                  <a:cubicBezTo>
                    <a:pt x="3119" y="3384"/>
                    <a:pt x="3332" y="3466"/>
                    <a:pt x="3534" y="3405"/>
                  </a:cubicBezTo>
                  <a:close/>
                  <a:moveTo>
                    <a:pt x="3496" y="3978"/>
                  </a:moveTo>
                  <a:cubicBezTo>
                    <a:pt x="3603" y="3957"/>
                    <a:pt x="3535" y="3641"/>
                    <a:pt x="3573" y="3557"/>
                  </a:cubicBezTo>
                  <a:cubicBezTo>
                    <a:pt x="3547" y="3465"/>
                    <a:pt x="3347" y="3449"/>
                    <a:pt x="3401" y="3596"/>
                  </a:cubicBezTo>
                  <a:cubicBezTo>
                    <a:pt x="3442" y="3625"/>
                    <a:pt x="3461" y="3596"/>
                    <a:pt x="3496" y="3615"/>
                  </a:cubicBezTo>
                  <a:cubicBezTo>
                    <a:pt x="3416" y="3708"/>
                    <a:pt x="3293" y="3599"/>
                    <a:pt x="3343" y="3471"/>
                  </a:cubicBezTo>
                  <a:cubicBezTo>
                    <a:pt x="3229" y="3446"/>
                    <a:pt x="3144" y="3391"/>
                    <a:pt x="3076" y="3319"/>
                  </a:cubicBezTo>
                  <a:cubicBezTo>
                    <a:pt x="3030" y="3435"/>
                    <a:pt x="3081" y="3626"/>
                    <a:pt x="3152" y="3720"/>
                  </a:cubicBezTo>
                  <a:cubicBezTo>
                    <a:pt x="3196" y="3778"/>
                    <a:pt x="3444" y="3988"/>
                    <a:pt x="3496" y="3978"/>
                  </a:cubicBezTo>
                  <a:close/>
                  <a:moveTo>
                    <a:pt x="3592" y="13697"/>
                  </a:moveTo>
                  <a:cubicBezTo>
                    <a:pt x="3620" y="13547"/>
                    <a:pt x="3485" y="13543"/>
                    <a:pt x="3420" y="13611"/>
                  </a:cubicBezTo>
                  <a:cubicBezTo>
                    <a:pt x="3284" y="13614"/>
                    <a:pt x="3363" y="13334"/>
                    <a:pt x="3257" y="13334"/>
                  </a:cubicBezTo>
                  <a:cubicBezTo>
                    <a:pt x="3201" y="13334"/>
                    <a:pt x="3183" y="13435"/>
                    <a:pt x="3200" y="13506"/>
                  </a:cubicBezTo>
                  <a:cubicBezTo>
                    <a:pt x="3237" y="13662"/>
                    <a:pt x="3450" y="13823"/>
                    <a:pt x="3592" y="13697"/>
                  </a:cubicBezTo>
                  <a:close/>
                  <a:moveTo>
                    <a:pt x="3687" y="2430"/>
                  </a:moveTo>
                  <a:cubicBezTo>
                    <a:pt x="3684" y="2366"/>
                    <a:pt x="3667" y="2317"/>
                    <a:pt x="3659" y="2258"/>
                  </a:cubicBezTo>
                  <a:cubicBezTo>
                    <a:pt x="3571" y="2285"/>
                    <a:pt x="3501" y="2330"/>
                    <a:pt x="3468" y="2411"/>
                  </a:cubicBezTo>
                  <a:cubicBezTo>
                    <a:pt x="3494" y="2442"/>
                    <a:pt x="3496" y="2497"/>
                    <a:pt x="3544" y="2506"/>
                  </a:cubicBezTo>
                  <a:cubicBezTo>
                    <a:pt x="3587" y="2476"/>
                    <a:pt x="3635" y="2450"/>
                    <a:pt x="3687" y="2430"/>
                  </a:cubicBezTo>
                  <a:close/>
                  <a:moveTo>
                    <a:pt x="3544" y="2153"/>
                  </a:moveTo>
                  <a:cubicBezTo>
                    <a:pt x="3651" y="2139"/>
                    <a:pt x="3694" y="2120"/>
                    <a:pt x="3687" y="2057"/>
                  </a:cubicBezTo>
                  <a:cubicBezTo>
                    <a:pt x="3669" y="1880"/>
                    <a:pt x="3375" y="2018"/>
                    <a:pt x="3353" y="2153"/>
                  </a:cubicBezTo>
                  <a:cubicBezTo>
                    <a:pt x="3344" y="2203"/>
                    <a:pt x="3359" y="2338"/>
                    <a:pt x="3429" y="2344"/>
                  </a:cubicBezTo>
                  <a:cubicBezTo>
                    <a:pt x="3545" y="2354"/>
                    <a:pt x="3460" y="2188"/>
                    <a:pt x="3544" y="2153"/>
                  </a:cubicBezTo>
                  <a:close/>
                  <a:moveTo>
                    <a:pt x="3745" y="12158"/>
                  </a:moveTo>
                  <a:cubicBezTo>
                    <a:pt x="3770" y="12100"/>
                    <a:pt x="3722" y="12053"/>
                    <a:pt x="3726" y="11986"/>
                  </a:cubicBezTo>
                  <a:cubicBezTo>
                    <a:pt x="3668" y="11957"/>
                    <a:pt x="3627" y="11913"/>
                    <a:pt x="3544" y="11910"/>
                  </a:cubicBezTo>
                  <a:cubicBezTo>
                    <a:pt x="3517" y="11973"/>
                    <a:pt x="3549" y="12037"/>
                    <a:pt x="3525" y="12129"/>
                  </a:cubicBezTo>
                  <a:cubicBezTo>
                    <a:pt x="3581" y="12175"/>
                    <a:pt x="3660" y="12139"/>
                    <a:pt x="3745" y="12158"/>
                  </a:cubicBezTo>
                  <a:close/>
                  <a:moveTo>
                    <a:pt x="3859" y="12856"/>
                  </a:moveTo>
                  <a:cubicBezTo>
                    <a:pt x="3896" y="12848"/>
                    <a:pt x="3932" y="12839"/>
                    <a:pt x="3955" y="12818"/>
                  </a:cubicBezTo>
                  <a:cubicBezTo>
                    <a:pt x="3922" y="12734"/>
                    <a:pt x="3834" y="12521"/>
                    <a:pt x="3754" y="12684"/>
                  </a:cubicBezTo>
                  <a:cubicBezTo>
                    <a:pt x="3788" y="12743"/>
                    <a:pt x="3829" y="12794"/>
                    <a:pt x="3859" y="12856"/>
                  </a:cubicBezTo>
                  <a:close/>
                  <a:moveTo>
                    <a:pt x="3945" y="13190"/>
                  </a:moveTo>
                  <a:cubicBezTo>
                    <a:pt x="3935" y="13127"/>
                    <a:pt x="3869" y="13118"/>
                    <a:pt x="3831" y="13037"/>
                  </a:cubicBezTo>
                  <a:cubicBezTo>
                    <a:pt x="3767" y="12904"/>
                    <a:pt x="3804" y="12726"/>
                    <a:pt x="3668" y="12722"/>
                  </a:cubicBezTo>
                  <a:cubicBezTo>
                    <a:pt x="3608" y="12720"/>
                    <a:pt x="3597" y="12766"/>
                    <a:pt x="3544" y="12789"/>
                  </a:cubicBezTo>
                  <a:cubicBezTo>
                    <a:pt x="3522" y="12759"/>
                    <a:pt x="3437" y="12767"/>
                    <a:pt x="3401" y="12779"/>
                  </a:cubicBezTo>
                  <a:cubicBezTo>
                    <a:pt x="3395" y="12810"/>
                    <a:pt x="3407" y="12824"/>
                    <a:pt x="3410" y="12846"/>
                  </a:cubicBezTo>
                  <a:cubicBezTo>
                    <a:pt x="3476" y="12852"/>
                    <a:pt x="3499" y="12814"/>
                    <a:pt x="3573" y="12827"/>
                  </a:cubicBezTo>
                  <a:cubicBezTo>
                    <a:pt x="3619" y="12857"/>
                    <a:pt x="3652" y="12901"/>
                    <a:pt x="3640" y="12990"/>
                  </a:cubicBezTo>
                  <a:cubicBezTo>
                    <a:pt x="3611" y="13008"/>
                    <a:pt x="3554" y="13057"/>
                    <a:pt x="3525" y="13018"/>
                  </a:cubicBezTo>
                  <a:cubicBezTo>
                    <a:pt x="3534" y="12983"/>
                    <a:pt x="3588" y="12992"/>
                    <a:pt x="3601" y="12961"/>
                  </a:cubicBezTo>
                  <a:cubicBezTo>
                    <a:pt x="3526" y="12773"/>
                    <a:pt x="3375" y="12979"/>
                    <a:pt x="3410" y="13123"/>
                  </a:cubicBezTo>
                  <a:cubicBezTo>
                    <a:pt x="3429" y="13201"/>
                    <a:pt x="3524" y="13236"/>
                    <a:pt x="3611" y="13200"/>
                  </a:cubicBezTo>
                  <a:cubicBezTo>
                    <a:pt x="3676" y="13280"/>
                    <a:pt x="3895" y="13298"/>
                    <a:pt x="3945" y="13190"/>
                  </a:cubicBezTo>
                  <a:close/>
                  <a:moveTo>
                    <a:pt x="3620" y="3739"/>
                  </a:moveTo>
                  <a:cubicBezTo>
                    <a:pt x="3761" y="3790"/>
                    <a:pt x="3938" y="3656"/>
                    <a:pt x="3907" y="3529"/>
                  </a:cubicBezTo>
                  <a:cubicBezTo>
                    <a:pt x="3876" y="3399"/>
                    <a:pt x="3697" y="3517"/>
                    <a:pt x="3592" y="3443"/>
                  </a:cubicBezTo>
                  <a:cubicBezTo>
                    <a:pt x="3620" y="3542"/>
                    <a:pt x="3608" y="3638"/>
                    <a:pt x="3620" y="3739"/>
                  </a:cubicBezTo>
                  <a:close/>
                  <a:moveTo>
                    <a:pt x="3792" y="2888"/>
                  </a:moveTo>
                  <a:cubicBezTo>
                    <a:pt x="3964" y="2853"/>
                    <a:pt x="3971" y="2574"/>
                    <a:pt x="4127" y="2525"/>
                  </a:cubicBezTo>
                  <a:cubicBezTo>
                    <a:pt x="4105" y="2386"/>
                    <a:pt x="3841" y="2398"/>
                    <a:pt x="3773" y="2487"/>
                  </a:cubicBezTo>
                  <a:cubicBezTo>
                    <a:pt x="3670" y="2475"/>
                    <a:pt x="3610" y="2492"/>
                    <a:pt x="3563" y="2554"/>
                  </a:cubicBezTo>
                  <a:cubicBezTo>
                    <a:pt x="3561" y="2654"/>
                    <a:pt x="3583" y="2732"/>
                    <a:pt x="3687" y="2726"/>
                  </a:cubicBezTo>
                  <a:cubicBezTo>
                    <a:pt x="3732" y="2716"/>
                    <a:pt x="3710" y="2640"/>
                    <a:pt x="3745" y="2621"/>
                  </a:cubicBezTo>
                  <a:cubicBezTo>
                    <a:pt x="3796" y="2705"/>
                    <a:pt x="3692" y="2807"/>
                    <a:pt x="3582" y="2764"/>
                  </a:cubicBezTo>
                  <a:cubicBezTo>
                    <a:pt x="3552" y="2788"/>
                    <a:pt x="3530" y="2821"/>
                    <a:pt x="3525" y="2869"/>
                  </a:cubicBezTo>
                  <a:cubicBezTo>
                    <a:pt x="3607" y="2865"/>
                    <a:pt x="3706" y="2906"/>
                    <a:pt x="3792" y="2888"/>
                  </a:cubicBezTo>
                  <a:close/>
                  <a:moveTo>
                    <a:pt x="4070" y="12368"/>
                  </a:moveTo>
                  <a:cubicBezTo>
                    <a:pt x="4050" y="12267"/>
                    <a:pt x="3931" y="12271"/>
                    <a:pt x="3831" y="12254"/>
                  </a:cubicBezTo>
                  <a:cubicBezTo>
                    <a:pt x="3726" y="12236"/>
                    <a:pt x="3628" y="12171"/>
                    <a:pt x="3544" y="12235"/>
                  </a:cubicBezTo>
                  <a:cubicBezTo>
                    <a:pt x="3505" y="12290"/>
                    <a:pt x="3487" y="12422"/>
                    <a:pt x="3534" y="12483"/>
                  </a:cubicBezTo>
                  <a:cubicBezTo>
                    <a:pt x="3557" y="12483"/>
                    <a:pt x="3579" y="12483"/>
                    <a:pt x="3601" y="12483"/>
                  </a:cubicBezTo>
                  <a:cubicBezTo>
                    <a:pt x="3647" y="12456"/>
                    <a:pt x="3625" y="12403"/>
                    <a:pt x="3640" y="12359"/>
                  </a:cubicBezTo>
                  <a:cubicBezTo>
                    <a:pt x="3734" y="12441"/>
                    <a:pt x="3632" y="12580"/>
                    <a:pt x="3487" y="12540"/>
                  </a:cubicBezTo>
                  <a:cubicBezTo>
                    <a:pt x="3464" y="12604"/>
                    <a:pt x="3402" y="12628"/>
                    <a:pt x="3391" y="12703"/>
                  </a:cubicBezTo>
                  <a:cubicBezTo>
                    <a:pt x="3727" y="12772"/>
                    <a:pt x="3827" y="12455"/>
                    <a:pt x="4070" y="12368"/>
                  </a:cubicBezTo>
                  <a:close/>
                  <a:moveTo>
                    <a:pt x="3821" y="3405"/>
                  </a:moveTo>
                  <a:cubicBezTo>
                    <a:pt x="3876" y="3478"/>
                    <a:pt x="4068" y="3540"/>
                    <a:pt x="4127" y="3424"/>
                  </a:cubicBezTo>
                  <a:cubicBezTo>
                    <a:pt x="3971" y="3223"/>
                    <a:pt x="3891" y="2824"/>
                    <a:pt x="3506" y="2946"/>
                  </a:cubicBezTo>
                  <a:cubicBezTo>
                    <a:pt x="3548" y="3035"/>
                    <a:pt x="3610" y="3102"/>
                    <a:pt x="3640" y="3204"/>
                  </a:cubicBezTo>
                  <a:cubicBezTo>
                    <a:pt x="3687" y="3206"/>
                    <a:pt x="3712" y="3187"/>
                    <a:pt x="3764" y="3194"/>
                  </a:cubicBezTo>
                  <a:cubicBezTo>
                    <a:pt x="3786" y="3211"/>
                    <a:pt x="3829" y="3256"/>
                    <a:pt x="3802" y="3290"/>
                  </a:cubicBezTo>
                  <a:cubicBezTo>
                    <a:pt x="3565" y="3100"/>
                    <a:pt x="3610" y="3564"/>
                    <a:pt x="3821" y="3405"/>
                  </a:cubicBezTo>
                  <a:close/>
                  <a:moveTo>
                    <a:pt x="3974" y="3032"/>
                  </a:moveTo>
                  <a:cubicBezTo>
                    <a:pt x="4062" y="2999"/>
                    <a:pt x="4095" y="2911"/>
                    <a:pt x="4127" y="2822"/>
                  </a:cubicBezTo>
                  <a:cubicBezTo>
                    <a:pt x="4013" y="2746"/>
                    <a:pt x="3913" y="2847"/>
                    <a:pt x="3859" y="2917"/>
                  </a:cubicBezTo>
                  <a:cubicBezTo>
                    <a:pt x="3888" y="2965"/>
                    <a:pt x="3917" y="3013"/>
                    <a:pt x="3974" y="3032"/>
                  </a:cubicBezTo>
                  <a:close/>
                  <a:moveTo>
                    <a:pt x="3974" y="13582"/>
                  </a:moveTo>
                  <a:cubicBezTo>
                    <a:pt x="3995" y="13637"/>
                    <a:pt x="4176" y="13625"/>
                    <a:pt x="4213" y="13582"/>
                  </a:cubicBezTo>
                  <a:cubicBezTo>
                    <a:pt x="4171" y="13534"/>
                    <a:pt x="4007" y="13504"/>
                    <a:pt x="3974" y="13582"/>
                  </a:cubicBezTo>
                  <a:close/>
                  <a:moveTo>
                    <a:pt x="4251" y="14184"/>
                  </a:moveTo>
                  <a:cubicBezTo>
                    <a:pt x="4322" y="14155"/>
                    <a:pt x="4437" y="14013"/>
                    <a:pt x="4375" y="13936"/>
                  </a:cubicBezTo>
                  <a:cubicBezTo>
                    <a:pt x="4306" y="14017"/>
                    <a:pt x="4284" y="14127"/>
                    <a:pt x="4175" y="14155"/>
                  </a:cubicBezTo>
                  <a:cubicBezTo>
                    <a:pt x="3970" y="14209"/>
                    <a:pt x="3755" y="14042"/>
                    <a:pt x="3620" y="13936"/>
                  </a:cubicBezTo>
                  <a:cubicBezTo>
                    <a:pt x="3383" y="13748"/>
                    <a:pt x="3153" y="13596"/>
                    <a:pt x="2951" y="13400"/>
                  </a:cubicBezTo>
                  <a:cubicBezTo>
                    <a:pt x="2847" y="13299"/>
                    <a:pt x="2749" y="13197"/>
                    <a:pt x="2646" y="13095"/>
                  </a:cubicBezTo>
                  <a:cubicBezTo>
                    <a:pt x="2333" y="12785"/>
                    <a:pt x="2074" y="12466"/>
                    <a:pt x="1824" y="12110"/>
                  </a:cubicBezTo>
                  <a:cubicBezTo>
                    <a:pt x="1680" y="11905"/>
                    <a:pt x="1483" y="11755"/>
                    <a:pt x="1499" y="11432"/>
                  </a:cubicBezTo>
                  <a:cubicBezTo>
                    <a:pt x="1540" y="11377"/>
                    <a:pt x="1544" y="11311"/>
                    <a:pt x="1594" y="11260"/>
                  </a:cubicBezTo>
                  <a:cubicBezTo>
                    <a:pt x="1634" y="11220"/>
                    <a:pt x="1748" y="11216"/>
                    <a:pt x="1719" y="11136"/>
                  </a:cubicBezTo>
                  <a:cubicBezTo>
                    <a:pt x="1712" y="11136"/>
                    <a:pt x="1706" y="11136"/>
                    <a:pt x="1700" y="11136"/>
                  </a:cubicBezTo>
                  <a:cubicBezTo>
                    <a:pt x="1532" y="11175"/>
                    <a:pt x="1431" y="11392"/>
                    <a:pt x="1442" y="11585"/>
                  </a:cubicBezTo>
                  <a:cubicBezTo>
                    <a:pt x="1448" y="11702"/>
                    <a:pt x="1557" y="11871"/>
                    <a:pt x="1642" y="11996"/>
                  </a:cubicBezTo>
                  <a:cubicBezTo>
                    <a:pt x="2148" y="12733"/>
                    <a:pt x="2768" y="13397"/>
                    <a:pt x="3458" y="13907"/>
                  </a:cubicBezTo>
                  <a:cubicBezTo>
                    <a:pt x="3578" y="13996"/>
                    <a:pt x="3716" y="14106"/>
                    <a:pt x="3831" y="14155"/>
                  </a:cubicBezTo>
                  <a:cubicBezTo>
                    <a:pt x="3956" y="14210"/>
                    <a:pt x="4149" y="14226"/>
                    <a:pt x="4251" y="14184"/>
                  </a:cubicBezTo>
                  <a:close/>
                  <a:moveTo>
                    <a:pt x="4280" y="13553"/>
                  </a:moveTo>
                  <a:cubicBezTo>
                    <a:pt x="4343" y="13524"/>
                    <a:pt x="4426" y="13514"/>
                    <a:pt x="4471" y="13467"/>
                  </a:cubicBezTo>
                  <a:cubicBezTo>
                    <a:pt x="4262" y="13173"/>
                    <a:pt x="3671" y="13285"/>
                    <a:pt x="3697" y="13649"/>
                  </a:cubicBezTo>
                  <a:cubicBezTo>
                    <a:pt x="3700" y="13690"/>
                    <a:pt x="3732" y="13785"/>
                    <a:pt x="3783" y="13821"/>
                  </a:cubicBezTo>
                  <a:cubicBezTo>
                    <a:pt x="3873" y="13884"/>
                    <a:pt x="4000" y="13838"/>
                    <a:pt x="4012" y="13754"/>
                  </a:cubicBezTo>
                  <a:cubicBezTo>
                    <a:pt x="4030" y="13635"/>
                    <a:pt x="3943" y="13636"/>
                    <a:pt x="3878" y="13582"/>
                  </a:cubicBezTo>
                  <a:cubicBezTo>
                    <a:pt x="3925" y="13449"/>
                    <a:pt x="4188" y="13493"/>
                    <a:pt x="4280" y="13553"/>
                  </a:cubicBezTo>
                  <a:close/>
                  <a:moveTo>
                    <a:pt x="4452" y="2076"/>
                  </a:moveTo>
                  <a:cubicBezTo>
                    <a:pt x="4422" y="2004"/>
                    <a:pt x="4350" y="2081"/>
                    <a:pt x="4299" y="2086"/>
                  </a:cubicBezTo>
                  <a:cubicBezTo>
                    <a:pt x="4236" y="2092"/>
                    <a:pt x="4172" y="2042"/>
                    <a:pt x="4127" y="2086"/>
                  </a:cubicBezTo>
                  <a:cubicBezTo>
                    <a:pt x="4153" y="2222"/>
                    <a:pt x="4419" y="2161"/>
                    <a:pt x="4452" y="2076"/>
                  </a:cubicBezTo>
                  <a:close/>
                  <a:moveTo>
                    <a:pt x="4299" y="1512"/>
                  </a:moveTo>
                  <a:cubicBezTo>
                    <a:pt x="4435" y="1537"/>
                    <a:pt x="4486" y="1678"/>
                    <a:pt x="4586" y="1723"/>
                  </a:cubicBezTo>
                  <a:cubicBezTo>
                    <a:pt x="4552" y="1535"/>
                    <a:pt x="4395" y="1442"/>
                    <a:pt x="4194" y="1445"/>
                  </a:cubicBezTo>
                  <a:cubicBezTo>
                    <a:pt x="3991" y="1449"/>
                    <a:pt x="3834" y="1570"/>
                    <a:pt x="3678" y="1675"/>
                  </a:cubicBezTo>
                  <a:cubicBezTo>
                    <a:pt x="3298" y="1929"/>
                    <a:pt x="2979" y="2208"/>
                    <a:pt x="2665" y="2497"/>
                  </a:cubicBezTo>
                  <a:cubicBezTo>
                    <a:pt x="2336" y="2799"/>
                    <a:pt x="2079" y="3129"/>
                    <a:pt x="1814" y="3471"/>
                  </a:cubicBezTo>
                  <a:cubicBezTo>
                    <a:pt x="1727" y="3584"/>
                    <a:pt x="1606" y="3714"/>
                    <a:pt x="1633" y="3863"/>
                  </a:cubicBezTo>
                  <a:cubicBezTo>
                    <a:pt x="1691" y="3852"/>
                    <a:pt x="1685" y="3772"/>
                    <a:pt x="1709" y="3729"/>
                  </a:cubicBezTo>
                  <a:cubicBezTo>
                    <a:pt x="1767" y="3627"/>
                    <a:pt x="1872" y="3522"/>
                    <a:pt x="1958" y="3414"/>
                  </a:cubicBezTo>
                  <a:cubicBezTo>
                    <a:pt x="2043" y="3307"/>
                    <a:pt x="2124" y="3190"/>
                    <a:pt x="2206" y="3089"/>
                  </a:cubicBezTo>
                  <a:cubicBezTo>
                    <a:pt x="2631" y="2566"/>
                    <a:pt x="3152" y="2128"/>
                    <a:pt x="3716" y="1751"/>
                  </a:cubicBezTo>
                  <a:cubicBezTo>
                    <a:pt x="3885" y="1639"/>
                    <a:pt x="4037" y="1465"/>
                    <a:pt x="4299" y="1512"/>
                  </a:cubicBezTo>
                  <a:close/>
                  <a:moveTo>
                    <a:pt x="4662" y="2143"/>
                  </a:moveTo>
                  <a:cubicBezTo>
                    <a:pt x="4555" y="2051"/>
                    <a:pt x="4465" y="2146"/>
                    <a:pt x="4385" y="2181"/>
                  </a:cubicBezTo>
                  <a:cubicBezTo>
                    <a:pt x="4253" y="2239"/>
                    <a:pt x="4115" y="2215"/>
                    <a:pt x="4060" y="2095"/>
                  </a:cubicBezTo>
                  <a:cubicBezTo>
                    <a:pt x="4144" y="2025"/>
                    <a:pt x="4131" y="1893"/>
                    <a:pt x="4041" y="1837"/>
                  </a:cubicBezTo>
                  <a:cubicBezTo>
                    <a:pt x="3936" y="1828"/>
                    <a:pt x="3888" y="1876"/>
                    <a:pt x="3850" y="1933"/>
                  </a:cubicBezTo>
                  <a:cubicBezTo>
                    <a:pt x="3803" y="2421"/>
                    <a:pt x="4491" y="2460"/>
                    <a:pt x="4662" y="2143"/>
                  </a:cubicBezTo>
                  <a:close/>
                  <a:moveTo>
                    <a:pt x="4127" y="14471"/>
                  </a:moveTo>
                  <a:cubicBezTo>
                    <a:pt x="4459" y="14458"/>
                    <a:pt x="4680" y="14204"/>
                    <a:pt x="4643" y="13850"/>
                  </a:cubicBezTo>
                  <a:cubicBezTo>
                    <a:pt x="4577" y="13824"/>
                    <a:pt x="4491" y="13855"/>
                    <a:pt x="4452" y="13888"/>
                  </a:cubicBezTo>
                  <a:cubicBezTo>
                    <a:pt x="4437" y="13960"/>
                    <a:pt x="4443" y="14019"/>
                    <a:pt x="4423" y="14069"/>
                  </a:cubicBezTo>
                  <a:cubicBezTo>
                    <a:pt x="4304" y="14369"/>
                    <a:pt x="3818" y="14232"/>
                    <a:pt x="3630" y="14089"/>
                  </a:cubicBezTo>
                  <a:cubicBezTo>
                    <a:pt x="3446" y="13919"/>
                    <a:pt x="3218" y="13780"/>
                    <a:pt x="3009" y="13601"/>
                  </a:cubicBezTo>
                  <a:cubicBezTo>
                    <a:pt x="2609" y="13260"/>
                    <a:pt x="2249" y="12864"/>
                    <a:pt x="1929" y="12445"/>
                  </a:cubicBezTo>
                  <a:cubicBezTo>
                    <a:pt x="1766" y="12231"/>
                    <a:pt x="1567" y="12019"/>
                    <a:pt x="1461" y="11795"/>
                  </a:cubicBezTo>
                  <a:cubicBezTo>
                    <a:pt x="1345" y="11551"/>
                    <a:pt x="1436" y="11187"/>
                    <a:pt x="1633" y="11107"/>
                  </a:cubicBezTo>
                  <a:cubicBezTo>
                    <a:pt x="1679" y="11088"/>
                    <a:pt x="1769" y="11094"/>
                    <a:pt x="1805" y="11050"/>
                  </a:cubicBezTo>
                  <a:cubicBezTo>
                    <a:pt x="1815" y="11021"/>
                    <a:pt x="1823" y="10953"/>
                    <a:pt x="1805" y="10925"/>
                  </a:cubicBezTo>
                  <a:cubicBezTo>
                    <a:pt x="1497" y="10833"/>
                    <a:pt x="1229" y="11162"/>
                    <a:pt x="1203" y="11499"/>
                  </a:cubicBezTo>
                  <a:cubicBezTo>
                    <a:pt x="1188" y="11680"/>
                    <a:pt x="1295" y="11882"/>
                    <a:pt x="1384" y="12024"/>
                  </a:cubicBezTo>
                  <a:cubicBezTo>
                    <a:pt x="1675" y="12485"/>
                    <a:pt x="1992" y="12842"/>
                    <a:pt x="2340" y="13219"/>
                  </a:cubicBezTo>
                  <a:cubicBezTo>
                    <a:pt x="2590" y="13490"/>
                    <a:pt x="2834" y="13680"/>
                    <a:pt x="3085" y="13897"/>
                  </a:cubicBezTo>
                  <a:cubicBezTo>
                    <a:pt x="3204" y="14000"/>
                    <a:pt x="3351" y="14102"/>
                    <a:pt x="3496" y="14203"/>
                  </a:cubicBezTo>
                  <a:cubicBezTo>
                    <a:pt x="3673" y="14327"/>
                    <a:pt x="3881" y="14480"/>
                    <a:pt x="4127" y="14471"/>
                  </a:cubicBezTo>
                  <a:close/>
                  <a:moveTo>
                    <a:pt x="4748" y="14490"/>
                  </a:moveTo>
                  <a:cubicBezTo>
                    <a:pt x="4667" y="14476"/>
                    <a:pt x="4580" y="14547"/>
                    <a:pt x="4481" y="14528"/>
                  </a:cubicBezTo>
                  <a:cubicBezTo>
                    <a:pt x="4421" y="14517"/>
                    <a:pt x="4403" y="14471"/>
                    <a:pt x="4347" y="14461"/>
                  </a:cubicBezTo>
                  <a:cubicBezTo>
                    <a:pt x="4331" y="14630"/>
                    <a:pt x="4707" y="14654"/>
                    <a:pt x="4748" y="14490"/>
                  </a:cubicBezTo>
                  <a:close/>
                  <a:moveTo>
                    <a:pt x="4815" y="1780"/>
                  </a:moveTo>
                  <a:cubicBezTo>
                    <a:pt x="4825" y="1556"/>
                    <a:pt x="4678" y="1352"/>
                    <a:pt x="4509" y="1273"/>
                  </a:cubicBezTo>
                  <a:cubicBezTo>
                    <a:pt x="4328" y="1189"/>
                    <a:pt x="4081" y="1234"/>
                    <a:pt x="3888" y="1293"/>
                  </a:cubicBezTo>
                  <a:cubicBezTo>
                    <a:pt x="3748" y="1335"/>
                    <a:pt x="3613" y="1447"/>
                    <a:pt x="3477" y="1541"/>
                  </a:cubicBezTo>
                  <a:cubicBezTo>
                    <a:pt x="2938" y="1915"/>
                    <a:pt x="2493" y="2307"/>
                    <a:pt x="2072" y="2783"/>
                  </a:cubicBezTo>
                  <a:cubicBezTo>
                    <a:pt x="1968" y="2902"/>
                    <a:pt x="1864" y="3021"/>
                    <a:pt x="1766" y="3147"/>
                  </a:cubicBezTo>
                  <a:cubicBezTo>
                    <a:pt x="1585" y="3379"/>
                    <a:pt x="1350" y="3703"/>
                    <a:pt x="1327" y="4035"/>
                  </a:cubicBezTo>
                  <a:cubicBezTo>
                    <a:pt x="1309" y="4292"/>
                    <a:pt x="1461" y="4443"/>
                    <a:pt x="1556" y="4561"/>
                  </a:cubicBezTo>
                  <a:cubicBezTo>
                    <a:pt x="1649" y="4603"/>
                    <a:pt x="1852" y="4656"/>
                    <a:pt x="1948" y="4580"/>
                  </a:cubicBezTo>
                  <a:cubicBezTo>
                    <a:pt x="1937" y="4520"/>
                    <a:pt x="1938" y="4495"/>
                    <a:pt x="1919" y="4456"/>
                  </a:cubicBezTo>
                  <a:cubicBezTo>
                    <a:pt x="1729" y="4467"/>
                    <a:pt x="1564" y="4330"/>
                    <a:pt x="1528" y="4159"/>
                  </a:cubicBezTo>
                  <a:cubicBezTo>
                    <a:pt x="1469" y="3888"/>
                    <a:pt x="1637" y="3649"/>
                    <a:pt x="1738" y="3500"/>
                  </a:cubicBezTo>
                  <a:cubicBezTo>
                    <a:pt x="1853" y="3330"/>
                    <a:pt x="1997" y="3171"/>
                    <a:pt x="2120" y="3022"/>
                  </a:cubicBezTo>
                  <a:cubicBezTo>
                    <a:pt x="2437" y="2638"/>
                    <a:pt x="2891" y="2189"/>
                    <a:pt x="3296" y="1904"/>
                  </a:cubicBezTo>
                  <a:cubicBezTo>
                    <a:pt x="3517" y="1748"/>
                    <a:pt x="3741" y="1535"/>
                    <a:pt x="3984" y="1445"/>
                  </a:cubicBezTo>
                  <a:cubicBezTo>
                    <a:pt x="4033" y="1427"/>
                    <a:pt x="4111" y="1411"/>
                    <a:pt x="4156" y="1407"/>
                  </a:cubicBezTo>
                  <a:cubicBezTo>
                    <a:pt x="4481" y="1378"/>
                    <a:pt x="4614" y="1580"/>
                    <a:pt x="4662" y="1790"/>
                  </a:cubicBezTo>
                  <a:cubicBezTo>
                    <a:pt x="4714" y="1788"/>
                    <a:pt x="4777" y="1796"/>
                    <a:pt x="4815" y="1780"/>
                  </a:cubicBezTo>
                  <a:close/>
                  <a:moveTo>
                    <a:pt x="4796" y="1178"/>
                  </a:moveTo>
                  <a:cubicBezTo>
                    <a:pt x="4858" y="1189"/>
                    <a:pt x="4874" y="1275"/>
                    <a:pt x="4949" y="1245"/>
                  </a:cubicBezTo>
                  <a:cubicBezTo>
                    <a:pt x="4927" y="1038"/>
                    <a:pt x="4565" y="1080"/>
                    <a:pt x="4528" y="1245"/>
                  </a:cubicBezTo>
                  <a:cubicBezTo>
                    <a:pt x="4629" y="1264"/>
                    <a:pt x="4689" y="1158"/>
                    <a:pt x="4796" y="1178"/>
                  </a:cubicBezTo>
                  <a:close/>
                  <a:moveTo>
                    <a:pt x="4739" y="14815"/>
                  </a:moveTo>
                  <a:cubicBezTo>
                    <a:pt x="4973" y="14746"/>
                    <a:pt x="5189" y="14313"/>
                    <a:pt x="4911" y="14136"/>
                  </a:cubicBezTo>
                  <a:cubicBezTo>
                    <a:pt x="4830" y="14086"/>
                    <a:pt x="4682" y="14104"/>
                    <a:pt x="4643" y="14184"/>
                  </a:cubicBezTo>
                  <a:cubicBezTo>
                    <a:pt x="4569" y="14337"/>
                    <a:pt x="4733" y="14407"/>
                    <a:pt x="4825" y="14471"/>
                  </a:cubicBezTo>
                  <a:cubicBezTo>
                    <a:pt x="4769" y="14715"/>
                    <a:pt x="4357" y="14660"/>
                    <a:pt x="4261" y="14490"/>
                  </a:cubicBezTo>
                  <a:cubicBezTo>
                    <a:pt x="4218" y="14518"/>
                    <a:pt x="4130" y="14499"/>
                    <a:pt x="4079" y="14519"/>
                  </a:cubicBezTo>
                  <a:cubicBezTo>
                    <a:pt x="4093" y="14593"/>
                    <a:pt x="4140" y="14643"/>
                    <a:pt x="4184" y="14681"/>
                  </a:cubicBezTo>
                  <a:cubicBezTo>
                    <a:pt x="4298" y="14778"/>
                    <a:pt x="4534" y="14875"/>
                    <a:pt x="4739" y="14815"/>
                  </a:cubicBezTo>
                  <a:close/>
                  <a:moveTo>
                    <a:pt x="4997" y="14844"/>
                  </a:moveTo>
                  <a:cubicBezTo>
                    <a:pt x="5048" y="14718"/>
                    <a:pt x="4920" y="14673"/>
                    <a:pt x="4891" y="14805"/>
                  </a:cubicBezTo>
                  <a:cubicBezTo>
                    <a:pt x="4918" y="14826"/>
                    <a:pt x="4943" y="14849"/>
                    <a:pt x="4997" y="14844"/>
                  </a:cubicBezTo>
                  <a:close/>
                  <a:moveTo>
                    <a:pt x="5063" y="15006"/>
                  </a:moveTo>
                  <a:cubicBezTo>
                    <a:pt x="5070" y="14921"/>
                    <a:pt x="4973" y="14924"/>
                    <a:pt x="4911" y="14891"/>
                  </a:cubicBezTo>
                  <a:cubicBezTo>
                    <a:pt x="4832" y="14850"/>
                    <a:pt x="4797" y="14774"/>
                    <a:pt x="4739" y="14872"/>
                  </a:cubicBezTo>
                  <a:cubicBezTo>
                    <a:pt x="4772" y="14986"/>
                    <a:pt x="4938" y="15073"/>
                    <a:pt x="5063" y="15006"/>
                  </a:cubicBezTo>
                  <a:close/>
                  <a:moveTo>
                    <a:pt x="4844" y="13152"/>
                  </a:moveTo>
                  <a:cubicBezTo>
                    <a:pt x="4949" y="13138"/>
                    <a:pt x="5075" y="13258"/>
                    <a:pt x="5140" y="13133"/>
                  </a:cubicBezTo>
                  <a:cubicBezTo>
                    <a:pt x="5059" y="13090"/>
                    <a:pt x="4991" y="13033"/>
                    <a:pt x="4872" y="13028"/>
                  </a:cubicBezTo>
                  <a:cubicBezTo>
                    <a:pt x="4839" y="12968"/>
                    <a:pt x="4862" y="12886"/>
                    <a:pt x="4796" y="12837"/>
                  </a:cubicBezTo>
                  <a:cubicBezTo>
                    <a:pt x="4668" y="12741"/>
                    <a:pt x="4517" y="12892"/>
                    <a:pt x="4624" y="12990"/>
                  </a:cubicBezTo>
                  <a:cubicBezTo>
                    <a:pt x="4662" y="12996"/>
                    <a:pt x="4730" y="12973"/>
                    <a:pt x="4739" y="13009"/>
                  </a:cubicBezTo>
                  <a:cubicBezTo>
                    <a:pt x="4747" y="13116"/>
                    <a:pt x="4654" y="13121"/>
                    <a:pt x="4547" y="13114"/>
                  </a:cubicBezTo>
                  <a:cubicBezTo>
                    <a:pt x="4416" y="13042"/>
                    <a:pt x="4435" y="12818"/>
                    <a:pt x="4337" y="12712"/>
                  </a:cubicBezTo>
                  <a:cubicBezTo>
                    <a:pt x="4427" y="12582"/>
                    <a:pt x="4296" y="12341"/>
                    <a:pt x="4156" y="12474"/>
                  </a:cubicBezTo>
                  <a:cubicBezTo>
                    <a:pt x="4138" y="12555"/>
                    <a:pt x="4203" y="12553"/>
                    <a:pt x="4213" y="12607"/>
                  </a:cubicBezTo>
                  <a:cubicBezTo>
                    <a:pt x="4169" y="12693"/>
                    <a:pt x="4029" y="12587"/>
                    <a:pt x="3936" y="12636"/>
                  </a:cubicBezTo>
                  <a:cubicBezTo>
                    <a:pt x="3935" y="12678"/>
                    <a:pt x="3962" y="12693"/>
                    <a:pt x="3964" y="12732"/>
                  </a:cubicBezTo>
                  <a:cubicBezTo>
                    <a:pt x="4070" y="12758"/>
                    <a:pt x="4264" y="12758"/>
                    <a:pt x="4308" y="12856"/>
                  </a:cubicBezTo>
                  <a:cubicBezTo>
                    <a:pt x="4344" y="12932"/>
                    <a:pt x="4320" y="13068"/>
                    <a:pt x="4194" y="13056"/>
                  </a:cubicBezTo>
                  <a:cubicBezTo>
                    <a:pt x="4226" y="12876"/>
                    <a:pt x="4017" y="12866"/>
                    <a:pt x="4012" y="13009"/>
                  </a:cubicBezTo>
                  <a:cubicBezTo>
                    <a:pt x="4009" y="13118"/>
                    <a:pt x="4150" y="13190"/>
                    <a:pt x="4270" y="13181"/>
                  </a:cubicBezTo>
                  <a:cubicBezTo>
                    <a:pt x="4303" y="13163"/>
                    <a:pt x="4324" y="13133"/>
                    <a:pt x="4356" y="13114"/>
                  </a:cubicBezTo>
                  <a:cubicBezTo>
                    <a:pt x="4452" y="13194"/>
                    <a:pt x="4501" y="13271"/>
                    <a:pt x="4624" y="13267"/>
                  </a:cubicBezTo>
                  <a:cubicBezTo>
                    <a:pt x="4720" y="13264"/>
                    <a:pt x="4762" y="13162"/>
                    <a:pt x="4844" y="13152"/>
                  </a:cubicBezTo>
                  <a:close/>
                  <a:moveTo>
                    <a:pt x="4958" y="1522"/>
                  </a:moveTo>
                  <a:cubicBezTo>
                    <a:pt x="5195" y="1532"/>
                    <a:pt x="5214" y="1191"/>
                    <a:pt x="5111" y="1044"/>
                  </a:cubicBezTo>
                  <a:cubicBezTo>
                    <a:pt x="5064" y="977"/>
                    <a:pt x="4948" y="894"/>
                    <a:pt x="4882" y="872"/>
                  </a:cubicBezTo>
                  <a:cubicBezTo>
                    <a:pt x="4621" y="788"/>
                    <a:pt x="4349" y="994"/>
                    <a:pt x="4308" y="1178"/>
                  </a:cubicBezTo>
                  <a:cubicBezTo>
                    <a:pt x="4431" y="1250"/>
                    <a:pt x="4477" y="1160"/>
                    <a:pt x="4567" y="1111"/>
                  </a:cubicBezTo>
                  <a:cubicBezTo>
                    <a:pt x="4674" y="1053"/>
                    <a:pt x="4826" y="1025"/>
                    <a:pt x="4930" y="1101"/>
                  </a:cubicBezTo>
                  <a:cubicBezTo>
                    <a:pt x="4980" y="1138"/>
                    <a:pt x="5004" y="1187"/>
                    <a:pt x="5016" y="1293"/>
                  </a:cubicBezTo>
                  <a:cubicBezTo>
                    <a:pt x="4787" y="1252"/>
                    <a:pt x="4769" y="1514"/>
                    <a:pt x="4958" y="1522"/>
                  </a:cubicBezTo>
                  <a:close/>
                  <a:moveTo>
                    <a:pt x="5149" y="987"/>
                  </a:moveTo>
                  <a:cubicBezTo>
                    <a:pt x="5168" y="965"/>
                    <a:pt x="5158" y="915"/>
                    <a:pt x="5149" y="891"/>
                  </a:cubicBezTo>
                  <a:cubicBezTo>
                    <a:pt x="5110" y="871"/>
                    <a:pt x="5076" y="904"/>
                    <a:pt x="5073" y="949"/>
                  </a:cubicBezTo>
                  <a:cubicBezTo>
                    <a:pt x="5087" y="973"/>
                    <a:pt x="5104" y="994"/>
                    <a:pt x="5149" y="987"/>
                  </a:cubicBezTo>
                  <a:close/>
                  <a:moveTo>
                    <a:pt x="5016" y="891"/>
                  </a:moveTo>
                  <a:cubicBezTo>
                    <a:pt x="5077" y="834"/>
                    <a:pt x="5211" y="851"/>
                    <a:pt x="5207" y="729"/>
                  </a:cubicBezTo>
                  <a:cubicBezTo>
                    <a:pt x="5084" y="673"/>
                    <a:pt x="4930" y="742"/>
                    <a:pt x="4901" y="843"/>
                  </a:cubicBezTo>
                  <a:cubicBezTo>
                    <a:pt x="4938" y="861"/>
                    <a:pt x="4965" y="887"/>
                    <a:pt x="5016" y="891"/>
                  </a:cubicBezTo>
                  <a:close/>
                  <a:moveTo>
                    <a:pt x="5226" y="14327"/>
                  </a:moveTo>
                  <a:cubicBezTo>
                    <a:pt x="5231" y="14275"/>
                    <a:pt x="5158" y="14224"/>
                    <a:pt x="5083" y="14251"/>
                  </a:cubicBezTo>
                  <a:cubicBezTo>
                    <a:pt x="5064" y="14295"/>
                    <a:pt x="5091" y="14367"/>
                    <a:pt x="5102" y="14414"/>
                  </a:cubicBezTo>
                  <a:cubicBezTo>
                    <a:pt x="5127" y="14402"/>
                    <a:pt x="5221" y="14374"/>
                    <a:pt x="5226" y="14327"/>
                  </a:cubicBezTo>
                  <a:close/>
                  <a:moveTo>
                    <a:pt x="5025" y="2669"/>
                  </a:moveTo>
                  <a:cubicBezTo>
                    <a:pt x="5086" y="2599"/>
                    <a:pt x="5311" y="2693"/>
                    <a:pt x="5341" y="2592"/>
                  </a:cubicBezTo>
                  <a:cubicBezTo>
                    <a:pt x="5277" y="2515"/>
                    <a:pt x="5102" y="2472"/>
                    <a:pt x="4987" y="2506"/>
                  </a:cubicBezTo>
                  <a:cubicBezTo>
                    <a:pt x="4873" y="2365"/>
                    <a:pt x="4647" y="2419"/>
                    <a:pt x="4538" y="2525"/>
                  </a:cubicBezTo>
                  <a:cubicBezTo>
                    <a:pt x="4421" y="2333"/>
                    <a:pt x="4105" y="2607"/>
                    <a:pt x="4337" y="2697"/>
                  </a:cubicBezTo>
                  <a:cubicBezTo>
                    <a:pt x="4381" y="2690"/>
                    <a:pt x="4380" y="2638"/>
                    <a:pt x="4433" y="2640"/>
                  </a:cubicBezTo>
                  <a:cubicBezTo>
                    <a:pt x="4525" y="2714"/>
                    <a:pt x="4473" y="2872"/>
                    <a:pt x="4375" y="2908"/>
                  </a:cubicBezTo>
                  <a:cubicBezTo>
                    <a:pt x="4294" y="2937"/>
                    <a:pt x="4228" y="2894"/>
                    <a:pt x="4146" y="2908"/>
                  </a:cubicBezTo>
                  <a:cubicBezTo>
                    <a:pt x="4130" y="2943"/>
                    <a:pt x="4101" y="2965"/>
                    <a:pt x="4108" y="3022"/>
                  </a:cubicBezTo>
                  <a:cubicBezTo>
                    <a:pt x="4175" y="3089"/>
                    <a:pt x="4329" y="2995"/>
                    <a:pt x="4385" y="3061"/>
                  </a:cubicBezTo>
                  <a:cubicBezTo>
                    <a:pt x="4379" y="3103"/>
                    <a:pt x="4304" y="3075"/>
                    <a:pt x="4308" y="3127"/>
                  </a:cubicBezTo>
                  <a:cubicBezTo>
                    <a:pt x="4309" y="3379"/>
                    <a:pt x="4675" y="3151"/>
                    <a:pt x="4519" y="2965"/>
                  </a:cubicBezTo>
                  <a:cubicBezTo>
                    <a:pt x="4610" y="2874"/>
                    <a:pt x="4621" y="2533"/>
                    <a:pt x="4805" y="2564"/>
                  </a:cubicBezTo>
                  <a:cubicBezTo>
                    <a:pt x="4860" y="2573"/>
                    <a:pt x="4886" y="2612"/>
                    <a:pt x="4882" y="2697"/>
                  </a:cubicBezTo>
                  <a:cubicBezTo>
                    <a:pt x="4832" y="2720"/>
                    <a:pt x="4758" y="2715"/>
                    <a:pt x="4748" y="2783"/>
                  </a:cubicBezTo>
                  <a:cubicBezTo>
                    <a:pt x="4722" y="2965"/>
                    <a:pt x="5083" y="2874"/>
                    <a:pt x="5025" y="2669"/>
                  </a:cubicBezTo>
                  <a:close/>
                  <a:moveTo>
                    <a:pt x="5341" y="14318"/>
                  </a:moveTo>
                  <a:cubicBezTo>
                    <a:pt x="5352" y="14186"/>
                    <a:pt x="5173" y="14119"/>
                    <a:pt x="5025" y="14146"/>
                  </a:cubicBezTo>
                  <a:cubicBezTo>
                    <a:pt x="5021" y="14226"/>
                    <a:pt x="5105" y="14185"/>
                    <a:pt x="5140" y="14194"/>
                  </a:cubicBezTo>
                  <a:cubicBezTo>
                    <a:pt x="5230" y="14217"/>
                    <a:pt x="5265" y="14292"/>
                    <a:pt x="5341" y="14318"/>
                  </a:cubicBezTo>
                  <a:close/>
                  <a:moveTo>
                    <a:pt x="5188" y="1445"/>
                  </a:moveTo>
                  <a:cubicBezTo>
                    <a:pt x="5249" y="1509"/>
                    <a:pt x="5383" y="1459"/>
                    <a:pt x="5379" y="1369"/>
                  </a:cubicBezTo>
                  <a:cubicBezTo>
                    <a:pt x="5335" y="1326"/>
                    <a:pt x="5296" y="1280"/>
                    <a:pt x="5235" y="1254"/>
                  </a:cubicBezTo>
                  <a:cubicBezTo>
                    <a:pt x="5219" y="1313"/>
                    <a:pt x="5184" y="1399"/>
                    <a:pt x="5188" y="1445"/>
                  </a:cubicBezTo>
                  <a:close/>
                  <a:moveTo>
                    <a:pt x="5121" y="1503"/>
                  </a:moveTo>
                  <a:cubicBezTo>
                    <a:pt x="5181" y="1683"/>
                    <a:pt x="5508" y="1543"/>
                    <a:pt x="5474" y="1398"/>
                  </a:cubicBezTo>
                  <a:cubicBezTo>
                    <a:pt x="5385" y="1430"/>
                    <a:pt x="5353" y="1536"/>
                    <a:pt x="5245" y="1532"/>
                  </a:cubicBezTo>
                  <a:cubicBezTo>
                    <a:pt x="5196" y="1530"/>
                    <a:pt x="5180" y="1476"/>
                    <a:pt x="5121" y="1503"/>
                  </a:cubicBezTo>
                  <a:close/>
                  <a:moveTo>
                    <a:pt x="5493" y="14327"/>
                  </a:moveTo>
                  <a:cubicBezTo>
                    <a:pt x="5542" y="14036"/>
                    <a:pt x="5106" y="13884"/>
                    <a:pt x="4891" y="14060"/>
                  </a:cubicBezTo>
                  <a:cubicBezTo>
                    <a:pt x="4942" y="14163"/>
                    <a:pt x="5055" y="14085"/>
                    <a:pt x="5140" y="14089"/>
                  </a:cubicBezTo>
                  <a:cubicBezTo>
                    <a:pt x="5254" y="14094"/>
                    <a:pt x="5306" y="14150"/>
                    <a:pt x="5379" y="14232"/>
                  </a:cubicBezTo>
                  <a:cubicBezTo>
                    <a:pt x="5403" y="14278"/>
                    <a:pt x="5417" y="14333"/>
                    <a:pt x="5493" y="14327"/>
                  </a:cubicBezTo>
                  <a:close/>
                  <a:moveTo>
                    <a:pt x="5618" y="14958"/>
                  </a:moveTo>
                  <a:cubicBezTo>
                    <a:pt x="5609" y="14913"/>
                    <a:pt x="5533" y="14934"/>
                    <a:pt x="5484" y="14930"/>
                  </a:cubicBezTo>
                  <a:cubicBezTo>
                    <a:pt x="5403" y="14890"/>
                    <a:pt x="5355" y="14817"/>
                    <a:pt x="5331" y="14719"/>
                  </a:cubicBezTo>
                  <a:cubicBezTo>
                    <a:pt x="5321" y="14719"/>
                    <a:pt x="5312" y="14719"/>
                    <a:pt x="5302" y="14719"/>
                  </a:cubicBezTo>
                  <a:cubicBezTo>
                    <a:pt x="5304" y="14757"/>
                    <a:pt x="5292" y="14796"/>
                    <a:pt x="5302" y="14834"/>
                  </a:cubicBezTo>
                  <a:cubicBezTo>
                    <a:pt x="5330" y="14936"/>
                    <a:pt x="5550" y="15054"/>
                    <a:pt x="5618" y="14958"/>
                  </a:cubicBezTo>
                  <a:close/>
                  <a:moveTo>
                    <a:pt x="5742" y="15197"/>
                  </a:moveTo>
                  <a:cubicBezTo>
                    <a:pt x="5716" y="15134"/>
                    <a:pt x="5688" y="15072"/>
                    <a:pt x="5637" y="15035"/>
                  </a:cubicBezTo>
                  <a:cubicBezTo>
                    <a:pt x="5343" y="15092"/>
                    <a:pt x="5120" y="14787"/>
                    <a:pt x="5321" y="14614"/>
                  </a:cubicBezTo>
                  <a:cubicBezTo>
                    <a:pt x="5390" y="14632"/>
                    <a:pt x="5402" y="14705"/>
                    <a:pt x="5513" y="14681"/>
                  </a:cubicBezTo>
                  <a:cubicBezTo>
                    <a:pt x="5599" y="14633"/>
                    <a:pt x="5595" y="14469"/>
                    <a:pt x="5532" y="14414"/>
                  </a:cubicBezTo>
                  <a:cubicBezTo>
                    <a:pt x="5407" y="14305"/>
                    <a:pt x="5188" y="14391"/>
                    <a:pt x="5111" y="14499"/>
                  </a:cubicBezTo>
                  <a:cubicBezTo>
                    <a:pt x="4945" y="14735"/>
                    <a:pt x="5103" y="15037"/>
                    <a:pt x="5264" y="15140"/>
                  </a:cubicBezTo>
                  <a:cubicBezTo>
                    <a:pt x="5375" y="15211"/>
                    <a:pt x="5562" y="15240"/>
                    <a:pt x="5742" y="15197"/>
                  </a:cubicBezTo>
                  <a:close/>
                  <a:moveTo>
                    <a:pt x="4977" y="1589"/>
                  </a:moveTo>
                  <a:cubicBezTo>
                    <a:pt x="5138" y="1908"/>
                    <a:pt x="5705" y="1752"/>
                    <a:pt x="5665" y="1350"/>
                  </a:cubicBezTo>
                  <a:cubicBezTo>
                    <a:pt x="5635" y="1314"/>
                    <a:pt x="5581" y="1366"/>
                    <a:pt x="5541" y="1379"/>
                  </a:cubicBezTo>
                  <a:cubicBezTo>
                    <a:pt x="5483" y="1530"/>
                    <a:pt x="5396" y="1647"/>
                    <a:pt x="5216" y="1637"/>
                  </a:cubicBezTo>
                  <a:cubicBezTo>
                    <a:pt x="5140" y="1632"/>
                    <a:pt x="5057" y="1507"/>
                    <a:pt x="4977" y="1589"/>
                  </a:cubicBezTo>
                  <a:close/>
                  <a:moveTo>
                    <a:pt x="5751" y="767"/>
                  </a:moveTo>
                  <a:cubicBezTo>
                    <a:pt x="5617" y="701"/>
                    <a:pt x="5386" y="887"/>
                    <a:pt x="5484" y="1006"/>
                  </a:cubicBezTo>
                  <a:cubicBezTo>
                    <a:pt x="5532" y="1006"/>
                    <a:pt x="5531" y="958"/>
                    <a:pt x="5532" y="910"/>
                  </a:cubicBezTo>
                  <a:cubicBezTo>
                    <a:pt x="5578" y="836"/>
                    <a:pt x="5682" y="819"/>
                    <a:pt x="5751" y="767"/>
                  </a:cubicBezTo>
                  <a:close/>
                  <a:moveTo>
                    <a:pt x="5780" y="700"/>
                  </a:moveTo>
                  <a:cubicBezTo>
                    <a:pt x="5823" y="660"/>
                    <a:pt x="5877" y="631"/>
                    <a:pt x="5876" y="547"/>
                  </a:cubicBezTo>
                  <a:cubicBezTo>
                    <a:pt x="5607" y="478"/>
                    <a:pt x="5286" y="648"/>
                    <a:pt x="5226" y="824"/>
                  </a:cubicBezTo>
                  <a:cubicBezTo>
                    <a:pt x="5138" y="1079"/>
                    <a:pt x="5303" y="1366"/>
                    <a:pt x="5541" y="1321"/>
                  </a:cubicBezTo>
                  <a:cubicBezTo>
                    <a:pt x="5646" y="1302"/>
                    <a:pt x="5724" y="1159"/>
                    <a:pt x="5656" y="1073"/>
                  </a:cubicBezTo>
                  <a:cubicBezTo>
                    <a:pt x="5575" y="1009"/>
                    <a:pt x="5508" y="1078"/>
                    <a:pt x="5427" y="1092"/>
                  </a:cubicBezTo>
                  <a:cubicBezTo>
                    <a:pt x="5352" y="874"/>
                    <a:pt x="5521" y="677"/>
                    <a:pt x="5780" y="700"/>
                  </a:cubicBezTo>
                  <a:close/>
                  <a:moveTo>
                    <a:pt x="5962" y="14786"/>
                  </a:moveTo>
                  <a:cubicBezTo>
                    <a:pt x="6127" y="14679"/>
                    <a:pt x="6021" y="14407"/>
                    <a:pt x="5933" y="14318"/>
                  </a:cubicBezTo>
                  <a:cubicBezTo>
                    <a:pt x="5885" y="14269"/>
                    <a:pt x="5829" y="14258"/>
                    <a:pt x="5809" y="14203"/>
                  </a:cubicBezTo>
                  <a:cubicBezTo>
                    <a:pt x="5789" y="14150"/>
                    <a:pt x="5803" y="14086"/>
                    <a:pt x="5790" y="14041"/>
                  </a:cubicBezTo>
                  <a:cubicBezTo>
                    <a:pt x="5716" y="13791"/>
                    <a:pt x="5448" y="13450"/>
                    <a:pt x="5063" y="13582"/>
                  </a:cubicBezTo>
                  <a:cubicBezTo>
                    <a:pt x="4969" y="13614"/>
                    <a:pt x="4874" y="13734"/>
                    <a:pt x="4786" y="13754"/>
                  </a:cubicBezTo>
                  <a:cubicBezTo>
                    <a:pt x="4707" y="13772"/>
                    <a:pt x="4623" y="13740"/>
                    <a:pt x="4538" y="13754"/>
                  </a:cubicBezTo>
                  <a:cubicBezTo>
                    <a:pt x="4374" y="13781"/>
                    <a:pt x="4254" y="13859"/>
                    <a:pt x="4213" y="14050"/>
                  </a:cubicBezTo>
                  <a:cubicBezTo>
                    <a:pt x="4299" y="13992"/>
                    <a:pt x="4315" y="13891"/>
                    <a:pt x="4414" y="13840"/>
                  </a:cubicBezTo>
                  <a:cubicBezTo>
                    <a:pt x="4529" y="13781"/>
                    <a:pt x="4660" y="13789"/>
                    <a:pt x="4815" y="13821"/>
                  </a:cubicBezTo>
                  <a:cubicBezTo>
                    <a:pt x="4924" y="13700"/>
                    <a:pt x="5105" y="13580"/>
                    <a:pt x="5312" y="13611"/>
                  </a:cubicBezTo>
                  <a:cubicBezTo>
                    <a:pt x="5595" y="13653"/>
                    <a:pt x="5743" y="13955"/>
                    <a:pt x="5771" y="14251"/>
                  </a:cubicBezTo>
                  <a:cubicBezTo>
                    <a:pt x="5825" y="14295"/>
                    <a:pt x="5886" y="14333"/>
                    <a:pt x="5933" y="14385"/>
                  </a:cubicBezTo>
                  <a:cubicBezTo>
                    <a:pt x="6025" y="14519"/>
                    <a:pt x="5974" y="14661"/>
                    <a:pt x="5962" y="14786"/>
                  </a:cubicBezTo>
                  <a:close/>
                  <a:moveTo>
                    <a:pt x="5943" y="1551"/>
                  </a:moveTo>
                  <a:cubicBezTo>
                    <a:pt x="6161" y="1486"/>
                    <a:pt x="6291" y="1170"/>
                    <a:pt x="6153" y="920"/>
                  </a:cubicBezTo>
                  <a:cubicBezTo>
                    <a:pt x="6143" y="920"/>
                    <a:pt x="6134" y="920"/>
                    <a:pt x="6124" y="920"/>
                  </a:cubicBezTo>
                  <a:cubicBezTo>
                    <a:pt x="6076" y="987"/>
                    <a:pt x="6144" y="1023"/>
                    <a:pt x="6153" y="1082"/>
                  </a:cubicBezTo>
                  <a:cubicBezTo>
                    <a:pt x="6187" y="1307"/>
                    <a:pt x="6015" y="1466"/>
                    <a:pt x="5847" y="1522"/>
                  </a:cubicBezTo>
                  <a:cubicBezTo>
                    <a:pt x="5854" y="1892"/>
                    <a:pt x="5609" y="2138"/>
                    <a:pt x="5255" y="2076"/>
                  </a:cubicBezTo>
                  <a:cubicBezTo>
                    <a:pt x="5081" y="2046"/>
                    <a:pt x="4998" y="1923"/>
                    <a:pt x="4891" y="1809"/>
                  </a:cubicBezTo>
                  <a:cubicBezTo>
                    <a:pt x="4812" y="1833"/>
                    <a:pt x="4746" y="1858"/>
                    <a:pt x="4672" y="1847"/>
                  </a:cubicBezTo>
                  <a:cubicBezTo>
                    <a:pt x="4530" y="1825"/>
                    <a:pt x="4475" y="1690"/>
                    <a:pt x="4394" y="1618"/>
                  </a:cubicBezTo>
                  <a:cubicBezTo>
                    <a:pt x="4394" y="1815"/>
                    <a:pt x="4608" y="1942"/>
                    <a:pt x="4844" y="1876"/>
                  </a:cubicBezTo>
                  <a:cubicBezTo>
                    <a:pt x="4910" y="1941"/>
                    <a:pt x="4945" y="2012"/>
                    <a:pt x="5006" y="2057"/>
                  </a:cubicBezTo>
                  <a:cubicBezTo>
                    <a:pt x="5397" y="2345"/>
                    <a:pt x="5975" y="2007"/>
                    <a:pt x="5943" y="1551"/>
                  </a:cubicBezTo>
                  <a:close/>
                  <a:moveTo>
                    <a:pt x="6248" y="14777"/>
                  </a:moveTo>
                  <a:cubicBezTo>
                    <a:pt x="6301" y="14564"/>
                    <a:pt x="6222" y="14373"/>
                    <a:pt x="6153" y="14251"/>
                  </a:cubicBezTo>
                  <a:cubicBezTo>
                    <a:pt x="6118" y="14189"/>
                    <a:pt x="6058" y="14153"/>
                    <a:pt x="6038" y="14098"/>
                  </a:cubicBezTo>
                  <a:cubicBezTo>
                    <a:pt x="5993" y="13973"/>
                    <a:pt x="6005" y="13855"/>
                    <a:pt x="5943" y="13754"/>
                  </a:cubicBezTo>
                  <a:cubicBezTo>
                    <a:pt x="5823" y="13560"/>
                    <a:pt x="5523" y="13324"/>
                    <a:pt x="5235" y="13324"/>
                  </a:cubicBezTo>
                  <a:cubicBezTo>
                    <a:pt x="5068" y="13324"/>
                    <a:pt x="4946" y="13369"/>
                    <a:pt x="4844" y="13420"/>
                  </a:cubicBezTo>
                  <a:cubicBezTo>
                    <a:pt x="4787" y="13447"/>
                    <a:pt x="4731" y="13509"/>
                    <a:pt x="4662" y="13525"/>
                  </a:cubicBezTo>
                  <a:cubicBezTo>
                    <a:pt x="4615" y="13536"/>
                    <a:pt x="4558" y="13515"/>
                    <a:pt x="4500" y="13525"/>
                  </a:cubicBezTo>
                  <a:cubicBezTo>
                    <a:pt x="4416" y="13539"/>
                    <a:pt x="4305" y="13588"/>
                    <a:pt x="4242" y="13630"/>
                  </a:cubicBezTo>
                  <a:cubicBezTo>
                    <a:pt x="4109" y="13717"/>
                    <a:pt x="3988" y="13884"/>
                    <a:pt x="3974" y="14079"/>
                  </a:cubicBezTo>
                  <a:cubicBezTo>
                    <a:pt x="4009" y="14116"/>
                    <a:pt x="4092" y="14109"/>
                    <a:pt x="4127" y="14098"/>
                  </a:cubicBezTo>
                  <a:cubicBezTo>
                    <a:pt x="4188" y="13899"/>
                    <a:pt x="4316" y="13732"/>
                    <a:pt x="4538" y="13706"/>
                  </a:cubicBezTo>
                  <a:cubicBezTo>
                    <a:pt x="4600" y="13699"/>
                    <a:pt x="4685" y="13733"/>
                    <a:pt x="4767" y="13716"/>
                  </a:cubicBezTo>
                  <a:cubicBezTo>
                    <a:pt x="4806" y="13707"/>
                    <a:pt x="4853" y="13659"/>
                    <a:pt x="4891" y="13630"/>
                  </a:cubicBezTo>
                  <a:cubicBezTo>
                    <a:pt x="5264" y="13349"/>
                    <a:pt x="5863" y="13653"/>
                    <a:pt x="5847" y="14184"/>
                  </a:cubicBezTo>
                  <a:cubicBezTo>
                    <a:pt x="5967" y="14293"/>
                    <a:pt x="6124" y="14404"/>
                    <a:pt x="6086" y="14652"/>
                  </a:cubicBezTo>
                  <a:cubicBezTo>
                    <a:pt x="6072" y="14744"/>
                    <a:pt x="5974" y="14806"/>
                    <a:pt x="5981" y="14882"/>
                  </a:cubicBezTo>
                  <a:cubicBezTo>
                    <a:pt x="5985" y="14933"/>
                    <a:pt x="6060" y="14988"/>
                    <a:pt x="6115" y="14977"/>
                  </a:cubicBezTo>
                  <a:cubicBezTo>
                    <a:pt x="6162" y="14968"/>
                    <a:pt x="6229" y="14853"/>
                    <a:pt x="6248" y="14777"/>
                  </a:cubicBezTo>
                  <a:close/>
                  <a:moveTo>
                    <a:pt x="6143" y="1637"/>
                  </a:moveTo>
                  <a:cubicBezTo>
                    <a:pt x="6378" y="1501"/>
                    <a:pt x="6532" y="1003"/>
                    <a:pt x="6296" y="757"/>
                  </a:cubicBezTo>
                  <a:cubicBezTo>
                    <a:pt x="6290" y="757"/>
                    <a:pt x="6283" y="757"/>
                    <a:pt x="6277" y="757"/>
                  </a:cubicBezTo>
                  <a:cubicBezTo>
                    <a:pt x="6240" y="750"/>
                    <a:pt x="6177" y="797"/>
                    <a:pt x="6162" y="843"/>
                  </a:cubicBezTo>
                  <a:cubicBezTo>
                    <a:pt x="6351" y="1105"/>
                    <a:pt x="6208" y="1498"/>
                    <a:pt x="5971" y="1589"/>
                  </a:cubicBezTo>
                  <a:cubicBezTo>
                    <a:pt x="5949" y="1893"/>
                    <a:pt x="5766" y="2113"/>
                    <a:pt x="5541" y="2181"/>
                  </a:cubicBezTo>
                  <a:cubicBezTo>
                    <a:pt x="5327" y="2246"/>
                    <a:pt x="5053" y="2162"/>
                    <a:pt x="4920" y="2048"/>
                  </a:cubicBezTo>
                  <a:cubicBezTo>
                    <a:pt x="4875" y="2009"/>
                    <a:pt x="4871" y="1948"/>
                    <a:pt x="4815" y="1933"/>
                  </a:cubicBezTo>
                  <a:cubicBezTo>
                    <a:pt x="4772" y="1921"/>
                    <a:pt x="4713" y="1945"/>
                    <a:pt x="4681" y="1942"/>
                  </a:cubicBezTo>
                  <a:cubicBezTo>
                    <a:pt x="4446" y="1925"/>
                    <a:pt x="4355" y="1722"/>
                    <a:pt x="4280" y="1551"/>
                  </a:cubicBezTo>
                  <a:cubicBezTo>
                    <a:pt x="4232" y="1547"/>
                    <a:pt x="4193" y="1553"/>
                    <a:pt x="4165" y="1570"/>
                  </a:cubicBezTo>
                  <a:cubicBezTo>
                    <a:pt x="4153" y="1656"/>
                    <a:pt x="4200" y="1761"/>
                    <a:pt x="4261" y="1837"/>
                  </a:cubicBezTo>
                  <a:cubicBezTo>
                    <a:pt x="4314" y="1905"/>
                    <a:pt x="4403" y="1990"/>
                    <a:pt x="4461" y="2028"/>
                  </a:cubicBezTo>
                  <a:cubicBezTo>
                    <a:pt x="4536" y="2077"/>
                    <a:pt x="4650" y="2100"/>
                    <a:pt x="4758" y="2086"/>
                  </a:cubicBezTo>
                  <a:cubicBezTo>
                    <a:pt x="4895" y="2202"/>
                    <a:pt x="5021" y="2335"/>
                    <a:pt x="5226" y="2363"/>
                  </a:cubicBezTo>
                  <a:cubicBezTo>
                    <a:pt x="5712" y="2429"/>
                    <a:pt x="6102" y="2080"/>
                    <a:pt x="6143" y="1637"/>
                  </a:cubicBezTo>
                  <a:close/>
                  <a:moveTo>
                    <a:pt x="6506" y="14652"/>
                  </a:moveTo>
                  <a:cubicBezTo>
                    <a:pt x="6532" y="14548"/>
                    <a:pt x="6379" y="14404"/>
                    <a:pt x="6296" y="14471"/>
                  </a:cubicBezTo>
                  <a:cubicBezTo>
                    <a:pt x="6356" y="14538"/>
                    <a:pt x="6437" y="14585"/>
                    <a:pt x="6487" y="14662"/>
                  </a:cubicBezTo>
                  <a:cubicBezTo>
                    <a:pt x="6489" y="14654"/>
                    <a:pt x="6495" y="14651"/>
                    <a:pt x="6506" y="14652"/>
                  </a:cubicBezTo>
                  <a:close/>
                  <a:moveTo>
                    <a:pt x="6430" y="1302"/>
                  </a:moveTo>
                  <a:cubicBezTo>
                    <a:pt x="6544" y="1332"/>
                    <a:pt x="6651" y="1225"/>
                    <a:pt x="6631" y="1121"/>
                  </a:cubicBezTo>
                  <a:cubicBezTo>
                    <a:pt x="6558" y="1175"/>
                    <a:pt x="6489" y="1234"/>
                    <a:pt x="6430" y="1302"/>
                  </a:cubicBezTo>
                  <a:close/>
                  <a:moveTo>
                    <a:pt x="6726" y="14777"/>
                  </a:moveTo>
                  <a:cubicBezTo>
                    <a:pt x="6829" y="14468"/>
                    <a:pt x="6454" y="14143"/>
                    <a:pt x="6182" y="14203"/>
                  </a:cubicBezTo>
                  <a:cubicBezTo>
                    <a:pt x="6206" y="14265"/>
                    <a:pt x="6231" y="14325"/>
                    <a:pt x="6268" y="14375"/>
                  </a:cubicBezTo>
                  <a:cubicBezTo>
                    <a:pt x="6433" y="14407"/>
                    <a:pt x="6574" y="14515"/>
                    <a:pt x="6554" y="14700"/>
                  </a:cubicBezTo>
                  <a:cubicBezTo>
                    <a:pt x="6370" y="14627"/>
                    <a:pt x="6300" y="14892"/>
                    <a:pt x="6430" y="14949"/>
                  </a:cubicBezTo>
                  <a:cubicBezTo>
                    <a:pt x="6542" y="14998"/>
                    <a:pt x="6697" y="14864"/>
                    <a:pt x="6726" y="14777"/>
                  </a:cubicBezTo>
                  <a:close/>
                  <a:moveTo>
                    <a:pt x="7214" y="13773"/>
                  </a:moveTo>
                  <a:cubicBezTo>
                    <a:pt x="7214" y="13745"/>
                    <a:pt x="7214" y="13716"/>
                    <a:pt x="7214" y="13687"/>
                  </a:cubicBezTo>
                  <a:cubicBezTo>
                    <a:pt x="7118" y="13600"/>
                    <a:pt x="7000" y="13690"/>
                    <a:pt x="6946" y="13754"/>
                  </a:cubicBezTo>
                  <a:cubicBezTo>
                    <a:pt x="6713" y="13680"/>
                    <a:pt x="6689" y="13978"/>
                    <a:pt x="6468" y="13888"/>
                  </a:cubicBezTo>
                  <a:cubicBezTo>
                    <a:pt x="6424" y="13842"/>
                    <a:pt x="6378" y="13735"/>
                    <a:pt x="6468" y="13706"/>
                  </a:cubicBezTo>
                  <a:cubicBezTo>
                    <a:pt x="6510" y="13782"/>
                    <a:pt x="6624" y="13775"/>
                    <a:pt x="6640" y="13697"/>
                  </a:cubicBezTo>
                  <a:cubicBezTo>
                    <a:pt x="6672" y="13541"/>
                    <a:pt x="6444" y="13528"/>
                    <a:pt x="6344" y="13620"/>
                  </a:cubicBezTo>
                  <a:cubicBezTo>
                    <a:pt x="6241" y="13576"/>
                    <a:pt x="6190" y="13481"/>
                    <a:pt x="6067" y="13458"/>
                  </a:cubicBezTo>
                  <a:cubicBezTo>
                    <a:pt x="6024" y="13578"/>
                    <a:pt x="6188" y="13612"/>
                    <a:pt x="6239" y="13725"/>
                  </a:cubicBezTo>
                  <a:cubicBezTo>
                    <a:pt x="6255" y="13762"/>
                    <a:pt x="6245" y="13805"/>
                    <a:pt x="6258" y="13840"/>
                  </a:cubicBezTo>
                  <a:cubicBezTo>
                    <a:pt x="6286" y="13912"/>
                    <a:pt x="6364" y="13969"/>
                    <a:pt x="6401" y="14012"/>
                  </a:cubicBezTo>
                  <a:cubicBezTo>
                    <a:pt x="6468" y="14019"/>
                    <a:pt x="6543" y="14017"/>
                    <a:pt x="6592" y="14041"/>
                  </a:cubicBezTo>
                  <a:cubicBezTo>
                    <a:pt x="6598" y="14136"/>
                    <a:pt x="6681" y="14276"/>
                    <a:pt x="6793" y="14280"/>
                  </a:cubicBezTo>
                  <a:cubicBezTo>
                    <a:pt x="6916" y="14283"/>
                    <a:pt x="6973" y="14137"/>
                    <a:pt x="6870" y="14089"/>
                  </a:cubicBezTo>
                  <a:cubicBezTo>
                    <a:pt x="6813" y="14083"/>
                    <a:pt x="6806" y="14127"/>
                    <a:pt x="6764" y="14136"/>
                  </a:cubicBezTo>
                  <a:cubicBezTo>
                    <a:pt x="6548" y="13943"/>
                    <a:pt x="7062" y="13759"/>
                    <a:pt x="7099" y="14022"/>
                  </a:cubicBezTo>
                  <a:cubicBezTo>
                    <a:pt x="7150" y="14028"/>
                    <a:pt x="7181" y="14014"/>
                    <a:pt x="7204" y="13993"/>
                  </a:cubicBezTo>
                  <a:cubicBezTo>
                    <a:pt x="7204" y="13901"/>
                    <a:pt x="7102" y="13870"/>
                    <a:pt x="7108" y="13802"/>
                  </a:cubicBezTo>
                  <a:cubicBezTo>
                    <a:pt x="7155" y="13819"/>
                    <a:pt x="7185" y="13798"/>
                    <a:pt x="7214" y="13773"/>
                  </a:cubicBezTo>
                  <a:close/>
                  <a:moveTo>
                    <a:pt x="7271" y="14920"/>
                  </a:moveTo>
                  <a:cubicBezTo>
                    <a:pt x="7129" y="14872"/>
                    <a:pt x="7113" y="15108"/>
                    <a:pt x="6956" y="15016"/>
                  </a:cubicBezTo>
                  <a:cubicBezTo>
                    <a:pt x="6974" y="14893"/>
                    <a:pt x="6871" y="14855"/>
                    <a:pt x="6803" y="14920"/>
                  </a:cubicBezTo>
                  <a:cubicBezTo>
                    <a:pt x="6737" y="15092"/>
                    <a:pt x="6937" y="15180"/>
                    <a:pt x="7080" y="15159"/>
                  </a:cubicBezTo>
                  <a:cubicBezTo>
                    <a:pt x="7205" y="15140"/>
                    <a:pt x="7265" y="15013"/>
                    <a:pt x="7271" y="14920"/>
                  </a:cubicBezTo>
                  <a:close/>
                  <a:moveTo>
                    <a:pt x="7252" y="1895"/>
                  </a:moveTo>
                  <a:cubicBezTo>
                    <a:pt x="7297" y="1850"/>
                    <a:pt x="7368" y="1711"/>
                    <a:pt x="7252" y="1703"/>
                  </a:cubicBezTo>
                  <a:cubicBezTo>
                    <a:pt x="7151" y="1696"/>
                    <a:pt x="7124" y="1870"/>
                    <a:pt x="6956" y="1866"/>
                  </a:cubicBezTo>
                  <a:cubicBezTo>
                    <a:pt x="6864" y="1864"/>
                    <a:pt x="6745" y="1838"/>
                    <a:pt x="6793" y="1675"/>
                  </a:cubicBezTo>
                  <a:cubicBezTo>
                    <a:pt x="6842" y="1701"/>
                    <a:pt x="6888" y="1721"/>
                    <a:pt x="6946" y="1694"/>
                  </a:cubicBezTo>
                  <a:cubicBezTo>
                    <a:pt x="7009" y="1621"/>
                    <a:pt x="6948" y="1518"/>
                    <a:pt x="6889" y="1503"/>
                  </a:cubicBezTo>
                  <a:cubicBezTo>
                    <a:pt x="6754" y="1469"/>
                    <a:pt x="6635" y="1619"/>
                    <a:pt x="6602" y="1703"/>
                  </a:cubicBezTo>
                  <a:cubicBezTo>
                    <a:pt x="6335" y="1663"/>
                    <a:pt x="6302" y="1856"/>
                    <a:pt x="6258" y="2038"/>
                  </a:cubicBezTo>
                  <a:cubicBezTo>
                    <a:pt x="6163" y="2080"/>
                    <a:pt x="6111" y="2165"/>
                    <a:pt x="6076" y="2267"/>
                  </a:cubicBezTo>
                  <a:cubicBezTo>
                    <a:pt x="6181" y="2321"/>
                    <a:pt x="6217" y="2169"/>
                    <a:pt x="6315" y="2162"/>
                  </a:cubicBezTo>
                  <a:cubicBezTo>
                    <a:pt x="6367" y="2159"/>
                    <a:pt x="6420" y="2229"/>
                    <a:pt x="6497" y="2239"/>
                  </a:cubicBezTo>
                  <a:cubicBezTo>
                    <a:pt x="6710" y="2266"/>
                    <a:pt x="6784" y="2093"/>
                    <a:pt x="6640" y="1981"/>
                  </a:cubicBezTo>
                  <a:cubicBezTo>
                    <a:pt x="6569" y="1985"/>
                    <a:pt x="6553" y="2046"/>
                    <a:pt x="6506" y="2076"/>
                  </a:cubicBezTo>
                  <a:cubicBezTo>
                    <a:pt x="6365" y="2007"/>
                    <a:pt x="6473" y="1859"/>
                    <a:pt x="6573" y="1856"/>
                  </a:cubicBezTo>
                  <a:cubicBezTo>
                    <a:pt x="6716" y="1853"/>
                    <a:pt x="6786" y="2055"/>
                    <a:pt x="6936" y="2028"/>
                  </a:cubicBezTo>
                  <a:cubicBezTo>
                    <a:pt x="6978" y="2122"/>
                    <a:pt x="7110" y="2241"/>
                    <a:pt x="7242" y="2153"/>
                  </a:cubicBezTo>
                  <a:cubicBezTo>
                    <a:pt x="7265" y="2097"/>
                    <a:pt x="7251" y="2015"/>
                    <a:pt x="7204" y="2000"/>
                  </a:cubicBezTo>
                  <a:cubicBezTo>
                    <a:pt x="7154" y="1988"/>
                    <a:pt x="7131" y="2073"/>
                    <a:pt x="7099" y="2019"/>
                  </a:cubicBezTo>
                  <a:cubicBezTo>
                    <a:pt x="7112" y="1948"/>
                    <a:pt x="7212" y="1934"/>
                    <a:pt x="7252" y="1895"/>
                  </a:cubicBezTo>
                  <a:close/>
                  <a:moveTo>
                    <a:pt x="7022" y="767"/>
                  </a:moveTo>
                  <a:cubicBezTo>
                    <a:pt x="7129" y="739"/>
                    <a:pt x="7197" y="889"/>
                    <a:pt x="7300" y="853"/>
                  </a:cubicBezTo>
                  <a:cubicBezTo>
                    <a:pt x="7265" y="673"/>
                    <a:pt x="7007" y="559"/>
                    <a:pt x="6841" y="681"/>
                  </a:cubicBezTo>
                  <a:cubicBezTo>
                    <a:pt x="6819" y="740"/>
                    <a:pt x="6778" y="793"/>
                    <a:pt x="6764" y="834"/>
                  </a:cubicBezTo>
                  <a:cubicBezTo>
                    <a:pt x="6598" y="694"/>
                    <a:pt x="6354" y="923"/>
                    <a:pt x="6535" y="1054"/>
                  </a:cubicBezTo>
                  <a:cubicBezTo>
                    <a:pt x="6588" y="1058"/>
                    <a:pt x="6660" y="1043"/>
                    <a:pt x="6698" y="1063"/>
                  </a:cubicBezTo>
                  <a:cubicBezTo>
                    <a:pt x="6723" y="1363"/>
                    <a:pt x="6372" y="1286"/>
                    <a:pt x="6334" y="1522"/>
                  </a:cubicBezTo>
                  <a:cubicBezTo>
                    <a:pt x="6694" y="1622"/>
                    <a:pt x="7032" y="1121"/>
                    <a:pt x="6793" y="843"/>
                  </a:cubicBezTo>
                  <a:cubicBezTo>
                    <a:pt x="6854" y="833"/>
                    <a:pt x="6874" y="864"/>
                    <a:pt x="6927" y="863"/>
                  </a:cubicBezTo>
                  <a:cubicBezTo>
                    <a:pt x="6986" y="835"/>
                    <a:pt x="6965" y="782"/>
                    <a:pt x="7022" y="767"/>
                  </a:cubicBezTo>
                  <a:close/>
                  <a:moveTo>
                    <a:pt x="7099" y="14853"/>
                  </a:moveTo>
                  <a:cubicBezTo>
                    <a:pt x="7198" y="14910"/>
                    <a:pt x="7326" y="14859"/>
                    <a:pt x="7319" y="14729"/>
                  </a:cubicBezTo>
                  <a:cubicBezTo>
                    <a:pt x="7203" y="14652"/>
                    <a:pt x="7097" y="14782"/>
                    <a:pt x="7099" y="14853"/>
                  </a:cubicBezTo>
                  <a:close/>
                  <a:moveTo>
                    <a:pt x="7309" y="14213"/>
                  </a:moveTo>
                  <a:cubicBezTo>
                    <a:pt x="7341" y="14194"/>
                    <a:pt x="7347" y="14128"/>
                    <a:pt x="7328" y="14089"/>
                  </a:cubicBezTo>
                  <a:cubicBezTo>
                    <a:pt x="7294" y="14056"/>
                    <a:pt x="7181" y="14045"/>
                    <a:pt x="7137" y="14079"/>
                  </a:cubicBezTo>
                  <a:cubicBezTo>
                    <a:pt x="7138" y="14180"/>
                    <a:pt x="7206" y="14214"/>
                    <a:pt x="7309" y="14213"/>
                  </a:cubicBezTo>
                  <a:close/>
                  <a:moveTo>
                    <a:pt x="7367" y="1694"/>
                  </a:moveTo>
                  <a:cubicBezTo>
                    <a:pt x="7384" y="1664"/>
                    <a:pt x="7378" y="1591"/>
                    <a:pt x="7367" y="1560"/>
                  </a:cubicBezTo>
                  <a:cubicBezTo>
                    <a:pt x="7292" y="1505"/>
                    <a:pt x="7172" y="1516"/>
                    <a:pt x="7156" y="1618"/>
                  </a:cubicBezTo>
                  <a:cubicBezTo>
                    <a:pt x="7205" y="1664"/>
                    <a:pt x="7265" y="1700"/>
                    <a:pt x="7367" y="1694"/>
                  </a:cubicBezTo>
                  <a:close/>
                  <a:moveTo>
                    <a:pt x="7500" y="14538"/>
                  </a:moveTo>
                  <a:cubicBezTo>
                    <a:pt x="7490" y="14488"/>
                    <a:pt x="7432" y="14443"/>
                    <a:pt x="7395" y="14385"/>
                  </a:cubicBezTo>
                  <a:cubicBezTo>
                    <a:pt x="7378" y="14358"/>
                    <a:pt x="7369" y="14307"/>
                    <a:pt x="7347" y="14289"/>
                  </a:cubicBezTo>
                  <a:cubicBezTo>
                    <a:pt x="7189" y="14159"/>
                    <a:pt x="7028" y="14398"/>
                    <a:pt x="6889" y="14433"/>
                  </a:cubicBezTo>
                  <a:cubicBezTo>
                    <a:pt x="6925" y="14577"/>
                    <a:pt x="6983" y="14543"/>
                    <a:pt x="7108" y="14605"/>
                  </a:cubicBezTo>
                  <a:cubicBezTo>
                    <a:pt x="7132" y="14616"/>
                    <a:pt x="7146" y="14642"/>
                    <a:pt x="7166" y="14652"/>
                  </a:cubicBezTo>
                  <a:cubicBezTo>
                    <a:pt x="7271" y="14705"/>
                    <a:pt x="7418" y="14652"/>
                    <a:pt x="7386" y="14538"/>
                  </a:cubicBezTo>
                  <a:cubicBezTo>
                    <a:pt x="7359" y="14444"/>
                    <a:pt x="7258" y="14514"/>
                    <a:pt x="7214" y="14538"/>
                  </a:cubicBezTo>
                  <a:cubicBezTo>
                    <a:pt x="7225" y="14463"/>
                    <a:pt x="7303" y="14438"/>
                    <a:pt x="7386" y="14461"/>
                  </a:cubicBezTo>
                  <a:cubicBezTo>
                    <a:pt x="7418" y="14486"/>
                    <a:pt x="7412" y="14550"/>
                    <a:pt x="7443" y="14576"/>
                  </a:cubicBezTo>
                  <a:cubicBezTo>
                    <a:pt x="7473" y="14574"/>
                    <a:pt x="7500" y="14569"/>
                    <a:pt x="7500" y="14538"/>
                  </a:cubicBezTo>
                  <a:close/>
                  <a:moveTo>
                    <a:pt x="7605" y="1235"/>
                  </a:moveTo>
                  <a:cubicBezTo>
                    <a:pt x="7587" y="1212"/>
                    <a:pt x="7560" y="1198"/>
                    <a:pt x="7529" y="1187"/>
                  </a:cubicBezTo>
                  <a:cubicBezTo>
                    <a:pt x="7480" y="1240"/>
                    <a:pt x="7418" y="1371"/>
                    <a:pt x="7300" y="1331"/>
                  </a:cubicBezTo>
                  <a:cubicBezTo>
                    <a:pt x="7273" y="1322"/>
                    <a:pt x="7249" y="1287"/>
                    <a:pt x="7242" y="1245"/>
                  </a:cubicBezTo>
                  <a:cubicBezTo>
                    <a:pt x="7247" y="1217"/>
                    <a:pt x="7263" y="1201"/>
                    <a:pt x="7290" y="1197"/>
                  </a:cubicBezTo>
                  <a:cubicBezTo>
                    <a:pt x="7295" y="1227"/>
                    <a:pt x="7273" y="1231"/>
                    <a:pt x="7281" y="1264"/>
                  </a:cubicBezTo>
                  <a:cubicBezTo>
                    <a:pt x="7466" y="1418"/>
                    <a:pt x="7529" y="1003"/>
                    <a:pt x="7271" y="1063"/>
                  </a:cubicBezTo>
                  <a:cubicBezTo>
                    <a:pt x="7284" y="1032"/>
                    <a:pt x="7352" y="1055"/>
                    <a:pt x="7367" y="1025"/>
                  </a:cubicBezTo>
                  <a:cubicBezTo>
                    <a:pt x="7401" y="888"/>
                    <a:pt x="7063" y="829"/>
                    <a:pt x="7137" y="1015"/>
                  </a:cubicBezTo>
                  <a:cubicBezTo>
                    <a:pt x="7155" y="1045"/>
                    <a:pt x="7196" y="1052"/>
                    <a:pt x="7204" y="1092"/>
                  </a:cubicBezTo>
                  <a:cubicBezTo>
                    <a:pt x="7144" y="1201"/>
                    <a:pt x="6953" y="1178"/>
                    <a:pt x="6956" y="1350"/>
                  </a:cubicBezTo>
                  <a:cubicBezTo>
                    <a:pt x="7100" y="1394"/>
                    <a:pt x="7224" y="1507"/>
                    <a:pt x="7386" y="1503"/>
                  </a:cubicBezTo>
                  <a:cubicBezTo>
                    <a:pt x="7421" y="1375"/>
                    <a:pt x="7521" y="1313"/>
                    <a:pt x="7605" y="1235"/>
                  </a:cubicBezTo>
                  <a:close/>
                  <a:moveTo>
                    <a:pt x="7567" y="14748"/>
                  </a:moveTo>
                  <a:cubicBezTo>
                    <a:pt x="7585" y="14689"/>
                    <a:pt x="7634" y="14662"/>
                    <a:pt x="7644" y="14595"/>
                  </a:cubicBezTo>
                  <a:cubicBezTo>
                    <a:pt x="7326" y="14515"/>
                    <a:pt x="7355" y="14942"/>
                    <a:pt x="7242" y="15130"/>
                  </a:cubicBezTo>
                  <a:cubicBezTo>
                    <a:pt x="7358" y="15168"/>
                    <a:pt x="7466" y="15119"/>
                    <a:pt x="7519" y="15063"/>
                  </a:cubicBezTo>
                  <a:cubicBezTo>
                    <a:pt x="7576" y="15065"/>
                    <a:pt x="7633" y="15068"/>
                    <a:pt x="7653" y="15035"/>
                  </a:cubicBezTo>
                  <a:cubicBezTo>
                    <a:pt x="7629" y="14957"/>
                    <a:pt x="7592" y="14892"/>
                    <a:pt x="7567" y="14815"/>
                  </a:cubicBezTo>
                  <a:cubicBezTo>
                    <a:pt x="7460" y="14811"/>
                    <a:pt x="7513" y="14913"/>
                    <a:pt x="7500" y="14968"/>
                  </a:cubicBezTo>
                  <a:cubicBezTo>
                    <a:pt x="7400" y="14919"/>
                    <a:pt x="7466" y="14741"/>
                    <a:pt x="7567" y="14748"/>
                  </a:cubicBezTo>
                  <a:close/>
                  <a:moveTo>
                    <a:pt x="7605" y="14175"/>
                  </a:moveTo>
                  <a:cubicBezTo>
                    <a:pt x="7867" y="14159"/>
                    <a:pt x="7716" y="13875"/>
                    <a:pt x="7577" y="13840"/>
                  </a:cubicBezTo>
                  <a:cubicBezTo>
                    <a:pt x="7570" y="13741"/>
                    <a:pt x="7459" y="13678"/>
                    <a:pt x="7376" y="13716"/>
                  </a:cubicBezTo>
                  <a:cubicBezTo>
                    <a:pt x="7460" y="13844"/>
                    <a:pt x="7361" y="14044"/>
                    <a:pt x="7386" y="14213"/>
                  </a:cubicBezTo>
                  <a:cubicBezTo>
                    <a:pt x="7407" y="14355"/>
                    <a:pt x="7469" y="14456"/>
                    <a:pt x="7605" y="14499"/>
                  </a:cubicBezTo>
                  <a:cubicBezTo>
                    <a:pt x="7571" y="14421"/>
                    <a:pt x="7594" y="14326"/>
                    <a:pt x="7625" y="14261"/>
                  </a:cubicBezTo>
                  <a:cubicBezTo>
                    <a:pt x="7549" y="14226"/>
                    <a:pt x="7426" y="14038"/>
                    <a:pt x="7605" y="14022"/>
                  </a:cubicBezTo>
                  <a:cubicBezTo>
                    <a:pt x="7610" y="14071"/>
                    <a:pt x="7563" y="14068"/>
                    <a:pt x="7567" y="14117"/>
                  </a:cubicBezTo>
                  <a:cubicBezTo>
                    <a:pt x="7585" y="14132"/>
                    <a:pt x="7590" y="14158"/>
                    <a:pt x="7605" y="14175"/>
                  </a:cubicBezTo>
                  <a:close/>
                  <a:moveTo>
                    <a:pt x="7739" y="1178"/>
                  </a:moveTo>
                  <a:cubicBezTo>
                    <a:pt x="7742" y="1131"/>
                    <a:pt x="7700" y="1053"/>
                    <a:pt x="7672" y="1006"/>
                  </a:cubicBezTo>
                  <a:cubicBezTo>
                    <a:pt x="7514" y="1052"/>
                    <a:pt x="7465" y="796"/>
                    <a:pt x="7625" y="843"/>
                  </a:cubicBezTo>
                  <a:cubicBezTo>
                    <a:pt x="7614" y="871"/>
                    <a:pt x="7567" y="862"/>
                    <a:pt x="7558" y="891"/>
                  </a:cubicBezTo>
                  <a:cubicBezTo>
                    <a:pt x="7554" y="964"/>
                    <a:pt x="7613" y="976"/>
                    <a:pt x="7691" y="968"/>
                  </a:cubicBezTo>
                  <a:cubicBezTo>
                    <a:pt x="7850" y="879"/>
                    <a:pt x="7773" y="609"/>
                    <a:pt x="7558" y="700"/>
                  </a:cubicBezTo>
                  <a:cubicBezTo>
                    <a:pt x="7497" y="639"/>
                    <a:pt x="7308" y="560"/>
                    <a:pt x="7242" y="671"/>
                  </a:cubicBezTo>
                  <a:cubicBezTo>
                    <a:pt x="7419" y="824"/>
                    <a:pt x="7402" y="1248"/>
                    <a:pt x="7739" y="1178"/>
                  </a:cubicBezTo>
                  <a:close/>
                  <a:moveTo>
                    <a:pt x="7730" y="1790"/>
                  </a:moveTo>
                  <a:cubicBezTo>
                    <a:pt x="7557" y="1769"/>
                    <a:pt x="7634" y="1551"/>
                    <a:pt x="7797" y="1579"/>
                  </a:cubicBezTo>
                  <a:cubicBezTo>
                    <a:pt x="7758" y="1474"/>
                    <a:pt x="7695" y="1395"/>
                    <a:pt x="7682" y="1264"/>
                  </a:cubicBezTo>
                  <a:cubicBezTo>
                    <a:pt x="7529" y="1321"/>
                    <a:pt x="7424" y="1430"/>
                    <a:pt x="7414" y="1598"/>
                  </a:cubicBezTo>
                  <a:cubicBezTo>
                    <a:pt x="7406" y="1748"/>
                    <a:pt x="7512" y="1922"/>
                    <a:pt x="7443" y="2086"/>
                  </a:cubicBezTo>
                  <a:cubicBezTo>
                    <a:pt x="7559" y="2116"/>
                    <a:pt x="7646" y="2042"/>
                    <a:pt x="7691" y="1971"/>
                  </a:cubicBezTo>
                  <a:cubicBezTo>
                    <a:pt x="7964" y="1964"/>
                    <a:pt x="7885" y="1483"/>
                    <a:pt x="7672" y="1675"/>
                  </a:cubicBezTo>
                  <a:cubicBezTo>
                    <a:pt x="7669" y="1736"/>
                    <a:pt x="7724" y="1738"/>
                    <a:pt x="7730" y="1790"/>
                  </a:cubicBezTo>
                  <a:close/>
                  <a:moveTo>
                    <a:pt x="7978" y="14538"/>
                  </a:moveTo>
                  <a:cubicBezTo>
                    <a:pt x="8190" y="14436"/>
                    <a:pt x="7979" y="14147"/>
                    <a:pt x="7863" y="14079"/>
                  </a:cubicBezTo>
                  <a:cubicBezTo>
                    <a:pt x="7709" y="14149"/>
                    <a:pt x="7525" y="14462"/>
                    <a:pt x="7777" y="14557"/>
                  </a:cubicBezTo>
                  <a:cubicBezTo>
                    <a:pt x="7826" y="14532"/>
                    <a:pt x="7896" y="14529"/>
                    <a:pt x="7930" y="14490"/>
                  </a:cubicBezTo>
                  <a:cubicBezTo>
                    <a:pt x="7941" y="14429"/>
                    <a:pt x="7912" y="14406"/>
                    <a:pt x="7892" y="14375"/>
                  </a:cubicBezTo>
                  <a:cubicBezTo>
                    <a:pt x="7834" y="14353"/>
                    <a:pt x="7805" y="14427"/>
                    <a:pt x="7787" y="14385"/>
                  </a:cubicBezTo>
                  <a:cubicBezTo>
                    <a:pt x="7871" y="14243"/>
                    <a:pt x="8023" y="14405"/>
                    <a:pt x="7978" y="14538"/>
                  </a:cubicBezTo>
                  <a:close/>
                  <a:moveTo>
                    <a:pt x="7930" y="13993"/>
                  </a:moveTo>
                  <a:cubicBezTo>
                    <a:pt x="7953" y="13924"/>
                    <a:pt x="8015" y="13893"/>
                    <a:pt x="8045" y="13831"/>
                  </a:cubicBezTo>
                  <a:cubicBezTo>
                    <a:pt x="7979" y="13722"/>
                    <a:pt x="7716" y="13658"/>
                    <a:pt x="7663" y="13821"/>
                  </a:cubicBezTo>
                  <a:cubicBezTo>
                    <a:pt x="7716" y="13883"/>
                    <a:pt x="7785" y="13928"/>
                    <a:pt x="7806" y="14022"/>
                  </a:cubicBezTo>
                  <a:cubicBezTo>
                    <a:pt x="7869" y="14026"/>
                    <a:pt x="7863" y="13958"/>
                    <a:pt x="7930" y="13993"/>
                  </a:cubicBezTo>
                  <a:close/>
                  <a:moveTo>
                    <a:pt x="7940" y="2114"/>
                  </a:moveTo>
                  <a:cubicBezTo>
                    <a:pt x="7998" y="2077"/>
                    <a:pt x="8090" y="2074"/>
                    <a:pt x="8122" y="2009"/>
                  </a:cubicBezTo>
                  <a:cubicBezTo>
                    <a:pt x="8043" y="1935"/>
                    <a:pt x="7949" y="1876"/>
                    <a:pt x="7959" y="1713"/>
                  </a:cubicBezTo>
                  <a:cubicBezTo>
                    <a:pt x="7947" y="1713"/>
                    <a:pt x="7946" y="1701"/>
                    <a:pt x="7930" y="1703"/>
                  </a:cubicBezTo>
                  <a:cubicBezTo>
                    <a:pt x="7924" y="1850"/>
                    <a:pt x="7847" y="1926"/>
                    <a:pt x="7777" y="2009"/>
                  </a:cubicBezTo>
                  <a:cubicBezTo>
                    <a:pt x="7820" y="2056"/>
                    <a:pt x="7881" y="2084"/>
                    <a:pt x="7940" y="2114"/>
                  </a:cubicBezTo>
                  <a:close/>
                  <a:moveTo>
                    <a:pt x="7854" y="15111"/>
                  </a:moveTo>
                  <a:cubicBezTo>
                    <a:pt x="7961" y="15111"/>
                    <a:pt x="8081" y="14867"/>
                    <a:pt x="8074" y="14758"/>
                  </a:cubicBezTo>
                  <a:cubicBezTo>
                    <a:pt x="8055" y="14482"/>
                    <a:pt x="7631" y="14627"/>
                    <a:pt x="7825" y="14777"/>
                  </a:cubicBezTo>
                  <a:cubicBezTo>
                    <a:pt x="7857" y="14812"/>
                    <a:pt x="7902" y="14726"/>
                    <a:pt x="7921" y="14777"/>
                  </a:cubicBezTo>
                  <a:cubicBezTo>
                    <a:pt x="7800" y="14899"/>
                    <a:pt x="7708" y="14750"/>
                    <a:pt x="7711" y="14643"/>
                  </a:cubicBezTo>
                  <a:cubicBezTo>
                    <a:pt x="7503" y="14709"/>
                    <a:pt x="7734" y="15111"/>
                    <a:pt x="7854" y="15111"/>
                  </a:cubicBezTo>
                  <a:close/>
                  <a:moveTo>
                    <a:pt x="8093" y="1159"/>
                  </a:moveTo>
                  <a:cubicBezTo>
                    <a:pt x="8301" y="1088"/>
                    <a:pt x="8117" y="755"/>
                    <a:pt x="7969" y="719"/>
                  </a:cubicBezTo>
                  <a:cubicBezTo>
                    <a:pt x="7873" y="806"/>
                    <a:pt x="7665" y="933"/>
                    <a:pt x="7768" y="1111"/>
                  </a:cubicBezTo>
                  <a:cubicBezTo>
                    <a:pt x="7879" y="1303"/>
                    <a:pt x="8215" y="1035"/>
                    <a:pt x="7959" y="958"/>
                  </a:cubicBezTo>
                  <a:cubicBezTo>
                    <a:pt x="7916" y="966"/>
                    <a:pt x="7918" y="1019"/>
                    <a:pt x="7892" y="1044"/>
                  </a:cubicBezTo>
                  <a:cubicBezTo>
                    <a:pt x="7883" y="1027"/>
                    <a:pt x="7869" y="1016"/>
                    <a:pt x="7863" y="996"/>
                  </a:cubicBezTo>
                  <a:cubicBezTo>
                    <a:pt x="7940" y="855"/>
                    <a:pt x="8154" y="962"/>
                    <a:pt x="8093" y="1159"/>
                  </a:cubicBezTo>
                  <a:close/>
                  <a:moveTo>
                    <a:pt x="8188" y="1388"/>
                  </a:moveTo>
                  <a:cubicBezTo>
                    <a:pt x="8212" y="1084"/>
                    <a:pt x="7786" y="1232"/>
                    <a:pt x="7959" y="1417"/>
                  </a:cubicBezTo>
                  <a:cubicBezTo>
                    <a:pt x="8014" y="1427"/>
                    <a:pt x="8038" y="1367"/>
                    <a:pt x="8074" y="1388"/>
                  </a:cubicBezTo>
                  <a:cubicBezTo>
                    <a:pt x="8050" y="1444"/>
                    <a:pt x="7998" y="1473"/>
                    <a:pt x="7949" y="1465"/>
                  </a:cubicBezTo>
                  <a:cubicBezTo>
                    <a:pt x="7846" y="1447"/>
                    <a:pt x="7873" y="1297"/>
                    <a:pt x="7883" y="1226"/>
                  </a:cubicBezTo>
                  <a:cubicBezTo>
                    <a:pt x="7613" y="1248"/>
                    <a:pt x="7833" y="1619"/>
                    <a:pt x="7978" y="1656"/>
                  </a:cubicBezTo>
                  <a:cubicBezTo>
                    <a:pt x="8065" y="1595"/>
                    <a:pt x="8178" y="1516"/>
                    <a:pt x="8188" y="1388"/>
                  </a:cubicBezTo>
                  <a:close/>
                  <a:moveTo>
                    <a:pt x="8370" y="14213"/>
                  </a:moveTo>
                  <a:cubicBezTo>
                    <a:pt x="8391" y="14066"/>
                    <a:pt x="8324" y="13897"/>
                    <a:pt x="8389" y="13764"/>
                  </a:cubicBezTo>
                  <a:cubicBezTo>
                    <a:pt x="8295" y="13675"/>
                    <a:pt x="8188" y="13803"/>
                    <a:pt x="8131" y="13850"/>
                  </a:cubicBezTo>
                  <a:cubicBezTo>
                    <a:pt x="8085" y="13888"/>
                    <a:pt x="8028" y="13902"/>
                    <a:pt x="8007" y="13936"/>
                  </a:cubicBezTo>
                  <a:cubicBezTo>
                    <a:pt x="7917" y="14076"/>
                    <a:pt x="8057" y="14217"/>
                    <a:pt x="8141" y="14098"/>
                  </a:cubicBezTo>
                  <a:cubicBezTo>
                    <a:pt x="8155" y="14052"/>
                    <a:pt x="8086" y="14039"/>
                    <a:pt x="8112" y="14012"/>
                  </a:cubicBezTo>
                  <a:cubicBezTo>
                    <a:pt x="8256" y="14046"/>
                    <a:pt x="8131" y="14191"/>
                    <a:pt x="8064" y="14213"/>
                  </a:cubicBezTo>
                  <a:cubicBezTo>
                    <a:pt x="8101" y="14291"/>
                    <a:pt x="8133" y="14408"/>
                    <a:pt x="8093" y="14509"/>
                  </a:cubicBezTo>
                  <a:cubicBezTo>
                    <a:pt x="8229" y="14495"/>
                    <a:pt x="8347" y="14373"/>
                    <a:pt x="8370" y="14213"/>
                  </a:cubicBezTo>
                  <a:close/>
                  <a:moveTo>
                    <a:pt x="8427" y="2086"/>
                  </a:moveTo>
                  <a:cubicBezTo>
                    <a:pt x="8403" y="1813"/>
                    <a:pt x="8563" y="1356"/>
                    <a:pt x="8246" y="1283"/>
                  </a:cubicBezTo>
                  <a:cubicBezTo>
                    <a:pt x="8244" y="1425"/>
                    <a:pt x="8182" y="1506"/>
                    <a:pt x="8141" y="1608"/>
                  </a:cubicBezTo>
                  <a:cubicBezTo>
                    <a:pt x="8251" y="1603"/>
                    <a:pt x="8308" y="1792"/>
                    <a:pt x="8169" y="1799"/>
                  </a:cubicBezTo>
                  <a:cubicBezTo>
                    <a:pt x="8173" y="1758"/>
                    <a:pt x="8227" y="1768"/>
                    <a:pt x="8217" y="1713"/>
                  </a:cubicBezTo>
                  <a:cubicBezTo>
                    <a:pt x="8204" y="1707"/>
                    <a:pt x="8199" y="1693"/>
                    <a:pt x="8198" y="1675"/>
                  </a:cubicBezTo>
                  <a:cubicBezTo>
                    <a:pt x="8064" y="1605"/>
                    <a:pt x="7957" y="1753"/>
                    <a:pt x="8026" y="1876"/>
                  </a:cubicBezTo>
                  <a:cubicBezTo>
                    <a:pt x="8054" y="1925"/>
                    <a:pt x="8137" y="1918"/>
                    <a:pt x="8217" y="1981"/>
                  </a:cubicBezTo>
                  <a:cubicBezTo>
                    <a:pt x="8249" y="2006"/>
                    <a:pt x="8251" y="2051"/>
                    <a:pt x="8274" y="2067"/>
                  </a:cubicBezTo>
                  <a:cubicBezTo>
                    <a:pt x="8315" y="2093"/>
                    <a:pt x="8409" y="2102"/>
                    <a:pt x="8427" y="2086"/>
                  </a:cubicBezTo>
                  <a:close/>
                  <a:moveTo>
                    <a:pt x="8294" y="15082"/>
                  </a:moveTo>
                  <a:cubicBezTo>
                    <a:pt x="8351" y="15105"/>
                    <a:pt x="8435" y="15140"/>
                    <a:pt x="8513" y="15111"/>
                  </a:cubicBezTo>
                  <a:cubicBezTo>
                    <a:pt x="8418" y="14903"/>
                    <a:pt x="8340" y="14579"/>
                    <a:pt x="8074" y="14605"/>
                  </a:cubicBezTo>
                  <a:cubicBezTo>
                    <a:pt x="8092" y="14660"/>
                    <a:pt x="8117" y="14708"/>
                    <a:pt x="8122" y="14777"/>
                  </a:cubicBezTo>
                  <a:cubicBezTo>
                    <a:pt x="8202" y="14785"/>
                    <a:pt x="8301" y="14826"/>
                    <a:pt x="8255" y="14930"/>
                  </a:cubicBezTo>
                  <a:cubicBezTo>
                    <a:pt x="8206" y="14896"/>
                    <a:pt x="8225" y="14835"/>
                    <a:pt x="8160" y="14834"/>
                  </a:cubicBezTo>
                  <a:cubicBezTo>
                    <a:pt x="8111" y="14833"/>
                    <a:pt x="8036" y="14935"/>
                    <a:pt x="8045" y="15006"/>
                  </a:cubicBezTo>
                  <a:cubicBezTo>
                    <a:pt x="8058" y="15111"/>
                    <a:pt x="8178" y="15120"/>
                    <a:pt x="8294" y="15082"/>
                  </a:cubicBezTo>
                  <a:close/>
                  <a:moveTo>
                    <a:pt x="8618" y="624"/>
                  </a:moveTo>
                  <a:cubicBezTo>
                    <a:pt x="8493" y="582"/>
                    <a:pt x="8412" y="665"/>
                    <a:pt x="8341" y="710"/>
                  </a:cubicBezTo>
                  <a:cubicBezTo>
                    <a:pt x="8270" y="657"/>
                    <a:pt x="8155" y="716"/>
                    <a:pt x="8131" y="796"/>
                  </a:cubicBezTo>
                  <a:cubicBezTo>
                    <a:pt x="8202" y="849"/>
                    <a:pt x="8207" y="968"/>
                    <a:pt x="8294" y="1006"/>
                  </a:cubicBezTo>
                  <a:cubicBezTo>
                    <a:pt x="8317" y="984"/>
                    <a:pt x="8346" y="969"/>
                    <a:pt x="8370" y="949"/>
                  </a:cubicBezTo>
                  <a:cubicBezTo>
                    <a:pt x="8375" y="906"/>
                    <a:pt x="8365" y="877"/>
                    <a:pt x="8360" y="843"/>
                  </a:cubicBezTo>
                  <a:cubicBezTo>
                    <a:pt x="8528" y="1015"/>
                    <a:pt x="8177" y="1019"/>
                    <a:pt x="8188" y="1187"/>
                  </a:cubicBezTo>
                  <a:cubicBezTo>
                    <a:pt x="8509" y="1215"/>
                    <a:pt x="8561" y="892"/>
                    <a:pt x="8618" y="624"/>
                  </a:cubicBezTo>
                  <a:close/>
                  <a:moveTo>
                    <a:pt x="8599" y="14270"/>
                  </a:moveTo>
                  <a:cubicBezTo>
                    <a:pt x="8626" y="14237"/>
                    <a:pt x="8634" y="14183"/>
                    <a:pt x="8647" y="14136"/>
                  </a:cubicBezTo>
                  <a:cubicBezTo>
                    <a:pt x="8605" y="14097"/>
                    <a:pt x="8493" y="14002"/>
                    <a:pt x="8437" y="14069"/>
                  </a:cubicBezTo>
                  <a:cubicBezTo>
                    <a:pt x="8422" y="14115"/>
                    <a:pt x="8422" y="14175"/>
                    <a:pt x="8418" y="14232"/>
                  </a:cubicBezTo>
                  <a:cubicBezTo>
                    <a:pt x="8457" y="14261"/>
                    <a:pt x="8546" y="14286"/>
                    <a:pt x="8599" y="14270"/>
                  </a:cubicBezTo>
                  <a:close/>
                  <a:moveTo>
                    <a:pt x="8685" y="14824"/>
                  </a:moveTo>
                  <a:cubicBezTo>
                    <a:pt x="8688" y="14780"/>
                    <a:pt x="8656" y="14771"/>
                    <a:pt x="8647" y="14738"/>
                  </a:cubicBezTo>
                  <a:cubicBezTo>
                    <a:pt x="8558" y="14732"/>
                    <a:pt x="8497" y="14754"/>
                    <a:pt x="8427" y="14767"/>
                  </a:cubicBezTo>
                  <a:cubicBezTo>
                    <a:pt x="8428" y="14814"/>
                    <a:pt x="8457" y="14833"/>
                    <a:pt x="8475" y="14863"/>
                  </a:cubicBezTo>
                  <a:cubicBezTo>
                    <a:pt x="8563" y="14868"/>
                    <a:pt x="8638" y="14860"/>
                    <a:pt x="8685" y="14824"/>
                  </a:cubicBezTo>
                  <a:close/>
                  <a:moveTo>
                    <a:pt x="8704" y="1694"/>
                  </a:moveTo>
                  <a:cubicBezTo>
                    <a:pt x="8717" y="1532"/>
                    <a:pt x="8450" y="1504"/>
                    <a:pt x="8513" y="1703"/>
                  </a:cubicBezTo>
                  <a:cubicBezTo>
                    <a:pt x="8574" y="1724"/>
                    <a:pt x="8657" y="1729"/>
                    <a:pt x="8704" y="1694"/>
                  </a:cubicBezTo>
                  <a:close/>
                  <a:moveTo>
                    <a:pt x="8771" y="920"/>
                  </a:moveTo>
                  <a:cubicBezTo>
                    <a:pt x="8673" y="882"/>
                    <a:pt x="8533" y="951"/>
                    <a:pt x="8542" y="1082"/>
                  </a:cubicBezTo>
                  <a:cubicBezTo>
                    <a:pt x="8684" y="1101"/>
                    <a:pt x="8752" y="1045"/>
                    <a:pt x="8771" y="920"/>
                  </a:cubicBezTo>
                  <a:close/>
                  <a:moveTo>
                    <a:pt x="8638" y="14643"/>
                  </a:moveTo>
                  <a:cubicBezTo>
                    <a:pt x="8734" y="14581"/>
                    <a:pt x="8888" y="14539"/>
                    <a:pt x="8867" y="14423"/>
                  </a:cubicBezTo>
                  <a:cubicBezTo>
                    <a:pt x="8704" y="14422"/>
                    <a:pt x="8611" y="14290"/>
                    <a:pt x="8399" y="14308"/>
                  </a:cubicBezTo>
                  <a:cubicBezTo>
                    <a:pt x="8360" y="14359"/>
                    <a:pt x="8329" y="14417"/>
                    <a:pt x="8294" y="14471"/>
                  </a:cubicBezTo>
                  <a:cubicBezTo>
                    <a:pt x="8255" y="14493"/>
                    <a:pt x="8207" y="14505"/>
                    <a:pt x="8198" y="14557"/>
                  </a:cubicBezTo>
                  <a:cubicBezTo>
                    <a:pt x="8217" y="14586"/>
                    <a:pt x="8245" y="14605"/>
                    <a:pt x="8294" y="14605"/>
                  </a:cubicBezTo>
                  <a:cubicBezTo>
                    <a:pt x="8306" y="14494"/>
                    <a:pt x="8541" y="14408"/>
                    <a:pt x="8504" y="14566"/>
                  </a:cubicBezTo>
                  <a:cubicBezTo>
                    <a:pt x="8461" y="14565"/>
                    <a:pt x="8480" y="14501"/>
                    <a:pt x="8427" y="14509"/>
                  </a:cubicBezTo>
                  <a:cubicBezTo>
                    <a:pt x="8409" y="14513"/>
                    <a:pt x="8403" y="14530"/>
                    <a:pt x="8380" y="14528"/>
                  </a:cubicBezTo>
                  <a:cubicBezTo>
                    <a:pt x="8340" y="14662"/>
                    <a:pt x="8435" y="14749"/>
                    <a:pt x="8552" y="14719"/>
                  </a:cubicBezTo>
                  <a:cubicBezTo>
                    <a:pt x="8579" y="14712"/>
                    <a:pt x="8606" y="14663"/>
                    <a:pt x="8638" y="14643"/>
                  </a:cubicBezTo>
                  <a:close/>
                  <a:moveTo>
                    <a:pt x="8943" y="15073"/>
                  </a:moveTo>
                  <a:cubicBezTo>
                    <a:pt x="9007" y="14961"/>
                    <a:pt x="8888" y="14786"/>
                    <a:pt x="8781" y="14920"/>
                  </a:cubicBezTo>
                  <a:cubicBezTo>
                    <a:pt x="8776" y="14955"/>
                    <a:pt x="8786" y="15000"/>
                    <a:pt x="8743" y="15016"/>
                  </a:cubicBezTo>
                  <a:cubicBezTo>
                    <a:pt x="8652" y="15002"/>
                    <a:pt x="8599" y="14908"/>
                    <a:pt x="8513" y="14920"/>
                  </a:cubicBezTo>
                  <a:cubicBezTo>
                    <a:pt x="8444" y="15121"/>
                    <a:pt x="8856" y="15226"/>
                    <a:pt x="8943" y="15073"/>
                  </a:cubicBezTo>
                  <a:close/>
                  <a:moveTo>
                    <a:pt x="8962" y="1359"/>
                  </a:moveTo>
                  <a:cubicBezTo>
                    <a:pt x="8963" y="1238"/>
                    <a:pt x="8877" y="1203"/>
                    <a:pt x="8771" y="1187"/>
                  </a:cubicBezTo>
                  <a:cubicBezTo>
                    <a:pt x="8722" y="1101"/>
                    <a:pt x="8514" y="1066"/>
                    <a:pt x="8466" y="1168"/>
                  </a:cubicBezTo>
                  <a:cubicBezTo>
                    <a:pt x="8434" y="1236"/>
                    <a:pt x="8469" y="1367"/>
                    <a:pt x="8590" y="1321"/>
                  </a:cubicBezTo>
                  <a:cubicBezTo>
                    <a:pt x="8606" y="1288"/>
                    <a:pt x="8575" y="1264"/>
                    <a:pt x="8599" y="1235"/>
                  </a:cubicBezTo>
                  <a:cubicBezTo>
                    <a:pt x="8672" y="1309"/>
                    <a:pt x="8594" y="1381"/>
                    <a:pt x="8532" y="1379"/>
                  </a:cubicBezTo>
                  <a:cubicBezTo>
                    <a:pt x="8432" y="1375"/>
                    <a:pt x="8425" y="1254"/>
                    <a:pt x="8408" y="1178"/>
                  </a:cubicBezTo>
                  <a:cubicBezTo>
                    <a:pt x="8357" y="1184"/>
                    <a:pt x="8317" y="1202"/>
                    <a:pt x="8303" y="1245"/>
                  </a:cubicBezTo>
                  <a:cubicBezTo>
                    <a:pt x="8397" y="1317"/>
                    <a:pt x="8463" y="1416"/>
                    <a:pt x="8513" y="1532"/>
                  </a:cubicBezTo>
                  <a:cubicBezTo>
                    <a:pt x="8705" y="1516"/>
                    <a:pt x="8782" y="1387"/>
                    <a:pt x="8962" y="1359"/>
                  </a:cubicBezTo>
                  <a:close/>
                  <a:moveTo>
                    <a:pt x="9048" y="843"/>
                  </a:moveTo>
                  <a:cubicBezTo>
                    <a:pt x="9097" y="588"/>
                    <a:pt x="8749" y="560"/>
                    <a:pt x="8647" y="700"/>
                  </a:cubicBezTo>
                  <a:cubicBezTo>
                    <a:pt x="8653" y="775"/>
                    <a:pt x="8570" y="805"/>
                    <a:pt x="8609" y="882"/>
                  </a:cubicBezTo>
                  <a:cubicBezTo>
                    <a:pt x="8731" y="878"/>
                    <a:pt x="8742" y="718"/>
                    <a:pt x="8876" y="757"/>
                  </a:cubicBezTo>
                  <a:cubicBezTo>
                    <a:pt x="8890" y="807"/>
                    <a:pt x="8889" y="872"/>
                    <a:pt x="8934" y="891"/>
                  </a:cubicBezTo>
                  <a:cubicBezTo>
                    <a:pt x="8998" y="902"/>
                    <a:pt x="9014" y="863"/>
                    <a:pt x="9048" y="843"/>
                  </a:cubicBezTo>
                  <a:close/>
                  <a:moveTo>
                    <a:pt x="9421" y="14442"/>
                  </a:moveTo>
                  <a:cubicBezTo>
                    <a:pt x="9326" y="14370"/>
                    <a:pt x="9157" y="14503"/>
                    <a:pt x="9173" y="14605"/>
                  </a:cubicBezTo>
                  <a:cubicBezTo>
                    <a:pt x="9233" y="14611"/>
                    <a:pt x="9249" y="14544"/>
                    <a:pt x="9287" y="14519"/>
                  </a:cubicBezTo>
                  <a:cubicBezTo>
                    <a:pt x="9331" y="14489"/>
                    <a:pt x="9398" y="14500"/>
                    <a:pt x="9421" y="14442"/>
                  </a:cubicBezTo>
                  <a:close/>
                  <a:moveTo>
                    <a:pt x="9526" y="14213"/>
                  </a:moveTo>
                  <a:cubicBezTo>
                    <a:pt x="9337" y="14170"/>
                    <a:pt x="9120" y="14239"/>
                    <a:pt x="9020" y="14356"/>
                  </a:cubicBezTo>
                  <a:cubicBezTo>
                    <a:pt x="8960" y="14426"/>
                    <a:pt x="8898" y="14576"/>
                    <a:pt x="8915" y="14691"/>
                  </a:cubicBezTo>
                  <a:cubicBezTo>
                    <a:pt x="8932" y="14806"/>
                    <a:pt x="9091" y="14962"/>
                    <a:pt x="9268" y="14910"/>
                  </a:cubicBezTo>
                  <a:cubicBezTo>
                    <a:pt x="9304" y="14900"/>
                    <a:pt x="9348" y="14860"/>
                    <a:pt x="9354" y="14805"/>
                  </a:cubicBezTo>
                  <a:cubicBezTo>
                    <a:pt x="9373" y="14642"/>
                    <a:pt x="9218" y="14642"/>
                    <a:pt x="9125" y="14662"/>
                  </a:cubicBezTo>
                  <a:cubicBezTo>
                    <a:pt x="9085" y="14339"/>
                    <a:pt x="9485" y="14455"/>
                    <a:pt x="9526" y="14213"/>
                  </a:cubicBezTo>
                  <a:close/>
                  <a:moveTo>
                    <a:pt x="9287" y="1168"/>
                  </a:moveTo>
                  <a:cubicBezTo>
                    <a:pt x="9271" y="1283"/>
                    <a:pt x="9389" y="1389"/>
                    <a:pt x="9498" y="1379"/>
                  </a:cubicBezTo>
                  <a:cubicBezTo>
                    <a:pt x="9471" y="1275"/>
                    <a:pt x="9337" y="1278"/>
                    <a:pt x="9316" y="1168"/>
                  </a:cubicBezTo>
                  <a:cubicBezTo>
                    <a:pt x="9306" y="1168"/>
                    <a:pt x="9297" y="1168"/>
                    <a:pt x="9287" y="1168"/>
                  </a:cubicBezTo>
                  <a:close/>
                  <a:moveTo>
                    <a:pt x="9603" y="1608"/>
                  </a:moveTo>
                  <a:cubicBezTo>
                    <a:pt x="9610" y="1378"/>
                    <a:pt x="9133" y="1366"/>
                    <a:pt x="9278" y="1092"/>
                  </a:cubicBezTo>
                  <a:cubicBezTo>
                    <a:pt x="9320" y="1091"/>
                    <a:pt x="9334" y="1119"/>
                    <a:pt x="9383" y="1111"/>
                  </a:cubicBezTo>
                  <a:cubicBezTo>
                    <a:pt x="9535" y="1061"/>
                    <a:pt x="9453" y="844"/>
                    <a:pt x="9306" y="843"/>
                  </a:cubicBezTo>
                  <a:cubicBezTo>
                    <a:pt x="9189" y="843"/>
                    <a:pt x="9041" y="981"/>
                    <a:pt x="9058" y="1149"/>
                  </a:cubicBezTo>
                  <a:cubicBezTo>
                    <a:pt x="9064" y="1211"/>
                    <a:pt x="9109" y="1298"/>
                    <a:pt x="9144" y="1350"/>
                  </a:cubicBezTo>
                  <a:cubicBezTo>
                    <a:pt x="9232" y="1483"/>
                    <a:pt x="9391" y="1586"/>
                    <a:pt x="9603" y="1608"/>
                  </a:cubicBezTo>
                  <a:close/>
                  <a:moveTo>
                    <a:pt x="9507" y="13764"/>
                  </a:moveTo>
                  <a:cubicBezTo>
                    <a:pt x="9575" y="13703"/>
                    <a:pt x="9714" y="13666"/>
                    <a:pt x="9689" y="13544"/>
                  </a:cubicBezTo>
                  <a:cubicBezTo>
                    <a:pt x="9629" y="13554"/>
                    <a:pt x="9596" y="13597"/>
                    <a:pt x="9517" y="13601"/>
                  </a:cubicBezTo>
                  <a:cubicBezTo>
                    <a:pt x="9455" y="13604"/>
                    <a:pt x="9389" y="13565"/>
                    <a:pt x="9306" y="13573"/>
                  </a:cubicBezTo>
                  <a:cubicBezTo>
                    <a:pt x="9160" y="13585"/>
                    <a:pt x="9121" y="13730"/>
                    <a:pt x="9249" y="13773"/>
                  </a:cubicBezTo>
                  <a:cubicBezTo>
                    <a:pt x="9295" y="13772"/>
                    <a:pt x="9298" y="13727"/>
                    <a:pt x="9345" y="13725"/>
                  </a:cubicBezTo>
                  <a:cubicBezTo>
                    <a:pt x="9399" y="13855"/>
                    <a:pt x="9275" y="13942"/>
                    <a:pt x="9144" y="13907"/>
                  </a:cubicBezTo>
                  <a:cubicBezTo>
                    <a:pt x="9068" y="13887"/>
                    <a:pt x="8979" y="13709"/>
                    <a:pt x="8848" y="13764"/>
                  </a:cubicBezTo>
                  <a:cubicBezTo>
                    <a:pt x="8839" y="13582"/>
                    <a:pt x="8483" y="13539"/>
                    <a:pt x="8532" y="13773"/>
                  </a:cubicBezTo>
                  <a:cubicBezTo>
                    <a:pt x="8594" y="13821"/>
                    <a:pt x="8638" y="13764"/>
                    <a:pt x="8685" y="13745"/>
                  </a:cubicBezTo>
                  <a:cubicBezTo>
                    <a:pt x="8694" y="13765"/>
                    <a:pt x="8714" y="13773"/>
                    <a:pt x="8714" y="13802"/>
                  </a:cubicBezTo>
                  <a:cubicBezTo>
                    <a:pt x="8680" y="13886"/>
                    <a:pt x="8576" y="13899"/>
                    <a:pt x="8552" y="13993"/>
                  </a:cubicBezTo>
                  <a:cubicBezTo>
                    <a:pt x="8564" y="14025"/>
                    <a:pt x="8595" y="14038"/>
                    <a:pt x="8618" y="14060"/>
                  </a:cubicBezTo>
                  <a:cubicBezTo>
                    <a:pt x="8684" y="14030"/>
                    <a:pt x="8792" y="13887"/>
                    <a:pt x="8924" y="13917"/>
                  </a:cubicBezTo>
                  <a:cubicBezTo>
                    <a:pt x="8989" y="13931"/>
                    <a:pt x="9053" y="14037"/>
                    <a:pt x="8982" y="14098"/>
                  </a:cubicBezTo>
                  <a:cubicBezTo>
                    <a:pt x="8937" y="14099"/>
                    <a:pt x="8888" y="14094"/>
                    <a:pt x="8857" y="14108"/>
                  </a:cubicBezTo>
                  <a:cubicBezTo>
                    <a:pt x="8828" y="14220"/>
                    <a:pt x="8913" y="14265"/>
                    <a:pt x="9010" y="14241"/>
                  </a:cubicBezTo>
                  <a:cubicBezTo>
                    <a:pt x="9089" y="14222"/>
                    <a:pt x="9136" y="14102"/>
                    <a:pt x="9173" y="14060"/>
                  </a:cubicBezTo>
                  <a:cubicBezTo>
                    <a:pt x="9391" y="14068"/>
                    <a:pt x="9469" y="13935"/>
                    <a:pt x="9507" y="13764"/>
                  </a:cubicBezTo>
                  <a:close/>
                  <a:moveTo>
                    <a:pt x="9412" y="15178"/>
                  </a:moveTo>
                  <a:cubicBezTo>
                    <a:pt x="9627" y="15110"/>
                    <a:pt x="9937" y="14818"/>
                    <a:pt x="9756" y="14576"/>
                  </a:cubicBezTo>
                  <a:cubicBezTo>
                    <a:pt x="9777" y="14862"/>
                    <a:pt x="9630" y="15032"/>
                    <a:pt x="9402" y="15092"/>
                  </a:cubicBezTo>
                  <a:cubicBezTo>
                    <a:pt x="9240" y="15135"/>
                    <a:pt x="9015" y="15166"/>
                    <a:pt x="8819" y="15197"/>
                  </a:cubicBezTo>
                  <a:cubicBezTo>
                    <a:pt x="8131" y="15305"/>
                    <a:pt x="7235" y="15255"/>
                    <a:pt x="6612" y="15159"/>
                  </a:cubicBezTo>
                  <a:cubicBezTo>
                    <a:pt x="6533" y="15147"/>
                    <a:pt x="6422" y="15125"/>
                    <a:pt x="6325" y="15102"/>
                  </a:cubicBezTo>
                  <a:cubicBezTo>
                    <a:pt x="6118" y="15052"/>
                    <a:pt x="5905" y="14995"/>
                    <a:pt x="5904" y="14786"/>
                  </a:cubicBezTo>
                  <a:cubicBezTo>
                    <a:pt x="5904" y="14716"/>
                    <a:pt x="5973" y="14641"/>
                    <a:pt x="5933" y="14576"/>
                  </a:cubicBezTo>
                  <a:cubicBezTo>
                    <a:pt x="5927" y="14576"/>
                    <a:pt x="5920" y="14576"/>
                    <a:pt x="5914" y="14576"/>
                  </a:cubicBezTo>
                  <a:cubicBezTo>
                    <a:pt x="5774" y="14701"/>
                    <a:pt x="5871" y="14973"/>
                    <a:pt x="5990" y="15063"/>
                  </a:cubicBezTo>
                  <a:cubicBezTo>
                    <a:pt x="6113" y="15157"/>
                    <a:pt x="6394" y="15190"/>
                    <a:pt x="6631" y="15226"/>
                  </a:cubicBezTo>
                  <a:cubicBezTo>
                    <a:pt x="6870" y="15262"/>
                    <a:pt x="7121" y="15308"/>
                    <a:pt x="7338" y="15321"/>
                  </a:cubicBezTo>
                  <a:cubicBezTo>
                    <a:pt x="7890" y="15355"/>
                    <a:pt x="8440" y="15336"/>
                    <a:pt x="8886" y="15274"/>
                  </a:cubicBezTo>
                  <a:cubicBezTo>
                    <a:pt x="9018" y="15255"/>
                    <a:pt x="9276" y="15221"/>
                    <a:pt x="9412" y="15178"/>
                  </a:cubicBezTo>
                  <a:close/>
                  <a:moveTo>
                    <a:pt x="9545" y="2210"/>
                  </a:moveTo>
                  <a:cubicBezTo>
                    <a:pt x="9675" y="2229"/>
                    <a:pt x="9713" y="2430"/>
                    <a:pt x="9813" y="2363"/>
                  </a:cubicBezTo>
                  <a:cubicBezTo>
                    <a:pt x="9790" y="2308"/>
                    <a:pt x="9768" y="2231"/>
                    <a:pt x="9717" y="2153"/>
                  </a:cubicBezTo>
                  <a:cubicBezTo>
                    <a:pt x="9690" y="2110"/>
                    <a:pt x="9628" y="2081"/>
                    <a:pt x="9612" y="2038"/>
                  </a:cubicBezTo>
                  <a:cubicBezTo>
                    <a:pt x="9570" y="1924"/>
                    <a:pt x="9606" y="1813"/>
                    <a:pt x="9517" y="1742"/>
                  </a:cubicBezTo>
                  <a:cubicBezTo>
                    <a:pt x="9457" y="1694"/>
                    <a:pt x="9349" y="1688"/>
                    <a:pt x="9220" y="1723"/>
                  </a:cubicBezTo>
                  <a:cubicBezTo>
                    <a:pt x="9186" y="1690"/>
                    <a:pt x="9194" y="1643"/>
                    <a:pt x="9144" y="1608"/>
                  </a:cubicBezTo>
                  <a:cubicBezTo>
                    <a:pt x="9005" y="1512"/>
                    <a:pt x="8790" y="1649"/>
                    <a:pt x="8915" y="1751"/>
                  </a:cubicBezTo>
                  <a:cubicBezTo>
                    <a:pt x="8990" y="1766"/>
                    <a:pt x="9000" y="1715"/>
                    <a:pt x="9068" y="1723"/>
                  </a:cubicBezTo>
                  <a:cubicBezTo>
                    <a:pt x="9118" y="1880"/>
                    <a:pt x="8971" y="1925"/>
                    <a:pt x="8838" y="1885"/>
                  </a:cubicBezTo>
                  <a:cubicBezTo>
                    <a:pt x="8736" y="1854"/>
                    <a:pt x="8677" y="1696"/>
                    <a:pt x="8571" y="1780"/>
                  </a:cubicBezTo>
                  <a:cubicBezTo>
                    <a:pt x="8579" y="1915"/>
                    <a:pt x="8732" y="1905"/>
                    <a:pt x="8752" y="2028"/>
                  </a:cubicBezTo>
                  <a:cubicBezTo>
                    <a:pt x="8695" y="2012"/>
                    <a:pt x="8663" y="2029"/>
                    <a:pt x="8628" y="2057"/>
                  </a:cubicBezTo>
                  <a:cubicBezTo>
                    <a:pt x="8609" y="2136"/>
                    <a:pt x="8668" y="2184"/>
                    <a:pt x="8695" y="2191"/>
                  </a:cubicBezTo>
                  <a:cubicBezTo>
                    <a:pt x="8863" y="2235"/>
                    <a:pt x="8886" y="1989"/>
                    <a:pt x="9048" y="2038"/>
                  </a:cubicBezTo>
                  <a:cubicBezTo>
                    <a:pt x="9121" y="1962"/>
                    <a:pt x="9367" y="1770"/>
                    <a:pt x="9431" y="1952"/>
                  </a:cubicBezTo>
                  <a:cubicBezTo>
                    <a:pt x="9451" y="2011"/>
                    <a:pt x="9425" y="2070"/>
                    <a:pt x="9373" y="2095"/>
                  </a:cubicBezTo>
                  <a:cubicBezTo>
                    <a:pt x="9254" y="1904"/>
                    <a:pt x="9067" y="2192"/>
                    <a:pt x="9259" y="2248"/>
                  </a:cubicBezTo>
                  <a:cubicBezTo>
                    <a:pt x="9361" y="2278"/>
                    <a:pt x="9451" y="2196"/>
                    <a:pt x="9545" y="2210"/>
                  </a:cubicBezTo>
                  <a:close/>
                  <a:moveTo>
                    <a:pt x="10061" y="14805"/>
                  </a:moveTo>
                  <a:cubicBezTo>
                    <a:pt x="10061" y="14660"/>
                    <a:pt x="9965" y="14446"/>
                    <a:pt x="9842" y="14404"/>
                  </a:cubicBezTo>
                  <a:cubicBezTo>
                    <a:pt x="9704" y="14490"/>
                    <a:pt x="9839" y="14562"/>
                    <a:pt x="9851" y="14691"/>
                  </a:cubicBezTo>
                  <a:cubicBezTo>
                    <a:pt x="9879" y="14990"/>
                    <a:pt x="9551" y="15183"/>
                    <a:pt x="9306" y="15235"/>
                  </a:cubicBezTo>
                  <a:cubicBezTo>
                    <a:pt x="8605" y="15385"/>
                    <a:pt x="7533" y="15414"/>
                    <a:pt x="6784" y="15302"/>
                  </a:cubicBezTo>
                  <a:cubicBezTo>
                    <a:pt x="6528" y="15264"/>
                    <a:pt x="6207" y="15205"/>
                    <a:pt x="6038" y="15130"/>
                  </a:cubicBezTo>
                  <a:cubicBezTo>
                    <a:pt x="5865" y="15054"/>
                    <a:pt x="5753" y="14830"/>
                    <a:pt x="5828" y="14624"/>
                  </a:cubicBezTo>
                  <a:cubicBezTo>
                    <a:pt x="5851" y="14559"/>
                    <a:pt x="5918" y="14522"/>
                    <a:pt x="5914" y="14471"/>
                  </a:cubicBezTo>
                  <a:cubicBezTo>
                    <a:pt x="5908" y="14406"/>
                    <a:pt x="5830" y="14328"/>
                    <a:pt x="5780" y="14385"/>
                  </a:cubicBezTo>
                  <a:cubicBezTo>
                    <a:pt x="5651" y="14479"/>
                    <a:pt x="5594" y="14752"/>
                    <a:pt x="5675" y="14977"/>
                  </a:cubicBezTo>
                  <a:cubicBezTo>
                    <a:pt x="5724" y="15114"/>
                    <a:pt x="5892" y="15252"/>
                    <a:pt x="6029" y="15312"/>
                  </a:cubicBezTo>
                  <a:cubicBezTo>
                    <a:pt x="6290" y="15425"/>
                    <a:pt x="6620" y="15458"/>
                    <a:pt x="6965" y="15493"/>
                  </a:cubicBezTo>
                  <a:cubicBezTo>
                    <a:pt x="7440" y="15542"/>
                    <a:pt x="7881" y="15592"/>
                    <a:pt x="8322" y="15541"/>
                  </a:cubicBezTo>
                  <a:cubicBezTo>
                    <a:pt x="8362" y="15537"/>
                    <a:pt x="8404" y="15515"/>
                    <a:pt x="8437" y="15512"/>
                  </a:cubicBezTo>
                  <a:cubicBezTo>
                    <a:pt x="8512" y="15506"/>
                    <a:pt x="8593" y="15521"/>
                    <a:pt x="8666" y="15512"/>
                  </a:cubicBezTo>
                  <a:cubicBezTo>
                    <a:pt x="9111" y="15463"/>
                    <a:pt x="9557" y="15407"/>
                    <a:pt x="9823" y="15207"/>
                  </a:cubicBezTo>
                  <a:cubicBezTo>
                    <a:pt x="9930" y="15125"/>
                    <a:pt x="10061" y="14967"/>
                    <a:pt x="10061" y="14805"/>
                  </a:cubicBezTo>
                  <a:close/>
                  <a:moveTo>
                    <a:pt x="10176" y="1111"/>
                  </a:moveTo>
                  <a:cubicBezTo>
                    <a:pt x="10204" y="814"/>
                    <a:pt x="10045" y="652"/>
                    <a:pt x="9909" y="528"/>
                  </a:cubicBezTo>
                  <a:cubicBezTo>
                    <a:pt x="9483" y="325"/>
                    <a:pt x="8804" y="233"/>
                    <a:pt x="8131" y="213"/>
                  </a:cubicBezTo>
                  <a:cubicBezTo>
                    <a:pt x="7893" y="206"/>
                    <a:pt x="7651" y="186"/>
                    <a:pt x="7424" y="203"/>
                  </a:cubicBezTo>
                  <a:cubicBezTo>
                    <a:pt x="6909" y="243"/>
                    <a:pt x="6280" y="280"/>
                    <a:pt x="5990" y="519"/>
                  </a:cubicBezTo>
                  <a:cubicBezTo>
                    <a:pt x="5890" y="601"/>
                    <a:pt x="5750" y="798"/>
                    <a:pt x="5732" y="949"/>
                  </a:cubicBezTo>
                  <a:cubicBezTo>
                    <a:pt x="5706" y="1176"/>
                    <a:pt x="5840" y="1321"/>
                    <a:pt x="5990" y="1398"/>
                  </a:cubicBezTo>
                  <a:cubicBezTo>
                    <a:pt x="6028" y="1378"/>
                    <a:pt x="6045" y="1338"/>
                    <a:pt x="6067" y="1302"/>
                  </a:cubicBezTo>
                  <a:cubicBezTo>
                    <a:pt x="6014" y="1207"/>
                    <a:pt x="5931" y="1158"/>
                    <a:pt x="5924" y="1035"/>
                  </a:cubicBezTo>
                  <a:cubicBezTo>
                    <a:pt x="5912" y="842"/>
                    <a:pt x="6081" y="640"/>
                    <a:pt x="6248" y="566"/>
                  </a:cubicBezTo>
                  <a:cubicBezTo>
                    <a:pt x="6346" y="523"/>
                    <a:pt x="6465" y="520"/>
                    <a:pt x="6583" y="499"/>
                  </a:cubicBezTo>
                  <a:cubicBezTo>
                    <a:pt x="6792" y="464"/>
                    <a:pt x="7015" y="400"/>
                    <a:pt x="7185" y="442"/>
                  </a:cubicBezTo>
                  <a:cubicBezTo>
                    <a:pt x="6886" y="525"/>
                    <a:pt x="6403" y="478"/>
                    <a:pt x="6172" y="652"/>
                  </a:cubicBezTo>
                  <a:cubicBezTo>
                    <a:pt x="6038" y="753"/>
                    <a:pt x="5855" y="1127"/>
                    <a:pt x="6096" y="1197"/>
                  </a:cubicBezTo>
                  <a:cubicBezTo>
                    <a:pt x="6120" y="1097"/>
                    <a:pt x="6060" y="1062"/>
                    <a:pt x="6067" y="968"/>
                  </a:cubicBezTo>
                  <a:cubicBezTo>
                    <a:pt x="6085" y="714"/>
                    <a:pt x="6363" y="607"/>
                    <a:pt x="6650" y="614"/>
                  </a:cubicBezTo>
                  <a:cubicBezTo>
                    <a:pt x="6982" y="507"/>
                    <a:pt x="7485" y="540"/>
                    <a:pt x="7854" y="499"/>
                  </a:cubicBezTo>
                  <a:cubicBezTo>
                    <a:pt x="8396" y="517"/>
                    <a:pt x="9021" y="569"/>
                    <a:pt x="9517" y="691"/>
                  </a:cubicBezTo>
                  <a:cubicBezTo>
                    <a:pt x="9561" y="730"/>
                    <a:pt x="9621" y="769"/>
                    <a:pt x="9708" y="738"/>
                  </a:cubicBezTo>
                  <a:cubicBezTo>
                    <a:pt x="9805" y="802"/>
                    <a:pt x="9895" y="915"/>
                    <a:pt x="9889" y="1063"/>
                  </a:cubicBezTo>
                  <a:cubicBezTo>
                    <a:pt x="9887" y="1127"/>
                    <a:pt x="9836" y="1187"/>
                    <a:pt x="9870" y="1254"/>
                  </a:cubicBezTo>
                  <a:cubicBezTo>
                    <a:pt x="10012" y="1153"/>
                    <a:pt x="9964" y="897"/>
                    <a:pt x="9870" y="777"/>
                  </a:cubicBezTo>
                  <a:cubicBezTo>
                    <a:pt x="9809" y="698"/>
                    <a:pt x="9701" y="695"/>
                    <a:pt x="9679" y="624"/>
                  </a:cubicBezTo>
                  <a:cubicBezTo>
                    <a:pt x="9801" y="679"/>
                    <a:pt x="9832" y="677"/>
                    <a:pt x="9889" y="738"/>
                  </a:cubicBezTo>
                  <a:cubicBezTo>
                    <a:pt x="9972" y="827"/>
                    <a:pt x="10020" y="1017"/>
                    <a:pt x="9985" y="1149"/>
                  </a:cubicBezTo>
                  <a:cubicBezTo>
                    <a:pt x="9962" y="1236"/>
                    <a:pt x="9875" y="1291"/>
                    <a:pt x="9880" y="1369"/>
                  </a:cubicBezTo>
                  <a:cubicBezTo>
                    <a:pt x="9882" y="1409"/>
                    <a:pt x="9922" y="1461"/>
                    <a:pt x="9947" y="1465"/>
                  </a:cubicBezTo>
                  <a:cubicBezTo>
                    <a:pt x="10066" y="1483"/>
                    <a:pt x="10167" y="1207"/>
                    <a:pt x="10176" y="1111"/>
                  </a:cubicBezTo>
                  <a:close/>
                  <a:moveTo>
                    <a:pt x="10042" y="15025"/>
                  </a:moveTo>
                  <a:cubicBezTo>
                    <a:pt x="10256" y="15055"/>
                    <a:pt x="10469" y="14906"/>
                    <a:pt x="10396" y="14681"/>
                  </a:cubicBezTo>
                  <a:cubicBezTo>
                    <a:pt x="10384" y="14681"/>
                    <a:pt x="10383" y="14669"/>
                    <a:pt x="10367" y="14672"/>
                  </a:cubicBezTo>
                  <a:cubicBezTo>
                    <a:pt x="10321" y="14752"/>
                    <a:pt x="10337" y="14837"/>
                    <a:pt x="10291" y="14882"/>
                  </a:cubicBezTo>
                  <a:cubicBezTo>
                    <a:pt x="10218" y="14953"/>
                    <a:pt x="10081" y="14918"/>
                    <a:pt x="10042" y="15025"/>
                  </a:cubicBezTo>
                  <a:close/>
                  <a:moveTo>
                    <a:pt x="10472" y="1111"/>
                  </a:moveTo>
                  <a:cubicBezTo>
                    <a:pt x="10605" y="984"/>
                    <a:pt x="10284" y="726"/>
                    <a:pt x="10195" y="872"/>
                  </a:cubicBezTo>
                  <a:cubicBezTo>
                    <a:pt x="10203" y="874"/>
                    <a:pt x="10206" y="880"/>
                    <a:pt x="10205" y="891"/>
                  </a:cubicBezTo>
                  <a:cubicBezTo>
                    <a:pt x="10375" y="883"/>
                    <a:pt x="10428" y="993"/>
                    <a:pt x="10472" y="1111"/>
                  </a:cubicBezTo>
                  <a:close/>
                  <a:moveTo>
                    <a:pt x="10558" y="14433"/>
                  </a:moveTo>
                  <a:cubicBezTo>
                    <a:pt x="10569" y="14402"/>
                    <a:pt x="10585" y="14376"/>
                    <a:pt x="10587" y="14337"/>
                  </a:cubicBezTo>
                  <a:cubicBezTo>
                    <a:pt x="10550" y="14305"/>
                    <a:pt x="10462" y="14323"/>
                    <a:pt x="10463" y="14385"/>
                  </a:cubicBezTo>
                  <a:cubicBezTo>
                    <a:pt x="10486" y="14409"/>
                    <a:pt x="10509" y="14435"/>
                    <a:pt x="10558" y="14433"/>
                  </a:cubicBezTo>
                  <a:close/>
                  <a:moveTo>
                    <a:pt x="10482" y="14289"/>
                  </a:moveTo>
                  <a:cubicBezTo>
                    <a:pt x="10531" y="14269"/>
                    <a:pt x="10630" y="14293"/>
                    <a:pt x="10635" y="14222"/>
                  </a:cubicBezTo>
                  <a:cubicBezTo>
                    <a:pt x="10521" y="14178"/>
                    <a:pt x="10362" y="14247"/>
                    <a:pt x="10367" y="14347"/>
                  </a:cubicBezTo>
                  <a:cubicBezTo>
                    <a:pt x="10409" y="14369"/>
                    <a:pt x="10433" y="14309"/>
                    <a:pt x="10482" y="14289"/>
                  </a:cubicBezTo>
                  <a:close/>
                  <a:moveTo>
                    <a:pt x="10625" y="14796"/>
                  </a:moveTo>
                  <a:cubicBezTo>
                    <a:pt x="10634" y="14681"/>
                    <a:pt x="10566" y="14499"/>
                    <a:pt x="10472" y="14442"/>
                  </a:cubicBezTo>
                  <a:cubicBezTo>
                    <a:pt x="10345" y="14364"/>
                    <a:pt x="10093" y="14390"/>
                    <a:pt x="10071" y="14538"/>
                  </a:cubicBezTo>
                  <a:cubicBezTo>
                    <a:pt x="10035" y="14785"/>
                    <a:pt x="10344" y="14764"/>
                    <a:pt x="10367" y="14586"/>
                  </a:cubicBezTo>
                  <a:cubicBezTo>
                    <a:pt x="10597" y="14775"/>
                    <a:pt x="10309" y="15151"/>
                    <a:pt x="10014" y="15073"/>
                  </a:cubicBezTo>
                  <a:cubicBezTo>
                    <a:pt x="9970" y="15119"/>
                    <a:pt x="9910" y="15148"/>
                    <a:pt x="9889" y="15216"/>
                  </a:cubicBezTo>
                  <a:cubicBezTo>
                    <a:pt x="10239" y="15319"/>
                    <a:pt x="10603" y="15095"/>
                    <a:pt x="10625" y="14796"/>
                  </a:cubicBezTo>
                  <a:close/>
                  <a:moveTo>
                    <a:pt x="10673" y="1532"/>
                  </a:moveTo>
                  <a:cubicBezTo>
                    <a:pt x="10664" y="1483"/>
                    <a:pt x="10667" y="1423"/>
                    <a:pt x="10625" y="1407"/>
                  </a:cubicBezTo>
                  <a:cubicBezTo>
                    <a:pt x="10490" y="1411"/>
                    <a:pt x="10547" y="1592"/>
                    <a:pt x="10673" y="1532"/>
                  </a:cubicBezTo>
                  <a:close/>
                  <a:moveTo>
                    <a:pt x="10730" y="1598"/>
                  </a:moveTo>
                  <a:cubicBezTo>
                    <a:pt x="10691" y="1557"/>
                    <a:pt x="10648" y="1599"/>
                    <a:pt x="10606" y="1589"/>
                  </a:cubicBezTo>
                  <a:cubicBezTo>
                    <a:pt x="10523" y="1569"/>
                    <a:pt x="10513" y="1471"/>
                    <a:pt x="10444" y="1474"/>
                  </a:cubicBezTo>
                  <a:cubicBezTo>
                    <a:pt x="10436" y="1476"/>
                    <a:pt x="10433" y="1482"/>
                    <a:pt x="10434" y="1493"/>
                  </a:cubicBezTo>
                  <a:cubicBezTo>
                    <a:pt x="10429" y="1634"/>
                    <a:pt x="10648" y="1717"/>
                    <a:pt x="10730" y="1598"/>
                  </a:cubicBezTo>
                  <a:close/>
                  <a:moveTo>
                    <a:pt x="10740" y="14136"/>
                  </a:moveTo>
                  <a:cubicBezTo>
                    <a:pt x="10747" y="14082"/>
                    <a:pt x="10637" y="14040"/>
                    <a:pt x="10568" y="14031"/>
                  </a:cubicBezTo>
                  <a:cubicBezTo>
                    <a:pt x="10300" y="13999"/>
                    <a:pt x="10177" y="14146"/>
                    <a:pt x="10147" y="14337"/>
                  </a:cubicBezTo>
                  <a:cubicBezTo>
                    <a:pt x="10171" y="14378"/>
                    <a:pt x="10251" y="14368"/>
                    <a:pt x="10291" y="14347"/>
                  </a:cubicBezTo>
                  <a:cubicBezTo>
                    <a:pt x="10340" y="14271"/>
                    <a:pt x="10398" y="14190"/>
                    <a:pt x="10520" y="14175"/>
                  </a:cubicBezTo>
                  <a:cubicBezTo>
                    <a:pt x="10609" y="14163"/>
                    <a:pt x="10730" y="14213"/>
                    <a:pt x="10740" y="14136"/>
                  </a:cubicBezTo>
                  <a:close/>
                  <a:moveTo>
                    <a:pt x="10778" y="14758"/>
                  </a:moveTo>
                  <a:cubicBezTo>
                    <a:pt x="10738" y="14738"/>
                    <a:pt x="10730" y="14685"/>
                    <a:pt x="10673" y="14681"/>
                  </a:cubicBezTo>
                  <a:cubicBezTo>
                    <a:pt x="10658" y="14708"/>
                    <a:pt x="10658" y="14788"/>
                    <a:pt x="10673" y="14815"/>
                  </a:cubicBezTo>
                  <a:cubicBezTo>
                    <a:pt x="10727" y="14815"/>
                    <a:pt x="10767" y="14801"/>
                    <a:pt x="10778" y="14758"/>
                  </a:cubicBezTo>
                  <a:close/>
                  <a:moveTo>
                    <a:pt x="10750" y="1063"/>
                  </a:moveTo>
                  <a:cubicBezTo>
                    <a:pt x="10752" y="739"/>
                    <a:pt x="10374" y="542"/>
                    <a:pt x="10100" y="624"/>
                  </a:cubicBezTo>
                  <a:cubicBezTo>
                    <a:pt x="10113" y="687"/>
                    <a:pt x="10135" y="741"/>
                    <a:pt x="10176" y="777"/>
                  </a:cubicBezTo>
                  <a:cubicBezTo>
                    <a:pt x="10322" y="791"/>
                    <a:pt x="10507" y="847"/>
                    <a:pt x="10539" y="987"/>
                  </a:cubicBezTo>
                  <a:cubicBezTo>
                    <a:pt x="10556" y="1061"/>
                    <a:pt x="10541" y="1171"/>
                    <a:pt x="10453" y="1187"/>
                  </a:cubicBezTo>
                  <a:cubicBezTo>
                    <a:pt x="10420" y="1127"/>
                    <a:pt x="10329" y="1101"/>
                    <a:pt x="10262" y="1149"/>
                  </a:cubicBezTo>
                  <a:cubicBezTo>
                    <a:pt x="10148" y="1394"/>
                    <a:pt x="10486" y="1460"/>
                    <a:pt x="10606" y="1379"/>
                  </a:cubicBezTo>
                  <a:cubicBezTo>
                    <a:pt x="10667" y="1337"/>
                    <a:pt x="10748" y="1180"/>
                    <a:pt x="10750" y="1063"/>
                  </a:cubicBezTo>
                  <a:close/>
                  <a:moveTo>
                    <a:pt x="10864" y="1703"/>
                  </a:moveTo>
                  <a:cubicBezTo>
                    <a:pt x="10810" y="1598"/>
                    <a:pt x="10716" y="1701"/>
                    <a:pt x="10644" y="1703"/>
                  </a:cubicBezTo>
                  <a:cubicBezTo>
                    <a:pt x="10437" y="1711"/>
                    <a:pt x="10433" y="1502"/>
                    <a:pt x="10291" y="1407"/>
                  </a:cubicBezTo>
                  <a:cubicBezTo>
                    <a:pt x="10284" y="1407"/>
                    <a:pt x="10278" y="1407"/>
                    <a:pt x="10272" y="1407"/>
                  </a:cubicBezTo>
                  <a:cubicBezTo>
                    <a:pt x="10236" y="1561"/>
                    <a:pt x="10411" y="1801"/>
                    <a:pt x="10530" y="1828"/>
                  </a:cubicBezTo>
                  <a:cubicBezTo>
                    <a:pt x="10661" y="1858"/>
                    <a:pt x="10798" y="1789"/>
                    <a:pt x="10864" y="1703"/>
                  </a:cubicBezTo>
                  <a:close/>
                  <a:moveTo>
                    <a:pt x="10893" y="1025"/>
                  </a:moveTo>
                  <a:cubicBezTo>
                    <a:pt x="10850" y="945"/>
                    <a:pt x="10735" y="1016"/>
                    <a:pt x="10807" y="1092"/>
                  </a:cubicBezTo>
                  <a:cubicBezTo>
                    <a:pt x="10843" y="1078"/>
                    <a:pt x="10877" y="1060"/>
                    <a:pt x="10893" y="1025"/>
                  </a:cubicBezTo>
                  <a:close/>
                  <a:moveTo>
                    <a:pt x="10950" y="14844"/>
                  </a:moveTo>
                  <a:cubicBezTo>
                    <a:pt x="10875" y="14717"/>
                    <a:pt x="10751" y="14860"/>
                    <a:pt x="10644" y="14872"/>
                  </a:cubicBezTo>
                  <a:cubicBezTo>
                    <a:pt x="10621" y="14899"/>
                    <a:pt x="10595" y="14966"/>
                    <a:pt x="10616" y="15006"/>
                  </a:cubicBezTo>
                  <a:cubicBezTo>
                    <a:pt x="10763" y="15025"/>
                    <a:pt x="10898" y="14951"/>
                    <a:pt x="10950" y="14844"/>
                  </a:cubicBezTo>
                  <a:close/>
                  <a:moveTo>
                    <a:pt x="10864" y="13907"/>
                  </a:moveTo>
                  <a:cubicBezTo>
                    <a:pt x="11098" y="13852"/>
                    <a:pt x="11246" y="13979"/>
                    <a:pt x="11390" y="14069"/>
                  </a:cubicBezTo>
                  <a:cubicBezTo>
                    <a:pt x="11363" y="13892"/>
                    <a:pt x="11113" y="13808"/>
                    <a:pt x="10912" y="13831"/>
                  </a:cubicBezTo>
                  <a:cubicBezTo>
                    <a:pt x="10601" y="13453"/>
                    <a:pt x="9958" y="13587"/>
                    <a:pt x="9861" y="14079"/>
                  </a:cubicBezTo>
                  <a:cubicBezTo>
                    <a:pt x="9852" y="14124"/>
                    <a:pt x="9868" y="14181"/>
                    <a:pt x="9851" y="14222"/>
                  </a:cubicBezTo>
                  <a:cubicBezTo>
                    <a:pt x="9833" y="14266"/>
                    <a:pt x="9774" y="14277"/>
                    <a:pt x="9736" y="14318"/>
                  </a:cubicBezTo>
                  <a:cubicBezTo>
                    <a:pt x="9723" y="14332"/>
                    <a:pt x="9705" y="14372"/>
                    <a:pt x="9689" y="14394"/>
                  </a:cubicBezTo>
                  <a:cubicBezTo>
                    <a:pt x="9629" y="14480"/>
                    <a:pt x="9604" y="14541"/>
                    <a:pt x="9612" y="14691"/>
                  </a:cubicBezTo>
                  <a:cubicBezTo>
                    <a:pt x="9659" y="14722"/>
                    <a:pt x="9600" y="14809"/>
                    <a:pt x="9679" y="14815"/>
                  </a:cubicBezTo>
                  <a:cubicBezTo>
                    <a:pt x="9686" y="14588"/>
                    <a:pt x="9750" y="14364"/>
                    <a:pt x="9937" y="14289"/>
                  </a:cubicBezTo>
                  <a:cubicBezTo>
                    <a:pt x="9902" y="13940"/>
                    <a:pt x="10186" y="13648"/>
                    <a:pt x="10558" y="13706"/>
                  </a:cubicBezTo>
                  <a:cubicBezTo>
                    <a:pt x="10700" y="13729"/>
                    <a:pt x="10772" y="13817"/>
                    <a:pt x="10864" y="13907"/>
                  </a:cubicBezTo>
                  <a:close/>
                  <a:moveTo>
                    <a:pt x="10778" y="939"/>
                  </a:moveTo>
                  <a:cubicBezTo>
                    <a:pt x="10869" y="963"/>
                    <a:pt x="11036" y="1072"/>
                    <a:pt x="11103" y="949"/>
                  </a:cubicBezTo>
                  <a:cubicBezTo>
                    <a:pt x="11043" y="856"/>
                    <a:pt x="10868" y="736"/>
                    <a:pt x="10730" y="815"/>
                  </a:cubicBezTo>
                  <a:cubicBezTo>
                    <a:pt x="10740" y="863"/>
                    <a:pt x="10756" y="904"/>
                    <a:pt x="10778" y="939"/>
                  </a:cubicBezTo>
                  <a:close/>
                  <a:moveTo>
                    <a:pt x="11495" y="1388"/>
                  </a:moveTo>
                  <a:cubicBezTo>
                    <a:pt x="11476" y="1190"/>
                    <a:pt x="10915" y="1160"/>
                    <a:pt x="10950" y="1398"/>
                  </a:cubicBezTo>
                  <a:cubicBezTo>
                    <a:pt x="11039" y="1401"/>
                    <a:pt x="11042" y="1319"/>
                    <a:pt x="11113" y="1302"/>
                  </a:cubicBezTo>
                  <a:cubicBezTo>
                    <a:pt x="11275" y="1262"/>
                    <a:pt x="11379" y="1387"/>
                    <a:pt x="11495" y="1388"/>
                  </a:cubicBezTo>
                  <a:close/>
                  <a:moveTo>
                    <a:pt x="11332" y="14480"/>
                  </a:moveTo>
                  <a:cubicBezTo>
                    <a:pt x="11234" y="14437"/>
                    <a:pt x="11134" y="14587"/>
                    <a:pt x="10988" y="14528"/>
                  </a:cubicBezTo>
                  <a:cubicBezTo>
                    <a:pt x="10951" y="14515"/>
                    <a:pt x="10952" y="14463"/>
                    <a:pt x="10893" y="14471"/>
                  </a:cubicBezTo>
                  <a:cubicBezTo>
                    <a:pt x="10845" y="14677"/>
                    <a:pt x="11297" y="14656"/>
                    <a:pt x="11332" y="14480"/>
                  </a:cubicBezTo>
                  <a:close/>
                  <a:moveTo>
                    <a:pt x="11275" y="2028"/>
                  </a:moveTo>
                  <a:cubicBezTo>
                    <a:pt x="11404" y="1992"/>
                    <a:pt x="11496" y="1932"/>
                    <a:pt x="11543" y="1799"/>
                  </a:cubicBezTo>
                  <a:cubicBezTo>
                    <a:pt x="11417" y="1822"/>
                    <a:pt x="11338" y="1989"/>
                    <a:pt x="11170" y="1990"/>
                  </a:cubicBezTo>
                  <a:cubicBezTo>
                    <a:pt x="11119" y="1991"/>
                    <a:pt x="11071" y="1957"/>
                    <a:pt x="11008" y="1952"/>
                  </a:cubicBezTo>
                  <a:cubicBezTo>
                    <a:pt x="10855" y="2149"/>
                    <a:pt x="10516" y="2265"/>
                    <a:pt x="10272" y="2095"/>
                  </a:cubicBezTo>
                  <a:cubicBezTo>
                    <a:pt x="10124" y="1993"/>
                    <a:pt x="10034" y="1814"/>
                    <a:pt x="10042" y="1598"/>
                  </a:cubicBezTo>
                  <a:cubicBezTo>
                    <a:pt x="9950" y="1521"/>
                    <a:pt x="9819" y="1454"/>
                    <a:pt x="9803" y="1302"/>
                  </a:cubicBezTo>
                  <a:cubicBezTo>
                    <a:pt x="9793" y="1200"/>
                    <a:pt x="9877" y="1101"/>
                    <a:pt x="9823" y="1015"/>
                  </a:cubicBezTo>
                  <a:cubicBezTo>
                    <a:pt x="9819" y="1015"/>
                    <a:pt x="9816" y="1015"/>
                    <a:pt x="9813" y="1015"/>
                  </a:cubicBezTo>
                  <a:cubicBezTo>
                    <a:pt x="9686" y="1163"/>
                    <a:pt x="9720" y="1361"/>
                    <a:pt x="9803" y="1493"/>
                  </a:cubicBezTo>
                  <a:cubicBezTo>
                    <a:pt x="9846" y="1561"/>
                    <a:pt x="9924" y="1586"/>
                    <a:pt x="9947" y="1646"/>
                  </a:cubicBezTo>
                  <a:cubicBezTo>
                    <a:pt x="9984" y="1745"/>
                    <a:pt x="9964" y="1835"/>
                    <a:pt x="9995" y="1904"/>
                  </a:cubicBezTo>
                  <a:cubicBezTo>
                    <a:pt x="10096" y="2135"/>
                    <a:pt x="10506" y="2398"/>
                    <a:pt x="10826" y="2220"/>
                  </a:cubicBezTo>
                  <a:cubicBezTo>
                    <a:pt x="10906" y="2175"/>
                    <a:pt x="10965" y="2059"/>
                    <a:pt x="11055" y="2038"/>
                  </a:cubicBezTo>
                  <a:cubicBezTo>
                    <a:pt x="11127" y="2022"/>
                    <a:pt x="11205" y="2048"/>
                    <a:pt x="11275" y="2028"/>
                  </a:cubicBezTo>
                  <a:close/>
                  <a:moveTo>
                    <a:pt x="11562" y="14499"/>
                  </a:moveTo>
                  <a:cubicBezTo>
                    <a:pt x="11502" y="14505"/>
                    <a:pt x="11461" y="14492"/>
                    <a:pt x="11409" y="14490"/>
                  </a:cubicBezTo>
                  <a:cubicBezTo>
                    <a:pt x="11311" y="14595"/>
                    <a:pt x="11177" y="14696"/>
                    <a:pt x="10960" y="14652"/>
                  </a:cubicBezTo>
                  <a:cubicBezTo>
                    <a:pt x="10901" y="14591"/>
                    <a:pt x="10792" y="14536"/>
                    <a:pt x="10826" y="14414"/>
                  </a:cubicBezTo>
                  <a:cubicBezTo>
                    <a:pt x="11033" y="14475"/>
                    <a:pt x="11063" y="14161"/>
                    <a:pt x="10864" y="14155"/>
                  </a:cubicBezTo>
                  <a:cubicBezTo>
                    <a:pt x="10708" y="14151"/>
                    <a:pt x="10572" y="14347"/>
                    <a:pt x="10625" y="14519"/>
                  </a:cubicBezTo>
                  <a:cubicBezTo>
                    <a:pt x="10674" y="14675"/>
                    <a:pt x="10943" y="14837"/>
                    <a:pt x="11189" y="14796"/>
                  </a:cubicBezTo>
                  <a:cubicBezTo>
                    <a:pt x="11244" y="14787"/>
                    <a:pt x="11335" y="14745"/>
                    <a:pt x="11390" y="14710"/>
                  </a:cubicBezTo>
                  <a:cubicBezTo>
                    <a:pt x="11462" y="14664"/>
                    <a:pt x="11540" y="14603"/>
                    <a:pt x="11562" y="14499"/>
                  </a:cubicBezTo>
                  <a:close/>
                  <a:moveTo>
                    <a:pt x="11390" y="13955"/>
                  </a:moveTo>
                  <a:cubicBezTo>
                    <a:pt x="11456" y="14032"/>
                    <a:pt x="11479" y="14195"/>
                    <a:pt x="11638" y="14108"/>
                  </a:cubicBezTo>
                  <a:cubicBezTo>
                    <a:pt x="11596" y="13872"/>
                    <a:pt x="11407" y="13686"/>
                    <a:pt x="11160" y="13659"/>
                  </a:cubicBezTo>
                  <a:cubicBezTo>
                    <a:pt x="11126" y="13655"/>
                    <a:pt x="11067" y="13670"/>
                    <a:pt x="11027" y="13659"/>
                  </a:cubicBezTo>
                  <a:cubicBezTo>
                    <a:pt x="10987" y="13647"/>
                    <a:pt x="10937" y="13589"/>
                    <a:pt x="10902" y="13563"/>
                  </a:cubicBezTo>
                  <a:cubicBezTo>
                    <a:pt x="10778" y="13470"/>
                    <a:pt x="10608" y="13388"/>
                    <a:pt x="10405" y="13391"/>
                  </a:cubicBezTo>
                  <a:cubicBezTo>
                    <a:pt x="9978" y="13398"/>
                    <a:pt x="9696" y="13713"/>
                    <a:pt x="9689" y="14136"/>
                  </a:cubicBezTo>
                  <a:cubicBezTo>
                    <a:pt x="9561" y="14224"/>
                    <a:pt x="9446" y="14419"/>
                    <a:pt x="9421" y="14595"/>
                  </a:cubicBezTo>
                  <a:cubicBezTo>
                    <a:pt x="9402" y="14733"/>
                    <a:pt x="9471" y="14981"/>
                    <a:pt x="9555" y="14977"/>
                  </a:cubicBezTo>
                  <a:cubicBezTo>
                    <a:pt x="9689" y="14972"/>
                    <a:pt x="9581" y="14761"/>
                    <a:pt x="9574" y="14691"/>
                  </a:cubicBezTo>
                  <a:cubicBezTo>
                    <a:pt x="9562" y="14574"/>
                    <a:pt x="9605" y="14414"/>
                    <a:pt x="9660" y="14337"/>
                  </a:cubicBezTo>
                  <a:cubicBezTo>
                    <a:pt x="9703" y="14276"/>
                    <a:pt x="9774" y="14275"/>
                    <a:pt x="9803" y="14194"/>
                  </a:cubicBezTo>
                  <a:cubicBezTo>
                    <a:pt x="9818" y="14153"/>
                    <a:pt x="9815" y="14096"/>
                    <a:pt x="9823" y="14060"/>
                  </a:cubicBezTo>
                  <a:cubicBezTo>
                    <a:pt x="9910" y="13674"/>
                    <a:pt x="10379" y="13403"/>
                    <a:pt x="10778" y="13659"/>
                  </a:cubicBezTo>
                  <a:cubicBezTo>
                    <a:pt x="10830" y="13692"/>
                    <a:pt x="10861" y="13762"/>
                    <a:pt x="10921" y="13783"/>
                  </a:cubicBezTo>
                  <a:cubicBezTo>
                    <a:pt x="10976" y="13802"/>
                    <a:pt x="11043" y="13781"/>
                    <a:pt x="11113" y="13792"/>
                  </a:cubicBezTo>
                  <a:cubicBezTo>
                    <a:pt x="11227" y="13811"/>
                    <a:pt x="11332" y="13887"/>
                    <a:pt x="11390" y="13955"/>
                  </a:cubicBezTo>
                  <a:close/>
                  <a:moveTo>
                    <a:pt x="11571" y="13630"/>
                  </a:moveTo>
                  <a:cubicBezTo>
                    <a:pt x="11616" y="13623"/>
                    <a:pt x="11669" y="13659"/>
                    <a:pt x="11686" y="13601"/>
                  </a:cubicBezTo>
                  <a:cubicBezTo>
                    <a:pt x="11578" y="13555"/>
                    <a:pt x="11371" y="13537"/>
                    <a:pt x="11342" y="13678"/>
                  </a:cubicBezTo>
                  <a:cubicBezTo>
                    <a:pt x="11417" y="13702"/>
                    <a:pt x="11496" y="13641"/>
                    <a:pt x="11571" y="13630"/>
                  </a:cubicBezTo>
                  <a:close/>
                  <a:moveTo>
                    <a:pt x="11571" y="1379"/>
                  </a:moveTo>
                  <a:cubicBezTo>
                    <a:pt x="11605" y="1355"/>
                    <a:pt x="11692" y="1384"/>
                    <a:pt x="11715" y="1350"/>
                  </a:cubicBezTo>
                  <a:cubicBezTo>
                    <a:pt x="11608" y="1105"/>
                    <a:pt x="11305" y="944"/>
                    <a:pt x="10969" y="1044"/>
                  </a:cubicBezTo>
                  <a:cubicBezTo>
                    <a:pt x="10871" y="1119"/>
                    <a:pt x="10703" y="1200"/>
                    <a:pt x="10692" y="1359"/>
                  </a:cubicBezTo>
                  <a:cubicBezTo>
                    <a:pt x="10680" y="1528"/>
                    <a:pt x="10814" y="1684"/>
                    <a:pt x="11036" y="1665"/>
                  </a:cubicBezTo>
                  <a:cubicBezTo>
                    <a:pt x="11199" y="1616"/>
                    <a:pt x="11113" y="1383"/>
                    <a:pt x="10931" y="1474"/>
                  </a:cubicBezTo>
                  <a:cubicBezTo>
                    <a:pt x="10818" y="1319"/>
                    <a:pt x="11001" y="1192"/>
                    <a:pt x="11180" y="1187"/>
                  </a:cubicBezTo>
                  <a:cubicBezTo>
                    <a:pt x="11357" y="1183"/>
                    <a:pt x="11502" y="1298"/>
                    <a:pt x="11571" y="1379"/>
                  </a:cubicBezTo>
                  <a:close/>
                  <a:moveTo>
                    <a:pt x="11696" y="12808"/>
                  </a:moveTo>
                  <a:cubicBezTo>
                    <a:pt x="11701" y="12773"/>
                    <a:pt x="11719" y="12751"/>
                    <a:pt x="11705" y="12722"/>
                  </a:cubicBezTo>
                  <a:cubicBezTo>
                    <a:pt x="11618" y="12647"/>
                    <a:pt x="11404" y="12805"/>
                    <a:pt x="11399" y="12646"/>
                  </a:cubicBezTo>
                  <a:cubicBezTo>
                    <a:pt x="11424" y="12594"/>
                    <a:pt x="11536" y="12630"/>
                    <a:pt x="11552" y="12569"/>
                  </a:cubicBezTo>
                  <a:cubicBezTo>
                    <a:pt x="11479" y="12403"/>
                    <a:pt x="11303" y="12466"/>
                    <a:pt x="11275" y="12598"/>
                  </a:cubicBezTo>
                  <a:cubicBezTo>
                    <a:pt x="11260" y="12669"/>
                    <a:pt x="11311" y="12738"/>
                    <a:pt x="11304" y="12818"/>
                  </a:cubicBezTo>
                  <a:cubicBezTo>
                    <a:pt x="11300" y="12860"/>
                    <a:pt x="11248" y="12904"/>
                    <a:pt x="11237" y="12942"/>
                  </a:cubicBezTo>
                  <a:cubicBezTo>
                    <a:pt x="11203" y="13062"/>
                    <a:pt x="11229" y="13154"/>
                    <a:pt x="11141" y="13181"/>
                  </a:cubicBezTo>
                  <a:cubicBezTo>
                    <a:pt x="11037" y="13212"/>
                    <a:pt x="10886" y="13139"/>
                    <a:pt x="10950" y="13037"/>
                  </a:cubicBezTo>
                  <a:cubicBezTo>
                    <a:pt x="10986" y="13041"/>
                    <a:pt x="11033" y="13069"/>
                    <a:pt x="11065" y="13047"/>
                  </a:cubicBezTo>
                  <a:cubicBezTo>
                    <a:pt x="11221" y="12785"/>
                    <a:pt x="10754" y="12865"/>
                    <a:pt x="10807" y="13104"/>
                  </a:cubicBezTo>
                  <a:cubicBezTo>
                    <a:pt x="10702" y="13168"/>
                    <a:pt x="10474" y="13142"/>
                    <a:pt x="10444" y="13267"/>
                  </a:cubicBezTo>
                  <a:cubicBezTo>
                    <a:pt x="10593" y="13252"/>
                    <a:pt x="10753" y="13306"/>
                    <a:pt x="10845" y="13238"/>
                  </a:cubicBezTo>
                  <a:cubicBezTo>
                    <a:pt x="10961" y="13341"/>
                    <a:pt x="11198" y="13338"/>
                    <a:pt x="11313" y="13228"/>
                  </a:cubicBezTo>
                  <a:cubicBezTo>
                    <a:pt x="11466" y="13407"/>
                    <a:pt x="11715" y="13084"/>
                    <a:pt x="11543" y="13037"/>
                  </a:cubicBezTo>
                  <a:cubicBezTo>
                    <a:pt x="11468" y="13017"/>
                    <a:pt x="11478" y="13095"/>
                    <a:pt x="11409" y="13123"/>
                  </a:cubicBezTo>
                  <a:cubicBezTo>
                    <a:pt x="11253" y="12962"/>
                    <a:pt x="11504" y="12783"/>
                    <a:pt x="11696" y="12808"/>
                  </a:cubicBezTo>
                  <a:close/>
                  <a:moveTo>
                    <a:pt x="11619" y="2076"/>
                  </a:moveTo>
                  <a:cubicBezTo>
                    <a:pt x="11713" y="1993"/>
                    <a:pt x="11770" y="1896"/>
                    <a:pt x="11791" y="1751"/>
                  </a:cubicBezTo>
                  <a:cubicBezTo>
                    <a:pt x="11579" y="1677"/>
                    <a:pt x="11570" y="1899"/>
                    <a:pt x="11438" y="1990"/>
                  </a:cubicBezTo>
                  <a:cubicBezTo>
                    <a:pt x="11326" y="2067"/>
                    <a:pt x="11244" y="2091"/>
                    <a:pt x="11074" y="2067"/>
                  </a:cubicBezTo>
                  <a:cubicBezTo>
                    <a:pt x="10976" y="2154"/>
                    <a:pt x="10849" y="2283"/>
                    <a:pt x="10673" y="2306"/>
                  </a:cubicBezTo>
                  <a:cubicBezTo>
                    <a:pt x="10453" y="2333"/>
                    <a:pt x="10295" y="2251"/>
                    <a:pt x="10147" y="2172"/>
                  </a:cubicBezTo>
                  <a:cubicBezTo>
                    <a:pt x="10099" y="2073"/>
                    <a:pt x="10025" y="2036"/>
                    <a:pt x="9975" y="1942"/>
                  </a:cubicBezTo>
                  <a:cubicBezTo>
                    <a:pt x="9930" y="1856"/>
                    <a:pt x="9948" y="1756"/>
                    <a:pt x="9909" y="1656"/>
                  </a:cubicBezTo>
                  <a:cubicBezTo>
                    <a:pt x="9879" y="1580"/>
                    <a:pt x="9780" y="1526"/>
                    <a:pt x="9736" y="1436"/>
                  </a:cubicBezTo>
                  <a:cubicBezTo>
                    <a:pt x="9675" y="1307"/>
                    <a:pt x="9706" y="1192"/>
                    <a:pt x="9698" y="1044"/>
                  </a:cubicBezTo>
                  <a:cubicBezTo>
                    <a:pt x="9799" y="1047"/>
                    <a:pt x="9854" y="855"/>
                    <a:pt x="9727" y="843"/>
                  </a:cubicBezTo>
                  <a:cubicBezTo>
                    <a:pt x="9513" y="981"/>
                    <a:pt x="9499" y="1359"/>
                    <a:pt x="9622" y="1579"/>
                  </a:cubicBezTo>
                  <a:cubicBezTo>
                    <a:pt x="9656" y="1641"/>
                    <a:pt x="9729" y="1677"/>
                    <a:pt x="9756" y="1742"/>
                  </a:cubicBezTo>
                  <a:cubicBezTo>
                    <a:pt x="9777" y="1794"/>
                    <a:pt x="9767" y="1856"/>
                    <a:pt x="9784" y="1904"/>
                  </a:cubicBezTo>
                  <a:cubicBezTo>
                    <a:pt x="9910" y="2255"/>
                    <a:pt x="10306" y="2564"/>
                    <a:pt x="10807" y="2449"/>
                  </a:cubicBezTo>
                  <a:cubicBezTo>
                    <a:pt x="10943" y="2418"/>
                    <a:pt x="11005" y="2300"/>
                    <a:pt x="11122" y="2258"/>
                  </a:cubicBezTo>
                  <a:cubicBezTo>
                    <a:pt x="11224" y="2221"/>
                    <a:pt x="11337" y="2234"/>
                    <a:pt x="11428" y="2200"/>
                  </a:cubicBezTo>
                  <a:cubicBezTo>
                    <a:pt x="11476" y="2183"/>
                    <a:pt x="11569" y="2120"/>
                    <a:pt x="11619" y="2076"/>
                  </a:cubicBezTo>
                  <a:close/>
                  <a:moveTo>
                    <a:pt x="11791" y="2239"/>
                  </a:moveTo>
                  <a:cubicBezTo>
                    <a:pt x="11690" y="2274"/>
                    <a:pt x="11564" y="2193"/>
                    <a:pt x="11495" y="2210"/>
                  </a:cubicBezTo>
                  <a:cubicBezTo>
                    <a:pt x="11501" y="2325"/>
                    <a:pt x="11789" y="2339"/>
                    <a:pt x="11791" y="2239"/>
                  </a:cubicBezTo>
                  <a:close/>
                  <a:moveTo>
                    <a:pt x="11810" y="3185"/>
                  </a:moveTo>
                  <a:cubicBezTo>
                    <a:pt x="11810" y="3134"/>
                    <a:pt x="11776" y="3117"/>
                    <a:pt x="11762" y="3080"/>
                  </a:cubicBezTo>
                  <a:cubicBezTo>
                    <a:pt x="11532" y="3174"/>
                    <a:pt x="11299" y="2850"/>
                    <a:pt x="11543" y="2764"/>
                  </a:cubicBezTo>
                  <a:cubicBezTo>
                    <a:pt x="11542" y="2886"/>
                    <a:pt x="11662" y="2954"/>
                    <a:pt x="11734" y="2850"/>
                  </a:cubicBezTo>
                  <a:cubicBezTo>
                    <a:pt x="11737" y="2770"/>
                    <a:pt x="11723" y="2703"/>
                    <a:pt x="11676" y="2669"/>
                  </a:cubicBezTo>
                  <a:cubicBezTo>
                    <a:pt x="11589" y="2605"/>
                    <a:pt x="11475" y="2674"/>
                    <a:pt x="11380" y="2669"/>
                  </a:cubicBezTo>
                  <a:cubicBezTo>
                    <a:pt x="11309" y="2665"/>
                    <a:pt x="11252" y="2597"/>
                    <a:pt x="11180" y="2583"/>
                  </a:cubicBezTo>
                  <a:cubicBezTo>
                    <a:pt x="11044" y="2556"/>
                    <a:pt x="10988" y="2647"/>
                    <a:pt x="10893" y="2650"/>
                  </a:cubicBezTo>
                  <a:cubicBezTo>
                    <a:pt x="10859" y="2650"/>
                    <a:pt x="10824" y="2623"/>
                    <a:pt x="10788" y="2621"/>
                  </a:cubicBezTo>
                  <a:cubicBezTo>
                    <a:pt x="10706" y="2617"/>
                    <a:pt x="10625" y="2646"/>
                    <a:pt x="10568" y="2697"/>
                  </a:cubicBezTo>
                  <a:cubicBezTo>
                    <a:pt x="10619" y="2777"/>
                    <a:pt x="10687" y="2716"/>
                    <a:pt x="10788" y="2745"/>
                  </a:cubicBezTo>
                  <a:cubicBezTo>
                    <a:pt x="10898" y="2777"/>
                    <a:pt x="10895" y="2918"/>
                    <a:pt x="10950" y="2984"/>
                  </a:cubicBezTo>
                  <a:cubicBezTo>
                    <a:pt x="11075" y="3134"/>
                    <a:pt x="11317" y="2989"/>
                    <a:pt x="11132" y="2879"/>
                  </a:cubicBezTo>
                  <a:cubicBezTo>
                    <a:pt x="11084" y="2866"/>
                    <a:pt x="11076" y="2923"/>
                    <a:pt x="11046" y="2898"/>
                  </a:cubicBezTo>
                  <a:cubicBezTo>
                    <a:pt x="11007" y="2837"/>
                    <a:pt x="11032" y="2749"/>
                    <a:pt x="11074" y="2726"/>
                  </a:cubicBezTo>
                  <a:cubicBezTo>
                    <a:pt x="11314" y="2596"/>
                    <a:pt x="11318" y="3029"/>
                    <a:pt x="11409" y="3118"/>
                  </a:cubicBezTo>
                  <a:cubicBezTo>
                    <a:pt x="11335" y="3239"/>
                    <a:pt x="11428" y="3419"/>
                    <a:pt x="11552" y="3395"/>
                  </a:cubicBezTo>
                  <a:cubicBezTo>
                    <a:pt x="11582" y="3389"/>
                    <a:pt x="11627" y="3351"/>
                    <a:pt x="11619" y="3309"/>
                  </a:cubicBezTo>
                  <a:cubicBezTo>
                    <a:pt x="11610" y="3258"/>
                    <a:pt x="11551" y="3281"/>
                    <a:pt x="11524" y="3233"/>
                  </a:cubicBezTo>
                  <a:cubicBezTo>
                    <a:pt x="11565" y="3142"/>
                    <a:pt x="11754" y="3257"/>
                    <a:pt x="11810" y="3185"/>
                  </a:cubicBezTo>
                  <a:close/>
                  <a:moveTo>
                    <a:pt x="11915" y="12789"/>
                  </a:moveTo>
                  <a:cubicBezTo>
                    <a:pt x="11928" y="12672"/>
                    <a:pt x="11693" y="12654"/>
                    <a:pt x="11734" y="12846"/>
                  </a:cubicBezTo>
                  <a:cubicBezTo>
                    <a:pt x="11811" y="12872"/>
                    <a:pt x="11909" y="12847"/>
                    <a:pt x="11915" y="12789"/>
                  </a:cubicBezTo>
                  <a:close/>
                  <a:moveTo>
                    <a:pt x="11925" y="3204"/>
                  </a:moveTo>
                  <a:cubicBezTo>
                    <a:pt x="12078" y="3174"/>
                    <a:pt x="12017" y="3011"/>
                    <a:pt x="11925" y="2955"/>
                  </a:cubicBezTo>
                  <a:cubicBezTo>
                    <a:pt x="11891" y="2994"/>
                    <a:pt x="11817" y="2994"/>
                    <a:pt x="11791" y="3041"/>
                  </a:cubicBezTo>
                  <a:cubicBezTo>
                    <a:pt x="11826" y="3105"/>
                    <a:pt x="11853" y="3177"/>
                    <a:pt x="11925" y="3204"/>
                  </a:cubicBezTo>
                  <a:close/>
                  <a:moveTo>
                    <a:pt x="11963" y="13687"/>
                  </a:moveTo>
                  <a:cubicBezTo>
                    <a:pt x="12005" y="13255"/>
                    <a:pt x="11233" y="13256"/>
                    <a:pt x="11122" y="13611"/>
                  </a:cubicBezTo>
                  <a:cubicBezTo>
                    <a:pt x="11237" y="13676"/>
                    <a:pt x="11288" y="13605"/>
                    <a:pt x="11371" y="13563"/>
                  </a:cubicBezTo>
                  <a:cubicBezTo>
                    <a:pt x="11508" y="13493"/>
                    <a:pt x="11659" y="13485"/>
                    <a:pt x="11743" y="13611"/>
                  </a:cubicBezTo>
                  <a:cubicBezTo>
                    <a:pt x="11706" y="13661"/>
                    <a:pt x="11641" y="13694"/>
                    <a:pt x="11648" y="13764"/>
                  </a:cubicBezTo>
                  <a:cubicBezTo>
                    <a:pt x="11653" y="13817"/>
                    <a:pt x="11719" y="13878"/>
                    <a:pt x="11782" y="13878"/>
                  </a:cubicBezTo>
                  <a:cubicBezTo>
                    <a:pt x="11879" y="13880"/>
                    <a:pt x="11955" y="13774"/>
                    <a:pt x="11963" y="13687"/>
                  </a:cubicBezTo>
                  <a:close/>
                  <a:moveTo>
                    <a:pt x="11524" y="2535"/>
                  </a:moveTo>
                  <a:cubicBezTo>
                    <a:pt x="11821" y="2566"/>
                    <a:pt x="12110" y="2396"/>
                    <a:pt x="12078" y="2124"/>
                  </a:cubicBezTo>
                  <a:cubicBezTo>
                    <a:pt x="12055" y="1932"/>
                    <a:pt x="11757" y="1905"/>
                    <a:pt x="11753" y="2095"/>
                  </a:cubicBezTo>
                  <a:cubicBezTo>
                    <a:pt x="11751" y="2176"/>
                    <a:pt x="11820" y="2189"/>
                    <a:pt x="11868" y="2239"/>
                  </a:cubicBezTo>
                  <a:cubicBezTo>
                    <a:pt x="11792" y="2377"/>
                    <a:pt x="11516" y="2364"/>
                    <a:pt x="11438" y="2239"/>
                  </a:cubicBezTo>
                  <a:cubicBezTo>
                    <a:pt x="11358" y="2241"/>
                    <a:pt x="11277" y="2244"/>
                    <a:pt x="11256" y="2306"/>
                  </a:cubicBezTo>
                  <a:cubicBezTo>
                    <a:pt x="11279" y="2359"/>
                    <a:pt x="11308" y="2388"/>
                    <a:pt x="11266" y="2439"/>
                  </a:cubicBezTo>
                  <a:cubicBezTo>
                    <a:pt x="11324" y="2466"/>
                    <a:pt x="11284" y="2523"/>
                    <a:pt x="11285" y="2554"/>
                  </a:cubicBezTo>
                  <a:cubicBezTo>
                    <a:pt x="11341" y="2556"/>
                    <a:pt x="11346" y="2507"/>
                    <a:pt x="11380" y="2487"/>
                  </a:cubicBezTo>
                  <a:cubicBezTo>
                    <a:pt x="11449" y="2482"/>
                    <a:pt x="11481" y="2513"/>
                    <a:pt x="11524" y="2535"/>
                  </a:cubicBezTo>
                  <a:close/>
                  <a:moveTo>
                    <a:pt x="12202" y="12292"/>
                  </a:moveTo>
                  <a:cubicBezTo>
                    <a:pt x="12206" y="12220"/>
                    <a:pt x="12158" y="12120"/>
                    <a:pt x="12154" y="12024"/>
                  </a:cubicBezTo>
                  <a:cubicBezTo>
                    <a:pt x="12024" y="11968"/>
                    <a:pt x="11867" y="12106"/>
                    <a:pt x="11944" y="12254"/>
                  </a:cubicBezTo>
                  <a:cubicBezTo>
                    <a:pt x="12033" y="12228"/>
                    <a:pt x="12135" y="12280"/>
                    <a:pt x="12202" y="12292"/>
                  </a:cubicBezTo>
                  <a:close/>
                  <a:moveTo>
                    <a:pt x="12269" y="3634"/>
                  </a:moveTo>
                  <a:cubicBezTo>
                    <a:pt x="12176" y="3628"/>
                    <a:pt x="12048" y="3678"/>
                    <a:pt x="11963" y="3615"/>
                  </a:cubicBezTo>
                  <a:cubicBezTo>
                    <a:pt x="11938" y="3793"/>
                    <a:pt x="12080" y="3978"/>
                    <a:pt x="12269" y="3911"/>
                  </a:cubicBezTo>
                  <a:cubicBezTo>
                    <a:pt x="12237" y="3810"/>
                    <a:pt x="12224" y="3727"/>
                    <a:pt x="12269" y="3634"/>
                  </a:cubicBezTo>
                  <a:close/>
                  <a:moveTo>
                    <a:pt x="12317" y="12760"/>
                  </a:moveTo>
                  <a:cubicBezTo>
                    <a:pt x="12296" y="12707"/>
                    <a:pt x="12230" y="12617"/>
                    <a:pt x="12212" y="12531"/>
                  </a:cubicBezTo>
                  <a:cubicBezTo>
                    <a:pt x="12140" y="12544"/>
                    <a:pt x="12028" y="12616"/>
                    <a:pt x="12011" y="12502"/>
                  </a:cubicBezTo>
                  <a:cubicBezTo>
                    <a:pt x="12056" y="12505"/>
                    <a:pt x="12079" y="12530"/>
                    <a:pt x="12135" y="12521"/>
                  </a:cubicBezTo>
                  <a:cubicBezTo>
                    <a:pt x="12303" y="12392"/>
                    <a:pt x="12048" y="12192"/>
                    <a:pt x="11906" y="12330"/>
                  </a:cubicBezTo>
                  <a:cubicBezTo>
                    <a:pt x="11790" y="12278"/>
                    <a:pt x="11631" y="12320"/>
                    <a:pt x="11581" y="12416"/>
                  </a:cubicBezTo>
                  <a:cubicBezTo>
                    <a:pt x="11613" y="12438"/>
                    <a:pt x="11642" y="12464"/>
                    <a:pt x="11686" y="12474"/>
                  </a:cubicBezTo>
                  <a:cubicBezTo>
                    <a:pt x="11794" y="12583"/>
                    <a:pt x="11926" y="12753"/>
                    <a:pt x="12097" y="12789"/>
                  </a:cubicBezTo>
                  <a:cubicBezTo>
                    <a:pt x="12149" y="12800"/>
                    <a:pt x="12260" y="12803"/>
                    <a:pt x="12317" y="12760"/>
                  </a:cubicBezTo>
                  <a:close/>
                  <a:moveTo>
                    <a:pt x="12259" y="12980"/>
                  </a:moveTo>
                  <a:cubicBezTo>
                    <a:pt x="12288" y="12949"/>
                    <a:pt x="12316" y="12916"/>
                    <a:pt x="12307" y="12846"/>
                  </a:cubicBezTo>
                  <a:cubicBezTo>
                    <a:pt x="12187" y="12839"/>
                    <a:pt x="12085" y="12813"/>
                    <a:pt x="11973" y="12798"/>
                  </a:cubicBezTo>
                  <a:cubicBezTo>
                    <a:pt x="11843" y="12882"/>
                    <a:pt x="11878" y="13131"/>
                    <a:pt x="11753" y="13219"/>
                  </a:cubicBezTo>
                  <a:cubicBezTo>
                    <a:pt x="11888" y="13413"/>
                    <a:pt x="12105" y="13196"/>
                    <a:pt x="12250" y="13142"/>
                  </a:cubicBezTo>
                  <a:cubicBezTo>
                    <a:pt x="12265" y="13085"/>
                    <a:pt x="12251" y="13044"/>
                    <a:pt x="12221" y="13009"/>
                  </a:cubicBezTo>
                  <a:cubicBezTo>
                    <a:pt x="12162" y="12981"/>
                    <a:pt x="12111" y="13029"/>
                    <a:pt x="12087" y="13028"/>
                  </a:cubicBezTo>
                  <a:cubicBezTo>
                    <a:pt x="12079" y="12935"/>
                    <a:pt x="12213" y="12937"/>
                    <a:pt x="12259" y="12980"/>
                  </a:cubicBezTo>
                  <a:close/>
                  <a:moveTo>
                    <a:pt x="12355" y="13295"/>
                  </a:moveTo>
                  <a:cubicBezTo>
                    <a:pt x="12333" y="13250"/>
                    <a:pt x="12323" y="13193"/>
                    <a:pt x="12278" y="13171"/>
                  </a:cubicBezTo>
                  <a:cubicBezTo>
                    <a:pt x="12236" y="13229"/>
                    <a:pt x="12136" y="13206"/>
                    <a:pt x="12126" y="13276"/>
                  </a:cubicBezTo>
                  <a:cubicBezTo>
                    <a:pt x="12117" y="13334"/>
                    <a:pt x="12203" y="13406"/>
                    <a:pt x="12259" y="13439"/>
                  </a:cubicBezTo>
                  <a:cubicBezTo>
                    <a:pt x="12303" y="13403"/>
                    <a:pt x="12331" y="13352"/>
                    <a:pt x="12355" y="13295"/>
                  </a:cubicBezTo>
                  <a:close/>
                  <a:moveTo>
                    <a:pt x="12116" y="13716"/>
                  </a:moveTo>
                  <a:cubicBezTo>
                    <a:pt x="12336" y="13872"/>
                    <a:pt x="12553" y="13511"/>
                    <a:pt x="12364" y="13362"/>
                  </a:cubicBezTo>
                  <a:cubicBezTo>
                    <a:pt x="12284" y="13428"/>
                    <a:pt x="12370" y="13586"/>
                    <a:pt x="12259" y="13601"/>
                  </a:cubicBezTo>
                  <a:cubicBezTo>
                    <a:pt x="12190" y="13610"/>
                    <a:pt x="12218" y="13546"/>
                    <a:pt x="12135" y="13553"/>
                  </a:cubicBezTo>
                  <a:cubicBezTo>
                    <a:pt x="12078" y="13573"/>
                    <a:pt x="12099" y="13667"/>
                    <a:pt x="12116" y="13716"/>
                  </a:cubicBezTo>
                  <a:close/>
                  <a:moveTo>
                    <a:pt x="12288" y="3309"/>
                  </a:moveTo>
                  <a:cubicBezTo>
                    <a:pt x="12308" y="3189"/>
                    <a:pt x="12409" y="3150"/>
                    <a:pt x="12489" y="3089"/>
                  </a:cubicBezTo>
                  <a:cubicBezTo>
                    <a:pt x="12131" y="2939"/>
                    <a:pt x="11948" y="3333"/>
                    <a:pt x="11724" y="3471"/>
                  </a:cubicBezTo>
                  <a:cubicBezTo>
                    <a:pt x="11738" y="3562"/>
                    <a:pt x="11873" y="3536"/>
                    <a:pt x="11973" y="3557"/>
                  </a:cubicBezTo>
                  <a:cubicBezTo>
                    <a:pt x="12081" y="3581"/>
                    <a:pt x="12169" y="3661"/>
                    <a:pt x="12250" y="3557"/>
                  </a:cubicBezTo>
                  <a:cubicBezTo>
                    <a:pt x="12315" y="3455"/>
                    <a:pt x="12230" y="3253"/>
                    <a:pt x="12097" y="3376"/>
                  </a:cubicBezTo>
                  <a:cubicBezTo>
                    <a:pt x="12072" y="3443"/>
                    <a:pt x="12152" y="3443"/>
                    <a:pt x="12126" y="3481"/>
                  </a:cubicBezTo>
                  <a:cubicBezTo>
                    <a:pt x="12059" y="3480"/>
                    <a:pt x="12046" y="3419"/>
                    <a:pt x="12049" y="3385"/>
                  </a:cubicBezTo>
                  <a:cubicBezTo>
                    <a:pt x="12058" y="3286"/>
                    <a:pt x="12190" y="3278"/>
                    <a:pt x="12288" y="3309"/>
                  </a:cubicBezTo>
                  <a:close/>
                  <a:moveTo>
                    <a:pt x="12441" y="2974"/>
                  </a:moveTo>
                  <a:cubicBezTo>
                    <a:pt x="12441" y="2945"/>
                    <a:pt x="12421" y="2937"/>
                    <a:pt x="12412" y="2917"/>
                  </a:cubicBezTo>
                  <a:cubicBezTo>
                    <a:pt x="12349" y="2919"/>
                    <a:pt x="12312" y="2973"/>
                    <a:pt x="12250" y="2965"/>
                  </a:cubicBezTo>
                  <a:cubicBezTo>
                    <a:pt x="12122" y="2948"/>
                    <a:pt x="12116" y="2738"/>
                    <a:pt x="12240" y="2764"/>
                  </a:cubicBezTo>
                  <a:cubicBezTo>
                    <a:pt x="12225" y="2800"/>
                    <a:pt x="12182" y="2808"/>
                    <a:pt x="12183" y="2860"/>
                  </a:cubicBezTo>
                  <a:cubicBezTo>
                    <a:pt x="12396" y="3087"/>
                    <a:pt x="12473" y="2536"/>
                    <a:pt x="12154" y="2630"/>
                  </a:cubicBezTo>
                  <a:cubicBezTo>
                    <a:pt x="12130" y="2598"/>
                    <a:pt x="12109" y="2562"/>
                    <a:pt x="12078" y="2535"/>
                  </a:cubicBezTo>
                  <a:cubicBezTo>
                    <a:pt x="11973" y="2529"/>
                    <a:pt x="11886" y="2540"/>
                    <a:pt x="11858" y="2611"/>
                  </a:cubicBezTo>
                  <a:cubicBezTo>
                    <a:pt x="11882" y="2651"/>
                    <a:pt x="11913" y="2675"/>
                    <a:pt x="11934" y="2716"/>
                  </a:cubicBezTo>
                  <a:cubicBezTo>
                    <a:pt x="11995" y="2830"/>
                    <a:pt x="11982" y="3059"/>
                    <a:pt x="12087" y="3080"/>
                  </a:cubicBezTo>
                  <a:cubicBezTo>
                    <a:pt x="12142" y="3090"/>
                    <a:pt x="12250" y="3020"/>
                    <a:pt x="12336" y="3003"/>
                  </a:cubicBezTo>
                  <a:cubicBezTo>
                    <a:pt x="12380" y="2994"/>
                    <a:pt x="12408" y="3020"/>
                    <a:pt x="12441" y="2974"/>
                  </a:cubicBezTo>
                  <a:close/>
                  <a:moveTo>
                    <a:pt x="12517" y="2583"/>
                  </a:moveTo>
                  <a:cubicBezTo>
                    <a:pt x="12468" y="2517"/>
                    <a:pt x="12422" y="2449"/>
                    <a:pt x="12326" y="2430"/>
                  </a:cubicBezTo>
                  <a:cubicBezTo>
                    <a:pt x="12302" y="2478"/>
                    <a:pt x="12268" y="2538"/>
                    <a:pt x="12288" y="2602"/>
                  </a:cubicBezTo>
                  <a:cubicBezTo>
                    <a:pt x="12360" y="2609"/>
                    <a:pt x="12374" y="2675"/>
                    <a:pt x="12431" y="2697"/>
                  </a:cubicBezTo>
                  <a:cubicBezTo>
                    <a:pt x="12473" y="2672"/>
                    <a:pt x="12495" y="2627"/>
                    <a:pt x="12517" y="2583"/>
                  </a:cubicBezTo>
                  <a:close/>
                  <a:moveTo>
                    <a:pt x="12565" y="2516"/>
                  </a:moveTo>
                  <a:cubicBezTo>
                    <a:pt x="12613" y="2363"/>
                    <a:pt x="12513" y="2160"/>
                    <a:pt x="12393" y="2105"/>
                  </a:cubicBezTo>
                  <a:cubicBezTo>
                    <a:pt x="12308" y="2065"/>
                    <a:pt x="12189" y="2100"/>
                    <a:pt x="12192" y="2191"/>
                  </a:cubicBezTo>
                  <a:cubicBezTo>
                    <a:pt x="12196" y="2275"/>
                    <a:pt x="12306" y="2304"/>
                    <a:pt x="12374" y="2248"/>
                  </a:cubicBezTo>
                  <a:cubicBezTo>
                    <a:pt x="12476" y="2300"/>
                    <a:pt x="12429" y="2499"/>
                    <a:pt x="12565" y="2516"/>
                  </a:cubicBezTo>
                  <a:close/>
                  <a:moveTo>
                    <a:pt x="12527" y="12617"/>
                  </a:moveTo>
                  <a:cubicBezTo>
                    <a:pt x="12653" y="12638"/>
                    <a:pt x="12699" y="12579"/>
                    <a:pt x="12728" y="12502"/>
                  </a:cubicBezTo>
                  <a:cubicBezTo>
                    <a:pt x="12711" y="12315"/>
                    <a:pt x="12460" y="12311"/>
                    <a:pt x="12259" y="12340"/>
                  </a:cubicBezTo>
                  <a:cubicBezTo>
                    <a:pt x="12240" y="12478"/>
                    <a:pt x="12277" y="12640"/>
                    <a:pt x="12345" y="12722"/>
                  </a:cubicBezTo>
                  <a:cubicBezTo>
                    <a:pt x="12406" y="12756"/>
                    <a:pt x="12529" y="12749"/>
                    <a:pt x="12537" y="12674"/>
                  </a:cubicBezTo>
                  <a:cubicBezTo>
                    <a:pt x="12499" y="12636"/>
                    <a:pt x="12365" y="12554"/>
                    <a:pt x="12470" y="12493"/>
                  </a:cubicBezTo>
                  <a:cubicBezTo>
                    <a:pt x="12481" y="12542"/>
                    <a:pt x="12493" y="12590"/>
                    <a:pt x="12527" y="12617"/>
                  </a:cubicBezTo>
                  <a:close/>
                  <a:moveTo>
                    <a:pt x="12317" y="3557"/>
                  </a:moveTo>
                  <a:cubicBezTo>
                    <a:pt x="12543" y="3606"/>
                    <a:pt x="12801" y="3510"/>
                    <a:pt x="12756" y="3319"/>
                  </a:cubicBezTo>
                  <a:cubicBezTo>
                    <a:pt x="12694" y="3411"/>
                    <a:pt x="12486" y="3517"/>
                    <a:pt x="12451" y="3328"/>
                  </a:cubicBezTo>
                  <a:cubicBezTo>
                    <a:pt x="12472" y="3302"/>
                    <a:pt x="12487" y="3269"/>
                    <a:pt x="12546" y="3280"/>
                  </a:cubicBezTo>
                  <a:cubicBezTo>
                    <a:pt x="12546" y="3321"/>
                    <a:pt x="12496" y="3312"/>
                    <a:pt x="12508" y="3366"/>
                  </a:cubicBezTo>
                  <a:cubicBezTo>
                    <a:pt x="12648" y="3466"/>
                    <a:pt x="12734" y="3236"/>
                    <a:pt x="12613" y="3156"/>
                  </a:cubicBezTo>
                  <a:cubicBezTo>
                    <a:pt x="12390" y="3098"/>
                    <a:pt x="12279" y="3328"/>
                    <a:pt x="12317" y="3557"/>
                  </a:cubicBezTo>
                  <a:close/>
                  <a:moveTo>
                    <a:pt x="12766" y="12426"/>
                  </a:moveTo>
                  <a:cubicBezTo>
                    <a:pt x="12826" y="12004"/>
                    <a:pt x="12464" y="11925"/>
                    <a:pt x="12326" y="11671"/>
                  </a:cubicBezTo>
                  <a:cubicBezTo>
                    <a:pt x="12317" y="11671"/>
                    <a:pt x="12307" y="11671"/>
                    <a:pt x="12298" y="11671"/>
                  </a:cubicBezTo>
                  <a:cubicBezTo>
                    <a:pt x="12278" y="11705"/>
                    <a:pt x="12227" y="11784"/>
                    <a:pt x="12221" y="11862"/>
                  </a:cubicBezTo>
                  <a:cubicBezTo>
                    <a:pt x="12218" y="11899"/>
                    <a:pt x="12243" y="11944"/>
                    <a:pt x="12240" y="11986"/>
                  </a:cubicBezTo>
                  <a:cubicBezTo>
                    <a:pt x="12238" y="12030"/>
                    <a:pt x="12202" y="12073"/>
                    <a:pt x="12202" y="12110"/>
                  </a:cubicBezTo>
                  <a:cubicBezTo>
                    <a:pt x="12202" y="12282"/>
                    <a:pt x="12376" y="12352"/>
                    <a:pt x="12479" y="12254"/>
                  </a:cubicBezTo>
                  <a:cubicBezTo>
                    <a:pt x="12506" y="12186"/>
                    <a:pt x="12494" y="12107"/>
                    <a:pt x="12431" y="12101"/>
                  </a:cubicBezTo>
                  <a:cubicBezTo>
                    <a:pt x="12377" y="12096"/>
                    <a:pt x="12383" y="12165"/>
                    <a:pt x="12336" y="12158"/>
                  </a:cubicBezTo>
                  <a:cubicBezTo>
                    <a:pt x="12353" y="11965"/>
                    <a:pt x="12615" y="12092"/>
                    <a:pt x="12527" y="12273"/>
                  </a:cubicBezTo>
                  <a:cubicBezTo>
                    <a:pt x="12634" y="12296"/>
                    <a:pt x="12691" y="12370"/>
                    <a:pt x="12766" y="12426"/>
                  </a:cubicBezTo>
                  <a:close/>
                  <a:moveTo>
                    <a:pt x="12670" y="13305"/>
                  </a:moveTo>
                  <a:cubicBezTo>
                    <a:pt x="12718" y="13248"/>
                    <a:pt x="12792" y="13201"/>
                    <a:pt x="12775" y="13114"/>
                  </a:cubicBezTo>
                  <a:cubicBezTo>
                    <a:pt x="12750" y="12983"/>
                    <a:pt x="12402" y="12946"/>
                    <a:pt x="12498" y="13171"/>
                  </a:cubicBezTo>
                  <a:cubicBezTo>
                    <a:pt x="12518" y="13200"/>
                    <a:pt x="12568" y="13178"/>
                    <a:pt x="12584" y="13190"/>
                  </a:cubicBezTo>
                  <a:cubicBezTo>
                    <a:pt x="12577" y="13212"/>
                    <a:pt x="12556" y="13219"/>
                    <a:pt x="12537" y="13228"/>
                  </a:cubicBezTo>
                  <a:cubicBezTo>
                    <a:pt x="12383" y="13201"/>
                    <a:pt x="12459" y="13015"/>
                    <a:pt x="12527" y="12951"/>
                  </a:cubicBezTo>
                  <a:cubicBezTo>
                    <a:pt x="12503" y="12905"/>
                    <a:pt x="12492" y="12846"/>
                    <a:pt x="12451" y="12818"/>
                  </a:cubicBezTo>
                  <a:cubicBezTo>
                    <a:pt x="12156" y="12925"/>
                    <a:pt x="12439" y="13319"/>
                    <a:pt x="12489" y="13534"/>
                  </a:cubicBezTo>
                  <a:cubicBezTo>
                    <a:pt x="12603" y="13511"/>
                    <a:pt x="12665" y="13436"/>
                    <a:pt x="12670" y="13305"/>
                  </a:cubicBezTo>
                  <a:close/>
                  <a:moveTo>
                    <a:pt x="12412" y="4188"/>
                  </a:moveTo>
                  <a:cubicBezTo>
                    <a:pt x="12531" y="3951"/>
                    <a:pt x="12952" y="3853"/>
                    <a:pt x="12804" y="3471"/>
                  </a:cubicBezTo>
                  <a:cubicBezTo>
                    <a:pt x="12720" y="3511"/>
                    <a:pt x="12655" y="3571"/>
                    <a:pt x="12565" y="3605"/>
                  </a:cubicBezTo>
                  <a:cubicBezTo>
                    <a:pt x="12580" y="3664"/>
                    <a:pt x="12606" y="3711"/>
                    <a:pt x="12594" y="3796"/>
                  </a:cubicBezTo>
                  <a:cubicBezTo>
                    <a:pt x="12576" y="3850"/>
                    <a:pt x="12405" y="3898"/>
                    <a:pt x="12412" y="3787"/>
                  </a:cubicBezTo>
                  <a:cubicBezTo>
                    <a:pt x="12446" y="3800"/>
                    <a:pt x="12482" y="3831"/>
                    <a:pt x="12527" y="3806"/>
                  </a:cubicBezTo>
                  <a:cubicBezTo>
                    <a:pt x="12615" y="3579"/>
                    <a:pt x="12329" y="3569"/>
                    <a:pt x="12288" y="3701"/>
                  </a:cubicBezTo>
                  <a:cubicBezTo>
                    <a:pt x="12260" y="3791"/>
                    <a:pt x="12324" y="3831"/>
                    <a:pt x="12326" y="3911"/>
                  </a:cubicBezTo>
                  <a:cubicBezTo>
                    <a:pt x="12328" y="3952"/>
                    <a:pt x="12286" y="3995"/>
                    <a:pt x="12288" y="4045"/>
                  </a:cubicBezTo>
                  <a:cubicBezTo>
                    <a:pt x="12290" y="4119"/>
                    <a:pt x="12329" y="4177"/>
                    <a:pt x="12412" y="4188"/>
                  </a:cubicBezTo>
                  <a:close/>
                  <a:moveTo>
                    <a:pt x="12632" y="11919"/>
                  </a:moveTo>
                  <a:cubicBezTo>
                    <a:pt x="12640" y="12087"/>
                    <a:pt x="12929" y="11998"/>
                    <a:pt x="12823" y="11843"/>
                  </a:cubicBezTo>
                  <a:cubicBezTo>
                    <a:pt x="12753" y="11828"/>
                    <a:pt x="12680" y="11881"/>
                    <a:pt x="12632" y="11919"/>
                  </a:cubicBezTo>
                  <a:close/>
                  <a:moveTo>
                    <a:pt x="12928" y="2774"/>
                  </a:moveTo>
                  <a:cubicBezTo>
                    <a:pt x="12951" y="2643"/>
                    <a:pt x="12869" y="2617"/>
                    <a:pt x="12795" y="2583"/>
                  </a:cubicBezTo>
                  <a:cubicBezTo>
                    <a:pt x="12799" y="2451"/>
                    <a:pt x="12749" y="2374"/>
                    <a:pt x="12632" y="2363"/>
                  </a:cubicBezTo>
                  <a:cubicBezTo>
                    <a:pt x="12631" y="2629"/>
                    <a:pt x="12271" y="2833"/>
                    <a:pt x="12556" y="3041"/>
                  </a:cubicBezTo>
                  <a:cubicBezTo>
                    <a:pt x="12579" y="2978"/>
                    <a:pt x="12605" y="2918"/>
                    <a:pt x="12632" y="2860"/>
                  </a:cubicBezTo>
                  <a:cubicBezTo>
                    <a:pt x="12550" y="2784"/>
                    <a:pt x="12675" y="2629"/>
                    <a:pt x="12756" y="2726"/>
                  </a:cubicBezTo>
                  <a:cubicBezTo>
                    <a:pt x="12746" y="2750"/>
                    <a:pt x="12682" y="2722"/>
                    <a:pt x="12670" y="2745"/>
                  </a:cubicBezTo>
                  <a:cubicBezTo>
                    <a:pt x="12672" y="2775"/>
                    <a:pt x="12664" y="2815"/>
                    <a:pt x="12680" y="2831"/>
                  </a:cubicBezTo>
                  <a:cubicBezTo>
                    <a:pt x="12765" y="2814"/>
                    <a:pt x="12872" y="2820"/>
                    <a:pt x="12928" y="2774"/>
                  </a:cubicBezTo>
                  <a:close/>
                  <a:moveTo>
                    <a:pt x="12947" y="4064"/>
                  </a:moveTo>
                  <a:cubicBezTo>
                    <a:pt x="12963" y="3972"/>
                    <a:pt x="12904" y="3880"/>
                    <a:pt x="12804" y="3873"/>
                  </a:cubicBezTo>
                  <a:cubicBezTo>
                    <a:pt x="12769" y="3907"/>
                    <a:pt x="12716" y="3925"/>
                    <a:pt x="12699" y="3978"/>
                  </a:cubicBezTo>
                  <a:cubicBezTo>
                    <a:pt x="12747" y="4039"/>
                    <a:pt x="12860" y="4073"/>
                    <a:pt x="12947" y="4064"/>
                  </a:cubicBezTo>
                  <a:close/>
                  <a:moveTo>
                    <a:pt x="12986" y="13009"/>
                  </a:moveTo>
                  <a:cubicBezTo>
                    <a:pt x="13037" y="12788"/>
                    <a:pt x="12945" y="12495"/>
                    <a:pt x="12737" y="12598"/>
                  </a:cubicBezTo>
                  <a:cubicBezTo>
                    <a:pt x="12747" y="12656"/>
                    <a:pt x="12818" y="12708"/>
                    <a:pt x="12795" y="12789"/>
                  </a:cubicBezTo>
                  <a:cubicBezTo>
                    <a:pt x="12786" y="12818"/>
                    <a:pt x="12744" y="12856"/>
                    <a:pt x="12709" y="12846"/>
                  </a:cubicBezTo>
                  <a:cubicBezTo>
                    <a:pt x="12724" y="12793"/>
                    <a:pt x="12768" y="12796"/>
                    <a:pt x="12766" y="12741"/>
                  </a:cubicBezTo>
                  <a:cubicBezTo>
                    <a:pt x="12760" y="12590"/>
                    <a:pt x="12533" y="12681"/>
                    <a:pt x="12517" y="12789"/>
                  </a:cubicBezTo>
                  <a:cubicBezTo>
                    <a:pt x="12490" y="12990"/>
                    <a:pt x="12753" y="13053"/>
                    <a:pt x="12986" y="13009"/>
                  </a:cubicBezTo>
                  <a:close/>
                  <a:moveTo>
                    <a:pt x="12861" y="3299"/>
                  </a:moveTo>
                  <a:cubicBezTo>
                    <a:pt x="13030" y="3285"/>
                    <a:pt x="13086" y="3066"/>
                    <a:pt x="13081" y="2879"/>
                  </a:cubicBezTo>
                  <a:cubicBezTo>
                    <a:pt x="12906" y="2809"/>
                    <a:pt x="12554" y="2860"/>
                    <a:pt x="12642" y="3080"/>
                  </a:cubicBezTo>
                  <a:cubicBezTo>
                    <a:pt x="12719" y="3065"/>
                    <a:pt x="12751" y="2985"/>
                    <a:pt x="12852" y="3022"/>
                  </a:cubicBezTo>
                  <a:cubicBezTo>
                    <a:pt x="12868" y="3053"/>
                    <a:pt x="12918" y="3116"/>
                    <a:pt x="12861" y="3137"/>
                  </a:cubicBezTo>
                  <a:cubicBezTo>
                    <a:pt x="12845" y="3109"/>
                    <a:pt x="12847" y="3062"/>
                    <a:pt x="12804" y="3061"/>
                  </a:cubicBezTo>
                  <a:cubicBezTo>
                    <a:pt x="12614" y="3107"/>
                    <a:pt x="12706" y="3312"/>
                    <a:pt x="12861" y="3299"/>
                  </a:cubicBezTo>
                  <a:close/>
                  <a:moveTo>
                    <a:pt x="13282" y="12005"/>
                  </a:moveTo>
                  <a:cubicBezTo>
                    <a:pt x="13270" y="11941"/>
                    <a:pt x="13274" y="11860"/>
                    <a:pt x="13244" y="11814"/>
                  </a:cubicBezTo>
                  <a:cubicBezTo>
                    <a:pt x="13221" y="11814"/>
                    <a:pt x="13215" y="11798"/>
                    <a:pt x="13186" y="11805"/>
                  </a:cubicBezTo>
                  <a:cubicBezTo>
                    <a:pt x="13165" y="11828"/>
                    <a:pt x="13149" y="11856"/>
                    <a:pt x="13139" y="11891"/>
                  </a:cubicBezTo>
                  <a:cubicBezTo>
                    <a:pt x="13057" y="12021"/>
                    <a:pt x="12857" y="11974"/>
                    <a:pt x="12747" y="12072"/>
                  </a:cubicBezTo>
                  <a:cubicBezTo>
                    <a:pt x="12760" y="12124"/>
                    <a:pt x="12801" y="12180"/>
                    <a:pt x="12814" y="12254"/>
                  </a:cubicBezTo>
                  <a:cubicBezTo>
                    <a:pt x="12822" y="12302"/>
                    <a:pt x="12789" y="12392"/>
                    <a:pt x="12861" y="12397"/>
                  </a:cubicBezTo>
                  <a:cubicBezTo>
                    <a:pt x="12920" y="12375"/>
                    <a:pt x="12857" y="12318"/>
                    <a:pt x="12861" y="12263"/>
                  </a:cubicBezTo>
                  <a:cubicBezTo>
                    <a:pt x="12868" y="12185"/>
                    <a:pt x="12936" y="12114"/>
                    <a:pt x="13014" y="12158"/>
                  </a:cubicBezTo>
                  <a:cubicBezTo>
                    <a:pt x="12975" y="12176"/>
                    <a:pt x="12928" y="12186"/>
                    <a:pt x="12909" y="12225"/>
                  </a:cubicBezTo>
                  <a:cubicBezTo>
                    <a:pt x="12906" y="12286"/>
                    <a:pt x="12925" y="12324"/>
                    <a:pt x="12947" y="12359"/>
                  </a:cubicBezTo>
                  <a:cubicBezTo>
                    <a:pt x="13082" y="12390"/>
                    <a:pt x="13192" y="12339"/>
                    <a:pt x="13225" y="12235"/>
                  </a:cubicBezTo>
                  <a:cubicBezTo>
                    <a:pt x="13249" y="12157"/>
                    <a:pt x="13219" y="12060"/>
                    <a:pt x="13282" y="12005"/>
                  </a:cubicBezTo>
                  <a:close/>
                  <a:moveTo>
                    <a:pt x="13263" y="4073"/>
                  </a:moveTo>
                  <a:cubicBezTo>
                    <a:pt x="13346" y="3982"/>
                    <a:pt x="13291" y="3846"/>
                    <a:pt x="13234" y="3768"/>
                  </a:cubicBezTo>
                  <a:cubicBezTo>
                    <a:pt x="13392" y="3513"/>
                    <a:pt x="12928" y="3461"/>
                    <a:pt x="12986" y="3682"/>
                  </a:cubicBezTo>
                  <a:cubicBezTo>
                    <a:pt x="13002" y="3744"/>
                    <a:pt x="13081" y="3730"/>
                    <a:pt x="13129" y="3749"/>
                  </a:cubicBezTo>
                  <a:cubicBezTo>
                    <a:pt x="13126" y="3761"/>
                    <a:pt x="13116" y="3767"/>
                    <a:pt x="13119" y="3787"/>
                  </a:cubicBezTo>
                  <a:cubicBezTo>
                    <a:pt x="12944" y="3822"/>
                    <a:pt x="12902" y="3600"/>
                    <a:pt x="12995" y="3510"/>
                  </a:cubicBezTo>
                  <a:cubicBezTo>
                    <a:pt x="12969" y="3483"/>
                    <a:pt x="12906" y="3450"/>
                    <a:pt x="12871" y="3462"/>
                  </a:cubicBezTo>
                  <a:cubicBezTo>
                    <a:pt x="12869" y="3573"/>
                    <a:pt x="12900" y="3685"/>
                    <a:pt x="12852" y="3796"/>
                  </a:cubicBezTo>
                  <a:cubicBezTo>
                    <a:pt x="12895" y="3911"/>
                    <a:pt x="13027" y="3936"/>
                    <a:pt x="13129" y="3987"/>
                  </a:cubicBezTo>
                  <a:cubicBezTo>
                    <a:pt x="13183" y="4015"/>
                    <a:pt x="13205" y="4083"/>
                    <a:pt x="13263" y="4073"/>
                  </a:cubicBezTo>
                  <a:close/>
                  <a:moveTo>
                    <a:pt x="13186" y="11422"/>
                  </a:moveTo>
                  <a:cubicBezTo>
                    <a:pt x="13278" y="11330"/>
                    <a:pt x="13333" y="11265"/>
                    <a:pt x="13311" y="11126"/>
                  </a:cubicBezTo>
                  <a:cubicBezTo>
                    <a:pt x="13293" y="11020"/>
                    <a:pt x="13179" y="10951"/>
                    <a:pt x="13177" y="10858"/>
                  </a:cubicBezTo>
                  <a:cubicBezTo>
                    <a:pt x="13176" y="10809"/>
                    <a:pt x="13216" y="10768"/>
                    <a:pt x="13215" y="10725"/>
                  </a:cubicBezTo>
                  <a:cubicBezTo>
                    <a:pt x="13190" y="10671"/>
                    <a:pt x="13191" y="10619"/>
                    <a:pt x="13186" y="10562"/>
                  </a:cubicBezTo>
                  <a:cubicBezTo>
                    <a:pt x="13177" y="10562"/>
                    <a:pt x="13167" y="10562"/>
                    <a:pt x="13158" y="10562"/>
                  </a:cubicBezTo>
                  <a:cubicBezTo>
                    <a:pt x="13088" y="10612"/>
                    <a:pt x="13062" y="10732"/>
                    <a:pt x="13014" y="10858"/>
                  </a:cubicBezTo>
                  <a:cubicBezTo>
                    <a:pt x="12985" y="10935"/>
                    <a:pt x="12861" y="10948"/>
                    <a:pt x="12833" y="10992"/>
                  </a:cubicBezTo>
                  <a:cubicBezTo>
                    <a:pt x="12731" y="11154"/>
                    <a:pt x="12942" y="11353"/>
                    <a:pt x="13024" y="11183"/>
                  </a:cubicBezTo>
                  <a:cubicBezTo>
                    <a:pt x="13025" y="11135"/>
                    <a:pt x="12990" y="11122"/>
                    <a:pt x="12986" y="11078"/>
                  </a:cubicBezTo>
                  <a:cubicBezTo>
                    <a:pt x="13009" y="11054"/>
                    <a:pt x="13043" y="11040"/>
                    <a:pt x="13081" y="11031"/>
                  </a:cubicBezTo>
                  <a:cubicBezTo>
                    <a:pt x="13136" y="11071"/>
                    <a:pt x="13182" y="11121"/>
                    <a:pt x="13167" y="11231"/>
                  </a:cubicBezTo>
                  <a:cubicBezTo>
                    <a:pt x="13137" y="11261"/>
                    <a:pt x="13069" y="11349"/>
                    <a:pt x="12995" y="11365"/>
                  </a:cubicBezTo>
                  <a:cubicBezTo>
                    <a:pt x="12977" y="11369"/>
                    <a:pt x="12938" y="11353"/>
                    <a:pt x="12909" y="11355"/>
                  </a:cubicBezTo>
                  <a:cubicBezTo>
                    <a:pt x="12853" y="11359"/>
                    <a:pt x="12803" y="11414"/>
                    <a:pt x="12747" y="11422"/>
                  </a:cubicBezTo>
                  <a:cubicBezTo>
                    <a:pt x="12683" y="11431"/>
                    <a:pt x="12635" y="11395"/>
                    <a:pt x="12584" y="11394"/>
                  </a:cubicBezTo>
                  <a:cubicBezTo>
                    <a:pt x="12490" y="11391"/>
                    <a:pt x="12413" y="11445"/>
                    <a:pt x="12403" y="11508"/>
                  </a:cubicBezTo>
                  <a:cubicBezTo>
                    <a:pt x="12390" y="11582"/>
                    <a:pt x="12415" y="11624"/>
                    <a:pt x="12460" y="11633"/>
                  </a:cubicBezTo>
                  <a:cubicBezTo>
                    <a:pt x="12556" y="11651"/>
                    <a:pt x="12518" y="11561"/>
                    <a:pt x="12594" y="11547"/>
                  </a:cubicBezTo>
                  <a:cubicBezTo>
                    <a:pt x="12647" y="11637"/>
                    <a:pt x="12527" y="11765"/>
                    <a:pt x="12603" y="11862"/>
                  </a:cubicBezTo>
                  <a:cubicBezTo>
                    <a:pt x="12650" y="11855"/>
                    <a:pt x="12693" y="11844"/>
                    <a:pt x="12709" y="11805"/>
                  </a:cubicBezTo>
                  <a:cubicBezTo>
                    <a:pt x="12717" y="11751"/>
                    <a:pt x="12713" y="11674"/>
                    <a:pt x="12756" y="11613"/>
                  </a:cubicBezTo>
                  <a:cubicBezTo>
                    <a:pt x="12816" y="11532"/>
                    <a:pt x="13033" y="11418"/>
                    <a:pt x="13072" y="11575"/>
                  </a:cubicBezTo>
                  <a:cubicBezTo>
                    <a:pt x="12965" y="11563"/>
                    <a:pt x="12919" y="11686"/>
                    <a:pt x="12995" y="11728"/>
                  </a:cubicBezTo>
                  <a:cubicBezTo>
                    <a:pt x="13108" y="11790"/>
                    <a:pt x="13327" y="11555"/>
                    <a:pt x="13186" y="11422"/>
                  </a:cubicBezTo>
                  <a:close/>
                  <a:moveTo>
                    <a:pt x="13320" y="3691"/>
                  </a:moveTo>
                  <a:cubicBezTo>
                    <a:pt x="13522" y="3687"/>
                    <a:pt x="13398" y="3407"/>
                    <a:pt x="13244" y="3500"/>
                  </a:cubicBezTo>
                  <a:cubicBezTo>
                    <a:pt x="13257" y="3576"/>
                    <a:pt x="13313" y="3610"/>
                    <a:pt x="13320" y="3691"/>
                  </a:cubicBezTo>
                  <a:close/>
                  <a:moveTo>
                    <a:pt x="13330" y="4857"/>
                  </a:moveTo>
                  <a:cubicBezTo>
                    <a:pt x="13374" y="4727"/>
                    <a:pt x="13303" y="4639"/>
                    <a:pt x="13234" y="4542"/>
                  </a:cubicBezTo>
                  <a:cubicBezTo>
                    <a:pt x="13435" y="4328"/>
                    <a:pt x="12979" y="4026"/>
                    <a:pt x="13024" y="4379"/>
                  </a:cubicBezTo>
                  <a:cubicBezTo>
                    <a:pt x="13051" y="4400"/>
                    <a:pt x="13123" y="4375"/>
                    <a:pt x="13148" y="4398"/>
                  </a:cubicBezTo>
                  <a:cubicBezTo>
                    <a:pt x="13151" y="4452"/>
                    <a:pt x="13099" y="4514"/>
                    <a:pt x="13043" y="4523"/>
                  </a:cubicBezTo>
                  <a:cubicBezTo>
                    <a:pt x="12864" y="4549"/>
                    <a:pt x="12747" y="4280"/>
                    <a:pt x="12823" y="4102"/>
                  </a:cubicBezTo>
                  <a:cubicBezTo>
                    <a:pt x="12587" y="4015"/>
                    <a:pt x="12740" y="4411"/>
                    <a:pt x="12661" y="4456"/>
                  </a:cubicBezTo>
                  <a:cubicBezTo>
                    <a:pt x="12629" y="4416"/>
                    <a:pt x="12603" y="4335"/>
                    <a:pt x="12517" y="4379"/>
                  </a:cubicBezTo>
                  <a:cubicBezTo>
                    <a:pt x="12442" y="4568"/>
                    <a:pt x="12693" y="4631"/>
                    <a:pt x="12795" y="4532"/>
                  </a:cubicBezTo>
                  <a:cubicBezTo>
                    <a:pt x="12862" y="4670"/>
                    <a:pt x="13244" y="4593"/>
                    <a:pt x="13215" y="4800"/>
                  </a:cubicBezTo>
                  <a:cubicBezTo>
                    <a:pt x="13206" y="4865"/>
                    <a:pt x="13144" y="4893"/>
                    <a:pt x="13072" y="4914"/>
                  </a:cubicBezTo>
                  <a:cubicBezTo>
                    <a:pt x="13025" y="4894"/>
                    <a:pt x="13038" y="4814"/>
                    <a:pt x="13014" y="4771"/>
                  </a:cubicBezTo>
                  <a:cubicBezTo>
                    <a:pt x="12985" y="4760"/>
                    <a:pt x="12918" y="4753"/>
                    <a:pt x="12890" y="4771"/>
                  </a:cubicBezTo>
                  <a:cubicBezTo>
                    <a:pt x="12825" y="4968"/>
                    <a:pt x="13028" y="4952"/>
                    <a:pt x="13091" y="5029"/>
                  </a:cubicBezTo>
                  <a:cubicBezTo>
                    <a:pt x="13159" y="5113"/>
                    <a:pt x="13071" y="5272"/>
                    <a:pt x="13177" y="5344"/>
                  </a:cubicBezTo>
                  <a:cubicBezTo>
                    <a:pt x="13205" y="5281"/>
                    <a:pt x="13263" y="5231"/>
                    <a:pt x="13272" y="5144"/>
                  </a:cubicBezTo>
                  <a:cubicBezTo>
                    <a:pt x="13279" y="5084"/>
                    <a:pt x="13243" y="5029"/>
                    <a:pt x="13253" y="4972"/>
                  </a:cubicBezTo>
                  <a:cubicBezTo>
                    <a:pt x="13261" y="4927"/>
                    <a:pt x="13314" y="4903"/>
                    <a:pt x="13330" y="4857"/>
                  </a:cubicBezTo>
                  <a:close/>
                  <a:moveTo>
                    <a:pt x="13483" y="12560"/>
                  </a:moveTo>
                  <a:cubicBezTo>
                    <a:pt x="13390" y="12550"/>
                    <a:pt x="13334" y="12504"/>
                    <a:pt x="13234" y="12502"/>
                  </a:cubicBezTo>
                  <a:cubicBezTo>
                    <a:pt x="13147" y="12419"/>
                    <a:pt x="12854" y="12358"/>
                    <a:pt x="12785" y="12502"/>
                  </a:cubicBezTo>
                  <a:cubicBezTo>
                    <a:pt x="12835" y="12548"/>
                    <a:pt x="12921" y="12557"/>
                    <a:pt x="12967" y="12607"/>
                  </a:cubicBezTo>
                  <a:cubicBezTo>
                    <a:pt x="13045" y="12517"/>
                    <a:pt x="13266" y="12601"/>
                    <a:pt x="13158" y="12712"/>
                  </a:cubicBezTo>
                  <a:cubicBezTo>
                    <a:pt x="13156" y="12618"/>
                    <a:pt x="13067" y="12567"/>
                    <a:pt x="13005" y="12636"/>
                  </a:cubicBezTo>
                  <a:cubicBezTo>
                    <a:pt x="12995" y="12709"/>
                    <a:pt x="13029" y="12739"/>
                    <a:pt x="13024" y="12808"/>
                  </a:cubicBezTo>
                  <a:cubicBezTo>
                    <a:pt x="13059" y="12860"/>
                    <a:pt x="13159" y="12866"/>
                    <a:pt x="13225" y="12837"/>
                  </a:cubicBezTo>
                  <a:cubicBezTo>
                    <a:pt x="13255" y="12689"/>
                    <a:pt x="13481" y="12736"/>
                    <a:pt x="13483" y="12560"/>
                  </a:cubicBezTo>
                  <a:close/>
                  <a:moveTo>
                    <a:pt x="13148" y="12407"/>
                  </a:moveTo>
                  <a:cubicBezTo>
                    <a:pt x="13222" y="12488"/>
                    <a:pt x="13381" y="12432"/>
                    <a:pt x="13377" y="12321"/>
                  </a:cubicBezTo>
                  <a:cubicBezTo>
                    <a:pt x="13281" y="12248"/>
                    <a:pt x="13184" y="12317"/>
                    <a:pt x="13148" y="12407"/>
                  </a:cubicBezTo>
                  <a:close/>
                  <a:moveTo>
                    <a:pt x="13463" y="8536"/>
                  </a:moveTo>
                  <a:cubicBezTo>
                    <a:pt x="13512" y="8217"/>
                    <a:pt x="13520" y="7866"/>
                    <a:pt x="13492" y="7562"/>
                  </a:cubicBezTo>
                  <a:cubicBezTo>
                    <a:pt x="13378" y="7551"/>
                    <a:pt x="13225" y="7580"/>
                    <a:pt x="13091" y="7581"/>
                  </a:cubicBezTo>
                  <a:cubicBezTo>
                    <a:pt x="13074" y="7556"/>
                    <a:pt x="13058" y="7530"/>
                    <a:pt x="13062" y="7485"/>
                  </a:cubicBezTo>
                  <a:cubicBezTo>
                    <a:pt x="13101" y="7457"/>
                    <a:pt x="13168" y="7458"/>
                    <a:pt x="13215" y="7437"/>
                  </a:cubicBezTo>
                  <a:cubicBezTo>
                    <a:pt x="13221" y="7361"/>
                    <a:pt x="13176" y="7286"/>
                    <a:pt x="13205" y="7218"/>
                  </a:cubicBezTo>
                  <a:cubicBezTo>
                    <a:pt x="13217" y="7206"/>
                    <a:pt x="13239" y="7207"/>
                    <a:pt x="13263" y="7208"/>
                  </a:cubicBezTo>
                  <a:cubicBezTo>
                    <a:pt x="13321" y="7255"/>
                    <a:pt x="13296" y="7385"/>
                    <a:pt x="13320" y="7466"/>
                  </a:cubicBezTo>
                  <a:cubicBezTo>
                    <a:pt x="13398" y="7468"/>
                    <a:pt x="13463" y="7456"/>
                    <a:pt x="13502" y="7418"/>
                  </a:cubicBezTo>
                  <a:cubicBezTo>
                    <a:pt x="13440" y="7142"/>
                    <a:pt x="13442" y="6803"/>
                    <a:pt x="13339" y="6568"/>
                  </a:cubicBezTo>
                  <a:cubicBezTo>
                    <a:pt x="13188" y="6576"/>
                    <a:pt x="13050" y="6647"/>
                    <a:pt x="12909" y="6635"/>
                  </a:cubicBezTo>
                  <a:cubicBezTo>
                    <a:pt x="12909" y="6616"/>
                    <a:pt x="12909" y="6596"/>
                    <a:pt x="12909" y="6577"/>
                  </a:cubicBezTo>
                  <a:cubicBezTo>
                    <a:pt x="12928" y="6523"/>
                    <a:pt x="13033" y="6555"/>
                    <a:pt x="13043" y="6491"/>
                  </a:cubicBezTo>
                  <a:cubicBezTo>
                    <a:pt x="13065" y="6452"/>
                    <a:pt x="12975" y="6377"/>
                    <a:pt x="13033" y="6329"/>
                  </a:cubicBezTo>
                  <a:cubicBezTo>
                    <a:pt x="13144" y="6314"/>
                    <a:pt x="13088" y="6465"/>
                    <a:pt x="13148" y="6501"/>
                  </a:cubicBezTo>
                  <a:cubicBezTo>
                    <a:pt x="13227" y="6497"/>
                    <a:pt x="13287" y="6474"/>
                    <a:pt x="13320" y="6424"/>
                  </a:cubicBezTo>
                  <a:cubicBezTo>
                    <a:pt x="13268" y="6264"/>
                    <a:pt x="13220" y="6099"/>
                    <a:pt x="13167" y="5947"/>
                  </a:cubicBezTo>
                  <a:cubicBezTo>
                    <a:pt x="13133" y="5848"/>
                    <a:pt x="13099" y="5734"/>
                    <a:pt x="13024" y="5679"/>
                  </a:cubicBezTo>
                  <a:cubicBezTo>
                    <a:pt x="12969" y="5702"/>
                    <a:pt x="12889" y="5741"/>
                    <a:pt x="12814" y="5775"/>
                  </a:cubicBezTo>
                  <a:cubicBezTo>
                    <a:pt x="12751" y="5802"/>
                    <a:pt x="12645" y="5867"/>
                    <a:pt x="12613" y="5765"/>
                  </a:cubicBezTo>
                  <a:cubicBezTo>
                    <a:pt x="12636" y="5712"/>
                    <a:pt x="12721" y="5720"/>
                    <a:pt x="12747" y="5669"/>
                  </a:cubicBezTo>
                  <a:cubicBezTo>
                    <a:pt x="12739" y="5584"/>
                    <a:pt x="12667" y="5564"/>
                    <a:pt x="12670" y="5469"/>
                  </a:cubicBezTo>
                  <a:cubicBezTo>
                    <a:pt x="12694" y="5470"/>
                    <a:pt x="12700" y="5454"/>
                    <a:pt x="12718" y="5450"/>
                  </a:cubicBezTo>
                  <a:cubicBezTo>
                    <a:pt x="12791" y="5476"/>
                    <a:pt x="12775" y="5613"/>
                    <a:pt x="12852" y="5631"/>
                  </a:cubicBezTo>
                  <a:cubicBezTo>
                    <a:pt x="12900" y="5643"/>
                    <a:pt x="12957" y="5595"/>
                    <a:pt x="13005" y="5564"/>
                  </a:cubicBezTo>
                  <a:cubicBezTo>
                    <a:pt x="12876" y="5308"/>
                    <a:pt x="12770" y="5028"/>
                    <a:pt x="12584" y="4828"/>
                  </a:cubicBezTo>
                  <a:cubicBezTo>
                    <a:pt x="12551" y="4838"/>
                    <a:pt x="12526" y="4871"/>
                    <a:pt x="12489" y="4895"/>
                  </a:cubicBezTo>
                  <a:cubicBezTo>
                    <a:pt x="12396" y="4954"/>
                    <a:pt x="12258" y="5083"/>
                    <a:pt x="12183" y="4981"/>
                  </a:cubicBezTo>
                  <a:cubicBezTo>
                    <a:pt x="12207" y="4932"/>
                    <a:pt x="12273" y="4925"/>
                    <a:pt x="12288" y="4867"/>
                  </a:cubicBezTo>
                  <a:cubicBezTo>
                    <a:pt x="12268" y="4791"/>
                    <a:pt x="12198" y="4766"/>
                    <a:pt x="12192" y="4676"/>
                  </a:cubicBezTo>
                  <a:cubicBezTo>
                    <a:pt x="12207" y="4670"/>
                    <a:pt x="12217" y="4661"/>
                    <a:pt x="12231" y="4656"/>
                  </a:cubicBezTo>
                  <a:cubicBezTo>
                    <a:pt x="12316" y="4680"/>
                    <a:pt x="12308" y="4795"/>
                    <a:pt x="12384" y="4828"/>
                  </a:cubicBezTo>
                  <a:cubicBezTo>
                    <a:pt x="12438" y="4803"/>
                    <a:pt x="12491" y="4777"/>
                    <a:pt x="12527" y="4733"/>
                  </a:cubicBezTo>
                  <a:cubicBezTo>
                    <a:pt x="12385" y="4457"/>
                    <a:pt x="12175" y="4251"/>
                    <a:pt x="11973" y="4035"/>
                  </a:cubicBezTo>
                  <a:cubicBezTo>
                    <a:pt x="11837" y="4103"/>
                    <a:pt x="11768" y="4238"/>
                    <a:pt x="11629" y="4303"/>
                  </a:cubicBezTo>
                  <a:cubicBezTo>
                    <a:pt x="11609" y="4285"/>
                    <a:pt x="11586" y="4269"/>
                    <a:pt x="11581" y="4236"/>
                  </a:cubicBezTo>
                  <a:cubicBezTo>
                    <a:pt x="11599" y="4190"/>
                    <a:pt x="11642" y="4169"/>
                    <a:pt x="11667" y="4131"/>
                  </a:cubicBezTo>
                  <a:cubicBezTo>
                    <a:pt x="11651" y="4040"/>
                    <a:pt x="11532" y="4005"/>
                    <a:pt x="11543" y="3921"/>
                  </a:cubicBezTo>
                  <a:cubicBezTo>
                    <a:pt x="11553" y="3919"/>
                    <a:pt x="11557" y="3910"/>
                    <a:pt x="11562" y="3901"/>
                  </a:cubicBezTo>
                  <a:cubicBezTo>
                    <a:pt x="11639" y="3919"/>
                    <a:pt x="11676" y="4059"/>
                    <a:pt x="11753" y="4054"/>
                  </a:cubicBezTo>
                  <a:cubicBezTo>
                    <a:pt x="11800" y="4052"/>
                    <a:pt x="11835" y="3978"/>
                    <a:pt x="11868" y="3930"/>
                  </a:cubicBezTo>
                  <a:cubicBezTo>
                    <a:pt x="11769" y="3809"/>
                    <a:pt x="11665" y="3693"/>
                    <a:pt x="11524" y="3615"/>
                  </a:cubicBezTo>
                  <a:cubicBezTo>
                    <a:pt x="11489" y="3563"/>
                    <a:pt x="11440" y="3528"/>
                    <a:pt x="11380" y="3481"/>
                  </a:cubicBezTo>
                  <a:cubicBezTo>
                    <a:pt x="11339" y="3448"/>
                    <a:pt x="11269" y="3365"/>
                    <a:pt x="11218" y="3366"/>
                  </a:cubicBezTo>
                  <a:cubicBezTo>
                    <a:pt x="11085" y="3370"/>
                    <a:pt x="11004" y="3769"/>
                    <a:pt x="10874" y="3634"/>
                  </a:cubicBezTo>
                  <a:cubicBezTo>
                    <a:pt x="10864" y="3567"/>
                    <a:pt x="10925" y="3571"/>
                    <a:pt x="10921" y="3510"/>
                  </a:cubicBezTo>
                  <a:cubicBezTo>
                    <a:pt x="10892" y="3447"/>
                    <a:pt x="10799" y="3448"/>
                    <a:pt x="10769" y="3385"/>
                  </a:cubicBezTo>
                  <a:cubicBezTo>
                    <a:pt x="10825" y="3252"/>
                    <a:pt x="10909" y="3410"/>
                    <a:pt x="10988" y="3424"/>
                  </a:cubicBezTo>
                  <a:cubicBezTo>
                    <a:pt x="11032" y="3385"/>
                    <a:pt x="11060" y="3330"/>
                    <a:pt x="11094" y="3280"/>
                  </a:cubicBezTo>
                  <a:cubicBezTo>
                    <a:pt x="10891" y="3110"/>
                    <a:pt x="10654" y="2975"/>
                    <a:pt x="10405" y="2850"/>
                  </a:cubicBezTo>
                  <a:cubicBezTo>
                    <a:pt x="10300" y="2870"/>
                    <a:pt x="10243" y="3334"/>
                    <a:pt x="10119" y="3156"/>
                  </a:cubicBezTo>
                  <a:cubicBezTo>
                    <a:pt x="10127" y="3110"/>
                    <a:pt x="10165" y="3094"/>
                    <a:pt x="10167" y="3041"/>
                  </a:cubicBezTo>
                  <a:cubicBezTo>
                    <a:pt x="10130" y="2988"/>
                    <a:pt x="10032" y="2997"/>
                    <a:pt x="10004" y="2936"/>
                  </a:cubicBezTo>
                  <a:cubicBezTo>
                    <a:pt x="10008" y="2908"/>
                    <a:pt x="10021" y="2889"/>
                    <a:pt x="10042" y="2879"/>
                  </a:cubicBezTo>
                  <a:cubicBezTo>
                    <a:pt x="10091" y="2907"/>
                    <a:pt x="10133" y="2941"/>
                    <a:pt x="10205" y="2946"/>
                  </a:cubicBezTo>
                  <a:cubicBezTo>
                    <a:pt x="10241" y="2909"/>
                    <a:pt x="10275" y="2870"/>
                    <a:pt x="10281" y="2802"/>
                  </a:cubicBezTo>
                  <a:cubicBezTo>
                    <a:pt x="10201" y="2732"/>
                    <a:pt x="10084" y="2685"/>
                    <a:pt x="9975" y="2640"/>
                  </a:cubicBezTo>
                  <a:cubicBezTo>
                    <a:pt x="9825" y="2578"/>
                    <a:pt x="9686" y="2523"/>
                    <a:pt x="9517" y="2497"/>
                  </a:cubicBezTo>
                  <a:cubicBezTo>
                    <a:pt x="9438" y="2571"/>
                    <a:pt x="9455" y="2948"/>
                    <a:pt x="9297" y="2850"/>
                  </a:cubicBezTo>
                  <a:cubicBezTo>
                    <a:pt x="9272" y="2811"/>
                    <a:pt x="9311" y="2766"/>
                    <a:pt x="9306" y="2716"/>
                  </a:cubicBezTo>
                  <a:cubicBezTo>
                    <a:pt x="9255" y="2675"/>
                    <a:pt x="9153" y="2685"/>
                    <a:pt x="9106" y="2640"/>
                  </a:cubicBezTo>
                  <a:cubicBezTo>
                    <a:pt x="9106" y="2615"/>
                    <a:pt x="9102" y="2585"/>
                    <a:pt x="9115" y="2573"/>
                  </a:cubicBezTo>
                  <a:cubicBezTo>
                    <a:pt x="9213" y="2568"/>
                    <a:pt x="9258" y="2615"/>
                    <a:pt x="9345" y="2621"/>
                  </a:cubicBezTo>
                  <a:cubicBezTo>
                    <a:pt x="9352" y="2560"/>
                    <a:pt x="9411" y="2505"/>
                    <a:pt x="9392" y="2449"/>
                  </a:cubicBezTo>
                  <a:cubicBezTo>
                    <a:pt x="9103" y="2361"/>
                    <a:pt x="8817" y="2274"/>
                    <a:pt x="8466" y="2277"/>
                  </a:cubicBezTo>
                  <a:cubicBezTo>
                    <a:pt x="8409" y="2388"/>
                    <a:pt x="8516" y="2759"/>
                    <a:pt x="8322" y="2669"/>
                  </a:cubicBezTo>
                  <a:cubicBezTo>
                    <a:pt x="8299" y="2636"/>
                    <a:pt x="8334" y="2595"/>
                    <a:pt x="8322" y="2544"/>
                  </a:cubicBezTo>
                  <a:cubicBezTo>
                    <a:pt x="8284" y="2461"/>
                    <a:pt x="8051" y="2573"/>
                    <a:pt x="8074" y="2430"/>
                  </a:cubicBezTo>
                  <a:cubicBezTo>
                    <a:pt x="8128" y="2397"/>
                    <a:pt x="8241" y="2449"/>
                    <a:pt x="8322" y="2430"/>
                  </a:cubicBezTo>
                  <a:cubicBezTo>
                    <a:pt x="8353" y="2392"/>
                    <a:pt x="8360" y="2296"/>
                    <a:pt x="8341" y="2239"/>
                  </a:cubicBezTo>
                  <a:cubicBezTo>
                    <a:pt x="8024" y="2209"/>
                    <a:pt x="7707" y="2202"/>
                    <a:pt x="7395" y="2229"/>
                  </a:cubicBezTo>
                  <a:cubicBezTo>
                    <a:pt x="7362" y="2372"/>
                    <a:pt x="7451" y="2523"/>
                    <a:pt x="7414" y="2669"/>
                  </a:cubicBezTo>
                  <a:cubicBezTo>
                    <a:pt x="7384" y="2667"/>
                    <a:pt x="7374" y="2685"/>
                    <a:pt x="7338" y="2678"/>
                  </a:cubicBezTo>
                  <a:cubicBezTo>
                    <a:pt x="7309" y="2647"/>
                    <a:pt x="7317" y="2578"/>
                    <a:pt x="7300" y="2535"/>
                  </a:cubicBezTo>
                  <a:cubicBezTo>
                    <a:pt x="7224" y="2503"/>
                    <a:pt x="7122" y="2563"/>
                    <a:pt x="7051" y="2535"/>
                  </a:cubicBezTo>
                  <a:cubicBezTo>
                    <a:pt x="7054" y="2513"/>
                    <a:pt x="7050" y="2498"/>
                    <a:pt x="7042" y="2487"/>
                  </a:cubicBezTo>
                  <a:cubicBezTo>
                    <a:pt x="7085" y="2422"/>
                    <a:pt x="7236" y="2465"/>
                    <a:pt x="7290" y="2411"/>
                  </a:cubicBezTo>
                  <a:cubicBezTo>
                    <a:pt x="7291" y="2346"/>
                    <a:pt x="7290" y="2283"/>
                    <a:pt x="7261" y="2248"/>
                  </a:cubicBezTo>
                  <a:cubicBezTo>
                    <a:pt x="6957" y="2257"/>
                    <a:pt x="6627" y="2321"/>
                    <a:pt x="6363" y="2401"/>
                  </a:cubicBezTo>
                  <a:cubicBezTo>
                    <a:pt x="6375" y="2524"/>
                    <a:pt x="6439" y="2675"/>
                    <a:pt x="6468" y="2812"/>
                  </a:cubicBezTo>
                  <a:cubicBezTo>
                    <a:pt x="6449" y="2847"/>
                    <a:pt x="6408" y="2860"/>
                    <a:pt x="6354" y="2860"/>
                  </a:cubicBezTo>
                  <a:cubicBezTo>
                    <a:pt x="6349" y="2804"/>
                    <a:pt x="6328" y="2765"/>
                    <a:pt x="6306" y="2726"/>
                  </a:cubicBezTo>
                  <a:cubicBezTo>
                    <a:pt x="6226" y="2726"/>
                    <a:pt x="6193" y="2772"/>
                    <a:pt x="6115" y="2774"/>
                  </a:cubicBezTo>
                  <a:cubicBezTo>
                    <a:pt x="6105" y="2752"/>
                    <a:pt x="6082" y="2743"/>
                    <a:pt x="6086" y="2707"/>
                  </a:cubicBezTo>
                  <a:cubicBezTo>
                    <a:pt x="6136" y="2652"/>
                    <a:pt x="6241" y="2652"/>
                    <a:pt x="6296" y="2602"/>
                  </a:cubicBezTo>
                  <a:cubicBezTo>
                    <a:pt x="6278" y="2543"/>
                    <a:pt x="6273" y="2472"/>
                    <a:pt x="6229" y="2439"/>
                  </a:cubicBezTo>
                  <a:cubicBezTo>
                    <a:pt x="6103" y="2447"/>
                    <a:pt x="5977" y="2538"/>
                    <a:pt x="5818" y="2544"/>
                  </a:cubicBezTo>
                  <a:cubicBezTo>
                    <a:pt x="5732" y="2636"/>
                    <a:pt x="5550" y="2633"/>
                    <a:pt x="5474" y="2736"/>
                  </a:cubicBezTo>
                  <a:cubicBezTo>
                    <a:pt x="5526" y="2872"/>
                    <a:pt x="5585" y="3000"/>
                    <a:pt x="5646" y="3127"/>
                  </a:cubicBezTo>
                  <a:cubicBezTo>
                    <a:pt x="5632" y="3157"/>
                    <a:pt x="5600" y="3170"/>
                    <a:pt x="5560" y="3175"/>
                  </a:cubicBezTo>
                  <a:cubicBezTo>
                    <a:pt x="5511" y="3154"/>
                    <a:pt x="5521" y="3074"/>
                    <a:pt x="5474" y="3051"/>
                  </a:cubicBezTo>
                  <a:cubicBezTo>
                    <a:pt x="5389" y="3058"/>
                    <a:pt x="5366" y="3127"/>
                    <a:pt x="5274" y="3127"/>
                  </a:cubicBezTo>
                  <a:cubicBezTo>
                    <a:pt x="5260" y="3109"/>
                    <a:pt x="5237" y="3100"/>
                    <a:pt x="5235" y="3070"/>
                  </a:cubicBezTo>
                  <a:cubicBezTo>
                    <a:pt x="5272" y="2998"/>
                    <a:pt x="5418" y="3018"/>
                    <a:pt x="5436" y="2936"/>
                  </a:cubicBezTo>
                  <a:cubicBezTo>
                    <a:pt x="5447" y="2885"/>
                    <a:pt x="5392" y="2815"/>
                    <a:pt x="5350" y="2774"/>
                  </a:cubicBezTo>
                  <a:cubicBezTo>
                    <a:pt x="5096" y="2899"/>
                    <a:pt x="4840" y="3022"/>
                    <a:pt x="4633" y="3194"/>
                  </a:cubicBezTo>
                  <a:cubicBezTo>
                    <a:pt x="4644" y="3238"/>
                    <a:pt x="4680" y="3256"/>
                    <a:pt x="4681" y="3309"/>
                  </a:cubicBezTo>
                  <a:cubicBezTo>
                    <a:pt x="4673" y="3345"/>
                    <a:pt x="4617" y="3334"/>
                    <a:pt x="4595" y="3357"/>
                  </a:cubicBezTo>
                  <a:cubicBezTo>
                    <a:pt x="4527" y="3221"/>
                    <a:pt x="4410" y="3350"/>
                    <a:pt x="4328" y="3414"/>
                  </a:cubicBezTo>
                  <a:cubicBezTo>
                    <a:pt x="4182" y="3528"/>
                    <a:pt x="4119" y="3581"/>
                    <a:pt x="3993" y="3701"/>
                  </a:cubicBezTo>
                  <a:cubicBezTo>
                    <a:pt x="3941" y="3751"/>
                    <a:pt x="3830" y="3802"/>
                    <a:pt x="3831" y="3854"/>
                  </a:cubicBezTo>
                  <a:cubicBezTo>
                    <a:pt x="3831" y="3896"/>
                    <a:pt x="3953" y="3982"/>
                    <a:pt x="3984" y="4016"/>
                  </a:cubicBezTo>
                  <a:cubicBezTo>
                    <a:pt x="4066" y="4108"/>
                    <a:pt x="4191" y="4227"/>
                    <a:pt x="4050" y="4265"/>
                  </a:cubicBezTo>
                  <a:cubicBezTo>
                    <a:pt x="3932" y="4121"/>
                    <a:pt x="3856" y="4246"/>
                    <a:pt x="3764" y="4331"/>
                  </a:cubicBezTo>
                  <a:cubicBezTo>
                    <a:pt x="3744" y="4307"/>
                    <a:pt x="3707" y="4299"/>
                    <a:pt x="3697" y="4265"/>
                  </a:cubicBezTo>
                  <a:cubicBezTo>
                    <a:pt x="3711" y="4205"/>
                    <a:pt x="3841" y="4164"/>
                    <a:pt x="3840" y="4083"/>
                  </a:cubicBezTo>
                  <a:cubicBezTo>
                    <a:pt x="3840" y="4032"/>
                    <a:pt x="3762" y="3965"/>
                    <a:pt x="3716" y="3968"/>
                  </a:cubicBezTo>
                  <a:cubicBezTo>
                    <a:pt x="3671" y="3972"/>
                    <a:pt x="3609" y="4077"/>
                    <a:pt x="3563" y="4131"/>
                  </a:cubicBezTo>
                  <a:cubicBezTo>
                    <a:pt x="3413" y="4306"/>
                    <a:pt x="3232" y="4498"/>
                    <a:pt x="3162" y="4676"/>
                  </a:cubicBezTo>
                  <a:cubicBezTo>
                    <a:pt x="3260" y="4785"/>
                    <a:pt x="3419" y="4832"/>
                    <a:pt x="3506" y="4953"/>
                  </a:cubicBezTo>
                  <a:cubicBezTo>
                    <a:pt x="3477" y="4982"/>
                    <a:pt x="3478" y="5040"/>
                    <a:pt x="3429" y="5048"/>
                  </a:cubicBezTo>
                  <a:cubicBezTo>
                    <a:pt x="3373" y="5047"/>
                    <a:pt x="3360" y="5002"/>
                    <a:pt x="3305" y="5000"/>
                  </a:cubicBezTo>
                  <a:cubicBezTo>
                    <a:pt x="3243" y="5030"/>
                    <a:pt x="3249" y="5129"/>
                    <a:pt x="3181" y="5153"/>
                  </a:cubicBezTo>
                  <a:cubicBezTo>
                    <a:pt x="3166" y="5133"/>
                    <a:pt x="3133" y="5131"/>
                    <a:pt x="3133" y="5096"/>
                  </a:cubicBezTo>
                  <a:cubicBezTo>
                    <a:pt x="3159" y="5036"/>
                    <a:pt x="3202" y="4993"/>
                    <a:pt x="3219" y="4924"/>
                  </a:cubicBezTo>
                  <a:cubicBezTo>
                    <a:pt x="3190" y="4870"/>
                    <a:pt x="3138" y="4839"/>
                    <a:pt x="3066" y="4828"/>
                  </a:cubicBezTo>
                  <a:cubicBezTo>
                    <a:pt x="2965" y="4912"/>
                    <a:pt x="2920" y="5069"/>
                    <a:pt x="2846" y="5201"/>
                  </a:cubicBezTo>
                  <a:cubicBezTo>
                    <a:pt x="2792" y="5300"/>
                    <a:pt x="2676" y="5418"/>
                    <a:pt x="2684" y="5564"/>
                  </a:cubicBezTo>
                  <a:cubicBezTo>
                    <a:pt x="2803" y="5649"/>
                    <a:pt x="2973" y="5683"/>
                    <a:pt x="3066" y="5794"/>
                  </a:cubicBezTo>
                  <a:cubicBezTo>
                    <a:pt x="3055" y="5808"/>
                    <a:pt x="3054" y="5833"/>
                    <a:pt x="3038" y="5841"/>
                  </a:cubicBezTo>
                  <a:cubicBezTo>
                    <a:pt x="3001" y="5860"/>
                    <a:pt x="2921" y="5804"/>
                    <a:pt x="2885" y="5822"/>
                  </a:cubicBezTo>
                  <a:cubicBezTo>
                    <a:pt x="2827" y="5854"/>
                    <a:pt x="2844" y="5960"/>
                    <a:pt x="2799" y="6004"/>
                  </a:cubicBezTo>
                  <a:cubicBezTo>
                    <a:pt x="2777" y="5984"/>
                    <a:pt x="2726" y="5994"/>
                    <a:pt x="2713" y="5966"/>
                  </a:cubicBezTo>
                  <a:cubicBezTo>
                    <a:pt x="2731" y="5889"/>
                    <a:pt x="2788" y="5850"/>
                    <a:pt x="2779" y="5746"/>
                  </a:cubicBezTo>
                  <a:cubicBezTo>
                    <a:pt x="2731" y="5724"/>
                    <a:pt x="2694" y="5691"/>
                    <a:pt x="2627" y="5688"/>
                  </a:cubicBezTo>
                  <a:cubicBezTo>
                    <a:pt x="2504" y="5897"/>
                    <a:pt x="2433" y="6158"/>
                    <a:pt x="2369" y="6424"/>
                  </a:cubicBezTo>
                  <a:cubicBezTo>
                    <a:pt x="2398" y="6478"/>
                    <a:pt x="2478" y="6481"/>
                    <a:pt x="2569" y="6510"/>
                  </a:cubicBezTo>
                  <a:cubicBezTo>
                    <a:pt x="2654" y="6537"/>
                    <a:pt x="2801" y="6546"/>
                    <a:pt x="2779" y="6635"/>
                  </a:cubicBezTo>
                  <a:cubicBezTo>
                    <a:pt x="2742" y="6680"/>
                    <a:pt x="2662" y="6612"/>
                    <a:pt x="2607" y="6644"/>
                  </a:cubicBezTo>
                  <a:cubicBezTo>
                    <a:pt x="2576" y="6692"/>
                    <a:pt x="2596" y="6791"/>
                    <a:pt x="2550" y="6826"/>
                  </a:cubicBezTo>
                  <a:cubicBezTo>
                    <a:pt x="2447" y="6811"/>
                    <a:pt x="2541" y="6675"/>
                    <a:pt x="2531" y="6606"/>
                  </a:cubicBezTo>
                  <a:cubicBezTo>
                    <a:pt x="2486" y="6573"/>
                    <a:pt x="2410" y="6535"/>
                    <a:pt x="2340" y="6558"/>
                  </a:cubicBezTo>
                  <a:cubicBezTo>
                    <a:pt x="2262" y="6830"/>
                    <a:pt x="2209" y="7140"/>
                    <a:pt x="2206" y="7437"/>
                  </a:cubicBezTo>
                  <a:cubicBezTo>
                    <a:pt x="2324" y="7497"/>
                    <a:pt x="2678" y="7388"/>
                    <a:pt x="2636" y="7581"/>
                  </a:cubicBezTo>
                  <a:cubicBezTo>
                    <a:pt x="2604" y="7612"/>
                    <a:pt x="2516" y="7588"/>
                    <a:pt x="2474" y="7609"/>
                  </a:cubicBezTo>
                  <a:cubicBezTo>
                    <a:pt x="2436" y="7667"/>
                    <a:pt x="2511" y="7837"/>
                    <a:pt x="2416" y="7839"/>
                  </a:cubicBezTo>
                  <a:cubicBezTo>
                    <a:pt x="2356" y="7800"/>
                    <a:pt x="2410" y="7648"/>
                    <a:pt x="2378" y="7581"/>
                  </a:cubicBezTo>
                  <a:cubicBezTo>
                    <a:pt x="2320" y="7576"/>
                    <a:pt x="2261" y="7540"/>
                    <a:pt x="2206" y="7562"/>
                  </a:cubicBezTo>
                  <a:cubicBezTo>
                    <a:pt x="2161" y="7896"/>
                    <a:pt x="2165" y="8286"/>
                    <a:pt x="2244" y="8536"/>
                  </a:cubicBezTo>
                  <a:cubicBezTo>
                    <a:pt x="2388" y="8521"/>
                    <a:pt x="2533" y="8506"/>
                    <a:pt x="2674" y="8489"/>
                  </a:cubicBezTo>
                  <a:cubicBezTo>
                    <a:pt x="2757" y="8601"/>
                    <a:pt x="2601" y="8620"/>
                    <a:pt x="2541" y="8651"/>
                  </a:cubicBezTo>
                  <a:cubicBezTo>
                    <a:pt x="2554" y="8727"/>
                    <a:pt x="2570" y="8800"/>
                    <a:pt x="2579" y="8880"/>
                  </a:cubicBezTo>
                  <a:cubicBezTo>
                    <a:pt x="2550" y="8890"/>
                    <a:pt x="2536" y="8914"/>
                    <a:pt x="2493" y="8909"/>
                  </a:cubicBezTo>
                  <a:cubicBezTo>
                    <a:pt x="2454" y="8836"/>
                    <a:pt x="2461" y="8717"/>
                    <a:pt x="2416" y="8651"/>
                  </a:cubicBezTo>
                  <a:cubicBezTo>
                    <a:pt x="2353" y="8654"/>
                    <a:pt x="2297" y="8666"/>
                    <a:pt x="2254" y="8689"/>
                  </a:cubicBezTo>
                  <a:cubicBezTo>
                    <a:pt x="2271" y="9041"/>
                    <a:pt x="2374" y="9349"/>
                    <a:pt x="2464" y="9597"/>
                  </a:cubicBezTo>
                  <a:cubicBezTo>
                    <a:pt x="2629" y="9571"/>
                    <a:pt x="2752" y="9502"/>
                    <a:pt x="2913" y="9473"/>
                  </a:cubicBezTo>
                  <a:cubicBezTo>
                    <a:pt x="2929" y="9505"/>
                    <a:pt x="2947" y="9535"/>
                    <a:pt x="2942" y="9587"/>
                  </a:cubicBezTo>
                  <a:cubicBezTo>
                    <a:pt x="2897" y="9603"/>
                    <a:pt x="2850" y="9617"/>
                    <a:pt x="2808" y="9635"/>
                  </a:cubicBezTo>
                  <a:cubicBezTo>
                    <a:pt x="2800" y="9717"/>
                    <a:pt x="2856" y="9734"/>
                    <a:pt x="2856" y="9807"/>
                  </a:cubicBezTo>
                  <a:cubicBezTo>
                    <a:pt x="2739" y="9886"/>
                    <a:pt x="2745" y="9693"/>
                    <a:pt x="2693" y="9645"/>
                  </a:cubicBezTo>
                  <a:cubicBezTo>
                    <a:pt x="2627" y="9664"/>
                    <a:pt x="2576" y="9700"/>
                    <a:pt x="2512" y="9721"/>
                  </a:cubicBezTo>
                  <a:cubicBezTo>
                    <a:pt x="2582" y="9995"/>
                    <a:pt x="2711" y="10211"/>
                    <a:pt x="2808" y="10457"/>
                  </a:cubicBezTo>
                  <a:cubicBezTo>
                    <a:pt x="2973" y="10495"/>
                    <a:pt x="3094" y="10339"/>
                    <a:pt x="3257" y="10314"/>
                  </a:cubicBezTo>
                  <a:cubicBezTo>
                    <a:pt x="3349" y="10411"/>
                    <a:pt x="3176" y="10426"/>
                    <a:pt x="3152" y="10495"/>
                  </a:cubicBezTo>
                  <a:cubicBezTo>
                    <a:pt x="3180" y="10559"/>
                    <a:pt x="3243" y="10590"/>
                    <a:pt x="3248" y="10677"/>
                  </a:cubicBezTo>
                  <a:cubicBezTo>
                    <a:pt x="3233" y="10682"/>
                    <a:pt x="3223" y="10691"/>
                    <a:pt x="3210" y="10696"/>
                  </a:cubicBezTo>
                  <a:cubicBezTo>
                    <a:pt x="3118" y="10682"/>
                    <a:pt x="3129" y="10566"/>
                    <a:pt x="3057" y="10534"/>
                  </a:cubicBezTo>
                  <a:cubicBezTo>
                    <a:pt x="3010" y="10557"/>
                    <a:pt x="2951" y="10568"/>
                    <a:pt x="2923" y="10610"/>
                  </a:cubicBezTo>
                  <a:cubicBezTo>
                    <a:pt x="2946" y="10739"/>
                    <a:pt x="3047" y="10856"/>
                    <a:pt x="3133" y="10992"/>
                  </a:cubicBezTo>
                  <a:cubicBezTo>
                    <a:pt x="3165" y="11043"/>
                    <a:pt x="3198" y="11106"/>
                    <a:pt x="3248" y="11174"/>
                  </a:cubicBezTo>
                  <a:cubicBezTo>
                    <a:pt x="3281" y="11220"/>
                    <a:pt x="3352" y="11331"/>
                    <a:pt x="3391" y="11336"/>
                  </a:cubicBezTo>
                  <a:cubicBezTo>
                    <a:pt x="3441" y="11343"/>
                    <a:pt x="3540" y="11254"/>
                    <a:pt x="3582" y="11222"/>
                  </a:cubicBezTo>
                  <a:cubicBezTo>
                    <a:pt x="3652" y="11168"/>
                    <a:pt x="3680" y="11104"/>
                    <a:pt x="3754" y="11078"/>
                  </a:cubicBezTo>
                  <a:cubicBezTo>
                    <a:pt x="3766" y="11102"/>
                    <a:pt x="3799" y="11104"/>
                    <a:pt x="3802" y="11136"/>
                  </a:cubicBezTo>
                  <a:cubicBezTo>
                    <a:pt x="3792" y="11199"/>
                    <a:pt x="3708" y="11189"/>
                    <a:pt x="3706" y="11260"/>
                  </a:cubicBezTo>
                  <a:cubicBezTo>
                    <a:pt x="3734" y="11325"/>
                    <a:pt x="3810" y="11341"/>
                    <a:pt x="3821" y="11422"/>
                  </a:cubicBezTo>
                  <a:cubicBezTo>
                    <a:pt x="3808" y="11447"/>
                    <a:pt x="3790" y="11468"/>
                    <a:pt x="3745" y="11461"/>
                  </a:cubicBezTo>
                  <a:cubicBezTo>
                    <a:pt x="3706" y="11413"/>
                    <a:pt x="3677" y="11356"/>
                    <a:pt x="3630" y="11317"/>
                  </a:cubicBezTo>
                  <a:cubicBezTo>
                    <a:pt x="3567" y="11344"/>
                    <a:pt x="3522" y="11388"/>
                    <a:pt x="3477" y="11432"/>
                  </a:cubicBezTo>
                  <a:cubicBezTo>
                    <a:pt x="3635" y="11685"/>
                    <a:pt x="3842" y="11889"/>
                    <a:pt x="4070" y="12072"/>
                  </a:cubicBezTo>
                  <a:cubicBezTo>
                    <a:pt x="4194" y="11983"/>
                    <a:pt x="4274" y="11850"/>
                    <a:pt x="4404" y="11766"/>
                  </a:cubicBezTo>
                  <a:cubicBezTo>
                    <a:pt x="4421" y="11794"/>
                    <a:pt x="4469" y="11791"/>
                    <a:pt x="4471" y="11833"/>
                  </a:cubicBezTo>
                  <a:cubicBezTo>
                    <a:pt x="4322" y="11930"/>
                    <a:pt x="4460" y="12035"/>
                    <a:pt x="4538" y="12110"/>
                  </a:cubicBezTo>
                  <a:cubicBezTo>
                    <a:pt x="4528" y="12139"/>
                    <a:pt x="4509" y="12158"/>
                    <a:pt x="4481" y="12168"/>
                  </a:cubicBezTo>
                  <a:cubicBezTo>
                    <a:pt x="4405" y="12138"/>
                    <a:pt x="4376" y="12062"/>
                    <a:pt x="4299" y="12034"/>
                  </a:cubicBezTo>
                  <a:cubicBezTo>
                    <a:pt x="4191" y="12090"/>
                    <a:pt x="4163" y="12172"/>
                    <a:pt x="4251" y="12254"/>
                  </a:cubicBezTo>
                  <a:cubicBezTo>
                    <a:pt x="4289" y="12288"/>
                    <a:pt x="4353" y="12309"/>
                    <a:pt x="4404" y="12349"/>
                  </a:cubicBezTo>
                  <a:cubicBezTo>
                    <a:pt x="4441" y="12378"/>
                    <a:pt x="4463" y="12427"/>
                    <a:pt x="4500" y="12454"/>
                  </a:cubicBezTo>
                  <a:cubicBezTo>
                    <a:pt x="4533" y="12480"/>
                    <a:pt x="4586" y="12493"/>
                    <a:pt x="4624" y="12521"/>
                  </a:cubicBezTo>
                  <a:cubicBezTo>
                    <a:pt x="4715" y="12589"/>
                    <a:pt x="4825" y="12692"/>
                    <a:pt x="4939" y="12712"/>
                  </a:cubicBezTo>
                  <a:cubicBezTo>
                    <a:pt x="5047" y="12620"/>
                    <a:pt x="5063" y="12435"/>
                    <a:pt x="5188" y="12359"/>
                  </a:cubicBezTo>
                  <a:cubicBezTo>
                    <a:pt x="5217" y="12374"/>
                    <a:pt x="5250" y="12386"/>
                    <a:pt x="5264" y="12416"/>
                  </a:cubicBezTo>
                  <a:cubicBezTo>
                    <a:pt x="5249" y="12462"/>
                    <a:pt x="5212" y="12485"/>
                    <a:pt x="5216" y="12550"/>
                  </a:cubicBezTo>
                  <a:cubicBezTo>
                    <a:pt x="5269" y="12597"/>
                    <a:pt x="5483" y="12648"/>
                    <a:pt x="5350" y="12732"/>
                  </a:cubicBezTo>
                  <a:cubicBezTo>
                    <a:pt x="5283" y="12703"/>
                    <a:pt x="5232" y="12658"/>
                    <a:pt x="5159" y="12636"/>
                  </a:cubicBezTo>
                  <a:cubicBezTo>
                    <a:pt x="5113" y="12668"/>
                    <a:pt x="5059" y="12738"/>
                    <a:pt x="5073" y="12798"/>
                  </a:cubicBezTo>
                  <a:cubicBezTo>
                    <a:pt x="5310" y="12956"/>
                    <a:pt x="5588" y="13074"/>
                    <a:pt x="5876" y="13181"/>
                  </a:cubicBezTo>
                  <a:cubicBezTo>
                    <a:pt x="5962" y="13069"/>
                    <a:pt x="5960" y="12870"/>
                    <a:pt x="6067" y="12779"/>
                  </a:cubicBezTo>
                  <a:cubicBezTo>
                    <a:pt x="6091" y="12790"/>
                    <a:pt x="6121" y="12795"/>
                    <a:pt x="6134" y="12818"/>
                  </a:cubicBezTo>
                  <a:cubicBezTo>
                    <a:pt x="6153" y="12887"/>
                    <a:pt x="6087" y="12914"/>
                    <a:pt x="6115" y="12961"/>
                  </a:cubicBezTo>
                  <a:cubicBezTo>
                    <a:pt x="6153" y="13024"/>
                    <a:pt x="6309" y="12970"/>
                    <a:pt x="6287" y="13095"/>
                  </a:cubicBezTo>
                  <a:cubicBezTo>
                    <a:pt x="6209" y="13120"/>
                    <a:pt x="6163" y="13043"/>
                    <a:pt x="6067" y="13056"/>
                  </a:cubicBezTo>
                  <a:cubicBezTo>
                    <a:pt x="6045" y="13107"/>
                    <a:pt x="6009" y="13145"/>
                    <a:pt x="6010" y="13219"/>
                  </a:cubicBezTo>
                  <a:cubicBezTo>
                    <a:pt x="6264" y="13324"/>
                    <a:pt x="6567" y="13432"/>
                    <a:pt x="6879" y="13448"/>
                  </a:cubicBezTo>
                  <a:cubicBezTo>
                    <a:pt x="6897" y="13353"/>
                    <a:pt x="6906" y="13122"/>
                    <a:pt x="6975" y="13018"/>
                  </a:cubicBezTo>
                  <a:cubicBezTo>
                    <a:pt x="7011" y="13023"/>
                    <a:pt x="7046" y="13029"/>
                    <a:pt x="7061" y="13056"/>
                  </a:cubicBezTo>
                  <a:cubicBezTo>
                    <a:pt x="7056" y="13102"/>
                    <a:pt x="7041" y="13158"/>
                    <a:pt x="7061" y="13200"/>
                  </a:cubicBezTo>
                  <a:cubicBezTo>
                    <a:pt x="7153" y="13196"/>
                    <a:pt x="7219" y="13220"/>
                    <a:pt x="7290" y="13238"/>
                  </a:cubicBezTo>
                  <a:cubicBezTo>
                    <a:pt x="7294" y="13284"/>
                    <a:pt x="7280" y="13311"/>
                    <a:pt x="7252" y="13324"/>
                  </a:cubicBezTo>
                  <a:cubicBezTo>
                    <a:pt x="7193" y="13305"/>
                    <a:pt x="7096" y="13278"/>
                    <a:pt x="7022" y="13305"/>
                  </a:cubicBezTo>
                  <a:cubicBezTo>
                    <a:pt x="6992" y="13338"/>
                    <a:pt x="7007" y="13416"/>
                    <a:pt x="7003" y="13477"/>
                  </a:cubicBezTo>
                  <a:cubicBezTo>
                    <a:pt x="7265" y="13541"/>
                    <a:pt x="7609" y="13572"/>
                    <a:pt x="7921" y="13553"/>
                  </a:cubicBezTo>
                  <a:cubicBezTo>
                    <a:pt x="7995" y="13489"/>
                    <a:pt x="7859" y="13060"/>
                    <a:pt x="8036" y="13114"/>
                  </a:cubicBezTo>
                  <a:cubicBezTo>
                    <a:pt x="8059" y="13138"/>
                    <a:pt x="8031" y="13214"/>
                    <a:pt x="8055" y="13238"/>
                  </a:cubicBezTo>
                  <a:cubicBezTo>
                    <a:pt x="8119" y="13274"/>
                    <a:pt x="8239" y="13219"/>
                    <a:pt x="8303" y="13267"/>
                  </a:cubicBezTo>
                  <a:cubicBezTo>
                    <a:pt x="8314" y="13278"/>
                    <a:pt x="8314" y="13301"/>
                    <a:pt x="8313" y="13324"/>
                  </a:cubicBezTo>
                  <a:cubicBezTo>
                    <a:pt x="8271" y="13409"/>
                    <a:pt x="8106" y="13315"/>
                    <a:pt x="8055" y="13381"/>
                  </a:cubicBezTo>
                  <a:cubicBezTo>
                    <a:pt x="8055" y="13445"/>
                    <a:pt x="8074" y="13489"/>
                    <a:pt x="8083" y="13544"/>
                  </a:cubicBezTo>
                  <a:cubicBezTo>
                    <a:pt x="8408" y="13553"/>
                    <a:pt x="8717" y="13506"/>
                    <a:pt x="9001" y="13420"/>
                  </a:cubicBezTo>
                  <a:cubicBezTo>
                    <a:pt x="8988" y="13273"/>
                    <a:pt x="8923" y="13128"/>
                    <a:pt x="8924" y="12999"/>
                  </a:cubicBezTo>
                  <a:cubicBezTo>
                    <a:pt x="8949" y="12983"/>
                    <a:pt x="8979" y="12971"/>
                    <a:pt x="9020" y="12970"/>
                  </a:cubicBezTo>
                  <a:cubicBezTo>
                    <a:pt x="9029" y="13025"/>
                    <a:pt x="9041" y="13077"/>
                    <a:pt x="9068" y="13114"/>
                  </a:cubicBezTo>
                  <a:cubicBezTo>
                    <a:pt x="9136" y="13118"/>
                    <a:pt x="9157" y="13076"/>
                    <a:pt x="9220" y="13076"/>
                  </a:cubicBezTo>
                  <a:cubicBezTo>
                    <a:pt x="9322" y="13180"/>
                    <a:pt x="9126" y="13185"/>
                    <a:pt x="9068" y="13219"/>
                  </a:cubicBezTo>
                  <a:cubicBezTo>
                    <a:pt x="9061" y="13267"/>
                    <a:pt x="9091" y="13344"/>
                    <a:pt x="9106" y="13400"/>
                  </a:cubicBezTo>
                  <a:cubicBezTo>
                    <a:pt x="9284" y="13367"/>
                    <a:pt x="9471" y="13312"/>
                    <a:pt x="9622" y="13257"/>
                  </a:cubicBezTo>
                  <a:cubicBezTo>
                    <a:pt x="9669" y="13240"/>
                    <a:pt x="9755" y="13230"/>
                    <a:pt x="9756" y="13162"/>
                  </a:cubicBezTo>
                  <a:cubicBezTo>
                    <a:pt x="9650" y="13177"/>
                    <a:pt x="9557" y="13230"/>
                    <a:pt x="9459" y="13257"/>
                  </a:cubicBezTo>
                  <a:cubicBezTo>
                    <a:pt x="9350" y="13287"/>
                    <a:pt x="9216" y="13348"/>
                    <a:pt x="9125" y="13295"/>
                  </a:cubicBezTo>
                  <a:cubicBezTo>
                    <a:pt x="9152" y="13218"/>
                    <a:pt x="9270" y="13230"/>
                    <a:pt x="9335" y="13190"/>
                  </a:cubicBezTo>
                  <a:cubicBezTo>
                    <a:pt x="9346" y="13135"/>
                    <a:pt x="9311" y="13125"/>
                    <a:pt x="9316" y="13076"/>
                  </a:cubicBezTo>
                  <a:cubicBezTo>
                    <a:pt x="9343" y="13045"/>
                    <a:pt x="9387" y="13032"/>
                    <a:pt x="9440" y="13028"/>
                  </a:cubicBezTo>
                  <a:cubicBezTo>
                    <a:pt x="9471" y="13051"/>
                    <a:pt x="9465" y="13112"/>
                    <a:pt x="9488" y="13142"/>
                  </a:cubicBezTo>
                  <a:cubicBezTo>
                    <a:pt x="9575" y="13143"/>
                    <a:pt x="9641" y="13123"/>
                    <a:pt x="9679" y="13076"/>
                  </a:cubicBezTo>
                  <a:cubicBezTo>
                    <a:pt x="9686" y="12935"/>
                    <a:pt x="9560" y="12845"/>
                    <a:pt x="9564" y="12674"/>
                  </a:cubicBezTo>
                  <a:cubicBezTo>
                    <a:pt x="9784" y="12594"/>
                    <a:pt x="9997" y="12508"/>
                    <a:pt x="10195" y="12407"/>
                  </a:cubicBezTo>
                  <a:cubicBezTo>
                    <a:pt x="10247" y="12533"/>
                    <a:pt x="10073" y="12513"/>
                    <a:pt x="10052" y="12598"/>
                  </a:cubicBezTo>
                  <a:cubicBezTo>
                    <a:pt x="10062" y="12638"/>
                    <a:pt x="10094" y="12658"/>
                    <a:pt x="10090" y="12712"/>
                  </a:cubicBezTo>
                  <a:cubicBezTo>
                    <a:pt x="10065" y="12747"/>
                    <a:pt x="10018" y="12761"/>
                    <a:pt x="9966" y="12770"/>
                  </a:cubicBezTo>
                  <a:cubicBezTo>
                    <a:pt x="9919" y="12747"/>
                    <a:pt x="9919" y="12676"/>
                    <a:pt x="9889" y="12636"/>
                  </a:cubicBezTo>
                  <a:cubicBezTo>
                    <a:pt x="9819" y="12668"/>
                    <a:pt x="9739" y="12689"/>
                    <a:pt x="9689" y="12741"/>
                  </a:cubicBezTo>
                  <a:cubicBezTo>
                    <a:pt x="9689" y="12872"/>
                    <a:pt x="9813" y="13031"/>
                    <a:pt x="9784" y="13162"/>
                  </a:cubicBezTo>
                  <a:cubicBezTo>
                    <a:pt x="9814" y="13160"/>
                    <a:pt x="9854" y="13168"/>
                    <a:pt x="9870" y="13152"/>
                  </a:cubicBezTo>
                  <a:cubicBezTo>
                    <a:pt x="9844" y="13000"/>
                    <a:pt x="9758" y="12908"/>
                    <a:pt x="9746" y="12741"/>
                  </a:cubicBezTo>
                  <a:cubicBezTo>
                    <a:pt x="9773" y="12720"/>
                    <a:pt x="9811" y="12710"/>
                    <a:pt x="9861" y="12712"/>
                  </a:cubicBezTo>
                  <a:cubicBezTo>
                    <a:pt x="9874" y="12759"/>
                    <a:pt x="9887" y="12807"/>
                    <a:pt x="9909" y="12846"/>
                  </a:cubicBezTo>
                  <a:cubicBezTo>
                    <a:pt x="9994" y="12839"/>
                    <a:pt x="10031" y="12784"/>
                    <a:pt x="10109" y="12770"/>
                  </a:cubicBezTo>
                  <a:cubicBezTo>
                    <a:pt x="10138" y="12780"/>
                    <a:pt x="10142" y="12813"/>
                    <a:pt x="10157" y="12837"/>
                  </a:cubicBezTo>
                  <a:cubicBezTo>
                    <a:pt x="10112" y="12900"/>
                    <a:pt x="10015" y="12911"/>
                    <a:pt x="9947" y="12951"/>
                  </a:cubicBezTo>
                  <a:cubicBezTo>
                    <a:pt x="9967" y="13013"/>
                    <a:pt x="9973" y="13091"/>
                    <a:pt x="10033" y="13114"/>
                  </a:cubicBezTo>
                  <a:cubicBezTo>
                    <a:pt x="10158" y="13050"/>
                    <a:pt x="10298" y="12999"/>
                    <a:pt x="10425" y="12932"/>
                  </a:cubicBezTo>
                  <a:cubicBezTo>
                    <a:pt x="10552" y="12866"/>
                    <a:pt x="10702" y="12822"/>
                    <a:pt x="10788" y="12712"/>
                  </a:cubicBezTo>
                  <a:cubicBezTo>
                    <a:pt x="10712" y="12593"/>
                    <a:pt x="10644" y="12468"/>
                    <a:pt x="10577" y="12340"/>
                  </a:cubicBezTo>
                  <a:cubicBezTo>
                    <a:pt x="10595" y="12313"/>
                    <a:pt x="10630" y="12303"/>
                    <a:pt x="10663" y="12292"/>
                  </a:cubicBezTo>
                  <a:cubicBezTo>
                    <a:pt x="10700" y="12322"/>
                    <a:pt x="10709" y="12380"/>
                    <a:pt x="10750" y="12407"/>
                  </a:cubicBezTo>
                  <a:cubicBezTo>
                    <a:pt x="10840" y="12408"/>
                    <a:pt x="10847" y="12326"/>
                    <a:pt x="10931" y="12321"/>
                  </a:cubicBezTo>
                  <a:cubicBezTo>
                    <a:pt x="10996" y="12422"/>
                    <a:pt x="10841" y="12439"/>
                    <a:pt x="10807" y="12502"/>
                  </a:cubicBezTo>
                  <a:cubicBezTo>
                    <a:pt x="10822" y="12573"/>
                    <a:pt x="10859" y="12622"/>
                    <a:pt x="10921" y="12646"/>
                  </a:cubicBezTo>
                  <a:cubicBezTo>
                    <a:pt x="11149" y="12478"/>
                    <a:pt x="11397" y="12331"/>
                    <a:pt x="11581" y="12120"/>
                  </a:cubicBezTo>
                  <a:cubicBezTo>
                    <a:pt x="11512" y="11995"/>
                    <a:pt x="11404" y="11909"/>
                    <a:pt x="11342" y="11776"/>
                  </a:cubicBezTo>
                  <a:cubicBezTo>
                    <a:pt x="11392" y="11683"/>
                    <a:pt x="11455" y="11793"/>
                    <a:pt x="11504" y="11814"/>
                  </a:cubicBezTo>
                  <a:cubicBezTo>
                    <a:pt x="11580" y="11791"/>
                    <a:pt x="11593" y="11705"/>
                    <a:pt x="11686" y="11699"/>
                  </a:cubicBezTo>
                  <a:cubicBezTo>
                    <a:pt x="11688" y="11713"/>
                    <a:pt x="11702" y="11715"/>
                    <a:pt x="11705" y="11728"/>
                  </a:cubicBezTo>
                  <a:cubicBezTo>
                    <a:pt x="11702" y="11823"/>
                    <a:pt x="11598" y="11819"/>
                    <a:pt x="11571" y="11891"/>
                  </a:cubicBezTo>
                  <a:cubicBezTo>
                    <a:pt x="11647" y="12105"/>
                    <a:pt x="11737" y="11984"/>
                    <a:pt x="11848" y="11881"/>
                  </a:cubicBezTo>
                  <a:cubicBezTo>
                    <a:pt x="11973" y="11766"/>
                    <a:pt x="12040" y="11697"/>
                    <a:pt x="12154" y="11566"/>
                  </a:cubicBezTo>
                  <a:cubicBezTo>
                    <a:pt x="12188" y="11527"/>
                    <a:pt x="12293" y="11436"/>
                    <a:pt x="12288" y="11384"/>
                  </a:cubicBezTo>
                  <a:cubicBezTo>
                    <a:pt x="12276" y="11254"/>
                    <a:pt x="11811" y="11155"/>
                    <a:pt x="12049" y="11021"/>
                  </a:cubicBezTo>
                  <a:cubicBezTo>
                    <a:pt x="12104" y="11030"/>
                    <a:pt x="12118" y="11079"/>
                    <a:pt x="12183" y="11078"/>
                  </a:cubicBezTo>
                  <a:cubicBezTo>
                    <a:pt x="12251" y="11044"/>
                    <a:pt x="12252" y="10943"/>
                    <a:pt x="12326" y="10916"/>
                  </a:cubicBezTo>
                  <a:cubicBezTo>
                    <a:pt x="12351" y="10929"/>
                    <a:pt x="12380" y="10938"/>
                    <a:pt x="12384" y="10973"/>
                  </a:cubicBezTo>
                  <a:cubicBezTo>
                    <a:pt x="12361" y="11059"/>
                    <a:pt x="12274" y="11080"/>
                    <a:pt x="12259" y="11174"/>
                  </a:cubicBezTo>
                  <a:cubicBezTo>
                    <a:pt x="12353" y="11386"/>
                    <a:pt x="12497" y="11169"/>
                    <a:pt x="12537" y="11040"/>
                  </a:cubicBezTo>
                  <a:cubicBezTo>
                    <a:pt x="12664" y="10894"/>
                    <a:pt x="12790" y="10695"/>
                    <a:pt x="12852" y="10514"/>
                  </a:cubicBezTo>
                  <a:cubicBezTo>
                    <a:pt x="12783" y="10436"/>
                    <a:pt x="12428" y="10369"/>
                    <a:pt x="12537" y="10228"/>
                  </a:cubicBezTo>
                  <a:cubicBezTo>
                    <a:pt x="12581" y="10209"/>
                    <a:pt x="12611" y="10278"/>
                    <a:pt x="12680" y="10266"/>
                  </a:cubicBezTo>
                  <a:cubicBezTo>
                    <a:pt x="12737" y="10234"/>
                    <a:pt x="12714" y="10122"/>
                    <a:pt x="12785" y="10104"/>
                  </a:cubicBezTo>
                  <a:cubicBezTo>
                    <a:pt x="12805" y="10115"/>
                    <a:pt x="12821" y="10131"/>
                    <a:pt x="12833" y="10151"/>
                  </a:cubicBezTo>
                  <a:cubicBezTo>
                    <a:pt x="12775" y="10245"/>
                    <a:pt x="12736" y="10414"/>
                    <a:pt x="12909" y="10409"/>
                  </a:cubicBezTo>
                  <a:cubicBezTo>
                    <a:pt x="13045" y="10207"/>
                    <a:pt x="13119" y="9943"/>
                    <a:pt x="13215" y="9702"/>
                  </a:cubicBezTo>
                  <a:cubicBezTo>
                    <a:pt x="13127" y="9603"/>
                    <a:pt x="12934" y="9607"/>
                    <a:pt x="12842" y="9511"/>
                  </a:cubicBezTo>
                  <a:cubicBezTo>
                    <a:pt x="12847" y="9408"/>
                    <a:pt x="12960" y="9517"/>
                    <a:pt x="12986" y="9473"/>
                  </a:cubicBezTo>
                  <a:cubicBezTo>
                    <a:pt x="13045" y="9413"/>
                    <a:pt x="12992" y="9227"/>
                    <a:pt x="13129" y="9263"/>
                  </a:cubicBezTo>
                  <a:cubicBezTo>
                    <a:pt x="13136" y="9369"/>
                    <a:pt x="13062" y="9443"/>
                    <a:pt x="13072" y="9521"/>
                  </a:cubicBezTo>
                  <a:cubicBezTo>
                    <a:pt x="13119" y="9538"/>
                    <a:pt x="13197" y="9571"/>
                    <a:pt x="13244" y="9559"/>
                  </a:cubicBezTo>
                  <a:cubicBezTo>
                    <a:pt x="13350" y="9388"/>
                    <a:pt x="13349" y="9110"/>
                    <a:pt x="13435" y="8919"/>
                  </a:cubicBezTo>
                  <a:cubicBezTo>
                    <a:pt x="13408" y="8842"/>
                    <a:pt x="13466" y="8741"/>
                    <a:pt x="13444" y="8670"/>
                  </a:cubicBezTo>
                  <a:cubicBezTo>
                    <a:pt x="13356" y="8584"/>
                    <a:pt x="13123" y="8641"/>
                    <a:pt x="13033" y="8555"/>
                  </a:cubicBezTo>
                  <a:cubicBezTo>
                    <a:pt x="13021" y="8467"/>
                    <a:pt x="13122" y="8507"/>
                    <a:pt x="13177" y="8508"/>
                  </a:cubicBezTo>
                  <a:cubicBezTo>
                    <a:pt x="13226" y="8445"/>
                    <a:pt x="13172" y="8280"/>
                    <a:pt x="13253" y="8250"/>
                  </a:cubicBezTo>
                  <a:cubicBezTo>
                    <a:pt x="13272" y="8259"/>
                    <a:pt x="13294" y="8266"/>
                    <a:pt x="13301" y="8288"/>
                  </a:cubicBezTo>
                  <a:cubicBezTo>
                    <a:pt x="13296" y="8354"/>
                    <a:pt x="13262" y="8438"/>
                    <a:pt x="13291" y="8508"/>
                  </a:cubicBezTo>
                  <a:cubicBezTo>
                    <a:pt x="13332" y="8534"/>
                    <a:pt x="13404" y="8529"/>
                    <a:pt x="13463" y="8536"/>
                  </a:cubicBezTo>
                  <a:close/>
                  <a:moveTo>
                    <a:pt x="13521" y="3347"/>
                  </a:moveTo>
                  <a:cubicBezTo>
                    <a:pt x="13533" y="3243"/>
                    <a:pt x="13423" y="3156"/>
                    <a:pt x="13311" y="3175"/>
                  </a:cubicBezTo>
                  <a:cubicBezTo>
                    <a:pt x="13245" y="3041"/>
                    <a:pt x="13053" y="3088"/>
                    <a:pt x="13053" y="3213"/>
                  </a:cubicBezTo>
                  <a:cubicBezTo>
                    <a:pt x="13053" y="3334"/>
                    <a:pt x="13176" y="3287"/>
                    <a:pt x="13215" y="3261"/>
                  </a:cubicBezTo>
                  <a:cubicBezTo>
                    <a:pt x="13207" y="3394"/>
                    <a:pt x="13043" y="3339"/>
                    <a:pt x="12986" y="3290"/>
                  </a:cubicBezTo>
                  <a:cubicBezTo>
                    <a:pt x="12947" y="3315"/>
                    <a:pt x="12892" y="3324"/>
                    <a:pt x="12871" y="3366"/>
                  </a:cubicBezTo>
                  <a:cubicBezTo>
                    <a:pt x="13007" y="3588"/>
                    <a:pt x="13337" y="3410"/>
                    <a:pt x="13521" y="3347"/>
                  </a:cubicBezTo>
                  <a:close/>
                  <a:moveTo>
                    <a:pt x="13616" y="11766"/>
                  </a:moveTo>
                  <a:cubicBezTo>
                    <a:pt x="13621" y="11676"/>
                    <a:pt x="13584" y="11541"/>
                    <a:pt x="13607" y="11451"/>
                  </a:cubicBezTo>
                  <a:cubicBezTo>
                    <a:pt x="13495" y="11470"/>
                    <a:pt x="13504" y="11754"/>
                    <a:pt x="13616" y="11766"/>
                  </a:cubicBezTo>
                  <a:close/>
                  <a:moveTo>
                    <a:pt x="13702" y="4150"/>
                  </a:moveTo>
                  <a:cubicBezTo>
                    <a:pt x="13553" y="4115"/>
                    <a:pt x="13587" y="4423"/>
                    <a:pt x="13683" y="4456"/>
                  </a:cubicBezTo>
                  <a:cubicBezTo>
                    <a:pt x="13737" y="4386"/>
                    <a:pt x="13650" y="4260"/>
                    <a:pt x="13702" y="4150"/>
                  </a:cubicBezTo>
                  <a:close/>
                  <a:moveTo>
                    <a:pt x="13349" y="12493"/>
                  </a:moveTo>
                  <a:cubicBezTo>
                    <a:pt x="13560" y="12558"/>
                    <a:pt x="13768" y="12411"/>
                    <a:pt x="13721" y="12187"/>
                  </a:cubicBezTo>
                  <a:cubicBezTo>
                    <a:pt x="13626" y="12081"/>
                    <a:pt x="13460" y="12209"/>
                    <a:pt x="13588" y="12302"/>
                  </a:cubicBezTo>
                  <a:cubicBezTo>
                    <a:pt x="13540" y="12398"/>
                    <a:pt x="13338" y="12339"/>
                    <a:pt x="13349" y="12493"/>
                  </a:cubicBezTo>
                  <a:close/>
                  <a:moveTo>
                    <a:pt x="13731" y="3739"/>
                  </a:moveTo>
                  <a:cubicBezTo>
                    <a:pt x="13906" y="3563"/>
                    <a:pt x="13528" y="3279"/>
                    <a:pt x="13397" y="3471"/>
                  </a:cubicBezTo>
                  <a:cubicBezTo>
                    <a:pt x="13446" y="3537"/>
                    <a:pt x="13606" y="3492"/>
                    <a:pt x="13635" y="3577"/>
                  </a:cubicBezTo>
                  <a:cubicBezTo>
                    <a:pt x="13573" y="3644"/>
                    <a:pt x="13620" y="3741"/>
                    <a:pt x="13731" y="3739"/>
                  </a:cubicBezTo>
                  <a:close/>
                  <a:moveTo>
                    <a:pt x="13855" y="11900"/>
                  </a:moveTo>
                  <a:cubicBezTo>
                    <a:pt x="13896" y="11693"/>
                    <a:pt x="13644" y="11705"/>
                    <a:pt x="13588" y="11814"/>
                  </a:cubicBezTo>
                  <a:cubicBezTo>
                    <a:pt x="13460" y="11737"/>
                    <a:pt x="13492" y="11492"/>
                    <a:pt x="13578" y="11384"/>
                  </a:cubicBezTo>
                  <a:cubicBezTo>
                    <a:pt x="13563" y="11335"/>
                    <a:pt x="13544" y="11291"/>
                    <a:pt x="13521" y="11250"/>
                  </a:cubicBezTo>
                  <a:cubicBezTo>
                    <a:pt x="13200" y="11399"/>
                    <a:pt x="13293" y="12001"/>
                    <a:pt x="13607" y="12043"/>
                  </a:cubicBezTo>
                  <a:cubicBezTo>
                    <a:pt x="13714" y="12058"/>
                    <a:pt x="13835" y="12006"/>
                    <a:pt x="13855" y="11900"/>
                  </a:cubicBezTo>
                  <a:close/>
                  <a:moveTo>
                    <a:pt x="13865" y="8125"/>
                  </a:moveTo>
                  <a:cubicBezTo>
                    <a:pt x="13867" y="8035"/>
                    <a:pt x="13936" y="8012"/>
                    <a:pt x="13960" y="7944"/>
                  </a:cubicBezTo>
                  <a:cubicBezTo>
                    <a:pt x="13894" y="7921"/>
                    <a:pt x="13892" y="7805"/>
                    <a:pt x="13827" y="7800"/>
                  </a:cubicBezTo>
                  <a:cubicBezTo>
                    <a:pt x="13778" y="7797"/>
                    <a:pt x="13713" y="7888"/>
                    <a:pt x="13712" y="7944"/>
                  </a:cubicBezTo>
                  <a:cubicBezTo>
                    <a:pt x="13711" y="8020"/>
                    <a:pt x="13786" y="8101"/>
                    <a:pt x="13865" y="8125"/>
                  </a:cubicBezTo>
                  <a:close/>
                  <a:moveTo>
                    <a:pt x="13941" y="4093"/>
                  </a:moveTo>
                  <a:cubicBezTo>
                    <a:pt x="13938" y="4058"/>
                    <a:pt x="13949" y="4008"/>
                    <a:pt x="13932" y="3987"/>
                  </a:cubicBezTo>
                  <a:cubicBezTo>
                    <a:pt x="13858" y="3975"/>
                    <a:pt x="13847" y="3900"/>
                    <a:pt x="13808" y="3854"/>
                  </a:cubicBezTo>
                  <a:cubicBezTo>
                    <a:pt x="13334" y="3768"/>
                    <a:pt x="13299" y="4512"/>
                    <a:pt x="13616" y="4666"/>
                  </a:cubicBezTo>
                  <a:cubicBezTo>
                    <a:pt x="13639" y="4634"/>
                    <a:pt x="13642" y="4583"/>
                    <a:pt x="13664" y="4551"/>
                  </a:cubicBezTo>
                  <a:cubicBezTo>
                    <a:pt x="13558" y="4445"/>
                    <a:pt x="13509" y="4146"/>
                    <a:pt x="13674" y="4064"/>
                  </a:cubicBezTo>
                  <a:cubicBezTo>
                    <a:pt x="13701" y="4174"/>
                    <a:pt x="13884" y="4188"/>
                    <a:pt x="13941" y="4093"/>
                  </a:cubicBezTo>
                  <a:close/>
                  <a:moveTo>
                    <a:pt x="14104" y="4446"/>
                  </a:moveTo>
                  <a:cubicBezTo>
                    <a:pt x="14038" y="4401"/>
                    <a:pt x="13935" y="4522"/>
                    <a:pt x="13941" y="4580"/>
                  </a:cubicBezTo>
                  <a:cubicBezTo>
                    <a:pt x="14009" y="4549"/>
                    <a:pt x="14049" y="4490"/>
                    <a:pt x="14104" y="4446"/>
                  </a:cubicBezTo>
                  <a:close/>
                  <a:moveTo>
                    <a:pt x="14123" y="11518"/>
                  </a:moveTo>
                  <a:cubicBezTo>
                    <a:pt x="14144" y="11572"/>
                    <a:pt x="14160" y="11723"/>
                    <a:pt x="14132" y="11814"/>
                  </a:cubicBezTo>
                  <a:cubicBezTo>
                    <a:pt x="14106" y="11901"/>
                    <a:pt x="13972" y="12065"/>
                    <a:pt x="13894" y="12168"/>
                  </a:cubicBezTo>
                  <a:cubicBezTo>
                    <a:pt x="13802" y="12287"/>
                    <a:pt x="13716" y="12407"/>
                    <a:pt x="13635" y="12502"/>
                  </a:cubicBezTo>
                  <a:cubicBezTo>
                    <a:pt x="13177" y="13043"/>
                    <a:pt x="12658" y="13520"/>
                    <a:pt x="12087" y="13936"/>
                  </a:cubicBezTo>
                  <a:cubicBezTo>
                    <a:pt x="11975" y="14018"/>
                    <a:pt x="11818" y="14138"/>
                    <a:pt x="11715" y="14165"/>
                  </a:cubicBezTo>
                  <a:cubicBezTo>
                    <a:pt x="11498" y="14221"/>
                    <a:pt x="11350" y="14096"/>
                    <a:pt x="11237" y="14041"/>
                  </a:cubicBezTo>
                  <a:cubicBezTo>
                    <a:pt x="11258" y="14158"/>
                    <a:pt x="11375" y="14242"/>
                    <a:pt x="11524" y="14251"/>
                  </a:cubicBezTo>
                  <a:cubicBezTo>
                    <a:pt x="11768" y="14266"/>
                    <a:pt x="11973" y="14113"/>
                    <a:pt x="12126" y="14003"/>
                  </a:cubicBezTo>
                  <a:cubicBezTo>
                    <a:pt x="12822" y="13499"/>
                    <a:pt x="13516" y="12865"/>
                    <a:pt x="13999" y="12168"/>
                  </a:cubicBezTo>
                  <a:cubicBezTo>
                    <a:pt x="14039" y="12110"/>
                    <a:pt x="14094" y="12056"/>
                    <a:pt x="14123" y="12005"/>
                  </a:cubicBezTo>
                  <a:cubicBezTo>
                    <a:pt x="14248" y="11785"/>
                    <a:pt x="14254" y="11312"/>
                    <a:pt x="13960" y="11355"/>
                  </a:cubicBezTo>
                  <a:cubicBezTo>
                    <a:pt x="14019" y="11413"/>
                    <a:pt x="14093" y="11441"/>
                    <a:pt x="14123" y="11518"/>
                  </a:cubicBezTo>
                  <a:close/>
                  <a:moveTo>
                    <a:pt x="14180" y="6979"/>
                  </a:moveTo>
                  <a:cubicBezTo>
                    <a:pt x="14380" y="6989"/>
                    <a:pt x="14252" y="6571"/>
                    <a:pt x="14046" y="6635"/>
                  </a:cubicBezTo>
                  <a:cubicBezTo>
                    <a:pt x="14048" y="6430"/>
                    <a:pt x="13924" y="6349"/>
                    <a:pt x="13731" y="6338"/>
                  </a:cubicBezTo>
                  <a:cubicBezTo>
                    <a:pt x="13669" y="6206"/>
                    <a:pt x="13605" y="6076"/>
                    <a:pt x="13473" y="6013"/>
                  </a:cubicBezTo>
                  <a:cubicBezTo>
                    <a:pt x="13469" y="6183"/>
                    <a:pt x="13559" y="6258"/>
                    <a:pt x="13616" y="6367"/>
                  </a:cubicBezTo>
                  <a:cubicBezTo>
                    <a:pt x="13537" y="6466"/>
                    <a:pt x="13524" y="6734"/>
                    <a:pt x="13693" y="6701"/>
                  </a:cubicBezTo>
                  <a:cubicBezTo>
                    <a:pt x="13730" y="6694"/>
                    <a:pt x="13758" y="6665"/>
                    <a:pt x="13760" y="6606"/>
                  </a:cubicBezTo>
                  <a:cubicBezTo>
                    <a:pt x="13757" y="6565"/>
                    <a:pt x="13684" y="6592"/>
                    <a:pt x="13693" y="6539"/>
                  </a:cubicBezTo>
                  <a:cubicBezTo>
                    <a:pt x="13749" y="6411"/>
                    <a:pt x="13910" y="6488"/>
                    <a:pt x="13932" y="6558"/>
                  </a:cubicBezTo>
                  <a:cubicBezTo>
                    <a:pt x="13980" y="6713"/>
                    <a:pt x="13760" y="6804"/>
                    <a:pt x="13808" y="6979"/>
                  </a:cubicBezTo>
                  <a:cubicBezTo>
                    <a:pt x="13723" y="6999"/>
                    <a:pt x="13630" y="7044"/>
                    <a:pt x="13626" y="7151"/>
                  </a:cubicBezTo>
                  <a:cubicBezTo>
                    <a:pt x="13621" y="7298"/>
                    <a:pt x="13792" y="7381"/>
                    <a:pt x="13827" y="7227"/>
                  </a:cubicBezTo>
                  <a:cubicBezTo>
                    <a:pt x="13833" y="7170"/>
                    <a:pt x="13767" y="7185"/>
                    <a:pt x="13779" y="7122"/>
                  </a:cubicBezTo>
                  <a:cubicBezTo>
                    <a:pt x="13913" y="7085"/>
                    <a:pt x="13909" y="7330"/>
                    <a:pt x="14075" y="7323"/>
                  </a:cubicBezTo>
                  <a:cubicBezTo>
                    <a:pt x="14100" y="7196"/>
                    <a:pt x="13913" y="7076"/>
                    <a:pt x="13932" y="6940"/>
                  </a:cubicBezTo>
                  <a:cubicBezTo>
                    <a:pt x="13942" y="6864"/>
                    <a:pt x="14030" y="6745"/>
                    <a:pt x="14123" y="6807"/>
                  </a:cubicBezTo>
                  <a:cubicBezTo>
                    <a:pt x="14105" y="6862"/>
                    <a:pt x="14089" y="6974"/>
                    <a:pt x="14180" y="6979"/>
                  </a:cubicBezTo>
                  <a:close/>
                  <a:moveTo>
                    <a:pt x="14104" y="9272"/>
                  </a:moveTo>
                  <a:cubicBezTo>
                    <a:pt x="14379" y="9267"/>
                    <a:pt x="14328" y="8738"/>
                    <a:pt x="14085" y="8947"/>
                  </a:cubicBezTo>
                  <a:cubicBezTo>
                    <a:pt x="14074" y="9012"/>
                    <a:pt x="14120" y="9020"/>
                    <a:pt x="14132" y="9062"/>
                  </a:cubicBezTo>
                  <a:cubicBezTo>
                    <a:pt x="14036" y="9155"/>
                    <a:pt x="13913" y="9049"/>
                    <a:pt x="13903" y="8976"/>
                  </a:cubicBezTo>
                  <a:cubicBezTo>
                    <a:pt x="13879" y="8799"/>
                    <a:pt x="14122" y="8767"/>
                    <a:pt x="14056" y="8622"/>
                  </a:cubicBezTo>
                  <a:cubicBezTo>
                    <a:pt x="13908" y="8619"/>
                    <a:pt x="13888" y="8790"/>
                    <a:pt x="13760" y="8775"/>
                  </a:cubicBezTo>
                  <a:cubicBezTo>
                    <a:pt x="13786" y="8692"/>
                    <a:pt x="13747" y="8633"/>
                    <a:pt x="13655" y="8641"/>
                  </a:cubicBezTo>
                  <a:cubicBezTo>
                    <a:pt x="13540" y="8751"/>
                    <a:pt x="13659" y="8919"/>
                    <a:pt x="13769" y="8947"/>
                  </a:cubicBezTo>
                  <a:cubicBezTo>
                    <a:pt x="13768" y="9099"/>
                    <a:pt x="13920" y="9169"/>
                    <a:pt x="13970" y="9301"/>
                  </a:cubicBezTo>
                  <a:cubicBezTo>
                    <a:pt x="13946" y="9340"/>
                    <a:pt x="13962" y="9361"/>
                    <a:pt x="13951" y="9406"/>
                  </a:cubicBezTo>
                  <a:cubicBezTo>
                    <a:pt x="13925" y="9476"/>
                    <a:pt x="13692" y="9527"/>
                    <a:pt x="13702" y="9387"/>
                  </a:cubicBezTo>
                  <a:cubicBezTo>
                    <a:pt x="13716" y="9338"/>
                    <a:pt x="13764" y="9353"/>
                    <a:pt x="13769" y="9301"/>
                  </a:cubicBezTo>
                  <a:cubicBezTo>
                    <a:pt x="13774" y="9250"/>
                    <a:pt x="13715" y="9185"/>
                    <a:pt x="13664" y="9186"/>
                  </a:cubicBezTo>
                  <a:cubicBezTo>
                    <a:pt x="13612" y="9187"/>
                    <a:pt x="13553" y="9266"/>
                    <a:pt x="13549" y="9329"/>
                  </a:cubicBezTo>
                  <a:cubicBezTo>
                    <a:pt x="13546" y="9384"/>
                    <a:pt x="13591" y="9432"/>
                    <a:pt x="13597" y="9492"/>
                  </a:cubicBezTo>
                  <a:cubicBezTo>
                    <a:pt x="13616" y="9665"/>
                    <a:pt x="13471" y="9722"/>
                    <a:pt x="13444" y="9836"/>
                  </a:cubicBezTo>
                  <a:cubicBezTo>
                    <a:pt x="13612" y="9898"/>
                    <a:pt x="13637" y="9658"/>
                    <a:pt x="13760" y="9616"/>
                  </a:cubicBezTo>
                  <a:cubicBezTo>
                    <a:pt x="13834" y="9591"/>
                    <a:pt x="13911" y="9614"/>
                    <a:pt x="13970" y="9578"/>
                  </a:cubicBezTo>
                  <a:cubicBezTo>
                    <a:pt x="14072" y="9515"/>
                    <a:pt x="14087" y="9403"/>
                    <a:pt x="14104" y="9272"/>
                  </a:cubicBezTo>
                  <a:close/>
                  <a:moveTo>
                    <a:pt x="14276" y="7409"/>
                  </a:moveTo>
                  <a:cubicBezTo>
                    <a:pt x="14294" y="7373"/>
                    <a:pt x="14303" y="7327"/>
                    <a:pt x="14314" y="7284"/>
                  </a:cubicBezTo>
                  <a:cubicBezTo>
                    <a:pt x="14276" y="7242"/>
                    <a:pt x="14206" y="7184"/>
                    <a:pt x="14152" y="7189"/>
                  </a:cubicBezTo>
                  <a:cubicBezTo>
                    <a:pt x="14072" y="7297"/>
                    <a:pt x="14085" y="7503"/>
                    <a:pt x="14276" y="7409"/>
                  </a:cubicBezTo>
                  <a:close/>
                  <a:moveTo>
                    <a:pt x="14314" y="10400"/>
                  </a:moveTo>
                  <a:cubicBezTo>
                    <a:pt x="14162" y="10337"/>
                    <a:pt x="13996" y="10659"/>
                    <a:pt x="14171" y="10753"/>
                  </a:cubicBezTo>
                  <a:cubicBezTo>
                    <a:pt x="14243" y="10728"/>
                    <a:pt x="14184" y="10674"/>
                    <a:pt x="14190" y="10629"/>
                  </a:cubicBezTo>
                  <a:cubicBezTo>
                    <a:pt x="14201" y="10532"/>
                    <a:pt x="14304" y="10503"/>
                    <a:pt x="14314" y="10400"/>
                  </a:cubicBezTo>
                  <a:close/>
                  <a:moveTo>
                    <a:pt x="14132" y="8699"/>
                  </a:moveTo>
                  <a:cubicBezTo>
                    <a:pt x="14250" y="8687"/>
                    <a:pt x="14302" y="8565"/>
                    <a:pt x="14285" y="8450"/>
                  </a:cubicBezTo>
                  <a:cubicBezTo>
                    <a:pt x="14074" y="8359"/>
                    <a:pt x="14060" y="8567"/>
                    <a:pt x="14132" y="8699"/>
                  </a:cubicBezTo>
                  <a:close/>
                  <a:moveTo>
                    <a:pt x="14285" y="4370"/>
                  </a:moveTo>
                  <a:cubicBezTo>
                    <a:pt x="14380" y="4056"/>
                    <a:pt x="14083" y="3741"/>
                    <a:pt x="13941" y="3529"/>
                  </a:cubicBezTo>
                  <a:cubicBezTo>
                    <a:pt x="13845" y="3384"/>
                    <a:pt x="13728" y="3233"/>
                    <a:pt x="13626" y="3118"/>
                  </a:cubicBezTo>
                  <a:cubicBezTo>
                    <a:pt x="13597" y="3085"/>
                    <a:pt x="13552" y="3067"/>
                    <a:pt x="13521" y="3032"/>
                  </a:cubicBezTo>
                  <a:cubicBezTo>
                    <a:pt x="13407" y="2903"/>
                    <a:pt x="13294" y="2748"/>
                    <a:pt x="13158" y="2611"/>
                  </a:cubicBezTo>
                  <a:cubicBezTo>
                    <a:pt x="12881" y="2335"/>
                    <a:pt x="12629" y="2109"/>
                    <a:pt x="12317" y="1885"/>
                  </a:cubicBezTo>
                  <a:cubicBezTo>
                    <a:pt x="12146" y="1763"/>
                    <a:pt x="11993" y="1652"/>
                    <a:pt x="11791" y="1618"/>
                  </a:cubicBezTo>
                  <a:cubicBezTo>
                    <a:pt x="11597" y="1584"/>
                    <a:pt x="11377" y="1692"/>
                    <a:pt x="11352" y="1847"/>
                  </a:cubicBezTo>
                  <a:cubicBezTo>
                    <a:pt x="11444" y="1823"/>
                    <a:pt x="11508" y="1735"/>
                    <a:pt x="11619" y="1713"/>
                  </a:cubicBezTo>
                  <a:cubicBezTo>
                    <a:pt x="11951" y="1647"/>
                    <a:pt x="12230" y="1925"/>
                    <a:pt x="12403" y="2076"/>
                  </a:cubicBezTo>
                  <a:cubicBezTo>
                    <a:pt x="12761" y="2298"/>
                    <a:pt x="13026" y="2612"/>
                    <a:pt x="13311" y="2908"/>
                  </a:cubicBezTo>
                  <a:cubicBezTo>
                    <a:pt x="13338" y="2929"/>
                    <a:pt x="13367" y="2894"/>
                    <a:pt x="13387" y="2927"/>
                  </a:cubicBezTo>
                  <a:cubicBezTo>
                    <a:pt x="13409" y="3065"/>
                    <a:pt x="13511" y="3111"/>
                    <a:pt x="13588" y="3204"/>
                  </a:cubicBezTo>
                  <a:cubicBezTo>
                    <a:pt x="13714" y="3356"/>
                    <a:pt x="13833" y="3561"/>
                    <a:pt x="13960" y="3710"/>
                  </a:cubicBezTo>
                  <a:cubicBezTo>
                    <a:pt x="13989" y="3744"/>
                    <a:pt x="14032" y="3763"/>
                    <a:pt x="14056" y="3796"/>
                  </a:cubicBezTo>
                  <a:cubicBezTo>
                    <a:pt x="14147" y="3923"/>
                    <a:pt x="14287" y="4163"/>
                    <a:pt x="14218" y="4370"/>
                  </a:cubicBezTo>
                  <a:cubicBezTo>
                    <a:pt x="14183" y="4477"/>
                    <a:pt x="14054" y="4490"/>
                    <a:pt x="14027" y="4590"/>
                  </a:cubicBezTo>
                  <a:cubicBezTo>
                    <a:pt x="14165" y="4564"/>
                    <a:pt x="14252" y="4479"/>
                    <a:pt x="14285" y="4370"/>
                  </a:cubicBezTo>
                  <a:close/>
                  <a:moveTo>
                    <a:pt x="14371" y="10247"/>
                  </a:moveTo>
                  <a:cubicBezTo>
                    <a:pt x="14205" y="10190"/>
                    <a:pt x="13967" y="10329"/>
                    <a:pt x="13922" y="10428"/>
                  </a:cubicBezTo>
                  <a:cubicBezTo>
                    <a:pt x="13844" y="10602"/>
                    <a:pt x="13931" y="10841"/>
                    <a:pt x="14085" y="10887"/>
                  </a:cubicBezTo>
                  <a:cubicBezTo>
                    <a:pt x="14166" y="10821"/>
                    <a:pt x="14091" y="10753"/>
                    <a:pt x="14075" y="10696"/>
                  </a:cubicBezTo>
                  <a:cubicBezTo>
                    <a:pt x="13986" y="10382"/>
                    <a:pt x="14308" y="10409"/>
                    <a:pt x="14371" y="10247"/>
                  </a:cubicBezTo>
                  <a:close/>
                  <a:moveTo>
                    <a:pt x="14362" y="5641"/>
                  </a:moveTo>
                  <a:cubicBezTo>
                    <a:pt x="14360" y="5513"/>
                    <a:pt x="14262" y="5538"/>
                    <a:pt x="14209" y="5459"/>
                  </a:cubicBezTo>
                  <a:cubicBezTo>
                    <a:pt x="14133" y="5348"/>
                    <a:pt x="14242" y="5149"/>
                    <a:pt x="14132" y="5086"/>
                  </a:cubicBezTo>
                  <a:cubicBezTo>
                    <a:pt x="13878" y="5235"/>
                    <a:pt x="14074" y="5731"/>
                    <a:pt x="14362" y="5641"/>
                  </a:cubicBezTo>
                  <a:close/>
                  <a:moveTo>
                    <a:pt x="14381" y="10639"/>
                  </a:moveTo>
                  <a:cubicBezTo>
                    <a:pt x="14357" y="10595"/>
                    <a:pt x="14348" y="10538"/>
                    <a:pt x="14304" y="10514"/>
                  </a:cubicBezTo>
                  <a:cubicBezTo>
                    <a:pt x="14235" y="10524"/>
                    <a:pt x="14219" y="10641"/>
                    <a:pt x="14266" y="10686"/>
                  </a:cubicBezTo>
                  <a:cubicBezTo>
                    <a:pt x="14310" y="10676"/>
                    <a:pt x="14349" y="10661"/>
                    <a:pt x="14381" y="10639"/>
                  </a:cubicBezTo>
                  <a:close/>
                  <a:moveTo>
                    <a:pt x="14352" y="5497"/>
                  </a:moveTo>
                  <a:cubicBezTo>
                    <a:pt x="14416" y="5443"/>
                    <a:pt x="14330" y="5399"/>
                    <a:pt x="14304" y="5344"/>
                  </a:cubicBezTo>
                  <a:cubicBezTo>
                    <a:pt x="14281" y="5296"/>
                    <a:pt x="14300" y="5235"/>
                    <a:pt x="14247" y="5211"/>
                  </a:cubicBezTo>
                  <a:cubicBezTo>
                    <a:pt x="14162" y="5299"/>
                    <a:pt x="14235" y="5492"/>
                    <a:pt x="14352" y="5497"/>
                  </a:cubicBezTo>
                  <a:close/>
                  <a:moveTo>
                    <a:pt x="14419" y="11766"/>
                  </a:moveTo>
                  <a:cubicBezTo>
                    <a:pt x="14489" y="11329"/>
                    <a:pt x="14190" y="11029"/>
                    <a:pt x="13846" y="11126"/>
                  </a:cubicBezTo>
                  <a:cubicBezTo>
                    <a:pt x="13816" y="11291"/>
                    <a:pt x="13998" y="11268"/>
                    <a:pt x="14075" y="11317"/>
                  </a:cubicBezTo>
                  <a:cubicBezTo>
                    <a:pt x="14280" y="11447"/>
                    <a:pt x="14272" y="11768"/>
                    <a:pt x="14161" y="11996"/>
                  </a:cubicBezTo>
                  <a:cubicBezTo>
                    <a:pt x="14113" y="12095"/>
                    <a:pt x="14007" y="12210"/>
                    <a:pt x="13922" y="12330"/>
                  </a:cubicBezTo>
                  <a:cubicBezTo>
                    <a:pt x="13843" y="12441"/>
                    <a:pt x="13743" y="12553"/>
                    <a:pt x="13664" y="12646"/>
                  </a:cubicBezTo>
                  <a:cubicBezTo>
                    <a:pt x="13333" y="13038"/>
                    <a:pt x="12891" y="13474"/>
                    <a:pt x="12489" y="13783"/>
                  </a:cubicBezTo>
                  <a:cubicBezTo>
                    <a:pt x="12292" y="13934"/>
                    <a:pt x="12025" y="14156"/>
                    <a:pt x="11791" y="14241"/>
                  </a:cubicBezTo>
                  <a:cubicBezTo>
                    <a:pt x="11485" y="14353"/>
                    <a:pt x="11196" y="14215"/>
                    <a:pt x="11132" y="13955"/>
                  </a:cubicBezTo>
                  <a:cubicBezTo>
                    <a:pt x="11082" y="13950"/>
                    <a:pt x="11039" y="13912"/>
                    <a:pt x="10988" y="13936"/>
                  </a:cubicBezTo>
                  <a:cubicBezTo>
                    <a:pt x="10928" y="14363"/>
                    <a:pt x="11422" y="14556"/>
                    <a:pt x="11829" y="14433"/>
                  </a:cubicBezTo>
                  <a:cubicBezTo>
                    <a:pt x="12640" y="13997"/>
                    <a:pt x="13482" y="13181"/>
                    <a:pt x="14056" y="12445"/>
                  </a:cubicBezTo>
                  <a:cubicBezTo>
                    <a:pt x="14209" y="12249"/>
                    <a:pt x="14375" y="12041"/>
                    <a:pt x="14419" y="11766"/>
                  </a:cubicBezTo>
                  <a:close/>
                  <a:moveTo>
                    <a:pt x="14496" y="5258"/>
                  </a:moveTo>
                  <a:cubicBezTo>
                    <a:pt x="14392" y="5211"/>
                    <a:pt x="14284" y="5264"/>
                    <a:pt x="14362" y="5364"/>
                  </a:cubicBezTo>
                  <a:cubicBezTo>
                    <a:pt x="14452" y="5374"/>
                    <a:pt x="14487" y="5329"/>
                    <a:pt x="14496" y="5258"/>
                  </a:cubicBezTo>
                  <a:close/>
                  <a:moveTo>
                    <a:pt x="14543" y="7724"/>
                  </a:moveTo>
                  <a:cubicBezTo>
                    <a:pt x="14539" y="7616"/>
                    <a:pt x="14462" y="7536"/>
                    <a:pt x="14390" y="7504"/>
                  </a:cubicBezTo>
                  <a:cubicBezTo>
                    <a:pt x="14185" y="7414"/>
                    <a:pt x="13981" y="7557"/>
                    <a:pt x="13760" y="7495"/>
                  </a:cubicBezTo>
                  <a:cubicBezTo>
                    <a:pt x="13724" y="7583"/>
                    <a:pt x="13815" y="7650"/>
                    <a:pt x="13855" y="7714"/>
                  </a:cubicBezTo>
                  <a:cubicBezTo>
                    <a:pt x="13900" y="7787"/>
                    <a:pt x="13927" y="7855"/>
                    <a:pt x="13951" y="7877"/>
                  </a:cubicBezTo>
                  <a:cubicBezTo>
                    <a:pt x="14068" y="7984"/>
                    <a:pt x="14281" y="7800"/>
                    <a:pt x="14123" y="7714"/>
                  </a:cubicBezTo>
                  <a:cubicBezTo>
                    <a:pt x="14063" y="7699"/>
                    <a:pt x="14073" y="7753"/>
                    <a:pt x="14018" y="7743"/>
                  </a:cubicBezTo>
                  <a:cubicBezTo>
                    <a:pt x="14047" y="7596"/>
                    <a:pt x="14201" y="7706"/>
                    <a:pt x="14247" y="7762"/>
                  </a:cubicBezTo>
                  <a:cubicBezTo>
                    <a:pt x="14312" y="7709"/>
                    <a:pt x="14466" y="7709"/>
                    <a:pt x="14543" y="7724"/>
                  </a:cubicBezTo>
                  <a:close/>
                  <a:moveTo>
                    <a:pt x="13970" y="4800"/>
                  </a:moveTo>
                  <a:cubicBezTo>
                    <a:pt x="14338" y="4850"/>
                    <a:pt x="14625" y="4469"/>
                    <a:pt x="14496" y="4054"/>
                  </a:cubicBezTo>
                  <a:cubicBezTo>
                    <a:pt x="14423" y="3822"/>
                    <a:pt x="14261" y="3632"/>
                    <a:pt x="14142" y="3443"/>
                  </a:cubicBezTo>
                  <a:cubicBezTo>
                    <a:pt x="14075" y="3336"/>
                    <a:pt x="13991" y="3232"/>
                    <a:pt x="13913" y="3137"/>
                  </a:cubicBezTo>
                  <a:cubicBezTo>
                    <a:pt x="13522" y="2666"/>
                    <a:pt x="13045" y="2166"/>
                    <a:pt x="12556" y="1809"/>
                  </a:cubicBezTo>
                  <a:cubicBezTo>
                    <a:pt x="12447" y="1729"/>
                    <a:pt x="12347" y="1624"/>
                    <a:pt x="12250" y="1570"/>
                  </a:cubicBezTo>
                  <a:cubicBezTo>
                    <a:pt x="12118" y="1496"/>
                    <a:pt x="11908" y="1405"/>
                    <a:pt x="11753" y="1407"/>
                  </a:cubicBezTo>
                  <a:cubicBezTo>
                    <a:pt x="11442" y="1412"/>
                    <a:pt x="11070" y="1595"/>
                    <a:pt x="11103" y="1933"/>
                  </a:cubicBezTo>
                  <a:cubicBezTo>
                    <a:pt x="11158" y="1976"/>
                    <a:pt x="11247" y="1937"/>
                    <a:pt x="11304" y="1923"/>
                  </a:cubicBezTo>
                  <a:cubicBezTo>
                    <a:pt x="11306" y="1824"/>
                    <a:pt x="11345" y="1761"/>
                    <a:pt x="11380" y="1694"/>
                  </a:cubicBezTo>
                  <a:cubicBezTo>
                    <a:pt x="11494" y="1621"/>
                    <a:pt x="11637" y="1555"/>
                    <a:pt x="11810" y="1579"/>
                  </a:cubicBezTo>
                  <a:cubicBezTo>
                    <a:pt x="12074" y="1615"/>
                    <a:pt x="12388" y="1882"/>
                    <a:pt x="12594" y="2057"/>
                  </a:cubicBezTo>
                  <a:cubicBezTo>
                    <a:pt x="12830" y="2257"/>
                    <a:pt x="13046" y="2456"/>
                    <a:pt x="13253" y="2659"/>
                  </a:cubicBezTo>
                  <a:cubicBezTo>
                    <a:pt x="13362" y="2766"/>
                    <a:pt x="13465" y="2880"/>
                    <a:pt x="13549" y="2994"/>
                  </a:cubicBezTo>
                  <a:cubicBezTo>
                    <a:pt x="13634" y="3108"/>
                    <a:pt x="13740" y="3209"/>
                    <a:pt x="13836" y="3338"/>
                  </a:cubicBezTo>
                  <a:cubicBezTo>
                    <a:pt x="13992" y="3545"/>
                    <a:pt x="14264" y="3847"/>
                    <a:pt x="14324" y="4121"/>
                  </a:cubicBezTo>
                  <a:cubicBezTo>
                    <a:pt x="14375" y="4357"/>
                    <a:pt x="14276" y="4513"/>
                    <a:pt x="14152" y="4590"/>
                  </a:cubicBezTo>
                  <a:cubicBezTo>
                    <a:pt x="14030" y="4664"/>
                    <a:pt x="13909" y="4634"/>
                    <a:pt x="13970" y="4800"/>
                  </a:cubicBezTo>
                  <a:close/>
                  <a:moveTo>
                    <a:pt x="14515" y="8192"/>
                  </a:moveTo>
                  <a:cubicBezTo>
                    <a:pt x="14407" y="8194"/>
                    <a:pt x="14300" y="8147"/>
                    <a:pt x="14238" y="8135"/>
                  </a:cubicBezTo>
                  <a:cubicBezTo>
                    <a:pt x="14229" y="8221"/>
                    <a:pt x="14074" y="8278"/>
                    <a:pt x="14056" y="8192"/>
                  </a:cubicBezTo>
                  <a:cubicBezTo>
                    <a:pt x="14087" y="8208"/>
                    <a:pt x="14129" y="8202"/>
                    <a:pt x="14152" y="8183"/>
                  </a:cubicBezTo>
                  <a:cubicBezTo>
                    <a:pt x="14199" y="8119"/>
                    <a:pt x="14150" y="8030"/>
                    <a:pt x="14104" y="8001"/>
                  </a:cubicBezTo>
                  <a:cubicBezTo>
                    <a:pt x="13943" y="7978"/>
                    <a:pt x="13902" y="8074"/>
                    <a:pt x="13884" y="8192"/>
                  </a:cubicBezTo>
                  <a:cubicBezTo>
                    <a:pt x="13824" y="8230"/>
                    <a:pt x="13732" y="8279"/>
                    <a:pt x="13769" y="8383"/>
                  </a:cubicBezTo>
                  <a:cubicBezTo>
                    <a:pt x="14029" y="8344"/>
                    <a:pt x="14468" y="8498"/>
                    <a:pt x="14515" y="8192"/>
                  </a:cubicBezTo>
                  <a:close/>
                  <a:moveTo>
                    <a:pt x="14448" y="11002"/>
                  </a:moveTo>
                  <a:cubicBezTo>
                    <a:pt x="14460" y="11066"/>
                    <a:pt x="14544" y="11141"/>
                    <a:pt x="14515" y="11279"/>
                  </a:cubicBezTo>
                  <a:cubicBezTo>
                    <a:pt x="14494" y="11327"/>
                    <a:pt x="14415" y="11362"/>
                    <a:pt x="14438" y="11422"/>
                  </a:cubicBezTo>
                  <a:cubicBezTo>
                    <a:pt x="14621" y="11446"/>
                    <a:pt x="14656" y="11003"/>
                    <a:pt x="14467" y="10973"/>
                  </a:cubicBezTo>
                  <a:cubicBezTo>
                    <a:pt x="14466" y="10988"/>
                    <a:pt x="14443" y="10981"/>
                    <a:pt x="14448" y="11002"/>
                  </a:cubicBezTo>
                  <a:close/>
                  <a:moveTo>
                    <a:pt x="14534" y="8135"/>
                  </a:moveTo>
                  <a:cubicBezTo>
                    <a:pt x="14609" y="8088"/>
                    <a:pt x="14607" y="7925"/>
                    <a:pt x="14534" y="7877"/>
                  </a:cubicBezTo>
                  <a:cubicBezTo>
                    <a:pt x="14461" y="7868"/>
                    <a:pt x="14415" y="7886"/>
                    <a:pt x="14410" y="7944"/>
                  </a:cubicBezTo>
                  <a:cubicBezTo>
                    <a:pt x="14403" y="7998"/>
                    <a:pt x="14464" y="7985"/>
                    <a:pt x="14457" y="8039"/>
                  </a:cubicBezTo>
                  <a:cubicBezTo>
                    <a:pt x="14375" y="8046"/>
                    <a:pt x="14367" y="7977"/>
                    <a:pt x="14371" y="7896"/>
                  </a:cubicBezTo>
                  <a:cubicBezTo>
                    <a:pt x="14404" y="7827"/>
                    <a:pt x="14503" y="7852"/>
                    <a:pt x="14553" y="7820"/>
                  </a:cubicBezTo>
                  <a:cubicBezTo>
                    <a:pt x="14459" y="7669"/>
                    <a:pt x="14168" y="7819"/>
                    <a:pt x="14132" y="7963"/>
                  </a:cubicBezTo>
                  <a:cubicBezTo>
                    <a:pt x="14232" y="8056"/>
                    <a:pt x="14340" y="8194"/>
                    <a:pt x="14534" y="8135"/>
                  </a:cubicBezTo>
                  <a:close/>
                  <a:moveTo>
                    <a:pt x="14496" y="4532"/>
                  </a:moveTo>
                  <a:cubicBezTo>
                    <a:pt x="14489" y="4636"/>
                    <a:pt x="14605" y="4688"/>
                    <a:pt x="14572" y="4848"/>
                  </a:cubicBezTo>
                  <a:cubicBezTo>
                    <a:pt x="14552" y="4891"/>
                    <a:pt x="14474" y="4908"/>
                    <a:pt x="14505" y="4972"/>
                  </a:cubicBezTo>
                  <a:cubicBezTo>
                    <a:pt x="14716" y="4947"/>
                    <a:pt x="14658" y="4586"/>
                    <a:pt x="14515" y="4532"/>
                  </a:cubicBezTo>
                  <a:cubicBezTo>
                    <a:pt x="14508" y="4532"/>
                    <a:pt x="14502" y="4532"/>
                    <a:pt x="14496" y="4532"/>
                  </a:cubicBezTo>
                  <a:close/>
                  <a:moveTo>
                    <a:pt x="14496" y="6434"/>
                  </a:moveTo>
                  <a:cubicBezTo>
                    <a:pt x="14457" y="6516"/>
                    <a:pt x="14539" y="6670"/>
                    <a:pt x="14648" y="6635"/>
                  </a:cubicBezTo>
                  <a:cubicBezTo>
                    <a:pt x="14605" y="6570"/>
                    <a:pt x="14540" y="6526"/>
                    <a:pt x="14524" y="6434"/>
                  </a:cubicBezTo>
                  <a:cubicBezTo>
                    <a:pt x="14515" y="6434"/>
                    <a:pt x="14505" y="6434"/>
                    <a:pt x="14496" y="6434"/>
                  </a:cubicBezTo>
                  <a:close/>
                  <a:moveTo>
                    <a:pt x="14648" y="9301"/>
                  </a:moveTo>
                  <a:cubicBezTo>
                    <a:pt x="14499" y="9283"/>
                    <a:pt x="14406" y="9452"/>
                    <a:pt x="14410" y="9587"/>
                  </a:cubicBezTo>
                  <a:cubicBezTo>
                    <a:pt x="14463" y="9599"/>
                    <a:pt x="14468" y="9563"/>
                    <a:pt x="14496" y="9549"/>
                  </a:cubicBezTo>
                  <a:cubicBezTo>
                    <a:pt x="14489" y="9409"/>
                    <a:pt x="14611" y="9398"/>
                    <a:pt x="14648" y="9301"/>
                  </a:cubicBezTo>
                  <a:close/>
                  <a:moveTo>
                    <a:pt x="14610" y="9836"/>
                  </a:moveTo>
                  <a:cubicBezTo>
                    <a:pt x="14662" y="9869"/>
                    <a:pt x="14757" y="9872"/>
                    <a:pt x="14782" y="9807"/>
                  </a:cubicBezTo>
                  <a:cubicBezTo>
                    <a:pt x="14607" y="9730"/>
                    <a:pt x="14428" y="9767"/>
                    <a:pt x="14295" y="9865"/>
                  </a:cubicBezTo>
                  <a:cubicBezTo>
                    <a:pt x="14242" y="9903"/>
                    <a:pt x="14212" y="9982"/>
                    <a:pt x="14152" y="9998"/>
                  </a:cubicBezTo>
                  <a:cubicBezTo>
                    <a:pt x="14081" y="10018"/>
                    <a:pt x="14003" y="9990"/>
                    <a:pt x="13951" y="9998"/>
                  </a:cubicBezTo>
                  <a:cubicBezTo>
                    <a:pt x="13690" y="10040"/>
                    <a:pt x="13471" y="10246"/>
                    <a:pt x="13502" y="10572"/>
                  </a:cubicBezTo>
                  <a:cubicBezTo>
                    <a:pt x="13512" y="10680"/>
                    <a:pt x="13574" y="10784"/>
                    <a:pt x="13626" y="10858"/>
                  </a:cubicBezTo>
                  <a:cubicBezTo>
                    <a:pt x="13649" y="10892"/>
                    <a:pt x="13706" y="10922"/>
                    <a:pt x="13721" y="10973"/>
                  </a:cubicBezTo>
                  <a:cubicBezTo>
                    <a:pt x="13743" y="11042"/>
                    <a:pt x="13718" y="11118"/>
                    <a:pt x="13731" y="11183"/>
                  </a:cubicBezTo>
                  <a:cubicBezTo>
                    <a:pt x="13767" y="11358"/>
                    <a:pt x="13906" y="11514"/>
                    <a:pt x="14075" y="11518"/>
                  </a:cubicBezTo>
                  <a:cubicBezTo>
                    <a:pt x="14066" y="11437"/>
                    <a:pt x="13982" y="11439"/>
                    <a:pt x="13932" y="11394"/>
                  </a:cubicBezTo>
                  <a:cubicBezTo>
                    <a:pt x="13811" y="11283"/>
                    <a:pt x="13775" y="11111"/>
                    <a:pt x="13798" y="10906"/>
                  </a:cubicBezTo>
                  <a:cubicBezTo>
                    <a:pt x="13720" y="10790"/>
                    <a:pt x="13607" y="10729"/>
                    <a:pt x="13597" y="10562"/>
                  </a:cubicBezTo>
                  <a:cubicBezTo>
                    <a:pt x="13578" y="10243"/>
                    <a:pt x="13854" y="9998"/>
                    <a:pt x="14218" y="10084"/>
                  </a:cubicBezTo>
                  <a:cubicBezTo>
                    <a:pt x="14268" y="9920"/>
                    <a:pt x="14439" y="9879"/>
                    <a:pt x="14610" y="9836"/>
                  </a:cubicBezTo>
                  <a:close/>
                  <a:moveTo>
                    <a:pt x="14496" y="11642"/>
                  </a:moveTo>
                  <a:cubicBezTo>
                    <a:pt x="14762" y="11569"/>
                    <a:pt x="14911" y="11090"/>
                    <a:pt x="14706" y="10849"/>
                  </a:cubicBezTo>
                  <a:cubicBezTo>
                    <a:pt x="14654" y="10788"/>
                    <a:pt x="14581" y="10777"/>
                    <a:pt x="14524" y="10715"/>
                  </a:cubicBezTo>
                  <a:cubicBezTo>
                    <a:pt x="14381" y="10672"/>
                    <a:pt x="14164" y="10746"/>
                    <a:pt x="14132" y="10868"/>
                  </a:cubicBezTo>
                  <a:cubicBezTo>
                    <a:pt x="14106" y="10972"/>
                    <a:pt x="14163" y="11058"/>
                    <a:pt x="14238" y="11078"/>
                  </a:cubicBezTo>
                  <a:cubicBezTo>
                    <a:pt x="14343" y="11107"/>
                    <a:pt x="14412" y="11025"/>
                    <a:pt x="14429" y="10916"/>
                  </a:cubicBezTo>
                  <a:cubicBezTo>
                    <a:pt x="14603" y="10964"/>
                    <a:pt x="14674" y="11134"/>
                    <a:pt x="14610" y="11317"/>
                  </a:cubicBezTo>
                  <a:cubicBezTo>
                    <a:pt x="14582" y="11399"/>
                    <a:pt x="14472" y="11442"/>
                    <a:pt x="14457" y="11499"/>
                  </a:cubicBezTo>
                  <a:cubicBezTo>
                    <a:pt x="14443" y="11557"/>
                    <a:pt x="14485" y="11614"/>
                    <a:pt x="14496" y="11642"/>
                  </a:cubicBezTo>
                  <a:close/>
                  <a:moveTo>
                    <a:pt x="14734" y="8689"/>
                  </a:moveTo>
                  <a:cubicBezTo>
                    <a:pt x="14749" y="8643"/>
                    <a:pt x="14760" y="8593"/>
                    <a:pt x="14754" y="8527"/>
                  </a:cubicBezTo>
                  <a:cubicBezTo>
                    <a:pt x="14652" y="8313"/>
                    <a:pt x="14344" y="8540"/>
                    <a:pt x="14601" y="8613"/>
                  </a:cubicBezTo>
                  <a:cubicBezTo>
                    <a:pt x="14529" y="8686"/>
                    <a:pt x="14458" y="8581"/>
                    <a:pt x="14457" y="8517"/>
                  </a:cubicBezTo>
                  <a:cubicBezTo>
                    <a:pt x="14456" y="8417"/>
                    <a:pt x="14541" y="8399"/>
                    <a:pt x="14610" y="8364"/>
                  </a:cubicBezTo>
                  <a:cubicBezTo>
                    <a:pt x="14601" y="8313"/>
                    <a:pt x="14590" y="8263"/>
                    <a:pt x="14543" y="8250"/>
                  </a:cubicBezTo>
                  <a:cubicBezTo>
                    <a:pt x="14521" y="8362"/>
                    <a:pt x="14410" y="8360"/>
                    <a:pt x="14352" y="8431"/>
                  </a:cubicBezTo>
                  <a:cubicBezTo>
                    <a:pt x="14218" y="8596"/>
                    <a:pt x="14406" y="8803"/>
                    <a:pt x="14438" y="8966"/>
                  </a:cubicBezTo>
                  <a:cubicBezTo>
                    <a:pt x="14623" y="8960"/>
                    <a:pt x="14573" y="8719"/>
                    <a:pt x="14734" y="8689"/>
                  </a:cubicBezTo>
                  <a:close/>
                  <a:moveTo>
                    <a:pt x="14591" y="7275"/>
                  </a:moveTo>
                  <a:cubicBezTo>
                    <a:pt x="14453" y="7486"/>
                    <a:pt x="14797" y="7507"/>
                    <a:pt x="14763" y="7265"/>
                  </a:cubicBezTo>
                  <a:cubicBezTo>
                    <a:pt x="14758" y="7233"/>
                    <a:pt x="14724" y="7199"/>
                    <a:pt x="14696" y="7151"/>
                  </a:cubicBezTo>
                  <a:cubicBezTo>
                    <a:pt x="14639" y="7050"/>
                    <a:pt x="14574" y="6991"/>
                    <a:pt x="14476" y="6960"/>
                  </a:cubicBezTo>
                  <a:cubicBezTo>
                    <a:pt x="14442" y="7132"/>
                    <a:pt x="14333" y="7230"/>
                    <a:pt x="14333" y="7437"/>
                  </a:cubicBezTo>
                  <a:cubicBezTo>
                    <a:pt x="14448" y="7479"/>
                    <a:pt x="14505" y="7578"/>
                    <a:pt x="14601" y="7638"/>
                  </a:cubicBezTo>
                  <a:cubicBezTo>
                    <a:pt x="14602" y="7588"/>
                    <a:pt x="14637" y="7573"/>
                    <a:pt x="14629" y="7514"/>
                  </a:cubicBezTo>
                  <a:cubicBezTo>
                    <a:pt x="14558" y="7482"/>
                    <a:pt x="14439" y="7307"/>
                    <a:pt x="14591" y="7275"/>
                  </a:cubicBezTo>
                  <a:close/>
                  <a:moveTo>
                    <a:pt x="14830" y="6157"/>
                  </a:moveTo>
                  <a:cubicBezTo>
                    <a:pt x="14786" y="6101"/>
                    <a:pt x="14729" y="6148"/>
                    <a:pt x="14677" y="6147"/>
                  </a:cubicBezTo>
                  <a:cubicBezTo>
                    <a:pt x="14473" y="6143"/>
                    <a:pt x="14314" y="6020"/>
                    <a:pt x="14228" y="5880"/>
                  </a:cubicBezTo>
                  <a:cubicBezTo>
                    <a:pt x="14078" y="5880"/>
                    <a:pt x="13968" y="5840"/>
                    <a:pt x="13865" y="5794"/>
                  </a:cubicBezTo>
                  <a:cubicBezTo>
                    <a:pt x="13796" y="5700"/>
                    <a:pt x="13702" y="5624"/>
                    <a:pt x="13674" y="5507"/>
                  </a:cubicBezTo>
                  <a:cubicBezTo>
                    <a:pt x="13611" y="5247"/>
                    <a:pt x="13794" y="5088"/>
                    <a:pt x="13941" y="4972"/>
                  </a:cubicBezTo>
                  <a:cubicBezTo>
                    <a:pt x="13908" y="4866"/>
                    <a:pt x="13925" y="4769"/>
                    <a:pt x="13922" y="4637"/>
                  </a:cubicBezTo>
                  <a:cubicBezTo>
                    <a:pt x="13821" y="4661"/>
                    <a:pt x="13878" y="4848"/>
                    <a:pt x="13874" y="4943"/>
                  </a:cubicBezTo>
                  <a:cubicBezTo>
                    <a:pt x="13739" y="5029"/>
                    <a:pt x="13624" y="5140"/>
                    <a:pt x="13597" y="5316"/>
                  </a:cubicBezTo>
                  <a:cubicBezTo>
                    <a:pt x="13546" y="5647"/>
                    <a:pt x="13851" y="5988"/>
                    <a:pt x="14180" y="5947"/>
                  </a:cubicBezTo>
                  <a:cubicBezTo>
                    <a:pt x="14261" y="6082"/>
                    <a:pt x="14423" y="6193"/>
                    <a:pt x="14620" y="6205"/>
                  </a:cubicBezTo>
                  <a:cubicBezTo>
                    <a:pt x="14684" y="6208"/>
                    <a:pt x="14784" y="6217"/>
                    <a:pt x="14830" y="6157"/>
                  </a:cubicBezTo>
                  <a:close/>
                  <a:moveTo>
                    <a:pt x="14820" y="10849"/>
                  </a:moveTo>
                  <a:cubicBezTo>
                    <a:pt x="14820" y="10830"/>
                    <a:pt x="14820" y="10811"/>
                    <a:pt x="14820" y="10792"/>
                  </a:cubicBezTo>
                  <a:cubicBezTo>
                    <a:pt x="14784" y="10773"/>
                    <a:pt x="14733" y="10783"/>
                    <a:pt x="14734" y="10830"/>
                  </a:cubicBezTo>
                  <a:cubicBezTo>
                    <a:pt x="14749" y="10865"/>
                    <a:pt x="14792" y="10876"/>
                    <a:pt x="14820" y="10849"/>
                  </a:cubicBezTo>
                  <a:close/>
                  <a:moveTo>
                    <a:pt x="14849" y="4838"/>
                  </a:moveTo>
                  <a:cubicBezTo>
                    <a:pt x="14867" y="4683"/>
                    <a:pt x="14811" y="4582"/>
                    <a:pt x="14763" y="4494"/>
                  </a:cubicBezTo>
                  <a:cubicBezTo>
                    <a:pt x="14705" y="4388"/>
                    <a:pt x="14677" y="4314"/>
                    <a:pt x="14582" y="4265"/>
                  </a:cubicBezTo>
                  <a:cubicBezTo>
                    <a:pt x="14575" y="4265"/>
                    <a:pt x="14569" y="4265"/>
                    <a:pt x="14562" y="4265"/>
                  </a:cubicBezTo>
                  <a:cubicBezTo>
                    <a:pt x="14562" y="4307"/>
                    <a:pt x="14521" y="4392"/>
                    <a:pt x="14534" y="4456"/>
                  </a:cubicBezTo>
                  <a:cubicBezTo>
                    <a:pt x="14549" y="4532"/>
                    <a:pt x="14664" y="4602"/>
                    <a:pt x="14677" y="4723"/>
                  </a:cubicBezTo>
                  <a:cubicBezTo>
                    <a:pt x="14695" y="4879"/>
                    <a:pt x="14642" y="5036"/>
                    <a:pt x="14448" y="5020"/>
                  </a:cubicBezTo>
                  <a:cubicBezTo>
                    <a:pt x="14529" y="4809"/>
                    <a:pt x="14302" y="4735"/>
                    <a:pt x="14209" y="4857"/>
                  </a:cubicBezTo>
                  <a:cubicBezTo>
                    <a:pt x="14131" y="4959"/>
                    <a:pt x="14222" y="5149"/>
                    <a:pt x="14314" y="5192"/>
                  </a:cubicBezTo>
                  <a:cubicBezTo>
                    <a:pt x="14392" y="5228"/>
                    <a:pt x="14509" y="5213"/>
                    <a:pt x="14553" y="5201"/>
                  </a:cubicBezTo>
                  <a:cubicBezTo>
                    <a:pt x="14689" y="5164"/>
                    <a:pt x="14831" y="4993"/>
                    <a:pt x="14849" y="4838"/>
                  </a:cubicBezTo>
                  <a:close/>
                  <a:moveTo>
                    <a:pt x="14859" y="5182"/>
                  </a:moveTo>
                  <a:cubicBezTo>
                    <a:pt x="14868" y="5016"/>
                    <a:pt x="14711" y="5077"/>
                    <a:pt x="14706" y="5192"/>
                  </a:cubicBezTo>
                  <a:cubicBezTo>
                    <a:pt x="14741" y="5207"/>
                    <a:pt x="14837" y="5211"/>
                    <a:pt x="14859" y="5182"/>
                  </a:cubicBezTo>
                  <a:close/>
                  <a:moveTo>
                    <a:pt x="14658" y="9721"/>
                  </a:moveTo>
                  <a:cubicBezTo>
                    <a:pt x="14783" y="9736"/>
                    <a:pt x="14928" y="9846"/>
                    <a:pt x="14945" y="9674"/>
                  </a:cubicBezTo>
                  <a:cubicBezTo>
                    <a:pt x="14832" y="9584"/>
                    <a:pt x="14685" y="9569"/>
                    <a:pt x="14534" y="9597"/>
                  </a:cubicBezTo>
                  <a:cubicBezTo>
                    <a:pt x="14363" y="9629"/>
                    <a:pt x="14234" y="9782"/>
                    <a:pt x="14104" y="9807"/>
                  </a:cubicBezTo>
                  <a:cubicBezTo>
                    <a:pt x="13942" y="9839"/>
                    <a:pt x="13864" y="9801"/>
                    <a:pt x="13750" y="9846"/>
                  </a:cubicBezTo>
                  <a:cubicBezTo>
                    <a:pt x="13681" y="9872"/>
                    <a:pt x="13511" y="10004"/>
                    <a:pt x="13473" y="10056"/>
                  </a:cubicBezTo>
                  <a:cubicBezTo>
                    <a:pt x="13324" y="10260"/>
                    <a:pt x="13288" y="10568"/>
                    <a:pt x="13377" y="10801"/>
                  </a:cubicBezTo>
                  <a:cubicBezTo>
                    <a:pt x="13411" y="10888"/>
                    <a:pt x="13489" y="10943"/>
                    <a:pt x="13521" y="11031"/>
                  </a:cubicBezTo>
                  <a:cubicBezTo>
                    <a:pt x="13574" y="11179"/>
                    <a:pt x="13574" y="11318"/>
                    <a:pt x="13635" y="11432"/>
                  </a:cubicBezTo>
                  <a:cubicBezTo>
                    <a:pt x="13719" y="11586"/>
                    <a:pt x="13903" y="11751"/>
                    <a:pt x="14113" y="11709"/>
                  </a:cubicBezTo>
                  <a:cubicBezTo>
                    <a:pt x="14173" y="11547"/>
                    <a:pt x="14028" y="11572"/>
                    <a:pt x="13922" y="11508"/>
                  </a:cubicBezTo>
                  <a:cubicBezTo>
                    <a:pt x="13816" y="11444"/>
                    <a:pt x="13732" y="11307"/>
                    <a:pt x="13702" y="11183"/>
                  </a:cubicBezTo>
                  <a:cubicBezTo>
                    <a:pt x="13687" y="11120"/>
                    <a:pt x="13701" y="11040"/>
                    <a:pt x="13683" y="10983"/>
                  </a:cubicBezTo>
                  <a:cubicBezTo>
                    <a:pt x="13671" y="10943"/>
                    <a:pt x="13630" y="10917"/>
                    <a:pt x="13607" y="10887"/>
                  </a:cubicBezTo>
                  <a:cubicBezTo>
                    <a:pt x="13458" y="10692"/>
                    <a:pt x="13423" y="10377"/>
                    <a:pt x="13578" y="10161"/>
                  </a:cubicBezTo>
                  <a:cubicBezTo>
                    <a:pt x="13680" y="10019"/>
                    <a:pt x="13860" y="9949"/>
                    <a:pt x="14132" y="9960"/>
                  </a:cubicBezTo>
                  <a:cubicBezTo>
                    <a:pt x="14275" y="9844"/>
                    <a:pt x="14420" y="9693"/>
                    <a:pt x="14658" y="9721"/>
                  </a:cubicBezTo>
                  <a:close/>
                  <a:moveTo>
                    <a:pt x="14983" y="6291"/>
                  </a:moveTo>
                  <a:cubicBezTo>
                    <a:pt x="14970" y="6243"/>
                    <a:pt x="14940" y="6213"/>
                    <a:pt x="14897" y="6195"/>
                  </a:cubicBezTo>
                  <a:cubicBezTo>
                    <a:pt x="14654" y="6298"/>
                    <a:pt x="14408" y="6228"/>
                    <a:pt x="14257" y="6109"/>
                  </a:cubicBezTo>
                  <a:cubicBezTo>
                    <a:pt x="14215" y="6076"/>
                    <a:pt x="14185" y="6012"/>
                    <a:pt x="14142" y="5994"/>
                  </a:cubicBezTo>
                  <a:cubicBezTo>
                    <a:pt x="14077" y="5968"/>
                    <a:pt x="14012" y="5983"/>
                    <a:pt x="13960" y="5966"/>
                  </a:cubicBezTo>
                  <a:cubicBezTo>
                    <a:pt x="13901" y="5945"/>
                    <a:pt x="13825" y="5904"/>
                    <a:pt x="13769" y="5861"/>
                  </a:cubicBezTo>
                  <a:cubicBezTo>
                    <a:pt x="13546" y="5686"/>
                    <a:pt x="13495" y="5247"/>
                    <a:pt x="13683" y="5029"/>
                  </a:cubicBezTo>
                  <a:cubicBezTo>
                    <a:pt x="13718" y="4988"/>
                    <a:pt x="13818" y="4963"/>
                    <a:pt x="13836" y="4895"/>
                  </a:cubicBezTo>
                  <a:cubicBezTo>
                    <a:pt x="13854" y="4830"/>
                    <a:pt x="13819" y="4750"/>
                    <a:pt x="13827" y="4695"/>
                  </a:cubicBezTo>
                  <a:cubicBezTo>
                    <a:pt x="13856" y="4491"/>
                    <a:pt x="13992" y="4422"/>
                    <a:pt x="14171" y="4341"/>
                  </a:cubicBezTo>
                  <a:cubicBezTo>
                    <a:pt x="14186" y="4301"/>
                    <a:pt x="14204" y="4232"/>
                    <a:pt x="14171" y="4198"/>
                  </a:cubicBezTo>
                  <a:cubicBezTo>
                    <a:pt x="13850" y="4208"/>
                    <a:pt x="13626" y="4478"/>
                    <a:pt x="13674" y="4828"/>
                  </a:cubicBezTo>
                  <a:cubicBezTo>
                    <a:pt x="13488" y="4978"/>
                    <a:pt x="13351" y="5171"/>
                    <a:pt x="13387" y="5469"/>
                  </a:cubicBezTo>
                  <a:cubicBezTo>
                    <a:pt x="13432" y="5845"/>
                    <a:pt x="13715" y="6143"/>
                    <a:pt x="14094" y="6147"/>
                  </a:cubicBezTo>
                  <a:cubicBezTo>
                    <a:pt x="14220" y="6373"/>
                    <a:pt x="14749" y="6512"/>
                    <a:pt x="14983" y="6291"/>
                  </a:cubicBezTo>
                  <a:close/>
                  <a:moveTo>
                    <a:pt x="14926" y="8737"/>
                  </a:moveTo>
                  <a:cubicBezTo>
                    <a:pt x="14951" y="8694"/>
                    <a:pt x="14924" y="8633"/>
                    <a:pt x="14926" y="8584"/>
                  </a:cubicBezTo>
                  <a:cubicBezTo>
                    <a:pt x="14891" y="8562"/>
                    <a:pt x="14859" y="8536"/>
                    <a:pt x="14801" y="8536"/>
                  </a:cubicBezTo>
                  <a:cubicBezTo>
                    <a:pt x="14799" y="8588"/>
                    <a:pt x="14786" y="8629"/>
                    <a:pt x="14792" y="8689"/>
                  </a:cubicBezTo>
                  <a:cubicBezTo>
                    <a:pt x="14842" y="8700"/>
                    <a:pt x="14865" y="8737"/>
                    <a:pt x="14926" y="8737"/>
                  </a:cubicBezTo>
                  <a:close/>
                  <a:moveTo>
                    <a:pt x="14935" y="7304"/>
                  </a:moveTo>
                  <a:cubicBezTo>
                    <a:pt x="14932" y="7245"/>
                    <a:pt x="14946" y="7172"/>
                    <a:pt x="14916" y="7141"/>
                  </a:cubicBezTo>
                  <a:cubicBezTo>
                    <a:pt x="14786" y="7138"/>
                    <a:pt x="14767" y="7224"/>
                    <a:pt x="14801" y="7342"/>
                  </a:cubicBezTo>
                  <a:cubicBezTo>
                    <a:pt x="14868" y="7351"/>
                    <a:pt x="14904" y="7330"/>
                    <a:pt x="14935" y="7304"/>
                  </a:cubicBezTo>
                  <a:close/>
                  <a:moveTo>
                    <a:pt x="14935" y="6701"/>
                  </a:moveTo>
                  <a:cubicBezTo>
                    <a:pt x="14950" y="6567"/>
                    <a:pt x="14809" y="6502"/>
                    <a:pt x="14706" y="6587"/>
                  </a:cubicBezTo>
                  <a:cubicBezTo>
                    <a:pt x="14678" y="6609"/>
                    <a:pt x="14703" y="6686"/>
                    <a:pt x="14668" y="6701"/>
                  </a:cubicBezTo>
                  <a:cubicBezTo>
                    <a:pt x="14512" y="6685"/>
                    <a:pt x="14456" y="6569"/>
                    <a:pt x="14429" y="6424"/>
                  </a:cubicBezTo>
                  <a:cubicBezTo>
                    <a:pt x="14385" y="6401"/>
                    <a:pt x="14339" y="6380"/>
                    <a:pt x="14276" y="6377"/>
                  </a:cubicBezTo>
                  <a:cubicBezTo>
                    <a:pt x="14264" y="6400"/>
                    <a:pt x="14261" y="6449"/>
                    <a:pt x="14266" y="6482"/>
                  </a:cubicBezTo>
                  <a:cubicBezTo>
                    <a:pt x="14300" y="6694"/>
                    <a:pt x="14498" y="6898"/>
                    <a:pt x="14725" y="6874"/>
                  </a:cubicBezTo>
                  <a:cubicBezTo>
                    <a:pt x="14820" y="6863"/>
                    <a:pt x="14925" y="6799"/>
                    <a:pt x="14935" y="6701"/>
                  </a:cubicBezTo>
                  <a:close/>
                  <a:moveTo>
                    <a:pt x="14715" y="9425"/>
                  </a:moveTo>
                  <a:cubicBezTo>
                    <a:pt x="14860" y="9510"/>
                    <a:pt x="15005" y="9363"/>
                    <a:pt x="14945" y="9186"/>
                  </a:cubicBezTo>
                  <a:cubicBezTo>
                    <a:pt x="14609" y="8856"/>
                    <a:pt x="14118" y="9286"/>
                    <a:pt x="14190" y="9693"/>
                  </a:cubicBezTo>
                  <a:cubicBezTo>
                    <a:pt x="14262" y="9682"/>
                    <a:pt x="14313" y="9650"/>
                    <a:pt x="14362" y="9616"/>
                  </a:cubicBezTo>
                  <a:cubicBezTo>
                    <a:pt x="14366" y="9399"/>
                    <a:pt x="14494" y="9208"/>
                    <a:pt x="14696" y="9253"/>
                  </a:cubicBezTo>
                  <a:cubicBezTo>
                    <a:pt x="14677" y="9312"/>
                    <a:pt x="14689" y="9385"/>
                    <a:pt x="14715" y="9425"/>
                  </a:cubicBezTo>
                  <a:close/>
                  <a:moveTo>
                    <a:pt x="14830" y="11050"/>
                  </a:moveTo>
                  <a:cubicBezTo>
                    <a:pt x="14957" y="11026"/>
                    <a:pt x="15006" y="10875"/>
                    <a:pt x="14983" y="10734"/>
                  </a:cubicBezTo>
                  <a:cubicBezTo>
                    <a:pt x="14835" y="10737"/>
                    <a:pt x="14770" y="10929"/>
                    <a:pt x="14830" y="11050"/>
                  </a:cubicBezTo>
                  <a:close/>
                  <a:moveTo>
                    <a:pt x="14725" y="10553"/>
                  </a:moveTo>
                  <a:cubicBezTo>
                    <a:pt x="14882" y="10556"/>
                    <a:pt x="15104" y="10276"/>
                    <a:pt x="14983" y="10151"/>
                  </a:cubicBezTo>
                  <a:cubicBezTo>
                    <a:pt x="14948" y="10151"/>
                    <a:pt x="14940" y="10178"/>
                    <a:pt x="14916" y="10190"/>
                  </a:cubicBezTo>
                  <a:cubicBezTo>
                    <a:pt x="14915" y="10342"/>
                    <a:pt x="14824" y="10403"/>
                    <a:pt x="14725" y="10457"/>
                  </a:cubicBezTo>
                  <a:cubicBezTo>
                    <a:pt x="14598" y="10440"/>
                    <a:pt x="14617" y="10550"/>
                    <a:pt x="14725" y="10553"/>
                  </a:cubicBezTo>
                  <a:close/>
                  <a:moveTo>
                    <a:pt x="14954" y="9005"/>
                  </a:moveTo>
                  <a:cubicBezTo>
                    <a:pt x="15208" y="9169"/>
                    <a:pt x="15230" y="8594"/>
                    <a:pt x="14992" y="8594"/>
                  </a:cubicBezTo>
                  <a:cubicBezTo>
                    <a:pt x="14912" y="8659"/>
                    <a:pt x="15067" y="8757"/>
                    <a:pt x="15040" y="8852"/>
                  </a:cubicBezTo>
                  <a:cubicBezTo>
                    <a:pt x="15027" y="8899"/>
                    <a:pt x="14981" y="8879"/>
                    <a:pt x="14954" y="8928"/>
                  </a:cubicBezTo>
                  <a:cubicBezTo>
                    <a:pt x="14954" y="8954"/>
                    <a:pt x="14954" y="8979"/>
                    <a:pt x="14954" y="9005"/>
                  </a:cubicBezTo>
                  <a:close/>
                  <a:moveTo>
                    <a:pt x="14992" y="7284"/>
                  </a:moveTo>
                  <a:cubicBezTo>
                    <a:pt x="15307" y="7329"/>
                    <a:pt x="15093" y="6598"/>
                    <a:pt x="14954" y="6969"/>
                  </a:cubicBezTo>
                  <a:cubicBezTo>
                    <a:pt x="14966" y="7011"/>
                    <a:pt x="15028" y="7003"/>
                    <a:pt x="15050" y="7036"/>
                  </a:cubicBezTo>
                  <a:cubicBezTo>
                    <a:pt x="15068" y="7151"/>
                    <a:pt x="14965" y="7192"/>
                    <a:pt x="14992" y="7284"/>
                  </a:cubicBezTo>
                  <a:close/>
                  <a:moveTo>
                    <a:pt x="15050" y="5832"/>
                  </a:moveTo>
                  <a:cubicBezTo>
                    <a:pt x="15120" y="5661"/>
                    <a:pt x="14920" y="5401"/>
                    <a:pt x="14706" y="5459"/>
                  </a:cubicBezTo>
                  <a:cubicBezTo>
                    <a:pt x="14696" y="5459"/>
                    <a:pt x="14694" y="5467"/>
                    <a:pt x="14687" y="5469"/>
                  </a:cubicBezTo>
                  <a:cubicBezTo>
                    <a:pt x="14725" y="5565"/>
                    <a:pt x="14831" y="5543"/>
                    <a:pt x="14897" y="5602"/>
                  </a:cubicBezTo>
                  <a:cubicBezTo>
                    <a:pt x="14971" y="5669"/>
                    <a:pt x="14944" y="5791"/>
                    <a:pt x="15050" y="5832"/>
                  </a:cubicBezTo>
                  <a:close/>
                  <a:moveTo>
                    <a:pt x="15098" y="7972"/>
                  </a:moveTo>
                  <a:cubicBezTo>
                    <a:pt x="15098" y="7904"/>
                    <a:pt x="14959" y="7792"/>
                    <a:pt x="14897" y="7762"/>
                  </a:cubicBezTo>
                  <a:cubicBezTo>
                    <a:pt x="14827" y="7729"/>
                    <a:pt x="14691" y="7764"/>
                    <a:pt x="14658" y="7820"/>
                  </a:cubicBezTo>
                  <a:cubicBezTo>
                    <a:pt x="14607" y="7907"/>
                    <a:pt x="14671" y="8032"/>
                    <a:pt x="14754" y="8030"/>
                  </a:cubicBezTo>
                  <a:cubicBezTo>
                    <a:pt x="14804" y="8028"/>
                    <a:pt x="14791" y="7981"/>
                    <a:pt x="14840" y="7982"/>
                  </a:cubicBezTo>
                  <a:cubicBezTo>
                    <a:pt x="14834" y="8101"/>
                    <a:pt x="14709" y="8066"/>
                    <a:pt x="14629" y="8068"/>
                  </a:cubicBezTo>
                  <a:cubicBezTo>
                    <a:pt x="14688" y="8312"/>
                    <a:pt x="15096" y="8099"/>
                    <a:pt x="15098" y="7972"/>
                  </a:cubicBezTo>
                  <a:close/>
                  <a:moveTo>
                    <a:pt x="15165" y="8613"/>
                  </a:moveTo>
                  <a:cubicBezTo>
                    <a:pt x="15227" y="8525"/>
                    <a:pt x="15191" y="8403"/>
                    <a:pt x="15126" y="8345"/>
                  </a:cubicBezTo>
                  <a:cubicBezTo>
                    <a:pt x="15173" y="7981"/>
                    <a:pt x="14717" y="8237"/>
                    <a:pt x="14983" y="8403"/>
                  </a:cubicBezTo>
                  <a:cubicBezTo>
                    <a:pt x="14855" y="8422"/>
                    <a:pt x="14875" y="8294"/>
                    <a:pt x="14840" y="8221"/>
                  </a:cubicBezTo>
                  <a:cubicBezTo>
                    <a:pt x="14726" y="8248"/>
                    <a:pt x="14679" y="8170"/>
                    <a:pt x="14610" y="8183"/>
                  </a:cubicBezTo>
                  <a:cubicBezTo>
                    <a:pt x="14619" y="8464"/>
                    <a:pt x="14928" y="8526"/>
                    <a:pt x="15165" y="8613"/>
                  </a:cubicBezTo>
                  <a:close/>
                  <a:moveTo>
                    <a:pt x="15155" y="7523"/>
                  </a:moveTo>
                  <a:cubicBezTo>
                    <a:pt x="15225" y="7488"/>
                    <a:pt x="15256" y="7297"/>
                    <a:pt x="15174" y="7246"/>
                  </a:cubicBezTo>
                  <a:cubicBezTo>
                    <a:pt x="15168" y="7246"/>
                    <a:pt x="15161" y="7246"/>
                    <a:pt x="15155" y="7246"/>
                  </a:cubicBezTo>
                  <a:cubicBezTo>
                    <a:pt x="15084" y="7344"/>
                    <a:pt x="14939" y="7368"/>
                    <a:pt x="14801" y="7399"/>
                  </a:cubicBezTo>
                  <a:cubicBezTo>
                    <a:pt x="14709" y="7478"/>
                    <a:pt x="14594" y="7626"/>
                    <a:pt x="14629" y="7772"/>
                  </a:cubicBezTo>
                  <a:cubicBezTo>
                    <a:pt x="14692" y="7739"/>
                    <a:pt x="14761" y="7712"/>
                    <a:pt x="14849" y="7705"/>
                  </a:cubicBezTo>
                  <a:cubicBezTo>
                    <a:pt x="14808" y="7561"/>
                    <a:pt x="15004" y="7433"/>
                    <a:pt x="15050" y="7581"/>
                  </a:cubicBezTo>
                  <a:cubicBezTo>
                    <a:pt x="15017" y="7572"/>
                    <a:pt x="15008" y="7539"/>
                    <a:pt x="14964" y="7542"/>
                  </a:cubicBezTo>
                  <a:cubicBezTo>
                    <a:pt x="14931" y="7574"/>
                    <a:pt x="14903" y="7587"/>
                    <a:pt x="14897" y="7628"/>
                  </a:cubicBezTo>
                  <a:cubicBezTo>
                    <a:pt x="14867" y="7855"/>
                    <a:pt x="15282" y="7814"/>
                    <a:pt x="15155" y="7523"/>
                  </a:cubicBezTo>
                  <a:close/>
                  <a:moveTo>
                    <a:pt x="15231" y="5956"/>
                  </a:moveTo>
                  <a:cubicBezTo>
                    <a:pt x="15334" y="5677"/>
                    <a:pt x="15182" y="5377"/>
                    <a:pt x="14983" y="5278"/>
                  </a:cubicBezTo>
                  <a:cubicBezTo>
                    <a:pt x="15069" y="5172"/>
                    <a:pt x="14989" y="4954"/>
                    <a:pt x="14878" y="4924"/>
                  </a:cubicBezTo>
                  <a:cubicBezTo>
                    <a:pt x="14770" y="5010"/>
                    <a:pt x="14946" y="5108"/>
                    <a:pt x="14887" y="5230"/>
                  </a:cubicBezTo>
                  <a:cubicBezTo>
                    <a:pt x="14729" y="5231"/>
                    <a:pt x="14601" y="5262"/>
                    <a:pt x="14505" y="5325"/>
                  </a:cubicBezTo>
                  <a:cubicBezTo>
                    <a:pt x="14400" y="5420"/>
                    <a:pt x="14347" y="5656"/>
                    <a:pt x="14476" y="5746"/>
                  </a:cubicBezTo>
                  <a:cubicBezTo>
                    <a:pt x="14569" y="5810"/>
                    <a:pt x="14727" y="5776"/>
                    <a:pt x="14725" y="5650"/>
                  </a:cubicBezTo>
                  <a:cubicBezTo>
                    <a:pt x="14723" y="5554"/>
                    <a:pt x="14630" y="5556"/>
                    <a:pt x="14591" y="5478"/>
                  </a:cubicBezTo>
                  <a:cubicBezTo>
                    <a:pt x="14843" y="5263"/>
                    <a:pt x="15160" y="5571"/>
                    <a:pt x="15107" y="5870"/>
                  </a:cubicBezTo>
                  <a:cubicBezTo>
                    <a:pt x="15145" y="5903"/>
                    <a:pt x="15167" y="5951"/>
                    <a:pt x="15231" y="5956"/>
                  </a:cubicBezTo>
                  <a:close/>
                  <a:moveTo>
                    <a:pt x="15241" y="10199"/>
                  </a:moveTo>
                  <a:cubicBezTo>
                    <a:pt x="15241" y="10133"/>
                    <a:pt x="15247" y="10026"/>
                    <a:pt x="15193" y="9979"/>
                  </a:cubicBezTo>
                  <a:cubicBezTo>
                    <a:pt x="15155" y="10017"/>
                    <a:pt x="15054" y="10057"/>
                    <a:pt x="15040" y="10132"/>
                  </a:cubicBezTo>
                  <a:cubicBezTo>
                    <a:pt x="15036" y="10155"/>
                    <a:pt x="15059" y="10197"/>
                    <a:pt x="15059" y="10218"/>
                  </a:cubicBezTo>
                  <a:cubicBezTo>
                    <a:pt x="15069" y="10484"/>
                    <a:pt x="14726" y="10709"/>
                    <a:pt x="14572" y="10505"/>
                  </a:cubicBezTo>
                  <a:cubicBezTo>
                    <a:pt x="14641" y="10409"/>
                    <a:pt x="14636" y="10239"/>
                    <a:pt x="14448" y="10276"/>
                  </a:cubicBezTo>
                  <a:cubicBezTo>
                    <a:pt x="14223" y="10472"/>
                    <a:pt x="14495" y="10719"/>
                    <a:pt x="14696" y="10744"/>
                  </a:cubicBezTo>
                  <a:cubicBezTo>
                    <a:pt x="14783" y="10755"/>
                    <a:pt x="14889" y="10731"/>
                    <a:pt x="14954" y="10696"/>
                  </a:cubicBezTo>
                  <a:cubicBezTo>
                    <a:pt x="15097" y="10619"/>
                    <a:pt x="15239" y="10413"/>
                    <a:pt x="15241" y="10199"/>
                  </a:cubicBezTo>
                  <a:close/>
                  <a:moveTo>
                    <a:pt x="15327" y="7772"/>
                  </a:moveTo>
                  <a:cubicBezTo>
                    <a:pt x="15353" y="7661"/>
                    <a:pt x="15351" y="7507"/>
                    <a:pt x="15336" y="7342"/>
                  </a:cubicBezTo>
                  <a:cubicBezTo>
                    <a:pt x="15304" y="6974"/>
                    <a:pt x="15233" y="6356"/>
                    <a:pt x="15040" y="6147"/>
                  </a:cubicBezTo>
                  <a:cubicBezTo>
                    <a:pt x="14975" y="6077"/>
                    <a:pt x="14737" y="5929"/>
                    <a:pt x="14620" y="6080"/>
                  </a:cubicBezTo>
                  <a:cubicBezTo>
                    <a:pt x="14718" y="6102"/>
                    <a:pt x="14837" y="6073"/>
                    <a:pt x="14926" y="6138"/>
                  </a:cubicBezTo>
                  <a:cubicBezTo>
                    <a:pt x="15263" y="6504"/>
                    <a:pt x="15212" y="7259"/>
                    <a:pt x="15279" y="7896"/>
                  </a:cubicBezTo>
                  <a:cubicBezTo>
                    <a:pt x="15284" y="7933"/>
                    <a:pt x="15322" y="7936"/>
                    <a:pt x="15327" y="7972"/>
                  </a:cubicBezTo>
                  <a:cubicBezTo>
                    <a:pt x="15288" y="7969"/>
                    <a:pt x="15260" y="7976"/>
                    <a:pt x="15260" y="8011"/>
                  </a:cubicBezTo>
                  <a:cubicBezTo>
                    <a:pt x="15267" y="8474"/>
                    <a:pt x="15227" y="8843"/>
                    <a:pt x="15155" y="9263"/>
                  </a:cubicBezTo>
                  <a:cubicBezTo>
                    <a:pt x="15099" y="9589"/>
                    <a:pt x="14969" y="9826"/>
                    <a:pt x="14696" y="9903"/>
                  </a:cubicBezTo>
                  <a:cubicBezTo>
                    <a:pt x="14648" y="9903"/>
                    <a:pt x="14610" y="9853"/>
                    <a:pt x="14562" y="9884"/>
                  </a:cubicBezTo>
                  <a:cubicBezTo>
                    <a:pt x="14594" y="9981"/>
                    <a:pt x="14728" y="9984"/>
                    <a:pt x="14820" y="9951"/>
                  </a:cubicBezTo>
                  <a:cubicBezTo>
                    <a:pt x="15214" y="9806"/>
                    <a:pt x="15247" y="9112"/>
                    <a:pt x="15317" y="8641"/>
                  </a:cubicBezTo>
                  <a:cubicBezTo>
                    <a:pt x="15325" y="8596"/>
                    <a:pt x="15283" y="8599"/>
                    <a:pt x="15289" y="8555"/>
                  </a:cubicBezTo>
                  <a:cubicBezTo>
                    <a:pt x="15305" y="8539"/>
                    <a:pt x="15327" y="8530"/>
                    <a:pt x="15327" y="8498"/>
                  </a:cubicBezTo>
                  <a:cubicBezTo>
                    <a:pt x="15346" y="8265"/>
                    <a:pt x="15365" y="7988"/>
                    <a:pt x="15327" y="7772"/>
                  </a:cubicBezTo>
                  <a:close/>
                  <a:moveTo>
                    <a:pt x="15537" y="8068"/>
                  </a:moveTo>
                  <a:cubicBezTo>
                    <a:pt x="15553" y="8017"/>
                    <a:pt x="15509" y="8027"/>
                    <a:pt x="15509" y="7992"/>
                  </a:cubicBezTo>
                  <a:cubicBezTo>
                    <a:pt x="15551" y="7891"/>
                    <a:pt x="15537" y="7759"/>
                    <a:pt x="15537" y="7628"/>
                  </a:cubicBezTo>
                  <a:cubicBezTo>
                    <a:pt x="15537" y="7209"/>
                    <a:pt x="15519" y="6827"/>
                    <a:pt x="15423" y="6520"/>
                  </a:cubicBezTo>
                  <a:cubicBezTo>
                    <a:pt x="15411" y="6148"/>
                    <a:pt x="15159" y="5936"/>
                    <a:pt x="14887" y="5794"/>
                  </a:cubicBezTo>
                  <a:cubicBezTo>
                    <a:pt x="14652" y="5787"/>
                    <a:pt x="14472" y="5837"/>
                    <a:pt x="14410" y="6004"/>
                  </a:cubicBezTo>
                  <a:cubicBezTo>
                    <a:pt x="14526" y="6144"/>
                    <a:pt x="14594" y="5987"/>
                    <a:pt x="14715" y="5975"/>
                  </a:cubicBezTo>
                  <a:cubicBezTo>
                    <a:pt x="14862" y="5961"/>
                    <a:pt x="15032" y="6067"/>
                    <a:pt x="15098" y="6147"/>
                  </a:cubicBezTo>
                  <a:cubicBezTo>
                    <a:pt x="15325" y="6425"/>
                    <a:pt x="15319" y="7012"/>
                    <a:pt x="15356" y="7476"/>
                  </a:cubicBezTo>
                  <a:cubicBezTo>
                    <a:pt x="15366" y="7606"/>
                    <a:pt x="15369" y="7738"/>
                    <a:pt x="15403" y="7848"/>
                  </a:cubicBezTo>
                  <a:cubicBezTo>
                    <a:pt x="15358" y="7863"/>
                    <a:pt x="15385" y="7916"/>
                    <a:pt x="15384" y="7944"/>
                  </a:cubicBezTo>
                  <a:cubicBezTo>
                    <a:pt x="15372" y="8604"/>
                    <a:pt x="15340" y="9599"/>
                    <a:pt x="14973" y="9903"/>
                  </a:cubicBezTo>
                  <a:cubicBezTo>
                    <a:pt x="14916" y="9951"/>
                    <a:pt x="14802" y="10009"/>
                    <a:pt x="14706" y="10008"/>
                  </a:cubicBezTo>
                  <a:cubicBezTo>
                    <a:pt x="14551" y="10006"/>
                    <a:pt x="14395" y="9808"/>
                    <a:pt x="14324" y="10018"/>
                  </a:cubicBezTo>
                  <a:cubicBezTo>
                    <a:pt x="14413" y="10106"/>
                    <a:pt x="14546" y="10218"/>
                    <a:pt x="14706" y="10209"/>
                  </a:cubicBezTo>
                  <a:cubicBezTo>
                    <a:pt x="14817" y="10202"/>
                    <a:pt x="14971" y="10121"/>
                    <a:pt x="15050" y="10056"/>
                  </a:cubicBezTo>
                  <a:cubicBezTo>
                    <a:pt x="15283" y="9862"/>
                    <a:pt x="15397" y="9548"/>
                    <a:pt x="15461" y="9177"/>
                  </a:cubicBezTo>
                  <a:cubicBezTo>
                    <a:pt x="15511" y="8887"/>
                    <a:pt x="15561" y="8440"/>
                    <a:pt x="15537" y="8068"/>
                  </a:cubicBezTo>
                  <a:close/>
                  <a:moveTo>
                    <a:pt x="15681" y="7619"/>
                  </a:moveTo>
                  <a:cubicBezTo>
                    <a:pt x="15742" y="8913"/>
                    <a:pt x="15453" y="10017"/>
                    <a:pt x="15069" y="10925"/>
                  </a:cubicBezTo>
                  <a:cubicBezTo>
                    <a:pt x="14292" y="12762"/>
                    <a:pt x="13002" y="14085"/>
                    <a:pt x="11256" y="14949"/>
                  </a:cubicBezTo>
                  <a:cubicBezTo>
                    <a:pt x="10364" y="15390"/>
                    <a:pt x="9315" y="15665"/>
                    <a:pt x="8112" y="15723"/>
                  </a:cubicBezTo>
                  <a:cubicBezTo>
                    <a:pt x="7993" y="15728"/>
                    <a:pt x="7875" y="15731"/>
                    <a:pt x="7759" y="15731"/>
                  </a:cubicBezTo>
                  <a:cubicBezTo>
                    <a:pt x="6017" y="15735"/>
                    <a:pt x="4608" y="15142"/>
                    <a:pt x="3534" y="14442"/>
                  </a:cubicBezTo>
                  <a:cubicBezTo>
                    <a:pt x="2353" y="13671"/>
                    <a:pt x="1440" y="12626"/>
                    <a:pt x="782" y="11317"/>
                  </a:cubicBezTo>
                  <a:cubicBezTo>
                    <a:pt x="339" y="10435"/>
                    <a:pt x="66" y="9395"/>
                    <a:pt x="8" y="8173"/>
                  </a:cubicBezTo>
                  <a:cubicBezTo>
                    <a:pt x="3" y="8056"/>
                    <a:pt x="0" y="7940"/>
                    <a:pt x="0" y="7826"/>
                  </a:cubicBezTo>
                  <a:lnTo>
                    <a:pt x="0" y="7820"/>
                  </a:lnTo>
                  <a:cubicBezTo>
                    <a:pt x="1" y="6702"/>
                    <a:pt x="257" y="5687"/>
                    <a:pt x="601" y="4867"/>
                  </a:cubicBezTo>
                  <a:cubicBezTo>
                    <a:pt x="1370" y="3031"/>
                    <a:pt x="2663" y="1723"/>
                    <a:pt x="4414" y="843"/>
                  </a:cubicBezTo>
                  <a:cubicBezTo>
                    <a:pt x="4838" y="630"/>
                    <a:pt x="5310" y="450"/>
                    <a:pt x="5838" y="308"/>
                  </a:cubicBezTo>
                  <a:cubicBezTo>
                    <a:pt x="6367" y="167"/>
                    <a:pt x="6950" y="89"/>
                    <a:pt x="7567" y="60"/>
                  </a:cubicBezTo>
                  <a:cubicBezTo>
                    <a:pt x="8816" y="0"/>
                    <a:pt x="9989" y="286"/>
                    <a:pt x="10883" y="662"/>
                  </a:cubicBezTo>
                  <a:cubicBezTo>
                    <a:pt x="12730" y="1438"/>
                    <a:pt x="14022" y="2744"/>
                    <a:pt x="14897" y="4484"/>
                  </a:cubicBezTo>
                  <a:cubicBezTo>
                    <a:pt x="15333" y="5352"/>
                    <a:pt x="15624" y="6439"/>
                    <a:pt x="15681" y="76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7966075" y="3127375"/>
              <a:ext cx="214312" cy="557213"/>
            </a:xfrm>
            <a:custGeom>
              <a:avLst/>
              <a:gdLst>
                <a:gd name="T0" fmla="*/ 564 w 584"/>
                <a:gd name="T1" fmla="*/ 681 h 1522"/>
                <a:gd name="T2" fmla="*/ 536 w 584"/>
                <a:gd name="T3" fmla="*/ 1512 h 1522"/>
                <a:gd name="T4" fmla="*/ 488 w 584"/>
                <a:gd name="T5" fmla="*/ 1235 h 1522"/>
                <a:gd name="T6" fmla="*/ 373 w 584"/>
                <a:gd name="T7" fmla="*/ 1216 h 1522"/>
                <a:gd name="T8" fmla="*/ 383 w 584"/>
                <a:gd name="T9" fmla="*/ 1025 h 1522"/>
                <a:gd name="T10" fmla="*/ 497 w 584"/>
                <a:gd name="T11" fmla="*/ 1006 h 1522"/>
                <a:gd name="T12" fmla="*/ 507 w 584"/>
                <a:gd name="T13" fmla="*/ 786 h 1522"/>
                <a:gd name="T14" fmla="*/ 86 w 584"/>
                <a:gd name="T15" fmla="*/ 786 h 1522"/>
                <a:gd name="T16" fmla="*/ 0 w 584"/>
                <a:gd name="T17" fmla="*/ 98 h 1522"/>
                <a:gd name="T18" fmla="*/ 134 w 584"/>
                <a:gd name="T19" fmla="*/ 289 h 1522"/>
                <a:gd name="T20" fmla="*/ 249 w 584"/>
                <a:gd name="T21" fmla="*/ 280 h 1522"/>
                <a:gd name="T22" fmla="*/ 278 w 584"/>
                <a:gd name="T23" fmla="*/ 442 h 1522"/>
                <a:gd name="T24" fmla="*/ 144 w 584"/>
                <a:gd name="T25" fmla="*/ 461 h 1522"/>
                <a:gd name="T26" fmla="*/ 211 w 584"/>
                <a:gd name="T27" fmla="*/ 691 h 1522"/>
                <a:gd name="T28" fmla="*/ 564 w 584"/>
                <a:gd name="T29" fmla="*/ 681 h 1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4" h="1522">
                  <a:moveTo>
                    <a:pt x="564" y="681"/>
                  </a:moveTo>
                  <a:cubicBezTo>
                    <a:pt x="584" y="984"/>
                    <a:pt x="575" y="1268"/>
                    <a:pt x="536" y="1512"/>
                  </a:cubicBezTo>
                  <a:cubicBezTo>
                    <a:pt x="442" y="1522"/>
                    <a:pt x="514" y="1303"/>
                    <a:pt x="488" y="1235"/>
                  </a:cubicBezTo>
                  <a:cubicBezTo>
                    <a:pt x="464" y="1214"/>
                    <a:pt x="420" y="1214"/>
                    <a:pt x="373" y="1216"/>
                  </a:cubicBezTo>
                  <a:cubicBezTo>
                    <a:pt x="359" y="1166"/>
                    <a:pt x="372" y="1080"/>
                    <a:pt x="383" y="1025"/>
                  </a:cubicBezTo>
                  <a:cubicBezTo>
                    <a:pt x="405" y="1002"/>
                    <a:pt x="475" y="1029"/>
                    <a:pt x="497" y="1006"/>
                  </a:cubicBezTo>
                  <a:cubicBezTo>
                    <a:pt x="518" y="951"/>
                    <a:pt x="501" y="857"/>
                    <a:pt x="507" y="786"/>
                  </a:cubicBezTo>
                  <a:cubicBezTo>
                    <a:pt x="407" y="758"/>
                    <a:pt x="216" y="782"/>
                    <a:pt x="86" y="786"/>
                  </a:cubicBezTo>
                  <a:cubicBezTo>
                    <a:pt x="31" y="605"/>
                    <a:pt x="55" y="307"/>
                    <a:pt x="0" y="98"/>
                  </a:cubicBezTo>
                  <a:cubicBezTo>
                    <a:pt x="113" y="0"/>
                    <a:pt x="73" y="247"/>
                    <a:pt x="134" y="289"/>
                  </a:cubicBezTo>
                  <a:cubicBezTo>
                    <a:pt x="176" y="321"/>
                    <a:pt x="206" y="249"/>
                    <a:pt x="249" y="280"/>
                  </a:cubicBezTo>
                  <a:cubicBezTo>
                    <a:pt x="274" y="319"/>
                    <a:pt x="282" y="374"/>
                    <a:pt x="278" y="442"/>
                  </a:cubicBezTo>
                  <a:cubicBezTo>
                    <a:pt x="247" y="462"/>
                    <a:pt x="174" y="440"/>
                    <a:pt x="144" y="461"/>
                  </a:cubicBezTo>
                  <a:cubicBezTo>
                    <a:pt x="122" y="545"/>
                    <a:pt x="156" y="652"/>
                    <a:pt x="211" y="691"/>
                  </a:cubicBezTo>
                  <a:cubicBezTo>
                    <a:pt x="321" y="706"/>
                    <a:pt x="447" y="652"/>
                    <a:pt x="564" y="6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p:nvPr/>
          </p:nvSpPr>
          <p:spPr bwMode="auto">
            <a:xfrm>
              <a:off x="7891463" y="2862263"/>
              <a:ext cx="290512" cy="423863"/>
            </a:xfrm>
            <a:custGeom>
              <a:avLst/>
              <a:gdLst>
                <a:gd name="T0" fmla="*/ 743 w 796"/>
                <a:gd name="T1" fmla="*/ 985 h 1157"/>
                <a:gd name="T2" fmla="*/ 733 w 796"/>
                <a:gd name="T3" fmla="*/ 1157 h 1157"/>
                <a:gd name="T4" fmla="*/ 676 w 796"/>
                <a:gd name="T5" fmla="*/ 899 h 1157"/>
                <a:gd name="T6" fmla="*/ 542 w 796"/>
                <a:gd name="T7" fmla="*/ 918 h 1157"/>
                <a:gd name="T8" fmla="*/ 513 w 796"/>
                <a:gd name="T9" fmla="*/ 784 h 1157"/>
                <a:gd name="T10" fmla="*/ 657 w 796"/>
                <a:gd name="T11" fmla="*/ 736 h 1157"/>
                <a:gd name="T12" fmla="*/ 609 w 796"/>
                <a:gd name="T13" fmla="*/ 497 h 1157"/>
                <a:gd name="T14" fmla="*/ 169 w 796"/>
                <a:gd name="T15" fmla="*/ 574 h 1157"/>
                <a:gd name="T16" fmla="*/ 7 w 796"/>
                <a:gd name="T17" fmla="*/ 38 h 1157"/>
                <a:gd name="T18" fmla="*/ 26 w 796"/>
                <a:gd name="T19" fmla="*/ 0 h 1157"/>
                <a:gd name="T20" fmla="*/ 74 w 796"/>
                <a:gd name="T21" fmla="*/ 0 h 1157"/>
                <a:gd name="T22" fmla="*/ 160 w 796"/>
                <a:gd name="T23" fmla="*/ 172 h 1157"/>
                <a:gd name="T24" fmla="*/ 284 w 796"/>
                <a:gd name="T25" fmla="*/ 134 h 1157"/>
                <a:gd name="T26" fmla="*/ 322 w 796"/>
                <a:gd name="T27" fmla="*/ 239 h 1157"/>
                <a:gd name="T28" fmla="*/ 179 w 796"/>
                <a:gd name="T29" fmla="*/ 296 h 1157"/>
                <a:gd name="T30" fmla="*/ 255 w 796"/>
                <a:gd name="T31" fmla="*/ 488 h 1157"/>
                <a:gd name="T32" fmla="*/ 637 w 796"/>
                <a:gd name="T33" fmla="*/ 402 h 1157"/>
                <a:gd name="T34" fmla="*/ 743 w 796"/>
                <a:gd name="T35" fmla="*/ 985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6" h="1157">
                  <a:moveTo>
                    <a:pt x="743" y="985"/>
                  </a:moveTo>
                  <a:cubicBezTo>
                    <a:pt x="751" y="1042"/>
                    <a:pt x="796" y="1121"/>
                    <a:pt x="733" y="1157"/>
                  </a:cubicBezTo>
                  <a:cubicBezTo>
                    <a:pt x="673" y="1112"/>
                    <a:pt x="725" y="954"/>
                    <a:pt x="676" y="899"/>
                  </a:cubicBezTo>
                  <a:cubicBezTo>
                    <a:pt x="616" y="890"/>
                    <a:pt x="588" y="913"/>
                    <a:pt x="542" y="918"/>
                  </a:cubicBezTo>
                  <a:cubicBezTo>
                    <a:pt x="515" y="890"/>
                    <a:pt x="510" y="842"/>
                    <a:pt x="513" y="784"/>
                  </a:cubicBezTo>
                  <a:cubicBezTo>
                    <a:pt x="550" y="757"/>
                    <a:pt x="621" y="764"/>
                    <a:pt x="657" y="736"/>
                  </a:cubicBezTo>
                  <a:cubicBezTo>
                    <a:pt x="657" y="640"/>
                    <a:pt x="636" y="565"/>
                    <a:pt x="609" y="497"/>
                  </a:cubicBezTo>
                  <a:cubicBezTo>
                    <a:pt x="460" y="520"/>
                    <a:pt x="329" y="562"/>
                    <a:pt x="169" y="574"/>
                  </a:cubicBezTo>
                  <a:cubicBezTo>
                    <a:pt x="107" y="403"/>
                    <a:pt x="80" y="198"/>
                    <a:pt x="7" y="38"/>
                  </a:cubicBezTo>
                  <a:cubicBezTo>
                    <a:pt x="0" y="12"/>
                    <a:pt x="26" y="19"/>
                    <a:pt x="26" y="0"/>
                  </a:cubicBezTo>
                  <a:cubicBezTo>
                    <a:pt x="42" y="0"/>
                    <a:pt x="58" y="0"/>
                    <a:pt x="74" y="0"/>
                  </a:cubicBezTo>
                  <a:cubicBezTo>
                    <a:pt x="111" y="48"/>
                    <a:pt x="111" y="134"/>
                    <a:pt x="160" y="172"/>
                  </a:cubicBezTo>
                  <a:cubicBezTo>
                    <a:pt x="219" y="177"/>
                    <a:pt x="234" y="138"/>
                    <a:pt x="284" y="134"/>
                  </a:cubicBezTo>
                  <a:cubicBezTo>
                    <a:pt x="309" y="156"/>
                    <a:pt x="313" y="200"/>
                    <a:pt x="322" y="239"/>
                  </a:cubicBezTo>
                  <a:cubicBezTo>
                    <a:pt x="289" y="273"/>
                    <a:pt x="216" y="267"/>
                    <a:pt x="179" y="296"/>
                  </a:cubicBezTo>
                  <a:cubicBezTo>
                    <a:pt x="189" y="375"/>
                    <a:pt x="201" y="453"/>
                    <a:pt x="255" y="488"/>
                  </a:cubicBezTo>
                  <a:cubicBezTo>
                    <a:pt x="387" y="463"/>
                    <a:pt x="502" y="423"/>
                    <a:pt x="637" y="402"/>
                  </a:cubicBezTo>
                  <a:cubicBezTo>
                    <a:pt x="707" y="534"/>
                    <a:pt x="716" y="796"/>
                    <a:pt x="743" y="9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2"/>
            <p:cNvSpPr/>
            <p:nvPr/>
          </p:nvSpPr>
          <p:spPr bwMode="auto">
            <a:xfrm>
              <a:off x="7970838" y="3500438"/>
              <a:ext cx="180975" cy="542925"/>
            </a:xfrm>
            <a:custGeom>
              <a:avLst/>
              <a:gdLst>
                <a:gd name="T0" fmla="*/ 497 w 497"/>
                <a:gd name="T1" fmla="*/ 749 h 1485"/>
                <a:gd name="T2" fmla="*/ 401 w 497"/>
                <a:gd name="T3" fmla="*/ 1285 h 1485"/>
                <a:gd name="T4" fmla="*/ 296 w 497"/>
                <a:gd name="T5" fmla="*/ 1485 h 1485"/>
                <a:gd name="T6" fmla="*/ 315 w 497"/>
                <a:gd name="T7" fmla="*/ 1237 h 1485"/>
                <a:gd name="T8" fmla="*/ 210 w 497"/>
                <a:gd name="T9" fmla="*/ 1199 h 1485"/>
                <a:gd name="T10" fmla="*/ 239 w 497"/>
                <a:gd name="T11" fmla="*/ 1046 h 1485"/>
                <a:gd name="T12" fmla="*/ 373 w 497"/>
                <a:gd name="T13" fmla="*/ 1046 h 1485"/>
                <a:gd name="T14" fmla="*/ 420 w 497"/>
                <a:gd name="T15" fmla="*/ 835 h 1485"/>
                <a:gd name="T16" fmla="*/ 0 w 497"/>
                <a:gd name="T17" fmla="*/ 730 h 1485"/>
                <a:gd name="T18" fmla="*/ 67 w 497"/>
                <a:gd name="T19" fmla="*/ 4 h 1485"/>
                <a:gd name="T20" fmla="*/ 134 w 497"/>
                <a:gd name="T21" fmla="*/ 14 h 1485"/>
                <a:gd name="T22" fmla="*/ 143 w 497"/>
                <a:gd name="T23" fmla="*/ 224 h 1485"/>
                <a:gd name="T24" fmla="*/ 277 w 497"/>
                <a:gd name="T25" fmla="*/ 272 h 1485"/>
                <a:gd name="T26" fmla="*/ 258 w 497"/>
                <a:gd name="T27" fmla="*/ 444 h 1485"/>
                <a:gd name="T28" fmla="*/ 143 w 497"/>
                <a:gd name="T29" fmla="*/ 434 h 1485"/>
                <a:gd name="T30" fmla="*/ 105 w 497"/>
                <a:gd name="T31" fmla="*/ 663 h 1485"/>
                <a:gd name="T32" fmla="*/ 497 w 497"/>
                <a:gd name="T33" fmla="*/ 749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7" h="1485">
                  <a:moveTo>
                    <a:pt x="497" y="749"/>
                  </a:moveTo>
                  <a:cubicBezTo>
                    <a:pt x="473" y="921"/>
                    <a:pt x="441" y="1122"/>
                    <a:pt x="401" y="1285"/>
                  </a:cubicBezTo>
                  <a:cubicBezTo>
                    <a:pt x="385" y="1351"/>
                    <a:pt x="361" y="1477"/>
                    <a:pt x="296" y="1485"/>
                  </a:cubicBezTo>
                  <a:cubicBezTo>
                    <a:pt x="251" y="1431"/>
                    <a:pt x="350" y="1312"/>
                    <a:pt x="315" y="1237"/>
                  </a:cubicBezTo>
                  <a:cubicBezTo>
                    <a:pt x="297" y="1208"/>
                    <a:pt x="241" y="1215"/>
                    <a:pt x="210" y="1199"/>
                  </a:cubicBezTo>
                  <a:cubicBezTo>
                    <a:pt x="215" y="1143"/>
                    <a:pt x="226" y="1093"/>
                    <a:pt x="239" y="1046"/>
                  </a:cubicBezTo>
                  <a:cubicBezTo>
                    <a:pt x="296" y="1037"/>
                    <a:pt x="334" y="1064"/>
                    <a:pt x="373" y="1046"/>
                  </a:cubicBezTo>
                  <a:cubicBezTo>
                    <a:pt x="418" y="1005"/>
                    <a:pt x="418" y="919"/>
                    <a:pt x="420" y="835"/>
                  </a:cubicBezTo>
                  <a:cubicBezTo>
                    <a:pt x="327" y="754"/>
                    <a:pt x="129" y="777"/>
                    <a:pt x="0" y="730"/>
                  </a:cubicBezTo>
                  <a:cubicBezTo>
                    <a:pt x="24" y="516"/>
                    <a:pt x="58" y="262"/>
                    <a:pt x="67" y="4"/>
                  </a:cubicBezTo>
                  <a:cubicBezTo>
                    <a:pt x="92" y="4"/>
                    <a:pt x="121" y="0"/>
                    <a:pt x="134" y="14"/>
                  </a:cubicBezTo>
                  <a:cubicBezTo>
                    <a:pt x="161" y="51"/>
                    <a:pt x="134" y="147"/>
                    <a:pt x="143" y="224"/>
                  </a:cubicBezTo>
                  <a:cubicBezTo>
                    <a:pt x="153" y="275"/>
                    <a:pt x="237" y="252"/>
                    <a:pt x="277" y="272"/>
                  </a:cubicBezTo>
                  <a:cubicBezTo>
                    <a:pt x="271" y="312"/>
                    <a:pt x="284" y="389"/>
                    <a:pt x="258" y="444"/>
                  </a:cubicBezTo>
                  <a:cubicBezTo>
                    <a:pt x="213" y="447"/>
                    <a:pt x="178" y="440"/>
                    <a:pt x="143" y="434"/>
                  </a:cubicBezTo>
                  <a:cubicBezTo>
                    <a:pt x="86" y="463"/>
                    <a:pt x="92" y="595"/>
                    <a:pt x="105" y="663"/>
                  </a:cubicBezTo>
                  <a:cubicBezTo>
                    <a:pt x="233" y="695"/>
                    <a:pt x="388" y="699"/>
                    <a:pt x="497" y="7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3"/>
            <p:cNvSpPr>
              <a:spLocks noEditPoints="1"/>
            </p:cNvSpPr>
            <p:nvPr/>
          </p:nvSpPr>
          <p:spPr bwMode="auto">
            <a:xfrm>
              <a:off x="4141788" y="1462088"/>
              <a:ext cx="4002087" cy="4006850"/>
            </a:xfrm>
            <a:custGeom>
              <a:avLst/>
              <a:gdLst>
                <a:gd name="T0" fmla="*/ 1278 w 10954"/>
                <a:gd name="T1" fmla="*/ 7620 h 10951"/>
                <a:gd name="T2" fmla="*/ 1603 w 10954"/>
                <a:gd name="T3" fmla="*/ 6397 h 10951"/>
                <a:gd name="T4" fmla="*/ 982 w 10954"/>
                <a:gd name="T5" fmla="*/ 5355 h 10951"/>
                <a:gd name="T6" fmla="*/ 1985 w 10954"/>
                <a:gd name="T7" fmla="*/ 3836 h 10951"/>
                <a:gd name="T8" fmla="*/ 1918 w 10954"/>
                <a:gd name="T9" fmla="*/ 7343 h 10951"/>
                <a:gd name="T10" fmla="*/ 743 w 10954"/>
                <a:gd name="T11" fmla="*/ 4725 h 10951"/>
                <a:gd name="T12" fmla="*/ 2253 w 10954"/>
                <a:gd name="T13" fmla="*/ 6101 h 10951"/>
                <a:gd name="T14" fmla="*/ 1995 w 10954"/>
                <a:gd name="T15" fmla="*/ 6760 h 10951"/>
                <a:gd name="T16" fmla="*/ 2444 w 10954"/>
                <a:gd name="T17" fmla="*/ 2450 h 10951"/>
                <a:gd name="T18" fmla="*/ 2320 w 10954"/>
                <a:gd name="T19" fmla="*/ 3348 h 10951"/>
                <a:gd name="T20" fmla="*/ 2912 w 10954"/>
                <a:gd name="T21" fmla="*/ 7458 h 10951"/>
                <a:gd name="T22" fmla="*/ 2310 w 10954"/>
                <a:gd name="T23" fmla="*/ 8633 h 10951"/>
                <a:gd name="T24" fmla="*/ 3218 w 10954"/>
                <a:gd name="T25" fmla="*/ 9025 h 10951"/>
                <a:gd name="T26" fmla="*/ 3256 w 10954"/>
                <a:gd name="T27" fmla="*/ 8528 h 10951"/>
                <a:gd name="T28" fmla="*/ 2607 w 10954"/>
                <a:gd name="T29" fmla="*/ 1705 h 10951"/>
                <a:gd name="T30" fmla="*/ 3964 w 10954"/>
                <a:gd name="T31" fmla="*/ 1628 h 10951"/>
                <a:gd name="T32" fmla="*/ 3600 w 10954"/>
                <a:gd name="T33" fmla="*/ 1886 h 10951"/>
                <a:gd name="T34" fmla="*/ 4011 w 10954"/>
                <a:gd name="T35" fmla="*/ 1600 h 10951"/>
                <a:gd name="T36" fmla="*/ 3925 w 10954"/>
                <a:gd name="T37" fmla="*/ 9178 h 10951"/>
                <a:gd name="T38" fmla="*/ 4575 w 10954"/>
                <a:gd name="T39" fmla="*/ 9092 h 10951"/>
                <a:gd name="T40" fmla="*/ 5120 w 10954"/>
                <a:gd name="T41" fmla="*/ 10286 h 10951"/>
                <a:gd name="T42" fmla="*/ 5378 w 10954"/>
                <a:gd name="T43" fmla="*/ 8681 h 10951"/>
                <a:gd name="T44" fmla="*/ 4910 w 10954"/>
                <a:gd name="T45" fmla="*/ 10219 h 10951"/>
                <a:gd name="T46" fmla="*/ 5693 w 10954"/>
                <a:gd name="T47" fmla="*/ 9780 h 10951"/>
                <a:gd name="T48" fmla="*/ 4881 w 10954"/>
                <a:gd name="T49" fmla="*/ 2326 h 10951"/>
                <a:gd name="T50" fmla="*/ 6496 w 10954"/>
                <a:gd name="T51" fmla="*/ 9101 h 10951"/>
                <a:gd name="T52" fmla="*/ 6592 w 10954"/>
                <a:gd name="T53" fmla="*/ 9713 h 10951"/>
                <a:gd name="T54" fmla="*/ 6916 w 10954"/>
                <a:gd name="T55" fmla="*/ 9216 h 10951"/>
                <a:gd name="T56" fmla="*/ 6830 w 10954"/>
                <a:gd name="T57" fmla="*/ 9703 h 10951"/>
                <a:gd name="T58" fmla="*/ 7232 w 10954"/>
                <a:gd name="T59" fmla="*/ 1485 h 10951"/>
                <a:gd name="T60" fmla="*/ 7394 w 10954"/>
                <a:gd name="T61" fmla="*/ 2316 h 10951"/>
                <a:gd name="T62" fmla="*/ 7098 w 10954"/>
                <a:gd name="T63" fmla="*/ 9522 h 10951"/>
                <a:gd name="T64" fmla="*/ 8283 w 10954"/>
                <a:gd name="T65" fmla="*/ 1724 h 10951"/>
                <a:gd name="T66" fmla="*/ 8235 w 10954"/>
                <a:gd name="T67" fmla="*/ 8690 h 10951"/>
                <a:gd name="T68" fmla="*/ 7748 w 10954"/>
                <a:gd name="T69" fmla="*/ 8920 h 10951"/>
                <a:gd name="T70" fmla="*/ 8751 w 10954"/>
                <a:gd name="T71" fmla="*/ 3998 h 10951"/>
                <a:gd name="T72" fmla="*/ 8799 w 10954"/>
                <a:gd name="T73" fmla="*/ 7286 h 10951"/>
                <a:gd name="T74" fmla="*/ 9009 w 10954"/>
                <a:gd name="T75" fmla="*/ 6655 h 10951"/>
                <a:gd name="T76" fmla="*/ 8942 w 10954"/>
                <a:gd name="T77" fmla="*/ 7544 h 10951"/>
                <a:gd name="T78" fmla="*/ 8847 w 10954"/>
                <a:gd name="T79" fmla="*/ 3320 h 10951"/>
                <a:gd name="T80" fmla="*/ 8675 w 10954"/>
                <a:gd name="T81" fmla="*/ 2469 h 10951"/>
                <a:gd name="T82" fmla="*/ 8876 w 10954"/>
                <a:gd name="T83" fmla="*/ 3004 h 10951"/>
                <a:gd name="T84" fmla="*/ 9248 w 10954"/>
                <a:gd name="T85" fmla="*/ 4209 h 10951"/>
                <a:gd name="T86" fmla="*/ 9296 w 10954"/>
                <a:gd name="T87" fmla="*/ 3492 h 10951"/>
                <a:gd name="T88" fmla="*/ 10022 w 10954"/>
                <a:gd name="T89" fmla="*/ 4524 h 10951"/>
                <a:gd name="T90" fmla="*/ 8952 w 10954"/>
                <a:gd name="T91" fmla="*/ 5470 h 10951"/>
                <a:gd name="T92" fmla="*/ 10758 w 10954"/>
                <a:gd name="T93" fmla="*/ 5757 h 10951"/>
                <a:gd name="T94" fmla="*/ 9841 w 10954"/>
                <a:gd name="T95" fmla="*/ 7945 h 10951"/>
                <a:gd name="T96" fmla="*/ 8541 w 10954"/>
                <a:gd name="T97" fmla="*/ 9799 h 10951"/>
                <a:gd name="T98" fmla="*/ 6372 w 10954"/>
                <a:gd name="T99" fmla="*/ 10879 h 10951"/>
                <a:gd name="T100" fmla="*/ 4222 w 10954"/>
                <a:gd name="T101" fmla="*/ 10516 h 10951"/>
                <a:gd name="T102" fmla="*/ 2215 w 10954"/>
                <a:gd name="T103" fmla="*/ 9273 h 10951"/>
                <a:gd name="T104" fmla="*/ 628 w 10954"/>
                <a:gd name="T105" fmla="*/ 7429 h 10951"/>
                <a:gd name="T106" fmla="*/ 437 w 10954"/>
                <a:gd name="T107" fmla="*/ 5718 h 10951"/>
                <a:gd name="T108" fmla="*/ 714 w 10954"/>
                <a:gd name="T109" fmla="*/ 3014 h 10951"/>
                <a:gd name="T110" fmla="*/ 2607 w 10954"/>
                <a:gd name="T111" fmla="*/ 1007 h 10951"/>
                <a:gd name="T112" fmla="*/ 3620 w 10954"/>
                <a:gd name="T113" fmla="*/ 243 h 10951"/>
                <a:gd name="T114" fmla="*/ 5273 w 10954"/>
                <a:gd name="T115" fmla="*/ 13 h 10951"/>
                <a:gd name="T116" fmla="*/ 7327 w 10954"/>
                <a:gd name="T117" fmla="*/ 596 h 10951"/>
                <a:gd name="T118" fmla="*/ 8971 w 10954"/>
                <a:gd name="T119" fmla="*/ 1905 h 10951"/>
                <a:gd name="T120" fmla="*/ 10185 w 10954"/>
                <a:gd name="T121" fmla="*/ 3817 h 10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54" h="10951">
                  <a:moveTo>
                    <a:pt x="1316" y="3912"/>
                  </a:moveTo>
                  <a:cubicBezTo>
                    <a:pt x="1385" y="3860"/>
                    <a:pt x="1363" y="3743"/>
                    <a:pt x="1307" y="3692"/>
                  </a:cubicBezTo>
                  <a:cubicBezTo>
                    <a:pt x="1207" y="3704"/>
                    <a:pt x="1124" y="3733"/>
                    <a:pt x="1135" y="3855"/>
                  </a:cubicBezTo>
                  <a:cubicBezTo>
                    <a:pt x="1053" y="3872"/>
                    <a:pt x="1027" y="3981"/>
                    <a:pt x="1068" y="4046"/>
                  </a:cubicBezTo>
                  <a:cubicBezTo>
                    <a:pt x="1096" y="4091"/>
                    <a:pt x="1146" y="4068"/>
                    <a:pt x="1164" y="4113"/>
                  </a:cubicBezTo>
                  <a:cubicBezTo>
                    <a:pt x="1162" y="4150"/>
                    <a:pt x="1163" y="4183"/>
                    <a:pt x="1173" y="4209"/>
                  </a:cubicBezTo>
                  <a:cubicBezTo>
                    <a:pt x="1206" y="4228"/>
                    <a:pt x="1224" y="4253"/>
                    <a:pt x="1269" y="4237"/>
                  </a:cubicBezTo>
                  <a:cubicBezTo>
                    <a:pt x="1277" y="4110"/>
                    <a:pt x="1348" y="4056"/>
                    <a:pt x="1316" y="3912"/>
                  </a:cubicBezTo>
                  <a:close/>
                  <a:moveTo>
                    <a:pt x="1288" y="7142"/>
                  </a:moveTo>
                  <a:cubicBezTo>
                    <a:pt x="1206" y="6975"/>
                    <a:pt x="1386" y="6868"/>
                    <a:pt x="1383" y="6789"/>
                  </a:cubicBezTo>
                  <a:cubicBezTo>
                    <a:pt x="1379" y="6652"/>
                    <a:pt x="1087" y="6576"/>
                    <a:pt x="1049" y="6760"/>
                  </a:cubicBezTo>
                  <a:cubicBezTo>
                    <a:pt x="870" y="6759"/>
                    <a:pt x="887" y="7038"/>
                    <a:pt x="1030" y="7066"/>
                  </a:cubicBezTo>
                  <a:cubicBezTo>
                    <a:pt x="999" y="7289"/>
                    <a:pt x="1218" y="7246"/>
                    <a:pt x="1288" y="7142"/>
                  </a:cubicBezTo>
                  <a:close/>
                  <a:moveTo>
                    <a:pt x="1278" y="7620"/>
                  </a:moveTo>
                  <a:cubicBezTo>
                    <a:pt x="1403" y="7600"/>
                    <a:pt x="1651" y="7652"/>
                    <a:pt x="1613" y="7458"/>
                  </a:cubicBezTo>
                  <a:cubicBezTo>
                    <a:pt x="1605" y="7418"/>
                    <a:pt x="1544" y="7366"/>
                    <a:pt x="1498" y="7314"/>
                  </a:cubicBezTo>
                  <a:cubicBezTo>
                    <a:pt x="1466" y="7278"/>
                    <a:pt x="1392" y="7187"/>
                    <a:pt x="1364" y="7180"/>
                  </a:cubicBezTo>
                  <a:cubicBezTo>
                    <a:pt x="1271" y="7160"/>
                    <a:pt x="1162" y="7261"/>
                    <a:pt x="1154" y="7333"/>
                  </a:cubicBezTo>
                  <a:cubicBezTo>
                    <a:pt x="1152" y="7357"/>
                    <a:pt x="1177" y="7392"/>
                    <a:pt x="1183" y="7439"/>
                  </a:cubicBezTo>
                  <a:cubicBezTo>
                    <a:pt x="1197" y="7548"/>
                    <a:pt x="1209" y="7585"/>
                    <a:pt x="1278" y="7620"/>
                  </a:cubicBezTo>
                  <a:close/>
                  <a:moveTo>
                    <a:pt x="1660" y="7037"/>
                  </a:moveTo>
                  <a:cubicBezTo>
                    <a:pt x="1713" y="7005"/>
                    <a:pt x="1710" y="6854"/>
                    <a:pt x="1680" y="6798"/>
                  </a:cubicBezTo>
                  <a:cubicBezTo>
                    <a:pt x="1529" y="6716"/>
                    <a:pt x="1394" y="6834"/>
                    <a:pt x="1336" y="6932"/>
                  </a:cubicBezTo>
                  <a:cubicBezTo>
                    <a:pt x="1336" y="6986"/>
                    <a:pt x="1336" y="7040"/>
                    <a:pt x="1336" y="7094"/>
                  </a:cubicBezTo>
                  <a:cubicBezTo>
                    <a:pt x="1401" y="7189"/>
                    <a:pt x="1547" y="7120"/>
                    <a:pt x="1574" y="7037"/>
                  </a:cubicBezTo>
                  <a:cubicBezTo>
                    <a:pt x="1603" y="7037"/>
                    <a:pt x="1632" y="7037"/>
                    <a:pt x="1660" y="7037"/>
                  </a:cubicBezTo>
                  <a:close/>
                  <a:moveTo>
                    <a:pt x="1689" y="3540"/>
                  </a:moveTo>
                  <a:cubicBezTo>
                    <a:pt x="1778" y="3418"/>
                    <a:pt x="1621" y="3203"/>
                    <a:pt x="1479" y="3310"/>
                  </a:cubicBezTo>
                  <a:cubicBezTo>
                    <a:pt x="1344" y="3167"/>
                    <a:pt x="1096" y="3358"/>
                    <a:pt x="1240" y="3520"/>
                  </a:cubicBezTo>
                  <a:cubicBezTo>
                    <a:pt x="1213" y="3557"/>
                    <a:pt x="1169" y="3577"/>
                    <a:pt x="1183" y="3654"/>
                  </a:cubicBezTo>
                  <a:cubicBezTo>
                    <a:pt x="1412" y="3677"/>
                    <a:pt x="1457" y="3486"/>
                    <a:pt x="1689" y="3540"/>
                  </a:cubicBezTo>
                  <a:close/>
                  <a:moveTo>
                    <a:pt x="1746" y="4209"/>
                  </a:moveTo>
                  <a:cubicBezTo>
                    <a:pt x="1758" y="4133"/>
                    <a:pt x="1683" y="4037"/>
                    <a:pt x="1708" y="3960"/>
                  </a:cubicBezTo>
                  <a:cubicBezTo>
                    <a:pt x="1613" y="3956"/>
                    <a:pt x="1555" y="3915"/>
                    <a:pt x="1517" y="3855"/>
                  </a:cubicBezTo>
                  <a:cubicBezTo>
                    <a:pt x="1390" y="3794"/>
                    <a:pt x="1297" y="3970"/>
                    <a:pt x="1402" y="4027"/>
                  </a:cubicBezTo>
                  <a:cubicBezTo>
                    <a:pt x="1236" y="4112"/>
                    <a:pt x="1361" y="4358"/>
                    <a:pt x="1536" y="4228"/>
                  </a:cubicBezTo>
                  <a:cubicBezTo>
                    <a:pt x="1552" y="4367"/>
                    <a:pt x="1732" y="4306"/>
                    <a:pt x="1746" y="4209"/>
                  </a:cubicBezTo>
                  <a:close/>
                  <a:moveTo>
                    <a:pt x="1450" y="6760"/>
                  </a:moveTo>
                  <a:cubicBezTo>
                    <a:pt x="1636" y="6739"/>
                    <a:pt x="1801" y="6627"/>
                    <a:pt x="1746" y="6426"/>
                  </a:cubicBezTo>
                  <a:cubicBezTo>
                    <a:pt x="1716" y="6392"/>
                    <a:pt x="1651" y="6359"/>
                    <a:pt x="1603" y="6397"/>
                  </a:cubicBezTo>
                  <a:cubicBezTo>
                    <a:pt x="1565" y="6332"/>
                    <a:pt x="1464" y="6299"/>
                    <a:pt x="1374" y="6340"/>
                  </a:cubicBezTo>
                  <a:cubicBezTo>
                    <a:pt x="1355" y="6479"/>
                    <a:pt x="1180" y="6411"/>
                    <a:pt x="1173" y="6569"/>
                  </a:cubicBezTo>
                  <a:cubicBezTo>
                    <a:pt x="1261" y="6637"/>
                    <a:pt x="1382" y="6672"/>
                    <a:pt x="1450" y="6760"/>
                  </a:cubicBezTo>
                  <a:close/>
                  <a:moveTo>
                    <a:pt x="1756" y="4562"/>
                  </a:moveTo>
                  <a:cubicBezTo>
                    <a:pt x="1754" y="4483"/>
                    <a:pt x="1779" y="4383"/>
                    <a:pt x="1766" y="4304"/>
                  </a:cubicBezTo>
                  <a:cubicBezTo>
                    <a:pt x="1675" y="4310"/>
                    <a:pt x="1649" y="4365"/>
                    <a:pt x="1565" y="4342"/>
                  </a:cubicBezTo>
                  <a:cubicBezTo>
                    <a:pt x="1507" y="4327"/>
                    <a:pt x="1434" y="4265"/>
                    <a:pt x="1336" y="4285"/>
                  </a:cubicBezTo>
                  <a:cubicBezTo>
                    <a:pt x="1299" y="4367"/>
                    <a:pt x="1352" y="4397"/>
                    <a:pt x="1374" y="4447"/>
                  </a:cubicBezTo>
                  <a:cubicBezTo>
                    <a:pt x="1396" y="4500"/>
                    <a:pt x="1389" y="4539"/>
                    <a:pt x="1412" y="4562"/>
                  </a:cubicBezTo>
                  <a:cubicBezTo>
                    <a:pt x="1486" y="4637"/>
                    <a:pt x="1654" y="4588"/>
                    <a:pt x="1756" y="4562"/>
                  </a:cubicBezTo>
                  <a:close/>
                  <a:moveTo>
                    <a:pt x="1766" y="6789"/>
                  </a:moveTo>
                  <a:cubicBezTo>
                    <a:pt x="1793" y="6759"/>
                    <a:pt x="1780" y="6688"/>
                    <a:pt x="1794" y="6645"/>
                  </a:cubicBezTo>
                  <a:cubicBezTo>
                    <a:pt x="1705" y="6574"/>
                    <a:pt x="1594" y="6806"/>
                    <a:pt x="1766" y="6789"/>
                  </a:cubicBezTo>
                  <a:close/>
                  <a:moveTo>
                    <a:pt x="1852" y="5881"/>
                  </a:moveTo>
                  <a:cubicBezTo>
                    <a:pt x="1859" y="5803"/>
                    <a:pt x="1780" y="5714"/>
                    <a:pt x="1651" y="5757"/>
                  </a:cubicBezTo>
                  <a:cubicBezTo>
                    <a:pt x="1653" y="5508"/>
                    <a:pt x="1243" y="5395"/>
                    <a:pt x="1269" y="5718"/>
                  </a:cubicBezTo>
                  <a:cubicBezTo>
                    <a:pt x="1338" y="5767"/>
                    <a:pt x="1469" y="5720"/>
                    <a:pt x="1460" y="5843"/>
                  </a:cubicBezTo>
                  <a:cubicBezTo>
                    <a:pt x="1456" y="5898"/>
                    <a:pt x="1371" y="5945"/>
                    <a:pt x="1326" y="5948"/>
                  </a:cubicBezTo>
                  <a:cubicBezTo>
                    <a:pt x="1094" y="5959"/>
                    <a:pt x="1039" y="5637"/>
                    <a:pt x="1116" y="5432"/>
                  </a:cubicBezTo>
                  <a:cubicBezTo>
                    <a:pt x="1072" y="5406"/>
                    <a:pt x="1054" y="5353"/>
                    <a:pt x="982" y="5355"/>
                  </a:cubicBezTo>
                  <a:cubicBezTo>
                    <a:pt x="926" y="5443"/>
                    <a:pt x="908" y="5568"/>
                    <a:pt x="896" y="5699"/>
                  </a:cubicBezTo>
                  <a:cubicBezTo>
                    <a:pt x="804" y="5749"/>
                    <a:pt x="679" y="5911"/>
                    <a:pt x="781" y="6034"/>
                  </a:cubicBezTo>
                  <a:cubicBezTo>
                    <a:pt x="890" y="5997"/>
                    <a:pt x="1048" y="5937"/>
                    <a:pt x="1020" y="6139"/>
                  </a:cubicBezTo>
                  <a:cubicBezTo>
                    <a:pt x="963" y="6200"/>
                    <a:pt x="895" y="6250"/>
                    <a:pt x="839" y="6311"/>
                  </a:cubicBezTo>
                  <a:cubicBezTo>
                    <a:pt x="836" y="6387"/>
                    <a:pt x="832" y="6464"/>
                    <a:pt x="886" y="6483"/>
                  </a:cubicBezTo>
                  <a:cubicBezTo>
                    <a:pt x="975" y="6380"/>
                    <a:pt x="1102" y="6316"/>
                    <a:pt x="1173" y="6196"/>
                  </a:cubicBezTo>
                  <a:cubicBezTo>
                    <a:pt x="1183" y="5949"/>
                    <a:pt x="1378" y="6258"/>
                    <a:pt x="1488" y="6139"/>
                  </a:cubicBezTo>
                  <a:cubicBezTo>
                    <a:pt x="1510" y="6109"/>
                    <a:pt x="1484" y="6032"/>
                    <a:pt x="1508" y="6005"/>
                  </a:cubicBezTo>
                  <a:cubicBezTo>
                    <a:pt x="1629" y="6017"/>
                    <a:pt x="1838" y="6015"/>
                    <a:pt x="1852" y="5881"/>
                  </a:cubicBezTo>
                  <a:close/>
                  <a:moveTo>
                    <a:pt x="1861" y="3836"/>
                  </a:moveTo>
                  <a:cubicBezTo>
                    <a:pt x="2005" y="3511"/>
                    <a:pt x="1176" y="3500"/>
                    <a:pt x="1422" y="3807"/>
                  </a:cubicBezTo>
                  <a:cubicBezTo>
                    <a:pt x="1460" y="3807"/>
                    <a:pt x="1498" y="3807"/>
                    <a:pt x="1536" y="3807"/>
                  </a:cubicBezTo>
                  <a:cubicBezTo>
                    <a:pt x="1559" y="3958"/>
                    <a:pt x="1815" y="3940"/>
                    <a:pt x="1861" y="3836"/>
                  </a:cubicBezTo>
                  <a:close/>
                  <a:moveTo>
                    <a:pt x="1928" y="7238"/>
                  </a:moveTo>
                  <a:cubicBezTo>
                    <a:pt x="1930" y="7124"/>
                    <a:pt x="1773" y="7104"/>
                    <a:pt x="1689" y="7047"/>
                  </a:cubicBezTo>
                  <a:cubicBezTo>
                    <a:pt x="1615" y="7106"/>
                    <a:pt x="1506" y="7131"/>
                    <a:pt x="1460" y="7219"/>
                  </a:cubicBezTo>
                  <a:cubicBezTo>
                    <a:pt x="1503" y="7265"/>
                    <a:pt x="1574" y="7283"/>
                    <a:pt x="1574" y="7372"/>
                  </a:cubicBezTo>
                  <a:cubicBezTo>
                    <a:pt x="1659" y="7432"/>
                    <a:pt x="1714" y="7372"/>
                    <a:pt x="1785" y="7343"/>
                  </a:cubicBezTo>
                  <a:cubicBezTo>
                    <a:pt x="1866" y="7310"/>
                    <a:pt x="1926" y="7308"/>
                    <a:pt x="1928" y="7238"/>
                  </a:cubicBezTo>
                  <a:close/>
                  <a:moveTo>
                    <a:pt x="1985" y="3836"/>
                  </a:moveTo>
                  <a:cubicBezTo>
                    <a:pt x="2032" y="3829"/>
                    <a:pt x="2061" y="3767"/>
                    <a:pt x="2062" y="3692"/>
                  </a:cubicBezTo>
                  <a:cubicBezTo>
                    <a:pt x="1903" y="3614"/>
                    <a:pt x="1838" y="3857"/>
                    <a:pt x="1985" y="3836"/>
                  </a:cubicBezTo>
                  <a:close/>
                  <a:moveTo>
                    <a:pt x="2110" y="3645"/>
                  </a:moveTo>
                  <a:cubicBezTo>
                    <a:pt x="2155" y="3556"/>
                    <a:pt x="2098" y="3460"/>
                    <a:pt x="2024" y="3434"/>
                  </a:cubicBezTo>
                  <a:cubicBezTo>
                    <a:pt x="2081" y="3174"/>
                    <a:pt x="1819" y="3307"/>
                    <a:pt x="1699" y="3291"/>
                  </a:cubicBezTo>
                  <a:cubicBezTo>
                    <a:pt x="1709" y="3395"/>
                    <a:pt x="1766" y="3454"/>
                    <a:pt x="1756" y="3578"/>
                  </a:cubicBezTo>
                  <a:cubicBezTo>
                    <a:pt x="1821" y="3585"/>
                    <a:pt x="1838" y="3662"/>
                    <a:pt x="1899" y="3673"/>
                  </a:cubicBezTo>
                  <a:cubicBezTo>
                    <a:pt x="1961" y="3685"/>
                    <a:pt x="2027" y="3636"/>
                    <a:pt x="2110" y="3645"/>
                  </a:cubicBezTo>
                  <a:close/>
                  <a:moveTo>
                    <a:pt x="2138" y="4113"/>
                  </a:moveTo>
                  <a:cubicBezTo>
                    <a:pt x="2143" y="3918"/>
                    <a:pt x="1927" y="3757"/>
                    <a:pt x="1785" y="3931"/>
                  </a:cubicBezTo>
                  <a:cubicBezTo>
                    <a:pt x="1670" y="4071"/>
                    <a:pt x="1826" y="4113"/>
                    <a:pt x="1794" y="4294"/>
                  </a:cubicBezTo>
                  <a:cubicBezTo>
                    <a:pt x="1906" y="4439"/>
                    <a:pt x="2134" y="4285"/>
                    <a:pt x="2138" y="4113"/>
                  </a:cubicBezTo>
                  <a:close/>
                  <a:moveTo>
                    <a:pt x="1918" y="7161"/>
                  </a:moveTo>
                  <a:cubicBezTo>
                    <a:pt x="2038" y="7260"/>
                    <a:pt x="2200" y="7143"/>
                    <a:pt x="2157" y="6961"/>
                  </a:cubicBezTo>
                  <a:cubicBezTo>
                    <a:pt x="2106" y="6780"/>
                    <a:pt x="1679" y="6721"/>
                    <a:pt x="1737" y="6989"/>
                  </a:cubicBezTo>
                  <a:cubicBezTo>
                    <a:pt x="1750" y="7050"/>
                    <a:pt x="1810" y="7081"/>
                    <a:pt x="1909" y="7075"/>
                  </a:cubicBezTo>
                  <a:cubicBezTo>
                    <a:pt x="1911" y="7105"/>
                    <a:pt x="1903" y="7145"/>
                    <a:pt x="1918" y="7161"/>
                  </a:cubicBezTo>
                  <a:close/>
                  <a:moveTo>
                    <a:pt x="2196" y="7448"/>
                  </a:moveTo>
                  <a:cubicBezTo>
                    <a:pt x="2203" y="7355"/>
                    <a:pt x="2106" y="7233"/>
                    <a:pt x="2014" y="7247"/>
                  </a:cubicBezTo>
                  <a:cubicBezTo>
                    <a:pt x="1971" y="7254"/>
                    <a:pt x="1969" y="7308"/>
                    <a:pt x="1918" y="7343"/>
                  </a:cubicBezTo>
                  <a:cubicBezTo>
                    <a:pt x="1844" y="7394"/>
                    <a:pt x="1731" y="7402"/>
                    <a:pt x="1680" y="7448"/>
                  </a:cubicBezTo>
                  <a:cubicBezTo>
                    <a:pt x="1666" y="7495"/>
                    <a:pt x="1642" y="7531"/>
                    <a:pt x="1641" y="7591"/>
                  </a:cubicBezTo>
                  <a:cubicBezTo>
                    <a:pt x="1663" y="7652"/>
                    <a:pt x="1788" y="7652"/>
                    <a:pt x="1832" y="7611"/>
                  </a:cubicBezTo>
                  <a:cubicBezTo>
                    <a:pt x="1940" y="7789"/>
                    <a:pt x="2189" y="7528"/>
                    <a:pt x="2196" y="7448"/>
                  </a:cubicBezTo>
                  <a:close/>
                  <a:moveTo>
                    <a:pt x="2196" y="5336"/>
                  </a:moveTo>
                  <a:cubicBezTo>
                    <a:pt x="2206" y="5194"/>
                    <a:pt x="2216" y="5051"/>
                    <a:pt x="2243" y="4925"/>
                  </a:cubicBezTo>
                  <a:cubicBezTo>
                    <a:pt x="2154" y="4878"/>
                    <a:pt x="1862" y="4794"/>
                    <a:pt x="1852" y="4963"/>
                  </a:cubicBezTo>
                  <a:cubicBezTo>
                    <a:pt x="1848" y="5024"/>
                    <a:pt x="1869" y="5028"/>
                    <a:pt x="1899" y="5069"/>
                  </a:cubicBezTo>
                  <a:cubicBezTo>
                    <a:pt x="1954" y="5079"/>
                    <a:pt x="1972" y="5052"/>
                    <a:pt x="2014" y="5049"/>
                  </a:cubicBezTo>
                  <a:cubicBezTo>
                    <a:pt x="2038" y="5337"/>
                    <a:pt x="1601" y="5269"/>
                    <a:pt x="1613" y="4992"/>
                  </a:cubicBezTo>
                  <a:cubicBezTo>
                    <a:pt x="1618" y="4868"/>
                    <a:pt x="1758" y="4812"/>
                    <a:pt x="1718" y="4658"/>
                  </a:cubicBezTo>
                  <a:cubicBezTo>
                    <a:pt x="1670" y="4632"/>
                    <a:pt x="1613" y="4616"/>
                    <a:pt x="1536" y="4619"/>
                  </a:cubicBezTo>
                  <a:cubicBezTo>
                    <a:pt x="1460" y="4771"/>
                    <a:pt x="1400" y="5001"/>
                    <a:pt x="1173" y="5011"/>
                  </a:cubicBezTo>
                  <a:cubicBezTo>
                    <a:pt x="958" y="5021"/>
                    <a:pt x="800" y="4734"/>
                    <a:pt x="1030" y="4677"/>
                  </a:cubicBezTo>
                  <a:cubicBezTo>
                    <a:pt x="1083" y="4703"/>
                    <a:pt x="1050" y="4815"/>
                    <a:pt x="1116" y="4830"/>
                  </a:cubicBezTo>
                  <a:cubicBezTo>
                    <a:pt x="1177" y="4821"/>
                    <a:pt x="1221" y="4795"/>
                    <a:pt x="1250" y="4753"/>
                  </a:cubicBezTo>
                  <a:cubicBezTo>
                    <a:pt x="1275" y="4581"/>
                    <a:pt x="1180" y="4529"/>
                    <a:pt x="1078" y="4486"/>
                  </a:cubicBezTo>
                  <a:cubicBezTo>
                    <a:pt x="1055" y="4330"/>
                    <a:pt x="968" y="4239"/>
                    <a:pt x="867" y="4161"/>
                  </a:cubicBezTo>
                  <a:cubicBezTo>
                    <a:pt x="817" y="4276"/>
                    <a:pt x="869" y="4369"/>
                    <a:pt x="848" y="4486"/>
                  </a:cubicBezTo>
                  <a:cubicBezTo>
                    <a:pt x="831" y="4578"/>
                    <a:pt x="753" y="4648"/>
                    <a:pt x="743" y="4725"/>
                  </a:cubicBezTo>
                  <a:cubicBezTo>
                    <a:pt x="728" y="4835"/>
                    <a:pt x="765" y="4930"/>
                    <a:pt x="810" y="5021"/>
                  </a:cubicBezTo>
                  <a:cubicBezTo>
                    <a:pt x="657" y="5086"/>
                    <a:pt x="689" y="5292"/>
                    <a:pt x="705" y="5489"/>
                  </a:cubicBezTo>
                  <a:cubicBezTo>
                    <a:pt x="882" y="5490"/>
                    <a:pt x="784" y="5186"/>
                    <a:pt x="934" y="5183"/>
                  </a:cubicBezTo>
                  <a:cubicBezTo>
                    <a:pt x="1026" y="5182"/>
                    <a:pt x="1041" y="5418"/>
                    <a:pt x="1202" y="5384"/>
                  </a:cubicBezTo>
                  <a:cubicBezTo>
                    <a:pt x="1238" y="5376"/>
                    <a:pt x="1334" y="5278"/>
                    <a:pt x="1269" y="5202"/>
                  </a:cubicBezTo>
                  <a:cubicBezTo>
                    <a:pt x="1314" y="5149"/>
                    <a:pt x="1370" y="5106"/>
                    <a:pt x="1460" y="5097"/>
                  </a:cubicBezTo>
                  <a:cubicBezTo>
                    <a:pt x="1464" y="5198"/>
                    <a:pt x="1567" y="5257"/>
                    <a:pt x="1603" y="5336"/>
                  </a:cubicBezTo>
                  <a:cubicBezTo>
                    <a:pt x="1646" y="5428"/>
                    <a:pt x="1639" y="5507"/>
                    <a:pt x="1737" y="5518"/>
                  </a:cubicBezTo>
                  <a:cubicBezTo>
                    <a:pt x="1800" y="5525"/>
                    <a:pt x="1852" y="5473"/>
                    <a:pt x="1899" y="5479"/>
                  </a:cubicBezTo>
                  <a:cubicBezTo>
                    <a:pt x="2025" y="5497"/>
                    <a:pt x="2006" y="5655"/>
                    <a:pt x="2119" y="5718"/>
                  </a:cubicBezTo>
                  <a:cubicBezTo>
                    <a:pt x="2198" y="5624"/>
                    <a:pt x="2197" y="5406"/>
                    <a:pt x="2091" y="5346"/>
                  </a:cubicBezTo>
                  <a:cubicBezTo>
                    <a:pt x="2125" y="5362"/>
                    <a:pt x="2147" y="5344"/>
                    <a:pt x="2196" y="5336"/>
                  </a:cubicBezTo>
                  <a:close/>
                  <a:moveTo>
                    <a:pt x="2243" y="4275"/>
                  </a:moveTo>
                  <a:cubicBezTo>
                    <a:pt x="2254" y="4131"/>
                    <a:pt x="2110" y="4166"/>
                    <a:pt x="2119" y="4285"/>
                  </a:cubicBezTo>
                  <a:cubicBezTo>
                    <a:pt x="2146" y="4320"/>
                    <a:pt x="2223" y="4303"/>
                    <a:pt x="2243" y="4275"/>
                  </a:cubicBezTo>
                  <a:close/>
                  <a:moveTo>
                    <a:pt x="2310" y="6913"/>
                  </a:moveTo>
                  <a:cubicBezTo>
                    <a:pt x="2289" y="6892"/>
                    <a:pt x="2218" y="6884"/>
                    <a:pt x="2186" y="6903"/>
                  </a:cubicBezTo>
                  <a:cubicBezTo>
                    <a:pt x="2181" y="6940"/>
                    <a:pt x="2189" y="6964"/>
                    <a:pt x="2205" y="6980"/>
                  </a:cubicBezTo>
                  <a:cubicBezTo>
                    <a:pt x="2248" y="6994"/>
                    <a:pt x="2304" y="6964"/>
                    <a:pt x="2310" y="6913"/>
                  </a:cubicBezTo>
                  <a:close/>
                  <a:moveTo>
                    <a:pt x="2253" y="6101"/>
                  </a:moveTo>
                  <a:cubicBezTo>
                    <a:pt x="2264" y="6003"/>
                    <a:pt x="2223" y="5899"/>
                    <a:pt x="2157" y="5881"/>
                  </a:cubicBezTo>
                  <a:cubicBezTo>
                    <a:pt x="1993" y="5835"/>
                    <a:pt x="1960" y="6019"/>
                    <a:pt x="2043" y="6101"/>
                  </a:cubicBezTo>
                  <a:cubicBezTo>
                    <a:pt x="1926" y="6226"/>
                    <a:pt x="1831" y="5962"/>
                    <a:pt x="1699" y="6043"/>
                  </a:cubicBezTo>
                  <a:cubicBezTo>
                    <a:pt x="1715" y="6141"/>
                    <a:pt x="1789" y="6182"/>
                    <a:pt x="1804" y="6282"/>
                  </a:cubicBezTo>
                  <a:cubicBezTo>
                    <a:pt x="1766" y="6354"/>
                    <a:pt x="1791" y="6471"/>
                    <a:pt x="1823" y="6531"/>
                  </a:cubicBezTo>
                  <a:cubicBezTo>
                    <a:pt x="1924" y="6508"/>
                    <a:pt x="1997" y="6456"/>
                    <a:pt x="1985" y="6320"/>
                  </a:cubicBezTo>
                  <a:cubicBezTo>
                    <a:pt x="2104" y="6280"/>
                    <a:pt x="2238" y="6239"/>
                    <a:pt x="2253" y="6101"/>
                  </a:cubicBezTo>
                  <a:close/>
                  <a:moveTo>
                    <a:pt x="2272" y="4629"/>
                  </a:moveTo>
                  <a:cubicBezTo>
                    <a:pt x="2373" y="4570"/>
                    <a:pt x="2360" y="4375"/>
                    <a:pt x="2263" y="4323"/>
                  </a:cubicBezTo>
                  <a:cubicBezTo>
                    <a:pt x="2075" y="4302"/>
                    <a:pt x="1993" y="4383"/>
                    <a:pt x="1813" y="4390"/>
                  </a:cubicBezTo>
                  <a:cubicBezTo>
                    <a:pt x="1760" y="4482"/>
                    <a:pt x="1814" y="4605"/>
                    <a:pt x="1918" y="4600"/>
                  </a:cubicBezTo>
                  <a:cubicBezTo>
                    <a:pt x="1901" y="4736"/>
                    <a:pt x="2040" y="4750"/>
                    <a:pt x="2138" y="4715"/>
                  </a:cubicBezTo>
                  <a:cubicBezTo>
                    <a:pt x="2163" y="4688"/>
                    <a:pt x="2144" y="4619"/>
                    <a:pt x="2177" y="4600"/>
                  </a:cubicBezTo>
                  <a:cubicBezTo>
                    <a:pt x="2205" y="4613"/>
                    <a:pt x="2228" y="4631"/>
                    <a:pt x="2272" y="4629"/>
                  </a:cubicBezTo>
                  <a:close/>
                  <a:moveTo>
                    <a:pt x="2349" y="6865"/>
                  </a:moveTo>
                  <a:cubicBezTo>
                    <a:pt x="2438" y="6792"/>
                    <a:pt x="2359" y="6717"/>
                    <a:pt x="2329" y="6636"/>
                  </a:cubicBezTo>
                  <a:cubicBezTo>
                    <a:pt x="2321" y="6611"/>
                    <a:pt x="2335" y="6578"/>
                    <a:pt x="2329" y="6559"/>
                  </a:cubicBezTo>
                  <a:cubicBezTo>
                    <a:pt x="2296" y="6439"/>
                    <a:pt x="2159" y="6424"/>
                    <a:pt x="2071" y="6502"/>
                  </a:cubicBezTo>
                  <a:cubicBezTo>
                    <a:pt x="1931" y="6474"/>
                    <a:pt x="1790" y="6576"/>
                    <a:pt x="1832" y="6731"/>
                  </a:cubicBezTo>
                  <a:cubicBezTo>
                    <a:pt x="1895" y="6769"/>
                    <a:pt x="1933" y="6739"/>
                    <a:pt x="1995" y="6760"/>
                  </a:cubicBezTo>
                  <a:cubicBezTo>
                    <a:pt x="2048" y="6778"/>
                    <a:pt x="2078" y="6841"/>
                    <a:pt x="2129" y="6856"/>
                  </a:cubicBezTo>
                  <a:cubicBezTo>
                    <a:pt x="2190" y="6873"/>
                    <a:pt x="2262" y="6850"/>
                    <a:pt x="2349" y="6865"/>
                  </a:cubicBezTo>
                  <a:close/>
                  <a:moveTo>
                    <a:pt x="2425" y="4056"/>
                  </a:moveTo>
                  <a:cubicBezTo>
                    <a:pt x="2572" y="4048"/>
                    <a:pt x="2563" y="3791"/>
                    <a:pt x="2368" y="3845"/>
                  </a:cubicBezTo>
                  <a:cubicBezTo>
                    <a:pt x="2331" y="3667"/>
                    <a:pt x="2052" y="3712"/>
                    <a:pt x="2052" y="3836"/>
                  </a:cubicBezTo>
                  <a:cubicBezTo>
                    <a:pt x="2052" y="3869"/>
                    <a:pt x="2133" y="3939"/>
                    <a:pt x="2148" y="3970"/>
                  </a:cubicBezTo>
                  <a:cubicBezTo>
                    <a:pt x="2207" y="4090"/>
                    <a:pt x="2219" y="4232"/>
                    <a:pt x="2310" y="4247"/>
                  </a:cubicBezTo>
                  <a:cubicBezTo>
                    <a:pt x="2409" y="4262"/>
                    <a:pt x="2497" y="4144"/>
                    <a:pt x="2425" y="4056"/>
                  </a:cubicBezTo>
                  <a:close/>
                  <a:moveTo>
                    <a:pt x="2415" y="7419"/>
                  </a:moveTo>
                  <a:cubicBezTo>
                    <a:pt x="2528" y="7485"/>
                    <a:pt x="2662" y="7371"/>
                    <a:pt x="2607" y="7238"/>
                  </a:cubicBezTo>
                  <a:cubicBezTo>
                    <a:pt x="2585" y="7202"/>
                    <a:pt x="2527" y="7202"/>
                    <a:pt x="2511" y="7161"/>
                  </a:cubicBezTo>
                  <a:cubicBezTo>
                    <a:pt x="2511" y="7130"/>
                    <a:pt x="2511" y="7098"/>
                    <a:pt x="2511" y="7066"/>
                  </a:cubicBezTo>
                  <a:cubicBezTo>
                    <a:pt x="2371" y="6844"/>
                    <a:pt x="2153" y="7074"/>
                    <a:pt x="2119" y="7228"/>
                  </a:cubicBezTo>
                  <a:cubicBezTo>
                    <a:pt x="2192" y="7293"/>
                    <a:pt x="2249" y="7378"/>
                    <a:pt x="2224" y="7515"/>
                  </a:cubicBezTo>
                  <a:cubicBezTo>
                    <a:pt x="2317" y="7576"/>
                    <a:pt x="2390" y="7485"/>
                    <a:pt x="2415" y="7419"/>
                  </a:cubicBezTo>
                  <a:close/>
                  <a:moveTo>
                    <a:pt x="2435" y="3129"/>
                  </a:moveTo>
                  <a:cubicBezTo>
                    <a:pt x="2497" y="3000"/>
                    <a:pt x="2638" y="2949"/>
                    <a:pt x="2616" y="2737"/>
                  </a:cubicBezTo>
                  <a:cubicBezTo>
                    <a:pt x="2548" y="2590"/>
                    <a:pt x="2306" y="2664"/>
                    <a:pt x="2358" y="2842"/>
                  </a:cubicBezTo>
                  <a:cubicBezTo>
                    <a:pt x="2188" y="2844"/>
                    <a:pt x="2158" y="2663"/>
                    <a:pt x="2224" y="2565"/>
                  </a:cubicBezTo>
                  <a:cubicBezTo>
                    <a:pt x="2276" y="2487"/>
                    <a:pt x="2378" y="2499"/>
                    <a:pt x="2444" y="2450"/>
                  </a:cubicBezTo>
                  <a:cubicBezTo>
                    <a:pt x="2440" y="2409"/>
                    <a:pt x="2453" y="2352"/>
                    <a:pt x="2435" y="2326"/>
                  </a:cubicBezTo>
                  <a:cubicBezTo>
                    <a:pt x="2263" y="2298"/>
                    <a:pt x="2184" y="2445"/>
                    <a:pt x="2043" y="2479"/>
                  </a:cubicBezTo>
                  <a:cubicBezTo>
                    <a:pt x="1989" y="2402"/>
                    <a:pt x="1861" y="2319"/>
                    <a:pt x="1804" y="2450"/>
                  </a:cubicBezTo>
                  <a:cubicBezTo>
                    <a:pt x="1776" y="2612"/>
                    <a:pt x="1899" y="2622"/>
                    <a:pt x="1957" y="2699"/>
                  </a:cubicBezTo>
                  <a:cubicBezTo>
                    <a:pt x="1927" y="2805"/>
                    <a:pt x="1794" y="2773"/>
                    <a:pt x="1689" y="2794"/>
                  </a:cubicBezTo>
                  <a:cubicBezTo>
                    <a:pt x="1557" y="2820"/>
                    <a:pt x="1484" y="2939"/>
                    <a:pt x="1431" y="3033"/>
                  </a:cubicBezTo>
                  <a:cubicBezTo>
                    <a:pt x="1527" y="3074"/>
                    <a:pt x="1630" y="2994"/>
                    <a:pt x="1737" y="2985"/>
                  </a:cubicBezTo>
                  <a:cubicBezTo>
                    <a:pt x="1796" y="2980"/>
                    <a:pt x="1856" y="3002"/>
                    <a:pt x="1909" y="2995"/>
                  </a:cubicBezTo>
                  <a:cubicBezTo>
                    <a:pt x="1959" y="2987"/>
                    <a:pt x="1991" y="2939"/>
                    <a:pt x="2033" y="2947"/>
                  </a:cubicBezTo>
                  <a:cubicBezTo>
                    <a:pt x="2078" y="3016"/>
                    <a:pt x="2141" y="3098"/>
                    <a:pt x="2263" y="3062"/>
                  </a:cubicBezTo>
                  <a:cubicBezTo>
                    <a:pt x="2276" y="3128"/>
                    <a:pt x="2356" y="3156"/>
                    <a:pt x="2435" y="3129"/>
                  </a:cubicBezTo>
                  <a:close/>
                  <a:moveTo>
                    <a:pt x="2415" y="3683"/>
                  </a:moveTo>
                  <a:cubicBezTo>
                    <a:pt x="2603" y="3961"/>
                    <a:pt x="3025" y="3458"/>
                    <a:pt x="2626" y="3492"/>
                  </a:cubicBezTo>
                  <a:cubicBezTo>
                    <a:pt x="2591" y="3508"/>
                    <a:pt x="2600" y="3568"/>
                    <a:pt x="2559" y="3578"/>
                  </a:cubicBezTo>
                  <a:cubicBezTo>
                    <a:pt x="2433" y="3541"/>
                    <a:pt x="2515" y="3297"/>
                    <a:pt x="2454" y="3195"/>
                  </a:cubicBezTo>
                  <a:cubicBezTo>
                    <a:pt x="2422" y="3179"/>
                    <a:pt x="2393" y="3190"/>
                    <a:pt x="2358" y="3195"/>
                  </a:cubicBezTo>
                  <a:cubicBezTo>
                    <a:pt x="2315" y="3192"/>
                    <a:pt x="2308" y="3134"/>
                    <a:pt x="2253" y="3138"/>
                  </a:cubicBezTo>
                  <a:cubicBezTo>
                    <a:pt x="2207" y="3141"/>
                    <a:pt x="2064" y="3320"/>
                    <a:pt x="2062" y="3320"/>
                  </a:cubicBezTo>
                  <a:cubicBezTo>
                    <a:pt x="2052" y="3369"/>
                    <a:pt x="2082" y="3408"/>
                    <a:pt x="2100" y="3444"/>
                  </a:cubicBezTo>
                  <a:cubicBezTo>
                    <a:pt x="2223" y="3468"/>
                    <a:pt x="2253" y="3350"/>
                    <a:pt x="2320" y="3348"/>
                  </a:cubicBezTo>
                  <a:cubicBezTo>
                    <a:pt x="2384" y="3512"/>
                    <a:pt x="2231" y="3613"/>
                    <a:pt x="2148" y="3692"/>
                  </a:cubicBezTo>
                  <a:cubicBezTo>
                    <a:pt x="2234" y="3702"/>
                    <a:pt x="2373" y="3768"/>
                    <a:pt x="2415" y="3683"/>
                  </a:cubicBezTo>
                  <a:close/>
                  <a:moveTo>
                    <a:pt x="2874" y="8796"/>
                  </a:moveTo>
                  <a:cubicBezTo>
                    <a:pt x="3023" y="8787"/>
                    <a:pt x="3085" y="8501"/>
                    <a:pt x="2970" y="8404"/>
                  </a:cubicBezTo>
                  <a:cubicBezTo>
                    <a:pt x="2904" y="8348"/>
                    <a:pt x="2761" y="8371"/>
                    <a:pt x="2759" y="8451"/>
                  </a:cubicBezTo>
                  <a:cubicBezTo>
                    <a:pt x="2758" y="8507"/>
                    <a:pt x="2830" y="8508"/>
                    <a:pt x="2836" y="8576"/>
                  </a:cubicBezTo>
                  <a:cubicBezTo>
                    <a:pt x="2683" y="8766"/>
                    <a:pt x="2548" y="8483"/>
                    <a:pt x="2473" y="8375"/>
                  </a:cubicBezTo>
                  <a:cubicBezTo>
                    <a:pt x="2227" y="8473"/>
                    <a:pt x="2534" y="8668"/>
                    <a:pt x="2568" y="8805"/>
                  </a:cubicBezTo>
                  <a:cubicBezTo>
                    <a:pt x="2482" y="8827"/>
                    <a:pt x="2459" y="8945"/>
                    <a:pt x="2521" y="9015"/>
                  </a:cubicBezTo>
                  <a:cubicBezTo>
                    <a:pt x="2644" y="9040"/>
                    <a:pt x="2675" y="8972"/>
                    <a:pt x="2750" y="8948"/>
                  </a:cubicBezTo>
                  <a:cubicBezTo>
                    <a:pt x="2795" y="9032"/>
                    <a:pt x="2814" y="9143"/>
                    <a:pt x="2721" y="9187"/>
                  </a:cubicBezTo>
                  <a:cubicBezTo>
                    <a:pt x="2663" y="9180"/>
                    <a:pt x="2626" y="9194"/>
                    <a:pt x="2597" y="9216"/>
                  </a:cubicBezTo>
                  <a:cubicBezTo>
                    <a:pt x="2549" y="9417"/>
                    <a:pt x="2847" y="9396"/>
                    <a:pt x="2922" y="9264"/>
                  </a:cubicBezTo>
                  <a:cubicBezTo>
                    <a:pt x="3021" y="9087"/>
                    <a:pt x="2947" y="8937"/>
                    <a:pt x="2874" y="8796"/>
                  </a:cubicBezTo>
                  <a:close/>
                  <a:moveTo>
                    <a:pt x="2951" y="8021"/>
                  </a:moveTo>
                  <a:cubicBezTo>
                    <a:pt x="3157" y="7863"/>
                    <a:pt x="3303" y="8256"/>
                    <a:pt x="3476" y="8098"/>
                  </a:cubicBezTo>
                  <a:cubicBezTo>
                    <a:pt x="3348" y="8000"/>
                    <a:pt x="3347" y="7775"/>
                    <a:pt x="3113" y="7783"/>
                  </a:cubicBezTo>
                  <a:cubicBezTo>
                    <a:pt x="3131" y="7723"/>
                    <a:pt x="3101" y="7647"/>
                    <a:pt x="3065" y="7611"/>
                  </a:cubicBezTo>
                  <a:cubicBezTo>
                    <a:pt x="3017" y="7601"/>
                    <a:pt x="2960" y="7601"/>
                    <a:pt x="2931" y="7572"/>
                  </a:cubicBezTo>
                  <a:cubicBezTo>
                    <a:pt x="2938" y="7521"/>
                    <a:pt x="2924" y="7491"/>
                    <a:pt x="2912" y="7458"/>
                  </a:cubicBezTo>
                  <a:cubicBezTo>
                    <a:pt x="2835" y="7409"/>
                    <a:pt x="2748" y="7465"/>
                    <a:pt x="2712" y="7515"/>
                  </a:cubicBezTo>
                  <a:cubicBezTo>
                    <a:pt x="2641" y="7511"/>
                    <a:pt x="2618" y="7555"/>
                    <a:pt x="2568" y="7572"/>
                  </a:cubicBezTo>
                  <a:cubicBezTo>
                    <a:pt x="2515" y="7666"/>
                    <a:pt x="2588" y="7809"/>
                    <a:pt x="2673" y="7792"/>
                  </a:cubicBezTo>
                  <a:cubicBezTo>
                    <a:pt x="2664" y="7653"/>
                    <a:pt x="2821" y="7632"/>
                    <a:pt x="2845" y="7744"/>
                  </a:cubicBezTo>
                  <a:cubicBezTo>
                    <a:pt x="2879" y="7896"/>
                    <a:pt x="2712" y="7968"/>
                    <a:pt x="2607" y="7974"/>
                  </a:cubicBezTo>
                  <a:cubicBezTo>
                    <a:pt x="2333" y="7989"/>
                    <a:pt x="2274" y="7709"/>
                    <a:pt x="2148" y="7582"/>
                  </a:cubicBezTo>
                  <a:cubicBezTo>
                    <a:pt x="2119" y="7611"/>
                    <a:pt x="2091" y="7639"/>
                    <a:pt x="2081" y="7687"/>
                  </a:cubicBezTo>
                  <a:cubicBezTo>
                    <a:pt x="2274" y="7877"/>
                    <a:pt x="2086" y="8339"/>
                    <a:pt x="1832" y="8251"/>
                  </a:cubicBezTo>
                  <a:cubicBezTo>
                    <a:pt x="1782" y="8233"/>
                    <a:pt x="1692" y="8140"/>
                    <a:pt x="1746" y="8060"/>
                  </a:cubicBezTo>
                  <a:cubicBezTo>
                    <a:pt x="1801" y="8049"/>
                    <a:pt x="1851" y="8135"/>
                    <a:pt x="1928" y="8079"/>
                  </a:cubicBezTo>
                  <a:cubicBezTo>
                    <a:pt x="2059" y="7920"/>
                    <a:pt x="1825" y="7781"/>
                    <a:pt x="1670" y="7878"/>
                  </a:cubicBezTo>
                  <a:cubicBezTo>
                    <a:pt x="1603" y="7787"/>
                    <a:pt x="1389" y="7869"/>
                    <a:pt x="1316" y="7802"/>
                  </a:cubicBezTo>
                  <a:cubicBezTo>
                    <a:pt x="1297" y="7931"/>
                    <a:pt x="1504" y="7969"/>
                    <a:pt x="1555" y="8117"/>
                  </a:cubicBezTo>
                  <a:cubicBezTo>
                    <a:pt x="1575" y="8174"/>
                    <a:pt x="1563" y="8227"/>
                    <a:pt x="1594" y="8270"/>
                  </a:cubicBezTo>
                  <a:cubicBezTo>
                    <a:pt x="1616" y="8301"/>
                    <a:pt x="1668" y="8311"/>
                    <a:pt x="1708" y="8346"/>
                  </a:cubicBezTo>
                  <a:cubicBezTo>
                    <a:pt x="1785" y="8414"/>
                    <a:pt x="1797" y="8487"/>
                    <a:pt x="1928" y="8442"/>
                  </a:cubicBezTo>
                  <a:cubicBezTo>
                    <a:pt x="1944" y="8458"/>
                    <a:pt x="1936" y="8498"/>
                    <a:pt x="1938" y="8528"/>
                  </a:cubicBezTo>
                  <a:cubicBezTo>
                    <a:pt x="2017" y="8598"/>
                    <a:pt x="2123" y="8642"/>
                    <a:pt x="2100" y="8815"/>
                  </a:cubicBezTo>
                  <a:cubicBezTo>
                    <a:pt x="2133" y="8858"/>
                    <a:pt x="2161" y="8906"/>
                    <a:pt x="2224" y="8920"/>
                  </a:cubicBezTo>
                  <a:cubicBezTo>
                    <a:pt x="2215" y="8770"/>
                    <a:pt x="2323" y="8756"/>
                    <a:pt x="2310" y="8633"/>
                  </a:cubicBezTo>
                  <a:cubicBezTo>
                    <a:pt x="2299" y="8520"/>
                    <a:pt x="2076" y="8409"/>
                    <a:pt x="2234" y="8337"/>
                  </a:cubicBezTo>
                  <a:cubicBezTo>
                    <a:pt x="2295" y="8376"/>
                    <a:pt x="2398" y="8416"/>
                    <a:pt x="2425" y="8337"/>
                  </a:cubicBezTo>
                  <a:cubicBezTo>
                    <a:pt x="2454" y="8249"/>
                    <a:pt x="2270" y="8109"/>
                    <a:pt x="2368" y="8031"/>
                  </a:cubicBezTo>
                  <a:cubicBezTo>
                    <a:pt x="2437" y="8120"/>
                    <a:pt x="2601" y="8186"/>
                    <a:pt x="2740" y="8146"/>
                  </a:cubicBezTo>
                  <a:cubicBezTo>
                    <a:pt x="2812" y="8276"/>
                    <a:pt x="3012" y="8183"/>
                    <a:pt x="2951" y="8021"/>
                  </a:cubicBezTo>
                  <a:close/>
                  <a:moveTo>
                    <a:pt x="3428" y="9589"/>
                  </a:moveTo>
                  <a:cubicBezTo>
                    <a:pt x="3447" y="9550"/>
                    <a:pt x="3431" y="9500"/>
                    <a:pt x="3419" y="9464"/>
                  </a:cubicBezTo>
                  <a:cubicBezTo>
                    <a:pt x="3325" y="9408"/>
                    <a:pt x="3219" y="9465"/>
                    <a:pt x="3103" y="9426"/>
                  </a:cubicBezTo>
                  <a:cubicBezTo>
                    <a:pt x="3035" y="9403"/>
                    <a:pt x="2995" y="9312"/>
                    <a:pt x="2941" y="9312"/>
                  </a:cubicBezTo>
                  <a:cubicBezTo>
                    <a:pt x="2892" y="9311"/>
                    <a:pt x="2852" y="9369"/>
                    <a:pt x="2836" y="9417"/>
                  </a:cubicBezTo>
                  <a:cubicBezTo>
                    <a:pt x="2937" y="9566"/>
                    <a:pt x="3195" y="9690"/>
                    <a:pt x="3428" y="9589"/>
                  </a:cubicBezTo>
                  <a:close/>
                  <a:moveTo>
                    <a:pt x="3553" y="8968"/>
                  </a:moveTo>
                  <a:cubicBezTo>
                    <a:pt x="3553" y="8926"/>
                    <a:pt x="3585" y="8911"/>
                    <a:pt x="3562" y="8872"/>
                  </a:cubicBezTo>
                  <a:cubicBezTo>
                    <a:pt x="3534" y="8862"/>
                    <a:pt x="3458" y="8847"/>
                    <a:pt x="3457" y="8891"/>
                  </a:cubicBezTo>
                  <a:cubicBezTo>
                    <a:pt x="3455" y="8950"/>
                    <a:pt x="3489" y="8974"/>
                    <a:pt x="3553" y="8968"/>
                  </a:cubicBezTo>
                  <a:close/>
                  <a:moveTo>
                    <a:pt x="3629" y="9264"/>
                  </a:moveTo>
                  <a:cubicBezTo>
                    <a:pt x="3581" y="9212"/>
                    <a:pt x="3592" y="9119"/>
                    <a:pt x="3553" y="9054"/>
                  </a:cubicBezTo>
                  <a:cubicBezTo>
                    <a:pt x="3547" y="9045"/>
                    <a:pt x="3400" y="8895"/>
                    <a:pt x="3390" y="8891"/>
                  </a:cubicBezTo>
                  <a:cubicBezTo>
                    <a:pt x="3344" y="8871"/>
                    <a:pt x="3270" y="8888"/>
                    <a:pt x="3247" y="8910"/>
                  </a:cubicBezTo>
                  <a:cubicBezTo>
                    <a:pt x="3222" y="8933"/>
                    <a:pt x="3235" y="9002"/>
                    <a:pt x="3218" y="9025"/>
                  </a:cubicBezTo>
                  <a:cubicBezTo>
                    <a:pt x="3204" y="9045"/>
                    <a:pt x="3150" y="9046"/>
                    <a:pt x="3132" y="9073"/>
                  </a:cubicBezTo>
                  <a:cubicBezTo>
                    <a:pt x="3090" y="9134"/>
                    <a:pt x="3111" y="9191"/>
                    <a:pt x="3142" y="9254"/>
                  </a:cubicBezTo>
                  <a:cubicBezTo>
                    <a:pt x="3183" y="9274"/>
                    <a:pt x="3237" y="9280"/>
                    <a:pt x="3285" y="9292"/>
                  </a:cubicBezTo>
                  <a:cubicBezTo>
                    <a:pt x="3311" y="9541"/>
                    <a:pt x="3567" y="9361"/>
                    <a:pt x="3629" y="9264"/>
                  </a:cubicBezTo>
                  <a:close/>
                  <a:moveTo>
                    <a:pt x="3620" y="2163"/>
                  </a:moveTo>
                  <a:cubicBezTo>
                    <a:pt x="3648" y="2052"/>
                    <a:pt x="3521" y="1957"/>
                    <a:pt x="3553" y="1839"/>
                  </a:cubicBezTo>
                  <a:cubicBezTo>
                    <a:pt x="3472" y="1721"/>
                    <a:pt x="3210" y="1710"/>
                    <a:pt x="3209" y="1886"/>
                  </a:cubicBezTo>
                  <a:cubicBezTo>
                    <a:pt x="3208" y="1953"/>
                    <a:pt x="3275" y="1993"/>
                    <a:pt x="3237" y="2087"/>
                  </a:cubicBezTo>
                  <a:cubicBezTo>
                    <a:pt x="3270" y="2139"/>
                    <a:pt x="3318" y="2175"/>
                    <a:pt x="3400" y="2154"/>
                  </a:cubicBezTo>
                  <a:cubicBezTo>
                    <a:pt x="3445" y="2256"/>
                    <a:pt x="3594" y="2266"/>
                    <a:pt x="3620" y="2163"/>
                  </a:cubicBezTo>
                  <a:close/>
                  <a:moveTo>
                    <a:pt x="3629" y="1494"/>
                  </a:moveTo>
                  <a:cubicBezTo>
                    <a:pt x="3667" y="1373"/>
                    <a:pt x="3737" y="1241"/>
                    <a:pt x="3620" y="1160"/>
                  </a:cubicBezTo>
                  <a:cubicBezTo>
                    <a:pt x="3447" y="1113"/>
                    <a:pt x="3409" y="1271"/>
                    <a:pt x="3256" y="1275"/>
                  </a:cubicBezTo>
                  <a:cubicBezTo>
                    <a:pt x="3194" y="1357"/>
                    <a:pt x="3248" y="1475"/>
                    <a:pt x="3295" y="1533"/>
                  </a:cubicBezTo>
                  <a:cubicBezTo>
                    <a:pt x="3257" y="1648"/>
                    <a:pt x="3328" y="1775"/>
                    <a:pt x="3448" y="1733"/>
                  </a:cubicBezTo>
                  <a:cubicBezTo>
                    <a:pt x="3475" y="1620"/>
                    <a:pt x="3546" y="1552"/>
                    <a:pt x="3629" y="1494"/>
                  </a:cubicBezTo>
                  <a:close/>
                  <a:moveTo>
                    <a:pt x="3715" y="8729"/>
                  </a:moveTo>
                  <a:cubicBezTo>
                    <a:pt x="3706" y="8645"/>
                    <a:pt x="3736" y="8534"/>
                    <a:pt x="3725" y="8451"/>
                  </a:cubicBezTo>
                  <a:cubicBezTo>
                    <a:pt x="3667" y="8390"/>
                    <a:pt x="3514" y="8366"/>
                    <a:pt x="3476" y="8461"/>
                  </a:cubicBezTo>
                  <a:cubicBezTo>
                    <a:pt x="3397" y="8417"/>
                    <a:pt x="3291" y="8469"/>
                    <a:pt x="3256" y="8528"/>
                  </a:cubicBezTo>
                  <a:cubicBezTo>
                    <a:pt x="3247" y="8585"/>
                    <a:pt x="3267" y="8613"/>
                    <a:pt x="3275" y="8652"/>
                  </a:cubicBezTo>
                  <a:cubicBezTo>
                    <a:pt x="3230" y="8681"/>
                    <a:pt x="3193" y="8695"/>
                    <a:pt x="3189" y="8748"/>
                  </a:cubicBezTo>
                  <a:cubicBezTo>
                    <a:pt x="3178" y="8940"/>
                    <a:pt x="3483" y="8789"/>
                    <a:pt x="3591" y="8834"/>
                  </a:cubicBezTo>
                  <a:cubicBezTo>
                    <a:pt x="3631" y="8798"/>
                    <a:pt x="3673" y="8763"/>
                    <a:pt x="3715" y="8729"/>
                  </a:cubicBezTo>
                  <a:close/>
                  <a:moveTo>
                    <a:pt x="3591" y="2775"/>
                  </a:moveTo>
                  <a:cubicBezTo>
                    <a:pt x="3668" y="2747"/>
                    <a:pt x="3794" y="2798"/>
                    <a:pt x="3830" y="2699"/>
                  </a:cubicBezTo>
                  <a:cubicBezTo>
                    <a:pt x="3732" y="2602"/>
                    <a:pt x="3502" y="2637"/>
                    <a:pt x="3448" y="2498"/>
                  </a:cubicBezTo>
                  <a:cubicBezTo>
                    <a:pt x="3346" y="2485"/>
                    <a:pt x="3289" y="2517"/>
                    <a:pt x="3247" y="2565"/>
                  </a:cubicBezTo>
                  <a:cubicBezTo>
                    <a:pt x="3228" y="2672"/>
                    <a:pt x="3299" y="2691"/>
                    <a:pt x="3352" y="2727"/>
                  </a:cubicBezTo>
                  <a:cubicBezTo>
                    <a:pt x="3344" y="2816"/>
                    <a:pt x="3310" y="2875"/>
                    <a:pt x="3237" y="2880"/>
                  </a:cubicBezTo>
                  <a:cubicBezTo>
                    <a:pt x="3064" y="2893"/>
                    <a:pt x="3006" y="2599"/>
                    <a:pt x="3142" y="2488"/>
                  </a:cubicBezTo>
                  <a:cubicBezTo>
                    <a:pt x="3270" y="2439"/>
                    <a:pt x="3400" y="2390"/>
                    <a:pt x="3438" y="2249"/>
                  </a:cubicBezTo>
                  <a:cubicBezTo>
                    <a:pt x="3406" y="2212"/>
                    <a:pt x="3339" y="2165"/>
                    <a:pt x="3256" y="2183"/>
                  </a:cubicBezTo>
                  <a:cubicBezTo>
                    <a:pt x="3217" y="2191"/>
                    <a:pt x="3187" y="2245"/>
                    <a:pt x="3142" y="2269"/>
                  </a:cubicBezTo>
                  <a:cubicBezTo>
                    <a:pt x="2974" y="2357"/>
                    <a:pt x="2765" y="2288"/>
                    <a:pt x="2693" y="2183"/>
                  </a:cubicBezTo>
                  <a:cubicBezTo>
                    <a:pt x="2629" y="2089"/>
                    <a:pt x="2602" y="1842"/>
                    <a:pt x="2826" y="1915"/>
                  </a:cubicBezTo>
                  <a:cubicBezTo>
                    <a:pt x="2840" y="1953"/>
                    <a:pt x="2854" y="1989"/>
                    <a:pt x="2874" y="2020"/>
                  </a:cubicBezTo>
                  <a:cubicBezTo>
                    <a:pt x="3099" y="2114"/>
                    <a:pt x="3083" y="1765"/>
                    <a:pt x="2922" y="1733"/>
                  </a:cubicBezTo>
                  <a:cubicBezTo>
                    <a:pt x="3032" y="1692"/>
                    <a:pt x="3044" y="1465"/>
                    <a:pt x="2970" y="1370"/>
                  </a:cubicBezTo>
                  <a:cubicBezTo>
                    <a:pt x="2794" y="1427"/>
                    <a:pt x="2857" y="1722"/>
                    <a:pt x="2607" y="1705"/>
                  </a:cubicBezTo>
                  <a:cubicBezTo>
                    <a:pt x="2570" y="1739"/>
                    <a:pt x="2527" y="1766"/>
                    <a:pt x="2492" y="1800"/>
                  </a:cubicBezTo>
                  <a:cubicBezTo>
                    <a:pt x="2488" y="1860"/>
                    <a:pt x="2467" y="1903"/>
                    <a:pt x="2435" y="1934"/>
                  </a:cubicBezTo>
                  <a:cubicBezTo>
                    <a:pt x="2257" y="1901"/>
                    <a:pt x="2205" y="2073"/>
                    <a:pt x="2071" y="2116"/>
                  </a:cubicBezTo>
                  <a:cubicBezTo>
                    <a:pt x="2153" y="2268"/>
                    <a:pt x="2452" y="2063"/>
                    <a:pt x="2501" y="2259"/>
                  </a:cubicBezTo>
                  <a:cubicBezTo>
                    <a:pt x="2520" y="2333"/>
                    <a:pt x="2456" y="2433"/>
                    <a:pt x="2530" y="2488"/>
                  </a:cubicBezTo>
                  <a:cubicBezTo>
                    <a:pt x="2678" y="2445"/>
                    <a:pt x="2765" y="2468"/>
                    <a:pt x="2922" y="2498"/>
                  </a:cubicBezTo>
                  <a:cubicBezTo>
                    <a:pt x="2895" y="2560"/>
                    <a:pt x="2918" y="2599"/>
                    <a:pt x="2893" y="2651"/>
                  </a:cubicBezTo>
                  <a:cubicBezTo>
                    <a:pt x="2865" y="2709"/>
                    <a:pt x="2801" y="2711"/>
                    <a:pt x="2798" y="2775"/>
                  </a:cubicBezTo>
                  <a:cubicBezTo>
                    <a:pt x="2791" y="2905"/>
                    <a:pt x="2948" y="2858"/>
                    <a:pt x="2970" y="2937"/>
                  </a:cubicBezTo>
                  <a:cubicBezTo>
                    <a:pt x="2986" y="2998"/>
                    <a:pt x="2872" y="3066"/>
                    <a:pt x="2865" y="3148"/>
                  </a:cubicBezTo>
                  <a:cubicBezTo>
                    <a:pt x="2856" y="3242"/>
                    <a:pt x="2890" y="3300"/>
                    <a:pt x="2979" y="3348"/>
                  </a:cubicBezTo>
                  <a:cubicBezTo>
                    <a:pt x="3037" y="3225"/>
                    <a:pt x="3126" y="3132"/>
                    <a:pt x="3209" y="3033"/>
                  </a:cubicBezTo>
                  <a:cubicBezTo>
                    <a:pt x="3328" y="3033"/>
                    <a:pt x="3408" y="2994"/>
                    <a:pt x="3467" y="2928"/>
                  </a:cubicBezTo>
                  <a:cubicBezTo>
                    <a:pt x="3519" y="2868"/>
                    <a:pt x="3523" y="2799"/>
                    <a:pt x="3591" y="2775"/>
                  </a:cubicBezTo>
                  <a:close/>
                  <a:moveTo>
                    <a:pt x="3744" y="9388"/>
                  </a:moveTo>
                  <a:cubicBezTo>
                    <a:pt x="3742" y="9358"/>
                    <a:pt x="3750" y="9318"/>
                    <a:pt x="3734" y="9302"/>
                  </a:cubicBezTo>
                  <a:cubicBezTo>
                    <a:pt x="3661" y="9281"/>
                    <a:pt x="3571" y="9322"/>
                    <a:pt x="3572" y="9407"/>
                  </a:cubicBezTo>
                  <a:cubicBezTo>
                    <a:pt x="3619" y="9426"/>
                    <a:pt x="3719" y="9423"/>
                    <a:pt x="3744" y="9388"/>
                  </a:cubicBezTo>
                  <a:close/>
                  <a:moveTo>
                    <a:pt x="3706" y="1800"/>
                  </a:moveTo>
                  <a:cubicBezTo>
                    <a:pt x="3820" y="1952"/>
                    <a:pt x="3943" y="1746"/>
                    <a:pt x="3964" y="1628"/>
                  </a:cubicBezTo>
                  <a:cubicBezTo>
                    <a:pt x="3863" y="1401"/>
                    <a:pt x="3339" y="1587"/>
                    <a:pt x="3572" y="1819"/>
                  </a:cubicBezTo>
                  <a:cubicBezTo>
                    <a:pt x="3627" y="1824"/>
                    <a:pt x="3671" y="1817"/>
                    <a:pt x="3706" y="1800"/>
                  </a:cubicBezTo>
                  <a:close/>
                  <a:moveTo>
                    <a:pt x="3830" y="1485"/>
                  </a:moveTo>
                  <a:cubicBezTo>
                    <a:pt x="3862" y="1310"/>
                    <a:pt x="3627" y="1306"/>
                    <a:pt x="3696" y="1485"/>
                  </a:cubicBezTo>
                  <a:cubicBezTo>
                    <a:pt x="3730" y="1499"/>
                    <a:pt x="3796" y="1499"/>
                    <a:pt x="3830" y="1485"/>
                  </a:cubicBezTo>
                  <a:close/>
                  <a:moveTo>
                    <a:pt x="3830" y="9015"/>
                  </a:moveTo>
                  <a:cubicBezTo>
                    <a:pt x="3897" y="8949"/>
                    <a:pt x="3910" y="8825"/>
                    <a:pt x="3830" y="8786"/>
                  </a:cubicBezTo>
                  <a:cubicBezTo>
                    <a:pt x="3569" y="8658"/>
                    <a:pt x="3549" y="9123"/>
                    <a:pt x="3658" y="9226"/>
                  </a:cubicBezTo>
                  <a:cubicBezTo>
                    <a:pt x="3786" y="9346"/>
                    <a:pt x="3948" y="9152"/>
                    <a:pt x="3830" y="9015"/>
                  </a:cubicBezTo>
                  <a:close/>
                  <a:moveTo>
                    <a:pt x="4050" y="9761"/>
                  </a:moveTo>
                  <a:cubicBezTo>
                    <a:pt x="4023" y="9675"/>
                    <a:pt x="3982" y="9605"/>
                    <a:pt x="3944" y="9531"/>
                  </a:cubicBezTo>
                  <a:cubicBezTo>
                    <a:pt x="3855" y="9522"/>
                    <a:pt x="3815" y="9463"/>
                    <a:pt x="3753" y="9426"/>
                  </a:cubicBezTo>
                  <a:cubicBezTo>
                    <a:pt x="3681" y="9474"/>
                    <a:pt x="3568" y="9423"/>
                    <a:pt x="3495" y="9464"/>
                  </a:cubicBezTo>
                  <a:cubicBezTo>
                    <a:pt x="3449" y="9550"/>
                    <a:pt x="3503" y="9630"/>
                    <a:pt x="3553" y="9675"/>
                  </a:cubicBezTo>
                  <a:cubicBezTo>
                    <a:pt x="3584" y="9675"/>
                    <a:pt x="3616" y="9675"/>
                    <a:pt x="3648" y="9675"/>
                  </a:cubicBezTo>
                  <a:cubicBezTo>
                    <a:pt x="3564" y="9809"/>
                    <a:pt x="3773" y="9889"/>
                    <a:pt x="3849" y="9789"/>
                  </a:cubicBezTo>
                  <a:cubicBezTo>
                    <a:pt x="3895" y="9836"/>
                    <a:pt x="4035" y="9829"/>
                    <a:pt x="4050" y="9761"/>
                  </a:cubicBezTo>
                  <a:close/>
                  <a:moveTo>
                    <a:pt x="4002" y="2125"/>
                  </a:moveTo>
                  <a:cubicBezTo>
                    <a:pt x="4017" y="2021"/>
                    <a:pt x="3978" y="1895"/>
                    <a:pt x="3887" y="1867"/>
                  </a:cubicBezTo>
                  <a:cubicBezTo>
                    <a:pt x="3798" y="1947"/>
                    <a:pt x="3685" y="1807"/>
                    <a:pt x="3600" y="1886"/>
                  </a:cubicBezTo>
                  <a:cubicBezTo>
                    <a:pt x="3624" y="2008"/>
                    <a:pt x="3625" y="2147"/>
                    <a:pt x="3744" y="2163"/>
                  </a:cubicBezTo>
                  <a:cubicBezTo>
                    <a:pt x="3772" y="2167"/>
                    <a:pt x="3796" y="2148"/>
                    <a:pt x="3830" y="2144"/>
                  </a:cubicBezTo>
                  <a:cubicBezTo>
                    <a:pt x="3885" y="2139"/>
                    <a:pt x="3957" y="2167"/>
                    <a:pt x="4002" y="2125"/>
                  </a:cubicBezTo>
                  <a:close/>
                  <a:moveTo>
                    <a:pt x="4202" y="8958"/>
                  </a:moveTo>
                  <a:cubicBezTo>
                    <a:pt x="4202" y="8923"/>
                    <a:pt x="4171" y="8896"/>
                    <a:pt x="4136" y="8853"/>
                  </a:cubicBezTo>
                  <a:cubicBezTo>
                    <a:pt x="4076" y="8778"/>
                    <a:pt x="4030" y="8731"/>
                    <a:pt x="3906" y="8776"/>
                  </a:cubicBezTo>
                  <a:cubicBezTo>
                    <a:pt x="3971" y="8910"/>
                    <a:pt x="3827" y="9005"/>
                    <a:pt x="3906" y="9120"/>
                  </a:cubicBezTo>
                  <a:cubicBezTo>
                    <a:pt x="3970" y="9130"/>
                    <a:pt x="4011" y="9162"/>
                    <a:pt x="4088" y="9159"/>
                  </a:cubicBezTo>
                  <a:cubicBezTo>
                    <a:pt x="4086" y="9064"/>
                    <a:pt x="4202" y="9050"/>
                    <a:pt x="4202" y="8958"/>
                  </a:cubicBezTo>
                  <a:close/>
                  <a:moveTo>
                    <a:pt x="4011" y="2431"/>
                  </a:moveTo>
                  <a:cubicBezTo>
                    <a:pt x="4172" y="2517"/>
                    <a:pt x="4266" y="2300"/>
                    <a:pt x="4174" y="2183"/>
                  </a:cubicBezTo>
                  <a:cubicBezTo>
                    <a:pt x="4004" y="2148"/>
                    <a:pt x="3803" y="2200"/>
                    <a:pt x="3629" y="2211"/>
                  </a:cubicBezTo>
                  <a:cubicBezTo>
                    <a:pt x="3616" y="2314"/>
                    <a:pt x="3703" y="2316"/>
                    <a:pt x="3744" y="2364"/>
                  </a:cubicBezTo>
                  <a:cubicBezTo>
                    <a:pt x="3749" y="2504"/>
                    <a:pt x="3934" y="2516"/>
                    <a:pt x="4011" y="2431"/>
                  </a:cubicBezTo>
                  <a:close/>
                  <a:moveTo>
                    <a:pt x="4183" y="1456"/>
                  </a:moveTo>
                  <a:cubicBezTo>
                    <a:pt x="4248" y="1352"/>
                    <a:pt x="4176" y="1320"/>
                    <a:pt x="4155" y="1227"/>
                  </a:cubicBezTo>
                  <a:cubicBezTo>
                    <a:pt x="4147" y="1193"/>
                    <a:pt x="4155" y="1159"/>
                    <a:pt x="4145" y="1141"/>
                  </a:cubicBezTo>
                  <a:cubicBezTo>
                    <a:pt x="4095" y="1045"/>
                    <a:pt x="3972" y="1052"/>
                    <a:pt x="3878" y="1141"/>
                  </a:cubicBezTo>
                  <a:cubicBezTo>
                    <a:pt x="3499" y="1133"/>
                    <a:pt x="3894" y="1367"/>
                    <a:pt x="3897" y="1533"/>
                  </a:cubicBezTo>
                  <a:cubicBezTo>
                    <a:pt x="3953" y="1547"/>
                    <a:pt x="3955" y="1603"/>
                    <a:pt x="4011" y="1600"/>
                  </a:cubicBezTo>
                  <a:cubicBezTo>
                    <a:pt x="4038" y="1598"/>
                    <a:pt x="4149" y="1512"/>
                    <a:pt x="4183" y="1456"/>
                  </a:cubicBezTo>
                  <a:close/>
                  <a:moveTo>
                    <a:pt x="4183" y="8815"/>
                  </a:moveTo>
                  <a:cubicBezTo>
                    <a:pt x="4307" y="8808"/>
                    <a:pt x="4312" y="8572"/>
                    <a:pt x="4174" y="8547"/>
                  </a:cubicBezTo>
                  <a:cubicBezTo>
                    <a:pt x="4225" y="8337"/>
                    <a:pt x="3954" y="8339"/>
                    <a:pt x="3906" y="8461"/>
                  </a:cubicBezTo>
                  <a:cubicBezTo>
                    <a:pt x="3882" y="8453"/>
                    <a:pt x="3855" y="8449"/>
                    <a:pt x="3820" y="8451"/>
                  </a:cubicBezTo>
                  <a:cubicBezTo>
                    <a:pt x="3735" y="8477"/>
                    <a:pt x="3715" y="8664"/>
                    <a:pt x="3782" y="8729"/>
                  </a:cubicBezTo>
                  <a:cubicBezTo>
                    <a:pt x="3866" y="8733"/>
                    <a:pt x="3928" y="8695"/>
                    <a:pt x="4030" y="8719"/>
                  </a:cubicBezTo>
                  <a:cubicBezTo>
                    <a:pt x="4105" y="8737"/>
                    <a:pt x="4119" y="8818"/>
                    <a:pt x="4183" y="8815"/>
                  </a:cubicBezTo>
                  <a:close/>
                  <a:moveTo>
                    <a:pt x="4050" y="2087"/>
                  </a:moveTo>
                  <a:cubicBezTo>
                    <a:pt x="4185" y="2190"/>
                    <a:pt x="4305" y="2016"/>
                    <a:pt x="4269" y="1829"/>
                  </a:cubicBezTo>
                  <a:cubicBezTo>
                    <a:pt x="4246" y="1707"/>
                    <a:pt x="4005" y="1569"/>
                    <a:pt x="3944" y="1714"/>
                  </a:cubicBezTo>
                  <a:cubicBezTo>
                    <a:pt x="3901" y="1818"/>
                    <a:pt x="3988" y="1907"/>
                    <a:pt x="4040" y="1953"/>
                  </a:cubicBezTo>
                  <a:cubicBezTo>
                    <a:pt x="4041" y="2000"/>
                    <a:pt x="4035" y="2054"/>
                    <a:pt x="4050" y="2087"/>
                  </a:cubicBezTo>
                  <a:close/>
                  <a:moveTo>
                    <a:pt x="4346" y="1494"/>
                  </a:moveTo>
                  <a:cubicBezTo>
                    <a:pt x="4237" y="1469"/>
                    <a:pt x="4114" y="1510"/>
                    <a:pt x="4088" y="1600"/>
                  </a:cubicBezTo>
                  <a:cubicBezTo>
                    <a:pt x="4167" y="1704"/>
                    <a:pt x="4345" y="1613"/>
                    <a:pt x="4346" y="1494"/>
                  </a:cubicBezTo>
                  <a:close/>
                  <a:moveTo>
                    <a:pt x="3916" y="9503"/>
                  </a:moveTo>
                  <a:cubicBezTo>
                    <a:pt x="4071" y="9552"/>
                    <a:pt x="4312" y="9464"/>
                    <a:pt x="4298" y="9321"/>
                  </a:cubicBezTo>
                  <a:cubicBezTo>
                    <a:pt x="4290" y="9242"/>
                    <a:pt x="4169" y="9178"/>
                    <a:pt x="4088" y="9235"/>
                  </a:cubicBezTo>
                  <a:cubicBezTo>
                    <a:pt x="4042" y="9206"/>
                    <a:pt x="3997" y="9159"/>
                    <a:pt x="3925" y="9178"/>
                  </a:cubicBezTo>
                  <a:cubicBezTo>
                    <a:pt x="3918" y="9180"/>
                    <a:pt x="3778" y="9290"/>
                    <a:pt x="3772" y="9331"/>
                  </a:cubicBezTo>
                  <a:cubicBezTo>
                    <a:pt x="3763" y="9400"/>
                    <a:pt x="3860" y="9485"/>
                    <a:pt x="3916" y="9503"/>
                  </a:cubicBezTo>
                  <a:close/>
                  <a:moveTo>
                    <a:pt x="4403" y="9732"/>
                  </a:moveTo>
                  <a:cubicBezTo>
                    <a:pt x="4573" y="9775"/>
                    <a:pt x="4624" y="9568"/>
                    <a:pt x="4518" y="9503"/>
                  </a:cubicBezTo>
                  <a:cubicBezTo>
                    <a:pt x="4646" y="9383"/>
                    <a:pt x="4461" y="9180"/>
                    <a:pt x="4336" y="9321"/>
                  </a:cubicBezTo>
                  <a:cubicBezTo>
                    <a:pt x="4312" y="9349"/>
                    <a:pt x="4318" y="9396"/>
                    <a:pt x="4298" y="9426"/>
                  </a:cubicBezTo>
                  <a:cubicBezTo>
                    <a:pt x="4228" y="9529"/>
                    <a:pt x="4089" y="9513"/>
                    <a:pt x="4030" y="9570"/>
                  </a:cubicBezTo>
                  <a:cubicBezTo>
                    <a:pt x="4009" y="9752"/>
                    <a:pt x="4275" y="9887"/>
                    <a:pt x="4403" y="9732"/>
                  </a:cubicBezTo>
                  <a:close/>
                  <a:moveTo>
                    <a:pt x="4499" y="1275"/>
                  </a:moveTo>
                  <a:cubicBezTo>
                    <a:pt x="4536" y="1265"/>
                    <a:pt x="4598" y="1285"/>
                    <a:pt x="4623" y="1236"/>
                  </a:cubicBezTo>
                  <a:cubicBezTo>
                    <a:pt x="4546" y="1109"/>
                    <a:pt x="4241" y="1082"/>
                    <a:pt x="4212" y="1246"/>
                  </a:cubicBezTo>
                  <a:cubicBezTo>
                    <a:pt x="4203" y="1297"/>
                    <a:pt x="4235" y="1402"/>
                    <a:pt x="4269" y="1428"/>
                  </a:cubicBezTo>
                  <a:cubicBezTo>
                    <a:pt x="4337" y="1363"/>
                    <a:pt x="4398" y="1299"/>
                    <a:pt x="4499" y="1275"/>
                  </a:cubicBezTo>
                  <a:close/>
                  <a:moveTo>
                    <a:pt x="4575" y="9092"/>
                  </a:moveTo>
                  <a:cubicBezTo>
                    <a:pt x="4651" y="8933"/>
                    <a:pt x="4469" y="8901"/>
                    <a:pt x="4441" y="8786"/>
                  </a:cubicBezTo>
                  <a:cubicBezTo>
                    <a:pt x="4345" y="8717"/>
                    <a:pt x="4237" y="8785"/>
                    <a:pt x="4212" y="8872"/>
                  </a:cubicBezTo>
                  <a:cubicBezTo>
                    <a:pt x="4288" y="9006"/>
                    <a:pt x="4151" y="9057"/>
                    <a:pt x="4136" y="9159"/>
                  </a:cubicBezTo>
                  <a:cubicBezTo>
                    <a:pt x="4228" y="9148"/>
                    <a:pt x="4306" y="9277"/>
                    <a:pt x="4365" y="9273"/>
                  </a:cubicBezTo>
                  <a:cubicBezTo>
                    <a:pt x="4416" y="9270"/>
                    <a:pt x="4447" y="9207"/>
                    <a:pt x="4460" y="9130"/>
                  </a:cubicBezTo>
                  <a:cubicBezTo>
                    <a:pt x="4501" y="9120"/>
                    <a:pt x="4543" y="9111"/>
                    <a:pt x="4575" y="9092"/>
                  </a:cubicBezTo>
                  <a:close/>
                  <a:moveTo>
                    <a:pt x="4566" y="2221"/>
                  </a:moveTo>
                  <a:cubicBezTo>
                    <a:pt x="4637" y="2212"/>
                    <a:pt x="4679" y="2106"/>
                    <a:pt x="4632" y="2039"/>
                  </a:cubicBezTo>
                  <a:cubicBezTo>
                    <a:pt x="4570" y="2040"/>
                    <a:pt x="4558" y="2067"/>
                    <a:pt x="4499" y="2068"/>
                  </a:cubicBezTo>
                  <a:cubicBezTo>
                    <a:pt x="4431" y="2069"/>
                    <a:pt x="4373" y="2011"/>
                    <a:pt x="4327" y="2020"/>
                  </a:cubicBezTo>
                  <a:cubicBezTo>
                    <a:pt x="4269" y="2031"/>
                    <a:pt x="4247" y="2104"/>
                    <a:pt x="4212" y="2163"/>
                  </a:cubicBezTo>
                  <a:cubicBezTo>
                    <a:pt x="4309" y="2243"/>
                    <a:pt x="4185" y="2391"/>
                    <a:pt x="4279" y="2450"/>
                  </a:cubicBezTo>
                  <a:cubicBezTo>
                    <a:pt x="4431" y="2456"/>
                    <a:pt x="4687" y="2421"/>
                    <a:pt x="4566" y="2221"/>
                  </a:cubicBezTo>
                  <a:close/>
                  <a:moveTo>
                    <a:pt x="4661" y="1934"/>
                  </a:moveTo>
                  <a:cubicBezTo>
                    <a:pt x="4670" y="1890"/>
                    <a:pt x="4637" y="1888"/>
                    <a:pt x="4642" y="1848"/>
                  </a:cubicBezTo>
                  <a:cubicBezTo>
                    <a:pt x="4789" y="1828"/>
                    <a:pt x="4799" y="1615"/>
                    <a:pt x="4642" y="1600"/>
                  </a:cubicBezTo>
                  <a:cubicBezTo>
                    <a:pt x="4655" y="1526"/>
                    <a:pt x="4598" y="1523"/>
                    <a:pt x="4575" y="1485"/>
                  </a:cubicBezTo>
                  <a:cubicBezTo>
                    <a:pt x="4352" y="1440"/>
                    <a:pt x="4339" y="1605"/>
                    <a:pt x="4241" y="1686"/>
                  </a:cubicBezTo>
                  <a:cubicBezTo>
                    <a:pt x="4276" y="1765"/>
                    <a:pt x="4325" y="1830"/>
                    <a:pt x="4327" y="1944"/>
                  </a:cubicBezTo>
                  <a:cubicBezTo>
                    <a:pt x="4372" y="2052"/>
                    <a:pt x="4624" y="2044"/>
                    <a:pt x="4661" y="1934"/>
                  </a:cubicBezTo>
                  <a:close/>
                  <a:moveTo>
                    <a:pt x="4661" y="9159"/>
                  </a:moveTo>
                  <a:cubicBezTo>
                    <a:pt x="4703" y="9165"/>
                    <a:pt x="4687" y="9114"/>
                    <a:pt x="4690" y="9082"/>
                  </a:cubicBezTo>
                  <a:cubicBezTo>
                    <a:pt x="4677" y="9082"/>
                    <a:pt x="4664" y="9082"/>
                    <a:pt x="4652" y="9082"/>
                  </a:cubicBezTo>
                  <a:cubicBezTo>
                    <a:pt x="4653" y="9110"/>
                    <a:pt x="4646" y="9145"/>
                    <a:pt x="4661" y="9159"/>
                  </a:cubicBezTo>
                  <a:close/>
                  <a:moveTo>
                    <a:pt x="5215" y="10277"/>
                  </a:moveTo>
                  <a:cubicBezTo>
                    <a:pt x="5186" y="10283"/>
                    <a:pt x="5133" y="10264"/>
                    <a:pt x="5120" y="10286"/>
                  </a:cubicBezTo>
                  <a:cubicBezTo>
                    <a:pt x="5137" y="10299"/>
                    <a:pt x="5212" y="10308"/>
                    <a:pt x="5215" y="10277"/>
                  </a:cubicBezTo>
                  <a:close/>
                  <a:moveTo>
                    <a:pt x="5321" y="1189"/>
                  </a:moveTo>
                  <a:cubicBezTo>
                    <a:pt x="5348" y="1127"/>
                    <a:pt x="5405" y="1095"/>
                    <a:pt x="5426" y="1026"/>
                  </a:cubicBezTo>
                  <a:cubicBezTo>
                    <a:pt x="5364" y="947"/>
                    <a:pt x="5215" y="957"/>
                    <a:pt x="5091" y="940"/>
                  </a:cubicBezTo>
                  <a:cubicBezTo>
                    <a:pt x="5059" y="865"/>
                    <a:pt x="5027" y="788"/>
                    <a:pt x="4967" y="740"/>
                  </a:cubicBezTo>
                  <a:cubicBezTo>
                    <a:pt x="4863" y="713"/>
                    <a:pt x="4796" y="743"/>
                    <a:pt x="4785" y="816"/>
                  </a:cubicBezTo>
                  <a:cubicBezTo>
                    <a:pt x="4773" y="900"/>
                    <a:pt x="4859" y="931"/>
                    <a:pt x="4862" y="1007"/>
                  </a:cubicBezTo>
                  <a:cubicBezTo>
                    <a:pt x="4792" y="1121"/>
                    <a:pt x="4710" y="982"/>
                    <a:pt x="4613" y="959"/>
                  </a:cubicBezTo>
                  <a:cubicBezTo>
                    <a:pt x="4512" y="936"/>
                    <a:pt x="4435" y="961"/>
                    <a:pt x="4365" y="959"/>
                  </a:cubicBezTo>
                  <a:cubicBezTo>
                    <a:pt x="4339" y="1156"/>
                    <a:pt x="4654" y="1088"/>
                    <a:pt x="4699" y="1236"/>
                  </a:cubicBezTo>
                  <a:cubicBezTo>
                    <a:pt x="4722" y="1312"/>
                    <a:pt x="4662" y="1379"/>
                    <a:pt x="4738" y="1437"/>
                  </a:cubicBezTo>
                  <a:cubicBezTo>
                    <a:pt x="4767" y="1449"/>
                    <a:pt x="4816" y="1441"/>
                    <a:pt x="4833" y="1466"/>
                  </a:cubicBezTo>
                  <a:cubicBezTo>
                    <a:pt x="4848" y="1575"/>
                    <a:pt x="4901" y="1648"/>
                    <a:pt x="4986" y="1666"/>
                  </a:cubicBezTo>
                  <a:cubicBezTo>
                    <a:pt x="5319" y="1738"/>
                    <a:pt x="5460" y="1231"/>
                    <a:pt x="5120" y="1342"/>
                  </a:cubicBezTo>
                  <a:cubicBezTo>
                    <a:pt x="5107" y="1377"/>
                    <a:pt x="5139" y="1431"/>
                    <a:pt x="5091" y="1447"/>
                  </a:cubicBezTo>
                  <a:cubicBezTo>
                    <a:pt x="5007" y="1439"/>
                    <a:pt x="4952" y="1397"/>
                    <a:pt x="4948" y="1332"/>
                  </a:cubicBezTo>
                  <a:cubicBezTo>
                    <a:pt x="4937" y="1170"/>
                    <a:pt x="5158" y="1124"/>
                    <a:pt x="5321" y="1189"/>
                  </a:cubicBezTo>
                  <a:close/>
                  <a:moveTo>
                    <a:pt x="5932" y="8662"/>
                  </a:moveTo>
                  <a:cubicBezTo>
                    <a:pt x="5812" y="8584"/>
                    <a:pt x="5706" y="8732"/>
                    <a:pt x="5579" y="8729"/>
                  </a:cubicBezTo>
                  <a:cubicBezTo>
                    <a:pt x="5505" y="8727"/>
                    <a:pt x="5447" y="8670"/>
                    <a:pt x="5378" y="8681"/>
                  </a:cubicBezTo>
                  <a:cubicBezTo>
                    <a:pt x="5324" y="8689"/>
                    <a:pt x="5290" y="8751"/>
                    <a:pt x="5244" y="8767"/>
                  </a:cubicBezTo>
                  <a:cubicBezTo>
                    <a:pt x="5169" y="8702"/>
                    <a:pt x="5051" y="8672"/>
                    <a:pt x="4938" y="8719"/>
                  </a:cubicBezTo>
                  <a:cubicBezTo>
                    <a:pt x="4875" y="8678"/>
                    <a:pt x="4733" y="8603"/>
                    <a:pt x="4652" y="8671"/>
                  </a:cubicBezTo>
                  <a:cubicBezTo>
                    <a:pt x="4656" y="8798"/>
                    <a:pt x="4700" y="8884"/>
                    <a:pt x="4766" y="8948"/>
                  </a:cubicBezTo>
                  <a:cubicBezTo>
                    <a:pt x="4603" y="9140"/>
                    <a:pt x="4989" y="9314"/>
                    <a:pt x="4996" y="9063"/>
                  </a:cubicBezTo>
                  <a:cubicBezTo>
                    <a:pt x="4989" y="9022"/>
                    <a:pt x="4941" y="9022"/>
                    <a:pt x="4929" y="8987"/>
                  </a:cubicBezTo>
                  <a:cubicBezTo>
                    <a:pt x="5006" y="8870"/>
                    <a:pt x="5147" y="8972"/>
                    <a:pt x="5158" y="9073"/>
                  </a:cubicBezTo>
                  <a:cubicBezTo>
                    <a:pt x="5178" y="9248"/>
                    <a:pt x="5003" y="9342"/>
                    <a:pt x="4824" y="9350"/>
                  </a:cubicBezTo>
                  <a:cubicBezTo>
                    <a:pt x="4734" y="9354"/>
                    <a:pt x="4666" y="9318"/>
                    <a:pt x="4594" y="9378"/>
                  </a:cubicBezTo>
                  <a:cubicBezTo>
                    <a:pt x="4584" y="9415"/>
                    <a:pt x="4568" y="9466"/>
                    <a:pt x="4585" y="9503"/>
                  </a:cubicBezTo>
                  <a:cubicBezTo>
                    <a:pt x="4743" y="9507"/>
                    <a:pt x="4912" y="9549"/>
                    <a:pt x="4967" y="9675"/>
                  </a:cubicBezTo>
                  <a:cubicBezTo>
                    <a:pt x="5027" y="9813"/>
                    <a:pt x="4972" y="10028"/>
                    <a:pt x="4766" y="10000"/>
                  </a:cubicBezTo>
                  <a:cubicBezTo>
                    <a:pt x="4748" y="9973"/>
                    <a:pt x="4709" y="9968"/>
                    <a:pt x="4718" y="9914"/>
                  </a:cubicBezTo>
                  <a:cubicBezTo>
                    <a:pt x="4769" y="9925"/>
                    <a:pt x="4787" y="9916"/>
                    <a:pt x="4824" y="9895"/>
                  </a:cubicBezTo>
                  <a:cubicBezTo>
                    <a:pt x="4850" y="9813"/>
                    <a:pt x="4809" y="9738"/>
                    <a:pt x="4757" y="9722"/>
                  </a:cubicBezTo>
                  <a:cubicBezTo>
                    <a:pt x="4632" y="9685"/>
                    <a:pt x="4572" y="9810"/>
                    <a:pt x="4527" y="9885"/>
                  </a:cubicBezTo>
                  <a:cubicBezTo>
                    <a:pt x="4354" y="9883"/>
                    <a:pt x="4255" y="9957"/>
                    <a:pt x="4212" y="10086"/>
                  </a:cubicBezTo>
                  <a:cubicBezTo>
                    <a:pt x="4308" y="10192"/>
                    <a:pt x="4440" y="10067"/>
                    <a:pt x="4556" y="10095"/>
                  </a:cubicBezTo>
                  <a:cubicBezTo>
                    <a:pt x="4656" y="10119"/>
                    <a:pt x="4656" y="10234"/>
                    <a:pt x="4795" y="10239"/>
                  </a:cubicBezTo>
                  <a:cubicBezTo>
                    <a:pt x="4828" y="10240"/>
                    <a:pt x="4865" y="10219"/>
                    <a:pt x="4910" y="10219"/>
                  </a:cubicBezTo>
                  <a:cubicBezTo>
                    <a:pt x="5002" y="10221"/>
                    <a:pt x="5069" y="10252"/>
                    <a:pt x="5149" y="10191"/>
                  </a:cubicBezTo>
                  <a:cubicBezTo>
                    <a:pt x="5193" y="10207"/>
                    <a:pt x="5212" y="10249"/>
                    <a:pt x="5263" y="10258"/>
                  </a:cubicBezTo>
                  <a:cubicBezTo>
                    <a:pt x="5326" y="10228"/>
                    <a:pt x="5400" y="10209"/>
                    <a:pt x="5426" y="10143"/>
                  </a:cubicBezTo>
                  <a:cubicBezTo>
                    <a:pt x="5393" y="10090"/>
                    <a:pt x="5301" y="10096"/>
                    <a:pt x="5235" y="10076"/>
                  </a:cubicBezTo>
                  <a:cubicBezTo>
                    <a:pt x="5137" y="9896"/>
                    <a:pt x="5475" y="9876"/>
                    <a:pt x="5321" y="9694"/>
                  </a:cubicBezTo>
                  <a:cubicBezTo>
                    <a:pt x="5290" y="9680"/>
                    <a:pt x="5241" y="9685"/>
                    <a:pt x="5196" y="9684"/>
                  </a:cubicBezTo>
                  <a:cubicBezTo>
                    <a:pt x="5162" y="9610"/>
                    <a:pt x="5122" y="9542"/>
                    <a:pt x="5082" y="9474"/>
                  </a:cubicBezTo>
                  <a:cubicBezTo>
                    <a:pt x="5218" y="9438"/>
                    <a:pt x="5298" y="9346"/>
                    <a:pt x="5378" y="9254"/>
                  </a:cubicBezTo>
                  <a:cubicBezTo>
                    <a:pt x="5515" y="9270"/>
                    <a:pt x="5583" y="9217"/>
                    <a:pt x="5598" y="9111"/>
                  </a:cubicBezTo>
                  <a:cubicBezTo>
                    <a:pt x="5582" y="9047"/>
                    <a:pt x="5475" y="9075"/>
                    <a:pt x="5454" y="9015"/>
                  </a:cubicBezTo>
                  <a:cubicBezTo>
                    <a:pt x="5453" y="8864"/>
                    <a:pt x="5668" y="8943"/>
                    <a:pt x="5770" y="8882"/>
                  </a:cubicBezTo>
                  <a:cubicBezTo>
                    <a:pt x="5855" y="8830"/>
                    <a:pt x="5866" y="8722"/>
                    <a:pt x="5932" y="8662"/>
                  </a:cubicBezTo>
                  <a:close/>
                  <a:moveTo>
                    <a:pt x="6209" y="10028"/>
                  </a:moveTo>
                  <a:cubicBezTo>
                    <a:pt x="6294" y="10048"/>
                    <a:pt x="6404" y="10022"/>
                    <a:pt x="6439" y="9952"/>
                  </a:cubicBezTo>
                  <a:cubicBezTo>
                    <a:pt x="6309" y="9843"/>
                    <a:pt x="6224" y="9689"/>
                    <a:pt x="6009" y="9665"/>
                  </a:cubicBezTo>
                  <a:cubicBezTo>
                    <a:pt x="6110" y="9521"/>
                    <a:pt x="5983" y="9363"/>
                    <a:pt x="5884" y="9302"/>
                  </a:cubicBezTo>
                  <a:cubicBezTo>
                    <a:pt x="5751" y="9273"/>
                    <a:pt x="5553" y="9284"/>
                    <a:pt x="5493" y="9388"/>
                  </a:cubicBezTo>
                  <a:cubicBezTo>
                    <a:pt x="5405" y="9538"/>
                    <a:pt x="5592" y="9696"/>
                    <a:pt x="5703" y="9589"/>
                  </a:cubicBezTo>
                  <a:cubicBezTo>
                    <a:pt x="5726" y="9549"/>
                    <a:pt x="5684" y="9502"/>
                    <a:pt x="5732" y="9484"/>
                  </a:cubicBezTo>
                  <a:cubicBezTo>
                    <a:pt x="5886" y="9534"/>
                    <a:pt x="5797" y="9736"/>
                    <a:pt x="5693" y="9780"/>
                  </a:cubicBezTo>
                  <a:cubicBezTo>
                    <a:pt x="5596" y="9821"/>
                    <a:pt x="5501" y="9767"/>
                    <a:pt x="5407" y="9770"/>
                  </a:cubicBezTo>
                  <a:cubicBezTo>
                    <a:pt x="5386" y="9814"/>
                    <a:pt x="5369" y="9860"/>
                    <a:pt x="5359" y="9914"/>
                  </a:cubicBezTo>
                  <a:cubicBezTo>
                    <a:pt x="5419" y="9997"/>
                    <a:pt x="5587" y="9972"/>
                    <a:pt x="5693" y="10009"/>
                  </a:cubicBezTo>
                  <a:cubicBezTo>
                    <a:pt x="5731" y="10108"/>
                    <a:pt x="5835" y="10141"/>
                    <a:pt x="5942" y="10172"/>
                  </a:cubicBezTo>
                  <a:cubicBezTo>
                    <a:pt x="6003" y="10141"/>
                    <a:pt x="5992" y="10044"/>
                    <a:pt x="5961" y="9990"/>
                  </a:cubicBezTo>
                  <a:cubicBezTo>
                    <a:pt x="6029" y="9858"/>
                    <a:pt x="6128" y="10010"/>
                    <a:pt x="6209" y="10028"/>
                  </a:cubicBezTo>
                  <a:close/>
                  <a:moveTo>
                    <a:pt x="6611" y="873"/>
                  </a:moveTo>
                  <a:cubicBezTo>
                    <a:pt x="6541" y="737"/>
                    <a:pt x="6386" y="843"/>
                    <a:pt x="6257" y="826"/>
                  </a:cubicBezTo>
                  <a:cubicBezTo>
                    <a:pt x="6162" y="812"/>
                    <a:pt x="6076" y="745"/>
                    <a:pt x="5961" y="759"/>
                  </a:cubicBezTo>
                  <a:cubicBezTo>
                    <a:pt x="5919" y="764"/>
                    <a:pt x="5898" y="793"/>
                    <a:pt x="5846" y="787"/>
                  </a:cubicBezTo>
                  <a:cubicBezTo>
                    <a:pt x="5756" y="659"/>
                    <a:pt x="5522" y="669"/>
                    <a:pt x="5359" y="730"/>
                  </a:cubicBezTo>
                  <a:cubicBezTo>
                    <a:pt x="5378" y="854"/>
                    <a:pt x="5548" y="828"/>
                    <a:pt x="5598" y="921"/>
                  </a:cubicBezTo>
                  <a:cubicBezTo>
                    <a:pt x="5575" y="1029"/>
                    <a:pt x="5485" y="1070"/>
                    <a:pt x="5397" y="1112"/>
                  </a:cubicBezTo>
                  <a:cubicBezTo>
                    <a:pt x="5360" y="1172"/>
                    <a:pt x="5355" y="1279"/>
                    <a:pt x="5426" y="1303"/>
                  </a:cubicBezTo>
                  <a:cubicBezTo>
                    <a:pt x="5586" y="1218"/>
                    <a:pt x="5690" y="1338"/>
                    <a:pt x="5741" y="1447"/>
                  </a:cubicBezTo>
                  <a:cubicBezTo>
                    <a:pt x="5553" y="1447"/>
                    <a:pt x="5435" y="1516"/>
                    <a:pt x="5397" y="1666"/>
                  </a:cubicBezTo>
                  <a:cubicBezTo>
                    <a:pt x="5308" y="1704"/>
                    <a:pt x="5256" y="1724"/>
                    <a:pt x="5244" y="1781"/>
                  </a:cubicBezTo>
                  <a:cubicBezTo>
                    <a:pt x="5220" y="1898"/>
                    <a:pt x="5338" y="1892"/>
                    <a:pt x="5340" y="1963"/>
                  </a:cubicBezTo>
                  <a:cubicBezTo>
                    <a:pt x="5342" y="2074"/>
                    <a:pt x="5093" y="2052"/>
                    <a:pt x="5024" y="2106"/>
                  </a:cubicBezTo>
                  <a:cubicBezTo>
                    <a:pt x="4937" y="2174"/>
                    <a:pt x="4948" y="2257"/>
                    <a:pt x="4881" y="2326"/>
                  </a:cubicBezTo>
                  <a:cubicBezTo>
                    <a:pt x="4953" y="2375"/>
                    <a:pt x="5047" y="2294"/>
                    <a:pt x="5149" y="2288"/>
                  </a:cubicBezTo>
                  <a:cubicBezTo>
                    <a:pt x="5307" y="2277"/>
                    <a:pt x="5433" y="2301"/>
                    <a:pt x="5502" y="2202"/>
                  </a:cubicBezTo>
                  <a:cubicBezTo>
                    <a:pt x="5563" y="2274"/>
                    <a:pt x="5692" y="2280"/>
                    <a:pt x="5779" y="2230"/>
                  </a:cubicBezTo>
                  <a:cubicBezTo>
                    <a:pt x="5911" y="2327"/>
                    <a:pt x="6061" y="2170"/>
                    <a:pt x="5951" y="2049"/>
                  </a:cubicBezTo>
                  <a:cubicBezTo>
                    <a:pt x="6042" y="1957"/>
                    <a:pt x="6003" y="1817"/>
                    <a:pt x="5904" y="1752"/>
                  </a:cubicBezTo>
                  <a:cubicBezTo>
                    <a:pt x="5784" y="1735"/>
                    <a:pt x="5731" y="1784"/>
                    <a:pt x="5703" y="1858"/>
                  </a:cubicBezTo>
                  <a:cubicBezTo>
                    <a:pt x="5699" y="1913"/>
                    <a:pt x="5750" y="1912"/>
                    <a:pt x="5741" y="1972"/>
                  </a:cubicBezTo>
                  <a:cubicBezTo>
                    <a:pt x="5710" y="1986"/>
                    <a:pt x="5661" y="1981"/>
                    <a:pt x="5617" y="1982"/>
                  </a:cubicBezTo>
                  <a:cubicBezTo>
                    <a:pt x="5516" y="1873"/>
                    <a:pt x="5538" y="1740"/>
                    <a:pt x="5626" y="1676"/>
                  </a:cubicBezTo>
                  <a:cubicBezTo>
                    <a:pt x="5682" y="1636"/>
                    <a:pt x="5765" y="1646"/>
                    <a:pt x="5856" y="1619"/>
                  </a:cubicBezTo>
                  <a:cubicBezTo>
                    <a:pt x="5900" y="1606"/>
                    <a:pt x="5929" y="1567"/>
                    <a:pt x="5961" y="1561"/>
                  </a:cubicBezTo>
                  <a:cubicBezTo>
                    <a:pt x="6055" y="1545"/>
                    <a:pt x="6170" y="1575"/>
                    <a:pt x="6200" y="1485"/>
                  </a:cubicBezTo>
                  <a:cubicBezTo>
                    <a:pt x="6199" y="1432"/>
                    <a:pt x="6187" y="1389"/>
                    <a:pt x="6171" y="1351"/>
                  </a:cubicBezTo>
                  <a:cubicBezTo>
                    <a:pt x="5948" y="1428"/>
                    <a:pt x="5775" y="1308"/>
                    <a:pt x="5798" y="1055"/>
                  </a:cubicBezTo>
                  <a:cubicBezTo>
                    <a:pt x="5823" y="964"/>
                    <a:pt x="6013" y="885"/>
                    <a:pt x="6085" y="988"/>
                  </a:cubicBezTo>
                  <a:cubicBezTo>
                    <a:pt x="6069" y="1051"/>
                    <a:pt x="6005" y="1049"/>
                    <a:pt x="5999" y="1103"/>
                  </a:cubicBezTo>
                  <a:cubicBezTo>
                    <a:pt x="5976" y="1296"/>
                    <a:pt x="6325" y="1236"/>
                    <a:pt x="6314" y="1055"/>
                  </a:cubicBezTo>
                  <a:cubicBezTo>
                    <a:pt x="6342" y="1045"/>
                    <a:pt x="6369" y="1033"/>
                    <a:pt x="6410" y="1036"/>
                  </a:cubicBezTo>
                  <a:cubicBezTo>
                    <a:pt x="6461" y="966"/>
                    <a:pt x="6529" y="912"/>
                    <a:pt x="6611" y="873"/>
                  </a:cubicBezTo>
                  <a:close/>
                  <a:moveTo>
                    <a:pt x="6496" y="9101"/>
                  </a:moveTo>
                  <a:cubicBezTo>
                    <a:pt x="6515" y="9086"/>
                    <a:pt x="6518" y="9054"/>
                    <a:pt x="6515" y="9015"/>
                  </a:cubicBezTo>
                  <a:cubicBezTo>
                    <a:pt x="6494" y="8995"/>
                    <a:pt x="6396" y="8976"/>
                    <a:pt x="6391" y="9025"/>
                  </a:cubicBezTo>
                  <a:cubicBezTo>
                    <a:pt x="6398" y="9078"/>
                    <a:pt x="6441" y="9096"/>
                    <a:pt x="6496" y="9101"/>
                  </a:cubicBezTo>
                  <a:close/>
                  <a:moveTo>
                    <a:pt x="6534" y="2202"/>
                  </a:moveTo>
                  <a:cubicBezTo>
                    <a:pt x="6574" y="2095"/>
                    <a:pt x="6466" y="2019"/>
                    <a:pt x="6458" y="1924"/>
                  </a:cubicBezTo>
                  <a:cubicBezTo>
                    <a:pt x="6451" y="1844"/>
                    <a:pt x="6517" y="1760"/>
                    <a:pt x="6458" y="1676"/>
                  </a:cubicBezTo>
                  <a:cubicBezTo>
                    <a:pt x="6347" y="1573"/>
                    <a:pt x="6188" y="1713"/>
                    <a:pt x="6276" y="1839"/>
                  </a:cubicBezTo>
                  <a:cubicBezTo>
                    <a:pt x="6246" y="1847"/>
                    <a:pt x="6226" y="1864"/>
                    <a:pt x="6200" y="1877"/>
                  </a:cubicBezTo>
                  <a:cubicBezTo>
                    <a:pt x="6161" y="1994"/>
                    <a:pt x="6233" y="2069"/>
                    <a:pt x="6314" y="2097"/>
                  </a:cubicBezTo>
                  <a:cubicBezTo>
                    <a:pt x="6300" y="2217"/>
                    <a:pt x="6453" y="2265"/>
                    <a:pt x="6534" y="2202"/>
                  </a:cubicBezTo>
                  <a:close/>
                  <a:moveTo>
                    <a:pt x="6544" y="9264"/>
                  </a:moveTo>
                  <a:cubicBezTo>
                    <a:pt x="6551" y="9209"/>
                    <a:pt x="6526" y="9186"/>
                    <a:pt x="6515" y="9149"/>
                  </a:cubicBezTo>
                  <a:cubicBezTo>
                    <a:pt x="6349" y="9121"/>
                    <a:pt x="6325" y="8950"/>
                    <a:pt x="6181" y="8901"/>
                  </a:cubicBezTo>
                  <a:cubicBezTo>
                    <a:pt x="6142" y="8910"/>
                    <a:pt x="6177" y="8992"/>
                    <a:pt x="6152" y="9015"/>
                  </a:cubicBezTo>
                  <a:cubicBezTo>
                    <a:pt x="5933" y="9013"/>
                    <a:pt x="5991" y="9284"/>
                    <a:pt x="6181" y="9273"/>
                  </a:cubicBezTo>
                  <a:cubicBezTo>
                    <a:pt x="6173" y="9532"/>
                    <a:pt x="6432" y="9284"/>
                    <a:pt x="6544" y="9264"/>
                  </a:cubicBezTo>
                  <a:close/>
                  <a:moveTo>
                    <a:pt x="6658" y="9359"/>
                  </a:moveTo>
                  <a:cubicBezTo>
                    <a:pt x="6564" y="9268"/>
                    <a:pt x="6346" y="9341"/>
                    <a:pt x="6324" y="9445"/>
                  </a:cubicBezTo>
                  <a:cubicBezTo>
                    <a:pt x="6443" y="9474"/>
                    <a:pt x="6629" y="9476"/>
                    <a:pt x="6658" y="9359"/>
                  </a:cubicBezTo>
                  <a:close/>
                  <a:moveTo>
                    <a:pt x="6592" y="9713"/>
                  </a:moveTo>
                  <a:cubicBezTo>
                    <a:pt x="6592" y="9646"/>
                    <a:pt x="6574" y="9596"/>
                    <a:pt x="6544" y="9560"/>
                  </a:cubicBezTo>
                  <a:cubicBezTo>
                    <a:pt x="6445" y="9601"/>
                    <a:pt x="6339" y="9635"/>
                    <a:pt x="6248" y="9684"/>
                  </a:cubicBezTo>
                  <a:cubicBezTo>
                    <a:pt x="6293" y="9862"/>
                    <a:pt x="6487" y="9791"/>
                    <a:pt x="6592" y="9713"/>
                  </a:cubicBezTo>
                  <a:close/>
                  <a:moveTo>
                    <a:pt x="6706" y="8738"/>
                  </a:moveTo>
                  <a:cubicBezTo>
                    <a:pt x="6720" y="8607"/>
                    <a:pt x="6628" y="8481"/>
                    <a:pt x="6515" y="8566"/>
                  </a:cubicBezTo>
                  <a:cubicBezTo>
                    <a:pt x="6465" y="8440"/>
                    <a:pt x="6203" y="8509"/>
                    <a:pt x="6286" y="8681"/>
                  </a:cubicBezTo>
                  <a:cubicBezTo>
                    <a:pt x="6257" y="8723"/>
                    <a:pt x="6224" y="8736"/>
                    <a:pt x="6219" y="8786"/>
                  </a:cubicBezTo>
                  <a:cubicBezTo>
                    <a:pt x="6203" y="8928"/>
                    <a:pt x="6353" y="9003"/>
                    <a:pt x="6515" y="8948"/>
                  </a:cubicBezTo>
                  <a:cubicBezTo>
                    <a:pt x="6556" y="8856"/>
                    <a:pt x="6628" y="8794"/>
                    <a:pt x="6706" y="8738"/>
                  </a:cubicBezTo>
                  <a:close/>
                  <a:moveTo>
                    <a:pt x="6811" y="1485"/>
                  </a:moveTo>
                  <a:cubicBezTo>
                    <a:pt x="6831" y="1401"/>
                    <a:pt x="6747" y="1348"/>
                    <a:pt x="6678" y="1322"/>
                  </a:cubicBezTo>
                  <a:cubicBezTo>
                    <a:pt x="6660" y="1173"/>
                    <a:pt x="6472" y="1150"/>
                    <a:pt x="6381" y="1246"/>
                  </a:cubicBezTo>
                  <a:cubicBezTo>
                    <a:pt x="6098" y="1233"/>
                    <a:pt x="6261" y="1465"/>
                    <a:pt x="6286" y="1600"/>
                  </a:cubicBezTo>
                  <a:cubicBezTo>
                    <a:pt x="6364" y="1590"/>
                    <a:pt x="6404" y="1597"/>
                    <a:pt x="6486" y="1600"/>
                  </a:cubicBezTo>
                  <a:cubicBezTo>
                    <a:pt x="6556" y="1522"/>
                    <a:pt x="6672" y="1492"/>
                    <a:pt x="6811" y="1485"/>
                  </a:cubicBezTo>
                  <a:close/>
                  <a:moveTo>
                    <a:pt x="6916" y="9216"/>
                  </a:moveTo>
                  <a:cubicBezTo>
                    <a:pt x="6928" y="9118"/>
                    <a:pt x="6830" y="9075"/>
                    <a:pt x="6802" y="8987"/>
                  </a:cubicBezTo>
                  <a:cubicBezTo>
                    <a:pt x="6772" y="8895"/>
                    <a:pt x="6801" y="8786"/>
                    <a:pt x="6668" y="8824"/>
                  </a:cubicBezTo>
                  <a:cubicBezTo>
                    <a:pt x="6476" y="8880"/>
                    <a:pt x="6543" y="9335"/>
                    <a:pt x="6744" y="9340"/>
                  </a:cubicBezTo>
                  <a:cubicBezTo>
                    <a:pt x="6795" y="9341"/>
                    <a:pt x="6906" y="9305"/>
                    <a:pt x="6916" y="9216"/>
                  </a:cubicBezTo>
                  <a:close/>
                  <a:moveTo>
                    <a:pt x="6936" y="1934"/>
                  </a:moveTo>
                  <a:cubicBezTo>
                    <a:pt x="6928" y="1932"/>
                    <a:pt x="6924" y="1926"/>
                    <a:pt x="6926" y="1915"/>
                  </a:cubicBezTo>
                  <a:cubicBezTo>
                    <a:pt x="6896" y="1875"/>
                    <a:pt x="6830" y="1905"/>
                    <a:pt x="6773" y="1886"/>
                  </a:cubicBezTo>
                  <a:cubicBezTo>
                    <a:pt x="6742" y="1876"/>
                    <a:pt x="6724" y="1844"/>
                    <a:pt x="6697" y="1839"/>
                  </a:cubicBezTo>
                  <a:cubicBezTo>
                    <a:pt x="6606" y="1818"/>
                    <a:pt x="6500" y="1835"/>
                    <a:pt x="6496" y="1915"/>
                  </a:cubicBezTo>
                  <a:cubicBezTo>
                    <a:pt x="6494" y="1947"/>
                    <a:pt x="6523" y="1960"/>
                    <a:pt x="6544" y="2011"/>
                  </a:cubicBezTo>
                  <a:cubicBezTo>
                    <a:pt x="6576" y="2089"/>
                    <a:pt x="6570" y="2130"/>
                    <a:pt x="6620" y="2163"/>
                  </a:cubicBezTo>
                  <a:cubicBezTo>
                    <a:pt x="6736" y="2147"/>
                    <a:pt x="6824" y="2207"/>
                    <a:pt x="6926" y="2173"/>
                  </a:cubicBezTo>
                  <a:cubicBezTo>
                    <a:pt x="6931" y="2084"/>
                    <a:pt x="6898" y="2031"/>
                    <a:pt x="6936" y="1934"/>
                  </a:cubicBezTo>
                  <a:close/>
                  <a:moveTo>
                    <a:pt x="6687" y="1781"/>
                  </a:moveTo>
                  <a:cubicBezTo>
                    <a:pt x="6802" y="1910"/>
                    <a:pt x="6955" y="1790"/>
                    <a:pt x="6945" y="1628"/>
                  </a:cubicBezTo>
                  <a:cubicBezTo>
                    <a:pt x="6858" y="1487"/>
                    <a:pt x="6489" y="1529"/>
                    <a:pt x="6506" y="1695"/>
                  </a:cubicBezTo>
                  <a:cubicBezTo>
                    <a:pt x="6513" y="1768"/>
                    <a:pt x="6580" y="1790"/>
                    <a:pt x="6687" y="1781"/>
                  </a:cubicBezTo>
                  <a:close/>
                  <a:moveTo>
                    <a:pt x="6840" y="2527"/>
                  </a:moveTo>
                  <a:cubicBezTo>
                    <a:pt x="6897" y="2411"/>
                    <a:pt x="7127" y="2420"/>
                    <a:pt x="7060" y="2211"/>
                  </a:cubicBezTo>
                  <a:cubicBezTo>
                    <a:pt x="6974" y="2178"/>
                    <a:pt x="6910" y="2237"/>
                    <a:pt x="6830" y="2240"/>
                  </a:cubicBezTo>
                  <a:cubicBezTo>
                    <a:pt x="6769" y="2202"/>
                    <a:pt x="6581" y="2188"/>
                    <a:pt x="6534" y="2249"/>
                  </a:cubicBezTo>
                  <a:cubicBezTo>
                    <a:pt x="6520" y="2363"/>
                    <a:pt x="6579" y="2402"/>
                    <a:pt x="6668" y="2412"/>
                  </a:cubicBezTo>
                  <a:cubicBezTo>
                    <a:pt x="6664" y="2511"/>
                    <a:pt x="6750" y="2521"/>
                    <a:pt x="6840" y="2527"/>
                  </a:cubicBezTo>
                  <a:close/>
                  <a:moveTo>
                    <a:pt x="6830" y="9703"/>
                  </a:moveTo>
                  <a:cubicBezTo>
                    <a:pt x="6889" y="9815"/>
                    <a:pt x="7110" y="9782"/>
                    <a:pt x="7108" y="9656"/>
                  </a:cubicBezTo>
                  <a:cubicBezTo>
                    <a:pt x="7107" y="9601"/>
                    <a:pt x="7046" y="9582"/>
                    <a:pt x="7041" y="9512"/>
                  </a:cubicBezTo>
                  <a:cubicBezTo>
                    <a:pt x="7016" y="9480"/>
                    <a:pt x="6983" y="9499"/>
                    <a:pt x="6945" y="9484"/>
                  </a:cubicBezTo>
                  <a:cubicBezTo>
                    <a:pt x="6875" y="9456"/>
                    <a:pt x="6810" y="9379"/>
                    <a:pt x="6754" y="9378"/>
                  </a:cubicBezTo>
                  <a:cubicBezTo>
                    <a:pt x="6698" y="9378"/>
                    <a:pt x="6657" y="9434"/>
                    <a:pt x="6601" y="9464"/>
                  </a:cubicBezTo>
                  <a:cubicBezTo>
                    <a:pt x="6588" y="9634"/>
                    <a:pt x="6666" y="9799"/>
                    <a:pt x="6830" y="9703"/>
                  </a:cubicBezTo>
                  <a:close/>
                  <a:moveTo>
                    <a:pt x="7022" y="2144"/>
                  </a:moveTo>
                  <a:cubicBezTo>
                    <a:pt x="7196" y="2186"/>
                    <a:pt x="7302" y="1846"/>
                    <a:pt x="7184" y="1724"/>
                  </a:cubicBezTo>
                  <a:cubicBezTo>
                    <a:pt x="7135" y="1673"/>
                    <a:pt x="7003" y="1668"/>
                    <a:pt x="6955" y="1752"/>
                  </a:cubicBezTo>
                  <a:cubicBezTo>
                    <a:pt x="6920" y="1813"/>
                    <a:pt x="6950" y="1878"/>
                    <a:pt x="6993" y="1963"/>
                  </a:cubicBezTo>
                  <a:cubicBezTo>
                    <a:pt x="6948" y="2031"/>
                    <a:pt x="6943" y="2126"/>
                    <a:pt x="7022" y="2144"/>
                  </a:cubicBezTo>
                  <a:close/>
                  <a:moveTo>
                    <a:pt x="7213" y="8710"/>
                  </a:moveTo>
                  <a:cubicBezTo>
                    <a:pt x="7228" y="8602"/>
                    <a:pt x="7156" y="8582"/>
                    <a:pt x="7079" y="8566"/>
                  </a:cubicBezTo>
                  <a:cubicBezTo>
                    <a:pt x="7085" y="8529"/>
                    <a:pt x="7071" y="8511"/>
                    <a:pt x="7060" y="8490"/>
                  </a:cubicBezTo>
                  <a:cubicBezTo>
                    <a:pt x="7016" y="8448"/>
                    <a:pt x="6915" y="8457"/>
                    <a:pt x="6869" y="8490"/>
                  </a:cubicBezTo>
                  <a:cubicBezTo>
                    <a:pt x="6796" y="8430"/>
                    <a:pt x="6695" y="8470"/>
                    <a:pt x="6687" y="8537"/>
                  </a:cubicBezTo>
                  <a:cubicBezTo>
                    <a:pt x="6679" y="8601"/>
                    <a:pt x="6782" y="8689"/>
                    <a:pt x="6754" y="8767"/>
                  </a:cubicBezTo>
                  <a:cubicBezTo>
                    <a:pt x="6928" y="8762"/>
                    <a:pt x="7022" y="8711"/>
                    <a:pt x="7213" y="8710"/>
                  </a:cubicBezTo>
                  <a:close/>
                  <a:moveTo>
                    <a:pt x="7203" y="1666"/>
                  </a:moveTo>
                  <a:cubicBezTo>
                    <a:pt x="7262" y="1640"/>
                    <a:pt x="7276" y="1537"/>
                    <a:pt x="7232" y="1485"/>
                  </a:cubicBezTo>
                  <a:cubicBezTo>
                    <a:pt x="7129" y="1503"/>
                    <a:pt x="7038" y="1533"/>
                    <a:pt x="7012" y="1628"/>
                  </a:cubicBezTo>
                  <a:cubicBezTo>
                    <a:pt x="7075" y="1657"/>
                    <a:pt x="7135" y="1636"/>
                    <a:pt x="7203" y="1666"/>
                  </a:cubicBezTo>
                  <a:close/>
                  <a:moveTo>
                    <a:pt x="7261" y="1418"/>
                  </a:moveTo>
                  <a:cubicBezTo>
                    <a:pt x="7353" y="1318"/>
                    <a:pt x="7260" y="1227"/>
                    <a:pt x="7146" y="1227"/>
                  </a:cubicBezTo>
                  <a:cubicBezTo>
                    <a:pt x="7171" y="1053"/>
                    <a:pt x="6974" y="1045"/>
                    <a:pt x="6907" y="1141"/>
                  </a:cubicBezTo>
                  <a:cubicBezTo>
                    <a:pt x="6804" y="1087"/>
                    <a:pt x="6679" y="1150"/>
                    <a:pt x="6678" y="1217"/>
                  </a:cubicBezTo>
                  <a:cubicBezTo>
                    <a:pt x="6676" y="1295"/>
                    <a:pt x="6789" y="1308"/>
                    <a:pt x="6840" y="1389"/>
                  </a:cubicBezTo>
                  <a:cubicBezTo>
                    <a:pt x="6885" y="1461"/>
                    <a:pt x="6858" y="1506"/>
                    <a:pt x="6907" y="1552"/>
                  </a:cubicBezTo>
                  <a:cubicBezTo>
                    <a:pt x="7006" y="1587"/>
                    <a:pt x="7000" y="1532"/>
                    <a:pt x="7088" y="1485"/>
                  </a:cubicBezTo>
                  <a:cubicBezTo>
                    <a:pt x="7146" y="1454"/>
                    <a:pt x="7232" y="1449"/>
                    <a:pt x="7261" y="1418"/>
                  </a:cubicBezTo>
                  <a:close/>
                  <a:moveTo>
                    <a:pt x="7280" y="9063"/>
                  </a:moveTo>
                  <a:cubicBezTo>
                    <a:pt x="7284" y="8998"/>
                    <a:pt x="7240" y="8981"/>
                    <a:pt x="7232" y="8929"/>
                  </a:cubicBezTo>
                  <a:cubicBezTo>
                    <a:pt x="7331" y="8641"/>
                    <a:pt x="6998" y="8790"/>
                    <a:pt x="6830" y="8805"/>
                  </a:cubicBezTo>
                  <a:cubicBezTo>
                    <a:pt x="6836" y="8952"/>
                    <a:pt x="6887" y="9054"/>
                    <a:pt x="6974" y="9120"/>
                  </a:cubicBezTo>
                  <a:cubicBezTo>
                    <a:pt x="7106" y="9132"/>
                    <a:pt x="7171" y="9075"/>
                    <a:pt x="7280" y="9063"/>
                  </a:cubicBezTo>
                  <a:close/>
                  <a:moveTo>
                    <a:pt x="6869" y="9388"/>
                  </a:moveTo>
                  <a:cubicBezTo>
                    <a:pt x="7043" y="9525"/>
                    <a:pt x="7344" y="9401"/>
                    <a:pt x="7308" y="9149"/>
                  </a:cubicBezTo>
                  <a:cubicBezTo>
                    <a:pt x="7198" y="9065"/>
                    <a:pt x="7125" y="9206"/>
                    <a:pt x="6983" y="9159"/>
                  </a:cubicBezTo>
                  <a:cubicBezTo>
                    <a:pt x="6966" y="9256"/>
                    <a:pt x="6888" y="9293"/>
                    <a:pt x="6869" y="9388"/>
                  </a:cubicBezTo>
                  <a:close/>
                  <a:moveTo>
                    <a:pt x="7394" y="2316"/>
                  </a:moveTo>
                  <a:cubicBezTo>
                    <a:pt x="7485" y="2306"/>
                    <a:pt x="7501" y="2181"/>
                    <a:pt x="7433" y="2135"/>
                  </a:cubicBezTo>
                  <a:cubicBezTo>
                    <a:pt x="7289" y="2109"/>
                    <a:pt x="7185" y="2049"/>
                    <a:pt x="7127" y="2202"/>
                  </a:cubicBezTo>
                  <a:cubicBezTo>
                    <a:pt x="7122" y="2215"/>
                    <a:pt x="7130" y="2251"/>
                    <a:pt x="7127" y="2269"/>
                  </a:cubicBezTo>
                  <a:cubicBezTo>
                    <a:pt x="7116" y="2329"/>
                    <a:pt x="7055" y="2387"/>
                    <a:pt x="7060" y="2431"/>
                  </a:cubicBezTo>
                  <a:cubicBezTo>
                    <a:pt x="7073" y="2551"/>
                    <a:pt x="7170" y="2485"/>
                    <a:pt x="7241" y="2488"/>
                  </a:cubicBezTo>
                  <a:cubicBezTo>
                    <a:pt x="7265" y="2490"/>
                    <a:pt x="7306" y="2528"/>
                    <a:pt x="7356" y="2517"/>
                  </a:cubicBezTo>
                  <a:cubicBezTo>
                    <a:pt x="7436" y="2500"/>
                    <a:pt x="7467" y="2374"/>
                    <a:pt x="7394" y="2316"/>
                  </a:cubicBezTo>
                  <a:close/>
                  <a:moveTo>
                    <a:pt x="7471" y="9015"/>
                  </a:moveTo>
                  <a:cubicBezTo>
                    <a:pt x="7571" y="8991"/>
                    <a:pt x="7594" y="8853"/>
                    <a:pt x="7528" y="8786"/>
                  </a:cubicBezTo>
                  <a:cubicBezTo>
                    <a:pt x="7492" y="8793"/>
                    <a:pt x="7482" y="8774"/>
                    <a:pt x="7452" y="8776"/>
                  </a:cubicBezTo>
                  <a:cubicBezTo>
                    <a:pt x="7454" y="8690"/>
                    <a:pt x="7315" y="8663"/>
                    <a:pt x="7260" y="8719"/>
                  </a:cubicBezTo>
                  <a:cubicBezTo>
                    <a:pt x="7308" y="8862"/>
                    <a:pt x="7272" y="8993"/>
                    <a:pt x="7346" y="9120"/>
                  </a:cubicBezTo>
                  <a:cubicBezTo>
                    <a:pt x="7409" y="9109"/>
                    <a:pt x="7457" y="9153"/>
                    <a:pt x="7499" y="9130"/>
                  </a:cubicBezTo>
                  <a:cubicBezTo>
                    <a:pt x="7527" y="9088"/>
                    <a:pt x="7489" y="9042"/>
                    <a:pt x="7471" y="9015"/>
                  </a:cubicBezTo>
                  <a:close/>
                  <a:moveTo>
                    <a:pt x="7394" y="9722"/>
                  </a:moveTo>
                  <a:cubicBezTo>
                    <a:pt x="7523" y="9750"/>
                    <a:pt x="7642" y="9642"/>
                    <a:pt x="7595" y="9493"/>
                  </a:cubicBezTo>
                  <a:cubicBezTo>
                    <a:pt x="7583" y="9454"/>
                    <a:pt x="7526" y="9460"/>
                    <a:pt x="7519" y="9417"/>
                  </a:cubicBezTo>
                  <a:cubicBezTo>
                    <a:pt x="7665" y="9342"/>
                    <a:pt x="7544" y="9104"/>
                    <a:pt x="7375" y="9178"/>
                  </a:cubicBezTo>
                  <a:cubicBezTo>
                    <a:pt x="7349" y="9234"/>
                    <a:pt x="7329" y="9328"/>
                    <a:pt x="7260" y="9398"/>
                  </a:cubicBezTo>
                  <a:cubicBezTo>
                    <a:pt x="7208" y="9451"/>
                    <a:pt x="7108" y="9470"/>
                    <a:pt x="7098" y="9522"/>
                  </a:cubicBezTo>
                  <a:cubicBezTo>
                    <a:pt x="7086" y="9582"/>
                    <a:pt x="7154" y="9675"/>
                    <a:pt x="7232" y="9694"/>
                  </a:cubicBezTo>
                  <a:cubicBezTo>
                    <a:pt x="7274" y="9688"/>
                    <a:pt x="7286" y="9653"/>
                    <a:pt x="7337" y="9656"/>
                  </a:cubicBezTo>
                  <a:cubicBezTo>
                    <a:pt x="7359" y="9675"/>
                    <a:pt x="7354" y="9721"/>
                    <a:pt x="7394" y="9722"/>
                  </a:cubicBezTo>
                  <a:close/>
                  <a:moveTo>
                    <a:pt x="7595" y="1934"/>
                  </a:moveTo>
                  <a:cubicBezTo>
                    <a:pt x="7683" y="1848"/>
                    <a:pt x="7626" y="1725"/>
                    <a:pt x="7528" y="1695"/>
                  </a:cubicBezTo>
                  <a:cubicBezTo>
                    <a:pt x="7492" y="1493"/>
                    <a:pt x="7243" y="1553"/>
                    <a:pt x="7232" y="1714"/>
                  </a:cubicBezTo>
                  <a:cubicBezTo>
                    <a:pt x="7228" y="1766"/>
                    <a:pt x="7278" y="1825"/>
                    <a:pt x="7280" y="1886"/>
                  </a:cubicBezTo>
                  <a:cubicBezTo>
                    <a:pt x="7281" y="1949"/>
                    <a:pt x="7244" y="1978"/>
                    <a:pt x="7260" y="2039"/>
                  </a:cubicBezTo>
                  <a:cubicBezTo>
                    <a:pt x="7321" y="2116"/>
                    <a:pt x="7474" y="2103"/>
                    <a:pt x="7528" y="2030"/>
                  </a:cubicBezTo>
                  <a:cubicBezTo>
                    <a:pt x="7528" y="1998"/>
                    <a:pt x="7528" y="1966"/>
                    <a:pt x="7528" y="1934"/>
                  </a:cubicBezTo>
                  <a:cubicBezTo>
                    <a:pt x="7550" y="1934"/>
                    <a:pt x="7573" y="1934"/>
                    <a:pt x="7595" y="1934"/>
                  </a:cubicBezTo>
                  <a:close/>
                  <a:moveTo>
                    <a:pt x="8283" y="1724"/>
                  </a:moveTo>
                  <a:cubicBezTo>
                    <a:pt x="8336" y="1575"/>
                    <a:pt x="8131" y="1507"/>
                    <a:pt x="8035" y="1590"/>
                  </a:cubicBezTo>
                  <a:cubicBezTo>
                    <a:pt x="7941" y="1497"/>
                    <a:pt x="7734" y="1346"/>
                    <a:pt x="7538" y="1342"/>
                  </a:cubicBezTo>
                  <a:cubicBezTo>
                    <a:pt x="7442" y="1339"/>
                    <a:pt x="7175" y="1387"/>
                    <a:pt x="7280" y="1523"/>
                  </a:cubicBezTo>
                  <a:cubicBezTo>
                    <a:pt x="7296" y="1523"/>
                    <a:pt x="7304" y="1530"/>
                    <a:pt x="7308" y="1542"/>
                  </a:cubicBezTo>
                  <a:cubicBezTo>
                    <a:pt x="7559" y="1467"/>
                    <a:pt x="7787" y="1541"/>
                    <a:pt x="7901" y="1714"/>
                  </a:cubicBezTo>
                  <a:cubicBezTo>
                    <a:pt x="7969" y="1819"/>
                    <a:pt x="7983" y="1951"/>
                    <a:pt x="8082" y="2020"/>
                  </a:cubicBezTo>
                  <a:cubicBezTo>
                    <a:pt x="8158" y="1984"/>
                    <a:pt x="8141" y="1856"/>
                    <a:pt x="8121" y="1772"/>
                  </a:cubicBezTo>
                  <a:cubicBezTo>
                    <a:pt x="8160" y="1720"/>
                    <a:pt x="8240" y="1766"/>
                    <a:pt x="8283" y="1724"/>
                  </a:cubicBezTo>
                  <a:close/>
                  <a:moveTo>
                    <a:pt x="8579" y="2507"/>
                  </a:moveTo>
                  <a:cubicBezTo>
                    <a:pt x="8557" y="2314"/>
                    <a:pt x="8390" y="2264"/>
                    <a:pt x="8293" y="2144"/>
                  </a:cubicBezTo>
                  <a:cubicBezTo>
                    <a:pt x="8319" y="2082"/>
                    <a:pt x="8385" y="2079"/>
                    <a:pt x="8388" y="2011"/>
                  </a:cubicBezTo>
                  <a:cubicBezTo>
                    <a:pt x="8393" y="1921"/>
                    <a:pt x="8272" y="1859"/>
                    <a:pt x="8187" y="1915"/>
                  </a:cubicBezTo>
                  <a:cubicBezTo>
                    <a:pt x="8117" y="1962"/>
                    <a:pt x="8163" y="2079"/>
                    <a:pt x="8073" y="2087"/>
                  </a:cubicBezTo>
                  <a:cubicBezTo>
                    <a:pt x="7961" y="2020"/>
                    <a:pt x="7986" y="1817"/>
                    <a:pt x="7805" y="1819"/>
                  </a:cubicBezTo>
                  <a:cubicBezTo>
                    <a:pt x="7795" y="1874"/>
                    <a:pt x="7751" y="2046"/>
                    <a:pt x="7767" y="2135"/>
                  </a:cubicBezTo>
                  <a:cubicBezTo>
                    <a:pt x="7772" y="2163"/>
                    <a:pt x="7826" y="2230"/>
                    <a:pt x="7824" y="2240"/>
                  </a:cubicBezTo>
                  <a:cubicBezTo>
                    <a:pt x="7815" y="2287"/>
                    <a:pt x="7705" y="2286"/>
                    <a:pt x="7710" y="2383"/>
                  </a:cubicBezTo>
                  <a:cubicBezTo>
                    <a:pt x="7713" y="2454"/>
                    <a:pt x="7766" y="2464"/>
                    <a:pt x="7824" y="2507"/>
                  </a:cubicBezTo>
                  <a:cubicBezTo>
                    <a:pt x="7834" y="2577"/>
                    <a:pt x="7851" y="2634"/>
                    <a:pt x="7901" y="2670"/>
                  </a:cubicBezTo>
                  <a:cubicBezTo>
                    <a:pt x="7989" y="2732"/>
                    <a:pt x="8186" y="2693"/>
                    <a:pt x="8149" y="2565"/>
                  </a:cubicBezTo>
                  <a:cubicBezTo>
                    <a:pt x="8131" y="2502"/>
                    <a:pt x="8032" y="2529"/>
                    <a:pt x="8015" y="2469"/>
                  </a:cubicBezTo>
                  <a:cubicBezTo>
                    <a:pt x="7995" y="2395"/>
                    <a:pt x="8092" y="2334"/>
                    <a:pt x="8159" y="2335"/>
                  </a:cubicBezTo>
                  <a:cubicBezTo>
                    <a:pt x="8273" y="2338"/>
                    <a:pt x="8369" y="2486"/>
                    <a:pt x="8455" y="2555"/>
                  </a:cubicBezTo>
                  <a:cubicBezTo>
                    <a:pt x="8498" y="2541"/>
                    <a:pt x="8544" y="2530"/>
                    <a:pt x="8579" y="2507"/>
                  </a:cubicBezTo>
                  <a:close/>
                  <a:moveTo>
                    <a:pt x="8579" y="8891"/>
                  </a:moveTo>
                  <a:cubicBezTo>
                    <a:pt x="8631" y="8855"/>
                    <a:pt x="8720" y="8849"/>
                    <a:pt x="8684" y="8786"/>
                  </a:cubicBezTo>
                  <a:cubicBezTo>
                    <a:pt x="8596" y="8774"/>
                    <a:pt x="8459" y="8796"/>
                    <a:pt x="8379" y="8824"/>
                  </a:cubicBezTo>
                  <a:cubicBezTo>
                    <a:pt x="8320" y="8791"/>
                    <a:pt x="8279" y="8739"/>
                    <a:pt x="8235" y="8690"/>
                  </a:cubicBezTo>
                  <a:cubicBezTo>
                    <a:pt x="8355" y="8639"/>
                    <a:pt x="8334" y="8383"/>
                    <a:pt x="8178" y="8423"/>
                  </a:cubicBezTo>
                  <a:cubicBezTo>
                    <a:pt x="8130" y="8435"/>
                    <a:pt x="8139" y="8489"/>
                    <a:pt x="8092" y="8518"/>
                  </a:cubicBezTo>
                  <a:cubicBezTo>
                    <a:pt x="8019" y="8512"/>
                    <a:pt x="7920" y="8531"/>
                    <a:pt x="7863" y="8509"/>
                  </a:cubicBezTo>
                  <a:cubicBezTo>
                    <a:pt x="7938" y="8430"/>
                    <a:pt x="7986" y="8168"/>
                    <a:pt x="7910" y="8060"/>
                  </a:cubicBezTo>
                  <a:cubicBezTo>
                    <a:pt x="7852" y="8060"/>
                    <a:pt x="7787" y="8068"/>
                    <a:pt x="7777" y="8021"/>
                  </a:cubicBezTo>
                  <a:cubicBezTo>
                    <a:pt x="7763" y="7887"/>
                    <a:pt x="7951" y="7812"/>
                    <a:pt x="7853" y="7687"/>
                  </a:cubicBezTo>
                  <a:cubicBezTo>
                    <a:pt x="7722" y="7748"/>
                    <a:pt x="7620" y="7836"/>
                    <a:pt x="7538" y="7945"/>
                  </a:cubicBezTo>
                  <a:cubicBezTo>
                    <a:pt x="7353" y="7894"/>
                    <a:pt x="7320" y="8110"/>
                    <a:pt x="7213" y="8155"/>
                  </a:cubicBezTo>
                  <a:cubicBezTo>
                    <a:pt x="7187" y="8166"/>
                    <a:pt x="7153" y="8148"/>
                    <a:pt x="7127" y="8155"/>
                  </a:cubicBezTo>
                  <a:cubicBezTo>
                    <a:pt x="7044" y="8177"/>
                    <a:pt x="7001" y="8256"/>
                    <a:pt x="6983" y="8337"/>
                  </a:cubicBezTo>
                  <a:cubicBezTo>
                    <a:pt x="7114" y="8324"/>
                    <a:pt x="7189" y="8367"/>
                    <a:pt x="7318" y="8356"/>
                  </a:cubicBezTo>
                  <a:cubicBezTo>
                    <a:pt x="7357" y="8493"/>
                    <a:pt x="7583" y="8460"/>
                    <a:pt x="7566" y="8318"/>
                  </a:cubicBezTo>
                  <a:cubicBezTo>
                    <a:pt x="7557" y="8235"/>
                    <a:pt x="7468" y="8265"/>
                    <a:pt x="7433" y="8193"/>
                  </a:cubicBezTo>
                  <a:cubicBezTo>
                    <a:pt x="7553" y="8028"/>
                    <a:pt x="7764" y="8166"/>
                    <a:pt x="7757" y="8337"/>
                  </a:cubicBezTo>
                  <a:cubicBezTo>
                    <a:pt x="7750" y="8531"/>
                    <a:pt x="7503" y="8564"/>
                    <a:pt x="7471" y="8700"/>
                  </a:cubicBezTo>
                  <a:cubicBezTo>
                    <a:pt x="7511" y="8729"/>
                    <a:pt x="7551" y="8760"/>
                    <a:pt x="7605" y="8776"/>
                  </a:cubicBezTo>
                  <a:cubicBezTo>
                    <a:pt x="7766" y="8635"/>
                    <a:pt x="8118" y="8696"/>
                    <a:pt x="8140" y="8910"/>
                  </a:cubicBezTo>
                  <a:cubicBezTo>
                    <a:pt x="8147" y="8981"/>
                    <a:pt x="8109" y="9090"/>
                    <a:pt x="8015" y="9101"/>
                  </a:cubicBezTo>
                  <a:cubicBezTo>
                    <a:pt x="7959" y="9085"/>
                    <a:pt x="7959" y="9012"/>
                    <a:pt x="7949" y="8948"/>
                  </a:cubicBezTo>
                  <a:cubicBezTo>
                    <a:pt x="7917" y="8896"/>
                    <a:pt x="7810" y="8888"/>
                    <a:pt x="7748" y="8920"/>
                  </a:cubicBezTo>
                  <a:cubicBezTo>
                    <a:pt x="7723" y="8977"/>
                    <a:pt x="7683" y="9030"/>
                    <a:pt x="7691" y="9082"/>
                  </a:cubicBezTo>
                  <a:cubicBezTo>
                    <a:pt x="7698" y="9129"/>
                    <a:pt x="7768" y="9156"/>
                    <a:pt x="7786" y="9206"/>
                  </a:cubicBezTo>
                  <a:cubicBezTo>
                    <a:pt x="7815" y="9288"/>
                    <a:pt x="7782" y="9382"/>
                    <a:pt x="7815" y="9474"/>
                  </a:cubicBezTo>
                  <a:cubicBezTo>
                    <a:pt x="7935" y="9454"/>
                    <a:pt x="7994" y="9373"/>
                    <a:pt x="8054" y="9292"/>
                  </a:cubicBezTo>
                  <a:cubicBezTo>
                    <a:pt x="8191" y="9251"/>
                    <a:pt x="8298" y="9179"/>
                    <a:pt x="8312" y="9015"/>
                  </a:cubicBezTo>
                  <a:cubicBezTo>
                    <a:pt x="8461" y="9057"/>
                    <a:pt x="8497" y="8949"/>
                    <a:pt x="8579" y="8891"/>
                  </a:cubicBezTo>
                  <a:close/>
                  <a:moveTo>
                    <a:pt x="8665" y="7247"/>
                  </a:moveTo>
                  <a:cubicBezTo>
                    <a:pt x="8680" y="7227"/>
                    <a:pt x="8741" y="7253"/>
                    <a:pt x="8732" y="7209"/>
                  </a:cubicBezTo>
                  <a:cubicBezTo>
                    <a:pt x="8694" y="7178"/>
                    <a:pt x="8559" y="7235"/>
                    <a:pt x="8484" y="7200"/>
                  </a:cubicBezTo>
                  <a:cubicBezTo>
                    <a:pt x="8438" y="7211"/>
                    <a:pt x="8434" y="7265"/>
                    <a:pt x="8379" y="7267"/>
                  </a:cubicBezTo>
                  <a:cubicBezTo>
                    <a:pt x="8217" y="7099"/>
                    <a:pt x="7931" y="7283"/>
                    <a:pt x="8035" y="7524"/>
                  </a:cubicBezTo>
                  <a:cubicBezTo>
                    <a:pt x="8128" y="7562"/>
                    <a:pt x="8192" y="7500"/>
                    <a:pt x="8197" y="7419"/>
                  </a:cubicBezTo>
                  <a:cubicBezTo>
                    <a:pt x="8443" y="7412"/>
                    <a:pt x="8276" y="7818"/>
                    <a:pt x="8426" y="7907"/>
                  </a:cubicBezTo>
                  <a:cubicBezTo>
                    <a:pt x="8515" y="7906"/>
                    <a:pt x="8571" y="7873"/>
                    <a:pt x="8637" y="7849"/>
                  </a:cubicBezTo>
                  <a:cubicBezTo>
                    <a:pt x="8657" y="7733"/>
                    <a:pt x="8750" y="7689"/>
                    <a:pt x="8809" y="7611"/>
                  </a:cubicBezTo>
                  <a:cubicBezTo>
                    <a:pt x="8777" y="7566"/>
                    <a:pt x="8752" y="7514"/>
                    <a:pt x="8694" y="7496"/>
                  </a:cubicBezTo>
                  <a:cubicBezTo>
                    <a:pt x="8623" y="7530"/>
                    <a:pt x="8591" y="7603"/>
                    <a:pt x="8531" y="7649"/>
                  </a:cubicBezTo>
                  <a:cubicBezTo>
                    <a:pt x="8492" y="7483"/>
                    <a:pt x="8561" y="7325"/>
                    <a:pt x="8665" y="7247"/>
                  </a:cubicBezTo>
                  <a:close/>
                  <a:moveTo>
                    <a:pt x="8790" y="4113"/>
                  </a:moveTo>
                  <a:cubicBezTo>
                    <a:pt x="8790" y="4062"/>
                    <a:pt x="8765" y="4036"/>
                    <a:pt x="8751" y="3998"/>
                  </a:cubicBezTo>
                  <a:cubicBezTo>
                    <a:pt x="8679" y="3996"/>
                    <a:pt x="8625" y="4012"/>
                    <a:pt x="8618" y="4075"/>
                  </a:cubicBezTo>
                  <a:cubicBezTo>
                    <a:pt x="8638" y="4120"/>
                    <a:pt x="8739" y="4129"/>
                    <a:pt x="8790" y="4113"/>
                  </a:cubicBezTo>
                  <a:close/>
                  <a:moveTo>
                    <a:pt x="8675" y="3960"/>
                  </a:moveTo>
                  <a:cubicBezTo>
                    <a:pt x="8754" y="3923"/>
                    <a:pt x="8833" y="3847"/>
                    <a:pt x="8837" y="3788"/>
                  </a:cubicBezTo>
                  <a:cubicBezTo>
                    <a:pt x="8769" y="3697"/>
                    <a:pt x="8690" y="3617"/>
                    <a:pt x="8646" y="3501"/>
                  </a:cubicBezTo>
                  <a:cubicBezTo>
                    <a:pt x="8535" y="3485"/>
                    <a:pt x="8483" y="3529"/>
                    <a:pt x="8455" y="3597"/>
                  </a:cubicBezTo>
                  <a:cubicBezTo>
                    <a:pt x="8339" y="3592"/>
                    <a:pt x="8277" y="3642"/>
                    <a:pt x="8293" y="3769"/>
                  </a:cubicBezTo>
                  <a:cubicBezTo>
                    <a:pt x="8312" y="3809"/>
                    <a:pt x="8377" y="3805"/>
                    <a:pt x="8388" y="3855"/>
                  </a:cubicBezTo>
                  <a:cubicBezTo>
                    <a:pt x="8323" y="3924"/>
                    <a:pt x="8362" y="4059"/>
                    <a:pt x="8417" y="4084"/>
                  </a:cubicBezTo>
                  <a:cubicBezTo>
                    <a:pt x="8532" y="4137"/>
                    <a:pt x="8569" y="4010"/>
                    <a:pt x="8675" y="3960"/>
                  </a:cubicBezTo>
                  <a:close/>
                  <a:moveTo>
                    <a:pt x="8799" y="7075"/>
                  </a:moveTo>
                  <a:cubicBezTo>
                    <a:pt x="8809" y="7021"/>
                    <a:pt x="8778" y="6995"/>
                    <a:pt x="8770" y="6942"/>
                  </a:cubicBezTo>
                  <a:cubicBezTo>
                    <a:pt x="8762" y="6880"/>
                    <a:pt x="8795" y="6812"/>
                    <a:pt x="8780" y="6750"/>
                  </a:cubicBezTo>
                  <a:cubicBezTo>
                    <a:pt x="8752" y="6630"/>
                    <a:pt x="8465" y="6541"/>
                    <a:pt x="8465" y="6760"/>
                  </a:cubicBezTo>
                  <a:cubicBezTo>
                    <a:pt x="8415" y="6755"/>
                    <a:pt x="8388" y="6773"/>
                    <a:pt x="8350" y="6779"/>
                  </a:cubicBezTo>
                  <a:cubicBezTo>
                    <a:pt x="8261" y="6852"/>
                    <a:pt x="8306" y="7019"/>
                    <a:pt x="8436" y="7008"/>
                  </a:cubicBezTo>
                  <a:cubicBezTo>
                    <a:pt x="8320" y="7204"/>
                    <a:pt x="8747" y="7216"/>
                    <a:pt x="8799" y="7075"/>
                  </a:cubicBezTo>
                  <a:close/>
                  <a:moveTo>
                    <a:pt x="8799" y="7286"/>
                  </a:moveTo>
                  <a:cubicBezTo>
                    <a:pt x="8860" y="7261"/>
                    <a:pt x="8965" y="7242"/>
                    <a:pt x="8942" y="7161"/>
                  </a:cubicBezTo>
                  <a:cubicBezTo>
                    <a:pt x="8914" y="7059"/>
                    <a:pt x="8731" y="7147"/>
                    <a:pt x="8799" y="7286"/>
                  </a:cubicBezTo>
                  <a:close/>
                  <a:moveTo>
                    <a:pt x="9009" y="4495"/>
                  </a:moveTo>
                  <a:cubicBezTo>
                    <a:pt x="9041" y="4413"/>
                    <a:pt x="9013" y="4337"/>
                    <a:pt x="9009" y="4247"/>
                  </a:cubicBezTo>
                  <a:cubicBezTo>
                    <a:pt x="8950" y="4200"/>
                    <a:pt x="8859" y="4184"/>
                    <a:pt x="8751" y="4170"/>
                  </a:cubicBezTo>
                  <a:cubicBezTo>
                    <a:pt x="8702" y="4164"/>
                    <a:pt x="8645" y="4129"/>
                    <a:pt x="8608" y="4122"/>
                  </a:cubicBezTo>
                  <a:cubicBezTo>
                    <a:pt x="8498" y="4103"/>
                    <a:pt x="8480" y="4208"/>
                    <a:pt x="8503" y="4323"/>
                  </a:cubicBezTo>
                  <a:cubicBezTo>
                    <a:pt x="8522" y="4351"/>
                    <a:pt x="8572" y="4349"/>
                    <a:pt x="8589" y="4381"/>
                  </a:cubicBezTo>
                  <a:cubicBezTo>
                    <a:pt x="8570" y="4403"/>
                    <a:pt x="8567" y="4441"/>
                    <a:pt x="8570" y="4486"/>
                  </a:cubicBezTo>
                  <a:cubicBezTo>
                    <a:pt x="8610" y="4592"/>
                    <a:pt x="8769" y="4565"/>
                    <a:pt x="8828" y="4495"/>
                  </a:cubicBezTo>
                  <a:cubicBezTo>
                    <a:pt x="8882" y="4545"/>
                    <a:pt x="8948" y="4528"/>
                    <a:pt x="9009" y="4495"/>
                  </a:cubicBezTo>
                  <a:close/>
                  <a:moveTo>
                    <a:pt x="9009" y="6607"/>
                  </a:moveTo>
                  <a:cubicBezTo>
                    <a:pt x="9067" y="6542"/>
                    <a:pt x="9079" y="6371"/>
                    <a:pt x="9000" y="6320"/>
                  </a:cubicBezTo>
                  <a:cubicBezTo>
                    <a:pt x="8954" y="6314"/>
                    <a:pt x="8932" y="6333"/>
                    <a:pt x="8904" y="6320"/>
                  </a:cubicBezTo>
                  <a:cubicBezTo>
                    <a:pt x="8915" y="6147"/>
                    <a:pt x="8652" y="6196"/>
                    <a:pt x="8637" y="6311"/>
                  </a:cubicBezTo>
                  <a:cubicBezTo>
                    <a:pt x="8585" y="6304"/>
                    <a:pt x="8555" y="6318"/>
                    <a:pt x="8522" y="6330"/>
                  </a:cubicBezTo>
                  <a:cubicBezTo>
                    <a:pt x="8479" y="6383"/>
                    <a:pt x="8485" y="6524"/>
                    <a:pt x="8522" y="6578"/>
                  </a:cubicBezTo>
                  <a:cubicBezTo>
                    <a:pt x="8627" y="6588"/>
                    <a:pt x="8717" y="6628"/>
                    <a:pt x="8818" y="6684"/>
                  </a:cubicBezTo>
                  <a:cubicBezTo>
                    <a:pt x="8867" y="6643"/>
                    <a:pt x="8934" y="6621"/>
                    <a:pt x="9009" y="6607"/>
                  </a:cubicBezTo>
                  <a:close/>
                  <a:moveTo>
                    <a:pt x="9028" y="7123"/>
                  </a:moveTo>
                  <a:cubicBezTo>
                    <a:pt x="9115" y="7098"/>
                    <a:pt x="9130" y="6984"/>
                    <a:pt x="9067" y="6865"/>
                  </a:cubicBezTo>
                  <a:cubicBezTo>
                    <a:pt x="9139" y="6783"/>
                    <a:pt x="9070" y="6668"/>
                    <a:pt x="9009" y="6655"/>
                  </a:cubicBezTo>
                  <a:cubicBezTo>
                    <a:pt x="8696" y="6585"/>
                    <a:pt x="8760" y="7201"/>
                    <a:pt x="9028" y="7123"/>
                  </a:cubicBezTo>
                  <a:close/>
                  <a:moveTo>
                    <a:pt x="8895" y="8251"/>
                  </a:moveTo>
                  <a:cubicBezTo>
                    <a:pt x="8942" y="8102"/>
                    <a:pt x="9265" y="8288"/>
                    <a:pt x="9277" y="8069"/>
                  </a:cubicBezTo>
                  <a:cubicBezTo>
                    <a:pt x="9087" y="8068"/>
                    <a:pt x="8926" y="7915"/>
                    <a:pt x="8780" y="8060"/>
                  </a:cubicBezTo>
                  <a:cubicBezTo>
                    <a:pt x="8750" y="8029"/>
                    <a:pt x="8746" y="7972"/>
                    <a:pt x="8723" y="7935"/>
                  </a:cubicBezTo>
                  <a:cubicBezTo>
                    <a:pt x="8682" y="7912"/>
                    <a:pt x="8647" y="7884"/>
                    <a:pt x="8579" y="7888"/>
                  </a:cubicBezTo>
                  <a:cubicBezTo>
                    <a:pt x="8504" y="8009"/>
                    <a:pt x="8289" y="7916"/>
                    <a:pt x="8207" y="8031"/>
                  </a:cubicBezTo>
                  <a:cubicBezTo>
                    <a:pt x="8127" y="8141"/>
                    <a:pt x="8204" y="8335"/>
                    <a:pt x="8369" y="8279"/>
                  </a:cubicBezTo>
                  <a:cubicBezTo>
                    <a:pt x="8424" y="8231"/>
                    <a:pt x="8375" y="8150"/>
                    <a:pt x="8379" y="8107"/>
                  </a:cubicBezTo>
                  <a:cubicBezTo>
                    <a:pt x="8526" y="8059"/>
                    <a:pt x="8615" y="8181"/>
                    <a:pt x="8598" y="8318"/>
                  </a:cubicBezTo>
                  <a:cubicBezTo>
                    <a:pt x="8584" y="8438"/>
                    <a:pt x="8464" y="8491"/>
                    <a:pt x="8360" y="8518"/>
                  </a:cubicBezTo>
                  <a:cubicBezTo>
                    <a:pt x="8349" y="8564"/>
                    <a:pt x="8309" y="8624"/>
                    <a:pt x="8331" y="8671"/>
                  </a:cubicBezTo>
                  <a:cubicBezTo>
                    <a:pt x="8573" y="8733"/>
                    <a:pt x="8624" y="8436"/>
                    <a:pt x="8799" y="8480"/>
                  </a:cubicBezTo>
                  <a:cubicBezTo>
                    <a:pt x="8838" y="8490"/>
                    <a:pt x="8857" y="8565"/>
                    <a:pt x="8904" y="8557"/>
                  </a:cubicBezTo>
                  <a:cubicBezTo>
                    <a:pt x="9047" y="8532"/>
                    <a:pt x="8877" y="8308"/>
                    <a:pt x="8895" y="8251"/>
                  </a:cubicBezTo>
                  <a:close/>
                  <a:moveTo>
                    <a:pt x="8962" y="7630"/>
                  </a:moveTo>
                  <a:cubicBezTo>
                    <a:pt x="9114" y="7730"/>
                    <a:pt x="9154" y="7550"/>
                    <a:pt x="9143" y="7400"/>
                  </a:cubicBezTo>
                  <a:cubicBezTo>
                    <a:pt x="9082" y="7347"/>
                    <a:pt x="9022" y="7292"/>
                    <a:pt x="8952" y="7247"/>
                  </a:cubicBezTo>
                  <a:cubicBezTo>
                    <a:pt x="8916" y="7290"/>
                    <a:pt x="8815" y="7280"/>
                    <a:pt x="8770" y="7353"/>
                  </a:cubicBezTo>
                  <a:cubicBezTo>
                    <a:pt x="8690" y="7485"/>
                    <a:pt x="8817" y="7614"/>
                    <a:pt x="8942" y="7544"/>
                  </a:cubicBezTo>
                  <a:cubicBezTo>
                    <a:pt x="8933" y="7588"/>
                    <a:pt x="8955" y="7601"/>
                    <a:pt x="8962" y="7630"/>
                  </a:cubicBezTo>
                  <a:close/>
                  <a:moveTo>
                    <a:pt x="9153" y="4180"/>
                  </a:moveTo>
                  <a:cubicBezTo>
                    <a:pt x="9135" y="4121"/>
                    <a:pt x="9172" y="4027"/>
                    <a:pt x="9153" y="3950"/>
                  </a:cubicBezTo>
                  <a:cubicBezTo>
                    <a:pt x="9132" y="3920"/>
                    <a:pt x="9067" y="3934"/>
                    <a:pt x="9019" y="3931"/>
                  </a:cubicBezTo>
                  <a:cubicBezTo>
                    <a:pt x="8933" y="3808"/>
                    <a:pt x="8770" y="3851"/>
                    <a:pt x="8799" y="4017"/>
                  </a:cubicBezTo>
                  <a:cubicBezTo>
                    <a:pt x="8821" y="4145"/>
                    <a:pt x="9019" y="4250"/>
                    <a:pt x="9153" y="4180"/>
                  </a:cubicBezTo>
                  <a:close/>
                  <a:moveTo>
                    <a:pt x="9134" y="4476"/>
                  </a:moveTo>
                  <a:cubicBezTo>
                    <a:pt x="9188" y="4445"/>
                    <a:pt x="9216" y="4300"/>
                    <a:pt x="9162" y="4247"/>
                  </a:cubicBezTo>
                  <a:cubicBezTo>
                    <a:pt x="8999" y="4211"/>
                    <a:pt x="9052" y="4460"/>
                    <a:pt x="9134" y="4476"/>
                  </a:cubicBezTo>
                  <a:close/>
                  <a:moveTo>
                    <a:pt x="9181" y="4820"/>
                  </a:moveTo>
                  <a:cubicBezTo>
                    <a:pt x="9188" y="4780"/>
                    <a:pt x="9134" y="4744"/>
                    <a:pt x="9114" y="4705"/>
                  </a:cubicBezTo>
                  <a:cubicBezTo>
                    <a:pt x="9084" y="4644"/>
                    <a:pt x="9091" y="4586"/>
                    <a:pt x="9057" y="4533"/>
                  </a:cubicBezTo>
                  <a:cubicBezTo>
                    <a:pt x="8987" y="4540"/>
                    <a:pt x="8867" y="4579"/>
                    <a:pt x="8837" y="4658"/>
                  </a:cubicBezTo>
                  <a:cubicBezTo>
                    <a:pt x="8604" y="4611"/>
                    <a:pt x="8553" y="4908"/>
                    <a:pt x="8675" y="5021"/>
                  </a:cubicBezTo>
                  <a:cubicBezTo>
                    <a:pt x="8738" y="5030"/>
                    <a:pt x="8773" y="5010"/>
                    <a:pt x="8809" y="4992"/>
                  </a:cubicBezTo>
                  <a:cubicBezTo>
                    <a:pt x="8825" y="4947"/>
                    <a:pt x="8810" y="4918"/>
                    <a:pt x="8809" y="4868"/>
                  </a:cubicBezTo>
                  <a:cubicBezTo>
                    <a:pt x="8852" y="4746"/>
                    <a:pt x="9151" y="5000"/>
                    <a:pt x="9181" y="4820"/>
                  </a:cubicBezTo>
                  <a:close/>
                  <a:moveTo>
                    <a:pt x="9239" y="3473"/>
                  </a:moveTo>
                  <a:cubicBezTo>
                    <a:pt x="9242" y="3400"/>
                    <a:pt x="9171" y="3384"/>
                    <a:pt x="9105" y="3358"/>
                  </a:cubicBezTo>
                  <a:cubicBezTo>
                    <a:pt x="9140" y="3164"/>
                    <a:pt x="8861" y="3188"/>
                    <a:pt x="8847" y="3320"/>
                  </a:cubicBezTo>
                  <a:cubicBezTo>
                    <a:pt x="8558" y="3335"/>
                    <a:pt x="8746" y="3737"/>
                    <a:pt x="8914" y="3750"/>
                  </a:cubicBezTo>
                  <a:cubicBezTo>
                    <a:pt x="8909" y="3596"/>
                    <a:pt x="9233" y="3591"/>
                    <a:pt x="9239" y="3473"/>
                  </a:cubicBezTo>
                  <a:close/>
                  <a:moveTo>
                    <a:pt x="9000" y="7171"/>
                  </a:moveTo>
                  <a:cubicBezTo>
                    <a:pt x="8981" y="7439"/>
                    <a:pt x="9596" y="7407"/>
                    <a:pt x="9401" y="7161"/>
                  </a:cubicBezTo>
                  <a:cubicBezTo>
                    <a:pt x="9292" y="7182"/>
                    <a:pt x="9238" y="7069"/>
                    <a:pt x="9153" y="7075"/>
                  </a:cubicBezTo>
                  <a:cubicBezTo>
                    <a:pt x="9092" y="7080"/>
                    <a:pt x="9062" y="7140"/>
                    <a:pt x="9000" y="7171"/>
                  </a:cubicBezTo>
                  <a:close/>
                  <a:moveTo>
                    <a:pt x="9439" y="3788"/>
                  </a:moveTo>
                  <a:cubicBezTo>
                    <a:pt x="9447" y="3713"/>
                    <a:pt x="9297" y="3611"/>
                    <a:pt x="9277" y="3559"/>
                  </a:cubicBezTo>
                  <a:cubicBezTo>
                    <a:pt x="9178" y="3539"/>
                    <a:pt x="9174" y="3601"/>
                    <a:pt x="9105" y="3635"/>
                  </a:cubicBezTo>
                  <a:cubicBezTo>
                    <a:pt x="9076" y="3649"/>
                    <a:pt x="9040" y="3646"/>
                    <a:pt x="9028" y="3654"/>
                  </a:cubicBezTo>
                  <a:cubicBezTo>
                    <a:pt x="8921" y="3729"/>
                    <a:pt x="8964" y="3835"/>
                    <a:pt x="9048" y="3884"/>
                  </a:cubicBezTo>
                  <a:cubicBezTo>
                    <a:pt x="9126" y="3855"/>
                    <a:pt x="9164" y="3924"/>
                    <a:pt x="9229" y="3931"/>
                  </a:cubicBezTo>
                  <a:cubicBezTo>
                    <a:pt x="9324" y="3942"/>
                    <a:pt x="9433" y="3852"/>
                    <a:pt x="9439" y="3788"/>
                  </a:cubicBezTo>
                  <a:close/>
                  <a:moveTo>
                    <a:pt x="9449" y="3109"/>
                  </a:moveTo>
                  <a:cubicBezTo>
                    <a:pt x="9460" y="2993"/>
                    <a:pt x="9316" y="2981"/>
                    <a:pt x="9286" y="2880"/>
                  </a:cubicBezTo>
                  <a:cubicBezTo>
                    <a:pt x="9266" y="2811"/>
                    <a:pt x="9291" y="2736"/>
                    <a:pt x="9277" y="2679"/>
                  </a:cubicBezTo>
                  <a:cubicBezTo>
                    <a:pt x="9240" y="2535"/>
                    <a:pt x="9106" y="2449"/>
                    <a:pt x="8895" y="2479"/>
                  </a:cubicBezTo>
                  <a:cubicBezTo>
                    <a:pt x="8795" y="2362"/>
                    <a:pt x="8742" y="2198"/>
                    <a:pt x="8684" y="2039"/>
                  </a:cubicBezTo>
                  <a:cubicBezTo>
                    <a:pt x="8614" y="2046"/>
                    <a:pt x="8582" y="2237"/>
                    <a:pt x="8589" y="2288"/>
                  </a:cubicBezTo>
                  <a:cubicBezTo>
                    <a:pt x="8597" y="2348"/>
                    <a:pt x="8678" y="2411"/>
                    <a:pt x="8675" y="2469"/>
                  </a:cubicBezTo>
                  <a:cubicBezTo>
                    <a:pt x="8668" y="2595"/>
                    <a:pt x="8425" y="2542"/>
                    <a:pt x="8417" y="2670"/>
                  </a:cubicBezTo>
                  <a:cubicBezTo>
                    <a:pt x="8414" y="2706"/>
                    <a:pt x="8446" y="2730"/>
                    <a:pt x="8455" y="2765"/>
                  </a:cubicBezTo>
                  <a:cubicBezTo>
                    <a:pt x="8468" y="2816"/>
                    <a:pt x="8457" y="2864"/>
                    <a:pt x="8465" y="2909"/>
                  </a:cubicBezTo>
                  <a:cubicBezTo>
                    <a:pt x="8384" y="2892"/>
                    <a:pt x="8334" y="2843"/>
                    <a:pt x="8254" y="2832"/>
                  </a:cubicBezTo>
                  <a:cubicBezTo>
                    <a:pt x="8210" y="2826"/>
                    <a:pt x="8162" y="2843"/>
                    <a:pt x="8121" y="2832"/>
                  </a:cubicBezTo>
                  <a:cubicBezTo>
                    <a:pt x="8078" y="2822"/>
                    <a:pt x="8050" y="2765"/>
                    <a:pt x="8006" y="2765"/>
                  </a:cubicBezTo>
                  <a:cubicBezTo>
                    <a:pt x="7881" y="2768"/>
                    <a:pt x="7905" y="2985"/>
                    <a:pt x="7815" y="3004"/>
                  </a:cubicBezTo>
                  <a:cubicBezTo>
                    <a:pt x="7671" y="3035"/>
                    <a:pt x="7545" y="2701"/>
                    <a:pt x="7346" y="2861"/>
                  </a:cubicBezTo>
                  <a:cubicBezTo>
                    <a:pt x="7366" y="2935"/>
                    <a:pt x="7438" y="2940"/>
                    <a:pt x="7490" y="2995"/>
                  </a:cubicBezTo>
                  <a:cubicBezTo>
                    <a:pt x="7575" y="3084"/>
                    <a:pt x="7590" y="3233"/>
                    <a:pt x="7757" y="3224"/>
                  </a:cubicBezTo>
                  <a:cubicBezTo>
                    <a:pt x="7773" y="3308"/>
                    <a:pt x="7825" y="3354"/>
                    <a:pt x="7901" y="3377"/>
                  </a:cubicBezTo>
                  <a:cubicBezTo>
                    <a:pt x="7912" y="3495"/>
                    <a:pt x="7955" y="3581"/>
                    <a:pt x="8073" y="3549"/>
                  </a:cubicBezTo>
                  <a:cubicBezTo>
                    <a:pt x="8126" y="3535"/>
                    <a:pt x="8160" y="3404"/>
                    <a:pt x="8254" y="3454"/>
                  </a:cubicBezTo>
                  <a:cubicBezTo>
                    <a:pt x="8498" y="3329"/>
                    <a:pt x="8189" y="3026"/>
                    <a:pt x="8073" y="3281"/>
                  </a:cubicBezTo>
                  <a:cubicBezTo>
                    <a:pt x="7923" y="3217"/>
                    <a:pt x="8025" y="3051"/>
                    <a:pt x="8101" y="3033"/>
                  </a:cubicBezTo>
                  <a:cubicBezTo>
                    <a:pt x="8427" y="2955"/>
                    <a:pt x="8491" y="3354"/>
                    <a:pt x="8656" y="3348"/>
                  </a:cubicBezTo>
                  <a:cubicBezTo>
                    <a:pt x="8713" y="3346"/>
                    <a:pt x="8764" y="3284"/>
                    <a:pt x="8780" y="3253"/>
                  </a:cubicBezTo>
                  <a:cubicBezTo>
                    <a:pt x="8620" y="3122"/>
                    <a:pt x="8584" y="2858"/>
                    <a:pt x="8742" y="2737"/>
                  </a:cubicBezTo>
                  <a:cubicBezTo>
                    <a:pt x="8910" y="2607"/>
                    <a:pt x="9227" y="2742"/>
                    <a:pt x="9048" y="2909"/>
                  </a:cubicBezTo>
                  <a:cubicBezTo>
                    <a:pt x="8949" y="2841"/>
                    <a:pt x="8868" y="2922"/>
                    <a:pt x="8876" y="3004"/>
                  </a:cubicBezTo>
                  <a:cubicBezTo>
                    <a:pt x="8888" y="3136"/>
                    <a:pt x="9074" y="3143"/>
                    <a:pt x="9172" y="3071"/>
                  </a:cubicBezTo>
                  <a:cubicBezTo>
                    <a:pt x="9251" y="3135"/>
                    <a:pt x="9316" y="3109"/>
                    <a:pt x="9449" y="3109"/>
                  </a:cubicBezTo>
                  <a:close/>
                  <a:moveTo>
                    <a:pt x="9468" y="6970"/>
                  </a:moveTo>
                  <a:cubicBezTo>
                    <a:pt x="9486" y="6913"/>
                    <a:pt x="9527" y="6867"/>
                    <a:pt x="9516" y="6817"/>
                  </a:cubicBezTo>
                  <a:cubicBezTo>
                    <a:pt x="9494" y="6721"/>
                    <a:pt x="9331" y="6772"/>
                    <a:pt x="9296" y="6684"/>
                  </a:cubicBezTo>
                  <a:cubicBezTo>
                    <a:pt x="9231" y="6676"/>
                    <a:pt x="9189" y="6691"/>
                    <a:pt x="9153" y="6712"/>
                  </a:cubicBezTo>
                  <a:cubicBezTo>
                    <a:pt x="9142" y="6772"/>
                    <a:pt x="9132" y="6832"/>
                    <a:pt x="9105" y="6875"/>
                  </a:cubicBezTo>
                  <a:cubicBezTo>
                    <a:pt x="9123" y="6917"/>
                    <a:pt x="9166" y="6934"/>
                    <a:pt x="9153" y="7008"/>
                  </a:cubicBezTo>
                  <a:cubicBezTo>
                    <a:pt x="9249" y="7048"/>
                    <a:pt x="9330" y="7147"/>
                    <a:pt x="9468" y="7114"/>
                  </a:cubicBezTo>
                  <a:cubicBezTo>
                    <a:pt x="9494" y="7080"/>
                    <a:pt x="9494" y="7004"/>
                    <a:pt x="9468" y="6970"/>
                  </a:cubicBezTo>
                  <a:close/>
                  <a:moveTo>
                    <a:pt x="9554" y="6731"/>
                  </a:moveTo>
                  <a:cubicBezTo>
                    <a:pt x="9593" y="6596"/>
                    <a:pt x="9487" y="6525"/>
                    <a:pt x="9449" y="6435"/>
                  </a:cubicBezTo>
                  <a:cubicBezTo>
                    <a:pt x="9319" y="6439"/>
                    <a:pt x="9163" y="6305"/>
                    <a:pt x="9095" y="6426"/>
                  </a:cubicBezTo>
                  <a:cubicBezTo>
                    <a:pt x="9065" y="6480"/>
                    <a:pt x="9067" y="6590"/>
                    <a:pt x="9076" y="6655"/>
                  </a:cubicBezTo>
                  <a:cubicBezTo>
                    <a:pt x="9186" y="6666"/>
                    <a:pt x="9312" y="6621"/>
                    <a:pt x="9372" y="6712"/>
                  </a:cubicBezTo>
                  <a:cubicBezTo>
                    <a:pt x="9454" y="6700"/>
                    <a:pt x="9495" y="6749"/>
                    <a:pt x="9554" y="6731"/>
                  </a:cubicBezTo>
                  <a:close/>
                  <a:moveTo>
                    <a:pt x="9248" y="4209"/>
                  </a:moveTo>
                  <a:cubicBezTo>
                    <a:pt x="9425" y="4336"/>
                    <a:pt x="9737" y="3995"/>
                    <a:pt x="9554" y="3874"/>
                  </a:cubicBezTo>
                  <a:cubicBezTo>
                    <a:pt x="9463" y="3814"/>
                    <a:pt x="9407" y="3899"/>
                    <a:pt x="9344" y="3960"/>
                  </a:cubicBezTo>
                  <a:cubicBezTo>
                    <a:pt x="9166" y="3948"/>
                    <a:pt x="9153" y="4140"/>
                    <a:pt x="9248" y="4209"/>
                  </a:cubicBezTo>
                  <a:close/>
                  <a:moveTo>
                    <a:pt x="9554" y="7553"/>
                  </a:moveTo>
                  <a:cubicBezTo>
                    <a:pt x="9649" y="7545"/>
                    <a:pt x="9679" y="7403"/>
                    <a:pt x="9602" y="7353"/>
                  </a:cubicBezTo>
                  <a:cubicBezTo>
                    <a:pt x="9535" y="7358"/>
                    <a:pt x="9479" y="7364"/>
                    <a:pt x="9430" y="7333"/>
                  </a:cubicBezTo>
                  <a:cubicBezTo>
                    <a:pt x="9375" y="7377"/>
                    <a:pt x="9309" y="7410"/>
                    <a:pt x="9200" y="7400"/>
                  </a:cubicBezTo>
                  <a:cubicBezTo>
                    <a:pt x="9140" y="7486"/>
                    <a:pt x="9179" y="7662"/>
                    <a:pt x="9248" y="7706"/>
                  </a:cubicBezTo>
                  <a:cubicBezTo>
                    <a:pt x="9294" y="7710"/>
                    <a:pt x="9326" y="7701"/>
                    <a:pt x="9353" y="7687"/>
                  </a:cubicBezTo>
                  <a:cubicBezTo>
                    <a:pt x="9420" y="7845"/>
                    <a:pt x="9671" y="7708"/>
                    <a:pt x="9554" y="7553"/>
                  </a:cubicBezTo>
                  <a:close/>
                  <a:moveTo>
                    <a:pt x="9611" y="4533"/>
                  </a:moveTo>
                  <a:cubicBezTo>
                    <a:pt x="9652" y="4496"/>
                    <a:pt x="9707" y="4474"/>
                    <a:pt x="9697" y="4419"/>
                  </a:cubicBezTo>
                  <a:cubicBezTo>
                    <a:pt x="9693" y="4394"/>
                    <a:pt x="9501" y="4252"/>
                    <a:pt x="9468" y="4247"/>
                  </a:cubicBezTo>
                  <a:cubicBezTo>
                    <a:pt x="9386" y="4234"/>
                    <a:pt x="9299" y="4308"/>
                    <a:pt x="9248" y="4256"/>
                  </a:cubicBezTo>
                  <a:cubicBezTo>
                    <a:pt x="9200" y="4286"/>
                    <a:pt x="9234" y="4331"/>
                    <a:pt x="9220" y="4390"/>
                  </a:cubicBezTo>
                  <a:cubicBezTo>
                    <a:pt x="9202" y="4463"/>
                    <a:pt x="9142" y="4520"/>
                    <a:pt x="9153" y="4581"/>
                  </a:cubicBezTo>
                  <a:cubicBezTo>
                    <a:pt x="9169" y="4674"/>
                    <a:pt x="9308" y="4709"/>
                    <a:pt x="9392" y="4629"/>
                  </a:cubicBezTo>
                  <a:cubicBezTo>
                    <a:pt x="9468" y="4693"/>
                    <a:pt x="9629" y="4669"/>
                    <a:pt x="9611" y="4533"/>
                  </a:cubicBezTo>
                  <a:close/>
                  <a:moveTo>
                    <a:pt x="9707" y="3712"/>
                  </a:moveTo>
                  <a:cubicBezTo>
                    <a:pt x="9709" y="3691"/>
                    <a:pt x="9681" y="3667"/>
                    <a:pt x="9669" y="3616"/>
                  </a:cubicBezTo>
                  <a:cubicBezTo>
                    <a:pt x="9651" y="3544"/>
                    <a:pt x="9663" y="3491"/>
                    <a:pt x="9621" y="3463"/>
                  </a:cubicBezTo>
                  <a:cubicBezTo>
                    <a:pt x="9577" y="3434"/>
                    <a:pt x="9538" y="3463"/>
                    <a:pt x="9487" y="3473"/>
                  </a:cubicBezTo>
                  <a:cubicBezTo>
                    <a:pt x="9431" y="3385"/>
                    <a:pt x="9302" y="3413"/>
                    <a:pt x="9296" y="3492"/>
                  </a:cubicBezTo>
                  <a:cubicBezTo>
                    <a:pt x="9290" y="3575"/>
                    <a:pt x="9498" y="3722"/>
                    <a:pt x="9516" y="3807"/>
                  </a:cubicBezTo>
                  <a:cubicBezTo>
                    <a:pt x="9612" y="3840"/>
                    <a:pt x="9701" y="3794"/>
                    <a:pt x="9707" y="3712"/>
                  </a:cubicBezTo>
                  <a:close/>
                  <a:moveTo>
                    <a:pt x="9802" y="7133"/>
                  </a:moveTo>
                  <a:cubicBezTo>
                    <a:pt x="9869" y="7040"/>
                    <a:pt x="9827" y="6920"/>
                    <a:pt x="9726" y="6894"/>
                  </a:cubicBezTo>
                  <a:cubicBezTo>
                    <a:pt x="9688" y="6833"/>
                    <a:pt x="9683" y="6739"/>
                    <a:pt x="9573" y="6750"/>
                  </a:cubicBezTo>
                  <a:cubicBezTo>
                    <a:pt x="9538" y="6939"/>
                    <a:pt x="9463" y="7126"/>
                    <a:pt x="9487" y="7314"/>
                  </a:cubicBezTo>
                  <a:cubicBezTo>
                    <a:pt x="9670" y="7369"/>
                    <a:pt x="9639" y="7130"/>
                    <a:pt x="9802" y="7133"/>
                  </a:cubicBezTo>
                  <a:close/>
                  <a:moveTo>
                    <a:pt x="9917" y="4142"/>
                  </a:moveTo>
                  <a:cubicBezTo>
                    <a:pt x="9935" y="4079"/>
                    <a:pt x="9912" y="4035"/>
                    <a:pt x="9917" y="3960"/>
                  </a:cubicBezTo>
                  <a:cubicBezTo>
                    <a:pt x="9890" y="3949"/>
                    <a:pt x="9854" y="3947"/>
                    <a:pt x="9841" y="3922"/>
                  </a:cubicBezTo>
                  <a:cubicBezTo>
                    <a:pt x="9848" y="3870"/>
                    <a:pt x="9826" y="3847"/>
                    <a:pt x="9812" y="3817"/>
                  </a:cubicBezTo>
                  <a:cubicBezTo>
                    <a:pt x="9748" y="3778"/>
                    <a:pt x="9634" y="3804"/>
                    <a:pt x="9611" y="3864"/>
                  </a:cubicBezTo>
                  <a:cubicBezTo>
                    <a:pt x="9684" y="4001"/>
                    <a:pt x="9592" y="4126"/>
                    <a:pt x="9535" y="4218"/>
                  </a:cubicBezTo>
                  <a:cubicBezTo>
                    <a:pt x="9572" y="4335"/>
                    <a:pt x="9769" y="4408"/>
                    <a:pt x="9831" y="4266"/>
                  </a:cubicBezTo>
                  <a:cubicBezTo>
                    <a:pt x="9834" y="4228"/>
                    <a:pt x="9809" y="4218"/>
                    <a:pt x="9812" y="4180"/>
                  </a:cubicBezTo>
                  <a:cubicBezTo>
                    <a:pt x="9851" y="4171"/>
                    <a:pt x="9880" y="4152"/>
                    <a:pt x="9917" y="4142"/>
                  </a:cubicBezTo>
                  <a:close/>
                  <a:moveTo>
                    <a:pt x="10108" y="5107"/>
                  </a:moveTo>
                  <a:cubicBezTo>
                    <a:pt x="10104" y="5054"/>
                    <a:pt x="10119" y="4981"/>
                    <a:pt x="10099" y="4944"/>
                  </a:cubicBezTo>
                  <a:cubicBezTo>
                    <a:pt x="10008" y="4936"/>
                    <a:pt x="9997" y="5008"/>
                    <a:pt x="9927" y="5021"/>
                  </a:cubicBezTo>
                  <a:cubicBezTo>
                    <a:pt x="9753" y="4843"/>
                    <a:pt x="10167" y="4733"/>
                    <a:pt x="10022" y="4524"/>
                  </a:cubicBezTo>
                  <a:cubicBezTo>
                    <a:pt x="9900" y="4637"/>
                    <a:pt x="9710" y="4683"/>
                    <a:pt x="9630" y="4839"/>
                  </a:cubicBezTo>
                  <a:cubicBezTo>
                    <a:pt x="9542" y="4746"/>
                    <a:pt x="9370" y="4838"/>
                    <a:pt x="9296" y="4858"/>
                  </a:cubicBezTo>
                  <a:cubicBezTo>
                    <a:pt x="9186" y="4889"/>
                    <a:pt x="9082" y="4880"/>
                    <a:pt x="9067" y="4954"/>
                  </a:cubicBezTo>
                  <a:cubicBezTo>
                    <a:pt x="9051" y="5029"/>
                    <a:pt x="9128" y="5059"/>
                    <a:pt x="9172" y="5116"/>
                  </a:cubicBezTo>
                  <a:cubicBezTo>
                    <a:pt x="9157" y="5258"/>
                    <a:pt x="9213" y="5330"/>
                    <a:pt x="9286" y="5384"/>
                  </a:cubicBezTo>
                  <a:cubicBezTo>
                    <a:pt x="9432" y="5401"/>
                    <a:pt x="9547" y="5339"/>
                    <a:pt x="9497" y="5193"/>
                  </a:cubicBezTo>
                  <a:cubicBezTo>
                    <a:pt x="9476" y="5156"/>
                    <a:pt x="9380" y="5195"/>
                    <a:pt x="9363" y="5155"/>
                  </a:cubicBezTo>
                  <a:cubicBezTo>
                    <a:pt x="9459" y="4891"/>
                    <a:pt x="9728" y="5061"/>
                    <a:pt x="9736" y="5269"/>
                  </a:cubicBezTo>
                  <a:cubicBezTo>
                    <a:pt x="9738" y="5333"/>
                    <a:pt x="9697" y="5549"/>
                    <a:pt x="9812" y="5527"/>
                  </a:cubicBezTo>
                  <a:cubicBezTo>
                    <a:pt x="9877" y="5515"/>
                    <a:pt x="9853" y="5345"/>
                    <a:pt x="9898" y="5288"/>
                  </a:cubicBezTo>
                  <a:cubicBezTo>
                    <a:pt x="9948" y="5225"/>
                    <a:pt x="10084" y="5203"/>
                    <a:pt x="10108" y="5107"/>
                  </a:cubicBezTo>
                  <a:close/>
                  <a:moveTo>
                    <a:pt x="10061" y="6015"/>
                  </a:moveTo>
                  <a:cubicBezTo>
                    <a:pt x="10182" y="5930"/>
                    <a:pt x="10248" y="5732"/>
                    <a:pt x="10147" y="5575"/>
                  </a:cubicBezTo>
                  <a:cubicBezTo>
                    <a:pt x="9984" y="5575"/>
                    <a:pt x="10021" y="5775"/>
                    <a:pt x="9898" y="5814"/>
                  </a:cubicBezTo>
                  <a:cubicBezTo>
                    <a:pt x="9890" y="5706"/>
                    <a:pt x="9877" y="5583"/>
                    <a:pt x="9755" y="5565"/>
                  </a:cubicBezTo>
                  <a:cubicBezTo>
                    <a:pt x="9733" y="5527"/>
                    <a:pt x="9732" y="5466"/>
                    <a:pt x="9669" y="5470"/>
                  </a:cubicBezTo>
                  <a:cubicBezTo>
                    <a:pt x="9603" y="5544"/>
                    <a:pt x="9668" y="5662"/>
                    <a:pt x="9669" y="5757"/>
                  </a:cubicBezTo>
                  <a:cubicBezTo>
                    <a:pt x="9615" y="5814"/>
                    <a:pt x="9478" y="5789"/>
                    <a:pt x="9411" y="5833"/>
                  </a:cubicBezTo>
                  <a:cubicBezTo>
                    <a:pt x="9389" y="5638"/>
                    <a:pt x="9226" y="5585"/>
                    <a:pt x="9153" y="5441"/>
                  </a:cubicBezTo>
                  <a:cubicBezTo>
                    <a:pt x="9072" y="5436"/>
                    <a:pt x="8999" y="5441"/>
                    <a:pt x="8952" y="5470"/>
                  </a:cubicBezTo>
                  <a:cubicBezTo>
                    <a:pt x="8843" y="5397"/>
                    <a:pt x="8843" y="5215"/>
                    <a:pt x="8684" y="5193"/>
                  </a:cubicBezTo>
                  <a:cubicBezTo>
                    <a:pt x="8652" y="5342"/>
                    <a:pt x="8603" y="5518"/>
                    <a:pt x="8713" y="5613"/>
                  </a:cubicBezTo>
                  <a:cubicBezTo>
                    <a:pt x="8512" y="5700"/>
                    <a:pt x="8666" y="6067"/>
                    <a:pt x="8790" y="6110"/>
                  </a:cubicBezTo>
                  <a:cubicBezTo>
                    <a:pt x="8925" y="6157"/>
                    <a:pt x="9073" y="6072"/>
                    <a:pt x="9057" y="5948"/>
                  </a:cubicBezTo>
                  <a:cubicBezTo>
                    <a:pt x="9042" y="5835"/>
                    <a:pt x="8910" y="5838"/>
                    <a:pt x="8847" y="5890"/>
                  </a:cubicBezTo>
                  <a:cubicBezTo>
                    <a:pt x="8769" y="5508"/>
                    <a:pt x="9227" y="5599"/>
                    <a:pt x="9248" y="5881"/>
                  </a:cubicBezTo>
                  <a:cubicBezTo>
                    <a:pt x="9261" y="6051"/>
                    <a:pt x="9114" y="6148"/>
                    <a:pt x="9162" y="6330"/>
                  </a:cubicBezTo>
                  <a:cubicBezTo>
                    <a:pt x="9228" y="6330"/>
                    <a:pt x="9274" y="6394"/>
                    <a:pt x="9334" y="6368"/>
                  </a:cubicBezTo>
                  <a:cubicBezTo>
                    <a:pt x="9255" y="6060"/>
                    <a:pt x="9674" y="5872"/>
                    <a:pt x="9869" y="6053"/>
                  </a:cubicBezTo>
                  <a:cubicBezTo>
                    <a:pt x="9965" y="6141"/>
                    <a:pt x="9929" y="6314"/>
                    <a:pt x="9783" y="6320"/>
                  </a:cubicBezTo>
                  <a:cubicBezTo>
                    <a:pt x="9720" y="6307"/>
                    <a:pt x="9766" y="6185"/>
                    <a:pt x="9717" y="6158"/>
                  </a:cubicBezTo>
                  <a:cubicBezTo>
                    <a:pt x="9650" y="6130"/>
                    <a:pt x="9596" y="6179"/>
                    <a:pt x="9564" y="6215"/>
                  </a:cubicBezTo>
                  <a:cubicBezTo>
                    <a:pt x="9547" y="6394"/>
                    <a:pt x="9645" y="6499"/>
                    <a:pt x="9793" y="6483"/>
                  </a:cubicBezTo>
                  <a:cubicBezTo>
                    <a:pt x="9832" y="6597"/>
                    <a:pt x="9895" y="6687"/>
                    <a:pt x="10022" y="6712"/>
                  </a:cubicBezTo>
                  <a:cubicBezTo>
                    <a:pt x="10084" y="6615"/>
                    <a:pt x="9970" y="6550"/>
                    <a:pt x="9994" y="6445"/>
                  </a:cubicBezTo>
                  <a:cubicBezTo>
                    <a:pt x="10006" y="6389"/>
                    <a:pt x="10083" y="6369"/>
                    <a:pt x="10108" y="6311"/>
                  </a:cubicBezTo>
                  <a:cubicBezTo>
                    <a:pt x="10166" y="6180"/>
                    <a:pt x="10092" y="6122"/>
                    <a:pt x="10061" y="6015"/>
                  </a:cubicBezTo>
                  <a:close/>
                  <a:moveTo>
                    <a:pt x="10911" y="5393"/>
                  </a:moveTo>
                  <a:cubicBezTo>
                    <a:pt x="10954" y="5484"/>
                    <a:pt x="10863" y="5507"/>
                    <a:pt x="10796" y="5518"/>
                  </a:cubicBezTo>
                  <a:cubicBezTo>
                    <a:pt x="10757" y="5570"/>
                    <a:pt x="10778" y="5685"/>
                    <a:pt x="10758" y="5757"/>
                  </a:cubicBezTo>
                  <a:cubicBezTo>
                    <a:pt x="10640" y="5798"/>
                    <a:pt x="10706" y="5606"/>
                    <a:pt x="10691" y="5546"/>
                  </a:cubicBezTo>
                  <a:cubicBezTo>
                    <a:pt x="10664" y="5496"/>
                    <a:pt x="10534" y="5502"/>
                    <a:pt x="10471" y="5518"/>
                  </a:cubicBezTo>
                  <a:cubicBezTo>
                    <a:pt x="10456" y="5786"/>
                    <a:pt x="10451" y="6069"/>
                    <a:pt x="10405" y="6330"/>
                  </a:cubicBezTo>
                  <a:cubicBezTo>
                    <a:pt x="10509" y="6410"/>
                    <a:pt x="10700" y="6404"/>
                    <a:pt x="10844" y="6445"/>
                  </a:cubicBezTo>
                  <a:cubicBezTo>
                    <a:pt x="10845" y="6490"/>
                    <a:pt x="10835" y="6525"/>
                    <a:pt x="10815" y="6550"/>
                  </a:cubicBezTo>
                  <a:cubicBezTo>
                    <a:pt x="10774" y="6549"/>
                    <a:pt x="10745" y="6537"/>
                    <a:pt x="10710" y="6531"/>
                  </a:cubicBezTo>
                  <a:cubicBezTo>
                    <a:pt x="10624" y="6552"/>
                    <a:pt x="10672" y="6709"/>
                    <a:pt x="10615" y="6760"/>
                  </a:cubicBezTo>
                  <a:cubicBezTo>
                    <a:pt x="10479" y="6757"/>
                    <a:pt x="10615" y="6577"/>
                    <a:pt x="10586" y="6512"/>
                  </a:cubicBezTo>
                  <a:cubicBezTo>
                    <a:pt x="10565" y="6462"/>
                    <a:pt x="10465" y="6492"/>
                    <a:pt x="10424" y="6464"/>
                  </a:cubicBezTo>
                  <a:cubicBezTo>
                    <a:pt x="10342" y="6502"/>
                    <a:pt x="10363" y="6612"/>
                    <a:pt x="10338" y="6693"/>
                  </a:cubicBezTo>
                  <a:cubicBezTo>
                    <a:pt x="10316" y="6763"/>
                    <a:pt x="10270" y="6894"/>
                    <a:pt x="10242" y="6980"/>
                  </a:cubicBezTo>
                  <a:cubicBezTo>
                    <a:pt x="10218" y="7055"/>
                    <a:pt x="10203" y="7124"/>
                    <a:pt x="10185" y="7219"/>
                  </a:cubicBezTo>
                  <a:cubicBezTo>
                    <a:pt x="10293" y="7308"/>
                    <a:pt x="10488" y="7311"/>
                    <a:pt x="10586" y="7410"/>
                  </a:cubicBezTo>
                  <a:cubicBezTo>
                    <a:pt x="10591" y="7447"/>
                    <a:pt x="10562" y="7449"/>
                    <a:pt x="10557" y="7477"/>
                  </a:cubicBezTo>
                  <a:cubicBezTo>
                    <a:pt x="10495" y="7485"/>
                    <a:pt x="10481" y="7444"/>
                    <a:pt x="10433" y="7439"/>
                  </a:cubicBezTo>
                  <a:cubicBezTo>
                    <a:pt x="10363" y="7462"/>
                    <a:pt x="10385" y="7624"/>
                    <a:pt x="10271" y="7572"/>
                  </a:cubicBezTo>
                  <a:cubicBezTo>
                    <a:pt x="10256" y="7520"/>
                    <a:pt x="10311" y="7462"/>
                    <a:pt x="10319" y="7400"/>
                  </a:cubicBezTo>
                  <a:cubicBezTo>
                    <a:pt x="10276" y="7363"/>
                    <a:pt x="10220" y="7339"/>
                    <a:pt x="10156" y="7324"/>
                  </a:cubicBezTo>
                  <a:cubicBezTo>
                    <a:pt x="10057" y="7437"/>
                    <a:pt x="10006" y="7648"/>
                    <a:pt x="9927" y="7792"/>
                  </a:cubicBezTo>
                  <a:cubicBezTo>
                    <a:pt x="9898" y="7845"/>
                    <a:pt x="9836" y="7898"/>
                    <a:pt x="9841" y="7945"/>
                  </a:cubicBezTo>
                  <a:cubicBezTo>
                    <a:pt x="9855" y="8079"/>
                    <a:pt x="10351" y="8140"/>
                    <a:pt x="10166" y="8308"/>
                  </a:cubicBezTo>
                  <a:cubicBezTo>
                    <a:pt x="10104" y="8300"/>
                    <a:pt x="10082" y="8252"/>
                    <a:pt x="10032" y="8232"/>
                  </a:cubicBezTo>
                  <a:cubicBezTo>
                    <a:pt x="9965" y="8273"/>
                    <a:pt x="9962" y="8378"/>
                    <a:pt x="9879" y="8404"/>
                  </a:cubicBezTo>
                  <a:cubicBezTo>
                    <a:pt x="9861" y="8390"/>
                    <a:pt x="9845" y="8374"/>
                    <a:pt x="9831" y="8356"/>
                  </a:cubicBezTo>
                  <a:cubicBezTo>
                    <a:pt x="9844" y="8276"/>
                    <a:pt x="9918" y="8258"/>
                    <a:pt x="9917" y="8165"/>
                  </a:cubicBezTo>
                  <a:cubicBezTo>
                    <a:pt x="9887" y="8119"/>
                    <a:pt x="9838" y="8091"/>
                    <a:pt x="9783" y="8069"/>
                  </a:cubicBezTo>
                  <a:cubicBezTo>
                    <a:pt x="9667" y="8215"/>
                    <a:pt x="9578" y="8359"/>
                    <a:pt x="9458" y="8518"/>
                  </a:cubicBezTo>
                  <a:cubicBezTo>
                    <a:pt x="9427" y="8561"/>
                    <a:pt x="9296" y="8692"/>
                    <a:pt x="9296" y="8738"/>
                  </a:cubicBezTo>
                  <a:cubicBezTo>
                    <a:pt x="9296" y="8858"/>
                    <a:pt x="9731" y="8996"/>
                    <a:pt x="9564" y="9120"/>
                  </a:cubicBezTo>
                  <a:cubicBezTo>
                    <a:pt x="9492" y="9116"/>
                    <a:pt x="9505" y="9055"/>
                    <a:pt x="9449" y="9054"/>
                  </a:cubicBezTo>
                  <a:cubicBezTo>
                    <a:pt x="9370" y="9052"/>
                    <a:pt x="9343" y="9178"/>
                    <a:pt x="9277" y="9178"/>
                  </a:cubicBezTo>
                  <a:cubicBezTo>
                    <a:pt x="9236" y="9181"/>
                    <a:pt x="9228" y="9150"/>
                    <a:pt x="9210" y="9130"/>
                  </a:cubicBezTo>
                  <a:cubicBezTo>
                    <a:pt x="9216" y="9047"/>
                    <a:pt x="9338" y="9040"/>
                    <a:pt x="9344" y="8968"/>
                  </a:cubicBezTo>
                  <a:cubicBezTo>
                    <a:pt x="9349" y="8907"/>
                    <a:pt x="9277" y="8872"/>
                    <a:pt x="9229" y="8824"/>
                  </a:cubicBezTo>
                  <a:cubicBezTo>
                    <a:pt x="9106" y="8922"/>
                    <a:pt x="8982" y="9073"/>
                    <a:pt x="8847" y="9187"/>
                  </a:cubicBezTo>
                  <a:cubicBezTo>
                    <a:pt x="8795" y="9231"/>
                    <a:pt x="8688" y="9306"/>
                    <a:pt x="8684" y="9359"/>
                  </a:cubicBezTo>
                  <a:cubicBezTo>
                    <a:pt x="8675" y="9477"/>
                    <a:pt x="8891" y="9619"/>
                    <a:pt x="8923" y="9722"/>
                  </a:cubicBezTo>
                  <a:cubicBezTo>
                    <a:pt x="8909" y="9753"/>
                    <a:pt x="8892" y="9780"/>
                    <a:pt x="8866" y="9799"/>
                  </a:cubicBezTo>
                  <a:cubicBezTo>
                    <a:pt x="8819" y="9766"/>
                    <a:pt x="8809" y="9697"/>
                    <a:pt x="8751" y="9675"/>
                  </a:cubicBezTo>
                  <a:cubicBezTo>
                    <a:pt x="8666" y="9701"/>
                    <a:pt x="8628" y="9775"/>
                    <a:pt x="8541" y="9799"/>
                  </a:cubicBezTo>
                  <a:cubicBezTo>
                    <a:pt x="8533" y="9775"/>
                    <a:pt x="8506" y="9771"/>
                    <a:pt x="8493" y="9751"/>
                  </a:cubicBezTo>
                  <a:cubicBezTo>
                    <a:pt x="8527" y="9670"/>
                    <a:pt x="8636" y="9665"/>
                    <a:pt x="8675" y="9589"/>
                  </a:cubicBezTo>
                  <a:cubicBezTo>
                    <a:pt x="8639" y="9539"/>
                    <a:pt x="8619" y="9472"/>
                    <a:pt x="8560" y="9445"/>
                  </a:cubicBezTo>
                  <a:cubicBezTo>
                    <a:pt x="8353" y="9588"/>
                    <a:pt x="8139" y="9725"/>
                    <a:pt x="7929" y="9866"/>
                  </a:cubicBezTo>
                  <a:cubicBezTo>
                    <a:pt x="7975" y="10021"/>
                    <a:pt x="8090" y="10106"/>
                    <a:pt x="8121" y="10277"/>
                  </a:cubicBezTo>
                  <a:cubicBezTo>
                    <a:pt x="8031" y="10356"/>
                    <a:pt x="8004" y="10221"/>
                    <a:pt x="7949" y="10181"/>
                  </a:cubicBezTo>
                  <a:cubicBezTo>
                    <a:pt x="7881" y="10203"/>
                    <a:pt x="7843" y="10254"/>
                    <a:pt x="7767" y="10267"/>
                  </a:cubicBezTo>
                  <a:cubicBezTo>
                    <a:pt x="7672" y="10155"/>
                    <a:pt x="7862" y="10143"/>
                    <a:pt x="7901" y="10076"/>
                  </a:cubicBezTo>
                  <a:cubicBezTo>
                    <a:pt x="7893" y="10004"/>
                    <a:pt x="7857" y="9961"/>
                    <a:pt x="7815" y="9923"/>
                  </a:cubicBezTo>
                  <a:cubicBezTo>
                    <a:pt x="7571" y="10017"/>
                    <a:pt x="7360" y="10144"/>
                    <a:pt x="7098" y="10219"/>
                  </a:cubicBezTo>
                  <a:cubicBezTo>
                    <a:pt x="7108" y="10358"/>
                    <a:pt x="7195" y="10497"/>
                    <a:pt x="7222" y="10649"/>
                  </a:cubicBezTo>
                  <a:cubicBezTo>
                    <a:pt x="7199" y="10661"/>
                    <a:pt x="7176" y="10673"/>
                    <a:pt x="7146" y="10678"/>
                  </a:cubicBezTo>
                  <a:cubicBezTo>
                    <a:pt x="7116" y="10645"/>
                    <a:pt x="7114" y="10583"/>
                    <a:pt x="7069" y="10563"/>
                  </a:cubicBezTo>
                  <a:cubicBezTo>
                    <a:pt x="7002" y="10567"/>
                    <a:pt x="6969" y="10604"/>
                    <a:pt x="6897" y="10602"/>
                  </a:cubicBezTo>
                  <a:cubicBezTo>
                    <a:pt x="6879" y="10581"/>
                    <a:pt x="6872" y="10551"/>
                    <a:pt x="6869" y="10516"/>
                  </a:cubicBezTo>
                  <a:cubicBezTo>
                    <a:pt x="6907" y="10477"/>
                    <a:pt x="6993" y="10487"/>
                    <a:pt x="7031" y="10449"/>
                  </a:cubicBezTo>
                  <a:cubicBezTo>
                    <a:pt x="7036" y="10367"/>
                    <a:pt x="7021" y="10306"/>
                    <a:pt x="6983" y="10267"/>
                  </a:cubicBezTo>
                  <a:cubicBezTo>
                    <a:pt x="6886" y="10279"/>
                    <a:pt x="6771" y="10331"/>
                    <a:pt x="6649" y="10363"/>
                  </a:cubicBezTo>
                  <a:cubicBezTo>
                    <a:pt x="6525" y="10395"/>
                    <a:pt x="6379" y="10376"/>
                    <a:pt x="6295" y="10458"/>
                  </a:cubicBezTo>
                  <a:cubicBezTo>
                    <a:pt x="6320" y="10598"/>
                    <a:pt x="6348" y="10720"/>
                    <a:pt x="6372" y="10879"/>
                  </a:cubicBezTo>
                  <a:cubicBezTo>
                    <a:pt x="6348" y="10906"/>
                    <a:pt x="6303" y="10912"/>
                    <a:pt x="6248" y="10908"/>
                  </a:cubicBezTo>
                  <a:cubicBezTo>
                    <a:pt x="6225" y="10866"/>
                    <a:pt x="6224" y="10804"/>
                    <a:pt x="6209" y="10755"/>
                  </a:cubicBezTo>
                  <a:cubicBezTo>
                    <a:pt x="6144" y="10736"/>
                    <a:pt x="6037" y="10794"/>
                    <a:pt x="5961" y="10764"/>
                  </a:cubicBezTo>
                  <a:cubicBezTo>
                    <a:pt x="5894" y="10600"/>
                    <a:pt x="6175" y="10706"/>
                    <a:pt x="6209" y="10611"/>
                  </a:cubicBezTo>
                  <a:cubicBezTo>
                    <a:pt x="6204" y="10553"/>
                    <a:pt x="6190" y="10503"/>
                    <a:pt x="6181" y="10449"/>
                  </a:cubicBezTo>
                  <a:cubicBezTo>
                    <a:pt x="5945" y="10463"/>
                    <a:pt x="5641" y="10507"/>
                    <a:pt x="5359" y="10487"/>
                  </a:cubicBezTo>
                  <a:cubicBezTo>
                    <a:pt x="5325" y="10604"/>
                    <a:pt x="5344" y="10786"/>
                    <a:pt x="5321" y="10936"/>
                  </a:cubicBezTo>
                  <a:cubicBezTo>
                    <a:pt x="5303" y="10951"/>
                    <a:pt x="5243" y="10951"/>
                    <a:pt x="5225" y="10936"/>
                  </a:cubicBezTo>
                  <a:cubicBezTo>
                    <a:pt x="5207" y="10895"/>
                    <a:pt x="5239" y="10833"/>
                    <a:pt x="5206" y="10793"/>
                  </a:cubicBezTo>
                  <a:cubicBezTo>
                    <a:pt x="5157" y="10759"/>
                    <a:pt x="5047" y="10786"/>
                    <a:pt x="4986" y="10764"/>
                  </a:cubicBezTo>
                  <a:cubicBezTo>
                    <a:pt x="4991" y="10739"/>
                    <a:pt x="4947" y="10716"/>
                    <a:pt x="4977" y="10697"/>
                  </a:cubicBezTo>
                  <a:cubicBezTo>
                    <a:pt x="5013" y="10654"/>
                    <a:pt x="5129" y="10690"/>
                    <a:pt x="5196" y="10678"/>
                  </a:cubicBezTo>
                  <a:cubicBezTo>
                    <a:pt x="5252" y="10660"/>
                    <a:pt x="5231" y="10566"/>
                    <a:pt x="5235" y="10497"/>
                  </a:cubicBezTo>
                  <a:cubicBezTo>
                    <a:pt x="4979" y="10463"/>
                    <a:pt x="4633" y="10416"/>
                    <a:pt x="4374" y="10382"/>
                  </a:cubicBezTo>
                  <a:cubicBezTo>
                    <a:pt x="4349" y="10522"/>
                    <a:pt x="4340" y="10679"/>
                    <a:pt x="4298" y="10802"/>
                  </a:cubicBezTo>
                  <a:cubicBezTo>
                    <a:pt x="4240" y="10810"/>
                    <a:pt x="4202" y="10796"/>
                    <a:pt x="4174" y="10774"/>
                  </a:cubicBezTo>
                  <a:cubicBezTo>
                    <a:pt x="4188" y="10740"/>
                    <a:pt x="4198" y="10703"/>
                    <a:pt x="4193" y="10649"/>
                  </a:cubicBezTo>
                  <a:cubicBezTo>
                    <a:pt x="4158" y="10595"/>
                    <a:pt x="4040" y="10624"/>
                    <a:pt x="3992" y="10583"/>
                  </a:cubicBezTo>
                  <a:cubicBezTo>
                    <a:pt x="3987" y="10526"/>
                    <a:pt x="3995" y="10484"/>
                    <a:pt x="4030" y="10468"/>
                  </a:cubicBezTo>
                  <a:cubicBezTo>
                    <a:pt x="4096" y="10482"/>
                    <a:pt x="4133" y="10524"/>
                    <a:pt x="4222" y="10516"/>
                  </a:cubicBezTo>
                  <a:cubicBezTo>
                    <a:pt x="4257" y="10488"/>
                    <a:pt x="4251" y="10418"/>
                    <a:pt x="4279" y="10382"/>
                  </a:cubicBezTo>
                  <a:cubicBezTo>
                    <a:pt x="4217" y="10292"/>
                    <a:pt x="4094" y="10306"/>
                    <a:pt x="3973" y="10267"/>
                  </a:cubicBezTo>
                  <a:cubicBezTo>
                    <a:pt x="3902" y="10244"/>
                    <a:pt x="3828" y="10202"/>
                    <a:pt x="3734" y="10162"/>
                  </a:cubicBezTo>
                  <a:cubicBezTo>
                    <a:pt x="3679" y="10139"/>
                    <a:pt x="3598" y="10108"/>
                    <a:pt x="3572" y="10114"/>
                  </a:cubicBezTo>
                  <a:cubicBezTo>
                    <a:pt x="3458" y="10140"/>
                    <a:pt x="3444" y="10429"/>
                    <a:pt x="3361" y="10497"/>
                  </a:cubicBezTo>
                  <a:cubicBezTo>
                    <a:pt x="3327" y="10499"/>
                    <a:pt x="3299" y="10495"/>
                    <a:pt x="3275" y="10487"/>
                  </a:cubicBezTo>
                  <a:cubicBezTo>
                    <a:pt x="3254" y="10439"/>
                    <a:pt x="3286" y="10390"/>
                    <a:pt x="3304" y="10353"/>
                  </a:cubicBezTo>
                  <a:cubicBezTo>
                    <a:pt x="3259" y="10306"/>
                    <a:pt x="3190" y="10283"/>
                    <a:pt x="3132" y="10248"/>
                  </a:cubicBezTo>
                  <a:cubicBezTo>
                    <a:pt x="3119" y="10225"/>
                    <a:pt x="3132" y="10163"/>
                    <a:pt x="3151" y="10143"/>
                  </a:cubicBezTo>
                  <a:cubicBezTo>
                    <a:pt x="3218" y="10172"/>
                    <a:pt x="3275" y="10211"/>
                    <a:pt x="3361" y="10219"/>
                  </a:cubicBezTo>
                  <a:cubicBezTo>
                    <a:pt x="3411" y="10196"/>
                    <a:pt x="3412" y="10124"/>
                    <a:pt x="3438" y="10076"/>
                  </a:cubicBezTo>
                  <a:cubicBezTo>
                    <a:pt x="3331" y="9973"/>
                    <a:pt x="3179" y="9936"/>
                    <a:pt x="3046" y="9866"/>
                  </a:cubicBezTo>
                  <a:cubicBezTo>
                    <a:pt x="2927" y="9803"/>
                    <a:pt x="2829" y="9702"/>
                    <a:pt x="2712" y="9646"/>
                  </a:cubicBezTo>
                  <a:cubicBezTo>
                    <a:pt x="2598" y="9740"/>
                    <a:pt x="2567" y="9915"/>
                    <a:pt x="2454" y="10009"/>
                  </a:cubicBezTo>
                  <a:cubicBezTo>
                    <a:pt x="2406" y="10000"/>
                    <a:pt x="2371" y="9977"/>
                    <a:pt x="2349" y="9942"/>
                  </a:cubicBezTo>
                  <a:cubicBezTo>
                    <a:pt x="2352" y="9891"/>
                    <a:pt x="2384" y="9870"/>
                    <a:pt x="2406" y="9837"/>
                  </a:cubicBezTo>
                  <a:cubicBezTo>
                    <a:pt x="2380" y="9774"/>
                    <a:pt x="2317" y="9748"/>
                    <a:pt x="2272" y="9703"/>
                  </a:cubicBezTo>
                  <a:cubicBezTo>
                    <a:pt x="2269" y="9659"/>
                    <a:pt x="2299" y="9647"/>
                    <a:pt x="2320" y="9627"/>
                  </a:cubicBezTo>
                  <a:cubicBezTo>
                    <a:pt x="2433" y="9711"/>
                    <a:pt x="2525" y="9770"/>
                    <a:pt x="2587" y="9589"/>
                  </a:cubicBezTo>
                  <a:cubicBezTo>
                    <a:pt x="2497" y="9449"/>
                    <a:pt x="2337" y="9378"/>
                    <a:pt x="2215" y="9273"/>
                  </a:cubicBezTo>
                  <a:cubicBezTo>
                    <a:pt x="2130" y="9201"/>
                    <a:pt x="2070" y="9111"/>
                    <a:pt x="1976" y="9054"/>
                  </a:cubicBezTo>
                  <a:cubicBezTo>
                    <a:pt x="1854" y="9132"/>
                    <a:pt x="1757" y="9236"/>
                    <a:pt x="1680" y="9359"/>
                  </a:cubicBezTo>
                  <a:cubicBezTo>
                    <a:pt x="1631" y="9357"/>
                    <a:pt x="1611" y="9326"/>
                    <a:pt x="1584" y="9302"/>
                  </a:cubicBezTo>
                  <a:cubicBezTo>
                    <a:pt x="1600" y="9251"/>
                    <a:pt x="1651" y="9236"/>
                    <a:pt x="1670" y="9187"/>
                  </a:cubicBezTo>
                  <a:cubicBezTo>
                    <a:pt x="1651" y="9105"/>
                    <a:pt x="1568" y="9086"/>
                    <a:pt x="1546" y="9006"/>
                  </a:cubicBezTo>
                  <a:cubicBezTo>
                    <a:pt x="1642" y="8891"/>
                    <a:pt x="1667" y="9073"/>
                    <a:pt x="1737" y="9082"/>
                  </a:cubicBezTo>
                  <a:cubicBezTo>
                    <a:pt x="1781" y="9088"/>
                    <a:pt x="1869" y="9019"/>
                    <a:pt x="1871" y="8968"/>
                  </a:cubicBezTo>
                  <a:cubicBezTo>
                    <a:pt x="1874" y="8882"/>
                    <a:pt x="1706" y="8770"/>
                    <a:pt x="1622" y="8671"/>
                  </a:cubicBezTo>
                  <a:cubicBezTo>
                    <a:pt x="1530" y="8562"/>
                    <a:pt x="1477" y="8453"/>
                    <a:pt x="1412" y="8404"/>
                  </a:cubicBezTo>
                  <a:cubicBezTo>
                    <a:pt x="1267" y="8466"/>
                    <a:pt x="1168" y="8574"/>
                    <a:pt x="1030" y="8643"/>
                  </a:cubicBezTo>
                  <a:cubicBezTo>
                    <a:pt x="901" y="8593"/>
                    <a:pt x="1007" y="8495"/>
                    <a:pt x="1068" y="8451"/>
                  </a:cubicBezTo>
                  <a:cubicBezTo>
                    <a:pt x="1054" y="8365"/>
                    <a:pt x="895" y="8284"/>
                    <a:pt x="1011" y="8213"/>
                  </a:cubicBezTo>
                  <a:cubicBezTo>
                    <a:pt x="1105" y="8227"/>
                    <a:pt x="1097" y="8343"/>
                    <a:pt x="1173" y="8375"/>
                  </a:cubicBezTo>
                  <a:cubicBezTo>
                    <a:pt x="1241" y="8360"/>
                    <a:pt x="1279" y="8315"/>
                    <a:pt x="1326" y="8279"/>
                  </a:cubicBezTo>
                  <a:cubicBezTo>
                    <a:pt x="1197" y="8058"/>
                    <a:pt x="1066" y="7839"/>
                    <a:pt x="944" y="7611"/>
                  </a:cubicBezTo>
                  <a:cubicBezTo>
                    <a:pt x="796" y="7658"/>
                    <a:pt x="687" y="7742"/>
                    <a:pt x="533" y="7783"/>
                  </a:cubicBezTo>
                  <a:cubicBezTo>
                    <a:pt x="513" y="7754"/>
                    <a:pt x="493" y="7726"/>
                    <a:pt x="495" y="7677"/>
                  </a:cubicBezTo>
                  <a:cubicBezTo>
                    <a:pt x="524" y="7653"/>
                    <a:pt x="566" y="7641"/>
                    <a:pt x="609" y="7630"/>
                  </a:cubicBezTo>
                  <a:cubicBezTo>
                    <a:pt x="614" y="7551"/>
                    <a:pt x="559" y="7534"/>
                    <a:pt x="571" y="7448"/>
                  </a:cubicBezTo>
                  <a:cubicBezTo>
                    <a:pt x="601" y="7453"/>
                    <a:pt x="593" y="7419"/>
                    <a:pt x="628" y="7429"/>
                  </a:cubicBezTo>
                  <a:cubicBezTo>
                    <a:pt x="679" y="7461"/>
                    <a:pt x="671" y="7552"/>
                    <a:pt x="724" y="7582"/>
                  </a:cubicBezTo>
                  <a:cubicBezTo>
                    <a:pt x="786" y="7567"/>
                    <a:pt x="829" y="7534"/>
                    <a:pt x="886" y="7515"/>
                  </a:cubicBezTo>
                  <a:cubicBezTo>
                    <a:pt x="903" y="7447"/>
                    <a:pt x="851" y="7409"/>
                    <a:pt x="829" y="7353"/>
                  </a:cubicBezTo>
                  <a:cubicBezTo>
                    <a:pt x="758" y="7173"/>
                    <a:pt x="725" y="6976"/>
                    <a:pt x="628" y="6817"/>
                  </a:cubicBezTo>
                  <a:cubicBezTo>
                    <a:pt x="502" y="6866"/>
                    <a:pt x="327" y="6866"/>
                    <a:pt x="217" y="6932"/>
                  </a:cubicBezTo>
                  <a:cubicBezTo>
                    <a:pt x="186" y="6912"/>
                    <a:pt x="167" y="6881"/>
                    <a:pt x="170" y="6827"/>
                  </a:cubicBezTo>
                  <a:cubicBezTo>
                    <a:pt x="212" y="6799"/>
                    <a:pt x="280" y="6797"/>
                    <a:pt x="323" y="6770"/>
                  </a:cubicBezTo>
                  <a:cubicBezTo>
                    <a:pt x="317" y="6682"/>
                    <a:pt x="279" y="6628"/>
                    <a:pt x="275" y="6540"/>
                  </a:cubicBezTo>
                  <a:cubicBezTo>
                    <a:pt x="315" y="6545"/>
                    <a:pt x="317" y="6512"/>
                    <a:pt x="361" y="6521"/>
                  </a:cubicBezTo>
                  <a:cubicBezTo>
                    <a:pt x="392" y="6588"/>
                    <a:pt x="406" y="6673"/>
                    <a:pt x="428" y="6750"/>
                  </a:cubicBezTo>
                  <a:cubicBezTo>
                    <a:pt x="502" y="6752"/>
                    <a:pt x="559" y="6735"/>
                    <a:pt x="600" y="6703"/>
                  </a:cubicBezTo>
                  <a:cubicBezTo>
                    <a:pt x="581" y="6486"/>
                    <a:pt x="506" y="6236"/>
                    <a:pt x="475" y="5996"/>
                  </a:cubicBezTo>
                  <a:cubicBezTo>
                    <a:pt x="469" y="5943"/>
                    <a:pt x="489" y="5884"/>
                    <a:pt x="447" y="5843"/>
                  </a:cubicBezTo>
                  <a:cubicBezTo>
                    <a:pt x="279" y="5858"/>
                    <a:pt x="163" y="5854"/>
                    <a:pt x="26" y="5871"/>
                  </a:cubicBezTo>
                  <a:cubicBezTo>
                    <a:pt x="0" y="5853"/>
                    <a:pt x="8" y="5800"/>
                    <a:pt x="7" y="5757"/>
                  </a:cubicBezTo>
                  <a:cubicBezTo>
                    <a:pt x="73" y="5759"/>
                    <a:pt x="129" y="5751"/>
                    <a:pt x="160" y="5718"/>
                  </a:cubicBezTo>
                  <a:cubicBezTo>
                    <a:pt x="170" y="5637"/>
                    <a:pt x="146" y="5544"/>
                    <a:pt x="151" y="5499"/>
                  </a:cubicBezTo>
                  <a:cubicBezTo>
                    <a:pt x="170" y="5484"/>
                    <a:pt x="236" y="5484"/>
                    <a:pt x="256" y="5499"/>
                  </a:cubicBezTo>
                  <a:cubicBezTo>
                    <a:pt x="250" y="5593"/>
                    <a:pt x="260" y="5673"/>
                    <a:pt x="284" y="5738"/>
                  </a:cubicBezTo>
                  <a:cubicBezTo>
                    <a:pt x="333" y="5729"/>
                    <a:pt x="395" y="5733"/>
                    <a:pt x="437" y="5718"/>
                  </a:cubicBezTo>
                  <a:cubicBezTo>
                    <a:pt x="466" y="5683"/>
                    <a:pt x="468" y="5582"/>
                    <a:pt x="466" y="5499"/>
                  </a:cubicBezTo>
                  <a:cubicBezTo>
                    <a:pt x="462" y="5314"/>
                    <a:pt x="454" y="5102"/>
                    <a:pt x="475" y="4906"/>
                  </a:cubicBezTo>
                  <a:cubicBezTo>
                    <a:pt x="384" y="4825"/>
                    <a:pt x="155" y="4883"/>
                    <a:pt x="36" y="4830"/>
                  </a:cubicBezTo>
                  <a:cubicBezTo>
                    <a:pt x="36" y="4779"/>
                    <a:pt x="42" y="4734"/>
                    <a:pt x="65" y="4705"/>
                  </a:cubicBezTo>
                  <a:cubicBezTo>
                    <a:pt x="109" y="4705"/>
                    <a:pt x="154" y="4705"/>
                    <a:pt x="198" y="4705"/>
                  </a:cubicBezTo>
                  <a:cubicBezTo>
                    <a:pt x="244" y="4661"/>
                    <a:pt x="167" y="4490"/>
                    <a:pt x="284" y="4495"/>
                  </a:cubicBezTo>
                  <a:cubicBezTo>
                    <a:pt x="292" y="4504"/>
                    <a:pt x="302" y="4510"/>
                    <a:pt x="313" y="4514"/>
                  </a:cubicBezTo>
                  <a:cubicBezTo>
                    <a:pt x="321" y="4562"/>
                    <a:pt x="285" y="4644"/>
                    <a:pt x="284" y="4715"/>
                  </a:cubicBezTo>
                  <a:cubicBezTo>
                    <a:pt x="298" y="4773"/>
                    <a:pt x="438" y="4750"/>
                    <a:pt x="475" y="4753"/>
                  </a:cubicBezTo>
                  <a:cubicBezTo>
                    <a:pt x="554" y="4542"/>
                    <a:pt x="569" y="4291"/>
                    <a:pt x="638" y="4056"/>
                  </a:cubicBezTo>
                  <a:cubicBezTo>
                    <a:pt x="600" y="4029"/>
                    <a:pt x="538" y="3992"/>
                    <a:pt x="466" y="3970"/>
                  </a:cubicBezTo>
                  <a:cubicBezTo>
                    <a:pt x="361" y="3937"/>
                    <a:pt x="156" y="3963"/>
                    <a:pt x="217" y="3826"/>
                  </a:cubicBezTo>
                  <a:cubicBezTo>
                    <a:pt x="277" y="3833"/>
                    <a:pt x="311" y="3866"/>
                    <a:pt x="380" y="3864"/>
                  </a:cubicBezTo>
                  <a:cubicBezTo>
                    <a:pt x="434" y="3832"/>
                    <a:pt x="407" y="3720"/>
                    <a:pt x="466" y="3692"/>
                  </a:cubicBezTo>
                  <a:cubicBezTo>
                    <a:pt x="485" y="3692"/>
                    <a:pt x="504" y="3692"/>
                    <a:pt x="523" y="3692"/>
                  </a:cubicBezTo>
                  <a:cubicBezTo>
                    <a:pt x="556" y="3759"/>
                    <a:pt x="499" y="3813"/>
                    <a:pt x="495" y="3874"/>
                  </a:cubicBezTo>
                  <a:cubicBezTo>
                    <a:pt x="511" y="3936"/>
                    <a:pt x="637" y="3934"/>
                    <a:pt x="676" y="3941"/>
                  </a:cubicBezTo>
                  <a:cubicBezTo>
                    <a:pt x="752" y="3704"/>
                    <a:pt x="845" y="3486"/>
                    <a:pt x="934" y="3262"/>
                  </a:cubicBezTo>
                  <a:cubicBezTo>
                    <a:pt x="910" y="3170"/>
                    <a:pt x="456" y="3134"/>
                    <a:pt x="590" y="2976"/>
                  </a:cubicBezTo>
                  <a:cubicBezTo>
                    <a:pt x="651" y="2969"/>
                    <a:pt x="673" y="3001"/>
                    <a:pt x="714" y="3014"/>
                  </a:cubicBezTo>
                  <a:cubicBezTo>
                    <a:pt x="785" y="2995"/>
                    <a:pt x="780" y="2901"/>
                    <a:pt x="820" y="2851"/>
                  </a:cubicBezTo>
                  <a:cubicBezTo>
                    <a:pt x="853" y="2860"/>
                    <a:pt x="882" y="2871"/>
                    <a:pt x="896" y="2899"/>
                  </a:cubicBezTo>
                  <a:cubicBezTo>
                    <a:pt x="880" y="2964"/>
                    <a:pt x="824" y="3015"/>
                    <a:pt x="829" y="3071"/>
                  </a:cubicBezTo>
                  <a:cubicBezTo>
                    <a:pt x="882" y="3073"/>
                    <a:pt x="912" y="3168"/>
                    <a:pt x="972" y="3157"/>
                  </a:cubicBezTo>
                  <a:cubicBezTo>
                    <a:pt x="1020" y="3149"/>
                    <a:pt x="1073" y="3006"/>
                    <a:pt x="1106" y="2947"/>
                  </a:cubicBezTo>
                  <a:cubicBezTo>
                    <a:pt x="1192" y="2796"/>
                    <a:pt x="1312" y="2618"/>
                    <a:pt x="1402" y="2488"/>
                  </a:cubicBezTo>
                  <a:cubicBezTo>
                    <a:pt x="1316" y="2359"/>
                    <a:pt x="1157" y="2300"/>
                    <a:pt x="1049" y="2192"/>
                  </a:cubicBezTo>
                  <a:cubicBezTo>
                    <a:pt x="1064" y="2144"/>
                    <a:pt x="1106" y="2122"/>
                    <a:pt x="1135" y="2087"/>
                  </a:cubicBezTo>
                  <a:cubicBezTo>
                    <a:pt x="1259" y="2248"/>
                    <a:pt x="1336" y="1979"/>
                    <a:pt x="1450" y="2058"/>
                  </a:cubicBezTo>
                  <a:cubicBezTo>
                    <a:pt x="1447" y="2151"/>
                    <a:pt x="1363" y="2162"/>
                    <a:pt x="1336" y="2230"/>
                  </a:cubicBezTo>
                  <a:cubicBezTo>
                    <a:pt x="1369" y="2289"/>
                    <a:pt x="1414" y="2337"/>
                    <a:pt x="1488" y="2355"/>
                  </a:cubicBezTo>
                  <a:cubicBezTo>
                    <a:pt x="1660" y="2163"/>
                    <a:pt x="1833" y="1973"/>
                    <a:pt x="2004" y="1781"/>
                  </a:cubicBezTo>
                  <a:cubicBezTo>
                    <a:pt x="1932" y="1650"/>
                    <a:pt x="1813" y="1565"/>
                    <a:pt x="1727" y="1447"/>
                  </a:cubicBezTo>
                  <a:cubicBezTo>
                    <a:pt x="1738" y="1400"/>
                    <a:pt x="1785" y="1389"/>
                    <a:pt x="1813" y="1361"/>
                  </a:cubicBezTo>
                  <a:cubicBezTo>
                    <a:pt x="1867" y="1389"/>
                    <a:pt x="1851" y="1448"/>
                    <a:pt x="1909" y="1456"/>
                  </a:cubicBezTo>
                  <a:cubicBezTo>
                    <a:pt x="1992" y="1468"/>
                    <a:pt x="2081" y="1269"/>
                    <a:pt x="2138" y="1418"/>
                  </a:cubicBezTo>
                  <a:cubicBezTo>
                    <a:pt x="2109" y="1478"/>
                    <a:pt x="2024" y="1483"/>
                    <a:pt x="1995" y="1542"/>
                  </a:cubicBezTo>
                  <a:cubicBezTo>
                    <a:pt x="2014" y="1606"/>
                    <a:pt x="2051" y="1651"/>
                    <a:pt x="2091" y="1695"/>
                  </a:cubicBezTo>
                  <a:cubicBezTo>
                    <a:pt x="2316" y="1548"/>
                    <a:pt x="2517" y="1376"/>
                    <a:pt x="2731" y="1217"/>
                  </a:cubicBezTo>
                  <a:cubicBezTo>
                    <a:pt x="2709" y="1142"/>
                    <a:pt x="2652" y="1078"/>
                    <a:pt x="2607" y="1007"/>
                  </a:cubicBezTo>
                  <a:cubicBezTo>
                    <a:pt x="2569" y="949"/>
                    <a:pt x="2492" y="863"/>
                    <a:pt x="2549" y="797"/>
                  </a:cubicBezTo>
                  <a:cubicBezTo>
                    <a:pt x="2560" y="798"/>
                    <a:pt x="2566" y="795"/>
                    <a:pt x="2568" y="787"/>
                  </a:cubicBezTo>
                  <a:cubicBezTo>
                    <a:pt x="2630" y="799"/>
                    <a:pt x="2618" y="884"/>
                    <a:pt x="2673" y="902"/>
                  </a:cubicBezTo>
                  <a:cubicBezTo>
                    <a:pt x="2737" y="916"/>
                    <a:pt x="2778" y="829"/>
                    <a:pt x="2865" y="835"/>
                  </a:cubicBezTo>
                  <a:cubicBezTo>
                    <a:pt x="2873" y="855"/>
                    <a:pt x="2879" y="878"/>
                    <a:pt x="2893" y="892"/>
                  </a:cubicBezTo>
                  <a:cubicBezTo>
                    <a:pt x="2865" y="963"/>
                    <a:pt x="2759" y="955"/>
                    <a:pt x="2721" y="1017"/>
                  </a:cubicBezTo>
                  <a:cubicBezTo>
                    <a:pt x="2737" y="1077"/>
                    <a:pt x="2770" y="1121"/>
                    <a:pt x="2807" y="1160"/>
                  </a:cubicBezTo>
                  <a:cubicBezTo>
                    <a:pt x="3053" y="1055"/>
                    <a:pt x="3283" y="935"/>
                    <a:pt x="3514" y="816"/>
                  </a:cubicBezTo>
                  <a:cubicBezTo>
                    <a:pt x="3462" y="697"/>
                    <a:pt x="3433" y="554"/>
                    <a:pt x="3342" y="472"/>
                  </a:cubicBezTo>
                  <a:cubicBezTo>
                    <a:pt x="3287" y="583"/>
                    <a:pt x="3421" y="666"/>
                    <a:pt x="3419" y="787"/>
                  </a:cubicBezTo>
                  <a:cubicBezTo>
                    <a:pt x="3318" y="857"/>
                    <a:pt x="3190" y="912"/>
                    <a:pt x="3065" y="969"/>
                  </a:cubicBezTo>
                  <a:cubicBezTo>
                    <a:pt x="2983" y="1007"/>
                    <a:pt x="2910" y="1076"/>
                    <a:pt x="2826" y="1084"/>
                  </a:cubicBezTo>
                  <a:cubicBezTo>
                    <a:pt x="2787" y="974"/>
                    <a:pt x="2942" y="985"/>
                    <a:pt x="2970" y="912"/>
                  </a:cubicBezTo>
                  <a:cubicBezTo>
                    <a:pt x="2961" y="870"/>
                    <a:pt x="2937" y="843"/>
                    <a:pt x="2922" y="806"/>
                  </a:cubicBezTo>
                  <a:cubicBezTo>
                    <a:pt x="2948" y="756"/>
                    <a:pt x="3001" y="732"/>
                    <a:pt x="3065" y="720"/>
                  </a:cubicBezTo>
                  <a:cubicBezTo>
                    <a:pt x="3089" y="757"/>
                    <a:pt x="3091" y="816"/>
                    <a:pt x="3132" y="835"/>
                  </a:cubicBezTo>
                  <a:cubicBezTo>
                    <a:pt x="3205" y="819"/>
                    <a:pt x="3273" y="797"/>
                    <a:pt x="3314" y="749"/>
                  </a:cubicBezTo>
                  <a:cubicBezTo>
                    <a:pt x="3285" y="602"/>
                    <a:pt x="3189" y="473"/>
                    <a:pt x="3170" y="348"/>
                  </a:cubicBezTo>
                  <a:cubicBezTo>
                    <a:pt x="3355" y="245"/>
                    <a:pt x="3596" y="149"/>
                    <a:pt x="3820" y="118"/>
                  </a:cubicBezTo>
                  <a:cubicBezTo>
                    <a:pt x="3812" y="218"/>
                    <a:pt x="3689" y="204"/>
                    <a:pt x="3620" y="243"/>
                  </a:cubicBezTo>
                  <a:cubicBezTo>
                    <a:pt x="3609" y="301"/>
                    <a:pt x="3658" y="351"/>
                    <a:pt x="3648" y="376"/>
                  </a:cubicBezTo>
                  <a:cubicBezTo>
                    <a:pt x="3631" y="413"/>
                    <a:pt x="3590" y="426"/>
                    <a:pt x="3534" y="424"/>
                  </a:cubicBezTo>
                  <a:cubicBezTo>
                    <a:pt x="3511" y="383"/>
                    <a:pt x="3506" y="324"/>
                    <a:pt x="3476" y="290"/>
                  </a:cubicBezTo>
                  <a:cubicBezTo>
                    <a:pt x="3400" y="313"/>
                    <a:pt x="3311" y="322"/>
                    <a:pt x="3266" y="376"/>
                  </a:cubicBezTo>
                  <a:cubicBezTo>
                    <a:pt x="3272" y="412"/>
                    <a:pt x="3277" y="448"/>
                    <a:pt x="3314" y="453"/>
                  </a:cubicBezTo>
                  <a:cubicBezTo>
                    <a:pt x="3350" y="416"/>
                    <a:pt x="3364" y="357"/>
                    <a:pt x="3448" y="367"/>
                  </a:cubicBezTo>
                  <a:cubicBezTo>
                    <a:pt x="3478" y="406"/>
                    <a:pt x="3465" y="489"/>
                    <a:pt x="3514" y="510"/>
                  </a:cubicBezTo>
                  <a:cubicBezTo>
                    <a:pt x="3582" y="511"/>
                    <a:pt x="3596" y="458"/>
                    <a:pt x="3667" y="462"/>
                  </a:cubicBezTo>
                  <a:cubicBezTo>
                    <a:pt x="3694" y="485"/>
                    <a:pt x="3669" y="503"/>
                    <a:pt x="3686" y="539"/>
                  </a:cubicBezTo>
                  <a:cubicBezTo>
                    <a:pt x="3642" y="568"/>
                    <a:pt x="3568" y="567"/>
                    <a:pt x="3543" y="615"/>
                  </a:cubicBezTo>
                  <a:cubicBezTo>
                    <a:pt x="3564" y="674"/>
                    <a:pt x="3581" y="737"/>
                    <a:pt x="3610" y="787"/>
                  </a:cubicBezTo>
                  <a:cubicBezTo>
                    <a:pt x="3857" y="719"/>
                    <a:pt x="4087" y="633"/>
                    <a:pt x="4336" y="567"/>
                  </a:cubicBezTo>
                  <a:cubicBezTo>
                    <a:pt x="4312" y="423"/>
                    <a:pt x="4237" y="278"/>
                    <a:pt x="4241" y="137"/>
                  </a:cubicBezTo>
                  <a:cubicBezTo>
                    <a:pt x="4249" y="105"/>
                    <a:pt x="4294" y="108"/>
                    <a:pt x="4327" y="99"/>
                  </a:cubicBezTo>
                  <a:cubicBezTo>
                    <a:pt x="4360" y="139"/>
                    <a:pt x="4356" y="217"/>
                    <a:pt x="4384" y="262"/>
                  </a:cubicBezTo>
                  <a:cubicBezTo>
                    <a:pt x="4472" y="264"/>
                    <a:pt x="4509" y="215"/>
                    <a:pt x="4604" y="223"/>
                  </a:cubicBezTo>
                  <a:cubicBezTo>
                    <a:pt x="4690" y="354"/>
                    <a:pt x="4478" y="327"/>
                    <a:pt x="4403" y="357"/>
                  </a:cubicBezTo>
                  <a:cubicBezTo>
                    <a:pt x="4403" y="434"/>
                    <a:pt x="4421" y="492"/>
                    <a:pt x="4441" y="548"/>
                  </a:cubicBezTo>
                  <a:cubicBezTo>
                    <a:pt x="4720" y="498"/>
                    <a:pt x="5061" y="499"/>
                    <a:pt x="5273" y="434"/>
                  </a:cubicBezTo>
                  <a:cubicBezTo>
                    <a:pt x="5266" y="307"/>
                    <a:pt x="5251" y="137"/>
                    <a:pt x="5273" y="13"/>
                  </a:cubicBezTo>
                  <a:cubicBezTo>
                    <a:pt x="5285" y="0"/>
                    <a:pt x="5314" y="4"/>
                    <a:pt x="5340" y="4"/>
                  </a:cubicBezTo>
                  <a:cubicBezTo>
                    <a:pt x="5369" y="32"/>
                    <a:pt x="5364" y="94"/>
                    <a:pt x="5378" y="137"/>
                  </a:cubicBezTo>
                  <a:cubicBezTo>
                    <a:pt x="5448" y="163"/>
                    <a:pt x="5581" y="126"/>
                    <a:pt x="5617" y="185"/>
                  </a:cubicBezTo>
                  <a:cubicBezTo>
                    <a:pt x="5617" y="201"/>
                    <a:pt x="5617" y="217"/>
                    <a:pt x="5617" y="233"/>
                  </a:cubicBezTo>
                  <a:cubicBezTo>
                    <a:pt x="5575" y="271"/>
                    <a:pt x="5469" y="244"/>
                    <a:pt x="5397" y="252"/>
                  </a:cubicBezTo>
                  <a:cubicBezTo>
                    <a:pt x="5344" y="286"/>
                    <a:pt x="5370" y="421"/>
                    <a:pt x="5397" y="462"/>
                  </a:cubicBezTo>
                  <a:cubicBezTo>
                    <a:pt x="5645" y="452"/>
                    <a:pt x="5956" y="508"/>
                    <a:pt x="6219" y="520"/>
                  </a:cubicBezTo>
                  <a:cubicBezTo>
                    <a:pt x="6300" y="426"/>
                    <a:pt x="6250" y="200"/>
                    <a:pt x="6314" y="90"/>
                  </a:cubicBezTo>
                  <a:cubicBezTo>
                    <a:pt x="6346" y="68"/>
                    <a:pt x="6397" y="92"/>
                    <a:pt x="6420" y="109"/>
                  </a:cubicBezTo>
                  <a:cubicBezTo>
                    <a:pt x="6429" y="163"/>
                    <a:pt x="6383" y="201"/>
                    <a:pt x="6410" y="243"/>
                  </a:cubicBezTo>
                  <a:cubicBezTo>
                    <a:pt x="6453" y="282"/>
                    <a:pt x="6553" y="266"/>
                    <a:pt x="6601" y="300"/>
                  </a:cubicBezTo>
                  <a:cubicBezTo>
                    <a:pt x="6606" y="343"/>
                    <a:pt x="6575" y="351"/>
                    <a:pt x="6563" y="376"/>
                  </a:cubicBezTo>
                  <a:cubicBezTo>
                    <a:pt x="6523" y="366"/>
                    <a:pt x="6468" y="329"/>
                    <a:pt x="6420" y="357"/>
                  </a:cubicBezTo>
                  <a:cubicBezTo>
                    <a:pt x="6372" y="394"/>
                    <a:pt x="6383" y="488"/>
                    <a:pt x="6372" y="539"/>
                  </a:cubicBezTo>
                  <a:cubicBezTo>
                    <a:pt x="6602" y="615"/>
                    <a:pt x="6872" y="650"/>
                    <a:pt x="7088" y="740"/>
                  </a:cubicBezTo>
                  <a:cubicBezTo>
                    <a:pt x="7191" y="648"/>
                    <a:pt x="7208" y="471"/>
                    <a:pt x="7280" y="348"/>
                  </a:cubicBezTo>
                  <a:cubicBezTo>
                    <a:pt x="7323" y="345"/>
                    <a:pt x="7346" y="364"/>
                    <a:pt x="7375" y="376"/>
                  </a:cubicBezTo>
                  <a:cubicBezTo>
                    <a:pt x="7366" y="409"/>
                    <a:pt x="7361" y="445"/>
                    <a:pt x="7346" y="472"/>
                  </a:cubicBezTo>
                  <a:cubicBezTo>
                    <a:pt x="7368" y="546"/>
                    <a:pt x="7473" y="536"/>
                    <a:pt x="7509" y="596"/>
                  </a:cubicBezTo>
                  <a:cubicBezTo>
                    <a:pt x="7489" y="688"/>
                    <a:pt x="7378" y="614"/>
                    <a:pt x="7327" y="596"/>
                  </a:cubicBezTo>
                  <a:cubicBezTo>
                    <a:pt x="7269" y="624"/>
                    <a:pt x="7254" y="695"/>
                    <a:pt x="7232" y="759"/>
                  </a:cubicBezTo>
                  <a:cubicBezTo>
                    <a:pt x="7369" y="871"/>
                    <a:pt x="7520" y="891"/>
                    <a:pt x="7700" y="988"/>
                  </a:cubicBezTo>
                  <a:cubicBezTo>
                    <a:pt x="7754" y="1017"/>
                    <a:pt x="7810" y="1073"/>
                    <a:pt x="7853" y="1064"/>
                  </a:cubicBezTo>
                  <a:cubicBezTo>
                    <a:pt x="7897" y="1056"/>
                    <a:pt x="7958" y="945"/>
                    <a:pt x="7987" y="892"/>
                  </a:cubicBezTo>
                  <a:cubicBezTo>
                    <a:pt x="8031" y="814"/>
                    <a:pt x="8073" y="631"/>
                    <a:pt x="8168" y="749"/>
                  </a:cubicBezTo>
                  <a:cubicBezTo>
                    <a:pt x="8164" y="799"/>
                    <a:pt x="8133" y="822"/>
                    <a:pt x="8121" y="864"/>
                  </a:cubicBezTo>
                  <a:cubicBezTo>
                    <a:pt x="8149" y="924"/>
                    <a:pt x="8228" y="935"/>
                    <a:pt x="8273" y="978"/>
                  </a:cubicBezTo>
                  <a:cubicBezTo>
                    <a:pt x="8272" y="1015"/>
                    <a:pt x="8235" y="1016"/>
                    <a:pt x="8226" y="1045"/>
                  </a:cubicBezTo>
                  <a:cubicBezTo>
                    <a:pt x="8158" y="1037"/>
                    <a:pt x="8140" y="961"/>
                    <a:pt x="8073" y="969"/>
                  </a:cubicBezTo>
                  <a:cubicBezTo>
                    <a:pt x="8013" y="976"/>
                    <a:pt x="7958" y="1077"/>
                    <a:pt x="7968" y="1122"/>
                  </a:cubicBezTo>
                  <a:cubicBezTo>
                    <a:pt x="7980" y="1183"/>
                    <a:pt x="8229" y="1302"/>
                    <a:pt x="8283" y="1342"/>
                  </a:cubicBezTo>
                  <a:cubicBezTo>
                    <a:pt x="8411" y="1436"/>
                    <a:pt x="8485" y="1523"/>
                    <a:pt x="8579" y="1571"/>
                  </a:cubicBezTo>
                  <a:cubicBezTo>
                    <a:pt x="8699" y="1481"/>
                    <a:pt x="8764" y="1336"/>
                    <a:pt x="8866" y="1227"/>
                  </a:cubicBezTo>
                  <a:cubicBezTo>
                    <a:pt x="8916" y="1240"/>
                    <a:pt x="8955" y="1265"/>
                    <a:pt x="8971" y="1313"/>
                  </a:cubicBezTo>
                  <a:cubicBezTo>
                    <a:pt x="8944" y="1346"/>
                    <a:pt x="8907" y="1369"/>
                    <a:pt x="8895" y="1418"/>
                  </a:cubicBezTo>
                  <a:cubicBezTo>
                    <a:pt x="8917" y="1478"/>
                    <a:pt x="8983" y="1495"/>
                    <a:pt x="9019" y="1542"/>
                  </a:cubicBezTo>
                  <a:cubicBezTo>
                    <a:pt x="9015" y="1567"/>
                    <a:pt x="8990" y="1571"/>
                    <a:pt x="8990" y="1600"/>
                  </a:cubicBezTo>
                  <a:cubicBezTo>
                    <a:pt x="8904" y="1600"/>
                    <a:pt x="8894" y="1524"/>
                    <a:pt x="8837" y="1494"/>
                  </a:cubicBezTo>
                  <a:cubicBezTo>
                    <a:pt x="8780" y="1527"/>
                    <a:pt x="8693" y="1578"/>
                    <a:pt x="8694" y="1638"/>
                  </a:cubicBezTo>
                  <a:cubicBezTo>
                    <a:pt x="8695" y="1711"/>
                    <a:pt x="8905" y="1844"/>
                    <a:pt x="8971" y="1905"/>
                  </a:cubicBezTo>
                  <a:cubicBezTo>
                    <a:pt x="9091" y="2016"/>
                    <a:pt x="9149" y="2124"/>
                    <a:pt x="9248" y="2173"/>
                  </a:cubicBezTo>
                  <a:cubicBezTo>
                    <a:pt x="9292" y="2151"/>
                    <a:pt x="9351" y="2095"/>
                    <a:pt x="9420" y="2039"/>
                  </a:cubicBezTo>
                  <a:cubicBezTo>
                    <a:pt x="9501" y="1974"/>
                    <a:pt x="9576" y="1835"/>
                    <a:pt x="9650" y="1953"/>
                  </a:cubicBezTo>
                  <a:cubicBezTo>
                    <a:pt x="9623" y="2012"/>
                    <a:pt x="9566" y="2007"/>
                    <a:pt x="9564" y="2068"/>
                  </a:cubicBezTo>
                  <a:cubicBezTo>
                    <a:pt x="9560" y="2157"/>
                    <a:pt x="9772" y="2244"/>
                    <a:pt x="9621" y="2307"/>
                  </a:cubicBezTo>
                  <a:cubicBezTo>
                    <a:pt x="9550" y="2278"/>
                    <a:pt x="9542" y="2188"/>
                    <a:pt x="9478" y="2154"/>
                  </a:cubicBezTo>
                  <a:cubicBezTo>
                    <a:pt x="9406" y="2172"/>
                    <a:pt x="9363" y="2218"/>
                    <a:pt x="9315" y="2259"/>
                  </a:cubicBezTo>
                  <a:cubicBezTo>
                    <a:pt x="9465" y="2485"/>
                    <a:pt x="9637" y="2689"/>
                    <a:pt x="9774" y="2928"/>
                  </a:cubicBezTo>
                  <a:cubicBezTo>
                    <a:pt x="9924" y="2873"/>
                    <a:pt x="10041" y="2737"/>
                    <a:pt x="10194" y="2718"/>
                  </a:cubicBezTo>
                  <a:cubicBezTo>
                    <a:pt x="10241" y="2817"/>
                    <a:pt x="10120" y="2819"/>
                    <a:pt x="10089" y="2871"/>
                  </a:cubicBezTo>
                  <a:cubicBezTo>
                    <a:pt x="10098" y="2941"/>
                    <a:pt x="10158" y="2961"/>
                    <a:pt x="10156" y="3043"/>
                  </a:cubicBezTo>
                  <a:cubicBezTo>
                    <a:pt x="10139" y="3051"/>
                    <a:pt x="10128" y="3066"/>
                    <a:pt x="10108" y="3071"/>
                  </a:cubicBezTo>
                  <a:cubicBezTo>
                    <a:pt x="10045" y="3046"/>
                    <a:pt x="10045" y="2956"/>
                    <a:pt x="9984" y="2928"/>
                  </a:cubicBezTo>
                  <a:cubicBezTo>
                    <a:pt x="9935" y="2958"/>
                    <a:pt x="9862" y="2965"/>
                    <a:pt x="9831" y="3014"/>
                  </a:cubicBezTo>
                  <a:cubicBezTo>
                    <a:pt x="9922" y="3244"/>
                    <a:pt x="10055" y="3434"/>
                    <a:pt x="10127" y="3683"/>
                  </a:cubicBezTo>
                  <a:cubicBezTo>
                    <a:pt x="10262" y="3717"/>
                    <a:pt x="10584" y="3403"/>
                    <a:pt x="10605" y="3654"/>
                  </a:cubicBezTo>
                  <a:cubicBezTo>
                    <a:pt x="10587" y="3697"/>
                    <a:pt x="10530" y="3700"/>
                    <a:pt x="10481" y="3712"/>
                  </a:cubicBezTo>
                  <a:cubicBezTo>
                    <a:pt x="10471" y="3794"/>
                    <a:pt x="10529" y="3810"/>
                    <a:pt x="10519" y="3893"/>
                  </a:cubicBezTo>
                  <a:cubicBezTo>
                    <a:pt x="10399" y="3946"/>
                    <a:pt x="10428" y="3777"/>
                    <a:pt x="10366" y="3740"/>
                  </a:cubicBezTo>
                  <a:cubicBezTo>
                    <a:pt x="10299" y="3759"/>
                    <a:pt x="10220" y="3766"/>
                    <a:pt x="10185" y="3817"/>
                  </a:cubicBezTo>
                  <a:cubicBezTo>
                    <a:pt x="10227" y="3920"/>
                    <a:pt x="10258" y="4042"/>
                    <a:pt x="10290" y="4161"/>
                  </a:cubicBezTo>
                  <a:cubicBezTo>
                    <a:pt x="10321" y="4277"/>
                    <a:pt x="10335" y="4404"/>
                    <a:pt x="10405" y="4486"/>
                  </a:cubicBezTo>
                  <a:cubicBezTo>
                    <a:pt x="10516" y="4464"/>
                    <a:pt x="10683" y="4422"/>
                    <a:pt x="10835" y="4409"/>
                  </a:cubicBezTo>
                  <a:cubicBezTo>
                    <a:pt x="10839" y="4443"/>
                    <a:pt x="10856" y="4465"/>
                    <a:pt x="10854" y="4505"/>
                  </a:cubicBezTo>
                  <a:cubicBezTo>
                    <a:pt x="10823" y="4545"/>
                    <a:pt x="10746" y="4537"/>
                    <a:pt x="10691" y="4553"/>
                  </a:cubicBezTo>
                  <a:cubicBezTo>
                    <a:pt x="10655" y="4614"/>
                    <a:pt x="10771" y="4745"/>
                    <a:pt x="10663" y="4763"/>
                  </a:cubicBezTo>
                  <a:cubicBezTo>
                    <a:pt x="10585" y="4738"/>
                    <a:pt x="10637" y="4584"/>
                    <a:pt x="10567" y="4553"/>
                  </a:cubicBezTo>
                  <a:cubicBezTo>
                    <a:pt x="10506" y="4575"/>
                    <a:pt x="10412" y="4563"/>
                    <a:pt x="10385" y="4619"/>
                  </a:cubicBezTo>
                  <a:cubicBezTo>
                    <a:pt x="10449" y="4843"/>
                    <a:pt x="10444" y="5131"/>
                    <a:pt x="10471" y="5365"/>
                  </a:cubicBezTo>
                  <a:cubicBezTo>
                    <a:pt x="10558" y="5456"/>
                    <a:pt x="10770" y="5339"/>
                    <a:pt x="10911" y="53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4"/>
            <p:cNvSpPr/>
            <p:nvPr/>
          </p:nvSpPr>
          <p:spPr bwMode="auto">
            <a:xfrm>
              <a:off x="7764463" y="2560638"/>
              <a:ext cx="334962" cy="373063"/>
            </a:xfrm>
            <a:custGeom>
              <a:avLst/>
              <a:gdLst>
                <a:gd name="T0" fmla="*/ 707 w 916"/>
                <a:gd name="T1" fmla="*/ 373 h 1019"/>
                <a:gd name="T2" fmla="*/ 898 w 916"/>
                <a:gd name="T3" fmla="*/ 1004 h 1019"/>
                <a:gd name="T4" fmla="*/ 793 w 916"/>
                <a:gd name="T5" fmla="*/ 832 h 1019"/>
                <a:gd name="T6" fmla="*/ 679 w 916"/>
                <a:gd name="T7" fmla="*/ 870 h 1019"/>
                <a:gd name="T8" fmla="*/ 650 w 916"/>
                <a:gd name="T9" fmla="*/ 746 h 1019"/>
                <a:gd name="T10" fmla="*/ 755 w 916"/>
                <a:gd name="T11" fmla="*/ 698 h 1019"/>
                <a:gd name="T12" fmla="*/ 669 w 916"/>
                <a:gd name="T13" fmla="*/ 459 h 1019"/>
                <a:gd name="T14" fmla="*/ 258 w 916"/>
                <a:gd name="T15" fmla="*/ 602 h 1019"/>
                <a:gd name="T16" fmla="*/ 0 w 916"/>
                <a:gd name="T17" fmla="*/ 29 h 1019"/>
                <a:gd name="T18" fmla="*/ 19 w 916"/>
                <a:gd name="T19" fmla="*/ 0 h 1019"/>
                <a:gd name="T20" fmla="*/ 153 w 916"/>
                <a:gd name="T21" fmla="*/ 153 h 1019"/>
                <a:gd name="T22" fmla="*/ 296 w 916"/>
                <a:gd name="T23" fmla="*/ 105 h 1019"/>
                <a:gd name="T24" fmla="*/ 354 w 916"/>
                <a:gd name="T25" fmla="*/ 230 h 1019"/>
                <a:gd name="T26" fmla="*/ 230 w 916"/>
                <a:gd name="T27" fmla="*/ 306 h 1019"/>
                <a:gd name="T28" fmla="*/ 335 w 916"/>
                <a:gd name="T29" fmla="*/ 497 h 1019"/>
                <a:gd name="T30" fmla="*/ 707 w 916"/>
                <a:gd name="T31" fmla="*/ 373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6" h="1019">
                  <a:moveTo>
                    <a:pt x="707" y="373"/>
                  </a:moveTo>
                  <a:cubicBezTo>
                    <a:pt x="775" y="567"/>
                    <a:pt x="916" y="788"/>
                    <a:pt x="898" y="1004"/>
                  </a:cubicBezTo>
                  <a:cubicBezTo>
                    <a:pt x="828" y="1019"/>
                    <a:pt x="857" y="855"/>
                    <a:pt x="793" y="832"/>
                  </a:cubicBezTo>
                  <a:cubicBezTo>
                    <a:pt x="741" y="831"/>
                    <a:pt x="734" y="874"/>
                    <a:pt x="679" y="870"/>
                  </a:cubicBezTo>
                  <a:cubicBezTo>
                    <a:pt x="655" y="843"/>
                    <a:pt x="654" y="793"/>
                    <a:pt x="650" y="746"/>
                  </a:cubicBezTo>
                  <a:cubicBezTo>
                    <a:pt x="678" y="723"/>
                    <a:pt x="729" y="723"/>
                    <a:pt x="755" y="698"/>
                  </a:cubicBezTo>
                  <a:cubicBezTo>
                    <a:pt x="755" y="590"/>
                    <a:pt x="716" y="520"/>
                    <a:pt x="669" y="459"/>
                  </a:cubicBezTo>
                  <a:cubicBezTo>
                    <a:pt x="529" y="504"/>
                    <a:pt x="413" y="573"/>
                    <a:pt x="258" y="602"/>
                  </a:cubicBezTo>
                  <a:cubicBezTo>
                    <a:pt x="181" y="403"/>
                    <a:pt x="79" y="227"/>
                    <a:pt x="0" y="29"/>
                  </a:cubicBezTo>
                  <a:cubicBezTo>
                    <a:pt x="9" y="22"/>
                    <a:pt x="14" y="12"/>
                    <a:pt x="19" y="0"/>
                  </a:cubicBezTo>
                  <a:cubicBezTo>
                    <a:pt x="114" y="2"/>
                    <a:pt x="95" y="116"/>
                    <a:pt x="153" y="153"/>
                  </a:cubicBezTo>
                  <a:cubicBezTo>
                    <a:pt x="220" y="156"/>
                    <a:pt x="234" y="107"/>
                    <a:pt x="296" y="105"/>
                  </a:cubicBezTo>
                  <a:cubicBezTo>
                    <a:pt x="323" y="140"/>
                    <a:pt x="339" y="184"/>
                    <a:pt x="354" y="230"/>
                  </a:cubicBezTo>
                  <a:cubicBezTo>
                    <a:pt x="318" y="261"/>
                    <a:pt x="254" y="264"/>
                    <a:pt x="230" y="306"/>
                  </a:cubicBezTo>
                  <a:cubicBezTo>
                    <a:pt x="254" y="381"/>
                    <a:pt x="284" y="450"/>
                    <a:pt x="335" y="497"/>
                  </a:cubicBezTo>
                  <a:cubicBezTo>
                    <a:pt x="471" y="468"/>
                    <a:pt x="564" y="395"/>
                    <a:pt x="707" y="3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5"/>
            <p:cNvSpPr/>
            <p:nvPr/>
          </p:nvSpPr>
          <p:spPr bwMode="auto">
            <a:xfrm>
              <a:off x="7889875" y="3849688"/>
              <a:ext cx="168275" cy="515938"/>
            </a:xfrm>
            <a:custGeom>
              <a:avLst/>
              <a:gdLst>
                <a:gd name="T0" fmla="*/ 459 w 459"/>
                <a:gd name="T1" fmla="*/ 779 h 1409"/>
                <a:gd name="T2" fmla="*/ 230 w 459"/>
                <a:gd name="T3" fmla="*/ 1409 h 1409"/>
                <a:gd name="T4" fmla="*/ 268 w 459"/>
                <a:gd name="T5" fmla="*/ 1171 h 1409"/>
                <a:gd name="T6" fmla="*/ 153 w 459"/>
                <a:gd name="T7" fmla="*/ 1104 h 1409"/>
                <a:gd name="T8" fmla="*/ 201 w 459"/>
                <a:gd name="T9" fmla="*/ 989 h 1409"/>
                <a:gd name="T10" fmla="*/ 316 w 459"/>
                <a:gd name="T11" fmla="*/ 1027 h 1409"/>
                <a:gd name="T12" fmla="*/ 402 w 459"/>
                <a:gd name="T13" fmla="*/ 865 h 1409"/>
                <a:gd name="T14" fmla="*/ 0 w 459"/>
                <a:gd name="T15" fmla="*/ 674 h 1409"/>
                <a:gd name="T16" fmla="*/ 182 w 459"/>
                <a:gd name="T17" fmla="*/ 5 h 1409"/>
                <a:gd name="T18" fmla="*/ 249 w 459"/>
                <a:gd name="T19" fmla="*/ 33 h 1409"/>
                <a:gd name="T20" fmla="*/ 220 w 459"/>
                <a:gd name="T21" fmla="*/ 253 h 1409"/>
                <a:gd name="T22" fmla="*/ 335 w 459"/>
                <a:gd name="T23" fmla="*/ 310 h 1409"/>
                <a:gd name="T24" fmla="*/ 296 w 459"/>
                <a:gd name="T25" fmla="*/ 463 h 1409"/>
                <a:gd name="T26" fmla="*/ 172 w 459"/>
                <a:gd name="T27" fmla="*/ 454 h 1409"/>
                <a:gd name="T28" fmla="*/ 115 w 459"/>
                <a:gd name="T29" fmla="*/ 616 h 1409"/>
                <a:gd name="T30" fmla="*/ 459 w 459"/>
                <a:gd name="T31" fmla="*/ 779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9" h="1409">
                  <a:moveTo>
                    <a:pt x="459" y="779"/>
                  </a:moveTo>
                  <a:cubicBezTo>
                    <a:pt x="429" y="1035"/>
                    <a:pt x="307" y="1200"/>
                    <a:pt x="230" y="1409"/>
                  </a:cubicBezTo>
                  <a:cubicBezTo>
                    <a:pt x="120" y="1362"/>
                    <a:pt x="257" y="1247"/>
                    <a:pt x="268" y="1171"/>
                  </a:cubicBezTo>
                  <a:cubicBezTo>
                    <a:pt x="247" y="1131"/>
                    <a:pt x="191" y="1126"/>
                    <a:pt x="153" y="1104"/>
                  </a:cubicBezTo>
                  <a:cubicBezTo>
                    <a:pt x="153" y="1049"/>
                    <a:pt x="178" y="1020"/>
                    <a:pt x="201" y="989"/>
                  </a:cubicBezTo>
                  <a:cubicBezTo>
                    <a:pt x="244" y="997"/>
                    <a:pt x="267" y="1024"/>
                    <a:pt x="316" y="1027"/>
                  </a:cubicBezTo>
                  <a:cubicBezTo>
                    <a:pt x="377" y="1006"/>
                    <a:pt x="367" y="913"/>
                    <a:pt x="402" y="865"/>
                  </a:cubicBezTo>
                  <a:cubicBezTo>
                    <a:pt x="303" y="766"/>
                    <a:pt x="134" y="737"/>
                    <a:pt x="0" y="674"/>
                  </a:cubicBezTo>
                  <a:cubicBezTo>
                    <a:pt x="66" y="456"/>
                    <a:pt x="121" y="227"/>
                    <a:pt x="182" y="5"/>
                  </a:cubicBezTo>
                  <a:cubicBezTo>
                    <a:pt x="218" y="0"/>
                    <a:pt x="227" y="23"/>
                    <a:pt x="249" y="33"/>
                  </a:cubicBezTo>
                  <a:cubicBezTo>
                    <a:pt x="262" y="100"/>
                    <a:pt x="214" y="164"/>
                    <a:pt x="220" y="253"/>
                  </a:cubicBezTo>
                  <a:cubicBezTo>
                    <a:pt x="236" y="295"/>
                    <a:pt x="306" y="283"/>
                    <a:pt x="335" y="310"/>
                  </a:cubicBezTo>
                  <a:cubicBezTo>
                    <a:pt x="333" y="373"/>
                    <a:pt x="312" y="415"/>
                    <a:pt x="296" y="463"/>
                  </a:cubicBezTo>
                  <a:cubicBezTo>
                    <a:pt x="246" y="469"/>
                    <a:pt x="224" y="447"/>
                    <a:pt x="172" y="454"/>
                  </a:cubicBezTo>
                  <a:cubicBezTo>
                    <a:pt x="136" y="491"/>
                    <a:pt x="112" y="541"/>
                    <a:pt x="115" y="616"/>
                  </a:cubicBezTo>
                  <a:cubicBezTo>
                    <a:pt x="210" y="690"/>
                    <a:pt x="344" y="725"/>
                    <a:pt x="459" y="7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6"/>
            <p:cNvSpPr/>
            <p:nvPr/>
          </p:nvSpPr>
          <p:spPr bwMode="auto">
            <a:xfrm>
              <a:off x="7580313" y="2260600"/>
              <a:ext cx="403225" cy="354013"/>
            </a:xfrm>
            <a:custGeom>
              <a:avLst/>
              <a:gdLst>
                <a:gd name="T0" fmla="*/ 965 w 1105"/>
                <a:gd name="T1" fmla="*/ 631 h 966"/>
                <a:gd name="T2" fmla="*/ 1080 w 1105"/>
                <a:gd name="T3" fmla="*/ 966 h 966"/>
                <a:gd name="T4" fmla="*/ 927 w 1105"/>
                <a:gd name="T5" fmla="*/ 775 h 966"/>
                <a:gd name="T6" fmla="*/ 831 w 1105"/>
                <a:gd name="T7" fmla="*/ 822 h 966"/>
                <a:gd name="T8" fmla="*/ 755 w 1105"/>
                <a:gd name="T9" fmla="*/ 717 h 966"/>
                <a:gd name="T10" fmla="*/ 879 w 1105"/>
                <a:gd name="T11" fmla="*/ 631 h 966"/>
                <a:gd name="T12" fmla="*/ 774 w 1105"/>
                <a:gd name="T13" fmla="*/ 431 h 966"/>
                <a:gd name="T14" fmla="*/ 391 w 1105"/>
                <a:gd name="T15" fmla="*/ 641 h 966"/>
                <a:gd name="T16" fmla="*/ 200 w 1105"/>
                <a:gd name="T17" fmla="*/ 354 h 966"/>
                <a:gd name="T18" fmla="*/ 0 w 1105"/>
                <a:gd name="T19" fmla="*/ 77 h 966"/>
                <a:gd name="T20" fmla="*/ 191 w 1105"/>
                <a:gd name="T21" fmla="*/ 211 h 966"/>
                <a:gd name="T22" fmla="*/ 315 w 1105"/>
                <a:gd name="T23" fmla="*/ 153 h 966"/>
                <a:gd name="T24" fmla="*/ 391 w 1105"/>
                <a:gd name="T25" fmla="*/ 278 h 966"/>
                <a:gd name="T26" fmla="*/ 296 w 1105"/>
                <a:gd name="T27" fmla="*/ 354 h 966"/>
                <a:gd name="T28" fmla="*/ 420 w 1105"/>
                <a:gd name="T29" fmla="*/ 536 h 966"/>
                <a:gd name="T30" fmla="*/ 764 w 1105"/>
                <a:gd name="T31" fmla="*/ 335 h 966"/>
                <a:gd name="T32" fmla="*/ 965 w 1105"/>
                <a:gd name="T33" fmla="*/ 631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5" h="966">
                  <a:moveTo>
                    <a:pt x="965" y="631"/>
                  </a:moveTo>
                  <a:cubicBezTo>
                    <a:pt x="1019" y="734"/>
                    <a:pt x="1105" y="851"/>
                    <a:pt x="1080" y="966"/>
                  </a:cubicBezTo>
                  <a:cubicBezTo>
                    <a:pt x="995" y="935"/>
                    <a:pt x="1005" y="810"/>
                    <a:pt x="927" y="775"/>
                  </a:cubicBezTo>
                  <a:cubicBezTo>
                    <a:pt x="884" y="780"/>
                    <a:pt x="866" y="809"/>
                    <a:pt x="831" y="822"/>
                  </a:cubicBezTo>
                  <a:cubicBezTo>
                    <a:pt x="788" y="805"/>
                    <a:pt x="777" y="755"/>
                    <a:pt x="755" y="717"/>
                  </a:cubicBezTo>
                  <a:cubicBezTo>
                    <a:pt x="788" y="681"/>
                    <a:pt x="845" y="667"/>
                    <a:pt x="879" y="631"/>
                  </a:cubicBezTo>
                  <a:cubicBezTo>
                    <a:pt x="865" y="543"/>
                    <a:pt x="823" y="483"/>
                    <a:pt x="774" y="431"/>
                  </a:cubicBezTo>
                  <a:cubicBezTo>
                    <a:pt x="645" y="493"/>
                    <a:pt x="517" y="607"/>
                    <a:pt x="391" y="641"/>
                  </a:cubicBezTo>
                  <a:cubicBezTo>
                    <a:pt x="301" y="565"/>
                    <a:pt x="268" y="448"/>
                    <a:pt x="200" y="354"/>
                  </a:cubicBezTo>
                  <a:cubicBezTo>
                    <a:pt x="135" y="263"/>
                    <a:pt x="42" y="185"/>
                    <a:pt x="0" y="77"/>
                  </a:cubicBezTo>
                  <a:cubicBezTo>
                    <a:pt x="111" y="0"/>
                    <a:pt x="110" y="197"/>
                    <a:pt x="191" y="211"/>
                  </a:cubicBezTo>
                  <a:cubicBezTo>
                    <a:pt x="245" y="220"/>
                    <a:pt x="252" y="165"/>
                    <a:pt x="315" y="153"/>
                  </a:cubicBezTo>
                  <a:cubicBezTo>
                    <a:pt x="364" y="172"/>
                    <a:pt x="375" y="227"/>
                    <a:pt x="391" y="278"/>
                  </a:cubicBezTo>
                  <a:cubicBezTo>
                    <a:pt x="367" y="311"/>
                    <a:pt x="315" y="316"/>
                    <a:pt x="296" y="354"/>
                  </a:cubicBezTo>
                  <a:cubicBezTo>
                    <a:pt x="320" y="432"/>
                    <a:pt x="368" y="486"/>
                    <a:pt x="420" y="536"/>
                  </a:cubicBezTo>
                  <a:cubicBezTo>
                    <a:pt x="542" y="476"/>
                    <a:pt x="645" y="398"/>
                    <a:pt x="764" y="335"/>
                  </a:cubicBezTo>
                  <a:cubicBezTo>
                    <a:pt x="845" y="407"/>
                    <a:pt x="908" y="526"/>
                    <a:pt x="965" y="6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7"/>
            <p:cNvSpPr/>
            <p:nvPr/>
          </p:nvSpPr>
          <p:spPr bwMode="auto">
            <a:xfrm>
              <a:off x="7764463" y="4170363"/>
              <a:ext cx="163512" cy="515938"/>
            </a:xfrm>
            <a:custGeom>
              <a:avLst/>
              <a:gdLst>
                <a:gd name="T0" fmla="*/ 392 w 449"/>
                <a:gd name="T1" fmla="*/ 268 h 1409"/>
                <a:gd name="T2" fmla="*/ 335 w 449"/>
                <a:gd name="T3" fmla="*/ 383 h 1409"/>
                <a:gd name="T4" fmla="*/ 230 w 449"/>
                <a:gd name="T5" fmla="*/ 344 h 1409"/>
                <a:gd name="T6" fmla="*/ 124 w 449"/>
                <a:gd name="T7" fmla="*/ 516 h 1409"/>
                <a:gd name="T8" fmla="*/ 449 w 449"/>
                <a:gd name="T9" fmla="*/ 746 h 1409"/>
                <a:gd name="T10" fmla="*/ 163 w 449"/>
                <a:gd name="T11" fmla="*/ 1262 h 1409"/>
                <a:gd name="T12" fmla="*/ 29 w 449"/>
                <a:gd name="T13" fmla="*/ 1376 h 1409"/>
                <a:gd name="T14" fmla="*/ 153 w 449"/>
                <a:gd name="T15" fmla="*/ 1137 h 1409"/>
                <a:gd name="T16" fmla="*/ 57 w 449"/>
                <a:gd name="T17" fmla="*/ 1051 h 1409"/>
                <a:gd name="T18" fmla="*/ 124 w 449"/>
                <a:gd name="T19" fmla="*/ 927 h 1409"/>
                <a:gd name="T20" fmla="*/ 249 w 449"/>
                <a:gd name="T21" fmla="*/ 994 h 1409"/>
                <a:gd name="T22" fmla="*/ 373 w 449"/>
                <a:gd name="T23" fmla="*/ 793 h 1409"/>
                <a:gd name="T24" fmla="*/ 0 w 449"/>
                <a:gd name="T25" fmla="*/ 535 h 1409"/>
                <a:gd name="T26" fmla="*/ 124 w 449"/>
                <a:gd name="T27" fmla="*/ 373 h 1409"/>
                <a:gd name="T28" fmla="*/ 258 w 449"/>
                <a:gd name="T29" fmla="*/ 0 h 1409"/>
                <a:gd name="T30" fmla="*/ 325 w 449"/>
                <a:gd name="T31" fmla="*/ 39 h 1409"/>
                <a:gd name="T32" fmla="*/ 392 w 449"/>
                <a:gd name="T33" fmla="*/ 268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9" h="1409">
                  <a:moveTo>
                    <a:pt x="392" y="268"/>
                  </a:moveTo>
                  <a:cubicBezTo>
                    <a:pt x="381" y="314"/>
                    <a:pt x="374" y="365"/>
                    <a:pt x="335" y="383"/>
                  </a:cubicBezTo>
                  <a:cubicBezTo>
                    <a:pt x="286" y="383"/>
                    <a:pt x="273" y="349"/>
                    <a:pt x="230" y="344"/>
                  </a:cubicBezTo>
                  <a:cubicBezTo>
                    <a:pt x="173" y="380"/>
                    <a:pt x="114" y="458"/>
                    <a:pt x="124" y="516"/>
                  </a:cubicBezTo>
                  <a:cubicBezTo>
                    <a:pt x="144" y="623"/>
                    <a:pt x="405" y="657"/>
                    <a:pt x="449" y="746"/>
                  </a:cubicBezTo>
                  <a:cubicBezTo>
                    <a:pt x="389" y="931"/>
                    <a:pt x="265" y="1098"/>
                    <a:pt x="163" y="1262"/>
                  </a:cubicBezTo>
                  <a:cubicBezTo>
                    <a:pt x="134" y="1307"/>
                    <a:pt x="105" y="1409"/>
                    <a:pt x="29" y="1376"/>
                  </a:cubicBezTo>
                  <a:cubicBezTo>
                    <a:pt x="24" y="1286"/>
                    <a:pt x="131" y="1232"/>
                    <a:pt x="153" y="1137"/>
                  </a:cubicBezTo>
                  <a:cubicBezTo>
                    <a:pt x="143" y="1087"/>
                    <a:pt x="70" y="1099"/>
                    <a:pt x="57" y="1051"/>
                  </a:cubicBezTo>
                  <a:cubicBezTo>
                    <a:pt x="66" y="997"/>
                    <a:pt x="86" y="952"/>
                    <a:pt x="124" y="927"/>
                  </a:cubicBezTo>
                  <a:cubicBezTo>
                    <a:pt x="176" y="939"/>
                    <a:pt x="200" y="979"/>
                    <a:pt x="249" y="994"/>
                  </a:cubicBezTo>
                  <a:cubicBezTo>
                    <a:pt x="320" y="957"/>
                    <a:pt x="328" y="857"/>
                    <a:pt x="373" y="793"/>
                  </a:cubicBezTo>
                  <a:cubicBezTo>
                    <a:pt x="277" y="679"/>
                    <a:pt x="104" y="642"/>
                    <a:pt x="0" y="535"/>
                  </a:cubicBezTo>
                  <a:cubicBezTo>
                    <a:pt x="28" y="468"/>
                    <a:pt x="35" y="379"/>
                    <a:pt x="124" y="373"/>
                  </a:cubicBezTo>
                  <a:cubicBezTo>
                    <a:pt x="112" y="224"/>
                    <a:pt x="212" y="121"/>
                    <a:pt x="258" y="0"/>
                  </a:cubicBezTo>
                  <a:cubicBezTo>
                    <a:pt x="294" y="0"/>
                    <a:pt x="313" y="16"/>
                    <a:pt x="325" y="39"/>
                  </a:cubicBezTo>
                  <a:cubicBezTo>
                    <a:pt x="267" y="136"/>
                    <a:pt x="261" y="250"/>
                    <a:pt x="392" y="2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8"/>
            <p:cNvSpPr/>
            <p:nvPr/>
          </p:nvSpPr>
          <p:spPr bwMode="auto">
            <a:xfrm>
              <a:off x="7348538" y="2039938"/>
              <a:ext cx="469900" cy="276225"/>
            </a:xfrm>
            <a:custGeom>
              <a:avLst/>
              <a:gdLst>
                <a:gd name="T0" fmla="*/ 1166 w 1283"/>
                <a:gd name="T1" fmla="*/ 574 h 755"/>
                <a:gd name="T2" fmla="*/ 1242 w 1283"/>
                <a:gd name="T3" fmla="*/ 755 h 755"/>
                <a:gd name="T4" fmla="*/ 1080 w 1283"/>
                <a:gd name="T5" fmla="*/ 574 h 755"/>
                <a:gd name="T6" fmla="*/ 975 w 1283"/>
                <a:gd name="T7" fmla="*/ 631 h 755"/>
                <a:gd name="T8" fmla="*/ 870 w 1283"/>
                <a:gd name="T9" fmla="*/ 497 h 755"/>
                <a:gd name="T10" fmla="*/ 946 w 1283"/>
                <a:gd name="T11" fmla="*/ 402 h 755"/>
                <a:gd name="T12" fmla="*/ 822 w 1283"/>
                <a:gd name="T13" fmla="*/ 249 h 755"/>
                <a:gd name="T14" fmla="*/ 478 w 1283"/>
                <a:gd name="T15" fmla="*/ 507 h 755"/>
                <a:gd name="T16" fmla="*/ 239 w 1283"/>
                <a:gd name="T17" fmla="*/ 268 h 755"/>
                <a:gd name="T18" fmla="*/ 0 w 1283"/>
                <a:gd name="T19" fmla="*/ 39 h 755"/>
                <a:gd name="T20" fmla="*/ 19 w 1283"/>
                <a:gd name="T21" fmla="*/ 0 h 755"/>
                <a:gd name="T22" fmla="*/ 182 w 1283"/>
                <a:gd name="T23" fmla="*/ 125 h 755"/>
                <a:gd name="T24" fmla="*/ 306 w 1283"/>
                <a:gd name="T25" fmla="*/ 29 h 755"/>
                <a:gd name="T26" fmla="*/ 420 w 1283"/>
                <a:gd name="T27" fmla="*/ 125 h 755"/>
                <a:gd name="T28" fmla="*/ 334 w 1283"/>
                <a:gd name="T29" fmla="*/ 239 h 755"/>
                <a:gd name="T30" fmla="*/ 468 w 1283"/>
                <a:gd name="T31" fmla="*/ 402 h 755"/>
                <a:gd name="T32" fmla="*/ 793 w 1283"/>
                <a:gd name="T33" fmla="*/ 153 h 755"/>
                <a:gd name="T34" fmla="*/ 1166 w 1283"/>
                <a:gd name="T35" fmla="*/ 574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3" h="755">
                  <a:moveTo>
                    <a:pt x="1166" y="574"/>
                  </a:moveTo>
                  <a:cubicBezTo>
                    <a:pt x="1202" y="624"/>
                    <a:pt x="1283" y="686"/>
                    <a:pt x="1242" y="755"/>
                  </a:cubicBezTo>
                  <a:cubicBezTo>
                    <a:pt x="1162" y="721"/>
                    <a:pt x="1154" y="615"/>
                    <a:pt x="1080" y="574"/>
                  </a:cubicBezTo>
                  <a:cubicBezTo>
                    <a:pt x="1038" y="586"/>
                    <a:pt x="1013" y="615"/>
                    <a:pt x="975" y="631"/>
                  </a:cubicBezTo>
                  <a:cubicBezTo>
                    <a:pt x="919" y="607"/>
                    <a:pt x="907" y="540"/>
                    <a:pt x="870" y="497"/>
                  </a:cubicBezTo>
                  <a:cubicBezTo>
                    <a:pt x="876" y="446"/>
                    <a:pt x="936" y="449"/>
                    <a:pt x="946" y="402"/>
                  </a:cubicBezTo>
                  <a:cubicBezTo>
                    <a:pt x="921" y="335"/>
                    <a:pt x="872" y="291"/>
                    <a:pt x="822" y="249"/>
                  </a:cubicBezTo>
                  <a:cubicBezTo>
                    <a:pt x="684" y="311"/>
                    <a:pt x="598" y="427"/>
                    <a:pt x="478" y="507"/>
                  </a:cubicBezTo>
                  <a:cubicBezTo>
                    <a:pt x="375" y="451"/>
                    <a:pt x="321" y="345"/>
                    <a:pt x="239" y="268"/>
                  </a:cubicBezTo>
                  <a:cubicBezTo>
                    <a:pt x="158" y="192"/>
                    <a:pt x="61" y="135"/>
                    <a:pt x="0" y="39"/>
                  </a:cubicBezTo>
                  <a:cubicBezTo>
                    <a:pt x="5" y="24"/>
                    <a:pt x="14" y="14"/>
                    <a:pt x="19" y="0"/>
                  </a:cubicBezTo>
                  <a:cubicBezTo>
                    <a:pt x="102" y="13"/>
                    <a:pt x="120" y="91"/>
                    <a:pt x="182" y="125"/>
                  </a:cubicBezTo>
                  <a:cubicBezTo>
                    <a:pt x="238" y="108"/>
                    <a:pt x="250" y="47"/>
                    <a:pt x="306" y="29"/>
                  </a:cubicBezTo>
                  <a:cubicBezTo>
                    <a:pt x="357" y="48"/>
                    <a:pt x="378" y="97"/>
                    <a:pt x="420" y="125"/>
                  </a:cubicBezTo>
                  <a:cubicBezTo>
                    <a:pt x="408" y="179"/>
                    <a:pt x="347" y="185"/>
                    <a:pt x="334" y="239"/>
                  </a:cubicBezTo>
                  <a:cubicBezTo>
                    <a:pt x="363" y="309"/>
                    <a:pt x="418" y="353"/>
                    <a:pt x="468" y="402"/>
                  </a:cubicBezTo>
                  <a:cubicBezTo>
                    <a:pt x="600" y="342"/>
                    <a:pt x="663" y="214"/>
                    <a:pt x="793" y="153"/>
                  </a:cubicBezTo>
                  <a:cubicBezTo>
                    <a:pt x="938" y="256"/>
                    <a:pt x="1054" y="421"/>
                    <a:pt x="1166" y="5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9"/>
            <p:cNvSpPr/>
            <p:nvPr/>
          </p:nvSpPr>
          <p:spPr bwMode="auto">
            <a:xfrm>
              <a:off x="7508875" y="4448175"/>
              <a:ext cx="234950" cy="504825"/>
            </a:xfrm>
            <a:custGeom>
              <a:avLst/>
              <a:gdLst>
                <a:gd name="T0" fmla="*/ 539 w 644"/>
                <a:gd name="T1" fmla="*/ 205 h 1381"/>
                <a:gd name="T2" fmla="*/ 644 w 644"/>
                <a:gd name="T3" fmla="*/ 311 h 1381"/>
                <a:gd name="T4" fmla="*/ 539 w 644"/>
                <a:gd name="T5" fmla="*/ 425 h 1381"/>
                <a:gd name="T6" fmla="*/ 434 w 644"/>
                <a:gd name="T7" fmla="*/ 377 h 1381"/>
                <a:gd name="T8" fmla="*/ 290 w 644"/>
                <a:gd name="T9" fmla="*/ 540 h 1381"/>
                <a:gd name="T10" fmla="*/ 596 w 644"/>
                <a:gd name="T11" fmla="*/ 836 h 1381"/>
                <a:gd name="T12" fmla="*/ 80 w 644"/>
                <a:gd name="T13" fmla="*/ 1381 h 1381"/>
                <a:gd name="T14" fmla="*/ 195 w 644"/>
                <a:gd name="T15" fmla="*/ 1180 h 1381"/>
                <a:gd name="T16" fmla="*/ 128 w 644"/>
                <a:gd name="T17" fmla="*/ 1075 h 1381"/>
                <a:gd name="T18" fmla="*/ 204 w 644"/>
                <a:gd name="T19" fmla="*/ 970 h 1381"/>
                <a:gd name="T20" fmla="*/ 328 w 644"/>
                <a:gd name="T21" fmla="*/ 1046 h 1381"/>
                <a:gd name="T22" fmla="*/ 472 w 644"/>
                <a:gd name="T23" fmla="*/ 874 h 1381"/>
                <a:gd name="T24" fmla="*/ 147 w 644"/>
                <a:gd name="T25" fmla="*/ 588 h 1381"/>
                <a:gd name="T26" fmla="*/ 567 w 644"/>
                <a:gd name="T27" fmla="*/ 5 h 1381"/>
                <a:gd name="T28" fmla="*/ 625 w 644"/>
                <a:gd name="T29" fmla="*/ 33 h 1381"/>
                <a:gd name="T30" fmla="*/ 539 w 644"/>
                <a:gd name="T31" fmla="*/ 205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4" h="1381">
                  <a:moveTo>
                    <a:pt x="539" y="205"/>
                  </a:moveTo>
                  <a:cubicBezTo>
                    <a:pt x="553" y="261"/>
                    <a:pt x="622" y="262"/>
                    <a:pt x="644" y="311"/>
                  </a:cubicBezTo>
                  <a:cubicBezTo>
                    <a:pt x="620" y="360"/>
                    <a:pt x="583" y="397"/>
                    <a:pt x="539" y="425"/>
                  </a:cubicBezTo>
                  <a:cubicBezTo>
                    <a:pt x="491" y="418"/>
                    <a:pt x="478" y="374"/>
                    <a:pt x="434" y="377"/>
                  </a:cubicBezTo>
                  <a:cubicBezTo>
                    <a:pt x="375" y="382"/>
                    <a:pt x="289" y="505"/>
                    <a:pt x="290" y="540"/>
                  </a:cubicBezTo>
                  <a:cubicBezTo>
                    <a:pt x="293" y="647"/>
                    <a:pt x="566" y="719"/>
                    <a:pt x="596" y="836"/>
                  </a:cubicBezTo>
                  <a:cubicBezTo>
                    <a:pt x="446" y="1039"/>
                    <a:pt x="273" y="1220"/>
                    <a:pt x="80" y="1381"/>
                  </a:cubicBezTo>
                  <a:cubicBezTo>
                    <a:pt x="0" y="1293"/>
                    <a:pt x="160" y="1245"/>
                    <a:pt x="195" y="1180"/>
                  </a:cubicBezTo>
                  <a:cubicBezTo>
                    <a:pt x="185" y="1133"/>
                    <a:pt x="139" y="1121"/>
                    <a:pt x="128" y="1075"/>
                  </a:cubicBezTo>
                  <a:cubicBezTo>
                    <a:pt x="136" y="1023"/>
                    <a:pt x="175" y="1001"/>
                    <a:pt x="204" y="970"/>
                  </a:cubicBezTo>
                  <a:cubicBezTo>
                    <a:pt x="264" y="977"/>
                    <a:pt x="272" y="1036"/>
                    <a:pt x="328" y="1046"/>
                  </a:cubicBezTo>
                  <a:cubicBezTo>
                    <a:pt x="393" y="1006"/>
                    <a:pt x="433" y="941"/>
                    <a:pt x="472" y="874"/>
                  </a:cubicBezTo>
                  <a:cubicBezTo>
                    <a:pt x="387" y="756"/>
                    <a:pt x="262" y="676"/>
                    <a:pt x="147" y="588"/>
                  </a:cubicBezTo>
                  <a:cubicBezTo>
                    <a:pt x="302" y="408"/>
                    <a:pt x="430" y="202"/>
                    <a:pt x="567" y="5"/>
                  </a:cubicBezTo>
                  <a:cubicBezTo>
                    <a:pt x="601" y="0"/>
                    <a:pt x="609" y="20"/>
                    <a:pt x="625" y="33"/>
                  </a:cubicBezTo>
                  <a:cubicBezTo>
                    <a:pt x="612" y="107"/>
                    <a:pt x="549" y="130"/>
                    <a:pt x="539" y="2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0"/>
            <p:cNvSpPr/>
            <p:nvPr/>
          </p:nvSpPr>
          <p:spPr bwMode="auto">
            <a:xfrm>
              <a:off x="7081838" y="1816100"/>
              <a:ext cx="487362" cy="219075"/>
            </a:xfrm>
            <a:custGeom>
              <a:avLst/>
              <a:gdLst>
                <a:gd name="T0" fmla="*/ 1335 w 1335"/>
                <a:gd name="T1" fmla="*/ 595 h 601"/>
                <a:gd name="T2" fmla="*/ 1125 w 1335"/>
                <a:gd name="T3" fmla="*/ 452 h 601"/>
                <a:gd name="T4" fmla="*/ 1020 w 1335"/>
                <a:gd name="T5" fmla="*/ 519 h 601"/>
                <a:gd name="T6" fmla="*/ 934 w 1335"/>
                <a:gd name="T7" fmla="*/ 452 h 601"/>
                <a:gd name="T8" fmla="*/ 1010 w 1335"/>
                <a:gd name="T9" fmla="*/ 347 h 601"/>
                <a:gd name="T10" fmla="*/ 809 w 1335"/>
                <a:gd name="T11" fmla="*/ 194 h 601"/>
                <a:gd name="T12" fmla="*/ 513 w 1335"/>
                <a:gd name="T13" fmla="*/ 509 h 601"/>
                <a:gd name="T14" fmla="*/ 121 w 1335"/>
                <a:gd name="T15" fmla="*/ 213 h 601"/>
                <a:gd name="T16" fmla="*/ 7 w 1335"/>
                <a:gd name="T17" fmla="*/ 108 h 601"/>
                <a:gd name="T18" fmla="*/ 198 w 1335"/>
                <a:gd name="T19" fmla="*/ 156 h 601"/>
                <a:gd name="T20" fmla="*/ 274 w 1335"/>
                <a:gd name="T21" fmla="*/ 70 h 601"/>
                <a:gd name="T22" fmla="*/ 389 w 1335"/>
                <a:gd name="T23" fmla="*/ 146 h 601"/>
                <a:gd name="T24" fmla="*/ 341 w 1335"/>
                <a:gd name="T25" fmla="*/ 261 h 601"/>
                <a:gd name="T26" fmla="*/ 513 w 1335"/>
                <a:gd name="T27" fmla="*/ 385 h 601"/>
                <a:gd name="T28" fmla="*/ 781 w 1335"/>
                <a:gd name="T29" fmla="*/ 79 h 601"/>
                <a:gd name="T30" fmla="*/ 1115 w 1335"/>
                <a:gd name="T31" fmla="*/ 356 h 601"/>
                <a:gd name="T32" fmla="*/ 1335 w 1335"/>
                <a:gd name="T33" fmla="*/ 595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35" h="601">
                  <a:moveTo>
                    <a:pt x="1335" y="595"/>
                  </a:moveTo>
                  <a:cubicBezTo>
                    <a:pt x="1249" y="601"/>
                    <a:pt x="1206" y="483"/>
                    <a:pt x="1125" y="452"/>
                  </a:cubicBezTo>
                  <a:cubicBezTo>
                    <a:pt x="1073" y="458"/>
                    <a:pt x="1055" y="497"/>
                    <a:pt x="1020" y="519"/>
                  </a:cubicBezTo>
                  <a:cubicBezTo>
                    <a:pt x="987" y="501"/>
                    <a:pt x="954" y="482"/>
                    <a:pt x="934" y="452"/>
                  </a:cubicBezTo>
                  <a:cubicBezTo>
                    <a:pt x="945" y="403"/>
                    <a:pt x="998" y="395"/>
                    <a:pt x="1010" y="347"/>
                  </a:cubicBezTo>
                  <a:cubicBezTo>
                    <a:pt x="958" y="290"/>
                    <a:pt x="884" y="188"/>
                    <a:pt x="809" y="194"/>
                  </a:cubicBezTo>
                  <a:cubicBezTo>
                    <a:pt x="709" y="202"/>
                    <a:pt x="612" y="482"/>
                    <a:pt x="513" y="509"/>
                  </a:cubicBezTo>
                  <a:cubicBezTo>
                    <a:pt x="395" y="410"/>
                    <a:pt x="265" y="310"/>
                    <a:pt x="121" y="213"/>
                  </a:cubicBezTo>
                  <a:cubicBezTo>
                    <a:pt x="99" y="198"/>
                    <a:pt x="0" y="155"/>
                    <a:pt x="7" y="108"/>
                  </a:cubicBezTo>
                  <a:cubicBezTo>
                    <a:pt x="21" y="0"/>
                    <a:pt x="137" y="165"/>
                    <a:pt x="198" y="156"/>
                  </a:cubicBezTo>
                  <a:cubicBezTo>
                    <a:pt x="248" y="148"/>
                    <a:pt x="236" y="105"/>
                    <a:pt x="274" y="70"/>
                  </a:cubicBezTo>
                  <a:cubicBezTo>
                    <a:pt x="330" y="78"/>
                    <a:pt x="363" y="108"/>
                    <a:pt x="389" y="146"/>
                  </a:cubicBezTo>
                  <a:cubicBezTo>
                    <a:pt x="385" y="197"/>
                    <a:pt x="355" y="221"/>
                    <a:pt x="341" y="261"/>
                  </a:cubicBezTo>
                  <a:cubicBezTo>
                    <a:pt x="388" y="307"/>
                    <a:pt x="450" y="390"/>
                    <a:pt x="513" y="385"/>
                  </a:cubicBezTo>
                  <a:cubicBezTo>
                    <a:pt x="618" y="376"/>
                    <a:pt x="680" y="116"/>
                    <a:pt x="781" y="79"/>
                  </a:cubicBezTo>
                  <a:cubicBezTo>
                    <a:pt x="906" y="137"/>
                    <a:pt x="1003" y="258"/>
                    <a:pt x="1115" y="356"/>
                  </a:cubicBezTo>
                  <a:cubicBezTo>
                    <a:pt x="1198" y="430"/>
                    <a:pt x="1323" y="480"/>
                    <a:pt x="1335" y="5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1"/>
            <p:cNvSpPr/>
            <p:nvPr/>
          </p:nvSpPr>
          <p:spPr bwMode="auto">
            <a:xfrm>
              <a:off x="7243763" y="4719638"/>
              <a:ext cx="282575" cy="463550"/>
            </a:xfrm>
            <a:custGeom>
              <a:avLst/>
              <a:gdLst>
                <a:gd name="T0" fmla="*/ 717 w 774"/>
                <a:gd name="T1" fmla="*/ 7 h 1267"/>
                <a:gd name="T2" fmla="*/ 774 w 774"/>
                <a:gd name="T3" fmla="*/ 26 h 1267"/>
                <a:gd name="T4" fmla="*/ 641 w 774"/>
                <a:gd name="T5" fmla="*/ 217 h 1267"/>
                <a:gd name="T6" fmla="*/ 727 w 774"/>
                <a:gd name="T7" fmla="*/ 323 h 1267"/>
                <a:gd name="T8" fmla="*/ 526 w 774"/>
                <a:gd name="T9" fmla="*/ 342 h 1267"/>
                <a:gd name="T10" fmla="*/ 383 w 774"/>
                <a:gd name="T11" fmla="*/ 466 h 1267"/>
                <a:gd name="T12" fmla="*/ 612 w 774"/>
                <a:gd name="T13" fmla="*/ 819 h 1267"/>
                <a:gd name="T14" fmla="*/ 383 w 774"/>
                <a:gd name="T15" fmla="*/ 1020 h 1267"/>
                <a:gd name="T16" fmla="*/ 344 w 774"/>
                <a:gd name="T17" fmla="*/ 1030 h 1267"/>
                <a:gd name="T18" fmla="*/ 182 w 774"/>
                <a:gd name="T19" fmla="*/ 1164 h 1267"/>
                <a:gd name="T20" fmla="*/ 0 w 774"/>
                <a:gd name="T21" fmla="*/ 1230 h 1267"/>
                <a:gd name="T22" fmla="*/ 144 w 774"/>
                <a:gd name="T23" fmla="*/ 1068 h 1267"/>
                <a:gd name="T24" fmla="*/ 86 w 774"/>
                <a:gd name="T25" fmla="*/ 963 h 1267"/>
                <a:gd name="T26" fmla="*/ 220 w 774"/>
                <a:gd name="T27" fmla="*/ 848 h 1267"/>
                <a:gd name="T28" fmla="*/ 344 w 774"/>
                <a:gd name="T29" fmla="*/ 963 h 1267"/>
                <a:gd name="T30" fmla="*/ 488 w 774"/>
                <a:gd name="T31" fmla="*/ 839 h 1267"/>
                <a:gd name="T32" fmla="*/ 249 w 774"/>
                <a:gd name="T33" fmla="*/ 475 h 1267"/>
                <a:gd name="T34" fmla="*/ 717 w 774"/>
                <a:gd name="T35" fmla="*/ 7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4" h="1267">
                  <a:moveTo>
                    <a:pt x="717" y="7"/>
                  </a:moveTo>
                  <a:cubicBezTo>
                    <a:pt x="750" y="0"/>
                    <a:pt x="757" y="18"/>
                    <a:pt x="774" y="26"/>
                  </a:cubicBezTo>
                  <a:cubicBezTo>
                    <a:pt x="771" y="131"/>
                    <a:pt x="676" y="145"/>
                    <a:pt x="641" y="217"/>
                  </a:cubicBezTo>
                  <a:cubicBezTo>
                    <a:pt x="647" y="275"/>
                    <a:pt x="701" y="284"/>
                    <a:pt x="727" y="323"/>
                  </a:cubicBezTo>
                  <a:cubicBezTo>
                    <a:pt x="707" y="441"/>
                    <a:pt x="567" y="430"/>
                    <a:pt x="526" y="342"/>
                  </a:cubicBezTo>
                  <a:cubicBezTo>
                    <a:pt x="471" y="376"/>
                    <a:pt x="413" y="407"/>
                    <a:pt x="383" y="466"/>
                  </a:cubicBezTo>
                  <a:cubicBezTo>
                    <a:pt x="431" y="612"/>
                    <a:pt x="559" y="678"/>
                    <a:pt x="612" y="819"/>
                  </a:cubicBezTo>
                  <a:cubicBezTo>
                    <a:pt x="549" y="900"/>
                    <a:pt x="442" y="936"/>
                    <a:pt x="383" y="1020"/>
                  </a:cubicBezTo>
                  <a:cubicBezTo>
                    <a:pt x="365" y="1019"/>
                    <a:pt x="362" y="1032"/>
                    <a:pt x="344" y="1030"/>
                  </a:cubicBezTo>
                  <a:cubicBezTo>
                    <a:pt x="295" y="1064"/>
                    <a:pt x="240" y="1123"/>
                    <a:pt x="182" y="1164"/>
                  </a:cubicBezTo>
                  <a:cubicBezTo>
                    <a:pt x="131" y="1199"/>
                    <a:pt x="63" y="1267"/>
                    <a:pt x="0" y="1230"/>
                  </a:cubicBezTo>
                  <a:cubicBezTo>
                    <a:pt x="19" y="1147"/>
                    <a:pt x="117" y="1143"/>
                    <a:pt x="144" y="1068"/>
                  </a:cubicBezTo>
                  <a:cubicBezTo>
                    <a:pt x="146" y="1011"/>
                    <a:pt x="97" y="1007"/>
                    <a:pt x="86" y="963"/>
                  </a:cubicBezTo>
                  <a:cubicBezTo>
                    <a:pt x="123" y="917"/>
                    <a:pt x="179" y="890"/>
                    <a:pt x="220" y="848"/>
                  </a:cubicBezTo>
                  <a:cubicBezTo>
                    <a:pt x="282" y="866"/>
                    <a:pt x="293" y="935"/>
                    <a:pt x="344" y="963"/>
                  </a:cubicBezTo>
                  <a:cubicBezTo>
                    <a:pt x="398" y="923"/>
                    <a:pt x="478" y="902"/>
                    <a:pt x="488" y="839"/>
                  </a:cubicBezTo>
                  <a:cubicBezTo>
                    <a:pt x="507" y="716"/>
                    <a:pt x="287" y="573"/>
                    <a:pt x="249" y="475"/>
                  </a:cubicBezTo>
                  <a:cubicBezTo>
                    <a:pt x="392" y="306"/>
                    <a:pt x="590" y="192"/>
                    <a:pt x="7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2"/>
            <p:cNvSpPr/>
            <p:nvPr/>
          </p:nvSpPr>
          <p:spPr bwMode="auto">
            <a:xfrm>
              <a:off x="6816725" y="1658938"/>
              <a:ext cx="469900" cy="160338"/>
            </a:xfrm>
            <a:custGeom>
              <a:avLst/>
              <a:gdLst>
                <a:gd name="T0" fmla="*/ 1285 w 1285"/>
                <a:gd name="T1" fmla="*/ 382 h 439"/>
                <a:gd name="T2" fmla="*/ 1084 w 1285"/>
                <a:gd name="T3" fmla="*/ 277 h 439"/>
                <a:gd name="T4" fmla="*/ 989 w 1285"/>
                <a:gd name="T5" fmla="*/ 382 h 439"/>
                <a:gd name="T6" fmla="*/ 893 w 1285"/>
                <a:gd name="T7" fmla="*/ 325 h 439"/>
                <a:gd name="T8" fmla="*/ 931 w 1285"/>
                <a:gd name="T9" fmla="*/ 201 h 439"/>
                <a:gd name="T10" fmla="*/ 750 w 1285"/>
                <a:gd name="T11" fmla="*/ 86 h 439"/>
                <a:gd name="T12" fmla="*/ 511 w 1285"/>
                <a:gd name="T13" fmla="*/ 439 h 439"/>
                <a:gd name="T14" fmla="*/ 243 w 1285"/>
                <a:gd name="T15" fmla="*/ 306 h 439"/>
                <a:gd name="T16" fmla="*/ 23 w 1285"/>
                <a:gd name="T17" fmla="*/ 143 h 439"/>
                <a:gd name="T18" fmla="*/ 272 w 1285"/>
                <a:gd name="T19" fmla="*/ 76 h 439"/>
                <a:gd name="T20" fmla="*/ 368 w 1285"/>
                <a:gd name="T21" fmla="*/ 124 h 439"/>
                <a:gd name="T22" fmla="*/ 329 w 1285"/>
                <a:gd name="T23" fmla="*/ 239 h 439"/>
                <a:gd name="T24" fmla="*/ 482 w 1285"/>
                <a:gd name="T25" fmla="*/ 334 h 439"/>
                <a:gd name="T26" fmla="*/ 712 w 1285"/>
                <a:gd name="T27" fmla="*/ 0 h 439"/>
                <a:gd name="T28" fmla="*/ 1027 w 1285"/>
                <a:gd name="T29" fmla="*/ 181 h 439"/>
                <a:gd name="T30" fmla="*/ 1285 w 1285"/>
                <a:gd name="T31" fmla="*/ 382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5" h="439">
                  <a:moveTo>
                    <a:pt x="1285" y="382"/>
                  </a:moveTo>
                  <a:cubicBezTo>
                    <a:pt x="1201" y="401"/>
                    <a:pt x="1158" y="300"/>
                    <a:pt x="1084" y="277"/>
                  </a:cubicBezTo>
                  <a:cubicBezTo>
                    <a:pt x="1033" y="293"/>
                    <a:pt x="1025" y="351"/>
                    <a:pt x="989" y="382"/>
                  </a:cubicBezTo>
                  <a:cubicBezTo>
                    <a:pt x="950" y="369"/>
                    <a:pt x="911" y="357"/>
                    <a:pt x="893" y="325"/>
                  </a:cubicBezTo>
                  <a:cubicBezTo>
                    <a:pt x="883" y="260"/>
                    <a:pt x="935" y="258"/>
                    <a:pt x="931" y="201"/>
                  </a:cubicBezTo>
                  <a:cubicBezTo>
                    <a:pt x="897" y="136"/>
                    <a:pt x="817" y="117"/>
                    <a:pt x="750" y="86"/>
                  </a:cubicBezTo>
                  <a:cubicBezTo>
                    <a:pt x="631" y="164"/>
                    <a:pt x="625" y="356"/>
                    <a:pt x="511" y="439"/>
                  </a:cubicBezTo>
                  <a:cubicBezTo>
                    <a:pt x="427" y="410"/>
                    <a:pt x="341" y="350"/>
                    <a:pt x="243" y="306"/>
                  </a:cubicBezTo>
                  <a:cubicBezTo>
                    <a:pt x="166" y="270"/>
                    <a:pt x="0" y="258"/>
                    <a:pt x="23" y="143"/>
                  </a:cubicBezTo>
                  <a:cubicBezTo>
                    <a:pt x="157" y="194"/>
                    <a:pt x="210" y="208"/>
                    <a:pt x="272" y="76"/>
                  </a:cubicBezTo>
                  <a:cubicBezTo>
                    <a:pt x="319" y="77"/>
                    <a:pt x="344" y="99"/>
                    <a:pt x="368" y="124"/>
                  </a:cubicBezTo>
                  <a:cubicBezTo>
                    <a:pt x="365" y="172"/>
                    <a:pt x="343" y="201"/>
                    <a:pt x="329" y="239"/>
                  </a:cubicBezTo>
                  <a:cubicBezTo>
                    <a:pt x="355" y="296"/>
                    <a:pt x="425" y="309"/>
                    <a:pt x="482" y="334"/>
                  </a:cubicBezTo>
                  <a:cubicBezTo>
                    <a:pt x="591" y="255"/>
                    <a:pt x="612" y="88"/>
                    <a:pt x="712" y="0"/>
                  </a:cubicBezTo>
                  <a:cubicBezTo>
                    <a:pt x="810" y="32"/>
                    <a:pt x="923" y="116"/>
                    <a:pt x="1027" y="181"/>
                  </a:cubicBezTo>
                  <a:cubicBezTo>
                    <a:pt x="1122" y="241"/>
                    <a:pt x="1267" y="271"/>
                    <a:pt x="1285" y="3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3"/>
            <p:cNvSpPr/>
            <p:nvPr/>
          </p:nvSpPr>
          <p:spPr bwMode="auto">
            <a:xfrm>
              <a:off x="6927850" y="4946650"/>
              <a:ext cx="354012" cy="400050"/>
            </a:xfrm>
            <a:custGeom>
              <a:avLst/>
              <a:gdLst>
                <a:gd name="T0" fmla="*/ 922 w 969"/>
                <a:gd name="T1" fmla="*/ 0 h 1092"/>
                <a:gd name="T2" fmla="*/ 969 w 969"/>
                <a:gd name="T3" fmla="*/ 57 h 1092"/>
                <a:gd name="T4" fmla="*/ 788 w 969"/>
                <a:gd name="T5" fmla="*/ 200 h 1092"/>
                <a:gd name="T6" fmla="*/ 855 w 969"/>
                <a:gd name="T7" fmla="*/ 315 h 1092"/>
                <a:gd name="T8" fmla="*/ 750 w 969"/>
                <a:gd name="T9" fmla="*/ 392 h 1092"/>
                <a:gd name="T10" fmla="*/ 673 w 969"/>
                <a:gd name="T11" fmla="*/ 277 h 1092"/>
                <a:gd name="T12" fmla="*/ 492 w 969"/>
                <a:gd name="T13" fmla="*/ 392 h 1092"/>
                <a:gd name="T14" fmla="*/ 692 w 969"/>
                <a:gd name="T15" fmla="*/ 783 h 1092"/>
                <a:gd name="T16" fmla="*/ 406 w 969"/>
                <a:gd name="T17" fmla="*/ 936 h 1092"/>
                <a:gd name="T18" fmla="*/ 14 w 969"/>
                <a:gd name="T19" fmla="*/ 1080 h 1092"/>
                <a:gd name="T20" fmla="*/ 186 w 969"/>
                <a:gd name="T21" fmla="*/ 936 h 1092"/>
                <a:gd name="T22" fmla="*/ 176 w 969"/>
                <a:gd name="T23" fmla="*/ 812 h 1092"/>
                <a:gd name="T24" fmla="*/ 320 w 969"/>
                <a:gd name="T25" fmla="*/ 736 h 1092"/>
                <a:gd name="T26" fmla="*/ 415 w 969"/>
                <a:gd name="T27" fmla="*/ 860 h 1092"/>
                <a:gd name="T28" fmla="*/ 587 w 969"/>
                <a:gd name="T29" fmla="*/ 764 h 1092"/>
                <a:gd name="T30" fmla="*/ 396 w 969"/>
                <a:gd name="T31" fmla="*/ 373 h 1092"/>
                <a:gd name="T32" fmla="*/ 644 w 969"/>
                <a:gd name="T33" fmla="*/ 191 h 1092"/>
                <a:gd name="T34" fmla="*/ 922 w 969"/>
                <a:gd name="T35" fmla="*/ 0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9" h="1092">
                  <a:moveTo>
                    <a:pt x="922" y="0"/>
                  </a:moveTo>
                  <a:cubicBezTo>
                    <a:pt x="947" y="9"/>
                    <a:pt x="968" y="24"/>
                    <a:pt x="969" y="57"/>
                  </a:cubicBezTo>
                  <a:cubicBezTo>
                    <a:pt x="931" y="127"/>
                    <a:pt x="831" y="135"/>
                    <a:pt x="788" y="200"/>
                  </a:cubicBezTo>
                  <a:cubicBezTo>
                    <a:pt x="797" y="252"/>
                    <a:pt x="834" y="275"/>
                    <a:pt x="855" y="315"/>
                  </a:cubicBezTo>
                  <a:cubicBezTo>
                    <a:pt x="836" y="357"/>
                    <a:pt x="801" y="383"/>
                    <a:pt x="750" y="392"/>
                  </a:cubicBezTo>
                  <a:cubicBezTo>
                    <a:pt x="715" y="363"/>
                    <a:pt x="714" y="300"/>
                    <a:pt x="673" y="277"/>
                  </a:cubicBezTo>
                  <a:cubicBezTo>
                    <a:pt x="608" y="310"/>
                    <a:pt x="541" y="342"/>
                    <a:pt x="492" y="392"/>
                  </a:cubicBezTo>
                  <a:cubicBezTo>
                    <a:pt x="531" y="550"/>
                    <a:pt x="645" y="633"/>
                    <a:pt x="692" y="783"/>
                  </a:cubicBezTo>
                  <a:cubicBezTo>
                    <a:pt x="605" y="834"/>
                    <a:pt x="506" y="887"/>
                    <a:pt x="406" y="936"/>
                  </a:cubicBezTo>
                  <a:cubicBezTo>
                    <a:pt x="275" y="999"/>
                    <a:pt x="151" y="1092"/>
                    <a:pt x="14" y="1080"/>
                  </a:cubicBezTo>
                  <a:cubicBezTo>
                    <a:pt x="0" y="998"/>
                    <a:pt x="147" y="997"/>
                    <a:pt x="186" y="936"/>
                  </a:cubicBezTo>
                  <a:cubicBezTo>
                    <a:pt x="202" y="902"/>
                    <a:pt x="179" y="871"/>
                    <a:pt x="176" y="812"/>
                  </a:cubicBezTo>
                  <a:cubicBezTo>
                    <a:pt x="210" y="773"/>
                    <a:pt x="268" y="758"/>
                    <a:pt x="320" y="736"/>
                  </a:cubicBezTo>
                  <a:cubicBezTo>
                    <a:pt x="356" y="772"/>
                    <a:pt x="366" y="836"/>
                    <a:pt x="415" y="860"/>
                  </a:cubicBezTo>
                  <a:cubicBezTo>
                    <a:pt x="486" y="842"/>
                    <a:pt x="544" y="810"/>
                    <a:pt x="587" y="764"/>
                  </a:cubicBezTo>
                  <a:cubicBezTo>
                    <a:pt x="578" y="661"/>
                    <a:pt x="373" y="477"/>
                    <a:pt x="396" y="373"/>
                  </a:cubicBezTo>
                  <a:cubicBezTo>
                    <a:pt x="408" y="319"/>
                    <a:pt x="576" y="234"/>
                    <a:pt x="644" y="191"/>
                  </a:cubicBezTo>
                  <a:cubicBezTo>
                    <a:pt x="762" y="117"/>
                    <a:pt x="851" y="67"/>
                    <a:pt x="9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4"/>
            <p:cNvSpPr/>
            <p:nvPr/>
          </p:nvSpPr>
          <p:spPr bwMode="auto">
            <a:xfrm>
              <a:off x="6500813" y="1525588"/>
              <a:ext cx="492125" cy="176213"/>
            </a:xfrm>
            <a:custGeom>
              <a:avLst/>
              <a:gdLst>
                <a:gd name="T0" fmla="*/ 1347 w 1347"/>
                <a:gd name="T1" fmla="*/ 277 h 478"/>
                <a:gd name="T2" fmla="*/ 1166 w 1347"/>
                <a:gd name="T3" fmla="*/ 219 h 478"/>
                <a:gd name="T4" fmla="*/ 1080 w 1347"/>
                <a:gd name="T5" fmla="*/ 325 h 478"/>
                <a:gd name="T6" fmla="*/ 984 w 1347"/>
                <a:gd name="T7" fmla="*/ 305 h 478"/>
                <a:gd name="T8" fmla="*/ 1003 w 1347"/>
                <a:gd name="T9" fmla="*/ 191 h 478"/>
                <a:gd name="T10" fmla="*/ 783 w 1347"/>
                <a:gd name="T11" fmla="*/ 95 h 478"/>
                <a:gd name="T12" fmla="*/ 592 w 1347"/>
                <a:gd name="T13" fmla="*/ 478 h 478"/>
                <a:gd name="T14" fmla="*/ 0 w 1347"/>
                <a:gd name="T15" fmla="*/ 315 h 478"/>
                <a:gd name="T16" fmla="*/ 0 w 1347"/>
                <a:gd name="T17" fmla="*/ 258 h 478"/>
                <a:gd name="T18" fmla="*/ 181 w 1347"/>
                <a:gd name="T19" fmla="*/ 267 h 478"/>
                <a:gd name="T20" fmla="*/ 239 w 1347"/>
                <a:gd name="T21" fmla="*/ 133 h 478"/>
                <a:gd name="T22" fmla="*/ 363 w 1347"/>
                <a:gd name="T23" fmla="*/ 162 h 478"/>
                <a:gd name="T24" fmla="*/ 353 w 1347"/>
                <a:gd name="T25" fmla="*/ 305 h 478"/>
                <a:gd name="T26" fmla="*/ 544 w 1347"/>
                <a:gd name="T27" fmla="*/ 372 h 478"/>
                <a:gd name="T28" fmla="*/ 716 w 1347"/>
                <a:gd name="T29" fmla="*/ 0 h 478"/>
                <a:gd name="T30" fmla="*/ 1051 w 1347"/>
                <a:gd name="T31" fmla="*/ 95 h 478"/>
                <a:gd name="T32" fmla="*/ 1347 w 1347"/>
                <a:gd name="T33" fmla="*/ 277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7" h="478">
                  <a:moveTo>
                    <a:pt x="1347" y="277"/>
                  </a:moveTo>
                  <a:cubicBezTo>
                    <a:pt x="1283" y="298"/>
                    <a:pt x="1228" y="232"/>
                    <a:pt x="1166" y="219"/>
                  </a:cubicBezTo>
                  <a:cubicBezTo>
                    <a:pt x="1110" y="227"/>
                    <a:pt x="1109" y="290"/>
                    <a:pt x="1080" y="325"/>
                  </a:cubicBezTo>
                  <a:cubicBezTo>
                    <a:pt x="1061" y="337"/>
                    <a:pt x="1008" y="318"/>
                    <a:pt x="984" y="305"/>
                  </a:cubicBezTo>
                  <a:cubicBezTo>
                    <a:pt x="963" y="256"/>
                    <a:pt x="1014" y="234"/>
                    <a:pt x="1003" y="191"/>
                  </a:cubicBezTo>
                  <a:cubicBezTo>
                    <a:pt x="984" y="114"/>
                    <a:pt x="871" y="114"/>
                    <a:pt x="783" y="95"/>
                  </a:cubicBezTo>
                  <a:cubicBezTo>
                    <a:pt x="696" y="199"/>
                    <a:pt x="695" y="389"/>
                    <a:pt x="592" y="478"/>
                  </a:cubicBezTo>
                  <a:cubicBezTo>
                    <a:pt x="402" y="416"/>
                    <a:pt x="202" y="364"/>
                    <a:pt x="0" y="315"/>
                  </a:cubicBezTo>
                  <a:cubicBezTo>
                    <a:pt x="0" y="296"/>
                    <a:pt x="0" y="277"/>
                    <a:pt x="0" y="258"/>
                  </a:cubicBezTo>
                  <a:cubicBezTo>
                    <a:pt x="58" y="226"/>
                    <a:pt x="134" y="288"/>
                    <a:pt x="181" y="267"/>
                  </a:cubicBezTo>
                  <a:cubicBezTo>
                    <a:pt x="222" y="245"/>
                    <a:pt x="207" y="166"/>
                    <a:pt x="239" y="133"/>
                  </a:cubicBezTo>
                  <a:cubicBezTo>
                    <a:pt x="292" y="131"/>
                    <a:pt x="320" y="155"/>
                    <a:pt x="363" y="162"/>
                  </a:cubicBezTo>
                  <a:cubicBezTo>
                    <a:pt x="388" y="211"/>
                    <a:pt x="347" y="247"/>
                    <a:pt x="353" y="305"/>
                  </a:cubicBezTo>
                  <a:cubicBezTo>
                    <a:pt x="394" y="351"/>
                    <a:pt x="487" y="344"/>
                    <a:pt x="544" y="372"/>
                  </a:cubicBezTo>
                  <a:cubicBezTo>
                    <a:pt x="642" y="288"/>
                    <a:pt x="648" y="113"/>
                    <a:pt x="716" y="0"/>
                  </a:cubicBezTo>
                  <a:cubicBezTo>
                    <a:pt x="818" y="14"/>
                    <a:pt x="945" y="53"/>
                    <a:pt x="1051" y="95"/>
                  </a:cubicBezTo>
                  <a:cubicBezTo>
                    <a:pt x="1164" y="140"/>
                    <a:pt x="1294" y="193"/>
                    <a:pt x="1347" y="2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5"/>
            <p:cNvSpPr/>
            <p:nvPr/>
          </p:nvSpPr>
          <p:spPr bwMode="auto">
            <a:xfrm>
              <a:off x="5910263" y="720725"/>
              <a:ext cx="858837" cy="85725"/>
            </a:xfrm>
            <a:custGeom>
              <a:avLst/>
              <a:gdLst>
                <a:gd name="T0" fmla="*/ 2351 w 2351"/>
                <a:gd name="T1" fmla="*/ 223 h 235"/>
                <a:gd name="T2" fmla="*/ 1873 w 2351"/>
                <a:gd name="T3" fmla="*/ 137 h 235"/>
                <a:gd name="T4" fmla="*/ 0 w 2351"/>
                <a:gd name="T5" fmla="*/ 60 h 235"/>
                <a:gd name="T6" fmla="*/ 181 w 2351"/>
                <a:gd name="T7" fmla="*/ 31 h 235"/>
                <a:gd name="T8" fmla="*/ 2351 w 2351"/>
                <a:gd name="T9" fmla="*/ 223 h 235"/>
              </a:gdLst>
              <a:ahLst/>
              <a:cxnLst>
                <a:cxn ang="0">
                  <a:pos x="T0" y="T1"/>
                </a:cxn>
                <a:cxn ang="0">
                  <a:pos x="T2" y="T3"/>
                </a:cxn>
                <a:cxn ang="0">
                  <a:pos x="T4" y="T5"/>
                </a:cxn>
                <a:cxn ang="0">
                  <a:pos x="T6" y="T7"/>
                </a:cxn>
                <a:cxn ang="0">
                  <a:pos x="T8" y="T9"/>
                </a:cxn>
              </a:cxnLst>
              <a:rect l="0" t="0" r="r" b="b"/>
              <a:pathLst>
                <a:path w="2351" h="235">
                  <a:moveTo>
                    <a:pt x="2351" y="223"/>
                  </a:moveTo>
                  <a:cubicBezTo>
                    <a:pt x="2186" y="235"/>
                    <a:pt x="2026" y="161"/>
                    <a:pt x="1873" y="137"/>
                  </a:cubicBezTo>
                  <a:cubicBezTo>
                    <a:pt x="1239" y="36"/>
                    <a:pt x="619" y="31"/>
                    <a:pt x="0" y="60"/>
                  </a:cubicBezTo>
                  <a:cubicBezTo>
                    <a:pt x="40" y="6"/>
                    <a:pt x="125" y="34"/>
                    <a:pt x="181" y="31"/>
                  </a:cubicBezTo>
                  <a:cubicBezTo>
                    <a:pt x="903" y="0"/>
                    <a:pt x="1714" y="33"/>
                    <a:pt x="2351" y="2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6"/>
            <p:cNvSpPr/>
            <p:nvPr/>
          </p:nvSpPr>
          <p:spPr bwMode="auto">
            <a:xfrm>
              <a:off x="6232525" y="5243513"/>
              <a:ext cx="457200" cy="279400"/>
            </a:xfrm>
            <a:custGeom>
              <a:avLst/>
              <a:gdLst>
                <a:gd name="T0" fmla="*/ 1204 w 1252"/>
                <a:gd name="T1" fmla="*/ 0 h 765"/>
                <a:gd name="T2" fmla="*/ 1252 w 1252"/>
                <a:gd name="T3" fmla="*/ 57 h 765"/>
                <a:gd name="T4" fmla="*/ 1061 w 1252"/>
                <a:gd name="T5" fmla="*/ 134 h 765"/>
                <a:gd name="T6" fmla="*/ 1089 w 1252"/>
                <a:gd name="T7" fmla="*/ 277 h 765"/>
                <a:gd name="T8" fmla="*/ 984 w 1252"/>
                <a:gd name="T9" fmla="*/ 296 h 765"/>
                <a:gd name="T10" fmla="*/ 927 w 1252"/>
                <a:gd name="T11" fmla="*/ 172 h 765"/>
                <a:gd name="T12" fmla="*/ 755 w 1252"/>
                <a:gd name="T13" fmla="*/ 201 h 765"/>
                <a:gd name="T14" fmla="*/ 822 w 1252"/>
                <a:gd name="T15" fmla="*/ 640 h 765"/>
                <a:gd name="T16" fmla="*/ 38 w 1252"/>
                <a:gd name="T17" fmla="*/ 765 h 765"/>
                <a:gd name="T18" fmla="*/ 0 w 1252"/>
                <a:gd name="T19" fmla="*/ 688 h 765"/>
                <a:gd name="T20" fmla="*/ 268 w 1252"/>
                <a:gd name="T21" fmla="*/ 621 h 765"/>
                <a:gd name="T22" fmla="*/ 258 w 1252"/>
                <a:gd name="T23" fmla="*/ 507 h 765"/>
                <a:gd name="T24" fmla="*/ 449 w 1252"/>
                <a:gd name="T25" fmla="*/ 487 h 765"/>
                <a:gd name="T26" fmla="*/ 487 w 1252"/>
                <a:gd name="T27" fmla="*/ 621 h 765"/>
                <a:gd name="T28" fmla="*/ 707 w 1252"/>
                <a:gd name="T29" fmla="*/ 583 h 765"/>
                <a:gd name="T30" fmla="*/ 640 w 1252"/>
                <a:gd name="T31" fmla="*/ 163 h 765"/>
                <a:gd name="T32" fmla="*/ 1204 w 1252"/>
                <a:gd name="T33" fmla="*/ 0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2" h="765">
                  <a:moveTo>
                    <a:pt x="1204" y="0"/>
                  </a:moveTo>
                  <a:cubicBezTo>
                    <a:pt x="1239" y="1"/>
                    <a:pt x="1229" y="45"/>
                    <a:pt x="1252" y="57"/>
                  </a:cubicBezTo>
                  <a:cubicBezTo>
                    <a:pt x="1231" y="126"/>
                    <a:pt x="1120" y="104"/>
                    <a:pt x="1061" y="134"/>
                  </a:cubicBezTo>
                  <a:cubicBezTo>
                    <a:pt x="1054" y="198"/>
                    <a:pt x="1092" y="217"/>
                    <a:pt x="1089" y="277"/>
                  </a:cubicBezTo>
                  <a:cubicBezTo>
                    <a:pt x="1060" y="283"/>
                    <a:pt x="1013" y="322"/>
                    <a:pt x="984" y="296"/>
                  </a:cubicBezTo>
                  <a:cubicBezTo>
                    <a:pt x="938" y="282"/>
                    <a:pt x="960" y="199"/>
                    <a:pt x="927" y="172"/>
                  </a:cubicBezTo>
                  <a:cubicBezTo>
                    <a:pt x="852" y="164"/>
                    <a:pt x="835" y="214"/>
                    <a:pt x="755" y="201"/>
                  </a:cubicBezTo>
                  <a:cubicBezTo>
                    <a:pt x="723" y="358"/>
                    <a:pt x="835" y="502"/>
                    <a:pt x="822" y="640"/>
                  </a:cubicBezTo>
                  <a:cubicBezTo>
                    <a:pt x="601" y="740"/>
                    <a:pt x="328" y="731"/>
                    <a:pt x="38" y="765"/>
                  </a:cubicBezTo>
                  <a:cubicBezTo>
                    <a:pt x="22" y="742"/>
                    <a:pt x="2" y="724"/>
                    <a:pt x="0" y="688"/>
                  </a:cubicBezTo>
                  <a:cubicBezTo>
                    <a:pt x="79" y="626"/>
                    <a:pt x="205" y="706"/>
                    <a:pt x="268" y="621"/>
                  </a:cubicBezTo>
                  <a:cubicBezTo>
                    <a:pt x="272" y="571"/>
                    <a:pt x="234" y="549"/>
                    <a:pt x="258" y="507"/>
                  </a:cubicBezTo>
                  <a:cubicBezTo>
                    <a:pt x="306" y="485"/>
                    <a:pt x="378" y="486"/>
                    <a:pt x="449" y="487"/>
                  </a:cubicBezTo>
                  <a:cubicBezTo>
                    <a:pt x="467" y="527"/>
                    <a:pt x="473" y="578"/>
                    <a:pt x="487" y="621"/>
                  </a:cubicBezTo>
                  <a:cubicBezTo>
                    <a:pt x="544" y="625"/>
                    <a:pt x="674" y="632"/>
                    <a:pt x="707" y="583"/>
                  </a:cubicBezTo>
                  <a:cubicBezTo>
                    <a:pt x="694" y="434"/>
                    <a:pt x="649" y="316"/>
                    <a:pt x="640" y="163"/>
                  </a:cubicBezTo>
                  <a:cubicBezTo>
                    <a:pt x="816" y="96"/>
                    <a:pt x="1045" y="83"/>
                    <a:pt x="12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7"/>
            <p:cNvSpPr/>
            <p:nvPr/>
          </p:nvSpPr>
          <p:spPr bwMode="auto">
            <a:xfrm>
              <a:off x="6130925" y="1431925"/>
              <a:ext cx="530225" cy="192088"/>
            </a:xfrm>
            <a:custGeom>
              <a:avLst/>
              <a:gdLst>
                <a:gd name="T0" fmla="*/ 1452 w 1452"/>
                <a:gd name="T1" fmla="*/ 191 h 525"/>
                <a:gd name="T2" fmla="*/ 1223 w 1452"/>
                <a:gd name="T3" fmla="*/ 172 h 525"/>
                <a:gd name="T4" fmla="*/ 1156 w 1452"/>
                <a:gd name="T5" fmla="*/ 286 h 525"/>
                <a:gd name="T6" fmla="*/ 1032 w 1452"/>
                <a:gd name="T7" fmla="*/ 267 h 525"/>
                <a:gd name="T8" fmla="*/ 1041 w 1452"/>
                <a:gd name="T9" fmla="*/ 143 h 525"/>
                <a:gd name="T10" fmla="*/ 812 w 1452"/>
                <a:gd name="T11" fmla="*/ 95 h 525"/>
                <a:gd name="T12" fmla="*/ 726 w 1452"/>
                <a:gd name="T13" fmla="*/ 525 h 525"/>
                <a:gd name="T14" fmla="*/ 0 w 1452"/>
                <a:gd name="T15" fmla="*/ 458 h 525"/>
                <a:gd name="T16" fmla="*/ 229 w 1452"/>
                <a:gd name="T17" fmla="*/ 391 h 525"/>
                <a:gd name="T18" fmla="*/ 267 w 1452"/>
                <a:gd name="T19" fmla="*/ 248 h 525"/>
                <a:gd name="T20" fmla="*/ 420 w 1452"/>
                <a:gd name="T21" fmla="*/ 258 h 525"/>
                <a:gd name="T22" fmla="*/ 420 w 1452"/>
                <a:gd name="T23" fmla="*/ 391 h 525"/>
                <a:gd name="T24" fmla="*/ 621 w 1452"/>
                <a:gd name="T25" fmla="*/ 430 h 525"/>
                <a:gd name="T26" fmla="*/ 717 w 1452"/>
                <a:gd name="T27" fmla="*/ 19 h 525"/>
                <a:gd name="T28" fmla="*/ 755 w 1452"/>
                <a:gd name="T29" fmla="*/ 0 h 525"/>
                <a:gd name="T30" fmla="*/ 1233 w 1452"/>
                <a:gd name="T31" fmla="*/ 86 h 525"/>
                <a:gd name="T32" fmla="*/ 1452 w 1452"/>
                <a:gd name="T33" fmla="*/ 19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52" h="525">
                  <a:moveTo>
                    <a:pt x="1452" y="191"/>
                  </a:moveTo>
                  <a:cubicBezTo>
                    <a:pt x="1391" y="244"/>
                    <a:pt x="1306" y="161"/>
                    <a:pt x="1223" y="172"/>
                  </a:cubicBezTo>
                  <a:cubicBezTo>
                    <a:pt x="1178" y="187"/>
                    <a:pt x="1202" y="272"/>
                    <a:pt x="1156" y="286"/>
                  </a:cubicBezTo>
                  <a:cubicBezTo>
                    <a:pt x="1121" y="307"/>
                    <a:pt x="1062" y="282"/>
                    <a:pt x="1032" y="267"/>
                  </a:cubicBezTo>
                  <a:cubicBezTo>
                    <a:pt x="1029" y="220"/>
                    <a:pt x="1049" y="195"/>
                    <a:pt x="1041" y="143"/>
                  </a:cubicBezTo>
                  <a:cubicBezTo>
                    <a:pt x="997" y="100"/>
                    <a:pt x="879" y="84"/>
                    <a:pt x="812" y="95"/>
                  </a:cubicBezTo>
                  <a:cubicBezTo>
                    <a:pt x="746" y="201"/>
                    <a:pt x="781" y="408"/>
                    <a:pt x="726" y="525"/>
                  </a:cubicBezTo>
                  <a:cubicBezTo>
                    <a:pt x="486" y="501"/>
                    <a:pt x="224" y="499"/>
                    <a:pt x="0" y="458"/>
                  </a:cubicBezTo>
                  <a:cubicBezTo>
                    <a:pt x="2" y="355"/>
                    <a:pt x="156" y="399"/>
                    <a:pt x="229" y="391"/>
                  </a:cubicBezTo>
                  <a:cubicBezTo>
                    <a:pt x="273" y="343"/>
                    <a:pt x="233" y="290"/>
                    <a:pt x="267" y="248"/>
                  </a:cubicBezTo>
                  <a:cubicBezTo>
                    <a:pt x="313" y="229"/>
                    <a:pt x="380" y="243"/>
                    <a:pt x="420" y="258"/>
                  </a:cubicBezTo>
                  <a:cubicBezTo>
                    <a:pt x="431" y="311"/>
                    <a:pt x="402" y="361"/>
                    <a:pt x="420" y="391"/>
                  </a:cubicBezTo>
                  <a:cubicBezTo>
                    <a:pt x="455" y="437"/>
                    <a:pt x="544" y="427"/>
                    <a:pt x="621" y="430"/>
                  </a:cubicBezTo>
                  <a:cubicBezTo>
                    <a:pt x="699" y="339"/>
                    <a:pt x="656" y="127"/>
                    <a:pt x="717" y="19"/>
                  </a:cubicBezTo>
                  <a:cubicBezTo>
                    <a:pt x="742" y="26"/>
                    <a:pt x="736" y="0"/>
                    <a:pt x="755" y="0"/>
                  </a:cubicBezTo>
                  <a:cubicBezTo>
                    <a:pt x="899" y="38"/>
                    <a:pt x="1080" y="53"/>
                    <a:pt x="1233" y="86"/>
                  </a:cubicBezTo>
                  <a:cubicBezTo>
                    <a:pt x="1311" y="102"/>
                    <a:pt x="1416" y="122"/>
                    <a:pt x="1452"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8"/>
            <p:cNvSpPr/>
            <p:nvPr/>
          </p:nvSpPr>
          <p:spPr bwMode="auto">
            <a:xfrm>
              <a:off x="5848350" y="5297488"/>
              <a:ext cx="544512" cy="225425"/>
            </a:xfrm>
            <a:custGeom>
              <a:avLst/>
              <a:gdLst>
                <a:gd name="T0" fmla="*/ 1261 w 1491"/>
                <a:gd name="T1" fmla="*/ 43 h 616"/>
                <a:gd name="T2" fmla="*/ 1481 w 1491"/>
                <a:gd name="T3" fmla="*/ 101 h 616"/>
                <a:gd name="T4" fmla="*/ 1213 w 1491"/>
                <a:gd name="T5" fmla="*/ 158 h 616"/>
                <a:gd name="T6" fmla="*/ 1223 w 1491"/>
                <a:gd name="T7" fmla="*/ 282 h 616"/>
                <a:gd name="T8" fmla="*/ 1041 w 1491"/>
                <a:gd name="T9" fmla="*/ 301 h 616"/>
                <a:gd name="T10" fmla="*/ 1003 w 1491"/>
                <a:gd name="T11" fmla="*/ 148 h 616"/>
                <a:gd name="T12" fmla="*/ 822 w 1491"/>
                <a:gd name="T13" fmla="*/ 597 h 616"/>
                <a:gd name="T14" fmla="*/ 0 w 1491"/>
                <a:gd name="T15" fmla="*/ 540 h 616"/>
                <a:gd name="T16" fmla="*/ 277 w 1491"/>
                <a:gd name="T17" fmla="*/ 473 h 616"/>
                <a:gd name="T18" fmla="*/ 296 w 1491"/>
                <a:gd name="T19" fmla="*/ 359 h 616"/>
                <a:gd name="T20" fmla="*/ 468 w 1491"/>
                <a:gd name="T21" fmla="*/ 378 h 616"/>
                <a:gd name="T22" fmla="*/ 468 w 1491"/>
                <a:gd name="T23" fmla="*/ 464 h 616"/>
                <a:gd name="T24" fmla="*/ 716 w 1491"/>
                <a:gd name="T25" fmla="*/ 511 h 616"/>
                <a:gd name="T26" fmla="*/ 755 w 1491"/>
                <a:gd name="T27" fmla="*/ 81 h 616"/>
                <a:gd name="T28" fmla="*/ 1261 w 1491"/>
                <a:gd name="T29" fmla="*/ 43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91" h="616">
                  <a:moveTo>
                    <a:pt x="1261" y="43"/>
                  </a:moveTo>
                  <a:cubicBezTo>
                    <a:pt x="1341" y="35"/>
                    <a:pt x="1491" y="0"/>
                    <a:pt x="1481" y="101"/>
                  </a:cubicBezTo>
                  <a:cubicBezTo>
                    <a:pt x="1422" y="150"/>
                    <a:pt x="1277" y="113"/>
                    <a:pt x="1213" y="158"/>
                  </a:cubicBezTo>
                  <a:cubicBezTo>
                    <a:pt x="1203" y="216"/>
                    <a:pt x="1245" y="240"/>
                    <a:pt x="1223" y="282"/>
                  </a:cubicBezTo>
                  <a:cubicBezTo>
                    <a:pt x="1168" y="290"/>
                    <a:pt x="1102" y="330"/>
                    <a:pt x="1041" y="301"/>
                  </a:cubicBezTo>
                  <a:cubicBezTo>
                    <a:pt x="1022" y="257"/>
                    <a:pt x="1042" y="173"/>
                    <a:pt x="1003" y="148"/>
                  </a:cubicBezTo>
                  <a:cubicBezTo>
                    <a:pt x="734" y="110"/>
                    <a:pt x="847" y="403"/>
                    <a:pt x="822" y="597"/>
                  </a:cubicBezTo>
                  <a:cubicBezTo>
                    <a:pt x="536" y="616"/>
                    <a:pt x="226" y="591"/>
                    <a:pt x="0" y="540"/>
                  </a:cubicBezTo>
                  <a:cubicBezTo>
                    <a:pt x="1" y="389"/>
                    <a:pt x="162" y="497"/>
                    <a:pt x="277" y="473"/>
                  </a:cubicBezTo>
                  <a:cubicBezTo>
                    <a:pt x="313" y="450"/>
                    <a:pt x="283" y="386"/>
                    <a:pt x="296" y="359"/>
                  </a:cubicBezTo>
                  <a:cubicBezTo>
                    <a:pt x="361" y="346"/>
                    <a:pt x="426" y="339"/>
                    <a:pt x="468" y="378"/>
                  </a:cubicBezTo>
                  <a:cubicBezTo>
                    <a:pt x="484" y="408"/>
                    <a:pt x="472" y="429"/>
                    <a:pt x="468" y="464"/>
                  </a:cubicBezTo>
                  <a:cubicBezTo>
                    <a:pt x="498" y="527"/>
                    <a:pt x="639" y="527"/>
                    <a:pt x="716" y="511"/>
                  </a:cubicBezTo>
                  <a:cubicBezTo>
                    <a:pt x="770" y="409"/>
                    <a:pt x="702" y="185"/>
                    <a:pt x="755" y="81"/>
                  </a:cubicBezTo>
                  <a:cubicBezTo>
                    <a:pt x="903" y="65"/>
                    <a:pt x="1090" y="62"/>
                    <a:pt x="126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9"/>
            <p:cNvSpPr/>
            <p:nvPr/>
          </p:nvSpPr>
          <p:spPr bwMode="auto">
            <a:xfrm>
              <a:off x="5775325" y="1411288"/>
              <a:ext cx="519112" cy="231775"/>
            </a:xfrm>
            <a:custGeom>
              <a:avLst/>
              <a:gdLst>
                <a:gd name="T0" fmla="*/ 1290 w 1424"/>
                <a:gd name="T1" fmla="*/ 17 h 633"/>
                <a:gd name="T2" fmla="*/ 1424 w 1424"/>
                <a:gd name="T3" fmla="*/ 65 h 633"/>
                <a:gd name="T4" fmla="*/ 1147 w 1424"/>
                <a:gd name="T5" fmla="*/ 103 h 633"/>
                <a:gd name="T6" fmla="*/ 1137 w 1424"/>
                <a:gd name="T7" fmla="*/ 218 h 633"/>
                <a:gd name="T8" fmla="*/ 965 w 1424"/>
                <a:gd name="T9" fmla="*/ 218 h 633"/>
                <a:gd name="T10" fmla="*/ 946 w 1424"/>
                <a:gd name="T11" fmla="*/ 94 h 633"/>
                <a:gd name="T12" fmla="*/ 717 w 1424"/>
                <a:gd name="T13" fmla="*/ 94 h 633"/>
                <a:gd name="T14" fmla="*/ 717 w 1424"/>
                <a:gd name="T15" fmla="*/ 533 h 633"/>
                <a:gd name="T16" fmla="*/ 621 w 1424"/>
                <a:gd name="T17" fmla="*/ 533 h 633"/>
                <a:gd name="T18" fmla="*/ 334 w 1424"/>
                <a:gd name="T19" fmla="*/ 562 h 633"/>
                <a:gd name="T20" fmla="*/ 0 w 1424"/>
                <a:gd name="T21" fmla="*/ 581 h 633"/>
                <a:gd name="T22" fmla="*/ 229 w 1424"/>
                <a:gd name="T23" fmla="*/ 495 h 633"/>
                <a:gd name="T24" fmla="*/ 220 w 1424"/>
                <a:gd name="T25" fmla="*/ 352 h 633"/>
                <a:gd name="T26" fmla="*/ 392 w 1424"/>
                <a:gd name="T27" fmla="*/ 342 h 633"/>
                <a:gd name="T28" fmla="*/ 411 w 1424"/>
                <a:gd name="T29" fmla="*/ 467 h 633"/>
                <a:gd name="T30" fmla="*/ 621 w 1424"/>
                <a:gd name="T31" fmla="*/ 457 h 633"/>
                <a:gd name="T32" fmla="*/ 612 w 1424"/>
                <a:gd name="T33" fmla="*/ 46 h 633"/>
                <a:gd name="T34" fmla="*/ 1290 w 1424"/>
                <a:gd name="T35" fmla="*/ 17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4" h="633">
                  <a:moveTo>
                    <a:pt x="1290" y="17"/>
                  </a:moveTo>
                  <a:cubicBezTo>
                    <a:pt x="1336" y="21"/>
                    <a:pt x="1399" y="21"/>
                    <a:pt x="1424" y="65"/>
                  </a:cubicBezTo>
                  <a:cubicBezTo>
                    <a:pt x="1399" y="148"/>
                    <a:pt x="1224" y="58"/>
                    <a:pt x="1147" y="103"/>
                  </a:cubicBezTo>
                  <a:cubicBezTo>
                    <a:pt x="1125" y="123"/>
                    <a:pt x="1143" y="183"/>
                    <a:pt x="1137" y="218"/>
                  </a:cubicBezTo>
                  <a:cubicBezTo>
                    <a:pt x="1089" y="223"/>
                    <a:pt x="1010" y="240"/>
                    <a:pt x="965" y="218"/>
                  </a:cubicBezTo>
                  <a:cubicBezTo>
                    <a:pt x="945" y="191"/>
                    <a:pt x="965" y="123"/>
                    <a:pt x="946" y="94"/>
                  </a:cubicBezTo>
                  <a:cubicBezTo>
                    <a:pt x="876" y="68"/>
                    <a:pt x="796" y="99"/>
                    <a:pt x="717" y="94"/>
                  </a:cubicBezTo>
                  <a:cubicBezTo>
                    <a:pt x="665" y="217"/>
                    <a:pt x="768" y="409"/>
                    <a:pt x="717" y="533"/>
                  </a:cubicBezTo>
                  <a:cubicBezTo>
                    <a:pt x="685" y="533"/>
                    <a:pt x="653" y="533"/>
                    <a:pt x="621" y="533"/>
                  </a:cubicBezTo>
                  <a:cubicBezTo>
                    <a:pt x="540" y="566"/>
                    <a:pt x="433" y="553"/>
                    <a:pt x="334" y="562"/>
                  </a:cubicBezTo>
                  <a:cubicBezTo>
                    <a:pt x="210" y="574"/>
                    <a:pt x="79" y="633"/>
                    <a:pt x="0" y="581"/>
                  </a:cubicBezTo>
                  <a:cubicBezTo>
                    <a:pt x="17" y="493"/>
                    <a:pt x="163" y="534"/>
                    <a:pt x="229" y="495"/>
                  </a:cubicBezTo>
                  <a:cubicBezTo>
                    <a:pt x="252" y="450"/>
                    <a:pt x="194" y="400"/>
                    <a:pt x="220" y="352"/>
                  </a:cubicBezTo>
                  <a:cubicBezTo>
                    <a:pt x="276" y="348"/>
                    <a:pt x="341" y="322"/>
                    <a:pt x="392" y="342"/>
                  </a:cubicBezTo>
                  <a:cubicBezTo>
                    <a:pt x="402" y="380"/>
                    <a:pt x="398" y="431"/>
                    <a:pt x="411" y="467"/>
                  </a:cubicBezTo>
                  <a:cubicBezTo>
                    <a:pt x="474" y="488"/>
                    <a:pt x="558" y="465"/>
                    <a:pt x="621" y="457"/>
                  </a:cubicBezTo>
                  <a:cubicBezTo>
                    <a:pt x="660" y="321"/>
                    <a:pt x="593" y="162"/>
                    <a:pt x="612" y="46"/>
                  </a:cubicBezTo>
                  <a:cubicBezTo>
                    <a:pt x="797" y="15"/>
                    <a:pt x="1080" y="0"/>
                    <a:pt x="129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0"/>
            <p:cNvSpPr/>
            <p:nvPr/>
          </p:nvSpPr>
          <p:spPr bwMode="auto">
            <a:xfrm>
              <a:off x="5491163" y="5284788"/>
              <a:ext cx="541337" cy="214313"/>
            </a:xfrm>
            <a:custGeom>
              <a:avLst/>
              <a:gdLst>
                <a:gd name="T0" fmla="*/ 1481 w 1481"/>
                <a:gd name="T1" fmla="*/ 118 h 585"/>
                <a:gd name="T2" fmla="*/ 1261 w 1481"/>
                <a:gd name="T3" fmla="*/ 166 h 585"/>
                <a:gd name="T4" fmla="*/ 1223 w 1481"/>
                <a:gd name="T5" fmla="*/ 310 h 585"/>
                <a:gd name="T6" fmla="*/ 1013 w 1481"/>
                <a:gd name="T7" fmla="*/ 281 h 585"/>
                <a:gd name="T8" fmla="*/ 1022 w 1481"/>
                <a:gd name="T9" fmla="*/ 157 h 585"/>
                <a:gd name="T10" fmla="*/ 831 w 1481"/>
                <a:gd name="T11" fmla="*/ 118 h 585"/>
                <a:gd name="T12" fmla="*/ 755 w 1481"/>
                <a:gd name="T13" fmla="*/ 510 h 585"/>
                <a:gd name="T14" fmla="*/ 449 w 1481"/>
                <a:gd name="T15" fmla="*/ 491 h 585"/>
                <a:gd name="T16" fmla="*/ 401 w 1481"/>
                <a:gd name="T17" fmla="*/ 453 h 585"/>
                <a:gd name="T18" fmla="*/ 172 w 1481"/>
                <a:gd name="T19" fmla="*/ 405 h 585"/>
                <a:gd name="T20" fmla="*/ 0 w 1481"/>
                <a:gd name="T21" fmla="*/ 300 h 585"/>
                <a:gd name="T22" fmla="*/ 10 w 1481"/>
                <a:gd name="T23" fmla="*/ 281 h 585"/>
                <a:gd name="T24" fmla="*/ 201 w 1481"/>
                <a:gd name="T25" fmla="*/ 319 h 585"/>
                <a:gd name="T26" fmla="*/ 268 w 1481"/>
                <a:gd name="T27" fmla="*/ 204 h 585"/>
                <a:gd name="T28" fmla="*/ 430 w 1481"/>
                <a:gd name="T29" fmla="*/ 243 h 585"/>
                <a:gd name="T30" fmla="*/ 420 w 1481"/>
                <a:gd name="T31" fmla="*/ 376 h 585"/>
                <a:gd name="T32" fmla="*/ 631 w 1481"/>
                <a:gd name="T33" fmla="*/ 434 h 585"/>
                <a:gd name="T34" fmla="*/ 745 w 1481"/>
                <a:gd name="T35" fmla="*/ 13 h 585"/>
                <a:gd name="T36" fmla="*/ 1175 w 1481"/>
                <a:gd name="T37" fmla="*/ 71 h 585"/>
                <a:gd name="T38" fmla="*/ 1481 w 1481"/>
                <a:gd name="T39" fmla="*/ 118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81" h="585">
                  <a:moveTo>
                    <a:pt x="1481" y="118"/>
                  </a:moveTo>
                  <a:cubicBezTo>
                    <a:pt x="1471" y="218"/>
                    <a:pt x="1347" y="169"/>
                    <a:pt x="1261" y="166"/>
                  </a:cubicBezTo>
                  <a:cubicBezTo>
                    <a:pt x="1202" y="180"/>
                    <a:pt x="1238" y="272"/>
                    <a:pt x="1223" y="310"/>
                  </a:cubicBezTo>
                  <a:cubicBezTo>
                    <a:pt x="1160" y="329"/>
                    <a:pt x="1042" y="326"/>
                    <a:pt x="1013" y="281"/>
                  </a:cubicBezTo>
                  <a:cubicBezTo>
                    <a:pt x="1007" y="231"/>
                    <a:pt x="1030" y="208"/>
                    <a:pt x="1022" y="157"/>
                  </a:cubicBezTo>
                  <a:cubicBezTo>
                    <a:pt x="999" y="108"/>
                    <a:pt x="878" y="112"/>
                    <a:pt x="831" y="118"/>
                  </a:cubicBezTo>
                  <a:cubicBezTo>
                    <a:pt x="785" y="228"/>
                    <a:pt x="755" y="354"/>
                    <a:pt x="755" y="510"/>
                  </a:cubicBezTo>
                  <a:cubicBezTo>
                    <a:pt x="663" y="585"/>
                    <a:pt x="544" y="469"/>
                    <a:pt x="449" y="491"/>
                  </a:cubicBezTo>
                  <a:cubicBezTo>
                    <a:pt x="438" y="473"/>
                    <a:pt x="412" y="471"/>
                    <a:pt x="401" y="453"/>
                  </a:cubicBezTo>
                  <a:cubicBezTo>
                    <a:pt x="329" y="443"/>
                    <a:pt x="242" y="426"/>
                    <a:pt x="172" y="405"/>
                  </a:cubicBezTo>
                  <a:cubicBezTo>
                    <a:pt x="107" y="386"/>
                    <a:pt x="6" y="379"/>
                    <a:pt x="0" y="300"/>
                  </a:cubicBezTo>
                  <a:cubicBezTo>
                    <a:pt x="9" y="300"/>
                    <a:pt x="8" y="288"/>
                    <a:pt x="10" y="281"/>
                  </a:cubicBezTo>
                  <a:cubicBezTo>
                    <a:pt x="77" y="257"/>
                    <a:pt x="131" y="314"/>
                    <a:pt x="201" y="319"/>
                  </a:cubicBezTo>
                  <a:cubicBezTo>
                    <a:pt x="249" y="307"/>
                    <a:pt x="255" y="253"/>
                    <a:pt x="268" y="204"/>
                  </a:cubicBezTo>
                  <a:cubicBezTo>
                    <a:pt x="335" y="204"/>
                    <a:pt x="392" y="214"/>
                    <a:pt x="430" y="243"/>
                  </a:cubicBezTo>
                  <a:cubicBezTo>
                    <a:pt x="437" y="297"/>
                    <a:pt x="420" y="328"/>
                    <a:pt x="420" y="376"/>
                  </a:cubicBezTo>
                  <a:cubicBezTo>
                    <a:pt x="462" y="424"/>
                    <a:pt x="545" y="430"/>
                    <a:pt x="631" y="434"/>
                  </a:cubicBezTo>
                  <a:cubicBezTo>
                    <a:pt x="708" y="332"/>
                    <a:pt x="679" y="125"/>
                    <a:pt x="745" y="13"/>
                  </a:cubicBezTo>
                  <a:cubicBezTo>
                    <a:pt x="833" y="0"/>
                    <a:pt x="1023" y="58"/>
                    <a:pt x="1175" y="71"/>
                  </a:cubicBezTo>
                  <a:cubicBezTo>
                    <a:pt x="1301" y="81"/>
                    <a:pt x="1418" y="51"/>
                    <a:pt x="148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1"/>
            <p:cNvSpPr/>
            <p:nvPr/>
          </p:nvSpPr>
          <p:spPr bwMode="auto">
            <a:xfrm>
              <a:off x="5438775" y="1412875"/>
              <a:ext cx="468312" cy="312738"/>
            </a:xfrm>
            <a:custGeom>
              <a:avLst/>
              <a:gdLst>
                <a:gd name="T0" fmla="*/ 1140 w 1283"/>
                <a:gd name="T1" fmla="*/ 33 h 854"/>
                <a:gd name="T2" fmla="*/ 1283 w 1283"/>
                <a:gd name="T3" fmla="*/ 71 h 854"/>
                <a:gd name="T4" fmla="*/ 1025 w 1283"/>
                <a:gd name="T5" fmla="*/ 157 h 854"/>
                <a:gd name="T6" fmla="*/ 1044 w 1283"/>
                <a:gd name="T7" fmla="*/ 281 h 854"/>
                <a:gd name="T8" fmla="*/ 891 w 1283"/>
                <a:gd name="T9" fmla="*/ 319 h 854"/>
                <a:gd name="T10" fmla="*/ 834 w 1283"/>
                <a:gd name="T11" fmla="*/ 176 h 854"/>
                <a:gd name="T12" fmla="*/ 614 w 1283"/>
                <a:gd name="T13" fmla="*/ 233 h 854"/>
                <a:gd name="T14" fmla="*/ 691 w 1283"/>
                <a:gd name="T15" fmla="*/ 654 h 854"/>
                <a:gd name="T16" fmla="*/ 98 w 1283"/>
                <a:gd name="T17" fmla="*/ 854 h 854"/>
                <a:gd name="T18" fmla="*/ 213 w 1283"/>
                <a:gd name="T19" fmla="*/ 682 h 854"/>
                <a:gd name="T20" fmla="*/ 194 w 1283"/>
                <a:gd name="T21" fmla="*/ 568 h 854"/>
                <a:gd name="T22" fmla="*/ 318 w 1283"/>
                <a:gd name="T23" fmla="*/ 520 h 854"/>
                <a:gd name="T24" fmla="*/ 375 w 1283"/>
                <a:gd name="T25" fmla="*/ 654 h 854"/>
                <a:gd name="T26" fmla="*/ 595 w 1283"/>
                <a:gd name="T27" fmla="*/ 568 h 854"/>
                <a:gd name="T28" fmla="*/ 500 w 1283"/>
                <a:gd name="T29" fmla="*/ 166 h 854"/>
                <a:gd name="T30" fmla="*/ 1140 w 1283"/>
                <a:gd name="T31" fmla="*/ 33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3" h="854">
                  <a:moveTo>
                    <a:pt x="1140" y="33"/>
                  </a:moveTo>
                  <a:cubicBezTo>
                    <a:pt x="1182" y="27"/>
                    <a:pt x="1277" y="0"/>
                    <a:pt x="1283" y="71"/>
                  </a:cubicBezTo>
                  <a:cubicBezTo>
                    <a:pt x="1231" y="133"/>
                    <a:pt x="1078" y="95"/>
                    <a:pt x="1025" y="157"/>
                  </a:cubicBezTo>
                  <a:cubicBezTo>
                    <a:pt x="1022" y="207"/>
                    <a:pt x="1042" y="236"/>
                    <a:pt x="1044" y="281"/>
                  </a:cubicBezTo>
                  <a:cubicBezTo>
                    <a:pt x="1012" y="313"/>
                    <a:pt x="939" y="303"/>
                    <a:pt x="891" y="319"/>
                  </a:cubicBezTo>
                  <a:cubicBezTo>
                    <a:pt x="854" y="290"/>
                    <a:pt x="859" y="218"/>
                    <a:pt x="834" y="176"/>
                  </a:cubicBezTo>
                  <a:cubicBezTo>
                    <a:pt x="743" y="177"/>
                    <a:pt x="664" y="190"/>
                    <a:pt x="614" y="233"/>
                  </a:cubicBezTo>
                  <a:cubicBezTo>
                    <a:pt x="612" y="401"/>
                    <a:pt x="696" y="483"/>
                    <a:pt x="691" y="654"/>
                  </a:cubicBezTo>
                  <a:cubicBezTo>
                    <a:pt x="490" y="718"/>
                    <a:pt x="285" y="777"/>
                    <a:pt x="98" y="854"/>
                  </a:cubicBezTo>
                  <a:cubicBezTo>
                    <a:pt x="0" y="755"/>
                    <a:pt x="177" y="737"/>
                    <a:pt x="213" y="682"/>
                  </a:cubicBezTo>
                  <a:cubicBezTo>
                    <a:pt x="221" y="629"/>
                    <a:pt x="195" y="612"/>
                    <a:pt x="194" y="568"/>
                  </a:cubicBezTo>
                  <a:cubicBezTo>
                    <a:pt x="230" y="547"/>
                    <a:pt x="268" y="527"/>
                    <a:pt x="318" y="520"/>
                  </a:cubicBezTo>
                  <a:cubicBezTo>
                    <a:pt x="347" y="555"/>
                    <a:pt x="359" y="607"/>
                    <a:pt x="375" y="654"/>
                  </a:cubicBezTo>
                  <a:cubicBezTo>
                    <a:pt x="465" y="641"/>
                    <a:pt x="550" y="625"/>
                    <a:pt x="595" y="568"/>
                  </a:cubicBezTo>
                  <a:cubicBezTo>
                    <a:pt x="575" y="422"/>
                    <a:pt x="518" y="314"/>
                    <a:pt x="500" y="166"/>
                  </a:cubicBezTo>
                  <a:cubicBezTo>
                    <a:pt x="686" y="127"/>
                    <a:pt x="916" y="61"/>
                    <a:pt x="1140"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2"/>
            <p:cNvSpPr/>
            <p:nvPr/>
          </p:nvSpPr>
          <p:spPr bwMode="auto">
            <a:xfrm>
              <a:off x="5153025" y="5187950"/>
              <a:ext cx="523875" cy="180975"/>
            </a:xfrm>
            <a:custGeom>
              <a:avLst/>
              <a:gdLst>
                <a:gd name="T0" fmla="*/ 1319 w 1433"/>
                <a:gd name="T1" fmla="*/ 182 h 497"/>
                <a:gd name="T2" fmla="*/ 1433 w 1433"/>
                <a:gd name="T3" fmla="*/ 230 h 497"/>
                <a:gd name="T4" fmla="*/ 1204 w 1433"/>
                <a:gd name="T5" fmla="*/ 239 h 497"/>
                <a:gd name="T6" fmla="*/ 1147 w 1433"/>
                <a:gd name="T7" fmla="*/ 373 h 497"/>
                <a:gd name="T8" fmla="*/ 1032 w 1433"/>
                <a:gd name="T9" fmla="*/ 344 h 497"/>
                <a:gd name="T10" fmla="*/ 1042 w 1433"/>
                <a:gd name="T11" fmla="*/ 182 h 497"/>
                <a:gd name="T12" fmla="*/ 879 w 1433"/>
                <a:gd name="T13" fmla="*/ 124 h 497"/>
                <a:gd name="T14" fmla="*/ 669 w 1433"/>
                <a:gd name="T15" fmla="*/ 497 h 497"/>
                <a:gd name="T16" fmla="*/ 545 w 1433"/>
                <a:gd name="T17" fmla="*/ 449 h 497"/>
                <a:gd name="T18" fmla="*/ 248 w 1433"/>
                <a:gd name="T19" fmla="*/ 325 h 497"/>
                <a:gd name="T20" fmla="*/ 0 w 1433"/>
                <a:gd name="T21" fmla="*/ 163 h 497"/>
                <a:gd name="T22" fmla="*/ 10 w 1433"/>
                <a:gd name="T23" fmla="*/ 144 h 497"/>
                <a:gd name="T24" fmla="*/ 220 w 1433"/>
                <a:gd name="T25" fmla="*/ 230 h 497"/>
                <a:gd name="T26" fmla="*/ 315 w 1433"/>
                <a:gd name="T27" fmla="*/ 124 h 497"/>
                <a:gd name="T28" fmla="*/ 459 w 1433"/>
                <a:gd name="T29" fmla="*/ 191 h 497"/>
                <a:gd name="T30" fmla="*/ 621 w 1433"/>
                <a:gd name="T31" fmla="*/ 392 h 497"/>
                <a:gd name="T32" fmla="*/ 803 w 1433"/>
                <a:gd name="T33" fmla="*/ 10 h 497"/>
                <a:gd name="T34" fmla="*/ 822 w 1433"/>
                <a:gd name="T35" fmla="*/ 0 h 497"/>
                <a:gd name="T36" fmla="*/ 1319 w 1433"/>
                <a:gd name="T37" fmla="*/ 18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33" h="497">
                  <a:moveTo>
                    <a:pt x="1319" y="182"/>
                  </a:moveTo>
                  <a:cubicBezTo>
                    <a:pt x="1358" y="192"/>
                    <a:pt x="1423" y="163"/>
                    <a:pt x="1433" y="230"/>
                  </a:cubicBezTo>
                  <a:cubicBezTo>
                    <a:pt x="1415" y="318"/>
                    <a:pt x="1271" y="246"/>
                    <a:pt x="1204" y="239"/>
                  </a:cubicBezTo>
                  <a:cubicBezTo>
                    <a:pt x="1154" y="253"/>
                    <a:pt x="1191" y="353"/>
                    <a:pt x="1147" y="373"/>
                  </a:cubicBezTo>
                  <a:cubicBezTo>
                    <a:pt x="1095" y="376"/>
                    <a:pt x="1053" y="371"/>
                    <a:pt x="1032" y="344"/>
                  </a:cubicBezTo>
                  <a:cubicBezTo>
                    <a:pt x="1012" y="301"/>
                    <a:pt x="1058" y="251"/>
                    <a:pt x="1042" y="182"/>
                  </a:cubicBezTo>
                  <a:cubicBezTo>
                    <a:pt x="985" y="167"/>
                    <a:pt x="929" y="113"/>
                    <a:pt x="879" y="124"/>
                  </a:cubicBezTo>
                  <a:cubicBezTo>
                    <a:pt x="771" y="150"/>
                    <a:pt x="765" y="442"/>
                    <a:pt x="669" y="497"/>
                  </a:cubicBezTo>
                  <a:cubicBezTo>
                    <a:pt x="612" y="497"/>
                    <a:pt x="571" y="481"/>
                    <a:pt x="545" y="449"/>
                  </a:cubicBezTo>
                  <a:cubicBezTo>
                    <a:pt x="440" y="424"/>
                    <a:pt x="342" y="372"/>
                    <a:pt x="248" y="325"/>
                  </a:cubicBezTo>
                  <a:cubicBezTo>
                    <a:pt x="162" y="282"/>
                    <a:pt x="49" y="249"/>
                    <a:pt x="0" y="163"/>
                  </a:cubicBezTo>
                  <a:cubicBezTo>
                    <a:pt x="9" y="162"/>
                    <a:pt x="8" y="151"/>
                    <a:pt x="10" y="144"/>
                  </a:cubicBezTo>
                  <a:cubicBezTo>
                    <a:pt x="80" y="107"/>
                    <a:pt x="149" y="206"/>
                    <a:pt x="220" y="230"/>
                  </a:cubicBezTo>
                  <a:cubicBezTo>
                    <a:pt x="277" y="220"/>
                    <a:pt x="282" y="158"/>
                    <a:pt x="315" y="124"/>
                  </a:cubicBezTo>
                  <a:cubicBezTo>
                    <a:pt x="382" y="128"/>
                    <a:pt x="421" y="159"/>
                    <a:pt x="459" y="191"/>
                  </a:cubicBezTo>
                  <a:cubicBezTo>
                    <a:pt x="378" y="316"/>
                    <a:pt x="492" y="393"/>
                    <a:pt x="621" y="392"/>
                  </a:cubicBezTo>
                  <a:cubicBezTo>
                    <a:pt x="694" y="277"/>
                    <a:pt x="741" y="136"/>
                    <a:pt x="803" y="10"/>
                  </a:cubicBezTo>
                  <a:cubicBezTo>
                    <a:pt x="810" y="8"/>
                    <a:pt x="812" y="0"/>
                    <a:pt x="822" y="0"/>
                  </a:cubicBezTo>
                  <a:cubicBezTo>
                    <a:pt x="977" y="59"/>
                    <a:pt x="1149" y="138"/>
                    <a:pt x="1319" y="1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3"/>
            <p:cNvSpPr/>
            <p:nvPr/>
          </p:nvSpPr>
          <p:spPr bwMode="auto">
            <a:xfrm>
              <a:off x="4829175" y="4983163"/>
              <a:ext cx="533400" cy="215900"/>
            </a:xfrm>
            <a:custGeom>
              <a:avLst/>
              <a:gdLst>
                <a:gd name="T0" fmla="*/ 1462 w 1462"/>
                <a:gd name="T1" fmla="*/ 472 h 589"/>
                <a:gd name="T2" fmla="*/ 1252 w 1462"/>
                <a:gd name="T3" fmla="*/ 453 h 589"/>
                <a:gd name="T4" fmla="*/ 1147 w 1462"/>
                <a:gd name="T5" fmla="*/ 568 h 589"/>
                <a:gd name="T6" fmla="*/ 1013 w 1462"/>
                <a:gd name="T7" fmla="*/ 501 h 589"/>
                <a:gd name="T8" fmla="*/ 1080 w 1462"/>
                <a:gd name="T9" fmla="*/ 358 h 589"/>
                <a:gd name="T10" fmla="*/ 889 w 1462"/>
                <a:gd name="T11" fmla="*/ 233 h 589"/>
                <a:gd name="T12" fmla="*/ 641 w 1462"/>
                <a:gd name="T13" fmla="*/ 587 h 589"/>
                <a:gd name="T14" fmla="*/ 0 w 1462"/>
                <a:gd name="T15" fmla="*/ 147 h 589"/>
                <a:gd name="T16" fmla="*/ 220 w 1462"/>
                <a:gd name="T17" fmla="*/ 224 h 589"/>
                <a:gd name="T18" fmla="*/ 335 w 1462"/>
                <a:gd name="T19" fmla="*/ 138 h 589"/>
                <a:gd name="T20" fmla="*/ 430 w 1462"/>
                <a:gd name="T21" fmla="*/ 205 h 589"/>
                <a:gd name="T22" fmla="*/ 383 w 1462"/>
                <a:gd name="T23" fmla="*/ 310 h 589"/>
                <a:gd name="T24" fmla="*/ 602 w 1462"/>
                <a:gd name="T25" fmla="*/ 463 h 589"/>
                <a:gd name="T26" fmla="*/ 841 w 1462"/>
                <a:gd name="T27" fmla="*/ 128 h 589"/>
                <a:gd name="T28" fmla="*/ 1462 w 1462"/>
                <a:gd name="T29" fmla="*/ 472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2" h="589">
                  <a:moveTo>
                    <a:pt x="1462" y="472"/>
                  </a:moveTo>
                  <a:cubicBezTo>
                    <a:pt x="1429" y="589"/>
                    <a:pt x="1319" y="443"/>
                    <a:pt x="1252" y="453"/>
                  </a:cubicBezTo>
                  <a:cubicBezTo>
                    <a:pt x="1183" y="464"/>
                    <a:pt x="1205" y="532"/>
                    <a:pt x="1147" y="568"/>
                  </a:cubicBezTo>
                  <a:cubicBezTo>
                    <a:pt x="1097" y="551"/>
                    <a:pt x="1043" y="538"/>
                    <a:pt x="1013" y="501"/>
                  </a:cubicBezTo>
                  <a:cubicBezTo>
                    <a:pt x="1023" y="440"/>
                    <a:pt x="1059" y="407"/>
                    <a:pt x="1080" y="358"/>
                  </a:cubicBezTo>
                  <a:cubicBezTo>
                    <a:pt x="1022" y="310"/>
                    <a:pt x="942" y="285"/>
                    <a:pt x="889" y="233"/>
                  </a:cubicBezTo>
                  <a:cubicBezTo>
                    <a:pt x="786" y="331"/>
                    <a:pt x="737" y="483"/>
                    <a:pt x="641" y="587"/>
                  </a:cubicBezTo>
                  <a:cubicBezTo>
                    <a:pt x="380" y="487"/>
                    <a:pt x="207" y="301"/>
                    <a:pt x="0" y="147"/>
                  </a:cubicBezTo>
                  <a:cubicBezTo>
                    <a:pt x="46" y="0"/>
                    <a:pt x="157" y="186"/>
                    <a:pt x="220" y="224"/>
                  </a:cubicBezTo>
                  <a:cubicBezTo>
                    <a:pt x="282" y="219"/>
                    <a:pt x="287" y="156"/>
                    <a:pt x="335" y="138"/>
                  </a:cubicBezTo>
                  <a:cubicBezTo>
                    <a:pt x="378" y="149"/>
                    <a:pt x="406" y="175"/>
                    <a:pt x="430" y="205"/>
                  </a:cubicBezTo>
                  <a:cubicBezTo>
                    <a:pt x="435" y="260"/>
                    <a:pt x="385" y="260"/>
                    <a:pt x="383" y="310"/>
                  </a:cubicBezTo>
                  <a:cubicBezTo>
                    <a:pt x="442" y="361"/>
                    <a:pt x="520" y="479"/>
                    <a:pt x="602" y="463"/>
                  </a:cubicBezTo>
                  <a:cubicBezTo>
                    <a:pt x="695" y="444"/>
                    <a:pt x="758" y="170"/>
                    <a:pt x="841" y="128"/>
                  </a:cubicBezTo>
                  <a:cubicBezTo>
                    <a:pt x="1061" y="230"/>
                    <a:pt x="1262" y="351"/>
                    <a:pt x="1462" y="4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4"/>
            <p:cNvSpPr/>
            <p:nvPr/>
          </p:nvSpPr>
          <p:spPr bwMode="auto">
            <a:xfrm>
              <a:off x="4891088" y="1624013"/>
              <a:ext cx="342900" cy="427038"/>
            </a:xfrm>
            <a:custGeom>
              <a:avLst/>
              <a:gdLst>
                <a:gd name="T0" fmla="*/ 880 w 938"/>
                <a:gd name="T1" fmla="*/ 0 h 1166"/>
                <a:gd name="T2" fmla="*/ 938 w 938"/>
                <a:gd name="T3" fmla="*/ 77 h 1166"/>
                <a:gd name="T4" fmla="*/ 728 w 938"/>
                <a:gd name="T5" fmla="*/ 201 h 1166"/>
                <a:gd name="T6" fmla="*/ 756 w 938"/>
                <a:gd name="T7" fmla="*/ 306 h 1166"/>
                <a:gd name="T8" fmla="*/ 556 w 938"/>
                <a:gd name="T9" fmla="*/ 277 h 1166"/>
                <a:gd name="T10" fmla="*/ 393 w 938"/>
                <a:gd name="T11" fmla="*/ 373 h 1166"/>
                <a:gd name="T12" fmla="*/ 603 w 938"/>
                <a:gd name="T13" fmla="*/ 746 h 1166"/>
                <a:gd name="T14" fmla="*/ 326 w 938"/>
                <a:gd name="T15" fmla="*/ 956 h 1166"/>
                <a:gd name="T16" fmla="*/ 30 w 938"/>
                <a:gd name="T17" fmla="*/ 1166 h 1166"/>
                <a:gd name="T18" fmla="*/ 173 w 938"/>
                <a:gd name="T19" fmla="*/ 975 h 1166"/>
                <a:gd name="T20" fmla="*/ 221 w 938"/>
                <a:gd name="T21" fmla="*/ 755 h 1166"/>
                <a:gd name="T22" fmla="*/ 317 w 938"/>
                <a:gd name="T23" fmla="*/ 860 h 1166"/>
                <a:gd name="T24" fmla="*/ 489 w 938"/>
                <a:gd name="T25" fmla="*/ 736 h 1166"/>
                <a:gd name="T26" fmla="*/ 403 w 938"/>
                <a:gd name="T27" fmla="*/ 478 h 1166"/>
                <a:gd name="T28" fmla="*/ 269 w 938"/>
                <a:gd name="T29" fmla="*/ 383 h 1166"/>
                <a:gd name="T30" fmla="*/ 546 w 938"/>
                <a:gd name="T31" fmla="*/ 182 h 1166"/>
                <a:gd name="T32" fmla="*/ 880 w 938"/>
                <a:gd name="T33" fmla="*/ 0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8" h="1166">
                  <a:moveTo>
                    <a:pt x="880" y="0"/>
                  </a:moveTo>
                  <a:cubicBezTo>
                    <a:pt x="920" y="5"/>
                    <a:pt x="930" y="40"/>
                    <a:pt x="938" y="77"/>
                  </a:cubicBezTo>
                  <a:cubicBezTo>
                    <a:pt x="886" y="136"/>
                    <a:pt x="772" y="134"/>
                    <a:pt x="728" y="201"/>
                  </a:cubicBezTo>
                  <a:cubicBezTo>
                    <a:pt x="718" y="255"/>
                    <a:pt x="752" y="266"/>
                    <a:pt x="756" y="306"/>
                  </a:cubicBezTo>
                  <a:cubicBezTo>
                    <a:pt x="710" y="416"/>
                    <a:pt x="583" y="361"/>
                    <a:pt x="556" y="277"/>
                  </a:cubicBezTo>
                  <a:cubicBezTo>
                    <a:pt x="486" y="294"/>
                    <a:pt x="432" y="326"/>
                    <a:pt x="393" y="373"/>
                  </a:cubicBezTo>
                  <a:cubicBezTo>
                    <a:pt x="465" y="496"/>
                    <a:pt x="528" y="627"/>
                    <a:pt x="603" y="746"/>
                  </a:cubicBezTo>
                  <a:cubicBezTo>
                    <a:pt x="531" y="834"/>
                    <a:pt x="417" y="884"/>
                    <a:pt x="326" y="956"/>
                  </a:cubicBezTo>
                  <a:cubicBezTo>
                    <a:pt x="230" y="1032"/>
                    <a:pt x="152" y="1151"/>
                    <a:pt x="30" y="1166"/>
                  </a:cubicBezTo>
                  <a:cubicBezTo>
                    <a:pt x="0" y="1060"/>
                    <a:pt x="138" y="1048"/>
                    <a:pt x="173" y="975"/>
                  </a:cubicBezTo>
                  <a:cubicBezTo>
                    <a:pt x="87" y="899"/>
                    <a:pt x="100" y="783"/>
                    <a:pt x="221" y="755"/>
                  </a:cubicBezTo>
                  <a:cubicBezTo>
                    <a:pt x="264" y="780"/>
                    <a:pt x="275" y="835"/>
                    <a:pt x="317" y="860"/>
                  </a:cubicBezTo>
                  <a:cubicBezTo>
                    <a:pt x="383" y="828"/>
                    <a:pt x="481" y="801"/>
                    <a:pt x="489" y="736"/>
                  </a:cubicBezTo>
                  <a:cubicBezTo>
                    <a:pt x="499" y="652"/>
                    <a:pt x="315" y="572"/>
                    <a:pt x="403" y="478"/>
                  </a:cubicBezTo>
                  <a:cubicBezTo>
                    <a:pt x="384" y="420"/>
                    <a:pt x="273" y="455"/>
                    <a:pt x="269" y="383"/>
                  </a:cubicBezTo>
                  <a:cubicBezTo>
                    <a:pt x="335" y="290"/>
                    <a:pt x="448" y="242"/>
                    <a:pt x="546" y="182"/>
                  </a:cubicBezTo>
                  <a:cubicBezTo>
                    <a:pt x="654" y="116"/>
                    <a:pt x="773" y="60"/>
                    <a:pt x="8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5"/>
            <p:cNvSpPr/>
            <p:nvPr/>
          </p:nvSpPr>
          <p:spPr bwMode="auto">
            <a:xfrm>
              <a:off x="4570413" y="4729163"/>
              <a:ext cx="484187" cy="269875"/>
            </a:xfrm>
            <a:custGeom>
              <a:avLst/>
              <a:gdLst>
                <a:gd name="T0" fmla="*/ 1328 w 1328"/>
                <a:gd name="T1" fmla="*/ 701 h 738"/>
                <a:gd name="T2" fmla="*/ 1147 w 1328"/>
                <a:gd name="T3" fmla="*/ 605 h 738"/>
                <a:gd name="T4" fmla="*/ 1032 w 1328"/>
                <a:gd name="T5" fmla="*/ 710 h 738"/>
                <a:gd name="T6" fmla="*/ 908 w 1328"/>
                <a:gd name="T7" fmla="*/ 615 h 738"/>
                <a:gd name="T8" fmla="*/ 975 w 1328"/>
                <a:gd name="T9" fmla="*/ 500 h 738"/>
                <a:gd name="T10" fmla="*/ 822 w 1328"/>
                <a:gd name="T11" fmla="*/ 357 h 738"/>
                <a:gd name="T12" fmla="*/ 497 w 1328"/>
                <a:gd name="T13" fmla="*/ 653 h 738"/>
                <a:gd name="T14" fmla="*/ 0 w 1328"/>
                <a:gd name="T15" fmla="*/ 137 h 738"/>
                <a:gd name="T16" fmla="*/ 220 w 1328"/>
                <a:gd name="T17" fmla="*/ 214 h 738"/>
                <a:gd name="T18" fmla="*/ 315 w 1328"/>
                <a:gd name="T19" fmla="*/ 156 h 738"/>
                <a:gd name="T20" fmla="*/ 411 w 1328"/>
                <a:gd name="T21" fmla="*/ 242 h 738"/>
                <a:gd name="T22" fmla="*/ 335 w 1328"/>
                <a:gd name="T23" fmla="*/ 357 h 738"/>
                <a:gd name="T24" fmla="*/ 478 w 1328"/>
                <a:gd name="T25" fmla="*/ 510 h 738"/>
                <a:gd name="T26" fmla="*/ 803 w 1328"/>
                <a:gd name="T27" fmla="*/ 223 h 738"/>
                <a:gd name="T28" fmla="*/ 1080 w 1328"/>
                <a:gd name="T29" fmla="*/ 452 h 738"/>
                <a:gd name="T30" fmla="*/ 1328 w 1328"/>
                <a:gd name="T31" fmla="*/ 701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28" h="738">
                  <a:moveTo>
                    <a:pt x="1328" y="701"/>
                  </a:moveTo>
                  <a:cubicBezTo>
                    <a:pt x="1236" y="738"/>
                    <a:pt x="1202" y="637"/>
                    <a:pt x="1147" y="605"/>
                  </a:cubicBezTo>
                  <a:cubicBezTo>
                    <a:pt x="1088" y="620"/>
                    <a:pt x="1081" y="686"/>
                    <a:pt x="1032" y="710"/>
                  </a:cubicBezTo>
                  <a:cubicBezTo>
                    <a:pt x="965" y="704"/>
                    <a:pt x="945" y="651"/>
                    <a:pt x="908" y="615"/>
                  </a:cubicBezTo>
                  <a:cubicBezTo>
                    <a:pt x="910" y="557"/>
                    <a:pt x="960" y="546"/>
                    <a:pt x="975" y="500"/>
                  </a:cubicBezTo>
                  <a:cubicBezTo>
                    <a:pt x="949" y="427"/>
                    <a:pt x="888" y="390"/>
                    <a:pt x="822" y="357"/>
                  </a:cubicBezTo>
                  <a:cubicBezTo>
                    <a:pt x="697" y="439"/>
                    <a:pt x="620" y="569"/>
                    <a:pt x="497" y="653"/>
                  </a:cubicBezTo>
                  <a:cubicBezTo>
                    <a:pt x="313" y="499"/>
                    <a:pt x="155" y="319"/>
                    <a:pt x="0" y="137"/>
                  </a:cubicBezTo>
                  <a:cubicBezTo>
                    <a:pt x="67" y="0"/>
                    <a:pt x="145" y="187"/>
                    <a:pt x="220" y="214"/>
                  </a:cubicBezTo>
                  <a:cubicBezTo>
                    <a:pt x="262" y="204"/>
                    <a:pt x="276" y="167"/>
                    <a:pt x="315" y="156"/>
                  </a:cubicBezTo>
                  <a:cubicBezTo>
                    <a:pt x="375" y="157"/>
                    <a:pt x="378" y="215"/>
                    <a:pt x="411" y="242"/>
                  </a:cubicBezTo>
                  <a:cubicBezTo>
                    <a:pt x="394" y="301"/>
                    <a:pt x="337" y="299"/>
                    <a:pt x="335" y="357"/>
                  </a:cubicBezTo>
                  <a:cubicBezTo>
                    <a:pt x="331" y="421"/>
                    <a:pt x="432" y="511"/>
                    <a:pt x="478" y="510"/>
                  </a:cubicBezTo>
                  <a:cubicBezTo>
                    <a:pt x="569" y="506"/>
                    <a:pt x="708" y="235"/>
                    <a:pt x="803" y="223"/>
                  </a:cubicBezTo>
                  <a:cubicBezTo>
                    <a:pt x="901" y="292"/>
                    <a:pt x="990" y="374"/>
                    <a:pt x="1080" y="452"/>
                  </a:cubicBezTo>
                  <a:cubicBezTo>
                    <a:pt x="1166" y="528"/>
                    <a:pt x="1279" y="589"/>
                    <a:pt x="1328" y="7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6"/>
            <p:cNvSpPr/>
            <p:nvPr/>
          </p:nvSpPr>
          <p:spPr bwMode="auto">
            <a:xfrm>
              <a:off x="4975225" y="1836738"/>
              <a:ext cx="66675" cy="93663"/>
            </a:xfrm>
            <a:custGeom>
              <a:avLst/>
              <a:gdLst>
                <a:gd name="T0" fmla="*/ 87 w 182"/>
                <a:gd name="T1" fmla="*/ 0 h 256"/>
                <a:gd name="T2" fmla="*/ 182 w 182"/>
                <a:gd name="T3" fmla="*/ 163 h 256"/>
                <a:gd name="T4" fmla="*/ 87 w 182"/>
                <a:gd name="T5" fmla="*/ 0 h 256"/>
              </a:gdLst>
              <a:ahLst/>
              <a:cxnLst>
                <a:cxn ang="0">
                  <a:pos x="T0" y="T1"/>
                </a:cxn>
                <a:cxn ang="0">
                  <a:pos x="T2" y="T3"/>
                </a:cxn>
                <a:cxn ang="0">
                  <a:pos x="T4" y="T5"/>
                </a:cxn>
              </a:cxnLst>
              <a:rect l="0" t="0" r="r" b="b"/>
              <a:pathLst>
                <a:path w="182" h="256">
                  <a:moveTo>
                    <a:pt x="87" y="0"/>
                  </a:moveTo>
                  <a:cubicBezTo>
                    <a:pt x="152" y="21"/>
                    <a:pt x="164" y="95"/>
                    <a:pt x="182" y="163"/>
                  </a:cubicBezTo>
                  <a:cubicBezTo>
                    <a:pt x="85" y="256"/>
                    <a:pt x="0" y="69"/>
                    <a:pt x="8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7"/>
            <p:cNvSpPr/>
            <p:nvPr/>
          </p:nvSpPr>
          <p:spPr bwMode="auto">
            <a:xfrm>
              <a:off x="4881563" y="1817688"/>
              <a:ext cx="87312" cy="96838"/>
            </a:xfrm>
            <a:custGeom>
              <a:avLst/>
              <a:gdLst>
                <a:gd name="T0" fmla="*/ 0 w 239"/>
                <a:gd name="T1" fmla="*/ 217 h 264"/>
                <a:gd name="T2" fmla="*/ 239 w 239"/>
                <a:gd name="T3" fmla="*/ 140 h 264"/>
                <a:gd name="T4" fmla="*/ 76 w 239"/>
                <a:gd name="T5" fmla="*/ 264 h 264"/>
                <a:gd name="T6" fmla="*/ 0 w 239"/>
                <a:gd name="T7" fmla="*/ 217 h 264"/>
              </a:gdLst>
              <a:ahLst/>
              <a:cxnLst>
                <a:cxn ang="0">
                  <a:pos x="T0" y="T1"/>
                </a:cxn>
                <a:cxn ang="0">
                  <a:pos x="T2" y="T3"/>
                </a:cxn>
                <a:cxn ang="0">
                  <a:pos x="T4" y="T5"/>
                </a:cxn>
                <a:cxn ang="0">
                  <a:pos x="T6" y="T7"/>
                </a:cxn>
              </a:cxnLst>
              <a:rect l="0" t="0" r="r" b="b"/>
              <a:pathLst>
                <a:path w="239" h="264">
                  <a:moveTo>
                    <a:pt x="0" y="217"/>
                  </a:moveTo>
                  <a:cubicBezTo>
                    <a:pt x="49" y="151"/>
                    <a:pt x="178" y="0"/>
                    <a:pt x="239" y="140"/>
                  </a:cubicBezTo>
                  <a:cubicBezTo>
                    <a:pt x="205" y="202"/>
                    <a:pt x="125" y="218"/>
                    <a:pt x="76" y="264"/>
                  </a:cubicBezTo>
                  <a:cubicBezTo>
                    <a:pt x="36" y="263"/>
                    <a:pt x="21" y="236"/>
                    <a:pt x="0" y="2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8"/>
            <p:cNvSpPr/>
            <p:nvPr/>
          </p:nvSpPr>
          <p:spPr bwMode="auto">
            <a:xfrm>
              <a:off x="4649788" y="1811338"/>
              <a:ext cx="273050" cy="484188"/>
            </a:xfrm>
            <a:custGeom>
              <a:avLst/>
              <a:gdLst>
                <a:gd name="T0" fmla="*/ 700 w 747"/>
                <a:gd name="T1" fmla="*/ 3 h 1322"/>
                <a:gd name="T2" fmla="*/ 747 w 747"/>
                <a:gd name="T3" fmla="*/ 13 h 1322"/>
                <a:gd name="T4" fmla="*/ 556 w 747"/>
                <a:gd name="T5" fmla="*/ 214 h 1322"/>
                <a:gd name="T6" fmla="*/ 633 w 747"/>
                <a:gd name="T7" fmla="*/ 328 h 1322"/>
                <a:gd name="T8" fmla="*/ 537 w 747"/>
                <a:gd name="T9" fmla="*/ 424 h 1322"/>
                <a:gd name="T10" fmla="*/ 422 w 747"/>
                <a:gd name="T11" fmla="*/ 338 h 1322"/>
                <a:gd name="T12" fmla="*/ 250 w 747"/>
                <a:gd name="T13" fmla="*/ 472 h 1322"/>
                <a:gd name="T14" fmla="*/ 394 w 747"/>
                <a:gd name="T15" fmla="*/ 644 h 1322"/>
                <a:gd name="T16" fmla="*/ 537 w 747"/>
                <a:gd name="T17" fmla="*/ 816 h 1322"/>
                <a:gd name="T18" fmla="*/ 336 w 747"/>
                <a:gd name="T19" fmla="*/ 1045 h 1322"/>
                <a:gd name="T20" fmla="*/ 50 w 747"/>
                <a:gd name="T21" fmla="*/ 1322 h 1322"/>
                <a:gd name="T22" fmla="*/ 136 w 747"/>
                <a:gd name="T23" fmla="*/ 1112 h 1322"/>
                <a:gd name="T24" fmla="*/ 40 w 747"/>
                <a:gd name="T25" fmla="*/ 1026 h 1322"/>
                <a:gd name="T26" fmla="*/ 136 w 747"/>
                <a:gd name="T27" fmla="*/ 902 h 1322"/>
                <a:gd name="T28" fmla="*/ 279 w 747"/>
                <a:gd name="T29" fmla="*/ 968 h 1322"/>
                <a:gd name="T30" fmla="*/ 413 w 747"/>
                <a:gd name="T31" fmla="*/ 825 h 1322"/>
                <a:gd name="T32" fmla="*/ 145 w 747"/>
                <a:gd name="T33" fmla="*/ 500 h 1322"/>
                <a:gd name="T34" fmla="*/ 700 w 747"/>
                <a:gd name="T35" fmla="*/ 3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7" h="1322">
                  <a:moveTo>
                    <a:pt x="700" y="3"/>
                  </a:moveTo>
                  <a:cubicBezTo>
                    <a:pt x="722" y="0"/>
                    <a:pt x="736" y="5"/>
                    <a:pt x="747" y="13"/>
                  </a:cubicBezTo>
                  <a:cubicBezTo>
                    <a:pt x="722" y="118"/>
                    <a:pt x="613" y="140"/>
                    <a:pt x="556" y="214"/>
                  </a:cubicBezTo>
                  <a:cubicBezTo>
                    <a:pt x="563" y="270"/>
                    <a:pt x="613" y="284"/>
                    <a:pt x="633" y="328"/>
                  </a:cubicBezTo>
                  <a:cubicBezTo>
                    <a:pt x="617" y="376"/>
                    <a:pt x="565" y="388"/>
                    <a:pt x="537" y="424"/>
                  </a:cubicBezTo>
                  <a:cubicBezTo>
                    <a:pt x="482" y="411"/>
                    <a:pt x="477" y="350"/>
                    <a:pt x="422" y="338"/>
                  </a:cubicBezTo>
                  <a:cubicBezTo>
                    <a:pt x="354" y="372"/>
                    <a:pt x="297" y="416"/>
                    <a:pt x="250" y="472"/>
                  </a:cubicBezTo>
                  <a:cubicBezTo>
                    <a:pt x="292" y="533"/>
                    <a:pt x="334" y="578"/>
                    <a:pt x="394" y="644"/>
                  </a:cubicBezTo>
                  <a:cubicBezTo>
                    <a:pt x="429" y="682"/>
                    <a:pt x="538" y="761"/>
                    <a:pt x="537" y="816"/>
                  </a:cubicBezTo>
                  <a:cubicBezTo>
                    <a:pt x="536" y="870"/>
                    <a:pt x="387" y="987"/>
                    <a:pt x="336" y="1045"/>
                  </a:cubicBezTo>
                  <a:cubicBezTo>
                    <a:pt x="234" y="1163"/>
                    <a:pt x="174" y="1261"/>
                    <a:pt x="50" y="1322"/>
                  </a:cubicBezTo>
                  <a:cubicBezTo>
                    <a:pt x="0" y="1238"/>
                    <a:pt x="129" y="1199"/>
                    <a:pt x="136" y="1112"/>
                  </a:cubicBezTo>
                  <a:cubicBezTo>
                    <a:pt x="119" y="1068"/>
                    <a:pt x="66" y="1060"/>
                    <a:pt x="40" y="1026"/>
                  </a:cubicBezTo>
                  <a:cubicBezTo>
                    <a:pt x="66" y="978"/>
                    <a:pt x="88" y="927"/>
                    <a:pt x="136" y="902"/>
                  </a:cubicBezTo>
                  <a:cubicBezTo>
                    <a:pt x="206" y="907"/>
                    <a:pt x="217" y="973"/>
                    <a:pt x="279" y="968"/>
                  </a:cubicBezTo>
                  <a:cubicBezTo>
                    <a:pt x="344" y="964"/>
                    <a:pt x="380" y="881"/>
                    <a:pt x="413" y="825"/>
                  </a:cubicBezTo>
                  <a:cubicBezTo>
                    <a:pt x="340" y="701"/>
                    <a:pt x="218" y="625"/>
                    <a:pt x="145" y="500"/>
                  </a:cubicBezTo>
                  <a:cubicBezTo>
                    <a:pt x="295" y="299"/>
                    <a:pt x="509" y="163"/>
                    <a:pt x="70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9"/>
            <p:cNvSpPr/>
            <p:nvPr/>
          </p:nvSpPr>
          <p:spPr bwMode="auto">
            <a:xfrm>
              <a:off x="4367213" y="4449763"/>
              <a:ext cx="430212" cy="315913"/>
            </a:xfrm>
            <a:custGeom>
              <a:avLst/>
              <a:gdLst>
                <a:gd name="T0" fmla="*/ 1175 w 1177"/>
                <a:gd name="T1" fmla="*/ 794 h 866"/>
                <a:gd name="T2" fmla="*/ 1137 w 1177"/>
                <a:gd name="T3" fmla="*/ 851 h 866"/>
                <a:gd name="T4" fmla="*/ 984 w 1177"/>
                <a:gd name="T5" fmla="*/ 708 h 866"/>
                <a:gd name="T6" fmla="*/ 869 w 1177"/>
                <a:gd name="T7" fmla="*/ 603 h 866"/>
                <a:gd name="T8" fmla="*/ 764 w 1177"/>
                <a:gd name="T9" fmla="*/ 440 h 866"/>
                <a:gd name="T10" fmla="*/ 401 w 1177"/>
                <a:gd name="T11" fmla="*/ 698 h 866"/>
                <a:gd name="T12" fmla="*/ 0 w 1177"/>
                <a:gd name="T13" fmla="*/ 77 h 866"/>
                <a:gd name="T14" fmla="*/ 162 w 1177"/>
                <a:gd name="T15" fmla="*/ 211 h 866"/>
                <a:gd name="T16" fmla="*/ 267 w 1177"/>
                <a:gd name="T17" fmla="*/ 163 h 866"/>
                <a:gd name="T18" fmla="*/ 363 w 1177"/>
                <a:gd name="T19" fmla="*/ 268 h 866"/>
                <a:gd name="T20" fmla="*/ 258 w 1177"/>
                <a:gd name="T21" fmla="*/ 383 h 866"/>
                <a:gd name="T22" fmla="*/ 392 w 1177"/>
                <a:gd name="T23" fmla="*/ 565 h 866"/>
                <a:gd name="T24" fmla="*/ 774 w 1177"/>
                <a:gd name="T25" fmla="*/ 316 h 866"/>
                <a:gd name="T26" fmla="*/ 1175 w 1177"/>
                <a:gd name="T27" fmla="*/ 794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7" h="866">
                  <a:moveTo>
                    <a:pt x="1175" y="794"/>
                  </a:moveTo>
                  <a:cubicBezTo>
                    <a:pt x="1177" y="827"/>
                    <a:pt x="1143" y="825"/>
                    <a:pt x="1137" y="851"/>
                  </a:cubicBezTo>
                  <a:cubicBezTo>
                    <a:pt x="1073" y="817"/>
                    <a:pt x="1043" y="747"/>
                    <a:pt x="984" y="708"/>
                  </a:cubicBezTo>
                  <a:cubicBezTo>
                    <a:pt x="872" y="866"/>
                    <a:pt x="705" y="696"/>
                    <a:pt x="869" y="603"/>
                  </a:cubicBezTo>
                  <a:cubicBezTo>
                    <a:pt x="857" y="526"/>
                    <a:pt x="802" y="492"/>
                    <a:pt x="764" y="440"/>
                  </a:cubicBezTo>
                  <a:cubicBezTo>
                    <a:pt x="620" y="503"/>
                    <a:pt x="521" y="611"/>
                    <a:pt x="401" y="698"/>
                  </a:cubicBezTo>
                  <a:cubicBezTo>
                    <a:pt x="247" y="518"/>
                    <a:pt x="91" y="289"/>
                    <a:pt x="0" y="77"/>
                  </a:cubicBezTo>
                  <a:cubicBezTo>
                    <a:pt x="72" y="0"/>
                    <a:pt x="105" y="182"/>
                    <a:pt x="162" y="211"/>
                  </a:cubicBezTo>
                  <a:cubicBezTo>
                    <a:pt x="221" y="219"/>
                    <a:pt x="232" y="179"/>
                    <a:pt x="267" y="163"/>
                  </a:cubicBezTo>
                  <a:cubicBezTo>
                    <a:pt x="315" y="183"/>
                    <a:pt x="345" y="219"/>
                    <a:pt x="363" y="268"/>
                  </a:cubicBezTo>
                  <a:cubicBezTo>
                    <a:pt x="345" y="324"/>
                    <a:pt x="271" y="323"/>
                    <a:pt x="258" y="383"/>
                  </a:cubicBezTo>
                  <a:cubicBezTo>
                    <a:pt x="308" y="438"/>
                    <a:pt x="322" y="555"/>
                    <a:pt x="392" y="565"/>
                  </a:cubicBezTo>
                  <a:cubicBezTo>
                    <a:pt x="492" y="579"/>
                    <a:pt x="683" y="330"/>
                    <a:pt x="774" y="316"/>
                  </a:cubicBezTo>
                  <a:cubicBezTo>
                    <a:pt x="905" y="478"/>
                    <a:pt x="1033" y="643"/>
                    <a:pt x="1175" y="7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40"/>
            <p:cNvSpPr/>
            <p:nvPr/>
          </p:nvSpPr>
          <p:spPr bwMode="auto">
            <a:xfrm>
              <a:off x="4451350" y="2060575"/>
              <a:ext cx="195262" cy="528638"/>
            </a:xfrm>
            <a:custGeom>
              <a:avLst/>
              <a:gdLst>
                <a:gd name="T0" fmla="*/ 478 w 535"/>
                <a:gd name="T1" fmla="*/ 0 h 1443"/>
                <a:gd name="T2" fmla="*/ 535 w 535"/>
                <a:gd name="T3" fmla="*/ 48 h 1443"/>
                <a:gd name="T4" fmla="*/ 392 w 535"/>
                <a:gd name="T5" fmla="*/ 239 h 1443"/>
                <a:gd name="T6" fmla="*/ 468 w 535"/>
                <a:gd name="T7" fmla="*/ 344 h 1443"/>
                <a:gd name="T8" fmla="*/ 373 w 535"/>
                <a:gd name="T9" fmla="*/ 430 h 1443"/>
                <a:gd name="T10" fmla="*/ 287 w 535"/>
                <a:gd name="T11" fmla="*/ 373 h 1443"/>
                <a:gd name="T12" fmla="*/ 124 w 535"/>
                <a:gd name="T13" fmla="*/ 545 h 1443"/>
                <a:gd name="T14" fmla="*/ 468 w 535"/>
                <a:gd name="T15" fmla="*/ 841 h 1443"/>
                <a:gd name="T16" fmla="*/ 96 w 535"/>
                <a:gd name="T17" fmla="*/ 1443 h 1443"/>
                <a:gd name="T18" fmla="*/ 48 w 535"/>
                <a:gd name="T19" fmla="*/ 1433 h 1443"/>
                <a:gd name="T20" fmla="*/ 134 w 535"/>
                <a:gd name="T21" fmla="*/ 1233 h 1443"/>
                <a:gd name="T22" fmla="*/ 10 w 535"/>
                <a:gd name="T23" fmla="*/ 1147 h 1443"/>
                <a:gd name="T24" fmla="*/ 86 w 535"/>
                <a:gd name="T25" fmla="*/ 1022 h 1443"/>
                <a:gd name="T26" fmla="*/ 354 w 535"/>
                <a:gd name="T27" fmla="*/ 879 h 1443"/>
                <a:gd name="T28" fmla="*/ 0 w 535"/>
                <a:gd name="T29" fmla="*/ 611 h 1443"/>
                <a:gd name="T30" fmla="*/ 478 w 535"/>
                <a:gd name="T31" fmla="*/ 0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5" h="1443">
                  <a:moveTo>
                    <a:pt x="478" y="0"/>
                  </a:moveTo>
                  <a:cubicBezTo>
                    <a:pt x="506" y="7"/>
                    <a:pt x="519" y="29"/>
                    <a:pt x="535" y="48"/>
                  </a:cubicBezTo>
                  <a:cubicBezTo>
                    <a:pt x="496" y="120"/>
                    <a:pt x="421" y="157"/>
                    <a:pt x="392" y="239"/>
                  </a:cubicBezTo>
                  <a:cubicBezTo>
                    <a:pt x="403" y="288"/>
                    <a:pt x="448" y="304"/>
                    <a:pt x="468" y="344"/>
                  </a:cubicBezTo>
                  <a:cubicBezTo>
                    <a:pt x="445" y="381"/>
                    <a:pt x="413" y="409"/>
                    <a:pt x="373" y="430"/>
                  </a:cubicBezTo>
                  <a:cubicBezTo>
                    <a:pt x="327" y="428"/>
                    <a:pt x="323" y="384"/>
                    <a:pt x="287" y="373"/>
                  </a:cubicBezTo>
                  <a:cubicBezTo>
                    <a:pt x="206" y="404"/>
                    <a:pt x="174" y="482"/>
                    <a:pt x="124" y="545"/>
                  </a:cubicBezTo>
                  <a:cubicBezTo>
                    <a:pt x="196" y="686"/>
                    <a:pt x="365" y="730"/>
                    <a:pt x="468" y="841"/>
                  </a:cubicBezTo>
                  <a:cubicBezTo>
                    <a:pt x="341" y="1038"/>
                    <a:pt x="221" y="1243"/>
                    <a:pt x="96" y="1443"/>
                  </a:cubicBezTo>
                  <a:cubicBezTo>
                    <a:pt x="85" y="1435"/>
                    <a:pt x="70" y="1430"/>
                    <a:pt x="48" y="1433"/>
                  </a:cubicBezTo>
                  <a:cubicBezTo>
                    <a:pt x="40" y="1364"/>
                    <a:pt x="115" y="1305"/>
                    <a:pt x="134" y="1233"/>
                  </a:cubicBezTo>
                  <a:cubicBezTo>
                    <a:pt x="122" y="1174"/>
                    <a:pt x="36" y="1190"/>
                    <a:pt x="10" y="1147"/>
                  </a:cubicBezTo>
                  <a:cubicBezTo>
                    <a:pt x="28" y="1098"/>
                    <a:pt x="58" y="1061"/>
                    <a:pt x="86" y="1022"/>
                  </a:cubicBezTo>
                  <a:cubicBezTo>
                    <a:pt x="215" y="1138"/>
                    <a:pt x="314" y="989"/>
                    <a:pt x="354" y="879"/>
                  </a:cubicBezTo>
                  <a:cubicBezTo>
                    <a:pt x="262" y="764"/>
                    <a:pt x="106" y="713"/>
                    <a:pt x="0" y="611"/>
                  </a:cubicBezTo>
                  <a:cubicBezTo>
                    <a:pt x="120" y="368"/>
                    <a:pt x="311" y="196"/>
                    <a:pt x="4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41"/>
            <p:cNvSpPr/>
            <p:nvPr/>
          </p:nvSpPr>
          <p:spPr bwMode="auto">
            <a:xfrm>
              <a:off x="4214813" y="4122738"/>
              <a:ext cx="376237" cy="387350"/>
            </a:xfrm>
            <a:custGeom>
              <a:avLst/>
              <a:gdLst>
                <a:gd name="T0" fmla="*/ 1032 w 1032"/>
                <a:gd name="T1" fmla="*/ 1018 h 1058"/>
                <a:gd name="T2" fmla="*/ 860 w 1032"/>
                <a:gd name="T3" fmla="*/ 875 h 1058"/>
                <a:gd name="T4" fmla="*/ 736 w 1032"/>
                <a:gd name="T5" fmla="*/ 932 h 1058"/>
                <a:gd name="T6" fmla="*/ 660 w 1032"/>
                <a:gd name="T7" fmla="*/ 836 h 1058"/>
                <a:gd name="T8" fmla="*/ 774 w 1032"/>
                <a:gd name="T9" fmla="*/ 731 h 1058"/>
                <a:gd name="T10" fmla="*/ 688 w 1032"/>
                <a:gd name="T11" fmla="*/ 559 h 1058"/>
                <a:gd name="T12" fmla="*/ 287 w 1032"/>
                <a:gd name="T13" fmla="*/ 731 h 1058"/>
                <a:gd name="T14" fmla="*/ 0 w 1032"/>
                <a:gd name="T15" fmla="*/ 91 h 1058"/>
                <a:gd name="T16" fmla="*/ 182 w 1032"/>
                <a:gd name="T17" fmla="*/ 244 h 1058"/>
                <a:gd name="T18" fmla="*/ 287 w 1032"/>
                <a:gd name="T19" fmla="*/ 215 h 1058"/>
                <a:gd name="T20" fmla="*/ 335 w 1032"/>
                <a:gd name="T21" fmla="*/ 311 h 1058"/>
                <a:gd name="T22" fmla="*/ 211 w 1032"/>
                <a:gd name="T23" fmla="*/ 368 h 1058"/>
                <a:gd name="T24" fmla="*/ 316 w 1032"/>
                <a:gd name="T25" fmla="*/ 598 h 1058"/>
                <a:gd name="T26" fmla="*/ 708 w 1032"/>
                <a:gd name="T27" fmla="*/ 435 h 1058"/>
                <a:gd name="T28" fmla="*/ 784 w 1032"/>
                <a:gd name="T29" fmla="*/ 559 h 1058"/>
                <a:gd name="T30" fmla="*/ 1032 w 1032"/>
                <a:gd name="T31" fmla="*/ 101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2" h="1058">
                  <a:moveTo>
                    <a:pt x="1032" y="1018"/>
                  </a:moveTo>
                  <a:cubicBezTo>
                    <a:pt x="922" y="1058"/>
                    <a:pt x="950" y="886"/>
                    <a:pt x="860" y="875"/>
                  </a:cubicBezTo>
                  <a:cubicBezTo>
                    <a:pt x="806" y="881"/>
                    <a:pt x="788" y="923"/>
                    <a:pt x="736" y="932"/>
                  </a:cubicBezTo>
                  <a:cubicBezTo>
                    <a:pt x="688" y="922"/>
                    <a:pt x="691" y="863"/>
                    <a:pt x="660" y="836"/>
                  </a:cubicBezTo>
                  <a:cubicBezTo>
                    <a:pt x="676" y="780"/>
                    <a:pt x="744" y="774"/>
                    <a:pt x="774" y="731"/>
                  </a:cubicBezTo>
                  <a:cubicBezTo>
                    <a:pt x="764" y="656"/>
                    <a:pt x="727" y="607"/>
                    <a:pt x="688" y="559"/>
                  </a:cubicBezTo>
                  <a:cubicBezTo>
                    <a:pt x="532" y="594"/>
                    <a:pt x="439" y="692"/>
                    <a:pt x="287" y="731"/>
                  </a:cubicBezTo>
                  <a:cubicBezTo>
                    <a:pt x="166" y="543"/>
                    <a:pt x="66" y="335"/>
                    <a:pt x="0" y="91"/>
                  </a:cubicBezTo>
                  <a:cubicBezTo>
                    <a:pt x="118" y="0"/>
                    <a:pt x="111" y="202"/>
                    <a:pt x="182" y="244"/>
                  </a:cubicBezTo>
                  <a:cubicBezTo>
                    <a:pt x="234" y="258"/>
                    <a:pt x="258" y="193"/>
                    <a:pt x="287" y="215"/>
                  </a:cubicBezTo>
                  <a:cubicBezTo>
                    <a:pt x="328" y="222"/>
                    <a:pt x="322" y="276"/>
                    <a:pt x="335" y="311"/>
                  </a:cubicBezTo>
                  <a:cubicBezTo>
                    <a:pt x="299" y="335"/>
                    <a:pt x="250" y="348"/>
                    <a:pt x="211" y="368"/>
                  </a:cubicBezTo>
                  <a:cubicBezTo>
                    <a:pt x="221" y="469"/>
                    <a:pt x="263" y="539"/>
                    <a:pt x="316" y="598"/>
                  </a:cubicBezTo>
                  <a:cubicBezTo>
                    <a:pt x="463" y="560"/>
                    <a:pt x="572" y="484"/>
                    <a:pt x="708" y="435"/>
                  </a:cubicBezTo>
                  <a:cubicBezTo>
                    <a:pt x="762" y="459"/>
                    <a:pt x="762" y="517"/>
                    <a:pt x="784" y="559"/>
                  </a:cubicBezTo>
                  <a:cubicBezTo>
                    <a:pt x="862" y="711"/>
                    <a:pt x="980" y="841"/>
                    <a:pt x="1032" y="10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42"/>
            <p:cNvSpPr/>
            <p:nvPr/>
          </p:nvSpPr>
          <p:spPr bwMode="auto">
            <a:xfrm>
              <a:off x="4114800" y="3775075"/>
              <a:ext cx="327025" cy="442913"/>
            </a:xfrm>
            <a:custGeom>
              <a:avLst/>
              <a:gdLst>
                <a:gd name="T0" fmla="*/ 815 w 892"/>
                <a:gd name="T1" fmla="*/ 985 h 1212"/>
                <a:gd name="T2" fmla="*/ 872 w 892"/>
                <a:gd name="T3" fmla="*/ 1166 h 1212"/>
                <a:gd name="T4" fmla="*/ 729 w 892"/>
                <a:gd name="T5" fmla="*/ 1013 h 1212"/>
                <a:gd name="T6" fmla="*/ 595 w 892"/>
                <a:gd name="T7" fmla="*/ 1052 h 1212"/>
                <a:gd name="T8" fmla="*/ 567 w 892"/>
                <a:gd name="T9" fmla="*/ 956 h 1212"/>
                <a:gd name="T10" fmla="*/ 691 w 892"/>
                <a:gd name="T11" fmla="*/ 899 h 1212"/>
                <a:gd name="T12" fmla="*/ 614 w 892"/>
                <a:gd name="T13" fmla="*/ 679 h 1212"/>
                <a:gd name="T14" fmla="*/ 194 w 892"/>
                <a:gd name="T15" fmla="*/ 784 h 1212"/>
                <a:gd name="T16" fmla="*/ 12 w 892"/>
                <a:gd name="T17" fmla="*/ 0 h 1212"/>
                <a:gd name="T18" fmla="*/ 60 w 892"/>
                <a:gd name="T19" fmla="*/ 0 h 1212"/>
                <a:gd name="T20" fmla="*/ 127 w 892"/>
                <a:gd name="T21" fmla="*/ 249 h 1212"/>
                <a:gd name="T22" fmla="*/ 270 w 892"/>
                <a:gd name="T23" fmla="*/ 249 h 1212"/>
                <a:gd name="T24" fmla="*/ 318 w 892"/>
                <a:gd name="T25" fmla="*/ 421 h 1212"/>
                <a:gd name="T26" fmla="*/ 165 w 892"/>
                <a:gd name="T27" fmla="*/ 469 h 1212"/>
                <a:gd name="T28" fmla="*/ 223 w 892"/>
                <a:gd name="T29" fmla="*/ 679 h 1212"/>
                <a:gd name="T30" fmla="*/ 662 w 892"/>
                <a:gd name="T31" fmla="*/ 583 h 1212"/>
                <a:gd name="T32" fmla="*/ 815 w 892"/>
                <a:gd name="T33" fmla="*/ 985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2" h="1212">
                  <a:moveTo>
                    <a:pt x="815" y="985"/>
                  </a:moveTo>
                  <a:cubicBezTo>
                    <a:pt x="841" y="1048"/>
                    <a:pt x="892" y="1100"/>
                    <a:pt x="872" y="1166"/>
                  </a:cubicBezTo>
                  <a:cubicBezTo>
                    <a:pt x="762" y="1212"/>
                    <a:pt x="793" y="1045"/>
                    <a:pt x="729" y="1013"/>
                  </a:cubicBezTo>
                  <a:cubicBezTo>
                    <a:pt x="677" y="1019"/>
                    <a:pt x="661" y="1059"/>
                    <a:pt x="595" y="1052"/>
                  </a:cubicBezTo>
                  <a:cubicBezTo>
                    <a:pt x="588" y="1017"/>
                    <a:pt x="559" y="1005"/>
                    <a:pt x="567" y="956"/>
                  </a:cubicBezTo>
                  <a:cubicBezTo>
                    <a:pt x="602" y="931"/>
                    <a:pt x="657" y="925"/>
                    <a:pt x="691" y="899"/>
                  </a:cubicBezTo>
                  <a:cubicBezTo>
                    <a:pt x="676" y="815"/>
                    <a:pt x="659" y="734"/>
                    <a:pt x="614" y="679"/>
                  </a:cubicBezTo>
                  <a:cubicBezTo>
                    <a:pt x="476" y="716"/>
                    <a:pt x="342" y="757"/>
                    <a:pt x="194" y="784"/>
                  </a:cubicBezTo>
                  <a:cubicBezTo>
                    <a:pt x="96" y="572"/>
                    <a:pt x="0" y="259"/>
                    <a:pt x="12" y="0"/>
                  </a:cubicBezTo>
                  <a:cubicBezTo>
                    <a:pt x="28" y="0"/>
                    <a:pt x="44" y="0"/>
                    <a:pt x="60" y="0"/>
                  </a:cubicBezTo>
                  <a:cubicBezTo>
                    <a:pt x="93" y="73"/>
                    <a:pt x="100" y="170"/>
                    <a:pt x="127" y="249"/>
                  </a:cubicBezTo>
                  <a:cubicBezTo>
                    <a:pt x="185" y="257"/>
                    <a:pt x="235" y="235"/>
                    <a:pt x="270" y="249"/>
                  </a:cubicBezTo>
                  <a:cubicBezTo>
                    <a:pt x="299" y="293"/>
                    <a:pt x="311" y="354"/>
                    <a:pt x="318" y="421"/>
                  </a:cubicBezTo>
                  <a:cubicBezTo>
                    <a:pt x="268" y="438"/>
                    <a:pt x="205" y="442"/>
                    <a:pt x="165" y="469"/>
                  </a:cubicBezTo>
                  <a:cubicBezTo>
                    <a:pt x="178" y="545"/>
                    <a:pt x="206" y="606"/>
                    <a:pt x="223" y="679"/>
                  </a:cubicBezTo>
                  <a:cubicBezTo>
                    <a:pt x="380" y="665"/>
                    <a:pt x="540" y="602"/>
                    <a:pt x="662" y="583"/>
                  </a:cubicBezTo>
                  <a:cubicBezTo>
                    <a:pt x="744" y="689"/>
                    <a:pt x="762" y="853"/>
                    <a:pt x="815" y="9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3"/>
            <p:cNvSpPr/>
            <p:nvPr/>
          </p:nvSpPr>
          <p:spPr bwMode="auto">
            <a:xfrm>
              <a:off x="4270375" y="2370138"/>
              <a:ext cx="177800" cy="514350"/>
            </a:xfrm>
            <a:custGeom>
              <a:avLst/>
              <a:gdLst>
                <a:gd name="T0" fmla="*/ 316 w 488"/>
                <a:gd name="T1" fmla="*/ 1040 h 1408"/>
                <a:gd name="T2" fmla="*/ 392 w 488"/>
                <a:gd name="T3" fmla="*/ 888 h 1408"/>
                <a:gd name="T4" fmla="*/ 0 w 488"/>
                <a:gd name="T5" fmla="*/ 649 h 1408"/>
                <a:gd name="T6" fmla="*/ 316 w 488"/>
                <a:gd name="T7" fmla="*/ 8 h 1408"/>
                <a:gd name="T8" fmla="*/ 402 w 488"/>
                <a:gd name="T9" fmla="*/ 56 h 1408"/>
                <a:gd name="T10" fmla="*/ 316 w 488"/>
                <a:gd name="T11" fmla="*/ 257 h 1408"/>
                <a:gd name="T12" fmla="*/ 411 w 488"/>
                <a:gd name="T13" fmla="*/ 343 h 1408"/>
                <a:gd name="T14" fmla="*/ 354 w 488"/>
                <a:gd name="T15" fmla="*/ 448 h 1408"/>
                <a:gd name="T16" fmla="*/ 239 w 488"/>
                <a:gd name="T17" fmla="*/ 410 h 1408"/>
                <a:gd name="T18" fmla="*/ 124 w 488"/>
                <a:gd name="T19" fmla="*/ 591 h 1408"/>
                <a:gd name="T20" fmla="*/ 488 w 488"/>
                <a:gd name="T21" fmla="*/ 801 h 1408"/>
                <a:gd name="T22" fmla="*/ 268 w 488"/>
                <a:gd name="T23" fmla="*/ 1404 h 1408"/>
                <a:gd name="T24" fmla="*/ 201 w 488"/>
                <a:gd name="T25" fmla="*/ 1375 h 1408"/>
                <a:gd name="T26" fmla="*/ 249 w 488"/>
                <a:gd name="T27" fmla="*/ 1193 h 1408"/>
                <a:gd name="T28" fmla="*/ 134 w 488"/>
                <a:gd name="T29" fmla="*/ 1126 h 1408"/>
                <a:gd name="T30" fmla="*/ 182 w 488"/>
                <a:gd name="T31" fmla="*/ 983 h 1408"/>
                <a:gd name="T32" fmla="*/ 316 w 488"/>
                <a:gd name="T33" fmla="*/ 1040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8" h="1408">
                  <a:moveTo>
                    <a:pt x="316" y="1040"/>
                  </a:moveTo>
                  <a:cubicBezTo>
                    <a:pt x="363" y="1011"/>
                    <a:pt x="362" y="934"/>
                    <a:pt x="392" y="888"/>
                  </a:cubicBezTo>
                  <a:cubicBezTo>
                    <a:pt x="312" y="757"/>
                    <a:pt x="118" y="741"/>
                    <a:pt x="0" y="649"/>
                  </a:cubicBezTo>
                  <a:cubicBezTo>
                    <a:pt x="89" y="419"/>
                    <a:pt x="220" y="232"/>
                    <a:pt x="316" y="8"/>
                  </a:cubicBezTo>
                  <a:cubicBezTo>
                    <a:pt x="369" y="0"/>
                    <a:pt x="383" y="31"/>
                    <a:pt x="402" y="56"/>
                  </a:cubicBezTo>
                  <a:cubicBezTo>
                    <a:pt x="387" y="137"/>
                    <a:pt x="331" y="176"/>
                    <a:pt x="316" y="257"/>
                  </a:cubicBezTo>
                  <a:cubicBezTo>
                    <a:pt x="325" y="308"/>
                    <a:pt x="388" y="306"/>
                    <a:pt x="411" y="343"/>
                  </a:cubicBezTo>
                  <a:cubicBezTo>
                    <a:pt x="394" y="380"/>
                    <a:pt x="369" y="409"/>
                    <a:pt x="354" y="448"/>
                  </a:cubicBezTo>
                  <a:cubicBezTo>
                    <a:pt x="323" y="461"/>
                    <a:pt x="274" y="422"/>
                    <a:pt x="239" y="410"/>
                  </a:cubicBezTo>
                  <a:cubicBezTo>
                    <a:pt x="179" y="448"/>
                    <a:pt x="109" y="525"/>
                    <a:pt x="124" y="591"/>
                  </a:cubicBezTo>
                  <a:cubicBezTo>
                    <a:pt x="149" y="696"/>
                    <a:pt x="416" y="737"/>
                    <a:pt x="488" y="801"/>
                  </a:cubicBezTo>
                  <a:cubicBezTo>
                    <a:pt x="424" y="1012"/>
                    <a:pt x="343" y="1205"/>
                    <a:pt x="268" y="1404"/>
                  </a:cubicBezTo>
                  <a:cubicBezTo>
                    <a:pt x="232" y="1408"/>
                    <a:pt x="223" y="1385"/>
                    <a:pt x="201" y="1375"/>
                  </a:cubicBezTo>
                  <a:cubicBezTo>
                    <a:pt x="210" y="1308"/>
                    <a:pt x="247" y="1268"/>
                    <a:pt x="249" y="1193"/>
                  </a:cubicBezTo>
                  <a:cubicBezTo>
                    <a:pt x="230" y="1152"/>
                    <a:pt x="164" y="1157"/>
                    <a:pt x="134" y="1126"/>
                  </a:cubicBezTo>
                  <a:cubicBezTo>
                    <a:pt x="135" y="1064"/>
                    <a:pt x="160" y="1025"/>
                    <a:pt x="182" y="983"/>
                  </a:cubicBezTo>
                  <a:cubicBezTo>
                    <a:pt x="236" y="993"/>
                    <a:pt x="264" y="1029"/>
                    <a:pt x="316" y="10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4"/>
            <p:cNvSpPr/>
            <p:nvPr/>
          </p:nvSpPr>
          <p:spPr bwMode="auto">
            <a:xfrm>
              <a:off x="4086225" y="3373438"/>
              <a:ext cx="246062" cy="533400"/>
            </a:xfrm>
            <a:custGeom>
              <a:avLst/>
              <a:gdLst>
                <a:gd name="T0" fmla="*/ 568 w 670"/>
                <a:gd name="T1" fmla="*/ 723 h 1457"/>
                <a:gd name="T2" fmla="*/ 664 w 670"/>
                <a:gd name="T3" fmla="*/ 1439 h 1457"/>
                <a:gd name="T4" fmla="*/ 549 w 670"/>
                <a:gd name="T5" fmla="*/ 1220 h 1457"/>
                <a:gd name="T6" fmla="*/ 406 w 670"/>
                <a:gd name="T7" fmla="*/ 1248 h 1457"/>
                <a:gd name="T8" fmla="*/ 377 w 670"/>
                <a:gd name="T9" fmla="*/ 1086 h 1457"/>
                <a:gd name="T10" fmla="*/ 520 w 670"/>
                <a:gd name="T11" fmla="*/ 1029 h 1457"/>
                <a:gd name="T12" fmla="*/ 482 w 670"/>
                <a:gd name="T13" fmla="*/ 790 h 1457"/>
                <a:gd name="T14" fmla="*/ 52 w 670"/>
                <a:gd name="T15" fmla="*/ 828 h 1457"/>
                <a:gd name="T16" fmla="*/ 14 w 670"/>
                <a:gd name="T17" fmla="*/ 25 h 1457"/>
                <a:gd name="T18" fmla="*/ 81 w 670"/>
                <a:gd name="T19" fmla="*/ 16 h 1457"/>
                <a:gd name="T20" fmla="*/ 100 w 670"/>
                <a:gd name="T21" fmla="*/ 254 h 1457"/>
                <a:gd name="T22" fmla="*/ 224 w 670"/>
                <a:gd name="T23" fmla="*/ 283 h 1457"/>
                <a:gd name="T24" fmla="*/ 224 w 670"/>
                <a:gd name="T25" fmla="*/ 465 h 1457"/>
                <a:gd name="T26" fmla="*/ 90 w 670"/>
                <a:gd name="T27" fmla="*/ 484 h 1457"/>
                <a:gd name="T28" fmla="*/ 109 w 670"/>
                <a:gd name="T29" fmla="*/ 723 h 1457"/>
                <a:gd name="T30" fmla="*/ 568 w 670"/>
                <a:gd name="T31" fmla="*/ 723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0" h="1457">
                  <a:moveTo>
                    <a:pt x="568" y="723"/>
                  </a:moveTo>
                  <a:cubicBezTo>
                    <a:pt x="560" y="990"/>
                    <a:pt x="670" y="1238"/>
                    <a:pt x="664" y="1439"/>
                  </a:cubicBezTo>
                  <a:cubicBezTo>
                    <a:pt x="570" y="1457"/>
                    <a:pt x="604" y="1272"/>
                    <a:pt x="549" y="1220"/>
                  </a:cubicBezTo>
                  <a:cubicBezTo>
                    <a:pt x="479" y="1207"/>
                    <a:pt x="458" y="1243"/>
                    <a:pt x="406" y="1248"/>
                  </a:cubicBezTo>
                  <a:cubicBezTo>
                    <a:pt x="392" y="1195"/>
                    <a:pt x="364" y="1138"/>
                    <a:pt x="377" y="1086"/>
                  </a:cubicBezTo>
                  <a:cubicBezTo>
                    <a:pt x="411" y="1053"/>
                    <a:pt x="495" y="1070"/>
                    <a:pt x="520" y="1029"/>
                  </a:cubicBezTo>
                  <a:cubicBezTo>
                    <a:pt x="506" y="951"/>
                    <a:pt x="512" y="852"/>
                    <a:pt x="482" y="790"/>
                  </a:cubicBezTo>
                  <a:cubicBezTo>
                    <a:pt x="337" y="801"/>
                    <a:pt x="181" y="801"/>
                    <a:pt x="52" y="828"/>
                  </a:cubicBezTo>
                  <a:cubicBezTo>
                    <a:pt x="0" y="641"/>
                    <a:pt x="5" y="273"/>
                    <a:pt x="14" y="25"/>
                  </a:cubicBezTo>
                  <a:cubicBezTo>
                    <a:pt x="48" y="22"/>
                    <a:pt x="49" y="0"/>
                    <a:pt x="81" y="16"/>
                  </a:cubicBezTo>
                  <a:cubicBezTo>
                    <a:pt x="105" y="77"/>
                    <a:pt x="77" y="192"/>
                    <a:pt x="100" y="254"/>
                  </a:cubicBezTo>
                  <a:cubicBezTo>
                    <a:pt x="129" y="277"/>
                    <a:pt x="208" y="248"/>
                    <a:pt x="224" y="283"/>
                  </a:cubicBezTo>
                  <a:cubicBezTo>
                    <a:pt x="233" y="337"/>
                    <a:pt x="253" y="429"/>
                    <a:pt x="224" y="465"/>
                  </a:cubicBezTo>
                  <a:cubicBezTo>
                    <a:pt x="194" y="486"/>
                    <a:pt x="121" y="464"/>
                    <a:pt x="90" y="484"/>
                  </a:cubicBezTo>
                  <a:cubicBezTo>
                    <a:pt x="76" y="548"/>
                    <a:pt x="66" y="685"/>
                    <a:pt x="109" y="723"/>
                  </a:cubicBezTo>
                  <a:cubicBezTo>
                    <a:pt x="269" y="734"/>
                    <a:pt x="466" y="650"/>
                    <a:pt x="568" y="7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45"/>
            <p:cNvSpPr/>
            <p:nvPr/>
          </p:nvSpPr>
          <p:spPr bwMode="auto">
            <a:xfrm>
              <a:off x="4165600" y="2690813"/>
              <a:ext cx="177800" cy="488950"/>
            </a:xfrm>
            <a:custGeom>
              <a:avLst/>
              <a:gdLst>
                <a:gd name="T0" fmla="*/ 487 w 487"/>
                <a:gd name="T1" fmla="*/ 726 h 1338"/>
                <a:gd name="T2" fmla="*/ 391 w 487"/>
                <a:gd name="T3" fmla="*/ 1223 h 1338"/>
                <a:gd name="T4" fmla="*/ 334 w 487"/>
                <a:gd name="T5" fmla="*/ 1338 h 1338"/>
                <a:gd name="T6" fmla="*/ 334 w 487"/>
                <a:gd name="T7" fmla="*/ 1109 h 1338"/>
                <a:gd name="T8" fmla="*/ 181 w 487"/>
                <a:gd name="T9" fmla="*/ 1061 h 1338"/>
                <a:gd name="T10" fmla="*/ 210 w 487"/>
                <a:gd name="T11" fmla="*/ 936 h 1338"/>
                <a:gd name="T12" fmla="*/ 363 w 487"/>
                <a:gd name="T13" fmla="*/ 946 h 1338"/>
                <a:gd name="T14" fmla="*/ 401 w 487"/>
                <a:gd name="T15" fmla="*/ 784 h 1338"/>
                <a:gd name="T16" fmla="*/ 0 w 487"/>
                <a:gd name="T17" fmla="*/ 640 h 1338"/>
                <a:gd name="T18" fmla="*/ 219 w 487"/>
                <a:gd name="T19" fmla="*/ 0 h 1338"/>
                <a:gd name="T20" fmla="*/ 248 w 487"/>
                <a:gd name="T21" fmla="*/ 0 h 1338"/>
                <a:gd name="T22" fmla="*/ 200 w 487"/>
                <a:gd name="T23" fmla="*/ 220 h 1338"/>
                <a:gd name="T24" fmla="*/ 324 w 487"/>
                <a:gd name="T25" fmla="*/ 306 h 1338"/>
                <a:gd name="T26" fmla="*/ 267 w 487"/>
                <a:gd name="T27" fmla="*/ 430 h 1338"/>
                <a:gd name="T28" fmla="*/ 76 w 487"/>
                <a:gd name="T29" fmla="*/ 573 h 1338"/>
                <a:gd name="T30" fmla="*/ 487 w 487"/>
                <a:gd name="T31" fmla="*/ 726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7" h="1338">
                  <a:moveTo>
                    <a:pt x="487" y="726"/>
                  </a:moveTo>
                  <a:cubicBezTo>
                    <a:pt x="457" y="869"/>
                    <a:pt x="426" y="1059"/>
                    <a:pt x="391" y="1223"/>
                  </a:cubicBezTo>
                  <a:cubicBezTo>
                    <a:pt x="384" y="1257"/>
                    <a:pt x="385" y="1335"/>
                    <a:pt x="334" y="1338"/>
                  </a:cubicBezTo>
                  <a:cubicBezTo>
                    <a:pt x="266" y="1298"/>
                    <a:pt x="352" y="1209"/>
                    <a:pt x="334" y="1109"/>
                  </a:cubicBezTo>
                  <a:cubicBezTo>
                    <a:pt x="301" y="1074"/>
                    <a:pt x="211" y="1097"/>
                    <a:pt x="181" y="1061"/>
                  </a:cubicBezTo>
                  <a:cubicBezTo>
                    <a:pt x="178" y="1007"/>
                    <a:pt x="187" y="964"/>
                    <a:pt x="210" y="936"/>
                  </a:cubicBezTo>
                  <a:cubicBezTo>
                    <a:pt x="258" y="938"/>
                    <a:pt x="324" y="965"/>
                    <a:pt x="363" y="946"/>
                  </a:cubicBezTo>
                  <a:cubicBezTo>
                    <a:pt x="382" y="898"/>
                    <a:pt x="410" y="860"/>
                    <a:pt x="401" y="784"/>
                  </a:cubicBezTo>
                  <a:cubicBezTo>
                    <a:pt x="304" y="699"/>
                    <a:pt x="118" y="703"/>
                    <a:pt x="0" y="640"/>
                  </a:cubicBezTo>
                  <a:cubicBezTo>
                    <a:pt x="13" y="405"/>
                    <a:pt x="130" y="191"/>
                    <a:pt x="219" y="0"/>
                  </a:cubicBezTo>
                  <a:cubicBezTo>
                    <a:pt x="229" y="0"/>
                    <a:pt x="238" y="0"/>
                    <a:pt x="248" y="0"/>
                  </a:cubicBezTo>
                  <a:cubicBezTo>
                    <a:pt x="282" y="56"/>
                    <a:pt x="207" y="144"/>
                    <a:pt x="200" y="220"/>
                  </a:cubicBezTo>
                  <a:cubicBezTo>
                    <a:pt x="205" y="285"/>
                    <a:pt x="295" y="265"/>
                    <a:pt x="324" y="306"/>
                  </a:cubicBezTo>
                  <a:cubicBezTo>
                    <a:pt x="313" y="354"/>
                    <a:pt x="309" y="411"/>
                    <a:pt x="267" y="430"/>
                  </a:cubicBezTo>
                  <a:cubicBezTo>
                    <a:pt x="150" y="362"/>
                    <a:pt x="62" y="432"/>
                    <a:pt x="76" y="573"/>
                  </a:cubicBezTo>
                  <a:cubicBezTo>
                    <a:pt x="185" y="652"/>
                    <a:pt x="366" y="659"/>
                    <a:pt x="487" y="7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46"/>
            <p:cNvSpPr/>
            <p:nvPr/>
          </p:nvSpPr>
          <p:spPr bwMode="auto">
            <a:xfrm>
              <a:off x="4095750" y="2998788"/>
              <a:ext cx="196850" cy="534988"/>
            </a:xfrm>
            <a:custGeom>
              <a:avLst/>
              <a:gdLst>
                <a:gd name="T0" fmla="*/ 536 w 540"/>
                <a:gd name="T1" fmla="*/ 745 h 1462"/>
                <a:gd name="T2" fmla="*/ 497 w 540"/>
                <a:gd name="T3" fmla="*/ 1462 h 1462"/>
                <a:gd name="T4" fmla="*/ 430 w 540"/>
                <a:gd name="T5" fmla="*/ 1233 h 1462"/>
                <a:gd name="T6" fmla="*/ 287 w 540"/>
                <a:gd name="T7" fmla="*/ 1214 h 1462"/>
                <a:gd name="T8" fmla="*/ 278 w 540"/>
                <a:gd name="T9" fmla="*/ 1061 h 1462"/>
                <a:gd name="T10" fmla="*/ 450 w 540"/>
                <a:gd name="T11" fmla="*/ 1022 h 1462"/>
                <a:gd name="T12" fmla="*/ 440 w 540"/>
                <a:gd name="T13" fmla="*/ 812 h 1462"/>
                <a:gd name="T14" fmla="*/ 0 w 540"/>
                <a:gd name="T15" fmla="*/ 755 h 1462"/>
                <a:gd name="T16" fmla="*/ 153 w 540"/>
                <a:gd name="T17" fmla="*/ 0 h 1462"/>
                <a:gd name="T18" fmla="*/ 201 w 540"/>
                <a:gd name="T19" fmla="*/ 29 h 1462"/>
                <a:gd name="T20" fmla="*/ 172 w 540"/>
                <a:gd name="T21" fmla="*/ 268 h 1462"/>
                <a:gd name="T22" fmla="*/ 287 w 540"/>
                <a:gd name="T23" fmla="*/ 296 h 1462"/>
                <a:gd name="T24" fmla="*/ 278 w 540"/>
                <a:gd name="T25" fmla="*/ 430 h 1462"/>
                <a:gd name="T26" fmla="*/ 134 w 540"/>
                <a:gd name="T27" fmla="*/ 440 h 1462"/>
                <a:gd name="T28" fmla="*/ 86 w 540"/>
                <a:gd name="T29" fmla="*/ 678 h 1462"/>
                <a:gd name="T30" fmla="*/ 536 w 540"/>
                <a:gd name="T31" fmla="*/ 745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0" h="1462">
                  <a:moveTo>
                    <a:pt x="536" y="745"/>
                  </a:moveTo>
                  <a:cubicBezTo>
                    <a:pt x="484" y="973"/>
                    <a:pt x="540" y="1227"/>
                    <a:pt x="497" y="1462"/>
                  </a:cubicBezTo>
                  <a:cubicBezTo>
                    <a:pt x="412" y="1449"/>
                    <a:pt x="437" y="1325"/>
                    <a:pt x="430" y="1233"/>
                  </a:cubicBezTo>
                  <a:cubicBezTo>
                    <a:pt x="401" y="1208"/>
                    <a:pt x="317" y="1238"/>
                    <a:pt x="287" y="1214"/>
                  </a:cubicBezTo>
                  <a:cubicBezTo>
                    <a:pt x="257" y="1174"/>
                    <a:pt x="256" y="1107"/>
                    <a:pt x="278" y="1061"/>
                  </a:cubicBezTo>
                  <a:cubicBezTo>
                    <a:pt x="327" y="1040"/>
                    <a:pt x="422" y="1065"/>
                    <a:pt x="450" y="1022"/>
                  </a:cubicBezTo>
                  <a:cubicBezTo>
                    <a:pt x="446" y="953"/>
                    <a:pt x="459" y="867"/>
                    <a:pt x="440" y="812"/>
                  </a:cubicBezTo>
                  <a:cubicBezTo>
                    <a:pt x="308" y="779"/>
                    <a:pt x="127" y="794"/>
                    <a:pt x="0" y="755"/>
                  </a:cubicBezTo>
                  <a:cubicBezTo>
                    <a:pt x="47" y="478"/>
                    <a:pt x="44" y="207"/>
                    <a:pt x="153" y="0"/>
                  </a:cubicBezTo>
                  <a:cubicBezTo>
                    <a:pt x="170" y="9"/>
                    <a:pt x="181" y="23"/>
                    <a:pt x="201" y="29"/>
                  </a:cubicBezTo>
                  <a:cubicBezTo>
                    <a:pt x="201" y="118"/>
                    <a:pt x="162" y="168"/>
                    <a:pt x="172" y="268"/>
                  </a:cubicBezTo>
                  <a:cubicBezTo>
                    <a:pt x="202" y="286"/>
                    <a:pt x="267" y="269"/>
                    <a:pt x="287" y="296"/>
                  </a:cubicBezTo>
                  <a:cubicBezTo>
                    <a:pt x="283" y="340"/>
                    <a:pt x="297" y="401"/>
                    <a:pt x="278" y="430"/>
                  </a:cubicBezTo>
                  <a:cubicBezTo>
                    <a:pt x="242" y="458"/>
                    <a:pt x="159" y="423"/>
                    <a:pt x="134" y="440"/>
                  </a:cubicBezTo>
                  <a:cubicBezTo>
                    <a:pt x="89" y="490"/>
                    <a:pt x="89" y="585"/>
                    <a:pt x="86" y="678"/>
                  </a:cubicBezTo>
                  <a:cubicBezTo>
                    <a:pt x="208" y="729"/>
                    <a:pt x="392" y="717"/>
                    <a:pt x="536" y="7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7" name="组合 86"/>
          <p:cNvGrpSpPr/>
          <p:nvPr/>
        </p:nvGrpSpPr>
        <p:grpSpPr>
          <a:xfrm>
            <a:off x="10050632" y="1238932"/>
            <a:ext cx="4276085" cy="4281989"/>
            <a:chOff x="3268663" y="581025"/>
            <a:chExt cx="5749924" cy="5757863"/>
          </a:xfrm>
          <a:solidFill>
            <a:schemeClr val="bg1"/>
          </a:solidFill>
        </p:grpSpPr>
        <p:sp>
          <p:nvSpPr>
            <p:cNvPr id="88" name="Freeform 9"/>
            <p:cNvSpPr>
              <a:spLocks noEditPoints="1"/>
            </p:cNvSpPr>
            <p:nvPr/>
          </p:nvSpPr>
          <p:spPr bwMode="auto">
            <a:xfrm>
              <a:off x="3268663" y="581025"/>
              <a:ext cx="5749924" cy="5757863"/>
            </a:xfrm>
            <a:custGeom>
              <a:avLst/>
              <a:gdLst>
                <a:gd name="T0" fmla="*/ 1078 w 15742"/>
                <a:gd name="T1" fmla="*/ 4924 h 15735"/>
                <a:gd name="T2" fmla="*/ 601 w 15742"/>
                <a:gd name="T3" fmla="*/ 6357 h 15735"/>
                <a:gd name="T4" fmla="*/ 553 w 15742"/>
                <a:gd name="T5" fmla="*/ 5631 h 15735"/>
                <a:gd name="T6" fmla="*/ 1346 w 15742"/>
                <a:gd name="T7" fmla="*/ 7648 h 15735"/>
                <a:gd name="T8" fmla="*/ 1547 w 15742"/>
                <a:gd name="T9" fmla="*/ 10476 h 15735"/>
                <a:gd name="T10" fmla="*/ 1518 w 15742"/>
                <a:gd name="T11" fmla="*/ 7523 h 15735"/>
                <a:gd name="T12" fmla="*/ 1508 w 15742"/>
                <a:gd name="T13" fmla="*/ 9779 h 15735"/>
                <a:gd name="T14" fmla="*/ 1843 w 15742"/>
                <a:gd name="T15" fmla="*/ 6912 h 15735"/>
                <a:gd name="T16" fmla="*/ 2187 w 15742"/>
                <a:gd name="T17" fmla="*/ 10228 h 15735"/>
                <a:gd name="T18" fmla="*/ 2273 w 15742"/>
                <a:gd name="T19" fmla="*/ 3405 h 15735"/>
                <a:gd name="T20" fmla="*/ 3047 w 15742"/>
                <a:gd name="T21" fmla="*/ 3653 h 15735"/>
                <a:gd name="T22" fmla="*/ 3104 w 15742"/>
                <a:gd name="T23" fmla="*/ 11394 h 15735"/>
                <a:gd name="T24" fmla="*/ 3095 w 15742"/>
                <a:gd name="T25" fmla="*/ 13152 h 15735"/>
                <a:gd name="T26" fmla="*/ 3076 w 15742"/>
                <a:gd name="T27" fmla="*/ 3319 h 15735"/>
                <a:gd name="T28" fmla="*/ 3945 w 15742"/>
                <a:gd name="T29" fmla="*/ 13190 h 15735"/>
                <a:gd name="T30" fmla="*/ 4175 w 15742"/>
                <a:gd name="T31" fmla="*/ 14155 h 15735"/>
                <a:gd name="T32" fmla="*/ 4060 w 15742"/>
                <a:gd name="T33" fmla="*/ 2095 h 15735"/>
                <a:gd name="T34" fmla="*/ 3984 w 15742"/>
                <a:gd name="T35" fmla="*/ 1445 h 15735"/>
                <a:gd name="T36" fmla="*/ 4356 w 15742"/>
                <a:gd name="T37" fmla="*/ 13114 h 15735"/>
                <a:gd name="T38" fmla="*/ 5341 w 15742"/>
                <a:gd name="T39" fmla="*/ 14318 h 15735"/>
                <a:gd name="T40" fmla="*/ 5751 w 15742"/>
                <a:gd name="T41" fmla="*/ 767 h 15735"/>
                <a:gd name="T42" fmla="*/ 4844 w 15742"/>
                <a:gd name="T43" fmla="*/ 13420 h 15735"/>
                <a:gd name="T44" fmla="*/ 6268 w 15742"/>
                <a:gd name="T45" fmla="*/ 14375 h 15735"/>
                <a:gd name="T46" fmla="*/ 6640 w 15742"/>
                <a:gd name="T47" fmla="*/ 1981 h 15735"/>
                <a:gd name="T48" fmla="*/ 7500 w 15742"/>
                <a:gd name="T49" fmla="*/ 14538 h 15735"/>
                <a:gd name="T50" fmla="*/ 7730 w 15742"/>
                <a:gd name="T51" fmla="*/ 1790 h 15735"/>
                <a:gd name="T52" fmla="*/ 8188 w 15742"/>
                <a:gd name="T53" fmla="*/ 1388 h 15735"/>
                <a:gd name="T54" fmla="*/ 8360 w 15742"/>
                <a:gd name="T55" fmla="*/ 843 h 15735"/>
                <a:gd name="T56" fmla="*/ 8599 w 15742"/>
                <a:gd name="T57" fmla="*/ 1235 h 15735"/>
                <a:gd name="T58" fmla="*/ 9345 w 15742"/>
                <a:gd name="T59" fmla="*/ 13725 h 15735"/>
                <a:gd name="T60" fmla="*/ 8752 w 15742"/>
                <a:gd name="T61" fmla="*/ 2028 h 15735"/>
                <a:gd name="T62" fmla="*/ 6067 w 15742"/>
                <a:gd name="T63" fmla="*/ 968 h 15735"/>
                <a:gd name="T64" fmla="*/ 10625 w 15742"/>
                <a:gd name="T65" fmla="*/ 1407 h 15735"/>
                <a:gd name="T66" fmla="*/ 11390 w 15742"/>
                <a:gd name="T67" fmla="*/ 14069 h 15735"/>
                <a:gd name="T68" fmla="*/ 11409 w 15742"/>
                <a:gd name="T69" fmla="*/ 14490 h 15735"/>
                <a:gd name="T70" fmla="*/ 11399 w 15742"/>
                <a:gd name="T71" fmla="*/ 12646 h 15735"/>
                <a:gd name="T72" fmla="*/ 11734 w 15742"/>
                <a:gd name="T73" fmla="*/ 2850 h 15735"/>
                <a:gd name="T74" fmla="*/ 11380 w 15742"/>
                <a:gd name="T75" fmla="*/ 2487 h 15735"/>
                <a:gd name="T76" fmla="*/ 11724 w 15742"/>
                <a:gd name="T77" fmla="*/ 3471 h 15735"/>
                <a:gd name="T78" fmla="*/ 12546 w 15742"/>
                <a:gd name="T79" fmla="*/ 3280 h 15735"/>
                <a:gd name="T80" fmla="*/ 12632 w 15742"/>
                <a:gd name="T81" fmla="*/ 2363 h 15735"/>
                <a:gd name="T82" fmla="*/ 13234 w 15742"/>
                <a:gd name="T83" fmla="*/ 3768 h 15735"/>
                <a:gd name="T84" fmla="*/ 13024 w 15742"/>
                <a:gd name="T85" fmla="*/ 4379 h 15735"/>
                <a:gd name="T86" fmla="*/ 12909 w 15742"/>
                <a:gd name="T87" fmla="*/ 6577 h 15735"/>
                <a:gd name="T88" fmla="*/ 10119 w 15742"/>
                <a:gd name="T89" fmla="*/ 3156 h 15735"/>
                <a:gd name="T90" fmla="*/ 5560 w 15742"/>
                <a:gd name="T91" fmla="*/ 3175 h 15735"/>
                <a:gd name="T92" fmla="*/ 2607 w 15742"/>
                <a:gd name="T93" fmla="*/ 6644 h 15735"/>
                <a:gd name="T94" fmla="*/ 3745 w 15742"/>
                <a:gd name="T95" fmla="*/ 11461 h 15735"/>
                <a:gd name="T96" fmla="*/ 8313 w 15742"/>
                <a:gd name="T97" fmla="*/ 13324 h 15735"/>
                <a:gd name="T98" fmla="*/ 10750 w 15742"/>
                <a:gd name="T99" fmla="*/ 12407 h 15735"/>
                <a:gd name="T100" fmla="*/ 13521 w 15742"/>
                <a:gd name="T101" fmla="*/ 3347 h 15735"/>
                <a:gd name="T102" fmla="*/ 14104 w 15742"/>
                <a:gd name="T103" fmla="*/ 4446 h 15735"/>
                <a:gd name="T104" fmla="*/ 13655 w 15742"/>
                <a:gd name="T105" fmla="*/ 8641 h 15735"/>
                <a:gd name="T106" fmla="*/ 14218 w 15742"/>
                <a:gd name="T107" fmla="*/ 4370 h 15735"/>
                <a:gd name="T108" fmla="*/ 13855 w 15742"/>
                <a:gd name="T109" fmla="*/ 7714 h 15735"/>
                <a:gd name="T110" fmla="*/ 14410 w 15742"/>
                <a:gd name="T111" fmla="*/ 7944 h 15735"/>
                <a:gd name="T112" fmla="*/ 14429 w 15742"/>
                <a:gd name="T113" fmla="*/ 10916 h 15735"/>
                <a:gd name="T114" fmla="*/ 14582 w 15742"/>
                <a:gd name="T115" fmla="*/ 4265 h 15735"/>
                <a:gd name="T116" fmla="*/ 14171 w 15742"/>
                <a:gd name="T117" fmla="*/ 4198 h 15735"/>
                <a:gd name="T118" fmla="*/ 14954 w 15742"/>
                <a:gd name="T119" fmla="*/ 8928 h 15735"/>
                <a:gd name="T120" fmla="*/ 14476 w 15742"/>
                <a:gd name="T121" fmla="*/ 5746 h 15735"/>
                <a:gd name="T122" fmla="*/ 15403 w 15742"/>
                <a:gd name="T123" fmla="*/ 7848 h 15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742" h="15735">
                  <a:moveTo>
                    <a:pt x="792" y="8861"/>
                  </a:moveTo>
                  <a:cubicBezTo>
                    <a:pt x="866" y="8749"/>
                    <a:pt x="740" y="8744"/>
                    <a:pt x="725" y="8689"/>
                  </a:cubicBezTo>
                  <a:cubicBezTo>
                    <a:pt x="698" y="8594"/>
                    <a:pt x="822" y="8573"/>
                    <a:pt x="782" y="8460"/>
                  </a:cubicBezTo>
                  <a:cubicBezTo>
                    <a:pt x="625" y="8485"/>
                    <a:pt x="540" y="8581"/>
                    <a:pt x="572" y="8794"/>
                  </a:cubicBezTo>
                  <a:cubicBezTo>
                    <a:pt x="601" y="8864"/>
                    <a:pt x="712" y="8928"/>
                    <a:pt x="792" y="8861"/>
                  </a:cubicBezTo>
                  <a:close/>
                  <a:moveTo>
                    <a:pt x="811" y="7112"/>
                  </a:moveTo>
                  <a:cubicBezTo>
                    <a:pt x="825" y="6989"/>
                    <a:pt x="697" y="6951"/>
                    <a:pt x="715" y="6845"/>
                  </a:cubicBezTo>
                  <a:cubicBezTo>
                    <a:pt x="729" y="6766"/>
                    <a:pt x="818" y="6774"/>
                    <a:pt x="859" y="6701"/>
                  </a:cubicBezTo>
                  <a:cubicBezTo>
                    <a:pt x="800" y="6579"/>
                    <a:pt x="624" y="6667"/>
                    <a:pt x="591" y="6749"/>
                  </a:cubicBezTo>
                  <a:cubicBezTo>
                    <a:pt x="529" y="6904"/>
                    <a:pt x="648" y="7133"/>
                    <a:pt x="811" y="7112"/>
                  </a:cubicBezTo>
                  <a:close/>
                  <a:moveTo>
                    <a:pt x="849" y="10830"/>
                  </a:moveTo>
                  <a:cubicBezTo>
                    <a:pt x="976" y="10721"/>
                    <a:pt x="827" y="10497"/>
                    <a:pt x="696" y="10467"/>
                  </a:cubicBezTo>
                  <a:cubicBezTo>
                    <a:pt x="646" y="10521"/>
                    <a:pt x="699" y="10572"/>
                    <a:pt x="725" y="10629"/>
                  </a:cubicBezTo>
                  <a:cubicBezTo>
                    <a:pt x="759" y="10705"/>
                    <a:pt x="787" y="10818"/>
                    <a:pt x="849" y="10830"/>
                  </a:cubicBezTo>
                  <a:close/>
                  <a:moveTo>
                    <a:pt x="906" y="4953"/>
                  </a:moveTo>
                  <a:cubicBezTo>
                    <a:pt x="928" y="4894"/>
                    <a:pt x="953" y="4840"/>
                    <a:pt x="983" y="4790"/>
                  </a:cubicBezTo>
                  <a:cubicBezTo>
                    <a:pt x="930" y="4566"/>
                    <a:pt x="716" y="4843"/>
                    <a:pt x="801" y="4981"/>
                  </a:cubicBezTo>
                  <a:cubicBezTo>
                    <a:pt x="850" y="4985"/>
                    <a:pt x="876" y="4967"/>
                    <a:pt x="906" y="4953"/>
                  </a:cubicBezTo>
                  <a:close/>
                  <a:moveTo>
                    <a:pt x="964" y="7170"/>
                  </a:moveTo>
                  <a:cubicBezTo>
                    <a:pt x="996" y="7135"/>
                    <a:pt x="999" y="7071"/>
                    <a:pt x="1012" y="7017"/>
                  </a:cubicBezTo>
                  <a:cubicBezTo>
                    <a:pt x="895" y="6815"/>
                    <a:pt x="751" y="7166"/>
                    <a:pt x="964" y="7170"/>
                  </a:cubicBezTo>
                  <a:close/>
                  <a:moveTo>
                    <a:pt x="1031" y="10581"/>
                  </a:moveTo>
                  <a:cubicBezTo>
                    <a:pt x="985" y="10573"/>
                    <a:pt x="951" y="10566"/>
                    <a:pt x="906" y="10581"/>
                  </a:cubicBezTo>
                  <a:cubicBezTo>
                    <a:pt x="883" y="10614"/>
                    <a:pt x="927" y="10645"/>
                    <a:pt x="945" y="10667"/>
                  </a:cubicBezTo>
                  <a:cubicBezTo>
                    <a:pt x="988" y="10654"/>
                    <a:pt x="1024" y="10632"/>
                    <a:pt x="1031" y="10581"/>
                  </a:cubicBezTo>
                  <a:close/>
                  <a:moveTo>
                    <a:pt x="734" y="9960"/>
                  </a:moveTo>
                  <a:cubicBezTo>
                    <a:pt x="653" y="10119"/>
                    <a:pt x="951" y="10437"/>
                    <a:pt x="1078" y="10237"/>
                  </a:cubicBezTo>
                  <a:cubicBezTo>
                    <a:pt x="930" y="10231"/>
                    <a:pt x="779" y="10183"/>
                    <a:pt x="792" y="9989"/>
                  </a:cubicBezTo>
                  <a:cubicBezTo>
                    <a:pt x="768" y="9984"/>
                    <a:pt x="771" y="9952"/>
                    <a:pt x="734" y="9960"/>
                  </a:cubicBezTo>
                  <a:close/>
                  <a:moveTo>
                    <a:pt x="1021" y="8527"/>
                  </a:moveTo>
                  <a:cubicBezTo>
                    <a:pt x="1005" y="8476"/>
                    <a:pt x="1008" y="8406"/>
                    <a:pt x="983" y="8364"/>
                  </a:cubicBezTo>
                  <a:cubicBezTo>
                    <a:pt x="924" y="8378"/>
                    <a:pt x="882" y="8410"/>
                    <a:pt x="849" y="8450"/>
                  </a:cubicBezTo>
                  <a:cubicBezTo>
                    <a:pt x="855" y="8511"/>
                    <a:pt x="833" y="8600"/>
                    <a:pt x="868" y="8632"/>
                  </a:cubicBezTo>
                  <a:cubicBezTo>
                    <a:pt x="929" y="8607"/>
                    <a:pt x="979" y="8571"/>
                    <a:pt x="1021" y="8527"/>
                  </a:cubicBezTo>
                  <a:close/>
                  <a:moveTo>
                    <a:pt x="1078" y="5211"/>
                  </a:moveTo>
                  <a:cubicBezTo>
                    <a:pt x="928" y="5188"/>
                    <a:pt x="755" y="5366"/>
                    <a:pt x="830" y="5507"/>
                  </a:cubicBezTo>
                  <a:cubicBezTo>
                    <a:pt x="891" y="5453"/>
                    <a:pt x="897" y="5378"/>
                    <a:pt x="954" y="5325"/>
                  </a:cubicBezTo>
                  <a:cubicBezTo>
                    <a:pt x="994" y="5289"/>
                    <a:pt x="1076" y="5284"/>
                    <a:pt x="1078" y="5211"/>
                  </a:cubicBezTo>
                  <a:close/>
                  <a:moveTo>
                    <a:pt x="1078" y="4924"/>
                  </a:moveTo>
                  <a:cubicBezTo>
                    <a:pt x="1082" y="4852"/>
                    <a:pt x="970" y="4831"/>
                    <a:pt x="983" y="4924"/>
                  </a:cubicBezTo>
                  <a:cubicBezTo>
                    <a:pt x="1000" y="4939"/>
                    <a:pt x="1061" y="4939"/>
                    <a:pt x="1078" y="4924"/>
                  </a:cubicBezTo>
                  <a:close/>
                  <a:moveTo>
                    <a:pt x="1126" y="7648"/>
                  </a:moveTo>
                  <a:cubicBezTo>
                    <a:pt x="1135" y="7563"/>
                    <a:pt x="1070" y="7551"/>
                    <a:pt x="1040" y="7504"/>
                  </a:cubicBezTo>
                  <a:cubicBezTo>
                    <a:pt x="814" y="7454"/>
                    <a:pt x="754" y="7642"/>
                    <a:pt x="629" y="7724"/>
                  </a:cubicBezTo>
                  <a:cubicBezTo>
                    <a:pt x="703" y="7796"/>
                    <a:pt x="812" y="7976"/>
                    <a:pt x="973" y="7953"/>
                  </a:cubicBezTo>
                  <a:cubicBezTo>
                    <a:pt x="1104" y="7935"/>
                    <a:pt x="1168" y="7725"/>
                    <a:pt x="1012" y="7686"/>
                  </a:cubicBezTo>
                  <a:cubicBezTo>
                    <a:pt x="957" y="7685"/>
                    <a:pt x="960" y="7783"/>
                    <a:pt x="916" y="7762"/>
                  </a:cubicBezTo>
                  <a:cubicBezTo>
                    <a:pt x="912" y="7647"/>
                    <a:pt x="1018" y="7623"/>
                    <a:pt x="1126" y="7648"/>
                  </a:cubicBezTo>
                  <a:close/>
                  <a:moveTo>
                    <a:pt x="983" y="7437"/>
                  </a:moveTo>
                  <a:cubicBezTo>
                    <a:pt x="1060" y="7440"/>
                    <a:pt x="1096" y="7523"/>
                    <a:pt x="1164" y="7504"/>
                  </a:cubicBezTo>
                  <a:cubicBezTo>
                    <a:pt x="1145" y="7347"/>
                    <a:pt x="1082" y="7251"/>
                    <a:pt x="954" y="7208"/>
                  </a:cubicBezTo>
                  <a:cubicBezTo>
                    <a:pt x="815" y="7161"/>
                    <a:pt x="664" y="7196"/>
                    <a:pt x="620" y="7074"/>
                  </a:cubicBezTo>
                  <a:cubicBezTo>
                    <a:pt x="610" y="7074"/>
                    <a:pt x="601" y="7074"/>
                    <a:pt x="591" y="7074"/>
                  </a:cubicBezTo>
                  <a:cubicBezTo>
                    <a:pt x="505" y="7173"/>
                    <a:pt x="582" y="7321"/>
                    <a:pt x="648" y="7380"/>
                  </a:cubicBezTo>
                  <a:cubicBezTo>
                    <a:pt x="611" y="7634"/>
                    <a:pt x="851" y="7509"/>
                    <a:pt x="897" y="7409"/>
                  </a:cubicBezTo>
                  <a:cubicBezTo>
                    <a:pt x="896" y="7356"/>
                    <a:pt x="820" y="7377"/>
                    <a:pt x="801" y="7342"/>
                  </a:cubicBezTo>
                  <a:cubicBezTo>
                    <a:pt x="871" y="7270"/>
                    <a:pt x="952" y="7381"/>
                    <a:pt x="983" y="7437"/>
                  </a:cubicBezTo>
                  <a:close/>
                  <a:moveTo>
                    <a:pt x="1155" y="7992"/>
                  </a:moveTo>
                  <a:cubicBezTo>
                    <a:pt x="1156" y="7953"/>
                    <a:pt x="1160" y="7936"/>
                    <a:pt x="1126" y="7915"/>
                  </a:cubicBezTo>
                  <a:cubicBezTo>
                    <a:pt x="1053" y="7977"/>
                    <a:pt x="917" y="7996"/>
                    <a:pt x="964" y="8125"/>
                  </a:cubicBezTo>
                  <a:cubicBezTo>
                    <a:pt x="947" y="8232"/>
                    <a:pt x="722" y="8241"/>
                    <a:pt x="763" y="8106"/>
                  </a:cubicBezTo>
                  <a:cubicBezTo>
                    <a:pt x="802" y="8119"/>
                    <a:pt x="789" y="8183"/>
                    <a:pt x="840" y="8183"/>
                  </a:cubicBezTo>
                  <a:cubicBezTo>
                    <a:pt x="1011" y="8126"/>
                    <a:pt x="864" y="7955"/>
                    <a:pt x="773" y="7953"/>
                  </a:cubicBezTo>
                  <a:cubicBezTo>
                    <a:pt x="734" y="7953"/>
                    <a:pt x="645" y="7999"/>
                    <a:pt x="620" y="8058"/>
                  </a:cubicBezTo>
                  <a:cubicBezTo>
                    <a:pt x="606" y="8090"/>
                    <a:pt x="622" y="8152"/>
                    <a:pt x="610" y="8202"/>
                  </a:cubicBezTo>
                  <a:cubicBezTo>
                    <a:pt x="597" y="8254"/>
                    <a:pt x="564" y="8290"/>
                    <a:pt x="562" y="8317"/>
                  </a:cubicBezTo>
                  <a:cubicBezTo>
                    <a:pt x="557" y="8384"/>
                    <a:pt x="580" y="8453"/>
                    <a:pt x="629" y="8469"/>
                  </a:cubicBezTo>
                  <a:cubicBezTo>
                    <a:pt x="831" y="8362"/>
                    <a:pt x="1145" y="8267"/>
                    <a:pt x="1155" y="7992"/>
                  </a:cubicBezTo>
                  <a:close/>
                  <a:moveTo>
                    <a:pt x="973" y="5813"/>
                  </a:moveTo>
                  <a:cubicBezTo>
                    <a:pt x="1051" y="5808"/>
                    <a:pt x="1105" y="5854"/>
                    <a:pt x="1174" y="5841"/>
                  </a:cubicBezTo>
                  <a:cubicBezTo>
                    <a:pt x="1132" y="5759"/>
                    <a:pt x="990" y="5748"/>
                    <a:pt x="897" y="5765"/>
                  </a:cubicBezTo>
                  <a:cubicBezTo>
                    <a:pt x="562" y="5826"/>
                    <a:pt x="504" y="6304"/>
                    <a:pt x="457" y="6682"/>
                  </a:cubicBezTo>
                  <a:cubicBezTo>
                    <a:pt x="443" y="6803"/>
                    <a:pt x="428" y="6929"/>
                    <a:pt x="410" y="7065"/>
                  </a:cubicBezTo>
                  <a:cubicBezTo>
                    <a:pt x="322" y="7700"/>
                    <a:pt x="372" y="8510"/>
                    <a:pt x="467" y="9071"/>
                  </a:cubicBezTo>
                  <a:cubicBezTo>
                    <a:pt x="504" y="9291"/>
                    <a:pt x="608" y="9476"/>
                    <a:pt x="715" y="9597"/>
                  </a:cubicBezTo>
                  <a:cubicBezTo>
                    <a:pt x="812" y="9661"/>
                    <a:pt x="1033" y="9813"/>
                    <a:pt x="1155" y="9674"/>
                  </a:cubicBezTo>
                  <a:cubicBezTo>
                    <a:pt x="526" y="9666"/>
                    <a:pt x="540" y="9033"/>
                    <a:pt x="486" y="8441"/>
                  </a:cubicBezTo>
                  <a:cubicBezTo>
                    <a:pt x="416" y="7669"/>
                    <a:pt x="481" y="6985"/>
                    <a:pt x="601" y="6357"/>
                  </a:cubicBezTo>
                  <a:cubicBezTo>
                    <a:pt x="653" y="6083"/>
                    <a:pt x="704" y="5828"/>
                    <a:pt x="973" y="5813"/>
                  </a:cubicBezTo>
                  <a:close/>
                  <a:moveTo>
                    <a:pt x="1279" y="9282"/>
                  </a:moveTo>
                  <a:cubicBezTo>
                    <a:pt x="1293" y="9194"/>
                    <a:pt x="1234" y="9098"/>
                    <a:pt x="1126" y="9100"/>
                  </a:cubicBezTo>
                  <a:cubicBezTo>
                    <a:pt x="1106" y="9156"/>
                    <a:pt x="1197" y="9164"/>
                    <a:pt x="1212" y="9215"/>
                  </a:cubicBezTo>
                  <a:cubicBezTo>
                    <a:pt x="1226" y="9245"/>
                    <a:pt x="1231" y="9285"/>
                    <a:pt x="1279" y="9282"/>
                  </a:cubicBezTo>
                  <a:close/>
                  <a:moveTo>
                    <a:pt x="1308" y="6205"/>
                  </a:moveTo>
                  <a:cubicBezTo>
                    <a:pt x="1297" y="6197"/>
                    <a:pt x="1282" y="6192"/>
                    <a:pt x="1260" y="6195"/>
                  </a:cubicBezTo>
                  <a:cubicBezTo>
                    <a:pt x="1227" y="6267"/>
                    <a:pt x="1101" y="6296"/>
                    <a:pt x="1117" y="6386"/>
                  </a:cubicBezTo>
                  <a:cubicBezTo>
                    <a:pt x="1194" y="6376"/>
                    <a:pt x="1293" y="6308"/>
                    <a:pt x="1308" y="6205"/>
                  </a:cubicBezTo>
                  <a:close/>
                  <a:moveTo>
                    <a:pt x="1231" y="10887"/>
                  </a:moveTo>
                  <a:cubicBezTo>
                    <a:pt x="1257" y="10872"/>
                    <a:pt x="1291" y="10864"/>
                    <a:pt x="1289" y="10820"/>
                  </a:cubicBezTo>
                  <a:cubicBezTo>
                    <a:pt x="1100" y="10743"/>
                    <a:pt x="1071" y="11160"/>
                    <a:pt x="1241" y="11193"/>
                  </a:cubicBezTo>
                  <a:cubicBezTo>
                    <a:pt x="1270" y="11113"/>
                    <a:pt x="1174" y="11008"/>
                    <a:pt x="1231" y="10887"/>
                  </a:cubicBezTo>
                  <a:close/>
                  <a:moveTo>
                    <a:pt x="1270" y="4446"/>
                  </a:moveTo>
                  <a:cubicBezTo>
                    <a:pt x="1279" y="4391"/>
                    <a:pt x="1338" y="4355"/>
                    <a:pt x="1327" y="4293"/>
                  </a:cubicBezTo>
                  <a:cubicBezTo>
                    <a:pt x="1143" y="4263"/>
                    <a:pt x="1151" y="4744"/>
                    <a:pt x="1327" y="4714"/>
                  </a:cubicBezTo>
                  <a:cubicBezTo>
                    <a:pt x="1320" y="4636"/>
                    <a:pt x="1250" y="4560"/>
                    <a:pt x="1270" y="4446"/>
                  </a:cubicBezTo>
                  <a:close/>
                  <a:moveTo>
                    <a:pt x="906" y="10524"/>
                  </a:moveTo>
                  <a:cubicBezTo>
                    <a:pt x="1113" y="10551"/>
                    <a:pt x="1342" y="10409"/>
                    <a:pt x="1336" y="10170"/>
                  </a:cubicBezTo>
                  <a:cubicBezTo>
                    <a:pt x="1335" y="10113"/>
                    <a:pt x="1317" y="10019"/>
                    <a:pt x="1250" y="9989"/>
                  </a:cubicBezTo>
                  <a:cubicBezTo>
                    <a:pt x="1153" y="9944"/>
                    <a:pt x="997" y="10016"/>
                    <a:pt x="1021" y="10123"/>
                  </a:cubicBezTo>
                  <a:cubicBezTo>
                    <a:pt x="1034" y="10181"/>
                    <a:pt x="1109" y="10157"/>
                    <a:pt x="1145" y="10228"/>
                  </a:cubicBezTo>
                  <a:cubicBezTo>
                    <a:pt x="979" y="10516"/>
                    <a:pt x="632" y="10197"/>
                    <a:pt x="677" y="9931"/>
                  </a:cubicBezTo>
                  <a:cubicBezTo>
                    <a:pt x="633" y="9883"/>
                    <a:pt x="593" y="9831"/>
                    <a:pt x="515" y="9817"/>
                  </a:cubicBezTo>
                  <a:cubicBezTo>
                    <a:pt x="484" y="9864"/>
                    <a:pt x="471" y="9992"/>
                    <a:pt x="486" y="10075"/>
                  </a:cubicBezTo>
                  <a:cubicBezTo>
                    <a:pt x="523" y="10283"/>
                    <a:pt x="728" y="10501"/>
                    <a:pt x="906" y="10524"/>
                  </a:cubicBezTo>
                  <a:close/>
                  <a:moveTo>
                    <a:pt x="1499" y="7208"/>
                  </a:moveTo>
                  <a:cubicBezTo>
                    <a:pt x="1490" y="7012"/>
                    <a:pt x="1313" y="6947"/>
                    <a:pt x="1346" y="6740"/>
                  </a:cubicBezTo>
                  <a:cubicBezTo>
                    <a:pt x="1240" y="6705"/>
                    <a:pt x="1184" y="6799"/>
                    <a:pt x="1126" y="6845"/>
                  </a:cubicBezTo>
                  <a:cubicBezTo>
                    <a:pt x="1174" y="6989"/>
                    <a:pt x="1022" y="7024"/>
                    <a:pt x="1040" y="7151"/>
                  </a:cubicBezTo>
                  <a:cubicBezTo>
                    <a:pt x="1055" y="7251"/>
                    <a:pt x="1221" y="7313"/>
                    <a:pt x="1260" y="7208"/>
                  </a:cubicBezTo>
                  <a:cubicBezTo>
                    <a:pt x="1287" y="7134"/>
                    <a:pt x="1218" y="7111"/>
                    <a:pt x="1241" y="7055"/>
                  </a:cubicBezTo>
                  <a:cubicBezTo>
                    <a:pt x="1386" y="7106"/>
                    <a:pt x="1282" y="7313"/>
                    <a:pt x="1174" y="7332"/>
                  </a:cubicBezTo>
                  <a:cubicBezTo>
                    <a:pt x="1178" y="7373"/>
                    <a:pt x="1194" y="7401"/>
                    <a:pt x="1222" y="7418"/>
                  </a:cubicBezTo>
                  <a:cubicBezTo>
                    <a:pt x="1295" y="7329"/>
                    <a:pt x="1382" y="7254"/>
                    <a:pt x="1499" y="7208"/>
                  </a:cubicBezTo>
                  <a:close/>
                  <a:moveTo>
                    <a:pt x="1222" y="5459"/>
                  </a:moveTo>
                  <a:cubicBezTo>
                    <a:pt x="1399" y="5472"/>
                    <a:pt x="1457" y="5223"/>
                    <a:pt x="1375" y="5106"/>
                  </a:cubicBezTo>
                  <a:cubicBezTo>
                    <a:pt x="1201" y="4859"/>
                    <a:pt x="683" y="5014"/>
                    <a:pt x="620" y="5249"/>
                  </a:cubicBezTo>
                  <a:cubicBezTo>
                    <a:pt x="611" y="5354"/>
                    <a:pt x="490" y="5489"/>
                    <a:pt x="553" y="5631"/>
                  </a:cubicBezTo>
                  <a:cubicBezTo>
                    <a:pt x="612" y="5634"/>
                    <a:pt x="672" y="5560"/>
                    <a:pt x="734" y="5536"/>
                  </a:cubicBezTo>
                  <a:cubicBezTo>
                    <a:pt x="749" y="5319"/>
                    <a:pt x="949" y="5064"/>
                    <a:pt x="1184" y="5192"/>
                  </a:cubicBezTo>
                  <a:cubicBezTo>
                    <a:pt x="1096" y="5258"/>
                    <a:pt x="1076" y="5449"/>
                    <a:pt x="1222" y="5459"/>
                  </a:cubicBezTo>
                  <a:close/>
                  <a:moveTo>
                    <a:pt x="1394" y="10495"/>
                  </a:moveTo>
                  <a:cubicBezTo>
                    <a:pt x="1414" y="10447"/>
                    <a:pt x="1409" y="10349"/>
                    <a:pt x="1356" y="10342"/>
                  </a:cubicBezTo>
                  <a:cubicBezTo>
                    <a:pt x="1307" y="10362"/>
                    <a:pt x="1268" y="10438"/>
                    <a:pt x="1270" y="10476"/>
                  </a:cubicBezTo>
                  <a:cubicBezTo>
                    <a:pt x="1296" y="10500"/>
                    <a:pt x="1365" y="10502"/>
                    <a:pt x="1394" y="10495"/>
                  </a:cubicBezTo>
                  <a:close/>
                  <a:moveTo>
                    <a:pt x="1308" y="5822"/>
                  </a:moveTo>
                  <a:cubicBezTo>
                    <a:pt x="1369" y="5819"/>
                    <a:pt x="1406" y="5767"/>
                    <a:pt x="1442" y="5717"/>
                  </a:cubicBezTo>
                  <a:cubicBezTo>
                    <a:pt x="1343" y="5584"/>
                    <a:pt x="1170" y="5489"/>
                    <a:pt x="926" y="5526"/>
                  </a:cubicBezTo>
                  <a:cubicBezTo>
                    <a:pt x="789" y="5547"/>
                    <a:pt x="605" y="5655"/>
                    <a:pt x="515" y="5755"/>
                  </a:cubicBezTo>
                  <a:cubicBezTo>
                    <a:pt x="395" y="5888"/>
                    <a:pt x="318" y="6163"/>
                    <a:pt x="276" y="6396"/>
                  </a:cubicBezTo>
                  <a:cubicBezTo>
                    <a:pt x="155" y="7065"/>
                    <a:pt x="108" y="7937"/>
                    <a:pt x="180" y="8651"/>
                  </a:cubicBezTo>
                  <a:cubicBezTo>
                    <a:pt x="220" y="9044"/>
                    <a:pt x="294" y="9454"/>
                    <a:pt x="457" y="9683"/>
                  </a:cubicBezTo>
                  <a:cubicBezTo>
                    <a:pt x="607" y="9917"/>
                    <a:pt x="1180" y="10123"/>
                    <a:pt x="1365" y="9760"/>
                  </a:cubicBezTo>
                  <a:cubicBezTo>
                    <a:pt x="1280" y="9597"/>
                    <a:pt x="1173" y="9771"/>
                    <a:pt x="1050" y="9779"/>
                  </a:cubicBezTo>
                  <a:cubicBezTo>
                    <a:pt x="924" y="9786"/>
                    <a:pt x="854" y="9710"/>
                    <a:pt x="744" y="9674"/>
                  </a:cubicBezTo>
                  <a:cubicBezTo>
                    <a:pt x="537" y="9514"/>
                    <a:pt x="466" y="9242"/>
                    <a:pt x="419" y="8919"/>
                  </a:cubicBezTo>
                  <a:cubicBezTo>
                    <a:pt x="405" y="8820"/>
                    <a:pt x="369" y="8715"/>
                    <a:pt x="362" y="8632"/>
                  </a:cubicBezTo>
                  <a:cubicBezTo>
                    <a:pt x="344" y="8444"/>
                    <a:pt x="343" y="8231"/>
                    <a:pt x="343" y="8020"/>
                  </a:cubicBezTo>
                  <a:cubicBezTo>
                    <a:pt x="343" y="7648"/>
                    <a:pt x="349" y="7267"/>
                    <a:pt x="390" y="6950"/>
                  </a:cubicBezTo>
                  <a:cubicBezTo>
                    <a:pt x="419" y="6734"/>
                    <a:pt x="442" y="6558"/>
                    <a:pt x="476" y="6377"/>
                  </a:cubicBezTo>
                  <a:cubicBezTo>
                    <a:pt x="544" y="6027"/>
                    <a:pt x="634" y="5650"/>
                    <a:pt x="1069" y="5717"/>
                  </a:cubicBezTo>
                  <a:cubicBezTo>
                    <a:pt x="1160" y="5731"/>
                    <a:pt x="1227" y="5827"/>
                    <a:pt x="1308" y="5822"/>
                  </a:cubicBezTo>
                  <a:close/>
                  <a:moveTo>
                    <a:pt x="1327" y="8766"/>
                  </a:moveTo>
                  <a:cubicBezTo>
                    <a:pt x="1345" y="8583"/>
                    <a:pt x="1478" y="8516"/>
                    <a:pt x="1480" y="8317"/>
                  </a:cubicBezTo>
                  <a:cubicBezTo>
                    <a:pt x="1373" y="8245"/>
                    <a:pt x="1278" y="8162"/>
                    <a:pt x="1184" y="8078"/>
                  </a:cubicBezTo>
                  <a:cubicBezTo>
                    <a:pt x="1166" y="8102"/>
                    <a:pt x="1151" y="8128"/>
                    <a:pt x="1155" y="8173"/>
                  </a:cubicBezTo>
                  <a:cubicBezTo>
                    <a:pt x="1235" y="8199"/>
                    <a:pt x="1352" y="8371"/>
                    <a:pt x="1222" y="8431"/>
                  </a:cubicBezTo>
                  <a:cubicBezTo>
                    <a:pt x="1293" y="8254"/>
                    <a:pt x="1086" y="8217"/>
                    <a:pt x="1031" y="8336"/>
                  </a:cubicBezTo>
                  <a:cubicBezTo>
                    <a:pt x="1000" y="8430"/>
                    <a:pt x="1087" y="8493"/>
                    <a:pt x="1117" y="8565"/>
                  </a:cubicBezTo>
                  <a:cubicBezTo>
                    <a:pt x="1162" y="8674"/>
                    <a:pt x="1192" y="8787"/>
                    <a:pt x="1327" y="8766"/>
                  </a:cubicBezTo>
                  <a:close/>
                  <a:moveTo>
                    <a:pt x="1346" y="7648"/>
                  </a:moveTo>
                  <a:cubicBezTo>
                    <a:pt x="1409" y="7658"/>
                    <a:pt x="1428" y="7736"/>
                    <a:pt x="1422" y="7772"/>
                  </a:cubicBezTo>
                  <a:cubicBezTo>
                    <a:pt x="1405" y="7875"/>
                    <a:pt x="1260" y="7850"/>
                    <a:pt x="1203" y="7858"/>
                  </a:cubicBezTo>
                  <a:cubicBezTo>
                    <a:pt x="1267" y="8068"/>
                    <a:pt x="1590" y="7894"/>
                    <a:pt x="1642" y="7753"/>
                  </a:cubicBezTo>
                  <a:cubicBezTo>
                    <a:pt x="1577" y="7642"/>
                    <a:pt x="1396" y="7467"/>
                    <a:pt x="1241" y="7581"/>
                  </a:cubicBezTo>
                  <a:cubicBezTo>
                    <a:pt x="1106" y="7679"/>
                    <a:pt x="1243" y="7913"/>
                    <a:pt x="1365" y="7743"/>
                  </a:cubicBezTo>
                  <a:cubicBezTo>
                    <a:pt x="1376" y="7700"/>
                    <a:pt x="1318" y="7676"/>
                    <a:pt x="1346" y="7648"/>
                  </a:cubicBezTo>
                  <a:close/>
                  <a:moveTo>
                    <a:pt x="1470" y="10553"/>
                  </a:moveTo>
                  <a:cubicBezTo>
                    <a:pt x="1532" y="10467"/>
                    <a:pt x="1483" y="10265"/>
                    <a:pt x="1375" y="10256"/>
                  </a:cubicBezTo>
                  <a:cubicBezTo>
                    <a:pt x="1368" y="10305"/>
                    <a:pt x="1415" y="10320"/>
                    <a:pt x="1432" y="10362"/>
                  </a:cubicBezTo>
                  <a:cubicBezTo>
                    <a:pt x="1456" y="10421"/>
                    <a:pt x="1435" y="10493"/>
                    <a:pt x="1470" y="10553"/>
                  </a:cubicBezTo>
                  <a:close/>
                  <a:moveTo>
                    <a:pt x="1518" y="9358"/>
                  </a:moveTo>
                  <a:cubicBezTo>
                    <a:pt x="1548" y="9095"/>
                    <a:pt x="1382" y="8876"/>
                    <a:pt x="1155" y="8852"/>
                  </a:cubicBezTo>
                  <a:cubicBezTo>
                    <a:pt x="1021" y="8837"/>
                    <a:pt x="890" y="8879"/>
                    <a:pt x="840" y="8957"/>
                  </a:cubicBezTo>
                  <a:cubicBezTo>
                    <a:pt x="775" y="9055"/>
                    <a:pt x="814" y="9217"/>
                    <a:pt x="916" y="9224"/>
                  </a:cubicBezTo>
                  <a:cubicBezTo>
                    <a:pt x="1039" y="9234"/>
                    <a:pt x="1042" y="9129"/>
                    <a:pt x="1088" y="9043"/>
                  </a:cubicBezTo>
                  <a:cubicBezTo>
                    <a:pt x="1240" y="9069"/>
                    <a:pt x="1337" y="9150"/>
                    <a:pt x="1365" y="9301"/>
                  </a:cubicBezTo>
                  <a:cubicBezTo>
                    <a:pt x="1407" y="9329"/>
                    <a:pt x="1450" y="9356"/>
                    <a:pt x="1518" y="9358"/>
                  </a:cubicBezTo>
                  <a:close/>
                  <a:moveTo>
                    <a:pt x="1470" y="5182"/>
                  </a:moveTo>
                  <a:cubicBezTo>
                    <a:pt x="1546" y="5174"/>
                    <a:pt x="1591" y="5074"/>
                    <a:pt x="1537" y="5020"/>
                  </a:cubicBezTo>
                  <a:cubicBezTo>
                    <a:pt x="1491" y="5031"/>
                    <a:pt x="1416" y="5013"/>
                    <a:pt x="1403" y="5058"/>
                  </a:cubicBezTo>
                  <a:cubicBezTo>
                    <a:pt x="1394" y="5092"/>
                    <a:pt x="1446" y="5149"/>
                    <a:pt x="1470" y="5182"/>
                  </a:cubicBezTo>
                  <a:close/>
                  <a:moveTo>
                    <a:pt x="1518" y="6319"/>
                  </a:moveTo>
                  <a:cubicBezTo>
                    <a:pt x="1550" y="6260"/>
                    <a:pt x="1599" y="6147"/>
                    <a:pt x="1537" y="6090"/>
                  </a:cubicBezTo>
                  <a:cubicBezTo>
                    <a:pt x="1300" y="6121"/>
                    <a:pt x="1348" y="6486"/>
                    <a:pt x="1059" y="6434"/>
                  </a:cubicBezTo>
                  <a:cubicBezTo>
                    <a:pt x="1051" y="6383"/>
                    <a:pt x="1079" y="6355"/>
                    <a:pt x="1059" y="6319"/>
                  </a:cubicBezTo>
                  <a:cubicBezTo>
                    <a:pt x="965" y="6209"/>
                    <a:pt x="785" y="6283"/>
                    <a:pt x="820" y="6453"/>
                  </a:cubicBezTo>
                  <a:cubicBezTo>
                    <a:pt x="841" y="6549"/>
                    <a:pt x="982" y="6657"/>
                    <a:pt x="1136" y="6635"/>
                  </a:cubicBezTo>
                  <a:cubicBezTo>
                    <a:pt x="1283" y="6614"/>
                    <a:pt x="1451" y="6444"/>
                    <a:pt x="1518" y="6319"/>
                  </a:cubicBezTo>
                  <a:close/>
                  <a:moveTo>
                    <a:pt x="1566" y="10820"/>
                  </a:moveTo>
                  <a:cubicBezTo>
                    <a:pt x="1582" y="10714"/>
                    <a:pt x="1495" y="10591"/>
                    <a:pt x="1413" y="10553"/>
                  </a:cubicBezTo>
                  <a:cubicBezTo>
                    <a:pt x="1137" y="10426"/>
                    <a:pt x="927" y="10742"/>
                    <a:pt x="878" y="10944"/>
                  </a:cubicBezTo>
                  <a:cubicBezTo>
                    <a:pt x="948" y="11039"/>
                    <a:pt x="982" y="11158"/>
                    <a:pt x="1031" y="11269"/>
                  </a:cubicBezTo>
                  <a:cubicBezTo>
                    <a:pt x="1059" y="11334"/>
                    <a:pt x="1083" y="11421"/>
                    <a:pt x="1145" y="11451"/>
                  </a:cubicBezTo>
                  <a:cubicBezTo>
                    <a:pt x="1167" y="11412"/>
                    <a:pt x="1211" y="11342"/>
                    <a:pt x="1203" y="11269"/>
                  </a:cubicBezTo>
                  <a:cubicBezTo>
                    <a:pt x="1197" y="11217"/>
                    <a:pt x="1141" y="11176"/>
                    <a:pt x="1117" y="11117"/>
                  </a:cubicBezTo>
                  <a:cubicBezTo>
                    <a:pt x="1037" y="10923"/>
                    <a:pt x="1123" y="10729"/>
                    <a:pt x="1327" y="10734"/>
                  </a:cubicBezTo>
                  <a:cubicBezTo>
                    <a:pt x="1339" y="10839"/>
                    <a:pt x="1305" y="10960"/>
                    <a:pt x="1422" y="10964"/>
                  </a:cubicBezTo>
                  <a:cubicBezTo>
                    <a:pt x="1489" y="10966"/>
                    <a:pt x="1555" y="10890"/>
                    <a:pt x="1566" y="10820"/>
                  </a:cubicBezTo>
                  <a:close/>
                  <a:moveTo>
                    <a:pt x="1480" y="5287"/>
                  </a:moveTo>
                  <a:cubicBezTo>
                    <a:pt x="1625" y="5293"/>
                    <a:pt x="1733" y="5075"/>
                    <a:pt x="1604" y="4981"/>
                  </a:cubicBezTo>
                  <a:cubicBezTo>
                    <a:pt x="1592" y="5010"/>
                    <a:pt x="1612" y="5079"/>
                    <a:pt x="1604" y="5134"/>
                  </a:cubicBezTo>
                  <a:cubicBezTo>
                    <a:pt x="1573" y="5196"/>
                    <a:pt x="1489" y="5204"/>
                    <a:pt x="1480" y="5287"/>
                  </a:cubicBezTo>
                  <a:close/>
                  <a:moveTo>
                    <a:pt x="1614" y="10706"/>
                  </a:moveTo>
                  <a:cubicBezTo>
                    <a:pt x="1831" y="10494"/>
                    <a:pt x="1620" y="10022"/>
                    <a:pt x="1356" y="10065"/>
                  </a:cubicBezTo>
                  <a:cubicBezTo>
                    <a:pt x="1380" y="10254"/>
                    <a:pt x="1543" y="10272"/>
                    <a:pt x="1547" y="10476"/>
                  </a:cubicBezTo>
                  <a:cubicBezTo>
                    <a:pt x="1547" y="10524"/>
                    <a:pt x="1531" y="10546"/>
                    <a:pt x="1537" y="10610"/>
                  </a:cubicBezTo>
                  <a:cubicBezTo>
                    <a:pt x="1565" y="10639"/>
                    <a:pt x="1577" y="10685"/>
                    <a:pt x="1614" y="10706"/>
                  </a:cubicBezTo>
                  <a:close/>
                  <a:moveTo>
                    <a:pt x="1633" y="4819"/>
                  </a:moveTo>
                  <a:cubicBezTo>
                    <a:pt x="1658" y="4717"/>
                    <a:pt x="1594" y="4637"/>
                    <a:pt x="1547" y="4628"/>
                  </a:cubicBezTo>
                  <a:cubicBezTo>
                    <a:pt x="1429" y="4605"/>
                    <a:pt x="1377" y="4724"/>
                    <a:pt x="1336" y="4800"/>
                  </a:cubicBezTo>
                  <a:cubicBezTo>
                    <a:pt x="1139" y="4733"/>
                    <a:pt x="1089" y="4482"/>
                    <a:pt x="1193" y="4312"/>
                  </a:cubicBezTo>
                  <a:cubicBezTo>
                    <a:pt x="1240" y="4235"/>
                    <a:pt x="1340" y="4183"/>
                    <a:pt x="1279" y="4054"/>
                  </a:cubicBezTo>
                  <a:cubicBezTo>
                    <a:pt x="1273" y="4054"/>
                    <a:pt x="1266" y="4054"/>
                    <a:pt x="1260" y="4054"/>
                  </a:cubicBezTo>
                  <a:cubicBezTo>
                    <a:pt x="1260" y="4048"/>
                    <a:pt x="1258" y="4043"/>
                    <a:pt x="1250" y="4045"/>
                  </a:cubicBezTo>
                  <a:cubicBezTo>
                    <a:pt x="1136" y="4141"/>
                    <a:pt x="1021" y="4255"/>
                    <a:pt x="983" y="4398"/>
                  </a:cubicBezTo>
                  <a:cubicBezTo>
                    <a:pt x="909" y="4675"/>
                    <a:pt x="1109" y="4975"/>
                    <a:pt x="1356" y="4991"/>
                  </a:cubicBezTo>
                  <a:cubicBezTo>
                    <a:pt x="1476" y="4999"/>
                    <a:pt x="1609" y="4917"/>
                    <a:pt x="1633" y="4819"/>
                  </a:cubicBezTo>
                  <a:close/>
                  <a:moveTo>
                    <a:pt x="1642" y="8527"/>
                  </a:moveTo>
                  <a:cubicBezTo>
                    <a:pt x="1652" y="8457"/>
                    <a:pt x="1691" y="8388"/>
                    <a:pt x="1671" y="8317"/>
                  </a:cubicBezTo>
                  <a:cubicBezTo>
                    <a:pt x="1567" y="8272"/>
                    <a:pt x="1489" y="8330"/>
                    <a:pt x="1518" y="8450"/>
                  </a:cubicBezTo>
                  <a:cubicBezTo>
                    <a:pt x="1551" y="8485"/>
                    <a:pt x="1573" y="8529"/>
                    <a:pt x="1642" y="8527"/>
                  </a:cubicBezTo>
                  <a:close/>
                  <a:moveTo>
                    <a:pt x="1690" y="7189"/>
                  </a:moveTo>
                  <a:cubicBezTo>
                    <a:pt x="1717" y="7092"/>
                    <a:pt x="1683" y="6980"/>
                    <a:pt x="1614" y="6979"/>
                  </a:cubicBezTo>
                  <a:cubicBezTo>
                    <a:pt x="1529" y="6977"/>
                    <a:pt x="1508" y="7111"/>
                    <a:pt x="1556" y="7198"/>
                  </a:cubicBezTo>
                  <a:cubicBezTo>
                    <a:pt x="1600" y="7194"/>
                    <a:pt x="1661" y="7208"/>
                    <a:pt x="1690" y="7189"/>
                  </a:cubicBezTo>
                  <a:close/>
                  <a:moveTo>
                    <a:pt x="1700" y="5048"/>
                  </a:moveTo>
                  <a:cubicBezTo>
                    <a:pt x="1738" y="5302"/>
                    <a:pt x="1535" y="5263"/>
                    <a:pt x="1432" y="5402"/>
                  </a:cubicBezTo>
                  <a:cubicBezTo>
                    <a:pt x="1839" y="5513"/>
                    <a:pt x="1942" y="4974"/>
                    <a:pt x="1680" y="4828"/>
                  </a:cubicBezTo>
                  <a:cubicBezTo>
                    <a:pt x="1601" y="4904"/>
                    <a:pt x="1688" y="4974"/>
                    <a:pt x="1700" y="5048"/>
                  </a:cubicBezTo>
                  <a:close/>
                  <a:moveTo>
                    <a:pt x="1881" y="4389"/>
                  </a:moveTo>
                  <a:cubicBezTo>
                    <a:pt x="1862" y="4331"/>
                    <a:pt x="1805" y="4312"/>
                    <a:pt x="1738" y="4303"/>
                  </a:cubicBezTo>
                  <a:cubicBezTo>
                    <a:pt x="1618" y="4223"/>
                    <a:pt x="1638" y="4036"/>
                    <a:pt x="1623" y="3892"/>
                  </a:cubicBezTo>
                  <a:cubicBezTo>
                    <a:pt x="1614" y="3892"/>
                    <a:pt x="1604" y="3892"/>
                    <a:pt x="1594" y="3892"/>
                  </a:cubicBezTo>
                  <a:cubicBezTo>
                    <a:pt x="1528" y="4144"/>
                    <a:pt x="1639" y="4449"/>
                    <a:pt x="1881" y="4389"/>
                  </a:cubicBezTo>
                  <a:close/>
                  <a:moveTo>
                    <a:pt x="1986" y="7925"/>
                  </a:moveTo>
                  <a:cubicBezTo>
                    <a:pt x="2029" y="7866"/>
                    <a:pt x="2073" y="7807"/>
                    <a:pt x="2101" y="7734"/>
                  </a:cubicBezTo>
                  <a:cubicBezTo>
                    <a:pt x="2052" y="7678"/>
                    <a:pt x="2015" y="7574"/>
                    <a:pt x="1939" y="7581"/>
                  </a:cubicBezTo>
                  <a:cubicBezTo>
                    <a:pt x="1882" y="7586"/>
                    <a:pt x="1797" y="7751"/>
                    <a:pt x="1786" y="7772"/>
                  </a:cubicBezTo>
                  <a:cubicBezTo>
                    <a:pt x="1882" y="7793"/>
                    <a:pt x="1909" y="7884"/>
                    <a:pt x="1986" y="7925"/>
                  </a:cubicBezTo>
                  <a:close/>
                  <a:moveTo>
                    <a:pt x="1872" y="7542"/>
                  </a:moveTo>
                  <a:cubicBezTo>
                    <a:pt x="1972" y="7511"/>
                    <a:pt x="2058" y="7379"/>
                    <a:pt x="2015" y="7265"/>
                  </a:cubicBezTo>
                  <a:cubicBezTo>
                    <a:pt x="1827" y="7328"/>
                    <a:pt x="1584" y="7208"/>
                    <a:pt x="1422" y="7294"/>
                  </a:cubicBezTo>
                  <a:cubicBezTo>
                    <a:pt x="1354" y="7330"/>
                    <a:pt x="1300" y="7399"/>
                    <a:pt x="1270" y="7485"/>
                  </a:cubicBezTo>
                  <a:cubicBezTo>
                    <a:pt x="1375" y="7475"/>
                    <a:pt x="1440" y="7505"/>
                    <a:pt x="1518" y="7523"/>
                  </a:cubicBezTo>
                  <a:cubicBezTo>
                    <a:pt x="1563" y="7495"/>
                    <a:pt x="1686" y="7378"/>
                    <a:pt x="1719" y="7485"/>
                  </a:cubicBezTo>
                  <a:cubicBezTo>
                    <a:pt x="1674" y="7482"/>
                    <a:pt x="1643" y="7493"/>
                    <a:pt x="1614" y="7504"/>
                  </a:cubicBezTo>
                  <a:cubicBezTo>
                    <a:pt x="1497" y="7695"/>
                    <a:pt x="1888" y="7795"/>
                    <a:pt x="1872" y="7542"/>
                  </a:cubicBezTo>
                  <a:close/>
                  <a:moveTo>
                    <a:pt x="2015" y="8307"/>
                  </a:moveTo>
                  <a:cubicBezTo>
                    <a:pt x="2127" y="8150"/>
                    <a:pt x="1939" y="8065"/>
                    <a:pt x="1919" y="7925"/>
                  </a:cubicBezTo>
                  <a:cubicBezTo>
                    <a:pt x="1867" y="7813"/>
                    <a:pt x="1575" y="7792"/>
                    <a:pt x="1604" y="7992"/>
                  </a:cubicBezTo>
                  <a:cubicBezTo>
                    <a:pt x="1618" y="7997"/>
                    <a:pt x="1628" y="8006"/>
                    <a:pt x="1633" y="8020"/>
                  </a:cubicBezTo>
                  <a:cubicBezTo>
                    <a:pt x="1707" y="8037"/>
                    <a:pt x="1724" y="7996"/>
                    <a:pt x="1766" y="7982"/>
                  </a:cubicBezTo>
                  <a:cubicBezTo>
                    <a:pt x="1780" y="8150"/>
                    <a:pt x="1542" y="8072"/>
                    <a:pt x="1537" y="7944"/>
                  </a:cubicBezTo>
                  <a:cubicBezTo>
                    <a:pt x="1464" y="7993"/>
                    <a:pt x="1352" y="8017"/>
                    <a:pt x="1231" y="7992"/>
                  </a:cubicBezTo>
                  <a:cubicBezTo>
                    <a:pt x="1282" y="8130"/>
                    <a:pt x="1389" y="8234"/>
                    <a:pt x="1528" y="8259"/>
                  </a:cubicBezTo>
                  <a:cubicBezTo>
                    <a:pt x="1690" y="8288"/>
                    <a:pt x="1795" y="8237"/>
                    <a:pt x="1910" y="8269"/>
                  </a:cubicBezTo>
                  <a:cubicBezTo>
                    <a:pt x="1943" y="8278"/>
                    <a:pt x="1964" y="8321"/>
                    <a:pt x="2015" y="8307"/>
                  </a:cubicBezTo>
                  <a:close/>
                  <a:moveTo>
                    <a:pt x="2015" y="8775"/>
                  </a:moveTo>
                  <a:cubicBezTo>
                    <a:pt x="2210" y="8812"/>
                    <a:pt x="2238" y="8466"/>
                    <a:pt x="2053" y="8469"/>
                  </a:cubicBezTo>
                  <a:cubicBezTo>
                    <a:pt x="2029" y="8481"/>
                    <a:pt x="2023" y="8509"/>
                    <a:pt x="2005" y="8527"/>
                  </a:cubicBezTo>
                  <a:cubicBezTo>
                    <a:pt x="1993" y="8590"/>
                    <a:pt x="2059" y="8575"/>
                    <a:pt x="2053" y="8632"/>
                  </a:cubicBezTo>
                  <a:cubicBezTo>
                    <a:pt x="1901" y="8685"/>
                    <a:pt x="1907" y="8423"/>
                    <a:pt x="1738" y="8431"/>
                  </a:cubicBezTo>
                  <a:cubicBezTo>
                    <a:pt x="1737" y="8425"/>
                    <a:pt x="1736" y="8420"/>
                    <a:pt x="1728" y="8422"/>
                  </a:cubicBezTo>
                  <a:cubicBezTo>
                    <a:pt x="1703" y="8439"/>
                    <a:pt x="1687" y="8502"/>
                    <a:pt x="1700" y="8527"/>
                  </a:cubicBezTo>
                  <a:cubicBezTo>
                    <a:pt x="1739" y="8573"/>
                    <a:pt x="1841" y="8605"/>
                    <a:pt x="1862" y="8708"/>
                  </a:cubicBezTo>
                  <a:cubicBezTo>
                    <a:pt x="1896" y="8870"/>
                    <a:pt x="1763" y="9035"/>
                    <a:pt x="1652" y="8919"/>
                  </a:cubicBezTo>
                  <a:cubicBezTo>
                    <a:pt x="1658" y="8895"/>
                    <a:pt x="1666" y="8875"/>
                    <a:pt x="1661" y="8842"/>
                  </a:cubicBezTo>
                  <a:cubicBezTo>
                    <a:pt x="1631" y="8825"/>
                    <a:pt x="1610" y="8798"/>
                    <a:pt x="1556" y="8804"/>
                  </a:cubicBezTo>
                  <a:cubicBezTo>
                    <a:pt x="1439" y="8912"/>
                    <a:pt x="1580" y="9071"/>
                    <a:pt x="1700" y="9091"/>
                  </a:cubicBezTo>
                  <a:cubicBezTo>
                    <a:pt x="1694" y="9223"/>
                    <a:pt x="1751" y="9368"/>
                    <a:pt x="1900" y="9377"/>
                  </a:cubicBezTo>
                  <a:cubicBezTo>
                    <a:pt x="1908" y="9353"/>
                    <a:pt x="1927" y="9340"/>
                    <a:pt x="1929" y="9310"/>
                  </a:cubicBezTo>
                  <a:cubicBezTo>
                    <a:pt x="1870" y="9257"/>
                    <a:pt x="1812" y="9207"/>
                    <a:pt x="1824" y="9129"/>
                  </a:cubicBezTo>
                  <a:cubicBezTo>
                    <a:pt x="1833" y="9068"/>
                    <a:pt x="1898" y="9060"/>
                    <a:pt x="1939" y="9005"/>
                  </a:cubicBezTo>
                  <a:cubicBezTo>
                    <a:pt x="1997" y="8925"/>
                    <a:pt x="1980" y="8848"/>
                    <a:pt x="2015" y="8775"/>
                  </a:cubicBezTo>
                  <a:close/>
                  <a:moveTo>
                    <a:pt x="1480" y="9865"/>
                  </a:moveTo>
                  <a:cubicBezTo>
                    <a:pt x="1870" y="9814"/>
                    <a:pt x="2086" y="10024"/>
                    <a:pt x="2072" y="10333"/>
                  </a:cubicBezTo>
                  <a:cubicBezTo>
                    <a:pt x="2066" y="10477"/>
                    <a:pt x="2001" y="10567"/>
                    <a:pt x="1939" y="10648"/>
                  </a:cubicBezTo>
                  <a:cubicBezTo>
                    <a:pt x="1907" y="10689"/>
                    <a:pt x="1842" y="10737"/>
                    <a:pt x="1833" y="10772"/>
                  </a:cubicBezTo>
                  <a:cubicBezTo>
                    <a:pt x="1826" y="10805"/>
                    <a:pt x="1848" y="10841"/>
                    <a:pt x="1853" y="10878"/>
                  </a:cubicBezTo>
                  <a:cubicBezTo>
                    <a:pt x="1864" y="10973"/>
                    <a:pt x="1858" y="11094"/>
                    <a:pt x="1824" y="11155"/>
                  </a:cubicBezTo>
                  <a:cubicBezTo>
                    <a:pt x="1772" y="11246"/>
                    <a:pt x="1634" y="11235"/>
                    <a:pt x="1604" y="11346"/>
                  </a:cubicBezTo>
                  <a:cubicBezTo>
                    <a:pt x="1830" y="11333"/>
                    <a:pt x="1937" y="11119"/>
                    <a:pt x="1910" y="10820"/>
                  </a:cubicBezTo>
                  <a:cubicBezTo>
                    <a:pt x="2342" y="10505"/>
                    <a:pt x="2126" y="9675"/>
                    <a:pt x="1508" y="9779"/>
                  </a:cubicBezTo>
                  <a:cubicBezTo>
                    <a:pt x="1421" y="9655"/>
                    <a:pt x="1268" y="9498"/>
                    <a:pt x="1040" y="9578"/>
                  </a:cubicBezTo>
                  <a:cubicBezTo>
                    <a:pt x="1020" y="9576"/>
                    <a:pt x="1010" y="9586"/>
                    <a:pt x="1012" y="9607"/>
                  </a:cubicBezTo>
                  <a:cubicBezTo>
                    <a:pt x="1222" y="9615"/>
                    <a:pt x="1426" y="9673"/>
                    <a:pt x="1480" y="9865"/>
                  </a:cubicBezTo>
                  <a:close/>
                  <a:moveTo>
                    <a:pt x="2130" y="11623"/>
                  </a:moveTo>
                  <a:cubicBezTo>
                    <a:pt x="2234" y="11622"/>
                    <a:pt x="2216" y="11315"/>
                    <a:pt x="2101" y="11308"/>
                  </a:cubicBezTo>
                  <a:cubicBezTo>
                    <a:pt x="2096" y="11319"/>
                    <a:pt x="2091" y="11329"/>
                    <a:pt x="2082" y="11336"/>
                  </a:cubicBezTo>
                  <a:cubicBezTo>
                    <a:pt x="2087" y="11385"/>
                    <a:pt x="2126" y="11409"/>
                    <a:pt x="2130" y="11461"/>
                  </a:cubicBezTo>
                  <a:cubicBezTo>
                    <a:pt x="2134" y="11522"/>
                    <a:pt x="2070" y="11593"/>
                    <a:pt x="2130" y="11623"/>
                  </a:cubicBezTo>
                  <a:close/>
                  <a:moveTo>
                    <a:pt x="1939" y="4742"/>
                  </a:moveTo>
                  <a:cubicBezTo>
                    <a:pt x="2064" y="4900"/>
                    <a:pt x="2205" y="5057"/>
                    <a:pt x="2177" y="5287"/>
                  </a:cubicBezTo>
                  <a:cubicBezTo>
                    <a:pt x="2157" y="5455"/>
                    <a:pt x="2017" y="5604"/>
                    <a:pt x="1862" y="5650"/>
                  </a:cubicBezTo>
                  <a:cubicBezTo>
                    <a:pt x="1772" y="5677"/>
                    <a:pt x="1648" y="5639"/>
                    <a:pt x="1537" y="5688"/>
                  </a:cubicBezTo>
                  <a:cubicBezTo>
                    <a:pt x="1473" y="5717"/>
                    <a:pt x="1441" y="5813"/>
                    <a:pt x="1365" y="5851"/>
                  </a:cubicBezTo>
                  <a:cubicBezTo>
                    <a:pt x="1308" y="5880"/>
                    <a:pt x="1222" y="5910"/>
                    <a:pt x="1155" y="5908"/>
                  </a:cubicBezTo>
                  <a:cubicBezTo>
                    <a:pt x="1072" y="5906"/>
                    <a:pt x="1038" y="5839"/>
                    <a:pt x="964" y="5880"/>
                  </a:cubicBezTo>
                  <a:cubicBezTo>
                    <a:pt x="1090" y="6026"/>
                    <a:pt x="1293" y="5960"/>
                    <a:pt x="1413" y="5889"/>
                  </a:cubicBezTo>
                  <a:cubicBezTo>
                    <a:pt x="1485" y="5846"/>
                    <a:pt x="1522" y="5770"/>
                    <a:pt x="1585" y="5755"/>
                  </a:cubicBezTo>
                  <a:cubicBezTo>
                    <a:pt x="1665" y="5737"/>
                    <a:pt x="1743" y="5767"/>
                    <a:pt x="1805" y="5755"/>
                  </a:cubicBezTo>
                  <a:cubicBezTo>
                    <a:pt x="1938" y="5730"/>
                    <a:pt x="2079" y="5652"/>
                    <a:pt x="2158" y="5555"/>
                  </a:cubicBezTo>
                  <a:cubicBezTo>
                    <a:pt x="2282" y="5401"/>
                    <a:pt x="2276" y="5078"/>
                    <a:pt x="2168" y="4905"/>
                  </a:cubicBezTo>
                  <a:cubicBezTo>
                    <a:pt x="2135" y="4853"/>
                    <a:pt x="2034" y="4818"/>
                    <a:pt x="2025" y="4723"/>
                  </a:cubicBezTo>
                  <a:cubicBezTo>
                    <a:pt x="2017" y="4654"/>
                    <a:pt x="2060" y="4594"/>
                    <a:pt x="2053" y="4532"/>
                  </a:cubicBezTo>
                  <a:cubicBezTo>
                    <a:pt x="2036" y="4367"/>
                    <a:pt x="1906" y="4197"/>
                    <a:pt x="1728" y="4188"/>
                  </a:cubicBezTo>
                  <a:cubicBezTo>
                    <a:pt x="1762" y="4275"/>
                    <a:pt x="1867" y="4281"/>
                    <a:pt x="1919" y="4360"/>
                  </a:cubicBezTo>
                  <a:cubicBezTo>
                    <a:pt x="1988" y="4463"/>
                    <a:pt x="2012" y="4644"/>
                    <a:pt x="1939" y="4742"/>
                  </a:cubicBezTo>
                  <a:close/>
                  <a:moveTo>
                    <a:pt x="2187" y="3921"/>
                  </a:moveTo>
                  <a:cubicBezTo>
                    <a:pt x="2183" y="3997"/>
                    <a:pt x="2240" y="4045"/>
                    <a:pt x="2225" y="4150"/>
                  </a:cubicBezTo>
                  <a:cubicBezTo>
                    <a:pt x="2208" y="4183"/>
                    <a:pt x="2162" y="4230"/>
                    <a:pt x="2216" y="4255"/>
                  </a:cubicBezTo>
                  <a:cubicBezTo>
                    <a:pt x="2306" y="4205"/>
                    <a:pt x="2296" y="3940"/>
                    <a:pt x="2187" y="3921"/>
                  </a:cubicBezTo>
                  <a:close/>
                  <a:moveTo>
                    <a:pt x="2330" y="5927"/>
                  </a:moveTo>
                  <a:cubicBezTo>
                    <a:pt x="2261" y="5950"/>
                    <a:pt x="2201" y="5937"/>
                    <a:pt x="2149" y="5975"/>
                  </a:cubicBezTo>
                  <a:cubicBezTo>
                    <a:pt x="2090" y="6019"/>
                    <a:pt x="2098" y="6094"/>
                    <a:pt x="2034" y="6119"/>
                  </a:cubicBezTo>
                  <a:cubicBezTo>
                    <a:pt x="1997" y="6133"/>
                    <a:pt x="1956" y="6111"/>
                    <a:pt x="1919" y="6119"/>
                  </a:cubicBezTo>
                  <a:cubicBezTo>
                    <a:pt x="1765" y="6152"/>
                    <a:pt x="1714" y="6281"/>
                    <a:pt x="1700" y="6472"/>
                  </a:cubicBezTo>
                  <a:cubicBezTo>
                    <a:pt x="1605" y="6506"/>
                    <a:pt x="1554" y="6509"/>
                    <a:pt x="1518" y="6568"/>
                  </a:cubicBezTo>
                  <a:cubicBezTo>
                    <a:pt x="1478" y="6632"/>
                    <a:pt x="1479" y="6767"/>
                    <a:pt x="1528" y="6807"/>
                  </a:cubicBezTo>
                  <a:cubicBezTo>
                    <a:pt x="1580" y="6850"/>
                    <a:pt x="1678" y="6824"/>
                    <a:pt x="1690" y="6768"/>
                  </a:cubicBezTo>
                  <a:cubicBezTo>
                    <a:pt x="1706" y="6690"/>
                    <a:pt x="1651" y="6712"/>
                    <a:pt x="1633" y="6654"/>
                  </a:cubicBezTo>
                  <a:cubicBezTo>
                    <a:pt x="1767" y="6515"/>
                    <a:pt x="1921" y="6741"/>
                    <a:pt x="1843" y="6912"/>
                  </a:cubicBezTo>
                  <a:cubicBezTo>
                    <a:pt x="1819" y="6963"/>
                    <a:pt x="1630" y="7089"/>
                    <a:pt x="1776" y="7122"/>
                  </a:cubicBezTo>
                  <a:cubicBezTo>
                    <a:pt x="1887" y="7147"/>
                    <a:pt x="1878" y="6922"/>
                    <a:pt x="2025" y="6998"/>
                  </a:cubicBezTo>
                  <a:cubicBezTo>
                    <a:pt x="2036" y="7020"/>
                    <a:pt x="1996" y="7081"/>
                    <a:pt x="2025" y="7122"/>
                  </a:cubicBezTo>
                  <a:cubicBezTo>
                    <a:pt x="2257" y="7210"/>
                    <a:pt x="2208" y="6806"/>
                    <a:pt x="1996" y="6845"/>
                  </a:cubicBezTo>
                  <a:cubicBezTo>
                    <a:pt x="2052" y="6647"/>
                    <a:pt x="1878" y="6603"/>
                    <a:pt x="1843" y="6472"/>
                  </a:cubicBezTo>
                  <a:cubicBezTo>
                    <a:pt x="1797" y="6305"/>
                    <a:pt x="1986" y="6180"/>
                    <a:pt x="2082" y="6329"/>
                  </a:cubicBezTo>
                  <a:cubicBezTo>
                    <a:pt x="2011" y="6356"/>
                    <a:pt x="1943" y="6463"/>
                    <a:pt x="2034" y="6520"/>
                  </a:cubicBezTo>
                  <a:cubicBezTo>
                    <a:pt x="2171" y="6529"/>
                    <a:pt x="2203" y="6433"/>
                    <a:pt x="2225" y="6329"/>
                  </a:cubicBezTo>
                  <a:cubicBezTo>
                    <a:pt x="2211" y="6271"/>
                    <a:pt x="2181" y="6267"/>
                    <a:pt x="2177" y="6214"/>
                  </a:cubicBezTo>
                  <a:cubicBezTo>
                    <a:pt x="2169" y="6084"/>
                    <a:pt x="2309" y="6043"/>
                    <a:pt x="2330" y="5927"/>
                  </a:cubicBezTo>
                  <a:close/>
                  <a:moveTo>
                    <a:pt x="2263" y="9635"/>
                  </a:moveTo>
                  <a:cubicBezTo>
                    <a:pt x="2326" y="9524"/>
                    <a:pt x="2169" y="9462"/>
                    <a:pt x="2158" y="9358"/>
                  </a:cubicBezTo>
                  <a:cubicBezTo>
                    <a:pt x="2154" y="9322"/>
                    <a:pt x="2183" y="9291"/>
                    <a:pt x="2187" y="9253"/>
                  </a:cubicBezTo>
                  <a:cubicBezTo>
                    <a:pt x="2205" y="9083"/>
                    <a:pt x="2043" y="8944"/>
                    <a:pt x="1986" y="9129"/>
                  </a:cubicBezTo>
                  <a:cubicBezTo>
                    <a:pt x="1993" y="9176"/>
                    <a:pt x="2052" y="9171"/>
                    <a:pt x="2053" y="9224"/>
                  </a:cubicBezTo>
                  <a:cubicBezTo>
                    <a:pt x="2024" y="9281"/>
                    <a:pt x="1959" y="9302"/>
                    <a:pt x="1958" y="9387"/>
                  </a:cubicBezTo>
                  <a:cubicBezTo>
                    <a:pt x="1981" y="9402"/>
                    <a:pt x="2014" y="9407"/>
                    <a:pt x="2034" y="9425"/>
                  </a:cubicBezTo>
                  <a:cubicBezTo>
                    <a:pt x="2058" y="9547"/>
                    <a:pt x="2181" y="9572"/>
                    <a:pt x="2263" y="9635"/>
                  </a:cubicBezTo>
                  <a:close/>
                  <a:moveTo>
                    <a:pt x="2254" y="11862"/>
                  </a:moveTo>
                  <a:cubicBezTo>
                    <a:pt x="2501" y="11675"/>
                    <a:pt x="2419" y="11133"/>
                    <a:pt x="2149" y="11031"/>
                  </a:cubicBezTo>
                  <a:cubicBezTo>
                    <a:pt x="2126" y="11075"/>
                    <a:pt x="2125" y="11141"/>
                    <a:pt x="2120" y="11203"/>
                  </a:cubicBezTo>
                  <a:cubicBezTo>
                    <a:pt x="2263" y="11281"/>
                    <a:pt x="2287" y="11657"/>
                    <a:pt x="2111" y="11719"/>
                  </a:cubicBezTo>
                  <a:cubicBezTo>
                    <a:pt x="2077" y="11654"/>
                    <a:pt x="2057" y="11575"/>
                    <a:pt x="1967" y="11566"/>
                  </a:cubicBezTo>
                  <a:cubicBezTo>
                    <a:pt x="1639" y="11715"/>
                    <a:pt x="2035" y="12054"/>
                    <a:pt x="2254" y="11862"/>
                  </a:cubicBezTo>
                  <a:close/>
                  <a:moveTo>
                    <a:pt x="2158" y="12426"/>
                  </a:moveTo>
                  <a:cubicBezTo>
                    <a:pt x="2255" y="12433"/>
                    <a:pt x="2369" y="12451"/>
                    <a:pt x="2397" y="12368"/>
                  </a:cubicBezTo>
                  <a:cubicBezTo>
                    <a:pt x="2322" y="12290"/>
                    <a:pt x="2127" y="12333"/>
                    <a:pt x="2101" y="12206"/>
                  </a:cubicBezTo>
                  <a:cubicBezTo>
                    <a:pt x="2223" y="12169"/>
                    <a:pt x="2120" y="12001"/>
                    <a:pt x="2025" y="12053"/>
                  </a:cubicBezTo>
                  <a:cubicBezTo>
                    <a:pt x="1892" y="12126"/>
                    <a:pt x="2067" y="12382"/>
                    <a:pt x="2158" y="12426"/>
                  </a:cubicBezTo>
                  <a:close/>
                  <a:moveTo>
                    <a:pt x="2340" y="10572"/>
                  </a:moveTo>
                  <a:cubicBezTo>
                    <a:pt x="2463" y="10047"/>
                    <a:pt x="2159" y="9554"/>
                    <a:pt x="1623" y="9549"/>
                  </a:cubicBezTo>
                  <a:cubicBezTo>
                    <a:pt x="1531" y="9426"/>
                    <a:pt x="1386" y="9316"/>
                    <a:pt x="1164" y="9310"/>
                  </a:cubicBezTo>
                  <a:cubicBezTo>
                    <a:pt x="1028" y="9307"/>
                    <a:pt x="763" y="9382"/>
                    <a:pt x="754" y="9444"/>
                  </a:cubicBezTo>
                  <a:cubicBezTo>
                    <a:pt x="744" y="9510"/>
                    <a:pt x="860" y="9576"/>
                    <a:pt x="906" y="9578"/>
                  </a:cubicBezTo>
                  <a:cubicBezTo>
                    <a:pt x="966" y="9580"/>
                    <a:pt x="1019" y="9521"/>
                    <a:pt x="1078" y="9511"/>
                  </a:cubicBezTo>
                  <a:cubicBezTo>
                    <a:pt x="1218" y="9488"/>
                    <a:pt x="1334" y="9523"/>
                    <a:pt x="1422" y="9597"/>
                  </a:cubicBezTo>
                  <a:cubicBezTo>
                    <a:pt x="1463" y="9631"/>
                    <a:pt x="1476" y="9693"/>
                    <a:pt x="1547" y="9721"/>
                  </a:cubicBezTo>
                  <a:cubicBezTo>
                    <a:pt x="1608" y="9746"/>
                    <a:pt x="1671" y="9730"/>
                    <a:pt x="1728" y="9740"/>
                  </a:cubicBezTo>
                  <a:cubicBezTo>
                    <a:pt x="1977" y="9786"/>
                    <a:pt x="2159" y="10000"/>
                    <a:pt x="2187" y="10228"/>
                  </a:cubicBezTo>
                  <a:cubicBezTo>
                    <a:pt x="2216" y="10465"/>
                    <a:pt x="2129" y="10672"/>
                    <a:pt x="1948" y="10849"/>
                  </a:cubicBezTo>
                  <a:cubicBezTo>
                    <a:pt x="2009" y="11204"/>
                    <a:pt x="1776" y="11345"/>
                    <a:pt x="1547" y="11441"/>
                  </a:cubicBezTo>
                  <a:cubicBezTo>
                    <a:pt x="1532" y="11490"/>
                    <a:pt x="1534" y="11556"/>
                    <a:pt x="1556" y="11594"/>
                  </a:cubicBezTo>
                  <a:cubicBezTo>
                    <a:pt x="1837" y="11598"/>
                    <a:pt x="2070" y="11389"/>
                    <a:pt x="2101" y="11126"/>
                  </a:cubicBezTo>
                  <a:cubicBezTo>
                    <a:pt x="2107" y="11077"/>
                    <a:pt x="2085" y="11018"/>
                    <a:pt x="2101" y="10964"/>
                  </a:cubicBezTo>
                  <a:cubicBezTo>
                    <a:pt x="2113" y="10922"/>
                    <a:pt x="2156" y="10917"/>
                    <a:pt x="2187" y="10878"/>
                  </a:cubicBezTo>
                  <a:cubicBezTo>
                    <a:pt x="2233" y="10818"/>
                    <a:pt x="2326" y="10632"/>
                    <a:pt x="2340" y="10572"/>
                  </a:cubicBezTo>
                  <a:close/>
                  <a:moveTo>
                    <a:pt x="2273" y="4465"/>
                  </a:moveTo>
                  <a:cubicBezTo>
                    <a:pt x="2540" y="4357"/>
                    <a:pt x="2545" y="3873"/>
                    <a:pt x="2340" y="3720"/>
                  </a:cubicBezTo>
                  <a:cubicBezTo>
                    <a:pt x="2219" y="3630"/>
                    <a:pt x="1969" y="3635"/>
                    <a:pt x="1919" y="3768"/>
                  </a:cubicBezTo>
                  <a:cubicBezTo>
                    <a:pt x="1872" y="3894"/>
                    <a:pt x="1984" y="3977"/>
                    <a:pt x="2063" y="3959"/>
                  </a:cubicBezTo>
                  <a:cubicBezTo>
                    <a:pt x="2129" y="3943"/>
                    <a:pt x="2113" y="3866"/>
                    <a:pt x="2177" y="3835"/>
                  </a:cubicBezTo>
                  <a:cubicBezTo>
                    <a:pt x="2257" y="3890"/>
                    <a:pt x="2305" y="3930"/>
                    <a:pt x="2321" y="4016"/>
                  </a:cubicBezTo>
                  <a:cubicBezTo>
                    <a:pt x="2365" y="4255"/>
                    <a:pt x="2159" y="4328"/>
                    <a:pt x="2273" y="4465"/>
                  </a:cubicBezTo>
                  <a:close/>
                  <a:moveTo>
                    <a:pt x="2292" y="12216"/>
                  </a:moveTo>
                  <a:cubicBezTo>
                    <a:pt x="2339" y="12285"/>
                    <a:pt x="2446" y="12368"/>
                    <a:pt x="2531" y="12292"/>
                  </a:cubicBezTo>
                  <a:cubicBezTo>
                    <a:pt x="2529" y="12160"/>
                    <a:pt x="2382" y="12149"/>
                    <a:pt x="2292" y="12216"/>
                  </a:cubicBezTo>
                  <a:close/>
                  <a:moveTo>
                    <a:pt x="2464" y="5316"/>
                  </a:moveTo>
                  <a:cubicBezTo>
                    <a:pt x="2484" y="5052"/>
                    <a:pt x="2401" y="4814"/>
                    <a:pt x="2225" y="4656"/>
                  </a:cubicBezTo>
                  <a:cubicBezTo>
                    <a:pt x="2223" y="4264"/>
                    <a:pt x="2066" y="4026"/>
                    <a:pt x="1728" y="3968"/>
                  </a:cubicBezTo>
                  <a:cubicBezTo>
                    <a:pt x="1677" y="3938"/>
                    <a:pt x="1666" y="4075"/>
                    <a:pt x="1690" y="4121"/>
                  </a:cubicBezTo>
                  <a:cubicBezTo>
                    <a:pt x="1909" y="4173"/>
                    <a:pt x="2047" y="4274"/>
                    <a:pt x="2091" y="4494"/>
                  </a:cubicBezTo>
                  <a:cubicBezTo>
                    <a:pt x="2105" y="4560"/>
                    <a:pt x="2068" y="4640"/>
                    <a:pt x="2082" y="4714"/>
                  </a:cubicBezTo>
                  <a:cubicBezTo>
                    <a:pt x="2096" y="4790"/>
                    <a:pt x="2214" y="4880"/>
                    <a:pt x="2254" y="4972"/>
                  </a:cubicBezTo>
                  <a:cubicBezTo>
                    <a:pt x="2295" y="5069"/>
                    <a:pt x="2279" y="5139"/>
                    <a:pt x="2311" y="5239"/>
                  </a:cubicBezTo>
                  <a:cubicBezTo>
                    <a:pt x="2271" y="5542"/>
                    <a:pt x="2074" y="5782"/>
                    <a:pt x="1728" y="5813"/>
                  </a:cubicBezTo>
                  <a:cubicBezTo>
                    <a:pt x="1692" y="5816"/>
                    <a:pt x="1642" y="5796"/>
                    <a:pt x="1604" y="5803"/>
                  </a:cubicBezTo>
                  <a:cubicBezTo>
                    <a:pt x="1543" y="5815"/>
                    <a:pt x="1477" y="5892"/>
                    <a:pt x="1413" y="5927"/>
                  </a:cubicBezTo>
                  <a:cubicBezTo>
                    <a:pt x="1347" y="5964"/>
                    <a:pt x="1260" y="6010"/>
                    <a:pt x="1184" y="6013"/>
                  </a:cubicBezTo>
                  <a:cubicBezTo>
                    <a:pt x="1040" y="6019"/>
                    <a:pt x="940" y="5962"/>
                    <a:pt x="859" y="5899"/>
                  </a:cubicBezTo>
                  <a:cubicBezTo>
                    <a:pt x="815" y="5919"/>
                    <a:pt x="779" y="5946"/>
                    <a:pt x="763" y="5994"/>
                  </a:cubicBezTo>
                  <a:cubicBezTo>
                    <a:pt x="965" y="6312"/>
                    <a:pt x="1501" y="6105"/>
                    <a:pt x="1690" y="5918"/>
                  </a:cubicBezTo>
                  <a:cubicBezTo>
                    <a:pt x="1740" y="5942"/>
                    <a:pt x="1804" y="5942"/>
                    <a:pt x="1853" y="5937"/>
                  </a:cubicBezTo>
                  <a:cubicBezTo>
                    <a:pt x="2138" y="5909"/>
                    <a:pt x="2442" y="5614"/>
                    <a:pt x="2464" y="5316"/>
                  </a:cubicBezTo>
                  <a:close/>
                  <a:moveTo>
                    <a:pt x="2273" y="3405"/>
                  </a:moveTo>
                  <a:cubicBezTo>
                    <a:pt x="2281" y="3323"/>
                    <a:pt x="2503" y="3358"/>
                    <a:pt x="2493" y="3261"/>
                  </a:cubicBezTo>
                  <a:cubicBezTo>
                    <a:pt x="2477" y="3119"/>
                    <a:pt x="2177" y="3299"/>
                    <a:pt x="2149" y="3338"/>
                  </a:cubicBezTo>
                  <a:cubicBezTo>
                    <a:pt x="2040" y="3487"/>
                    <a:pt x="2207" y="3684"/>
                    <a:pt x="2311" y="3500"/>
                  </a:cubicBezTo>
                  <a:cubicBezTo>
                    <a:pt x="2312" y="3455"/>
                    <a:pt x="2274" y="3448"/>
                    <a:pt x="2273" y="3405"/>
                  </a:cubicBezTo>
                  <a:close/>
                  <a:moveTo>
                    <a:pt x="2588" y="3500"/>
                  </a:moveTo>
                  <a:cubicBezTo>
                    <a:pt x="2620" y="3459"/>
                    <a:pt x="2654" y="3420"/>
                    <a:pt x="2674" y="3366"/>
                  </a:cubicBezTo>
                  <a:cubicBezTo>
                    <a:pt x="2601" y="3231"/>
                    <a:pt x="2444" y="3334"/>
                    <a:pt x="2445" y="3443"/>
                  </a:cubicBezTo>
                  <a:cubicBezTo>
                    <a:pt x="2491" y="3463"/>
                    <a:pt x="2536" y="3486"/>
                    <a:pt x="2588" y="3500"/>
                  </a:cubicBezTo>
                  <a:close/>
                  <a:moveTo>
                    <a:pt x="3009" y="3233"/>
                  </a:moveTo>
                  <a:cubicBezTo>
                    <a:pt x="2946" y="3195"/>
                    <a:pt x="2866" y="3140"/>
                    <a:pt x="2789" y="3194"/>
                  </a:cubicBezTo>
                  <a:cubicBezTo>
                    <a:pt x="2740" y="3170"/>
                    <a:pt x="2681" y="3156"/>
                    <a:pt x="2684" y="3080"/>
                  </a:cubicBezTo>
                  <a:cubicBezTo>
                    <a:pt x="2730" y="3098"/>
                    <a:pt x="2732" y="3159"/>
                    <a:pt x="2808" y="3147"/>
                  </a:cubicBezTo>
                  <a:cubicBezTo>
                    <a:pt x="2834" y="3070"/>
                    <a:pt x="2766" y="3012"/>
                    <a:pt x="2789" y="2908"/>
                  </a:cubicBezTo>
                  <a:cubicBezTo>
                    <a:pt x="2696" y="2845"/>
                    <a:pt x="2634" y="2949"/>
                    <a:pt x="2579" y="2984"/>
                  </a:cubicBezTo>
                  <a:cubicBezTo>
                    <a:pt x="2468" y="2994"/>
                    <a:pt x="2379" y="3076"/>
                    <a:pt x="2369" y="3156"/>
                  </a:cubicBezTo>
                  <a:cubicBezTo>
                    <a:pt x="2532" y="3176"/>
                    <a:pt x="2844" y="3506"/>
                    <a:pt x="3009" y="3233"/>
                  </a:cubicBezTo>
                  <a:close/>
                  <a:moveTo>
                    <a:pt x="2818" y="12531"/>
                  </a:moveTo>
                  <a:cubicBezTo>
                    <a:pt x="2855" y="12507"/>
                    <a:pt x="2911" y="12503"/>
                    <a:pt x="2923" y="12454"/>
                  </a:cubicBezTo>
                  <a:cubicBezTo>
                    <a:pt x="2873" y="12370"/>
                    <a:pt x="2786" y="12312"/>
                    <a:pt x="2693" y="12311"/>
                  </a:cubicBezTo>
                  <a:cubicBezTo>
                    <a:pt x="2563" y="12309"/>
                    <a:pt x="2480" y="12402"/>
                    <a:pt x="2397" y="12445"/>
                  </a:cubicBezTo>
                  <a:cubicBezTo>
                    <a:pt x="2336" y="12476"/>
                    <a:pt x="2273" y="12478"/>
                    <a:pt x="2235" y="12521"/>
                  </a:cubicBezTo>
                  <a:cubicBezTo>
                    <a:pt x="2221" y="12616"/>
                    <a:pt x="2343" y="12615"/>
                    <a:pt x="2435" y="12655"/>
                  </a:cubicBezTo>
                  <a:cubicBezTo>
                    <a:pt x="2510" y="12688"/>
                    <a:pt x="2551" y="12781"/>
                    <a:pt x="2665" y="12751"/>
                  </a:cubicBezTo>
                  <a:cubicBezTo>
                    <a:pt x="2748" y="12703"/>
                    <a:pt x="2791" y="12507"/>
                    <a:pt x="2674" y="12502"/>
                  </a:cubicBezTo>
                  <a:cubicBezTo>
                    <a:pt x="2610" y="12499"/>
                    <a:pt x="2614" y="12587"/>
                    <a:pt x="2560" y="12579"/>
                  </a:cubicBezTo>
                  <a:cubicBezTo>
                    <a:pt x="2550" y="12405"/>
                    <a:pt x="2762" y="12455"/>
                    <a:pt x="2818" y="12531"/>
                  </a:cubicBezTo>
                  <a:close/>
                  <a:moveTo>
                    <a:pt x="2913" y="12235"/>
                  </a:moveTo>
                  <a:cubicBezTo>
                    <a:pt x="2912" y="12149"/>
                    <a:pt x="2957" y="12055"/>
                    <a:pt x="2951" y="11996"/>
                  </a:cubicBezTo>
                  <a:cubicBezTo>
                    <a:pt x="2937" y="11837"/>
                    <a:pt x="2723" y="11858"/>
                    <a:pt x="2607" y="11776"/>
                  </a:cubicBezTo>
                  <a:cubicBezTo>
                    <a:pt x="2572" y="11751"/>
                    <a:pt x="2576" y="11711"/>
                    <a:pt x="2531" y="11699"/>
                  </a:cubicBezTo>
                  <a:cubicBezTo>
                    <a:pt x="2421" y="11782"/>
                    <a:pt x="2402" y="11969"/>
                    <a:pt x="2512" y="12063"/>
                  </a:cubicBezTo>
                  <a:cubicBezTo>
                    <a:pt x="2488" y="12173"/>
                    <a:pt x="2580" y="12306"/>
                    <a:pt x="2703" y="12244"/>
                  </a:cubicBezTo>
                  <a:cubicBezTo>
                    <a:pt x="2722" y="12222"/>
                    <a:pt x="2725" y="12183"/>
                    <a:pt x="2722" y="12139"/>
                  </a:cubicBezTo>
                  <a:cubicBezTo>
                    <a:pt x="2706" y="12104"/>
                    <a:pt x="2646" y="12113"/>
                    <a:pt x="2636" y="12072"/>
                  </a:cubicBezTo>
                  <a:cubicBezTo>
                    <a:pt x="2677" y="12060"/>
                    <a:pt x="2684" y="12073"/>
                    <a:pt x="2732" y="12072"/>
                  </a:cubicBezTo>
                  <a:cubicBezTo>
                    <a:pt x="2777" y="12115"/>
                    <a:pt x="2787" y="12193"/>
                    <a:pt x="2770" y="12273"/>
                  </a:cubicBezTo>
                  <a:cubicBezTo>
                    <a:pt x="2822" y="12291"/>
                    <a:pt x="2857" y="12326"/>
                    <a:pt x="2913" y="12340"/>
                  </a:cubicBezTo>
                  <a:cubicBezTo>
                    <a:pt x="2944" y="12302"/>
                    <a:pt x="2914" y="12278"/>
                    <a:pt x="2913" y="12235"/>
                  </a:cubicBezTo>
                  <a:close/>
                  <a:moveTo>
                    <a:pt x="2999" y="3452"/>
                  </a:moveTo>
                  <a:cubicBezTo>
                    <a:pt x="3017" y="3432"/>
                    <a:pt x="3006" y="3382"/>
                    <a:pt x="3009" y="3347"/>
                  </a:cubicBezTo>
                  <a:cubicBezTo>
                    <a:pt x="2987" y="3344"/>
                    <a:pt x="2972" y="3349"/>
                    <a:pt x="2961" y="3357"/>
                  </a:cubicBezTo>
                  <a:cubicBezTo>
                    <a:pt x="2958" y="3404"/>
                    <a:pt x="2976" y="3430"/>
                    <a:pt x="2999" y="3452"/>
                  </a:cubicBezTo>
                  <a:close/>
                  <a:moveTo>
                    <a:pt x="3047" y="3653"/>
                  </a:moveTo>
                  <a:cubicBezTo>
                    <a:pt x="3059" y="3592"/>
                    <a:pt x="2998" y="3544"/>
                    <a:pt x="3009" y="3481"/>
                  </a:cubicBezTo>
                  <a:cubicBezTo>
                    <a:pt x="2982" y="3560"/>
                    <a:pt x="2831" y="3717"/>
                    <a:pt x="2779" y="3548"/>
                  </a:cubicBezTo>
                  <a:cubicBezTo>
                    <a:pt x="2824" y="3544"/>
                    <a:pt x="2823" y="3587"/>
                    <a:pt x="2875" y="3577"/>
                  </a:cubicBezTo>
                  <a:cubicBezTo>
                    <a:pt x="3014" y="3514"/>
                    <a:pt x="2897" y="3329"/>
                    <a:pt x="2732" y="3395"/>
                  </a:cubicBezTo>
                  <a:cubicBezTo>
                    <a:pt x="2680" y="3436"/>
                    <a:pt x="2631" y="3479"/>
                    <a:pt x="2646" y="3586"/>
                  </a:cubicBezTo>
                  <a:cubicBezTo>
                    <a:pt x="2546" y="3630"/>
                    <a:pt x="2510" y="3847"/>
                    <a:pt x="2627" y="3901"/>
                  </a:cubicBezTo>
                  <a:cubicBezTo>
                    <a:pt x="2696" y="3782"/>
                    <a:pt x="3023" y="3774"/>
                    <a:pt x="3047" y="3653"/>
                  </a:cubicBezTo>
                  <a:close/>
                  <a:moveTo>
                    <a:pt x="3057" y="11833"/>
                  </a:moveTo>
                  <a:cubicBezTo>
                    <a:pt x="3060" y="11753"/>
                    <a:pt x="2852" y="11607"/>
                    <a:pt x="2846" y="11785"/>
                  </a:cubicBezTo>
                  <a:cubicBezTo>
                    <a:pt x="2873" y="11860"/>
                    <a:pt x="3051" y="11979"/>
                    <a:pt x="3057" y="11833"/>
                  </a:cubicBezTo>
                  <a:close/>
                  <a:moveTo>
                    <a:pt x="3171" y="3815"/>
                  </a:moveTo>
                  <a:cubicBezTo>
                    <a:pt x="3179" y="3658"/>
                    <a:pt x="2887" y="3752"/>
                    <a:pt x="2961" y="3921"/>
                  </a:cubicBezTo>
                  <a:cubicBezTo>
                    <a:pt x="3037" y="3930"/>
                    <a:pt x="3168" y="3887"/>
                    <a:pt x="3171" y="3815"/>
                  </a:cubicBezTo>
                  <a:close/>
                  <a:moveTo>
                    <a:pt x="3200" y="12818"/>
                  </a:moveTo>
                  <a:cubicBezTo>
                    <a:pt x="3209" y="12765"/>
                    <a:pt x="3207" y="12690"/>
                    <a:pt x="3133" y="12693"/>
                  </a:cubicBezTo>
                  <a:cubicBezTo>
                    <a:pt x="3114" y="12783"/>
                    <a:pt x="2907" y="12882"/>
                    <a:pt x="2913" y="12703"/>
                  </a:cubicBezTo>
                  <a:cubicBezTo>
                    <a:pt x="2949" y="12758"/>
                    <a:pt x="3027" y="12756"/>
                    <a:pt x="3076" y="12712"/>
                  </a:cubicBezTo>
                  <a:cubicBezTo>
                    <a:pt x="3096" y="12624"/>
                    <a:pt x="3056" y="12559"/>
                    <a:pt x="2999" y="12521"/>
                  </a:cubicBezTo>
                  <a:cubicBezTo>
                    <a:pt x="2768" y="12514"/>
                    <a:pt x="2733" y="12751"/>
                    <a:pt x="2732" y="12942"/>
                  </a:cubicBezTo>
                  <a:cubicBezTo>
                    <a:pt x="2891" y="12983"/>
                    <a:pt x="3170" y="12985"/>
                    <a:pt x="3200" y="12818"/>
                  </a:cubicBezTo>
                  <a:close/>
                  <a:moveTo>
                    <a:pt x="3276" y="11403"/>
                  </a:moveTo>
                  <a:cubicBezTo>
                    <a:pt x="3297" y="11286"/>
                    <a:pt x="3120" y="11205"/>
                    <a:pt x="2999" y="11260"/>
                  </a:cubicBezTo>
                  <a:cubicBezTo>
                    <a:pt x="2961" y="11258"/>
                    <a:pt x="2937" y="11189"/>
                    <a:pt x="2885" y="11174"/>
                  </a:cubicBezTo>
                  <a:cubicBezTo>
                    <a:pt x="2828" y="11158"/>
                    <a:pt x="2758" y="11189"/>
                    <a:pt x="2703" y="11174"/>
                  </a:cubicBezTo>
                  <a:cubicBezTo>
                    <a:pt x="2549" y="11131"/>
                    <a:pt x="2533" y="10898"/>
                    <a:pt x="2732" y="10878"/>
                  </a:cubicBezTo>
                  <a:cubicBezTo>
                    <a:pt x="2670" y="11006"/>
                    <a:pt x="2856" y="11105"/>
                    <a:pt x="2904" y="10992"/>
                  </a:cubicBezTo>
                  <a:cubicBezTo>
                    <a:pt x="2967" y="10844"/>
                    <a:pt x="2787" y="10727"/>
                    <a:pt x="2646" y="10744"/>
                  </a:cubicBezTo>
                  <a:cubicBezTo>
                    <a:pt x="2649" y="10592"/>
                    <a:pt x="2670" y="10444"/>
                    <a:pt x="2579" y="10371"/>
                  </a:cubicBezTo>
                  <a:cubicBezTo>
                    <a:pt x="2559" y="10425"/>
                    <a:pt x="2530" y="10454"/>
                    <a:pt x="2521" y="10505"/>
                  </a:cubicBezTo>
                  <a:cubicBezTo>
                    <a:pt x="2506" y="10598"/>
                    <a:pt x="2564" y="10703"/>
                    <a:pt x="2550" y="10782"/>
                  </a:cubicBezTo>
                  <a:cubicBezTo>
                    <a:pt x="2543" y="10824"/>
                    <a:pt x="2501" y="10835"/>
                    <a:pt x="2483" y="10868"/>
                  </a:cubicBezTo>
                  <a:cubicBezTo>
                    <a:pt x="2398" y="11024"/>
                    <a:pt x="2470" y="11150"/>
                    <a:pt x="2560" y="11260"/>
                  </a:cubicBezTo>
                  <a:cubicBezTo>
                    <a:pt x="2431" y="11387"/>
                    <a:pt x="2599" y="11684"/>
                    <a:pt x="2760" y="11547"/>
                  </a:cubicBezTo>
                  <a:cubicBezTo>
                    <a:pt x="2760" y="11518"/>
                    <a:pt x="2760" y="11489"/>
                    <a:pt x="2760" y="11461"/>
                  </a:cubicBezTo>
                  <a:cubicBezTo>
                    <a:pt x="2739" y="11425"/>
                    <a:pt x="2666" y="11440"/>
                    <a:pt x="2655" y="11394"/>
                  </a:cubicBezTo>
                  <a:cubicBezTo>
                    <a:pt x="2701" y="11236"/>
                    <a:pt x="2924" y="11340"/>
                    <a:pt x="2951" y="11461"/>
                  </a:cubicBezTo>
                  <a:cubicBezTo>
                    <a:pt x="2968" y="11534"/>
                    <a:pt x="2930" y="11589"/>
                    <a:pt x="2932" y="11652"/>
                  </a:cubicBezTo>
                  <a:cubicBezTo>
                    <a:pt x="2945" y="11680"/>
                    <a:pt x="2973" y="11694"/>
                    <a:pt x="3009" y="11699"/>
                  </a:cubicBezTo>
                  <a:cubicBezTo>
                    <a:pt x="3110" y="11655"/>
                    <a:pt x="3069" y="11480"/>
                    <a:pt x="3104" y="11394"/>
                  </a:cubicBezTo>
                  <a:cubicBezTo>
                    <a:pt x="3137" y="11472"/>
                    <a:pt x="3260" y="11498"/>
                    <a:pt x="3276" y="11403"/>
                  </a:cubicBezTo>
                  <a:close/>
                  <a:moveTo>
                    <a:pt x="3286" y="2946"/>
                  </a:moveTo>
                  <a:cubicBezTo>
                    <a:pt x="3318" y="2703"/>
                    <a:pt x="3048" y="2713"/>
                    <a:pt x="2856" y="2726"/>
                  </a:cubicBezTo>
                  <a:cubicBezTo>
                    <a:pt x="2830" y="2913"/>
                    <a:pt x="2826" y="3145"/>
                    <a:pt x="2990" y="3166"/>
                  </a:cubicBezTo>
                  <a:cubicBezTo>
                    <a:pt x="3042" y="3172"/>
                    <a:pt x="3101" y="3159"/>
                    <a:pt x="3124" y="3108"/>
                  </a:cubicBezTo>
                  <a:cubicBezTo>
                    <a:pt x="3083" y="3050"/>
                    <a:pt x="2996" y="3038"/>
                    <a:pt x="3009" y="2927"/>
                  </a:cubicBezTo>
                  <a:cubicBezTo>
                    <a:pt x="3022" y="2899"/>
                    <a:pt x="3049" y="2884"/>
                    <a:pt x="3095" y="2888"/>
                  </a:cubicBezTo>
                  <a:cubicBezTo>
                    <a:pt x="3080" y="2922"/>
                    <a:pt x="3055" y="2944"/>
                    <a:pt x="3066" y="3003"/>
                  </a:cubicBezTo>
                  <a:cubicBezTo>
                    <a:pt x="3133" y="3081"/>
                    <a:pt x="3251" y="3010"/>
                    <a:pt x="3286" y="2946"/>
                  </a:cubicBezTo>
                  <a:close/>
                  <a:moveTo>
                    <a:pt x="3487" y="12196"/>
                  </a:moveTo>
                  <a:cubicBezTo>
                    <a:pt x="3275" y="12122"/>
                    <a:pt x="2887" y="12158"/>
                    <a:pt x="3047" y="12445"/>
                  </a:cubicBezTo>
                  <a:cubicBezTo>
                    <a:pt x="3082" y="12388"/>
                    <a:pt x="3141" y="12354"/>
                    <a:pt x="3248" y="12368"/>
                  </a:cubicBezTo>
                  <a:cubicBezTo>
                    <a:pt x="3267" y="12400"/>
                    <a:pt x="3299" y="12419"/>
                    <a:pt x="3296" y="12474"/>
                  </a:cubicBezTo>
                  <a:cubicBezTo>
                    <a:pt x="3243" y="12453"/>
                    <a:pt x="3250" y="12417"/>
                    <a:pt x="3190" y="12416"/>
                  </a:cubicBezTo>
                  <a:cubicBezTo>
                    <a:pt x="3010" y="12414"/>
                    <a:pt x="3128" y="12665"/>
                    <a:pt x="3248" y="12674"/>
                  </a:cubicBezTo>
                  <a:cubicBezTo>
                    <a:pt x="3476" y="12691"/>
                    <a:pt x="3426" y="12385"/>
                    <a:pt x="3487" y="12196"/>
                  </a:cubicBezTo>
                  <a:close/>
                  <a:moveTo>
                    <a:pt x="3286" y="4351"/>
                  </a:moveTo>
                  <a:cubicBezTo>
                    <a:pt x="3372" y="4318"/>
                    <a:pt x="3455" y="4146"/>
                    <a:pt x="3305" y="4112"/>
                  </a:cubicBezTo>
                  <a:cubicBezTo>
                    <a:pt x="3243" y="4134"/>
                    <a:pt x="3272" y="4195"/>
                    <a:pt x="3229" y="4226"/>
                  </a:cubicBezTo>
                  <a:cubicBezTo>
                    <a:pt x="3068" y="4170"/>
                    <a:pt x="3294" y="3991"/>
                    <a:pt x="3210" y="3892"/>
                  </a:cubicBezTo>
                  <a:cubicBezTo>
                    <a:pt x="3168" y="3873"/>
                    <a:pt x="3133" y="3934"/>
                    <a:pt x="3104" y="3959"/>
                  </a:cubicBezTo>
                  <a:cubicBezTo>
                    <a:pt x="3113" y="4147"/>
                    <a:pt x="2865" y="4333"/>
                    <a:pt x="2760" y="4150"/>
                  </a:cubicBezTo>
                  <a:cubicBezTo>
                    <a:pt x="2796" y="4105"/>
                    <a:pt x="2858" y="4120"/>
                    <a:pt x="2856" y="4054"/>
                  </a:cubicBezTo>
                  <a:cubicBezTo>
                    <a:pt x="2855" y="4010"/>
                    <a:pt x="2792" y="3978"/>
                    <a:pt x="2760" y="3978"/>
                  </a:cubicBezTo>
                  <a:cubicBezTo>
                    <a:pt x="2700" y="3978"/>
                    <a:pt x="2624" y="4060"/>
                    <a:pt x="2617" y="4140"/>
                  </a:cubicBezTo>
                  <a:cubicBezTo>
                    <a:pt x="2610" y="4224"/>
                    <a:pt x="2660" y="4259"/>
                    <a:pt x="2684" y="4331"/>
                  </a:cubicBezTo>
                  <a:cubicBezTo>
                    <a:pt x="2548" y="4411"/>
                    <a:pt x="2509" y="4699"/>
                    <a:pt x="2665" y="4790"/>
                  </a:cubicBezTo>
                  <a:cubicBezTo>
                    <a:pt x="2555" y="4854"/>
                    <a:pt x="2615" y="5052"/>
                    <a:pt x="2665" y="5144"/>
                  </a:cubicBezTo>
                  <a:cubicBezTo>
                    <a:pt x="2748" y="5078"/>
                    <a:pt x="2700" y="4879"/>
                    <a:pt x="2799" y="4828"/>
                  </a:cubicBezTo>
                  <a:cubicBezTo>
                    <a:pt x="3010" y="4873"/>
                    <a:pt x="3147" y="4460"/>
                    <a:pt x="2856" y="4523"/>
                  </a:cubicBezTo>
                  <a:cubicBezTo>
                    <a:pt x="2813" y="4563"/>
                    <a:pt x="2846" y="4620"/>
                    <a:pt x="2837" y="4666"/>
                  </a:cubicBezTo>
                  <a:cubicBezTo>
                    <a:pt x="2763" y="4709"/>
                    <a:pt x="2676" y="4670"/>
                    <a:pt x="2674" y="4570"/>
                  </a:cubicBezTo>
                  <a:cubicBezTo>
                    <a:pt x="2673" y="4494"/>
                    <a:pt x="2776" y="4384"/>
                    <a:pt x="2913" y="4331"/>
                  </a:cubicBezTo>
                  <a:cubicBezTo>
                    <a:pt x="2947" y="4318"/>
                    <a:pt x="3008" y="4299"/>
                    <a:pt x="3047" y="4303"/>
                  </a:cubicBezTo>
                  <a:cubicBezTo>
                    <a:pt x="3134" y="4310"/>
                    <a:pt x="3188" y="4388"/>
                    <a:pt x="3286" y="4351"/>
                  </a:cubicBezTo>
                  <a:close/>
                  <a:moveTo>
                    <a:pt x="3362" y="13114"/>
                  </a:moveTo>
                  <a:cubicBezTo>
                    <a:pt x="3412" y="12984"/>
                    <a:pt x="3400" y="12808"/>
                    <a:pt x="3267" y="12760"/>
                  </a:cubicBezTo>
                  <a:cubicBezTo>
                    <a:pt x="3242" y="12815"/>
                    <a:pt x="3216" y="12869"/>
                    <a:pt x="3190" y="12923"/>
                  </a:cubicBezTo>
                  <a:cubicBezTo>
                    <a:pt x="3259" y="13010"/>
                    <a:pt x="3221" y="13154"/>
                    <a:pt x="3095" y="13152"/>
                  </a:cubicBezTo>
                  <a:cubicBezTo>
                    <a:pt x="3077" y="13140"/>
                    <a:pt x="3043" y="13119"/>
                    <a:pt x="3066" y="13095"/>
                  </a:cubicBezTo>
                  <a:cubicBezTo>
                    <a:pt x="3100" y="13100"/>
                    <a:pt x="3109" y="13123"/>
                    <a:pt x="3143" y="13104"/>
                  </a:cubicBezTo>
                  <a:cubicBezTo>
                    <a:pt x="3153" y="13070"/>
                    <a:pt x="3188" y="13060"/>
                    <a:pt x="3181" y="13009"/>
                  </a:cubicBezTo>
                  <a:cubicBezTo>
                    <a:pt x="3107" y="12965"/>
                    <a:pt x="3002" y="13034"/>
                    <a:pt x="2904" y="13028"/>
                  </a:cubicBezTo>
                  <a:cubicBezTo>
                    <a:pt x="2859" y="13107"/>
                    <a:pt x="2969" y="13169"/>
                    <a:pt x="2999" y="13248"/>
                  </a:cubicBezTo>
                  <a:cubicBezTo>
                    <a:pt x="3030" y="13326"/>
                    <a:pt x="3012" y="13435"/>
                    <a:pt x="3104" y="13458"/>
                  </a:cubicBezTo>
                  <a:cubicBezTo>
                    <a:pt x="3143" y="13345"/>
                    <a:pt x="3313" y="13241"/>
                    <a:pt x="3362" y="13114"/>
                  </a:cubicBezTo>
                  <a:close/>
                  <a:moveTo>
                    <a:pt x="3439" y="12110"/>
                  </a:moveTo>
                  <a:cubicBezTo>
                    <a:pt x="3560" y="12033"/>
                    <a:pt x="3408" y="11843"/>
                    <a:pt x="3458" y="11699"/>
                  </a:cubicBezTo>
                  <a:cubicBezTo>
                    <a:pt x="3421" y="11670"/>
                    <a:pt x="3424" y="11600"/>
                    <a:pt x="3362" y="11594"/>
                  </a:cubicBezTo>
                  <a:cubicBezTo>
                    <a:pt x="3272" y="11842"/>
                    <a:pt x="2919" y="11877"/>
                    <a:pt x="2971" y="12235"/>
                  </a:cubicBezTo>
                  <a:cubicBezTo>
                    <a:pt x="3036" y="12185"/>
                    <a:pt x="3087" y="12122"/>
                    <a:pt x="3181" y="12101"/>
                  </a:cubicBezTo>
                  <a:cubicBezTo>
                    <a:pt x="3160" y="12018"/>
                    <a:pt x="3249" y="11902"/>
                    <a:pt x="3324" y="11977"/>
                  </a:cubicBezTo>
                  <a:cubicBezTo>
                    <a:pt x="3315" y="12016"/>
                    <a:pt x="3251" y="11998"/>
                    <a:pt x="3238" y="12034"/>
                  </a:cubicBezTo>
                  <a:cubicBezTo>
                    <a:pt x="3251" y="12163"/>
                    <a:pt x="3415" y="12126"/>
                    <a:pt x="3439" y="12110"/>
                  </a:cubicBezTo>
                  <a:close/>
                  <a:moveTo>
                    <a:pt x="3468" y="13400"/>
                  </a:moveTo>
                  <a:cubicBezTo>
                    <a:pt x="3488" y="13363"/>
                    <a:pt x="3495" y="13313"/>
                    <a:pt x="3506" y="13267"/>
                  </a:cubicBezTo>
                  <a:cubicBezTo>
                    <a:pt x="3330" y="13065"/>
                    <a:pt x="3228" y="13387"/>
                    <a:pt x="3468" y="13400"/>
                  </a:cubicBezTo>
                  <a:close/>
                  <a:moveTo>
                    <a:pt x="3506" y="2793"/>
                  </a:moveTo>
                  <a:cubicBezTo>
                    <a:pt x="3567" y="2511"/>
                    <a:pt x="3386" y="2450"/>
                    <a:pt x="3324" y="2267"/>
                  </a:cubicBezTo>
                  <a:cubicBezTo>
                    <a:pt x="3313" y="2233"/>
                    <a:pt x="3337" y="2200"/>
                    <a:pt x="3286" y="2172"/>
                  </a:cubicBezTo>
                  <a:cubicBezTo>
                    <a:pt x="3212" y="2225"/>
                    <a:pt x="3146" y="2287"/>
                    <a:pt x="3152" y="2420"/>
                  </a:cubicBezTo>
                  <a:cubicBezTo>
                    <a:pt x="3079" y="2475"/>
                    <a:pt x="2979" y="2542"/>
                    <a:pt x="3009" y="2669"/>
                  </a:cubicBezTo>
                  <a:cubicBezTo>
                    <a:pt x="3090" y="2690"/>
                    <a:pt x="3174" y="2707"/>
                    <a:pt x="3257" y="2726"/>
                  </a:cubicBezTo>
                  <a:cubicBezTo>
                    <a:pt x="3323" y="2636"/>
                    <a:pt x="3225" y="2567"/>
                    <a:pt x="3171" y="2535"/>
                  </a:cubicBezTo>
                  <a:cubicBezTo>
                    <a:pt x="3443" y="2498"/>
                    <a:pt x="3231" y="2829"/>
                    <a:pt x="3391" y="2898"/>
                  </a:cubicBezTo>
                  <a:cubicBezTo>
                    <a:pt x="3446" y="2880"/>
                    <a:pt x="3466" y="2826"/>
                    <a:pt x="3506" y="2793"/>
                  </a:cubicBezTo>
                  <a:close/>
                  <a:moveTo>
                    <a:pt x="3534" y="3405"/>
                  </a:moveTo>
                  <a:cubicBezTo>
                    <a:pt x="3633" y="3230"/>
                    <a:pt x="3552" y="2914"/>
                    <a:pt x="3315" y="3003"/>
                  </a:cubicBezTo>
                  <a:cubicBezTo>
                    <a:pt x="3323" y="3061"/>
                    <a:pt x="3408" y="3064"/>
                    <a:pt x="3420" y="3137"/>
                  </a:cubicBezTo>
                  <a:cubicBezTo>
                    <a:pt x="3430" y="3200"/>
                    <a:pt x="3400" y="3270"/>
                    <a:pt x="3343" y="3271"/>
                  </a:cubicBezTo>
                  <a:cubicBezTo>
                    <a:pt x="3470" y="3079"/>
                    <a:pt x="3162" y="3025"/>
                    <a:pt x="3114" y="3185"/>
                  </a:cubicBezTo>
                  <a:cubicBezTo>
                    <a:pt x="3119" y="3384"/>
                    <a:pt x="3332" y="3466"/>
                    <a:pt x="3534" y="3405"/>
                  </a:cubicBezTo>
                  <a:close/>
                  <a:moveTo>
                    <a:pt x="3496" y="3978"/>
                  </a:moveTo>
                  <a:cubicBezTo>
                    <a:pt x="3603" y="3957"/>
                    <a:pt x="3535" y="3641"/>
                    <a:pt x="3573" y="3557"/>
                  </a:cubicBezTo>
                  <a:cubicBezTo>
                    <a:pt x="3547" y="3465"/>
                    <a:pt x="3347" y="3449"/>
                    <a:pt x="3401" y="3596"/>
                  </a:cubicBezTo>
                  <a:cubicBezTo>
                    <a:pt x="3442" y="3625"/>
                    <a:pt x="3461" y="3596"/>
                    <a:pt x="3496" y="3615"/>
                  </a:cubicBezTo>
                  <a:cubicBezTo>
                    <a:pt x="3416" y="3708"/>
                    <a:pt x="3293" y="3599"/>
                    <a:pt x="3343" y="3471"/>
                  </a:cubicBezTo>
                  <a:cubicBezTo>
                    <a:pt x="3229" y="3446"/>
                    <a:pt x="3144" y="3391"/>
                    <a:pt x="3076" y="3319"/>
                  </a:cubicBezTo>
                  <a:cubicBezTo>
                    <a:pt x="3030" y="3435"/>
                    <a:pt x="3081" y="3626"/>
                    <a:pt x="3152" y="3720"/>
                  </a:cubicBezTo>
                  <a:cubicBezTo>
                    <a:pt x="3196" y="3778"/>
                    <a:pt x="3444" y="3988"/>
                    <a:pt x="3496" y="3978"/>
                  </a:cubicBezTo>
                  <a:close/>
                  <a:moveTo>
                    <a:pt x="3592" y="13697"/>
                  </a:moveTo>
                  <a:cubicBezTo>
                    <a:pt x="3620" y="13547"/>
                    <a:pt x="3485" y="13543"/>
                    <a:pt x="3420" y="13611"/>
                  </a:cubicBezTo>
                  <a:cubicBezTo>
                    <a:pt x="3284" y="13614"/>
                    <a:pt x="3363" y="13334"/>
                    <a:pt x="3257" y="13334"/>
                  </a:cubicBezTo>
                  <a:cubicBezTo>
                    <a:pt x="3201" y="13334"/>
                    <a:pt x="3183" y="13435"/>
                    <a:pt x="3200" y="13506"/>
                  </a:cubicBezTo>
                  <a:cubicBezTo>
                    <a:pt x="3237" y="13662"/>
                    <a:pt x="3450" y="13823"/>
                    <a:pt x="3592" y="13697"/>
                  </a:cubicBezTo>
                  <a:close/>
                  <a:moveTo>
                    <a:pt x="3687" y="2430"/>
                  </a:moveTo>
                  <a:cubicBezTo>
                    <a:pt x="3684" y="2366"/>
                    <a:pt x="3667" y="2317"/>
                    <a:pt x="3659" y="2258"/>
                  </a:cubicBezTo>
                  <a:cubicBezTo>
                    <a:pt x="3571" y="2285"/>
                    <a:pt x="3501" y="2330"/>
                    <a:pt x="3468" y="2411"/>
                  </a:cubicBezTo>
                  <a:cubicBezTo>
                    <a:pt x="3494" y="2442"/>
                    <a:pt x="3496" y="2497"/>
                    <a:pt x="3544" y="2506"/>
                  </a:cubicBezTo>
                  <a:cubicBezTo>
                    <a:pt x="3587" y="2476"/>
                    <a:pt x="3635" y="2450"/>
                    <a:pt x="3687" y="2430"/>
                  </a:cubicBezTo>
                  <a:close/>
                  <a:moveTo>
                    <a:pt x="3544" y="2153"/>
                  </a:moveTo>
                  <a:cubicBezTo>
                    <a:pt x="3651" y="2139"/>
                    <a:pt x="3694" y="2120"/>
                    <a:pt x="3687" y="2057"/>
                  </a:cubicBezTo>
                  <a:cubicBezTo>
                    <a:pt x="3669" y="1880"/>
                    <a:pt x="3375" y="2018"/>
                    <a:pt x="3353" y="2153"/>
                  </a:cubicBezTo>
                  <a:cubicBezTo>
                    <a:pt x="3344" y="2203"/>
                    <a:pt x="3359" y="2338"/>
                    <a:pt x="3429" y="2344"/>
                  </a:cubicBezTo>
                  <a:cubicBezTo>
                    <a:pt x="3545" y="2354"/>
                    <a:pt x="3460" y="2188"/>
                    <a:pt x="3544" y="2153"/>
                  </a:cubicBezTo>
                  <a:close/>
                  <a:moveTo>
                    <a:pt x="3745" y="12158"/>
                  </a:moveTo>
                  <a:cubicBezTo>
                    <a:pt x="3770" y="12100"/>
                    <a:pt x="3722" y="12053"/>
                    <a:pt x="3726" y="11986"/>
                  </a:cubicBezTo>
                  <a:cubicBezTo>
                    <a:pt x="3668" y="11957"/>
                    <a:pt x="3627" y="11913"/>
                    <a:pt x="3544" y="11910"/>
                  </a:cubicBezTo>
                  <a:cubicBezTo>
                    <a:pt x="3517" y="11973"/>
                    <a:pt x="3549" y="12037"/>
                    <a:pt x="3525" y="12129"/>
                  </a:cubicBezTo>
                  <a:cubicBezTo>
                    <a:pt x="3581" y="12175"/>
                    <a:pt x="3660" y="12139"/>
                    <a:pt x="3745" y="12158"/>
                  </a:cubicBezTo>
                  <a:close/>
                  <a:moveTo>
                    <a:pt x="3859" y="12856"/>
                  </a:moveTo>
                  <a:cubicBezTo>
                    <a:pt x="3896" y="12848"/>
                    <a:pt x="3932" y="12839"/>
                    <a:pt x="3955" y="12818"/>
                  </a:cubicBezTo>
                  <a:cubicBezTo>
                    <a:pt x="3922" y="12734"/>
                    <a:pt x="3834" y="12521"/>
                    <a:pt x="3754" y="12684"/>
                  </a:cubicBezTo>
                  <a:cubicBezTo>
                    <a:pt x="3788" y="12743"/>
                    <a:pt x="3829" y="12794"/>
                    <a:pt x="3859" y="12856"/>
                  </a:cubicBezTo>
                  <a:close/>
                  <a:moveTo>
                    <a:pt x="3945" y="13190"/>
                  </a:moveTo>
                  <a:cubicBezTo>
                    <a:pt x="3935" y="13127"/>
                    <a:pt x="3869" y="13118"/>
                    <a:pt x="3831" y="13037"/>
                  </a:cubicBezTo>
                  <a:cubicBezTo>
                    <a:pt x="3767" y="12904"/>
                    <a:pt x="3804" y="12726"/>
                    <a:pt x="3668" y="12722"/>
                  </a:cubicBezTo>
                  <a:cubicBezTo>
                    <a:pt x="3608" y="12720"/>
                    <a:pt x="3597" y="12766"/>
                    <a:pt x="3544" y="12789"/>
                  </a:cubicBezTo>
                  <a:cubicBezTo>
                    <a:pt x="3522" y="12759"/>
                    <a:pt x="3437" y="12767"/>
                    <a:pt x="3401" y="12779"/>
                  </a:cubicBezTo>
                  <a:cubicBezTo>
                    <a:pt x="3395" y="12810"/>
                    <a:pt x="3407" y="12824"/>
                    <a:pt x="3410" y="12846"/>
                  </a:cubicBezTo>
                  <a:cubicBezTo>
                    <a:pt x="3476" y="12852"/>
                    <a:pt x="3499" y="12814"/>
                    <a:pt x="3573" y="12827"/>
                  </a:cubicBezTo>
                  <a:cubicBezTo>
                    <a:pt x="3619" y="12857"/>
                    <a:pt x="3652" y="12901"/>
                    <a:pt x="3640" y="12990"/>
                  </a:cubicBezTo>
                  <a:cubicBezTo>
                    <a:pt x="3611" y="13008"/>
                    <a:pt x="3554" y="13057"/>
                    <a:pt x="3525" y="13018"/>
                  </a:cubicBezTo>
                  <a:cubicBezTo>
                    <a:pt x="3534" y="12983"/>
                    <a:pt x="3588" y="12992"/>
                    <a:pt x="3601" y="12961"/>
                  </a:cubicBezTo>
                  <a:cubicBezTo>
                    <a:pt x="3526" y="12773"/>
                    <a:pt x="3375" y="12979"/>
                    <a:pt x="3410" y="13123"/>
                  </a:cubicBezTo>
                  <a:cubicBezTo>
                    <a:pt x="3429" y="13201"/>
                    <a:pt x="3524" y="13236"/>
                    <a:pt x="3611" y="13200"/>
                  </a:cubicBezTo>
                  <a:cubicBezTo>
                    <a:pt x="3676" y="13280"/>
                    <a:pt x="3895" y="13298"/>
                    <a:pt x="3945" y="13190"/>
                  </a:cubicBezTo>
                  <a:close/>
                  <a:moveTo>
                    <a:pt x="3620" y="3739"/>
                  </a:moveTo>
                  <a:cubicBezTo>
                    <a:pt x="3761" y="3790"/>
                    <a:pt x="3938" y="3656"/>
                    <a:pt x="3907" y="3529"/>
                  </a:cubicBezTo>
                  <a:cubicBezTo>
                    <a:pt x="3876" y="3399"/>
                    <a:pt x="3697" y="3517"/>
                    <a:pt x="3592" y="3443"/>
                  </a:cubicBezTo>
                  <a:cubicBezTo>
                    <a:pt x="3620" y="3542"/>
                    <a:pt x="3608" y="3638"/>
                    <a:pt x="3620" y="3739"/>
                  </a:cubicBezTo>
                  <a:close/>
                  <a:moveTo>
                    <a:pt x="3792" y="2888"/>
                  </a:moveTo>
                  <a:cubicBezTo>
                    <a:pt x="3964" y="2853"/>
                    <a:pt x="3971" y="2574"/>
                    <a:pt x="4127" y="2525"/>
                  </a:cubicBezTo>
                  <a:cubicBezTo>
                    <a:pt x="4105" y="2386"/>
                    <a:pt x="3841" y="2398"/>
                    <a:pt x="3773" y="2487"/>
                  </a:cubicBezTo>
                  <a:cubicBezTo>
                    <a:pt x="3670" y="2475"/>
                    <a:pt x="3610" y="2492"/>
                    <a:pt x="3563" y="2554"/>
                  </a:cubicBezTo>
                  <a:cubicBezTo>
                    <a:pt x="3561" y="2654"/>
                    <a:pt x="3583" y="2732"/>
                    <a:pt x="3687" y="2726"/>
                  </a:cubicBezTo>
                  <a:cubicBezTo>
                    <a:pt x="3732" y="2716"/>
                    <a:pt x="3710" y="2640"/>
                    <a:pt x="3745" y="2621"/>
                  </a:cubicBezTo>
                  <a:cubicBezTo>
                    <a:pt x="3796" y="2705"/>
                    <a:pt x="3692" y="2807"/>
                    <a:pt x="3582" y="2764"/>
                  </a:cubicBezTo>
                  <a:cubicBezTo>
                    <a:pt x="3552" y="2788"/>
                    <a:pt x="3530" y="2821"/>
                    <a:pt x="3525" y="2869"/>
                  </a:cubicBezTo>
                  <a:cubicBezTo>
                    <a:pt x="3607" y="2865"/>
                    <a:pt x="3706" y="2906"/>
                    <a:pt x="3792" y="2888"/>
                  </a:cubicBezTo>
                  <a:close/>
                  <a:moveTo>
                    <a:pt x="4070" y="12368"/>
                  </a:moveTo>
                  <a:cubicBezTo>
                    <a:pt x="4050" y="12267"/>
                    <a:pt x="3931" y="12271"/>
                    <a:pt x="3831" y="12254"/>
                  </a:cubicBezTo>
                  <a:cubicBezTo>
                    <a:pt x="3726" y="12236"/>
                    <a:pt x="3628" y="12171"/>
                    <a:pt x="3544" y="12235"/>
                  </a:cubicBezTo>
                  <a:cubicBezTo>
                    <a:pt x="3505" y="12290"/>
                    <a:pt x="3487" y="12422"/>
                    <a:pt x="3534" y="12483"/>
                  </a:cubicBezTo>
                  <a:cubicBezTo>
                    <a:pt x="3557" y="12483"/>
                    <a:pt x="3579" y="12483"/>
                    <a:pt x="3601" y="12483"/>
                  </a:cubicBezTo>
                  <a:cubicBezTo>
                    <a:pt x="3647" y="12456"/>
                    <a:pt x="3625" y="12403"/>
                    <a:pt x="3640" y="12359"/>
                  </a:cubicBezTo>
                  <a:cubicBezTo>
                    <a:pt x="3734" y="12441"/>
                    <a:pt x="3632" y="12580"/>
                    <a:pt x="3487" y="12540"/>
                  </a:cubicBezTo>
                  <a:cubicBezTo>
                    <a:pt x="3464" y="12604"/>
                    <a:pt x="3402" y="12628"/>
                    <a:pt x="3391" y="12703"/>
                  </a:cubicBezTo>
                  <a:cubicBezTo>
                    <a:pt x="3727" y="12772"/>
                    <a:pt x="3827" y="12455"/>
                    <a:pt x="4070" y="12368"/>
                  </a:cubicBezTo>
                  <a:close/>
                  <a:moveTo>
                    <a:pt x="3821" y="3405"/>
                  </a:moveTo>
                  <a:cubicBezTo>
                    <a:pt x="3876" y="3478"/>
                    <a:pt x="4068" y="3540"/>
                    <a:pt x="4127" y="3424"/>
                  </a:cubicBezTo>
                  <a:cubicBezTo>
                    <a:pt x="3971" y="3223"/>
                    <a:pt x="3891" y="2824"/>
                    <a:pt x="3506" y="2946"/>
                  </a:cubicBezTo>
                  <a:cubicBezTo>
                    <a:pt x="3548" y="3035"/>
                    <a:pt x="3610" y="3102"/>
                    <a:pt x="3640" y="3204"/>
                  </a:cubicBezTo>
                  <a:cubicBezTo>
                    <a:pt x="3687" y="3206"/>
                    <a:pt x="3712" y="3187"/>
                    <a:pt x="3764" y="3194"/>
                  </a:cubicBezTo>
                  <a:cubicBezTo>
                    <a:pt x="3786" y="3211"/>
                    <a:pt x="3829" y="3256"/>
                    <a:pt x="3802" y="3290"/>
                  </a:cubicBezTo>
                  <a:cubicBezTo>
                    <a:pt x="3565" y="3100"/>
                    <a:pt x="3610" y="3564"/>
                    <a:pt x="3821" y="3405"/>
                  </a:cubicBezTo>
                  <a:close/>
                  <a:moveTo>
                    <a:pt x="3974" y="3032"/>
                  </a:moveTo>
                  <a:cubicBezTo>
                    <a:pt x="4062" y="2999"/>
                    <a:pt x="4095" y="2911"/>
                    <a:pt x="4127" y="2822"/>
                  </a:cubicBezTo>
                  <a:cubicBezTo>
                    <a:pt x="4013" y="2746"/>
                    <a:pt x="3913" y="2847"/>
                    <a:pt x="3859" y="2917"/>
                  </a:cubicBezTo>
                  <a:cubicBezTo>
                    <a:pt x="3888" y="2965"/>
                    <a:pt x="3917" y="3013"/>
                    <a:pt x="3974" y="3032"/>
                  </a:cubicBezTo>
                  <a:close/>
                  <a:moveTo>
                    <a:pt x="3974" y="13582"/>
                  </a:moveTo>
                  <a:cubicBezTo>
                    <a:pt x="3995" y="13637"/>
                    <a:pt x="4176" y="13625"/>
                    <a:pt x="4213" y="13582"/>
                  </a:cubicBezTo>
                  <a:cubicBezTo>
                    <a:pt x="4171" y="13534"/>
                    <a:pt x="4007" y="13504"/>
                    <a:pt x="3974" y="13582"/>
                  </a:cubicBezTo>
                  <a:close/>
                  <a:moveTo>
                    <a:pt x="4251" y="14184"/>
                  </a:moveTo>
                  <a:cubicBezTo>
                    <a:pt x="4322" y="14155"/>
                    <a:pt x="4437" y="14013"/>
                    <a:pt x="4375" y="13936"/>
                  </a:cubicBezTo>
                  <a:cubicBezTo>
                    <a:pt x="4306" y="14017"/>
                    <a:pt x="4284" y="14127"/>
                    <a:pt x="4175" y="14155"/>
                  </a:cubicBezTo>
                  <a:cubicBezTo>
                    <a:pt x="3970" y="14209"/>
                    <a:pt x="3755" y="14042"/>
                    <a:pt x="3620" y="13936"/>
                  </a:cubicBezTo>
                  <a:cubicBezTo>
                    <a:pt x="3383" y="13748"/>
                    <a:pt x="3153" y="13596"/>
                    <a:pt x="2951" y="13400"/>
                  </a:cubicBezTo>
                  <a:cubicBezTo>
                    <a:pt x="2847" y="13299"/>
                    <a:pt x="2749" y="13197"/>
                    <a:pt x="2646" y="13095"/>
                  </a:cubicBezTo>
                  <a:cubicBezTo>
                    <a:pt x="2333" y="12785"/>
                    <a:pt x="2074" y="12466"/>
                    <a:pt x="1824" y="12110"/>
                  </a:cubicBezTo>
                  <a:cubicBezTo>
                    <a:pt x="1680" y="11905"/>
                    <a:pt x="1483" y="11755"/>
                    <a:pt x="1499" y="11432"/>
                  </a:cubicBezTo>
                  <a:cubicBezTo>
                    <a:pt x="1540" y="11377"/>
                    <a:pt x="1544" y="11311"/>
                    <a:pt x="1594" y="11260"/>
                  </a:cubicBezTo>
                  <a:cubicBezTo>
                    <a:pt x="1634" y="11220"/>
                    <a:pt x="1748" y="11216"/>
                    <a:pt x="1719" y="11136"/>
                  </a:cubicBezTo>
                  <a:cubicBezTo>
                    <a:pt x="1712" y="11136"/>
                    <a:pt x="1706" y="11136"/>
                    <a:pt x="1700" y="11136"/>
                  </a:cubicBezTo>
                  <a:cubicBezTo>
                    <a:pt x="1532" y="11175"/>
                    <a:pt x="1431" y="11392"/>
                    <a:pt x="1442" y="11585"/>
                  </a:cubicBezTo>
                  <a:cubicBezTo>
                    <a:pt x="1448" y="11702"/>
                    <a:pt x="1557" y="11871"/>
                    <a:pt x="1642" y="11996"/>
                  </a:cubicBezTo>
                  <a:cubicBezTo>
                    <a:pt x="2148" y="12733"/>
                    <a:pt x="2768" y="13397"/>
                    <a:pt x="3458" y="13907"/>
                  </a:cubicBezTo>
                  <a:cubicBezTo>
                    <a:pt x="3578" y="13996"/>
                    <a:pt x="3716" y="14106"/>
                    <a:pt x="3831" y="14155"/>
                  </a:cubicBezTo>
                  <a:cubicBezTo>
                    <a:pt x="3956" y="14210"/>
                    <a:pt x="4149" y="14226"/>
                    <a:pt x="4251" y="14184"/>
                  </a:cubicBezTo>
                  <a:close/>
                  <a:moveTo>
                    <a:pt x="4280" y="13553"/>
                  </a:moveTo>
                  <a:cubicBezTo>
                    <a:pt x="4343" y="13524"/>
                    <a:pt x="4426" y="13514"/>
                    <a:pt x="4471" y="13467"/>
                  </a:cubicBezTo>
                  <a:cubicBezTo>
                    <a:pt x="4262" y="13173"/>
                    <a:pt x="3671" y="13285"/>
                    <a:pt x="3697" y="13649"/>
                  </a:cubicBezTo>
                  <a:cubicBezTo>
                    <a:pt x="3700" y="13690"/>
                    <a:pt x="3732" y="13785"/>
                    <a:pt x="3783" y="13821"/>
                  </a:cubicBezTo>
                  <a:cubicBezTo>
                    <a:pt x="3873" y="13884"/>
                    <a:pt x="4000" y="13838"/>
                    <a:pt x="4012" y="13754"/>
                  </a:cubicBezTo>
                  <a:cubicBezTo>
                    <a:pt x="4030" y="13635"/>
                    <a:pt x="3943" y="13636"/>
                    <a:pt x="3878" y="13582"/>
                  </a:cubicBezTo>
                  <a:cubicBezTo>
                    <a:pt x="3925" y="13449"/>
                    <a:pt x="4188" y="13493"/>
                    <a:pt x="4280" y="13553"/>
                  </a:cubicBezTo>
                  <a:close/>
                  <a:moveTo>
                    <a:pt x="4452" y="2076"/>
                  </a:moveTo>
                  <a:cubicBezTo>
                    <a:pt x="4422" y="2004"/>
                    <a:pt x="4350" y="2081"/>
                    <a:pt x="4299" y="2086"/>
                  </a:cubicBezTo>
                  <a:cubicBezTo>
                    <a:pt x="4236" y="2092"/>
                    <a:pt x="4172" y="2042"/>
                    <a:pt x="4127" y="2086"/>
                  </a:cubicBezTo>
                  <a:cubicBezTo>
                    <a:pt x="4153" y="2222"/>
                    <a:pt x="4419" y="2161"/>
                    <a:pt x="4452" y="2076"/>
                  </a:cubicBezTo>
                  <a:close/>
                  <a:moveTo>
                    <a:pt x="4299" y="1512"/>
                  </a:moveTo>
                  <a:cubicBezTo>
                    <a:pt x="4435" y="1537"/>
                    <a:pt x="4486" y="1678"/>
                    <a:pt x="4586" y="1723"/>
                  </a:cubicBezTo>
                  <a:cubicBezTo>
                    <a:pt x="4552" y="1535"/>
                    <a:pt x="4395" y="1442"/>
                    <a:pt x="4194" y="1445"/>
                  </a:cubicBezTo>
                  <a:cubicBezTo>
                    <a:pt x="3991" y="1449"/>
                    <a:pt x="3834" y="1570"/>
                    <a:pt x="3678" y="1675"/>
                  </a:cubicBezTo>
                  <a:cubicBezTo>
                    <a:pt x="3298" y="1929"/>
                    <a:pt x="2979" y="2208"/>
                    <a:pt x="2665" y="2497"/>
                  </a:cubicBezTo>
                  <a:cubicBezTo>
                    <a:pt x="2336" y="2799"/>
                    <a:pt x="2079" y="3129"/>
                    <a:pt x="1814" y="3471"/>
                  </a:cubicBezTo>
                  <a:cubicBezTo>
                    <a:pt x="1727" y="3584"/>
                    <a:pt x="1606" y="3714"/>
                    <a:pt x="1633" y="3863"/>
                  </a:cubicBezTo>
                  <a:cubicBezTo>
                    <a:pt x="1691" y="3852"/>
                    <a:pt x="1685" y="3772"/>
                    <a:pt x="1709" y="3729"/>
                  </a:cubicBezTo>
                  <a:cubicBezTo>
                    <a:pt x="1767" y="3627"/>
                    <a:pt x="1872" y="3522"/>
                    <a:pt x="1958" y="3414"/>
                  </a:cubicBezTo>
                  <a:cubicBezTo>
                    <a:pt x="2043" y="3307"/>
                    <a:pt x="2124" y="3190"/>
                    <a:pt x="2206" y="3089"/>
                  </a:cubicBezTo>
                  <a:cubicBezTo>
                    <a:pt x="2631" y="2566"/>
                    <a:pt x="3152" y="2128"/>
                    <a:pt x="3716" y="1751"/>
                  </a:cubicBezTo>
                  <a:cubicBezTo>
                    <a:pt x="3885" y="1639"/>
                    <a:pt x="4037" y="1465"/>
                    <a:pt x="4299" y="1512"/>
                  </a:cubicBezTo>
                  <a:close/>
                  <a:moveTo>
                    <a:pt x="4662" y="2143"/>
                  </a:moveTo>
                  <a:cubicBezTo>
                    <a:pt x="4555" y="2051"/>
                    <a:pt x="4465" y="2146"/>
                    <a:pt x="4385" y="2181"/>
                  </a:cubicBezTo>
                  <a:cubicBezTo>
                    <a:pt x="4253" y="2239"/>
                    <a:pt x="4115" y="2215"/>
                    <a:pt x="4060" y="2095"/>
                  </a:cubicBezTo>
                  <a:cubicBezTo>
                    <a:pt x="4144" y="2025"/>
                    <a:pt x="4131" y="1893"/>
                    <a:pt x="4041" y="1837"/>
                  </a:cubicBezTo>
                  <a:cubicBezTo>
                    <a:pt x="3936" y="1828"/>
                    <a:pt x="3888" y="1876"/>
                    <a:pt x="3850" y="1933"/>
                  </a:cubicBezTo>
                  <a:cubicBezTo>
                    <a:pt x="3803" y="2421"/>
                    <a:pt x="4491" y="2460"/>
                    <a:pt x="4662" y="2143"/>
                  </a:cubicBezTo>
                  <a:close/>
                  <a:moveTo>
                    <a:pt x="4127" y="14471"/>
                  </a:moveTo>
                  <a:cubicBezTo>
                    <a:pt x="4459" y="14458"/>
                    <a:pt x="4680" y="14204"/>
                    <a:pt x="4643" y="13850"/>
                  </a:cubicBezTo>
                  <a:cubicBezTo>
                    <a:pt x="4577" y="13824"/>
                    <a:pt x="4491" y="13855"/>
                    <a:pt x="4452" y="13888"/>
                  </a:cubicBezTo>
                  <a:cubicBezTo>
                    <a:pt x="4437" y="13960"/>
                    <a:pt x="4443" y="14019"/>
                    <a:pt x="4423" y="14069"/>
                  </a:cubicBezTo>
                  <a:cubicBezTo>
                    <a:pt x="4304" y="14369"/>
                    <a:pt x="3818" y="14232"/>
                    <a:pt x="3630" y="14089"/>
                  </a:cubicBezTo>
                  <a:cubicBezTo>
                    <a:pt x="3446" y="13919"/>
                    <a:pt x="3218" y="13780"/>
                    <a:pt x="3009" y="13601"/>
                  </a:cubicBezTo>
                  <a:cubicBezTo>
                    <a:pt x="2609" y="13260"/>
                    <a:pt x="2249" y="12864"/>
                    <a:pt x="1929" y="12445"/>
                  </a:cubicBezTo>
                  <a:cubicBezTo>
                    <a:pt x="1766" y="12231"/>
                    <a:pt x="1567" y="12019"/>
                    <a:pt x="1461" y="11795"/>
                  </a:cubicBezTo>
                  <a:cubicBezTo>
                    <a:pt x="1345" y="11551"/>
                    <a:pt x="1436" y="11187"/>
                    <a:pt x="1633" y="11107"/>
                  </a:cubicBezTo>
                  <a:cubicBezTo>
                    <a:pt x="1679" y="11088"/>
                    <a:pt x="1769" y="11094"/>
                    <a:pt x="1805" y="11050"/>
                  </a:cubicBezTo>
                  <a:cubicBezTo>
                    <a:pt x="1815" y="11021"/>
                    <a:pt x="1823" y="10953"/>
                    <a:pt x="1805" y="10925"/>
                  </a:cubicBezTo>
                  <a:cubicBezTo>
                    <a:pt x="1497" y="10833"/>
                    <a:pt x="1229" y="11162"/>
                    <a:pt x="1203" y="11499"/>
                  </a:cubicBezTo>
                  <a:cubicBezTo>
                    <a:pt x="1188" y="11680"/>
                    <a:pt x="1295" y="11882"/>
                    <a:pt x="1384" y="12024"/>
                  </a:cubicBezTo>
                  <a:cubicBezTo>
                    <a:pt x="1675" y="12485"/>
                    <a:pt x="1992" y="12842"/>
                    <a:pt x="2340" y="13219"/>
                  </a:cubicBezTo>
                  <a:cubicBezTo>
                    <a:pt x="2590" y="13490"/>
                    <a:pt x="2834" y="13680"/>
                    <a:pt x="3085" y="13897"/>
                  </a:cubicBezTo>
                  <a:cubicBezTo>
                    <a:pt x="3204" y="14000"/>
                    <a:pt x="3351" y="14102"/>
                    <a:pt x="3496" y="14203"/>
                  </a:cubicBezTo>
                  <a:cubicBezTo>
                    <a:pt x="3673" y="14327"/>
                    <a:pt x="3881" y="14480"/>
                    <a:pt x="4127" y="14471"/>
                  </a:cubicBezTo>
                  <a:close/>
                  <a:moveTo>
                    <a:pt x="4748" y="14490"/>
                  </a:moveTo>
                  <a:cubicBezTo>
                    <a:pt x="4667" y="14476"/>
                    <a:pt x="4580" y="14547"/>
                    <a:pt x="4481" y="14528"/>
                  </a:cubicBezTo>
                  <a:cubicBezTo>
                    <a:pt x="4421" y="14517"/>
                    <a:pt x="4403" y="14471"/>
                    <a:pt x="4347" y="14461"/>
                  </a:cubicBezTo>
                  <a:cubicBezTo>
                    <a:pt x="4331" y="14630"/>
                    <a:pt x="4707" y="14654"/>
                    <a:pt x="4748" y="14490"/>
                  </a:cubicBezTo>
                  <a:close/>
                  <a:moveTo>
                    <a:pt x="4815" y="1780"/>
                  </a:moveTo>
                  <a:cubicBezTo>
                    <a:pt x="4825" y="1556"/>
                    <a:pt x="4678" y="1352"/>
                    <a:pt x="4509" y="1273"/>
                  </a:cubicBezTo>
                  <a:cubicBezTo>
                    <a:pt x="4328" y="1189"/>
                    <a:pt x="4081" y="1234"/>
                    <a:pt x="3888" y="1293"/>
                  </a:cubicBezTo>
                  <a:cubicBezTo>
                    <a:pt x="3748" y="1335"/>
                    <a:pt x="3613" y="1447"/>
                    <a:pt x="3477" y="1541"/>
                  </a:cubicBezTo>
                  <a:cubicBezTo>
                    <a:pt x="2938" y="1915"/>
                    <a:pt x="2493" y="2307"/>
                    <a:pt x="2072" y="2783"/>
                  </a:cubicBezTo>
                  <a:cubicBezTo>
                    <a:pt x="1968" y="2902"/>
                    <a:pt x="1864" y="3021"/>
                    <a:pt x="1766" y="3147"/>
                  </a:cubicBezTo>
                  <a:cubicBezTo>
                    <a:pt x="1585" y="3379"/>
                    <a:pt x="1350" y="3703"/>
                    <a:pt x="1327" y="4035"/>
                  </a:cubicBezTo>
                  <a:cubicBezTo>
                    <a:pt x="1309" y="4292"/>
                    <a:pt x="1461" y="4443"/>
                    <a:pt x="1556" y="4561"/>
                  </a:cubicBezTo>
                  <a:cubicBezTo>
                    <a:pt x="1649" y="4603"/>
                    <a:pt x="1852" y="4656"/>
                    <a:pt x="1948" y="4580"/>
                  </a:cubicBezTo>
                  <a:cubicBezTo>
                    <a:pt x="1937" y="4520"/>
                    <a:pt x="1938" y="4495"/>
                    <a:pt x="1919" y="4456"/>
                  </a:cubicBezTo>
                  <a:cubicBezTo>
                    <a:pt x="1729" y="4467"/>
                    <a:pt x="1564" y="4330"/>
                    <a:pt x="1528" y="4159"/>
                  </a:cubicBezTo>
                  <a:cubicBezTo>
                    <a:pt x="1469" y="3888"/>
                    <a:pt x="1637" y="3649"/>
                    <a:pt x="1738" y="3500"/>
                  </a:cubicBezTo>
                  <a:cubicBezTo>
                    <a:pt x="1853" y="3330"/>
                    <a:pt x="1997" y="3171"/>
                    <a:pt x="2120" y="3022"/>
                  </a:cubicBezTo>
                  <a:cubicBezTo>
                    <a:pt x="2437" y="2638"/>
                    <a:pt x="2891" y="2189"/>
                    <a:pt x="3296" y="1904"/>
                  </a:cubicBezTo>
                  <a:cubicBezTo>
                    <a:pt x="3517" y="1748"/>
                    <a:pt x="3741" y="1535"/>
                    <a:pt x="3984" y="1445"/>
                  </a:cubicBezTo>
                  <a:cubicBezTo>
                    <a:pt x="4033" y="1427"/>
                    <a:pt x="4111" y="1411"/>
                    <a:pt x="4156" y="1407"/>
                  </a:cubicBezTo>
                  <a:cubicBezTo>
                    <a:pt x="4481" y="1378"/>
                    <a:pt x="4614" y="1580"/>
                    <a:pt x="4662" y="1790"/>
                  </a:cubicBezTo>
                  <a:cubicBezTo>
                    <a:pt x="4714" y="1788"/>
                    <a:pt x="4777" y="1796"/>
                    <a:pt x="4815" y="1780"/>
                  </a:cubicBezTo>
                  <a:close/>
                  <a:moveTo>
                    <a:pt x="4796" y="1178"/>
                  </a:moveTo>
                  <a:cubicBezTo>
                    <a:pt x="4858" y="1189"/>
                    <a:pt x="4874" y="1275"/>
                    <a:pt x="4949" y="1245"/>
                  </a:cubicBezTo>
                  <a:cubicBezTo>
                    <a:pt x="4927" y="1038"/>
                    <a:pt x="4565" y="1080"/>
                    <a:pt x="4528" y="1245"/>
                  </a:cubicBezTo>
                  <a:cubicBezTo>
                    <a:pt x="4629" y="1264"/>
                    <a:pt x="4689" y="1158"/>
                    <a:pt x="4796" y="1178"/>
                  </a:cubicBezTo>
                  <a:close/>
                  <a:moveTo>
                    <a:pt x="4739" y="14815"/>
                  </a:moveTo>
                  <a:cubicBezTo>
                    <a:pt x="4973" y="14746"/>
                    <a:pt x="5189" y="14313"/>
                    <a:pt x="4911" y="14136"/>
                  </a:cubicBezTo>
                  <a:cubicBezTo>
                    <a:pt x="4830" y="14086"/>
                    <a:pt x="4682" y="14104"/>
                    <a:pt x="4643" y="14184"/>
                  </a:cubicBezTo>
                  <a:cubicBezTo>
                    <a:pt x="4569" y="14337"/>
                    <a:pt x="4733" y="14407"/>
                    <a:pt x="4825" y="14471"/>
                  </a:cubicBezTo>
                  <a:cubicBezTo>
                    <a:pt x="4769" y="14715"/>
                    <a:pt x="4357" y="14660"/>
                    <a:pt x="4261" y="14490"/>
                  </a:cubicBezTo>
                  <a:cubicBezTo>
                    <a:pt x="4218" y="14518"/>
                    <a:pt x="4130" y="14499"/>
                    <a:pt x="4079" y="14519"/>
                  </a:cubicBezTo>
                  <a:cubicBezTo>
                    <a:pt x="4093" y="14593"/>
                    <a:pt x="4140" y="14643"/>
                    <a:pt x="4184" y="14681"/>
                  </a:cubicBezTo>
                  <a:cubicBezTo>
                    <a:pt x="4298" y="14778"/>
                    <a:pt x="4534" y="14875"/>
                    <a:pt x="4739" y="14815"/>
                  </a:cubicBezTo>
                  <a:close/>
                  <a:moveTo>
                    <a:pt x="4997" y="14844"/>
                  </a:moveTo>
                  <a:cubicBezTo>
                    <a:pt x="5048" y="14718"/>
                    <a:pt x="4920" y="14673"/>
                    <a:pt x="4891" y="14805"/>
                  </a:cubicBezTo>
                  <a:cubicBezTo>
                    <a:pt x="4918" y="14826"/>
                    <a:pt x="4943" y="14849"/>
                    <a:pt x="4997" y="14844"/>
                  </a:cubicBezTo>
                  <a:close/>
                  <a:moveTo>
                    <a:pt x="5063" y="15006"/>
                  </a:moveTo>
                  <a:cubicBezTo>
                    <a:pt x="5070" y="14921"/>
                    <a:pt x="4973" y="14924"/>
                    <a:pt x="4911" y="14891"/>
                  </a:cubicBezTo>
                  <a:cubicBezTo>
                    <a:pt x="4832" y="14850"/>
                    <a:pt x="4797" y="14774"/>
                    <a:pt x="4739" y="14872"/>
                  </a:cubicBezTo>
                  <a:cubicBezTo>
                    <a:pt x="4772" y="14986"/>
                    <a:pt x="4938" y="15073"/>
                    <a:pt x="5063" y="15006"/>
                  </a:cubicBezTo>
                  <a:close/>
                  <a:moveTo>
                    <a:pt x="4844" y="13152"/>
                  </a:moveTo>
                  <a:cubicBezTo>
                    <a:pt x="4949" y="13138"/>
                    <a:pt x="5075" y="13258"/>
                    <a:pt x="5140" y="13133"/>
                  </a:cubicBezTo>
                  <a:cubicBezTo>
                    <a:pt x="5059" y="13090"/>
                    <a:pt x="4991" y="13033"/>
                    <a:pt x="4872" y="13028"/>
                  </a:cubicBezTo>
                  <a:cubicBezTo>
                    <a:pt x="4839" y="12968"/>
                    <a:pt x="4862" y="12886"/>
                    <a:pt x="4796" y="12837"/>
                  </a:cubicBezTo>
                  <a:cubicBezTo>
                    <a:pt x="4668" y="12741"/>
                    <a:pt x="4517" y="12892"/>
                    <a:pt x="4624" y="12990"/>
                  </a:cubicBezTo>
                  <a:cubicBezTo>
                    <a:pt x="4662" y="12996"/>
                    <a:pt x="4730" y="12973"/>
                    <a:pt x="4739" y="13009"/>
                  </a:cubicBezTo>
                  <a:cubicBezTo>
                    <a:pt x="4747" y="13116"/>
                    <a:pt x="4654" y="13121"/>
                    <a:pt x="4547" y="13114"/>
                  </a:cubicBezTo>
                  <a:cubicBezTo>
                    <a:pt x="4416" y="13042"/>
                    <a:pt x="4435" y="12818"/>
                    <a:pt x="4337" y="12712"/>
                  </a:cubicBezTo>
                  <a:cubicBezTo>
                    <a:pt x="4427" y="12582"/>
                    <a:pt x="4296" y="12341"/>
                    <a:pt x="4156" y="12474"/>
                  </a:cubicBezTo>
                  <a:cubicBezTo>
                    <a:pt x="4138" y="12555"/>
                    <a:pt x="4203" y="12553"/>
                    <a:pt x="4213" y="12607"/>
                  </a:cubicBezTo>
                  <a:cubicBezTo>
                    <a:pt x="4169" y="12693"/>
                    <a:pt x="4029" y="12587"/>
                    <a:pt x="3936" y="12636"/>
                  </a:cubicBezTo>
                  <a:cubicBezTo>
                    <a:pt x="3935" y="12678"/>
                    <a:pt x="3962" y="12693"/>
                    <a:pt x="3964" y="12732"/>
                  </a:cubicBezTo>
                  <a:cubicBezTo>
                    <a:pt x="4070" y="12758"/>
                    <a:pt x="4264" y="12758"/>
                    <a:pt x="4308" y="12856"/>
                  </a:cubicBezTo>
                  <a:cubicBezTo>
                    <a:pt x="4344" y="12932"/>
                    <a:pt x="4320" y="13068"/>
                    <a:pt x="4194" y="13056"/>
                  </a:cubicBezTo>
                  <a:cubicBezTo>
                    <a:pt x="4226" y="12876"/>
                    <a:pt x="4017" y="12866"/>
                    <a:pt x="4012" y="13009"/>
                  </a:cubicBezTo>
                  <a:cubicBezTo>
                    <a:pt x="4009" y="13118"/>
                    <a:pt x="4150" y="13190"/>
                    <a:pt x="4270" y="13181"/>
                  </a:cubicBezTo>
                  <a:cubicBezTo>
                    <a:pt x="4303" y="13163"/>
                    <a:pt x="4324" y="13133"/>
                    <a:pt x="4356" y="13114"/>
                  </a:cubicBezTo>
                  <a:cubicBezTo>
                    <a:pt x="4452" y="13194"/>
                    <a:pt x="4501" y="13271"/>
                    <a:pt x="4624" y="13267"/>
                  </a:cubicBezTo>
                  <a:cubicBezTo>
                    <a:pt x="4720" y="13264"/>
                    <a:pt x="4762" y="13162"/>
                    <a:pt x="4844" y="13152"/>
                  </a:cubicBezTo>
                  <a:close/>
                  <a:moveTo>
                    <a:pt x="4958" y="1522"/>
                  </a:moveTo>
                  <a:cubicBezTo>
                    <a:pt x="5195" y="1532"/>
                    <a:pt x="5214" y="1191"/>
                    <a:pt x="5111" y="1044"/>
                  </a:cubicBezTo>
                  <a:cubicBezTo>
                    <a:pt x="5064" y="977"/>
                    <a:pt x="4948" y="894"/>
                    <a:pt x="4882" y="872"/>
                  </a:cubicBezTo>
                  <a:cubicBezTo>
                    <a:pt x="4621" y="788"/>
                    <a:pt x="4349" y="994"/>
                    <a:pt x="4308" y="1178"/>
                  </a:cubicBezTo>
                  <a:cubicBezTo>
                    <a:pt x="4431" y="1250"/>
                    <a:pt x="4477" y="1160"/>
                    <a:pt x="4567" y="1111"/>
                  </a:cubicBezTo>
                  <a:cubicBezTo>
                    <a:pt x="4674" y="1053"/>
                    <a:pt x="4826" y="1025"/>
                    <a:pt x="4930" y="1101"/>
                  </a:cubicBezTo>
                  <a:cubicBezTo>
                    <a:pt x="4980" y="1138"/>
                    <a:pt x="5004" y="1187"/>
                    <a:pt x="5016" y="1293"/>
                  </a:cubicBezTo>
                  <a:cubicBezTo>
                    <a:pt x="4787" y="1252"/>
                    <a:pt x="4769" y="1514"/>
                    <a:pt x="4958" y="1522"/>
                  </a:cubicBezTo>
                  <a:close/>
                  <a:moveTo>
                    <a:pt x="5149" y="987"/>
                  </a:moveTo>
                  <a:cubicBezTo>
                    <a:pt x="5168" y="965"/>
                    <a:pt x="5158" y="915"/>
                    <a:pt x="5149" y="891"/>
                  </a:cubicBezTo>
                  <a:cubicBezTo>
                    <a:pt x="5110" y="871"/>
                    <a:pt x="5076" y="904"/>
                    <a:pt x="5073" y="949"/>
                  </a:cubicBezTo>
                  <a:cubicBezTo>
                    <a:pt x="5087" y="973"/>
                    <a:pt x="5104" y="994"/>
                    <a:pt x="5149" y="987"/>
                  </a:cubicBezTo>
                  <a:close/>
                  <a:moveTo>
                    <a:pt x="5016" y="891"/>
                  </a:moveTo>
                  <a:cubicBezTo>
                    <a:pt x="5077" y="834"/>
                    <a:pt x="5211" y="851"/>
                    <a:pt x="5207" y="729"/>
                  </a:cubicBezTo>
                  <a:cubicBezTo>
                    <a:pt x="5084" y="673"/>
                    <a:pt x="4930" y="742"/>
                    <a:pt x="4901" y="843"/>
                  </a:cubicBezTo>
                  <a:cubicBezTo>
                    <a:pt x="4938" y="861"/>
                    <a:pt x="4965" y="887"/>
                    <a:pt x="5016" y="891"/>
                  </a:cubicBezTo>
                  <a:close/>
                  <a:moveTo>
                    <a:pt x="5226" y="14327"/>
                  </a:moveTo>
                  <a:cubicBezTo>
                    <a:pt x="5231" y="14275"/>
                    <a:pt x="5158" y="14224"/>
                    <a:pt x="5083" y="14251"/>
                  </a:cubicBezTo>
                  <a:cubicBezTo>
                    <a:pt x="5064" y="14295"/>
                    <a:pt x="5091" y="14367"/>
                    <a:pt x="5102" y="14414"/>
                  </a:cubicBezTo>
                  <a:cubicBezTo>
                    <a:pt x="5127" y="14402"/>
                    <a:pt x="5221" y="14374"/>
                    <a:pt x="5226" y="14327"/>
                  </a:cubicBezTo>
                  <a:close/>
                  <a:moveTo>
                    <a:pt x="5025" y="2669"/>
                  </a:moveTo>
                  <a:cubicBezTo>
                    <a:pt x="5086" y="2599"/>
                    <a:pt x="5311" y="2693"/>
                    <a:pt x="5341" y="2592"/>
                  </a:cubicBezTo>
                  <a:cubicBezTo>
                    <a:pt x="5277" y="2515"/>
                    <a:pt x="5102" y="2472"/>
                    <a:pt x="4987" y="2506"/>
                  </a:cubicBezTo>
                  <a:cubicBezTo>
                    <a:pt x="4873" y="2365"/>
                    <a:pt x="4647" y="2419"/>
                    <a:pt x="4538" y="2525"/>
                  </a:cubicBezTo>
                  <a:cubicBezTo>
                    <a:pt x="4421" y="2333"/>
                    <a:pt x="4105" y="2607"/>
                    <a:pt x="4337" y="2697"/>
                  </a:cubicBezTo>
                  <a:cubicBezTo>
                    <a:pt x="4381" y="2690"/>
                    <a:pt x="4380" y="2638"/>
                    <a:pt x="4433" y="2640"/>
                  </a:cubicBezTo>
                  <a:cubicBezTo>
                    <a:pt x="4525" y="2714"/>
                    <a:pt x="4473" y="2872"/>
                    <a:pt x="4375" y="2908"/>
                  </a:cubicBezTo>
                  <a:cubicBezTo>
                    <a:pt x="4294" y="2937"/>
                    <a:pt x="4228" y="2894"/>
                    <a:pt x="4146" y="2908"/>
                  </a:cubicBezTo>
                  <a:cubicBezTo>
                    <a:pt x="4130" y="2943"/>
                    <a:pt x="4101" y="2965"/>
                    <a:pt x="4108" y="3022"/>
                  </a:cubicBezTo>
                  <a:cubicBezTo>
                    <a:pt x="4175" y="3089"/>
                    <a:pt x="4329" y="2995"/>
                    <a:pt x="4385" y="3061"/>
                  </a:cubicBezTo>
                  <a:cubicBezTo>
                    <a:pt x="4379" y="3103"/>
                    <a:pt x="4304" y="3075"/>
                    <a:pt x="4308" y="3127"/>
                  </a:cubicBezTo>
                  <a:cubicBezTo>
                    <a:pt x="4309" y="3379"/>
                    <a:pt x="4675" y="3151"/>
                    <a:pt x="4519" y="2965"/>
                  </a:cubicBezTo>
                  <a:cubicBezTo>
                    <a:pt x="4610" y="2874"/>
                    <a:pt x="4621" y="2533"/>
                    <a:pt x="4805" y="2564"/>
                  </a:cubicBezTo>
                  <a:cubicBezTo>
                    <a:pt x="4860" y="2573"/>
                    <a:pt x="4886" y="2612"/>
                    <a:pt x="4882" y="2697"/>
                  </a:cubicBezTo>
                  <a:cubicBezTo>
                    <a:pt x="4832" y="2720"/>
                    <a:pt x="4758" y="2715"/>
                    <a:pt x="4748" y="2783"/>
                  </a:cubicBezTo>
                  <a:cubicBezTo>
                    <a:pt x="4722" y="2965"/>
                    <a:pt x="5083" y="2874"/>
                    <a:pt x="5025" y="2669"/>
                  </a:cubicBezTo>
                  <a:close/>
                  <a:moveTo>
                    <a:pt x="5341" y="14318"/>
                  </a:moveTo>
                  <a:cubicBezTo>
                    <a:pt x="5352" y="14186"/>
                    <a:pt x="5173" y="14119"/>
                    <a:pt x="5025" y="14146"/>
                  </a:cubicBezTo>
                  <a:cubicBezTo>
                    <a:pt x="5021" y="14226"/>
                    <a:pt x="5105" y="14185"/>
                    <a:pt x="5140" y="14194"/>
                  </a:cubicBezTo>
                  <a:cubicBezTo>
                    <a:pt x="5230" y="14217"/>
                    <a:pt x="5265" y="14292"/>
                    <a:pt x="5341" y="14318"/>
                  </a:cubicBezTo>
                  <a:close/>
                  <a:moveTo>
                    <a:pt x="5188" y="1445"/>
                  </a:moveTo>
                  <a:cubicBezTo>
                    <a:pt x="5249" y="1509"/>
                    <a:pt x="5383" y="1459"/>
                    <a:pt x="5379" y="1369"/>
                  </a:cubicBezTo>
                  <a:cubicBezTo>
                    <a:pt x="5335" y="1326"/>
                    <a:pt x="5296" y="1280"/>
                    <a:pt x="5235" y="1254"/>
                  </a:cubicBezTo>
                  <a:cubicBezTo>
                    <a:pt x="5219" y="1313"/>
                    <a:pt x="5184" y="1399"/>
                    <a:pt x="5188" y="1445"/>
                  </a:cubicBezTo>
                  <a:close/>
                  <a:moveTo>
                    <a:pt x="5121" y="1503"/>
                  </a:moveTo>
                  <a:cubicBezTo>
                    <a:pt x="5181" y="1683"/>
                    <a:pt x="5508" y="1543"/>
                    <a:pt x="5474" y="1398"/>
                  </a:cubicBezTo>
                  <a:cubicBezTo>
                    <a:pt x="5385" y="1430"/>
                    <a:pt x="5353" y="1536"/>
                    <a:pt x="5245" y="1532"/>
                  </a:cubicBezTo>
                  <a:cubicBezTo>
                    <a:pt x="5196" y="1530"/>
                    <a:pt x="5180" y="1476"/>
                    <a:pt x="5121" y="1503"/>
                  </a:cubicBezTo>
                  <a:close/>
                  <a:moveTo>
                    <a:pt x="5493" y="14327"/>
                  </a:moveTo>
                  <a:cubicBezTo>
                    <a:pt x="5542" y="14036"/>
                    <a:pt x="5106" y="13884"/>
                    <a:pt x="4891" y="14060"/>
                  </a:cubicBezTo>
                  <a:cubicBezTo>
                    <a:pt x="4942" y="14163"/>
                    <a:pt x="5055" y="14085"/>
                    <a:pt x="5140" y="14089"/>
                  </a:cubicBezTo>
                  <a:cubicBezTo>
                    <a:pt x="5254" y="14094"/>
                    <a:pt x="5306" y="14150"/>
                    <a:pt x="5379" y="14232"/>
                  </a:cubicBezTo>
                  <a:cubicBezTo>
                    <a:pt x="5403" y="14278"/>
                    <a:pt x="5417" y="14333"/>
                    <a:pt x="5493" y="14327"/>
                  </a:cubicBezTo>
                  <a:close/>
                  <a:moveTo>
                    <a:pt x="5618" y="14958"/>
                  </a:moveTo>
                  <a:cubicBezTo>
                    <a:pt x="5609" y="14913"/>
                    <a:pt x="5533" y="14934"/>
                    <a:pt x="5484" y="14930"/>
                  </a:cubicBezTo>
                  <a:cubicBezTo>
                    <a:pt x="5403" y="14890"/>
                    <a:pt x="5355" y="14817"/>
                    <a:pt x="5331" y="14719"/>
                  </a:cubicBezTo>
                  <a:cubicBezTo>
                    <a:pt x="5321" y="14719"/>
                    <a:pt x="5312" y="14719"/>
                    <a:pt x="5302" y="14719"/>
                  </a:cubicBezTo>
                  <a:cubicBezTo>
                    <a:pt x="5304" y="14757"/>
                    <a:pt x="5292" y="14796"/>
                    <a:pt x="5302" y="14834"/>
                  </a:cubicBezTo>
                  <a:cubicBezTo>
                    <a:pt x="5330" y="14936"/>
                    <a:pt x="5550" y="15054"/>
                    <a:pt x="5618" y="14958"/>
                  </a:cubicBezTo>
                  <a:close/>
                  <a:moveTo>
                    <a:pt x="5742" y="15197"/>
                  </a:moveTo>
                  <a:cubicBezTo>
                    <a:pt x="5716" y="15134"/>
                    <a:pt x="5688" y="15072"/>
                    <a:pt x="5637" y="15035"/>
                  </a:cubicBezTo>
                  <a:cubicBezTo>
                    <a:pt x="5343" y="15092"/>
                    <a:pt x="5120" y="14787"/>
                    <a:pt x="5321" y="14614"/>
                  </a:cubicBezTo>
                  <a:cubicBezTo>
                    <a:pt x="5390" y="14632"/>
                    <a:pt x="5402" y="14705"/>
                    <a:pt x="5513" y="14681"/>
                  </a:cubicBezTo>
                  <a:cubicBezTo>
                    <a:pt x="5599" y="14633"/>
                    <a:pt x="5595" y="14469"/>
                    <a:pt x="5532" y="14414"/>
                  </a:cubicBezTo>
                  <a:cubicBezTo>
                    <a:pt x="5407" y="14305"/>
                    <a:pt x="5188" y="14391"/>
                    <a:pt x="5111" y="14499"/>
                  </a:cubicBezTo>
                  <a:cubicBezTo>
                    <a:pt x="4945" y="14735"/>
                    <a:pt x="5103" y="15037"/>
                    <a:pt x="5264" y="15140"/>
                  </a:cubicBezTo>
                  <a:cubicBezTo>
                    <a:pt x="5375" y="15211"/>
                    <a:pt x="5562" y="15240"/>
                    <a:pt x="5742" y="15197"/>
                  </a:cubicBezTo>
                  <a:close/>
                  <a:moveTo>
                    <a:pt x="4977" y="1589"/>
                  </a:moveTo>
                  <a:cubicBezTo>
                    <a:pt x="5138" y="1908"/>
                    <a:pt x="5705" y="1752"/>
                    <a:pt x="5665" y="1350"/>
                  </a:cubicBezTo>
                  <a:cubicBezTo>
                    <a:pt x="5635" y="1314"/>
                    <a:pt x="5581" y="1366"/>
                    <a:pt x="5541" y="1379"/>
                  </a:cubicBezTo>
                  <a:cubicBezTo>
                    <a:pt x="5483" y="1530"/>
                    <a:pt x="5396" y="1647"/>
                    <a:pt x="5216" y="1637"/>
                  </a:cubicBezTo>
                  <a:cubicBezTo>
                    <a:pt x="5140" y="1632"/>
                    <a:pt x="5057" y="1507"/>
                    <a:pt x="4977" y="1589"/>
                  </a:cubicBezTo>
                  <a:close/>
                  <a:moveTo>
                    <a:pt x="5751" y="767"/>
                  </a:moveTo>
                  <a:cubicBezTo>
                    <a:pt x="5617" y="701"/>
                    <a:pt x="5386" y="887"/>
                    <a:pt x="5484" y="1006"/>
                  </a:cubicBezTo>
                  <a:cubicBezTo>
                    <a:pt x="5532" y="1006"/>
                    <a:pt x="5531" y="958"/>
                    <a:pt x="5532" y="910"/>
                  </a:cubicBezTo>
                  <a:cubicBezTo>
                    <a:pt x="5578" y="836"/>
                    <a:pt x="5682" y="819"/>
                    <a:pt x="5751" y="767"/>
                  </a:cubicBezTo>
                  <a:close/>
                  <a:moveTo>
                    <a:pt x="5780" y="700"/>
                  </a:moveTo>
                  <a:cubicBezTo>
                    <a:pt x="5823" y="660"/>
                    <a:pt x="5877" y="631"/>
                    <a:pt x="5876" y="547"/>
                  </a:cubicBezTo>
                  <a:cubicBezTo>
                    <a:pt x="5607" y="478"/>
                    <a:pt x="5286" y="648"/>
                    <a:pt x="5226" y="824"/>
                  </a:cubicBezTo>
                  <a:cubicBezTo>
                    <a:pt x="5138" y="1079"/>
                    <a:pt x="5303" y="1366"/>
                    <a:pt x="5541" y="1321"/>
                  </a:cubicBezTo>
                  <a:cubicBezTo>
                    <a:pt x="5646" y="1302"/>
                    <a:pt x="5724" y="1159"/>
                    <a:pt x="5656" y="1073"/>
                  </a:cubicBezTo>
                  <a:cubicBezTo>
                    <a:pt x="5575" y="1009"/>
                    <a:pt x="5508" y="1078"/>
                    <a:pt x="5427" y="1092"/>
                  </a:cubicBezTo>
                  <a:cubicBezTo>
                    <a:pt x="5352" y="874"/>
                    <a:pt x="5521" y="677"/>
                    <a:pt x="5780" y="700"/>
                  </a:cubicBezTo>
                  <a:close/>
                  <a:moveTo>
                    <a:pt x="5962" y="14786"/>
                  </a:moveTo>
                  <a:cubicBezTo>
                    <a:pt x="6127" y="14679"/>
                    <a:pt x="6021" y="14407"/>
                    <a:pt x="5933" y="14318"/>
                  </a:cubicBezTo>
                  <a:cubicBezTo>
                    <a:pt x="5885" y="14269"/>
                    <a:pt x="5829" y="14258"/>
                    <a:pt x="5809" y="14203"/>
                  </a:cubicBezTo>
                  <a:cubicBezTo>
                    <a:pt x="5789" y="14150"/>
                    <a:pt x="5803" y="14086"/>
                    <a:pt x="5790" y="14041"/>
                  </a:cubicBezTo>
                  <a:cubicBezTo>
                    <a:pt x="5716" y="13791"/>
                    <a:pt x="5448" y="13450"/>
                    <a:pt x="5063" y="13582"/>
                  </a:cubicBezTo>
                  <a:cubicBezTo>
                    <a:pt x="4969" y="13614"/>
                    <a:pt x="4874" y="13734"/>
                    <a:pt x="4786" y="13754"/>
                  </a:cubicBezTo>
                  <a:cubicBezTo>
                    <a:pt x="4707" y="13772"/>
                    <a:pt x="4623" y="13740"/>
                    <a:pt x="4538" y="13754"/>
                  </a:cubicBezTo>
                  <a:cubicBezTo>
                    <a:pt x="4374" y="13781"/>
                    <a:pt x="4254" y="13859"/>
                    <a:pt x="4213" y="14050"/>
                  </a:cubicBezTo>
                  <a:cubicBezTo>
                    <a:pt x="4299" y="13992"/>
                    <a:pt x="4315" y="13891"/>
                    <a:pt x="4414" y="13840"/>
                  </a:cubicBezTo>
                  <a:cubicBezTo>
                    <a:pt x="4529" y="13781"/>
                    <a:pt x="4660" y="13789"/>
                    <a:pt x="4815" y="13821"/>
                  </a:cubicBezTo>
                  <a:cubicBezTo>
                    <a:pt x="4924" y="13700"/>
                    <a:pt x="5105" y="13580"/>
                    <a:pt x="5312" y="13611"/>
                  </a:cubicBezTo>
                  <a:cubicBezTo>
                    <a:pt x="5595" y="13653"/>
                    <a:pt x="5743" y="13955"/>
                    <a:pt x="5771" y="14251"/>
                  </a:cubicBezTo>
                  <a:cubicBezTo>
                    <a:pt x="5825" y="14295"/>
                    <a:pt x="5886" y="14333"/>
                    <a:pt x="5933" y="14385"/>
                  </a:cubicBezTo>
                  <a:cubicBezTo>
                    <a:pt x="6025" y="14519"/>
                    <a:pt x="5974" y="14661"/>
                    <a:pt x="5962" y="14786"/>
                  </a:cubicBezTo>
                  <a:close/>
                  <a:moveTo>
                    <a:pt x="5943" y="1551"/>
                  </a:moveTo>
                  <a:cubicBezTo>
                    <a:pt x="6161" y="1486"/>
                    <a:pt x="6291" y="1170"/>
                    <a:pt x="6153" y="920"/>
                  </a:cubicBezTo>
                  <a:cubicBezTo>
                    <a:pt x="6143" y="920"/>
                    <a:pt x="6134" y="920"/>
                    <a:pt x="6124" y="920"/>
                  </a:cubicBezTo>
                  <a:cubicBezTo>
                    <a:pt x="6076" y="987"/>
                    <a:pt x="6144" y="1023"/>
                    <a:pt x="6153" y="1082"/>
                  </a:cubicBezTo>
                  <a:cubicBezTo>
                    <a:pt x="6187" y="1307"/>
                    <a:pt x="6015" y="1466"/>
                    <a:pt x="5847" y="1522"/>
                  </a:cubicBezTo>
                  <a:cubicBezTo>
                    <a:pt x="5854" y="1892"/>
                    <a:pt x="5609" y="2138"/>
                    <a:pt x="5255" y="2076"/>
                  </a:cubicBezTo>
                  <a:cubicBezTo>
                    <a:pt x="5081" y="2046"/>
                    <a:pt x="4998" y="1923"/>
                    <a:pt x="4891" y="1809"/>
                  </a:cubicBezTo>
                  <a:cubicBezTo>
                    <a:pt x="4812" y="1833"/>
                    <a:pt x="4746" y="1858"/>
                    <a:pt x="4672" y="1847"/>
                  </a:cubicBezTo>
                  <a:cubicBezTo>
                    <a:pt x="4530" y="1825"/>
                    <a:pt x="4475" y="1690"/>
                    <a:pt x="4394" y="1618"/>
                  </a:cubicBezTo>
                  <a:cubicBezTo>
                    <a:pt x="4394" y="1815"/>
                    <a:pt x="4608" y="1942"/>
                    <a:pt x="4844" y="1876"/>
                  </a:cubicBezTo>
                  <a:cubicBezTo>
                    <a:pt x="4910" y="1941"/>
                    <a:pt x="4945" y="2012"/>
                    <a:pt x="5006" y="2057"/>
                  </a:cubicBezTo>
                  <a:cubicBezTo>
                    <a:pt x="5397" y="2345"/>
                    <a:pt x="5975" y="2007"/>
                    <a:pt x="5943" y="1551"/>
                  </a:cubicBezTo>
                  <a:close/>
                  <a:moveTo>
                    <a:pt x="6248" y="14777"/>
                  </a:moveTo>
                  <a:cubicBezTo>
                    <a:pt x="6301" y="14564"/>
                    <a:pt x="6222" y="14373"/>
                    <a:pt x="6153" y="14251"/>
                  </a:cubicBezTo>
                  <a:cubicBezTo>
                    <a:pt x="6118" y="14189"/>
                    <a:pt x="6058" y="14153"/>
                    <a:pt x="6038" y="14098"/>
                  </a:cubicBezTo>
                  <a:cubicBezTo>
                    <a:pt x="5993" y="13973"/>
                    <a:pt x="6005" y="13855"/>
                    <a:pt x="5943" y="13754"/>
                  </a:cubicBezTo>
                  <a:cubicBezTo>
                    <a:pt x="5823" y="13560"/>
                    <a:pt x="5523" y="13324"/>
                    <a:pt x="5235" y="13324"/>
                  </a:cubicBezTo>
                  <a:cubicBezTo>
                    <a:pt x="5068" y="13324"/>
                    <a:pt x="4946" y="13369"/>
                    <a:pt x="4844" y="13420"/>
                  </a:cubicBezTo>
                  <a:cubicBezTo>
                    <a:pt x="4787" y="13447"/>
                    <a:pt x="4731" y="13509"/>
                    <a:pt x="4662" y="13525"/>
                  </a:cubicBezTo>
                  <a:cubicBezTo>
                    <a:pt x="4615" y="13536"/>
                    <a:pt x="4558" y="13515"/>
                    <a:pt x="4500" y="13525"/>
                  </a:cubicBezTo>
                  <a:cubicBezTo>
                    <a:pt x="4416" y="13539"/>
                    <a:pt x="4305" y="13588"/>
                    <a:pt x="4242" y="13630"/>
                  </a:cubicBezTo>
                  <a:cubicBezTo>
                    <a:pt x="4109" y="13717"/>
                    <a:pt x="3988" y="13884"/>
                    <a:pt x="3974" y="14079"/>
                  </a:cubicBezTo>
                  <a:cubicBezTo>
                    <a:pt x="4009" y="14116"/>
                    <a:pt x="4092" y="14109"/>
                    <a:pt x="4127" y="14098"/>
                  </a:cubicBezTo>
                  <a:cubicBezTo>
                    <a:pt x="4188" y="13899"/>
                    <a:pt x="4316" y="13732"/>
                    <a:pt x="4538" y="13706"/>
                  </a:cubicBezTo>
                  <a:cubicBezTo>
                    <a:pt x="4600" y="13699"/>
                    <a:pt x="4685" y="13733"/>
                    <a:pt x="4767" y="13716"/>
                  </a:cubicBezTo>
                  <a:cubicBezTo>
                    <a:pt x="4806" y="13707"/>
                    <a:pt x="4853" y="13659"/>
                    <a:pt x="4891" y="13630"/>
                  </a:cubicBezTo>
                  <a:cubicBezTo>
                    <a:pt x="5264" y="13349"/>
                    <a:pt x="5863" y="13653"/>
                    <a:pt x="5847" y="14184"/>
                  </a:cubicBezTo>
                  <a:cubicBezTo>
                    <a:pt x="5967" y="14293"/>
                    <a:pt x="6124" y="14404"/>
                    <a:pt x="6086" y="14652"/>
                  </a:cubicBezTo>
                  <a:cubicBezTo>
                    <a:pt x="6072" y="14744"/>
                    <a:pt x="5974" y="14806"/>
                    <a:pt x="5981" y="14882"/>
                  </a:cubicBezTo>
                  <a:cubicBezTo>
                    <a:pt x="5985" y="14933"/>
                    <a:pt x="6060" y="14988"/>
                    <a:pt x="6115" y="14977"/>
                  </a:cubicBezTo>
                  <a:cubicBezTo>
                    <a:pt x="6162" y="14968"/>
                    <a:pt x="6229" y="14853"/>
                    <a:pt x="6248" y="14777"/>
                  </a:cubicBezTo>
                  <a:close/>
                  <a:moveTo>
                    <a:pt x="6143" y="1637"/>
                  </a:moveTo>
                  <a:cubicBezTo>
                    <a:pt x="6378" y="1501"/>
                    <a:pt x="6532" y="1003"/>
                    <a:pt x="6296" y="757"/>
                  </a:cubicBezTo>
                  <a:cubicBezTo>
                    <a:pt x="6290" y="757"/>
                    <a:pt x="6283" y="757"/>
                    <a:pt x="6277" y="757"/>
                  </a:cubicBezTo>
                  <a:cubicBezTo>
                    <a:pt x="6240" y="750"/>
                    <a:pt x="6177" y="797"/>
                    <a:pt x="6162" y="843"/>
                  </a:cubicBezTo>
                  <a:cubicBezTo>
                    <a:pt x="6351" y="1105"/>
                    <a:pt x="6208" y="1498"/>
                    <a:pt x="5971" y="1589"/>
                  </a:cubicBezTo>
                  <a:cubicBezTo>
                    <a:pt x="5949" y="1893"/>
                    <a:pt x="5766" y="2113"/>
                    <a:pt x="5541" y="2181"/>
                  </a:cubicBezTo>
                  <a:cubicBezTo>
                    <a:pt x="5327" y="2246"/>
                    <a:pt x="5053" y="2162"/>
                    <a:pt x="4920" y="2048"/>
                  </a:cubicBezTo>
                  <a:cubicBezTo>
                    <a:pt x="4875" y="2009"/>
                    <a:pt x="4871" y="1948"/>
                    <a:pt x="4815" y="1933"/>
                  </a:cubicBezTo>
                  <a:cubicBezTo>
                    <a:pt x="4772" y="1921"/>
                    <a:pt x="4713" y="1945"/>
                    <a:pt x="4681" y="1942"/>
                  </a:cubicBezTo>
                  <a:cubicBezTo>
                    <a:pt x="4446" y="1925"/>
                    <a:pt x="4355" y="1722"/>
                    <a:pt x="4280" y="1551"/>
                  </a:cubicBezTo>
                  <a:cubicBezTo>
                    <a:pt x="4232" y="1547"/>
                    <a:pt x="4193" y="1553"/>
                    <a:pt x="4165" y="1570"/>
                  </a:cubicBezTo>
                  <a:cubicBezTo>
                    <a:pt x="4153" y="1656"/>
                    <a:pt x="4200" y="1761"/>
                    <a:pt x="4261" y="1837"/>
                  </a:cubicBezTo>
                  <a:cubicBezTo>
                    <a:pt x="4314" y="1905"/>
                    <a:pt x="4403" y="1990"/>
                    <a:pt x="4461" y="2028"/>
                  </a:cubicBezTo>
                  <a:cubicBezTo>
                    <a:pt x="4536" y="2077"/>
                    <a:pt x="4650" y="2100"/>
                    <a:pt x="4758" y="2086"/>
                  </a:cubicBezTo>
                  <a:cubicBezTo>
                    <a:pt x="4895" y="2202"/>
                    <a:pt x="5021" y="2335"/>
                    <a:pt x="5226" y="2363"/>
                  </a:cubicBezTo>
                  <a:cubicBezTo>
                    <a:pt x="5712" y="2429"/>
                    <a:pt x="6102" y="2080"/>
                    <a:pt x="6143" y="1637"/>
                  </a:cubicBezTo>
                  <a:close/>
                  <a:moveTo>
                    <a:pt x="6506" y="14652"/>
                  </a:moveTo>
                  <a:cubicBezTo>
                    <a:pt x="6532" y="14548"/>
                    <a:pt x="6379" y="14404"/>
                    <a:pt x="6296" y="14471"/>
                  </a:cubicBezTo>
                  <a:cubicBezTo>
                    <a:pt x="6356" y="14538"/>
                    <a:pt x="6437" y="14585"/>
                    <a:pt x="6487" y="14662"/>
                  </a:cubicBezTo>
                  <a:cubicBezTo>
                    <a:pt x="6489" y="14654"/>
                    <a:pt x="6495" y="14651"/>
                    <a:pt x="6506" y="14652"/>
                  </a:cubicBezTo>
                  <a:close/>
                  <a:moveTo>
                    <a:pt x="6430" y="1302"/>
                  </a:moveTo>
                  <a:cubicBezTo>
                    <a:pt x="6544" y="1332"/>
                    <a:pt x="6651" y="1225"/>
                    <a:pt x="6631" y="1121"/>
                  </a:cubicBezTo>
                  <a:cubicBezTo>
                    <a:pt x="6558" y="1175"/>
                    <a:pt x="6489" y="1234"/>
                    <a:pt x="6430" y="1302"/>
                  </a:cubicBezTo>
                  <a:close/>
                  <a:moveTo>
                    <a:pt x="6726" y="14777"/>
                  </a:moveTo>
                  <a:cubicBezTo>
                    <a:pt x="6829" y="14468"/>
                    <a:pt x="6454" y="14143"/>
                    <a:pt x="6182" y="14203"/>
                  </a:cubicBezTo>
                  <a:cubicBezTo>
                    <a:pt x="6206" y="14265"/>
                    <a:pt x="6231" y="14325"/>
                    <a:pt x="6268" y="14375"/>
                  </a:cubicBezTo>
                  <a:cubicBezTo>
                    <a:pt x="6433" y="14407"/>
                    <a:pt x="6574" y="14515"/>
                    <a:pt x="6554" y="14700"/>
                  </a:cubicBezTo>
                  <a:cubicBezTo>
                    <a:pt x="6370" y="14627"/>
                    <a:pt x="6300" y="14892"/>
                    <a:pt x="6430" y="14949"/>
                  </a:cubicBezTo>
                  <a:cubicBezTo>
                    <a:pt x="6542" y="14998"/>
                    <a:pt x="6697" y="14864"/>
                    <a:pt x="6726" y="14777"/>
                  </a:cubicBezTo>
                  <a:close/>
                  <a:moveTo>
                    <a:pt x="7214" y="13773"/>
                  </a:moveTo>
                  <a:cubicBezTo>
                    <a:pt x="7214" y="13745"/>
                    <a:pt x="7214" y="13716"/>
                    <a:pt x="7214" y="13687"/>
                  </a:cubicBezTo>
                  <a:cubicBezTo>
                    <a:pt x="7118" y="13600"/>
                    <a:pt x="7000" y="13690"/>
                    <a:pt x="6946" y="13754"/>
                  </a:cubicBezTo>
                  <a:cubicBezTo>
                    <a:pt x="6713" y="13680"/>
                    <a:pt x="6689" y="13978"/>
                    <a:pt x="6468" y="13888"/>
                  </a:cubicBezTo>
                  <a:cubicBezTo>
                    <a:pt x="6424" y="13842"/>
                    <a:pt x="6378" y="13735"/>
                    <a:pt x="6468" y="13706"/>
                  </a:cubicBezTo>
                  <a:cubicBezTo>
                    <a:pt x="6510" y="13782"/>
                    <a:pt x="6624" y="13775"/>
                    <a:pt x="6640" y="13697"/>
                  </a:cubicBezTo>
                  <a:cubicBezTo>
                    <a:pt x="6672" y="13541"/>
                    <a:pt x="6444" y="13528"/>
                    <a:pt x="6344" y="13620"/>
                  </a:cubicBezTo>
                  <a:cubicBezTo>
                    <a:pt x="6241" y="13576"/>
                    <a:pt x="6190" y="13481"/>
                    <a:pt x="6067" y="13458"/>
                  </a:cubicBezTo>
                  <a:cubicBezTo>
                    <a:pt x="6024" y="13578"/>
                    <a:pt x="6188" y="13612"/>
                    <a:pt x="6239" y="13725"/>
                  </a:cubicBezTo>
                  <a:cubicBezTo>
                    <a:pt x="6255" y="13762"/>
                    <a:pt x="6245" y="13805"/>
                    <a:pt x="6258" y="13840"/>
                  </a:cubicBezTo>
                  <a:cubicBezTo>
                    <a:pt x="6286" y="13912"/>
                    <a:pt x="6364" y="13969"/>
                    <a:pt x="6401" y="14012"/>
                  </a:cubicBezTo>
                  <a:cubicBezTo>
                    <a:pt x="6468" y="14019"/>
                    <a:pt x="6543" y="14017"/>
                    <a:pt x="6592" y="14041"/>
                  </a:cubicBezTo>
                  <a:cubicBezTo>
                    <a:pt x="6598" y="14136"/>
                    <a:pt x="6681" y="14276"/>
                    <a:pt x="6793" y="14280"/>
                  </a:cubicBezTo>
                  <a:cubicBezTo>
                    <a:pt x="6916" y="14283"/>
                    <a:pt x="6973" y="14137"/>
                    <a:pt x="6870" y="14089"/>
                  </a:cubicBezTo>
                  <a:cubicBezTo>
                    <a:pt x="6813" y="14083"/>
                    <a:pt x="6806" y="14127"/>
                    <a:pt x="6764" y="14136"/>
                  </a:cubicBezTo>
                  <a:cubicBezTo>
                    <a:pt x="6548" y="13943"/>
                    <a:pt x="7062" y="13759"/>
                    <a:pt x="7099" y="14022"/>
                  </a:cubicBezTo>
                  <a:cubicBezTo>
                    <a:pt x="7150" y="14028"/>
                    <a:pt x="7181" y="14014"/>
                    <a:pt x="7204" y="13993"/>
                  </a:cubicBezTo>
                  <a:cubicBezTo>
                    <a:pt x="7204" y="13901"/>
                    <a:pt x="7102" y="13870"/>
                    <a:pt x="7108" y="13802"/>
                  </a:cubicBezTo>
                  <a:cubicBezTo>
                    <a:pt x="7155" y="13819"/>
                    <a:pt x="7185" y="13798"/>
                    <a:pt x="7214" y="13773"/>
                  </a:cubicBezTo>
                  <a:close/>
                  <a:moveTo>
                    <a:pt x="7271" y="14920"/>
                  </a:moveTo>
                  <a:cubicBezTo>
                    <a:pt x="7129" y="14872"/>
                    <a:pt x="7113" y="15108"/>
                    <a:pt x="6956" y="15016"/>
                  </a:cubicBezTo>
                  <a:cubicBezTo>
                    <a:pt x="6974" y="14893"/>
                    <a:pt x="6871" y="14855"/>
                    <a:pt x="6803" y="14920"/>
                  </a:cubicBezTo>
                  <a:cubicBezTo>
                    <a:pt x="6737" y="15092"/>
                    <a:pt x="6937" y="15180"/>
                    <a:pt x="7080" y="15159"/>
                  </a:cubicBezTo>
                  <a:cubicBezTo>
                    <a:pt x="7205" y="15140"/>
                    <a:pt x="7265" y="15013"/>
                    <a:pt x="7271" y="14920"/>
                  </a:cubicBezTo>
                  <a:close/>
                  <a:moveTo>
                    <a:pt x="7252" y="1895"/>
                  </a:moveTo>
                  <a:cubicBezTo>
                    <a:pt x="7297" y="1850"/>
                    <a:pt x="7368" y="1711"/>
                    <a:pt x="7252" y="1703"/>
                  </a:cubicBezTo>
                  <a:cubicBezTo>
                    <a:pt x="7151" y="1696"/>
                    <a:pt x="7124" y="1870"/>
                    <a:pt x="6956" y="1866"/>
                  </a:cubicBezTo>
                  <a:cubicBezTo>
                    <a:pt x="6864" y="1864"/>
                    <a:pt x="6745" y="1838"/>
                    <a:pt x="6793" y="1675"/>
                  </a:cubicBezTo>
                  <a:cubicBezTo>
                    <a:pt x="6842" y="1701"/>
                    <a:pt x="6888" y="1721"/>
                    <a:pt x="6946" y="1694"/>
                  </a:cubicBezTo>
                  <a:cubicBezTo>
                    <a:pt x="7009" y="1621"/>
                    <a:pt x="6948" y="1518"/>
                    <a:pt x="6889" y="1503"/>
                  </a:cubicBezTo>
                  <a:cubicBezTo>
                    <a:pt x="6754" y="1469"/>
                    <a:pt x="6635" y="1619"/>
                    <a:pt x="6602" y="1703"/>
                  </a:cubicBezTo>
                  <a:cubicBezTo>
                    <a:pt x="6335" y="1663"/>
                    <a:pt x="6302" y="1856"/>
                    <a:pt x="6258" y="2038"/>
                  </a:cubicBezTo>
                  <a:cubicBezTo>
                    <a:pt x="6163" y="2080"/>
                    <a:pt x="6111" y="2165"/>
                    <a:pt x="6076" y="2267"/>
                  </a:cubicBezTo>
                  <a:cubicBezTo>
                    <a:pt x="6181" y="2321"/>
                    <a:pt x="6217" y="2169"/>
                    <a:pt x="6315" y="2162"/>
                  </a:cubicBezTo>
                  <a:cubicBezTo>
                    <a:pt x="6367" y="2159"/>
                    <a:pt x="6420" y="2229"/>
                    <a:pt x="6497" y="2239"/>
                  </a:cubicBezTo>
                  <a:cubicBezTo>
                    <a:pt x="6710" y="2266"/>
                    <a:pt x="6784" y="2093"/>
                    <a:pt x="6640" y="1981"/>
                  </a:cubicBezTo>
                  <a:cubicBezTo>
                    <a:pt x="6569" y="1985"/>
                    <a:pt x="6553" y="2046"/>
                    <a:pt x="6506" y="2076"/>
                  </a:cubicBezTo>
                  <a:cubicBezTo>
                    <a:pt x="6365" y="2007"/>
                    <a:pt x="6473" y="1859"/>
                    <a:pt x="6573" y="1856"/>
                  </a:cubicBezTo>
                  <a:cubicBezTo>
                    <a:pt x="6716" y="1853"/>
                    <a:pt x="6786" y="2055"/>
                    <a:pt x="6936" y="2028"/>
                  </a:cubicBezTo>
                  <a:cubicBezTo>
                    <a:pt x="6978" y="2122"/>
                    <a:pt x="7110" y="2241"/>
                    <a:pt x="7242" y="2153"/>
                  </a:cubicBezTo>
                  <a:cubicBezTo>
                    <a:pt x="7265" y="2097"/>
                    <a:pt x="7251" y="2015"/>
                    <a:pt x="7204" y="2000"/>
                  </a:cubicBezTo>
                  <a:cubicBezTo>
                    <a:pt x="7154" y="1988"/>
                    <a:pt x="7131" y="2073"/>
                    <a:pt x="7099" y="2019"/>
                  </a:cubicBezTo>
                  <a:cubicBezTo>
                    <a:pt x="7112" y="1948"/>
                    <a:pt x="7212" y="1934"/>
                    <a:pt x="7252" y="1895"/>
                  </a:cubicBezTo>
                  <a:close/>
                  <a:moveTo>
                    <a:pt x="7022" y="767"/>
                  </a:moveTo>
                  <a:cubicBezTo>
                    <a:pt x="7129" y="739"/>
                    <a:pt x="7197" y="889"/>
                    <a:pt x="7300" y="853"/>
                  </a:cubicBezTo>
                  <a:cubicBezTo>
                    <a:pt x="7265" y="673"/>
                    <a:pt x="7007" y="559"/>
                    <a:pt x="6841" y="681"/>
                  </a:cubicBezTo>
                  <a:cubicBezTo>
                    <a:pt x="6819" y="740"/>
                    <a:pt x="6778" y="793"/>
                    <a:pt x="6764" y="834"/>
                  </a:cubicBezTo>
                  <a:cubicBezTo>
                    <a:pt x="6598" y="694"/>
                    <a:pt x="6354" y="923"/>
                    <a:pt x="6535" y="1054"/>
                  </a:cubicBezTo>
                  <a:cubicBezTo>
                    <a:pt x="6588" y="1058"/>
                    <a:pt x="6660" y="1043"/>
                    <a:pt x="6698" y="1063"/>
                  </a:cubicBezTo>
                  <a:cubicBezTo>
                    <a:pt x="6723" y="1363"/>
                    <a:pt x="6372" y="1286"/>
                    <a:pt x="6334" y="1522"/>
                  </a:cubicBezTo>
                  <a:cubicBezTo>
                    <a:pt x="6694" y="1622"/>
                    <a:pt x="7032" y="1121"/>
                    <a:pt x="6793" y="843"/>
                  </a:cubicBezTo>
                  <a:cubicBezTo>
                    <a:pt x="6854" y="833"/>
                    <a:pt x="6874" y="864"/>
                    <a:pt x="6927" y="863"/>
                  </a:cubicBezTo>
                  <a:cubicBezTo>
                    <a:pt x="6986" y="835"/>
                    <a:pt x="6965" y="782"/>
                    <a:pt x="7022" y="767"/>
                  </a:cubicBezTo>
                  <a:close/>
                  <a:moveTo>
                    <a:pt x="7099" y="14853"/>
                  </a:moveTo>
                  <a:cubicBezTo>
                    <a:pt x="7198" y="14910"/>
                    <a:pt x="7326" y="14859"/>
                    <a:pt x="7319" y="14729"/>
                  </a:cubicBezTo>
                  <a:cubicBezTo>
                    <a:pt x="7203" y="14652"/>
                    <a:pt x="7097" y="14782"/>
                    <a:pt x="7099" y="14853"/>
                  </a:cubicBezTo>
                  <a:close/>
                  <a:moveTo>
                    <a:pt x="7309" y="14213"/>
                  </a:moveTo>
                  <a:cubicBezTo>
                    <a:pt x="7341" y="14194"/>
                    <a:pt x="7347" y="14128"/>
                    <a:pt x="7328" y="14089"/>
                  </a:cubicBezTo>
                  <a:cubicBezTo>
                    <a:pt x="7294" y="14056"/>
                    <a:pt x="7181" y="14045"/>
                    <a:pt x="7137" y="14079"/>
                  </a:cubicBezTo>
                  <a:cubicBezTo>
                    <a:pt x="7138" y="14180"/>
                    <a:pt x="7206" y="14214"/>
                    <a:pt x="7309" y="14213"/>
                  </a:cubicBezTo>
                  <a:close/>
                  <a:moveTo>
                    <a:pt x="7367" y="1694"/>
                  </a:moveTo>
                  <a:cubicBezTo>
                    <a:pt x="7384" y="1664"/>
                    <a:pt x="7378" y="1591"/>
                    <a:pt x="7367" y="1560"/>
                  </a:cubicBezTo>
                  <a:cubicBezTo>
                    <a:pt x="7292" y="1505"/>
                    <a:pt x="7172" y="1516"/>
                    <a:pt x="7156" y="1618"/>
                  </a:cubicBezTo>
                  <a:cubicBezTo>
                    <a:pt x="7205" y="1664"/>
                    <a:pt x="7265" y="1700"/>
                    <a:pt x="7367" y="1694"/>
                  </a:cubicBezTo>
                  <a:close/>
                  <a:moveTo>
                    <a:pt x="7500" y="14538"/>
                  </a:moveTo>
                  <a:cubicBezTo>
                    <a:pt x="7490" y="14488"/>
                    <a:pt x="7432" y="14443"/>
                    <a:pt x="7395" y="14385"/>
                  </a:cubicBezTo>
                  <a:cubicBezTo>
                    <a:pt x="7378" y="14358"/>
                    <a:pt x="7369" y="14307"/>
                    <a:pt x="7347" y="14289"/>
                  </a:cubicBezTo>
                  <a:cubicBezTo>
                    <a:pt x="7189" y="14159"/>
                    <a:pt x="7028" y="14398"/>
                    <a:pt x="6889" y="14433"/>
                  </a:cubicBezTo>
                  <a:cubicBezTo>
                    <a:pt x="6925" y="14577"/>
                    <a:pt x="6983" y="14543"/>
                    <a:pt x="7108" y="14605"/>
                  </a:cubicBezTo>
                  <a:cubicBezTo>
                    <a:pt x="7132" y="14616"/>
                    <a:pt x="7146" y="14642"/>
                    <a:pt x="7166" y="14652"/>
                  </a:cubicBezTo>
                  <a:cubicBezTo>
                    <a:pt x="7271" y="14705"/>
                    <a:pt x="7418" y="14652"/>
                    <a:pt x="7386" y="14538"/>
                  </a:cubicBezTo>
                  <a:cubicBezTo>
                    <a:pt x="7359" y="14444"/>
                    <a:pt x="7258" y="14514"/>
                    <a:pt x="7214" y="14538"/>
                  </a:cubicBezTo>
                  <a:cubicBezTo>
                    <a:pt x="7225" y="14463"/>
                    <a:pt x="7303" y="14438"/>
                    <a:pt x="7386" y="14461"/>
                  </a:cubicBezTo>
                  <a:cubicBezTo>
                    <a:pt x="7418" y="14486"/>
                    <a:pt x="7412" y="14550"/>
                    <a:pt x="7443" y="14576"/>
                  </a:cubicBezTo>
                  <a:cubicBezTo>
                    <a:pt x="7473" y="14574"/>
                    <a:pt x="7500" y="14569"/>
                    <a:pt x="7500" y="14538"/>
                  </a:cubicBezTo>
                  <a:close/>
                  <a:moveTo>
                    <a:pt x="7605" y="1235"/>
                  </a:moveTo>
                  <a:cubicBezTo>
                    <a:pt x="7587" y="1212"/>
                    <a:pt x="7560" y="1198"/>
                    <a:pt x="7529" y="1187"/>
                  </a:cubicBezTo>
                  <a:cubicBezTo>
                    <a:pt x="7480" y="1240"/>
                    <a:pt x="7418" y="1371"/>
                    <a:pt x="7300" y="1331"/>
                  </a:cubicBezTo>
                  <a:cubicBezTo>
                    <a:pt x="7273" y="1322"/>
                    <a:pt x="7249" y="1287"/>
                    <a:pt x="7242" y="1245"/>
                  </a:cubicBezTo>
                  <a:cubicBezTo>
                    <a:pt x="7247" y="1217"/>
                    <a:pt x="7263" y="1201"/>
                    <a:pt x="7290" y="1197"/>
                  </a:cubicBezTo>
                  <a:cubicBezTo>
                    <a:pt x="7295" y="1227"/>
                    <a:pt x="7273" y="1231"/>
                    <a:pt x="7281" y="1264"/>
                  </a:cubicBezTo>
                  <a:cubicBezTo>
                    <a:pt x="7466" y="1418"/>
                    <a:pt x="7529" y="1003"/>
                    <a:pt x="7271" y="1063"/>
                  </a:cubicBezTo>
                  <a:cubicBezTo>
                    <a:pt x="7284" y="1032"/>
                    <a:pt x="7352" y="1055"/>
                    <a:pt x="7367" y="1025"/>
                  </a:cubicBezTo>
                  <a:cubicBezTo>
                    <a:pt x="7401" y="888"/>
                    <a:pt x="7063" y="829"/>
                    <a:pt x="7137" y="1015"/>
                  </a:cubicBezTo>
                  <a:cubicBezTo>
                    <a:pt x="7155" y="1045"/>
                    <a:pt x="7196" y="1052"/>
                    <a:pt x="7204" y="1092"/>
                  </a:cubicBezTo>
                  <a:cubicBezTo>
                    <a:pt x="7144" y="1201"/>
                    <a:pt x="6953" y="1178"/>
                    <a:pt x="6956" y="1350"/>
                  </a:cubicBezTo>
                  <a:cubicBezTo>
                    <a:pt x="7100" y="1394"/>
                    <a:pt x="7224" y="1507"/>
                    <a:pt x="7386" y="1503"/>
                  </a:cubicBezTo>
                  <a:cubicBezTo>
                    <a:pt x="7421" y="1375"/>
                    <a:pt x="7521" y="1313"/>
                    <a:pt x="7605" y="1235"/>
                  </a:cubicBezTo>
                  <a:close/>
                  <a:moveTo>
                    <a:pt x="7567" y="14748"/>
                  </a:moveTo>
                  <a:cubicBezTo>
                    <a:pt x="7585" y="14689"/>
                    <a:pt x="7634" y="14662"/>
                    <a:pt x="7644" y="14595"/>
                  </a:cubicBezTo>
                  <a:cubicBezTo>
                    <a:pt x="7326" y="14515"/>
                    <a:pt x="7355" y="14942"/>
                    <a:pt x="7242" y="15130"/>
                  </a:cubicBezTo>
                  <a:cubicBezTo>
                    <a:pt x="7358" y="15168"/>
                    <a:pt x="7466" y="15119"/>
                    <a:pt x="7519" y="15063"/>
                  </a:cubicBezTo>
                  <a:cubicBezTo>
                    <a:pt x="7576" y="15065"/>
                    <a:pt x="7633" y="15068"/>
                    <a:pt x="7653" y="15035"/>
                  </a:cubicBezTo>
                  <a:cubicBezTo>
                    <a:pt x="7629" y="14957"/>
                    <a:pt x="7592" y="14892"/>
                    <a:pt x="7567" y="14815"/>
                  </a:cubicBezTo>
                  <a:cubicBezTo>
                    <a:pt x="7460" y="14811"/>
                    <a:pt x="7513" y="14913"/>
                    <a:pt x="7500" y="14968"/>
                  </a:cubicBezTo>
                  <a:cubicBezTo>
                    <a:pt x="7400" y="14919"/>
                    <a:pt x="7466" y="14741"/>
                    <a:pt x="7567" y="14748"/>
                  </a:cubicBezTo>
                  <a:close/>
                  <a:moveTo>
                    <a:pt x="7605" y="14175"/>
                  </a:moveTo>
                  <a:cubicBezTo>
                    <a:pt x="7867" y="14159"/>
                    <a:pt x="7716" y="13875"/>
                    <a:pt x="7577" y="13840"/>
                  </a:cubicBezTo>
                  <a:cubicBezTo>
                    <a:pt x="7570" y="13741"/>
                    <a:pt x="7459" y="13678"/>
                    <a:pt x="7376" y="13716"/>
                  </a:cubicBezTo>
                  <a:cubicBezTo>
                    <a:pt x="7460" y="13844"/>
                    <a:pt x="7361" y="14044"/>
                    <a:pt x="7386" y="14213"/>
                  </a:cubicBezTo>
                  <a:cubicBezTo>
                    <a:pt x="7407" y="14355"/>
                    <a:pt x="7469" y="14456"/>
                    <a:pt x="7605" y="14499"/>
                  </a:cubicBezTo>
                  <a:cubicBezTo>
                    <a:pt x="7571" y="14421"/>
                    <a:pt x="7594" y="14326"/>
                    <a:pt x="7625" y="14261"/>
                  </a:cubicBezTo>
                  <a:cubicBezTo>
                    <a:pt x="7549" y="14226"/>
                    <a:pt x="7426" y="14038"/>
                    <a:pt x="7605" y="14022"/>
                  </a:cubicBezTo>
                  <a:cubicBezTo>
                    <a:pt x="7610" y="14071"/>
                    <a:pt x="7563" y="14068"/>
                    <a:pt x="7567" y="14117"/>
                  </a:cubicBezTo>
                  <a:cubicBezTo>
                    <a:pt x="7585" y="14132"/>
                    <a:pt x="7590" y="14158"/>
                    <a:pt x="7605" y="14175"/>
                  </a:cubicBezTo>
                  <a:close/>
                  <a:moveTo>
                    <a:pt x="7739" y="1178"/>
                  </a:moveTo>
                  <a:cubicBezTo>
                    <a:pt x="7742" y="1131"/>
                    <a:pt x="7700" y="1053"/>
                    <a:pt x="7672" y="1006"/>
                  </a:cubicBezTo>
                  <a:cubicBezTo>
                    <a:pt x="7514" y="1052"/>
                    <a:pt x="7465" y="796"/>
                    <a:pt x="7625" y="843"/>
                  </a:cubicBezTo>
                  <a:cubicBezTo>
                    <a:pt x="7614" y="871"/>
                    <a:pt x="7567" y="862"/>
                    <a:pt x="7558" y="891"/>
                  </a:cubicBezTo>
                  <a:cubicBezTo>
                    <a:pt x="7554" y="964"/>
                    <a:pt x="7613" y="976"/>
                    <a:pt x="7691" y="968"/>
                  </a:cubicBezTo>
                  <a:cubicBezTo>
                    <a:pt x="7850" y="879"/>
                    <a:pt x="7773" y="609"/>
                    <a:pt x="7558" y="700"/>
                  </a:cubicBezTo>
                  <a:cubicBezTo>
                    <a:pt x="7497" y="639"/>
                    <a:pt x="7308" y="560"/>
                    <a:pt x="7242" y="671"/>
                  </a:cubicBezTo>
                  <a:cubicBezTo>
                    <a:pt x="7419" y="824"/>
                    <a:pt x="7402" y="1248"/>
                    <a:pt x="7739" y="1178"/>
                  </a:cubicBezTo>
                  <a:close/>
                  <a:moveTo>
                    <a:pt x="7730" y="1790"/>
                  </a:moveTo>
                  <a:cubicBezTo>
                    <a:pt x="7557" y="1769"/>
                    <a:pt x="7634" y="1551"/>
                    <a:pt x="7797" y="1579"/>
                  </a:cubicBezTo>
                  <a:cubicBezTo>
                    <a:pt x="7758" y="1474"/>
                    <a:pt x="7695" y="1395"/>
                    <a:pt x="7682" y="1264"/>
                  </a:cubicBezTo>
                  <a:cubicBezTo>
                    <a:pt x="7529" y="1321"/>
                    <a:pt x="7424" y="1430"/>
                    <a:pt x="7414" y="1598"/>
                  </a:cubicBezTo>
                  <a:cubicBezTo>
                    <a:pt x="7406" y="1748"/>
                    <a:pt x="7512" y="1922"/>
                    <a:pt x="7443" y="2086"/>
                  </a:cubicBezTo>
                  <a:cubicBezTo>
                    <a:pt x="7559" y="2116"/>
                    <a:pt x="7646" y="2042"/>
                    <a:pt x="7691" y="1971"/>
                  </a:cubicBezTo>
                  <a:cubicBezTo>
                    <a:pt x="7964" y="1964"/>
                    <a:pt x="7885" y="1483"/>
                    <a:pt x="7672" y="1675"/>
                  </a:cubicBezTo>
                  <a:cubicBezTo>
                    <a:pt x="7669" y="1736"/>
                    <a:pt x="7724" y="1738"/>
                    <a:pt x="7730" y="1790"/>
                  </a:cubicBezTo>
                  <a:close/>
                  <a:moveTo>
                    <a:pt x="7978" y="14538"/>
                  </a:moveTo>
                  <a:cubicBezTo>
                    <a:pt x="8190" y="14436"/>
                    <a:pt x="7979" y="14147"/>
                    <a:pt x="7863" y="14079"/>
                  </a:cubicBezTo>
                  <a:cubicBezTo>
                    <a:pt x="7709" y="14149"/>
                    <a:pt x="7525" y="14462"/>
                    <a:pt x="7777" y="14557"/>
                  </a:cubicBezTo>
                  <a:cubicBezTo>
                    <a:pt x="7826" y="14532"/>
                    <a:pt x="7896" y="14529"/>
                    <a:pt x="7930" y="14490"/>
                  </a:cubicBezTo>
                  <a:cubicBezTo>
                    <a:pt x="7941" y="14429"/>
                    <a:pt x="7912" y="14406"/>
                    <a:pt x="7892" y="14375"/>
                  </a:cubicBezTo>
                  <a:cubicBezTo>
                    <a:pt x="7834" y="14353"/>
                    <a:pt x="7805" y="14427"/>
                    <a:pt x="7787" y="14385"/>
                  </a:cubicBezTo>
                  <a:cubicBezTo>
                    <a:pt x="7871" y="14243"/>
                    <a:pt x="8023" y="14405"/>
                    <a:pt x="7978" y="14538"/>
                  </a:cubicBezTo>
                  <a:close/>
                  <a:moveTo>
                    <a:pt x="7930" y="13993"/>
                  </a:moveTo>
                  <a:cubicBezTo>
                    <a:pt x="7953" y="13924"/>
                    <a:pt x="8015" y="13893"/>
                    <a:pt x="8045" y="13831"/>
                  </a:cubicBezTo>
                  <a:cubicBezTo>
                    <a:pt x="7979" y="13722"/>
                    <a:pt x="7716" y="13658"/>
                    <a:pt x="7663" y="13821"/>
                  </a:cubicBezTo>
                  <a:cubicBezTo>
                    <a:pt x="7716" y="13883"/>
                    <a:pt x="7785" y="13928"/>
                    <a:pt x="7806" y="14022"/>
                  </a:cubicBezTo>
                  <a:cubicBezTo>
                    <a:pt x="7869" y="14026"/>
                    <a:pt x="7863" y="13958"/>
                    <a:pt x="7930" y="13993"/>
                  </a:cubicBezTo>
                  <a:close/>
                  <a:moveTo>
                    <a:pt x="7940" y="2114"/>
                  </a:moveTo>
                  <a:cubicBezTo>
                    <a:pt x="7998" y="2077"/>
                    <a:pt x="8090" y="2074"/>
                    <a:pt x="8122" y="2009"/>
                  </a:cubicBezTo>
                  <a:cubicBezTo>
                    <a:pt x="8043" y="1935"/>
                    <a:pt x="7949" y="1876"/>
                    <a:pt x="7959" y="1713"/>
                  </a:cubicBezTo>
                  <a:cubicBezTo>
                    <a:pt x="7947" y="1713"/>
                    <a:pt x="7946" y="1701"/>
                    <a:pt x="7930" y="1703"/>
                  </a:cubicBezTo>
                  <a:cubicBezTo>
                    <a:pt x="7924" y="1850"/>
                    <a:pt x="7847" y="1926"/>
                    <a:pt x="7777" y="2009"/>
                  </a:cubicBezTo>
                  <a:cubicBezTo>
                    <a:pt x="7820" y="2056"/>
                    <a:pt x="7881" y="2084"/>
                    <a:pt x="7940" y="2114"/>
                  </a:cubicBezTo>
                  <a:close/>
                  <a:moveTo>
                    <a:pt x="7854" y="15111"/>
                  </a:moveTo>
                  <a:cubicBezTo>
                    <a:pt x="7961" y="15111"/>
                    <a:pt x="8081" y="14867"/>
                    <a:pt x="8074" y="14758"/>
                  </a:cubicBezTo>
                  <a:cubicBezTo>
                    <a:pt x="8055" y="14482"/>
                    <a:pt x="7631" y="14627"/>
                    <a:pt x="7825" y="14777"/>
                  </a:cubicBezTo>
                  <a:cubicBezTo>
                    <a:pt x="7857" y="14812"/>
                    <a:pt x="7902" y="14726"/>
                    <a:pt x="7921" y="14777"/>
                  </a:cubicBezTo>
                  <a:cubicBezTo>
                    <a:pt x="7800" y="14899"/>
                    <a:pt x="7708" y="14750"/>
                    <a:pt x="7711" y="14643"/>
                  </a:cubicBezTo>
                  <a:cubicBezTo>
                    <a:pt x="7503" y="14709"/>
                    <a:pt x="7734" y="15111"/>
                    <a:pt x="7854" y="15111"/>
                  </a:cubicBezTo>
                  <a:close/>
                  <a:moveTo>
                    <a:pt x="8093" y="1159"/>
                  </a:moveTo>
                  <a:cubicBezTo>
                    <a:pt x="8301" y="1088"/>
                    <a:pt x="8117" y="755"/>
                    <a:pt x="7969" y="719"/>
                  </a:cubicBezTo>
                  <a:cubicBezTo>
                    <a:pt x="7873" y="806"/>
                    <a:pt x="7665" y="933"/>
                    <a:pt x="7768" y="1111"/>
                  </a:cubicBezTo>
                  <a:cubicBezTo>
                    <a:pt x="7879" y="1303"/>
                    <a:pt x="8215" y="1035"/>
                    <a:pt x="7959" y="958"/>
                  </a:cubicBezTo>
                  <a:cubicBezTo>
                    <a:pt x="7916" y="966"/>
                    <a:pt x="7918" y="1019"/>
                    <a:pt x="7892" y="1044"/>
                  </a:cubicBezTo>
                  <a:cubicBezTo>
                    <a:pt x="7883" y="1027"/>
                    <a:pt x="7869" y="1016"/>
                    <a:pt x="7863" y="996"/>
                  </a:cubicBezTo>
                  <a:cubicBezTo>
                    <a:pt x="7940" y="855"/>
                    <a:pt x="8154" y="962"/>
                    <a:pt x="8093" y="1159"/>
                  </a:cubicBezTo>
                  <a:close/>
                  <a:moveTo>
                    <a:pt x="8188" y="1388"/>
                  </a:moveTo>
                  <a:cubicBezTo>
                    <a:pt x="8212" y="1084"/>
                    <a:pt x="7786" y="1232"/>
                    <a:pt x="7959" y="1417"/>
                  </a:cubicBezTo>
                  <a:cubicBezTo>
                    <a:pt x="8014" y="1427"/>
                    <a:pt x="8038" y="1367"/>
                    <a:pt x="8074" y="1388"/>
                  </a:cubicBezTo>
                  <a:cubicBezTo>
                    <a:pt x="8050" y="1444"/>
                    <a:pt x="7998" y="1473"/>
                    <a:pt x="7949" y="1465"/>
                  </a:cubicBezTo>
                  <a:cubicBezTo>
                    <a:pt x="7846" y="1447"/>
                    <a:pt x="7873" y="1297"/>
                    <a:pt x="7883" y="1226"/>
                  </a:cubicBezTo>
                  <a:cubicBezTo>
                    <a:pt x="7613" y="1248"/>
                    <a:pt x="7833" y="1619"/>
                    <a:pt x="7978" y="1656"/>
                  </a:cubicBezTo>
                  <a:cubicBezTo>
                    <a:pt x="8065" y="1595"/>
                    <a:pt x="8178" y="1516"/>
                    <a:pt x="8188" y="1388"/>
                  </a:cubicBezTo>
                  <a:close/>
                  <a:moveTo>
                    <a:pt x="8370" y="14213"/>
                  </a:moveTo>
                  <a:cubicBezTo>
                    <a:pt x="8391" y="14066"/>
                    <a:pt x="8324" y="13897"/>
                    <a:pt x="8389" y="13764"/>
                  </a:cubicBezTo>
                  <a:cubicBezTo>
                    <a:pt x="8295" y="13675"/>
                    <a:pt x="8188" y="13803"/>
                    <a:pt x="8131" y="13850"/>
                  </a:cubicBezTo>
                  <a:cubicBezTo>
                    <a:pt x="8085" y="13888"/>
                    <a:pt x="8028" y="13902"/>
                    <a:pt x="8007" y="13936"/>
                  </a:cubicBezTo>
                  <a:cubicBezTo>
                    <a:pt x="7917" y="14076"/>
                    <a:pt x="8057" y="14217"/>
                    <a:pt x="8141" y="14098"/>
                  </a:cubicBezTo>
                  <a:cubicBezTo>
                    <a:pt x="8155" y="14052"/>
                    <a:pt x="8086" y="14039"/>
                    <a:pt x="8112" y="14012"/>
                  </a:cubicBezTo>
                  <a:cubicBezTo>
                    <a:pt x="8256" y="14046"/>
                    <a:pt x="8131" y="14191"/>
                    <a:pt x="8064" y="14213"/>
                  </a:cubicBezTo>
                  <a:cubicBezTo>
                    <a:pt x="8101" y="14291"/>
                    <a:pt x="8133" y="14408"/>
                    <a:pt x="8093" y="14509"/>
                  </a:cubicBezTo>
                  <a:cubicBezTo>
                    <a:pt x="8229" y="14495"/>
                    <a:pt x="8347" y="14373"/>
                    <a:pt x="8370" y="14213"/>
                  </a:cubicBezTo>
                  <a:close/>
                  <a:moveTo>
                    <a:pt x="8427" y="2086"/>
                  </a:moveTo>
                  <a:cubicBezTo>
                    <a:pt x="8403" y="1813"/>
                    <a:pt x="8563" y="1356"/>
                    <a:pt x="8246" y="1283"/>
                  </a:cubicBezTo>
                  <a:cubicBezTo>
                    <a:pt x="8244" y="1425"/>
                    <a:pt x="8182" y="1506"/>
                    <a:pt x="8141" y="1608"/>
                  </a:cubicBezTo>
                  <a:cubicBezTo>
                    <a:pt x="8251" y="1603"/>
                    <a:pt x="8308" y="1792"/>
                    <a:pt x="8169" y="1799"/>
                  </a:cubicBezTo>
                  <a:cubicBezTo>
                    <a:pt x="8173" y="1758"/>
                    <a:pt x="8227" y="1768"/>
                    <a:pt x="8217" y="1713"/>
                  </a:cubicBezTo>
                  <a:cubicBezTo>
                    <a:pt x="8204" y="1707"/>
                    <a:pt x="8199" y="1693"/>
                    <a:pt x="8198" y="1675"/>
                  </a:cubicBezTo>
                  <a:cubicBezTo>
                    <a:pt x="8064" y="1605"/>
                    <a:pt x="7957" y="1753"/>
                    <a:pt x="8026" y="1876"/>
                  </a:cubicBezTo>
                  <a:cubicBezTo>
                    <a:pt x="8054" y="1925"/>
                    <a:pt x="8137" y="1918"/>
                    <a:pt x="8217" y="1981"/>
                  </a:cubicBezTo>
                  <a:cubicBezTo>
                    <a:pt x="8249" y="2006"/>
                    <a:pt x="8251" y="2051"/>
                    <a:pt x="8274" y="2067"/>
                  </a:cubicBezTo>
                  <a:cubicBezTo>
                    <a:pt x="8315" y="2093"/>
                    <a:pt x="8409" y="2102"/>
                    <a:pt x="8427" y="2086"/>
                  </a:cubicBezTo>
                  <a:close/>
                  <a:moveTo>
                    <a:pt x="8294" y="15082"/>
                  </a:moveTo>
                  <a:cubicBezTo>
                    <a:pt x="8351" y="15105"/>
                    <a:pt x="8435" y="15140"/>
                    <a:pt x="8513" y="15111"/>
                  </a:cubicBezTo>
                  <a:cubicBezTo>
                    <a:pt x="8418" y="14903"/>
                    <a:pt x="8340" y="14579"/>
                    <a:pt x="8074" y="14605"/>
                  </a:cubicBezTo>
                  <a:cubicBezTo>
                    <a:pt x="8092" y="14660"/>
                    <a:pt x="8117" y="14708"/>
                    <a:pt x="8122" y="14777"/>
                  </a:cubicBezTo>
                  <a:cubicBezTo>
                    <a:pt x="8202" y="14785"/>
                    <a:pt x="8301" y="14826"/>
                    <a:pt x="8255" y="14930"/>
                  </a:cubicBezTo>
                  <a:cubicBezTo>
                    <a:pt x="8206" y="14896"/>
                    <a:pt x="8225" y="14835"/>
                    <a:pt x="8160" y="14834"/>
                  </a:cubicBezTo>
                  <a:cubicBezTo>
                    <a:pt x="8111" y="14833"/>
                    <a:pt x="8036" y="14935"/>
                    <a:pt x="8045" y="15006"/>
                  </a:cubicBezTo>
                  <a:cubicBezTo>
                    <a:pt x="8058" y="15111"/>
                    <a:pt x="8178" y="15120"/>
                    <a:pt x="8294" y="15082"/>
                  </a:cubicBezTo>
                  <a:close/>
                  <a:moveTo>
                    <a:pt x="8618" y="624"/>
                  </a:moveTo>
                  <a:cubicBezTo>
                    <a:pt x="8493" y="582"/>
                    <a:pt x="8412" y="665"/>
                    <a:pt x="8341" y="710"/>
                  </a:cubicBezTo>
                  <a:cubicBezTo>
                    <a:pt x="8270" y="657"/>
                    <a:pt x="8155" y="716"/>
                    <a:pt x="8131" y="796"/>
                  </a:cubicBezTo>
                  <a:cubicBezTo>
                    <a:pt x="8202" y="849"/>
                    <a:pt x="8207" y="968"/>
                    <a:pt x="8294" y="1006"/>
                  </a:cubicBezTo>
                  <a:cubicBezTo>
                    <a:pt x="8317" y="984"/>
                    <a:pt x="8346" y="969"/>
                    <a:pt x="8370" y="949"/>
                  </a:cubicBezTo>
                  <a:cubicBezTo>
                    <a:pt x="8375" y="906"/>
                    <a:pt x="8365" y="877"/>
                    <a:pt x="8360" y="843"/>
                  </a:cubicBezTo>
                  <a:cubicBezTo>
                    <a:pt x="8528" y="1015"/>
                    <a:pt x="8177" y="1019"/>
                    <a:pt x="8188" y="1187"/>
                  </a:cubicBezTo>
                  <a:cubicBezTo>
                    <a:pt x="8509" y="1215"/>
                    <a:pt x="8561" y="892"/>
                    <a:pt x="8618" y="624"/>
                  </a:cubicBezTo>
                  <a:close/>
                  <a:moveTo>
                    <a:pt x="8599" y="14270"/>
                  </a:moveTo>
                  <a:cubicBezTo>
                    <a:pt x="8626" y="14237"/>
                    <a:pt x="8634" y="14183"/>
                    <a:pt x="8647" y="14136"/>
                  </a:cubicBezTo>
                  <a:cubicBezTo>
                    <a:pt x="8605" y="14097"/>
                    <a:pt x="8493" y="14002"/>
                    <a:pt x="8437" y="14069"/>
                  </a:cubicBezTo>
                  <a:cubicBezTo>
                    <a:pt x="8422" y="14115"/>
                    <a:pt x="8422" y="14175"/>
                    <a:pt x="8418" y="14232"/>
                  </a:cubicBezTo>
                  <a:cubicBezTo>
                    <a:pt x="8457" y="14261"/>
                    <a:pt x="8546" y="14286"/>
                    <a:pt x="8599" y="14270"/>
                  </a:cubicBezTo>
                  <a:close/>
                  <a:moveTo>
                    <a:pt x="8685" y="14824"/>
                  </a:moveTo>
                  <a:cubicBezTo>
                    <a:pt x="8688" y="14780"/>
                    <a:pt x="8656" y="14771"/>
                    <a:pt x="8647" y="14738"/>
                  </a:cubicBezTo>
                  <a:cubicBezTo>
                    <a:pt x="8558" y="14732"/>
                    <a:pt x="8497" y="14754"/>
                    <a:pt x="8427" y="14767"/>
                  </a:cubicBezTo>
                  <a:cubicBezTo>
                    <a:pt x="8428" y="14814"/>
                    <a:pt x="8457" y="14833"/>
                    <a:pt x="8475" y="14863"/>
                  </a:cubicBezTo>
                  <a:cubicBezTo>
                    <a:pt x="8563" y="14868"/>
                    <a:pt x="8638" y="14860"/>
                    <a:pt x="8685" y="14824"/>
                  </a:cubicBezTo>
                  <a:close/>
                  <a:moveTo>
                    <a:pt x="8704" y="1694"/>
                  </a:moveTo>
                  <a:cubicBezTo>
                    <a:pt x="8717" y="1532"/>
                    <a:pt x="8450" y="1504"/>
                    <a:pt x="8513" y="1703"/>
                  </a:cubicBezTo>
                  <a:cubicBezTo>
                    <a:pt x="8574" y="1724"/>
                    <a:pt x="8657" y="1729"/>
                    <a:pt x="8704" y="1694"/>
                  </a:cubicBezTo>
                  <a:close/>
                  <a:moveTo>
                    <a:pt x="8771" y="920"/>
                  </a:moveTo>
                  <a:cubicBezTo>
                    <a:pt x="8673" y="882"/>
                    <a:pt x="8533" y="951"/>
                    <a:pt x="8542" y="1082"/>
                  </a:cubicBezTo>
                  <a:cubicBezTo>
                    <a:pt x="8684" y="1101"/>
                    <a:pt x="8752" y="1045"/>
                    <a:pt x="8771" y="920"/>
                  </a:cubicBezTo>
                  <a:close/>
                  <a:moveTo>
                    <a:pt x="8638" y="14643"/>
                  </a:moveTo>
                  <a:cubicBezTo>
                    <a:pt x="8734" y="14581"/>
                    <a:pt x="8888" y="14539"/>
                    <a:pt x="8867" y="14423"/>
                  </a:cubicBezTo>
                  <a:cubicBezTo>
                    <a:pt x="8704" y="14422"/>
                    <a:pt x="8611" y="14290"/>
                    <a:pt x="8399" y="14308"/>
                  </a:cubicBezTo>
                  <a:cubicBezTo>
                    <a:pt x="8360" y="14359"/>
                    <a:pt x="8329" y="14417"/>
                    <a:pt x="8294" y="14471"/>
                  </a:cubicBezTo>
                  <a:cubicBezTo>
                    <a:pt x="8255" y="14493"/>
                    <a:pt x="8207" y="14505"/>
                    <a:pt x="8198" y="14557"/>
                  </a:cubicBezTo>
                  <a:cubicBezTo>
                    <a:pt x="8217" y="14586"/>
                    <a:pt x="8245" y="14605"/>
                    <a:pt x="8294" y="14605"/>
                  </a:cubicBezTo>
                  <a:cubicBezTo>
                    <a:pt x="8306" y="14494"/>
                    <a:pt x="8541" y="14408"/>
                    <a:pt x="8504" y="14566"/>
                  </a:cubicBezTo>
                  <a:cubicBezTo>
                    <a:pt x="8461" y="14565"/>
                    <a:pt x="8480" y="14501"/>
                    <a:pt x="8427" y="14509"/>
                  </a:cubicBezTo>
                  <a:cubicBezTo>
                    <a:pt x="8409" y="14513"/>
                    <a:pt x="8403" y="14530"/>
                    <a:pt x="8380" y="14528"/>
                  </a:cubicBezTo>
                  <a:cubicBezTo>
                    <a:pt x="8340" y="14662"/>
                    <a:pt x="8435" y="14749"/>
                    <a:pt x="8552" y="14719"/>
                  </a:cubicBezTo>
                  <a:cubicBezTo>
                    <a:pt x="8579" y="14712"/>
                    <a:pt x="8606" y="14663"/>
                    <a:pt x="8638" y="14643"/>
                  </a:cubicBezTo>
                  <a:close/>
                  <a:moveTo>
                    <a:pt x="8943" y="15073"/>
                  </a:moveTo>
                  <a:cubicBezTo>
                    <a:pt x="9007" y="14961"/>
                    <a:pt x="8888" y="14786"/>
                    <a:pt x="8781" y="14920"/>
                  </a:cubicBezTo>
                  <a:cubicBezTo>
                    <a:pt x="8776" y="14955"/>
                    <a:pt x="8786" y="15000"/>
                    <a:pt x="8743" y="15016"/>
                  </a:cubicBezTo>
                  <a:cubicBezTo>
                    <a:pt x="8652" y="15002"/>
                    <a:pt x="8599" y="14908"/>
                    <a:pt x="8513" y="14920"/>
                  </a:cubicBezTo>
                  <a:cubicBezTo>
                    <a:pt x="8444" y="15121"/>
                    <a:pt x="8856" y="15226"/>
                    <a:pt x="8943" y="15073"/>
                  </a:cubicBezTo>
                  <a:close/>
                  <a:moveTo>
                    <a:pt x="8962" y="1359"/>
                  </a:moveTo>
                  <a:cubicBezTo>
                    <a:pt x="8963" y="1238"/>
                    <a:pt x="8877" y="1203"/>
                    <a:pt x="8771" y="1187"/>
                  </a:cubicBezTo>
                  <a:cubicBezTo>
                    <a:pt x="8722" y="1101"/>
                    <a:pt x="8514" y="1066"/>
                    <a:pt x="8466" y="1168"/>
                  </a:cubicBezTo>
                  <a:cubicBezTo>
                    <a:pt x="8434" y="1236"/>
                    <a:pt x="8469" y="1367"/>
                    <a:pt x="8590" y="1321"/>
                  </a:cubicBezTo>
                  <a:cubicBezTo>
                    <a:pt x="8606" y="1288"/>
                    <a:pt x="8575" y="1264"/>
                    <a:pt x="8599" y="1235"/>
                  </a:cubicBezTo>
                  <a:cubicBezTo>
                    <a:pt x="8672" y="1309"/>
                    <a:pt x="8594" y="1381"/>
                    <a:pt x="8532" y="1379"/>
                  </a:cubicBezTo>
                  <a:cubicBezTo>
                    <a:pt x="8432" y="1375"/>
                    <a:pt x="8425" y="1254"/>
                    <a:pt x="8408" y="1178"/>
                  </a:cubicBezTo>
                  <a:cubicBezTo>
                    <a:pt x="8357" y="1184"/>
                    <a:pt x="8317" y="1202"/>
                    <a:pt x="8303" y="1245"/>
                  </a:cubicBezTo>
                  <a:cubicBezTo>
                    <a:pt x="8397" y="1317"/>
                    <a:pt x="8463" y="1416"/>
                    <a:pt x="8513" y="1532"/>
                  </a:cubicBezTo>
                  <a:cubicBezTo>
                    <a:pt x="8705" y="1516"/>
                    <a:pt x="8782" y="1387"/>
                    <a:pt x="8962" y="1359"/>
                  </a:cubicBezTo>
                  <a:close/>
                  <a:moveTo>
                    <a:pt x="9048" y="843"/>
                  </a:moveTo>
                  <a:cubicBezTo>
                    <a:pt x="9097" y="588"/>
                    <a:pt x="8749" y="560"/>
                    <a:pt x="8647" y="700"/>
                  </a:cubicBezTo>
                  <a:cubicBezTo>
                    <a:pt x="8653" y="775"/>
                    <a:pt x="8570" y="805"/>
                    <a:pt x="8609" y="882"/>
                  </a:cubicBezTo>
                  <a:cubicBezTo>
                    <a:pt x="8731" y="878"/>
                    <a:pt x="8742" y="718"/>
                    <a:pt x="8876" y="757"/>
                  </a:cubicBezTo>
                  <a:cubicBezTo>
                    <a:pt x="8890" y="807"/>
                    <a:pt x="8889" y="872"/>
                    <a:pt x="8934" y="891"/>
                  </a:cubicBezTo>
                  <a:cubicBezTo>
                    <a:pt x="8998" y="902"/>
                    <a:pt x="9014" y="863"/>
                    <a:pt x="9048" y="843"/>
                  </a:cubicBezTo>
                  <a:close/>
                  <a:moveTo>
                    <a:pt x="9421" y="14442"/>
                  </a:moveTo>
                  <a:cubicBezTo>
                    <a:pt x="9326" y="14370"/>
                    <a:pt x="9157" y="14503"/>
                    <a:pt x="9173" y="14605"/>
                  </a:cubicBezTo>
                  <a:cubicBezTo>
                    <a:pt x="9233" y="14611"/>
                    <a:pt x="9249" y="14544"/>
                    <a:pt x="9287" y="14519"/>
                  </a:cubicBezTo>
                  <a:cubicBezTo>
                    <a:pt x="9331" y="14489"/>
                    <a:pt x="9398" y="14500"/>
                    <a:pt x="9421" y="14442"/>
                  </a:cubicBezTo>
                  <a:close/>
                  <a:moveTo>
                    <a:pt x="9526" y="14213"/>
                  </a:moveTo>
                  <a:cubicBezTo>
                    <a:pt x="9337" y="14170"/>
                    <a:pt x="9120" y="14239"/>
                    <a:pt x="9020" y="14356"/>
                  </a:cubicBezTo>
                  <a:cubicBezTo>
                    <a:pt x="8960" y="14426"/>
                    <a:pt x="8898" y="14576"/>
                    <a:pt x="8915" y="14691"/>
                  </a:cubicBezTo>
                  <a:cubicBezTo>
                    <a:pt x="8932" y="14806"/>
                    <a:pt x="9091" y="14962"/>
                    <a:pt x="9268" y="14910"/>
                  </a:cubicBezTo>
                  <a:cubicBezTo>
                    <a:pt x="9304" y="14900"/>
                    <a:pt x="9348" y="14860"/>
                    <a:pt x="9354" y="14805"/>
                  </a:cubicBezTo>
                  <a:cubicBezTo>
                    <a:pt x="9373" y="14642"/>
                    <a:pt x="9218" y="14642"/>
                    <a:pt x="9125" y="14662"/>
                  </a:cubicBezTo>
                  <a:cubicBezTo>
                    <a:pt x="9085" y="14339"/>
                    <a:pt x="9485" y="14455"/>
                    <a:pt x="9526" y="14213"/>
                  </a:cubicBezTo>
                  <a:close/>
                  <a:moveTo>
                    <a:pt x="9287" y="1168"/>
                  </a:moveTo>
                  <a:cubicBezTo>
                    <a:pt x="9271" y="1283"/>
                    <a:pt x="9389" y="1389"/>
                    <a:pt x="9498" y="1379"/>
                  </a:cubicBezTo>
                  <a:cubicBezTo>
                    <a:pt x="9471" y="1275"/>
                    <a:pt x="9337" y="1278"/>
                    <a:pt x="9316" y="1168"/>
                  </a:cubicBezTo>
                  <a:cubicBezTo>
                    <a:pt x="9306" y="1168"/>
                    <a:pt x="9297" y="1168"/>
                    <a:pt x="9287" y="1168"/>
                  </a:cubicBezTo>
                  <a:close/>
                  <a:moveTo>
                    <a:pt x="9603" y="1608"/>
                  </a:moveTo>
                  <a:cubicBezTo>
                    <a:pt x="9610" y="1378"/>
                    <a:pt x="9133" y="1366"/>
                    <a:pt x="9278" y="1092"/>
                  </a:cubicBezTo>
                  <a:cubicBezTo>
                    <a:pt x="9320" y="1091"/>
                    <a:pt x="9334" y="1119"/>
                    <a:pt x="9383" y="1111"/>
                  </a:cubicBezTo>
                  <a:cubicBezTo>
                    <a:pt x="9535" y="1061"/>
                    <a:pt x="9453" y="844"/>
                    <a:pt x="9306" y="843"/>
                  </a:cubicBezTo>
                  <a:cubicBezTo>
                    <a:pt x="9189" y="843"/>
                    <a:pt x="9041" y="981"/>
                    <a:pt x="9058" y="1149"/>
                  </a:cubicBezTo>
                  <a:cubicBezTo>
                    <a:pt x="9064" y="1211"/>
                    <a:pt x="9109" y="1298"/>
                    <a:pt x="9144" y="1350"/>
                  </a:cubicBezTo>
                  <a:cubicBezTo>
                    <a:pt x="9232" y="1483"/>
                    <a:pt x="9391" y="1586"/>
                    <a:pt x="9603" y="1608"/>
                  </a:cubicBezTo>
                  <a:close/>
                  <a:moveTo>
                    <a:pt x="9507" y="13764"/>
                  </a:moveTo>
                  <a:cubicBezTo>
                    <a:pt x="9575" y="13703"/>
                    <a:pt x="9714" y="13666"/>
                    <a:pt x="9689" y="13544"/>
                  </a:cubicBezTo>
                  <a:cubicBezTo>
                    <a:pt x="9629" y="13554"/>
                    <a:pt x="9596" y="13597"/>
                    <a:pt x="9517" y="13601"/>
                  </a:cubicBezTo>
                  <a:cubicBezTo>
                    <a:pt x="9455" y="13604"/>
                    <a:pt x="9389" y="13565"/>
                    <a:pt x="9306" y="13573"/>
                  </a:cubicBezTo>
                  <a:cubicBezTo>
                    <a:pt x="9160" y="13585"/>
                    <a:pt x="9121" y="13730"/>
                    <a:pt x="9249" y="13773"/>
                  </a:cubicBezTo>
                  <a:cubicBezTo>
                    <a:pt x="9295" y="13772"/>
                    <a:pt x="9298" y="13727"/>
                    <a:pt x="9345" y="13725"/>
                  </a:cubicBezTo>
                  <a:cubicBezTo>
                    <a:pt x="9399" y="13855"/>
                    <a:pt x="9275" y="13942"/>
                    <a:pt x="9144" y="13907"/>
                  </a:cubicBezTo>
                  <a:cubicBezTo>
                    <a:pt x="9068" y="13887"/>
                    <a:pt x="8979" y="13709"/>
                    <a:pt x="8848" y="13764"/>
                  </a:cubicBezTo>
                  <a:cubicBezTo>
                    <a:pt x="8839" y="13582"/>
                    <a:pt x="8483" y="13539"/>
                    <a:pt x="8532" y="13773"/>
                  </a:cubicBezTo>
                  <a:cubicBezTo>
                    <a:pt x="8594" y="13821"/>
                    <a:pt x="8638" y="13764"/>
                    <a:pt x="8685" y="13745"/>
                  </a:cubicBezTo>
                  <a:cubicBezTo>
                    <a:pt x="8694" y="13765"/>
                    <a:pt x="8714" y="13773"/>
                    <a:pt x="8714" y="13802"/>
                  </a:cubicBezTo>
                  <a:cubicBezTo>
                    <a:pt x="8680" y="13886"/>
                    <a:pt x="8576" y="13899"/>
                    <a:pt x="8552" y="13993"/>
                  </a:cubicBezTo>
                  <a:cubicBezTo>
                    <a:pt x="8564" y="14025"/>
                    <a:pt x="8595" y="14038"/>
                    <a:pt x="8618" y="14060"/>
                  </a:cubicBezTo>
                  <a:cubicBezTo>
                    <a:pt x="8684" y="14030"/>
                    <a:pt x="8792" y="13887"/>
                    <a:pt x="8924" y="13917"/>
                  </a:cubicBezTo>
                  <a:cubicBezTo>
                    <a:pt x="8989" y="13931"/>
                    <a:pt x="9053" y="14037"/>
                    <a:pt x="8982" y="14098"/>
                  </a:cubicBezTo>
                  <a:cubicBezTo>
                    <a:pt x="8937" y="14099"/>
                    <a:pt x="8888" y="14094"/>
                    <a:pt x="8857" y="14108"/>
                  </a:cubicBezTo>
                  <a:cubicBezTo>
                    <a:pt x="8828" y="14220"/>
                    <a:pt x="8913" y="14265"/>
                    <a:pt x="9010" y="14241"/>
                  </a:cubicBezTo>
                  <a:cubicBezTo>
                    <a:pt x="9089" y="14222"/>
                    <a:pt x="9136" y="14102"/>
                    <a:pt x="9173" y="14060"/>
                  </a:cubicBezTo>
                  <a:cubicBezTo>
                    <a:pt x="9391" y="14068"/>
                    <a:pt x="9469" y="13935"/>
                    <a:pt x="9507" y="13764"/>
                  </a:cubicBezTo>
                  <a:close/>
                  <a:moveTo>
                    <a:pt x="9412" y="15178"/>
                  </a:moveTo>
                  <a:cubicBezTo>
                    <a:pt x="9627" y="15110"/>
                    <a:pt x="9937" y="14818"/>
                    <a:pt x="9756" y="14576"/>
                  </a:cubicBezTo>
                  <a:cubicBezTo>
                    <a:pt x="9777" y="14862"/>
                    <a:pt x="9630" y="15032"/>
                    <a:pt x="9402" y="15092"/>
                  </a:cubicBezTo>
                  <a:cubicBezTo>
                    <a:pt x="9240" y="15135"/>
                    <a:pt x="9015" y="15166"/>
                    <a:pt x="8819" y="15197"/>
                  </a:cubicBezTo>
                  <a:cubicBezTo>
                    <a:pt x="8131" y="15305"/>
                    <a:pt x="7235" y="15255"/>
                    <a:pt x="6612" y="15159"/>
                  </a:cubicBezTo>
                  <a:cubicBezTo>
                    <a:pt x="6533" y="15147"/>
                    <a:pt x="6422" y="15125"/>
                    <a:pt x="6325" y="15102"/>
                  </a:cubicBezTo>
                  <a:cubicBezTo>
                    <a:pt x="6118" y="15052"/>
                    <a:pt x="5905" y="14995"/>
                    <a:pt x="5904" y="14786"/>
                  </a:cubicBezTo>
                  <a:cubicBezTo>
                    <a:pt x="5904" y="14716"/>
                    <a:pt x="5973" y="14641"/>
                    <a:pt x="5933" y="14576"/>
                  </a:cubicBezTo>
                  <a:cubicBezTo>
                    <a:pt x="5927" y="14576"/>
                    <a:pt x="5920" y="14576"/>
                    <a:pt x="5914" y="14576"/>
                  </a:cubicBezTo>
                  <a:cubicBezTo>
                    <a:pt x="5774" y="14701"/>
                    <a:pt x="5871" y="14973"/>
                    <a:pt x="5990" y="15063"/>
                  </a:cubicBezTo>
                  <a:cubicBezTo>
                    <a:pt x="6113" y="15157"/>
                    <a:pt x="6394" y="15190"/>
                    <a:pt x="6631" y="15226"/>
                  </a:cubicBezTo>
                  <a:cubicBezTo>
                    <a:pt x="6870" y="15262"/>
                    <a:pt x="7121" y="15308"/>
                    <a:pt x="7338" y="15321"/>
                  </a:cubicBezTo>
                  <a:cubicBezTo>
                    <a:pt x="7890" y="15355"/>
                    <a:pt x="8440" y="15336"/>
                    <a:pt x="8886" y="15274"/>
                  </a:cubicBezTo>
                  <a:cubicBezTo>
                    <a:pt x="9018" y="15255"/>
                    <a:pt x="9276" y="15221"/>
                    <a:pt x="9412" y="15178"/>
                  </a:cubicBezTo>
                  <a:close/>
                  <a:moveTo>
                    <a:pt x="9545" y="2210"/>
                  </a:moveTo>
                  <a:cubicBezTo>
                    <a:pt x="9675" y="2229"/>
                    <a:pt x="9713" y="2430"/>
                    <a:pt x="9813" y="2363"/>
                  </a:cubicBezTo>
                  <a:cubicBezTo>
                    <a:pt x="9790" y="2308"/>
                    <a:pt x="9768" y="2231"/>
                    <a:pt x="9717" y="2153"/>
                  </a:cubicBezTo>
                  <a:cubicBezTo>
                    <a:pt x="9690" y="2110"/>
                    <a:pt x="9628" y="2081"/>
                    <a:pt x="9612" y="2038"/>
                  </a:cubicBezTo>
                  <a:cubicBezTo>
                    <a:pt x="9570" y="1924"/>
                    <a:pt x="9606" y="1813"/>
                    <a:pt x="9517" y="1742"/>
                  </a:cubicBezTo>
                  <a:cubicBezTo>
                    <a:pt x="9457" y="1694"/>
                    <a:pt x="9349" y="1688"/>
                    <a:pt x="9220" y="1723"/>
                  </a:cubicBezTo>
                  <a:cubicBezTo>
                    <a:pt x="9186" y="1690"/>
                    <a:pt x="9194" y="1643"/>
                    <a:pt x="9144" y="1608"/>
                  </a:cubicBezTo>
                  <a:cubicBezTo>
                    <a:pt x="9005" y="1512"/>
                    <a:pt x="8790" y="1649"/>
                    <a:pt x="8915" y="1751"/>
                  </a:cubicBezTo>
                  <a:cubicBezTo>
                    <a:pt x="8990" y="1766"/>
                    <a:pt x="9000" y="1715"/>
                    <a:pt x="9068" y="1723"/>
                  </a:cubicBezTo>
                  <a:cubicBezTo>
                    <a:pt x="9118" y="1880"/>
                    <a:pt x="8971" y="1925"/>
                    <a:pt x="8838" y="1885"/>
                  </a:cubicBezTo>
                  <a:cubicBezTo>
                    <a:pt x="8736" y="1854"/>
                    <a:pt x="8677" y="1696"/>
                    <a:pt x="8571" y="1780"/>
                  </a:cubicBezTo>
                  <a:cubicBezTo>
                    <a:pt x="8579" y="1915"/>
                    <a:pt x="8732" y="1905"/>
                    <a:pt x="8752" y="2028"/>
                  </a:cubicBezTo>
                  <a:cubicBezTo>
                    <a:pt x="8695" y="2012"/>
                    <a:pt x="8663" y="2029"/>
                    <a:pt x="8628" y="2057"/>
                  </a:cubicBezTo>
                  <a:cubicBezTo>
                    <a:pt x="8609" y="2136"/>
                    <a:pt x="8668" y="2184"/>
                    <a:pt x="8695" y="2191"/>
                  </a:cubicBezTo>
                  <a:cubicBezTo>
                    <a:pt x="8863" y="2235"/>
                    <a:pt x="8886" y="1989"/>
                    <a:pt x="9048" y="2038"/>
                  </a:cubicBezTo>
                  <a:cubicBezTo>
                    <a:pt x="9121" y="1962"/>
                    <a:pt x="9367" y="1770"/>
                    <a:pt x="9431" y="1952"/>
                  </a:cubicBezTo>
                  <a:cubicBezTo>
                    <a:pt x="9451" y="2011"/>
                    <a:pt x="9425" y="2070"/>
                    <a:pt x="9373" y="2095"/>
                  </a:cubicBezTo>
                  <a:cubicBezTo>
                    <a:pt x="9254" y="1904"/>
                    <a:pt x="9067" y="2192"/>
                    <a:pt x="9259" y="2248"/>
                  </a:cubicBezTo>
                  <a:cubicBezTo>
                    <a:pt x="9361" y="2278"/>
                    <a:pt x="9451" y="2196"/>
                    <a:pt x="9545" y="2210"/>
                  </a:cubicBezTo>
                  <a:close/>
                  <a:moveTo>
                    <a:pt x="10061" y="14805"/>
                  </a:moveTo>
                  <a:cubicBezTo>
                    <a:pt x="10061" y="14660"/>
                    <a:pt x="9965" y="14446"/>
                    <a:pt x="9842" y="14404"/>
                  </a:cubicBezTo>
                  <a:cubicBezTo>
                    <a:pt x="9704" y="14490"/>
                    <a:pt x="9839" y="14562"/>
                    <a:pt x="9851" y="14691"/>
                  </a:cubicBezTo>
                  <a:cubicBezTo>
                    <a:pt x="9879" y="14990"/>
                    <a:pt x="9551" y="15183"/>
                    <a:pt x="9306" y="15235"/>
                  </a:cubicBezTo>
                  <a:cubicBezTo>
                    <a:pt x="8605" y="15385"/>
                    <a:pt x="7533" y="15414"/>
                    <a:pt x="6784" y="15302"/>
                  </a:cubicBezTo>
                  <a:cubicBezTo>
                    <a:pt x="6528" y="15264"/>
                    <a:pt x="6207" y="15205"/>
                    <a:pt x="6038" y="15130"/>
                  </a:cubicBezTo>
                  <a:cubicBezTo>
                    <a:pt x="5865" y="15054"/>
                    <a:pt x="5753" y="14830"/>
                    <a:pt x="5828" y="14624"/>
                  </a:cubicBezTo>
                  <a:cubicBezTo>
                    <a:pt x="5851" y="14559"/>
                    <a:pt x="5918" y="14522"/>
                    <a:pt x="5914" y="14471"/>
                  </a:cubicBezTo>
                  <a:cubicBezTo>
                    <a:pt x="5908" y="14406"/>
                    <a:pt x="5830" y="14328"/>
                    <a:pt x="5780" y="14385"/>
                  </a:cubicBezTo>
                  <a:cubicBezTo>
                    <a:pt x="5651" y="14479"/>
                    <a:pt x="5594" y="14752"/>
                    <a:pt x="5675" y="14977"/>
                  </a:cubicBezTo>
                  <a:cubicBezTo>
                    <a:pt x="5724" y="15114"/>
                    <a:pt x="5892" y="15252"/>
                    <a:pt x="6029" y="15312"/>
                  </a:cubicBezTo>
                  <a:cubicBezTo>
                    <a:pt x="6290" y="15425"/>
                    <a:pt x="6620" y="15458"/>
                    <a:pt x="6965" y="15493"/>
                  </a:cubicBezTo>
                  <a:cubicBezTo>
                    <a:pt x="7440" y="15542"/>
                    <a:pt x="7881" y="15592"/>
                    <a:pt x="8322" y="15541"/>
                  </a:cubicBezTo>
                  <a:cubicBezTo>
                    <a:pt x="8362" y="15537"/>
                    <a:pt x="8404" y="15515"/>
                    <a:pt x="8437" y="15512"/>
                  </a:cubicBezTo>
                  <a:cubicBezTo>
                    <a:pt x="8512" y="15506"/>
                    <a:pt x="8593" y="15521"/>
                    <a:pt x="8666" y="15512"/>
                  </a:cubicBezTo>
                  <a:cubicBezTo>
                    <a:pt x="9111" y="15463"/>
                    <a:pt x="9557" y="15407"/>
                    <a:pt x="9823" y="15207"/>
                  </a:cubicBezTo>
                  <a:cubicBezTo>
                    <a:pt x="9930" y="15125"/>
                    <a:pt x="10061" y="14967"/>
                    <a:pt x="10061" y="14805"/>
                  </a:cubicBezTo>
                  <a:close/>
                  <a:moveTo>
                    <a:pt x="10176" y="1111"/>
                  </a:moveTo>
                  <a:cubicBezTo>
                    <a:pt x="10204" y="814"/>
                    <a:pt x="10045" y="652"/>
                    <a:pt x="9909" y="528"/>
                  </a:cubicBezTo>
                  <a:cubicBezTo>
                    <a:pt x="9483" y="325"/>
                    <a:pt x="8804" y="233"/>
                    <a:pt x="8131" y="213"/>
                  </a:cubicBezTo>
                  <a:cubicBezTo>
                    <a:pt x="7893" y="206"/>
                    <a:pt x="7651" y="186"/>
                    <a:pt x="7424" y="203"/>
                  </a:cubicBezTo>
                  <a:cubicBezTo>
                    <a:pt x="6909" y="243"/>
                    <a:pt x="6280" y="280"/>
                    <a:pt x="5990" y="519"/>
                  </a:cubicBezTo>
                  <a:cubicBezTo>
                    <a:pt x="5890" y="601"/>
                    <a:pt x="5750" y="798"/>
                    <a:pt x="5732" y="949"/>
                  </a:cubicBezTo>
                  <a:cubicBezTo>
                    <a:pt x="5706" y="1176"/>
                    <a:pt x="5840" y="1321"/>
                    <a:pt x="5990" y="1398"/>
                  </a:cubicBezTo>
                  <a:cubicBezTo>
                    <a:pt x="6028" y="1378"/>
                    <a:pt x="6045" y="1338"/>
                    <a:pt x="6067" y="1302"/>
                  </a:cubicBezTo>
                  <a:cubicBezTo>
                    <a:pt x="6014" y="1207"/>
                    <a:pt x="5931" y="1158"/>
                    <a:pt x="5924" y="1035"/>
                  </a:cubicBezTo>
                  <a:cubicBezTo>
                    <a:pt x="5912" y="842"/>
                    <a:pt x="6081" y="640"/>
                    <a:pt x="6248" y="566"/>
                  </a:cubicBezTo>
                  <a:cubicBezTo>
                    <a:pt x="6346" y="523"/>
                    <a:pt x="6465" y="520"/>
                    <a:pt x="6583" y="499"/>
                  </a:cubicBezTo>
                  <a:cubicBezTo>
                    <a:pt x="6792" y="464"/>
                    <a:pt x="7015" y="400"/>
                    <a:pt x="7185" y="442"/>
                  </a:cubicBezTo>
                  <a:cubicBezTo>
                    <a:pt x="6886" y="525"/>
                    <a:pt x="6403" y="478"/>
                    <a:pt x="6172" y="652"/>
                  </a:cubicBezTo>
                  <a:cubicBezTo>
                    <a:pt x="6038" y="753"/>
                    <a:pt x="5855" y="1127"/>
                    <a:pt x="6096" y="1197"/>
                  </a:cubicBezTo>
                  <a:cubicBezTo>
                    <a:pt x="6120" y="1097"/>
                    <a:pt x="6060" y="1062"/>
                    <a:pt x="6067" y="968"/>
                  </a:cubicBezTo>
                  <a:cubicBezTo>
                    <a:pt x="6085" y="714"/>
                    <a:pt x="6363" y="607"/>
                    <a:pt x="6650" y="614"/>
                  </a:cubicBezTo>
                  <a:cubicBezTo>
                    <a:pt x="6982" y="507"/>
                    <a:pt x="7485" y="540"/>
                    <a:pt x="7854" y="499"/>
                  </a:cubicBezTo>
                  <a:cubicBezTo>
                    <a:pt x="8396" y="517"/>
                    <a:pt x="9021" y="569"/>
                    <a:pt x="9517" y="691"/>
                  </a:cubicBezTo>
                  <a:cubicBezTo>
                    <a:pt x="9561" y="730"/>
                    <a:pt x="9621" y="769"/>
                    <a:pt x="9708" y="738"/>
                  </a:cubicBezTo>
                  <a:cubicBezTo>
                    <a:pt x="9805" y="802"/>
                    <a:pt x="9895" y="915"/>
                    <a:pt x="9889" y="1063"/>
                  </a:cubicBezTo>
                  <a:cubicBezTo>
                    <a:pt x="9887" y="1127"/>
                    <a:pt x="9836" y="1187"/>
                    <a:pt x="9870" y="1254"/>
                  </a:cubicBezTo>
                  <a:cubicBezTo>
                    <a:pt x="10012" y="1153"/>
                    <a:pt x="9964" y="897"/>
                    <a:pt x="9870" y="777"/>
                  </a:cubicBezTo>
                  <a:cubicBezTo>
                    <a:pt x="9809" y="698"/>
                    <a:pt x="9701" y="695"/>
                    <a:pt x="9679" y="624"/>
                  </a:cubicBezTo>
                  <a:cubicBezTo>
                    <a:pt x="9801" y="679"/>
                    <a:pt x="9832" y="677"/>
                    <a:pt x="9889" y="738"/>
                  </a:cubicBezTo>
                  <a:cubicBezTo>
                    <a:pt x="9972" y="827"/>
                    <a:pt x="10020" y="1017"/>
                    <a:pt x="9985" y="1149"/>
                  </a:cubicBezTo>
                  <a:cubicBezTo>
                    <a:pt x="9962" y="1236"/>
                    <a:pt x="9875" y="1291"/>
                    <a:pt x="9880" y="1369"/>
                  </a:cubicBezTo>
                  <a:cubicBezTo>
                    <a:pt x="9882" y="1409"/>
                    <a:pt x="9922" y="1461"/>
                    <a:pt x="9947" y="1465"/>
                  </a:cubicBezTo>
                  <a:cubicBezTo>
                    <a:pt x="10066" y="1483"/>
                    <a:pt x="10167" y="1207"/>
                    <a:pt x="10176" y="1111"/>
                  </a:cubicBezTo>
                  <a:close/>
                  <a:moveTo>
                    <a:pt x="10042" y="15025"/>
                  </a:moveTo>
                  <a:cubicBezTo>
                    <a:pt x="10256" y="15055"/>
                    <a:pt x="10469" y="14906"/>
                    <a:pt x="10396" y="14681"/>
                  </a:cubicBezTo>
                  <a:cubicBezTo>
                    <a:pt x="10384" y="14681"/>
                    <a:pt x="10383" y="14669"/>
                    <a:pt x="10367" y="14672"/>
                  </a:cubicBezTo>
                  <a:cubicBezTo>
                    <a:pt x="10321" y="14752"/>
                    <a:pt x="10337" y="14837"/>
                    <a:pt x="10291" y="14882"/>
                  </a:cubicBezTo>
                  <a:cubicBezTo>
                    <a:pt x="10218" y="14953"/>
                    <a:pt x="10081" y="14918"/>
                    <a:pt x="10042" y="15025"/>
                  </a:cubicBezTo>
                  <a:close/>
                  <a:moveTo>
                    <a:pt x="10472" y="1111"/>
                  </a:moveTo>
                  <a:cubicBezTo>
                    <a:pt x="10605" y="984"/>
                    <a:pt x="10284" y="726"/>
                    <a:pt x="10195" y="872"/>
                  </a:cubicBezTo>
                  <a:cubicBezTo>
                    <a:pt x="10203" y="874"/>
                    <a:pt x="10206" y="880"/>
                    <a:pt x="10205" y="891"/>
                  </a:cubicBezTo>
                  <a:cubicBezTo>
                    <a:pt x="10375" y="883"/>
                    <a:pt x="10428" y="993"/>
                    <a:pt x="10472" y="1111"/>
                  </a:cubicBezTo>
                  <a:close/>
                  <a:moveTo>
                    <a:pt x="10558" y="14433"/>
                  </a:moveTo>
                  <a:cubicBezTo>
                    <a:pt x="10569" y="14402"/>
                    <a:pt x="10585" y="14376"/>
                    <a:pt x="10587" y="14337"/>
                  </a:cubicBezTo>
                  <a:cubicBezTo>
                    <a:pt x="10550" y="14305"/>
                    <a:pt x="10462" y="14323"/>
                    <a:pt x="10463" y="14385"/>
                  </a:cubicBezTo>
                  <a:cubicBezTo>
                    <a:pt x="10486" y="14409"/>
                    <a:pt x="10509" y="14435"/>
                    <a:pt x="10558" y="14433"/>
                  </a:cubicBezTo>
                  <a:close/>
                  <a:moveTo>
                    <a:pt x="10482" y="14289"/>
                  </a:moveTo>
                  <a:cubicBezTo>
                    <a:pt x="10531" y="14269"/>
                    <a:pt x="10630" y="14293"/>
                    <a:pt x="10635" y="14222"/>
                  </a:cubicBezTo>
                  <a:cubicBezTo>
                    <a:pt x="10521" y="14178"/>
                    <a:pt x="10362" y="14247"/>
                    <a:pt x="10367" y="14347"/>
                  </a:cubicBezTo>
                  <a:cubicBezTo>
                    <a:pt x="10409" y="14369"/>
                    <a:pt x="10433" y="14309"/>
                    <a:pt x="10482" y="14289"/>
                  </a:cubicBezTo>
                  <a:close/>
                  <a:moveTo>
                    <a:pt x="10625" y="14796"/>
                  </a:moveTo>
                  <a:cubicBezTo>
                    <a:pt x="10634" y="14681"/>
                    <a:pt x="10566" y="14499"/>
                    <a:pt x="10472" y="14442"/>
                  </a:cubicBezTo>
                  <a:cubicBezTo>
                    <a:pt x="10345" y="14364"/>
                    <a:pt x="10093" y="14390"/>
                    <a:pt x="10071" y="14538"/>
                  </a:cubicBezTo>
                  <a:cubicBezTo>
                    <a:pt x="10035" y="14785"/>
                    <a:pt x="10344" y="14764"/>
                    <a:pt x="10367" y="14586"/>
                  </a:cubicBezTo>
                  <a:cubicBezTo>
                    <a:pt x="10597" y="14775"/>
                    <a:pt x="10309" y="15151"/>
                    <a:pt x="10014" y="15073"/>
                  </a:cubicBezTo>
                  <a:cubicBezTo>
                    <a:pt x="9970" y="15119"/>
                    <a:pt x="9910" y="15148"/>
                    <a:pt x="9889" y="15216"/>
                  </a:cubicBezTo>
                  <a:cubicBezTo>
                    <a:pt x="10239" y="15319"/>
                    <a:pt x="10603" y="15095"/>
                    <a:pt x="10625" y="14796"/>
                  </a:cubicBezTo>
                  <a:close/>
                  <a:moveTo>
                    <a:pt x="10673" y="1532"/>
                  </a:moveTo>
                  <a:cubicBezTo>
                    <a:pt x="10664" y="1483"/>
                    <a:pt x="10667" y="1423"/>
                    <a:pt x="10625" y="1407"/>
                  </a:cubicBezTo>
                  <a:cubicBezTo>
                    <a:pt x="10490" y="1411"/>
                    <a:pt x="10547" y="1592"/>
                    <a:pt x="10673" y="1532"/>
                  </a:cubicBezTo>
                  <a:close/>
                  <a:moveTo>
                    <a:pt x="10730" y="1598"/>
                  </a:moveTo>
                  <a:cubicBezTo>
                    <a:pt x="10691" y="1557"/>
                    <a:pt x="10648" y="1599"/>
                    <a:pt x="10606" y="1589"/>
                  </a:cubicBezTo>
                  <a:cubicBezTo>
                    <a:pt x="10523" y="1569"/>
                    <a:pt x="10513" y="1471"/>
                    <a:pt x="10444" y="1474"/>
                  </a:cubicBezTo>
                  <a:cubicBezTo>
                    <a:pt x="10436" y="1476"/>
                    <a:pt x="10433" y="1482"/>
                    <a:pt x="10434" y="1493"/>
                  </a:cubicBezTo>
                  <a:cubicBezTo>
                    <a:pt x="10429" y="1634"/>
                    <a:pt x="10648" y="1717"/>
                    <a:pt x="10730" y="1598"/>
                  </a:cubicBezTo>
                  <a:close/>
                  <a:moveTo>
                    <a:pt x="10740" y="14136"/>
                  </a:moveTo>
                  <a:cubicBezTo>
                    <a:pt x="10747" y="14082"/>
                    <a:pt x="10637" y="14040"/>
                    <a:pt x="10568" y="14031"/>
                  </a:cubicBezTo>
                  <a:cubicBezTo>
                    <a:pt x="10300" y="13999"/>
                    <a:pt x="10177" y="14146"/>
                    <a:pt x="10147" y="14337"/>
                  </a:cubicBezTo>
                  <a:cubicBezTo>
                    <a:pt x="10171" y="14378"/>
                    <a:pt x="10251" y="14368"/>
                    <a:pt x="10291" y="14347"/>
                  </a:cubicBezTo>
                  <a:cubicBezTo>
                    <a:pt x="10340" y="14271"/>
                    <a:pt x="10398" y="14190"/>
                    <a:pt x="10520" y="14175"/>
                  </a:cubicBezTo>
                  <a:cubicBezTo>
                    <a:pt x="10609" y="14163"/>
                    <a:pt x="10730" y="14213"/>
                    <a:pt x="10740" y="14136"/>
                  </a:cubicBezTo>
                  <a:close/>
                  <a:moveTo>
                    <a:pt x="10778" y="14758"/>
                  </a:moveTo>
                  <a:cubicBezTo>
                    <a:pt x="10738" y="14738"/>
                    <a:pt x="10730" y="14685"/>
                    <a:pt x="10673" y="14681"/>
                  </a:cubicBezTo>
                  <a:cubicBezTo>
                    <a:pt x="10658" y="14708"/>
                    <a:pt x="10658" y="14788"/>
                    <a:pt x="10673" y="14815"/>
                  </a:cubicBezTo>
                  <a:cubicBezTo>
                    <a:pt x="10727" y="14815"/>
                    <a:pt x="10767" y="14801"/>
                    <a:pt x="10778" y="14758"/>
                  </a:cubicBezTo>
                  <a:close/>
                  <a:moveTo>
                    <a:pt x="10750" y="1063"/>
                  </a:moveTo>
                  <a:cubicBezTo>
                    <a:pt x="10752" y="739"/>
                    <a:pt x="10374" y="542"/>
                    <a:pt x="10100" y="624"/>
                  </a:cubicBezTo>
                  <a:cubicBezTo>
                    <a:pt x="10113" y="687"/>
                    <a:pt x="10135" y="741"/>
                    <a:pt x="10176" y="777"/>
                  </a:cubicBezTo>
                  <a:cubicBezTo>
                    <a:pt x="10322" y="791"/>
                    <a:pt x="10507" y="847"/>
                    <a:pt x="10539" y="987"/>
                  </a:cubicBezTo>
                  <a:cubicBezTo>
                    <a:pt x="10556" y="1061"/>
                    <a:pt x="10541" y="1171"/>
                    <a:pt x="10453" y="1187"/>
                  </a:cubicBezTo>
                  <a:cubicBezTo>
                    <a:pt x="10420" y="1127"/>
                    <a:pt x="10329" y="1101"/>
                    <a:pt x="10262" y="1149"/>
                  </a:cubicBezTo>
                  <a:cubicBezTo>
                    <a:pt x="10148" y="1394"/>
                    <a:pt x="10486" y="1460"/>
                    <a:pt x="10606" y="1379"/>
                  </a:cubicBezTo>
                  <a:cubicBezTo>
                    <a:pt x="10667" y="1337"/>
                    <a:pt x="10748" y="1180"/>
                    <a:pt x="10750" y="1063"/>
                  </a:cubicBezTo>
                  <a:close/>
                  <a:moveTo>
                    <a:pt x="10864" y="1703"/>
                  </a:moveTo>
                  <a:cubicBezTo>
                    <a:pt x="10810" y="1598"/>
                    <a:pt x="10716" y="1701"/>
                    <a:pt x="10644" y="1703"/>
                  </a:cubicBezTo>
                  <a:cubicBezTo>
                    <a:pt x="10437" y="1711"/>
                    <a:pt x="10433" y="1502"/>
                    <a:pt x="10291" y="1407"/>
                  </a:cubicBezTo>
                  <a:cubicBezTo>
                    <a:pt x="10284" y="1407"/>
                    <a:pt x="10278" y="1407"/>
                    <a:pt x="10272" y="1407"/>
                  </a:cubicBezTo>
                  <a:cubicBezTo>
                    <a:pt x="10236" y="1561"/>
                    <a:pt x="10411" y="1801"/>
                    <a:pt x="10530" y="1828"/>
                  </a:cubicBezTo>
                  <a:cubicBezTo>
                    <a:pt x="10661" y="1858"/>
                    <a:pt x="10798" y="1789"/>
                    <a:pt x="10864" y="1703"/>
                  </a:cubicBezTo>
                  <a:close/>
                  <a:moveTo>
                    <a:pt x="10893" y="1025"/>
                  </a:moveTo>
                  <a:cubicBezTo>
                    <a:pt x="10850" y="945"/>
                    <a:pt x="10735" y="1016"/>
                    <a:pt x="10807" y="1092"/>
                  </a:cubicBezTo>
                  <a:cubicBezTo>
                    <a:pt x="10843" y="1078"/>
                    <a:pt x="10877" y="1060"/>
                    <a:pt x="10893" y="1025"/>
                  </a:cubicBezTo>
                  <a:close/>
                  <a:moveTo>
                    <a:pt x="10950" y="14844"/>
                  </a:moveTo>
                  <a:cubicBezTo>
                    <a:pt x="10875" y="14717"/>
                    <a:pt x="10751" y="14860"/>
                    <a:pt x="10644" y="14872"/>
                  </a:cubicBezTo>
                  <a:cubicBezTo>
                    <a:pt x="10621" y="14899"/>
                    <a:pt x="10595" y="14966"/>
                    <a:pt x="10616" y="15006"/>
                  </a:cubicBezTo>
                  <a:cubicBezTo>
                    <a:pt x="10763" y="15025"/>
                    <a:pt x="10898" y="14951"/>
                    <a:pt x="10950" y="14844"/>
                  </a:cubicBezTo>
                  <a:close/>
                  <a:moveTo>
                    <a:pt x="10864" y="13907"/>
                  </a:moveTo>
                  <a:cubicBezTo>
                    <a:pt x="11098" y="13852"/>
                    <a:pt x="11246" y="13979"/>
                    <a:pt x="11390" y="14069"/>
                  </a:cubicBezTo>
                  <a:cubicBezTo>
                    <a:pt x="11363" y="13892"/>
                    <a:pt x="11113" y="13808"/>
                    <a:pt x="10912" y="13831"/>
                  </a:cubicBezTo>
                  <a:cubicBezTo>
                    <a:pt x="10601" y="13453"/>
                    <a:pt x="9958" y="13587"/>
                    <a:pt x="9861" y="14079"/>
                  </a:cubicBezTo>
                  <a:cubicBezTo>
                    <a:pt x="9852" y="14124"/>
                    <a:pt x="9868" y="14181"/>
                    <a:pt x="9851" y="14222"/>
                  </a:cubicBezTo>
                  <a:cubicBezTo>
                    <a:pt x="9833" y="14266"/>
                    <a:pt x="9774" y="14277"/>
                    <a:pt x="9736" y="14318"/>
                  </a:cubicBezTo>
                  <a:cubicBezTo>
                    <a:pt x="9723" y="14332"/>
                    <a:pt x="9705" y="14372"/>
                    <a:pt x="9689" y="14394"/>
                  </a:cubicBezTo>
                  <a:cubicBezTo>
                    <a:pt x="9629" y="14480"/>
                    <a:pt x="9604" y="14541"/>
                    <a:pt x="9612" y="14691"/>
                  </a:cubicBezTo>
                  <a:cubicBezTo>
                    <a:pt x="9659" y="14722"/>
                    <a:pt x="9600" y="14809"/>
                    <a:pt x="9679" y="14815"/>
                  </a:cubicBezTo>
                  <a:cubicBezTo>
                    <a:pt x="9686" y="14588"/>
                    <a:pt x="9750" y="14364"/>
                    <a:pt x="9937" y="14289"/>
                  </a:cubicBezTo>
                  <a:cubicBezTo>
                    <a:pt x="9902" y="13940"/>
                    <a:pt x="10186" y="13648"/>
                    <a:pt x="10558" y="13706"/>
                  </a:cubicBezTo>
                  <a:cubicBezTo>
                    <a:pt x="10700" y="13729"/>
                    <a:pt x="10772" y="13817"/>
                    <a:pt x="10864" y="13907"/>
                  </a:cubicBezTo>
                  <a:close/>
                  <a:moveTo>
                    <a:pt x="10778" y="939"/>
                  </a:moveTo>
                  <a:cubicBezTo>
                    <a:pt x="10869" y="963"/>
                    <a:pt x="11036" y="1072"/>
                    <a:pt x="11103" y="949"/>
                  </a:cubicBezTo>
                  <a:cubicBezTo>
                    <a:pt x="11043" y="856"/>
                    <a:pt x="10868" y="736"/>
                    <a:pt x="10730" y="815"/>
                  </a:cubicBezTo>
                  <a:cubicBezTo>
                    <a:pt x="10740" y="863"/>
                    <a:pt x="10756" y="904"/>
                    <a:pt x="10778" y="939"/>
                  </a:cubicBezTo>
                  <a:close/>
                  <a:moveTo>
                    <a:pt x="11495" y="1388"/>
                  </a:moveTo>
                  <a:cubicBezTo>
                    <a:pt x="11476" y="1190"/>
                    <a:pt x="10915" y="1160"/>
                    <a:pt x="10950" y="1398"/>
                  </a:cubicBezTo>
                  <a:cubicBezTo>
                    <a:pt x="11039" y="1401"/>
                    <a:pt x="11042" y="1319"/>
                    <a:pt x="11113" y="1302"/>
                  </a:cubicBezTo>
                  <a:cubicBezTo>
                    <a:pt x="11275" y="1262"/>
                    <a:pt x="11379" y="1387"/>
                    <a:pt x="11495" y="1388"/>
                  </a:cubicBezTo>
                  <a:close/>
                  <a:moveTo>
                    <a:pt x="11332" y="14480"/>
                  </a:moveTo>
                  <a:cubicBezTo>
                    <a:pt x="11234" y="14437"/>
                    <a:pt x="11134" y="14587"/>
                    <a:pt x="10988" y="14528"/>
                  </a:cubicBezTo>
                  <a:cubicBezTo>
                    <a:pt x="10951" y="14515"/>
                    <a:pt x="10952" y="14463"/>
                    <a:pt x="10893" y="14471"/>
                  </a:cubicBezTo>
                  <a:cubicBezTo>
                    <a:pt x="10845" y="14677"/>
                    <a:pt x="11297" y="14656"/>
                    <a:pt x="11332" y="14480"/>
                  </a:cubicBezTo>
                  <a:close/>
                  <a:moveTo>
                    <a:pt x="11275" y="2028"/>
                  </a:moveTo>
                  <a:cubicBezTo>
                    <a:pt x="11404" y="1992"/>
                    <a:pt x="11496" y="1932"/>
                    <a:pt x="11543" y="1799"/>
                  </a:cubicBezTo>
                  <a:cubicBezTo>
                    <a:pt x="11417" y="1822"/>
                    <a:pt x="11338" y="1989"/>
                    <a:pt x="11170" y="1990"/>
                  </a:cubicBezTo>
                  <a:cubicBezTo>
                    <a:pt x="11119" y="1991"/>
                    <a:pt x="11071" y="1957"/>
                    <a:pt x="11008" y="1952"/>
                  </a:cubicBezTo>
                  <a:cubicBezTo>
                    <a:pt x="10855" y="2149"/>
                    <a:pt x="10516" y="2265"/>
                    <a:pt x="10272" y="2095"/>
                  </a:cubicBezTo>
                  <a:cubicBezTo>
                    <a:pt x="10124" y="1993"/>
                    <a:pt x="10034" y="1814"/>
                    <a:pt x="10042" y="1598"/>
                  </a:cubicBezTo>
                  <a:cubicBezTo>
                    <a:pt x="9950" y="1521"/>
                    <a:pt x="9819" y="1454"/>
                    <a:pt x="9803" y="1302"/>
                  </a:cubicBezTo>
                  <a:cubicBezTo>
                    <a:pt x="9793" y="1200"/>
                    <a:pt x="9877" y="1101"/>
                    <a:pt x="9823" y="1015"/>
                  </a:cubicBezTo>
                  <a:cubicBezTo>
                    <a:pt x="9819" y="1015"/>
                    <a:pt x="9816" y="1015"/>
                    <a:pt x="9813" y="1015"/>
                  </a:cubicBezTo>
                  <a:cubicBezTo>
                    <a:pt x="9686" y="1163"/>
                    <a:pt x="9720" y="1361"/>
                    <a:pt x="9803" y="1493"/>
                  </a:cubicBezTo>
                  <a:cubicBezTo>
                    <a:pt x="9846" y="1561"/>
                    <a:pt x="9924" y="1586"/>
                    <a:pt x="9947" y="1646"/>
                  </a:cubicBezTo>
                  <a:cubicBezTo>
                    <a:pt x="9984" y="1745"/>
                    <a:pt x="9964" y="1835"/>
                    <a:pt x="9995" y="1904"/>
                  </a:cubicBezTo>
                  <a:cubicBezTo>
                    <a:pt x="10096" y="2135"/>
                    <a:pt x="10506" y="2398"/>
                    <a:pt x="10826" y="2220"/>
                  </a:cubicBezTo>
                  <a:cubicBezTo>
                    <a:pt x="10906" y="2175"/>
                    <a:pt x="10965" y="2059"/>
                    <a:pt x="11055" y="2038"/>
                  </a:cubicBezTo>
                  <a:cubicBezTo>
                    <a:pt x="11127" y="2022"/>
                    <a:pt x="11205" y="2048"/>
                    <a:pt x="11275" y="2028"/>
                  </a:cubicBezTo>
                  <a:close/>
                  <a:moveTo>
                    <a:pt x="11562" y="14499"/>
                  </a:moveTo>
                  <a:cubicBezTo>
                    <a:pt x="11502" y="14505"/>
                    <a:pt x="11461" y="14492"/>
                    <a:pt x="11409" y="14490"/>
                  </a:cubicBezTo>
                  <a:cubicBezTo>
                    <a:pt x="11311" y="14595"/>
                    <a:pt x="11177" y="14696"/>
                    <a:pt x="10960" y="14652"/>
                  </a:cubicBezTo>
                  <a:cubicBezTo>
                    <a:pt x="10901" y="14591"/>
                    <a:pt x="10792" y="14536"/>
                    <a:pt x="10826" y="14414"/>
                  </a:cubicBezTo>
                  <a:cubicBezTo>
                    <a:pt x="11033" y="14475"/>
                    <a:pt x="11063" y="14161"/>
                    <a:pt x="10864" y="14155"/>
                  </a:cubicBezTo>
                  <a:cubicBezTo>
                    <a:pt x="10708" y="14151"/>
                    <a:pt x="10572" y="14347"/>
                    <a:pt x="10625" y="14519"/>
                  </a:cubicBezTo>
                  <a:cubicBezTo>
                    <a:pt x="10674" y="14675"/>
                    <a:pt x="10943" y="14837"/>
                    <a:pt x="11189" y="14796"/>
                  </a:cubicBezTo>
                  <a:cubicBezTo>
                    <a:pt x="11244" y="14787"/>
                    <a:pt x="11335" y="14745"/>
                    <a:pt x="11390" y="14710"/>
                  </a:cubicBezTo>
                  <a:cubicBezTo>
                    <a:pt x="11462" y="14664"/>
                    <a:pt x="11540" y="14603"/>
                    <a:pt x="11562" y="14499"/>
                  </a:cubicBezTo>
                  <a:close/>
                  <a:moveTo>
                    <a:pt x="11390" y="13955"/>
                  </a:moveTo>
                  <a:cubicBezTo>
                    <a:pt x="11456" y="14032"/>
                    <a:pt x="11479" y="14195"/>
                    <a:pt x="11638" y="14108"/>
                  </a:cubicBezTo>
                  <a:cubicBezTo>
                    <a:pt x="11596" y="13872"/>
                    <a:pt x="11407" y="13686"/>
                    <a:pt x="11160" y="13659"/>
                  </a:cubicBezTo>
                  <a:cubicBezTo>
                    <a:pt x="11126" y="13655"/>
                    <a:pt x="11067" y="13670"/>
                    <a:pt x="11027" y="13659"/>
                  </a:cubicBezTo>
                  <a:cubicBezTo>
                    <a:pt x="10987" y="13647"/>
                    <a:pt x="10937" y="13589"/>
                    <a:pt x="10902" y="13563"/>
                  </a:cubicBezTo>
                  <a:cubicBezTo>
                    <a:pt x="10778" y="13470"/>
                    <a:pt x="10608" y="13388"/>
                    <a:pt x="10405" y="13391"/>
                  </a:cubicBezTo>
                  <a:cubicBezTo>
                    <a:pt x="9978" y="13398"/>
                    <a:pt x="9696" y="13713"/>
                    <a:pt x="9689" y="14136"/>
                  </a:cubicBezTo>
                  <a:cubicBezTo>
                    <a:pt x="9561" y="14224"/>
                    <a:pt x="9446" y="14419"/>
                    <a:pt x="9421" y="14595"/>
                  </a:cubicBezTo>
                  <a:cubicBezTo>
                    <a:pt x="9402" y="14733"/>
                    <a:pt x="9471" y="14981"/>
                    <a:pt x="9555" y="14977"/>
                  </a:cubicBezTo>
                  <a:cubicBezTo>
                    <a:pt x="9689" y="14972"/>
                    <a:pt x="9581" y="14761"/>
                    <a:pt x="9574" y="14691"/>
                  </a:cubicBezTo>
                  <a:cubicBezTo>
                    <a:pt x="9562" y="14574"/>
                    <a:pt x="9605" y="14414"/>
                    <a:pt x="9660" y="14337"/>
                  </a:cubicBezTo>
                  <a:cubicBezTo>
                    <a:pt x="9703" y="14276"/>
                    <a:pt x="9774" y="14275"/>
                    <a:pt x="9803" y="14194"/>
                  </a:cubicBezTo>
                  <a:cubicBezTo>
                    <a:pt x="9818" y="14153"/>
                    <a:pt x="9815" y="14096"/>
                    <a:pt x="9823" y="14060"/>
                  </a:cubicBezTo>
                  <a:cubicBezTo>
                    <a:pt x="9910" y="13674"/>
                    <a:pt x="10379" y="13403"/>
                    <a:pt x="10778" y="13659"/>
                  </a:cubicBezTo>
                  <a:cubicBezTo>
                    <a:pt x="10830" y="13692"/>
                    <a:pt x="10861" y="13762"/>
                    <a:pt x="10921" y="13783"/>
                  </a:cubicBezTo>
                  <a:cubicBezTo>
                    <a:pt x="10976" y="13802"/>
                    <a:pt x="11043" y="13781"/>
                    <a:pt x="11113" y="13792"/>
                  </a:cubicBezTo>
                  <a:cubicBezTo>
                    <a:pt x="11227" y="13811"/>
                    <a:pt x="11332" y="13887"/>
                    <a:pt x="11390" y="13955"/>
                  </a:cubicBezTo>
                  <a:close/>
                  <a:moveTo>
                    <a:pt x="11571" y="13630"/>
                  </a:moveTo>
                  <a:cubicBezTo>
                    <a:pt x="11616" y="13623"/>
                    <a:pt x="11669" y="13659"/>
                    <a:pt x="11686" y="13601"/>
                  </a:cubicBezTo>
                  <a:cubicBezTo>
                    <a:pt x="11578" y="13555"/>
                    <a:pt x="11371" y="13537"/>
                    <a:pt x="11342" y="13678"/>
                  </a:cubicBezTo>
                  <a:cubicBezTo>
                    <a:pt x="11417" y="13702"/>
                    <a:pt x="11496" y="13641"/>
                    <a:pt x="11571" y="13630"/>
                  </a:cubicBezTo>
                  <a:close/>
                  <a:moveTo>
                    <a:pt x="11571" y="1379"/>
                  </a:moveTo>
                  <a:cubicBezTo>
                    <a:pt x="11605" y="1355"/>
                    <a:pt x="11692" y="1384"/>
                    <a:pt x="11715" y="1350"/>
                  </a:cubicBezTo>
                  <a:cubicBezTo>
                    <a:pt x="11608" y="1105"/>
                    <a:pt x="11305" y="944"/>
                    <a:pt x="10969" y="1044"/>
                  </a:cubicBezTo>
                  <a:cubicBezTo>
                    <a:pt x="10871" y="1119"/>
                    <a:pt x="10703" y="1200"/>
                    <a:pt x="10692" y="1359"/>
                  </a:cubicBezTo>
                  <a:cubicBezTo>
                    <a:pt x="10680" y="1528"/>
                    <a:pt x="10814" y="1684"/>
                    <a:pt x="11036" y="1665"/>
                  </a:cubicBezTo>
                  <a:cubicBezTo>
                    <a:pt x="11199" y="1616"/>
                    <a:pt x="11113" y="1383"/>
                    <a:pt x="10931" y="1474"/>
                  </a:cubicBezTo>
                  <a:cubicBezTo>
                    <a:pt x="10818" y="1319"/>
                    <a:pt x="11001" y="1192"/>
                    <a:pt x="11180" y="1187"/>
                  </a:cubicBezTo>
                  <a:cubicBezTo>
                    <a:pt x="11357" y="1183"/>
                    <a:pt x="11502" y="1298"/>
                    <a:pt x="11571" y="1379"/>
                  </a:cubicBezTo>
                  <a:close/>
                  <a:moveTo>
                    <a:pt x="11696" y="12808"/>
                  </a:moveTo>
                  <a:cubicBezTo>
                    <a:pt x="11701" y="12773"/>
                    <a:pt x="11719" y="12751"/>
                    <a:pt x="11705" y="12722"/>
                  </a:cubicBezTo>
                  <a:cubicBezTo>
                    <a:pt x="11618" y="12647"/>
                    <a:pt x="11404" y="12805"/>
                    <a:pt x="11399" y="12646"/>
                  </a:cubicBezTo>
                  <a:cubicBezTo>
                    <a:pt x="11424" y="12594"/>
                    <a:pt x="11536" y="12630"/>
                    <a:pt x="11552" y="12569"/>
                  </a:cubicBezTo>
                  <a:cubicBezTo>
                    <a:pt x="11479" y="12403"/>
                    <a:pt x="11303" y="12466"/>
                    <a:pt x="11275" y="12598"/>
                  </a:cubicBezTo>
                  <a:cubicBezTo>
                    <a:pt x="11260" y="12669"/>
                    <a:pt x="11311" y="12738"/>
                    <a:pt x="11304" y="12818"/>
                  </a:cubicBezTo>
                  <a:cubicBezTo>
                    <a:pt x="11300" y="12860"/>
                    <a:pt x="11248" y="12904"/>
                    <a:pt x="11237" y="12942"/>
                  </a:cubicBezTo>
                  <a:cubicBezTo>
                    <a:pt x="11203" y="13062"/>
                    <a:pt x="11229" y="13154"/>
                    <a:pt x="11141" y="13181"/>
                  </a:cubicBezTo>
                  <a:cubicBezTo>
                    <a:pt x="11037" y="13212"/>
                    <a:pt x="10886" y="13139"/>
                    <a:pt x="10950" y="13037"/>
                  </a:cubicBezTo>
                  <a:cubicBezTo>
                    <a:pt x="10986" y="13041"/>
                    <a:pt x="11033" y="13069"/>
                    <a:pt x="11065" y="13047"/>
                  </a:cubicBezTo>
                  <a:cubicBezTo>
                    <a:pt x="11221" y="12785"/>
                    <a:pt x="10754" y="12865"/>
                    <a:pt x="10807" y="13104"/>
                  </a:cubicBezTo>
                  <a:cubicBezTo>
                    <a:pt x="10702" y="13168"/>
                    <a:pt x="10474" y="13142"/>
                    <a:pt x="10444" y="13267"/>
                  </a:cubicBezTo>
                  <a:cubicBezTo>
                    <a:pt x="10593" y="13252"/>
                    <a:pt x="10753" y="13306"/>
                    <a:pt x="10845" y="13238"/>
                  </a:cubicBezTo>
                  <a:cubicBezTo>
                    <a:pt x="10961" y="13341"/>
                    <a:pt x="11198" y="13338"/>
                    <a:pt x="11313" y="13228"/>
                  </a:cubicBezTo>
                  <a:cubicBezTo>
                    <a:pt x="11466" y="13407"/>
                    <a:pt x="11715" y="13084"/>
                    <a:pt x="11543" y="13037"/>
                  </a:cubicBezTo>
                  <a:cubicBezTo>
                    <a:pt x="11468" y="13017"/>
                    <a:pt x="11478" y="13095"/>
                    <a:pt x="11409" y="13123"/>
                  </a:cubicBezTo>
                  <a:cubicBezTo>
                    <a:pt x="11253" y="12962"/>
                    <a:pt x="11504" y="12783"/>
                    <a:pt x="11696" y="12808"/>
                  </a:cubicBezTo>
                  <a:close/>
                  <a:moveTo>
                    <a:pt x="11619" y="2076"/>
                  </a:moveTo>
                  <a:cubicBezTo>
                    <a:pt x="11713" y="1993"/>
                    <a:pt x="11770" y="1896"/>
                    <a:pt x="11791" y="1751"/>
                  </a:cubicBezTo>
                  <a:cubicBezTo>
                    <a:pt x="11579" y="1677"/>
                    <a:pt x="11570" y="1899"/>
                    <a:pt x="11438" y="1990"/>
                  </a:cubicBezTo>
                  <a:cubicBezTo>
                    <a:pt x="11326" y="2067"/>
                    <a:pt x="11244" y="2091"/>
                    <a:pt x="11074" y="2067"/>
                  </a:cubicBezTo>
                  <a:cubicBezTo>
                    <a:pt x="10976" y="2154"/>
                    <a:pt x="10849" y="2283"/>
                    <a:pt x="10673" y="2306"/>
                  </a:cubicBezTo>
                  <a:cubicBezTo>
                    <a:pt x="10453" y="2333"/>
                    <a:pt x="10295" y="2251"/>
                    <a:pt x="10147" y="2172"/>
                  </a:cubicBezTo>
                  <a:cubicBezTo>
                    <a:pt x="10099" y="2073"/>
                    <a:pt x="10025" y="2036"/>
                    <a:pt x="9975" y="1942"/>
                  </a:cubicBezTo>
                  <a:cubicBezTo>
                    <a:pt x="9930" y="1856"/>
                    <a:pt x="9948" y="1756"/>
                    <a:pt x="9909" y="1656"/>
                  </a:cubicBezTo>
                  <a:cubicBezTo>
                    <a:pt x="9879" y="1580"/>
                    <a:pt x="9780" y="1526"/>
                    <a:pt x="9736" y="1436"/>
                  </a:cubicBezTo>
                  <a:cubicBezTo>
                    <a:pt x="9675" y="1307"/>
                    <a:pt x="9706" y="1192"/>
                    <a:pt x="9698" y="1044"/>
                  </a:cubicBezTo>
                  <a:cubicBezTo>
                    <a:pt x="9799" y="1047"/>
                    <a:pt x="9854" y="855"/>
                    <a:pt x="9727" y="843"/>
                  </a:cubicBezTo>
                  <a:cubicBezTo>
                    <a:pt x="9513" y="981"/>
                    <a:pt x="9499" y="1359"/>
                    <a:pt x="9622" y="1579"/>
                  </a:cubicBezTo>
                  <a:cubicBezTo>
                    <a:pt x="9656" y="1641"/>
                    <a:pt x="9729" y="1677"/>
                    <a:pt x="9756" y="1742"/>
                  </a:cubicBezTo>
                  <a:cubicBezTo>
                    <a:pt x="9777" y="1794"/>
                    <a:pt x="9767" y="1856"/>
                    <a:pt x="9784" y="1904"/>
                  </a:cubicBezTo>
                  <a:cubicBezTo>
                    <a:pt x="9910" y="2255"/>
                    <a:pt x="10306" y="2564"/>
                    <a:pt x="10807" y="2449"/>
                  </a:cubicBezTo>
                  <a:cubicBezTo>
                    <a:pt x="10943" y="2418"/>
                    <a:pt x="11005" y="2300"/>
                    <a:pt x="11122" y="2258"/>
                  </a:cubicBezTo>
                  <a:cubicBezTo>
                    <a:pt x="11224" y="2221"/>
                    <a:pt x="11337" y="2234"/>
                    <a:pt x="11428" y="2200"/>
                  </a:cubicBezTo>
                  <a:cubicBezTo>
                    <a:pt x="11476" y="2183"/>
                    <a:pt x="11569" y="2120"/>
                    <a:pt x="11619" y="2076"/>
                  </a:cubicBezTo>
                  <a:close/>
                  <a:moveTo>
                    <a:pt x="11791" y="2239"/>
                  </a:moveTo>
                  <a:cubicBezTo>
                    <a:pt x="11690" y="2274"/>
                    <a:pt x="11564" y="2193"/>
                    <a:pt x="11495" y="2210"/>
                  </a:cubicBezTo>
                  <a:cubicBezTo>
                    <a:pt x="11501" y="2325"/>
                    <a:pt x="11789" y="2339"/>
                    <a:pt x="11791" y="2239"/>
                  </a:cubicBezTo>
                  <a:close/>
                  <a:moveTo>
                    <a:pt x="11810" y="3185"/>
                  </a:moveTo>
                  <a:cubicBezTo>
                    <a:pt x="11810" y="3134"/>
                    <a:pt x="11776" y="3117"/>
                    <a:pt x="11762" y="3080"/>
                  </a:cubicBezTo>
                  <a:cubicBezTo>
                    <a:pt x="11532" y="3174"/>
                    <a:pt x="11299" y="2850"/>
                    <a:pt x="11543" y="2764"/>
                  </a:cubicBezTo>
                  <a:cubicBezTo>
                    <a:pt x="11542" y="2886"/>
                    <a:pt x="11662" y="2954"/>
                    <a:pt x="11734" y="2850"/>
                  </a:cubicBezTo>
                  <a:cubicBezTo>
                    <a:pt x="11737" y="2770"/>
                    <a:pt x="11723" y="2703"/>
                    <a:pt x="11676" y="2669"/>
                  </a:cubicBezTo>
                  <a:cubicBezTo>
                    <a:pt x="11589" y="2605"/>
                    <a:pt x="11475" y="2674"/>
                    <a:pt x="11380" y="2669"/>
                  </a:cubicBezTo>
                  <a:cubicBezTo>
                    <a:pt x="11309" y="2665"/>
                    <a:pt x="11252" y="2597"/>
                    <a:pt x="11180" y="2583"/>
                  </a:cubicBezTo>
                  <a:cubicBezTo>
                    <a:pt x="11044" y="2556"/>
                    <a:pt x="10988" y="2647"/>
                    <a:pt x="10893" y="2650"/>
                  </a:cubicBezTo>
                  <a:cubicBezTo>
                    <a:pt x="10859" y="2650"/>
                    <a:pt x="10824" y="2623"/>
                    <a:pt x="10788" y="2621"/>
                  </a:cubicBezTo>
                  <a:cubicBezTo>
                    <a:pt x="10706" y="2617"/>
                    <a:pt x="10625" y="2646"/>
                    <a:pt x="10568" y="2697"/>
                  </a:cubicBezTo>
                  <a:cubicBezTo>
                    <a:pt x="10619" y="2777"/>
                    <a:pt x="10687" y="2716"/>
                    <a:pt x="10788" y="2745"/>
                  </a:cubicBezTo>
                  <a:cubicBezTo>
                    <a:pt x="10898" y="2777"/>
                    <a:pt x="10895" y="2918"/>
                    <a:pt x="10950" y="2984"/>
                  </a:cubicBezTo>
                  <a:cubicBezTo>
                    <a:pt x="11075" y="3134"/>
                    <a:pt x="11317" y="2989"/>
                    <a:pt x="11132" y="2879"/>
                  </a:cubicBezTo>
                  <a:cubicBezTo>
                    <a:pt x="11084" y="2866"/>
                    <a:pt x="11076" y="2923"/>
                    <a:pt x="11046" y="2898"/>
                  </a:cubicBezTo>
                  <a:cubicBezTo>
                    <a:pt x="11007" y="2837"/>
                    <a:pt x="11032" y="2749"/>
                    <a:pt x="11074" y="2726"/>
                  </a:cubicBezTo>
                  <a:cubicBezTo>
                    <a:pt x="11314" y="2596"/>
                    <a:pt x="11318" y="3029"/>
                    <a:pt x="11409" y="3118"/>
                  </a:cubicBezTo>
                  <a:cubicBezTo>
                    <a:pt x="11335" y="3239"/>
                    <a:pt x="11428" y="3419"/>
                    <a:pt x="11552" y="3395"/>
                  </a:cubicBezTo>
                  <a:cubicBezTo>
                    <a:pt x="11582" y="3389"/>
                    <a:pt x="11627" y="3351"/>
                    <a:pt x="11619" y="3309"/>
                  </a:cubicBezTo>
                  <a:cubicBezTo>
                    <a:pt x="11610" y="3258"/>
                    <a:pt x="11551" y="3281"/>
                    <a:pt x="11524" y="3233"/>
                  </a:cubicBezTo>
                  <a:cubicBezTo>
                    <a:pt x="11565" y="3142"/>
                    <a:pt x="11754" y="3257"/>
                    <a:pt x="11810" y="3185"/>
                  </a:cubicBezTo>
                  <a:close/>
                  <a:moveTo>
                    <a:pt x="11915" y="12789"/>
                  </a:moveTo>
                  <a:cubicBezTo>
                    <a:pt x="11928" y="12672"/>
                    <a:pt x="11693" y="12654"/>
                    <a:pt x="11734" y="12846"/>
                  </a:cubicBezTo>
                  <a:cubicBezTo>
                    <a:pt x="11811" y="12872"/>
                    <a:pt x="11909" y="12847"/>
                    <a:pt x="11915" y="12789"/>
                  </a:cubicBezTo>
                  <a:close/>
                  <a:moveTo>
                    <a:pt x="11925" y="3204"/>
                  </a:moveTo>
                  <a:cubicBezTo>
                    <a:pt x="12078" y="3174"/>
                    <a:pt x="12017" y="3011"/>
                    <a:pt x="11925" y="2955"/>
                  </a:cubicBezTo>
                  <a:cubicBezTo>
                    <a:pt x="11891" y="2994"/>
                    <a:pt x="11817" y="2994"/>
                    <a:pt x="11791" y="3041"/>
                  </a:cubicBezTo>
                  <a:cubicBezTo>
                    <a:pt x="11826" y="3105"/>
                    <a:pt x="11853" y="3177"/>
                    <a:pt x="11925" y="3204"/>
                  </a:cubicBezTo>
                  <a:close/>
                  <a:moveTo>
                    <a:pt x="11963" y="13687"/>
                  </a:moveTo>
                  <a:cubicBezTo>
                    <a:pt x="12005" y="13255"/>
                    <a:pt x="11233" y="13256"/>
                    <a:pt x="11122" y="13611"/>
                  </a:cubicBezTo>
                  <a:cubicBezTo>
                    <a:pt x="11237" y="13676"/>
                    <a:pt x="11288" y="13605"/>
                    <a:pt x="11371" y="13563"/>
                  </a:cubicBezTo>
                  <a:cubicBezTo>
                    <a:pt x="11508" y="13493"/>
                    <a:pt x="11659" y="13485"/>
                    <a:pt x="11743" y="13611"/>
                  </a:cubicBezTo>
                  <a:cubicBezTo>
                    <a:pt x="11706" y="13661"/>
                    <a:pt x="11641" y="13694"/>
                    <a:pt x="11648" y="13764"/>
                  </a:cubicBezTo>
                  <a:cubicBezTo>
                    <a:pt x="11653" y="13817"/>
                    <a:pt x="11719" y="13878"/>
                    <a:pt x="11782" y="13878"/>
                  </a:cubicBezTo>
                  <a:cubicBezTo>
                    <a:pt x="11879" y="13880"/>
                    <a:pt x="11955" y="13774"/>
                    <a:pt x="11963" y="13687"/>
                  </a:cubicBezTo>
                  <a:close/>
                  <a:moveTo>
                    <a:pt x="11524" y="2535"/>
                  </a:moveTo>
                  <a:cubicBezTo>
                    <a:pt x="11821" y="2566"/>
                    <a:pt x="12110" y="2396"/>
                    <a:pt x="12078" y="2124"/>
                  </a:cubicBezTo>
                  <a:cubicBezTo>
                    <a:pt x="12055" y="1932"/>
                    <a:pt x="11757" y="1905"/>
                    <a:pt x="11753" y="2095"/>
                  </a:cubicBezTo>
                  <a:cubicBezTo>
                    <a:pt x="11751" y="2176"/>
                    <a:pt x="11820" y="2189"/>
                    <a:pt x="11868" y="2239"/>
                  </a:cubicBezTo>
                  <a:cubicBezTo>
                    <a:pt x="11792" y="2377"/>
                    <a:pt x="11516" y="2364"/>
                    <a:pt x="11438" y="2239"/>
                  </a:cubicBezTo>
                  <a:cubicBezTo>
                    <a:pt x="11358" y="2241"/>
                    <a:pt x="11277" y="2244"/>
                    <a:pt x="11256" y="2306"/>
                  </a:cubicBezTo>
                  <a:cubicBezTo>
                    <a:pt x="11279" y="2359"/>
                    <a:pt x="11308" y="2388"/>
                    <a:pt x="11266" y="2439"/>
                  </a:cubicBezTo>
                  <a:cubicBezTo>
                    <a:pt x="11324" y="2466"/>
                    <a:pt x="11284" y="2523"/>
                    <a:pt x="11285" y="2554"/>
                  </a:cubicBezTo>
                  <a:cubicBezTo>
                    <a:pt x="11341" y="2556"/>
                    <a:pt x="11346" y="2507"/>
                    <a:pt x="11380" y="2487"/>
                  </a:cubicBezTo>
                  <a:cubicBezTo>
                    <a:pt x="11449" y="2482"/>
                    <a:pt x="11481" y="2513"/>
                    <a:pt x="11524" y="2535"/>
                  </a:cubicBezTo>
                  <a:close/>
                  <a:moveTo>
                    <a:pt x="12202" y="12292"/>
                  </a:moveTo>
                  <a:cubicBezTo>
                    <a:pt x="12206" y="12220"/>
                    <a:pt x="12158" y="12120"/>
                    <a:pt x="12154" y="12024"/>
                  </a:cubicBezTo>
                  <a:cubicBezTo>
                    <a:pt x="12024" y="11968"/>
                    <a:pt x="11867" y="12106"/>
                    <a:pt x="11944" y="12254"/>
                  </a:cubicBezTo>
                  <a:cubicBezTo>
                    <a:pt x="12033" y="12228"/>
                    <a:pt x="12135" y="12280"/>
                    <a:pt x="12202" y="12292"/>
                  </a:cubicBezTo>
                  <a:close/>
                  <a:moveTo>
                    <a:pt x="12269" y="3634"/>
                  </a:moveTo>
                  <a:cubicBezTo>
                    <a:pt x="12176" y="3628"/>
                    <a:pt x="12048" y="3678"/>
                    <a:pt x="11963" y="3615"/>
                  </a:cubicBezTo>
                  <a:cubicBezTo>
                    <a:pt x="11938" y="3793"/>
                    <a:pt x="12080" y="3978"/>
                    <a:pt x="12269" y="3911"/>
                  </a:cubicBezTo>
                  <a:cubicBezTo>
                    <a:pt x="12237" y="3810"/>
                    <a:pt x="12224" y="3727"/>
                    <a:pt x="12269" y="3634"/>
                  </a:cubicBezTo>
                  <a:close/>
                  <a:moveTo>
                    <a:pt x="12317" y="12760"/>
                  </a:moveTo>
                  <a:cubicBezTo>
                    <a:pt x="12296" y="12707"/>
                    <a:pt x="12230" y="12617"/>
                    <a:pt x="12212" y="12531"/>
                  </a:cubicBezTo>
                  <a:cubicBezTo>
                    <a:pt x="12140" y="12544"/>
                    <a:pt x="12028" y="12616"/>
                    <a:pt x="12011" y="12502"/>
                  </a:cubicBezTo>
                  <a:cubicBezTo>
                    <a:pt x="12056" y="12505"/>
                    <a:pt x="12079" y="12530"/>
                    <a:pt x="12135" y="12521"/>
                  </a:cubicBezTo>
                  <a:cubicBezTo>
                    <a:pt x="12303" y="12392"/>
                    <a:pt x="12048" y="12192"/>
                    <a:pt x="11906" y="12330"/>
                  </a:cubicBezTo>
                  <a:cubicBezTo>
                    <a:pt x="11790" y="12278"/>
                    <a:pt x="11631" y="12320"/>
                    <a:pt x="11581" y="12416"/>
                  </a:cubicBezTo>
                  <a:cubicBezTo>
                    <a:pt x="11613" y="12438"/>
                    <a:pt x="11642" y="12464"/>
                    <a:pt x="11686" y="12474"/>
                  </a:cubicBezTo>
                  <a:cubicBezTo>
                    <a:pt x="11794" y="12583"/>
                    <a:pt x="11926" y="12753"/>
                    <a:pt x="12097" y="12789"/>
                  </a:cubicBezTo>
                  <a:cubicBezTo>
                    <a:pt x="12149" y="12800"/>
                    <a:pt x="12260" y="12803"/>
                    <a:pt x="12317" y="12760"/>
                  </a:cubicBezTo>
                  <a:close/>
                  <a:moveTo>
                    <a:pt x="12259" y="12980"/>
                  </a:moveTo>
                  <a:cubicBezTo>
                    <a:pt x="12288" y="12949"/>
                    <a:pt x="12316" y="12916"/>
                    <a:pt x="12307" y="12846"/>
                  </a:cubicBezTo>
                  <a:cubicBezTo>
                    <a:pt x="12187" y="12839"/>
                    <a:pt x="12085" y="12813"/>
                    <a:pt x="11973" y="12798"/>
                  </a:cubicBezTo>
                  <a:cubicBezTo>
                    <a:pt x="11843" y="12882"/>
                    <a:pt x="11878" y="13131"/>
                    <a:pt x="11753" y="13219"/>
                  </a:cubicBezTo>
                  <a:cubicBezTo>
                    <a:pt x="11888" y="13413"/>
                    <a:pt x="12105" y="13196"/>
                    <a:pt x="12250" y="13142"/>
                  </a:cubicBezTo>
                  <a:cubicBezTo>
                    <a:pt x="12265" y="13085"/>
                    <a:pt x="12251" y="13044"/>
                    <a:pt x="12221" y="13009"/>
                  </a:cubicBezTo>
                  <a:cubicBezTo>
                    <a:pt x="12162" y="12981"/>
                    <a:pt x="12111" y="13029"/>
                    <a:pt x="12087" y="13028"/>
                  </a:cubicBezTo>
                  <a:cubicBezTo>
                    <a:pt x="12079" y="12935"/>
                    <a:pt x="12213" y="12937"/>
                    <a:pt x="12259" y="12980"/>
                  </a:cubicBezTo>
                  <a:close/>
                  <a:moveTo>
                    <a:pt x="12355" y="13295"/>
                  </a:moveTo>
                  <a:cubicBezTo>
                    <a:pt x="12333" y="13250"/>
                    <a:pt x="12323" y="13193"/>
                    <a:pt x="12278" y="13171"/>
                  </a:cubicBezTo>
                  <a:cubicBezTo>
                    <a:pt x="12236" y="13229"/>
                    <a:pt x="12136" y="13206"/>
                    <a:pt x="12126" y="13276"/>
                  </a:cubicBezTo>
                  <a:cubicBezTo>
                    <a:pt x="12117" y="13334"/>
                    <a:pt x="12203" y="13406"/>
                    <a:pt x="12259" y="13439"/>
                  </a:cubicBezTo>
                  <a:cubicBezTo>
                    <a:pt x="12303" y="13403"/>
                    <a:pt x="12331" y="13352"/>
                    <a:pt x="12355" y="13295"/>
                  </a:cubicBezTo>
                  <a:close/>
                  <a:moveTo>
                    <a:pt x="12116" y="13716"/>
                  </a:moveTo>
                  <a:cubicBezTo>
                    <a:pt x="12336" y="13872"/>
                    <a:pt x="12553" y="13511"/>
                    <a:pt x="12364" y="13362"/>
                  </a:cubicBezTo>
                  <a:cubicBezTo>
                    <a:pt x="12284" y="13428"/>
                    <a:pt x="12370" y="13586"/>
                    <a:pt x="12259" y="13601"/>
                  </a:cubicBezTo>
                  <a:cubicBezTo>
                    <a:pt x="12190" y="13610"/>
                    <a:pt x="12218" y="13546"/>
                    <a:pt x="12135" y="13553"/>
                  </a:cubicBezTo>
                  <a:cubicBezTo>
                    <a:pt x="12078" y="13573"/>
                    <a:pt x="12099" y="13667"/>
                    <a:pt x="12116" y="13716"/>
                  </a:cubicBezTo>
                  <a:close/>
                  <a:moveTo>
                    <a:pt x="12288" y="3309"/>
                  </a:moveTo>
                  <a:cubicBezTo>
                    <a:pt x="12308" y="3189"/>
                    <a:pt x="12409" y="3150"/>
                    <a:pt x="12489" y="3089"/>
                  </a:cubicBezTo>
                  <a:cubicBezTo>
                    <a:pt x="12131" y="2939"/>
                    <a:pt x="11948" y="3333"/>
                    <a:pt x="11724" y="3471"/>
                  </a:cubicBezTo>
                  <a:cubicBezTo>
                    <a:pt x="11738" y="3562"/>
                    <a:pt x="11873" y="3536"/>
                    <a:pt x="11973" y="3557"/>
                  </a:cubicBezTo>
                  <a:cubicBezTo>
                    <a:pt x="12081" y="3581"/>
                    <a:pt x="12169" y="3661"/>
                    <a:pt x="12250" y="3557"/>
                  </a:cubicBezTo>
                  <a:cubicBezTo>
                    <a:pt x="12315" y="3455"/>
                    <a:pt x="12230" y="3253"/>
                    <a:pt x="12097" y="3376"/>
                  </a:cubicBezTo>
                  <a:cubicBezTo>
                    <a:pt x="12072" y="3443"/>
                    <a:pt x="12152" y="3443"/>
                    <a:pt x="12126" y="3481"/>
                  </a:cubicBezTo>
                  <a:cubicBezTo>
                    <a:pt x="12059" y="3480"/>
                    <a:pt x="12046" y="3419"/>
                    <a:pt x="12049" y="3385"/>
                  </a:cubicBezTo>
                  <a:cubicBezTo>
                    <a:pt x="12058" y="3286"/>
                    <a:pt x="12190" y="3278"/>
                    <a:pt x="12288" y="3309"/>
                  </a:cubicBezTo>
                  <a:close/>
                  <a:moveTo>
                    <a:pt x="12441" y="2974"/>
                  </a:moveTo>
                  <a:cubicBezTo>
                    <a:pt x="12441" y="2945"/>
                    <a:pt x="12421" y="2937"/>
                    <a:pt x="12412" y="2917"/>
                  </a:cubicBezTo>
                  <a:cubicBezTo>
                    <a:pt x="12349" y="2919"/>
                    <a:pt x="12312" y="2973"/>
                    <a:pt x="12250" y="2965"/>
                  </a:cubicBezTo>
                  <a:cubicBezTo>
                    <a:pt x="12122" y="2948"/>
                    <a:pt x="12116" y="2738"/>
                    <a:pt x="12240" y="2764"/>
                  </a:cubicBezTo>
                  <a:cubicBezTo>
                    <a:pt x="12225" y="2800"/>
                    <a:pt x="12182" y="2808"/>
                    <a:pt x="12183" y="2860"/>
                  </a:cubicBezTo>
                  <a:cubicBezTo>
                    <a:pt x="12396" y="3087"/>
                    <a:pt x="12473" y="2536"/>
                    <a:pt x="12154" y="2630"/>
                  </a:cubicBezTo>
                  <a:cubicBezTo>
                    <a:pt x="12130" y="2598"/>
                    <a:pt x="12109" y="2562"/>
                    <a:pt x="12078" y="2535"/>
                  </a:cubicBezTo>
                  <a:cubicBezTo>
                    <a:pt x="11973" y="2529"/>
                    <a:pt x="11886" y="2540"/>
                    <a:pt x="11858" y="2611"/>
                  </a:cubicBezTo>
                  <a:cubicBezTo>
                    <a:pt x="11882" y="2651"/>
                    <a:pt x="11913" y="2675"/>
                    <a:pt x="11934" y="2716"/>
                  </a:cubicBezTo>
                  <a:cubicBezTo>
                    <a:pt x="11995" y="2830"/>
                    <a:pt x="11982" y="3059"/>
                    <a:pt x="12087" y="3080"/>
                  </a:cubicBezTo>
                  <a:cubicBezTo>
                    <a:pt x="12142" y="3090"/>
                    <a:pt x="12250" y="3020"/>
                    <a:pt x="12336" y="3003"/>
                  </a:cubicBezTo>
                  <a:cubicBezTo>
                    <a:pt x="12380" y="2994"/>
                    <a:pt x="12408" y="3020"/>
                    <a:pt x="12441" y="2974"/>
                  </a:cubicBezTo>
                  <a:close/>
                  <a:moveTo>
                    <a:pt x="12517" y="2583"/>
                  </a:moveTo>
                  <a:cubicBezTo>
                    <a:pt x="12468" y="2517"/>
                    <a:pt x="12422" y="2449"/>
                    <a:pt x="12326" y="2430"/>
                  </a:cubicBezTo>
                  <a:cubicBezTo>
                    <a:pt x="12302" y="2478"/>
                    <a:pt x="12268" y="2538"/>
                    <a:pt x="12288" y="2602"/>
                  </a:cubicBezTo>
                  <a:cubicBezTo>
                    <a:pt x="12360" y="2609"/>
                    <a:pt x="12374" y="2675"/>
                    <a:pt x="12431" y="2697"/>
                  </a:cubicBezTo>
                  <a:cubicBezTo>
                    <a:pt x="12473" y="2672"/>
                    <a:pt x="12495" y="2627"/>
                    <a:pt x="12517" y="2583"/>
                  </a:cubicBezTo>
                  <a:close/>
                  <a:moveTo>
                    <a:pt x="12565" y="2516"/>
                  </a:moveTo>
                  <a:cubicBezTo>
                    <a:pt x="12613" y="2363"/>
                    <a:pt x="12513" y="2160"/>
                    <a:pt x="12393" y="2105"/>
                  </a:cubicBezTo>
                  <a:cubicBezTo>
                    <a:pt x="12308" y="2065"/>
                    <a:pt x="12189" y="2100"/>
                    <a:pt x="12192" y="2191"/>
                  </a:cubicBezTo>
                  <a:cubicBezTo>
                    <a:pt x="12196" y="2275"/>
                    <a:pt x="12306" y="2304"/>
                    <a:pt x="12374" y="2248"/>
                  </a:cubicBezTo>
                  <a:cubicBezTo>
                    <a:pt x="12476" y="2300"/>
                    <a:pt x="12429" y="2499"/>
                    <a:pt x="12565" y="2516"/>
                  </a:cubicBezTo>
                  <a:close/>
                  <a:moveTo>
                    <a:pt x="12527" y="12617"/>
                  </a:moveTo>
                  <a:cubicBezTo>
                    <a:pt x="12653" y="12638"/>
                    <a:pt x="12699" y="12579"/>
                    <a:pt x="12728" y="12502"/>
                  </a:cubicBezTo>
                  <a:cubicBezTo>
                    <a:pt x="12711" y="12315"/>
                    <a:pt x="12460" y="12311"/>
                    <a:pt x="12259" y="12340"/>
                  </a:cubicBezTo>
                  <a:cubicBezTo>
                    <a:pt x="12240" y="12478"/>
                    <a:pt x="12277" y="12640"/>
                    <a:pt x="12345" y="12722"/>
                  </a:cubicBezTo>
                  <a:cubicBezTo>
                    <a:pt x="12406" y="12756"/>
                    <a:pt x="12529" y="12749"/>
                    <a:pt x="12537" y="12674"/>
                  </a:cubicBezTo>
                  <a:cubicBezTo>
                    <a:pt x="12499" y="12636"/>
                    <a:pt x="12365" y="12554"/>
                    <a:pt x="12470" y="12493"/>
                  </a:cubicBezTo>
                  <a:cubicBezTo>
                    <a:pt x="12481" y="12542"/>
                    <a:pt x="12493" y="12590"/>
                    <a:pt x="12527" y="12617"/>
                  </a:cubicBezTo>
                  <a:close/>
                  <a:moveTo>
                    <a:pt x="12317" y="3557"/>
                  </a:moveTo>
                  <a:cubicBezTo>
                    <a:pt x="12543" y="3606"/>
                    <a:pt x="12801" y="3510"/>
                    <a:pt x="12756" y="3319"/>
                  </a:cubicBezTo>
                  <a:cubicBezTo>
                    <a:pt x="12694" y="3411"/>
                    <a:pt x="12486" y="3517"/>
                    <a:pt x="12451" y="3328"/>
                  </a:cubicBezTo>
                  <a:cubicBezTo>
                    <a:pt x="12472" y="3302"/>
                    <a:pt x="12487" y="3269"/>
                    <a:pt x="12546" y="3280"/>
                  </a:cubicBezTo>
                  <a:cubicBezTo>
                    <a:pt x="12546" y="3321"/>
                    <a:pt x="12496" y="3312"/>
                    <a:pt x="12508" y="3366"/>
                  </a:cubicBezTo>
                  <a:cubicBezTo>
                    <a:pt x="12648" y="3466"/>
                    <a:pt x="12734" y="3236"/>
                    <a:pt x="12613" y="3156"/>
                  </a:cubicBezTo>
                  <a:cubicBezTo>
                    <a:pt x="12390" y="3098"/>
                    <a:pt x="12279" y="3328"/>
                    <a:pt x="12317" y="3557"/>
                  </a:cubicBezTo>
                  <a:close/>
                  <a:moveTo>
                    <a:pt x="12766" y="12426"/>
                  </a:moveTo>
                  <a:cubicBezTo>
                    <a:pt x="12826" y="12004"/>
                    <a:pt x="12464" y="11925"/>
                    <a:pt x="12326" y="11671"/>
                  </a:cubicBezTo>
                  <a:cubicBezTo>
                    <a:pt x="12317" y="11671"/>
                    <a:pt x="12307" y="11671"/>
                    <a:pt x="12298" y="11671"/>
                  </a:cubicBezTo>
                  <a:cubicBezTo>
                    <a:pt x="12278" y="11705"/>
                    <a:pt x="12227" y="11784"/>
                    <a:pt x="12221" y="11862"/>
                  </a:cubicBezTo>
                  <a:cubicBezTo>
                    <a:pt x="12218" y="11899"/>
                    <a:pt x="12243" y="11944"/>
                    <a:pt x="12240" y="11986"/>
                  </a:cubicBezTo>
                  <a:cubicBezTo>
                    <a:pt x="12238" y="12030"/>
                    <a:pt x="12202" y="12073"/>
                    <a:pt x="12202" y="12110"/>
                  </a:cubicBezTo>
                  <a:cubicBezTo>
                    <a:pt x="12202" y="12282"/>
                    <a:pt x="12376" y="12352"/>
                    <a:pt x="12479" y="12254"/>
                  </a:cubicBezTo>
                  <a:cubicBezTo>
                    <a:pt x="12506" y="12186"/>
                    <a:pt x="12494" y="12107"/>
                    <a:pt x="12431" y="12101"/>
                  </a:cubicBezTo>
                  <a:cubicBezTo>
                    <a:pt x="12377" y="12096"/>
                    <a:pt x="12383" y="12165"/>
                    <a:pt x="12336" y="12158"/>
                  </a:cubicBezTo>
                  <a:cubicBezTo>
                    <a:pt x="12353" y="11965"/>
                    <a:pt x="12615" y="12092"/>
                    <a:pt x="12527" y="12273"/>
                  </a:cubicBezTo>
                  <a:cubicBezTo>
                    <a:pt x="12634" y="12296"/>
                    <a:pt x="12691" y="12370"/>
                    <a:pt x="12766" y="12426"/>
                  </a:cubicBezTo>
                  <a:close/>
                  <a:moveTo>
                    <a:pt x="12670" y="13305"/>
                  </a:moveTo>
                  <a:cubicBezTo>
                    <a:pt x="12718" y="13248"/>
                    <a:pt x="12792" y="13201"/>
                    <a:pt x="12775" y="13114"/>
                  </a:cubicBezTo>
                  <a:cubicBezTo>
                    <a:pt x="12750" y="12983"/>
                    <a:pt x="12402" y="12946"/>
                    <a:pt x="12498" y="13171"/>
                  </a:cubicBezTo>
                  <a:cubicBezTo>
                    <a:pt x="12518" y="13200"/>
                    <a:pt x="12568" y="13178"/>
                    <a:pt x="12584" y="13190"/>
                  </a:cubicBezTo>
                  <a:cubicBezTo>
                    <a:pt x="12577" y="13212"/>
                    <a:pt x="12556" y="13219"/>
                    <a:pt x="12537" y="13228"/>
                  </a:cubicBezTo>
                  <a:cubicBezTo>
                    <a:pt x="12383" y="13201"/>
                    <a:pt x="12459" y="13015"/>
                    <a:pt x="12527" y="12951"/>
                  </a:cubicBezTo>
                  <a:cubicBezTo>
                    <a:pt x="12503" y="12905"/>
                    <a:pt x="12492" y="12846"/>
                    <a:pt x="12451" y="12818"/>
                  </a:cubicBezTo>
                  <a:cubicBezTo>
                    <a:pt x="12156" y="12925"/>
                    <a:pt x="12439" y="13319"/>
                    <a:pt x="12489" y="13534"/>
                  </a:cubicBezTo>
                  <a:cubicBezTo>
                    <a:pt x="12603" y="13511"/>
                    <a:pt x="12665" y="13436"/>
                    <a:pt x="12670" y="13305"/>
                  </a:cubicBezTo>
                  <a:close/>
                  <a:moveTo>
                    <a:pt x="12412" y="4188"/>
                  </a:moveTo>
                  <a:cubicBezTo>
                    <a:pt x="12531" y="3951"/>
                    <a:pt x="12952" y="3853"/>
                    <a:pt x="12804" y="3471"/>
                  </a:cubicBezTo>
                  <a:cubicBezTo>
                    <a:pt x="12720" y="3511"/>
                    <a:pt x="12655" y="3571"/>
                    <a:pt x="12565" y="3605"/>
                  </a:cubicBezTo>
                  <a:cubicBezTo>
                    <a:pt x="12580" y="3664"/>
                    <a:pt x="12606" y="3711"/>
                    <a:pt x="12594" y="3796"/>
                  </a:cubicBezTo>
                  <a:cubicBezTo>
                    <a:pt x="12576" y="3850"/>
                    <a:pt x="12405" y="3898"/>
                    <a:pt x="12412" y="3787"/>
                  </a:cubicBezTo>
                  <a:cubicBezTo>
                    <a:pt x="12446" y="3800"/>
                    <a:pt x="12482" y="3831"/>
                    <a:pt x="12527" y="3806"/>
                  </a:cubicBezTo>
                  <a:cubicBezTo>
                    <a:pt x="12615" y="3579"/>
                    <a:pt x="12329" y="3569"/>
                    <a:pt x="12288" y="3701"/>
                  </a:cubicBezTo>
                  <a:cubicBezTo>
                    <a:pt x="12260" y="3791"/>
                    <a:pt x="12324" y="3831"/>
                    <a:pt x="12326" y="3911"/>
                  </a:cubicBezTo>
                  <a:cubicBezTo>
                    <a:pt x="12328" y="3952"/>
                    <a:pt x="12286" y="3995"/>
                    <a:pt x="12288" y="4045"/>
                  </a:cubicBezTo>
                  <a:cubicBezTo>
                    <a:pt x="12290" y="4119"/>
                    <a:pt x="12329" y="4177"/>
                    <a:pt x="12412" y="4188"/>
                  </a:cubicBezTo>
                  <a:close/>
                  <a:moveTo>
                    <a:pt x="12632" y="11919"/>
                  </a:moveTo>
                  <a:cubicBezTo>
                    <a:pt x="12640" y="12087"/>
                    <a:pt x="12929" y="11998"/>
                    <a:pt x="12823" y="11843"/>
                  </a:cubicBezTo>
                  <a:cubicBezTo>
                    <a:pt x="12753" y="11828"/>
                    <a:pt x="12680" y="11881"/>
                    <a:pt x="12632" y="11919"/>
                  </a:cubicBezTo>
                  <a:close/>
                  <a:moveTo>
                    <a:pt x="12928" y="2774"/>
                  </a:moveTo>
                  <a:cubicBezTo>
                    <a:pt x="12951" y="2643"/>
                    <a:pt x="12869" y="2617"/>
                    <a:pt x="12795" y="2583"/>
                  </a:cubicBezTo>
                  <a:cubicBezTo>
                    <a:pt x="12799" y="2451"/>
                    <a:pt x="12749" y="2374"/>
                    <a:pt x="12632" y="2363"/>
                  </a:cubicBezTo>
                  <a:cubicBezTo>
                    <a:pt x="12631" y="2629"/>
                    <a:pt x="12271" y="2833"/>
                    <a:pt x="12556" y="3041"/>
                  </a:cubicBezTo>
                  <a:cubicBezTo>
                    <a:pt x="12579" y="2978"/>
                    <a:pt x="12605" y="2918"/>
                    <a:pt x="12632" y="2860"/>
                  </a:cubicBezTo>
                  <a:cubicBezTo>
                    <a:pt x="12550" y="2784"/>
                    <a:pt x="12675" y="2629"/>
                    <a:pt x="12756" y="2726"/>
                  </a:cubicBezTo>
                  <a:cubicBezTo>
                    <a:pt x="12746" y="2750"/>
                    <a:pt x="12682" y="2722"/>
                    <a:pt x="12670" y="2745"/>
                  </a:cubicBezTo>
                  <a:cubicBezTo>
                    <a:pt x="12672" y="2775"/>
                    <a:pt x="12664" y="2815"/>
                    <a:pt x="12680" y="2831"/>
                  </a:cubicBezTo>
                  <a:cubicBezTo>
                    <a:pt x="12765" y="2814"/>
                    <a:pt x="12872" y="2820"/>
                    <a:pt x="12928" y="2774"/>
                  </a:cubicBezTo>
                  <a:close/>
                  <a:moveTo>
                    <a:pt x="12947" y="4064"/>
                  </a:moveTo>
                  <a:cubicBezTo>
                    <a:pt x="12963" y="3972"/>
                    <a:pt x="12904" y="3880"/>
                    <a:pt x="12804" y="3873"/>
                  </a:cubicBezTo>
                  <a:cubicBezTo>
                    <a:pt x="12769" y="3907"/>
                    <a:pt x="12716" y="3925"/>
                    <a:pt x="12699" y="3978"/>
                  </a:cubicBezTo>
                  <a:cubicBezTo>
                    <a:pt x="12747" y="4039"/>
                    <a:pt x="12860" y="4073"/>
                    <a:pt x="12947" y="4064"/>
                  </a:cubicBezTo>
                  <a:close/>
                  <a:moveTo>
                    <a:pt x="12986" y="13009"/>
                  </a:moveTo>
                  <a:cubicBezTo>
                    <a:pt x="13037" y="12788"/>
                    <a:pt x="12945" y="12495"/>
                    <a:pt x="12737" y="12598"/>
                  </a:cubicBezTo>
                  <a:cubicBezTo>
                    <a:pt x="12747" y="12656"/>
                    <a:pt x="12818" y="12708"/>
                    <a:pt x="12795" y="12789"/>
                  </a:cubicBezTo>
                  <a:cubicBezTo>
                    <a:pt x="12786" y="12818"/>
                    <a:pt x="12744" y="12856"/>
                    <a:pt x="12709" y="12846"/>
                  </a:cubicBezTo>
                  <a:cubicBezTo>
                    <a:pt x="12724" y="12793"/>
                    <a:pt x="12768" y="12796"/>
                    <a:pt x="12766" y="12741"/>
                  </a:cubicBezTo>
                  <a:cubicBezTo>
                    <a:pt x="12760" y="12590"/>
                    <a:pt x="12533" y="12681"/>
                    <a:pt x="12517" y="12789"/>
                  </a:cubicBezTo>
                  <a:cubicBezTo>
                    <a:pt x="12490" y="12990"/>
                    <a:pt x="12753" y="13053"/>
                    <a:pt x="12986" y="13009"/>
                  </a:cubicBezTo>
                  <a:close/>
                  <a:moveTo>
                    <a:pt x="12861" y="3299"/>
                  </a:moveTo>
                  <a:cubicBezTo>
                    <a:pt x="13030" y="3285"/>
                    <a:pt x="13086" y="3066"/>
                    <a:pt x="13081" y="2879"/>
                  </a:cubicBezTo>
                  <a:cubicBezTo>
                    <a:pt x="12906" y="2809"/>
                    <a:pt x="12554" y="2860"/>
                    <a:pt x="12642" y="3080"/>
                  </a:cubicBezTo>
                  <a:cubicBezTo>
                    <a:pt x="12719" y="3065"/>
                    <a:pt x="12751" y="2985"/>
                    <a:pt x="12852" y="3022"/>
                  </a:cubicBezTo>
                  <a:cubicBezTo>
                    <a:pt x="12868" y="3053"/>
                    <a:pt x="12918" y="3116"/>
                    <a:pt x="12861" y="3137"/>
                  </a:cubicBezTo>
                  <a:cubicBezTo>
                    <a:pt x="12845" y="3109"/>
                    <a:pt x="12847" y="3062"/>
                    <a:pt x="12804" y="3061"/>
                  </a:cubicBezTo>
                  <a:cubicBezTo>
                    <a:pt x="12614" y="3107"/>
                    <a:pt x="12706" y="3312"/>
                    <a:pt x="12861" y="3299"/>
                  </a:cubicBezTo>
                  <a:close/>
                  <a:moveTo>
                    <a:pt x="13282" y="12005"/>
                  </a:moveTo>
                  <a:cubicBezTo>
                    <a:pt x="13270" y="11941"/>
                    <a:pt x="13274" y="11860"/>
                    <a:pt x="13244" y="11814"/>
                  </a:cubicBezTo>
                  <a:cubicBezTo>
                    <a:pt x="13221" y="11814"/>
                    <a:pt x="13215" y="11798"/>
                    <a:pt x="13186" y="11805"/>
                  </a:cubicBezTo>
                  <a:cubicBezTo>
                    <a:pt x="13165" y="11828"/>
                    <a:pt x="13149" y="11856"/>
                    <a:pt x="13139" y="11891"/>
                  </a:cubicBezTo>
                  <a:cubicBezTo>
                    <a:pt x="13057" y="12021"/>
                    <a:pt x="12857" y="11974"/>
                    <a:pt x="12747" y="12072"/>
                  </a:cubicBezTo>
                  <a:cubicBezTo>
                    <a:pt x="12760" y="12124"/>
                    <a:pt x="12801" y="12180"/>
                    <a:pt x="12814" y="12254"/>
                  </a:cubicBezTo>
                  <a:cubicBezTo>
                    <a:pt x="12822" y="12302"/>
                    <a:pt x="12789" y="12392"/>
                    <a:pt x="12861" y="12397"/>
                  </a:cubicBezTo>
                  <a:cubicBezTo>
                    <a:pt x="12920" y="12375"/>
                    <a:pt x="12857" y="12318"/>
                    <a:pt x="12861" y="12263"/>
                  </a:cubicBezTo>
                  <a:cubicBezTo>
                    <a:pt x="12868" y="12185"/>
                    <a:pt x="12936" y="12114"/>
                    <a:pt x="13014" y="12158"/>
                  </a:cubicBezTo>
                  <a:cubicBezTo>
                    <a:pt x="12975" y="12176"/>
                    <a:pt x="12928" y="12186"/>
                    <a:pt x="12909" y="12225"/>
                  </a:cubicBezTo>
                  <a:cubicBezTo>
                    <a:pt x="12906" y="12286"/>
                    <a:pt x="12925" y="12324"/>
                    <a:pt x="12947" y="12359"/>
                  </a:cubicBezTo>
                  <a:cubicBezTo>
                    <a:pt x="13082" y="12390"/>
                    <a:pt x="13192" y="12339"/>
                    <a:pt x="13225" y="12235"/>
                  </a:cubicBezTo>
                  <a:cubicBezTo>
                    <a:pt x="13249" y="12157"/>
                    <a:pt x="13219" y="12060"/>
                    <a:pt x="13282" y="12005"/>
                  </a:cubicBezTo>
                  <a:close/>
                  <a:moveTo>
                    <a:pt x="13263" y="4073"/>
                  </a:moveTo>
                  <a:cubicBezTo>
                    <a:pt x="13346" y="3982"/>
                    <a:pt x="13291" y="3846"/>
                    <a:pt x="13234" y="3768"/>
                  </a:cubicBezTo>
                  <a:cubicBezTo>
                    <a:pt x="13392" y="3513"/>
                    <a:pt x="12928" y="3461"/>
                    <a:pt x="12986" y="3682"/>
                  </a:cubicBezTo>
                  <a:cubicBezTo>
                    <a:pt x="13002" y="3744"/>
                    <a:pt x="13081" y="3730"/>
                    <a:pt x="13129" y="3749"/>
                  </a:cubicBezTo>
                  <a:cubicBezTo>
                    <a:pt x="13126" y="3761"/>
                    <a:pt x="13116" y="3767"/>
                    <a:pt x="13119" y="3787"/>
                  </a:cubicBezTo>
                  <a:cubicBezTo>
                    <a:pt x="12944" y="3822"/>
                    <a:pt x="12902" y="3600"/>
                    <a:pt x="12995" y="3510"/>
                  </a:cubicBezTo>
                  <a:cubicBezTo>
                    <a:pt x="12969" y="3483"/>
                    <a:pt x="12906" y="3450"/>
                    <a:pt x="12871" y="3462"/>
                  </a:cubicBezTo>
                  <a:cubicBezTo>
                    <a:pt x="12869" y="3573"/>
                    <a:pt x="12900" y="3685"/>
                    <a:pt x="12852" y="3796"/>
                  </a:cubicBezTo>
                  <a:cubicBezTo>
                    <a:pt x="12895" y="3911"/>
                    <a:pt x="13027" y="3936"/>
                    <a:pt x="13129" y="3987"/>
                  </a:cubicBezTo>
                  <a:cubicBezTo>
                    <a:pt x="13183" y="4015"/>
                    <a:pt x="13205" y="4083"/>
                    <a:pt x="13263" y="4073"/>
                  </a:cubicBezTo>
                  <a:close/>
                  <a:moveTo>
                    <a:pt x="13186" y="11422"/>
                  </a:moveTo>
                  <a:cubicBezTo>
                    <a:pt x="13278" y="11330"/>
                    <a:pt x="13333" y="11265"/>
                    <a:pt x="13311" y="11126"/>
                  </a:cubicBezTo>
                  <a:cubicBezTo>
                    <a:pt x="13293" y="11020"/>
                    <a:pt x="13179" y="10951"/>
                    <a:pt x="13177" y="10858"/>
                  </a:cubicBezTo>
                  <a:cubicBezTo>
                    <a:pt x="13176" y="10809"/>
                    <a:pt x="13216" y="10768"/>
                    <a:pt x="13215" y="10725"/>
                  </a:cubicBezTo>
                  <a:cubicBezTo>
                    <a:pt x="13190" y="10671"/>
                    <a:pt x="13191" y="10619"/>
                    <a:pt x="13186" y="10562"/>
                  </a:cubicBezTo>
                  <a:cubicBezTo>
                    <a:pt x="13177" y="10562"/>
                    <a:pt x="13167" y="10562"/>
                    <a:pt x="13158" y="10562"/>
                  </a:cubicBezTo>
                  <a:cubicBezTo>
                    <a:pt x="13088" y="10612"/>
                    <a:pt x="13062" y="10732"/>
                    <a:pt x="13014" y="10858"/>
                  </a:cubicBezTo>
                  <a:cubicBezTo>
                    <a:pt x="12985" y="10935"/>
                    <a:pt x="12861" y="10948"/>
                    <a:pt x="12833" y="10992"/>
                  </a:cubicBezTo>
                  <a:cubicBezTo>
                    <a:pt x="12731" y="11154"/>
                    <a:pt x="12942" y="11353"/>
                    <a:pt x="13024" y="11183"/>
                  </a:cubicBezTo>
                  <a:cubicBezTo>
                    <a:pt x="13025" y="11135"/>
                    <a:pt x="12990" y="11122"/>
                    <a:pt x="12986" y="11078"/>
                  </a:cubicBezTo>
                  <a:cubicBezTo>
                    <a:pt x="13009" y="11054"/>
                    <a:pt x="13043" y="11040"/>
                    <a:pt x="13081" y="11031"/>
                  </a:cubicBezTo>
                  <a:cubicBezTo>
                    <a:pt x="13136" y="11071"/>
                    <a:pt x="13182" y="11121"/>
                    <a:pt x="13167" y="11231"/>
                  </a:cubicBezTo>
                  <a:cubicBezTo>
                    <a:pt x="13137" y="11261"/>
                    <a:pt x="13069" y="11349"/>
                    <a:pt x="12995" y="11365"/>
                  </a:cubicBezTo>
                  <a:cubicBezTo>
                    <a:pt x="12977" y="11369"/>
                    <a:pt x="12938" y="11353"/>
                    <a:pt x="12909" y="11355"/>
                  </a:cubicBezTo>
                  <a:cubicBezTo>
                    <a:pt x="12853" y="11359"/>
                    <a:pt x="12803" y="11414"/>
                    <a:pt x="12747" y="11422"/>
                  </a:cubicBezTo>
                  <a:cubicBezTo>
                    <a:pt x="12683" y="11431"/>
                    <a:pt x="12635" y="11395"/>
                    <a:pt x="12584" y="11394"/>
                  </a:cubicBezTo>
                  <a:cubicBezTo>
                    <a:pt x="12490" y="11391"/>
                    <a:pt x="12413" y="11445"/>
                    <a:pt x="12403" y="11508"/>
                  </a:cubicBezTo>
                  <a:cubicBezTo>
                    <a:pt x="12390" y="11582"/>
                    <a:pt x="12415" y="11624"/>
                    <a:pt x="12460" y="11633"/>
                  </a:cubicBezTo>
                  <a:cubicBezTo>
                    <a:pt x="12556" y="11651"/>
                    <a:pt x="12518" y="11561"/>
                    <a:pt x="12594" y="11547"/>
                  </a:cubicBezTo>
                  <a:cubicBezTo>
                    <a:pt x="12647" y="11637"/>
                    <a:pt x="12527" y="11765"/>
                    <a:pt x="12603" y="11862"/>
                  </a:cubicBezTo>
                  <a:cubicBezTo>
                    <a:pt x="12650" y="11855"/>
                    <a:pt x="12693" y="11844"/>
                    <a:pt x="12709" y="11805"/>
                  </a:cubicBezTo>
                  <a:cubicBezTo>
                    <a:pt x="12717" y="11751"/>
                    <a:pt x="12713" y="11674"/>
                    <a:pt x="12756" y="11613"/>
                  </a:cubicBezTo>
                  <a:cubicBezTo>
                    <a:pt x="12816" y="11532"/>
                    <a:pt x="13033" y="11418"/>
                    <a:pt x="13072" y="11575"/>
                  </a:cubicBezTo>
                  <a:cubicBezTo>
                    <a:pt x="12965" y="11563"/>
                    <a:pt x="12919" y="11686"/>
                    <a:pt x="12995" y="11728"/>
                  </a:cubicBezTo>
                  <a:cubicBezTo>
                    <a:pt x="13108" y="11790"/>
                    <a:pt x="13327" y="11555"/>
                    <a:pt x="13186" y="11422"/>
                  </a:cubicBezTo>
                  <a:close/>
                  <a:moveTo>
                    <a:pt x="13320" y="3691"/>
                  </a:moveTo>
                  <a:cubicBezTo>
                    <a:pt x="13522" y="3687"/>
                    <a:pt x="13398" y="3407"/>
                    <a:pt x="13244" y="3500"/>
                  </a:cubicBezTo>
                  <a:cubicBezTo>
                    <a:pt x="13257" y="3576"/>
                    <a:pt x="13313" y="3610"/>
                    <a:pt x="13320" y="3691"/>
                  </a:cubicBezTo>
                  <a:close/>
                  <a:moveTo>
                    <a:pt x="13330" y="4857"/>
                  </a:moveTo>
                  <a:cubicBezTo>
                    <a:pt x="13374" y="4727"/>
                    <a:pt x="13303" y="4639"/>
                    <a:pt x="13234" y="4542"/>
                  </a:cubicBezTo>
                  <a:cubicBezTo>
                    <a:pt x="13435" y="4328"/>
                    <a:pt x="12979" y="4026"/>
                    <a:pt x="13024" y="4379"/>
                  </a:cubicBezTo>
                  <a:cubicBezTo>
                    <a:pt x="13051" y="4400"/>
                    <a:pt x="13123" y="4375"/>
                    <a:pt x="13148" y="4398"/>
                  </a:cubicBezTo>
                  <a:cubicBezTo>
                    <a:pt x="13151" y="4452"/>
                    <a:pt x="13099" y="4514"/>
                    <a:pt x="13043" y="4523"/>
                  </a:cubicBezTo>
                  <a:cubicBezTo>
                    <a:pt x="12864" y="4549"/>
                    <a:pt x="12747" y="4280"/>
                    <a:pt x="12823" y="4102"/>
                  </a:cubicBezTo>
                  <a:cubicBezTo>
                    <a:pt x="12587" y="4015"/>
                    <a:pt x="12740" y="4411"/>
                    <a:pt x="12661" y="4456"/>
                  </a:cubicBezTo>
                  <a:cubicBezTo>
                    <a:pt x="12629" y="4416"/>
                    <a:pt x="12603" y="4335"/>
                    <a:pt x="12517" y="4379"/>
                  </a:cubicBezTo>
                  <a:cubicBezTo>
                    <a:pt x="12442" y="4568"/>
                    <a:pt x="12693" y="4631"/>
                    <a:pt x="12795" y="4532"/>
                  </a:cubicBezTo>
                  <a:cubicBezTo>
                    <a:pt x="12862" y="4670"/>
                    <a:pt x="13244" y="4593"/>
                    <a:pt x="13215" y="4800"/>
                  </a:cubicBezTo>
                  <a:cubicBezTo>
                    <a:pt x="13206" y="4865"/>
                    <a:pt x="13144" y="4893"/>
                    <a:pt x="13072" y="4914"/>
                  </a:cubicBezTo>
                  <a:cubicBezTo>
                    <a:pt x="13025" y="4894"/>
                    <a:pt x="13038" y="4814"/>
                    <a:pt x="13014" y="4771"/>
                  </a:cubicBezTo>
                  <a:cubicBezTo>
                    <a:pt x="12985" y="4760"/>
                    <a:pt x="12918" y="4753"/>
                    <a:pt x="12890" y="4771"/>
                  </a:cubicBezTo>
                  <a:cubicBezTo>
                    <a:pt x="12825" y="4968"/>
                    <a:pt x="13028" y="4952"/>
                    <a:pt x="13091" y="5029"/>
                  </a:cubicBezTo>
                  <a:cubicBezTo>
                    <a:pt x="13159" y="5113"/>
                    <a:pt x="13071" y="5272"/>
                    <a:pt x="13177" y="5344"/>
                  </a:cubicBezTo>
                  <a:cubicBezTo>
                    <a:pt x="13205" y="5281"/>
                    <a:pt x="13263" y="5231"/>
                    <a:pt x="13272" y="5144"/>
                  </a:cubicBezTo>
                  <a:cubicBezTo>
                    <a:pt x="13279" y="5084"/>
                    <a:pt x="13243" y="5029"/>
                    <a:pt x="13253" y="4972"/>
                  </a:cubicBezTo>
                  <a:cubicBezTo>
                    <a:pt x="13261" y="4927"/>
                    <a:pt x="13314" y="4903"/>
                    <a:pt x="13330" y="4857"/>
                  </a:cubicBezTo>
                  <a:close/>
                  <a:moveTo>
                    <a:pt x="13483" y="12560"/>
                  </a:moveTo>
                  <a:cubicBezTo>
                    <a:pt x="13390" y="12550"/>
                    <a:pt x="13334" y="12504"/>
                    <a:pt x="13234" y="12502"/>
                  </a:cubicBezTo>
                  <a:cubicBezTo>
                    <a:pt x="13147" y="12419"/>
                    <a:pt x="12854" y="12358"/>
                    <a:pt x="12785" y="12502"/>
                  </a:cubicBezTo>
                  <a:cubicBezTo>
                    <a:pt x="12835" y="12548"/>
                    <a:pt x="12921" y="12557"/>
                    <a:pt x="12967" y="12607"/>
                  </a:cubicBezTo>
                  <a:cubicBezTo>
                    <a:pt x="13045" y="12517"/>
                    <a:pt x="13266" y="12601"/>
                    <a:pt x="13158" y="12712"/>
                  </a:cubicBezTo>
                  <a:cubicBezTo>
                    <a:pt x="13156" y="12618"/>
                    <a:pt x="13067" y="12567"/>
                    <a:pt x="13005" y="12636"/>
                  </a:cubicBezTo>
                  <a:cubicBezTo>
                    <a:pt x="12995" y="12709"/>
                    <a:pt x="13029" y="12739"/>
                    <a:pt x="13024" y="12808"/>
                  </a:cubicBezTo>
                  <a:cubicBezTo>
                    <a:pt x="13059" y="12860"/>
                    <a:pt x="13159" y="12866"/>
                    <a:pt x="13225" y="12837"/>
                  </a:cubicBezTo>
                  <a:cubicBezTo>
                    <a:pt x="13255" y="12689"/>
                    <a:pt x="13481" y="12736"/>
                    <a:pt x="13483" y="12560"/>
                  </a:cubicBezTo>
                  <a:close/>
                  <a:moveTo>
                    <a:pt x="13148" y="12407"/>
                  </a:moveTo>
                  <a:cubicBezTo>
                    <a:pt x="13222" y="12488"/>
                    <a:pt x="13381" y="12432"/>
                    <a:pt x="13377" y="12321"/>
                  </a:cubicBezTo>
                  <a:cubicBezTo>
                    <a:pt x="13281" y="12248"/>
                    <a:pt x="13184" y="12317"/>
                    <a:pt x="13148" y="12407"/>
                  </a:cubicBezTo>
                  <a:close/>
                  <a:moveTo>
                    <a:pt x="13463" y="8536"/>
                  </a:moveTo>
                  <a:cubicBezTo>
                    <a:pt x="13512" y="8217"/>
                    <a:pt x="13520" y="7866"/>
                    <a:pt x="13492" y="7562"/>
                  </a:cubicBezTo>
                  <a:cubicBezTo>
                    <a:pt x="13378" y="7551"/>
                    <a:pt x="13225" y="7580"/>
                    <a:pt x="13091" y="7581"/>
                  </a:cubicBezTo>
                  <a:cubicBezTo>
                    <a:pt x="13074" y="7556"/>
                    <a:pt x="13058" y="7530"/>
                    <a:pt x="13062" y="7485"/>
                  </a:cubicBezTo>
                  <a:cubicBezTo>
                    <a:pt x="13101" y="7457"/>
                    <a:pt x="13168" y="7458"/>
                    <a:pt x="13215" y="7437"/>
                  </a:cubicBezTo>
                  <a:cubicBezTo>
                    <a:pt x="13221" y="7361"/>
                    <a:pt x="13176" y="7286"/>
                    <a:pt x="13205" y="7218"/>
                  </a:cubicBezTo>
                  <a:cubicBezTo>
                    <a:pt x="13217" y="7206"/>
                    <a:pt x="13239" y="7207"/>
                    <a:pt x="13263" y="7208"/>
                  </a:cubicBezTo>
                  <a:cubicBezTo>
                    <a:pt x="13321" y="7255"/>
                    <a:pt x="13296" y="7385"/>
                    <a:pt x="13320" y="7466"/>
                  </a:cubicBezTo>
                  <a:cubicBezTo>
                    <a:pt x="13398" y="7468"/>
                    <a:pt x="13463" y="7456"/>
                    <a:pt x="13502" y="7418"/>
                  </a:cubicBezTo>
                  <a:cubicBezTo>
                    <a:pt x="13440" y="7142"/>
                    <a:pt x="13442" y="6803"/>
                    <a:pt x="13339" y="6568"/>
                  </a:cubicBezTo>
                  <a:cubicBezTo>
                    <a:pt x="13188" y="6576"/>
                    <a:pt x="13050" y="6647"/>
                    <a:pt x="12909" y="6635"/>
                  </a:cubicBezTo>
                  <a:cubicBezTo>
                    <a:pt x="12909" y="6616"/>
                    <a:pt x="12909" y="6596"/>
                    <a:pt x="12909" y="6577"/>
                  </a:cubicBezTo>
                  <a:cubicBezTo>
                    <a:pt x="12928" y="6523"/>
                    <a:pt x="13033" y="6555"/>
                    <a:pt x="13043" y="6491"/>
                  </a:cubicBezTo>
                  <a:cubicBezTo>
                    <a:pt x="13065" y="6452"/>
                    <a:pt x="12975" y="6377"/>
                    <a:pt x="13033" y="6329"/>
                  </a:cubicBezTo>
                  <a:cubicBezTo>
                    <a:pt x="13144" y="6314"/>
                    <a:pt x="13088" y="6465"/>
                    <a:pt x="13148" y="6501"/>
                  </a:cubicBezTo>
                  <a:cubicBezTo>
                    <a:pt x="13227" y="6497"/>
                    <a:pt x="13287" y="6474"/>
                    <a:pt x="13320" y="6424"/>
                  </a:cubicBezTo>
                  <a:cubicBezTo>
                    <a:pt x="13268" y="6264"/>
                    <a:pt x="13220" y="6099"/>
                    <a:pt x="13167" y="5947"/>
                  </a:cubicBezTo>
                  <a:cubicBezTo>
                    <a:pt x="13133" y="5848"/>
                    <a:pt x="13099" y="5734"/>
                    <a:pt x="13024" y="5679"/>
                  </a:cubicBezTo>
                  <a:cubicBezTo>
                    <a:pt x="12969" y="5702"/>
                    <a:pt x="12889" y="5741"/>
                    <a:pt x="12814" y="5775"/>
                  </a:cubicBezTo>
                  <a:cubicBezTo>
                    <a:pt x="12751" y="5802"/>
                    <a:pt x="12645" y="5867"/>
                    <a:pt x="12613" y="5765"/>
                  </a:cubicBezTo>
                  <a:cubicBezTo>
                    <a:pt x="12636" y="5712"/>
                    <a:pt x="12721" y="5720"/>
                    <a:pt x="12747" y="5669"/>
                  </a:cubicBezTo>
                  <a:cubicBezTo>
                    <a:pt x="12739" y="5584"/>
                    <a:pt x="12667" y="5564"/>
                    <a:pt x="12670" y="5469"/>
                  </a:cubicBezTo>
                  <a:cubicBezTo>
                    <a:pt x="12694" y="5470"/>
                    <a:pt x="12700" y="5454"/>
                    <a:pt x="12718" y="5450"/>
                  </a:cubicBezTo>
                  <a:cubicBezTo>
                    <a:pt x="12791" y="5476"/>
                    <a:pt x="12775" y="5613"/>
                    <a:pt x="12852" y="5631"/>
                  </a:cubicBezTo>
                  <a:cubicBezTo>
                    <a:pt x="12900" y="5643"/>
                    <a:pt x="12957" y="5595"/>
                    <a:pt x="13005" y="5564"/>
                  </a:cubicBezTo>
                  <a:cubicBezTo>
                    <a:pt x="12876" y="5308"/>
                    <a:pt x="12770" y="5028"/>
                    <a:pt x="12584" y="4828"/>
                  </a:cubicBezTo>
                  <a:cubicBezTo>
                    <a:pt x="12551" y="4838"/>
                    <a:pt x="12526" y="4871"/>
                    <a:pt x="12489" y="4895"/>
                  </a:cubicBezTo>
                  <a:cubicBezTo>
                    <a:pt x="12396" y="4954"/>
                    <a:pt x="12258" y="5083"/>
                    <a:pt x="12183" y="4981"/>
                  </a:cubicBezTo>
                  <a:cubicBezTo>
                    <a:pt x="12207" y="4932"/>
                    <a:pt x="12273" y="4925"/>
                    <a:pt x="12288" y="4867"/>
                  </a:cubicBezTo>
                  <a:cubicBezTo>
                    <a:pt x="12268" y="4791"/>
                    <a:pt x="12198" y="4766"/>
                    <a:pt x="12192" y="4676"/>
                  </a:cubicBezTo>
                  <a:cubicBezTo>
                    <a:pt x="12207" y="4670"/>
                    <a:pt x="12217" y="4661"/>
                    <a:pt x="12231" y="4656"/>
                  </a:cubicBezTo>
                  <a:cubicBezTo>
                    <a:pt x="12316" y="4680"/>
                    <a:pt x="12308" y="4795"/>
                    <a:pt x="12384" y="4828"/>
                  </a:cubicBezTo>
                  <a:cubicBezTo>
                    <a:pt x="12438" y="4803"/>
                    <a:pt x="12491" y="4777"/>
                    <a:pt x="12527" y="4733"/>
                  </a:cubicBezTo>
                  <a:cubicBezTo>
                    <a:pt x="12385" y="4457"/>
                    <a:pt x="12175" y="4251"/>
                    <a:pt x="11973" y="4035"/>
                  </a:cubicBezTo>
                  <a:cubicBezTo>
                    <a:pt x="11837" y="4103"/>
                    <a:pt x="11768" y="4238"/>
                    <a:pt x="11629" y="4303"/>
                  </a:cubicBezTo>
                  <a:cubicBezTo>
                    <a:pt x="11609" y="4285"/>
                    <a:pt x="11586" y="4269"/>
                    <a:pt x="11581" y="4236"/>
                  </a:cubicBezTo>
                  <a:cubicBezTo>
                    <a:pt x="11599" y="4190"/>
                    <a:pt x="11642" y="4169"/>
                    <a:pt x="11667" y="4131"/>
                  </a:cubicBezTo>
                  <a:cubicBezTo>
                    <a:pt x="11651" y="4040"/>
                    <a:pt x="11532" y="4005"/>
                    <a:pt x="11543" y="3921"/>
                  </a:cubicBezTo>
                  <a:cubicBezTo>
                    <a:pt x="11553" y="3919"/>
                    <a:pt x="11557" y="3910"/>
                    <a:pt x="11562" y="3901"/>
                  </a:cubicBezTo>
                  <a:cubicBezTo>
                    <a:pt x="11639" y="3919"/>
                    <a:pt x="11676" y="4059"/>
                    <a:pt x="11753" y="4054"/>
                  </a:cubicBezTo>
                  <a:cubicBezTo>
                    <a:pt x="11800" y="4052"/>
                    <a:pt x="11835" y="3978"/>
                    <a:pt x="11868" y="3930"/>
                  </a:cubicBezTo>
                  <a:cubicBezTo>
                    <a:pt x="11769" y="3809"/>
                    <a:pt x="11665" y="3693"/>
                    <a:pt x="11524" y="3615"/>
                  </a:cubicBezTo>
                  <a:cubicBezTo>
                    <a:pt x="11489" y="3563"/>
                    <a:pt x="11440" y="3528"/>
                    <a:pt x="11380" y="3481"/>
                  </a:cubicBezTo>
                  <a:cubicBezTo>
                    <a:pt x="11339" y="3448"/>
                    <a:pt x="11269" y="3365"/>
                    <a:pt x="11218" y="3366"/>
                  </a:cubicBezTo>
                  <a:cubicBezTo>
                    <a:pt x="11085" y="3370"/>
                    <a:pt x="11004" y="3769"/>
                    <a:pt x="10874" y="3634"/>
                  </a:cubicBezTo>
                  <a:cubicBezTo>
                    <a:pt x="10864" y="3567"/>
                    <a:pt x="10925" y="3571"/>
                    <a:pt x="10921" y="3510"/>
                  </a:cubicBezTo>
                  <a:cubicBezTo>
                    <a:pt x="10892" y="3447"/>
                    <a:pt x="10799" y="3448"/>
                    <a:pt x="10769" y="3385"/>
                  </a:cubicBezTo>
                  <a:cubicBezTo>
                    <a:pt x="10825" y="3252"/>
                    <a:pt x="10909" y="3410"/>
                    <a:pt x="10988" y="3424"/>
                  </a:cubicBezTo>
                  <a:cubicBezTo>
                    <a:pt x="11032" y="3385"/>
                    <a:pt x="11060" y="3330"/>
                    <a:pt x="11094" y="3280"/>
                  </a:cubicBezTo>
                  <a:cubicBezTo>
                    <a:pt x="10891" y="3110"/>
                    <a:pt x="10654" y="2975"/>
                    <a:pt x="10405" y="2850"/>
                  </a:cubicBezTo>
                  <a:cubicBezTo>
                    <a:pt x="10300" y="2870"/>
                    <a:pt x="10243" y="3334"/>
                    <a:pt x="10119" y="3156"/>
                  </a:cubicBezTo>
                  <a:cubicBezTo>
                    <a:pt x="10127" y="3110"/>
                    <a:pt x="10165" y="3094"/>
                    <a:pt x="10167" y="3041"/>
                  </a:cubicBezTo>
                  <a:cubicBezTo>
                    <a:pt x="10130" y="2988"/>
                    <a:pt x="10032" y="2997"/>
                    <a:pt x="10004" y="2936"/>
                  </a:cubicBezTo>
                  <a:cubicBezTo>
                    <a:pt x="10008" y="2908"/>
                    <a:pt x="10021" y="2889"/>
                    <a:pt x="10042" y="2879"/>
                  </a:cubicBezTo>
                  <a:cubicBezTo>
                    <a:pt x="10091" y="2907"/>
                    <a:pt x="10133" y="2941"/>
                    <a:pt x="10205" y="2946"/>
                  </a:cubicBezTo>
                  <a:cubicBezTo>
                    <a:pt x="10241" y="2909"/>
                    <a:pt x="10275" y="2870"/>
                    <a:pt x="10281" y="2802"/>
                  </a:cubicBezTo>
                  <a:cubicBezTo>
                    <a:pt x="10201" y="2732"/>
                    <a:pt x="10084" y="2685"/>
                    <a:pt x="9975" y="2640"/>
                  </a:cubicBezTo>
                  <a:cubicBezTo>
                    <a:pt x="9825" y="2578"/>
                    <a:pt x="9686" y="2523"/>
                    <a:pt x="9517" y="2497"/>
                  </a:cubicBezTo>
                  <a:cubicBezTo>
                    <a:pt x="9438" y="2571"/>
                    <a:pt x="9455" y="2948"/>
                    <a:pt x="9297" y="2850"/>
                  </a:cubicBezTo>
                  <a:cubicBezTo>
                    <a:pt x="9272" y="2811"/>
                    <a:pt x="9311" y="2766"/>
                    <a:pt x="9306" y="2716"/>
                  </a:cubicBezTo>
                  <a:cubicBezTo>
                    <a:pt x="9255" y="2675"/>
                    <a:pt x="9153" y="2685"/>
                    <a:pt x="9106" y="2640"/>
                  </a:cubicBezTo>
                  <a:cubicBezTo>
                    <a:pt x="9106" y="2615"/>
                    <a:pt x="9102" y="2585"/>
                    <a:pt x="9115" y="2573"/>
                  </a:cubicBezTo>
                  <a:cubicBezTo>
                    <a:pt x="9213" y="2568"/>
                    <a:pt x="9258" y="2615"/>
                    <a:pt x="9345" y="2621"/>
                  </a:cubicBezTo>
                  <a:cubicBezTo>
                    <a:pt x="9352" y="2560"/>
                    <a:pt x="9411" y="2505"/>
                    <a:pt x="9392" y="2449"/>
                  </a:cubicBezTo>
                  <a:cubicBezTo>
                    <a:pt x="9103" y="2361"/>
                    <a:pt x="8817" y="2274"/>
                    <a:pt x="8466" y="2277"/>
                  </a:cubicBezTo>
                  <a:cubicBezTo>
                    <a:pt x="8409" y="2388"/>
                    <a:pt x="8516" y="2759"/>
                    <a:pt x="8322" y="2669"/>
                  </a:cubicBezTo>
                  <a:cubicBezTo>
                    <a:pt x="8299" y="2636"/>
                    <a:pt x="8334" y="2595"/>
                    <a:pt x="8322" y="2544"/>
                  </a:cubicBezTo>
                  <a:cubicBezTo>
                    <a:pt x="8284" y="2461"/>
                    <a:pt x="8051" y="2573"/>
                    <a:pt x="8074" y="2430"/>
                  </a:cubicBezTo>
                  <a:cubicBezTo>
                    <a:pt x="8128" y="2397"/>
                    <a:pt x="8241" y="2449"/>
                    <a:pt x="8322" y="2430"/>
                  </a:cubicBezTo>
                  <a:cubicBezTo>
                    <a:pt x="8353" y="2392"/>
                    <a:pt x="8360" y="2296"/>
                    <a:pt x="8341" y="2239"/>
                  </a:cubicBezTo>
                  <a:cubicBezTo>
                    <a:pt x="8024" y="2209"/>
                    <a:pt x="7707" y="2202"/>
                    <a:pt x="7395" y="2229"/>
                  </a:cubicBezTo>
                  <a:cubicBezTo>
                    <a:pt x="7362" y="2372"/>
                    <a:pt x="7451" y="2523"/>
                    <a:pt x="7414" y="2669"/>
                  </a:cubicBezTo>
                  <a:cubicBezTo>
                    <a:pt x="7384" y="2667"/>
                    <a:pt x="7374" y="2685"/>
                    <a:pt x="7338" y="2678"/>
                  </a:cubicBezTo>
                  <a:cubicBezTo>
                    <a:pt x="7309" y="2647"/>
                    <a:pt x="7317" y="2578"/>
                    <a:pt x="7300" y="2535"/>
                  </a:cubicBezTo>
                  <a:cubicBezTo>
                    <a:pt x="7224" y="2503"/>
                    <a:pt x="7122" y="2563"/>
                    <a:pt x="7051" y="2535"/>
                  </a:cubicBezTo>
                  <a:cubicBezTo>
                    <a:pt x="7054" y="2513"/>
                    <a:pt x="7050" y="2498"/>
                    <a:pt x="7042" y="2487"/>
                  </a:cubicBezTo>
                  <a:cubicBezTo>
                    <a:pt x="7085" y="2422"/>
                    <a:pt x="7236" y="2465"/>
                    <a:pt x="7290" y="2411"/>
                  </a:cubicBezTo>
                  <a:cubicBezTo>
                    <a:pt x="7291" y="2346"/>
                    <a:pt x="7290" y="2283"/>
                    <a:pt x="7261" y="2248"/>
                  </a:cubicBezTo>
                  <a:cubicBezTo>
                    <a:pt x="6957" y="2257"/>
                    <a:pt x="6627" y="2321"/>
                    <a:pt x="6363" y="2401"/>
                  </a:cubicBezTo>
                  <a:cubicBezTo>
                    <a:pt x="6375" y="2524"/>
                    <a:pt x="6439" y="2675"/>
                    <a:pt x="6468" y="2812"/>
                  </a:cubicBezTo>
                  <a:cubicBezTo>
                    <a:pt x="6449" y="2847"/>
                    <a:pt x="6408" y="2860"/>
                    <a:pt x="6354" y="2860"/>
                  </a:cubicBezTo>
                  <a:cubicBezTo>
                    <a:pt x="6349" y="2804"/>
                    <a:pt x="6328" y="2765"/>
                    <a:pt x="6306" y="2726"/>
                  </a:cubicBezTo>
                  <a:cubicBezTo>
                    <a:pt x="6226" y="2726"/>
                    <a:pt x="6193" y="2772"/>
                    <a:pt x="6115" y="2774"/>
                  </a:cubicBezTo>
                  <a:cubicBezTo>
                    <a:pt x="6105" y="2752"/>
                    <a:pt x="6082" y="2743"/>
                    <a:pt x="6086" y="2707"/>
                  </a:cubicBezTo>
                  <a:cubicBezTo>
                    <a:pt x="6136" y="2652"/>
                    <a:pt x="6241" y="2652"/>
                    <a:pt x="6296" y="2602"/>
                  </a:cubicBezTo>
                  <a:cubicBezTo>
                    <a:pt x="6278" y="2543"/>
                    <a:pt x="6273" y="2472"/>
                    <a:pt x="6229" y="2439"/>
                  </a:cubicBezTo>
                  <a:cubicBezTo>
                    <a:pt x="6103" y="2447"/>
                    <a:pt x="5977" y="2538"/>
                    <a:pt x="5818" y="2544"/>
                  </a:cubicBezTo>
                  <a:cubicBezTo>
                    <a:pt x="5732" y="2636"/>
                    <a:pt x="5550" y="2633"/>
                    <a:pt x="5474" y="2736"/>
                  </a:cubicBezTo>
                  <a:cubicBezTo>
                    <a:pt x="5526" y="2872"/>
                    <a:pt x="5585" y="3000"/>
                    <a:pt x="5646" y="3127"/>
                  </a:cubicBezTo>
                  <a:cubicBezTo>
                    <a:pt x="5632" y="3157"/>
                    <a:pt x="5600" y="3170"/>
                    <a:pt x="5560" y="3175"/>
                  </a:cubicBezTo>
                  <a:cubicBezTo>
                    <a:pt x="5511" y="3154"/>
                    <a:pt x="5521" y="3074"/>
                    <a:pt x="5474" y="3051"/>
                  </a:cubicBezTo>
                  <a:cubicBezTo>
                    <a:pt x="5389" y="3058"/>
                    <a:pt x="5366" y="3127"/>
                    <a:pt x="5274" y="3127"/>
                  </a:cubicBezTo>
                  <a:cubicBezTo>
                    <a:pt x="5260" y="3109"/>
                    <a:pt x="5237" y="3100"/>
                    <a:pt x="5235" y="3070"/>
                  </a:cubicBezTo>
                  <a:cubicBezTo>
                    <a:pt x="5272" y="2998"/>
                    <a:pt x="5418" y="3018"/>
                    <a:pt x="5436" y="2936"/>
                  </a:cubicBezTo>
                  <a:cubicBezTo>
                    <a:pt x="5447" y="2885"/>
                    <a:pt x="5392" y="2815"/>
                    <a:pt x="5350" y="2774"/>
                  </a:cubicBezTo>
                  <a:cubicBezTo>
                    <a:pt x="5096" y="2899"/>
                    <a:pt x="4840" y="3022"/>
                    <a:pt x="4633" y="3194"/>
                  </a:cubicBezTo>
                  <a:cubicBezTo>
                    <a:pt x="4644" y="3238"/>
                    <a:pt x="4680" y="3256"/>
                    <a:pt x="4681" y="3309"/>
                  </a:cubicBezTo>
                  <a:cubicBezTo>
                    <a:pt x="4673" y="3345"/>
                    <a:pt x="4617" y="3334"/>
                    <a:pt x="4595" y="3357"/>
                  </a:cubicBezTo>
                  <a:cubicBezTo>
                    <a:pt x="4527" y="3221"/>
                    <a:pt x="4410" y="3350"/>
                    <a:pt x="4328" y="3414"/>
                  </a:cubicBezTo>
                  <a:cubicBezTo>
                    <a:pt x="4182" y="3528"/>
                    <a:pt x="4119" y="3581"/>
                    <a:pt x="3993" y="3701"/>
                  </a:cubicBezTo>
                  <a:cubicBezTo>
                    <a:pt x="3941" y="3751"/>
                    <a:pt x="3830" y="3802"/>
                    <a:pt x="3831" y="3854"/>
                  </a:cubicBezTo>
                  <a:cubicBezTo>
                    <a:pt x="3831" y="3896"/>
                    <a:pt x="3953" y="3982"/>
                    <a:pt x="3984" y="4016"/>
                  </a:cubicBezTo>
                  <a:cubicBezTo>
                    <a:pt x="4066" y="4108"/>
                    <a:pt x="4191" y="4227"/>
                    <a:pt x="4050" y="4265"/>
                  </a:cubicBezTo>
                  <a:cubicBezTo>
                    <a:pt x="3932" y="4121"/>
                    <a:pt x="3856" y="4246"/>
                    <a:pt x="3764" y="4331"/>
                  </a:cubicBezTo>
                  <a:cubicBezTo>
                    <a:pt x="3744" y="4307"/>
                    <a:pt x="3707" y="4299"/>
                    <a:pt x="3697" y="4265"/>
                  </a:cubicBezTo>
                  <a:cubicBezTo>
                    <a:pt x="3711" y="4205"/>
                    <a:pt x="3841" y="4164"/>
                    <a:pt x="3840" y="4083"/>
                  </a:cubicBezTo>
                  <a:cubicBezTo>
                    <a:pt x="3840" y="4032"/>
                    <a:pt x="3762" y="3965"/>
                    <a:pt x="3716" y="3968"/>
                  </a:cubicBezTo>
                  <a:cubicBezTo>
                    <a:pt x="3671" y="3972"/>
                    <a:pt x="3609" y="4077"/>
                    <a:pt x="3563" y="4131"/>
                  </a:cubicBezTo>
                  <a:cubicBezTo>
                    <a:pt x="3413" y="4306"/>
                    <a:pt x="3232" y="4498"/>
                    <a:pt x="3162" y="4676"/>
                  </a:cubicBezTo>
                  <a:cubicBezTo>
                    <a:pt x="3260" y="4785"/>
                    <a:pt x="3419" y="4832"/>
                    <a:pt x="3506" y="4953"/>
                  </a:cubicBezTo>
                  <a:cubicBezTo>
                    <a:pt x="3477" y="4982"/>
                    <a:pt x="3478" y="5040"/>
                    <a:pt x="3429" y="5048"/>
                  </a:cubicBezTo>
                  <a:cubicBezTo>
                    <a:pt x="3373" y="5047"/>
                    <a:pt x="3360" y="5002"/>
                    <a:pt x="3305" y="5000"/>
                  </a:cubicBezTo>
                  <a:cubicBezTo>
                    <a:pt x="3243" y="5030"/>
                    <a:pt x="3249" y="5129"/>
                    <a:pt x="3181" y="5153"/>
                  </a:cubicBezTo>
                  <a:cubicBezTo>
                    <a:pt x="3166" y="5133"/>
                    <a:pt x="3133" y="5131"/>
                    <a:pt x="3133" y="5096"/>
                  </a:cubicBezTo>
                  <a:cubicBezTo>
                    <a:pt x="3159" y="5036"/>
                    <a:pt x="3202" y="4993"/>
                    <a:pt x="3219" y="4924"/>
                  </a:cubicBezTo>
                  <a:cubicBezTo>
                    <a:pt x="3190" y="4870"/>
                    <a:pt x="3138" y="4839"/>
                    <a:pt x="3066" y="4828"/>
                  </a:cubicBezTo>
                  <a:cubicBezTo>
                    <a:pt x="2965" y="4912"/>
                    <a:pt x="2920" y="5069"/>
                    <a:pt x="2846" y="5201"/>
                  </a:cubicBezTo>
                  <a:cubicBezTo>
                    <a:pt x="2792" y="5300"/>
                    <a:pt x="2676" y="5418"/>
                    <a:pt x="2684" y="5564"/>
                  </a:cubicBezTo>
                  <a:cubicBezTo>
                    <a:pt x="2803" y="5649"/>
                    <a:pt x="2973" y="5683"/>
                    <a:pt x="3066" y="5794"/>
                  </a:cubicBezTo>
                  <a:cubicBezTo>
                    <a:pt x="3055" y="5808"/>
                    <a:pt x="3054" y="5833"/>
                    <a:pt x="3038" y="5841"/>
                  </a:cubicBezTo>
                  <a:cubicBezTo>
                    <a:pt x="3001" y="5860"/>
                    <a:pt x="2921" y="5804"/>
                    <a:pt x="2885" y="5822"/>
                  </a:cubicBezTo>
                  <a:cubicBezTo>
                    <a:pt x="2827" y="5854"/>
                    <a:pt x="2844" y="5960"/>
                    <a:pt x="2799" y="6004"/>
                  </a:cubicBezTo>
                  <a:cubicBezTo>
                    <a:pt x="2777" y="5984"/>
                    <a:pt x="2726" y="5994"/>
                    <a:pt x="2713" y="5966"/>
                  </a:cubicBezTo>
                  <a:cubicBezTo>
                    <a:pt x="2731" y="5889"/>
                    <a:pt x="2788" y="5850"/>
                    <a:pt x="2779" y="5746"/>
                  </a:cubicBezTo>
                  <a:cubicBezTo>
                    <a:pt x="2731" y="5724"/>
                    <a:pt x="2694" y="5691"/>
                    <a:pt x="2627" y="5688"/>
                  </a:cubicBezTo>
                  <a:cubicBezTo>
                    <a:pt x="2504" y="5897"/>
                    <a:pt x="2433" y="6158"/>
                    <a:pt x="2369" y="6424"/>
                  </a:cubicBezTo>
                  <a:cubicBezTo>
                    <a:pt x="2398" y="6478"/>
                    <a:pt x="2478" y="6481"/>
                    <a:pt x="2569" y="6510"/>
                  </a:cubicBezTo>
                  <a:cubicBezTo>
                    <a:pt x="2654" y="6537"/>
                    <a:pt x="2801" y="6546"/>
                    <a:pt x="2779" y="6635"/>
                  </a:cubicBezTo>
                  <a:cubicBezTo>
                    <a:pt x="2742" y="6680"/>
                    <a:pt x="2662" y="6612"/>
                    <a:pt x="2607" y="6644"/>
                  </a:cubicBezTo>
                  <a:cubicBezTo>
                    <a:pt x="2576" y="6692"/>
                    <a:pt x="2596" y="6791"/>
                    <a:pt x="2550" y="6826"/>
                  </a:cubicBezTo>
                  <a:cubicBezTo>
                    <a:pt x="2447" y="6811"/>
                    <a:pt x="2541" y="6675"/>
                    <a:pt x="2531" y="6606"/>
                  </a:cubicBezTo>
                  <a:cubicBezTo>
                    <a:pt x="2486" y="6573"/>
                    <a:pt x="2410" y="6535"/>
                    <a:pt x="2340" y="6558"/>
                  </a:cubicBezTo>
                  <a:cubicBezTo>
                    <a:pt x="2262" y="6830"/>
                    <a:pt x="2209" y="7140"/>
                    <a:pt x="2206" y="7437"/>
                  </a:cubicBezTo>
                  <a:cubicBezTo>
                    <a:pt x="2324" y="7497"/>
                    <a:pt x="2678" y="7388"/>
                    <a:pt x="2636" y="7581"/>
                  </a:cubicBezTo>
                  <a:cubicBezTo>
                    <a:pt x="2604" y="7612"/>
                    <a:pt x="2516" y="7588"/>
                    <a:pt x="2474" y="7609"/>
                  </a:cubicBezTo>
                  <a:cubicBezTo>
                    <a:pt x="2436" y="7667"/>
                    <a:pt x="2511" y="7837"/>
                    <a:pt x="2416" y="7839"/>
                  </a:cubicBezTo>
                  <a:cubicBezTo>
                    <a:pt x="2356" y="7800"/>
                    <a:pt x="2410" y="7648"/>
                    <a:pt x="2378" y="7581"/>
                  </a:cubicBezTo>
                  <a:cubicBezTo>
                    <a:pt x="2320" y="7576"/>
                    <a:pt x="2261" y="7540"/>
                    <a:pt x="2206" y="7562"/>
                  </a:cubicBezTo>
                  <a:cubicBezTo>
                    <a:pt x="2161" y="7896"/>
                    <a:pt x="2165" y="8286"/>
                    <a:pt x="2244" y="8536"/>
                  </a:cubicBezTo>
                  <a:cubicBezTo>
                    <a:pt x="2388" y="8521"/>
                    <a:pt x="2533" y="8506"/>
                    <a:pt x="2674" y="8489"/>
                  </a:cubicBezTo>
                  <a:cubicBezTo>
                    <a:pt x="2757" y="8601"/>
                    <a:pt x="2601" y="8620"/>
                    <a:pt x="2541" y="8651"/>
                  </a:cubicBezTo>
                  <a:cubicBezTo>
                    <a:pt x="2554" y="8727"/>
                    <a:pt x="2570" y="8800"/>
                    <a:pt x="2579" y="8880"/>
                  </a:cubicBezTo>
                  <a:cubicBezTo>
                    <a:pt x="2550" y="8890"/>
                    <a:pt x="2536" y="8914"/>
                    <a:pt x="2493" y="8909"/>
                  </a:cubicBezTo>
                  <a:cubicBezTo>
                    <a:pt x="2454" y="8836"/>
                    <a:pt x="2461" y="8717"/>
                    <a:pt x="2416" y="8651"/>
                  </a:cubicBezTo>
                  <a:cubicBezTo>
                    <a:pt x="2353" y="8654"/>
                    <a:pt x="2297" y="8666"/>
                    <a:pt x="2254" y="8689"/>
                  </a:cubicBezTo>
                  <a:cubicBezTo>
                    <a:pt x="2271" y="9041"/>
                    <a:pt x="2374" y="9349"/>
                    <a:pt x="2464" y="9597"/>
                  </a:cubicBezTo>
                  <a:cubicBezTo>
                    <a:pt x="2629" y="9571"/>
                    <a:pt x="2752" y="9502"/>
                    <a:pt x="2913" y="9473"/>
                  </a:cubicBezTo>
                  <a:cubicBezTo>
                    <a:pt x="2929" y="9505"/>
                    <a:pt x="2947" y="9535"/>
                    <a:pt x="2942" y="9587"/>
                  </a:cubicBezTo>
                  <a:cubicBezTo>
                    <a:pt x="2897" y="9603"/>
                    <a:pt x="2850" y="9617"/>
                    <a:pt x="2808" y="9635"/>
                  </a:cubicBezTo>
                  <a:cubicBezTo>
                    <a:pt x="2800" y="9717"/>
                    <a:pt x="2856" y="9734"/>
                    <a:pt x="2856" y="9807"/>
                  </a:cubicBezTo>
                  <a:cubicBezTo>
                    <a:pt x="2739" y="9886"/>
                    <a:pt x="2745" y="9693"/>
                    <a:pt x="2693" y="9645"/>
                  </a:cubicBezTo>
                  <a:cubicBezTo>
                    <a:pt x="2627" y="9664"/>
                    <a:pt x="2576" y="9700"/>
                    <a:pt x="2512" y="9721"/>
                  </a:cubicBezTo>
                  <a:cubicBezTo>
                    <a:pt x="2582" y="9995"/>
                    <a:pt x="2711" y="10211"/>
                    <a:pt x="2808" y="10457"/>
                  </a:cubicBezTo>
                  <a:cubicBezTo>
                    <a:pt x="2973" y="10495"/>
                    <a:pt x="3094" y="10339"/>
                    <a:pt x="3257" y="10314"/>
                  </a:cubicBezTo>
                  <a:cubicBezTo>
                    <a:pt x="3349" y="10411"/>
                    <a:pt x="3176" y="10426"/>
                    <a:pt x="3152" y="10495"/>
                  </a:cubicBezTo>
                  <a:cubicBezTo>
                    <a:pt x="3180" y="10559"/>
                    <a:pt x="3243" y="10590"/>
                    <a:pt x="3248" y="10677"/>
                  </a:cubicBezTo>
                  <a:cubicBezTo>
                    <a:pt x="3233" y="10682"/>
                    <a:pt x="3223" y="10691"/>
                    <a:pt x="3210" y="10696"/>
                  </a:cubicBezTo>
                  <a:cubicBezTo>
                    <a:pt x="3118" y="10682"/>
                    <a:pt x="3129" y="10566"/>
                    <a:pt x="3057" y="10534"/>
                  </a:cubicBezTo>
                  <a:cubicBezTo>
                    <a:pt x="3010" y="10557"/>
                    <a:pt x="2951" y="10568"/>
                    <a:pt x="2923" y="10610"/>
                  </a:cubicBezTo>
                  <a:cubicBezTo>
                    <a:pt x="2946" y="10739"/>
                    <a:pt x="3047" y="10856"/>
                    <a:pt x="3133" y="10992"/>
                  </a:cubicBezTo>
                  <a:cubicBezTo>
                    <a:pt x="3165" y="11043"/>
                    <a:pt x="3198" y="11106"/>
                    <a:pt x="3248" y="11174"/>
                  </a:cubicBezTo>
                  <a:cubicBezTo>
                    <a:pt x="3281" y="11220"/>
                    <a:pt x="3352" y="11331"/>
                    <a:pt x="3391" y="11336"/>
                  </a:cubicBezTo>
                  <a:cubicBezTo>
                    <a:pt x="3441" y="11343"/>
                    <a:pt x="3540" y="11254"/>
                    <a:pt x="3582" y="11222"/>
                  </a:cubicBezTo>
                  <a:cubicBezTo>
                    <a:pt x="3652" y="11168"/>
                    <a:pt x="3680" y="11104"/>
                    <a:pt x="3754" y="11078"/>
                  </a:cubicBezTo>
                  <a:cubicBezTo>
                    <a:pt x="3766" y="11102"/>
                    <a:pt x="3799" y="11104"/>
                    <a:pt x="3802" y="11136"/>
                  </a:cubicBezTo>
                  <a:cubicBezTo>
                    <a:pt x="3792" y="11199"/>
                    <a:pt x="3708" y="11189"/>
                    <a:pt x="3706" y="11260"/>
                  </a:cubicBezTo>
                  <a:cubicBezTo>
                    <a:pt x="3734" y="11325"/>
                    <a:pt x="3810" y="11341"/>
                    <a:pt x="3821" y="11422"/>
                  </a:cubicBezTo>
                  <a:cubicBezTo>
                    <a:pt x="3808" y="11447"/>
                    <a:pt x="3790" y="11468"/>
                    <a:pt x="3745" y="11461"/>
                  </a:cubicBezTo>
                  <a:cubicBezTo>
                    <a:pt x="3706" y="11413"/>
                    <a:pt x="3677" y="11356"/>
                    <a:pt x="3630" y="11317"/>
                  </a:cubicBezTo>
                  <a:cubicBezTo>
                    <a:pt x="3567" y="11344"/>
                    <a:pt x="3522" y="11388"/>
                    <a:pt x="3477" y="11432"/>
                  </a:cubicBezTo>
                  <a:cubicBezTo>
                    <a:pt x="3635" y="11685"/>
                    <a:pt x="3842" y="11889"/>
                    <a:pt x="4070" y="12072"/>
                  </a:cubicBezTo>
                  <a:cubicBezTo>
                    <a:pt x="4194" y="11983"/>
                    <a:pt x="4274" y="11850"/>
                    <a:pt x="4404" y="11766"/>
                  </a:cubicBezTo>
                  <a:cubicBezTo>
                    <a:pt x="4421" y="11794"/>
                    <a:pt x="4469" y="11791"/>
                    <a:pt x="4471" y="11833"/>
                  </a:cubicBezTo>
                  <a:cubicBezTo>
                    <a:pt x="4322" y="11930"/>
                    <a:pt x="4460" y="12035"/>
                    <a:pt x="4538" y="12110"/>
                  </a:cubicBezTo>
                  <a:cubicBezTo>
                    <a:pt x="4528" y="12139"/>
                    <a:pt x="4509" y="12158"/>
                    <a:pt x="4481" y="12168"/>
                  </a:cubicBezTo>
                  <a:cubicBezTo>
                    <a:pt x="4405" y="12138"/>
                    <a:pt x="4376" y="12062"/>
                    <a:pt x="4299" y="12034"/>
                  </a:cubicBezTo>
                  <a:cubicBezTo>
                    <a:pt x="4191" y="12090"/>
                    <a:pt x="4163" y="12172"/>
                    <a:pt x="4251" y="12254"/>
                  </a:cubicBezTo>
                  <a:cubicBezTo>
                    <a:pt x="4289" y="12288"/>
                    <a:pt x="4353" y="12309"/>
                    <a:pt x="4404" y="12349"/>
                  </a:cubicBezTo>
                  <a:cubicBezTo>
                    <a:pt x="4441" y="12378"/>
                    <a:pt x="4463" y="12427"/>
                    <a:pt x="4500" y="12454"/>
                  </a:cubicBezTo>
                  <a:cubicBezTo>
                    <a:pt x="4533" y="12480"/>
                    <a:pt x="4586" y="12493"/>
                    <a:pt x="4624" y="12521"/>
                  </a:cubicBezTo>
                  <a:cubicBezTo>
                    <a:pt x="4715" y="12589"/>
                    <a:pt x="4825" y="12692"/>
                    <a:pt x="4939" y="12712"/>
                  </a:cubicBezTo>
                  <a:cubicBezTo>
                    <a:pt x="5047" y="12620"/>
                    <a:pt x="5063" y="12435"/>
                    <a:pt x="5188" y="12359"/>
                  </a:cubicBezTo>
                  <a:cubicBezTo>
                    <a:pt x="5217" y="12374"/>
                    <a:pt x="5250" y="12386"/>
                    <a:pt x="5264" y="12416"/>
                  </a:cubicBezTo>
                  <a:cubicBezTo>
                    <a:pt x="5249" y="12462"/>
                    <a:pt x="5212" y="12485"/>
                    <a:pt x="5216" y="12550"/>
                  </a:cubicBezTo>
                  <a:cubicBezTo>
                    <a:pt x="5269" y="12597"/>
                    <a:pt x="5483" y="12648"/>
                    <a:pt x="5350" y="12732"/>
                  </a:cubicBezTo>
                  <a:cubicBezTo>
                    <a:pt x="5283" y="12703"/>
                    <a:pt x="5232" y="12658"/>
                    <a:pt x="5159" y="12636"/>
                  </a:cubicBezTo>
                  <a:cubicBezTo>
                    <a:pt x="5113" y="12668"/>
                    <a:pt x="5059" y="12738"/>
                    <a:pt x="5073" y="12798"/>
                  </a:cubicBezTo>
                  <a:cubicBezTo>
                    <a:pt x="5310" y="12956"/>
                    <a:pt x="5588" y="13074"/>
                    <a:pt x="5876" y="13181"/>
                  </a:cubicBezTo>
                  <a:cubicBezTo>
                    <a:pt x="5962" y="13069"/>
                    <a:pt x="5960" y="12870"/>
                    <a:pt x="6067" y="12779"/>
                  </a:cubicBezTo>
                  <a:cubicBezTo>
                    <a:pt x="6091" y="12790"/>
                    <a:pt x="6121" y="12795"/>
                    <a:pt x="6134" y="12818"/>
                  </a:cubicBezTo>
                  <a:cubicBezTo>
                    <a:pt x="6153" y="12887"/>
                    <a:pt x="6087" y="12914"/>
                    <a:pt x="6115" y="12961"/>
                  </a:cubicBezTo>
                  <a:cubicBezTo>
                    <a:pt x="6153" y="13024"/>
                    <a:pt x="6309" y="12970"/>
                    <a:pt x="6287" y="13095"/>
                  </a:cubicBezTo>
                  <a:cubicBezTo>
                    <a:pt x="6209" y="13120"/>
                    <a:pt x="6163" y="13043"/>
                    <a:pt x="6067" y="13056"/>
                  </a:cubicBezTo>
                  <a:cubicBezTo>
                    <a:pt x="6045" y="13107"/>
                    <a:pt x="6009" y="13145"/>
                    <a:pt x="6010" y="13219"/>
                  </a:cubicBezTo>
                  <a:cubicBezTo>
                    <a:pt x="6264" y="13324"/>
                    <a:pt x="6567" y="13432"/>
                    <a:pt x="6879" y="13448"/>
                  </a:cubicBezTo>
                  <a:cubicBezTo>
                    <a:pt x="6897" y="13353"/>
                    <a:pt x="6906" y="13122"/>
                    <a:pt x="6975" y="13018"/>
                  </a:cubicBezTo>
                  <a:cubicBezTo>
                    <a:pt x="7011" y="13023"/>
                    <a:pt x="7046" y="13029"/>
                    <a:pt x="7061" y="13056"/>
                  </a:cubicBezTo>
                  <a:cubicBezTo>
                    <a:pt x="7056" y="13102"/>
                    <a:pt x="7041" y="13158"/>
                    <a:pt x="7061" y="13200"/>
                  </a:cubicBezTo>
                  <a:cubicBezTo>
                    <a:pt x="7153" y="13196"/>
                    <a:pt x="7219" y="13220"/>
                    <a:pt x="7290" y="13238"/>
                  </a:cubicBezTo>
                  <a:cubicBezTo>
                    <a:pt x="7294" y="13284"/>
                    <a:pt x="7280" y="13311"/>
                    <a:pt x="7252" y="13324"/>
                  </a:cubicBezTo>
                  <a:cubicBezTo>
                    <a:pt x="7193" y="13305"/>
                    <a:pt x="7096" y="13278"/>
                    <a:pt x="7022" y="13305"/>
                  </a:cubicBezTo>
                  <a:cubicBezTo>
                    <a:pt x="6992" y="13338"/>
                    <a:pt x="7007" y="13416"/>
                    <a:pt x="7003" y="13477"/>
                  </a:cubicBezTo>
                  <a:cubicBezTo>
                    <a:pt x="7265" y="13541"/>
                    <a:pt x="7609" y="13572"/>
                    <a:pt x="7921" y="13553"/>
                  </a:cubicBezTo>
                  <a:cubicBezTo>
                    <a:pt x="7995" y="13489"/>
                    <a:pt x="7859" y="13060"/>
                    <a:pt x="8036" y="13114"/>
                  </a:cubicBezTo>
                  <a:cubicBezTo>
                    <a:pt x="8059" y="13138"/>
                    <a:pt x="8031" y="13214"/>
                    <a:pt x="8055" y="13238"/>
                  </a:cubicBezTo>
                  <a:cubicBezTo>
                    <a:pt x="8119" y="13274"/>
                    <a:pt x="8239" y="13219"/>
                    <a:pt x="8303" y="13267"/>
                  </a:cubicBezTo>
                  <a:cubicBezTo>
                    <a:pt x="8314" y="13278"/>
                    <a:pt x="8314" y="13301"/>
                    <a:pt x="8313" y="13324"/>
                  </a:cubicBezTo>
                  <a:cubicBezTo>
                    <a:pt x="8271" y="13409"/>
                    <a:pt x="8106" y="13315"/>
                    <a:pt x="8055" y="13381"/>
                  </a:cubicBezTo>
                  <a:cubicBezTo>
                    <a:pt x="8055" y="13445"/>
                    <a:pt x="8074" y="13489"/>
                    <a:pt x="8083" y="13544"/>
                  </a:cubicBezTo>
                  <a:cubicBezTo>
                    <a:pt x="8408" y="13553"/>
                    <a:pt x="8717" y="13506"/>
                    <a:pt x="9001" y="13420"/>
                  </a:cubicBezTo>
                  <a:cubicBezTo>
                    <a:pt x="8988" y="13273"/>
                    <a:pt x="8923" y="13128"/>
                    <a:pt x="8924" y="12999"/>
                  </a:cubicBezTo>
                  <a:cubicBezTo>
                    <a:pt x="8949" y="12983"/>
                    <a:pt x="8979" y="12971"/>
                    <a:pt x="9020" y="12970"/>
                  </a:cubicBezTo>
                  <a:cubicBezTo>
                    <a:pt x="9029" y="13025"/>
                    <a:pt x="9041" y="13077"/>
                    <a:pt x="9068" y="13114"/>
                  </a:cubicBezTo>
                  <a:cubicBezTo>
                    <a:pt x="9136" y="13118"/>
                    <a:pt x="9157" y="13076"/>
                    <a:pt x="9220" y="13076"/>
                  </a:cubicBezTo>
                  <a:cubicBezTo>
                    <a:pt x="9322" y="13180"/>
                    <a:pt x="9126" y="13185"/>
                    <a:pt x="9068" y="13219"/>
                  </a:cubicBezTo>
                  <a:cubicBezTo>
                    <a:pt x="9061" y="13267"/>
                    <a:pt x="9091" y="13344"/>
                    <a:pt x="9106" y="13400"/>
                  </a:cubicBezTo>
                  <a:cubicBezTo>
                    <a:pt x="9284" y="13367"/>
                    <a:pt x="9471" y="13312"/>
                    <a:pt x="9622" y="13257"/>
                  </a:cubicBezTo>
                  <a:cubicBezTo>
                    <a:pt x="9669" y="13240"/>
                    <a:pt x="9755" y="13230"/>
                    <a:pt x="9756" y="13162"/>
                  </a:cubicBezTo>
                  <a:cubicBezTo>
                    <a:pt x="9650" y="13177"/>
                    <a:pt x="9557" y="13230"/>
                    <a:pt x="9459" y="13257"/>
                  </a:cubicBezTo>
                  <a:cubicBezTo>
                    <a:pt x="9350" y="13287"/>
                    <a:pt x="9216" y="13348"/>
                    <a:pt x="9125" y="13295"/>
                  </a:cubicBezTo>
                  <a:cubicBezTo>
                    <a:pt x="9152" y="13218"/>
                    <a:pt x="9270" y="13230"/>
                    <a:pt x="9335" y="13190"/>
                  </a:cubicBezTo>
                  <a:cubicBezTo>
                    <a:pt x="9346" y="13135"/>
                    <a:pt x="9311" y="13125"/>
                    <a:pt x="9316" y="13076"/>
                  </a:cubicBezTo>
                  <a:cubicBezTo>
                    <a:pt x="9343" y="13045"/>
                    <a:pt x="9387" y="13032"/>
                    <a:pt x="9440" y="13028"/>
                  </a:cubicBezTo>
                  <a:cubicBezTo>
                    <a:pt x="9471" y="13051"/>
                    <a:pt x="9465" y="13112"/>
                    <a:pt x="9488" y="13142"/>
                  </a:cubicBezTo>
                  <a:cubicBezTo>
                    <a:pt x="9575" y="13143"/>
                    <a:pt x="9641" y="13123"/>
                    <a:pt x="9679" y="13076"/>
                  </a:cubicBezTo>
                  <a:cubicBezTo>
                    <a:pt x="9686" y="12935"/>
                    <a:pt x="9560" y="12845"/>
                    <a:pt x="9564" y="12674"/>
                  </a:cubicBezTo>
                  <a:cubicBezTo>
                    <a:pt x="9784" y="12594"/>
                    <a:pt x="9997" y="12508"/>
                    <a:pt x="10195" y="12407"/>
                  </a:cubicBezTo>
                  <a:cubicBezTo>
                    <a:pt x="10247" y="12533"/>
                    <a:pt x="10073" y="12513"/>
                    <a:pt x="10052" y="12598"/>
                  </a:cubicBezTo>
                  <a:cubicBezTo>
                    <a:pt x="10062" y="12638"/>
                    <a:pt x="10094" y="12658"/>
                    <a:pt x="10090" y="12712"/>
                  </a:cubicBezTo>
                  <a:cubicBezTo>
                    <a:pt x="10065" y="12747"/>
                    <a:pt x="10018" y="12761"/>
                    <a:pt x="9966" y="12770"/>
                  </a:cubicBezTo>
                  <a:cubicBezTo>
                    <a:pt x="9919" y="12747"/>
                    <a:pt x="9919" y="12676"/>
                    <a:pt x="9889" y="12636"/>
                  </a:cubicBezTo>
                  <a:cubicBezTo>
                    <a:pt x="9819" y="12668"/>
                    <a:pt x="9739" y="12689"/>
                    <a:pt x="9689" y="12741"/>
                  </a:cubicBezTo>
                  <a:cubicBezTo>
                    <a:pt x="9689" y="12872"/>
                    <a:pt x="9813" y="13031"/>
                    <a:pt x="9784" y="13162"/>
                  </a:cubicBezTo>
                  <a:cubicBezTo>
                    <a:pt x="9814" y="13160"/>
                    <a:pt x="9854" y="13168"/>
                    <a:pt x="9870" y="13152"/>
                  </a:cubicBezTo>
                  <a:cubicBezTo>
                    <a:pt x="9844" y="13000"/>
                    <a:pt x="9758" y="12908"/>
                    <a:pt x="9746" y="12741"/>
                  </a:cubicBezTo>
                  <a:cubicBezTo>
                    <a:pt x="9773" y="12720"/>
                    <a:pt x="9811" y="12710"/>
                    <a:pt x="9861" y="12712"/>
                  </a:cubicBezTo>
                  <a:cubicBezTo>
                    <a:pt x="9874" y="12759"/>
                    <a:pt x="9887" y="12807"/>
                    <a:pt x="9909" y="12846"/>
                  </a:cubicBezTo>
                  <a:cubicBezTo>
                    <a:pt x="9994" y="12839"/>
                    <a:pt x="10031" y="12784"/>
                    <a:pt x="10109" y="12770"/>
                  </a:cubicBezTo>
                  <a:cubicBezTo>
                    <a:pt x="10138" y="12780"/>
                    <a:pt x="10142" y="12813"/>
                    <a:pt x="10157" y="12837"/>
                  </a:cubicBezTo>
                  <a:cubicBezTo>
                    <a:pt x="10112" y="12900"/>
                    <a:pt x="10015" y="12911"/>
                    <a:pt x="9947" y="12951"/>
                  </a:cubicBezTo>
                  <a:cubicBezTo>
                    <a:pt x="9967" y="13013"/>
                    <a:pt x="9973" y="13091"/>
                    <a:pt x="10033" y="13114"/>
                  </a:cubicBezTo>
                  <a:cubicBezTo>
                    <a:pt x="10158" y="13050"/>
                    <a:pt x="10298" y="12999"/>
                    <a:pt x="10425" y="12932"/>
                  </a:cubicBezTo>
                  <a:cubicBezTo>
                    <a:pt x="10552" y="12866"/>
                    <a:pt x="10702" y="12822"/>
                    <a:pt x="10788" y="12712"/>
                  </a:cubicBezTo>
                  <a:cubicBezTo>
                    <a:pt x="10712" y="12593"/>
                    <a:pt x="10644" y="12468"/>
                    <a:pt x="10577" y="12340"/>
                  </a:cubicBezTo>
                  <a:cubicBezTo>
                    <a:pt x="10595" y="12313"/>
                    <a:pt x="10630" y="12303"/>
                    <a:pt x="10663" y="12292"/>
                  </a:cubicBezTo>
                  <a:cubicBezTo>
                    <a:pt x="10700" y="12322"/>
                    <a:pt x="10709" y="12380"/>
                    <a:pt x="10750" y="12407"/>
                  </a:cubicBezTo>
                  <a:cubicBezTo>
                    <a:pt x="10840" y="12408"/>
                    <a:pt x="10847" y="12326"/>
                    <a:pt x="10931" y="12321"/>
                  </a:cubicBezTo>
                  <a:cubicBezTo>
                    <a:pt x="10996" y="12422"/>
                    <a:pt x="10841" y="12439"/>
                    <a:pt x="10807" y="12502"/>
                  </a:cubicBezTo>
                  <a:cubicBezTo>
                    <a:pt x="10822" y="12573"/>
                    <a:pt x="10859" y="12622"/>
                    <a:pt x="10921" y="12646"/>
                  </a:cubicBezTo>
                  <a:cubicBezTo>
                    <a:pt x="11149" y="12478"/>
                    <a:pt x="11397" y="12331"/>
                    <a:pt x="11581" y="12120"/>
                  </a:cubicBezTo>
                  <a:cubicBezTo>
                    <a:pt x="11512" y="11995"/>
                    <a:pt x="11404" y="11909"/>
                    <a:pt x="11342" y="11776"/>
                  </a:cubicBezTo>
                  <a:cubicBezTo>
                    <a:pt x="11392" y="11683"/>
                    <a:pt x="11455" y="11793"/>
                    <a:pt x="11504" y="11814"/>
                  </a:cubicBezTo>
                  <a:cubicBezTo>
                    <a:pt x="11580" y="11791"/>
                    <a:pt x="11593" y="11705"/>
                    <a:pt x="11686" y="11699"/>
                  </a:cubicBezTo>
                  <a:cubicBezTo>
                    <a:pt x="11688" y="11713"/>
                    <a:pt x="11702" y="11715"/>
                    <a:pt x="11705" y="11728"/>
                  </a:cubicBezTo>
                  <a:cubicBezTo>
                    <a:pt x="11702" y="11823"/>
                    <a:pt x="11598" y="11819"/>
                    <a:pt x="11571" y="11891"/>
                  </a:cubicBezTo>
                  <a:cubicBezTo>
                    <a:pt x="11647" y="12105"/>
                    <a:pt x="11737" y="11984"/>
                    <a:pt x="11848" y="11881"/>
                  </a:cubicBezTo>
                  <a:cubicBezTo>
                    <a:pt x="11973" y="11766"/>
                    <a:pt x="12040" y="11697"/>
                    <a:pt x="12154" y="11566"/>
                  </a:cubicBezTo>
                  <a:cubicBezTo>
                    <a:pt x="12188" y="11527"/>
                    <a:pt x="12293" y="11436"/>
                    <a:pt x="12288" y="11384"/>
                  </a:cubicBezTo>
                  <a:cubicBezTo>
                    <a:pt x="12276" y="11254"/>
                    <a:pt x="11811" y="11155"/>
                    <a:pt x="12049" y="11021"/>
                  </a:cubicBezTo>
                  <a:cubicBezTo>
                    <a:pt x="12104" y="11030"/>
                    <a:pt x="12118" y="11079"/>
                    <a:pt x="12183" y="11078"/>
                  </a:cubicBezTo>
                  <a:cubicBezTo>
                    <a:pt x="12251" y="11044"/>
                    <a:pt x="12252" y="10943"/>
                    <a:pt x="12326" y="10916"/>
                  </a:cubicBezTo>
                  <a:cubicBezTo>
                    <a:pt x="12351" y="10929"/>
                    <a:pt x="12380" y="10938"/>
                    <a:pt x="12384" y="10973"/>
                  </a:cubicBezTo>
                  <a:cubicBezTo>
                    <a:pt x="12361" y="11059"/>
                    <a:pt x="12274" y="11080"/>
                    <a:pt x="12259" y="11174"/>
                  </a:cubicBezTo>
                  <a:cubicBezTo>
                    <a:pt x="12353" y="11386"/>
                    <a:pt x="12497" y="11169"/>
                    <a:pt x="12537" y="11040"/>
                  </a:cubicBezTo>
                  <a:cubicBezTo>
                    <a:pt x="12664" y="10894"/>
                    <a:pt x="12790" y="10695"/>
                    <a:pt x="12852" y="10514"/>
                  </a:cubicBezTo>
                  <a:cubicBezTo>
                    <a:pt x="12783" y="10436"/>
                    <a:pt x="12428" y="10369"/>
                    <a:pt x="12537" y="10228"/>
                  </a:cubicBezTo>
                  <a:cubicBezTo>
                    <a:pt x="12581" y="10209"/>
                    <a:pt x="12611" y="10278"/>
                    <a:pt x="12680" y="10266"/>
                  </a:cubicBezTo>
                  <a:cubicBezTo>
                    <a:pt x="12737" y="10234"/>
                    <a:pt x="12714" y="10122"/>
                    <a:pt x="12785" y="10104"/>
                  </a:cubicBezTo>
                  <a:cubicBezTo>
                    <a:pt x="12805" y="10115"/>
                    <a:pt x="12821" y="10131"/>
                    <a:pt x="12833" y="10151"/>
                  </a:cubicBezTo>
                  <a:cubicBezTo>
                    <a:pt x="12775" y="10245"/>
                    <a:pt x="12736" y="10414"/>
                    <a:pt x="12909" y="10409"/>
                  </a:cubicBezTo>
                  <a:cubicBezTo>
                    <a:pt x="13045" y="10207"/>
                    <a:pt x="13119" y="9943"/>
                    <a:pt x="13215" y="9702"/>
                  </a:cubicBezTo>
                  <a:cubicBezTo>
                    <a:pt x="13127" y="9603"/>
                    <a:pt x="12934" y="9607"/>
                    <a:pt x="12842" y="9511"/>
                  </a:cubicBezTo>
                  <a:cubicBezTo>
                    <a:pt x="12847" y="9408"/>
                    <a:pt x="12960" y="9517"/>
                    <a:pt x="12986" y="9473"/>
                  </a:cubicBezTo>
                  <a:cubicBezTo>
                    <a:pt x="13045" y="9413"/>
                    <a:pt x="12992" y="9227"/>
                    <a:pt x="13129" y="9263"/>
                  </a:cubicBezTo>
                  <a:cubicBezTo>
                    <a:pt x="13136" y="9369"/>
                    <a:pt x="13062" y="9443"/>
                    <a:pt x="13072" y="9521"/>
                  </a:cubicBezTo>
                  <a:cubicBezTo>
                    <a:pt x="13119" y="9538"/>
                    <a:pt x="13197" y="9571"/>
                    <a:pt x="13244" y="9559"/>
                  </a:cubicBezTo>
                  <a:cubicBezTo>
                    <a:pt x="13350" y="9388"/>
                    <a:pt x="13349" y="9110"/>
                    <a:pt x="13435" y="8919"/>
                  </a:cubicBezTo>
                  <a:cubicBezTo>
                    <a:pt x="13408" y="8842"/>
                    <a:pt x="13466" y="8741"/>
                    <a:pt x="13444" y="8670"/>
                  </a:cubicBezTo>
                  <a:cubicBezTo>
                    <a:pt x="13356" y="8584"/>
                    <a:pt x="13123" y="8641"/>
                    <a:pt x="13033" y="8555"/>
                  </a:cubicBezTo>
                  <a:cubicBezTo>
                    <a:pt x="13021" y="8467"/>
                    <a:pt x="13122" y="8507"/>
                    <a:pt x="13177" y="8508"/>
                  </a:cubicBezTo>
                  <a:cubicBezTo>
                    <a:pt x="13226" y="8445"/>
                    <a:pt x="13172" y="8280"/>
                    <a:pt x="13253" y="8250"/>
                  </a:cubicBezTo>
                  <a:cubicBezTo>
                    <a:pt x="13272" y="8259"/>
                    <a:pt x="13294" y="8266"/>
                    <a:pt x="13301" y="8288"/>
                  </a:cubicBezTo>
                  <a:cubicBezTo>
                    <a:pt x="13296" y="8354"/>
                    <a:pt x="13262" y="8438"/>
                    <a:pt x="13291" y="8508"/>
                  </a:cubicBezTo>
                  <a:cubicBezTo>
                    <a:pt x="13332" y="8534"/>
                    <a:pt x="13404" y="8529"/>
                    <a:pt x="13463" y="8536"/>
                  </a:cubicBezTo>
                  <a:close/>
                  <a:moveTo>
                    <a:pt x="13521" y="3347"/>
                  </a:moveTo>
                  <a:cubicBezTo>
                    <a:pt x="13533" y="3243"/>
                    <a:pt x="13423" y="3156"/>
                    <a:pt x="13311" y="3175"/>
                  </a:cubicBezTo>
                  <a:cubicBezTo>
                    <a:pt x="13245" y="3041"/>
                    <a:pt x="13053" y="3088"/>
                    <a:pt x="13053" y="3213"/>
                  </a:cubicBezTo>
                  <a:cubicBezTo>
                    <a:pt x="13053" y="3334"/>
                    <a:pt x="13176" y="3287"/>
                    <a:pt x="13215" y="3261"/>
                  </a:cubicBezTo>
                  <a:cubicBezTo>
                    <a:pt x="13207" y="3394"/>
                    <a:pt x="13043" y="3339"/>
                    <a:pt x="12986" y="3290"/>
                  </a:cubicBezTo>
                  <a:cubicBezTo>
                    <a:pt x="12947" y="3315"/>
                    <a:pt x="12892" y="3324"/>
                    <a:pt x="12871" y="3366"/>
                  </a:cubicBezTo>
                  <a:cubicBezTo>
                    <a:pt x="13007" y="3588"/>
                    <a:pt x="13337" y="3410"/>
                    <a:pt x="13521" y="3347"/>
                  </a:cubicBezTo>
                  <a:close/>
                  <a:moveTo>
                    <a:pt x="13616" y="11766"/>
                  </a:moveTo>
                  <a:cubicBezTo>
                    <a:pt x="13621" y="11676"/>
                    <a:pt x="13584" y="11541"/>
                    <a:pt x="13607" y="11451"/>
                  </a:cubicBezTo>
                  <a:cubicBezTo>
                    <a:pt x="13495" y="11470"/>
                    <a:pt x="13504" y="11754"/>
                    <a:pt x="13616" y="11766"/>
                  </a:cubicBezTo>
                  <a:close/>
                  <a:moveTo>
                    <a:pt x="13702" y="4150"/>
                  </a:moveTo>
                  <a:cubicBezTo>
                    <a:pt x="13553" y="4115"/>
                    <a:pt x="13587" y="4423"/>
                    <a:pt x="13683" y="4456"/>
                  </a:cubicBezTo>
                  <a:cubicBezTo>
                    <a:pt x="13737" y="4386"/>
                    <a:pt x="13650" y="4260"/>
                    <a:pt x="13702" y="4150"/>
                  </a:cubicBezTo>
                  <a:close/>
                  <a:moveTo>
                    <a:pt x="13349" y="12493"/>
                  </a:moveTo>
                  <a:cubicBezTo>
                    <a:pt x="13560" y="12558"/>
                    <a:pt x="13768" y="12411"/>
                    <a:pt x="13721" y="12187"/>
                  </a:cubicBezTo>
                  <a:cubicBezTo>
                    <a:pt x="13626" y="12081"/>
                    <a:pt x="13460" y="12209"/>
                    <a:pt x="13588" y="12302"/>
                  </a:cubicBezTo>
                  <a:cubicBezTo>
                    <a:pt x="13540" y="12398"/>
                    <a:pt x="13338" y="12339"/>
                    <a:pt x="13349" y="12493"/>
                  </a:cubicBezTo>
                  <a:close/>
                  <a:moveTo>
                    <a:pt x="13731" y="3739"/>
                  </a:moveTo>
                  <a:cubicBezTo>
                    <a:pt x="13906" y="3563"/>
                    <a:pt x="13528" y="3279"/>
                    <a:pt x="13397" y="3471"/>
                  </a:cubicBezTo>
                  <a:cubicBezTo>
                    <a:pt x="13446" y="3537"/>
                    <a:pt x="13606" y="3492"/>
                    <a:pt x="13635" y="3577"/>
                  </a:cubicBezTo>
                  <a:cubicBezTo>
                    <a:pt x="13573" y="3644"/>
                    <a:pt x="13620" y="3741"/>
                    <a:pt x="13731" y="3739"/>
                  </a:cubicBezTo>
                  <a:close/>
                  <a:moveTo>
                    <a:pt x="13855" y="11900"/>
                  </a:moveTo>
                  <a:cubicBezTo>
                    <a:pt x="13896" y="11693"/>
                    <a:pt x="13644" y="11705"/>
                    <a:pt x="13588" y="11814"/>
                  </a:cubicBezTo>
                  <a:cubicBezTo>
                    <a:pt x="13460" y="11737"/>
                    <a:pt x="13492" y="11492"/>
                    <a:pt x="13578" y="11384"/>
                  </a:cubicBezTo>
                  <a:cubicBezTo>
                    <a:pt x="13563" y="11335"/>
                    <a:pt x="13544" y="11291"/>
                    <a:pt x="13521" y="11250"/>
                  </a:cubicBezTo>
                  <a:cubicBezTo>
                    <a:pt x="13200" y="11399"/>
                    <a:pt x="13293" y="12001"/>
                    <a:pt x="13607" y="12043"/>
                  </a:cubicBezTo>
                  <a:cubicBezTo>
                    <a:pt x="13714" y="12058"/>
                    <a:pt x="13835" y="12006"/>
                    <a:pt x="13855" y="11900"/>
                  </a:cubicBezTo>
                  <a:close/>
                  <a:moveTo>
                    <a:pt x="13865" y="8125"/>
                  </a:moveTo>
                  <a:cubicBezTo>
                    <a:pt x="13867" y="8035"/>
                    <a:pt x="13936" y="8012"/>
                    <a:pt x="13960" y="7944"/>
                  </a:cubicBezTo>
                  <a:cubicBezTo>
                    <a:pt x="13894" y="7921"/>
                    <a:pt x="13892" y="7805"/>
                    <a:pt x="13827" y="7800"/>
                  </a:cubicBezTo>
                  <a:cubicBezTo>
                    <a:pt x="13778" y="7797"/>
                    <a:pt x="13713" y="7888"/>
                    <a:pt x="13712" y="7944"/>
                  </a:cubicBezTo>
                  <a:cubicBezTo>
                    <a:pt x="13711" y="8020"/>
                    <a:pt x="13786" y="8101"/>
                    <a:pt x="13865" y="8125"/>
                  </a:cubicBezTo>
                  <a:close/>
                  <a:moveTo>
                    <a:pt x="13941" y="4093"/>
                  </a:moveTo>
                  <a:cubicBezTo>
                    <a:pt x="13938" y="4058"/>
                    <a:pt x="13949" y="4008"/>
                    <a:pt x="13932" y="3987"/>
                  </a:cubicBezTo>
                  <a:cubicBezTo>
                    <a:pt x="13858" y="3975"/>
                    <a:pt x="13847" y="3900"/>
                    <a:pt x="13808" y="3854"/>
                  </a:cubicBezTo>
                  <a:cubicBezTo>
                    <a:pt x="13334" y="3768"/>
                    <a:pt x="13299" y="4512"/>
                    <a:pt x="13616" y="4666"/>
                  </a:cubicBezTo>
                  <a:cubicBezTo>
                    <a:pt x="13639" y="4634"/>
                    <a:pt x="13642" y="4583"/>
                    <a:pt x="13664" y="4551"/>
                  </a:cubicBezTo>
                  <a:cubicBezTo>
                    <a:pt x="13558" y="4445"/>
                    <a:pt x="13509" y="4146"/>
                    <a:pt x="13674" y="4064"/>
                  </a:cubicBezTo>
                  <a:cubicBezTo>
                    <a:pt x="13701" y="4174"/>
                    <a:pt x="13884" y="4188"/>
                    <a:pt x="13941" y="4093"/>
                  </a:cubicBezTo>
                  <a:close/>
                  <a:moveTo>
                    <a:pt x="14104" y="4446"/>
                  </a:moveTo>
                  <a:cubicBezTo>
                    <a:pt x="14038" y="4401"/>
                    <a:pt x="13935" y="4522"/>
                    <a:pt x="13941" y="4580"/>
                  </a:cubicBezTo>
                  <a:cubicBezTo>
                    <a:pt x="14009" y="4549"/>
                    <a:pt x="14049" y="4490"/>
                    <a:pt x="14104" y="4446"/>
                  </a:cubicBezTo>
                  <a:close/>
                  <a:moveTo>
                    <a:pt x="14123" y="11518"/>
                  </a:moveTo>
                  <a:cubicBezTo>
                    <a:pt x="14144" y="11572"/>
                    <a:pt x="14160" y="11723"/>
                    <a:pt x="14132" y="11814"/>
                  </a:cubicBezTo>
                  <a:cubicBezTo>
                    <a:pt x="14106" y="11901"/>
                    <a:pt x="13972" y="12065"/>
                    <a:pt x="13894" y="12168"/>
                  </a:cubicBezTo>
                  <a:cubicBezTo>
                    <a:pt x="13802" y="12287"/>
                    <a:pt x="13716" y="12407"/>
                    <a:pt x="13635" y="12502"/>
                  </a:cubicBezTo>
                  <a:cubicBezTo>
                    <a:pt x="13177" y="13043"/>
                    <a:pt x="12658" y="13520"/>
                    <a:pt x="12087" y="13936"/>
                  </a:cubicBezTo>
                  <a:cubicBezTo>
                    <a:pt x="11975" y="14018"/>
                    <a:pt x="11818" y="14138"/>
                    <a:pt x="11715" y="14165"/>
                  </a:cubicBezTo>
                  <a:cubicBezTo>
                    <a:pt x="11498" y="14221"/>
                    <a:pt x="11350" y="14096"/>
                    <a:pt x="11237" y="14041"/>
                  </a:cubicBezTo>
                  <a:cubicBezTo>
                    <a:pt x="11258" y="14158"/>
                    <a:pt x="11375" y="14242"/>
                    <a:pt x="11524" y="14251"/>
                  </a:cubicBezTo>
                  <a:cubicBezTo>
                    <a:pt x="11768" y="14266"/>
                    <a:pt x="11973" y="14113"/>
                    <a:pt x="12126" y="14003"/>
                  </a:cubicBezTo>
                  <a:cubicBezTo>
                    <a:pt x="12822" y="13499"/>
                    <a:pt x="13516" y="12865"/>
                    <a:pt x="13999" y="12168"/>
                  </a:cubicBezTo>
                  <a:cubicBezTo>
                    <a:pt x="14039" y="12110"/>
                    <a:pt x="14094" y="12056"/>
                    <a:pt x="14123" y="12005"/>
                  </a:cubicBezTo>
                  <a:cubicBezTo>
                    <a:pt x="14248" y="11785"/>
                    <a:pt x="14254" y="11312"/>
                    <a:pt x="13960" y="11355"/>
                  </a:cubicBezTo>
                  <a:cubicBezTo>
                    <a:pt x="14019" y="11413"/>
                    <a:pt x="14093" y="11441"/>
                    <a:pt x="14123" y="11518"/>
                  </a:cubicBezTo>
                  <a:close/>
                  <a:moveTo>
                    <a:pt x="14180" y="6979"/>
                  </a:moveTo>
                  <a:cubicBezTo>
                    <a:pt x="14380" y="6989"/>
                    <a:pt x="14252" y="6571"/>
                    <a:pt x="14046" y="6635"/>
                  </a:cubicBezTo>
                  <a:cubicBezTo>
                    <a:pt x="14048" y="6430"/>
                    <a:pt x="13924" y="6349"/>
                    <a:pt x="13731" y="6338"/>
                  </a:cubicBezTo>
                  <a:cubicBezTo>
                    <a:pt x="13669" y="6206"/>
                    <a:pt x="13605" y="6076"/>
                    <a:pt x="13473" y="6013"/>
                  </a:cubicBezTo>
                  <a:cubicBezTo>
                    <a:pt x="13469" y="6183"/>
                    <a:pt x="13559" y="6258"/>
                    <a:pt x="13616" y="6367"/>
                  </a:cubicBezTo>
                  <a:cubicBezTo>
                    <a:pt x="13537" y="6466"/>
                    <a:pt x="13524" y="6734"/>
                    <a:pt x="13693" y="6701"/>
                  </a:cubicBezTo>
                  <a:cubicBezTo>
                    <a:pt x="13730" y="6694"/>
                    <a:pt x="13758" y="6665"/>
                    <a:pt x="13760" y="6606"/>
                  </a:cubicBezTo>
                  <a:cubicBezTo>
                    <a:pt x="13757" y="6565"/>
                    <a:pt x="13684" y="6592"/>
                    <a:pt x="13693" y="6539"/>
                  </a:cubicBezTo>
                  <a:cubicBezTo>
                    <a:pt x="13749" y="6411"/>
                    <a:pt x="13910" y="6488"/>
                    <a:pt x="13932" y="6558"/>
                  </a:cubicBezTo>
                  <a:cubicBezTo>
                    <a:pt x="13980" y="6713"/>
                    <a:pt x="13760" y="6804"/>
                    <a:pt x="13808" y="6979"/>
                  </a:cubicBezTo>
                  <a:cubicBezTo>
                    <a:pt x="13723" y="6999"/>
                    <a:pt x="13630" y="7044"/>
                    <a:pt x="13626" y="7151"/>
                  </a:cubicBezTo>
                  <a:cubicBezTo>
                    <a:pt x="13621" y="7298"/>
                    <a:pt x="13792" y="7381"/>
                    <a:pt x="13827" y="7227"/>
                  </a:cubicBezTo>
                  <a:cubicBezTo>
                    <a:pt x="13833" y="7170"/>
                    <a:pt x="13767" y="7185"/>
                    <a:pt x="13779" y="7122"/>
                  </a:cubicBezTo>
                  <a:cubicBezTo>
                    <a:pt x="13913" y="7085"/>
                    <a:pt x="13909" y="7330"/>
                    <a:pt x="14075" y="7323"/>
                  </a:cubicBezTo>
                  <a:cubicBezTo>
                    <a:pt x="14100" y="7196"/>
                    <a:pt x="13913" y="7076"/>
                    <a:pt x="13932" y="6940"/>
                  </a:cubicBezTo>
                  <a:cubicBezTo>
                    <a:pt x="13942" y="6864"/>
                    <a:pt x="14030" y="6745"/>
                    <a:pt x="14123" y="6807"/>
                  </a:cubicBezTo>
                  <a:cubicBezTo>
                    <a:pt x="14105" y="6862"/>
                    <a:pt x="14089" y="6974"/>
                    <a:pt x="14180" y="6979"/>
                  </a:cubicBezTo>
                  <a:close/>
                  <a:moveTo>
                    <a:pt x="14104" y="9272"/>
                  </a:moveTo>
                  <a:cubicBezTo>
                    <a:pt x="14379" y="9267"/>
                    <a:pt x="14328" y="8738"/>
                    <a:pt x="14085" y="8947"/>
                  </a:cubicBezTo>
                  <a:cubicBezTo>
                    <a:pt x="14074" y="9012"/>
                    <a:pt x="14120" y="9020"/>
                    <a:pt x="14132" y="9062"/>
                  </a:cubicBezTo>
                  <a:cubicBezTo>
                    <a:pt x="14036" y="9155"/>
                    <a:pt x="13913" y="9049"/>
                    <a:pt x="13903" y="8976"/>
                  </a:cubicBezTo>
                  <a:cubicBezTo>
                    <a:pt x="13879" y="8799"/>
                    <a:pt x="14122" y="8767"/>
                    <a:pt x="14056" y="8622"/>
                  </a:cubicBezTo>
                  <a:cubicBezTo>
                    <a:pt x="13908" y="8619"/>
                    <a:pt x="13888" y="8790"/>
                    <a:pt x="13760" y="8775"/>
                  </a:cubicBezTo>
                  <a:cubicBezTo>
                    <a:pt x="13786" y="8692"/>
                    <a:pt x="13747" y="8633"/>
                    <a:pt x="13655" y="8641"/>
                  </a:cubicBezTo>
                  <a:cubicBezTo>
                    <a:pt x="13540" y="8751"/>
                    <a:pt x="13659" y="8919"/>
                    <a:pt x="13769" y="8947"/>
                  </a:cubicBezTo>
                  <a:cubicBezTo>
                    <a:pt x="13768" y="9099"/>
                    <a:pt x="13920" y="9169"/>
                    <a:pt x="13970" y="9301"/>
                  </a:cubicBezTo>
                  <a:cubicBezTo>
                    <a:pt x="13946" y="9340"/>
                    <a:pt x="13962" y="9361"/>
                    <a:pt x="13951" y="9406"/>
                  </a:cubicBezTo>
                  <a:cubicBezTo>
                    <a:pt x="13925" y="9476"/>
                    <a:pt x="13692" y="9527"/>
                    <a:pt x="13702" y="9387"/>
                  </a:cubicBezTo>
                  <a:cubicBezTo>
                    <a:pt x="13716" y="9338"/>
                    <a:pt x="13764" y="9353"/>
                    <a:pt x="13769" y="9301"/>
                  </a:cubicBezTo>
                  <a:cubicBezTo>
                    <a:pt x="13774" y="9250"/>
                    <a:pt x="13715" y="9185"/>
                    <a:pt x="13664" y="9186"/>
                  </a:cubicBezTo>
                  <a:cubicBezTo>
                    <a:pt x="13612" y="9187"/>
                    <a:pt x="13553" y="9266"/>
                    <a:pt x="13549" y="9329"/>
                  </a:cubicBezTo>
                  <a:cubicBezTo>
                    <a:pt x="13546" y="9384"/>
                    <a:pt x="13591" y="9432"/>
                    <a:pt x="13597" y="9492"/>
                  </a:cubicBezTo>
                  <a:cubicBezTo>
                    <a:pt x="13616" y="9665"/>
                    <a:pt x="13471" y="9722"/>
                    <a:pt x="13444" y="9836"/>
                  </a:cubicBezTo>
                  <a:cubicBezTo>
                    <a:pt x="13612" y="9898"/>
                    <a:pt x="13637" y="9658"/>
                    <a:pt x="13760" y="9616"/>
                  </a:cubicBezTo>
                  <a:cubicBezTo>
                    <a:pt x="13834" y="9591"/>
                    <a:pt x="13911" y="9614"/>
                    <a:pt x="13970" y="9578"/>
                  </a:cubicBezTo>
                  <a:cubicBezTo>
                    <a:pt x="14072" y="9515"/>
                    <a:pt x="14087" y="9403"/>
                    <a:pt x="14104" y="9272"/>
                  </a:cubicBezTo>
                  <a:close/>
                  <a:moveTo>
                    <a:pt x="14276" y="7409"/>
                  </a:moveTo>
                  <a:cubicBezTo>
                    <a:pt x="14294" y="7373"/>
                    <a:pt x="14303" y="7327"/>
                    <a:pt x="14314" y="7284"/>
                  </a:cubicBezTo>
                  <a:cubicBezTo>
                    <a:pt x="14276" y="7242"/>
                    <a:pt x="14206" y="7184"/>
                    <a:pt x="14152" y="7189"/>
                  </a:cubicBezTo>
                  <a:cubicBezTo>
                    <a:pt x="14072" y="7297"/>
                    <a:pt x="14085" y="7503"/>
                    <a:pt x="14276" y="7409"/>
                  </a:cubicBezTo>
                  <a:close/>
                  <a:moveTo>
                    <a:pt x="14314" y="10400"/>
                  </a:moveTo>
                  <a:cubicBezTo>
                    <a:pt x="14162" y="10337"/>
                    <a:pt x="13996" y="10659"/>
                    <a:pt x="14171" y="10753"/>
                  </a:cubicBezTo>
                  <a:cubicBezTo>
                    <a:pt x="14243" y="10728"/>
                    <a:pt x="14184" y="10674"/>
                    <a:pt x="14190" y="10629"/>
                  </a:cubicBezTo>
                  <a:cubicBezTo>
                    <a:pt x="14201" y="10532"/>
                    <a:pt x="14304" y="10503"/>
                    <a:pt x="14314" y="10400"/>
                  </a:cubicBezTo>
                  <a:close/>
                  <a:moveTo>
                    <a:pt x="14132" y="8699"/>
                  </a:moveTo>
                  <a:cubicBezTo>
                    <a:pt x="14250" y="8687"/>
                    <a:pt x="14302" y="8565"/>
                    <a:pt x="14285" y="8450"/>
                  </a:cubicBezTo>
                  <a:cubicBezTo>
                    <a:pt x="14074" y="8359"/>
                    <a:pt x="14060" y="8567"/>
                    <a:pt x="14132" y="8699"/>
                  </a:cubicBezTo>
                  <a:close/>
                  <a:moveTo>
                    <a:pt x="14285" y="4370"/>
                  </a:moveTo>
                  <a:cubicBezTo>
                    <a:pt x="14380" y="4056"/>
                    <a:pt x="14083" y="3741"/>
                    <a:pt x="13941" y="3529"/>
                  </a:cubicBezTo>
                  <a:cubicBezTo>
                    <a:pt x="13845" y="3384"/>
                    <a:pt x="13728" y="3233"/>
                    <a:pt x="13626" y="3118"/>
                  </a:cubicBezTo>
                  <a:cubicBezTo>
                    <a:pt x="13597" y="3085"/>
                    <a:pt x="13552" y="3067"/>
                    <a:pt x="13521" y="3032"/>
                  </a:cubicBezTo>
                  <a:cubicBezTo>
                    <a:pt x="13407" y="2903"/>
                    <a:pt x="13294" y="2748"/>
                    <a:pt x="13158" y="2611"/>
                  </a:cubicBezTo>
                  <a:cubicBezTo>
                    <a:pt x="12881" y="2335"/>
                    <a:pt x="12629" y="2109"/>
                    <a:pt x="12317" y="1885"/>
                  </a:cubicBezTo>
                  <a:cubicBezTo>
                    <a:pt x="12146" y="1763"/>
                    <a:pt x="11993" y="1652"/>
                    <a:pt x="11791" y="1618"/>
                  </a:cubicBezTo>
                  <a:cubicBezTo>
                    <a:pt x="11597" y="1584"/>
                    <a:pt x="11377" y="1692"/>
                    <a:pt x="11352" y="1847"/>
                  </a:cubicBezTo>
                  <a:cubicBezTo>
                    <a:pt x="11444" y="1823"/>
                    <a:pt x="11508" y="1735"/>
                    <a:pt x="11619" y="1713"/>
                  </a:cubicBezTo>
                  <a:cubicBezTo>
                    <a:pt x="11951" y="1647"/>
                    <a:pt x="12230" y="1925"/>
                    <a:pt x="12403" y="2076"/>
                  </a:cubicBezTo>
                  <a:cubicBezTo>
                    <a:pt x="12761" y="2298"/>
                    <a:pt x="13026" y="2612"/>
                    <a:pt x="13311" y="2908"/>
                  </a:cubicBezTo>
                  <a:cubicBezTo>
                    <a:pt x="13338" y="2929"/>
                    <a:pt x="13367" y="2894"/>
                    <a:pt x="13387" y="2927"/>
                  </a:cubicBezTo>
                  <a:cubicBezTo>
                    <a:pt x="13409" y="3065"/>
                    <a:pt x="13511" y="3111"/>
                    <a:pt x="13588" y="3204"/>
                  </a:cubicBezTo>
                  <a:cubicBezTo>
                    <a:pt x="13714" y="3356"/>
                    <a:pt x="13833" y="3561"/>
                    <a:pt x="13960" y="3710"/>
                  </a:cubicBezTo>
                  <a:cubicBezTo>
                    <a:pt x="13989" y="3744"/>
                    <a:pt x="14032" y="3763"/>
                    <a:pt x="14056" y="3796"/>
                  </a:cubicBezTo>
                  <a:cubicBezTo>
                    <a:pt x="14147" y="3923"/>
                    <a:pt x="14287" y="4163"/>
                    <a:pt x="14218" y="4370"/>
                  </a:cubicBezTo>
                  <a:cubicBezTo>
                    <a:pt x="14183" y="4477"/>
                    <a:pt x="14054" y="4490"/>
                    <a:pt x="14027" y="4590"/>
                  </a:cubicBezTo>
                  <a:cubicBezTo>
                    <a:pt x="14165" y="4564"/>
                    <a:pt x="14252" y="4479"/>
                    <a:pt x="14285" y="4370"/>
                  </a:cubicBezTo>
                  <a:close/>
                  <a:moveTo>
                    <a:pt x="14371" y="10247"/>
                  </a:moveTo>
                  <a:cubicBezTo>
                    <a:pt x="14205" y="10190"/>
                    <a:pt x="13967" y="10329"/>
                    <a:pt x="13922" y="10428"/>
                  </a:cubicBezTo>
                  <a:cubicBezTo>
                    <a:pt x="13844" y="10602"/>
                    <a:pt x="13931" y="10841"/>
                    <a:pt x="14085" y="10887"/>
                  </a:cubicBezTo>
                  <a:cubicBezTo>
                    <a:pt x="14166" y="10821"/>
                    <a:pt x="14091" y="10753"/>
                    <a:pt x="14075" y="10696"/>
                  </a:cubicBezTo>
                  <a:cubicBezTo>
                    <a:pt x="13986" y="10382"/>
                    <a:pt x="14308" y="10409"/>
                    <a:pt x="14371" y="10247"/>
                  </a:cubicBezTo>
                  <a:close/>
                  <a:moveTo>
                    <a:pt x="14362" y="5641"/>
                  </a:moveTo>
                  <a:cubicBezTo>
                    <a:pt x="14360" y="5513"/>
                    <a:pt x="14262" y="5538"/>
                    <a:pt x="14209" y="5459"/>
                  </a:cubicBezTo>
                  <a:cubicBezTo>
                    <a:pt x="14133" y="5348"/>
                    <a:pt x="14242" y="5149"/>
                    <a:pt x="14132" y="5086"/>
                  </a:cubicBezTo>
                  <a:cubicBezTo>
                    <a:pt x="13878" y="5235"/>
                    <a:pt x="14074" y="5731"/>
                    <a:pt x="14362" y="5641"/>
                  </a:cubicBezTo>
                  <a:close/>
                  <a:moveTo>
                    <a:pt x="14381" y="10639"/>
                  </a:moveTo>
                  <a:cubicBezTo>
                    <a:pt x="14357" y="10595"/>
                    <a:pt x="14348" y="10538"/>
                    <a:pt x="14304" y="10514"/>
                  </a:cubicBezTo>
                  <a:cubicBezTo>
                    <a:pt x="14235" y="10524"/>
                    <a:pt x="14219" y="10641"/>
                    <a:pt x="14266" y="10686"/>
                  </a:cubicBezTo>
                  <a:cubicBezTo>
                    <a:pt x="14310" y="10676"/>
                    <a:pt x="14349" y="10661"/>
                    <a:pt x="14381" y="10639"/>
                  </a:cubicBezTo>
                  <a:close/>
                  <a:moveTo>
                    <a:pt x="14352" y="5497"/>
                  </a:moveTo>
                  <a:cubicBezTo>
                    <a:pt x="14416" y="5443"/>
                    <a:pt x="14330" y="5399"/>
                    <a:pt x="14304" y="5344"/>
                  </a:cubicBezTo>
                  <a:cubicBezTo>
                    <a:pt x="14281" y="5296"/>
                    <a:pt x="14300" y="5235"/>
                    <a:pt x="14247" y="5211"/>
                  </a:cubicBezTo>
                  <a:cubicBezTo>
                    <a:pt x="14162" y="5299"/>
                    <a:pt x="14235" y="5492"/>
                    <a:pt x="14352" y="5497"/>
                  </a:cubicBezTo>
                  <a:close/>
                  <a:moveTo>
                    <a:pt x="14419" y="11766"/>
                  </a:moveTo>
                  <a:cubicBezTo>
                    <a:pt x="14489" y="11329"/>
                    <a:pt x="14190" y="11029"/>
                    <a:pt x="13846" y="11126"/>
                  </a:cubicBezTo>
                  <a:cubicBezTo>
                    <a:pt x="13816" y="11291"/>
                    <a:pt x="13998" y="11268"/>
                    <a:pt x="14075" y="11317"/>
                  </a:cubicBezTo>
                  <a:cubicBezTo>
                    <a:pt x="14280" y="11447"/>
                    <a:pt x="14272" y="11768"/>
                    <a:pt x="14161" y="11996"/>
                  </a:cubicBezTo>
                  <a:cubicBezTo>
                    <a:pt x="14113" y="12095"/>
                    <a:pt x="14007" y="12210"/>
                    <a:pt x="13922" y="12330"/>
                  </a:cubicBezTo>
                  <a:cubicBezTo>
                    <a:pt x="13843" y="12441"/>
                    <a:pt x="13743" y="12553"/>
                    <a:pt x="13664" y="12646"/>
                  </a:cubicBezTo>
                  <a:cubicBezTo>
                    <a:pt x="13333" y="13038"/>
                    <a:pt x="12891" y="13474"/>
                    <a:pt x="12489" y="13783"/>
                  </a:cubicBezTo>
                  <a:cubicBezTo>
                    <a:pt x="12292" y="13934"/>
                    <a:pt x="12025" y="14156"/>
                    <a:pt x="11791" y="14241"/>
                  </a:cubicBezTo>
                  <a:cubicBezTo>
                    <a:pt x="11485" y="14353"/>
                    <a:pt x="11196" y="14215"/>
                    <a:pt x="11132" y="13955"/>
                  </a:cubicBezTo>
                  <a:cubicBezTo>
                    <a:pt x="11082" y="13950"/>
                    <a:pt x="11039" y="13912"/>
                    <a:pt x="10988" y="13936"/>
                  </a:cubicBezTo>
                  <a:cubicBezTo>
                    <a:pt x="10928" y="14363"/>
                    <a:pt x="11422" y="14556"/>
                    <a:pt x="11829" y="14433"/>
                  </a:cubicBezTo>
                  <a:cubicBezTo>
                    <a:pt x="12640" y="13997"/>
                    <a:pt x="13482" y="13181"/>
                    <a:pt x="14056" y="12445"/>
                  </a:cubicBezTo>
                  <a:cubicBezTo>
                    <a:pt x="14209" y="12249"/>
                    <a:pt x="14375" y="12041"/>
                    <a:pt x="14419" y="11766"/>
                  </a:cubicBezTo>
                  <a:close/>
                  <a:moveTo>
                    <a:pt x="14496" y="5258"/>
                  </a:moveTo>
                  <a:cubicBezTo>
                    <a:pt x="14392" y="5211"/>
                    <a:pt x="14284" y="5264"/>
                    <a:pt x="14362" y="5364"/>
                  </a:cubicBezTo>
                  <a:cubicBezTo>
                    <a:pt x="14452" y="5374"/>
                    <a:pt x="14487" y="5329"/>
                    <a:pt x="14496" y="5258"/>
                  </a:cubicBezTo>
                  <a:close/>
                  <a:moveTo>
                    <a:pt x="14543" y="7724"/>
                  </a:moveTo>
                  <a:cubicBezTo>
                    <a:pt x="14539" y="7616"/>
                    <a:pt x="14462" y="7536"/>
                    <a:pt x="14390" y="7504"/>
                  </a:cubicBezTo>
                  <a:cubicBezTo>
                    <a:pt x="14185" y="7414"/>
                    <a:pt x="13981" y="7557"/>
                    <a:pt x="13760" y="7495"/>
                  </a:cubicBezTo>
                  <a:cubicBezTo>
                    <a:pt x="13724" y="7583"/>
                    <a:pt x="13815" y="7650"/>
                    <a:pt x="13855" y="7714"/>
                  </a:cubicBezTo>
                  <a:cubicBezTo>
                    <a:pt x="13900" y="7787"/>
                    <a:pt x="13927" y="7855"/>
                    <a:pt x="13951" y="7877"/>
                  </a:cubicBezTo>
                  <a:cubicBezTo>
                    <a:pt x="14068" y="7984"/>
                    <a:pt x="14281" y="7800"/>
                    <a:pt x="14123" y="7714"/>
                  </a:cubicBezTo>
                  <a:cubicBezTo>
                    <a:pt x="14063" y="7699"/>
                    <a:pt x="14073" y="7753"/>
                    <a:pt x="14018" y="7743"/>
                  </a:cubicBezTo>
                  <a:cubicBezTo>
                    <a:pt x="14047" y="7596"/>
                    <a:pt x="14201" y="7706"/>
                    <a:pt x="14247" y="7762"/>
                  </a:cubicBezTo>
                  <a:cubicBezTo>
                    <a:pt x="14312" y="7709"/>
                    <a:pt x="14466" y="7709"/>
                    <a:pt x="14543" y="7724"/>
                  </a:cubicBezTo>
                  <a:close/>
                  <a:moveTo>
                    <a:pt x="13970" y="4800"/>
                  </a:moveTo>
                  <a:cubicBezTo>
                    <a:pt x="14338" y="4850"/>
                    <a:pt x="14625" y="4469"/>
                    <a:pt x="14496" y="4054"/>
                  </a:cubicBezTo>
                  <a:cubicBezTo>
                    <a:pt x="14423" y="3822"/>
                    <a:pt x="14261" y="3632"/>
                    <a:pt x="14142" y="3443"/>
                  </a:cubicBezTo>
                  <a:cubicBezTo>
                    <a:pt x="14075" y="3336"/>
                    <a:pt x="13991" y="3232"/>
                    <a:pt x="13913" y="3137"/>
                  </a:cubicBezTo>
                  <a:cubicBezTo>
                    <a:pt x="13522" y="2666"/>
                    <a:pt x="13045" y="2166"/>
                    <a:pt x="12556" y="1809"/>
                  </a:cubicBezTo>
                  <a:cubicBezTo>
                    <a:pt x="12447" y="1729"/>
                    <a:pt x="12347" y="1624"/>
                    <a:pt x="12250" y="1570"/>
                  </a:cubicBezTo>
                  <a:cubicBezTo>
                    <a:pt x="12118" y="1496"/>
                    <a:pt x="11908" y="1405"/>
                    <a:pt x="11753" y="1407"/>
                  </a:cubicBezTo>
                  <a:cubicBezTo>
                    <a:pt x="11442" y="1412"/>
                    <a:pt x="11070" y="1595"/>
                    <a:pt x="11103" y="1933"/>
                  </a:cubicBezTo>
                  <a:cubicBezTo>
                    <a:pt x="11158" y="1976"/>
                    <a:pt x="11247" y="1937"/>
                    <a:pt x="11304" y="1923"/>
                  </a:cubicBezTo>
                  <a:cubicBezTo>
                    <a:pt x="11306" y="1824"/>
                    <a:pt x="11345" y="1761"/>
                    <a:pt x="11380" y="1694"/>
                  </a:cubicBezTo>
                  <a:cubicBezTo>
                    <a:pt x="11494" y="1621"/>
                    <a:pt x="11637" y="1555"/>
                    <a:pt x="11810" y="1579"/>
                  </a:cubicBezTo>
                  <a:cubicBezTo>
                    <a:pt x="12074" y="1615"/>
                    <a:pt x="12388" y="1882"/>
                    <a:pt x="12594" y="2057"/>
                  </a:cubicBezTo>
                  <a:cubicBezTo>
                    <a:pt x="12830" y="2257"/>
                    <a:pt x="13046" y="2456"/>
                    <a:pt x="13253" y="2659"/>
                  </a:cubicBezTo>
                  <a:cubicBezTo>
                    <a:pt x="13362" y="2766"/>
                    <a:pt x="13465" y="2880"/>
                    <a:pt x="13549" y="2994"/>
                  </a:cubicBezTo>
                  <a:cubicBezTo>
                    <a:pt x="13634" y="3108"/>
                    <a:pt x="13740" y="3209"/>
                    <a:pt x="13836" y="3338"/>
                  </a:cubicBezTo>
                  <a:cubicBezTo>
                    <a:pt x="13992" y="3545"/>
                    <a:pt x="14264" y="3847"/>
                    <a:pt x="14324" y="4121"/>
                  </a:cubicBezTo>
                  <a:cubicBezTo>
                    <a:pt x="14375" y="4357"/>
                    <a:pt x="14276" y="4513"/>
                    <a:pt x="14152" y="4590"/>
                  </a:cubicBezTo>
                  <a:cubicBezTo>
                    <a:pt x="14030" y="4664"/>
                    <a:pt x="13909" y="4634"/>
                    <a:pt x="13970" y="4800"/>
                  </a:cubicBezTo>
                  <a:close/>
                  <a:moveTo>
                    <a:pt x="14515" y="8192"/>
                  </a:moveTo>
                  <a:cubicBezTo>
                    <a:pt x="14407" y="8194"/>
                    <a:pt x="14300" y="8147"/>
                    <a:pt x="14238" y="8135"/>
                  </a:cubicBezTo>
                  <a:cubicBezTo>
                    <a:pt x="14229" y="8221"/>
                    <a:pt x="14074" y="8278"/>
                    <a:pt x="14056" y="8192"/>
                  </a:cubicBezTo>
                  <a:cubicBezTo>
                    <a:pt x="14087" y="8208"/>
                    <a:pt x="14129" y="8202"/>
                    <a:pt x="14152" y="8183"/>
                  </a:cubicBezTo>
                  <a:cubicBezTo>
                    <a:pt x="14199" y="8119"/>
                    <a:pt x="14150" y="8030"/>
                    <a:pt x="14104" y="8001"/>
                  </a:cubicBezTo>
                  <a:cubicBezTo>
                    <a:pt x="13943" y="7978"/>
                    <a:pt x="13902" y="8074"/>
                    <a:pt x="13884" y="8192"/>
                  </a:cubicBezTo>
                  <a:cubicBezTo>
                    <a:pt x="13824" y="8230"/>
                    <a:pt x="13732" y="8279"/>
                    <a:pt x="13769" y="8383"/>
                  </a:cubicBezTo>
                  <a:cubicBezTo>
                    <a:pt x="14029" y="8344"/>
                    <a:pt x="14468" y="8498"/>
                    <a:pt x="14515" y="8192"/>
                  </a:cubicBezTo>
                  <a:close/>
                  <a:moveTo>
                    <a:pt x="14448" y="11002"/>
                  </a:moveTo>
                  <a:cubicBezTo>
                    <a:pt x="14460" y="11066"/>
                    <a:pt x="14544" y="11141"/>
                    <a:pt x="14515" y="11279"/>
                  </a:cubicBezTo>
                  <a:cubicBezTo>
                    <a:pt x="14494" y="11327"/>
                    <a:pt x="14415" y="11362"/>
                    <a:pt x="14438" y="11422"/>
                  </a:cubicBezTo>
                  <a:cubicBezTo>
                    <a:pt x="14621" y="11446"/>
                    <a:pt x="14656" y="11003"/>
                    <a:pt x="14467" y="10973"/>
                  </a:cubicBezTo>
                  <a:cubicBezTo>
                    <a:pt x="14466" y="10988"/>
                    <a:pt x="14443" y="10981"/>
                    <a:pt x="14448" y="11002"/>
                  </a:cubicBezTo>
                  <a:close/>
                  <a:moveTo>
                    <a:pt x="14534" y="8135"/>
                  </a:moveTo>
                  <a:cubicBezTo>
                    <a:pt x="14609" y="8088"/>
                    <a:pt x="14607" y="7925"/>
                    <a:pt x="14534" y="7877"/>
                  </a:cubicBezTo>
                  <a:cubicBezTo>
                    <a:pt x="14461" y="7868"/>
                    <a:pt x="14415" y="7886"/>
                    <a:pt x="14410" y="7944"/>
                  </a:cubicBezTo>
                  <a:cubicBezTo>
                    <a:pt x="14403" y="7998"/>
                    <a:pt x="14464" y="7985"/>
                    <a:pt x="14457" y="8039"/>
                  </a:cubicBezTo>
                  <a:cubicBezTo>
                    <a:pt x="14375" y="8046"/>
                    <a:pt x="14367" y="7977"/>
                    <a:pt x="14371" y="7896"/>
                  </a:cubicBezTo>
                  <a:cubicBezTo>
                    <a:pt x="14404" y="7827"/>
                    <a:pt x="14503" y="7852"/>
                    <a:pt x="14553" y="7820"/>
                  </a:cubicBezTo>
                  <a:cubicBezTo>
                    <a:pt x="14459" y="7669"/>
                    <a:pt x="14168" y="7819"/>
                    <a:pt x="14132" y="7963"/>
                  </a:cubicBezTo>
                  <a:cubicBezTo>
                    <a:pt x="14232" y="8056"/>
                    <a:pt x="14340" y="8194"/>
                    <a:pt x="14534" y="8135"/>
                  </a:cubicBezTo>
                  <a:close/>
                  <a:moveTo>
                    <a:pt x="14496" y="4532"/>
                  </a:moveTo>
                  <a:cubicBezTo>
                    <a:pt x="14489" y="4636"/>
                    <a:pt x="14605" y="4688"/>
                    <a:pt x="14572" y="4848"/>
                  </a:cubicBezTo>
                  <a:cubicBezTo>
                    <a:pt x="14552" y="4891"/>
                    <a:pt x="14474" y="4908"/>
                    <a:pt x="14505" y="4972"/>
                  </a:cubicBezTo>
                  <a:cubicBezTo>
                    <a:pt x="14716" y="4947"/>
                    <a:pt x="14658" y="4586"/>
                    <a:pt x="14515" y="4532"/>
                  </a:cubicBezTo>
                  <a:cubicBezTo>
                    <a:pt x="14508" y="4532"/>
                    <a:pt x="14502" y="4532"/>
                    <a:pt x="14496" y="4532"/>
                  </a:cubicBezTo>
                  <a:close/>
                  <a:moveTo>
                    <a:pt x="14496" y="6434"/>
                  </a:moveTo>
                  <a:cubicBezTo>
                    <a:pt x="14457" y="6516"/>
                    <a:pt x="14539" y="6670"/>
                    <a:pt x="14648" y="6635"/>
                  </a:cubicBezTo>
                  <a:cubicBezTo>
                    <a:pt x="14605" y="6570"/>
                    <a:pt x="14540" y="6526"/>
                    <a:pt x="14524" y="6434"/>
                  </a:cubicBezTo>
                  <a:cubicBezTo>
                    <a:pt x="14515" y="6434"/>
                    <a:pt x="14505" y="6434"/>
                    <a:pt x="14496" y="6434"/>
                  </a:cubicBezTo>
                  <a:close/>
                  <a:moveTo>
                    <a:pt x="14648" y="9301"/>
                  </a:moveTo>
                  <a:cubicBezTo>
                    <a:pt x="14499" y="9283"/>
                    <a:pt x="14406" y="9452"/>
                    <a:pt x="14410" y="9587"/>
                  </a:cubicBezTo>
                  <a:cubicBezTo>
                    <a:pt x="14463" y="9599"/>
                    <a:pt x="14468" y="9563"/>
                    <a:pt x="14496" y="9549"/>
                  </a:cubicBezTo>
                  <a:cubicBezTo>
                    <a:pt x="14489" y="9409"/>
                    <a:pt x="14611" y="9398"/>
                    <a:pt x="14648" y="9301"/>
                  </a:cubicBezTo>
                  <a:close/>
                  <a:moveTo>
                    <a:pt x="14610" y="9836"/>
                  </a:moveTo>
                  <a:cubicBezTo>
                    <a:pt x="14662" y="9869"/>
                    <a:pt x="14757" y="9872"/>
                    <a:pt x="14782" y="9807"/>
                  </a:cubicBezTo>
                  <a:cubicBezTo>
                    <a:pt x="14607" y="9730"/>
                    <a:pt x="14428" y="9767"/>
                    <a:pt x="14295" y="9865"/>
                  </a:cubicBezTo>
                  <a:cubicBezTo>
                    <a:pt x="14242" y="9903"/>
                    <a:pt x="14212" y="9982"/>
                    <a:pt x="14152" y="9998"/>
                  </a:cubicBezTo>
                  <a:cubicBezTo>
                    <a:pt x="14081" y="10018"/>
                    <a:pt x="14003" y="9990"/>
                    <a:pt x="13951" y="9998"/>
                  </a:cubicBezTo>
                  <a:cubicBezTo>
                    <a:pt x="13690" y="10040"/>
                    <a:pt x="13471" y="10246"/>
                    <a:pt x="13502" y="10572"/>
                  </a:cubicBezTo>
                  <a:cubicBezTo>
                    <a:pt x="13512" y="10680"/>
                    <a:pt x="13574" y="10784"/>
                    <a:pt x="13626" y="10858"/>
                  </a:cubicBezTo>
                  <a:cubicBezTo>
                    <a:pt x="13649" y="10892"/>
                    <a:pt x="13706" y="10922"/>
                    <a:pt x="13721" y="10973"/>
                  </a:cubicBezTo>
                  <a:cubicBezTo>
                    <a:pt x="13743" y="11042"/>
                    <a:pt x="13718" y="11118"/>
                    <a:pt x="13731" y="11183"/>
                  </a:cubicBezTo>
                  <a:cubicBezTo>
                    <a:pt x="13767" y="11358"/>
                    <a:pt x="13906" y="11514"/>
                    <a:pt x="14075" y="11518"/>
                  </a:cubicBezTo>
                  <a:cubicBezTo>
                    <a:pt x="14066" y="11437"/>
                    <a:pt x="13982" y="11439"/>
                    <a:pt x="13932" y="11394"/>
                  </a:cubicBezTo>
                  <a:cubicBezTo>
                    <a:pt x="13811" y="11283"/>
                    <a:pt x="13775" y="11111"/>
                    <a:pt x="13798" y="10906"/>
                  </a:cubicBezTo>
                  <a:cubicBezTo>
                    <a:pt x="13720" y="10790"/>
                    <a:pt x="13607" y="10729"/>
                    <a:pt x="13597" y="10562"/>
                  </a:cubicBezTo>
                  <a:cubicBezTo>
                    <a:pt x="13578" y="10243"/>
                    <a:pt x="13854" y="9998"/>
                    <a:pt x="14218" y="10084"/>
                  </a:cubicBezTo>
                  <a:cubicBezTo>
                    <a:pt x="14268" y="9920"/>
                    <a:pt x="14439" y="9879"/>
                    <a:pt x="14610" y="9836"/>
                  </a:cubicBezTo>
                  <a:close/>
                  <a:moveTo>
                    <a:pt x="14496" y="11642"/>
                  </a:moveTo>
                  <a:cubicBezTo>
                    <a:pt x="14762" y="11569"/>
                    <a:pt x="14911" y="11090"/>
                    <a:pt x="14706" y="10849"/>
                  </a:cubicBezTo>
                  <a:cubicBezTo>
                    <a:pt x="14654" y="10788"/>
                    <a:pt x="14581" y="10777"/>
                    <a:pt x="14524" y="10715"/>
                  </a:cubicBezTo>
                  <a:cubicBezTo>
                    <a:pt x="14381" y="10672"/>
                    <a:pt x="14164" y="10746"/>
                    <a:pt x="14132" y="10868"/>
                  </a:cubicBezTo>
                  <a:cubicBezTo>
                    <a:pt x="14106" y="10972"/>
                    <a:pt x="14163" y="11058"/>
                    <a:pt x="14238" y="11078"/>
                  </a:cubicBezTo>
                  <a:cubicBezTo>
                    <a:pt x="14343" y="11107"/>
                    <a:pt x="14412" y="11025"/>
                    <a:pt x="14429" y="10916"/>
                  </a:cubicBezTo>
                  <a:cubicBezTo>
                    <a:pt x="14603" y="10964"/>
                    <a:pt x="14674" y="11134"/>
                    <a:pt x="14610" y="11317"/>
                  </a:cubicBezTo>
                  <a:cubicBezTo>
                    <a:pt x="14582" y="11399"/>
                    <a:pt x="14472" y="11442"/>
                    <a:pt x="14457" y="11499"/>
                  </a:cubicBezTo>
                  <a:cubicBezTo>
                    <a:pt x="14443" y="11557"/>
                    <a:pt x="14485" y="11614"/>
                    <a:pt x="14496" y="11642"/>
                  </a:cubicBezTo>
                  <a:close/>
                  <a:moveTo>
                    <a:pt x="14734" y="8689"/>
                  </a:moveTo>
                  <a:cubicBezTo>
                    <a:pt x="14749" y="8643"/>
                    <a:pt x="14760" y="8593"/>
                    <a:pt x="14754" y="8527"/>
                  </a:cubicBezTo>
                  <a:cubicBezTo>
                    <a:pt x="14652" y="8313"/>
                    <a:pt x="14344" y="8540"/>
                    <a:pt x="14601" y="8613"/>
                  </a:cubicBezTo>
                  <a:cubicBezTo>
                    <a:pt x="14529" y="8686"/>
                    <a:pt x="14458" y="8581"/>
                    <a:pt x="14457" y="8517"/>
                  </a:cubicBezTo>
                  <a:cubicBezTo>
                    <a:pt x="14456" y="8417"/>
                    <a:pt x="14541" y="8399"/>
                    <a:pt x="14610" y="8364"/>
                  </a:cubicBezTo>
                  <a:cubicBezTo>
                    <a:pt x="14601" y="8313"/>
                    <a:pt x="14590" y="8263"/>
                    <a:pt x="14543" y="8250"/>
                  </a:cubicBezTo>
                  <a:cubicBezTo>
                    <a:pt x="14521" y="8362"/>
                    <a:pt x="14410" y="8360"/>
                    <a:pt x="14352" y="8431"/>
                  </a:cubicBezTo>
                  <a:cubicBezTo>
                    <a:pt x="14218" y="8596"/>
                    <a:pt x="14406" y="8803"/>
                    <a:pt x="14438" y="8966"/>
                  </a:cubicBezTo>
                  <a:cubicBezTo>
                    <a:pt x="14623" y="8960"/>
                    <a:pt x="14573" y="8719"/>
                    <a:pt x="14734" y="8689"/>
                  </a:cubicBezTo>
                  <a:close/>
                  <a:moveTo>
                    <a:pt x="14591" y="7275"/>
                  </a:moveTo>
                  <a:cubicBezTo>
                    <a:pt x="14453" y="7486"/>
                    <a:pt x="14797" y="7507"/>
                    <a:pt x="14763" y="7265"/>
                  </a:cubicBezTo>
                  <a:cubicBezTo>
                    <a:pt x="14758" y="7233"/>
                    <a:pt x="14724" y="7199"/>
                    <a:pt x="14696" y="7151"/>
                  </a:cubicBezTo>
                  <a:cubicBezTo>
                    <a:pt x="14639" y="7050"/>
                    <a:pt x="14574" y="6991"/>
                    <a:pt x="14476" y="6960"/>
                  </a:cubicBezTo>
                  <a:cubicBezTo>
                    <a:pt x="14442" y="7132"/>
                    <a:pt x="14333" y="7230"/>
                    <a:pt x="14333" y="7437"/>
                  </a:cubicBezTo>
                  <a:cubicBezTo>
                    <a:pt x="14448" y="7479"/>
                    <a:pt x="14505" y="7578"/>
                    <a:pt x="14601" y="7638"/>
                  </a:cubicBezTo>
                  <a:cubicBezTo>
                    <a:pt x="14602" y="7588"/>
                    <a:pt x="14637" y="7573"/>
                    <a:pt x="14629" y="7514"/>
                  </a:cubicBezTo>
                  <a:cubicBezTo>
                    <a:pt x="14558" y="7482"/>
                    <a:pt x="14439" y="7307"/>
                    <a:pt x="14591" y="7275"/>
                  </a:cubicBezTo>
                  <a:close/>
                  <a:moveTo>
                    <a:pt x="14830" y="6157"/>
                  </a:moveTo>
                  <a:cubicBezTo>
                    <a:pt x="14786" y="6101"/>
                    <a:pt x="14729" y="6148"/>
                    <a:pt x="14677" y="6147"/>
                  </a:cubicBezTo>
                  <a:cubicBezTo>
                    <a:pt x="14473" y="6143"/>
                    <a:pt x="14314" y="6020"/>
                    <a:pt x="14228" y="5880"/>
                  </a:cubicBezTo>
                  <a:cubicBezTo>
                    <a:pt x="14078" y="5880"/>
                    <a:pt x="13968" y="5840"/>
                    <a:pt x="13865" y="5794"/>
                  </a:cubicBezTo>
                  <a:cubicBezTo>
                    <a:pt x="13796" y="5700"/>
                    <a:pt x="13702" y="5624"/>
                    <a:pt x="13674" y="5507"/>
                  </a:cubicBezTo>
                  <a:cubicBezTo>
                    <a:pt x="13611" y="5247"/>
                    <a:pt x="13794" y="5088"/>
                    <a:pt x="13941" y="4972"/>
                  </a:cubicBezTo>
                  <a:cubicBezTo>
                    <a:pt x="13908" y="4866"/>
                    <a:pt x="13925" y="4769"/>
                    <a:pt x="13922" y="4637"/>
                  </a:cubicBezTo>
                  <a:cubicBezTo>
                    <a:pt x="13821" y="4661"/>
                    <a:pt x="13878" y="4848"/>
                    <a:pt x="13874" y="4943"/>
                  </a:cubicBezTo>
                  <a:cubicBezTo>
                    <a:pt x="13739" y="5029"/>
                    <a:pt x="13624" y="5140"/>
                    <a:pt x="13597" y="5316"/>
                  </a:cubicBezTo>
                  <a:cubicBezTo>
                    <a:pt x="13546" y="5647"/>
                    <a:pt x="13851" y="5988"/>
                    <a:pt x="14180" y="5947"/>
                  </a:cubicBezTo>
                  <a:cubicBezTo>
                    <a:pt x="14261" y="6082"/>
                    <a:pt x="14423" y="6193"/>
                    <a:pt x="14620" y="6205"/>
                  </a:cubicBezTo>
                  <a:cubicBezTo>
                    <a:pt x="14684" y="6208"/>
                    <a:pt x="14784" y="6217"/>
                    <a:pt x="14830" y="6157"/>
                  </a:cubicBezTo>
                  <a:close/>
                  <a:moveTo>
                    <a:pt x="14820" y="10849"/>
                  </a:moveTo>
                  <a:cubicBezTo>
                    <a:pt x="14820" y="10830"/>
                    <a:pt x="14820" y="10811"/>
                    <a:pt x="14820" y="10792"/>
                  </a:cubicBezTo>
                  <a:cubicBezTo>
                    <a:pt x="14784" y="10773"/>
                    <a:pt x="14733" y="10783"/>
                    <a:pt x="14734" y="10830"/>
                  </a:cubicBezTo>
                  <a:cubicBezTo>
                    <a:pt x="14749" y="10865"/>
                    <a:pt x="14792" y="10876"/>
                    <a:pt x="14820" y="10849"/>
                  </a:cubicBezTo>
                  <a:close/>
                  <a:moveTo>
                    <a:pt x="14849" y="4838"/>
                  </a:moveTo>
                  <a:cubicBezTo>
                    <a:pt x="14867" y="4683"/>
                    <a:pt x="14811" y="4582"/>
                    <a:pt x="14763" y="4494"/>
                  </a:cubicBezTo>
                  <a:cubicBezTo>
                    <a:pt x="14705" y="4388"/>
                    <a:pt x="14677" y="4314"/>
                    <a:pt x="14582" y="4265"/>
                  </a:cubicBezTo>
                  <a:cubicBezTo>
                    <a:pt x="14575" y="4265"/>
                    <a:pt x="14569" y="4265"/>
                    <a:pt x="14562" y="4265"/>
                  </a:cubicBezTo>
                  <a:cubicBezTo>
                    <a:pt x="14562" y="4307"/>
                    <a:pt x="14521" y="4392"/>
                    <a:pt x="14534" y="4456"/>
                  </a:cubicBezTo>
                  <a:cubicBezTo>
                    <a:pt x="14549" y="4532"/>
                    <a:pt x="14664" y="4602"/>
                    <a:pt x="14677" y="4723"/>
                  </a:cubicBezTo>
                  <a:cubicBezTo>
                    <a:pt x="14695" y="4879"/>
                    <a:pt x="14642" y="5036"/>
                    <a:pt x="14448" y="5020"/>
                  </a:cubicBezTo>
                  <a:cubicBezTo>
                    <a:pt x="14529" y="4809"/>
                    <a:pt x="14302" y="4735"/>
                    <a:pt x="14209" y="4857"/>
                  </a:cubicBezTo>
                  <a:cubicBezTo>
                    <a:pt x="14131" y="4959"/>
                    <a:pt x="14222" y="5149"/>
                    <a:pt x="14314" y="5192"/>
                  </a:cubicBezTo>
                  <a:cubicBezTo>
                    <a:pt x="14392" y="5228"/>
                    <a:pt x="14509" y="5213"/>
                    <a:pt x="14553" y="5201"/>
                  </a:cubicBezTo>
                  <a:cubicBezTo>
                    <a:pt x="14689" y="5164"/>
                    <a:pt x="14831" y="4993"/>
                    <a:pt x="14849" y="4838"/>
                  </a:cubicBezTo>
                  <a:close/>
                  <a:moveTo>
                    <a:pt x="14859" y="5182"/>
                  </a:moveTo>
                  <a:cubicBezTo>
                    <a:pt x="14868" y="5016"/>
                    <a:pt x="14711" y="5077"/>
                    <a:pt x="14706" y="5192"/>
                  </a:cubicBezTo>
                  <a:cubicBezTo>
                    <a:pt x="14741" y="5207"/>
                    <a:pt x="14837" y="5211"/>
                    <a:pt x="14859" y="5182"/>
                  </a:cubicBezTo>
                  <a:close/>
                  <a:moveTo>
                    <a:pt x="14658" y="9721"/>
                  </a:moveTo>
                  <a:cubicBezTo>
                    <a:pt x="14783" y="9736"/>
                    <a:pt x="14928" y="9846"/>
                    <a:pt x="14945" y="9674"/>
                  </a:cubicBezTo>
                  <a:cubicBezTo>
                    <a:pt x="14832" y="9584"/>
                    <a:pt x="14685" y="9569"/>
                    <a:pt x="14534" y="9597"/>
                  </a:cubicBezTo>
                  <a:cubicBezTo>
                    <a:pt x="14363" y="9629"/>
                    <a:pt x="14234" y="9782"/>
                    <a:pt x="14104" y="9807"/>
                  </a:cubicBezTo>
                  <a:cubicBezTo>
                    <a:pt x="13942" y="9839"/>
                    <a:pt x="13864" y="9801"/>
                    <a:pt x="13750" y="9846"/>
                  </a:cubicBezTo>
                  <a:cubicBezTo>
                    <a:pt x="13681" y="9872"/>
                    <a:pt x="13511" y="10004"/>
                    <a:pt x="13473" y="10056"/>
                  </a:cubicBezTo>
                  <a:cubicBezTo>
                    <a:pt x="13324" y="10260"/>
                    <a:pt x="13288" y="10568"/>
                    <a:pt x="13377" y="10801"/>
                  </a:cubicBezTo>
                  <a:cubicBezTo>
                    <a:pt x="13411" y="10888"/>
                    <a:pt x="13489" y="10943"/>
                    <a:pt x="13521" y="11031"/>
                  </a:cubicBezTo>
                  <a:cubicBezTo>
                    <a:pt x="13574" y="11179"/>
                    <a:pt x="13574" y="11318"/>
                    <a:pt x="13635" y="11432"/>
                  </a:cubicBezTo>
                  <a:cubicBezTo>
                    <a:pt x="13719" y="11586"/>
                    <a:pt x="13903" y="11751"/>
                    <a:pt x="14113" y="11709"/>
                  </a:cubicBezTo>
                  <a:cubicBezTo>
                    <a:pt x="14173" y="11547"/>
                    <a:pt x="14028" y="11572"/>
                    <a:pt x="13922" y="11508"/>
                  </a:cubicBezTo>
                  <a:cubicBezTo>
                    <a:pt x="13816" y="11444"/>
                    <a:pt x="13732" y="11307"/>
                    <a:pt x="13702" y="11183"/>
                  </a:cubicBezTo>
                  <a:cubicBezTo>
                    <a:pt x="13687" y="11120"/>
                    <a:pt x="13701" y="11040"/>
                    <a:pt x="13683" y="10983"/>
                  </a:cubicBezTo>
                  <a:cubicBezTo>
                    <a:pt x="13671" y="10943"/>
                    <a:pt x="13630" y="10917"/>
                    <a:pt x="13607" y="10887"/>
                  </a:cubicBezTo>
                  <a:cubicBezTo>
                    <a:pt x="13458" y="10692"/>
                    <a:pt x="13423" y="10377"/>
                    <a:pt x="13578" y="10161"/>
                  </a:cubicBezTo>
                  <a:cubicBezTo>
                    <a:pt x="13680" y="10019"/>
                    <a:pt x="13860" y="9949"/>
                    <a:pt x="14132" y="9960"/>
                  </a:cubicBezTo>
                  <a:cubicBezTo>
                    <a:pt x="14275" y="9844"/>
                    <a:pt x="14420" y="9693"/>
                    <a:pt x="14658" y="9721"/>
                  </a:cubicBezTo>
                  <a:close/>
                  <a:moveTo>
                    <a:pt x="14983" y="6291"/>
                  </a:moveTo>
                  <a:cubicBezTo>
                    <a:pt x="14970" y="6243"/>
                    <a:pt x="14940" y="6213"/>
                    <a:pt x="14897" y="6195"/>
                  </a:cubicBezTo>
                  <a:cubicBezTo>
                    <a:pt x="14654" y="6298"/>
                    <a:pt x="14408" y="6228"/>
                    <a:pt x="14257" y="6109"/>
                  </a:cubicBezTo>
                  <a:cubicBezTo>
                    <a:pt x="14215" y="6076"/>
                    <a:pt x="14185" y="6012"/>
                    <a:pt x="14142" y="5994"/>
                  </a:cubicBezTo>
                  <a:cubicBezTo>
                    <a:pt x="14077" y="5968"/>
                    <a:pt x="14012" y="5983"/>
                    <a:pt x="13960" y="5966"/>
                  </a:cubicBezTo>
                  <a:cubicBezTo>
                    <a:pt x="13901" y="5945"/>
                    <a:pt x="13825" y="5904"/>
                    <a:pt x="13769" y="5861"/>
                  </a:cubicBezTo>
                  <a:cubicBezTo>
                    <a:pt x="13546" y="5686"/>
                    <a:pt x="13495" y="5247"/>
                    <a:pt x="13683" y="5029"/>
                  </a:cubicBezTo>
                  <a:cubicBezTo>
                    <a:pt x="13718" y="4988"/>
                    <a:pt x="13818" y="4963"/>
                    <a:pt x="13836" y="4895"/>
                  </a:cubicBezTo>
                  <a:cubicBezTo>
                    <a:pt x="13854" y="4830"/>
                    <a:pt x="13819" y="4750"/>
                    <a:pt x="13827" y="4695"/>
                  </a:cubicBezTo>
                  <a:cubicBezTo>
                    <a:pt x="13856" y="4491"/>
                    <a:pt x="13992" y="4422"/>
                    <a:pt x="14171" y="4341"/>
                  </a:cubicBezTo>
                  <a:cubicBezTo>
                    <a:pt x="14186" y="4301"/>
                    <a:pt x="14204" y="4232"/>
                    <a:pt x="14171" y="4198"/>
                  </a:cubicBezTo>
                  <a:cubicBezTo>
                    <a:pt x="13850" y="4208"/>
                    <a:pt x="13626" y="4478"/>
                    <a:pt x="13674" y="4828"/>
                  </a:cubicBezTo>
                  <a:cubicBezTo>
                    <a:pt x="13488" y="4978"/>
                    <a:pt x="13351" y="5171"/>
                    <a:pt x="13387" y="5469"/>
                  </a:cubicBezTo>
                  <a:cubicBezTo>
                    <a:pt x="13432" y="5845"/>
                    <a:pt x="13715" y="6143"/>
                    <a:pt x="14094" y="6147"/>
                  </a:cubicBezTo>
                  <a:cubicBezTo>
                    <a:pt x="14220" y="6373"/>
                    <a:pt x="14749" y="6512"/>
                    <a:pt x="14983" y="6291"/>
                  </a:cubicBezTo>
                  <a:close/>
                  <a:moveTo>
                    <a:pt x="14926" y="8737"/>
                  </a:moveTo>
                  <a:cubicBezTo>
                    <a:pt x="14951" y="8694"/>
                    <a:pt x="14924" y="8633"/>
                    <a:pt x="14926" y="8584"/>
                  </a:cubicBezTo>
                  <a:cubicBezTo>
                    <a:pt x="14891" y="8562"/>
                    <a:pt x="14859" y="8536"/>
                    <a:pt x="14801" y="8536"/>
                  </a:cubicBezTo>
                  <a:cubicBezTo>
                    <a:pt x="14799" y="8588"/>
                    <a:pt x="14786" y="8629"/>
                    <a:pt x="14792" y="8689"/>
                  </a:cubicBezTo>
                  <a:cubicBezTo>
                    <a:pt x="14842" y="8700"/>
                    <a:pt x="14865" y="8737"/>
                    <a:pt x="14926" y="8737"/>
                  </a:cubicBezTo>
                  <a:close/>
                  <a:moveTo>
                    <a:pt x="14935" y="7304"/>
                  </a:moveTo>
                  <a:cubicBezTo>
                    <a:pt x="14932" y="7245"/>
                    <a:pt x="14946" y="7172"/>
                    <a:pt x="14916" y="7141"/>
                  </a:cubicBezTo>
                  <a:cubicBezTo>
                    <a:pt x="14786" y="7138"/>
                    <a:pt x="14767" y="7224"/>
                    <a:pt x="14801" y="7342"/>
                  </a:cubicBezTo>
                  <a:cubicBezTo>
                    <a:pt x="14868" y="7351"/>
                    <a:pt x="14904" y="7330"/>
                    <a:pt x="14935" y="7304"/>
                  </a:cubicBezTo>
                  <a:close/>
                  <a:moveTo>
                    <a:pt x="14935" y="6701"/>
                  </a:moveTo>
                  <a:cubicBezTo>
                    <a:pt x="14950" y="6567"/>
                    <a:pt x="14809" y="6502"/>
                    <a:pt x="14706" y="6587"/>
                  </a:cubicBezTo>
                  <a:cubicBezTo>
                    <a:pt x="14678" y="6609"/>
                    <a:pt x="14703" y="6686"/>
                    <a:pt x="14668" y="6701"/>
                  </a:cubicBezTo>
                  <a:cubicBezTo>
                    <a:pt x="14512" y="6685"/>
                    <a:pt x="14456" y="6569"/>
                    <a:pt x="14429" y="6424"/>
                  </a:cubicBezTo>
                  <a:cubicBezTo>
                    <a:pt x="14385" y="6401"/>
                    <a:pt x="14339" y="6380"/>
                    <a:pt x="14276" y="6377"/>
                  </a:cubicBezTo>
                  <a:cubicBezTo>
                    <a:pt x="14264" y="6400"/>
                    <a:pt x="14261" y="6449"/>
                    <a:pt x="14266" y="6482"/>
                  </a:cubicBezTo>
                  <a:cubicBezTo>
                    <a:pt x="14300" y="6694"/>
                    <a:pt x="14498" y="6898"/>
                    <a:pt x="14725" y="6874"/>
                  </a:cubicBezTo>
                  <a:cubicBezTo>
                    <a:pt x="14820" y="6863"/>
                    <a:pt x="14925" y="6799"/>
                    <a:pt x="14935" y="6701"/>
                  </a:cubicBezTo>
                  <a:close/>
                  <a:moveTo>
                    <a:pt x="14715" y="9425"/>
                  </a:moveTo>
                  <a:cubicBezTo>
                    <a:pt x="14860" y="9510"/>
                    <a:pt x="15005" y="9363"/>
                    <a:pt x="14945" y="9186"/>
                  </a:cubicBezTo>
                  <a:cubicBezTo>
                    <a:pt x="14609" y="8856"/>
                    <a:pt x="14118" y="9286"/>
                    <a:pt x="14190" y="9693"/>
                  </a:cubicBezTo>
                  <a:cubicBezTo>
                    <a:pt x="14262" y="9682"/>
                    <a:pt x="14313" y="9650"/>
                    <a:pt x="14362" y="9616"/>
                  </a:cubicBezTo>
                  <a:cubicBezTo>
                    <a:pt x="14366" y="9399"/>
                    <a:pt x="14494" y="9208"/>
                    <a:pt x="14696" y="9253"/>
                  </a:cubicBezTo>
                  <a:cubicBezTo>
                    <a:pt x="14677" y="9312"/>
                    <a:pt x="14689" y="9385"/>
                    <a:pt x="14715" y="9425"/>
                  </a:cubicBezTo>
                  <a:close/>
                  <a:moveTo>
                    <a:pt x="14830" y="11050"/>
                  </a:moveTo>
                  <a:cubicBezTo>
                    <a:pt x="14957" y="11026"/>
                    <a:pt x="15006" y="10875"/>
                    <a:pt x="14983" y="10734"/>
                  </a:cubicBezTo>
                  <a:cubicBezTo>
                    <a:pt x="14835" y="10737"/>
                    <a:pt x="14770" y="10929"/>
                    <a:pt x="14830" y="11050"/>
                  </a:cubicBezTo>
                  <a:close/>
                  <a:moveTo>
                    <a:pt x="14725" y="10553"/>
                  </a:moveTo>
                  <a:cubicBezTo>
                    <a:pt x="14882" y="10556"/>
                    <a:pt x="15104" y="10276"/>
                    <a:pt x="14983" y="10151"/>
                  </a:cubicBezTo>
                  <a:cubicBezTo>
                    <a:pt x="14948" y="10151"/>
                    <a:pt x="14940" y="10178"/>
                    <a:pt x="14916" y="10190"/>
                  </a:cubicBezTo>
                  <a:cubicBezTo>
                    <a:pt x="14915" y="10342"/>
                    <a:pt x="14824" y="10403"/>
                    <a:pt x="14725" y="10457"/>
                  </a:cubicBezTo>
                  <a:cubicBezTo>
                    <a:pt x="14598" y="10440"/>
                    <a:pt x="14617" y="10550"/>
                    <a:pt x="14725" y="10553"/>
                  </a:cubicBezTo>
                  <a:close/>
                  <a:moveTo>
                    <a:pt x="14954" y="9005"/>
                  </a:moveTo>
                  <a:cubicBezTo>
                    <a:pt x="15208" y="9169"/>
                    <a:pt x="15230" y="8594"/>
                    <a:pt x="14992" y="8594"/>
                  </a:cubicBezTo>
                  <a:cubicBezTo>
                    <a:pt x="14912" y="8659"/>
                    <a:pt x="15067" y="8757"/>
                    <a:pt x="15040" y="8852"/>
                  </a:cubicBezTo>
                  <a:cubicBezTo>
                    <a:pt x="15027" y="8899"/>
                    <a:pt x="14981" y="8879"/>
                    <a:pt x="14954" y="8928"/>
                  </a:cubicBezTo>
                  <a:cubicBezTo>
                    <a:pt x="14954" y="8954"/>
                    <a:pt x="14954" y="8979"/>
                    <a:pt x="14954" y="9005"/>
                  </a:cubicBezTo>
                  <a:close/>
                  <a:moveTo>
                    <a:pt x="14992" y="7284"/>
                  </a:moveTo>
                  <a:cubicBezTo>
                    <a:pt x="15307" y="7329"/>
                    <a:pt x="15093" y="6598"/>
                    <a:pt x="14954" y="6969"/>
                  </a:cubicBezTo>
                  <a:cubicBezTo>
                    <a:pt x="14966" y="7011"/>
                    <a:pt x="15028" y="7003"/>
                    <a:pt x="15050" y="7036"/>
                  </a:cubicBezTo>
                  <a:cubicBezTo>
                    <a:pt x="15068" y="7151"/>
                    <a:pt x="14965" y="7192"/>
                    <a:pt x="14992" y="7284"/>
                  </a:cubicBezTo>
                  <a:close/>
                  <a:moveTo>
                    <a:pt x="15050" y="5832"/>
                  </a:moveTo>
                  <a:cubicBezTo>
                    <a:pt x="15120" y="5661"/>
                    <a:pt x="14920" y="5401"/>
                    <a:pt x="14706" y="5459"/>
                  </a:cubicBezTo>
                  <a:cubicBezTo>
                    <a:pt x="14696" y="5459"/>
                    <a:pt x="14694" y="5467"/>
                    <a:pt x="14687" y="5469"/>
                  </a:cubicBezTo>
                  <a:cubicBezTo>
                    <a:pt x="14725" y="5565"/>
                    <a:pt x="14831" y="5543"/>
                    <a:pt x="14897" y="5602"/>
                  </a:cubicBezTo>
                  <a:cubicBezTo>
                    <a:pt x="14971" y="5669"/>
                    <a:pt x="14944" y="5791"/>
                    <a:pt x="15050" y="5832"/>
                  </a:cubicBezTo>
                  <a:close/>
                  <a:moveTo>
                    <a:pt x="15098" y="7972"/>
                  </a:moveTo>
                  <a:cubicBezTo>
                    <a:pt x="15098" y="7904"/>
                    <a:pt x="14959" y="7792"/>
                    <a:pt x="14897" y="7762"/>
                  </a:cubicBezTo>
                  <a:cubicBezTo>
                    <a:pt x="14827" y="7729"/>
                    <a:pt x="14691" y="7764"/>
                    <a:pt x="14658" y="7820"/>
                  </a:cubicBezTo>
                  <a:cubicBezTo>
                    <a:pt x="14607" y="7907"/>
                    <a:pt x="14671" y="8032"/>
                    <a:pt x="14754" y="8030"/>
                  </a:cubicBezTo>
                  <a:cubicBezTo>
                    <a:pt x="14804" y="8028"/>
                    <a:pt x="14791" y="7981"/>
                    <a:pt x="14840" y="7982"/>
                  </a:cubicBezTo>
                  <a:cubicBezTo>
                    <a:pt x="14834" y="8101"/>
                    <a:pt x="14709" y="8066"/>
                    <a:pt x="14629" y="8068"/>
                  </a:cubicBezTo>
                  <a:cubicBezTo>
                    <a:pt x="14688" y="8312"/>
                    <a:pt x="15096" y="8099"/>
                    <a:pt x="15098" y="7972"/>
                  </a:cubicBezTo>
                  <a:close/>
                  <a:moveTo>
                    <a:pt x="15165" y="8613"/>
                  </a:moveTo>
                  <a:cubicBezTo>
                    <a:pt x="15227" y="8525"/>
                    <a:pt x="15191" y="8403"/>
                    <a:pt x="15126" y="8345"/>
                  </a:cubicBezTo>
                  <a:cubicBezTo>
                    <a:pt x="15173" y="7981"/>
                    <a:pt x="14717" y="8237"/>
                    <a:pt x="14983" y="8403"/>
                  </a:cubicBezTo>
                  <a:cubicBezTo>
                    <a:pt x="14855" y="8422"/>
                    <a:pt x="14875" y="8294"/>
                    <a:pt x="14840" y="8221"/>
                  </a:cubicBezTo>
                  <a:cubicBezTo>
                    <a:pt x="14726" y="8248"/>
                    <a:pt x="14679" y="8170"/>
                    <a:pt x="14610" y="8183"/>
                  </a:cubicBezTo>
                  <a:cubicBezTo>
                    <a:pt x="14619" y="8464"/>
                    <a:pt x="14928" y="8526"/>
                    <a:pt x="15165" y="8613"/>
                  </a:cubicBezTo>
                  <a:close/>
                  <a:moveTo>
                    <a:pt x="15155" y="7523"/>
                  </a:moveTo>
                  <a:cubicBezTo>
                    <a:pt x="15225" y="7488"/>
                    <a:pt x="15256" y="7297"/>
                    <a:pt x="15174" y="7246"/>
                  </a:cubicBezTo>
                  <a:cubicBezTo>
                    <a:pt x="15168" y="7246"/>
                    <a:pt x="15161" y="7246"/>
                    <a:pt x="15155" y="7246"/>
                  </a:cubicBezTo>
                  <a:cubicBezTo>
                    <a:pt x="15084" y="7344"/>
                    <a:pt x="14939" y="7368"/>
                    <a:pt x="14801" y="7399"/>
                  </a:cubicBezTo>
                  <a:cubicBezTo>
                    <a:pt x="14709" y="7478"/>
                    <a:pt x="14594" y="7626"/>
                    <a:pt x="14629" y="7772"/>
                  </a:cubicBezTo>
                  <a:cubicBezTo>
                    <a:pt x="14692" y="7739"/>
                    <a:pt x="14761" y="7712"/>
                    <a:pt x="14849" y="7705"/>
                  </a:cubicBezTo>
                  <a:cubicBezTo>
                    <a:pt x="14808" y="7561"/>
                    <a:pt x="15004" y="7433"/>
                    <a:pt x="15050" y="7581"/>
                  </a:cubicBezTo>
                  <a:cubicBezTo>
                    <a:pt x="15017" y="7572"/>
                    <a:pt x="15008" y="7539"/>
                    <a:pt x="14964" y="7542"/>
                  </a:cubicBezTo>
                  <a:cubicBezTo>
                    <a:pt x="14931" y="7574"/>
                    <a:pt x="14903" y="7587"/>
                    <a:pt x="14897" y="7628"/>
                  </a:cubicBezTo>
                  <a:cubicBezTo>
                    <a:pt x="14867" y="7855"/>
                    <a:pt x="15282" y="7814"/>
                    <a:pt x="15155" y="7523"/>
                  </a:cubicBezTo>
                  <a:close/>
                  <a:moveTo>
                    <a:pt x="15231" y="5956"/>
                  </a:moveTo>
                  <a:cubicBezTo>
                    <a:pt x="15334" y="5677"/>
                    <a:pt x="15182" y="5377"/>
                    <a:pt x="14983" y="5278"/>
                  </a:cubicBezTo>
                  <a:cubicBezTo>
                    <a:pt x="15069" y="5172"/>
                    <a:pt x="14989" y="4954"/>
                    <a:pt x="14878" y="4924"/>
                  </a:cubicBezTo>
                  <a:cubicBezTo>
                    <a:pt x="14770" y="5010"/>
                    <a:pt x="14946" y="5108"/>
                    <a:pt x="14887" y="5230"/>
                  </a:cubicBezTo>
                  <a:cubicBezTo>
                    <a:pt x="14729" y="5231"/>
                    <a:pt x="14601" y="5262"/>
                    <a:pt x="14505" y="5325"/>
                  </a:cubicBezTo>
                  <a:cubicBezTo>
                    <a:pt x="14400" y="5420"/>
                    <a:pt x="14347" y="5656"/>
                    <a:pt x="14476" y="5746"/>
                  </a:cubicBezTo>
                  <a:cubicBezTo>
                    <a:pt x="14569" y="5810"/>
                    <a:pt x="14727" y="5776"/>
                    <a:pt x="14725" y="5650"/>
                  </a:cubicBezTo>
                  <a:cubicBezTo>
                    <a:pt x="14723" y="5554"/>
                    <a:pt x="14630" y="5556"/>
                    <a:pt x="14591" y="5478"/>
                  </a:cubicBezTo>
                  <a:cubicBezTo>
                    <a:pt x="14843" y="5263"/>
                    <a:pt x="15160" y="5571"/>
                    <a:pt x="15107" y="5870"/>
                  </a:cubicBezTo>
                  <a:cubicBezTo>
                    <a:pt x="15145" y="5903"/>
                    <a:pt x="15167" y="5951"/>
                    <a:pt x="15231" y="5956"/>
                  </a:cubicBezTo>
                  <a:close/>
                  <a:moveTo>
                    <a:pt x="15241" y="10199"/>
                  </a:moveTo>
                  <a:cubicBezTo>
                    <a:pt x="15241" y="10133"/>
                    <a:pt x="15247" y="10026"/>
                    <a:pt x="15193" y="9979"/>
                  </a:cubicBezTo>
                  <a:cubicBezTo>
                    <a:pt x="15155" y="10017"/>
                    <a:pt x="15054" y="10057"/>
                    <a:pt x="15040" y="10132"/>
                  </a:cubicBezTo>
                  <a:cubicBezTo>
                    <a:pt x="15036" y="10155"/>
                    <a:pt x="15059" y="10197"/>
                    <a:pt x="15059" y="10218"/>
                  </a:cubicBezTo>
                  <a:cubicBezTo>
                    <a:pt x="15069" y="10484"/>
                    <a:pt x="14726" y="10709"/>
                    <a:pt x="14572" y="10505"/>
                  </a:cubicBezTo>
                  <a:cubicBezTo>
                    <a:pt x="14641" y="10409"/>
                    <a:pt x="14636" y="10239"/>
                    <a:pt x="14448" y="10276"/>
                  </a:cubicBezTo>
                  <a:cubicBezTo>
                    <a:pt x="14223" y="10472"/>
                    <a:pt x="14495" y="10719"/>
                    <a:pt x="14696" y="10744"/>
                  </a:cubicBezTo>
                  <a:cubicBezTo>
                    <a:pt x="14783" y="10755"/>
                    <a:pt x="14889" y="10731"/>
                    <a:pt x="14954" y="10696"/>
                  </a:cubicBezTo>
                  <a:cubicBezTo>
                    <a:pt x="15097" y="10619"/>
                    <a:pt x="15239" y="10413"/>
                    <a:pt x="15241" y="10199"/>
                  </a:cubicBezTo>
                  <a:close/>
                  <a:moveTo>
                    <a:pt x="15327" y="7772"/>
                  </a:moveTo>
                  <a:cubicBezTo>
                    <a:pt x="15353" y="7661"/>
                    <a:pt x="15351" y="7507"/>
                    <a:pt x="15336" y="7342"/>
                  </a:cubicBezTo>
                  <a:cubicBezTo>
                    <a:pt x="15304" y="6974"/>
                    <a:pt x="15233" y="6356"/>
                    <a:pt x="15040" y="6147"/>
                  </a:cubicBezTo>
                  <a:cubicBezTo>
                    <a:pt x="14975" y="6077"/>
                    <a:pt x="14737" y="5929"/>
                    <a:pt x="14620" y="6080"/>
                  </a:cubicBezTo>
                  <a:cubicBezTo>
                    <a:pt x="14718" y="6102"/>
                    <a:pt x="14837" y="6073"/>
                    <a:pt x="14926" y="6138"/>
                  </a:cubicBezTo>
                  <a:cubicBezTo>
                    <a:pt x="15263" y="6504"/>
                    <a:pt x="15212" y="7259"/>
                    <a:pt x="15279" y="7896"/>
                  </a:cubicBezTo>
                  <a:cubicBezTo>
                    <a:pt x="15284" y="7933"/>
                    <a:pt x="15322" y="7936"/>
                    <a:pt x="15327" y="7972"/>
                  </a:cubicBezTo>
                  <a:cubicBezTo>
                    <a:pt x="15288" y="7969"/>
                    <a:pt x="15260" y="7976"/>
                    <a:pt x="15260" y="8011"/>
                  </a:cubicBezTo>
                  <a:cubicBezTo>
                    <a:pt x="15267" y="8474"/>
                    <a:pt x="15227" y="8843"/>
                    <a:pt x="15155" y="9263"/>
                  </a:cubicBezTo>
                  <a:cubicBezTo>
                    <a:pt x="15099" y="9589"/>
                    <a:pt x="14969" y="9826"/>
                    <a:pt x="14696" y="9903"/>
                  </a:cubicBezTo>
                  <a:cubicBezTo>
                    <a:pt x="14648" y="9903"/>
                    <a:pt x="14610" y="9853"/>
                    <a:pt x="14562" y="9884"/>
                  </a:cubicBezTo>
                  <a:cubicBezTo>
                    <a:pt x="14594" y="9981"/>
                    <a:pt x="14728" y="9984"/>
                    <a:pt x="14820" y="9951"/>
                  </a:cubicBezTo>
                  <a:cubicBezTo>
                    <a:pt x="15214" y="9806"/>
                    <a:pt x="15247" y="9112"/>
                    <a:pt x="15317" y="8641"/>
                  </a:cubicBezTo>
                  <a:cubicBezTo>
                    <a:pt x="15325" y="8596"/>
                    <a:pt x="15283" y="8599"/>
                    <a:pt x="15289" y="8555"/>
                  </a:cubicBezTo>
                  <a:cubicBezTo>
                    <a:pt x="15305" y="8539"/>
                    <a:pt x="15327" y="8530"/>
                    <a:pt x="15327" y="8498"/>
                  </a:cubicBezTo>
                  <a:cubicBezTo>
                    <a:pt x="15346" y="8265"/>
                    <a:pt x="15365" y="7988"/>
                    <a:pt x="15327" y="7772"/>
                  </a:cubicBezTo>
                  <a:close/>
                  <a:moveTo>
                    <a:pt x="15537" y="8068"/>
                  </a:moveTo>
                  <a:cubicBezTo>
                    <a:pt x="15553" y="8017"/>
                    <a:pt x="15509" y="8027"/>
                    <a:pt x="15509" y="7992"/>
                  </a:cubicBezTo>
                  <a:cubicBezTo>
                    <a:pt x="15551" y="7891"/>
                    <a:pt x="15537" y="7759"/>
                    <a:pt x="15537" y="7628"/>
                  </a:cubicBezTo>
                  <a:cubicBezTo>
                    <a:pt x="15537" y="7209"/>
                    <a:pt x="15519" y="6827"/>
                    <a:pt x="15423" y="6520"/>
                  </a:cubicBezTo>
                  <a:cubicBezTo>
                    <a:pt x="15411" y="6148"/>
                    <a:pt x="15159" y="5936"/>
                    <a:pt x="14887" y="5794"/>
                  </a:cubicBezTo>
                  <a:cubicBezTo>
                    <a:pt x="14652" y="5787"/>
                    <a:pt x="14472" y="5837"/>
                    <a:pt x="14410" y="6004"/>
                  </a:cubicBezTo>
                  <a:cubicBezTo>
                    <a:pt x="14526" y="6144"/>
                    <a:pt x="14594" y="5987"/>
                    <a:pt x="14715" y="5975"/>
                  </a:cubicBezTo>
                  <a:cubicBezTo>
                    <a:pt x="14862" y="5961"/>
                    <a:pt x="15032" y="6067"/>
                    <a:pt x="15098" y="6147"/>
                  </a:cubicBezTo>
                  <a:cubicBezTo>
                    <a:pt x="15325" y="6425"/>
                    <a:pt x="15319" y="7012"/>
                    <a:pt x="15356" y="7476"/>
                  </a:cubicBezTo>
                  <a:cubicBezTo>
                    <a:pt x="15366" y="7606"/>
                    <a:pt x="15369" y="7738"/>
                    <a:pt x="15403" y="7848"/>
                  </a:cubicBezTo>
                  <a:cubicBezTo>
                    <a:pt x="15358" y="7863"/>
                    <a:pt x="15385" y="7916"/>
                    <a:pt x="15384" y="7944"/>
                  </a:cubicBezTo>
                  <a:cubicBezTo>
                    <a:pt x="15372" y="8604"/>
                    <a:pt x="15340" y="9599"/>
                    <a:pt x="14973" y="9903"/>
                  </a:cubicBezTo>
                  <a:cubicBezTo>
                    <a:pt x="14916" y="9951"/>
                    <a:pt x="14802" y="10009"/>
                    <a:pt x="14706" y="10008"/>
                  </a:cubicBezTo>
                  <a:cubicBezTo>
                    <a:pt x="14551" y="10006"/>
                    <a:pt x="14395" y="9808"/>
                    <a:pt x="14324" y="10018"/>
                  </a:cubicBezTo>
                  <a:cubicBezTo>
                    <a:pt x="14413" y="10106"/>
                    <a:pt x="14546" y="10218"/>
                    <a:pt x="14706" y="10209"/>
                  </a:cubicBezTo>
                  <a:cubicBezTo>
                    <a:pt x="14817" y="10202"/>
                    <a:pt x="14971" y="10121"/>
                    <a:pt x="15050" y="10056"/>
                  </a:cubicBezTo>
                  <a:cubicBezTo>
                    <a:pt x="15283" y="9862"/>
                    <a:pt x="15397" y="9548"/>
                    <a:pt x="15461" y="9177"/>
                  </a:cubicBezTo>
                  <a:cubicBezTo>
                    <a:pt x="15511" y="8887"/>
                    <a:pt x="15561" y="8440"/>
                    <a:pt x="15537" y="8068"/>
                  </a:cubicBezTo>
                  <a:close/>
                  <a:moveTo>
                    <a:pt x="15681" y="7619"/>
                  </a:moveTo>
                  <a:cubicBezTo>
                    <a:pt x="15742" y="8913"/>
                    <a:pt x="15453" y="10017"/>
                    <a:pt x="15069" y="10925"/>
                  </a:cubicBezTo>
                  <a:cubicBezTo>
                    <a:pt x="14292" y="12762"/>
                    <a:pt x="13002" y="14085"/>
                    <a:pt x="11256" y="14949"/>
                  </a:cubicBezTo>
                  <a:cubicBezTo>
                    <a:pt x="10364" y="15390"/>
                    <a:pt x="9315" y="15665"/>
                    <a:pt x="8112" y="15723"/>
                  </a:cubicBezTo>
                  <a:cubicBezTo>
                    <a:pt x="7993" y="15728"/>
                    <a:pt x="7875" y="15731"/>
                    <a:pt x="7759" y="15731"/>
                  </a:cubicBezTo>
                  <a:cubicBezTo>
                    <a:pt x="6017" y="15735"/>
                    <a:pt x="4608" y="15142"/>
                    <a:pt x="3534" y="14442"/>
                  </a:cubicBezTo>
                  <a:cubicBezTo>
                    <a:pt x="2353" y="13671"/>
                    <a:pt x="1440" y="12626"/>
                    <a:pt x="782" y="11317"/>
                  </a:cubicBezTo>
                  <a:cubicBezTo>
                    <a:pt x="339" y="10435"/>
                    <a:pt x="66" y="9395"/>
                    <a:pt x="8" y="8173"/>
                  </a:cubicBezTo>
                  <a:cubicBezTo>
                    <a:pt x="3" y="8056"/>
                    <a:pt x="0" y="7940"/>
                    <a:pt x="0" y="7826"/>
                  </a:cubicBezTo>
                  <a:lnTo>
                    <a:pt x="0" y="7820"/>
                  </a:lnTo>
                  <a:cubicBezTo>
                    <a:pt x="1" y="6702"/>
                    <a:pt x="257" y="5687"/>
                    <a:pt x="601" y="4867"/>
                  </a:cubicBezTo>
                  <a:cubicBezTo>
                    <a:pt x="1370" y="3031"/>
                    <a:pt x="2663" y="1723"/>
                    <a:pt x="4414" y="843"/>
                  </a:cubicBezTo>
                  <a:cubicBezTo>
                    <a:pt x="4838" y="630"/>
                    <a:pt x="5310" y="450"/>
                    <a:pt x="5838" y="308"/>
                  </a:cubicBezTo>
                  <a:cubicBezTo>
                    <a:pt x="6367" y="167"/>
                    <a:pt x="6950" y="89"/>
                    <a:pt x="7567" y="60"/>
                  </a:cubicBezTo>
                  <a:cubicBezTo>
                    <a:pt x="8816" y="0"/>
                    <a:pt x="9989" y="286"/>
                    <a:pt x="10883" y="662"/>
                  </a:cubicBezTo>
                  <a:cubicBezTo>
                    <a:pt x="12730" y="1438"/>
                    <a:pt x="14022" y="2744"/>
                    <a:pt x="14897" y="4484"/>
                  </a:cubicBezTo>
                  <a:cubicBezTo>
                    <a:pt x="15333" y="5352"/>
                    <a:pt x="15624" y="6439"/>
                    <a:pt x="15681" y="76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0"/>
            <p:cNvSpPr/>
            <p:nvPr/>
          </p:nvSpPr>
          <p:spPr bwMode="auto">
            <a:xfrm>
              <a:off x="7966075" y="3127375"/>
              <a:ext cx="214312" cy="557213"/>
            </a:xfrm>
            <a:custGeom>
              <a:avLst/>
              <a:gdLst>
                <a:gd name="T0" fmla="*/ 564 w 584"/>
                <a:gd name="T1" fmla="*/ 681 h 1522"/>
                <a:gd name="T2" fmla="*/ 536 w 584"/>
                <a:gd name="T3" fmla="*/ 1512 h 1522"/>
                <a:gd name="T4" fmla="*/ 488 w 584"/>
                <a:gd name="T5" fmla="*/ 1235 h 1522"/>
                <a:gd name="T6" fmla="*/ 373 w 584"/>
                <a:gd name="T7" fmla="*/ 1216 h 1522"/>
                <a:gd name="T8" fmla="*/ 383 w 584"/>
                <a:gd name="T9" fmla="*/ 1025 h 1522"/>
                <a:gd name="T10" fmla="*/ 497 w 584"/>
                <a:gd name="T11" fmla="*/ 1006 h 1522"/>
                <a:gd name="T12" fmla="*/ 507 w 584"/>
                <a:gd name="T13" fmla="*/ 786 h 1522"/>
                <a:gd name="T14" fmla="*/ 86 w 584"/>
                <a:gd name="T15" fmla="*/ 786 h 1522"/>
                <a:gd name="T16" fmla="*/ 0 w 584"/>
                <a:gd name="T17" fmla="*/ 98 h 1522"/>
                <a:gd name="T18" fmla="*/ 134 w 584"/>
                <a:gd name="T19" fmla="*/ 289 h 1522"/>
                <a:gd name="T20" fmla="*/ 249 w 584"/>
                <a:gd name="T21" fmla="*/ 280 h 1522"/>
                <a:gd name="T22" fmla="*/ 278 w 584"/>
                <a:gd name="T23" fmla="*/ 442 h 1522"/>
                <a:gd name="T24" fmla="*/ 144 w 584"/>
                <a:gd name="T25" fmla="*/ 461 h 1522"/>
                <a:gd name="T26" fmla="*/ 211 w 584"/>
                <a:gd name="T27" fmla="*/ 691 h 1522"/>
                <a:gd name="T28" fmla="*/ 564 w 584"/>
                <a:gd name="T29" fmla="*/ 681 h 1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4" h="1522">
                  <a:moveTo>
                    <a:pt x="564" y="681"/>
                  </a:moveTo>
                  <a:cubicBezTo>
                    <a:pt x="584" y="984"/>
                    <a:pt x="575" y="1268"/>
                    <a:pt x="536" y="1512"/>
                  </a:cubicBezTo>
                  <a:cubicBezTo>
                    <a:pt x="442" y="1522"/>
                    <a:pt x="514" y="1303"/>
                    <a:pt x="488" y="1235"/>
                  </a:cubicBezTo>
                  <a:cubicBezTo>
                    <a:pt x="464" y="1214"/>
                    <a:pt x="420" y="1214"/>
                    <a:pt x="373" y="1216"/>
                  </a:cubicBezTo>
                  <a:cubicBezTo>
                    <a:pt x="359" y="1166"/>
                    <a:pt x="372" y="1080"/>
                    <a:pt x="383" y="1025"/>
                  </a:cubicBezTo>
                  <a:cubicBezTo>
                    <a:pt x="405" y="1002"/>
                    <a:pt x="475" y="1029"/>
                    <a:pt x="497" y="1006"/>
                  </a:cubicBezTo>
                  <a:cubicBezTo>
                    <a:pt x="518" y="951"/>
                    <a:pt x="501" y="857"/>
                    <a:pt x="507" y="786"/>
                  </a:cubicBezTo>
                  <a:cubicBezTo>
                    <a:pt x="407" y="758"/>
                    <a:pt x="216" y="782"/>
                    <a:pt x="86" y="786"/>
                  </a:cubicBezTo>
                  <a:cubicBezTo>
                    <a:pt x="31" y="605"/>
                    <a:pt x="55" y="307"/>
                    <a:pt x="0" y="98"/>
                  </a:cubicBezTo>
                  <a:cubicBezTo>
                    <a:pt x="113" y="0"/>
                    <a:pt x="73" y="247"/>
                    <a:pt x="134" y="289"/>
                  </a:cubicBezTo>
                  <a:cubicBezTo>
                    <a:pt x="176" y="321"/>
                    <a:pt x="206" y="249"/>
                    <a:pt x="249" y="280"/>
                  </a:cubicBezTo>
                  <a:cubicBezTo>
                    <a:pt x="274" y="319"/>
                    <a:pt x="282" y="374"/>
                    <a:pt x="278" y="442"/>
                  </a:cubicBezTo>
                  <a:cubicBezTo>
                    <a:pt x="247" y="462"/>
                    <a:pt x="174" y="440"/>
                    <a:pt x="144" y="461"/>
                  </a:cubicBezTo>
                  <a:cubicBezTo>
                    <a:pt x="122" y="545"/>
                    <a:pt x="156" y="652"/>
                    <a:pt x="211" y="691"/>
                  </a:cubicBezTo>
                  <a:cubicBezTo>
                    <a:pt x="321" y="706"/>
                    <a:pt x="447" y="652"/>
                    <a:pt x="564" y="6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1"/>
            <p:cNvSpPr/>
            <p:nvPr/>
          </p:nvSpPr>
          <p:spPr bwMode="auto">
            <a:xfrm>
              <a:off x="7891463" y="2862263"/>
              <a:ext cx="290512" cy="423863"/>
            </a:xfrm>
            <a:custGeom>
              <a:avLst/>
              <a:gdLst>
                <a:gd name="T0" fmla="*/ 743 w 796"/>
                <a:gd name="T1" fmla="*/ 985 h 1157"/>
                <a:gd name="T2" fmla="*/ 733 w 796"/>
                <a:gd name="T3" fmla="*/ 1157 h 1157"/>
                <a:gd name="T4" fmla="*/ 676 w 796"/>
                <a:gd name="T5" fmla="*/ 899 h 1157"/>
                <a:gd name="T6" fmla="*/ 542 w 796"/>
                <a:gd name="T7" fmla="*/ 918 h 1157"/>
                <a:gd name="T8" fmla="*/ 513 w 796"/>
                <a:gd name="T9" fmla="*/ 784 h 1157"/>
                <a:gd name="T10" fmla="*/ 657 w 796"/>
                <a:gd name="T11" fmla="*/ 736 h 1157"/>
                <a:gd name="T12" fmla="*/ 609 w 796"/>
                <a:gd name="T13" fmla="*/ 497 h 1157"/>
                <a:gd name="T14" fmla="*/ 169 w 796"/>
                <a:gd name="T15" fmla="*/ 574 h 1157"/>
                <a:gd name="T16" fmla="*/ 7 w 796"/>
                <a:gd name="T17" fmla="*/ 38 h 1157"/>
                <a:gd name="T18" fmla="*/ 26 w 796"/>
                <a:gd name="T19" fmla="*/ 0 h 1157"/>
                <a:gd name="T20" fmla="*/ 74 w 796"/>
                <a:gd name="T21" fmla="*/ 0 h 1157"/>
                <a:gd name="T22" fmla="*/ 160 w 796"/>
                <a:gd name="T23" fmla="*/ 172 h 1157"/>
                <a:gd name="T24" fmla="*/ 284 w 796"/>
                <a:gd name="T25" fmla="*/ 134 h 1157"/>
                <a:gd name="T26" fmla="*/ 322 w 796"/>
                <a:gd name="T27" fmla="*/ 239 h 1157"/>
                <a:gd name="T28" fmla="*/ 179 w 796"/>
                <a:gd name="T29" fmla="*/ 296 h 1157"/>
                <a:gd name="T30" fmla="*/ 255 w 796"/>
                <a:gd name="T31" fmla="*/ 488 h 1157"/>
                <a:gd name="T32" fmla="*/ 637 w 796"/>
                <a:gd name="T33" fmla="*/ 402 h 1157"/>
                <a:gd name="T34" fmla="*/ 743 w 796"/>
                <a:gd name="T35" fmla="*/ 985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6" h="1157">
                  <a:moveTo>
                    <a:pt x="743" y="985"/>
                  </a:moveTo>
                  <a:cubicBezTo>
                    <a:pt x="751" y="1042"/>
                    <a:pt x="796" y="1121"/>
                    <a:pt x="733" y="1157"/>
                  </a:cubicBezTo>
                  <a:cubicBezTo>
                    <a:pt x="673" y="1112"/>
                    <a:pt x="725" y="954"/>
                    <a:pt x="676" y="899"/>
                  </a:cubicBezTo>
                  <a:cubicBezTo>
                    <a:pt x="616" y="890"/>
                    <a:pt x="588" y="913"/>
                    <a:pt x="542" y="918"/>
                  </a:cubicBezTo>
                  <a:cubicBezTo>
                    <a:pt x="515" y="890"/>
                    <a:pt x="510" y="842"/>
                    <a:pt x="513" y="784"/>
                  </a:cubicBezTo>
                  <a:cubicBezTo>
                    <a:pt x="550" y="757"/>
                    <a:pt x="621" y="764"/>
                    <a:pt x="657" y="736"/>
                  </a:cubicBezTo>
                  <a:cubicBezTo>
                    <a:pt x="657" y="640"/>
                    <a:pt x="636" y="565"/>
                    <a:pt x="609" y="497"/>
                  </a:cubicBezTo>
                  <a:cubicBezTo>
                    <a:pt x="460" y="520"/>
                    <a:pt x="329" y="562"/>
                    <a:pt x="169" y="574"/>
                  </a:cubicBezTo>
                  <a:cubicBezTo>
                    <a:pt x="107" y="403"/>
                    <a:pt x="80" y="198"/>
                    <a:pt x="7" y="38"/>
                  </a:cubicBezTo>
                  <a:cubicBezTo>
                    <a:pt x="0" y="12"/>
                    <a:pt x="26" y="19"/>
                    <a:pt x="26" y="0"/>
                  </a:cubicBezTo>
                  <a:cubicBezTo>
                    <a:pt x="42" y="0"/>
                    <a:pt x="58" y="0"/>
                    <a:pt x="74" y="0"/>
                  </a:cubicBezTo>
                  <a:cubicBezTo>
                    <a:pt x="111" y="48"/>
                    <a:pt x="111" y="134"/>
                    <a:pt x="160" y="172"/>
                  </a:cubicBezTo>
                  <a:cubicBezTo>
                    <a:pt x="219" y="177"/>
                    <a:pt x="234" y="138"/>
                    <a:pt x="284" y="134"/>
                  </a:cubicBezTo>
                  <a:cubicBezTo>
                    <a:pt x="309" y="156"/>
                    <a:pt x="313" y="200"/>
                    <a:pt x="322" y="239"/>
                  </a:cubicBezTo>
                  <a:cubicBezTo>
                    <a:pt x="289" y="273"/>
                    <a:pt x="216" y="267"/>
                    <a:pt x="179" y="296"/>
                  </a:cubicBezTo>
                  <a:cubicBezTo>
                    <a:pt x="189" y="375"/>
                    <a:pt x="201" y="453"/>
                    <a:pt x="255" y="488"/>
                  </a:cubicBezTo>
                  <a:cubicBezTo>
                    <a:pt x="387" y="463"/>
                    <a:pt x="502" y="423"/>
                    <a:pt x="637" y="402"/>
                  </a:cubicBezTo>
                  <a:cubicBezTo>
                    <a:pt x="707" y="534"/>
                    <a:pt x="716" y="796"/>
                    <a:pt x="743" y="9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2"/>
            <p:cNvSpPr/>
            <p:nvPr/>
          </p:nvSpPr>
          <p:spPr bwMode="auto">
            <a:xfrm>
              <a:off x="7970838" y="3500438"/>
              <a:ext cx="180975" cy="542925"/>
            </a:xfrm>
            <a:custGeom>
              <a:avLst/>
              <a:gdLst>
                <a:gd name="T0" fmla="*/ 497 w 497"/>
                <a:gd name="T1" fmla="*/ 749 h 1485"/>
                <a:gd name="T2" fmla="*/ 401 w 497"/>
                <a:gd name="T3" fmla="*/ 1285 h 1485"/>
                <a:gd name="T4" fmla="*/ 296 w 497"/>
                <a:gd name="T5" fmla="*/ 1485 h 1485"/>
                <a:gd name="T6" fmla="*/ 315 w 497"/>
                <a:gd name="T7" fmla="*/ 1237 h 1485"/>
                <a:gd name="T8" fmla="*/ 210 w 497"/>
                <a:gd name="T9" fmla="*/ 1199 h 1485"/>
                <a:gd name="T10" fmla="*/ 239 w 497"/>
                <a:gd name="T11" fmla="*/ 1046 h 1485"/>
                <a:gd name="T12" fmla="*/ 373 w 497"/>
                <a:gd name="T13" fmla="*/ 1046 h 1485"/>
                <a:gd name="T14" fmla="*/ 420 w 497"/>
                <a:gd name="T15" fmla="*/ 835 h 1485"/>
                <a:gd name="T16" fmla="*/ 0 w 497"/>
                <a:gd name="T17" fmla="*/ 730 h 1485"/>
                <a:gd name="T18" fmla="*/ 67 w 497"/>
                <a:gd name="T19" fmla="*/ 4 h 1485"/>
                <a:gd name="T20" fmla="*/ 134 w 497"/>
                <a:gd name="T21" fmla="*/ 14 h 1485"/>
                <a:gd name="T22" fmla="*/ 143 w 497"/>
                <a:gd name="T23" fmla="*/ 224 h 1485"/>
                <a:gd name="T24" fmla="*/ 277 w 497"/>
                <a:gd name="T25" fmla="*/ 272 h 1485"/>
                <a:gd name="T26" fmla="*/ 258 w 497"/>
                <a:gd name="T27" fmla="*/ 444 h 1485"/>
                <a:gd name="T28" fmla="*/ 143 w 497"/>
                <a:gd name="T29" fmla="*/ 434 h 1485"/>
                <a:gd name="T30" fmla="*/ 105 w 497"/>
                <a:gd name="T31" fmla="*/ 663 h 1485"/>
                <a:gd name="T32" fmla="*/ 497 w 497"/>
                <a:gd name="T33" fmla="*/ 749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7" h="1485">
                  <a:moveTo>
                    <a:pt x="497" y="749"/>
                  </a:moveTo>
                  <a:cubicBezTo>
                    <a:pt x="473" y="921"/>
                    <a:pt x="441" y="1122"/>
                    <a:pt x="401" y="1285"/>
                  </a:cubicBezTo>
                  <a:cubicBezTo>
                    <a:pt x="385" y="1351"/>
                    <a:pt x="361" y="1477"/>
                    <a:pt x="296" y="1485"/>
                  </a:cubicBezTo>
                  <a:cubicBezTo>
                    <a:pt x="251" y="1431"/>
                    <a:pt x="350" y="1312"/>
                    <a:pt x="315" y="1237"/>
                  </a:cubicBezTo>
                  <a:cubicBezTo>
                    <a:pt x="297" y="1208"/>
                    <a:pt x="241" y="1215"/>
                    <a:pt x="210" y="1199"/>
                  </a:cubicBezTo>
                  <a:cubicBezTo>
                    <a:pt x="215" y="1143"/>
                    <a:pt x="226" y="1093"/>
                    <a:pt x="239" y="1046"/>
                  </a:cubicBezTo>
                  <a:cubicBezTo>
                    <a:pt x="296" y="1037"/>
                    <a:pt x="334" y="1064"/>
                    <a:pt x="373" y="1046"/>
                  </a:cubicBezTo>
                  <a:cubicBezTo>
                    <a:pt x="418" y="1005"/>
                    <a:pt x="418" y="919"/>
                    <a:pt x="420" y="835"/>
                  </a:cubicBezTo>
                  <a:cubicBezTo>
                    <a:pt x="327" y="754"/>
                    <a:pt x="129" y="777"/>
                    <a:pt x="0" y="730"/>
                  </a:cubicBezTo>
                  <a:cubicBezTo>
                    <a:pt x="24" y="516"/>
                    <a:pt x="58" y="262"/>
                    <a:pt x="67" y="4"/>
                  </a:cubicBezTo>
                  <a:cubicBezTo>
                    <a:pt x="92" y="4"/>
                    <a:pt x="121" y="0"/>
                    <a:pt x="134" y="14"/>
                  </a:cubicBezTo>
                  <a:cubicBezTo>
                    <a:pt x="161" y="51"/>
                    <a:pt x="134" y="147"/>
                    <a:pt x="143" y="224"/>
                  </a:cubicBezTo>
                  <a:cubicBezTo>
                    <a:pt x="153" y="275"/>
                    <a:pt x="237" y="252"/>
                    <a:pt x="277" y="272"/>
                  </a:cubicBezTo>
                  <a:cubicBezTo>
                    <a:pt x="271" y="312"/>
                    <a:pt x="284" y="389"/>
                    <a:pt x="258" y="444"/>
                  </a:cubicBezTo>
                  <a:cubicBezTo>
                    <a:pt x="213" y="447"/>
                    <a:pt x="178" y="440"/>
                    <a:pt x="143" y="434"/>
                  </a:cubicBezTo>
                  <a:cubicBezTo>
                    <a:pt x="86" y="463"/>
                    <a:pt x="92" y="595"/>
                    <a:pt x="105" y="663"/>
                  </a:cubicBezTo>
                  <a:cubicBezTo>
                    <a:pt x="233" y="695"/>
                    <a:pt x="388" y="699"/>
                    <a:pt x="497" y="7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3"/>
            <p:cNvSpPr>
              <a:spLocks noEditPoints="1"/>
            </p:cNvSpPr>
            <p:nvPr/>
          </p:nvSpPr>
          <p:spPr bwMode="auto">
            <a:xfrm>
              <a:off x="4141788" y="1462088"/>
              <a:ext cx="4002087" cy="4006850"/>
            </a:xfrm>
            <a:custGeom>
              <a:avLst/>
              <a:gdLst>
                <a:gd name="T0" fmla="*/ 1278 w 10954"/>
                <a:gd name="T1" fmla="*/ 7620 h 10951"/>
                <a:gd name="T2" fmla="*/ 1603 w 10954"/>
                <a:gd name="T3" fmla="*/ 6397 h 10951"/>
                <a:gd name="T4" fmla="*/ 982 w 10954"/>
                <a:gd name="T5" fmla="*/ 5355 h 10951"/>
                <a:gd name="T6" fmla="*/ 1985 w 10954"/>
                <a:gd name="T7" fmla="*/ 3836 h 10951"/>
                <a:gd name="T8" fmla="*/ 1918 w 10954"/>
                <a:gd name="T9" fmla="*/ 7343 h 10951"/>
                <a:gd name="T10" fmla="*/ 743 w 10954"/>
                <a:gd name="T11" fmla="*/ 4725 h 10951"/>
                <a:gd name="T12" fmla="*/ 2253 w 10954"/>
                <a:gd name="T13" fmla="*/ 6101 h 10951"/>
                <a:gd name="T14" fmla="*/ 1995 w 10954"/>
                <a:gd name="T15" fmla="*/ 6760 h 10951"/>
                <a:gd name="T16" fmla="*/ 2444 w 10954"/>
                <a:gd name="T17" fmla="*/ 2450 h 10951"/>
                <a:gd name="T18" fmla="*/ 2320 w 10954"/>
                <a:gd name="T19" fmla="*/ 3348 h 10951"/>
                <a:gd name="T20" fmla="*/ 2912 w 10954"/>
                <a:gd name="T21" fmla="*/ 7458 h 10951"/>
                <a:gd name="T22" fmla="*/ 2310 w 10954"/>
                <a:gd name="T23" fmla="*/ 8633 h 10951"/>
                <a:gd name="T24" fmla="*/ 3218 w 10954"/>
                <a:gd name="T25" fmla="*/ 9025 h 10951"/>
                <a:gd name="T26" fmla="*/ 3256 w 10954"/>
                <a:gd name="T27" fmla="*/ 8528 h 10951"/>
                <a:gd name="T28" fmla="*/ 2607 w 10954"/>
                <a:gd name="T29" fmla="*/ 1705 h 10951"/>
                <a:gd name="T30" fmla="*/ 3964 w 10954"/>
                <a:gd name="T31" fmla="*/ 1628 h 10951"/>
                <a:gd name="T32" fmla="*/ 3600 w 10954"/>
                <a:gd name="T33" fmla="*/ 1886 h 10951"/>
                <a:gd name="T34" fmla="*/ 4011 w 10954"/>
                <a:gd name="T35" fmla="*/ 1600 h 10951"/>
                <a:gd name="T36" fmla="*/ 3925 w 10954"/>
                <a:gd name="T37" fmla="*/ 9178 h 10951"/>
                <a:gd name="T38" fmla="*/ 4575 w 10954"/>
                <a:gd name="T39" fmla="*/ 9092 h 10951"/>
                <a:gd name="T40" fmla="*/ 5120 w 10954"/>
                <a:gd name="T41" fmla="*/ 10286 h 10951"/>
                <a:gd name="T42" fmla="*/ 5378 w 10954"/>
                <a:gd name="T43" fmla="*/ 8681 h 10951"/>
                <a:gd name="T44" fmla="*/ 4910 w 10954"/>
                <a:gd name="T45" fmla="*/ 10219 h 10951"/>
                <a:gd name="T46" fmla="*/ 5693 w 10954"/>
                <a:gd name="T47" fmla="*/ 9780 h 10951"/>
                <a:gd name="T48" fmla="*/ 4881 w 10954"/>
                <a:gd name="T49" fmla="*/ 2326 h 10951"/>
                <a:gd name="T50" fmla="*/ 6496 w 10954"/>
                <a:gd name="T51" fmla="*/ 9101 h 10951"/>
                <a:gd name="T52" fmla="*/ 6592 w 10954"/>
                <a:gd name="T53" fmla="*/ 9713 h 10951"/>
                <a:gd name="T54" fmla="*/ 6916 w 10954"/>
                <a:gd name="T55" fmla="*/ 9216 h 10951"/>
                <a:gd name="T56" fmla="*/ 6830 w 10954"/>
                <a:gd name="T57" fmla="*/ 9703 h 10951"/>
                <a:gd name="T58" fmla="*/ 7232 w 10954"/>
                <a:gd name="T59" fmla="*/ 1485 h 10951"/>
                <a:gd name="T60" fmla="*/ 7394 w 10954"/>
                <a:gd name="T61" fmla="*/ 2316 h 10951"/>
                <a:gd name="T62" fmla="*/ 7098 w 10954"/>
                <a:gd name="T63" fmla="*/ 9522 h 10951"/>
                <a:gd name="T64" fmla="*/ 8283 w 10954"/>
                <a:gd name="T65" fmla="*/ 1724 h 10951"/>
                <a:gd name="T66" fmla="*/ 8235 w 10954"/>
                <a:gd name="T67" fmla="*/ 8690 h 10951"/>
                <a:gd name="T68" fmla="*/ 7748 w 10954"/>
                <a:gd name="T69" fmla="*/ 8920 h 10951"/>
                <a:gd name="T70" fmla="*/ 8751 w 10954"/>
                <a:gd name="T71" fmla="*/ 3998 h 10951"/>
                <a:gd name="T72" fmla="*/ 8799 w 10954"/>
                <a:gd name="T73" fmla="*/ 7286 h 10951"/>
                <a:gd name="T74" fmla="*/ 9009 w 10954"/>
                <a:gd name="T75" fmla="*/ 6655 h 10951"/>
                <a:gd name="T76" fmla="*/ 8942 w 10954"/>
                <a:gd name="T77" fmla="*/ 7544 h 10951"/>
                <a:gd name="T78" fmla="*/ 8847 w 10954"/>
                <a:gd name="T79" fmla="*/ 3320 h 10951"/>
                <a:gd name="T80" fmla="*/ 8675 w 10954"/>
                <a:gd name="T81" fmla="*/ 2469 h 10951"/>
                <a:gd name="T82" fmla="*/ 8876 w 10954"/>
                <a:gd name="T83" fmla="*/ 3004 h 10951"/>
                <a:gd name="T84" fmla="*/ 9248 w 10954"/>
                <a:gd name="T85" fmla="*/ 4209 h 10951"/>
                <a:gd name="T86" fmla="*/ 9296 w 10954"/>
                <a:gd name="T87" fmla="*/ 3492 h 10951"/>
                <a:gd name="T88" fmla="*/ 10022 w 10954"/>
                <a:gd name="T89" fmla="*/ 4524 h 10951"/>
                <a:gd name="T90" fmla="*/ 8952 w 10954"/>
                <a:gd name="T91" fmla="*/ 5470 h 10951"/>
                <a:gd name="T92" fmla="*/ 10758 w 10954"/>
                <a:gd name="T93" fmla="*/ 5757 h 10951"/>
                <a:gd name="T94" fmla="*/ 9841 w 10954"/>
                <a:gd name="T95" fmla="*/ 7945 h 10951"/>
                <a:gd name="T96" fmla="*/ 8541 w 10954"/>
                <a:gd name="T97" fmla="*/ 9799 h 10951"/>
                <a:gd name="T98" fmla="*/ 6372 w 10954"/>
                <a:gd name="T99" fmla="*/ 10879 h 10951"/>
                <a:gd name="T100" fmla="*/ 4222 w 10954"/>
                <a:gd name="T101" fmla="*/ 10516 h 10951"/>
                <a:gd name="T102" fmla="*/ 2215 w 10954"/>
                <a:gd name="T103" fmla="*/ 9273 h 10951"/>
                <a:gd name="T104" fmla="*/ 628 w 10954"/>
                <a:gd name="T105" fmla="*/ 7429 h 10951"/>
                <a:gd name="T106" fmla="*/ 437 w 10954"/>
                <a:gd name="T107" fmla="*/ 5718 h 10951"/>
                <a:gd name="T108" fmla="*/ 714 w 10954"/>
                <a:gd name="T109" fmla="*/ 3014 h 10951"/>
                <a:gd name="T110" fmla="*/ 2607 w 10954"/>
                <a:gd name="T111" fmla="*/ 1007 h 10951"/>
                <a:gd name="T112" fmla="*/ 3620 w 10954"/>
                <a:gd name="T113" fmla="*/ 243 h 10951"/>
                <a:gd name="T114" fmla="*/ 5273 w 10954"/>
                <a:gd name="T115" fmla="*/ 13 h 10951"/>
                <a:gd name="T116" fmla="*/ 7327 w 10954"/>
                <a:gd name="T117" fmla="*/ 596 h 10951"/>
                <a:gd name="T118" fmla="*/ 8971 w 10954"/>
                <a:gd name="T119" fmla="*/ 1905 h 10951"/>
                <a:gd name="T120" fmla="*/ 10185 w 10954"/>
                <a:gd name="T121" fmla="*/ 3817 h 10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54" h="10951">
                  <a:moveTo>
                    <a:pt x="1316" y="3912"/>
                  </a:moveTo>
                  <a:cubicBezTo>
                    <a:pt x="1385" y="3860"/>
                    <a:pt x="1363" y="3743"/>
                    <a:pt x="1307" y="3692"/>
                  </a:cubicBezTo>
                  <a:cubicBezTo>
                    <a:pt x="1207" y="3704"/>
                    <a:pt x="1124" y="3733"/>
                    <a:pt x="1135" y="3855"/>
                  </a:cubicBezTo>
                  <a:cubicBezTo>
                    <a:pt x="1053" y="3872"/>
                    <a:pt x="1027" y="3981"/>
                    <a:pt x="1068" y="4046"/>
                  </a:cubicBezTo>
                  <a:cubicBezTo>
                    <a:pt x="1096" y="4091"/>
                    <a:pt x="1146" y="4068"/>
                    <a:pt x="1164" y="4113"/>
                  </a:cubicBezTo>
                  <a:cubicBezTo>
                    <a:pt x="1162" y="4150"/>
                    <a:pt x="1163" y="4183"/>
                    <a:pt x="1173" y="4209"/>
                  </a:cubicBezTo>
                  <a:cubicBezTo>
                    <a:pt x="1206" y="4228"/>
                    <a:pt x="1224" y="4253"/>
                    <a:pt x="1269" y="4237"/>
                  </a:cubicBezTo>
                  <a:cubicBezTo>
                    <a:pt x="1277" y="4110"/>
                    <a:pt x="1348" y="4056"/>
                    <a:pt x="1316" y="3912"/>
                  </a:cubicBezTo>
                  <a:close/>
                  <a:moveTo>
                    <a:pt x="1288" y="7142"/>
                  </a:moveTo>
                  <a:cubicBezTo>
                    <a:pt x="1206" y="6975"/>
                    <a:pt x="1386" y="6868"/>
                    <a:pt x="1383" y="6789"/>
                  </a:cubicBezTo>
                  <a:cubicBezTo>
                    <a:pt x="1379" y="6652"/>
                    <a:pt x="1087" y="6576"/>
                    <a:pt x="1049" y="6760"/>
                  </a:cubicBezTo>
                  <a:cubicBezTo>
                    <a:pt x="870" y="6759"/>
                    <a:pt x="887" y="7038"/>
                    <a:pt x="1030" y="7066"/>
                  </a:cubicBezTo>
                  <a:cubicBezTo>
                    <a:pt x="999" y="7289"/>
                    <a:pt x="1218" y="7246"/>
                    <a:pt x="1288" y="7142"/>
                  </a:cubicBezTo>
                  <a:close/>
                  <a:moveTo>
                    <a:pt x="1278" y="7620"/>
                  </a:moveTo>
                  <a:cubicBezTo>
                    <a:pt x="1403" y="7600"/>
                    <a:pt x="1651" y="7652"/>
                    <a:pt x="1613" y="7458"/>
                  </a:cubicBezTo>
                  <a:cubicBezTo>
                    <a:pt x="1605" y="7418"/>
                    <a:pt x="1544" y="7366"/>
                    <a:pt x="1498" y="7314"/>
                  </a:cubicBezTo>
                  <a:cubicBezTo>
                    <a:pt x="1466" y="7278"/>
                    <a:pt x="1392" y="7187"/>
                    <a:pt x="1364" y="7180"/>
                  </a:cubicBezTo>
                  <a:cubicBezTo>
                    <a:pt x="1271" y="7160"/>
                    <a:pt x="1162" y="7261"/>
                    <a:pt x="1154" y="7333"/>
                  </a:cubicBezTo>
                  <a:cubicBezTo>
                    <a:pt x="1152" y="7357"/>
                    <a:pt x="1177" y="7392"/>
                    <a:pt x="1183" y="7439"/>
                  </a:cubicBezTo>
                  <a:cubicBezTo>
                    <a:pt x="1197" y="7548"/>
                    <a:pt x="1209" y="7585"/>
                    <a:pt x="1278" y="7620"/>
                  </a:cubicBezTo>
                  <a:close/>
                  <a:moveTo>
                    <a:pt x="1660" y="7037"/>
                  </a:moveTo>
                  <a:cubicBezTo>
                    <a:pt x="1713" y="7005"/>
                    <a:pt x="1710" y="6854"/>
                    <a:pt x="1680" y="6798"/>
                  </a:cubicBezTo>
                  <a:cubicBezTo>
                    <a:pt x="1529" y="6716"/>
                    <a:pt x="1394" y="6834"/>
                    <a:pt x="1336" y="6932"/>
                  </a:cubicBezTo>
                  <a:cubicBezTo>
                    <a:pt x="1336" y="6986"/>
                    <a:pt x="1336" y="7040"/>
                    <a:pt x="1336" y="7094"/>
                  </a:cubicBezTo>
                  <a:cubicBezTo>
                    <a:pt x="1401" y="7189"/>
                    <a:pt x="1547" y="7120"/>
                    <a:pt x="1574" y="7037"/>
                  </a:cubicBezTo>
                  <a:cubicBezTo>
                    <a:pt x="1603" y="7037"/>
                    <a:pt x="1632" y="7037"/>
                    <a:pt x="1660" y="7037"/>
                  </a:cubicBezTo>
                  <a:close/>
                  <a:moveTo>
                    <a:pt x="1689" y="3540"/>
                  </a:moveTo>
                  <a:cubicBezTo>
                    <a:pt x="1778" y="3418"/>
                    <a:pt x="1621" y="3203"/>
                    <a:pt x="1479" y="3310"/>
                  </a:cubicBezTo>
                  <a:cubicBezTo>
                    <a:pt x="1344" y="3167"/>
                    <a:pt x="1096" y="3358"/>
                    <a:pt x="1240" y="3520"/>
                  </a:cubicBezTo>
                  <a:cubicBezTo>
                    <a:pt x="1213" y="3557"/>
                    <a:pt x="1169" y="3577"/>
                    <a:pt x="1183" y="3654"/>
                  </a:cubicBezTo>
                  <a:cubicBezTo>
                    <a:pt x="1412" y="3677"/>
                    <a:pt x="1457" y="3486"/>
                    <a:pt x="1689" y="3540"/>
                  </a:cubicBezTo>
                  <a:close/>
                  <a:moveTo>
                    <a:pt x="1746" y="4209"/>
                  </a:moveTo>
                  <a:cubicBezTo>
                    <a:pt x="1758" y="4133"/>
                    <a:pt x="1683" y="4037"/>
                    <a:pt x="1708" y="3960"/>
                  </a:cubicBezTo>
                  <a:cubicBezTo>
                    <a:pt x="1613" y="3956"/>
                    <a:pt x="1555" y="3915"/>
                    <a:pt x="1517" y="3855"/>
                  </a:cubicBezTo>
                  <a:cubicBezTo>
                    <a:pt x="1390" y="3794"/>
                    <a:pt x="1297" y="3970"/>
                    <a:pt x="1402" y="4027"/>
                  </a:cubicBezTo>
                  <a:cubicBezTo>
                    <a:pt x="1236" y="4112"/>
                    <a:pt x="1361" y="4358"/>
                    <a:pt x="1536" y="4228"/>
                  </a:cubicBezTo>
                  <a:cubicBezTo>
                    <a:pt x="1552" y="4367"/>
                    <a:pt x="1732" y="4306"/>
                    <a:pt x="1746" y="4209"/>
                  </a:cubicBezTo>
                  <a:close/>
                  <a:moveTo>
                    <a:pt x="1450" y="6760"/>
                  </a:moveTo>
                  <a:cubicBezTo>
                    <a:pt x="1636" y="6739"/>
                    <a:pt x="1801" y="6627"/>
                    <a:pt x="1746" y="6426"/>
                  </a:cubicBezTo>
                  <a:cubicBezTo>
                    <a:pt x="1716" y="6392"/>
                    <a:pt x="1651" y="6359"/>
                    <a:pt x="1603" y="6397"/>
                  </a:cubicBezTo>
                  <a:cubicBezTo>
                    <a:pt x="1565" y="6332"/>
                    <a:pt x="1464" y="6299"/>
                    <a:pt x="1374" y="6340"/>
                  </a:cubicBezTo>
                  <a:cubicBezTo>
                    <a:pt x="1355" y="6479"/>
                    <a:pt x="1180" y="6411"/>
                    <a:pt x="1173" y="6569"/>
                  </a:cubicBezTo>
                  <a:cubicBezTo>
                    <a:pt x="1261" y="6637"/>
                    <a:pt x="1382" y="6672"/>
                    <a:pt x="1450" y="6760"/>
                  </a:cubicBezTo>
                  <a:close/>
                  <a:moveTo>
                    <a:pt x="1756" y="4562"/>
                  </a:moveTo>
                  <a:cubicBezTo>
                    <a:pt x="1754" y="4483"/>
                    <a:pt x="1779" y="4383"/>
                    <a:pt x="1766" y="4304"/>
                  </a:cubicBezTo>
                  <a:cubicBezTo>
                    <a:pt x="1675" y="4310"/>
                    <a:pt x="1649" y="4365"/>
                    <a:pt x="1565" y="4342"/>
                  </a:cubicBezTo>
                  <a:cubicBezTo>
                    <a:pt x="1507" y="4327"/>
                    <a:pt x="1434" y="4265"/>
                    <a:pt x="1336" y="4285"/>
                  </a:cubicBezTo>
                  <a:cubicBezTo>
                    <a:pt x="1299" y="4367"/>
                    <a:pt x="1352" y="4397"/>
                    <a:pt x="1374" y="4447"/>
                  </a:cubicBezTo>
                  <a:cubicBezTo>
                    <a:pt x="1396" y="4500"/>
                    <a:pt x="1389" y="4539"/>
                    <a:pt x="1412" y="4562"/>
                  </a:cubicBezTo>
                  <a:cubicBezTo>
                    <a:pt x="1486" y="4637"/>
                    <a:pt x="1654" y="4588"/>
                    <a:pt x="1756" y="4562"/>
                  </a:cubicBezTo>
                  <a:close/>
                  <a:moveTo>
                    <a:pt x="1766" y="6789"/>
                  </a:moveTo>
                  <a:cubicBezTo>
                    <a:pt x="1793" y="6759"/>
                    <a:pt x="1780" y="6688"/>
                    <a:pt x="1794" y="6645"/>
                  </a:cubicBezTo>
                  <a:cubicBezTo>
                    <a:pt x="1705" y="6574"/>
                    <a:pt x="1594" y="6806"/>
                    <a:pt x="1766" y="6789"/>
                  </a:cubicBezTo>
                  <a:close/>
                  <a:moveTo>
                    <a:pt x="1852" y="5881"/>
                  </a:moveTo>
                  <a:cubicBezTo>
                    <a:pt x="1859" y="5803"/>
                    <a:pt x="1780" y="5714"/>
                    <a:pt x="1651" y="5757"/>
                  </a:cubicBezTo>
                  <a:cubicBezTo>
                    <a:pt x="1653" y="5508"/>
                    <a:pt x="1243" y="5395"/>
                    <a:pt x="1269" y="5718"/>
                  </a:cubicBezTo>
                  <a:cubicBezTo>
                    <a:pt x="1338" y="5767"/>
                    <a:pt x="1469" y="5720"/>
                    <a:pt x="1460" y="5843"/>
                  </a:cubicBezTo>
                  <a:cubicBezTo>
                    <a:pt x="1456" y="5898"/>
                    <a:pt x="1371" y="5945"/>
                    <a:pt x="1326" y="5948"/>
                  </a:cubicBezTo>
                  <a:cubicBezTo>
                    <a:pt x="1094" y="5959"/>
                    <a:pt x="1039" y="5637"/>
                    <a:pt x="1116" y="5432"/>
                  </a:cubicBezTo>
                  <a:cubicBezTo>
                    <a:pt x="1072" y="5406"/>
                    <a:pt x="1054" y="5353"/>
                    <a:pt x="982" y="5355"/>
                  </a:cubicBezTo>
                  <a:cubicBezTo>
                    <a:pt x="926" y="5443"/>
                    <a:pt x="908" y="5568"/>
                    <a:pt x="896" y="5699"/>
                  </a:cubicBezTo>
                  <a:cubicBezTo>
                    <a:pt x="804" y="5749"/>
                    <a:pt x="679" y="5911"/>
                    <a:pt x="781" y="6034"/>
                  </a:cubicBezTo>
                  <a:cubicBezTo>
                    <a:pt x="890" y="5997"/>
                    <a:pt x="1048" y="5937"/>
                    <a:pt x="1020" y="6139"/>
                  </a:cubicBezTo>
                  <a:cubicBezTo>
                    <a:pt x="963" y="6200"/>
                    <a:pt x="895" y="6250"/>
                    <a:pt x="839" y="6311"/>
                  </a:cubicBezTo>
                  <a:cubicBezTo>
                    <a:pt x="836" y="6387"/>
                    <a:pt x="832" y="6464"/>
                    <a:pt x="886" y="6483"/>
                  </a:cubicBezTo>
                  <a:cubicBezTo>
                    <a:pt x="975" y="6380"/>
                    <a:pt x="1102" y="6316"/>
                    <a:pt x="1173" y="6196"/>
                  </a:cubicBezTo>
                  <a:cubicBezTo>
                    <a:pt x="1183" y="5949"/>
                    <a:pt x="1378" y="6258"/>
                    <a:pt x="1488" y="6139"/>
                  </a:cubicBezTo>
                  <a:cubicBezTo>
                    <a:pt x="1510" y="6109"/>
                    <a:pt x="1484" y="6032"/>
                    <a:pt x="1508" y="6005"/>
                  </a:cubicBezTo>
                  <a:cubicBezTo>
                    <a:pt x="1629" y="6017"/>
                    <a:pt x="1838" y="6015"/>
                    <a:pt x="1852" y="5881"/>
                  </a:cubicBezTo>
                  <a:close/>
                  <a:moveTo>
                    <a:pt x="1861" y="3836"/>
                  </a:moveTo>
                  <a:cubicBezTo>
                    <a:pt x="2005" y="3511"/>
                    <a:pt x="1176" y="3500"/>
                    <a:pt x="1422" y="3807"/>
                  </a:cubicBezTo>
                  <a:cubicBezTo>
                    <a:pt x="1460" y="3807"/>
                    <a:pt x="1498" y="3807"/>
                    <a:pt x="1536" y="3807"/>
                  </a:cubicBezTo>
                  <a:cubicBezTo>
                    <a:pt x="1559" y="3958"/>
                    <a:pt x="1815" y="3940"/>
                    <a:pt x="1861" y="3836"/>
                  </a:cubicBezTo>
                  <a:close/>
                  <a:moveTo>
                    <a:pt x="1928" y="7238"/>
                  </a:moveTo>
                  <a:cubicBezTo>
                    <a:pt x="1930" y="7124"/>
                    <a:pt x="1773" y="7104"/>
                    <a:pt x="1689" y="7047"/>
                  </a:cubicBezTo>
                  <a:cubicBezTo>
                    <a:pt x="1615" y="7106"/>
                    <a:pt x="1506" y="7131"/>
                    <a:pt x="1460" y="7219"/>
                  </a:cubicBezTo>
                  <a:cubicBezTo>
                    <a:pt x="1503" y="7265"/>
                    <a:pt x="1574" y="7283"/>
                    <a:pt x="1574" y="7372"/>
                  </a:cubicBezTo>
                  <a:cubicBezTo>
                    <a:pt x="1659" y="7432"/>
                    <a:pt x="1714" y="7372"/>
                    <a:pt x="1785" y="7343"/>
                  </a:cubicBezTo>
                  <a:cubicBezTo>
                    <a:pt x="1866" y="7310"/>
                    <a:pt x="1926" y="7308"/>
                    <a:pt x="1928" y="7238"/>
                  </a:cubicBezTo>
                  <a:close/>
                  <a:moveTo>
                    <a:pt x="1985" y="3836"/>
                  </a:moveTo>
                  <a:cubicBezTo>
                    <a:pt x="2032" y="3829"/>
                    <a:pt x="2061" y="3767"/>
                    <a:pt x="2062" y="3692"/>
                  </a:cubicBezTo>
                  <a:cubicBezTo>
                    <a:pt x="1903" y="3614"/>
                    <a:pt x="1838" y="3857"/>
                    <a:pt x="1985" y="3836"/>
                  </a:cubicBezTo>
                  <a:close/>
                  <a:moveTo>
                    <a:pt x="2110" y="3645"/>
                  </a:moveTo>
                  <a:cubicBezTo>
                    <a:pt x="2155" y="3556"/>
                    <a:pt x="2098" y="3460"/>
                    <a:pt x="2024" y="3434"/>
                  </a:cubicBezTo>
                  <a:cubicBezTo>
                    <a:pt x="2081" y="3174"/>
                    <a:pt x="1819" y="3307"/>
                    <a:pt x="1699" y="3291"/>
                  </a:cubicBezTo>
                  <a:cubicBezTo>
                    <a:pt x="1709" y="3395"/>
                    <a:pt x="1766" y="3454"/>
                    <a:pt x="1756" y="3578"/>
                  </a:cubicBezTo>
                  <a:cubicBezTo>
                    <a:pt x="1821" y="3585"/>
                    <a:pt x="1838" y="3662"/>
                    <a:pt x="1899" y="3673"/>
                  </a:cubicBezTo>
                  <a:cubicBezTo>
                    <a:pt x="1961" y="3685"/>
                    <a:pt x="2027" y="3636"/>
                    <a:pt x="2110" y="3645"/>
                  </a:cubicBezTo>
                  <a:close/>
                  <a:moveTo>
                    <a:pt x="2138" y="4113"/>
                  </a:moveTo>
                  <a:cubicBezTo>
                    <a:pt x="2143" y="3918"/>
                    <a:pt x="1927" y="3757"/>
                    <a:pt x="1785" y="3931"/>
                  </a:cubicBezTo>
                  <a:cubicBezTo>
                    <a:pt x="1670" y="4071"/>
                    <a:pt x="1826" y="4113"/>
                    <a:pt x="1794" y="4294"/>
                  </a:cubicBezTo>
                  <a:cubicBezTo>
                    <a:pt x="1906" y="4439"/>
                    <a:pt x="2134" y="4285"/>
                    <a:pt x="2138" y="4113"/>
                  </a:cubicBezTo>
                  <a:close/>
                  <a:moveTo>
                    <a:pt x="1918" y="7161"/>
                  </a:moveTo>
                  <a:cubicBezTo>
                    <a:pt x="2038" y="7260"/>
                    <a:pt x="2200" y="7143"/>
                    <a:pt x="2157" y="6961"/>
                  </a:cubicBezTo>
                  <a:cubicBezTo>
                    <a:pt x="2106" y="6780"/>
                    <a:pt x="1679" y="6721"/>
                    <a:pt x="1737" y="6989"/>
                  </a:cubicBezTo>
                  <a:cubicBezTo>
                    <a:pt x="1750" y="7050"/>
                    <a:pt x="1810" y="7081"/>
                    <a:pt x="1909" y="7075"/>
                  </a:cubicBezTo>
                  <a:cubicBezTo>
                    <a:pt x="1911" y="7105"/>
                    <a:pt x="1903" y="7145"/>
                    <a:pt x="1918" y="7161"/>
                  </a:cubicBezTo>
                  <a:close/>
                  <a:moveTo>
                    <a:pt x="2196" y="7448"/>
                  </a:moveTo>
                  <a:cubicBezTo>
                    <a:pt x="2203" y="7355"/>
                    <a:pt x="2106" y="7233"/>
                    <a:pt x="2014" y="7247"/>
                  </a:cubicBezTo>
                  <a:cubicBezTo>
                    <a:pt x="1971" y="7254"/>
                    <a:pt x="1969" y="7308"/>
                    <a:pt x="1918" y="7343"/>
                  </a:cubicBezTo>
                  <a:cubicBezTo>
                    <a:pt x="1844" y="7394"/>
                    <a:pt x="1731" y="7402"/>
                    <a:pt x="1680" y="7448"/>
                  </a:cubicBezTo>
                  <a:cubicBezTo>
                    <a:pt x="1666" y="7495"/>
                    <a:pt x="1642" y="7531"/>
                    <a:pt x="1641" y="7591"/>
                  </a:cubicBezTo>
                  <a:cubicBezTo>
                    <a:pt x="1663" y="7652"/>
                    <a:pt x="1788" y="7652"/>
                    <a:pt x="1832" y="7611"/>
                  </a:cubicBezTo>
                  <a:cubicBezTo>
                    <a:pt x="1940" y="7789"/>
                    <a:pt x="2189" y="7528"/>
                    <a:pt x="2196" y="7448"/>
                  </a:cubicBezTo>
                  <a:close/>
                  <a:moveTo>
                    <a:pt x="2196" y="5336"/>
                  </a:moveTo>
                  <a:cubicBezTo>
                    <a:pt x="2206" y="5194"/>
                    <a:pt x="2216" y="5051"/>
                    <a:pt x="2243" y="4925"/>
                  </a:cubicBezTo>
                  <a:cubicBezTo>
                    <a:pt x="2154" y="4878"/>
                    <a:pt x="1862" y="4794"/>
                    <a:pt x="1852" y="4963"/>
                  </a:cubicBezTo>
                  <a:cubicBezTo>
                    <a:pt x="1848" y="5024"/>
                    <a:pt x="1869" y="5028"/>
                    <a:pt x="1899" y="5069"/>
                  </a:cubicBezTo>
                  <a:cubicBezTo>
                    <a:pt x="1954" y="5079"/>
                    <a:pt x="1972" y="5052"/>
                    <a:pt x="2014" y="5049"/>
                  </a:cubicBezTo>
                  <a:cubicBezTo>
                    <a:pt x="2038" y="5337"/>
                    <a:pt x="1601" y="5269"/>
                    <a:pt x="1613" y="4992"/>
                  </a:cubicBezTo>
                  <a:cubicBezTo>
                    <a:pt x="1618" y="4868"/>
                    <a:pt x="1758" y="4812"/>
                    <a:pt x="1718" y="4658"/>
                  </a:cubicBezTo>
                  <a:cubicBezTo>
                    <a:pt x="1670" y="4632"/>
                    <a:pt x="1613" y="4616"/>
                    <a:pt x="1536" y="4619"/>
                  </a:cubicBezTo>
                  <a:cubicBezTo>
                    <a:pt x="1460" y="4771"/>
                    <a:pt x="1400" y="5001"/>
                    <a:pt x="1173" y="5011"/>
                  </a:cubicBezTo>
                  <a:cubicBezTo>
                    <a:pt x="958" y="5021"/>
                    <a:pt x="800" y="4734"/>
                    <a:pt x="1030" y="4677"/>
                  </a:cubicBezTo>
                  <a:cubicBezTo>
                    <a:pt x="1083" y="4703"/>
                    <a:pt x="1050" y="4815"/>
                    <a:pt x="1116" y="4830"/>
                  </a:cubicBezTo>
                  <a:cubicBezTo>
                    <a:pt x="1177" y="4821"/>
                    <a:pt x="1221" y="4795"/>
                    <a:pt x="1250" y="4753"/>
                  </a:cubicBezTo>
                  <a:cubicBezTo>
                    <a:pt x="1275" y="4581"/>
                    <a:pt x="1180" y="4529"/>
                    <a:pt x="1078" y="4486"/>
                  </a:cubicBezTo>
                  <a:cubicBezTo>
                    <a:pt x="1055" y="4330"/>
                    <a:pt x="968" y="4239"/>
                    <a:pt x="867" y="4161"/>
                  </a:cubicBezTo>
                  <a:cubicBezTo>
                    <a:pt x="817" y="4276"/>
                    <a:pt x="869" y="4369"/>
                    <a:pt x="848" y="4486"/>
                  </a:cubicBezTo>
                  <a:cubicBezTo>
                    <a:pt x="831" y="4578"/>
                    <a:pt x="753" y="4648"/>
                    <a:pt x="743" y="4725"/>
                  </a:cubicBezTo>
                  <a:cubicBezTo>
                    <a:pt x="728" y="4835"/>
                    <a:pt x="765" y="4930"/>
                    <a:pt x="810" y="5021"/>
                  </a:cubicBezTo>
                  <a:cubicBezTo>
                    <a:pt x="657" y="5086"/>
                    <a:pt x="689" y="5292"/>
                    <a:pt x="705" y="5489"/>
                  </a:cubicBezTo>
                  <a:cubicBezTo>
                    <a:pt x="882" y="5490"/>
                    <a:pt x="784" y="5186"/>
                    <a:pt x="934" y="5183"/>
                  </a:cubicBezTo>
                  <a:cubicBezTo>
                    <a:pt x="1026" y="5182"/>
                    <a:pt x="1041" y="5418"/>
                    <a:pt x="1202" y="5384"/>
                  </a:cubicBezTo>
                  <a:cubicBezTo>
                    <a:pt x="1238" y="5376"/>
                    <a:pt x="1334" y="5278"/>
                    <a:pt x="1269" y="5202"/>
                  </a:cubicBezTo>
                  <a:cubicBezTo>
                    <a:pt x="1314" y="5149"/>
                    <a:pt x="1370" y="5106"/>
                    <a:pt x="1460" y="5097"/>
                  </a:cubicBezTo>
                  <a:cubicBezTo>
                    <a:pt x="1464" y="5198"/>
                    <a:pt x="1567" y="5257"/>
                    <a:pt x="1603" y="5336"/>
                  </a:cubicBezTo>
                  <a:cubicBezTo>
                    <a:pt x="1646" y="5428"/>
                    <a:pt x="1639" y="5507"/>
                    <a:pt x="1737" y="5518"/>
                  </a:cubicBezTo>
                  <a:cubicBezTo>
                    <a:pt x="1800" y="5525"/>
                    <a:pt x="1852" y="5473"/>
                    <a:pt x="1899" y="5479"/>
                  </a:cubicBezTo>
                  <a:cubicBezTo>
                    <a:pt x="2025" y="5497"/>
                    <a:pt x="2006" y="5655"/>
                    <a:pt x="2119" y="5718"/>
                  </a:cubicBezTo>
                  <a:cubicBezTo>
                    <a:pt x="2198" y="5624"/>
                    <a:pt x="2197" y="5406"/>
                    <a:pt x="2091" y="5346"/>
                  </a:cubicBezTo>
                  <a:cubicBezTo>
                    <a:pt x="2125" y="5362"/>
                    <a:pt x="2147" y="5344"/>
                    <a:pt x="2196" y="5336"/>
                  </a:cubicBezTo>
                  <a:close/>
                  <a:moveTo>
                    <a:pt x="2243" y="4275"/>
                  </a:moveTo>
                  <a:cubicBezTo>
                    <a:pt x="2254" y="4131"/>
                    <a:pt x="2110" y="4166"/>
                    <a:pt x="2119" y="4285"/>
                  </a:cubicBezTo>
                  <a:cubicBezTo>
                    <a:pt x="2146" y="4320"/>
                    <a:pt x="2223" y="4303"/>
                    <a:pt x="2243" y="4275"/>
                  </a:cubicBezTo>
                  <a:close/>
                  <a:moveTo>
                    <a:pt x="2310" y="6913"/>
                  </a:moveTo>
                  <a:cubicBezTo>
                    <a:pt x="2289" y="6892"/>
                    <a:pt x="2218" y="6884"/>
                    <a:pt x="2186" y="6903"/>
                  </a:cubicBezTo>
                  <a:cubicBezTo>
                    <a:pt x="2181" y="6940"/>
                    <a:pt x="2189" y="6964"/>
                    <a:pt x="2205" y="6980"/>
                  </a:cubicBezTo>
                  <a:cubicBezTo>
                    <a:pt x="2248" y="6994"/>
                    <a:pt x="2304" y="6964"/>
                    <a:pt x="2310" y="6913"/>
                  </a:cubicBezTo>
                  <a:close/>
                  <a:moveTo>
                    <a:pt x="2253" y="6101"/>
                  </a:moveTo>
                  <a:cubicBezTo>
                    <a:pt x="2264" y="6003"/>
                    <a:pt x="2223" y="5899"/>
                    <a:pt x="2157" y="5881"/>
                  </a:cubicBezTo>
                  <a:cubicBezTo>
                    <a:pt x="1993" y="5835"/>
                    <a:pt x="1960" y="6019"/>
                    <a:pt x="2043" y="6101"/>
                  </a:cubicBezTo>
                  <a:cubicBezTo>
                    <a:pt x="1926" y="6226"/>
                    <a:pt x="1831" y="5962"/>
                    <a:pt x="1699" y="6043"/>
                  </a:cubicBezTo>
                  <a:cubicBezTo>
                    <a:pt x="1715" y="6141"/>
                    <a:pt x="1789" y="6182"/>
                    <a:pt x="1804" y="6282"/>
                  </a:cubicBezTo>
                  <a:cubicBezTo>
                    <a:pt x="1766" y="6354"/>
                    <a:pt x="1791" y="6471"/>
                    <a:pt x="1823" y="6531"/>
                  </a:cubicBezTo>
                  <a:cubicBezTo>
                    <a:pt x="1924" y="6508"/>
                    <a:pt x="1997" y="6456"/>
                    <a:pt x="1985" y="6320"/>
                  </a:cubicBezTo>
                  <a:cubicBezTo>
                    <a:pt x="2104" y="6280"/>
                    <a:pt x="2238" y="6239"/>
                    <a:pt x="2253" y="6101"/>
                  </a:cubicBezTo>
                  <a:close/>
                  <a:moveTo>
                    <a:pt x="2272" y="4629"/>
                  </a:moveTo>
                  <a:cubicBezTo>
                    <a:pt x="2373" y="4570"/>
                    <a:pt x="2360" y="4375"/>
                    <a:pt x="2263" y="4323"/>
                  </a:cubicBezTo>
                  <a:cubicBezTo>
                    <a:pt x="2075" y="4302"/>
                    <a:pt x="1993" y="4383"/>
                    <a:pt x="1813" y="4390"/>
                  </a:cubicBezTo>
                  <a:cubicBezTo>
                    <a:pt x="1760" y="4482"/>
                    <a:pt x="1814" y="4605"/>
                    <a:pt x="1918" y="4600"/>
                  </a:cubicBezTo>
                  <a:cubicBezTo>
                    <a:pt x="1901" y="4736"/>
                    <a:pt x="2040" y="4750"/>
                    <a:pt x="2138" y="4715"/>
                  </a:cubicBezTo>
                  <a:cubicBezTo>
                    <a:pt x="2163" y="4688"/>
                    <a:pt x="2144" y="4619"/>
                    <a:pt x="2177" y="4600"/>
                  </a:cubicBezTo>
                  <a:cubicBezTo>
                    <a:pt x="2205" y="4613"/>
                    <a:pt x="2228" y="4631"/>
                    <a:pt x="2272" y="4629"/>
                  </a:cubicBezTo>
                  <a:close/>
                  <a:moveTo>
                    <a:pt x="2349" y="6865"/>
                  </a:moveTo>
                  <a:cubicBezTo>
                    <a:pt x="2438" y="6792"/>
                    <a:pt x="2359" y="6717"/>
                    <a:pt x="2329" y="6636"/>
                  </a:cubicBezTo>
                  <a:cubicBezTo>
                    <a:pt x="2321" y="6611"/>
                    <a:pt x="2335" y="6578"/>
                    <a:pt x="2329" y="6559"/>
                  </a:cubicBezTo>
                  <a:cubicBezTo>
                    <a:pt x="2296" y="6439"/>
                    <a:pt x="2159" y="6424"/>
                    <a:pt x="2071" y="6502"/>
                  </a:cubicBezTo>
                  <a:cubicBezTo>
                    <a:pt x="1931" y="6474"/>
                    <a:pt x="1790" y="6576"/>
                    <a:pt x="1832" y="6731"/>
                  </a:cubicBezTo>
                  <a:cubicBezTo>
                    <a:pt x="1895" y="6769"/>
                    <a:pt x="1933" y="6739"/>
                    <a:pt x="1995" y="6760"/>
                  </a:cubicBezTo>
                  <a:cubicBezTo>
                    <a:pt x="2048" y="6778"/>
                    <a:pt x="2078" y="6841"/>
                    <a:pt x="2129" y="6856"/>
                  </a:cubicBezTo>
                  <a:cubicBezTo>
                    <a:pt x="2190" y="6873"/>
                    <a:pt x="2262" y="6850"/>
                    <a:pt x="2349" y="6865"/>
                  </a:cubicBezTo>
                  <a:close/>
                  <a:moveTo>
                    <a:pt x="2425" y="4056"/>
                  </a:moveTo>
                  <a:cubicBezTo>
                    <a:pt x="2572" y="4048"/>
                    <a:pt x="2563" y="3791"/>
                    <a:pt x="2368" y="3845"/>
                  </a:cubicBezTo>
                  <a:cubicBezTo>
                    <a:pt x="2331" y="3667"/>
                    <a:pt x="2052" y="3712"/>
                    <a:pt x="2052" y="3836"/>
                  </a:cubicBezTo>
                  <a:cubicBezTo>
                    <a:pt x="2052" y="3869"/>
                    <a:pt x="2133" y="3939"/>
                    <a:pt x="2148" y="3970"/>
                  </a:cubicBezTo>
                  <a:cubicBezTo>
                    <a:pt x="2207" y="4090"/>
                    <a:pt x="2219" y="4232"/>
                    <a:pt x="2310" y="4247"/>
                  </a:cubicBezTo>
                  <a:cubicBezTo>
                    <a:pt x="2409" y="4262"/>
                    <a:pt x="2497" y="4144"/>
                    <a:pt x="2425" y="4056"/>
                  </a:cubicBezTo>
                  <a:close/>
                  <a:moveTo>
                    <a:pt x="2415" y="7419"/>
                  </a:moveTo>
                  <a:cubicBezTo>
                    <a:pt x="2528" y="7485"/>
                    <a:pt x="2662" y="7371"/>
                    <a:pt x="2607" y="7238"/>
                  </a:cubicBezTo>
                  <a:cubicBezTo>
                    <a:pt x="2585" y="7202"/>
                    <a:pt x="2527" y="7202"/>
                    <a:pt x="2511" y="7161"/>
                  </a:cubicBezTo>
                  <a:cubicBezTo>
                    <a:pt x="2511" y="7130"/>
                    <a:pt x="2511" y="7098"/>
                    <a:pt x="2511" y="7066"/>
                  </a:cubicBezTo>
                  <a:cubicBezTo>
                    <a:pt x="2371" y="6844"/>
                    <a:pt x="2153" y="7074"/>
                    <a:pt x="2119" y="7228"/>
                  </a:cubicBezTo>
                  <a:cubicBezTo>
                    <a:pt x="2192" y="7293"/>
                    <a:pt x="2249" y="7378"/>
                    <a:pt x="2224" y="7515"/>
                  </a:cubicBezTo>
                  <a:cubicBezTo>
                    <a:pt x="2317" y="7576"/>
                    <a:pt x="2390" y="7485"/>
                    <a:pt x="2415" y="7419"/>
                  </a:cubicBezTo>
                  <a:close/>
                  <a:moveTo>
                    <a:pt x="2435" y="3129"/>
                  </a:moveTo>
                  <a:cubicBezTo>
                    <a:pt x="2497" y="3000"/>
                    <a:pt x="2638" y="2949"/>
                    <a:pt x="2616" y="2737"/>
                  </a:cubicBezTo>
                  <a:cubicBezTo>
                    <a:pt x="2548" y="2590"/>
                    <a:pt x="2306" y="2664"/>
                    <a:pt x="2358" y="2842"/>
                  </a:cubicBezTo>
                  <a:cubicBezTo>
                    <a:pt x="2188" y="2844"/>
                    <a:pt x="2158" y="2663"/>
                    <a:pt x="2224" y="2565"/>
                  </a:cubicBezTo>
                  <a:cubicBezTo>
                    <a:pt x="2276" y="2487"/>
                    <a:pt x="2378" y="2499"/>
                    <a:pt x="2444" y="2450"/>
                  </a:cubicBezTo>
                  <a:cubicBezTo>
                    <a:pt x="2440" y="2409"/>
                    <a:pt x="2453" y="2352"/>
                    <a:pt x="2435" y="2326"/>
                  </a:cubicBezTo>
                  <a:cubicBezTo>
                    <a:pt x="2263" y="2298"/>
                    <a:pt x="2184" y="2445"/>
                    <a:pt x="2043" y="2479"/>
                  </a:cubicBezTo>
                  <a:cubicBezTo>
                    <a:pt x="1989" y="2402"/>
                    <a:pt x="1861" y="2319"/>
                    <a:pt x="1804" y="2450"/>
                  </a:cubicBezTo>
                  <a:cubicBezTo>
                    <a:pt x="1776" y="2612"/>
                    <a:pt x="1899" y="2622"/>
                    <a:pt x="1957" y="2699"/>
                  </a:cubicBezTo>
                  <a:cubicBezTo>
                    <a:pt x="1927" y="2805"/>
                    <a:pt x="1794" y="2773"/>
                    <a:pt x="1689" y="2794"/>
                  </a:cubicBezTo>
                  <a:cubicBezTo>
                    <a:pt x="1557" y="2820"/>
                    <a:pt x="1484" y="2939"/>
                    <a:pt x="1431" y="3033"/>
                  </a:cubicBezTo>
                  <a:cubicBezTo>
                    <a:pt x="1527" y="3074"/>
                    <a:pt x="1630" y="2994"/>
                    <a:pt x="1737" y="2985"/>
                  </a:cubicBezTo>
                  <a:cubicBezTo>
                    <a:pt x="1796" y="2980"/>
                    <a:pt x="1856" y="3002"/>
                    <a:pt x="1909" y="2995"/>
                  </a:cubicBezTo>
                  <a:cubicBezTo>
                    <a:pt x="1959" y="2987"/>
                    <a:pt x="1991" y="2939"/>
                    <a:pt x="2033" y="2947"/>
                  </a:cubicBezTo>
                  <a:cubicBezTo>
                    <a:pt x="2078" y="3016"/>
                    <a:pt x="2141" y="3098"/>
                    <a:pt x="2263" y="3062"/>
                  </a:cubicBezTo>
                  <a:cubicBezTo>
                    <a:pt x="2276" y="3128"/>
                    <a:pt x="2356" y="3156"/>
                    <a:pt x="2435" y="3129"/>
                  </a:cubicBezTo>
                  <a:close/>
                  <a:moveTo>
                    <a:pt x="2415" y="3683"/>
                  </a:moveTo>
                  <a:cubicBezTo>
                    <a:pt x="2603" y="3961"/>
                    <a:pt x="3025" y="3458"/>
                    <a:pt x="2626" y="3492"/>
                  </a:cubicBezTo>
                  <a:cubicBezTo>
                    <a:pt x="2591" y="3508"/>
                    <a:pt x="2600" y="3568"/>
                    <a:pt x="2559" y="3578"/>
                  </a:cubicBezTo>
                  <a:cubicBezTo>
                    <a:pt x="2433" y="3541"/>
                    <a:pt x="2515" y="3297"/>
                    <a:pt x="2454" y="3195"/>
                  </a:cubicBezTo>
                  <a:cubicBezTo>
                    <a:pt x="2422" y="3179"/>
                    <a:pt x="2393" y="3190"/>
                    <a:pt x="2358" y="3195"/>
                  </a:cubicBezTo>
                  <a:cubicBezTo>
                    <a:pt x="2315" y="3192"/>
                    <a:pt x="2308" y="3134"/>
                    <a:pt x="2253" y="3138"/>
                  </a:cubicBezTo>
                  <a:cubicBezTo>
                    <a:pt x="2207" y="3141"/>
                    <a:pt x="2064" y="3320"/>
                    <a:pt x="2062" y="3320"/>
                  </a:cubicBezTo>
                  <a:cubicBezTo>
                    <a:pt x="2052" y="3369"/>
                    <a:pt x="2082" y="3408"/>
                    <a:pt x="2100" y="3444"/>
                  </a:cubicBezTo>
                  <a:cubicBezTo>
                    <a:pt x="2223" y="3468"/>
                    <a:pt x="2253" y="3350"/>
                    <a:pt x="2320" y="3348"/>
                  </a:cubicBezTo>
                  <a:cubicBezTo>
                    <a:pt x="2384" y="3512"/>
                    <a:pt x="2231" y="3613"/>
                    <a:pt x="2148" y="3692"/>
                  </a:cubicBezTo>
                  <a:cubicBezTo>
                    <a:pt x="2234" y="3702"/>
                    <a:pt x="2373" y="3768"/>
                    <a:pt x="2415" y="3683"/>
                  </a:cubicBezTo>
                  <a:close/>
                  <a:moveTo>
                    <a:pt x="2874" y="8796"/>
                  </a:moveTo>
                  <a:cubicBezTo>
                    <a:pt x="3023" y="8787"/>
                    <a:pt x="3085" y="8501"/>
                    <a:pt x="2970" y="8404"/>
                  </a:cubicBezTo>
                  <a:cubicBezTo>
                    <a:pt x="2904" y="8348"/>
                    <a:pt x="2761" y="8371"/>
                    <a:pt x="2759" y="8451"/>
                  </a:cubicBezTo>
                  <a:cubicBezTo>
                    <a:pt x="2758" y="8507"/>
                    <a:pt x="2830" y="8508"/>
                    <a:pt x="2836" y="8576"/>
                  </a:cubicBezTo>
                  <a:cubicBezTo>
                    <a:pt x="2683" y="8766"/>
                    <a:pt x="2548" y="8483"/>
                    <a:pt x="2473" y="8375"/>
                  </a:cubicBezTo>
                  <a:cubicBezTo>
                    <a:pt x="2227" y="8473"/>
                    <a:pt x="2534" y="8668"/>
                    <a:pt x="2568" y="8805"/>
                  </a:cubicBezTo>
                  <a:cubicBezTo>
                    <a:pt x="2482" y="8827"/>
                    <a:pt x="2459" y="8945"/>
                    <a:pt x="2521" y="9015"/>
                  </a:cubicBezTo>
                  <a:cubicBezTo>
                    <a:pt x="2644" y="9040"/>
                    <a:pt x="2675" y="8972"/>
                    <a:pt x="2750" y="8948"/>
                  </a:cubicBezTo>
                  <a:cubicBezTo>
                    <a:pt x="2795" y="9032"/>
                    <a:pt x="2814" y="9143"/>
                    <a:pt x="2721" y="9187"/>
                  </a:cubicBezTo>
                  <a:cubicBezTo>
                    <a:pt x="2663" y="9180"/>
                    <a:pt x="2626" y="9194"/>
                    <a:pt x="2597" y="9216"/>
                  </a:cubicBezTo>
                  <a:cubicBezTo>
                    <a:pt x="2549" y="9417"/>
                    <a:pt x="2847" y="9396"/>
                    <a:pt x="2922" y="9264"/>
                  </a:cubicBezTo>
                  <a:cubicBezTo>
                    <a:pt x="3021" y="9087"/>
                    <a:pt x="2947" y="8937"/>
                    <a:pt x="2874" y="8796"/>
                  </a:cubicBezTo>
                  <a:close/>
                  <a:moveTo>
                    <a:pt x="2951" y="8021"/>
                  </a:moveTo>
                  <a:cubicBezTo>
                    <a:pt x="3157" y="7863"/>
                    <a:pt x="3303" y="8256"/>
                    <a:pt x="3476" y="8098"/>
                  </a:cubicBezTo>
                  <a:cubicBezTo>
                    <a:pt x="3348" y="8000"/>
                    <a:pt x="3347" y="7775"/>
                    <a:pt x="3113" y="7783"/>
                  </a:cubicBezTo>
                  <a:cubicBezTo>
                    <a:pt x="3131" y="7723"/>
                    <a:pt x="3101" y="7647"/>
                    <a:pt x="3065" y="7611"/>
                  </a:cubicBezTo>
                  <a:cubicBezTo>
                    <a:pt x="3017" y="7601"/>
                    <a:pt x="2960" y="7601"/>
                    <a:pt x="2931" y="7572"/>
                  </a:cubicBezTo>
                  <a:cubicBezTo>
                    <a:pt x="2938" y="7521"/>
                    <a:pt x="2924" y="7491"/>
                    <a:pt x="2912" y="7458"/>
                  </a:cubicBezTo>
                  <a:cubicBezTo>
                    <a:pt x="2835" y="7409"/>
                    <a:pt x="2748" y="7465"/>
                    <a:pt x="2712" y="7515"/>
                  </a:cubicBezTo>
                  <a:cubicBezTo>
                    <a:pt x="2641" y="7511"/>
                    <a:pt x="2618" y="7555"/>
                    <a:pt x="2568" y="7572"/>
                  </a:cubicBezTo>
                  <a:cubicBezTo>
                    <a:pt x="2515" y="7666"/>
                    <a:pt x="2588" y="7809"/>
                    <a:pt x="2673" y="7792"/>
                  </a:cubicBezTo>
                  <a:cubicBezTo>
                    <a:pt x="2664" y="7653"/>
                    <a:pt x="2821" y="7632"/>
                    <a:pt x="2845" y="7744"/>
                  </a:cubicBezTo>
                  <a:cubicBezTo>
                    <a:pt x="2879" y="7896"/>
                    <a:pt x="2712" y="7968"/>
                    <a:pt x="2607" y="7974"/>
                  </a:cubicBezTo>
                  <a:cubicBezTo>
                    <a:pt x="2333" y="7989"/>
                    <a:pt x="2274" y="7709"/>
                    <a:pt x="2148" y="7582"/>
                  </a:cubicBezTo>
                  <a:cubicBezTo>
                    <a:pt x="2119" y="7611"/>
                    <a:pt x="2091" y="7639"/>
                    <a:pt x="2081" y="7687"/>
                  </a:cubicBezTo>
                  <a:cubicBezTo>
                    <a:pt x="2274" y="7877"/>
                    <a:pt x="2086" y="8339"/>
                    <a:pt x="1832" y="8251"/>
                  </a:cubicBezTo>
                  <a:cubicBezTo>
                    <a:pt x="1782" y="8233"/>
                    <a:pt x="1692" y="8140"/>
                    <a:pt x="1746" y="8060"/>
                  </a:cubicBezTo>
                  <a:cubicBezTo>
                    <a:pt x="1801" y="8049"/>
                    <a:pt x="1851" y="8135"/>
                    <a:pt x="1928" y="8079"/>
                  </a:cubicBezTo>
                  <a:cubicBezTo>
                    <a:pt x="2059" y="7920"/>
                    <a:pt x="1825" y="7781"/>
                    <a:pt x="1670" y="7878"/>
                  </a:cubicBezTo>
                  <a:cubicBezTo>
                    <a:pt x="1603" y="7787"/>
                    <a:pt x="1389" y="7869"/>
                    <a:pt x="1316" y="7802"/>
                  </a:cubicBezTo>
                  <a:cubicBezTo>
                    <a:pt x="1297" y="7931"/>
                    <a:pt x="1504" y="7969"/>
                    <a:pt x="1555" y="8117"/>
                  </a:cubicBezTo>
                  <a:cubicBezTo>
                    <a:pt x="1575" y="8174"/>
                    <a:pt x="1563" y="8227"/>
                    <a:pt x="1594" y="8270"/>
                  </a:cubicBezTo>
                  <a:cubicBezTo>
                    <a:pt x="1616" y="8301"/>
                    <a:pt x="1668" y="8311"/>
                    <a:pt x="1708" y="8346"/>
                  </a:cubicBezTo>
                  <a:cubicBezTo>
                    <a:pt x="1785" y="8414"/>
                    <a:pt x="1797" y="8487"/>
                    <a:pt x="1928" y="8442"/>
                  </a:cubicBezTo>
                  <a:cubicBezTo>
                    <a:pt x="1944" y="8458"/>
                    <a:pt x="1936" y="8498"/>
                    <a:pt x="1938" y="8528"/>
                  </a:cubicBezTo>
                  <a:cubicBezTo>
                    <a:pt x="2017" y="8598"/>
                    <a:pt x="2123" y="8642"/>
                    <a:pt x="2100" y="8815"/>
                  </a:cubicBezTo>
                  <a:cubicBezTo>
                    <a:pt x="2133" y="8858"/>
                    <a:pt x="2161" y="8906"/>
                    <a:pt x="2224" y="8920"/>
                  </a:cubicBezTo>
                  <a:cubicBezTo>
                    <a:pt x="2215" y="8770"/>
                    <a:pt x="2323" y="8756"/>
                    <a:pt x="2310" y="8633"/>
                  </a:cubicBezTo>
                  <a:cubicBezTo>
                    <a:pt x="2299" y="8520"/>
                    <a:pt x="2076" y="8409"/>
                    <a:pt x="2234" y="8337"/>
                  </a:cubicBezTo>
                  <a:cubicBezTo>
                    <a:pt x="2295" y="8376"/>
                    <a:pt x="2398" y="8416"/>
                    <a:pt x="2425" y="8337"/>
                  </a:cubicBezTo>
                  <a:cubicBezTo>
                    <a:pt x="2454" y="8249"/>
                    <a:pt x="2270" y="8109"/>
                    <a:pt x="2368" y="8031"/>
                  </a:cubicBezTo>
                  <a:cubicBezTo>
                    <a:pt x="2437" y="8120"/>
                    <a:pt x="2601" y="8186"/>
                    <a:pt x="2740" y="8146"/>
                  </a:cubicBezTo>
                  <a:cubicBezTo>
                    <a:pt x="2812" y="8276"/>
                    <a:pt x="3012" y="8183"/>
                    <a:pt x="2951" y="8021"/>
                  </a:cubicBezTo>
                  <a:close/>
                  <a:moveTo>
                    <a:pt x="3428" y="9589"/>
                  </a:moveTo>
                  <a:cubicBezTo>
                    <a:pt x="3447" y="9550"/>
                    <a:pt x="3431" y="9500"/>
                    <a:pt x="3419" y="9464"/>
                  </a:cubicBezTo>
                  <a:cubicBezTo>
                    <a:pt x="3325" y="9408"/>
                    <a:pt x="3219" y="9465"/>
                    <a:pt x="3103" y="9426"/>
                  </a:cubicBezTo>
                  <a:cubicBezTo>
                    <a:pt x="3035" y="9403"/>
                    <a:pt x="2995" y="9312"/>
                    <a:pt x="2941" y="9312"/>
                  </a:cubicBezTo>
                  <a:cubicBezTo>
                    <a:pt x="2892" y="9311"/>
                    <a:pt x="2852" y="9369"/>
                    <a:pt x="2836" y="9417"/>
                  </a:cubicBezTo>
                  <a:cubicBezTo>
                    <a:pt x="2937" y="9566"/>
                    <a:pt x="3195" y="9690"/>
                    <a:pt x="3428" y="9589"/>
                  </a:cubicBezTo>
                  <a:close/>
                  <a:moveTo>
                    <a:pt x="3553" y="8968"/>
                  </a:moveTo>
                  <a:cubicBezTo>
                    <a:pt x="3553" y="8926"/>
                    <a:pt x="3585" y="8911"/>
                    <a:pt x="3562" y="8872"/>
                  </a:cubicBezTo>
                  <a:cubicBezTo>
                    <a:pt x="3534" y="8862"/>
                    <a:pt x="3458" y="8847"/>
                    <a:pt x="3457" y="8891"/>
                  </a:cubicBezTo>
                  <a:cubicBezTo>
                    <a:pt x="3455" y="8950"/>
                    <a:pt x="3489" y="8974"/>
                    <a:pt x="3553" y="8968"/>
                  </a:cubicBezTo>
                  <a:close/>
                  <a:moveTo>
                    <a:pt x="3629" y="9264"/>
                  </a:moveTo>
                  <a:cubicBezTo>
                    <a:pt x="3581" y="9212"/>
                    <a:pt x="3592" y="9119"/>
                    <a:pt x="3553" y="9054"/>
                  </a:cubicBezTo>
                  <a:cubicBezTo>
                    <a:pt x="3547" y="9045"/>
                    <a:pt x="3400" y="8895"/>
                    <a:pt x="3390" y="8891"/>
                  </a:cubicBezTo>
                  <a:cubicBezTo>
                    <a:pt x="3344" y="8871"/>
                    <a:pt x="3270" y="8888"/>
                    <a:pt x="3247" y="8910"/>
                  </a:cubicBezTo>
                  <a:cubicBezTo>
                    <a:pt x="3222" y="8933"/>
                    <a:pt x="3235" y="9002"/>
                    <a:pt x="3218" y="9025"/>
                  </a:cubicBezTo>
                  <a:cubicBezTo>
                    <a:pt x="3204" y="9045"/>
                    <a:pt x="3150" y="9046"/>
                    <a:pt x="3132" y="9073"/>
                  </a:cubicBezTo>
                  <a:cubicBezTo>
                    <a:pt x="3090" y="9134"/>
                    <a:pt x="3111" y="9191"/>
                    <a:pt x="3142" y="9254"/>
                  </a:cubicBezTo>
                  <a:cubicBezTo>
                    <a:pt x="3183" y="9274"/>
                    <a:pt x="3237" y="9280"/>
                    <a:pt x="3285" y="9292"/>
                  </a:cubicBezTo>
                  <a:cubicBezTo>
                    <a:pt x="3311" y="9541"/>
                    <a:pt x="3567" y="9361"/>
                    <a:pt x="3629" y="9264"/>
                  </a:cubicBezTo>
                  <a:close/>
                  <a:moveTo>
                    <a:pt x="3620" y="2163"/>
                  </a:moveTo>
                  <a:cubicBezTo>
                    <a:pt x="3648" y="2052"/>
                    <a:pt x="3521" y="1957"/>
                    <a:pt x="3553" y="1839"/>
                  </a:cubicBezTo>
                  <a:cubicBezTo>
                    <a:pt x="3472" y="1721"/>
                    <a:pt x="3210" y="1710"/>
                    <a:pt x="3209" y="1886"/>
                  </a:cubicBezTo>
                  <a:cubicBezTo>
                    <a:pt x="3208" y="1953"/>
                    <a:pt x="3275" y="1993"/>
                    <a:pt x="3237" y="2087"/>
                  </a:cubicBezTo>
                  <a:cubicBezTo>
                    <a:pt x="3270" y="2139"/>
                    <a:pt x="3318" y="2175"/>
                    <a:pt x="3400" y="2154"/>
                  </a:cubicBezTo>
                  <a:cubicBezTo>
                    <a:pt x="3445" y="2256"/>
                    <a:pt x="3594" y="2266"/>
                    <a:pt x="3620" y="2163"/>
                  </a:cubicBezTo>
                  <a:close/>
                  <a:moveTo>
                    <a:pt x="3629" y="1494"/>
                  </a:moveTo>
                  <a:cubicBezTo>
                    <a:pt x="3667" y="1373"/>
                    <a:pt x="3737" y="1241"/>
                    <a:pt x="3620" y="1160"/>
                  </a:cubicBezTo>
                  <a:cubicBezTo>
                    <a:pt x="3447" y="1113"/>
                    <a:pt x="3409" y="1271"/>
                    <a:pt x="3256" y="1275"/>
                  </a:cubicBezTo>
                  <a:cubicBezTo>
                    <a:pt x="3194" y="1357"/>
                    <a:pt x="3248" y="1475"/>
                    <a:pt x="3295" y="1533"/>
                  </a:cubicBezTo>
                  <a:cubicBezTo>
                    <a:pt x="3257" y="1648"/>
                    <a:pt x="3328" y="1775"/>
                    <a:pt x="3448" y="1733"/>
                  </a:cubicBezTo>
                  <a:cubicBezTo>
                    <a:pt x="3475" y="1620"/>
                    <a:pt x="3546" y="1552"/>
                    <a:pt x="3629" y="1494"/>
                  </a:cubicBezTo>
                  <a:close/>
                  <a:moveTo>
                    <a:pt x="3715" y="8729"/>
                  </a:moveTo>
                  <a:cubicBezTo>
                    <a:pt x="3706" y="8645"/>
                    <a:pt x="3736" y="8534"/>
                    <a:pt x="3725" y="8451"/>
                  </a:cubicBezTo>
                  <a:cubicBezTo>
                    <a:pt x="3667" y="8390"/>
                    <a:pt x="3514" y="8366"/>
                    <a:pt x="3476" y="8461"/>
                  </a:cubicBezTo>
                  <a:cubicBezTo>
                    <a:pt x="3397" y="8417"/>
                    <a:pt x="3291" y="8469"/>
                    <a:pt x="3256" y="8528"/>
                  </a:cubicBezTo>
                  <a:cubicBezTo>
                    <a:pt x="3247" y="8585"/>
                    <a:pt x="3267" y="8613"/>
                    <a:pt x="3275" y="8652"/>
                  </a:cubicBezTo>
                  <a:cubicBezTo>
                    <a:pt x="3230" y="8681"/>
                    <a:pt x="3193" y="8695"/>
                    <a:pt x="3189" y="8748"/>
                  </a:cubicBezTo>
                  <a:cubicBezTo>
                    <a:pt x="3178" y="8940"/>
                    <a:pt x="3483" y="8789"/>
                    <a:pt x="3591" y="8834"/>
                  </a:cubicBezTo>
                  <a:cubicBezTo>
                    <a:pt x="3631" y="8798"/>
                    <a:pt x="3673" y="8763"/>
                    <a:pt x="3715" y="8729"/>
                  </a:cubicBezTo>
                  <a:close/>
                  <a:moveTo>
                    <a:pt x="3591" y="2775"/>
                  </a:moveTo>
                  <a:cubicBezTo>
                    <a:pt x="3668" y="2747"/>
                    <a:pt x="3794" y="2798"/>
                    <a:pt x="3830" y="2699"/>
                  </a:cubicBezTo>
                  <a:cubicBezTo>
                    <a:pt x="3732" y="2602"/>
                    <a:pt x="3502" y="2637"/>
                    <a:pt x="3448" y="2498"/>
                  </a:cubicBezTo>
                  <a:cubicBezTo>
                    <a:pt x="3346" y="2485"/>
                    <a:pt x="3289" y="2517"/>
                    <a:pt x="3247" y="2565"/>
                  </a:cubicBezTo>
                  <a:cubicBezTo>
                    <a:pt x="3228" y="2672"/>
                    <a:pt x="3299" y="2691"/>
                    <a:pt x="3352" y="2727"/>
                  </a:cubicBezTo>
                  <a:cubicBezTo>
                    <a:pt x="3344" y="2816"/>
                    <a:pt x="3310" y="2875"/>
                    <a:pt x="3237" y="2880"/>
                  </a:cubicBezTo>
                  <a:cubicBezTo>
                    <a:pt x="3064" y="2893"/>
                    <a:pt x="3006" y="2599"/>
                    <a:pt x="3142" y="2488"/>
                  </a:cubicBezTo>
                  <a:cubicBezTo>
                    <a:pt x="3270" y="2439"/>
                    <a:pt x="3400" y="2390"/>
                    <a:pt x="3438" y="2249"/>
                  </a:cubicBezTo>
                  <a:cubicBezTo>
                    <a:pt x="3406" y="2212"/>
                    <a:pt x="3339" y="2165"/>
                    <a:pt x="3256" y="2183"/>
                  </a:cubicBezTo>
                  <a:cubicBezTo>
                    <a:pt x="3217" y="2191"/>
                    <a:pt x="3187" y="2245"/>
                    <a:pt x="3142" y="2269"/>
                  </a:cubicBezTo>
                  <a:cubicBezTo>
                    <a:pt x="2974" y="2357"/>
                    <a:pt x="2765" y="2288"/>
                    <a:pt x="2693" y="2183"/>
                  </a:cubicBezTo>
                  <a:cubicBezTo>
                    <a:pt x="2629" y="2089"/>
                    <a:pt x="2602" y="1842"/>
                    <a:pt x="2826" y="1915"/>
                  </a:cubicBezTo>
                  <a:cubicBezTo>
                    <a:pt x="2840" y="1953"/>
                    <a:pt x="2854" y="1989"/>
                    <a:pt x="2874" y="2020"/>
                  </a:cubicBezTo>
                  <a:cubicBezTo>
                    <a:pt x="3099" y="2114"/>
                    <a:pt x="3083" y="1765"/>
                    <a:pt x="2922" y="1733"/>
                  </a:cubicBezTo>
                  <a:cubicBezTo>
                    <a:pt x="3032" y="1692"/>
                    <a:pt x="3044" y="1465"/>
                    <a:pt x="2970" y="1370"/>
                  </a:cubicBezTo>
                  <a:cubicBezTo>
                    <a:pt x="2794" y="1427"/>
                    <a:pt x="2857" y="1722"/>
                    <a:pt x="2607" y="1705"/>
                  </a:cubicBezTo>
                  <a:cubicBezTo>
                    <a:pt x="2570" y="1739"/>
                    <a:pt x="2527" y="1766"/>
                    <a:pt x="2492" y="1800"/>
                  </a:cubicBezTo>
                  <a:cubicBezTo>
                    <a:pt x="2488" y="1860"/>
                    <a:pt x="2467" y="1903"/>
                    <a:pt x="2435" y="1934"/>
                  </a:cubicBezTo>
                  <a:cubicBezTo>
                    <a:pt x="2257" y="1901"/>
                    <a:pt x="2205" y="2073"/>
                    <a:pt x="2071" y="2116"/>
                  </a:cubicBezTo>
                  <a:cubicBezTo>
                    <a:pt x="2153" y="2268"/>
                    <a:pt x="2452" y="2063"/>
                    <a:pt x="2501" y="2259"/>
                  </a:cubicBezTo>
                  <a:cubicBezTo>
                    <a:pt x="2520" y="2333"/>
                    <a:pt x="2456" y="2433"/>
                    <a:pt x="2530" y="2488"/>
                  </a:cubicBezTo>
                  <a:cubicBezTo>
                    <a:pt x="2678" y="2445"/>
                    <a:pt x="2765" y="2468"/>
                    <a:pt x="2922" y="2498"/>
                  </a:cubicBezTo>
                  <a:cubicBezTo>
                    <a:pt x="2895" y="2560"/>
                    <a:pt x="2918" y="2599"/>
                    <a:pt x="2893" y="2651"/>
                  </a:cubicBezTo>
                  <a:cubicBezTo>
                    <a:pt x="2865" y="2709"/>
                    <a:pt x="2801" y="2711"/>
                    <a:pt x="2798" y="2775"/>
                  </a:cubicBezTo>
                  <a:cubicBezTo>
                    <a:pt x="2791" y="2905"/>
                    <a:pt x="2948" y="2858"/>
                    <a:pt x="2970" y="2937"/>
                  </a:cubicBezTo>
                  <a:cubicBezTo>
                    <a:pt x="2986" y="2998"/>
                    <a:pt x="2872" y="3066"/>
                    <a:pt x="2865" y="3148"/>
                  </a:cubicBezTo>
                  <a:cubicBezTo>
                    <a:pt x="2856" y="3242"/>
                    <a:pt x="2890" y="3300"/>
                    <a:pt x="2979" y="3348"/>
                  </a:cubicBezTo>
                  <a:cubicBezTo>
                    <a:pt x="3037" y="3225"/>
                    <a:pt x="3126" y="3132"/>
                    <a:pt x="3209" y="3033"/>
                  </a:cubicBezTo>
                  <a:cubicBezTo>
                    <a:pt x="3328" y="3033"/>
                    <a:pt x="3408" y="2994"/>
                    <a:pt x="3467" y="2928"/>
                  </a:cubicBezTo>
                  <a:cubicBezTo>
                    <a:pt x="3519" y="2868"/>
                    <a:pt x="3523" y="2799"/>
                    <a:pt x="3591" y="2775"/>
                  </a:cubicBezTo>
                  <a:close/>
                  <a:moveTo>
                    <a:pt x="3744" y="9388"/>
                  </a:moveTo>
                  <a:cubicBezTo>
                    <a:pt x="3742" y="9358"/>
                    <a:pt x="3750" y="9318"/>
                    <a:pt x="3734" y="9302"/>
                  </a:cubicBezTo>
                  <a:cubicBezTo>
                    <a:pt x="3661" y="9281"/>
                    <a:pt x="3571" y="9322"/>
                    <a:pt x="3572" y="9407"/>
                  </a:cubicBezTo>
                  <a:cubicBezTo>
                    <a:pt x="3619" y="9426"/>
                    <a:pt x="3719" y="9423"/>
                    <a:pt x="3744" y="9388"/>
                  </a:cubicBezTo>
                  <a:close/>
                  <a:moveTo>
                    <a:pt x="3706" y="1800"/>
                  </a:moveTo>
                  <a:cubicBezTo>
                    <a:pt x="3820" y="1952"/>
                    <a:pt x="3943" y="1746"/>
                    <a:pt x="3964" y="1628"/>
                  </a:cubicBezTo>
                  <a:cubicBezTo>
                    <a:pt x="3863" y="1401"/>
                    <a:pt x="3339" y="1587"/>
                    <a:pt x="3572" y="1819"/>
                  </a:cubicBezTo>
                  <a:cubicBezTo>
                    <a:pt x="3627" y="1824"/>
                    <a:pt x="3671" y="1817"/>
                    <a:pt x="3706" y="1800"/>
                  </a:cubicBezTo>
                  <a:close/>
                  <a:moveTo>
                    <a:pt x="3830" y="1485"/>
                  </a:moveTo>
                  <a:cubicBezTo>
                    <a:pt x="3862" y="1310"/>
                    <a:pt x="3627" y="1306"/>
                    <a:pt x="3696" y="1485"/>
                  </a:cubicBezTo>
                  <a:cubicBezTo>
                    <a:pt x="3730" y="1499"/>
                    <a:pt x="3796" y="1499"/>
                    <a:pt x="3830" y="1485"/>
                  </a:cubicBezTo>
                  <a:close/>
                  <a:moveTo>
                    <a:pt x="3830" y="9015"/>
                  </a:moveTo>
                  <a:cubicBezTo>
                    <a:pt x="3897" y="8949"/>
                    <a:pt x="3910" y="8825"/>
                    <a:pt x="3830" y="8786"/>
                  </a:cubicBezTo>
                  <a:cubicBezTo>
                    <a:pt x="3569" y="8658"/>
                    <a:pt x="3549" y="9123"/>
                    <a:pt x="3658" y="9226"/>
                  </a:cubicBezTo>
                  <a:cubicBezTo>
                    <a:pt x="3786" y="9346"/>
                    <a:pt x="3948" y="9152"/>
                    <a:pt x="3830" y="9015"/>
                  </a:cubicBezTo>
                  <a:close/>
                  <a:moveTo>
                    <a:pt x="4050" y="9761"/>
                  </a:moveTo>
                  <a:cubicBezTo>
                    <a:pt x="4023" y="9675"/>
                    <a:pt x="3982" y="9605"/>
                    <a:pt x="3944" y="9531"/>
                  </a:cubicBezTo>
                  <a:cubicBezTo>
                    <a:pt x="3855" y="9522"/>
                    <a:pt x="3815" y="9463"/>
                    <a:pt x="3753" y="9426"/>
                  </a:cubicBezTo>
                  <a:cubicBezTo>
                    <a:pt x="3681" y="9474"/>
                    <a:pt x="3568" y="9423"/>
                    <a:pt x="3495" y="9464"/>
                  </a:cubicBezTo>
                  <a:cubicBezTo>
                    <a:pt x="3449" y="9550"/>
                    <a:pt x="3503" y="9630"/>
                    <a:pt x="3553" y="9675"/>
                  </a:cubicBezTo>
                  <a:cubicBezTo>
                    <a:pt x="3584" y="9675"/>
                    <a:pt x="3616" y="9675"/>
                    <a:pt x="3648" y="9675"/>
                  </a:cubicBezTo>
                  <a:cubicBezTo>
                    <a:pt x="3564" y="9809"/>
                    <a:pt x="3773" y="9889"/>
                    <a:pt x="3849" y="9789"/>
                  </a:cubicBezTo>
                  <a:cubicBezTo>
                    <a:pt x="3895" y="9836"/>
                    <a:pt x="4035" y="9829"/>
                    <a:pt x="4050" y="9761"/>
                  </a:cubicBezTo>
                  <a:close/>
                  <a:moveTo>
                    <a:pt x="4002" y="2125"/>
                  </a:moveTo>
                  <a:cubicBezTo>
                    <a:pt x="4017" y="2021"/>
                    <a:pt x="3978" y="1895"/>
                    <a:pt x="3887" y="1867"/>
                  </a:cubicBezTo>
                  <a:cubicBezTo>
                    <a:pt x="3798" y="1947"/>
                    <a:pt x="3685" y="1807"/>
                    <a:pt x="3600" y="1886"/>
                  </a:cubicBezTo>
                  <a:cubicBezTo>
                    <a:pt x="3624" y="2008"/>
                    <a:pt x="3625" y="2147"/>
                    <a:pt x="3744" y="2163"/>
                  </a:cubicBezTo>
                  <a:cubicBezTo>
                    <a:pt x="3772" y="2167"/>
                    <a:pt x="3796" y="2148"/>
                    <a:pt x="3830" y="2144"/>
                  </a:cubicBezTo>
                  <a:cubicBezTo>
                    <a:pt x="3885" y="2139"/>
                    <a:pt x="3957" y="2167"/>
                    <a:pt x="4002" y="2125"/>
                  </a:cubicBezTo>
                  <a:close/>
                  <a:moveTo>
                    <a:pt x="4202" y="8958"/>
                  </a:moveTo>
                  <a:cubicBezTo>
                    <a:pt x="4202" y="8923"/>
                    <a:pt x="4171" y="8896"/>
                    <a:pt x="4136" y="8853"/>
                  </a:cubicBezTo>
                  <a:cubicBezTo>
                    <a:pt x="4076" y="8778"/>
                    <a:pt x="4030" y="8731"/>
                    <a:pt x="3906" y="8776"/>
                  </a:cubicBezTo>
                  <a:cubicBezTo>
                    <a:pt x="3971" y="8910"/>
                    <a:pt x="3827" y="9005"/>
                    <a:pt x="3906" y="9120"/>
                  </a:cubicBezTo>
                  <a:cubicBezTo>
                    <a:pt x="3970" y="9130"/>
                    <a:pt x="4011" y="9162"/>
                    <a:pt x="4088" y="9159"/>
                  </a:cubicBezTo>
                  <a:cubicBezTo>
                    <a:pt x="4086" y="9064"/>
                    <a:pt x="4202" y="9050"/>
                    <a:pt x="4202" y="8958"/>
                  </a:cubicBezTo>
                  <a:close/>
                  <a:moveTo>
                    <a:pt x="4011" y="2431"/>
                  </a:moveTo>
                  <a:cubicBezTo>
                    <a:pt x="4172" y="2517"/>
                    <a:pt x="4266" y="2300"/>
                    <a:pt x="4174" y="2183"/>
                  </a:cubicBezTo>
                  <a:cubicBezTo>
                    <a:pt x="4004" y="2148"/>
                    <a:pt x="3803" y="2200"/>
                    <a:pt x="3629" y="2211"/>
                  </a:cubicBezTo>
                  <a:cubicBezTo>
                    <a:pt x="3616" y="2314"/>
                    <a:pt x="3703" y="2316"/>
                    <a:pt x="3744" y="2364"/>
                  </a:cubicBezTo>
                  <a:cubicBezTo>
                    <a:pt x="3749" y="2504"/>
                    <a:pt x="3934" y="2516"/>
                    <a:pt x="4011" y="2431"/>
                  </a:cubicBezTo>
                  <a:close/>
                  <a:moveTo>
                    <a:pt x="4183" y="1456"/>
                  </a:moveTo>
                  <a:cubicBezTo>
                    <a:pt x="4248" y="1352"/>
                    <a:pt x="4176" y="1320"/>
                    <a:pt x="4155" y="1227"/>
                  </a:cubicBezTo>
                  <a:cubicBezTo>
                    <a:pt x="4147" y="1193"/>
                    <a:pt x="4155" y="1159"/>
                    <a:pt x="4145" y="1141"/>
                  </a:cubicBezTo>
                  <a:cubicBezTo>
                    <a:pt x="4095" y="1045"/>
                    <a:pt x="3972" y="1052"/>
                    <a:pt x="3878" y="1141"/>
                  </a:cubicBezTo>
                  <a:cubicBezTo>
                    <a:pt x="3499" y="1133"/>
                    <a:pt x="3894" y="1367"/>
                    <a:pt x="3897" y="1533"/>
                  </a:cubicBezTo>
                  <a:cubicBezTo>
                    <a:pt x="3953" y="1547"/>
                    <a:pt x="3955" y="1603"/>
                    <a:pt x="4011" y="1600"/>
                  </a:cubicBezTo>
                  <a:cubicBezTo>
                    <a:pt x="4038" y="1598"/>
                    <a:pt x="4149" y="1512"/>
                    <a:pt x="4183" y="1456"/>
                  </a:cubicBezTo>
                  <a:close/>
                  <a:moveTo>
                    <a:pt x="4183" y="8815"/>
                  </a:moveTo>
                  <a:cubicBezTo>
                    <a:pt x="4307" y="8808"/>
                    <a:pt x="4312" y="8572"/>
                    <a:pt x="4174" y="8547"/>
                  </a:cubicBezTo>
                  <a:cubicBezTo>
                    <a:pt x="4225" y="8337"/>
                    <a:pt x="3954" y="8339"/>
                    <a:pt x="3906" y="8461"/>
                  </a:cubicBezTo>
                  <a:cubicBezTo>
                    <a:pt x="3882" y="8453"/>
                    <a:pt x="3855" y="8449"/>
                    <a:pt x="3820" y="8451"/>
                  </a:cubicBezTo>
                  <a:cubicBezTo>
                    <a:pt x="3735" y="8477"/>
                    <a:pt x="3715" y="8664"/>
                    <a:pt x="3782" y="8729"/>
                  </a:cubicBezTo>
                  <a:cubicBezTo>
                    <a:pt x="3866" y="8733"/>
                    <a:pt x="3928" y="8695"/>
                    <a:pt x="4030" y="8719"/>
                  </a:cubicBezTo>
                  <a:cubicBezTo>
                    <a:pt x="4105" y="8737"/>
                    <a:pt x="4119" y="8818"/>
                    <a:pt x="4183" y="8815"/>
                  </a:cubicBezTo>
                  <a:close/>
                  <a:moveTo>
                    <a:pt x="4050" y="2087"/>
                  </a:moveTo>
                  <a:cubicBezTo>
                    <a:pt x="4185" y="2190"/>
                    <a:pt x="4305" y="2016"/>
                    <a:pt x="4269" y="1829"/>
                  </a:cubicBezTo>
                  <a:cubicBezTo>
                    <a:pt x="4246" y="1707"/>
                    <a:pt x="4005" y="1569"/>
                    <a:pt x="3944" y="1714"/>
                  </a:cubicBezTo>
                  <a:cubicBezTo>
                    <a:pt x="3901" y="1818"/>
                    <a:pt x="3988" y="1907"/>
                    <a:pt x="4040" y="1953"/>
                  </a:cubicBezTo>
                  <a:cubicBezTo>
                    <a:pt x="4041" y="2000"/>
                    <a:pt x="4035" y="2054"/>
                    <a:pt x="4050" y="2087"/>
                  </a:cubicBezTo>
                  <a:close/>
                  <a:moveTo>
                    <a:pt x="4346" y="1494"/>
                  </a:moveTo>
                  <a:cubicBezTo>
                    <a:pt x="4237" y="1469"/>
                    <a:pt x="4114" y="1510"/>
                    <a:pt x="4088" y="1600"/>
                  </a:cubicBezTo>
                  <a:cubicBezTo>
                    <a:pt x="4167" y="1704"/>
                    <a:pt x="4345" y="1613"/>
                    <a:pt x="4346" y="1494"/>
                  </a:cubicBezTo>
                  <a:close/>
                  <a:moveTo>
                    <a:pt x="3916" y="9503"/>
                  </a:moveTo>
                  <a:cubicBezTo>
                    <a:pt x="4071" y="9552"/>
                    <a:pt x="4312" y="9464"/>
                    <a:pt x="4298" y="9321"/>
                  </a:cubicBezTo>
                  <a:cubicBezTo>
                    <a:pt x="4290" y="9242"/>
                    <a:pt x="4169" y="9178"/>
                    <a:pt x="4088" y="9235"/>
                  </a:cubicBezTo>
                  <a:cubicBezTo>
                    <a:pt x="4042" y="9206"/>
                    <a:pt x="3997" y="9159"/>
                    <a:pt x="3925" y="9178"/>
                  </a:cubicBezTo>
                  <a:cubicBezTo>
                    <a:pt x="3918" y="9180"/>
                    <a:pt x="3778" y="9290"/>
                    <a:pt x="3772" y="9331"/>
                  </a:cubicBezTo>
                  <a:cubicBezTo>
                    <a:pt x="3763" y="9400"/>
                    <a:pt x="3860" y="9485"/>
                    <a:pt x="3916" y="9503"/>
                  </a:cubicBezTo>
                  <a:close/>
                  <a:moveTo>
                    <a:pt x="4403" y="9732"/>
                  </a:moveTo>
                  <a:cubicBezTo>
                    <a:pt x="4573" y="9775"/>
                    <a:pt x="4624" y="9568"/>
                    <a:pt x="4518" y="9503"/>
                  </a:cubicBezTo>
                  <a:cubicBezTo>
                    <a:pt x="4646" y="9383"/>
                    <a:pt x="4461" y="9180"/>
                    <a:pt x="4336" y="9321"/>
                  </a:cubicBezTo>
                  <a:cubicBezTo>
                    <a:pt x="4312" y="9349"/>
                    <a:pt x="4318" y="9396"/>
                    <a:pt x="4298" y="9426"/>
                  </a:cubicBezTo>
                  <a:cubicBezTo>
                    <a:pt x="4228" y="9529"/>
                    <a:pt x="4089" y="9513"/>
                    <a:pt x="4030" y="9570"/>
                  </a:cubicBezTo>
                  <a:cubicBezTo>
                    <a:pt x="4009" y="9752"/>
                    <a:pt x="4275" y="9887"/>
                    <a:pt x="4403" y="9732"/>
                  </a:cubicBezTo>
                  <a:close/>
                  <a:moveTo>
                    <a:pt x="4499" y="1275"/>
                  </a:moveTo>
                  <a:cubicBezTo>
                    <a:pt x="4536" y="1265"/>
                    <a:pt x="4598" y="1285"/>
                    <a:pt x="4623" y="1236"/>
                  </a:cubicBezTo>
                  <a:cubicBezTo>
                    <a:pt x="4546" y="1109"/>
                    <a:pt x="4241" y="1082"/>
                    <a:pt x="4212" y="1246"/>
                  </a:cubicBezTo>
                  <a:cubicBezTo>
                    <a:pt x="4203" y="1297"/>
                    <a:pt x="4235" y="1402"/>
                    <a:pt x="4269" y="1428"/>
                  </a:cubicBezTo>
                  <a:cubicBezTo>
                    <a:pt x="4337" y="1363"/>
                    <a:pt x="4398" y="1299"/>
                    <a:pt x="4499" y="1275"/>
                  </a:cubicBezTo>
                  <a:close/>
                  <a:moveTo>
                    <a:pt x="4575" y="9092"/>
                  </a:moveTo>
                  <a:cubicBezTo>
                    <a:pt x="4651" y="8933"/>
                    <a:pt x="4469" y="8901"/>
                    <a:pt x="4441" y="8786"/>
                  </a:cubicBezTo>
                  <a:cubicBezTo>
                    <a:pt x="4345" y="8717"/>
                    <a:pt x="4237" y="8785"/>
                    <a:pt x="4212" y="8872"/>
                  </a:cubicBezTo>
                  <a:cubicBezTo>
                    <a:pt x="4288" y="9006"/>
                    <a:pt x="4151" y="9057"/>
                    <a:pt x="4136" y="9159"/>
                  </a:cubicBezTo>
                  <a:cubicBezTo>
                    <a:pt x="4228" y="9148"/>
                    <a:pt x="4306" y="9277"/>
                    <a:pt x="4365" y="9273"/>
                  </a:cubicBezTo>
                  <a:cubicBezTo>
                    <a:pt x="4416" y="9270"/>
                    <a:pt x="4447" y="9207"/>
                    <a:pt x="4460" y="9130"/>
                  </a:cubicBezTo>
                  <a:cubicBezTo>
                    <a:pt x="4501" y="9120"/>
                    <a:pt x="4543" y="9111"/>
                    <a:pt x="4575" y="9092"/>
                  </a:cubicBezTo>
                  <a:close/>
                  <a:moveTo>
                    <a:pt x="4566" y="2221"/>
                  </a:moveTo>
                  <a:cubicBezTo>
                    <a:pt x="4637" y="2212"/>
                    <a:pt x="4679" y="2106"/>
                    <a:pt x="4632" y="2039"/>
                  </a:cubicBezTo>
                  <a:cubicBezTo>
                    <a:pt x="4570" y="2040"/>
                    <a:pt x="4558" y="2067"/>
                    <a:pt x="4499" y="2068"/>
                  </a:cubicBezTo>
                  <a:cubicBezTo>
                    <a:pt x="4431" y="2069"/>
                    <a:pt x="4373" y="2011"/>
                    <a:pt x="4327" y="2020"/>
                  </a:cubicBezTo>
                  <a:cubicBezTo>
                    <a:pt x="4269" y="2031"/>
                    <a:pt x="4247" y="2104"/>
                    <a:pt x="4212" y="2163"/>
                  </a:cubicBezTo>
                  <a:cubicBezTo>
                    <a:pt x="4309" y="2243"/>
                    <a:pt x="4185" y="2391"/>
                    <a:pt x="4279" y="2450"/>
                  </a:cubicBezTo>
                  <a:cubicBezTo>
                    <a:pt x="4431" y="2456"/>
                    <a:pt x="4687" y="2421"/>
                    <a:pt x="4566" y="2221"/>
                  </a:cubicBezTo>
                  <a:close/>
                  <a:moveTo>
                    <a:pt x="4661" y="1934"/>
                  </a:moveTo>
                  <a:cubicBezTo>
                    <a:pt x="4670" y="1890"/>
                    <a:pt x="4637" y="1888"/>
                    <a:pt x="4642" y="1848"/>
                  </a:cubicBezTo>
                  <a:cubicBezTo>
                    <a:pt x="4789" y="1828"/>
                    <a:pt x="4799" y="1615"/>
                    <a:pt x="4642" y="1600"/>
                  </a:cubicBezTo>
                  <a:cubicBezTo>
                    <a:pt x="4655" y="1526"/>
                    <a:pt x="4598" y="1523"/>
                    <a:pt x="4575" y="1485"/>
                  </a:cubicBezTo>
                  <a:cubicBezTo>
                    <a:pt x="4352" y="1440"/>
                    <a:pt x="4339" y="1605"/>
                    <a:pt x="4241" y="1686"/>
                  </a:cubicBezTo>
                  <a:cubicBezTo>
                    <a:pt x="4276" y="1765"/>
                    <a:pt x="4325" y="1830"/>
                    <a:pt x="4327" y="1944"/>
                  </a:cubicBezTo>
                  <a:cubicBezTo>
                    <a:pt x="4372" y="2052"/>
                    <a:pt x="4624" y="2044"/>
                    <a:pt x="4661" y="1934"/>
                  </a:cubicBezTo>
                  <a:close/>
                  <a:moveTo>
                    <a:pt x="4661" y="9159"/>
                  </a:moveTo>
                  <a:cubicBezTo>
                    <a:pt x="4703" y="9165"/>
                    <a:pt x="4687" y="9114"/>
                    <a:pt x="4690" y="9082"/>
                  </a:cubicBezTo>
                  <a:cubicBezTo>
                    <a:pt x="4677" y="9082"/>
                    <a:pt x="4664" y="9082"/>
                    <a:pt x="4652" y="9082"/>
                  </a:cubicBezTo>
                  <a:cubicBezTo>
                    <a:pt x="4653" y="9110"/>
                    <a:pt x="4646" y="9145"/>
                    <a:pt x="4661" y="9159"/>
                  </a:cubicBezTo>
                  <a:close/>
                  <a:moveTo>
                    <a:pt x="5215" y="10277"/>
                  </a:moveTo>
                  <a:cubicBezTo>
                    <a:pt x="5186" y="10283"/>
                    <a:pt x="5133" y="10264"/>
                    <a:pt x="5120" y="10286"/>
                  </a:cubicBezTo>
                  <a:cubicBezTo>
                    <a:pt x="5137" y="10299"/>
                    <a:pt x="5212" y="10308"/>
                    <a:pt x="5215" y="10277"/>
                  </a:cubicBezTo>
                  <a:close/>
                  <a:moveTo>
                    <a:pt x="5321" y="1189"/>
                  </a:moveTo>
                  <a:cubicBezTo>
                    <a:pt x="5348" y="1127"/>
                    <a:pt x="5405" y="1095"/>
                    <a:pt x="5426" y="1026"/>
                  </a:cubicBezTo>
                  <a:cubicBezTo>
                    <a:pt x="5364" y="947"/>
                    <a:pt x="5215" y="957"/>
                    <a:pt x="5091" y="940"/>
                  </a:cubicBezTo>
                  <a:cubicBezTo>
                    <a:pt x="5059" y="865"/>
                    <a:pt x="5027" y="788"/>
                    <a:pt x="4967" y="740"/>
                  </a:cubicBezTo>
                  <a:cubicBezTo>
                    <a:pt x="4863" y="713"/>
                    <a:pt x="4796" y="743"/>
                    <a:pt x="4785" y="816"/>
                  </a:cubicBezTo>
                  <a:cubicBezTo>
                    <a:pt x="4773" y="900"/>
                    <a:pt x="4859" y="931"/>
                    <a:pt x="4862" y="1007"/>
                  </a:cubicBezTo>
                  <a:cubicBezTo>
                    <a:pt x="4792" y="1121"/>
                    <a:pt x="4710" y="982"/>
                    <a:pt x="4613" y="959"/>
                  </a:cubicBezTo>
                  <a:cubicBezTo>
                    <a:pt x="4512" y="936"/>
                    <a:pt x="4435" y="961"/>
                    <a:pt x="4365" y="959"/>
                  </a:cubicBezTo>
                  <a:cubicBezTo>
                    <a:pt x="4339" y="1156"/>
                    <a:pt x="4654" y="1088"/>
                    <a:pt x="4699" y="1236"/>
                  </a:cubicBezTo>
                  <a:cubicBezTo>
                    <a:pt x="4722" y="1312"/>
                    <a:pt x="4662" y="1379"/>
                    <a:pt x="4738" y="1437"/>
                  </a:cubicBezTo>
                  <a:cubicBezTo>
                    <a:pt x="4767" y="1449"/>
                    <a:pt x="4816" y="1441"/>
                    <a:pt x="4833" y="1466"/>
                  </a:cubicBezTo>
                  <a:cubicBezTo>
                    <a:pt x="4848" y="1575"/>
                    <a:pt x="4901" y="1648"/>
                    <a:pt x="4986" y="1666"/>
                  </a:cubicBezTo>
                  <a:cubicBezTo>
                    <a:pt x="5319" y="1738"/>
                    <a:pt x="5460" y="1231"/>
                    <a:pt x="5120" y="1342"/>
                  </a:cubicBezTo>
                  <a:cubicBezTo>
                    <a:pt x="5107" y="1377"/>
                    <a:pt x="5139" y="1431"/>
                    <a:pt x="5091" y="1447"/>
                  </a:cubicBezTo>
                  <a:cubicBezTo>
                    <a:pt x="5007" y="1439"/>
                    <a:pt x="4952" y="1397"/>
                    <a:pt x="4948" y="1332"/>
                  </a:cubicBezTo>
                  <a:cubicBezTo>
                    <a:pt x="4937" y="1170"/>
                    <a:pt x="5158" y="1124"/>
                    <a:pt x="5321" y="1189"/>
                  </a:cubicBezTo>
                  <a:close/>
                  <a:moveTo>
                    <a:pt x="5932" y="8662"/>
                  </a:moveTo>
                  <a:cubicBezTo>
                    <a:pt x="5812" y="8584"/>
                    <a:pt x="5706" y="8732"/>
                    <a:pt x="5579" y="8729"/>
                  </a:cubicBezTo>
                  <a:cubicBezTo>
                    <a:pt x="5505" y="8727"/>
                    <a:pt x="5447" y="8670"/>
                    <a:pt x="5378" y="8681"/>
                  </a:cubicBezTo>
                  <a:cubicBezTo>
                    <a:pt x="5324" y="8689"/>
                    <a:pt x="5290" y="8751"/>
                    <a:pt x="5244" y="8767"/>
                  </a:cubicBezTo>
                  <a:cubicBezTo>
                    <a:pt x="5169" y="8702"/>
                    <a:pt x="5051" y="8672"/>
                    <a:pt x="4938" y="8719"/>
                  </a:cubicBezTo>
                  <a:cubicBezTo>
                    <a:pt x="4875" y="8678"/>
                    <a:pt x="4733" y="8603"/>
                    <a:pt x="4652" y="8671"/>
                  </a:cubicBezTo>
                  <a:cubicBezTo>
                    <a:pt x="4656" y="8798"/>
                    <a:pt x="4700" y="8884"/>
                    <a:pt x="4766" y="8948"/>
                  </a:cubicBezTo>
                  <a:cubicBezTo>
                    <a:pt x="4603" y="9140"/>
                    <a:pt x="4989" y="9314"/>
                    <a:pt x="4996" y="9063"/>
                  </a:cubicBezTo>
                  <a:cubicBezTo>
                    <a:pt x="4989" y="9022"/>
                    <a:pt x="4941" y="9022"/>
                    <a:pt x="4929" y="8987"/>
                  </a:cubicBezTo>
                  <a:cubicBezTo>
                    <a:pt x="5006" y="8870"/>
                    <a:pt x="5147" y="8972"/>
                    <a:pt x="5158" y="9073"/>
                  </a:cubicBezTo>
                  <a:cubicBezTo>
                    <a:pt x="5178" y="9248"/>
                    <a:pt x="5003" y="9342"/>
                    <a:pt x="4824" y="9350"/>
                  </a:cubicBezTo>
                  <a:cubicBezTo>
                    <a:pt x="4734" y="9354"/>
                    <a:pt x="4666" y="9318"/>
                    <a:pt x="4594" y="9378"/>
                  </a:cubicBezTo>
                  <a:cubicBezTo>
                    <a:pt x="4584" y="9415"/>
                    <a:pt x="4568" y="9466"/>
                    <a:pt x="4585" y="9503"/>
                  </a:cubicBezTo>
                  <a:cubicBezTo>
                    <a:pt x="4743" y="9507"/>
                    <a:pt x="4912" y="9549"/>
                    <a:pt x="4967" y="9675"/>
                  </a:cubicBezTo>
                  <a:cubicBezTo>
                    <a:pt x="5027" y="9813"/>
                    <a:pt x="4972" y="10028"/>
                    <a:pt x="4766" y="10000"/>
                  </a:cubicBezTo>
                  <a:cubicBezTo>
                    <a:pt x="4748" y="9973"/>
                    <a:pt x="4709" y="9968"/>
                    <a:pt x="4718" y="9914"/>
                  </a:cubicBezTo>
                  <a:cubicBezTo>
                    <a:pt x="4769" y="9925"/>
                    <a:pt x="4787" y="9916"/>
                    <a:pt x="4824" y="9895"/>
                  </a:cubicBezTo>
                  <a:cubicBezTo>
                    <a:pt x="4850" y="9813"/>
                    <a:pt x="4809" y="9738"/>
                    <a:pt x="4757" y="9722"/>
                  </a:cubicBezTo>
                  <a:cubicBezTo>
                    <a:pt x="4632" y="9685"/>
                    <a:pt x="4572" y="9810"/>
                    <a:pt x="4527" y="9885"/>
                  </a:cubicBezTo>
                  <a:cubicBezTo>
                    <a:pt x="4354" y="9883"/>
                    <a:pt x="4255" y="9957"/>
                    <a:pt x="4212" y="10086"/>
                  </a:cubicBezTo>
                  <a:cubicBezTo>
                    <a:pt x="4308" y="10192"/>
                    <a:pt x="4440" y="10067"/>
                    <a:pt x="4556" y="10095"/>
                  </a:cubicBezTo>
                  <a:cubicBezTo>
                    <a:pt x="4656" y="10119"/>
                    <a:pt x="4656" y="10234"/>
                    <a:pt x="4795" y="10239"/>
                  </a:cubicBezTo>
                  <a:cubicBezTo>
                    <a:pt x="4828" y="10240"/>
                    <a:pt x="4865" y="10219"/>
                    <a:pt x="4910" y="10219"/>
                  </a:cubicBezTo>
                  <a:cubicBezTo>
                    <a:pt x="5002" y="10221"/>
                    <a:pt x="5069" y="10252"/>
                    <a:pt x="5149" y="10191"/>
                  </a:cubicBezTo>
                  <a:cubicBezTo>
                    <a:pt x="5193" y="10207"/>
                    <a:pt x="5212" y="10249"/>
                    <a:pt x="5263" y="10258"/>
                  </a:cubicBezTo>
                  <a:cubicBezTo>
                    <a:pt x="5326" y="10228"/>
                    <a:pt x="5400" y="10209"/>
                    <a:pt x="5426" y="10143"/>
                  </a:cubicBezTo>
                  <a:cubicBezTo>
                    <a:pt x="5393" y="10090"/>
                    <a:pt x="5301" y="10096"/>
                    <a:pt x="5235" y="10076"/>
                  </a:cubicBezTo>
                  <a:cubicBezTo>
                    <a:pt x="5137" y="9896"/>
                    <a:pt x="5475" y="9876"/>
                    <a:pt x="5321" y="9694"/>
                  </a:cubicBezTo>
                  <a:cubicBezTo>
                    <a:pt x="5290" y="9680"/>
                    <a:pt x="5241" y="9685"/>
                    <a:pt x="5196" y="9684"/>
                  </a:cubicBezTo>
                  <a:cubicBezTo>
                    <a:pt x="5162" y="9610"/>
                    <a:pt x="5122" y="9542"/>
                    <a:pt x="5082" y="9474"/>
                  </a:cubicBezTo>
                  <a:cubicBezTo>
                    <a:pt x="5218" y="9438"/>
                    <a:pt x="5298" y="9346"/>
                    <a:pt x="5378" y="9254"/>
                  </a:cubicBezTo>
                  <a:cubicBezTo>
                    <a:pt x="5515" y="9270"/>
                    <a:pt x="5583" y="9217"/>
                    <a:pt x="5598" y="9111"/>
                  </a:cubicBezTo>
                  <a:cubicBezTo>
                    <a:pt x="5582" y="9047"/>
                    <a:pt x="5475" y="9075"/>
                    <a:pt x="5454" y="9015"/>
                  </a:cubicBezTo>
                  <a:cubicBezTo>
                    <a:pt x="5453" y="8864"/>
                    <a:pt x="5668" y="8943"/>
                    <a:pt x="5770" y="8882"/>
                  </a:cubicBezTo>
                  <a:cubicBezTo>
                    <a:pt x="5855" y="8830"/>
                    <a:pt x="5866" y="8722"/>
                    <a:pt x="5932" y="8662"/>
                  </a:cubicBezTo>
                  <a:close/>
                  <a:moveTo>
                    <a:pt x="6209" y="10028"/>
                  </a:moveTo>
                  <a:cubicBezTo>
                    <a:pt x="6294" y="10048"/>
                    <a:pt x="6404" y="10022"/>
                    <a:pt x="6439" y="9952"/>
                  </a:cubicBezTo>
                  <a:cubicBezTo>
                    <a:pt x="6309" y="9843"/>
                    <a:pt x="6224" y="9689"/>
                    <a:pt x="6009" y="9665"/>
                  </a:cubicBezTo>
                  <a:cubicBezTo>
                    <a:pt x="6110" y="9521"/>
                    <a:pt x="5983" y="9363"/>
                    <a:pt x="5884" y="9302"/>
                  </a:cubicBezTo>
                  <a:cubicBezTo>
                    <a:pt x="5751" y="9273"/>
                    <a:pt x="5553" y="9284"/>
                    <a:pt x="5493" y="9388"/>
                  </a:cubicBezTo>
                  <a:cubicBezTo>
                    <a:pt x="5405" y="9538"/>
                    <a:pt x="5592" y="9696"/>
                    <a:pt x="5703" y="9589"/>
                  </a:cubicBezTo>
                  <a:cubicBezTo>
                    <a:pt x="5726" y="9549"/>
                    <a:pt x="5684" y="9502"/>
                    <a:pt x="5732" y="9484"/>
                  </a:cubicBezTo>
                  <a:cubicBezTo>
                    <a:pt x="5886" y="9534"/>
                    <a:pt x="5797" y="9736"/>
                    <a:pt x="5693" y="9780"/>
                  </a:cubicBezTo>
                  <a:cubicBezTo>
                    <a:pt x="5596" y="9821"/>
                    <a:pt x="5501" y="9767"/>
                    <a:pt x="5407" y="9770"/>
                  </a:cubicBezTo>
                  <a:cubicBezTo>
                    <a:pt x="5386" y="9814"/>
                    <a:pt x="5369" y="9860"/>
                    <a:pt x="5359" y="9914"/>
                  </a:cubicBezTo>
                  <a:cubicBezTo>
                    <a:pt x="5419" y="9997"/>
                    <a:pt x="5587" y="9972"/>
                    <a:pt x="5693" y="10009"/>
                  </a:cubicBezTo>
                  <a:cubicBezTo>
                    <a:pt x="5731" y="10108"/>
                    <a:pt x="5835" y="10141"/>
                    <a:pt x="5942" y="10172"/>
                  </a:cubicBezTo>
                  <a:cubicBezTo>
                    <a:pt x="6003" y="10141"/>
                    <a:pt x="5992" y="10044"/>
                    <a:pt x="5961" y="9990"/>
                  </a:cubicBezTo>
                  <a:cubicBezTo>
                    <a:pt x="6029" y="9858"/>
                    <a:pt x="6128" y="10010"/>
                    <a:pt x="6209" y="10028"/>
                  </a:cubicBezTo>
                  <a:close/>
                  <a:moveTo>
                    <a:pt x="6611" y="873"/>
                  </a:moveTo>
                  <a:cubicBezTo>
                    <a:pt x="6541" y="737"/>
                    <a:pt x="6386" y="843"/>
                    <a:pt x="6257" y="826"/>
                  </a:cubicBezTo>
                  <a:cubicBezTo>
                    <a:pt x="6162" y="812"/>
                    <a:pt x="6076" y="745"/>
                    <a:pt x="5961" y="759"/>
                  </a:cubicBezTo>
                  <a:cubicBezTo>
                    <a:pt x="5919" y="764"/>
                    <a:pt x="5898" y="793"/>
                    <a:pt x="5846" y="787"/>
                  </a:cubicBezTo>
                  <a:cubicBezTo>
                    <a:pt x="5756" y="659"/>
                    <a:pt x="5522" y="669"/>
                    <a:pt x="5359" y="730"/>
                  </a:cubicBezTo>
                  <a:cubicBezTo>
                    <a:pt x="5378" y="854"/>
                    <a:pt x="5548" y="828"/>
                    <a:pt x="5598" y="921"/>
                  </a:cubicBezTo>
                  <a:cubicBezTo>
                    <a:pt x="5575" y="1029"/>
                    <a:pt x="5485" y="1070"/>
                    <a:pt x="5397" y="1112"/>
                  </a:cubicBezTo>
                  <a:cubicBezTo>
                    <a:pt x="5360" y="1172"/>
                    <a:pt x="5355" y="1279"/>
                    <a:pt x="5426" y="1303"/>
                  </a:cubicBezTo>
                  <a:cubicBezTo>
                    <a:pt x="5586" y="1218"/>
                    <a:pt x="5690" y="1338"/>
                    <a:pt x="5741" y="1447"/>
                  </a:cubicBezTo>
                  <a:cubicBezTo>
                    <a:pt x="5553" y="1447"/>
                    <a:pt x="5435" y="1516"/>
                    <a:pt x="5397" y="1666"/>
                  </a:cubicBezTo>
                  <a:cubicBezTo>
                    <a:pt x="5308" y="1704"/>
                    <a:pt x="5256" y="1724"/>
                    <a:pt x="5244" y="1781"/>
                  </a:cubicBezTo>
                  <a:cubicBezTo>
                    <a:pt x="5220" y="1898"/>
                    <a:pt x="5338" y="1892"/>
                    <a:pt x="5340" y="1963"/>
                  </a:cubicBezTo>
                  <a:cubicBezTo>
                    <a:pt x="5342" y="2074"/>
                    <a:pt x="5093" y="2052"/>
                    <a:pt x="5024" y="2106"/>
                  </a:cubicBezTo>
                  <a:cubicBezTo>
                    <a:pt x="4937" y="2174"/>
                    <a:pt x="4948" y="2257"/>
                    <a:pt x="4881" y="2326"/>
                  </a:cubicBezTo>
                  <a:cubicBezTo>
                    <a:pt x="4953" y="2375"/>
                    <a:pt x="5047" y="2294"/>
                    <a:pt x="5149" y="2288"/>
                  </a:cubicBezTo>
                  <a:cubicBezTo>
                    <a:pt x="5307" y="2277"/>
                    <a:pt x="5433" y="2301"/>
                    <a:pt x="5502" y="2202"/>
                  </a:cubicBezTo>
                  <a:cubicBezTo>
                    <a:pt x="5563" y="2274"/>
                    <a:pt x="5692" y="2280"/>
                    <a:pt x="5779" y="2230"/>
                  </a:cubicBezTo>
                  <a:cubicBezTo>
                    <a:pt x="5911" y="2327"/>
                    <a:pt x="6061" y="2170"/>
                    <a:pt x="5951" y="2049"/>
                  </a:cubicBezTo>
                  <a:cubicBezTo>
                    <a:pt x="6042" y="1957"/>
                    <a:pt x="6003" y="1817"/>
                    <a:pt x="5904" y="1752"/>
                  </a:cubicBezTo>
                  <a:cubicBezTo>
                    <a:pt x="5784" y="1735"/>
                    <a:pt x="5731" y="1784"/>
                    <a:pt x="5703" y="1858"/>
                  </a:cubicBezTo>
                  <a:cubicBezTo>
                    <a:pt x="5699" y="1913"/>
                    <a:pt x="5750" y="1912"/>
                    <a:pt x="5741" y="1972"/>
                  </a:cubicBezTo>
                  <a:cubicBezTo>
                    <a:pt x="5710" y="1986"/>
                    <a:pt x="5661" y="1981"/>
                    <a:pt x="5617" y="1982"/>
                  </a:cubicBezTo>
                  <a:cubicBezTo>
                    <a:pt x="5516" y="1873"/>
                    <a:pt x="5538" y="1740"/>
                    <a:pt x="5626" y="1676"/>
                  </a:cubicBezTo>
                  <a:cubicBezTo>
                    <a:pt x="5682" y="1636"/>
                    <a:pt x="5765" y="1646"/>
                    <a:pt x="5856" y="1619"/>
                  </a:cubicBezTo>
                  <a:cubicBezTo>
                    <a:pt x="5900" y="1606"/>
                    <a:pt x="5929" y="1567"/>
                    <a:pt x="5961" y="1561"/>
                  </a:cubicBezTo>
                  <a:cubicBezTo>
                    <a:pt x="6055" y="1545"/>
                    <a:pt x="6170" y="1575"/>
                    <a:pt x="6200" y="1485"/>
                  </a:cubicBezTo>
                  <a:cubicBezTo>
                    <a:pt x="6199" y="1432"/>
                    <a:pt x="6187" y="1389"/>
                    <a:pt x="6171" y="1351"/>
                  </a:cubicBezTo>
                  <a:cubicBezTo>
                    <a:pt x="5948" y="1428"/>
                    <a:pt x="5775" y="1308"/>
                    <a:pt x="5798" y="1055"/>
                  </a:cubicBezTo>
                  <a:cubicBezTo>
                    <a:pt x="5823" y="964"/>
                    <a:pt x="6013" y="885"/>
                    <a:pt x="6085" y="988"/>
                  </a:cubicBezTo>
                  <a:cubicBezTo>
                    <a:pt x="6069" y="1051"/>
                    <a:pt x="6005" y="1049"/>
                    <a:pt x="5999" y="1103"/>
                  </a:cubicBezTo>
                  <a:cubicBezTo>
                    <a:pt x="5976" y="1296"/>
                    <a:pt x="6325" y="1236"/>
                    <a:pt x="6314" y="1055"/>
                  </a:cubicBezTo>
                  <a:cubicBezTo>
                    <a:pt x="6342" y="1045"/>
                    <a:pt x="6369" y="1033"/>
                    <a:pt x="6410" y="1036"/>
                  </a:cubicBezTo>
                  <a:cubicBezTo>
                    <a:pt x="6461" y="966"/>
                    <a:pt x="6529" y="912"/>
                    <a:pt x="6611" y="873"/>
                  </a:cubicBezTo>
                  <a:close/>
                  <a:moveTo>
                    <a:pt x="6496" y="9101"/>
                  </a:moveTo>
                  <a:cubicBezTo>
                    <a:pt x="6515" y="9086"/>
                    <a:pt x="6518" y="9054"/>
                    <a:pt x="6515" y="9015"/>
                  </a:cubicBezTo>
                  <a:cubicBezTo>
                    <a:pt x="6494" y="8995"/>
                    <a:pt x="6396" y="8976"/>
                    <a:pt x="6391" y="9025"/>
                  </a:cubicBezTo>
                  <a:cubicBezTo>
                    <a:pt x="6398" y="9078"/>
                    <a:pt x="6441" y="9096"/>
                    <a:pt x="6496" y="9101"/>
                  </a:cubicBezTo>
                  <a:close/>
                  <a:moveTo>
                    <a:pt x="6534" y="2202"/>
                  </a:moveTo>
                  <a:cubicBezTo>
                    <a:pt x="6574" y="2095"/>
                    <a:pt x="6466" y="2019"/>
                    <a:pt x="6458" y="1924"/>
                  </a:cubicBezTo>
                  <a:cubicBezTo>
                    <a:pt x="6451" y="1844"/>
                    <a:pt x="6517" y="1760"/>
                    <a:pt x="6458" y="1676"/>
                  </a:cubicBezTo>
                  <a:cubicBezTo>
                    <a:pt x="6347" y="1573"/>
                    <a:pt x="6188" y="1713"/>
                    <a:pt x="6276" y="1839"/>
                  </a:cubicBezTo>
                  <a:cubicBezTo>
                    <a:pt x="6246" y="1847"/>
                    <a:pt x="6226" y="1864"/>
                    <a:pt x="6200" y="1877"/>
                  </a:cubicBezTo>
                  <a:cubicBezTo>
                    <a:pt x="6161" y="1994"/>
                    <a:pt x="6233" y="2069"/>
                    <a:pt x="6314" y="2097"/>
                  </a:cubicBezTo>
                  <a:cubicBezTo>
                    <a:pt x="6300" y="2217"/>
                    <a:pt x="6453" y="2265"/>
                    <a:pt x="6534" y="2202"/>
                  </a:cubicBezTo>
                  <a:close/>
                  <a:moveTo>
                    <a:pt x="6544" y="9264"/>
                  </a:moveTo>
                  <a:cubicBezTo>
                    <a:pt x="6551" y="9209"/>
                    <a:pt x="6526" y="9186"/>
                    <a:pt x="6515" y="9149"/>
                  </a:cubicBezTo>
                  <a:cubicBezTo>
                    <a:pt x="6349" y="9121"/>
                    <a:pt x="6325" y="8950"/>
                    <a:pt x="6181" y="8901"/>
                  </a:cubicBezTo>
                  <a:cubicBezTo>
                    <a:pt x="6142" y="8910"/>
                    <a:pt x="6177" y="8992"/>
                    <a:pt x="6152" y="9015"/>
                  </a:cubicBezTo>
                  <a:cubicBezTo>
                    <a:pt x="5933" y="9013"/>
                    <a:pt x="5991" y="9284"/>
                    <a:pt x="6181" y="9273"/>
                  </a:cubicBezTo>
                  <a:cubicBezTo>
                    <a:pt x="6173" y="9532"/>
                    <a:pt x="6432" y="9284"/>
                    <a:pt x="6544" y="9264"/>
                  </a:cubicBezTo>
                  <a:close/>
                  <a:moveTo>
                    <a:pt x="6658" y="9359"/>
                  </a:moveTo>
                  <a:cubicBezTo>
                    <a:pt x="6564" y="9268"/>
                    <a:pt x="6346" y="9341"/>
                    <a:pt x="6324" y="9445"/>
                  </a:cubicBezTo>
                  <a:cubicBezTo>
                    <a:pt x="6443" y="9474"/>
                    <a:pt x="6629" y="9476"/>
                    <a:pt x="6658" y="9359"/>
                  </a:cubicBezTo>
                  <a:close/>
                  <a:moveTo>
                    <a:pt x="6592" y="9713"/>
                  </a:moveTo>
                  <a:cubicBezTo>
                    <a:pt x="6592" y="9646"/>
                    <a:pt x="6574" y="9596"/>
                    <a:pt x="6544" y="9560"/>
                  </a:cubicBezTo>
                  <a:cubicBezTo>
                    <a:pt x="6445" y="9601"/>
                    <a:pt x="6339" y="9635"/>
                    <a:pt x="6248" y="9684"/>
                  </a:cubicBezTo>
                  <a:cubicBezTo>
                    <a:pt x="6293" y="9862"/>
                    <a:pt x="6487" y="9791"/>
                    <a:pt x="6592" y="9713"/>
                  </a:cubicBezTo>
                  <a:close/>
                  <a:moveTo>
                    <a:pt x="6706" y="8738"/>
                  </a:moveTo>
                  <a:cubicBezTo>
                    <a:pt x="6720" y="8607"/>
                    <a:pt x="6628" y="8481"/>
                    <a:pt x="6515" y="8566"/>
                  </a:cubicBezTo>
                  <a:cubicBezTo>
                    <a:pt x="6465" y="8440"/>
                    <a:pt x="6203" y="8509"/>
                    <a:pt x="6286" y="8681"/>
                  </a:cubicBezTo>
                  <a:cubicBezTo>
                    <a:pt x="6257" y="8723"/>
                    <a:pt x="6224" y="8736"/>
                    <a:pt x="6219" y="8786"/>
                  </a:cubicBezTo>
                  <a:cubicBezTo>
                    <a:pt x="6203" y="8928"/>
                    <a:pt x="6353" y="9003"/>
                    <a:pt x="6515" y="8948"/>
                  </a:cubicBezTo>
                  <a:cubicBezTo>
                    <a:pt x="6556" y="8856"/>
                    <a:pt x="6628" y="8794"/>
                    <a:pt x="6706" y="8738"/>
                  </a:cubicBezTo>
                  <a:close/>
                  <a:moveTo>
                    <a:pt x="6811" y="1485"/>
                  </a:moveTo>
                  <a:cubicBezTo>
                    <a:pt x="6831" y="1401"/>
                    <a:pt x="6747" y="1348"/>
                    <a:pt x="6678" y="1322"/>
                  </a:cubicBezTo>
                  <a:cubicBezTo>
                    <a:pt x="6660" y="1173"/>
                    <a:pt x="6472" y="1150"/>
                    <a:pt x="6381" y="1246"/>
                  </a:cubicBezTo>
                  <a:cubicBezTo>
                    <a:pt x="6098" y="1233"/>
                    <a:pt x="6261" y="1465"/>
                    <a:pt x="6286" y="1600"/>
                  </a:cubicBezTo>
                  <a:cubicBezTo>
                    <a:pt x="6364" y="1590"/>
                    <a:pt x="6404" y="1597"/>
                    <a:pt x="6486" y="1600"/>
                  </a:cubicBezTo>
                  <a:cubicBezTo>
                    <a:pt x="6556" y="1522"/>
                    <a:pt x="6672" y="1492"/>
                    <a:pt x="6811" y="1485"/>
                  </a:cubicBezTo>
                  <a:close/>
                  <a:moveTo>
                    <a:pt x="6916" y="9216"/>
                  </a:moveTo>
                  <a:cubicBezTo>
                    <a:pt x="6928" y="9118"/>
                    <a:pt x="6830" y="9075"/>
                    <a:pt x="6802" y="8987"/>
                  </a:cubicBezTo>
                  <a:cubicBezTo>
                    <a:pt x="6772" y="8895"/>
                    <a:pt x="6801" y="8786"/>
                    <a:pt x="6668" y="8824"/>
                  </a:cubicBezTo>
                  <a:cubicBezTo>
                    <a:pt x="6476" y="8880"/>
                    <a:pt x="6543" y="9335"/>
                    <a:pt x="6744" y="9340"/>
                  </a:cubicBezTo>
                  <a:cubicBezTo>
                    <a:pt x="6795" y="9341"/>
                    <a:pt x="6906" y="9305"/>
                    <a:pt x="6916" y="9216"/>
                  </a:cubicBezTo>
                  <a:close/>
                  <a:moveTo>
                    <a:pt x="6936" y="1934"/>
                  </a:moveTo>
                  <a:cubicBezTo>
                    <a:pt x="6928" y="1932"/>
                    <a:pt x="6924" y="1926"/>
                    <a:pt x="6926" y="1915"/>
                  </a:cubicBezTo>
                  <a:cubicBezTo>
                    <a:pt x="6896" y="1875"/>
                    <a:pt x="6830" y="1905"/>
                    <a:pt x="6773" y="1886"/>
                  </a:cubicBezTo>
                  <a:cubicBezTo>
                    <a:pt x="6742" y="1876"/>
                    <a:pt x="6724" y="1844"/>
                    <a:pt x="6697" y="1839"/>
                  </a:cubicBezTo>
                  <a:cubicBezTo>
                    <a:pt x="6606" y="1818"/>
                    <a:pt x="6500" y="1835"/>
                    <a:pt x="6496" y="1915"/>
                  </a:cubicBezTo>
                  <a:cubicBezTo>
                    <a:pt x="6494" y="1947"/>
                    <a:pt x="6523" y="1960"/>
                    <a:pt x="6544" y="2011"/>
                  </a:cubicBezTo>
                  <a:cubicBezTo>
                    <a:pt x="6576" y="2089"/>
                    <a:pt x="6570" y="2130"/>
                    <a:pt x="6620" y="2163"/>
                  </a:cubicBezTo>
                  <a:cubicBezTo>
                    <a:pt x="6736" y="2147"/>
                    <a:pt x="6824" y="2207"/>
                    <a:pt x="6926" y="2173"/>
                  </a:cubicBezTo>
                  <a:cubicBezTo>
                    <a:pt x="6931" y="2084"/>
                    <a:pt x="6898" y="2031"/>
                    <a:pt x="6936" y="1934"/>
                  </a:cubicBezTo>
                  <a:close/>
                  <a:moveTo>
                    <a:pt x="6687" y="1781"/>
                  </a:moveTo>
                  <a:cubicBezTo>
                    <a:pt x="6802" y="1910"/>
                    <a:pt x="6955" y="1790"/>
                    <a:pt x="6945" y="1628"/>
                  </a:cubicBezTo>
                  <a:cubicBezTo>
                    <a:pt x="6858" y="1487"/>
                    <a:pt x="6489" y="1529"/>
                    <a:pt x="6506" y="1695"/>
                  </a:cubicBezTo>
                  <a:cubicBezTo>
                    <a:pt x="6513" y="1768"/>
                    <a:pt x="6580" y="1790"/>
                    <a:pt x="6687" y="1781"/>
                  </a:cubicBezTo>
                  <a:close/>
                  <a:moveTo>
                    <a:pt x="6840" y="2527"/>
                  </a:moveTo>
                  <a:cubicBezTo>
                    <a:pt x="6897" y="2411"/>
                    <a:pt x="7127" y="2420"/>
                    <a:pt x="7060" y="2211"/>
                  </a:cubicBezTo>
                  <a:cubicBezTo>
                    <a:pt x="6974" y="2178"/>
                    <a:pt x="6910" y="2237"/>
                    <a:pt x="6830" y="2240"/>
                  </a:cubicBezTo>
                  <a:cubicBezTo>
                    <a:pt x="6769" y="2202"/>
                    <a:pt x="6581" y="2188"/>
                    <a:pt x="6534" y="2249"/>
                  </a:cubicBezTo>
                  <a:cubicBezTo>
                    <a:pt x="6520" y="2363"/>
                    <a:pt x="6579" y="2402"/>
                    <a:pt x="6668" y="2412"/>
                  </a:cubicBezTo>
                  <a:cubicBezTo>
                    <a:pt x="6664" y="2511"/>
                    <a:pt x="6750" y="2521"/>
                    <a:pt x="6840" y="2527"/>
                  </a:cubicBezTo>
                  <a:close/>
                  <a:moveTo>
                    <a:pt x="6830" y="9703"/>
                  </a:moveTo>
                  <a:cubicBezTo>
                    <a:pt x="6889" y="9815"/>
                    <a:pt x="7110" y="9782"/>
                    <a:pt x="7108" y="9656"/>
                  </a:cubicBezTo>
                  <a:cubicBezTo>
                    <a:pt x="7107" y="9601"/>
                    <a:pt x="7046" y="9582"/>
                    <a:pt x="7041" y="9512"/>
                  </a:cubicBezTo>
                  <a:cubicBezTo>
                    <a:pt x="7016" y="9480"/>
                    <a:pt x="6983" y="9499"/>
                    <a:pt x="6945" y="9484"/>
                  </a:cubicBezTo>
                  <a:cubicBezTo>
                    <a:pt x="6875" y="9456"/>
                    <a:pt x="6810" y="9379"/>
                    <a:pt x="6754" y="9378"/>
                  </a:cubicBezTo>
                  <a:cubicBezTo>
                    <a:pt x="6698" y="9378"/>
                    <a:pt x="6657" y="9434"/>
                    <a:pt x="6601" y="9464"/>
                  </a:cubicBezTo>
                  <a:cubicBezTo>
                    <a:pt x="6588" y="9634"/>
                    <a:pt x="6666" y="9799"/>
                    <a:pt x="6830" y="9703"/>
                  </a:cubicBezTo>
                  <a:close/>
                  <a:moveTo>
                    <a:pt x="7022" y="2144"/>
                  </a:moveTo>
                  <a:cubicBezTo>
                    <a:pt x="7196" y="2186"/>
                    <a:pt x="7302" y="1846"/>
                    <a:pt x="7184" y="1724"/>
                  </a:cubicBezTo>
                  <a:cubicBezTo>
                    <a:pt x="7135" y="1673"/>
                    <a:pt x="7003" y="1668"/>
                    <a:pt x="6955" y="1752"/>
                  </a:cubicBezTo>
                  <a:cubicBezTo>
                    <a:pt x="6920" y="1813"/>
                    <a:pt x="6950" y="1878"/>
                    <a:pt x="6993" y="1963"/>
                  </a:cubicBezTo>
                  <a:cubicBezTo>
                    <a:pt x="6948" y="2031"/>
                    <a:pt x="6943" y="2126"/>
                    <a:pt x="7022" y="2144"/>
                  </a:cubicBezTo>
                  <a:close/>
                  <a:moveTo>
                    <a:pt x="7213" y="8710"/>
                  </a:moveTo>
                  <a:cubicBezTo>
                    <a:pt x="7228" y="8602"/>
                    <a:pt x="7156" y="8582"/>
                    <a:pt x="7079" y="8566"/>
                  </a:cubicBezTo>
                  <a:cubicBezTo>
                    <a:pt x="7085" y="8529"/>
                    <a:pt x="7071" y="8511"/>
                    <a:pt x="7060" y="8490"/>
                  </a:cubicBezTo>
                  <a:cubicBezTo>
                    <a:pt x="7016" y="8448"/>
                    <a:pt x="6915" y="8457"/>
                    <a:pt x="6869" y="8490"/>
                  </a:cubicBezTo>
                  <a:cubicBezTo>
                    <a:pt x="6796" y="8430"/>
                    <a:pt x="6695" y="8470"/>
                    <a:pt x="6687" y="8537"/>
                  </a:cubicBezTo>
                  <a:cubicBezTo>
                    <a:pt x="6679" y="8601"/>
                    <a:pt x="6782" y="8689"/>
                    <a:pt x="6754" y="8767"/>
                  </a:cubicBezTo>
                  <a:cubicBezTo>
                    <a:pt x="6928" y="8762"/>
                    <a:pt x="7022" y="8711"/>
                    <a:pt x="7213" y="8710"/>
                  </a:cubicBezTo>
                  <a:close/>
                  <a:moveTo>
                    <a:pt x="7203" y="1666"/>
                  </a:moveTo>
                  <a:cubicBezTo>
                    <a:pt x="7262" y="1640"/>
                    <a:pt x="7276" y="1537"/>
                    <a:pt x="7232" y="1485"/>
                  </a:cubicBezTo>
                  <a:cubicBezTo>
                    <a:pt x="7129" y="1503"/>
                    <a:pt x="7038" y="1533"/>
                    <a:pt x="7012" y="1628"/>
                  </a:cubicBezTo>
                  <a:cubicBezTo>
                    <a:pt x="7075" y="1657"/>
                    <a:pt x="7135" y="1636"/>
                    <a:pt x="7203" y="1666"/>
                  </a:cubicBezTo>
                  <a:close/>
                  <a:moveTo>
                    <a:pt x="7261" y="1418"/>
                  </a:moveTo>
                  <a:cubicBezTo>
                    <a:pt x="7353" y="1318"/>
                    <a:pt x="7260" y="1227"/>
                    <a:pt x="7146" y="1227"/>
                  </a:cubicBezTo>
                  <a:cubicBezTo>
                    <a:pt x="7171" y="1053"/>
                    <a:pt x="6974" y="1045"/>
                    <a:pt x="6907" y="1141"/>
                  </a:cubicBezTo>
                  <a:cubicBezTo>
                    <a:pt x="6804" y="1087"/>
                    <a:pt x="6679" y="1150"/>
                    <a:pt x="6678" y="1217"/>
                  </a:cubicBezTo>
                  <a:cubicBezTo>
                    <a:pt x="6676" y="1295"/>
                    <a:pt x="6789" y="1308"/>
                    <a:pt x="6840" y="1389"/>
                  </a:cubicBezTo>
                  <a:cubicBezTo>
                    <a:pt x="6885" y="1461"/>
                    <a:pt x="6858" y="1506"/>
                    <a:pt x="6907" y="1552"/>
                  </a:cubicBezTo>
                  <a:cubicBezTo>
                    <a:pt x="7006" y="1587"/>
                    <a:pt x="7000" y="1532"/>
                    <a:pt x="7088" y="1485"/>
                  </a:cubicBezTo>
                  <a:cubicBezTo>
                    <a:pt x="7146" y="1454"/>
                    <a:pt x="7232" y="1449"/>
                    <a:pt x="7261" y="1418"/>
                  </a:cubicBezTo>
                  <a:close/>
                  <a:moveTo>
                    <a:pt x="7280" y="9063"/>
                  </a:moveTo>
                  <a:cubicBezTo>
                    <a:pt x="7284" y="8998"/>
                    <a:pt x="7240" y="8981"/>
                    <a:pt x="7232" y="8929"/>
                  </a:cubicBezTo>
                  <a:cubicBezTo>
                    <a:pt x="7331" y="8641"/>
                    <a:pt x="6998" y="8790"/>
                    <a:pt x="6830" y="8805"/>
                  </a:cubicBezTo>
                  <a:cubicBezTo>
                    <a:pt x="6836" y="8952"/>
                    <a:pt x="6887" y="9054"/>
                    <a:pt x="6974" y="9120"/>
                  </a:cubicBezTo>
                  <a:cubicBezTo>
                    <a:pt x="7106" y="9132"/>
                    <a:pt x="7171" y="9075"/>
                    <a:pt x="7280" y="9063"/>
                  </a:cubicBezTo>
                  <a:close/>
                  <a:moveTo>
                    <a:pt x="6869" y="9388"/>
                  </a:moveTo>
                  <a:cubicBezTo>
                    <a:pt x="7043" y="9525"/>
                    <a:pt x="7344" y="9401"/>
                    <a:pt x="7308" y="9149"/>
                  </a:cubicBezTo>
                  <a:cubicBezTo>
                    <a:pt x="7198" y="9065"/>
                    <a:pt x="7125" y="9206"/>
                    <a:pt x="6983" y="9159"/>
                  </a:cubicBezTo>
                  <a:cubicBezTo>
                    <a:pt x="6966" y="9256"/>
                    <a:pt x="6888" y="9293"/>
                    <a:pt x="6869" y="9388"/>
                  </a:cubicBezTo>
                  <a:close/>
                  <a:moveTo>
                    <a:pt x="7394" y="2316"/>
                  </a:moveTo>
                  <a:cubicBezTo>
                    <a:pt x="7485" y="2306"/>
                    <a:pt x="7501" y="2181"/>
                    <a:pt x="7433" y="2135"/>
                  </a:cubicBezTo>
                  <a:cubicBezTo>
                    <a:pt x="7289" y="2109"/>
                    <a:pt x="7185" y="2049"/>
                    <a:pt x="7127" y="2202"/>
                  </a:cubicBezTo>
                  <a:cubicBezTo>
                    <a:pt x="7122" y="2215"/>
                    <a:pt x="7130" y="2251"/>
                    <a:pt x="7127" y="2269"/>
                  </a:cubicBezTo>
                  <a:cubicBezTo>
                    <a:pt x="7116" y="2329"/>
                    <a:pt x="7055" y="2387"/>
                    <a:pt x="7060" y="2431"/>
                  </a:cubicBezTo>
                  <a:cubicBezTo>
                    <a:pt x="7073" y="2551"/>
                    <a:pt x="7170" y="2485"/>
                    <a:pt x="7241" y="2488"/>
                  </a:cubicBezTo>
                  <a:cubicBezTo>
                    <a:pt x="7265" y="2490"/>
                    <a:pt x="7306" y="2528"/>
                    <a:pt x="7356" y="2517"/>
                  </a:cubicBezTo>
                  <a:cubicBezTo>
                    <a:pt x="7436" y="2500"/>
                    <a:pt x="7467" y="2374"/>
                    <a:pt x="7394" y="2316"/>
                  </a:cubicBezTo>
                  <a:close/>
                  <a:moveTo>
                    <a:pt x="7471" y="9015"/>
                  </a:moveTo>
                  <a:cubicBezTo>
                    <a:pt x="7571" y="8991"/>
                    <a:pt x="7594" y="8853"/>
                    <a:pt x="7528" y="8786"/>
                  </a:cubicBezTo>
                  <a:cubicBezTo>
                    <a:pt x="7492" y="8793"/>
                    <a:pt x="7482" y="8774"/>
                    <a:pt x="7452" y="8776"/>
                  </a:cubicBezTo>
                  <a:cubicBezTo>
                    <a:pt x="7454" y="8690"/>
                    <a:pt x="7315" y="8663"/>
                    <a:pt x="7260" y="8719"/>
                  </a:cubicBezTo>
                  <a:cubicBezTo>
                    <a:pt x="7308" y="8862"/>
                    <a:pt x="7272" y="8993"/>
                    <a:pt x="7346" y="9120"/>
                  </a:cubicBezTo>
                  <a:cubicBezTo>
                    <a:pt x="7409" y="9109"/>
                    <a:pt x="7457" y="9153"/>
                    <a:pt x="7499" y="9130"/>
                  </a:cubicBezTo>
                  <a:cubicBezTo>
                    <a:pt x="7527" y="9088"/>
                    <a:pt x="7489" y="9042"/>
                    <a:pt x="7471" y="9015"/>
                  </a:cubicBezTo>
                  <a:close/>
                  <a:moveTo>
                    <a:pt x="7394" y="9722"/>
                  </a:moveTo>
                  <a:cubicBezTo>
                    <a:pt x="7523" y="9750"/>
                    <a:pt x="7642" y="9642"/>
                    <a:pt x="7595" y="9493"/>
                  </a:cubicBezTo>
                  <a:cubicBezTo>
                    <a:pt x="7583" y="9454"/>
                    <a:pt x="7526" y="9460"/>
                    <a:pt x="7519" y="9417"/>
                  </a:cubicBezTo>
                  <a:cubicBezTo>
                    <a:pt x="7665" y="9342"/>
                    <a:pt x="7544" y="9104"/>
                    <a:pt x="7375" y="9178"/>
                  </a:cubicBezTo>
                  <a:cubicBezTo>
                    <a:pt x="7349" y="9234"/>
                    <a:pt x="7329" y="9328"/>
                    <a:pt x="7260" y="9398"/>
                  </a:cubicBezTo>
                  <a:cubicBezTo>
                    <a:pt x="7208" y="9451"/>
                    <a:pt x="7108" y="9470"/>
                    <a:pt x="7098" y="9522"/>
                  </a:cubicBezTo>
                  <a:cubicBezTo>
                    <a:pt x="7086" y="9582"/>
                    <a:pt x="7154" y="9675"/>
                    <a:pt x="7232" y="9694"/>
                  </a:cubicBezTo>
                  <a:cubicBezTo>
                    <a:pt x="7274" y="9688"/>
                    <a:pt x="7286" y="9653"/>
                    <a:pt x="7337" y="9656"/>
                  </a:cubicBezTo>
                  <a:cubicBezTo>
                    <a:pt x="7359" y="9675"/>
                    <a:pt x="7354" y="9721"/>
                    <a:pt x="7394" y="9722"/>
                  </a:cubicBezTo>
                  <a:close/>
                  <a:moveTo>
                    <a:pt x="7595" y="1934"/>
                  </a:moveTo>
                  <a:cubicBezTo>
                    <a:pt x="7683" y="1848"/>
                    <a:pt x="7626" y="1725"/>
                    <a:pt x="7528" y="1695"/>
                  </a:cubicBezTo>
                  <a:cubicBezTo>
                    <a:pt x="7492" y="1493"/>
                    <a:pt x="7243" y="1553"/>
                    <a:pt x="7232" y="1714"/>
                  </a:cubicBezTo>
                  <a:cubicBezTo>
                    <a:pt x="7228" y="1766"/>
                    <a:pt x="7278" y="1825"/>
                    <a:pt x="7280" y="1886"/>
                  </a:cubicBezTo>
                  <a:cubicBezTo>
                    <a:pt x="7281" y="1949"/>
                    <a:pt x="7244" y="1978"/>
                    <a:pt x="7260" y="2039"/>
                  </a:cubicBezTo>
                  <a:cubicBezTo>
                    <a:pt x="7321" y="2116"/>
                    <a:pt x="7474" y="2103"/>
                    <a:pt x="7528" y="2030"/>
                  </a:cubicBezTo>
                  <a:cubicBezTo>
                    <a:pt x="7528" y="1998"/>
                    <a:pt x="7528" y="1966"/>
                    <a:pt x="7528" y="1934"/>
                  </a:cubicBezTo>
                  <a:cubicBezTo>
                    <a:pt x="7550" y="1934"/>
                    <a:pt x="7573" y="1934"/>
                    <a:pt x="7595" y="1934"/>
                  </a:cubicBezTo>
                  <a:close/>
                  <a:moveTo>
                    <a:pt x="8283" y="1724"/>
                  </a:moveTo>
                  <a:cubicBezTo>
                    <a:pt x="8336" y="1575"/>
                    <a:pt x="8131" y="1507"/>
                    <a:pt x="8035" y="1590"/>
                  </a:cubicBezTo>
                  <a:cubicBezTo>
                    <a:pt x="7941" y="1497"/>
                    <a:pt x="7734" y="1346"/>
                    <a:pt x="7538" y="1342"/>
                  </a:cubicBezTo>
                  <a:cubicBezTo>
                    <a:pt x="7442" y="1339"/>
                    <a:pt x="7175" y="1387"/>
                    <a:pt x="7280" y="1523"/>
                  </a:cubicBezTo>
                  <a:cubicBezTo>
                    <a:pt x="7296" y="1523"/>
                    <a:pt x="7304" y="1530"/>
                    <a:pt x="7308" y="1542"/>
                  </a:cubicBezTo>
                  <a:cubicBezTo>
                    <a:pt x="7559" y="1467"/>
                    <a:pt x="7787" y="1541"/>
                    <a:pt x="7901" y="1714"/>
                  </a:cubicBezTo>
                  <a:cubicBezTo>
                    <a:pt x="7969" y="1819"/>
                    <a:pt x="7983" y="1951"/>
                    <a:pt x="8082" y="2020"/>
                  </a:cubicBezTo>
                  <a:cubicBezTo>
                    <a:pt x="8158" y="1984"/>
                    <a:pt x="8141" y="1856"/>
                    <a:pt x="8121" y="1772"/>
                  </a:cubicBezTo>
                  <a:cubicBezTo>
                    <a:pt x="8160" y="1720"/>
                    <a:pt x="8240" y="1766"/>
                    <a:pt x="8283" y="1724"/>
                  </a:cubicBezTo>
                  <a:close/>
                  <a:moveTo>
                    <a:pt x="8579" y="2507"/>
                  </a:moveTo>
                  <a:cubicBezTo>
                    <a:pt x="8557" y="2314"/>
                    <a:pt x="8390" y="2264"/>
                    <a:pt x="8293" y="2144"/>
                  </a:cubicBezTo>
                  <a:cubicBezTo>
                    <a:pt x="8319" y="2082"/>
                    <a:pt x="8385" y="2079"/>
                    <a:pt x="8388" y="2011"/>
                  </a:cubicBezTo>
                  <a:cubicBezTo>
                    <a:pt x="8393" y="1921"/>
                    <a:pt x="8272" y="1859"/>
                    <a:pt x="8187" y="1915"/>
                  </a:cubicBezTo>
                  <a:cubicBezTo>
                    <a:pt x="8117" y="1962"/>
                    <a:pt x="8163" y="2079"/>
                    <a:pt x="8073" y="2087"/>
                  </a:cubicBezTo>
                  <a:cubicBezTo>
                    <a:pt x="7961" y="2020"/>
                    <a:pt x="7986" y="1817"/>
                    <a:pt x="7805" y="1819"/>
                  </a:cubicBezTo>
                  <a:cubicBezTo>
                    <a:pt x="7795" y="1874"/>
                    <a:pt x="7751" y="2046"/>
                    <a:pt x="7767" y="2135"/>
                  </a:cubicBezTo>
                  <a:cubicBezTo>
                    <a:pt x="7772" y="2163"/>
                    <a:pt x="7826" y="2230"/>
                    <a:pt x="7824" y="2240"/>
                  </a:cubicBezTo>
                  <a:cubicBezTo>
                    <a:pt x="7815" y="2287"/>
                    <a:pt x="7705" y="2286"/>
                    <a:pt x="7710" y="2383"/>
                  </a:cubicBezTo>
                  <a:cubicBezTo>
                    <a:pt x="7713" y="2454"/>
                    <a:pt x="7766" y="2464"/>
                    <a:pt x="7824" y="2507"/>
                  </a:cubicBezTo>
                  <a:cubicBezTo>
                    <a:pt x="7834" y="2577"/>
                    <a:pt x="7851" y="2634"/>
                    <a:pt x="7901" y="2670"/>
                  </a:cubicBezTo>
                  <a:cubicBezTo>
                    <a:pt x="7989" y="2732"/>
                    <a:pt x="8186" y="2693"/>
                    <a:pt x="8149" y="2565"/>
                  </a:cubicBezTo>
                  <a:cubicBezTo>
                    <a:pt x="8131" y="2502"/>
                    <a:pt x="8032" y="2529"/>
                    <a:pt x="8015" y="2469"/>
                  </a:cubicBezTo>
                  <a:cubicBezTo>
                    <a:pt x="7995" y="2395"/>
                    <a:pt x="8092" y="2334"/>
                    <a:pt x="8159" y="2335"/>
                  </a:cubicBezTo>
                  <a:cubicBezTo>
                    <a:pt x="8273" y="2338"/>
                    <a:pt x="8369" y="2486"/>
                    <a:pt x="8455" y="2555"/>
                  </a:cubicBezTo>
                  <a:cubicBezTo>
                    <a:pt x="8498" y="2541"/>
                    <a:pt x="8544" y="2530"/>
                    <a:pt x="8579" y="2507"/>
                  </a:cubicBezTo>
                  <a:close/>
                  <a:moveTo>
                    <a:pt x="8579" y="8891"/>
                  </a:moveTo>
                  <a:cubicBezTo>
                    <a:pt x="8631" y="8855"/>
                    <a:pt x="8720" y="8849"/>
                    <a:pt x="8684" y="8786"/>
                  </a:cubicBezTo>
                  <a:cubicBezTo>
                    <a:pt x="8596" y="8774"/>
                    <a:pt x="8459" y="8796"/>
                    <a:pt x="8379" y="8824"/>
                  </a:cubicBezTo>
                  <a:cubicBezTo>
                    <a:pt x="8320" y="8791"/>
                    <a:pt x="8279" y="8739"/>
                    <a:pt x="8235" y="8690"/>
                  </a:cubicBezTo>
                  <a:cubicBezTo>
                    <a:pt x="8355" y="8639"/>
                    <a:pt x="8334" y="8383"/>
                    <a:pt x="8178" y="8423"/>
                  </a:cubicBezTo>
                  <a:cubicBezTo>
                    <a:pt x="8130" y="8435"/>
                    <a:pt x="8139" y="8489"/>
                    <a:pt x="8092" y="8518"/>
                  </a:cubicBezTo>
                  <a:cubicBezTo>
                    <a:pt x="8019" y="8512"/>
                    <a:pt x="7920" y="8531"/>
                    <a:pt x="7863" y="8509"/>
                  </a:cubicBezTo>
                  <a:cubicBezTo>
                    <a:pt x="7938" y="8430"/>
                    <a:pt x="7986" y="8168"/>
                    <a:pt x="7910" y="8060"/>
                  </a:cubicBezTo>
                  <a:cubicBezTo>
                    <a:pt x="7852" y="8060"/>
                    <a:pt x="7787" y="8068"/>
                    <a:pt x="7777" y="8021"/>
                  </a:cubicBezTo>
                  <a:cubicBezTo>
                    <a:pt x="7763" y="7887"/>
                    <a:pt x="7951" y="7812"/>
                    <a:pt x="7853" y="7687"/>
                  </a:cubicBezTo>
                  <a:cubicBezTo>
                    <a:pt x="7722" y="7748"/>
                    <a:pt x="7620" y="7836"/>
                    <a:pt x="7538" y="7945"/>
                  </a:cubicBezTo>
                  <a:cubicBezTo>
                    <a:pt x="7353" y="7894"/>
                    <a:pt x="7320" y="8110"/>
                    <a:pt x="7213" y="8155"/>
                  </a:cubicBezTo>
                  <a:cubicBezTo>
                    <a:pt x="7187" y="8166"/>
                    <a:pt x="7153" y="8148"/>
                    <a:pt x="7127" y="8155"/>
                  </a:cubicBezTo>
                  <a:cubicBezTo>
                    <a:pt x="7044" y="8177"/>
                    <a:pt x="7001" y="8256"/>
                    <a:pt x="6983" y="8337"/>
                  </a:cubicBezTo>
                  <a:cubicBezTo>
                    <a:pt x="7114" y="8324"/>
                    <a:pt x="7189" y="8367"/>
                    <a:pt x="7318" y="8356"/>
                  </a:cubicBezTo>
                  <a:cubicBezTo>
                    <a:pt x="7357" y="8493"/>
                    <a:pt x="7583" y="8460"/>
                    <a:pt x="7566" y="8318"/>
                  </a:cubicBezTo>
                  <a:cubicBezTo>
                    <a:pt x="7557" y="8235"/>
                    <a:pt x="7468" y="8265"/>
                    <a:pt x="7433" y="8193"/>
                  </a:cubicBezTo>
                  <a:cubicBezTo>
                    <a:pt x="7553" y="8028"/>
                    <a:pt x="7764" y="8166"/>
                    <a:pt x="7757" y="8337"/>
                  </a:cubicBezTo>
                  <a:cubicBezTo>
                    <a:pt x="7750" y="8531"/>
                    <a:pt x="7503" y="8564"/>
                    <a:pt x="7471" y="8700"/>
                  </a:cubicBezTo>
                  <a:cubicBezTo>
                    <a:pt x="7511" y="8729"/>
                    <a:pt x="7551" y="8760"/>
                    <a:pt x="7605" y="8776"/>
                  </a:cubicBezTo>
                  <a:cubicBezTo>
                    <a:pt x="7766" y="8635"/>
                    <a:pt x="8118" y="8696"/>
                    <a:pt x="8140" y="8910"/>
                  </a:cubicBezTo>
                  <a:cubicBezTo>
                    <a:pt x="8147" y="8981"/>
                    <a:pt x="8109" y="9090"/>
                    <a:pt x="8015" y="9101"/>
                  </a:cubicBezTo>
                  <a:cubicBezTo>
                    <a:pt x="7959" y="9085"/>
                    <a:pt x="7959" y="9012"/>
                    <a:pt x="7949" y="8948"/>
                  </a:cubicBezTo>
                  <a:cubicBezTo>
                    <a:pt x="7917" y="8896"/>
                    <a:pt x="7810" y="8888"/>
                    <a:pt x="7748" y="8920"/>
                  </a:cubicBezTo>
                  <a:cubicBezTo>
                    <a:pt x="7723" y="8977"/>
                    <a:pt x="7683" y="9030"/>
                    <a:pt x="7691" y="9082"/>
                  </a:cubicBezTo>
                  <a:cubicBezTo>
                    <a:pt x="7698" y="9129"/>
                    <a:pt x="7768" y="9156"/>
                    <a:pt x="7786" y="9206"/>
                  </a:cubicBezTo>
                  <a:cubicBezTo>
                    <a:pt x="7815" y="9288"/>
                    <a:pt x="7782" y="9382"/>
                    <a:pt x="7815" y="9474"/>
                  </a:cubicBezTo>
                  <a:cubicBezTo>
                    <a:pt x="7935" y="9454"/>
                    <a:pt x="7994" y="9373"/>
                    <a:pt x="8054" y="9292"/>
                  </a:cubicBezTo>
                  <a:cubicBezTo>
                    <a:pt x="8191" y="9251"/>
                    <a:pt x="8298" y="9179"/>
                    <a:pt x="8312" y="9015"/>
                  </a:cubicBezTo>
                  <a:cubicBezTo>
                    <a:pt x="8461" y="9057"/>
                    <a:pt x="8497" y="8949"/>
                    <a:pt x="8579" y="8891"/>
                  </a:cubicBezTo>
                  <a:close/>
                  <a:moveTo>
                    <a:pt x="8665" y="7247"/>
                  </a:moveTo>
                  <a:cubicBezTo>
                    <a:pt x="8680" y="7227"/>
                    <a:pt x="8741" y="7253"/>
                    <a:pt x="8732" y="7209"/>
                  </a:cubicBezTo>
                  <a:cubicBezTo>
                    <a:pt x="8694" y="7178"/>
                    <a:pt x="8559" y="7235"/>
                    <a:pt x="8484" y="7200"/>
                  </a:cubicBezTo>
                  <a:cubicBezTo>
                    <a:pt x="8438" y="7211"/>
                    <a:pt x="8434" y="7265"/>
                    <a:pt x="8379" y="7267"/>
                  </a:cubicBezTo>
                  <a:cubicBezTo>
                    <a:pt x="8217" y="7099"/>
                    <a:pt x="7931" y="7283"/>
                    <a:pt x="8035" y="7524"/>
                  </a:cubicBezTo>
                  <a:cubicBezTo>
                    <a:pt x="8128" y="7562"/>
                    <a:pt x="8192" y="7500"/>
                    <a:pt x="8197" y="7419"/>
                  </a:cubicBezTo>
                  <a:cubicBezTo>
                    <a:pt x="8443" y="7412"/>
                    <a:pt x="8276" y="7818"/>
                    <a:pt x="8426" y="7907"/>
                  </a:cubicBezTo>
                  <a:cubicBezTo>
                    <a:pt x="8515" y="7906"/>
                    <a:pt x="8571" y="7873"/>
                    <a:pt x="8637" y="7849"/>
                  </a:cubicBezTo>
                  <a:cubicBezTo>
                    <a:pt x="8657" y="7733"/>
                    <a:pt x="8750" y="7689"/>
                    <a:pt x="8809" y="7611"/>
                  </a:cubicBezTo>
                  <a:cubicBezTo>
                    <a:pt x="8777" y="7566"/>
                    <a:pt x="8752" y="7514"/>
                    <a:pt x="8694" y="7496"/>
                  </a:cubicBezTo>
                  <a:cubicBezTo>
                    <a:pt x="8623" y="7530"/>
                    <a:pt x="8591" y="7603"/>
                    <a:pt x="8531" y="7649"/>
                  </a:cubicBezTo>
                  <a:cubicBezTo>
                    <a:pt x="8492" y="7483"/>
                    <a:pt x="8561" y="7325"/>
                    <a:pt x="8665" y="7247"/>
                  </a:cubicBezTo>
                  <a:close/>
                  <a:moveTo>
                    <a:pt x="8790" y="4113"/>
                  </a:moveTo>
                  <a:cubicBezTo>
                    <a:pt x="8790" y="4062"/>
                    <a:pt x="8765" y="4036"/>
                    <a:pt x="8751" y="3998"/>
                  </a:cubicBezTo>
                  <a:cubicBezTo>
                    <a:pt x="8679" y="3996"/>
                    <a:pt x="8625" y="4012"/>
                    <a:pt x="8618" y="4075"/>
                  </a:cubicBezTo>
                  <a:cubicBezTo>
                    <a:pt x="8638" y="4120"/>
                    <a:pt x="8739" y="4129"/>
                    <a:pt x="8790" y="4113"/>
                  </a:cubicBezTo>
                  <a:close/>
                  <a:moveTo>
                    <a:pt x="8675" y="3960"/>
                  </a:moveTo>
                  <a:cubicBezTo>
                    <a:pt x="8754" y="3923"/>
                    <a:pt x="8833" y="3847"/>
                    <a:pt x="8837" y="3788"/>
                  </a:cubicBezTo>
                  <a:cubicBezTo>
                    <a:pt x="8769" y="3697"/>
                    <a:pt x="8690" y="3617"/>
                    <a:pt x="8646" y="3501"/>
                  </a:cubicBezTo>
                  <a:cubicBezTo>
                    <a:pt x="8535" y="3485"/>
                    <a:pt x="8483" y="3529"/>
                    <a:pt x="8455" y="3597"/>
                  </a:cubicBezTo>
                  <a:cubicBezTo>
                    <a:pt x="8339" y="3592"/>
                    <a:pt x="8277" y="3642"/>
                    <a:pt x="8293" y="3769"/>
                  </a:cubicBezTo>
                  <a:cubicBezTo>
                    <a:pt x="8312" y="3809"/>
                    <a:pt x="8377" y="3805"/>
                    <a:pt x="8388" y="3855"/>
                  </a:cubicBezTo>
                  <a:cubicBezTo>
                    <a:pt x="8323" y="3924"/>
                    <a:pt x="8362" y="4059"/>
                    <a:pt x="8417" y="4084"/>
                  </a:cubicBezTo>
                  <a:cubicBezTo>
                    <a:pt x="8532" y="4137"/>
                    <a:pt x="8569" y="4010"/>
                    <a:pt x="8675" y="3960"/>
                  </a:cubicBezTo>
                  <a:close/>
                  <a:moveTo>
                    <a:pt x="8799" y="7075"/>
                  </a:moveTo>
                  <a:cubicBezTo>
                    <a:pt x="8809" y="7021"/>
                    <a:pt x="8778" y="6995"/>
                    <a:pt x="8770" y="6942"/>
                  </a:cubicBezTo>
                  <a:cubicBezTo>
                    <a:pt x="8762" y="6880"/>
                    <a:pt x="8795" y="6812"/>
                    <a:pt x="8780" y="6750"/>
                  </a:cubicBezTo>
                  <a:cubicBezTo>
                    <a:pt x="8752" y="6630"/>
                    <a:pt x="8465" y="6541"/>
                    <a:pt x="8465" y="6760"/>
                  </a:cubicBezTo>
                  <a:cubicBezTo>
                    <a:pt x="8415" y="6755"/>
                    <a:pt x="8388" y="6773"/>
                    <a:pt x="8350" y="6779"/>
                  </a:cubicBezTo>
                  <a:cubicBezTo>
                    <a:pt x="8261" y="6852"/>
                    <a:pt x="8306" y="7019"/>
                    <a:pt x="8436" y="7008"/>
                  </a:cubicBezTo>
                  <a:cubicBezTo>
                    <a:pt x="8320" y="7204"/>
                    <a:pt x="8747" y="7216"/>
                    <a:pt x="8799" y="7075"/>
                  </a:cubicBezTo>
                  <a:close/>
                  <a:moveTo>
                    <a:pt x="8799" y="7286"/>
                  </a:moveTo>
                  <a:cubicBezTo>
                    <a:pt x="8860" y="7261"/>
                    <a:pt x="8965" y="7242"/>
                    <a:pt x="8942" y="7161"/>
                  </a:cubicBezTo>
                  <a:cubicBezTo>
                    <a:pt x="8914" y="7059"/>
                    <a:pt x="8731" y="7147"/>
                    <a:pt x="8799" y="7286"/>
                  </a:cubicBezTo>
                  <a:close/>
                  <a:moveTo>
                    <a:pt x="9009" y="4495"/>
                  </a:moveTo>
                  <a:cubicBezTo>
                    <a:pt x="9041" y="4413"/>
                    <a:pt x="9013" y="4337"/>
                    <a:pt x="9009" y="4247"/>
                  </a:cubicBezTo>
                  <a:cubicBezTo>
                    <a:pt x="8950" y="4200"/>
                    <a:pt x="8859" y="4184"/>
                    <a:pt x="8751" y="4170"/>
                  </a:cubicBezTo>
                  <a:cubicBezTo>
                    <a:pt x="8702" y="4164"/>
                    <a:pt x="8645" y="4129"/>
                    <a:pt x="8608" y="4122"/>
                  </a:cubicBezTo>
                  <a:cubicBezTo>
                    <a:pt x="8498" y="4103"/>
                    <a:pt x="8480" y="4208"/>
                    <a:pt x="8503" y="4323"/>
                  </a:cubicBezTo>
                  <a:cubicBezTo>
                    <a:pt x="8522" y="4351"/>
                    <a:pt x="8572" y="4349"/>
                    <a:pt x="8589" y="4381"/>
                  </a:cubicBezTo>
                  <a:cubicBezTo>
                    <a:pt x="8570" y="4403"/>
                    <a:pt x="8567" y="4441"/>
                    <a:pt x="8570" y="4486"/>
                  </a:cubicBezTo>
                  <a:cubicBezTo>
                    <a:pt x="8610" y="4592"/>
                    <a:pt x="8769" y="4565"/>
                    <a:pt x="8828" y="4495"/>
                  </a:cubicBezTo>
                  <a:cubicBezTo>
                    <a:pt x="8882" y="4545"/>
                    <a:pt x="8948" y="4528"/>
                    <a:pt x="9009" y="4495"/>
                  </a:cubicBezTo>
                  <a:close/>
                  <a:moveTo>
                    <a:pt x="9009" y="6607"/>
                  </a:moveTo>
                  <a:cubicBezTo>
                    <a:pt x="9067" y="6542"/>
                    <a:pt x="9079" y="6371"/>
                    <a:pt x="9000" y="6320"/>
                  </a:cubicBezTo>
                  <a:cubicBezTo>
                    <a:pt x="8954" y="6314"/>
                    <a:pt x="8932" y="6333"/>
                    <a:pt x="8904" y="6320"/>
                  </a:cubicBezTo>
                  <a:cubicBezTo>
                    <a:pt x="8915" y="6147"/>
                    <a:pt x="8652" y="6196"/>
                    <a:pt x="8637" y="6311"/>
                  </a:cubicBezTo>
                  <a:cubicBezTo>
                    <a:pt x="8585" y="6304"/>
                    <a:pt x="8555" y="6318"/>
                    <a:pt x="8522" y="6330"/>
                  </a:cubicBezTo>
                  <a:cubicBezTo>
                    <a:pt x="8479" y="6383"/>
                    <a:pt x="8485" y="6524"/>
                    <a:pt x="8522" y="6578"/>
                  </a:cubicBezTo>
                  <a:cubicBezTo>
                    <a:pt x="8627" y="6588"/>
                    <a:pt x="8717" y="6628"/>
                    <a:pt x="8818" y="6684"/>
                  </a:cubicBezTo>
                  <a:cubicBezTo>
                    <a:pt x="8867" y="6643"/>
                    <a:pt x="8934" y="6621"/>
                    <a:pt x="9009" y="6607"/>
                  </a:cubicBezTo>
                  <a:close/>
                  <a:moveTo>
                    <a:pt x="9028" y="7123"/>
                  </a:moveTo>
                  <a:cubicBezTo>
                    <a:pt x="9115" y="7098"/>
                    <a:pt x="9130" y="6984"/>
                    <a:pt x="9067" y="6865"/>
                  </a:cubicBezTo>
                  <a:cubicBezTo>
                    <a:pt x="9139" y="6783"/>
                    <a:pt x="9070" y="6668"/>
                    <a:pt x="9009" y="6655"/>
                  </a:cubicBezTo>
                  <a:cubicBezTo>
                    <a:pt x="8696" y="6585"/>
                    <a:pt x="8760" y="7201"/>
                    <a:pt x="9028" y="7123"/>
                  </a:cubicBezTo>
                  <a:close/>
                  <a:moveTo>
                    <a:pt x="8895" y="8251"/>
                  </a:moveTo>
                  <a:cubicBezTo>
                    <a:pt x="8942" y="8102"/>
                    <a:pt x="9265" y="8288"/>
                    <a:pt x="9277" y="8069"/>
                  </a:cubicBezTo>
                  <a:cubicBezTo>
                    <a:pt x="9087" y="8068"/>
                    <a:pt x="8926" y="7915"/>
                    <a:pt x="8780" y="8060"/>
                  </a:cubicBezTo>
                  <a:cubicBezTo>
                    <a:pt x="8750" y="8029"/>
                    <a:pt x="8746" y="7972"/>
                    <a:pt x="8723" y="7935"/>
                  </a:cubicBezTo>
                  <a:cubicBezTo>
                    <a:pt x="8682" y="7912"/>
                    <a:pt x="8647" y="7884"/>
                    <a:pt x="8579" y="7888"/>
                  </a:cubicBezTo>
                  <a:cubicBezTo>
                    <a:pt x="8504" y="8009"/>
                    <a:pt x="8289" y="7916"/>
                    <a:pt x="8207" y="8031"/>
                  </a:cubicBezTo>
                  <a:cubicBezTo>
                    <a:pt x="8127" y="8141"/>
                    <a:pt x="8204" y="8335"/>
                    <a:pt x="8369" y="8279"/>
                  </a:cubicBezTo>
                  <a:cubicBezTo>
                    <a:pt x="8424" y="8231"/>
                    <a:pt x="8375" y="8150"/>
                    <a:pt x="8379" y="8107"/>
                  </a:cubicBezTo>
                  <a:cubicBezTo>
                    <a:pt x="8526" y="8059"/>
                    <a:pt x="8615" y="8181"/>
                    <a:pt x="8598" y="8318"/>
                  </a:cubicBezTo>
                  <a:cubicBezTo>
                    <a:pt x="8584" y="8438"/>
                    <a:pt x="8464" y="8491"/>
                    <a:pt x="8360" y="8518"/>
                  </a:cubicBezTo>
                  <a:cubicBezTo>
                    <a:pt x="8349" y="8564"/>
                    <a:pt x="8309" y="8624"/>
                    <a:pt x="8331" y="8671"/>
                  </a:cubicBezTo>
                  <a:cubicBezTo>
                    <a:pt x="8573" y="8733"/>
                    <a:pt x="8624" y="8436"/>
                    <a:pt x="8799" y="8480"/>
                  </a:cubicBezTo>
                  <a:cubicBezTo>
                    <a:pt x="8838" y="8490"/>
                    <a:pt x="8857" y="8565"/>
                    <a:pt x="8904" y="8557"/>
                  </a:cubicBezTo>
                  <a:cubicBezTo>
                    <a:pt x="9047" y="8532"/>
                    <a:pt x="8877" y="8308"/>
                    <a:pt x="8895" y="8251"/>
                  </a:cubicBezTo>
                  <a:close/>
                  <a:moveTo>
                    <a:pt x="8962" y="7630"/>
                  </a:moveTo>
                  <a:cubicBezTo>
                    <a:pt x="9114" y="7730"/>
                    <a:pt x="9154" y="7550"/>
                    <a:pt x="9143" y="7400"/>
                  </a:cubicBezTo>
                  <a:cubicBezTo>
                    <a:pt x="9082" y="7347"/>
                    <a:pt x="9022" y="7292"/>
                    <a:pt x="8952" y="7247"/>
                  </a:cubicBezTo>
                  <a:cubicBezTo>
                    <a:pt x="8916" y="7290"/>
                    <a:pt x="8815" y="7280"/>
                    <a:pt x="8770" y="7353"/>
                  </a:cubicBezTo>
                  <a:cubicBezTo>
                    <a:pt x="8690" y="7485"/>
                    <a:pt x="8817" y="7614"/>
                    <a:pt x="8942" y="7544"/>
                  </a:cubicBezTo>
                  <a:cubicBezTo>
                    <a:pt x="8933" y="7588"/>
                    <a:pt x="8955" y="7601"/>
                    <a:pt x="8962" y="7630"/>
                  </a:cubicBezTo>
                  <a:close/>
                  <a:moveTo>
                    <a:pt x="9153" y="4180"/>
                  </a:moveTo>
                  <a:cubicBezTo>
                    <a:pt x="9135" y="4121"/>
                    <a:pt x="9172" y="4027"/>
                    <a:pt x="9153" y="3950"/>
                  </a:cubicBezTo>
                  <a:cubicBezTo>
                    <a:pt x="9132" y="3920"/>
                    <a:pt x="9067" y="3934"/>
                    <a:pt x="9019" y="3931"/>
                  </a:cubicBezTo>
                  <a:cubicBezTo>
                    <a:pt x="8933" y="3808"/>
                    <a:pt x="8770" y="3851"/>
                    <a:pt x="8799" y="4017"/>
                  </a:cubicBezTo>
                  <a:cubicBezTo>
                    <a:pt x="8821" y="4145"/>
                    <a:pt x="9019" y="4250"/>
                    <a:pt x="9153" y="4180"/>
                  </a:cubicBezTo>
                  <a:close/>
                  <a:moveTo>
                    <a:pt x="9134" y="4476"/>
                  </a:moveTo>
                  <a:cubicBezTo>
                    <a:pt x="9188" y="4445"/>
                    <a:pt x="9216" y="4300"/>
                    <a:pt x="9162" y="4247"/>
                  </a:cubicBezTo>
                  <a:cubicBezTo>
                    <a:pt x="8999" y="4211"/>
                    <a:pt x="9052" y="4460"/>
                    <a:pt x="9134" y="4476"/>
                  </a:cubicBezTo>
                  <a:close/>
                  <a:moveTo>
                    <a:pt x="9181" y="4820"/>
                  </a:moveTo>
                  <a:cubicBezTo>
                    <a:pt x="9188" y="4780"/>
                    <a:pt x="9134" y="4744"/>
                    <a:pt x="9114" y="4705"/>
                  </a:cubicBezTo>
                  <a:cubicBezTo>
                    <a:pt x="9084" y="4644"/>
                    <a:pt x="9091" y="4586"/>
                    <a:pt x="9057" y="4533"/>
                  </a:cubicBezTo>
                  <a:cubicBezTo>
                    <a:pt x="8987" y="4540"/>
                    <a:pt x="8867" y="4579"/>
                    <a:pt x="8837" y="4658"/>
                  </a:cubicBezTo>
                  <a:cubicBezTo>
                    <a:pt x="8604" y="4611"/>
                    <a:pt x="8553" y="4908"/>
                    <a:pt x="8675" y="5021"/>
                  </a:cubicBezTo>
                  <a:cubicBezTo>
                    <a:pt x="8738" y="5030"/>
                    <a:pt x="8773" y="5010"/>
                    <a:pt x="8809" y="4992"/>
                  </a:cubicBezTo>
                  <a:cubicBezTo>
                    <a:pt x="8825" y="4947"/>
                    <a:pt x="8810" y="4918"/>
                    <a:pt x="8809" y="4868"/>
                  </a:cubicBezTo>
                  <a:cubicBezTo>
                    <a:pt x="8852" y="4746"/>
                    <a:pt x="9151" y="5000"/>
                    <a:pt x="9181" y="4820"/>
                  </a:cubicBezTo>
                  <a:close/>
                  <a:moveTo>
                    <a:pt x="9239" y="3473"/>
                  </a:moveTo>
                  <a:cubicBezTo>
                    <a:pt x="9242" y="3400"/>
                    <a:pt x="9171" y="3384"/>
                    <a:pt x="9105" y="3358"/>
                  </a:cubicBezTo>
                  <a:cubicBezTo>
                    <a:pt x="9140" y="3164"/>
                    <a:pt x="8861" y="3188"/>
                    <a:pt x="8847" y="3320"/>
                  </a:cubicBezTo>
                  <a:cubicBezTo>
                    <a:pt x="8558" y="3335"/>
                    <a:pt x="8746" y="3737"/>
                    <a:pt x="8914" y="3750"/>
                  </a:cubicBezTo>
                  <a:cubicBezTo>
                    <a:pt x="8909" y="3596"/>
                    <a:pt x="9233" y="3591"/>
                    <a:pt x="9239" y="3473"/>
                  </a:cubicBezTo>
                  <a:close/>
                  <a:moveTo>
                    <a:pt x="9000" y="7171"/>
                  </a:moveTo>
                  <a:cubicBezTo>
                    <a:pt x="8981" y="7439"/>
                    <a:pt x="9596" y="7407"/>
                    <a:pt x="9401" y="7161"/>
                  </a:cubicBezTo>
                  <a:cubicBezTo>
                    <a:pt x="9292" y="7182"/>
                    <a:pt x="9238" y="7069"/>
                    <a:pt x="9153" y="7075"/>
                  </a:cubicBezTo>
                  <a:cubicBezTo>
                    <a:pt x="9092" y="7080"/>
                    <a:pt x="9062" y="7140"/>
                    <a:pt x="9000" y="7171"/>
                  </a:cubicBezTo>
                  <a:close/>
                  <a:moveTo>
                    <a:pt x="9439" y="3788"/>
                  </a:moveTo>
                  <a:cubicBezTo>
                    <a:pt x="9447" y="3713"/>
                    <a:pt x="9297" y="3611"/>
                    <a:pt x="9277" y="3559"/>
                  </a:cubicBezTo>
                  <a:cubicBezTo>
                    <a:pt x="9178" y="3539"/>
                    <a:pt x="9174" y="3601"/>
                    <a:pt x="9105" y="3635"/>
                  </a:cubicBezTo>
                  <a:cubicBezTo>
                    <a:pt x="9076" y="3649"/>
                    <a:pt x="9040" y="3646"/>
                    <a:pt x="9028" y="3654"/>
                  </a:cubicBezTo>
                  <a:cubicBezTo>
                    <a:pt x="8921" y="3729"/>
                    <a:pt x="8964" y="3835"/>
                    <a:pt x="9048" y="3884"/>
                  </a:cubicBezTo>
                  <a:cubicBezTo>
                    <a:pt x="9126" y="3855"/>
                    <a:pt x="9164" y="3924"/>
                    <a:pt x="9229" y="3931"/>
                  </a:cubicBezTo>
                  <a:cubicBezTo>
                    <a:pt x="9324" y="3942"/>
                    <a:pt x="9433" y="3852"/>
                    <a:pt x="9439" y="3788"/>
                  </a:cubicBezTo>
                  <a:close/>
                  <a:moveTo>
                    <a:pt x="9449" y="3109"/>
                  </a:moveTo>
                  <a:cubicBezTo>
                    <a:pt x="9460" y="2993"/>
                    <a:pt x="9316" y="2981"/>
                    <a:pt x="9286" y="2880"/>
                  </a:cubicBezTo>
                  <a:cubicBezTo>
                    <a:pt x="9266" y="2811"/>
                    <a:pt x="9291" y="2736"/>
                    <a:pt x="9277" y="2679"/>
                  </a:cubicBezTo>
                  <a:cubicBezTo>
                    <a:pt x="9240" y="2535"/>
                    <a:pt x="9106" y="2449"/>
                    <a:pt x="8895" y="2479"/>
                  </a:cubicBezTo>
                  <a:cubicBezTo>
                    <a:pt x="8795" y="2362"/>
                    <a:pt x="8742" y="2198"/>
                    <a:pt x="8684" y="2039"/>
                  </a:cubicBezTo>
                  <a:cubicBezTo>
                    <a:pt x="8614" y="2046"/>
                    <a:pt x="8582" y="2237"/>
                    <a:pt x="8589" y="2288"/>
                  </a:cubicBezTo>
                  <a:cubicBezTo>
                    <a:pt x="8597" y="2348"/>
                    <a:pt x="8678" y="2411"/>
                    <a:pt x="8675" y="2469"/>
                  </a:cubicBezTo>
                  <a:cubicBezTo>
                    <a:pt x="8668" y="2595"/>
                    <a:pt x="8425" y="2542"/>
                    <a:pt x="8417" y="2670"/>
                  </a:cubicBezTo>
                  <a:cubicBezTo>
                    <a:pt x="8414" y="2706"/>
                    <a:pt x="8446" y="2730"/>
                    <a:pt x="8455" y="2765"/>
                  </a:cubicBezTo>
                  <a:cubicBezTo>
                    <a:pt x="8468" y="2816"/>
                    <a:pt x="8457" y="2864"/>
                    <a:pt x="8465" y="2909"/>
                  </a:cubicBezTo>
                  <a:cubicBezTo>
                    <a:pt x="8384" y="2892"/>
                    <a:pt x="8334" y="2843"/>
                    <a:pt x="8254" y="2832"/>
                  </a:cubicBezTo>
                  <a:cubicBezTo>
                    <a:pt x="8210" y="2826"/>
                    <a:pt x="8162" y="2843"/>
                    <a:pt x="8121" y="2832"/>
                  </a:cubicBezTo>
                  <a:cubicBezTo>
                    <a:pt x="8078" y="2822"/>
                    <a:pt x="8050" y="2765"/>
                    <a:pt x="8006" y="2765"/>
                  </a:cubicBezTo>
                  <a:cubicBezTo>
                    <a:pt x="7881" y="2768"/>
                    <a:pt x="7905" y="2985"/>
                    <a:pt x="7815" y="3004"/>
                  </a:cubicBezTo>
                  <a:cubicBezTo>
                    <a:pt x="7671" y="3035"/>
                    <a:pt x="7545" y="2701"/>
                    <a:pt x="7346" y="2861"/>
                  </a:cubicBezTo>
                  <a:cubicBezTo>
                    <a:pt x="7366" y="2935"/>
                    <a:pt x="7438" y="2940"/>
                    <a:pt x="7490" y="2995"/>
                  </a:cubicBezTo>
                  <a:cubicBezTo>
                    <a:pt x="7575" y="3084"/>
                    <a:pt x="7590" y="3233"/>
                    <a:pt x="7757" y="3224"/>
                  </a:cubicBezTo>
                  <a:cubicBezTo>
                    <a:pt x="7773" y="3308"/>
                    <a:pt x="7825" y="3354"/>
                    <a:pt x="7901" y="3377"/>
                  </a:cubicBezTo>
                  <a:cubicBezTo>
                    <a:pt x="7912" y="3495"/>
                    <a:pt x="7955" y="3581"/>
                    <a:pt x="8073" y="3549"/>
                  </a:cubicBezTo>
                  <a:cubicBezTo>
                    <a:pt x="8126" y="3535"/>
                    <a:pt x="8160" y="3404"/>
                    <a:pt x="8254" y="3454"/>
                  </a:cubicBezTo>
                  <a:cubicBezTo>
                    <a:pt x="8498" y="3329"/>
                    <a:pt x="8189" y="3026"/>
                    <a:pt x="8073" y="3281"/>
                  </a:cubicBezTo>
                  <a:cubicBezTo>
                    <a:pt x="7923" y="3217"/>
                    <a:pt x="8025" y="3051"/>
                    <a:pt x="8101" y="3033"/>
                  </a:cubicBezTo>
                  <a:cubicBezTo>
                    <a:pt x="8427" y="2955"/>
                    <a:pt x="8491" y="3354"/>
                    <a:pt x="8656" y="3348"/>
                  </a:cubicBezTo>
                  <a:cubicBezTo>
                    <a:pt x="8713" y="3346"/>
                    <a:pt x="8764" y="3284"/>
                    <a:pt x="8780" y="3253"/>
                  </a:cubicBezTo>
                  <a:cubicBezTo>
                    <a:pt x="8620" y="3122"/>
                    <a:pt x="8584" y="2858"/>
                    <a:pt x="8742" y="2737"/>
                  </a:cubicBezTo>
                  <a:cubicBezTo>
                    <a:pt x="8910" y="2607"/>
                    <a:pt x="9227" y="2742"/>
                    <a:pt x="9048" y="2909"/>
                  </a:cubicBezTo>
                  <a:cubicBezTo>
                    <a:pt x="8949" y="2841"/>
                    <a:pt x="8868" y="2922"/>
                    <a:pt x="8876" y="3004"/>
                  </a:cubicBezTo>
                  <a:cubicBezTo>
                    <a:pt x="8888" y="3136"/>
                    <a:pt x="9074" y="3143"/>
                    <a:pt x="9172" y="3071"/>
                  </a:cubicBezTo>
                  <a:cubicBezTo>
                    <a:pt x="9251" y="3135"/>
                    <a:pt x="9316" y="3109"/>
                    <a:pt x="9449" y="3109"/>
                  </a:cubicBezTo>
                  <a:close/>
                  <a:moveTo>
                    <a:pt x="9468" y="6970"/>
                  </a:moveTo>
                  <a:cubicBezTo>
                    <a:pt x="9486" y="6913"/>
                    <a:pt x="9527" y="6867"/>
                    <a:pt x="9516" y="6817"/>
                  </a:cubicBezTo>
                  <a:cubicBezTo>
                    <a:pt x="9494" y="6721"/>
                    <a:pt x="9331" y="6772"/>
                    <a:pt x="9296" y="6684"/>
                  </a:cubicBezTo>
                  <a:cubicBezTo>
                    <a:pt x="9231" y="6676"/>
                    <a:pt x="9189" y="6691"/>
                    <a:pt x="9153" y="6712"/>
                  </a:cubicBezTo>
                  <a:cubicBezTo>
                    <a:pt x="9142" y="6772"/>
                    <a:pt x="9132" y="6832"/>
                    <a:pt x="9105" y="6875"/>
                  </a:cubicBezTo>
                  <a:cubicBezTo>
                    <a:pt x="9123" y="6917"/>
                    <a:pt x="9166" y="6934"/>
                    <a:pt x="9153" y="7008"/>
                  </a:cubicBezTo>
                  <a:cubicBezTo>
                    <a:pt x="9249" y="7048"/>
                    <a:pt x="9330" y="7147"/>
                    <a:pt x="9468" y="7114"/>
                  </a:cubicBezTo>
                  <a:cubicBezTo>
                    <a:pt x="9494" y="7080"/>
                    <a:pt x="9494" y="7004"/>
                    <a:pt x="9468" y="6970"/>
                  </a:cubicBezTo>
                  <a:close/>
                  <a:moveTo>
                    <a:pt x="9554" y="6731"/>
                  </a:moveTo>
                  <a:cubicBezTo>
                    <a:pt x="9593" y="6596"/>
                    <a:pt x="9487" y="6525"/>
                    <a:pt x="9449" y="6435"/>
                  </a:cubicBezTo>
                  <a:cubicBezTo>
                    <a:pt x="9319" y="6439"/>
                    <a:pt x="9163" y="6305"/>
                    <a:pt x="9095" y="6426"/>
                  </a:cubicBezTo>
                  <a:cubicBezTo>
                    <a:pt x="9065" y="6480"/>
                    <a:pt x="9067" y="6590"/>
                    <a:pt x="9076" y="6655"/>
                  </a:cubicBezTo>
                  <a:cubicBezTo>
                    <a:pt x="9186" y="6666"/>
                    <a:pt x="9312" y="6621"/>
                    <a:pt x="9372" y="6712"/>
                  </a:cubicBezTo>
                  <a:cubicBezTo>
                    <a:pt x="9454" y="6700"/>
                    <a:pt x="9495" y="6749"/>
                    <a:pt x="9554" y="6731"/>
                  </a:cubicBezTo>
                  <a:close/>
                  <a:moveTo>
                    <a:pt x="9248" y="4209"/>
                  </a:moveTo>
                  <a:cubicBezTo>
                    <a:pt x="9425" y="4336"/>
                    <a:pt x="9737" y="3995"/>
                    <a:pt x="9554" y="3874"/>
                  </a:cubicBezTo>
                  <a:cubicBezTo>
                    <a:pt x="9463" y="3814"/>
                    <a:pt x="9407" y="3899"/>
                    <a:pt x="9344" y="3960"/>
                  </a:cubicBezTo>
                  <a:cubicBezTo>
                    <a:pt x="9166" y="3948"/>
                    <a:pt x="9153" y="4140"/>
                    <a:pt x="9248" y="4209"/>
                  </a:cubicBezTo>
                  <a:close/>
                  <a:moveTo>
                    <a:pt x="9554" y="7553"/>
                  </a:moveTo>
                  <a:cubicBezTo>
                    <a:pt x="9649" y="7545"/>
                    <a:pt x="9679" y="7403"/>
                    <a:pt x="9602" y="7353"/>
                  </a:cubicBezTo>
                  <a:cubicBezTo>
                    <a:pt x="9535" y="7358"/>
                    <a:pt x="9479" y="7364"/>
                    <a:pt x="9430" y="7333"/>
                  </a:cubicBezTo>
                  <a:cubicBezTo>
                    <a:pt x="9375" y="7377"/>
                    <a:pt x="9309" y="7410"/>
                    <a:pt x="9200" y="7400"/>
                  </a:cubicBezTo>
                  <a:cubicBezTo>
                    <a:pt x="9140" y="7486"/>
                    <a:pt x="9179" y="7662"/>
                    <a:pt x="9248" y="7706"/>
                  </a:cubicBezTo>
                  <a:cubicBezTo>
                    <a:pt x="9294" y="7710"/>
                    <a:pt x="9326" y="7701"/>
                    <a:pt x="9353" y="7687"/>
                  </a:cubicBezTo>
                  <a:cubicBezTo>
                    <a:pt x="9420" y="7845"/>
                    <a:pt x="9671" y="7708"/>
                    <a:pt x="9554" y="7553"/>
                  </a:cubicBezTo>
                  <a:close/>
                  <a:moveTo>
                    <a:pt x="9611" y="4533"/>
                  </a:moveTo>
                  <a:cubicBezTo>
                    <a:pt x="9652" y="4496"/>
                    <a:pt x="9707" y="4474"/>
                    <a:pt x="9697" y="4419"/>
                  </a:cubicBezTo>
                  <a:cubicBezTo>
                    <a:pt x="9693" y="4394"/>
                    <a:pt x="9501" y="4252"/>
                    <a:pt x="9468" y="4247"/>
                  </a:cubicBezTo>
                  <a:cubicBezTo>
                    <a:pt x="9386" y="4234"/>
                    <a:pt x="9299" y="4308"/>
                    <a:pt x="9248" y="4256"/>
                  </a:cubicBezTo>
                  <a:cubicBezTo>
                    <a:pt x="9200" y="4286"/>
                    <a:pt x="9234" y="4331"/>
                    <a:pt x="9220" y="4390"/>
                  </a:cubicBezTo>
                  <a:cubicBezTo>
                    <a:pt x="9202" y="4463"/>
                    <a:pt x="9142" y="4520"/>
                    <a:pt x="9153" y="4581"/>
                  </a:cubicBezTo>
                  <a:cubicBezTo>
                    <a:pt x="9169" y="4674"/>
                    <a:pt x="9308" y="4709"/>
                    <a:pt x="9392" y="4629"/>
                  </a:cubicBezTo>
                  <a:cubicBezTo>
                    <a:pt x="9468" y="4693"/>
                    <a:pt x="9629" y="4669"/>
                    <a:pt x="9611" y="4533"/>
                  </a:cubicBezTo>
                  <a:close/>
                  <a:moveTo>
                    <a:pt x="9707" y="3712"/>
                  </a:moveTo>
                  <a:cubicBezTo>
                    <a:pt x="9709" y="3691"/>
                    <a:pt x="9681" y="3667"/>
                    <a:pt x="9669" y="3616"/>
                  </a:cubicBezTo>
                  <a:cubicBezTo>
                    <a:pt x="9651" y="3544"/>
                    <a:pt x="9663" y="3491"/>
                    <a:pt x="9621" y="3463"/>
                  </a:cubicBezTo>
                  <a:cubicBezTo>
                    <a:pt x="9577" y="3434"/>
                    <a:pt x="9538" y="3463"/>
                    <a:pt x="9487" y="3473"/>
                  </a:cubicBezTo>
                  <a:cubicBezTo>
                    <a:pt x="9431" y="3385"/>
                    <a:pt x="9302" y="3413"/>
                    <a:pt x="9296" y="3492"/>
                  </a:cubicBezTo>
                  <a:cubicBezTo>
                    <a:pt x="9290" y="3575"/>
                    <a:pt x="9498" y="3722"/>
                    <a:pt x="9516" y="3807"/>
                  </a:cubicBezTo>
                  <a:cubicBezTo>
                    <a:pt x="9612" y="3840"/>
                    <a:pt x="9701" y="3794"/>
                    <a:pt x="9707" y="3712"/>
                  </a:cubicBezTo>
                  <a:close/>
                  <a:moveTo>
                    <a:pt x="9802" y="7133"/>
                  </a:moveTo>
                  <a:cubicBezTo>
                    <a:pt x="9869" y="7040"/>
                    <a:pt x="9827" y="6920"/>
                    <a:pt x="9726" y="6894"/>
                  </a:cubicBezTo>
                  <a:cubicBezTo>
                    <a:pt x="9688" y="6833"/>
                    <a:pt x="9683" y="6739"/>
                    <a:pt x="9573" y="6750"/>
                  </a:cubicBezTo>
                  <a:cubicBezTo>
                    <a:pt x="9538" y="6939"/>
                    <a:pt x="9463" y="7126"/>
                    <a:pt x="9487" y="7314"/>
                  </a:cubicBezTo>
                  <a:cubicBezTo>
                    <a:pt x="9670" y="7369"/>
                    <a:pt x="9639" y="7130"/>
                    <a:pt x="9802" y="7133"/>
                  </a:cubicBezTo>
                  <a:close/>
                  <a:moveTo>
                    <a:pt x="9917" y="4142"/>
                  </a:moveTo>
                  <a:cubicBezTo>
                    <a:pt x="9935" y="4079"/>
                    <a:pt x="9912" y="4035"/>
                    <a:pt x="9917" y="3960"/>
                  </a:cubicBezTo>
                  <a:cubicBezTo>
                    <a:pt x="9890" y="3949"/>
                    <a:pt x="9854" y="3947"/>
                    <a:pt x="9841" y="3922"/>
                  </a:cubicBezTo>
                  <a:cubicBezTo>
                    <a:pt x="9848" y="3870"/>
                    <a:pt x="9826" y="3847"/>
                    <a:pt x="9812" y="3817"/>
                  </a:cubicBezTo>
                  <a:cubicBezTo>
                    <a:pt x="9748" y="3778"/>
                    <a:pt x="9634" y="3804"/>
                    <a:pt x="9611" y="3864"/>
                  </a:cubicBezTo>
                  <a:cubicBezTo>
                    <a:pt x="9684" y="4001"/>
                    <a:pt x="9592" y="4126"/>
                    <a:pt x="9535" y="4218"/>
                  </a:cubicBezTo>
                  <a:cubicBezTo>
                    <a:pt x="9572" y="4335"/>
                    <a:pt x="9769" y="4408"/>
                    <a:pt x="9831" y="4266"/>
                  </a:cubicBezTo>
                  <a:cubicBezTo>
                    <a:pt x="9834" y="4228"/>
                    <a:pt x="9809" y="4218"/>
                    <a:pt x="9812" y="4180"/>
                  </a:cubicBezTo>
                  <a:cubicBezTo>
                    <a:pt x="9851" y="4171"/>
                    <a:pt x="9880" y="4152"/>
                    <a:pt x="9917" y="4142"/>
                  </a:cubicBezTo>
                  <a:close/>
                  <a:moveTo>
                    <a:pt x="10108" y="5107"/>
                  </a:moveTo>
                  <a:cubicBezTo>
                    <a:pt x="10104" y="5054"/>
                    <a:pt x="10119" y="4981"/>
                    <a:pt x="10099" y="4944"/>
                  </a:cubicBezTo>
                  <a:cubicBezTo>
                    <a:pt x="10008" y="4936"/>
                    <a:pt x="9997" y="5008"/>
                    <a:pt x="9927" y="5021"/>
                  </a:cubicBezTo>
                  <a:cubicBezTo>
                    <a:pt x="9753" y="4843"/>
                    <a:pt x="10167" y="4733"/>
                    <a:pt x="10022" y="4524"/>
                  </a:cubicBezTo>
                  <a:cubicBezTo>
                    <a:pt x="9900" y="4637"/>
                    <a:pt x="9710" y="4683"/>
                    <a:pt x="9630" y="4839"/>
                  </a:cubicBezTo>
                  <a:cubicBezTo>
                    <a:pt x="9542" y="4746"/>
                    <a:pt x="9370" y="4838"/>
                    <a:pt x="9296" y="4858"/>
                  </a:cubicBezTo>
                  <a:cubicBezTo>
                    <a:pt x="9186" y="4889"/>
                    <a:pt x="9082" y="4880"/>
                    <a:pt x="9067" y="4954"/>
                  </a:cubicBezTo>
                  <a:cubicBezTo>
                    <a:pt x="9051" y="5029"/>
                    <a:pt x="9128" y="5059"/>
                    <a:pt x="9172" y="5116"/>
                  </a:cubicBezTo>
                  <a:cubicBezTo>
                    <a:pt x="9157" y="5258"/>
                    <a:pt x="9213" y="5330"/>
                    <a:pt x="9286" y="5384"/>
                  </a:cubicBezTo>
                  <a:cubicBezTo>
                    <a:pt x="9432" y="5401"/>
                    <a:pt x="9547" y="5339"/>
                    <a:pt x="9497" y="5193"/>
                  </a:cubicBezTo>
                  <a:cubicBezTo>
                    <a:pt x="9476" y="5156"/>
                    <a:pt x="9380" y="5195"/>
                    <a:pt x="9363" y="5155"/>
                  </a:cubicBezTo>
                  <a:cubicBezTo>
                    <a:pt x="9459" y="4891"/>
                    <a:pt x="9728" y="5061"/>
                    <a:pt x="9736" y="5269"/>
                  </a:cubicBezTo>
                  <a:cubicBezTo>
                    <a:pt x="9738" y="5333"/>
                    <a:pt x="9697" y="5549"/>
                    <a:pt x="9812" y="5527"/>
                  </a:cubicBezTo>
                  <a:cubicBezTo>
                    <a:pt x="9877" y="5515"/>
                    <a:pt x="9853" y="5345"/>
                    <a:pt x="9898" y="5288"/>
                  </a:cubicBezTo>
                  <a:cubicBezTo>
                    <a:pt x="9948" y="5225"/>
                    <a:pt x="10084" y="5203"/>
                    <a:pt x="10108" y="5107"/>
                  </a:cubicBezTo>
                  <a:close/>
                  <a:moveTo>
                    <a:pt x="10061" y="6015"/>
                  </a:moveTo>
                  <a:cubicBezTo>
                    <a:pt x="10182" y="5930"/>
                    <a:pt x="10248" y="5732"/>
                    <a:pt x="10147" y="5575"/>
                  </a:cubicBezTo>
                  <a:cubicBezTo>
                    <a:pt x="9984" y="5575"/>
                    <a:pt x="10021" y="5775"/>
                    <a:pt x="9898" y="5814"/>
                  </a:cubicBezTo>
                  <a:cubicBezTo>
                    <a:pt x="9890" y="5706"/>
                    <a:pt x="9877" y="5583"/>
                    <a:pt x="9755" y="5565"/>
                  </a:cubicBezTo>
                  <a:cubicBezTo>
                    <a:pt x="9733" y="5527"/>
                    <a:pt x="9732" y="5466"/>
                    <a:pt x="9669" y="5470"/>
                  </a:cubicBezTo>
                  <a:cubicBezTo>
                    <a:pt x="9603" y="5544"/>
                    <a:pt x="9668" y="5662"/>
                    <a:pt x="9669" y="5757"/>
                  </a:cubicBezTo>
                  <a:cubicBezTo>
                    <a:pt x="9615" y="5814"/>
                    <a:pt x="9478" y="5789"/>
                    <a:pt x="9411" y="5833"/>
                  </a:cubicBezTo>
                  <a:cubicBezTo>
                    <a:pt x="9389" y="5638"/>
                    <a:pt x="9226" y="5585"/>
                    <a:pt x="9153" y="5441"/>
                  </a:cubicBezTo>
                  <a:cubicBezTo>
                    <a:pt x="9072" y="5436"/>
                    <a:pt x="8999" y="5441"/>
                    <a:pt x="8952" y="5470"/>
                  </a:cubicBezTo>
                  <a:cubicBezTo>
                    <a:pt x="8843" y="5397"/>
                    <a:pt x="8843" y="5215"/>
                    <a:pt x="8684" y="5193"/>
                  </a:cubicBezTo>
                  <a:cubicBezTo>
                    <a:pt x="8652" y="5342"/>
                    <a:pt x="8603" y="5518"/>
                    <a:pt x="8713" y="5613"/>
                  </a:cubicBezTo>
                  <a:cubicBezTo>
                    <a:pt x="8512" y="5700"/>
                    <a:pt x="8666" y="6067"/>
                    <a:pt x="8790" y="6110"/>
                  </a:cubicBezTo>
                  <a:cubicBezTo>
                    <a:pt x="8925" y="6157"/>
                    <a:pt x="9073" y="6072"/>
                    <a:pt x="9057" y="5948"/>
                  </a:cubicBezTo>
                  <a:cubicBezTo>
                    <a:pt x="9042" y="5835"/>
                    <a:pt x="8910" y="5838"/>
                    <a:pt x="8847" y="5890"/>
                  </a:cubicBezTo>
                  <a:cubicBezTo>
                    <a:pt x="8769" y="5508"/>
                    <a:pt x="9227" y="5599"/>
                    <a:pt x="9248" y="5881"/>
                  </a:cubicBezTo>
                  <a:cubicBezTo>
                    <a:pt x="9261" y="6051"/>
                    <a:pt x="9114" y="6148"/>
                    <a:pt x="9162" y="6330"/>
                  </a:cubicBezTo>
                  <a:cubicBezTo>
                    <a:pt x="9228" y="6330"/>
                    <a:pt x="9274" y="6394"/>
                    <a:pt x="9334" y="6368"/>
                  </a:cubicBezTo>
                  <a:cubicBezTo>
                    <a:pt x="9255" y="6060"/>
                    <a:pt x="9674" y="5872"/>
                    <a:pt x="9869" y="6053"/>
                  </a:cubicBezTo>
                  <a:cubicBezTo>
                    <a:pt x="9965" y="6141"/>
                    <a:pt x="9929" y="6314"/>
                    <a:pt x="9783" y="6320"/>
                  </a:cubicBezTo>
                  <a:cubicBezTo>
                    <a:pt x="9720" y="6307"/>
                    <a:pt x="9766" y="6185"/>
                    <a:pt x="9717" y="6158"/>
                  </a:cubicBezTo>
                  <a:cubicBezTo>
                    <a:pt x="9650" y="6130"/>
                    <a:pt x="9596" y="6179"/>
                    <a:pt x="9564" y="6215"/>
                  </a:cubicBezTo>
                  <a:cubicBezTo>
                    <a:pt x="9547" y="6394"/>
                    <a:pt x="9645" y="6499"/>
                    <a:pt x="9793" y="6483"/>
                  </a:cubicBezTo>
                  <a:cubicBezTo>
                    <a:pt x="9832" y="6597"/>
                    <a:pt x="9895" y="6687"/>
                    <a:pt x="10022" y="6712"/>
                  </a:cubicBezTo>
                  <a:cubicBezTo>
                    <a:pt x="10084" y="6615"/>
                    <a:pt x="9970" y="6550"/>
                    <a:pt x="9994" y="6445"/>
                  </a:cubicBezTo>
                  <a:cubicBezTo>
                    <a:pt x="10006" y="6389"/>
                    <a:pt x="10083" y="6369"/>
                    <a:pt x="10108" y="6311"/>
                  </a:cubicBezTo>
                  <a:cubicBezTo>
                    <a:pt x="10166" y="6180"/>
                    <a:pt x="10092" y="6122"/>
                    <a:pt x="10061" y="6015"/>
                  </a:cubicBezTo>
                  <a:close/>
                  <a:moveTo>
                    <a:pt x="10911" y="5393"/>
                  </a:moveTo>
                  <a:cubicBezTo>
                    <a:pt x="10954" y="5484"/>
                    <a:pt x="10863" y="5507"/>
                    <a:pt x="10796" y="5518"/>
                  </a:cubicBezTo>
                  <a:cubicBezTo>
                    <a:pt x="10757" y="5570"/>
                    <a:pt x="10778" y="5685"/>
                    <a:pt x="10758" y="5757"/>
                  </a:cubicBezTo>
                  <a:cubicBezTo>
                    <a:pt x="10640" y="5798"/>
                    <a:pt x="10706" y="5606"/>
                    <a:pt x="10691" y="5546"/>
                  </a:cubicBezTo>
                  <a:cubicBezTo>
                    <a:pt x="10664" y="5496"/>
                    <a:pt x="10534" y="5502"/>
                    <a:pt x="10471" y="5518"/>
                  </a:cubicBezTo>
                  <a:cubicBezTo>
                    <a:pt x="10456" y="5786"/>
                    <a:pt x="10451" y="6069"/>
                    <a:pt x="10405" y="6330"/>
                  </a:cubicBezTo>
                  <a:cubicBezTo>
                    <a:pt x="10509" y="6410"/>
                    <a:pt x="10700" y="6404"/>
                    <a:pt x="10844" y="6445"/>
                  </a:cubicBezTo>
                  <a:cubicBezTo>
                    <a:pt x="10845" y="6490"/>
                    <a:pt x="10835" y="6525"/>
                    <a:pt x="10815" y="6550"/>
                  </a:cubicBezTo>
                  <a:cubicBezTo>
                    <a:pt x="10774" y="6549"/>
                    <a:pt x="10745" y="6537"/>
                    <a:pt x="10710" y="6531"/>
                  </a:cubicBezTo>
                  <a:cubicBezTo>
                    <a:pt x="10624" y="6552"/>
                    <a:pt x="10672" y="6709"/>
                    <a:pt x="10615" y="6760"/>
                  </a:cubicBezTo>
                  <a:cubicBezTo>
                    <a:pt x="10479" y="6757"/>
                    <a:pt x="10615" y="6577"/>
                    <a:pt x="10586" y="6512"/>
                  </a:cubicBezTo>
                  <a:cubicBezTo>
                    <a:pt x="10565" y="6462"/>
                    <a:pt x="10465" y="6492"/>
                    <a:pt x="10424" y="6464"/>
                  </a:cubicBezTo>
                  <a:cubicBezTo>
                    <a:pt x="10342" y="6502"/>
                    <a:pt x="10363" y="6612"/>
                    <a:pt x="10338" y="6693"/>
                  </a:cubicBezTo>
                  <a:cubicBezTo>
                    <a:pt x="10316" y="6763"/>
                    <a:pt x="10270" y="6894"/>
                    <a:pt x="10242" y="6980"/>
                  </a:cubicBezTo>
                  <a:cubicBezTo>
                    <a:pt x="10218" y="7055"/>
                    <a:pt x="10203" y="7124"/>
                    <a:pt x="10185" y="7219"/>
                  </a:cubicBezTo>
                  <a:cubicBezTo>
                    <a:pt x="10293" y="7308"/>
                    <a:pt x="10488" y="7311"/>
                    <a:pt x="10586" y="7410"/>
                  </a:cubicBezTo>
                  <a:cubicBezTo>
                    <a:pt x="10591" y="7447"/>
                    <a:pt x="10562" y="7449"/>
                    <a:pt x="10557" y="7477"/>
                  </a:cubicBezTo>
                  <a:cubicBezTo>
                    <a:pt x="10495" y="7485"/>
                    <a:pt x="10481" y="7444"/>
                    <a:pt x="10433" y="7439"/>
                  </a:cubicBezTo>
                  <a:cubicBezTo>
                    <a:pt x="10363" y="7462"/>
                    <a:pt x="10385" y="7624"/>
                    <a:pt x="10271" y="7572"/>
                  </a:cubicBezTo>
                  <a:cubicBezTo>
                    <a:pt x="10256" y="7520"/>
                    <a:pt x="10311" y="7462"/>
                    <a:pt x="10319" y="7400"/>
                  </a:cubicBezTo>
                  <a:cubicBezTo>
                    <a:pt x="10276" y="7363"/>
                    <a:pt x="10220" y="7339"/>
                    <a:pt x="10156" y="7324"/>
                  </a:cubicBezTo>
                  <a:cubicBezTo>
                    <a:pt x="10057" y="7437"/>
                    <a:pt x="10006" y="7648"/>
                    <a:pt x="9927" y="7792"/>
                  </a:cubicBezTo>
                  <a:cubicBezTo>
                    <a:pt x="9898" y="7845"/>
                    <a:pt x="9836" y="7898"/>
                    <a:pt x="9841" y="7945"/>
                  </a:cubicBezTo>
                  <a:cubicBezTo>
                    <a:pt x="9855" y="8079"/>
                    <a:pt x="10351" y="8140"/>
                    <a:pt x="10166" y="8308"/>
                  </a:cubicBezTo>
                  <a:cubicBezTo>
                    <a:pt x="10104" y="8300"/>
                    <a:pt x="10082" y="8252"/>
                    <a:pt x="10032" y="8232"/>
                  </a:cubicBezTo>
                  <a:cubicBezTo>
                    <a:pt x="9965" y="8273"/>
                    <a:pt x="9962" y="8378"/>
                    <a:pt x="9879" y="8404"/>
                  </a:cubicBezTo>
                  <a:cubicBezTo>
                    <a:pt x="9861" y="8390"/>
                    <a:pt x="9845" y="8374"/>
                    <a:pt x="9831" y="8356"/>
                  </a:cubicBezTo>
                  <a:cubicBezTo>
                    <a:pt x="9844" y="8276"/>
                    <a:pt x="9918" y="8258"/>
                    <a:pt x="9917" y="8165"/>
                  </a:cubicBezTo>
                  <a:cubicBezTo>
                    <a:pt x="9887" y="8119"/>
                    <a:pt x="9838" y="8091"/>
                    <a:pt x="9783" y="8069"/>
                  </a:cubicBezTo>
                  <a:cubicBezTo>
                    <a:pt x="9667" y="8215"/>
                    <a:pt x="9578" y="8359"/>
                    <a:pt x="9458" y="8518"/>
                  </a:cubicBezTo>
                  <a:cubicBezTo>
                    <a:pt x="9427" y="8561"/>
                    <a:pt x="9296" y="8692"/>
                    <a:pt x="9296" y="8738"/>
                  </a:cubicBezTo>
                  <a:cubicBezTo>
                    <a:pt x="9296" y="8858"/>
                    <a:pt x="9731" y="8996"/>
                    <a:pt x="9564" y="9120"/>
                  </a:cubicBezTo>
                  <a:cubicBezTo>
                    <a:pt x="9492" y="9116"/>
                    <a:pt x="9505" y="9055"/>
                    <a:pt x="9449" y="9054"/>
                  </a:cubicBezTo>
                  <a:cubicBezTo>
                    <a:pt x="9370" y="9052"/>
                    <a:pt x="9343" y="9178"/>
                    <a:pt x="9277" y="9178"/>
                  </a:cubicBezTo>
                  <a:cubicBezTo>
                    <a:pt x="9236" y="9181"/>
                    <a:pt x="9228" y="9150"/>
                    <a:pt x="9210" y="9130"/>
                  </a:cubicBezTo>
                  <a:cubicBezTo>
                    <a:pt x="9216" y="9047"/>
                    <a:pt x="9338" y="9040"/>
                    <a:pt x="9344" y="8968"/>
                  </a:cubicBezTo>
                  <a:cubicBezTo>
                    <a:pt x="9349" y="8907"/>
                    <a:pt x="9277" y="8872"/>
                    <a:pt x="9229" y="8824"/>
                  </a:cubicBezTo>
                  <a:cubicBezTo>
                    <a:pt x="9106" y="8922"/>
                    <a:pt x="8982" y="9073"/>
                    <a:pt x="8847" y="9187"/>
                  </a:cubicBezTo>
                  <a:cubicBezTo>
                    <a:pt x="8795" y="9231"/>
                    <a:pt x="8688" y="9306"/>
                    <a:pt x="8684" y="9359"/>
                  </a:cubicBezTo>
                  <a:cubicBezTo>
                    <a:pt x="8675" y="9477"/>
                    <a:pt x="8891" y="9619"/>
                    <a:pt x="8923" y="9722"/>
                  </a:cubicBezTo>
                  <a:cubicBezTo>
                    <a:pt x="8909" y="9753"/>
                    <a:pt x="8892" y="9780"/>
                    <a:pt x="8866" y="9799"/>
                  </a:cubicBezTo>
                  <a:cubicBezTo>
                    <a:pt x="8819" y="9766"/>
                    <a:pt x="8809" y="9697"/>
                    <a:pt x="8751" y="9675"/>
                  </a:cubicBezTo>
                  <a:cubicBezTo>
                    <a:pt x="8666" y="9701"/>
                    <a:pt x="8628" y="9775"/>
                    <a:pt x="8541" y="9799"/>
                  </a:cubicBezTo>
                  <a:cubicBezTo>
                    <a:pt x="8533" y="9775"/>
                    <a:pt x="8506" y="9771"/>
                    <a:pt x="8493" y="9751"/>
                  </a:cubicBezTo>
                  <a:cubicBezTo>
                    <a:pt x="8527" y="9670"/>
                    <a:pt x="8636" y="9665"/>
                    <a:pt x="8675" y="9589"/>
                  </a:cubicBezTo>
                  <a:cubicBezTo>
                    <a:pt x="8639" y="9539"/>
                    <a:pt x="8619" y="9472"/>
                    <a:pt x="8560" y="9445"/>
                  </a:cubicBezTo>
                  <a:cubicBezTo>
                    <a:pt x="8353" y="9588"/>
                    <a:pt x="8139" y="9725"/>
                    <a:pt x="7929" y="9866"/>
                  </a:cubicBezTo>
                  <a:cubicBezTo>
                    <a:pt x="7975" y="10021"/>
                    <a:pt x="8090" y="10106"/>
                    <a:pt x="8121" y="10277"/>
                  </a:cubicBezTo>
                  <a:cubicBezTo>
                    <a:pt x="8031" y="10356"/>
                    <a:pt x="8004" y="10221"/>
                    <a:pt x="7949" y="10181"/>
                  </a:cubicBezTo>
                  <a:cubicBezTo>
                    <a:pt x="7881" y="10203"/>
                    <a:pt x="7843" y="10254"/>
                    <a:pt x="7767" y="10267"/>
                  </a:cubicBezTo>
                  <a:cubicBezTo>
                    <a:pt x="7672" y="10155"/>
                    <a:pt x="7862" y="10143"/>
                    <a:pt x="7901" y="10076"/>
                  </a:cubicBezTo>
                  <a:cubicBezTo>
                    <a:pt x="7893" y="10004"/>
                    <a:pt x="7857" y="9961"/>
                    <a:pt x="7815" y="9923"/>
                  </a:cubicBezTo>
                  <a:cubicBezTo>
                    <a:pt x="7571" y="10017"/>
                    <a:pt x="7360" y="10144"/>
                    <a:pt x="7098" y="10219"/>
                  </a:cubicBezTo>
                  <a:cubicBezTo>
                    <a:pt x="7108" y="10358"/>
                    <a:pt x="7195" y="10497"/>
                    <a:pt x="7222" y="10649"/>
                  </a:cubicBezTo>
                  <a:cubicBezTo>
                    <a:pt x="7199" y="10661"/>
                    <a:pt x="7176" y="10673"/>
                    <a:pt x="7146" y="10678"/>
                  </a:cubicBezTo>
                  <a:cubicBezTo>
                    <a:pt x="7116" y="10645"/>
                    <a:pt x="7114" y="10583"/>
                    <a:pt x="7069" y="10563"/>
                  </a:cubicBezTo>
                  <a:cubicBezTo>
                    <a:pt x="7002" y="10567"/>
                    <a:pt x="6969" y="10604"/>
                    <a:pt x="6897" y="10602"/>
                  </a:cubicBezTo>
                  <a:cubicBezTo>
                    <a:pt x="6879" y="10581"/>
                    <a:pt x="6872" y="10551"/>
                    <a:pt x="6869" y="10516"/>
                  </a:cubicBezTo>
                  <a:cubicBezTo>
                    <a:pt x="6907" y="10477"/>
                    <a:pt x="6993" y="10487"/>
                    <a:pt x="7031" y="10449"/>
                  </a:cubicBezTo>
                  <a:cubicBezTo>
                    <a:pt x="7036" y="10367"/>
                    <a:pt x="7021" y="10306"/>
                    <a:pt x="6983" y="10267"/>
                  </a:cubicBezTo>
                  <a:cubicBezTo>
                    <a:pt x="6886" y="10279"/>
                    <a:pt x="6771" y="10331"/>
                    <a:pt x="6649" y="10363"/>
                  </a:cubicBezTo>
                  <a:cubicBezTo>
                    <a:pt x="6525" y="10395"/>
                    <a:pt x="6379" y="10376"/>
                    <a:pt x="6295" y="10458"/>
                  </a:cubicBezTo>
                  <a:cubicBezTo>
                    <a:pt x="6320" y="10598"/>
                    <a:pt x="6348" y="10720"/>
                    <a:pt x="6372" y="10879"/>
                  </a:cubicBezTo>
                  <a:cubicBezTo>
                    <a:pt x="6348" y="10906"/>
                    <a:pt x="6303" y="10912"/>
                    <a:pt x="6248" y="10908"/>
                  </a:cubicBezTo>
                  <a:cubicBezTo>
                    <a:pt x="6225" y="10866"/>
                    <a:pt x="6224" y="10804"/>
                    <a:pt x="6209" y="10755"/>
                  </a:cubicBezTo>
                  <a:cubicBezTo>
                    <a:pt x="6144" y="10736"/>
                    <a:pt x="6037" y="10794"/>
                    <a:pt x="5961" y="10764"/>
                  </a:cubicBezTo>
                  <a:cubicBezTo>
                    <a:pt x="5894" y="10600"/>
                    <a:pt x="6175" y="10706"/>
                    <a:pt x="6209" y="10611"/>
                  </a:cubicBezTo>
                  <a:cubicBezTo>
                    <a:pt x="6204" y="10553"/>
                    <a:pt x="6190" y="10503"/>
                    <a:pt x="6181" y="10449"/>
                  </a:cubicBezTo>
                  <a:cubicBezTo>
                    <a:pt x="5945" y="10463"/>
                    <a:pt x="5641" y="10507"/>
                    <a:pt x="5359" y="10487"/>
                  </a:cubicBezTo>
                  <a:cubicBezTo>
                    <a:pt x="5325" y="10604"/>
                    <a:pt x="5344" y="10786"/>
                    <a:pt x="5321" y="10936"/>
                  </a:cubicBezTo>
                  <a:cubicBezTo>
                    <a:pt x="5303" y="10951"/>
                    <a:pt x="5243" y="10951"/>
                    <a:pt x="5225" y="10936"/>
                  </a:cubicBezTo>
                  <a:cubicBezTo>
                    <a:pt x="5207" y="10895"/>
                    <a:pt x="5239" y="10833"/>
                    <a:pt x="5206" y="10793"/>
                  </a:cubicBezTo>
                  <a:cubicBezTo>
                    <a:pt x="5157" y="10759"/>
                    <a:pt x="5047" y="10786"/>
                    <a:pt x="4986" y="10764"/>
                  </a:cubicBezTo>
                  <a:cubicBezTo>
                    <a:pt x="4991" y="10739"/>
                    <a:pt x="4947" y="10716"/>
                    <a:pt x="4977" y="10697"/>
                  </a:cubicBezTo>
                  <a:cubicBezTo>
                    <a:pt x="5013" y="10654"/>
                    <a:pt x="5129" y="10690"/>
                    <a:pt x="5196" y="10678"/>
                  </a:cubicBezTo>
                  <a:cubicBezTo>
                    <a:pt x="5252" y="10660"/>
                    <a:pt x="5231" y="10566"/>
                    <a:pt x="5235" y="10497"/>
                  </a:cubicBezTo>
                  <a:cubicBezTo>
                    <a:pt x="4979" y="10463"/>
                    <a:pt x="4633" y="10416"/>
                    <a:pt x="4374" y="10382"/>
                  </a:cubicBezTo>
                  <a:cubicBezTo>
                    <a:pt x="4349" y="10522"/>
                    <a:pt x="4340" y="10679"/>
                    <a:pt x="4298" y="10802"/>
                  </a:cubicBezTo>
                  <a:cubicBezTo>
                    <a:pt x="4240" y="10810"/>
                    <a:pt x="4202" y="10796"/>
                    <a:pt x="4174" y="10774"/>
                  </a:cubicBezTo>
                  <a:cubicBezTo>
                    <a:pt x="4188" y="10740"/>
                    <a:pt x="4198" y="10703"/>
                    <a:pt x="4193" y="10649"/>
                  </a:cubicBezTo>
                  <a:cubicBezTo>
                    <a:pt x="4158" y="10595"/>
                    <a:pt x="4040" y="10624"/>
                    <a:pt x="3992" y="10583"/>
                  </a:cubicBezTo>
                  <a:cubicBezTo>
                    <a:pt x="3987" y="10526"/>
                    <a:pt x="3995" y="10484"/>
                    <a:pt x="4030" y="10468"/>
                  </a:cubicBezTo>
                  <a:cubicBezTo>
                    <a:pt x="4096" y="10482"/>
                    <a:pt x="4133" y="10524"/>
                    <a:pt x="4222" y="10516"/>
                  </a:cubicBezTo>
                  <a:cubicBezTo>
                    <a:pt x="4257" y="10488"/>
                    <a:pt x="4251" y="10418"/>
                    <a:pt x="4279" y="10382"/>
                  </a:cubicBezTo>
                  <a:cubicBezTo>
                    <a:pt x="4217" y="10292"/>
                    <a:pt x="4094" y="10306"/>
                    <a:pt x="3973" y="10267"/>
                  </a:cubicBezTo>
                  <a:cubicBezTo>
                    <a:pt x="3902" y="10244"/>
                    <a:pt x="3828" y="10202"/>
                    <a:pt x="3734" y="10162"/>
                  </a:cubicBezTo>
                  <a:cubicBezTo>
                    <a:pt x="3679" y="10139"/>
                    <a:pt x="3598" y="10108"/>
                    <a:pt x="3572" y="10114"/>
                  </a:cubicBezTo>
                  <a:cubicBezTo>
                    <a:pt x="3458" y="10140"/>
                    <a:pt x="3444" y="10429"/>
                    <a:pt x="3361" y="10497"/>
                  </a:cubicBezTo>
                  <a:cubicBezTo>
                    <a:pt x="3327" y="10499"/>
                    <a:pt x="3299" y="10495"/>
                    <a:pt x="3275" y="10487"/>
                  </a:cubicBezTo>
                  <a:cubicBezTo>
                    <a:pt x="3254" y="10439"/>
                    <a:pt x="3286" y="10390"/>
                    <a:pt x="3304" y="10353"/>
                  </a:cubicBezTo>
                  <a:cubicBezTo>
                    <a:pt x="3259" y="10306"/>
                    <a:pt x="3190" y="10283"/>
                    <a:pt x="3132" y="10248"/>
                  </a:cubicBezTo>
                  <a:cubicBezTo>
                    <a:pt x="3119" y="10225"/>
                    <a:pt x="3132" y="10163"/>
                    <a:pt x="3151" y="10143"/>
                  </a:cubicBezTo>
                  <a:cubicBezTo>
                    <a:pt x="3218" y="10172"/>
                    <a:pt x="3275" y="10211"/>
                    <a:pt x="3361" y="10219"/>
                  </a:cubicBezTo>
                  <a:cubicBezTo>
                    <a:pt x="3411" y="10196"/>
                    <a:pt x="3412" y="10124"/>
                    <a:pt x="3438" y="10076"/>
                  </a:cubicBezTo>
                  <a:cubicBezTo>
                    <a:pt x="3331" y="9973"/>
                    <a:pt x="3179" y="9936"/>
                    <a:pt x="3046" y="9866"/>
                  </a:cubicBezTo>
                  <a:cubicBezTo>
                    <a:pt x="2927" y="9803"/>
                    <a:pt x="2829" y="9702"/>
                    <a:pt x="2712" y="9646"/>
                  </a:cubicBezTo>
                  <a:cubicBezTo>
                    <a:pt x="2598" y="9740"/>
                    <a:pt x="2567" y="9915"/>
                    <a:pt x="2454" y="10009"/>
                  </a:cubicBezTo>
                  <a:cubicBezTo>
                    <a:pt x="2406" y="10000"/>
                    <a:pt x="2371" y="9977"/>
                    <a:pt x="2349" y="9942"/>
                  </a:cubicBezTo>
                  <a:cubicBezTo>
                    <a:pt x="2352" y="9891"/>
                    <a:pt x="2384" y="9870"/>
                    <a:pt x="2406" y="9837"/>
                  </a:cubicBezTo>
                  <a:cubicBezTo>
                    <a:pt x="2380" y="9774"/>
                    <a:pt x="2317" y="9748"/>
                    <a:pt x="2272" y="9703"/>
                  </a:cubicBezTo>
                  <a:cubicBezTo>
                    <a:pt x="2269" y="9659"/>
                    <a:pt x="2299" y="9647"/>
                    <a:pt x="2320" y="9627"/>
                  </a:cubicBezTo>
                  <a:cubicBezTo>
                    <a:pt x="2433" y="9711"/>
                    <a:pt x="2525" y="9770"/>
                    <a:pt x="2587" y="9589"/>
                  </a:cubicBezTo>
                  <a:cubicBezTo>
                    <a:pt x="2497" y="9449"/>
                    <a:pt x="2337" y="9378"/>
                    <a:pt x="2215" y="9273"/>
                  </a:cubicBezTo>
                  <a:cubicBezTo>
                    <a:pt x="2130" y="9201"/>
                    <a:pt x="2070" y="9111"/>
                    <a:pt x="1976" y="9054"/>
                  </a:cubicBezTo>
                  <a:cubicBezTo>
                    <a:pt x="1854" y="9132"/>
                    <a:pt x="1757" y="9236"/>
                    <a:pt x="1680" y="9359"/>
                  </a:cubicBezTo>
                  <a:cubicBezTo>
                    <a:pt x="1631" y="9357"/>
                    <a:pt x="1611" y="9326"/>
                    <a:pt x="1584" y="9302"/>
                  </a:cubicBezTo>
                  <a:cubicBezTo>
                    <a:pt x="1600" y="9251"/>
                    <a:pt x="1651" y="9236"/>
                    <a:pt x="1670" y="9187"/>
                  </a:cubicBezTo>
                  <a:cubicBezTo>
                    <a:pt x="1651" y="9105"/>
                    <a:pt x="1568" y="9086"/>
                    <a:pt x="1546" y="9006"/>
                  </a:cubicBezTo>
                  <a:cubicBezTo>
                    <a:pt x="1642" y="8891"/>
                    <a:pt x="1667" y="9073"/>
                    <a:pt x="1737" y="9082"/>
                  </a:cubicBezTo>
                  <a:cubicBezTo>
                    <a:pt x="1781" y="9088"/>
                    <a:pt x="1869" y="9019"/>
                    <a:pt x="1871" y="8968"/>
                  </a:cubicBezTo>
                  <a:cubicBezTo>
                    <a:pt x="1874" y="8882"/>
                    <a:pt x="1706" y="8770"/>
                    <a:pt x="1622" y="8671"/>
                  </a:cubicBezTo>
                  <a:cubicBezTo>
                    <a:pt x="1530" y="8562"/>
                    <a:pt x="1477" y="8453"/>
                    <a:pt x="1412" y="8404"/>
                  </a:cubicBezTo>
                  <a:cubicBezTo>
                    <a:pt x="1267" y="8466"/>
                    <a:pt x="1168" y="8574"/>
                    <a:pt x="1030" y="8643"/>
                  </a:cubicBezTo>
                  <a:cubicBezTo>
                    <a:pt x="901" y="8593"/>
                    <a:pt x="1007" y="8495"/>
                    <a:pt x="1068" y="8451"/>
                  </a:cubicBezTo>
                  <a:cubicBezTo>
                    <a:pt x="1054" y="8365"/>
                    <a:pt x="895" y="8284"/>
                    <a:pt x="1011" y="8213"/>
                  </a:cubicBezTo>
                  <a:cubicBezTo>
                    <a:pt x="1105" y="8227"/>
                    <a:pt x="1097" y="8343"/>
                    <a:pt x="1173" y="8375"/>
                  </a:cubicBezTo>
                  <a:cubicBezTo>
                    <a:pt x="1241" y="8360"/>
                    <a:pt x="1279" y="8315"/>
                    <a:pt x="1326" y="8279"/>
                  </a:cubicBezTo>
                  <a:cubicBezTo>
                    <a:pt x="1197" y="8058"/>
                    <a:pt x="1066" y="7839"/>
                    <a:pt x="944" y="7611"/>
                  </a:cubicBezTo>
                  <a:cubicBezTo>
                    <a:pt x="796" y="7658"/>
                    <a:pt x="687" y="7742"/>
                    <a:pt x="533" y="7783"/>
                  </a:cubicBezTo>
                  <a:cubicBezTo>
                    <a:pt x="513" y="7754"/>
                    <a:pt x="493" y="7726"/>
                    <a:pt x="495" y="7677"/>
                  </a:cubicBezTo>
                  <a:cubicBezTo>
                    <a:pt x="524" y="7653"/>
                    <a:pt x="566" y="7641"/>
                    <a:pt x="609" y="7630"/>
                  </a:cubicBezTo>
                  <a:cubicBezTo>
                    <a:pt x="614" y="7551"/>
                    <a:pt x="559" y="7534"/>
                    <a:pt x="571" y="7448"/>
                  </a:cubicBezTo>
                  <a:cubicBezTo>
                    <a:pt x="601" y="7453"/>
                    <a:pt x="593" y="7419"/>
                    <a:pt x="628" y="7429"/>
                  </a:cubicBezTo>
                  <a:cubicBezTo>
                    <a:pt x="679" y="7461"/>
                    <a:pt x="671" y="7552"/>
                    <a:pt x="724" y="7582"/>
                  </a:cubicBezTo>
                  <a:cubicBezTo>
                    <a:pt x="786" y="7567"/>
                    <a:pt x="829" y="7534"/>
                    <a:pt x="886" y="7515"/>
                  </a:cubicBezTo>
                  <a:cubicBezTo>
                    <a:pt x="903" y="7447"/>
                    <a:pt x="851" y="7409"/>
                    <a:pt x="829" y="7353"/>
                  </a:cubicBezTo>
                  <a:cubicBezTo>
                    <a:pt x="758" y="7173"/>
                    <a:pt x="725" y="6976"/>
                    <a:pt x="628" y="6817"/>
                  </a:cubicBezTo>
                  <a:cubicBezTo>
                    <a:pt x="502" y="6866"/>
                    <a:pt x="327" y="6866"/>
                    <a:pt x="217" y="6932"/>
                  </a:cubicBezTo>
                  <a:cubicBezTo>
                    <a:pt x="186" y="6912"/>
                    <a:pt x="167" y="6881"/>
                    <a:pt x="170" y="6827"/>
                  </a:cubicBezTo>
                  <a:cubicBezTo>
                    <a:pt x="212" y="6799"/>
                    <a:pt x="280" y="6797"/>
                    <a:pt x="323" y="6770"/>
                  </a:cubicBezTo>
                  <a:cubicBezTo>
                    <a:pt x="317" y="6682"/>
                    <a:pt x="279" y="6628"/>
                    <a:pt x="275" y="6540"/>
                  </a:cubicBezTo>
                  <a:cubicBezTo>
                    <a:pt x="315" y="6545"/>
                    <a:pt x="317" y="6512"/>
                    <a:pt x="361" y="6521"/>
                  </a:cubicBezTo>
                  <a:cubicBezTo>
                    <a:pt x="392" y="6588"/>
                    <a:pt x="406" y="6673"/>
                    <a:pt x="428" y="6750"/>
                  </a:cubicBezTo>
                  <a:cubicBezTo>
                    <a:pt x="502" y="6752"/>
                    <a:pt x="559" y="6735"/>
                    <a:pt x="600" y="6703"/>
                  </a:cubicBezTo>
                  <a:cubicBezTo>
                    <a:pt x="581" y="6486"/>
                    <a:pt x="506" y="6236"/>
                    <a:pt x="475" y="5996"/>
                  </a:cubicBezTo>
                  <a:cubicBezTo>
                    <a:pt x="469" y="5943"/>
                    <a:pt x="489" y="5884"/>
                    <a:pt x="447" y="5843"/>
                  </a:cubicBezTo>
                  <a:cubicBezTo>
                    <a:pt x="279" y="5858"/>
                    <a:pt x="163" y="5854"/>
                    <a:pt x="26" y="5871"/>
                  </a:cubicBezTo>
                  <a:cubicBezTo>
                    <a:pt x="0" y="5853"/>
                    <a:pt x="8" y="5800"/>
                    <a:pt x="7" y="5757"/>
                  </a:cubicBezTo>
                  <a:cubicBezTo>
                    <a:pt x="73" y="5759"/>
                    <a:pt x="129" y="5751"/>
                    <a:pt x="160" y="5718"/>
                  </a:cubicBezTo>
                  <a:cubicBezTo>
                    <a:pt x="170" y="5637"/>
                    <a:pt x="146" y="5544"/>
                    <a:pt x="151" y="5499"/>
                  </a:cubicBezTo>
                  <a:cubicBezTo>
                    <a:pt x="170" y="5484"/>
                    <a:pt x="236" y="5484"/>
                    <a:pt x="256" y="5499"/>
                  </a:cubicBezTo>
                  <a:cubicBezTo>
                    <a:pt x="250" y="5593"/>
                    <a:pt x="260" y="5673"/>
                    <a:pt x="284" y="5738"/>
                  </a:cubicBezTo>
                  <a:cubicBezTo>
                    <a:pt x="333" y="5729"/>
                    <a:pt x="395" y="5733"/>
                    <a:pt x="437" y="5718"/>
                  </a:cubicBezTo>
                  <a:cubicBezTo>
                    <a:pt x="466" y="5683"/>
                    <a:pt x="468" y="5582"/>
                    <a:pt x="466" y="5499"/>
                  </a:cubicBezTo>
                  <a:cubicBezTo>
                    <a:pt x="462" y="5314"/>
                    <a:pt x="454" y="5102"/>
                    <a:pt x="475" y="4906"/>
                  </a:cubicBezTo>
                  <a:cubicBezTo>
                    <a:pt x="384" y="4825"/>
                    <a:pt x="155" y="4883"/>
                    <a:pt x="36" y="4830"/>
                  </a:cubicBezTo>
                  <a:cubicBezTo>
                    <a:pt x="36" y="4779"/>
                    <a:pt x="42" y="4734"/>
                    <a:pt x="65" y="4705"/>
                  </a:cubicBezTo>
                  <a:cubicBezTo>
                    <a:pt x="109" y="4705"/>
                    <a:pt x="154" y="4705"/>
                    <a:pt x="198" y="4705"/>
                  </a:cubicBezTo>
                  <a:cubicBezTo>
                    <a:pt x="244" y="4661"/>
                    <a:pt x="167" y="4490"/>
                    <a:pt x="284" y="4495"/>
                  </a:cubicBezTo>
                  <a:cubicBezTo>
                    <a:pt x="292" y="4504"/>
                    <a:pt x="302" y="4510"/>
                    <a:pt x="313" y="4514"/>
                  </a:cubicBezTo>
                  <a:cubicBezTo>
                    <a:pt x="321" y="4562"/>
                    <a:pt x="285" y="4644"/>
                    <a:pt x="284" y="4715"/>
                  </a:cubicBezTo>
                  <a:cubicBezTo>
                    <a:pt x="298" y="4773"/>
                    <a:pt x="438" y="4750"/>
                    <a:pt x="475" y="4753"/>
                  </a:cubicBezTo>
                  <a:cubicBezTo>
                    <a:pt x="554" y="4542"/>
                    <a:pt x="569" y="4291"/>
                    <a:pt x="638" y="4056"/>
                  </a:cubicBezTo>
                  <a:cubicBezTo>
                    <a:pt x="600" y="4029"/>
                    <a:pt x="538" y="3992"/>
                    <a:pt x="466" y="3970"/>
                  </a:cubicBezTo>
                  <a:cubicBezTo>
                    <a:pt x="361" y="3937"/>
                    <a:pt x="156" y="3963"/>
                    <a:pt x="217" y="3826"/>
                  </a:cubicBezTo>
                  <a:cubicBezTo>
                    <a:pt x="277" y="3833"/>
                    <a:pt x="311" y="3866"/>
                    <a:pt x="380" y="3864"/>
                  </a:cubicBezTo>
                  <a:cubicBezTo>
                    <a:pt x="434" y="3832"/>
                    <a:pt x="407" y="3720"/>
                    <a:pt x="466" y="3692"/>
                  </a:cubicBezTo>
                  <a:cubicBezTo>
                    <a:pt x="485" y="3692"/>
                    <a:pt x="504" y="3692"/>
                    <a:pt x="523" y="3692"/>
                  </a:cubicBezTo>
                  <a:cubicBezTo>
                    <a:pt x="556" y="3759"/>
                    <a:pt x="499" y="3813"/>
                    <a:pt x="495" y="3874"/>
                  </a:cubicBezTo>
                  <a:cubicBezTo>
                    <a:pt x="511" y="3936"/>
                    <a:pt x="637" y="3934"/>
                    <a:pt x="676" y="3941"/>
                  </a:cubicBezTo>
                  <a:cubicBezTo>
                    <a:pt x="752" y="3704"/>
                    <a:pt x="845" y="3486"/>
                    <a:pt x="934" y="3262"/>
                  </a:cubicBezTo>
                  <a:cubicBezTo>
                    <a:pt x="910" y="3170"/>
                    <a:pt x="456" y="3134"/>
                    <a:pt x="590" y="2976"/>
                  </a:cubicBezTo>
                  <a:cubicBezTo>
                    <a:pt x="651" y="2969"/>
                    <a:pt x="673" y="3001"/>
                    <a:pt x="714" y="3014"/>
                  </a:cubicBezTo>
                  <a:cubicBezTo>
                    <a:pt x="785" y="2995"/>
                    <a:pt x="780" y="2901"/>
                    <a:pt x="820" y="2851"/>
                  </a:cubicBezTo>
                  <a:cubicBezTo>
                    <a:pt x="853" y="2860"/>
                    <a:pt x="882" y="2871"/>
                    <a:pt x="896" y="2899"/>
                  </a:cubicBezTo>
                  <a:cubicBezTo>
                    <a:pt x="880" y="2964"/>
                    <a:pt x="824" y="3015"/>
                    <a:pt x="829" y="3071"/>
                  </a:cubicBezTo>
                  <a:cubicBezTo>
                    <a:pt x="882" y="3073"/>
                    <a:pt x="912" y="3168"/>
                    <a:pt x="972" y="3157"/>
                  </a:cubicBezTo>
                  <a:cubicBezTo>
                    <a:pt x="1020" y="3149"/>
                    <a:pt x="1073" y="3006"/>
                    <a:pt x="1106" y="2947"/>
                  </a:cubicBezTo>
                  <a:cubicBezTo>
                    <a:pt x="1192" y="2796"/>
                    <a:pt x="1312" y="2618"/>
                    <a:pt x="1402" y="2488"/>
                  </a:cubicBezTo>
                  <a:cubicBezTo>
                    <a:pt x="1316" y="2359"/>
                    <a:pt x="1157" y="2300"/>
                    <a:pt x="1049" y="2192"/>
                  </a:cubicBezTo>
                  <a:cubicBezTo>
                    <a:pt x="1064" y="2144"/>
                    <a:pt x="1106" y="2122"/>
                    <a:pt x="1135" y="2087"/>
                  </a:cubicBezTo>
                  <a:cubicBezTo>
                    <a:pt x="1259" y="2248"/>
                    <a:pt x="1336" y="1979"/>
                    <a:pt x="1450" y="2058"/>
                  </a:cubicBezTo>
                  <a:cubicBezTo>
                    <a:pt x="1447" y="2151"/>
                    <a:pt x="1363" y="2162"/>
                    <a:pt x="1336" y="2230"/>
                  </a:cubicBezTo>
                  <a:cubicBezTo>
                    <a:pt x="1369" y="2289"/>
                    <a:pt x="1414" y="2337"/>
                    <a:pt x="1488" y="2355"/>
                  </a:cubicBezTo>
                  <a:cubicBezTo>
                    <a:pt x="1660" y="2163"/>
                    <a:pt x="1833" y="1973"/>
                    <a:pt x="2004" y="1781"/>
                  </a:cubicBezTo>
                  <a:cubicBezTo>
                    <a:pt x="1932" y="1650"/>
                    <a:pt x="1813" y="1565"/>
                    <a:pt x="1727" y="1447"/>
                  </a:cubicBezTo>
                  <a:cubicBezTo>
                    <a:pt x="1738" y="1400"/>
                    <a:pt x="1785" y="1389"/>
                    <a:pt x="1813" y="1361"/>
                  </a:cubicBezTo>
                  <a:cubicBezTo>
                    <a:pt x="1867" y="1389"/>
                    <a:pt x="1851" y="1448"/>
                    <a:pt x="1909" y="1456"/>
                  </a:cubicBezTo>
                  <a:cubicBezTo>
                    <a:pt x="1992" y="1468"/>
                    <a:pt x="2081" y="1269"/>
                    <a:pt x="2138" y="1418"/>
                  </a:cubicBezTo>
                  <a:cubicBezTo>
                    <a:pt x="2109" y="1478"/>
                    <a:pt x="2024" y="1483"/>
                    <a:pt x="1995" y="1542"/>
                  </a:cubicBezTo>
                  <a:cubicBezTo>
                    <a:pt x="2014" y="1606"/>
                    <a:pt x="2051" y="1651"/>
                    <a:pt x="2091" y="1695"/>
                  </a:cubicBezTo>
                  <a:cubicBezTo>
                    <a:pt x="2316" y="1548"/>
                    <a:pt x="2517" y="1376"/>
                    <a:pt x="2731" y="1217"/>
                  </a:cubicBezTo>
                  <a:cubicBezTo>
                    <a:pt x="2709" y="1142"/>
                    <a:pt x="2652" y="1078"/>
                    <a:pt x="2607" y="1007"/>
                  </a:cubicBezTo>
                  <a:cubicBezTo>
                    <a:pt x="2569" y="949"/>
                    <a:pt x="2492" y="863"/>
                    <a:pt x="2549" y="797"/>
                  </a:cubicBezTo>
                  <a:cubicBezTo>
                    <a:pt x="2560" y="798"/>
                    <a:pt x="2566" y="795"/>
                    <a:pt x="2568" y="787"/>
                  </a:cubicBezTo>
                  <a:cubicBezTo>
                    <a:pt x="2630" y="799"/>
                    <a:pt x="2618" y="884"/>
                    <a:pt x="2673" y="902"/>
                  </a:cubicBezTo>
                  <a:cubicBezTo>
                    <a:pt x="2737" y="916"/>
                    <a:pt x="2778" y="829"/>
                    <a:pt x="2865" y="835"/>
                  </a:cubicBezTo>
                  <a:cubicBezTo>
                    <a:pt x="2873" y="855"/>
                    <a:pt x="2879" y="878"/>
                    <a:pt x="2893" y="892"/>
                  </a:cubicBezTo>
                  <a:cubicBezTo>
                    <a:pt x="2865" y="963"/>
                    <a:pt x="2759" y="955"/>
                    <a:pt x="2721" y="1017"/>
                  </a:cubicBezTo>
                  <a:cubicBezTo>
                    <a:pt x="2737" y="1077"/>
                    <a:pt x="2770" y="1121"/>
                    <a:pt x="2807" y="1160"/>
                  </a:cubicBezTo>
                  <a:cubicBezTo>
                    <a:pt x="3053" y="1055"/>
                    <a:pt x="3283" y="935"/>
                    <a:pt x="3514" y="816"/>
                  </a:cubicBezTo>
                  <a:cubicBezTo>
                    <a:pt x="3462" y="697"/>
                    <a:pt x="3433" y="554"/>
                    <a:pt x="3342" y="472"/>
                  </a:cubicBezTo>
                  <a:cubicBezTo>
                    <a:pt x="3287" y="583"/>
                    <a:pt x="3421" y="666"/>
                    <a:pt x="3419" y="787"/>
                  </a:cubicBezTo>
                  <a:cubicBezTo>
                    <a:pt x="3318" y="857"/>
                    <a:pt x="3190" y="912"/>
                    <a:pt x="3065" y="969"/>
                  </a:cubicBezTo>
                  <a:cubicBezTo>
                    <a:pt x="2983" y="1007"/>
                    <a:pt x="2910" y="1076"/>
                    <a:pt x="2826" y="1084"/>
                  </a:cubicBezTo>
                  <a:cubicBezTo>
                    <a:pt x="2787" y="974"/>
                    <a:pt x="2942" y="985"/>
                    <a:pt x="2970" y="912"/>
                  </a:cubicBezTo>
                  <a:cubicBezTo>
                    <a:pt x="2961" y="870"/>
                    <a:pt x="2937" y="843"/>
                    <a:pt x="2922" y="806"/>
                  </a:cubicBezTo>
                  <a:cubicBezTo>
                    <a:pt x="2948" y="756"/>
                    <a:pt x="3001" y="732"/>
                    <a:pt x="3065" y="720"/>
                  </a:cubicBezTo>
                  <a:cubicBezTo>
                    <a:pt x="3089" y="757"/>
                    <a:pt x="3091" y="816"/>
                    <a:pt x="3132" y="835"/>
                  </a:cubicBezTo>
                  <a:cubicBezTo>
                    <a:pt x="3205" y="819"/>
                    <a:pt x="3273" y="797"/>
                    <a:pt x="3314" y="749"/>
                  </a:cubicBezTo>
                  <a:cubicBezTo>
                    <a:pt x="3285" y="602"/>
                    <a:pt x="3189" y="473"/>
                    <a:pt x="3170" y="348"/>
                  </a:cubicBezTo>
                  <a:cubicBezTo>
                    <a:pt x="3355" y="245"/>
                    <a:pt x="3596" y="149"/>
                    <a:pt x="3820" y="118"/>
                  </a:cubicBezTo>
                  <a:cubicBezTo>
                    <a:pt x="3812" y="218"/>
                    <a:pt x="3689" y="204"/>
                    <a:pt x="3620" y="243"/>
                  </a:cubicBezTo>
                  <a:cubicBezTo>
                    <a:pt x="3609" y="301"/>
                    <a:pt x="3658" y="351"/>
                    <a:pt x="3648" y="376"/>
                  </a:cubicBezTo>
                  <a:cubicBezTo>
                    <a:pt x="3631" y="413"/>
                    <a:pt x="3590" y="426"/>
                    <a:pt x="3534" y="424"/>
                  </a:cubicBezTo>
                  <a:cubicBezTo>
                    <a:pt x="3511" y="383"/>
                    <a:pt x="3506" y="324"/>
                    <a:pt x="3476" y="290"/>
                  </a:cubicBezTo>
                  <a:cubicBezTo>
                    <a:pt x="3400" y="313"/>
                    <a:pt x="3311" y="322"/>
                    <a:pt x="3266" y="376"/>
                  </a:cubicBezTo>
                  <a:cubicBezTo>
                    <a:pt x="3272" y="412"/>
                    <a:pt x="3277" y="448"/>
                    <a:pt x="3314" y="453"/>
                  </a:cubicBezTo>
                  <a:cubicBezTo>
                    <a:pt x="3350" y="416"/>
                    <a:pt x="3364" y="357"/>
                    <a:pt x="3448" y="367"/>
                  </a:cubicBezTo>
                  <a:cubicBezTo>
                    <a:pt x="3478" y="406"/>
                    <a:pt x="3465" y="489"/>
                    <a:pt x="3514" y="510"/>
                  </a:cubicBezTo>
                  <a:cubicBezTo>
                    <a:pt x="3582" y="511"/>
                    <a:pt x="3596" y="458"/>
                    <a:pt x="3667" y="462"/>
                  </a:cubicBezTo>
                  <a:cubicBezTo>
                    <a:pt x="3694" y="485"/>
                    <a:pt x="3669" y="503"/>
                    <a:pt x="3686" y="539"/>
                  </a:cubicBezTo>
                  <a:cubicBezTo>
                    <a:pt x="3642" y="568"/>
                    <a:pt x="3568" y="567"/>
                    <a:pt x="3543" y="615"/>
                  </a:cubicBezTo>
                  <a:cubicBezTo>
                    <a:pt x="3564" y="674"/>
                    <a:pt x="3581" y="737"/>
                    <a:pt x="3610" y="787"/>
                  </a:cubicBezTo>
                  <a:cubicBezTo>
                    <a:pt x="3857" y="719"/>
                    <a:pt x="4087" y="633"/>
                    <a:pt x="4336" y="567"/>
                  </a:cubicBezTo>
                  <a:cubicBezTo>
                    <a:pt x="4312" y="423"/>
                    <a:pt x="4237" y="278"/>
                    <a:pt x="4241" y="137"/>
                  </a:cubicBezTo>
                  <a:cubicBezTo>
                    <a:pt x="4249" y="105"/>
                    <a:pt x="4294" y="108"/>
                    <a:pt x="4327" y="99"/>
                  </a:cubicBezTo>
                  <a:cubicBezTo>
                    <a:pt x="4360" y="139"/>
                    <a:pt x="4356" y="217"/>
                    <a:pt x="4384" y="262"/>
                  </a:cubicBezTo>
                  <a:cubicBezTo>
                    <a:pt x="4472" y="264"/>
                    <a:pt x="4509" y="215"/>
                    <a:pt x="4604" y="223"/>
                  </a:cubicBezTo>
                  <a:cubicBezTo>
                    <a:pt x="4690" y="354"/>
                    <a:pt x="4478" y="327"/>
                    <a:pt x="4403" y="357"/>
                  </a:cubicBezTo>
                  <a:cubicBezTo>
                    <a:pt x="4403" y="434"/>
                    <a:pt x="4421" y="492"/>
                    <a:pt x="4441" y="548"/>
                  </a:cubicBezTo>
                  <a:cubicBezTo>
                    <a:pt x="4720" y="498"/>
                    <a:pt x="5061" y="499"/>
                    <a:pt x="5273" y="434"/>
                  </a:cubicBezTo>
                  <a:cubicBezTo>
                    <a:pt x="5266" y="307"/>
                    <a:pt x="5251" y="137"/>
                    <a:pt x="5273" y="13"/>
                  </a:cubicBezTo>
                  <a:cubicBezTo>
                    <a:pt x="5285" y="0"/>
                    <a:pt x="5314" y="4"/>
                    <a:pt x="5340" y="4"/>
                  </a:cubicBezTo>
                  <a:cubicBezTo>
                    <a:pt x="5369" y="32"/>
                    <a:pt x="5364" y="94"/>
                    <a:pt x="5378" y="137"/>
                  </a:cubicBezTo>
                  <a:cubicBezTo>
                    <a:pt x="5448" y="163"/>
                    <a:pt x="5581" y="126"/>
                    <a:pt x="5617" y="185"/>
                  </a:cubicBezTo>
                  <a:cubicBezTo>
                    <a:pt x="5617" y="201"/>
                    <a:pt x="5617" y="217"/>
                    <a:pt x="5617" y="233"/>
                  </a:cubicBezTo>
                  <a:cubicBezTo>
                    <a:pt x="5575" y="271"/>
                    <a:pt x="5469" y="244"/>
                    <a:pt x="5397" y="252"/>
                  </a:cubicBezTo>
                  <a:cubicBezTo>
                    <a:pt x="5344" y="286"/>
                    <a:pt x="5370" y="421"/>
                    <a:pt x="5397" y="462"/>
                  </a:cubicBezTo>
                  <a:cubicBezTo>
                    <a:pt x="5645" y="452"/>
                    <a:pt x="5956" y="508"/>
                    <a:pt x="6219" y="520"/>
                  </a:cubicBezTo>
                  <a:cubicBezTo>
                    <a:pt x="6300" y="426"/>
                    <a:pt x="6250" y="200"/>
                    <a:pt x="6314" y="90"/>
                  </a:cubicBezTo>
                  <a:cubicBezTo>
                    <a:pt x="6346" y="68"/>
                    <a:pt x="6397" y="92"/>
                    <a:pt x="6420" y="109"/>
                  </a:cubicBezTo>
                  <a:cubicBezTo>
                    <a:pt x="6429" y="163"/>
                    <a:pt x="6383" y="201"/>
                    <a:pt x="6410" y="243"/>
                  </a:cubicBezTo>
                  <a:cubicBezTo>
                    <a:pt x="6453" y="282"/>
                    <a:pt x="6553" y="266"/>
                    <a:pt x="6601" y="300"/>
                  </a:cubicBezTo>
                  <a:cubicBezTo>
                    <a:pt x="6606" y="343"/>
                    <a:pt x="6575" y="351"/>
                    <a:pt x="6563" y="376"/>
                  </a:cubicBezTo>
                  <a:cubicBezTo>
                    <a:pt x="6523" y="366"/>
                    <a:pt x="6468" y="329"/>
                    <a:pt x="6420" y="357"/>
                  </a:cubicBezTo>
                  <a:cubicBezTo>
                    <a:pt x="6372" y="394"/>
                    <a:pt x="6383" y="488"/>
                    <a:pt x="6372" y="539"/>
                  </a:cubicBezTo>
                  <a:cubicBezTo>
                    <a:pt x="6602" y="615"/>
                    <a:pt x="6872" y="650"/>
                    <a:pt x="7088" y="740"/>
                  </a:cubicBezTo>
                  <a:cubicBezTo>
                    <a:pt x="7191" y="648"/>
                    <a:pt x="7208" y="471"/>
                    <a:pt x="7280" y="348"/>
                  </a:cubicBezTo>
                  <a:cubicBezTo>
                    <a:pt x="7323" y="345"/>
                    <a:pt x="7346" y="364"/>
                    <a:pt x="7375" y="376"/>
                  </a:cubicBezTo>
                  <a:cubicBezTo>
                    <a:pt x="7366" y="409"/>
                    <a:pt x="7361" y="445"/>
                    <a:pt x="7346" y="472"/>
                  </a:cubicBezTo>
                  <a:cubicBezTo>
                    <a:pt x="7368" y="546"/>
                    <a:pt x="7473" y="536"/>
                    <a:pt x="7509" y="596"/>
                  </a:cubicBezTo>
                  <a:cubicBezTo>
                    <a:pt x="7489" y="688"/>
                    <a:pt x="7378" y="614"/>
                    <a:pt x="7327" y="596"/>
                  </a:cubicBezTo>
                  <a:cubicBezTo>
                    <a:pt x="7269" y="624"/>
                    <a:pt x="7254" y="695"/>
                    <a:pt x="7232" y="759"/>
                  </a:cubicBezTo>
                  <a:cubicBezTo>
                    <a:pt x="7369" y="871"/>
                    <a:pt x="7520" y="891"/>
                    <a:pt x="7700" y="988"/>
                  </a:cubicBezTo>
                  <a:cubicBezTo>
                    <a:pt x="7754" y="1017"/>
                    <a:pt x="7810" y="1073"/>
                    <a:pt x="7853" y="1064"/>
                  </a:cubicBezTo>
                  <a:cubicBezTo>
                    <a:pt x="7897" y="1056"/>
                    <a:pt x="7958" y="945"/>
                    <a:pt x="7987" y="892"/>
                  </a:cubicBezTo>
                  <a:cubicBezTo>
                    <a:pt x="8031" y="814"/>
                    <a:pt x="8073" y="631"/>
                    <a:pt x="8168" y="749"/>
                  </a:cubicBezTo>
                  <a:cubicBezTo>
                    <a:pt x="8164" y="799"/>
                    <a:pt x="8133" y="822"/>
                    <a:pt x="8121" y="864"/>
                  </a:cubicBezTo>
                  <a:cubicBezTo>
                    <a:pt x="8149" y="924"/>
                    <a:pt x="8228" y="935"/>
                    <a:pt x="8273" y="978"/>
                  </a:cubicBezTo>
                  <a:cubicBezTo>
                    <a:pt x="8272" y="1015"/>
                    <a:pt x="8235" y="1016"/>
                    <a:pt x="8226" y="1045"/>
                  </a:cubicBezTo>
                  <a:cubicBezTo>
                    <a:pt x="8158" y="1037"/>
                    <a:pt x="8140" y="961"/>
                    <a:pt x="8073" y="969"/>
                  </a:cubicBezTo>
                  <a:cubicBezTo>
                    <a:pt x="8013" y="976"/>
                    <a:pt x="7958" y="1077"/>
                    <a:pt x="7968" y="1122"/>
                  </a:cubicBezTo>
                  <a:cubicBezTo>
                    <a:pt x="7980" y="1183"/>
                    <a:pt x="8229" y="1302"/>
                    <a:pt x="8283" y="1342"/>
                  </a:cubicBezTo>
                  <a:cubicBezTo>
                    <a:pt x="8411" y="1436"/>
                    <a:pt x="8485" y="1523"/>
                    <a:pt x="8579" y="1571"/>
                  </a:cubicBezTo>
                  <a:cubicBezTo>
                    <a:pt x="8699" y="1481"/>
                    <a:pt x="8764" y="1336"/>
                    <a:pt x="8866" y="1227"/>
                  </a:cubicBezTo>
                  <a:cubicBezTo>
                    <a:pt x="8916" y="1240"/>
                    <a:pt x="8955" y="1265"/>
                    <a:pt x="8971" y="1313"/>
                  </a:cubicBezTo>
                  <a:cubicBezTo>
                    <a:pt x="8944" y="1346"/>
                    <a:pt x="8907" y="1369"/>
                    <a:pt x="8895" y="1418"/>
                  </a:cubicBezTo>
                  <a:cubicBezTo>
                    <a:pt x="8917" y="1478"/>
                    <a:pt x="8983" y="1495"/>
                    <a:pt x="9019" y="1542"/>
                  </a:cubicBezTo>
                  <a:cubicBezTo>
                    <a:pt x="9015" y="1567"/>
                    <a:pt x="8990" y="1571"/>
                    <a:pt x="8990" y="1600"/>
                  </a:cubicBezTo>
                  <a:cubicBezTo>
                    <a:pt x="8904" y="1600"/>
                    <a:pt x="8894" y="1524"/>
                    <a:pt x="8837" y="1494"/>
                  </a:cubicBezTo>
                  <a:cubicBezTo>
                    <a:pt x="8780" y="1527"/>
                    <a:pt x="8693" y="1578"/>
                    <a:pt x="8694" y="1638"/>
                  </a:cubicBezTo>
                  <a:cubicBezTo>
                    <a:pt x="8695" y="1711"/>
                    <a:pt x="8905" y="1844"/>
                    <a:pt x="8971" y="1905"/>
                  </a:cubicBezTo>
                  <a:cubicBezTo>
                    <a:pt x="9091" y="2016"/>
                    <a:pt x="9149" y="2124"/>
                    <a:pt x="9248" y="2173"/>
                  </a:cubicBezTo>
                  <a:cubicBezTo>
                    <a:pt x="9292" y="2151"/>
                    <a:pt x="9351" y="2095"/>
                    <a:pt x="9420" y="2039"/>
                  </a:cubicBezTo>
                  <a:cubicBezTo>
                    <a:pt x="9501" y="1974"/>
                    <a:pt x="9576" y="1835"/>
                    <a:pt x="9650" y="1953"/>
                  </a:cubicBezTo>
                  <a:cubicBezTo>
                    <a:pt x="9623" y="2012"/>
                    <a:pt x="9566" y="2007"/>
                    <a:pt x="9564" y="2068"/>
                  </a:cubicBezTo>
                  <a:cubicBezTo>
                    <a:pt x="9560" y="2157"/>
                    <a:pt x="9772" y="2244"/>
                    <a:pt x="9621" y="2307"/>
                  </a:cubicBezTo>
                  <a:cubicBezTo>
                    <a:pt x="9550" y="2278"/>
                    <a:pt x="9542" y="2188"/>
                    <a:pt x="9478" y="2154"/>
                  </a:cubicBezTo>
                  <a:cubicBezTo>
                    <a:pt x="9406" y="2172"/>
                    <a:pt x="9363" y="2218"/>
                    <a:pt x="9315" y="2259"/>
                  </a:cubicBezTo>
                  <a:cubicBezTo>
                    <a:pt x="9465" y="2485"/>
                    <a:pt x="9637" y="2689"/>
                    <a:pt x="9774" y="2928"/>
                  </a:cubicBezTo>
                  <a:cubicBezTo>
                    <a:pt x="9924" y="2873"/>
                    <a:pt x="10041" y="2737"/>
                    <a:pt x="10194" y="2718"/>
                  </a:cubicBezTo>
                  <a:cubicBezTo>
                    <a:pt x="10241" y="2817"/>
                    <a:pt x="10120" y="2819"/>
                    <a:pt x="10089" y="2871"/>
                  </a:cubicBezTo>
                  <a:cubicBezTo>
                    <a:pt x="10098" y="2941"/>
                    <a:pt x="10158" y="2961"/>
                    <a:pt x="10156" y="3043"/>
                  </a:cubicBezTo>
                  <a:cubicBezTo>
                    <a:pt x="10139" y="3051"/>
                    <a:pt x="10128" y="3066"/>
                    <a:pt x="10108" y="3071"/>
                  </a:cubicBezTo>
                  <a:cubicBezTo>
                    <a:pt x="10045" y="3046"/>
                    <a:pt x="10045" y="2956"/>
                    <a:pt x="9984" y="2928"/>
                  </a:cubicBezTo>
                  <a:cubicBezTo>
                    <a:pt x="9935" y="2958"/>
                    <a:pt x="9862" y="2965"/>
                    <a:pt x="9831" y="3014"/>
                  </a:cubicBezTo>
                  <a:cubicBezTo>
                    <a:pt x="9922" y="3244"/>
                    <a:pt x="10055" y="3434"/>
                    <a:pt x="10127" y="3683"/>
                  </a:cubicBezTo>
                  <a:cubicBezTo>
                    <a:pt x="10262" y="3717"/>
                    <a:pt x="10584" y="3403"/>
                    <a:pt x="10605" y="3654"/>
                  </a:cubicBezTo>
                  <a:cubicBezTo>
                    <a:pt x="10587" y="3697"/>
                    <a:pt x="10530" y="3700"/>
                    <a:pt x="10481" y="3712"/>
                  </a:cubicBezTo>
                  <a:cubicBezTo>
                    <a:pt x="10471" y="3794"/>
                    <a:pt x="10529" y="3810"/>
                    <a:pt x="10519" y="3893"/>
                  </a:cubicBezTo>
                  <a:cubicBezTo>
                    <a:pt x="10399" y="3946"/>
                    <a:pt x="10428" y="3777"/>
                    <a:pt x="10366" y="3740"/>
                  </a:cubicBezTo>
                  <a:cubicBezTo>
                    <a:pt x="10299" y="3759"/>
                    <a:pt x="10220" y="3766"/>
                    <a:pt x="10185" y="3817"/>
                  </a:cubicBezTo>
                  <a:cubicBezTo>
                    <a:pt x="10227" y="3920"/>
                    <a:pt x="10258" y="4042"/>
                    <a:pt x="10290" y="4161"/>
                  </a:cubicBezTo>
                  <a:cubicBezTo>
                    <a:pt x="10321" y="4277"/>
                    <a:pt x="10335" y="4404"/>
                    <a:pt x="10405" y="4486"/>
                  </a:cubicBezTo>
                  <a:cubicBezTo>
                    <a:pt x="10516" y="4464"/>
                    <a:pt x="10683" y="4422"/>
                    <a:pt x="10835" y="4409"/>
                  </a:cubicBezTo>
                  <a:cubicBezTo>
                    <a:pt x="10839" y="4443"/>
                    <a:pt x="10856" y="4465"/>
                    <a:pt x="10854" y="4505"/>
                  </a:cubicBezTo>
                  <a:cubicBezTo>
                    <a:pt x="10823" y="4545"/>
                    <a:pt x="10746" y="4537"/>
                    <a:pt x="10691" y="4553"/>
                  </a:cubicBezTo>
                  <a:cubicBezTo>
                    <a:pt x="10655" y="4614"/>
                    <a:pt x="10771" y="4745"/>
                    <a:pt x="10663" y="4763"/>
                  </a:cubicBezTo>
                  <a:cubicBezTo>
                    <a:pt x="10585" y="4738"/>
                    <a:pt x="10637" y="4584"/>
                    <a:pt x="10567" y="4553"/>
                  </a:cubicBezTo>
                  <a:cubicBezTo>
                    <a:pt x="10506" y="4575"/>
                    <a:pt x="10412" y="4563"/>
                    <a:pt x="10385" y="4619"/>
                  </a:cubicBezTo>
                  <a:cubicBezTo>
                    <a:pt x="10449" y="4843"/>
                    <a:pt x="10444" y="5131"/>
                    <a:pt x="10471" y="5365"/>
                  </a:cubicBezTo>
                  <a:cubicBezTo>
                    <a:pt x="10558" y="5456"/>
                    <a:pt x="10770" y="5339"/>
                    <a:pt x="10911" y="53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4"/>
            <p:cNvSpPr/>
            <p:nvPr/>
          </p:nvSpPr>
          <p:spPr bwMode="auto">
            <a:xfrm>
              <a:off x="7764463" y="2560638"/>
              <a:ext cx="334962" cy="373063"/>
            </a:xfrm>
            <a:custGeom>
              <a:avLst/>
              <a:gdLst>
                <a:gd name="T0" fmla="*/ 707 w 916"/>
                <a:gd name="T1" fmla="*/ 373 h 1019"/>
                <a:gd name="T2" fmla="*/ 898 w 916"/>
                <a:gd name="T3" fmla="*/ 1004 h 1019"/>
                <a:gd name="T4" fmla="*/ 793 w 916"/>
                <a:gd name="T5" fmla="*/ 832 h 1019"/>
                <a:gd name="T6" fmla="*/ 679 w 916"/>
                <a:gd name="T7" fmla="*/ 870 h 1019"/>
                <a:gd name="T8" fmla="*/ 650 w 916"/>
                <a:gd name="T9" fmla="*/ 746 h 1019"/>
                <a:gd name="T10" fmla="*/ 755 w 916"/>
                <a:gd name="T11" fmla="*/ 698 h 1019"/>
                <a:gd name="T12" fmla="*/ 669 w 916"/>
                <a:gd name="T13" fmla="*/ 459 h 1019"/>
                <a:gd name="T14" fmla="*/ 258 w 916"/>
                <a:gd name="T15" fmla="*/ 602 h 1019"/>
                <a:gd name="T16" fmla="*/ 0 w 916"/>
                <a:gd name="T17" fmla="*/ 29 h 1019"/>
                <a:gd name="T18" fmla="*/ 19 w 916"/>
                <a:gd name="T19" fmla="*/ 0 h 1019"/>
                <a:gd name="T20" fmla="*/ 153 w 916"/>
                <a:gd name="T21" fmla="*/ 153 h 1019"/>
                <a:gd name="T22" fmla="*/ 296 w 916"/>
                <a:gd name="T23" fmla="*/ 105 h 1019"/>
                <a:gd name="T24" fmla="*/ 354 w 916"/>
                <a:gd name="T25" fmla="*/ 230 h 1019"/>
                <a:gd name="T26" fmla="*/ 230 w 916"/>
                <a:gd name="T27" fmla="*/ 306 h 1019"/>
                <a:gd name="T28" fmla="*/ 335 w 916"/>
                <a:gd name="T29" fmla="*/ 497 h 1019"/>
                <a:gd name="T30" fmla="*/ 707 w 916"/>
                <a:gd name="T31" fmla="*/ 373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6" h="1019">
                  <a:moveTo>
                    <a:pt x="707" y="373"/>
                  </a:moveTo>
                  <a:cubicBezTo>
                    <a:pt x="775" y="567"/>
                    <a:pt x="916" y="788"/>
                    <a:pt x="898" y="1004"/>
                  </a:cubicBezTo>
                  <a:cubicBezTo>
                    <a:pt x="828" y="1019"/>
                    <a:pt x="857" y="855"/>
                    <a:pt x="793" y="832"/>
                  </a:cubicBezTo>
                  <a:cubicBezTo>
                    <a:pt x="741" y="831"/>
                    <a:pt x="734" y="874"/>
                    <a:pt x="679" y="870"/>
                  </a:cubicBezTo>
                  <a:cubicBezTo>
                    <a:pt x="655" y="843"/>
                    <a:pt x="654" y="793"/>
                    <a:pt x="650" y="746"/>
                  </a:cubicBezTo>
                  <a:cubicBezTo>
                    <a:pt x="678" y="723"/>
                    <a:pt x="729" y="723"/>
                    <a:pt x="755" y="698"/>
                  </a:cubicBezTo>
                  <a:cubicBezTo>
                    <a:pt x="755" y="590"/>
                    <a:pt x="716" y="520"/>
                    <a:pt x="669" y="459"/>
                  </a:cubicBezTo>
                  <a:cubicBezTo>
                    <a:pt x="529" y="504"/>
                    <a:pt x="413" y="573"/>
                    <a:pt x="258" y="602"/>
                  </a:cubicBezTo>
                  <a:cubicBezTo>
                    <a:pt x="181" y="403"/>
                    <a:pt x="79" y="227"/>
                    <a:pt x="0" y="29"/>
                  </a:cubicBezTo>
                  <a:cubicBezTo>
                    <a:pt x="9" y="22"/>
                    <a:pt x="14" y="12"/>
                    <a:pt x="19" y="0"/>
                  </a:cubicBezTo>
                  <a:cubicBezTo>
                    <a:pt x="114" y="2"/>
                    <a:pt x="95" y="116"/>
                    <a:pt x="153" y="153"/>
                  </a:cubicBezTo>
                  <a:cubicBezTo>
                    <a:pt x="220" y="156"/>
                    <a:pt x="234" y="107"/>
                    <a:pt x="296" y="105"/>
                  </a:cubicBezTo>
                  <a:cubicBezTo>
                    <a:pt x="323" y="140"/>
                    <a:pt x="339" y="184"/>
                    <a:pt x="354" y="230"/>
                  </a:cubicBezTo>
                  <a:cubicBezTo>
                    <a:pt x="318" y="261"/>
                    <a:pt x="254" y="264"/>
                    <a:pt x="230" y="306"/>
                  </a:cubicBezTo>
                  <a:cubicBezTo>
                    <a:pt x="254" y="381"/>
                    <a:pt x="284" y="450"/>
                    <a:pt x="335" y="497"/>
                  </a:cubicBezTo>
                  <a:cubicBezTo>
                    <a:pt x="471" y="468"/>
                    <a:pt x="564" y="395"/>
                    <a:pt x="707" y="3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5"/>
            <p:cNvSpPr/>
            <p:nvPr/>
          </p:nvSpPr>
          <p:spPr bwMode="auto">
            <a:xfrm>
              <a:off x="7889875" y="3849688"/>
              <a:ext cx="168275" cy="515938"/>
            </a:xfrm>
            <a:custGeom>
              <a:avLst/>
              <a:gdLst>
                <a:gd name="T0" fmla="*/ 459 w 459"/>
                <a:gd name="T1" fmla="*/ 779 h 1409"/>
                <a:gd name="T2" fmla="*/ 230 w 459"/>
                <a:gd name="T3" fmla="*/ 1409 h 1409"/>
                <a:gd name="T4" fmla="*/ 268 w 459"/>
                <a:gd name="T5" fmla="*/ 1171 h 1409"/>
                <a:gd name="T6" fmla="*/ 153 w 459"/>
                <a:gd name="T7" fmla="*/ 1104 h 1409"/>
                <a:gd name="T8" fmla="*/ 201 w 459"/>
                <a:gd name="T9" fmla="*/ 989 h 1409"/>
                <a:gd name="T10" fmla="*/ 316 w 459"/>
                <a:gd name="T11" fmla="*/ 1027 h 1409"/>
                <a:gd name="T12" fmla="*/ 402 w 459"/>
                <a:gd name="T13" fmla="*/ 865 h 1409"/>
                <a:gd name="T14" fmla="*/ 0 w 459"/>
                <a:gd name="T15" fmla="*/ 674 h 1409"/>
                <a:gd name="T16" fmla="*/ 182 w 459"/>
                <a:gd name="T17" fmla="*/ 5 h 1409"/>
                <a:gd name="T18" fmla="*/ 249 w 459"/>
                <a:gd name="T19" fmla="*/ 33 h 1409"/>
                <a:gd name="T20" fmla="*/ 220 w 459"/>
                <a:gd name="T21" fmla="*/ 253 h 1409"/>
                <a:gd name="T22" fmla="*/ 335 w 459"/>
                <a:gd name="T23" fmla="*/ 310 h 1409"/>
                <a:gd name="T24" fmla="*/ 296 w 459"/>
                <a:gd name="T25" fmla="*/ 463 h 1409"/>
                <a:gd name="T26" fmla="*/ 172 w 459"/>
                <a:gd name="T27" fmla="*/ 454 h 1409"/>
                <a:gd name="T28" fmla="*/ 115 w 459"/>
                <a:gd name="T29" fmla="*/ 616 h 1409"/>
                <a:gd name="T30" fmla="*/ 459 w 459"/>
                <a:gd name="T31" fmla="*/ 779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9" h="1409">
                  <a:moveTo>
                    <a:pt x="459" y="779"/>
                  </a:moveTo>
                  <a:cubicBezTo>
                    <a:pt x="429" y="1035"/>
                    <a:pt x="307" y="1200"/>
                    <a:pt x="230" y="1409"/>
                  </a:cubicBezTo>
                  <a:cubicBezTo>
                    <a:pt x="120" y="1362"/>
                    <a:pt x="257" y="1247"/>
                    <a:pt x="268" y="1171"/>
                  </a:cubicBezTo>
                  <a:cubicBezTo>
                    <a:pt x="247" y="1131"/>
                    <a:pt x="191" y="1126"/>
                    <a:pt x="153" y="1104"/>
                  </a:cubicBezTo>
                  <a:cubicBezTo>
                    <a:pt x="153" y="1049"/>
                    <a:pt x="178" y="1020"/>
                    <a:pt x="201" y="989"/>
                  </a:cubicBezTo>
                  <a:cubicBezTo>
                    <a:pt x="244" y="997"/>
                    <a:pt x="267" y="1024"/>
                    <a:pt x="316" y="1027"/>
                  </a:cubicBezTo>
                  <a:cubicBezTo>
                    <a:pt x="377" y="1006"/>
                    <a:pt x="367" y="913"/>
                    <a:pt x="402" y="865"/>
                  </a:cubicBezTo>
                  <a:cubicBezTo>
                    <a:pt x="303" y="766"/>
                    <a:pt x="134" y="737"/>
                    <a:pt x="0" y="674"/>
                  </a:cubicBezTo>
                  <a:cubicBezTo>
                    <a:pt x="66" y="456"/>
                    <a:pt x="121" y="227"/>
                    <a:pt x="182" y="5"/>
                  </a:cubicBezTo>
                  <a:cubicBezTo>
                    <a:pt x="218" y="0"/>
                    <a:pt x="227" y="23"/>
                    <a:pt x="249" y="33"/>
                  </a:cubicBezTo>
                  <a:cubicBezTo>
                    <a:pt x="262" y="100"/>
                    <a:pt x="214" y="164"/>
                    <a:pt x="220" y="253"/>
                  </a:cubicBezTo>
                  <a:cubicBezTo>
                    <a:pt x="236" y="295"/>
                    <a:pt x="306" y="283"/>
                    <a:pt x="335" y="310"/>
                  </a:cubicBezTo>
                  <a:cubicBezTo>
                    <a:pt x="333" y="373"/>
                    <a:pt x="312" y="415"/>
                    <a:pt x="296" y="463"/>
                  </a:cubicBezTo>
                  <a:cubicBezTo>
                    <a:pt x="246" y="469"/>
                    <a:pt x="224" y="447"/>
                    <a:pt x="172" y="454"/>
                  </a:cubicBezTo>
                  <a:cubicBezTo>
                    <a:pt x="136" y="491"/>
                    <a:pt x="112" y="541"/>
                    <a:pt x="115" y="616"/>
                  </a:cubicBezTo>
                  <a:cubicBezTo>
                    <a:pt x="210" y="690"/>
                    <a:pt x="344" y="725"/>
                    <a:pt x="459" y="7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6"/>
            <p:cNvSpPr/>
            <p:nvPr/>
          </p:nvSpPr>
          <p:spPr bwMode="auto">
            <a:xfrm>
              <a:off x="7580313" y="2260600"/>
              <a:ext cx="403225" cy="354013"/>
            </a:xfrm>
            <a:custGeom>
              <a:avLst/>
              <a:gdLst>
                <a:gd name="T0" fmla="*/ 965 w 1105"/>
                <a:gd name="T1" fmla="*/ 631 h 966"/>
                <a:gd name="T2" fmla="*/ 1080 w 1105"/>
                <a:gd name="T3" fmla="*/ 966 h 966"/>
                <a:gd name="T4" fmla="*/ 927 w 1105"/>
                <a:gd name="T5" fmla="*/ 775 h 966"/>
                <a:gd name="T6" fmla="*/ 831 w 1105"/>
                <a:gd name="T7" fmla="*/ 822 h 966"/>
                <a:gd name="T8" fmla="*/ 755 w 1105"/>
                <a:gd name="T9" fmla="*/ 717 h 966"/>
                <a:gd name="T10" fmla="*/ 879 w 1105"/>
                <a:gd name="T11" fmla="*/ 631 h 966"/>
                <a:gd name="T12" fmla="*/ 774 w 1105"/>
                <a:gd name="T13" fmla="*/ 431 h 966"/>
                <a:gd name="T14" fmla="*/ 391 w 1105"/>
                <a:gd name="T15" fmla="*/ 641 h 966"/>
                <a:gd name="T16" fmla="*/ 200 w 1105"/>
                <a:gd name="T17" fmla="*/ 354 h 966"/>
                <a:gd name="T18" fmla="*/ 0 w 1105"/>
                <a:gd name="T19" fmla="*/ 77 h 966"/>
                <a:gd name="T20" fmla="*/ 191 w 1105"/>
                <a:gd name="T21" fmla="*/ 211 h 966"/>
                <a:gd name="T22" fmla="*/ 315 w 1105"/>
                <a:gd name="T23" fmla="*/ 153 h 966"/>
                <a:gd name="T24" fmla="*/ 391 w 1105"/>
                <a:gd name="T25" fmla="*/ 278 h 966"/>
                <a:gd name="T26" fmla="*/ 296 w 1105"/>
                <a:gd name="T27" fmla="*/ 354 h 966"/>
                <a:gd name="T28" fmla="*/ 420 w 1105"/>
                <a:gd name="T29" fmla="*/ 536 h 966"/>
                <a:gd name="T30" fmla="*/ 764 w 1105"/>
                <a:gd name="T31" fmla="*/ 335 h 966"/>
                <a:gd name="T32" fmla="*/ 965 w 1105"/>
                <a:gd name="T33" fmla="*/ 631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5" h="966">
                  <a:moveTo>
                    <a:pt x="965" y="631"/>
                  </a:moveTo>
                  <a:cubicBezTo>
                    <a:pt x="1019" y="734"/>
                    <a:pt x="1105" y="851"/>
                    <a:pt x="1080" y="966"/>
                  </a:cubicBezTo>
                  <a:cubicBezTo>
                    <a:pt x="995" y="935"/>
                    <a:pt x="1005" y="810"/>
                    <a:pt x="927" y="775"/>
                  </a:cubicBezTo>
                  <a:cubicBezTo>
                    <a:pt x="884" y="780"/>
                    <a:pt x="866" y="809"/>
                    <a:pt x="831" y="822"/>
                  </a:cubicBezTo>
                  <a:cubicBezTo>
                    <a:pt x="788" y="805"/>
                    <a:pt x="777" y="755"/>
                    <a:pt x="755" y="717"/>
                  </a:cubicBezTo>
                  <a:cubicBezTo>
                    <a:pt x="788" y="681"/>
                    <a:pt x="845" y="667"/>
                    <a:pt x="879" y="631"/>
                  </a:cubicBezTo>
                  <a:cubicBezTo>
                    <a:pt x="865" y="543"/>
                    <a:pt x="823" y="483"/>
                    <a:pt x="774" y="431"/>
                  </a:cubicBezTo>
                  <a:cubicBezTo>
                    <a:pt x="645" y="493"/>
                    <a:pt x="517" y="607"/>
                    <a:pt x="391" y="641"/>
                  </a:cubicBezTo>
                  <a:cubicBezTo>
                    <a:pt x="301" y="565"/>
                    <a:pt x="268" y="448"/>
                    <a:pt x="200" y="354"/>
                  </a:cubicBezTo>
                  <a:cubicBezTo>
                    <a:pt x="135" y="263"/>
                    <a:pt x="42" y="185"/>
                    <a:pt x="0" y="77"/>
                  </a:cubicBezTo>
                  <a:cubicBezTo>
                    <a:pt x="111" y="0"/>
                    <a:pt x="110" y="197"/>
                    <a:pt x="191" y="211"/>
                  </a:cubicBezTo>
                  <a:cubicBezTo>
                    <a:pt x="245" y="220"/>
                    <a:pt x="252" y="165"/>
                    <a:pt x="315" y="153"/>
                  </a:cubicBezTo>
                  <a:cubicBezTo>
                    <a:pt x="364" y="172"/>
                    <a:pt x="375" y="227"/>
                    <a:pt x="391" y="278"/>
                  </a:cubicBezTo>
                  <a:cubicBezTo>
                    <a:pt x="367" y="311"/>
                    <a:pt x="315" y="316"/>
                    <a:pt x="296" y="354"/>
                  </a:cubicBezTo>
                  <a:cubicBezTo>
                    <a:pt x="320" y="432"/>
                    <a:pt x="368" y="486"/>
                    <a:pt x="420" y="536"/>
                  </a:cubicBezTo>
                  <a:cubicBezTo>
                    <a:pt x="542" y="476"/>
                    <a:pt x="645" y="398"/>
                    <a:pt x="764" y="335"/>
                  </a:cubicBezTo>
                  <a:cubicBezTo>
                    <a:pt x="845" y="407"/>
                    <a:pt x="908" y="526"/>
                    <a:pt x="965" y="6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7"/>
            <p:cNvSpPr/>
            <p:nvPr/>
          </p:nvSpPr>
          <p:spPr bwMode="auto">
            <a:xfrm>
              <a:off x="7764463" y="4170363"/>
              <a:ext cx="163512" cy="515938"/>
            </a:xfrm>
            <a:custGeom>
              <a:avLst/>
              <a:gdLst>
                <a:gd name="T0" fmla="*/ 392 w 449"/>
                <a:gd name="T1" fmla="*/ 268 h 1409"/>
                <a:gd name="T2" fmla="*/ 335 w 449"/>
                <a:gd name="T3" fmla="*/ 383 h 1409"/>
                <a:gd name="T4" fmla="*/ 230 w 449"/>
                <a:gd name="T5" fmla="*/ 344 h 1409"/>
                <a:gd name="T6" fmla="*/ 124 w 449"/>
                <a:gd name="T7" fmla="*/ 516 h 1409"/>
                <a:gd name="T8" fmla="*/ 449 w 449"/>
                <a:gd name="T9" fmla="*/ 746 h 1409"/>
                <a:gd name="T10" fmla="*/ 163 w 449"/>
                <a:gd name="T11" fmla="*/ 1262 h 1409"/>
                <a:gd name="T12" fmla="*/ 29 w 449"/>
                <a:gd name="T13" fmla="*/ 1376 h 1409"/>
                <a:gd name="T14" fmla="*/ 153 w 449"/>
                <a:gd name="T15" fmla="*/ 1137 h 1409"/>
                <a:gd name="T16" fmla="*/ 57 w 449"/>
                <a:gd name="T17" fmla="*/ 1051 h 1409"/>
                <a:gd name="T18" fmla="*/ 124 w 449"/>
                <a:gd name="T19" fmla="*/ 927 h 1409"/>
                <a:gd name="T20" fmla="*/ 249 w 449"/>
                <a:gd name="T21" fmla="*/ 994 h 1409"/>
                <a:gd name="T22" fmla="*/ 373 w 449"/>
                <a:gd name="T23" fmla="*/ 793 h 1409"/>
                <a:gd name="T24" fmla="*/ 0 w 449"/>
                <a:gd name="T25" fmla="*/ 535 h 1409"/>
                <a:gd name="T26" fmla="*/ 124 w 449"/>
                <a:gd name="T27" fmla="*/ 373 h 1409"/>
                <a:gd name="T28" fmla="*/ 258 w 449"/>
                <a:gd name="T29" fmla="*/ 0 h 1409"/>
                <a:gd name="T30" fmla="*/ 325 w 449"/>
                <a:gd name="T31" fmla="*/ 39 h 1409"/>
                <a:gd name="T32" fmla="*/ 392 w 449"/>
                <a:gd name="T33" fmla="*/ 268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9" h="1409">
                  <a:moveTo>
                    <a:pt x="392" y="268"/>
                  </a:moveTo>
                  <a:cubicBezTo>
                    <a:pt x="381" y="314"/>
                    <a:pt x="374" y="365"/>
                    <a:pt x="335" y="383"/>
                  </a:cubicBezTo>
                  <a:cubicBezTo>
                    <a:pt x="286" y="383"/>
                    <a:pt x="273" y="349"/>
                    <a:pt x="230" y="344"/>
                  </a:cubicBezTo>
                  <a:cubicBezTo>
                    <a:pt x="173" y="380"/>
                    <a:pt x="114" y="458"/>
                    <a:pt x="124" y="516"/>
                  </a:cubicBezTo>
                  <a:cubicBezTo>
                    <a:pt x="144" y="623"/>
                    <a:pt x="405" y="657"/>
                    <a:pt x="449" y="746"/>
                  </a:cubicBezTo>
                  <a:cubicBezTo>
                    <a:pt x="389" y="931"/>
                    <a:pt x="265" y="1098"/>
                    <a:pt x="163" y="1262"/>
                  </a:cubicBezTo>
                  <a:cubicBezTo>
                    <a:pt x="134" y="1307"/>
                    <a:pt x="105" y="1409"/>
                    <a:pt x="29" y="1376"/>
                  </a:cubicBezTo>
                  <a:cubicBezTo>
                    <a:pt x="24" y="1286"/>
                    <a:pt x="131" y="1232"/>
                    <a:pt x="153" y="1137"/>
                  </a:cubicBezTo>
                  <a:cubicBezTo>
                    <a:pt x="143" y="1087"/>
                    <a:pt x="70" y="1099"/>
                    <a:pt x="57" y="1051"/>
                  </a:cubicBezTo>
                  <a:cubicBezTo>
                    <a:pt x="66" y="997"/>
                    <a:pt x="86" y="952"/>
                    <a:pt x="124" y="927"/>
                  </a:cubicBezTo>
                  <a:cubicBezTo>
                    <a:pt x="176" y="939"/>
                    <a:pt x="200" y="979"/>
                    <a:pt x="249" y="994"/>
                  </a:cubicBezTo>
                  <a:cubicBezTo>
                    <a:pt x="320" y="957"/>
                    <a:pt x="328" y="857"/>
                    <a:pt x="373" y="793"/>
                  </a:cubicBezTo>
                  <a:cubicBezTo>
                    <a:pt x="277" y="679"/>
                    <a:pt x="104" y="642"/>
                    <a:pt x="0" y="535"/>
                  </a:cubicBezTo>
                  <a:cubicBezTo>
                    <a:pt x="28" y="468"/>
                    <a:pt x="35" y="379"/>
                    <a:pt x="124" y="373"/>
                  </a:cubicBezTo>
                  <a:cubicBezTo>
                    <a:pt x="112" y="224"/>
                    <a:pt x="212" y="121"/>
                    <a:pt x="258" y="0"/>
                  </a:cubicBezTo>
                  <a:cubicBezTo>
                    <a:pt x="294" y="0"/>
                    <a:pt x="313" y="16"/>
                    <a:pt x="325" y="39"/>
                  </a:cubicBezTo>
                  <a:cubicBezTo>
                    <a:pt x="267" y="136"/>
                    <a:pt x="261" y="250"/>
                    <a:pt x="392" y="2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8"/>
            <p:cNvSpPr/>
            <p:nvPr/>
          </p:nvSpPr>
          <p:spPr bwMode="auto">
            <a:xfrm>
              <a:off x="7348538" y="2039938"/>
              <a:ext cx="469900" cy="276225"/>
            </a:xfrm>
            <a:custGeom>
              <a:avLst/>
              <a:gdLst>
                <a:gd name="T0" fmla="*/ 1166 w 1283"/>
                <a:gd name="T1" fmla="*/ 574 h 755"/>
                <a:gd name="T2" fmla="*/ 1242 w 1283"/>
                <a:gd name="T3" fmla="*/ 755 h 755"/>
                <a:gd name="T4" fmla="*/ 1080 w 1283"/>
                <a:gd name="T5" fmla="*/ 574 h 755"/>
                <a:gd name="T6" fmla="*/ 975 w 1283"/>
                <a:gd name="T7" fmla="*/ 631 h 755"/>
                <a:gd name="T8" fmla="*/ 870 w 1283"/>
                <a:gd name="T9" fmla="*/ 497 h 755"/>
                <a:gd name="T10" fmla="*/ 946 w 1283"/>
                <a:gd name="T11" fmla="*/ 402 h 755"/>
                <a:gd name="T12" fmla="*/ 822 w 1283"/>
                <a:gd name="T13" fmla="*/ 249 h 755"/>
                <a:gd name="T14" fmla="*/ 478 w 1283"/>
                <a:gd name="T15" fmla="*/ 507 h 755"/>
                <a:gd name="T16" fmla="*/ 239 w 1283"/>
                <a:gd name="T17" fmla="*/ 268 h 755"/>
                <a:gd name="T18" fmla="*/ 0 w 1283"/>
                <a:gd name="T19" fmla="*/ 39 h 755"/>
                <a:gd name="T20" fmla="*/ 19 w 1283"/>
                <a:gd name="T21" fmla="*/ 0 h 755"/>
                <a:gd name="T22" fmla="*/ 182 w 1283"/>
                <a:gd name="T23" fmla="*/ 125 h 755"/>
                <a:gd name="T24" fmla="*/ 306 w 1283"/>
                <a:gd name="T25" fmla="*/ 29 h 755"/>
                <a:gd name="T26" fmla="*/ 420 w 1283"/>
                <a:gd name="T27" fmla="*/ 125 h 755"/>
                <a:gd name="T28" fmla="*/ 334 w 1283"/>
                <a:gd name="T29" fmla="*/ 239 h 755"/>
                <a:gd name="T30" fmla="*/ 468 w 1283"/>
                <a:gd name="T31" fmla="*/ 402 h 755"/>
                <a:gd name="T32" fmla="*/ 793 w 1283"/>
                <a:gd name="T33" fmla="*/ 153 h 755"/>
                <a:gd name="T34" fmla="*/ 1166 w 1283"/>
                <a:gd name="T35" fmla="*/ 574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3" h="755">
                  <a:moveTo>
                    <a:pt x="1166" y="574"/>
                  </a:moveTo>
                  <a:cubicBezTo>
                    <a:pt x="1202" y="624"/>
                    <a:pt x="1283" y="686"/>
                    <a:pt x="1242" y="755"/>
                  </a:cubicBezTo>
                  <a:cubicBezTo>
                    <a:pt x="1162" y="721"/>
                    <a:pt x="1154" y="615"/>
                    <a:pt x="1080" y="574"/>
                  </a:cubicBezTo>
                  <a:cubicBezTo>
                    <a:pt x="1038" y="586"/>
                    <a:pt x="1013" y="615"/>
                    <a:pt x="975" y="631"/>
                  </a:cubicBezTo>
                  <a:cubicBezTo>
                    <a:pt x="919" y="607"/>
                    <a:pt x="907" y="540"/>
                    <a:pt x="870" y="497"/>
                  </a:cubicBezTo>
                  <a:cubicBezTo>
                    <a:pt x="876" y="446"/>
                    <a:pt x="936" y="449"/>
                    <a:pt x="946" y="402"/>
                  </a:cubicBezTo>
                  <a:cubicBezTo>
                    <a:pt x="921" y="335"/>
                    <a:pt x="872" y="291"/>
                    <a:pt x="822" y="249"/>
                  </a:cubicBezTo>
                  <a:cubicBezTo>
                    <a:pt x="684" y="311"/>
                    <a:pt x="598" y="427"/>
                    <a:pt x="478" y="507"/>
                  </a:cubicBezTo>
                  <a:cubicBezTo>
                    <a:pt x="375" y="451"/>
                    <a:pt x="321" y="345"/>
                    <a:pt x="239" y="268"/>
                  </a:cubicBezTo>
                  <a:cubicBezTo>
                    <a:pt x="158" y="192"/>
                    <a:pt x="61" y="135"/>
                    <a:pt x="0" y="39"/>
                  </a:cubicBezTo>
                  <a:cubicBezTo>
                    <a:pt x="5" y="24"/>
                    <a:pt x="14" y="14"/>
                    <a:pt x="19" y="0"/>
                  </a:cubicBezTo>
                  <a:cubicBezTo>
                    <a:pt x="102" y="13"/>
                    <a:pt x="120" y="91"/>
                    <a:pt x="182" y="125"/>
                  </a:cubicBezTo>
                  <a:cubicBezTo>
                    <a:pt x="238" y="108"/>
                    <a:pt x="250" y="47"/>
                    <a:pt x="306" y="29"/>
                  </a:cubicBezTo>
                  <a:cubicBezTo>
                    <a:pt x="357" y="48"/>
                    <a:pt x="378" y="97"/>
                    <a:pt x="420" y="125"/>
                  </a:cubicBezTo>
                  <a:cubicBezTo>
                    <a:pt x="408" y="179"/>
                    <a:pt x="347" y="185"/>
                    <a:pt x="334" y="239"/>
                  </a:cubicBezTo>
                  <a:cubicBezTo>
                    <a:pt x="363" y="309"/>
                    <a:pt x="418" y="353"/>
                    <a:pt x="468" y="402"/>
                  </a:cubicBezTo>
                  <a:cubicBezTo>
                    <a:pt x="600" y="342"/>
                    <a:pt x="663" y="214"/>
                    <a:pt x="793" y="153"/>
                  </a:cubicBezTo>
                  <a:cubicBezTo>
                    <a:pt x="938" y="256"/>
                    <a:pt x="1054" y="421"/>
                    <a:pt x="1166" y="5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9"/>
            <p:cNvSpPr/>
            <p:nvPr/>
          </p:nvSpPr>
          <p:spPr bwMode="auto">
            <a:xfrm>
              <a:off x="7508875" y="4448175"/>
              <a:ext cx="234950" cy="504825"/>
            </a:xfrm>
            <a:custGeom>
              <a:avLst/>
              <a:gdLst>
                <a:gd name="T0" fmla="*/ 539 w 644"/>
                <a:gd name="T1" fmla="*/ 205 h 1381"/>
                <a:gd name="T2" fmla="*/ 644 w 644"/>
                <a:gd name="T3" fmla="*/ 311 h 1381"/>
                <a:gd name="T4" fmla="*/ 539 w 644"/>
                <a:gd name="T5" fmla="*/ 425 h 1381"/>
                <a:gd name="T6" fmla="*/ 434 w 644"/>
                <a:gd name="T7" fmla="*/ 377 h 1381"/>
                <a:gd name="T8" fmla="*/ 290 w 644"/>
                <a:gd name="T9" fmla="*/ 540 h 1381"/>
                <a:gd name="T10" fmla="*/ 596 w 644"/>
                <a:gd name="T11" fmla="*/ 836 h 1381"/>
                <a:gd name="T12" fmla="*/ 80 w 644"/>
                <a:gd name="T13" fmla="*/ 1381 h 1381"/>
                <a:gd name="T14" fmla="*/ 195 w 644"/>
                <a:gd name="T15" fmla="*/ 1180 h 1381"/>
                <a:gd name="T16" fmla="*/ 128 w 644"/>
                <a:gd name="T17" fmla="*/ 1075 h 1381"/>
                <a:gd name="T18" fmla="*/ 204 w 644"/>
                <a:gd name="T19" fmla="*/ 970 h 1381"/>
                <a:gd name="T20" fmla="*/ 328 w 644"/>
                <a:gd name="T21" fmla="*/ 1046 h 1381"/>
                <a:gd name="T22" fmla="*/ 472 w 644"/>
                <a:gd name="T23" fmla="*/ 874 h 1381"/>
                <a:gd name="T24" fmla="*/ 147 w 644"/>
                <a:gd name="T25" fmla="*/ 588 h 1381"/>
                <a:gd name="T26" fmla="*/ 567 w 644"/>
                <a:gd name="T27" fmla="*/ 5 h 1381"/>
                <a:gd name="T28" fmla="*/ 625 w 644"/>
                <a:gd name="T29" fmla="*/ 33 h 1381"/>
                <a:gd name="T30" fmla="*/ 539 w 644"/>
                <a:gd name="T31" fmla="*/ 205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4" h="1381">
                  <a:moveTo>
                    <a:pt x="539" y="205"/>
                  </a:moveTo>
                  <a:cubicBezTo>
                    <a:pt x="553" y="261"/>
                    <a:pt x="622" y="262"/>
                    <a:pt x="644" y="311"/>
                  </a:cubicBezTo>
                  <a:cubicBezTo>
                    <a:pt x="620" y="360"/>
                    <a:pt x="583" y="397"/>
                    <a:pt x="539" y="425"/>
                  </a:cubicBezTo>
                  <a:cubicBezTo>
                    <a:pt x="491" y="418"/>
                    <a:pt x="478" y="374"/>
                    <a:pt x="434" y="377"/>
                  </a:cubicBezTo>
                  <a:cubicBezTo>
                    <a:pt x="375" y="382"/>
                    <a:pt x="289" y="505"/>
                    <a:pt x="290" y="540"/>
                  </a:cubicBezTo>
                  <a:cubicBezTo>
                    <a:pt x="293" y="647"/>
                    <a:pt x="566" y="719"/>
                    <a:pt x="596" y="836"/>
                  </a:cubicBezTo>
                  <a:cubicBezTo>
                    <a:pt x="446" y="1039"/>
                    <a:pt x="273" y="1220"/>
                    <a:pt x="80" y="1381"/>
                  </a:cubicBezTo>
                  <a:cubicBezTo>
                    <a:pt x="0" y="1293"/>
                    <a:pt x="160" y="1245"/>
                    <a:pt x="195" y="1180"/>
                  </a:cubicBezTo>
                  <a:cubicBezTo>
                    <a:pt x="185" y="1133"/>
                    <a:pt x="139" y="1121"/>
                    <a:pt x="128" y="1075"/>
                  </a:cubicBezTo>
                  <a:cubicBezTo>
                    <a:pt x="136" y="1023"/>
                    <a:pt x="175" y="1001"/>
                    <a:pt x="204" y="970"/>
                  </a:cubicBezTo>
                  <a:cubicBezTo>
                    <a:pt x="264" y="977"/>
                    <a:pt x="272" y="1036"/>
                    <a:pt x="328" y="1046"/>
                  </a:cubicBezTo>
                  <a:cubicBezTo>
                    <a:pt x="393" y="1006"/>
                    <a:pt x="433" y="941"/>
                    <a:pt x="472" y="874"/>
                  </a:cubicBezTo>
                  <a:cubicBezTo>
                    <a:pt x="387" y="756"/>
                    <a:pt x="262" y="676"/>
                    <a:pt x="147" y="588"/>
                  </a:cubicBezTo>
                  <a:cubicBezTo>
                    <a:pt x="302" y="408"/>
                    <a:pt x="430" y="202"/>
                    <a:pt x="567" y="5"/>
                  </a:cubicBezTo>
                  <a:cubicBezTo>
                    <a:pt x="601" y="0"/>
                    <a:pt x="609" y="20"/>
                    <a:pt x="625" y="33"/>
                  </a:cubicBezTo>
                  <a:cubicBezTo>
                    <a:pt x="612" y="107"/>
                    <a:pt x="549" y="130"/>
                    <a:pt x="539" y="2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0"/>
            <p:cNvSpPr/>
            <p:nvPr/>
          </p:nvSpPr>
          <p:spPr bwMode="auto">
            <a:xfrm>
              <a:off x="7081838" y="1816100"/>
              <a:ext cx="487362" cy="219075"/>
            </a:xfrm>
            <a:custGeom>
              <a:avLst/>
              <a:gdLst>
                <a:gd name="T0" fmla="*/ 1335 w 1335"/>
                <a:gd name="T1" fmla="*/ 595 h 601"/>
                <a:gd name="T2" fmla="*/ 1125 w 1335"/>
                <a:gd name="T3" fmla="*/ 452 h 601"/>
                <a:gd name="T4" fmla="*/ 1020 w 1335"/>
                <a:gd name="T5" fmla="*/ 519 h 601"/>
                <a:gd name="T6" fmla="*/ 934 w 1335"/>
                <a:gd name="T7" fmla="*/ 452 h 601"/>
                <a:gd name="T8" fmla="*/ 1010 w 1335"/>
                <a:gd name="T9" fmla="*/ 347 h 601"/>
                <a:gd name="T10" fmla="*/ 809 w 1335"/>
                <a:gd name="T11" fmla="*/ 194 h 601"/>
                <a:gd name="T12" fmla="*/ 513 w 1335"/>
                <a:gd name="T13" fmla="*/ 509 h 601"/>
                <a:gd name="T14" fmla="*/ 121 w 1335"/>
                <a:gd name="T15" fmla="*/ 213 h 601"/>
                <a:gd name="T16" fmla="*/ 7 w 1335"/>
                <a:gd name="T17" fmla="*/ 108 h 601"/>
                <a:gd name="T18" fmla="*/ 198 w 1335"/>
                <a:gd name="T19" fmla="*/ 156 h 601"/>
                <a:gd name="T20" fmla="*/ 274 w 1335"/>
                <a:gd name="T21" fmla="*/ 70 h 601"/>
                <a:gd name="T22" fmla="*/ 389 w 1335"/>
                <a:gd name="T23" fmla="*/ 146 h 601"/>
                <a:gd name="T24" fmla="*/ 341 w 1335"/>
                <a:gd name="T25" fmla="*/ 261 h 601"/>
                <a:gd name="T26" fmla="*/ 513 w 1335"/>
                <a:gd name="T27" fmla="*/ 385 h 601"/>
                <a:gd name="T28" fmla="*/ 781 w 1335"/>
                <a:gd name="T29" fmla="*/ 79 h 601"/>
                <a:gd name="T30" fmla="*/ 1115 w 1335"/>
                <a:gd name="T31" fmla="*/ 356 h 601"/>
                <a:gd name="T32" fmla="*/ 1335 w 1335"/>
                <a:gd name="T33" fmla="*/ 595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35" h="601">
                  <a:moveTo>
                    <a:pt x="1335" y="595"/>
                  </a:moveTo>
                  <a:cubicBezTo>
                    <a:pt x="1249" y="601"/>
                    <a:pt x="1206" y="483"/>
                    <a:pt x="1125" y="452"/>
                  </a:cubicBezTo>
                  <a:cubicBezTo>
                    <a:pt x="1073" y="458"/>
                    <a:pt x="1055" y="497"/>
                    <a:pt x="1020" y="519"/>
                  </a:cubicBezTo>
                  <a:cubicBezTo>
                    <a:pt x="987" y="501"/>
                    <a:pt x="954" y="482"/>
                    <a:pt x="934" y="452"/>
                  </a:cubicBezTo>
                  <a:cubicBezTo>
                    <a:pt x="945" y="403"/>
                    <a:pt x="998" y="395"/>
                    <a:pt x="1010" y="347"/>
                  </a:cubicBezTo>
                  <a:cubicBezTo>
                    <a:pt x="958" y="290"/>
                    <a:pt x="884" y="188"/>
                    <a:pt x="809" y="194"/>
                  </a:cubicBezTo>
                  <a:cubicBezTo>
                    <a:pt x="709" y="202"/>
                    <a:pt x="612" y="482"/>
                    <a:pt x="513" y="509"/>
                  </a:cubicBezTo>
                  <a:cubicBezTo>
                    <a:pt x="395" y="410"/>
                    <a:pt x="265" y="310"/>
                    <a:pt x="121" y="213"/>
                  </a:cubicBezTo>
                  <a:cubicBezTo>
                    <a:pt x="99" y="198"/>
                    <a:pt x="0" y="155"/>
                    <a:pt x="7" y="108"/>
                  </a:cubicBezTo>
                  <a:cubicBezTo>
                    <a:pt x="21" y="0"/>
                    <a:pt x="137" y="165"/>
                    <a:pt x="198" y="156"/>
                  </a:cubicBezTo>
                  <a:cubicBezTo>
                    <a:pt x="248" y="148"/>
                    <a:pt x="236" y="105"/>
                    <a:pt x="274" y="70"/>
                  </a:cubicBezTo>
                  <a:cubicBezTo>
                    <a:pt x="330" y="78"/>
                    <a:pt x="363" y="108"/>
                    <a:pt x="389" y="146"/>
                  </a:cubicBezTo>
                  <a:cubicBezTo>
                    <a:pt x="385" y="197"/>
                    <a:pt x="355" y="221"/>
                    <a:pt x="341" y="261"/>
                  </a:cubicBezTo>
                  <a:cubicBezTo>
                    <a:pt x="388" y="307"/>
                    <a:pt x="450" y="390"/>
                    <a:pt x="513" y="385"/>
                  </a:cubicBezTo>
                  <a:cubicBezTo>
                    <a:pt x="618" y="376"/>
                    <a:pt x="680" y="116"/>
                    <a:pt x="781" y="79"/>
                  </a:cubicBezTo>
                  <a:cubicBezTo>
                    <a:pt x="906" y="137"/>
                    <a:pt x="1003" y="258"/>
                    <a:pt x="1115" y="356"/>
                  </a:cubicBezTo>
                  <a:cubicBezTo>
                    <a:pt x="1198" y="430"/>
                    <a:pt x="1323" y="480"/>
                    <a:pt x="1335" y="5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1"/>
            <p:cNvSpPr/>
            <p:nvPr/>
          </p:nvSpPr>
          <p:spPr bwMode="auto">
            <a:xfrm>
              <a:off x="7243763" y="4719638"/>
              <a:ext cx="282575" cy="463550"/>
            </a:xfrm>
            <a:custGeom>
              <a:avLst/>
              <a:gdLst>
                <a:gd name="T0" fmla="*/ 717 w 774"/>
                <a:gd name="T1" fmla="*/ 7 h 1267"/>
                <a:gd name="T2" fmla="*/ 774 w 774"/>
                <a:gd name="T3" fmla="*/ 26 h 1267"/>
                <a:gd name="T4" fmla="*/ 641 w 774"/>
                <a:gd name="T5" fmla="*/ 217 h 1267"/>
                <a:gd name="T6" fmla="*/ 727 w 774"/>
                <a:gd name="T7" fmla="*/ 323 h 1267"/>
                <a:gd name="T8" fmla="*/ 526 w 774"/>
                <a:gd name="T9" fmla="*/ 342 h 1267"/>
                <a:gd name="T10" fmla="*/ 383 w 774"/>
                <a:gd name="T11" fmla="*/ 466 h 1267"/>
                <a:gd name="T12" fmla="*/ 612 w 774"/>
                <a:gd name="T13" fmla="*/ 819 h 1267"/>
                <a:gd name="T14" fmla="*/ 383 w 774"/>
                <a:gd name="T15" fmla="*/ 1020 h 1267"/>
                <a:gd name="T16" fmla="*/ 344 w 774"/>
                <a:gd name="T17" fmla="*/ 1030 h 1267"/>
                <a:gd name="T18" fmla="*/ 182 w 774"/>
                <a:gd name="T19" fmla="*/ 1164 h 1267"/>
                <a:gd name="T20" fmla="*/ 0 w 774"/>
                <a:gd name="T21" fmla="*/ 1230 h 1267"/>
                <a:gd name="T22" fmla="*/ 144 w 774"/>
                <a:gd name="T23" fmla="*/ 1068 h 1267"/>
                <a:gd name="T24" fmla="*/ 86 w 774"/>
                <a:gd name="T25" fmla="*/ 963 h 1267"/>
                <a:gd name="T26" fmla="*/ 220 w 774"/>
                <a:gd name="T27" fmla="*/ 848 h 1267"/>
                <a:gd name="T28" fmla="*/ 344 w 774"/>
                <a:gd name="T29" fmla="*/ 963 h 1267"/>
                <a:gd name="T30" fmla="*/ 488 w 774"/>
                <a:gd name="T31" fmla="*/ 839 h 1267"/>
                <a:gd name="T32" fmla="*/ 249 w 774"/>
                <a:gd name="T33" fmla="*/ 475 h 1267"/>
                <a:gd name="T34" fmla="*/ 717 w 774"/>
                <a:gd name="T35" fmla="*/ 7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4" h="1267">
                  <a:moveTo>
                    <a:pt x="717" y="7"/>
                  </a:moveTo>
                  <a:cubicBezTo>
                    <a:pt x="750" y="0"/>
                    <a:pt x="757" y="18"/>
                    <a:pt x="774" y="26"/>
                  </a:cubicBezTo>
                  <a:cubicBezTo>
                    <a:pt x="771" y="131"/>
                    <a:pt x="676" y="145"/>
                    <a:pt x="641" y="217"/>
                  </a:cubicBezTo>
                  <a:cubicBezTo>
                    <a:pt x="647" y="275"/>
                    <a:pt x="701" y="284"/>
                    <a:pt x="727" y="323"/>
                  </a:cubicBezTo>
                  <a:cubicBezTo>
                    <a:pt x="707" y="441"/>
                    <a:pt x="567" y="430"/>
                    <a:pt x="526" y="342"/>
                  </a:cubicBezTo>
                  <a:cubicBezTo>
                    <a:pt x="471" y="376"/>
                    <a:pt x="413" y="407"/>
                    <a:pt x="383" y="466"/>
                  </a:cubicBezTo>
                  <a:cubicBezTo>
                    <a:pt x="431" y="612"/>
                    <a:pt x="559" y="678"/>
                    <a:pt x="612" y="819"/>
                  </a:cubicBezTo>
                  <a:cubicBezTo>
                    <a:pt x="549" y="900"/>
                    <a:pt x="442" y="936"/>
                    <a:pt x="383" y="1020"/>
                  </a:cubicBezTo>
                  <a:cubicBezTo>
                    <a:pt x="365" y="1019"/>
                    <a:pt x="362" y="1032"/>
                    <a:pt x="344" y="1030"/>
                  </a:cubicBezTo>
                  <a:cubicBezTo>
                    <a:pt x="295" y="1064"/>
                    <a:pt x="240" y="1123"/>
                    <a:pt x="182" y="1164"/>
                  </a:cubicBezTo>
                  <a:cubicBezTo>
                    <a:pt x="131" y="1199"/>
                    <a:pt x="63" y="1267"/>
                    <a:pt x="0" y="1230"/>
                  </a:cubicBezTo>
                  <a:cubicBezTo>
                    <a:pt x="19" y="1147"/>
                    <a:pt x="117" y="1143"/>
                    <a:pt x="144" y="1068"/>
                  </a:cubicBezTo>
                  <a:cubicBezTo>
                    <a:pt x="146" y="1011"/>
                    <a:pt x="97" y="1007"/>
                    <a:pt x="86" y="963"/>
                  </a:cubicBezTo>
                  <a:cubicBezTo>
                    <a:pt x="123" y="917"/>
                    <a:pt x="179" y="890"/>
                    <a:pt x="220" y="848"/>
                  </a:cubicBezTo>
                  <a:cubicBezTo>
                    <a:pt x="282" y="866"/>
                    <a:pt x="293" y="935"/>
                    <a:pt x="344" y="963"/>
                  </a:cubicBezTo>
                  <a:cubicBezTo>
                    <a:pt x="398" y="923"/>
                    <a:pt x="478" y="902"/>
                    <a:pt x="488" y="839"/>
                  </a:cubicBezTo>
                  <a:cubicBezTo>
                    <a:pt x="507" y="716"/>
                    <a:pt x="287" y="573"/>
                    <a:pt x="249" y="475"/>
                  </a:cubicBezTo>
                  <a:cubicBezTo>
                    <a:pt x="392" y="306"/>
                    <a:pt x="590" y="192"/>
                    <a:pt x="7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2"/>
            <p:cNvSpPr/>
            <p:nvPr/>
          </p:nvSpPr>
          <p:spPr bwMode="auto">
            <a:xfrm>
              <a:off x="6816725" y="1658938"/>
              <a:ext cx="469900" cy="160338"/>
            </a:xfrm>
            <a:custGeom>
              <a:avLst/>
              <a:gdLst>
                <a:gd name="T0" fmla="*/ 1285 w 1285"/>
                <a:gd name="T1" fmla="*/ 382 h 439"/>
                <a:gd name="T2" fmla="*/ 1084 w 1285"/>
                <a:gd name="T3" fmla="*/ 277 h 439"/>
                <a:gd name="T4" fmla="*/ 989 w 1285"/>
                <a:gd name="T5" fmla="*/ 382 h 439"/>
                <a:gd name="T6" fmla="*/ 893 w 1285"/>
                <a:gd name="T7" fmla="*/ 325 h 439"/>
                <a:gd name="T8" fmla="*/ 931 w 1285"/>
                <a:gd name="T9" fmla="*/ 201 h 439"/>
                <a:gd name="T10" fmla="*/ 750 w 1285"/>
                <a:gd name="T11" fmla="*/ 86 h 439"/>
                <a:gd name="T12" fmla="*/ 511 w 1285"/>
                <a:gd name="T13" fmla="*/ 439 h 439"/>
                <a:gd name="T14" fmla="*/ 243 w 1285"/>
                <a:gd name="T15" fmla="*/ 306 h 439"/>
                <a:gd name="T16" fmla="*/ 23 w 1285"/>
                <a:gd name="T17" fmla="*/ 143 h 439"/>
                <a:gd name="T18" fmla="*/ 272 w 1285"/>
                <a:gd name="T19" fmla="*/ 76 h 439"/>
                <a:gd name="T20" fmla="*/ 368 w 1285"/>
                <a:gd name="T21" fmla="*/ 124 h 439"/>
                <a:gd name="T22" fmla="*/ 329 w 1285"/>
                <a:gd name="T23" fmla="*/ 239 h 439"/>
                <a:gd name="T24" fmla="*/ 482 w 1285"/>
                <a:gd name="T25" fmla="*/ 334 h 439"/>
                <a:gd name="T26" fmla="*/ 712 w 1285"/>
                <a:gd name="T27" fmla="*/ 0 h 439"/>
                <a:gd name="T28" fmla="*/ 1027 w 1285"/>
                <a:gd name="T29" fmla="*/ 181 h 439"/>
                <a:gd name="T30" fmla="*/ 1285 w 1285"/>
                <a:gd name="T31" fmla="*/ 382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5" h="439">
                  <a:moveTo>
                    <a:pt x="1285" y="382"/>
                  </a:moveTo>
                  <a:cubicBezTo>
                    <a:pt x="1201" y="401"/>
                    <a:pt x="1158" y="300"/>
                    <a:pt x="1084" y="277"/>
                  </a:cubicBezTo>
                  <a:cubicBezTo>
                    <a:pt x="1033" y="293"/>
                    <a:pt x="1025" y="351"/>
                    <a:pt x="989" y="382"/>
                  </a:cubicBezTo>
                  <a:cubicBezTo>
                    <a:pt x="950" y="369"/>
                    <a:pt x="911" y="357"/>
                    <a:pt x="893" y="325"/>
                  </a:cubicBezTo>
                  <a:cubicBezTo>
                    <a:pt x="883" y="260"/>
                    <a:pt x="935" y="258"/>
                    <a:pt x="931" y="201"/>
                  </a:cubicBezTo>
                  <a:cubicBezTo>
                    <a:pt x="897" y="136"/>
                    <a:pt x="817" y="117"/>
                    <a:pt x="750" y="86"/>
                  </a:cubicBezTo>
                  <a:cubicBezTo>
                    <a:pt x="631" y="164"/>
                    <a:pt x="625" y="356"/>
                    <a:pt x="511" y="439"/>
                  </a:cubicBezTo>
                  <a:cubicBezTo>
                    <a:pt x="427" y="410"/>
                    <a:pt x="341" y="350"/>
                    <a:pt x="243" y="306"/>
                  </a:cubicBezTo>
                  <a:cubicBezTo>
                    <a:pt x="166" y="270"/>
                    <a:pt x="0" y="258"/>
                    <a:pt x="23" y="143"/>
                  </a:cubicBezTo>
                  <a:cubicBezTo>
                    <a:pt x="157" y="194"/>
                    <a:pt x="210" y="208"/>
                    <a:pt x="272" y="76"/>
                  </a:cubicBezTo>
                  <a:cubicBezTo>
                    <a:pt x="319" y="77"/>
                    <a:pt x="344" y="99"/>
                    <a:pt x="368" y="124"/>
                  </a:cubicBezTo>
                  <a:cubicBezTo>
                    <a:pt x="365" y="172"/>
                    <a:pt x="343" y="201"/>
                    <a:pt x="329" y="239"/>
                  </a:cubicBezTo>
                  <a:cubicBezTo>
                    <a:pt x="355" y="296"/>
                    <a:pt x="425" y="309"/>
                    <a:pt x="482" y="334"/>
                  </a:cubicBezTo>
                  <a:cubicBezTo>
                    <a:pt x="591" y="255"/>
                    <a:pt x="612" y="88"/>
                    <a:pt x="712" y="0"/>
                  </a:cubicBezTo>
                  <a:cubicBezTo>
                    <a:pt x="810" y="32"/>
                    <a:pt x="923" y="116"/>
                    <a:pt x="1027" y="181"/>
                  </a:cubicBezTo>
                  <a:cubicBezTo>
                    <a:pt x="1122" y="241"/>
                    <a:pt x="1267" y="271"/>
                    <a:pt x="1285" y="3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3"/>
            <p:cNvSpPr/>
            <p:nvPr/>
          </p:nvSpPr>
          <p:spPr bwMode="auto">
            <a:xfrm>
              <a:off x="6927850" y="4946650"/>
              <a:ext cx="354012" cy="400050"/>
            </a:xfrm>
            <a:custGeom>
              <a:avLst/>
              <a:gdLst>
                <a:gd name="T0" fmla="*/ 922 w 969"/>
                <a:gd name="T1" fmla="*/ 0 h 1092"/>
                <a:gd name="T2" fmla="*/ 969 w 969"/>
                <a:gd name="T3" fmla="*/ 57 h 1092"/>
                <a:gd name="T4" fmla="*/ 788 w 969"/>
                <a:gd name="T5" fmla="*/ 200 h 1092"/>
                <a:gd name="T6" fmla="*/ 855 w 969"/>
                <a:gd name="T7" fmla="*/ 315 h 1092"/>
                <a:gd name="T8" fmla="*/ 750 w 969"/>
                <a:gd name="T9" fmla="*/ 392 h 1092"/>
                <a:gd name="T10" fmla="*/ 673 w 969"/>
                <a:gd name="T11" fmla="*/ 277 h 1092"/>
                <a:gd name="T12" fmla="*/ 492 w 969"/>
                <a:gd name="T13" fmla="*/ 392 h 1092"/>
                <a:gd name="T14" fmla="*/ 692 w 969"/>
                <a:gd name="T15" fmla="*/ 783 h 1092"/>
                <a:gd name="T16" fmla="*/ 406 w 969"/>
                <a:gd name="T17" fmla="*/ 936 h 1092"/>
                <a:gd name="T18" fmla="*/ 14 w 969"/>
                <a:gd name="T19" fmla="*/ 1080 h 1092"/>
                <a:gd name="T20" fmla="*/ 186 w 969"/>
                <a:gd name="T21" fmla="*/ 936 h 1092"/>
                <a:gd name="T22" fmla="*/ 176 w 969"/>
                <a:gd name="T23" fmla="*/ 812 h 1092"/>
                <a:gd name="T24" fmla="*/ 320 w 969"/>
                <a:gd name="T25" fmla="*/ 736 h 1092"/>
                <a:gd name="T26" fmla="*/ 415 w 969"/>
                <a:gd name="T27" fmla="*/ 860 h 1092"/>
                <a:gd name="T28" fmla="*/ 587 w 969"/>
                <a:gd name="T29" fmla="*/ 764 h 1092"/>
                <a:gd name="T30" fmla="*/ 396 w 969"/>
                <a:gd name="T31" fmla="*/ 373 h 1092"/>
                <a:gd name="T32" fmla="*/ 644 w 969"/>
                <a:gd name="T33" fmla="*/ 191 h 1092"/>
                <a:gd name="T34" fmla="*/ 922 w 969"/>
                <a:gd name="T35" fmla="*/ 0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9" h="1092">
                  <a:moveTo>
                    <a:pt x="922" y="0"/>
                  </a:moveTo>
                  <a:cubicBezTo>
                    <a:pt x="947" y="9"/>
                    <a:pt x="968" y="24"/>
                    <a:pt x="969" y="57"/>
                  </a:cubicBezTo>
                  <a:cubicBezTo>
                    <a:pt x="931" y="127"/>
                    <a:pt x="831" y="135"/>
                    <a:pt x="788" y="200"/>
                  </a:cubicBezTo>
                  <a:cubicBezTo>
                    <a:pt x="797" y="252"/>
                    <a:pt x="834" y="275"/>
                    <a:pt x="855" y="315"/>
                  </a:cubicBezTo>
                  <a:cubicBezTo>
                    <a:pt x="836" y="357"/>
                    <a:pt x="801" y="383"/>
                    <a:pt x="750" y="392"/>
                  </a:cubicBezTo>
                  <a:cubicBezTo>
                    <a:pt x="715" y="363"/>
                    <a:pt x="714" y="300"/>
                    <a:pt x="673" y="277"/>
                  </a:cubicBezTo>
                  <a:cubicBezTo>
                    <a:pt x="608" y="310"/>
                    <a:pt x="541" y="342"/>
                    <a:pt x="492" y="392"/>
                  </a:cubicBezTo>
                  <a:cubicBezTo>
                    <a:pt x="531" y="550"/>
                    <a:pt x="645" y="633"/>
                    <a:pt x="692" y="783"/>
                  </a:cubicBezTo>
                  <a:cubicBezTo>
                    <a:pt x="605" y="834"/>
                    <a:pt x="506" y="887"/>
                    <a:pt x="406" y="936"/>
                  </a:cubicBezTo>
                  <a:cubicBezTo>
                    <a:pt x="275" y="999"/>
                    <a:pt x="151" y="1092"/>
                    <a:pt x="14" y="1080"/>
                  </a:cubicBezTo>
                  <a:cubicBezTo>
                    <a:pt x="0" y="998"/>
                    <a:pt x="147" y="997"/>
                    <a:pt x="186" y="936"/>
                  </a:cubicBezTo>
                  <a:cubicBezTo>
                    <a:pt x="202" y="902"/>
                    <a:pt x="179" y="871"/>
                    <a:pt x="176" y="812"/>
                  </a:cubicBezTo>
                  <a:cubicBezTo>
                    <a:pt x="210" y="773"/>
                    <a:pt x="268" y="758"/>
                    <a:pt x="320" y="736"/>
                  </a:cubicBezTo>
                  <a:cubicBezTo>
                    <a:pt x="356" y="772"/>
                    <a:pt x="366" y="836"/>
                    <a:pt x="415" y="860"/>
                  </a:cubicBezTo>
                  <a:cubicBezTo>
                    <a:pt x="486" y="842"/>
                    <a:pt x="544" y="810"/>
                    <a:pt x="587" y="764"/>
                  </a:cubicBezTo>
                  <a:cubicBezTo>
                    <a:pt x="578" y="661"/>
                    <a:pt x="373" y="477"/>
                    <a:pt x="396" y="373"/>
                  </a:cubicBezTo>
                  <a:cubicBezTo>
                    <a:pt x="408" y="319"/>
                    <a:pt x="576" y="234"/>
                    <a:pt x="644" y="191"/>
                  </a:cubicBezTo>
                  <a:cubicBezTo>
                    <a:pt x="762" y="117"/>
                    <a:pt x="851" y="67"/>
                    <a:pt x="9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4"/>
            <p:cNvSpPr/>
            <p:nvPr/>
          </p:nvSpPr>
          <p:spPr bwMode="auto">
            <a:xfrm>
              <a:off x="6500813" y="1525588"/>
              <a:ext cx="492125" cy="176213"/>
            </a:xfrm>
            <a:custGeom>
              <a:avLst/>
              <a:gdLst>
                <a:gd name="T0" fmla="*/ 1347 w 1347"/>
                <a:gd name="T1" fmla="*/ 277 h 478"/>
                <a:gd name="T2" fmla="*/ 1166 w 1347"/>
                <a:gd name="T3" fmla="*/ 219 h 478"/>
                <a:gd name="T4" fmla="*/ 1080 w 1347"/>
                <a:gd name="T5" fmla="*/ 325 h 478"/>
                <a:gd name="T6" fmla="*/ 984 w 1347"/>
                <a:gd name="T7" fmla="*/ 305 h 478"/>
                <a:gd name="T8" fmla="*/ 1003 w 1347"/>
                <a:gd name="T9" fmla="*/ 191 h 478"/>
                <a:gd name="T10" fmla="*/ 783 w 1347"/>
                <a:gd name="T11" fmla="*/ 95 h 478"/>
                <a:gd name="T12" fmla="*/ 592 w 1347"/>
                <a:gd name="T13" fmla="*/ 478 h 478"/>
                <a:gd name="T14" fmla="*/ 0 w 1347"/>
                <a:gd name="T15" fmla="*/ 315 h 478"/>
                <a:gd name="T16" fmla="*/ 0 w 1347"/>
                <a:gd name="T17" fmla="*/ 258 h 478"/>
                <a:gd name="T18" fmla="*/ 181 w 1347"/>
                <a:gd name="T19" fmla="*/ 267 h 478"/>
                <a:gd name="T20" fmla="*/ 239 w 1347"/>
                <a:gd name="T21" fmla="*/ 133 h 478"/>
                <a:gd name="T22" fmla="*/ 363 w 1347"/>
                <a:gd name="T23" fmla="*/ 162 h 478"/>
                <a:gd name="T24" fmla="*/ 353 w 1347"/>
                <a:gd name="T25" fmla="*/ 305 h 478"/>
                <a:gd name="T26" fmla="*/ 544 w 1347"/>
                <a:gd name="T27" fmla="*/ 372 h 478"/>
                <a:gd name="T28" fmla="*/ 716 w 1347"/>
                <a:gd name="T29" fmla="*/ 0 h 478"/>
                <a:gd name="T30" fmla="*/ 1051 w 1347"/>
                <a:gd name="T31" fmla="*/ 95 h 478"/>
                <a:gd name="T32" fmla="*/ 1347 w 1347"/>
                <a:gd name="T33" fmla="*/ 277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7" h="478">
                  <a:moveTo>
                    <a:pt x="1347" y="277"/>
                  </a:moveTo>
                  <a:cubicBezTo>
                    <a:pt x="1283" y="298"/>
                    <a:pt x="1228" y="232"/>
                    <a:pt x="1166" y="219"/>
                  </a:cubicBezTo>
                  <a:cubicBezTo>
                    <a:pt x="1110" y="227"/>
                    <a:pt x="1109" y="290"/>
                    <a:pt x="1080" y="325"/>
                  </a:cubicBezTo>
                  <a:cubicBezTo>
                    <a:pt x="1061" y="337"/>
                    <a:pt x="1008" y="318"/>
                    <a:pt x="984" y="305"/>
                  </a:cubicBezTo>
                  <a:cubicBezTo>
                    <a:pt x="963" y="256"/>
                    <a:pt x="1014" y="234"/>
                    <a:pt x="1003" y="191"/>
                  </a:cubicBezTo>
                  <a:cubicBezTo>
                    <a:pt x="984" y="114"/>
                    <a:pt x="871" y="114"/>
                    <a:pt x="783" y="95"/>
                  </a:cubicBezTo>
                  <a:cubicBezTo>
                    <a:pt x="696" y="199"/>
                    <a:pt x="695" y="389"/>
                    <a:pt x="592" y="478"/>
                  </a:cubicBezTo>
                  <a:cubicBezTo>
                    <a:pt x="402" y="416"/>
                    <a:pt x="202" y="364"/>
                    <a:pt x="0" y="315"/>
                  </a:cubicBezTo>
                  <a:cubicBezTo>
                    <a:pt x="0" y="296"/>
                    <a:pt x="0" y="277"/>
                    <a:pt x="0" y="258"/>
                  </a:cubicBezTo>
                  <a:cubicBezTo>
                    <a:pt x="58" y="226"/>
                    <a:pt x="134" y="288"/>
                    <a:pt x="181" y="267"/>
                  </a:cubicBezTo>
                  <a:cubicBezTo>
                    <a:pt x="222" y="245"/>
                    <a:pt x="207" y="166"/>
                    <a:pt x="239" y="133"/>
                  </a:cubicBezTo>
                  <a:cubicBezTo>
                    <a:pt x="292" y="131"/>
                    <a:pt x="320" y="155"/>
                    <a:pt x="363" y="162"/>
                  </a:cubicBezTo>
                  <a:cubicBezTo>
                    <a:pt x="388" y="211"/>
                    <a:pt x="347" y="247"/>
                    <a:pt x="353" y="305"/>
                  </a:cubicBezTo>
                  <a:cubicBezTo>
                    <a:pt x="394" y="351"/>
                    <a:pt x="487" y="344"/>
                    <a:pt x="544" y="372"/>
                  </a:cubicBezTo>
                  <a:cubicBezTo>
                    <a:pt x="642" y="288"/>
                    <a:pt x="648" y="113"/>
                    <a:pt x="716" y="0"/>
                  </a:cubicBezTo>
                  <a:cubicBezTo>
                    <a:pt x="818" y="14"/>
                    <a:pt x="945" y="53"/>
                    <a:pt x="1051" y="95"/>
                  </a:cubicBezTo>
                  <a:cubicBezTo>
                    <a:pt x="1164" y="140"/>
                    <a:pt x="1294" y="193"/>
                    <a:pt x="1347" y="2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5"/>
            <p:cNvSpPr/>
            <p:nvPr/>
          </p:nvSpPr>
          <p:spPr bwMode="auto">
            <a:xfrm>
              <a:off x="5910263" y="720725"/>
              <a:ext cx="858837" cy="85725"/>
            </a:xfrm>
            <a:custGeom>
              <a:avLst/>
              <a:gdLst>
                <a:gd name="T0" fmla="*/ 2351 w 2351"/>
                <a:gd name="T1" fmla="*/ 223 h 235"/>
                <a:gd name="T2" fmla="*/ 1873 w 2351"/>
                <a:gd name="T3" fmla="*/ 137 h 235"/>
                <a:gd name="T4" fmla="*/ 0 w 2351"/>
                <a:gd name="T5" fmla="*/ 60 h 235"/>
                <a:gd name="T6" fmla="*/ 181 w 2351"/>
                <a:gd name="T7" fmla="*/ 31 h 235"/>
                <a:gd name="T8" fmla="*/ 2351 w 2351"/>
                <a:gd name="T9" fmla="*/ 223 h 235"/>
              </a:gdLst>
              <a:ahLst/>
              <a:cxnLst>
                <a:cxn ang="0">
                  <a:pos x="T0" y="T1"/>
                </a:cxn>
                <a:cxn ang="0">
                  <a:pos x="T2" y="T3"/>
                </a:cxn>
                <a:cxn ang="0">
                  <a:pos x="T4" y="T5"/>
                </a:cxn>
                <a:cxn ang="0">
                  <a:pos x="T6" y="T7"/>
                </a:cxn>
                <a:cxn ang="0">
                  <a:pos x="T8" y="T9"/>
                </a:cxn>
              </a:cxnLst>
              <a:rect l="0" t="0" r="r" b="b"/>
              <a:pathLst>
                <a:path w="2351" h="235">
                  <a:moveTo>
                    <a:pt x="2351" y="223"/>
                  </a:moveTo>
                  <a:cubicBezTo>
                    <a:pt x="2186" y="235"/>
                    <a:pt x="2026" y="161"/>
                    <a:pt x="1873" y="137"/>
                  </a:cubicBezTo>
                  <a:cubicBezTo>
                    <a:pt x="1239" y="36"/>
                    <a:pt x="619" y="31"/>
                    <a:pt x="0" y="60"/>
                  </a:cubicBezTo>
                  <a:cubicBezTo>
                    <a:pt x="40" y="6"/>
                    <a:pt x="125" y="34"/>
                    <a:pt x="181" y="31"/>
                  </a:cubicBezTo>
                  <a:cubicBezTo>
                    <a:pt x="903" y="0"/>
                    <a:pt x="1714" y="33"/>
                    <a:pt x="2351" y="2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6"/>
            <p:cNvSpPr/>
            <p:nvPr/>
          </p:nvSpPr>
          <p:spPr bwMode="auto">
            <a:xfrm>
              <a:off x="6232525" y="5243513"/>
              <a:ext cx="457200" cy="279400"/>
            </a:xfrm>
            <a:custGeom>
              <a:avLst/>
              <a:gdLst>
                <a:gd name="T0" fmla="*/ 1204 w 1252"/>
                <a:gd name="T1" fmla="*/ 0 h 765"/>
                <a:gd name="T2" fmla="*/ 1252 w 1252"/>
                <a:gd name="T3" fmla="*/ 57 h 765"/>
                <a:gd name="T4" fmla="*/ 1061 w 1252"/>
                <a:gd name="T5" fmla="*/ 134 h 765"/>
                <a:gd name="T6" fmla="*/ 1089 w 1252"/>
                <a:gd name="T7" fmla="*/ 277 h 765"/>
                <a:gd name="T8" fmla="*/ 984 w 1252"/>
                <a:gd name="T9" fmla="*/ 296 h 765"/>
                <a:gd name="T10" fmla="*/ 927 w 1252"/>
                <a:gd name="T11" fmla="*/ 172 h 765"/>
                <a:gd name="T12" fmla="*/ 755 w 1252"/>
                <a:gd name="T13" fmla="*/ 201 h 765"/>
                <a:gd name="T14" fmla="*/ 822 w 1252"/>
                <a:gd name="T15" fmla="*/ 640 h 765"/>
                <a:gd name="T16" fmla="*/ 38 w 1252"/>
                <a:gd name="T17" fmla="*/ 765 h 765"/>
                <a:gd name="T18" fmla="*/ 0 w 1252"/>
                <a:gd name="T19" fmla="*/ 688 h 765"/>
                <a:gd name="T20" fmla="*/ 268 w 1252"/>
                <a:gd name="T21" fmla="*/ 621 h 765"/>
                <a:gd name="T22" fmla="*/ 258 w 1252"/>
                <a:gd name="T23" fmla="*/ 507 h 765"/>
                <a:gd name="T24" fmla="*/ 449 w 1252"/>
                <a:gd name="T25" fmla="*/ 487 h 765"/>
                <a:gd name="T26" fmla="*/ 487 w 1252"/>
                <a:gd name="T27" fmla="*/ 621 h 765"/>
                <a:gd name="T28" fmla="*/ 707 w 1252"/>
                <a:gd name="T29" fmla="*/ 583 h 765"/>
                <a:gd name="T30" fmla="*/ 640 w 1252"/>
                <a:gd name="T31" fmla="*/ 163 h 765"/>
                <a:gd name="T32" fmla="*/ 1204 w 1252"/>
                <a:gd name="T33" fmla="*/ 0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2" h="765">
                  <a:moveTo>
                    <a:pt x="1204" y="0"/>
                  </a:moveTo>
                  <a:cubicBezTo>
                    <a:pt x="1239" y="1"/>
                    <a:pt x="1229" y="45"/>
                    <a:pt x="1252" y="57"/>
                  </a:cubicBezTo>
                  <a:cubicBezTo>
                    <a:pt x="1231" y="126"/>
                    <a:pt x="1120" y="104"/>
                    <a:pt x="1061" y="134"/>
                  </a:cubicBezTo>
                  <a:cubicBezTo>
                    <a:pt x="1054" y="198"/>
                    <a:pt x="1092" y="217"/>
                    <a:pt x="1089" y="277"/>
                  </a:cubicBezTo>
                  <a:cubicBezTo>
                    <a:pt x="1060" y="283"/>
                    <a:pt x="1013" y="322"/>
                    <a:pt x="984" y="296"/>
                  </a:cubicBezTo>
                  <a:cubicBezTo>
                    <a:pt x="938" y="282"/>
                    <a:pt x="960" y="199"/>
                    <a:pt x="927" y="172"/>
                  </a:cubicBezTo>
                  <a:cubicBezTo>
                    <a:pt x="852" y="164"/>
                    <a:pt x="835" y="214"/>
                    <a:pt x="755" y="201"/>
                  </a:cubicBezTo>
                  <a:cubicBezTo>
                    <a:pt x="723" y="358"/>
                    <a:pt x="835" y="502"/>
                    <a:pt x="822" y="640"/>
                  </a:cubicBezTo>
                  <a:cubicBezTo>
                    <a:pt x="601" y="740"/>
                    <a:pt x="328" y="731"/>
                    <a:pt x="38" y="765"/>
                  </a:cubicBezTo>
                  <a:cubicBezTo>
                    <a:pt x="22" y="742"/>
                    <a:pt x="2" y="724"/>
                    <a:pt x="0" y="688"/>
                  </a:cubicBezTo>
                  <a:cubicBezTo>
                    <a:pt x="79" y="626"/>
                    <a:pt x="205" y="706"/>
                    <a:pt x="268" y="621"/>
                  </a:cubicBezTo>
                  <a:cubicBezTo>
                    <a:pt x="272" y="571"/>
                    <a:pt x="234" y="549"/>
                    <a:pt x="258" y="507"/>
                  </a:cubicBezTo>
                  <a:cubicBezTo>
                    <a:pt x="306" y="485"/>
                    <a:pt x="378" y="486"/>
                    <a:pt x="449" y="487"/>
                  </a:cubicBezTo>
                  <a:cubicBezTo>
                    <a:pt x="467" y="527"/>
                    <a:pt x="473" y="578"/>
                    <a:pt x="487" y="621"/>
                  </a:cubicBezTo>
                  <a:cubicBezTo>
                    <a:pt x="544" y="625"/>
                    <a:pt x="674" y="632"/>
                    <a:pt x="707" y="583"/>
                  </a:cubicBezTo>
                  <a:cubicBezTo>
                    <a:pt x="694" y="434"/>
                    <a:pt x="649" y="316"/>
                    <a:pt x="640" y="163"/>
                  </a:cubicBezTo>
                  <a:cubicBezTo>
                    <a:pt x="816" y="96"/>
                    <a:pt x="1045" y="83"/>
                    <a:pt x="12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7"/>
            <p:cNvSpPr/>
            <p:nvPr/>
          </p:nvSpPr>
          <p:spPr bwMode="auto">
            <a:xfrm>
              <a:off x="6130925" y="1431925"/>
              <a:ext cx="530225" cy="192088"/>
            </a:xfrm>
            <a:custGeom>
              <a:avLst/>
              <a:gdLst>
                <a:gd name="T0" fmla="*/ 1452 w 1452"/>
                <a:gd name="T1" fmla="*/ 191 h 525"/>
                <a:gd name="T2" fmla="*/ 1223 w 1452"/>
                <a:gd name="T3" fmla="*/ 172 h 525"/>
                <a:gd name="T4" fmla="*/ 1156 w 1452"/>
                <a:gd name="T5" fmla="*/ 286 h 525"/>
                <a:gd name="T6" fmla="*/ 1032 w 1452"/>
                <a:gd name="T7" fmla="*/ 267 h 525"/>
                <a:gd name="T8" fmla="*/ 1041 w 1452"/>
                <a:gd name="T9" fmla="*/ 143 h 525"/>
                <a:gd name="T10" fmla="*/ 812 w 1452"/>
                <a:gd name="T11" fmla="*/ 95 h 525"/>
                <a:gd name="T12" fmla="*/ 726 w 1452"/>
                <a:gd name="T13" fmla="*/ 525 h 525"/>
                <a:gd name="T14" fmla="*/ 0 w 1452"/>
                <a:gd name="T15" fmla="*/ 458 h 525"/>
                <a:gd name="T16" fmla="*/ 229 w 1452"/>
                <a:gd name="T17" fmla="*/ 391 h 525"/>
                <a:gd name="T18" fmla="*/ 267 w 1452"/>
                <a:gd name="T19" fmla="*/ 248 h 525"/>
                <a:gd name="T20" fmla="*/ 420 w 1452"/>
                <a:gd name="T21" fmla="*/ 258 h 525"/>
                <a:gd name="T22" fmla="*/ 420 w 1452"/>
                <a:gd name="T23" fmla="*/ 391 h 525"/>
                <a:gd name="T24" fmla="*/ 621 w 1452"/>
                <a:gd name="T25" fmla="*/ 430 h 525"/>
                <a:gd name="T26" fmla="*/ 717 w 1452"/>
                <a:gd name="T27" fmla="*/ 19 h 525"/>
                <a:gd name="T28" fmla="*/ 755 w 1452"/>
                <a:gd name="T29" fmla="*/ 0 h 525"/>
                <a:gd name="T30" fmla="*/ 1233 w 1452"/>
                <a:gd name="T31" fmla="*/ 86 h 525"/>
                <a:gd name="T32" fmla="*/ 1452 w 1452"/>
                <a:gd name="T33" fmla="*/ 19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52" h="525">
                  <a:moveTo>
                    <a:pt x="1452" y="191"/>
                  </a:moveTo>
                  <a:cubicBezTo>
                    <a:pt x="1391" y="244"/>
                    <a:pt x="1306" y="161"/>
                    <a:pt x="1223" y="172"/>
                  </a:cubicBezTo>
                  <a:cubicBezTo>
                    <a:pt x="1178" y="187"/>
                    <a:pt x="1202" y="272"/>
                    <a:pt x="1156" y="286"/>
                  </a:cubicBezTo>
                  <a:cubicBezTo>
                    <a:pt x="1121" y="307"/>
                    <a:pt x="1062" y="282"/>
                    <a:pt x="1032" y="267"/>
                  </a:cubicBezTo>
                  <a:cubicBezTo>
                    <a:pt x="1029" y="220"/>
                    <a:pt x="1049" y="195"/>
                    <a:pt x="1041" y="143"/>
                  </a:cubicBezTo>
                  <a:cubicBezTo>
                    <a:pt x="997" y="100"/>
                    <a:pt x="879" y="84"/>
                    <a:pt x="812" y="95"/>
                  </a:cubicBezTo>
                  <a:cubicBezTo>
                    <a:pt x="746" y="201"/>
                    <a:pt x="781" y="408"/>
                    <a:pt x="726" y="525"/>
                  </a:cubicBezTo>
                  <a:cubicBezTo>
                    <a:pt x="486" y="501"/>
                    <a:pt x="224" y="499"/>
                    <a:pt x="0" y="458"/>
                  </a:cubicBezTo>
                  <a:cubicBezTo>
                    <a:pt x="2" y="355"/>
                    <a:pt x="156" y="399"/>
                    <a:pt x="229" y="391"/>
                  </a:cubicBezTo>
                  <a:cubicBezTo>
                    <a:pt x="273" y="343"/>
                    <a:pt x="233" y="290"/>
                    <a:pt x="267" y="248"/>
                  </a:cubicBezTo>
                  <a:cubicBezTo>
                    <a:pt x="313" y="229"/>
                    <a:pt x="380" y="243"/>
                    <a:pt x="420" y="258"/>
                  </a:cubicBezTo>
                  <a:cubicBezTo>
                    <a:pt x="431" y="311"/>
                    <a:pt x="402" y="361"/>
                    <a:pt x="420" y="391"/>
                  </a:cubicBezTo>
                  <a:cubicBezTo>
                    <a:pt x="455" y="437"/>
                    <a:pt x="544" y="427"/>
                    <a:pt x="621" y="430"/>
                  </a:cubicBezTo>
                  <a:cubicBezTo>
                    <a:pt x="699" y="339"/>
                    <a:pt x="656" y="127"/>
                    <a:pt x="717" y="19"/>
                  </a:cubicBezTo>
                  <a:cubicBezTo>
                    <a:pt x="742" y="26"/>
                    <a:pt x="736" y="0"/>
                    <a:pt x="755" y="0"/>
                  </a:cubicBezTo>
                  <a:cubicBezTo>
                    <a:pt x="899" y="38"/>
                    <a:pt x="1080" y="53"/>
                    <a:pt x="1233" y="86"/>
                  </a:cubicBezTo>
                  <a:cubicBezTo>
                    <a:pt x="1311" y="102"/>
                    <a:pt x="1416" y="122"/>
                    <a:pt x="1452"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8"/>
            <p:cNvSpPr/>
            <p:nvPr/>
          </p:nvSpPr>
          <p:spPr bwMode="auto">
            <a:xfrm>
              <a:off x="5848350" y="5297488"/>
              <a:ext cx="544512" cy="225425"/>
            </a:xfrm>
            <a:custGeom>
              <a:avLst/>
              <a:gdLst>
                <a:gd name="T0" fmla="*/ 1261 w 1491"/>
                <a:gd name="T1" fmla="*/ 43 h 616"/>
                <a:gd name="T2" fmla="*/ 1481 w 1491"/>
                <a:gd name="T3" fmla="*/ 101 h 616"/>
                <a:gd name="T4" fmla="*/ 1213 w 1491"/>
                <a:gd name="T5" fmla="*/ 158 h 616"/>
                <a:gd name="T6" fmla="*/ 1223 w 1491"/>
                <a:gd name="T7" fmla="*/ 282 h 616"/>
                <a:gd name="T8" fmla="*/ 1041 w 1491"/>
                <a:gd name="T9" fmla="*/ 301 h 616"/>
                <a:gd name="T10" fmla="*/ 1003 w 1491"/>
                <a:gd name="T11" fmla="*/ 148 h 616"/>
                <a:gd name="T12" fmla="*/ 822 w 1491"/>
                <a:gd name="T13" fmla="*/ 597 h 616"/>
                <a:gd name="T14" fmla="*/ 0 w 1491"/>
                <a:gd name="T15" fmla="*/ 540 h 616"/>
                <a:gd name="T16" fmla="*/ 277 w 1491"/>
                <a:gd name="T17" fmla="*/ 473 h 616"/>
                <a:gd name="T18" fmla="*/ 296 w 1491"/>
                <a:gd name="T19" fmla="*/ 359 h 616"/>
                <a:gd name="T20" fmla="*/ 468 w 1491"/>
                <a:gd name="T21" fmla="*/ 378 h 616"/>
                <a:gd name="T22" fmla="*/ 468 w 1491"/>
                <a:gd name="T23" fmla="*/ 464 h 616"/>
                <a:gd name="T24" fmla="*/ 716 w 1491"/>
                <a:gd name="T25" fmla="*/ 511 h 616"/>
                <a:gd name="T26" fmla="*/ 755 w 1491"/>
                <a:gd name="T27" fmla="*/ 81 h 616"/>
                <a:gd name="T28" fmla="*/ 1261 w 1491"/>
                <a:gd name="T29" fmla="*/ 43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91" h="616">
                  <a:moveTo>
                    <a:pt x="1261" y="43"/>
                  </a:moveTo>
                  <a:cubicBezTo>
                    <a:pt x="1341" y="35"/>
                    <a:pt x="1491" y="0"/>
                    <a:pt x="1481" y="101"/>
                  </a:cubicBezTo>
                  <a:cubicBezTo>
                    <a:pt x="1422" y="150"/>
                    <a:pt x="1277" y="113"/>
                    <a:pt x="1213" y="158"/>
                  </a:cubicBezTo>
                  <a:cubicBezTo>
                    <a:pt x="1203" y="216"/>
                    <a:pt x="1245" y="240"/>
                    <a:pt x="1223" y="282"/>
                  </a:cubicBezTo>
                  <a:cubicBezTo>
                    <a:pt x="1168" y="290"/>
                    <a:pt x="1102" y="330"/>
                    <a:pt x="1041" y="301"/>
                  </a:cubicBezTo>
                  <a:cubicBezTo>
                    <a:pt x="1022" y="257"/>
                    <a:pt x="1042" y="173"/>
                    <a:pt x="1003" y="148"/>
                  </a:cubicBezTo>
                  <a:cubicBezTo>
                    <a:pt x="734" y="110"/>
                    <a:pt x="847" y="403"/>
                    <a:pt x="822" y="597"/>
                  </a:cubicBezTo>
                  <a:cubicBezTo>
                    <a:pt x="536" y="616"/>
                    <a:pt x="226" y="591"/>
                    <a:pt x="0" y="540"/>
                  </a:cubicBezTo>
                  <a:cubicBezTo>
                    <a:pt x="1" y="389"/>
                    <a:pt x="162" y="497"/>
                    <a:pt x="277" y="473"/>
                  </a:cubicBezTo>
                  <a:cubicBezTo>
                    <a:pt x="313" y="450"/>
                    <a:pt x="283" y="386"/>
                    <a:pt x="296" y="359"/>
                  </a:cubicBezTo>
                  <a:cubicBezTo>
                    <a:pt x="361" y="346"/>
                    <a:pt x="426" y="339"/>
                    <a:pt x="468" y="378"/>
                  </a:cubicBezTo>
                  <a:cubicBezTo>
                    <a:pt x="484" y="408"/>
                    <a:pt x="472" y="429"/>
                    <a:pt x="468" y="464"/>
                  </a:cubicBezTo>
                  <a:cubicBezTo>
                    <a:pt x="498" y="527"/>
                    <a:pt x="639" y="527"/>
                    <a:pt x="716" y="511"/>
                  </a:cubicBezTo>
                  <a:cubicBezTo>
                    <a:pt x="770" y="409"/>
                    <a:pt x="702" y="185"/>
                    <a:pt x="755" y="81"/>
                  </a:cubicBezTo>
                  <a:cubicBezTo>
                    <a:pt x="903" y="65"/>
                    <a:pt x="1090" y="62"/>
                    <a:pt x="126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9"/>
            <p:cNvSpPr/>
            <p:nvPr/>
          </p:nvSpPr>
          <p:spPr bwMode="auto">
            <a:xfrm>
              <a:off x="5775325" y="1411288"/>
              <a:ext cx="519112" cy="231775"/>
            </a:xfrm>
            <a:custGeom>
              <a:avLst/>
              <a:gdLst>
                <a:gd name="T0" fmla="*/ 1290 w 1424"/>
                <a:gd name="T1" fmla="*/ 17 h 633"/>
                <a:gd name="T2" fmla="*/ 1424 w 1424"/>
                <a:gd name="T3" fmla="*/ 65 h 633"/>
                <a:gd name="T4" fmla="*/ 1147 w 1424"/>
                <a:gd name="T5" fmla="*/ 103 h 633"/>
                <a:gd name="T6" fmla="*/ 1137 w 1424"/>
                <a:gd name="T7" fmla="*/ 218 h 633"/>
                <a:gd name="T8" fmla="*/ 965 w 1424"/>
                <a:gd name="T9" fmla="*/ 218 h 633"/>
                <a:gd name="T10" fmla="*/ 946 w 1424"/>
                <a:gd name="T11" fmla="*/ 94 h 633"/>
                <a:gd name="T12" fmla="*/ 717 w 1424"/>
                <a:gd name="T13" fmla="*/ 94 h 633"/>
                <a:gd name="T14" fmla="*/ 717 w 1424"/>
                <a:gd name="T15" fmla="*/ 533 h 633"/>
                <a:gd name="T16" fmla="*/ 621 w 1424"/>
                <a:gd name="T17" fmla="*/ 533 h 633"/>
                <a:gd name="T18" fmla="*/ 334 w 1424"/>
                <a:gd name="T19" fmla="*/ 562 h 633"/>
                <a:gd name="T20" fmla="*/ 0 w 1424"/>
                <a:gd name="T21" fmla="*/ 581 h 633"/>
                <a:gd name="T22" fmla="*/ 229 w 1424"/>
                <a:gd name="T23" fmla="*/ 495 h 633"/>
                <a:gd name="T24" fmla="*/ 220 w 1424"/>
                <a:gd name="T25" fmla="*/ 352 h 633"/>
                <a:gd name="T26" fmla="*/ 392 w 1424"/>
                <a:gd name="T27" fmla="*/ 342 h 633"/>
                <a:gd name="T28" fmla="*/ 411 w 1424"/>
                <a:gd name="T29" fmla="*/ 467 h 633"/>
                <a:gd name="T30" fmla="*/ 621 w 1424"/>
                <a:gd name="T31" fmla="*/ 457 h 633"/>
                <a:gd name="T32" fmla="*/ 612 w 1424"/>
                <a:gd name="T33" fmla="*/ 46 h 633"/>
                <a:gd name="T34" fmla="*/ 1290 w 1424"/>
                <a:gd name="T35" fmla="*/ 17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4" h="633">
                  <a:moveTo>
                    <a:pt x="1290" y="17"/>
                  </a:moveTo>
                  <a:cubicBezTo>
                    <a:pt x="1336" y="21"/>
                    <a:pt x="1399" y="21"/>
                    <a:pt x="1424" y="65"/>
                  </a:cubicBezTo>
                  <a:cubicBezTo>
                    <a:pt x="1399" y="148"/>
                    <a:pt x="1224" y="58"/>
                    <a:pt x="1147" y="103"/>
                  </a:cubicBezTo>
                  <a:cubicBezTo>
                    <a:pt x="1125" y="123"/>
                    <a:pt x="1143" y="183"/>
                    <a:pt x="1137" y="218"/>
                  </a:cubicBezTo>
                  <a:cubicBezTo>
                    <a:pt x="1089" y="223"/>
                    <a:pt x="1010" y="240"/>
                    <a:pt x="965" y="218"/>
                  </a:cubicBezTo>
                  <a:cubicBezTo>
                    <a:pt x="945" y="191"/>
                    <a:pt x="965" y="123"/>
                    <a:pt x="946" y="94"/>
                  </a:cubicBezTo>
                  <a:cubicBezTo>
                    <a:pt x="876" y="68"/>
                    <a:pt x="796" y="99"/>
                    <a:pt x="717" y="94"/>
                  </a:cubicBezTo>
                  <a:cubicBezTo>
                    <a:pt x="665" y="217"/>
                    <a:pt x="768" y="409"/>
                    <a:pt x="717" y="533"/>
                  </a:cubicBezTo>
                  <a:cubicBezTo>
                    <a:pt x="685" y="533"/>
                    <a:pt x="653" y="533"/>
                    <a:pt x="621" y="533"/>
                  </a:cubicBezTo>
                  <a:cubicBezTo>
                    <a:pt x="540" y="566"/>
                    <a:pt x="433" y="553"/>
                    <a:pt x="334" y="562"/>
                  </a:cubicBezTo>
                  <a:cubicBezTo>
                    <a:pt x="210" y="574"/>
                    <a:pt x="79" y="633"/>
                    <a:pt x="0" y="581"/>
                  </a:cubicBezTo>
                  <a:cubicBezTo>
                    <a:pt x="17" y="493"/>
                    <a:pt x="163" y="534"/>
                    <a:pt x="229" y="495"/>
                  </a:cubicBezTo>
                  <a:cubicBezTo>
                    <a:pt x="252" y="450"/>
                    <a:pt x="194" y="400"/>
                    <a:pt x="220" y="352"/>
                  </a:cubicBezTo>
                  <a:cubicBezTo>
                    <a:pt x="276" y="348"/>
                    <a:pt x="341" y="322"/>
                    <a:pt x="392" y="342"/>
                  </a:cubicBezTo>
                  <a:cubicBezTo>
                    <a:pt x="402" y="380"/>
                    <a:pt x="398" y="431"/>
                    <a:pt x="411" y="467"/>
                  </a:cubicBezTo>
                  <a:cubicBezTo>
                    <a:pt x="474" y="488"/>
                    <a:pt x="558" y="465"/>
                    <a:pt x="621" y="457"/>
                  </a:cubicBezTo>
                  <a:cubicBezTo>
                    <a:pt x="660" y="321"/>
                    <a:pt x="593" y="162"/>
                    <a:pt x="612" y="46"/>
                  </a:cubicBezTo>
                  <a:cubicBezTo>
                    <a:pt x="797" y="15"/>
                    <a:pt x="1080" y="0"/>
                    <a:pt x="129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30"/>
            <p:cNvSpPr/>
            <p:nvPr/>
          </p:nvSpPr>
          <p:spPr bwMode="auto">
            <a:xfrm>
              <a:off x="5491163" y="5284788"/>
              <a:ext cx="541337" cy="214313"/>
            </a:xfrm>
            <a:custGeom>
              <a:avLst/>
              <a:gdLst>
                <a:gd name="T0" fmla="*/ 1481 w 1481"/>
                <a:gd name="T1" fmla="*/ 118 h 585"/>
                <a:gd name="T2" fmla="*/ 1261 w 1481"/>
                <a:gd name="T3" fmla="*/ 166 h 585"/>
                <a:gd name="T4" fmla="*/ 1223 w 1481"/>
                <a:gd name="T5" fmla="*/ 310 h 585"/>
                <a:gd name="T6" fmla="*/ 1013 w 1481"/>
                <a:gd name="T7" fmla="*/ 281 h 585"/>
                <a:gd name="T8" fmla="*/ 1022 w 1481"/>
                <a:gd name="T9" fmla="*/ 157 h 585"/>
                <a:gd name="T10" fmla="*/ 831 w 1481"/>
                <a:gd name="T11" fmla="*/ 118 h 585"/>
                <a:gd name="T12" fmla="*/ 755 w 1481"/>
                <a:gd name="T13" fmla="*/ 510 h 585"/>
                <a:gd name="T14" fmla="*/ 449 w 1481"/>
                <a:gd name="T15" fmla="*/ 491 h 585"/>
                <a:gd name="T16" fmla="*/ 401 w 1481"/>
                <a:gd name="T17" fmla="*/ 453 h 585"/>
                <a:gd name="T18" fmla="*/ 172 w 1481"/>
                <a:gd name="T19" fmla="*/ 405 h 585"/>
                <a:gd name="T20" fmla="*/ 0 w 1481"/>
                <a:gd name="T21" fmla="*/ 300 h 585"/>
                <a:gd name="T22" fmla="*/ 10 w 1481"/>
                <a:gd name="T23" fmla="*/ 281 h 585"/>
                <a:gd name="T24" fmla="*/ 201 w 1481"/>
                <a:gd name="T25" fmla="*/ 319 h 585"/>
                <a:gd name="T26" fmla="*/ 268 w 1481"/>
                <a:gd name="T27" fmla="*/ 204 h 585"/>
                <a:gd name="T28" fmla="*/ 430 w 1481"/>
                <a:gd name="T29" fmla="*/ 243 h 585"/>
                <a:gd name="T30" fmla="*/ 420 w 1481"/>
                <a:gd name="T31" fmla="*/ 376 h 585"/>
                <a:gd name="T32" fmla="*/ 631 w 1481"/>
                <a:gd name="T33" fmla="*/ 434 h 585"/>
                <a:gd name="T34" fmla="*/ 745 w 1481"/>
                <a:gd name="T35" fmla="*/ 13 h 585"/>
                <a:gd name="T36" fmla="*/ 1175 w 1481"/>
                <a:gd name="T37" fmla="*/ 71 h 585"/>
                <a:gd name="T38" fmla="*/ 1481 w 1481"/>
                <a:gd name="T39" fmla="*/ 118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81" h="585">
                  <a:moveTo>
                    <a:pt x="1481" y="118"/>
                  </a:moveTo>
                  <a:cubicBezTo>
                    <a:pt x="1471" y="218"/>
                    <a:pt x="1347" y="169"/>
                    <a:pt x="1261" y="166"/>
                  </a:cubicBezTo>
                  <a:cubicBezTo>
                    <a:pt x="1202" y="180"/>
                    <a:pt x="1238" y="272"/>
                    <a:pt x="1223" y="310"/>
                  </a:cubicBezTo>
                  <a:cubicBezTo>
                    <a:pt x="1160" y="329"/>
                    <a:pt x="1042" y="326"/>
                    <a:pt x="1013" y="281"/>
                  </a:cubicBezTo>
                  <a:cubicBezTo>
                    <a:pt x="1007" y="231"/>
                    <a:pt x="1030" y="208"/>
                    <a:pt x="1022" y="157"/>
                  </a:cubicBezTo>
                  <a:cubicBezTo>
                    <a:pt x="999" y="108"/>
                    <a:pt x="878" y="112"/>
                    <a:pt x="831" y="118"/>
                  </a:cubicBezTo>
                  <a:cubicBezTo>
                    <a:pt x="785" y="228"/>
                    <a:pt x="755" y="354"/>
                    <a:pt x="755" y="510"/>
                  </a:cubicBezTo>
                  <a:cubicBezTo>
                    <a:pt x="663" y="585"/>
                    <a:pt x="544" y="469"/>
                    <a:pt x="449" y="491"/>
                  </a:cubicBezTo>
                  <a:cubicBezTo>
                    <a:pt x="438" y="473"/>
                    <a:pt x="412" y="471"/>
                    <a:pt x="401" y="453"/>
                  </a:cubicBezTo>
                  <a:cubicBezTo>
                    <a:pt x="329" y="443"/>
                    <a:pt x="242" y="426"/>
                    <a:pt x="172" y="405"/>
                  </a:cubicBezTo>
                  <a:cubicBezTo>
                    <a:pt x="107" y="386"/>
                    <a:pt x="6" y="379"/>
                    <a:pt x="0" y="300"/>
                  </a:cubicBezTo>
                  <a:cubicBezTo>
                    <a:pt x="9" y="300"/>
                    <a:pt x="8" y="288"/>
                    <a:pt x="10" y="281"/>
                  </a:cubicBezTo>
                  <a:cubicBezTo>
                    <a:pt x="77" y="257"/>
                    <a:pt x="131" y="314"/>
                    <a:pt x="201" y="319"/>
                  </a:cubicBezTo>
                  <a:cubicBezTo>
                    <a:pt x="249" y="307"/>
                    <a:pt x="255" y="253"/>
                    <a:pt x="268" y="204"/>
                  </a:cubicBezTo>
                  <a:cubicBezTo>
                    <a:pt x="335" y="204"/>
                    <a:pt x="392" y="214"/>
                    <a:pt x="430" y="243"/>
                  </a:cubicBezTo>
                  <a:cubicBezTo>
                    <a:pt x="437" y="297"/>
                    <a:pt x="420" y="328"/>
                    <a:pt x="420" y="376"/>
                  </a:cubicBezTo>
                  <a:cubicBezTo>
                    <a:pt x="462" y="424"/>
                    <a:pt x="545" y="430"/>
                    <a:pt x="631" y="434"/>
                  </a:cubicBezTo>
                  <a:cubicBezTo>
                    <a:pt x="708" y="332"/>
                    <a:pt x="679" y="125"/>
                    <a:pt x="745" y="13"/>
                  </a:cubicBezTo>
                  <a:cubicBezTo>
                    <a:pt x="833" y="0"/>
                    <a:pt x="1023" y="58"/>
                    <a:pt x="1175" y="71"/>
                  </a:cubicBezTo>
                  <a:cubicBezTo>
                    <a:pt x="1301" y="81"/>
                    <a:pt x="1418" y="51"/>
                    <a:pt x="148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31"/>
            <p:cNvSpPr/>
            <p:nvPr/>
          </p:nvSpPr>
          <p:spPr bwMode="auto">
            <a:xfrm>
              <a:off x="5438775" y="1412875"/>
              <a:ext cx="468312" cy="312738"/>
            </a:xfrm>
            <a:custGeom>
              <a:avLst/>
              <a:gdLst>
                <a:gd name="T0" fmla="*/ 1140 w 1283"/>
                <a:gd name="T1" fmla="*/ 33 h 854"/>
                <a:gd name="T2" fmla="*/ 1283 w 1283"/>
                <a:gd name="T3" fmla="*/ 71 h 854"/>
                <a:gd name="T4" fmla="*/ 1025 w 1283"/>
                <a:gd name="T5" fmla="*/ 157 h 854"/>
                <a:gd name="T6" fmla="*/ 1044 w 1283"/>
                <a:gd name="T7" fmla="*/ 281 h 854"/>
                <a:gd name="T8" fmla="*/ 891 w 1283"/>
                <a:gd name="T9" fmla="*/ 319 h 854"/>
                <a:gd name="T10" fmla="*/ 834 w 1283"/>
                <a:gd name="T11" fmla="*/ 176 h 854"/>
                <a:gd name="T12" fmla="*/ 614 w 1283"/>
                <a:gd name="T13" fmla="*/ 233 h 854"/>
                <a:gd name="T14" fmla="*/ 691 w 1283"/>
                <a:gd name="T15" fmla="*/ 654 h 854"/>
                <a:gd name="T16" fmla="*/ 98 w 1283"/>
                <a:gd name="T17" fmla="*/ 854 h 854"/>
                <a:gd name="T18" fmla="*/ 213 w 1283"/>
                <a:gd name="T19" fmla="*/ 682 h 854"/>
                <a:gd name="T20" fmla="*/ 194 w 1283"/>
                <a:gd name="T21" fmla="*/ 568 h 854"/>
                <a:gd name="T22" fmla="*/ 318 w 1283"/>
                <a:gd name="T23" fmla="*/ 520 h 854"/>
                <a:gd name="T24" fmla="*/ 375 w 1283"/>
                <a:gd name="T25" fmla="*/ 654 h 854"/>
                <a:gd name="T26" fmla="*/ 595 w 1283"/>
                <a:gd name="T27" fmla="*/ 568 h 854"/>
                <a:gd name="T28" fmla="*/ 500 w 1283"/>
                <a:gd name="T29" fmla="*/ 166 h 854"/>
                <a:gd name="T30" fmla="*/ 1140 w 1283"/>
                <a:gd name="T31" fmla="*/ 33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3" h="854">
                  <a:moveTo>
                    <a:pt x="1140" y="33"/>
                  </a:moveTo>
                  <a:cubicBezTo>
                    <a:pt x="1182" y="27"/>
                    <a:pt x="1277" y="0"/>
                    <a:pt x="1283" y="71"/>
                  </a:cubicBezTo>
                  <a:cubicBezTo>
                    <a:pt x="1231" y="133"/>
                    <a:pt x="1078" y="95"/>
                    <a:pt x="1025" y="157"/>
                  </a:cubicBezTo>
                  <a:cubicBezTo>
                    <a:pt x="1022" y="207"/>
                    <a:pt x="1042" y="236"/>
                    <a:pt x="1044" y="281"/>
                  </a:cubicBezTo>
                  <a:cubicBezTo>
                    <a:pt x="1012" y="313"/>
                    <a:pt x="939" y="303"/>
                    <a:pt x="891" y="319"/>
                  </a:cubicBezTo>
                  <a:cubicBezTo>
                    <a:pt x="854" y="290"/>
                    <a:pt x="859" y="218"/>
                    <a:pt x="834" y="176"/>
                  </a:cubicBezTo>
                  <a:cubicBezTo>
                    <a:pt x="743" y="177"/>
                    <a:pt x="664" y="190"/>
                    <a:pt x="614" y="233"/>
                  </a:cubicBezTo>
                  <a:cubicBezTo>
                    <a:pt x="612" y="401"/>
                    <a:pt x="696" y="483"/>
                    <a:pt x="691" y="654"/>
                  </a:cubicBezTo>
                  <a:cubicBezTo>
                    <a:pt x="490" y="718"/>
                    <a:pt x="285" y="777"/>
                    <a:pt x="98" y="854"/>
                  </a:cubicBezTo>
                  <a:cubicBezTo>
                    <a:pt x="0" y="755"/>
                    <a:pt x="177" y="737"/>
                    <a:pt x="213" y="682"/>
                  </a:cubicBezTo>
                  <a:cubicBezTo>
                    <a:pt x="221" y="629"/>
                    <a:pt x="195" y="612"/>
                    <a:pt x="194" y="568"/>
                  </a:cubicBezTo>
                  <a:cubicBezTo>
                    <a:pt x="230" y="547"/>
                    <a:pt x="268" y="527"/>
                    <a:pt x="318" y="520"/>
                  </a:cubicBezTo>
                  <a:cubicBezTo>
                    <a:pt x="347" y="555"/>
                    <a:pt x="359" y="607"/>
                    <a:pt x="375" y="654"/>
                  </a:cubicBezTo>
                  <a:cubicBezTo>
                    <a:pt x="465" y="641"/>
                    <a:pt x="550" y="625"/>
                    <a:pt x="595" y="568"/>
                  </a:cubicBezTo>
                  <a:cubicBezTo>
                    <a:pt x="575" y="422"/>
                    <a:pt x="518" y="314"/>
                    <a:pt x="500" y="166"/>
                  </a:cubicBezTo>
                  <a:cubicBezTo>
                    <a:pt x="686" y="127"/>
                    <a:pt x="916" y="61"/>
                    <a:pt x="1140"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32"/>
            <p:cNvSpPr/>
            <p:nvPr/>
          </p:nvSpPr>
          <p:spPr bwMode="auto">
            <a:xfrm>
              <a:off x="5153025" y="5187950"/>
              <a:ext cx="523875" cy="180975"/>
            </a:xfrm>
            <a:custGeom>
              <a:avLst/>
              <a:gdLst>
                <a:gd name="T0" fmla="*/ 1319 w 1433"/>
                <a:gd name="T1" fmla="*/ 182 h 497"/>
                <a:gd name="T2" fmla="*/ 1433 w 1433"/>
                <a:gd name="T3" fmla="*/ 230 h 497"/>
                <a:gd name="T4" fmla="*/ 1204 w 1433"/>
                <a:gd name="T5" fmla="*/ 239 h 497"/>
                <a:gd name="T6" fmla="*/ 1147 w 1433"/>
                <a:gd name="T7" fmla="*/ 373 h 497"/>
                <a:gd name="T8" fmla="*/ 1032 w 1433"/>
                <a:gd name="T9" fmla="*/ 344 h 497"/>
                <a:gd name="T10" fmla="*/ 1042 w 1433"/>
                <a:gd name="T11" fmla="*/ 182 h 497"/>
                <a:gd name="T12" fmla="*/ 879 w 1433"/>
                <a:gd name="T13" fmla="*/ 124 h 497"/>
                <a:gd name="T14" fmla="*/ 669 w 1433"/>
                <a:gd name="T15" fmla="*/ 497 h 497"/>
                <a:gd name="T16" fmla="*/ 545 w 1433"/>
                <a:gd name="T17" fmla="*/ 449 h 497"/>
                <a:gd name="T18" fmla="*/ 248 w 1433"/>
                <a:gd name="T19" fmla="*/ 325 h 497"/>
                <a:gd name="T20" fmla="*/ 0 w 1433"/>
                <a:gd name="T21" fmla="*/ 163 h 497"/>
                <a:gd name="T22" fmla="*/ 10 w 1433"/>
                <a:gd name="T23" fmla="*/ 144 h 497"/>
                <a:gd name="T24" fmla="*/ 220 w 1433"/>
                <a:gd name="T25" fmla="*/ 230 h 497"/>
                <a:gd name="T26" fmla="*/ 315 w 1433"/>
                <a:gd name="T27" fmla="*/ 124 h 497"/>
                <a:gd name="T28" fmla="*/ 459 w 1433"/>
                <a:gd name="T29" fmla="*/ 191 h 497"/>
                <a:gd name="T30" fmla="*/ 621 w 1433"/>
                <a:gd name="T31" fmla="*/ 392 h 497"/>
                <a:gd name="T32" fmla="*/ 803 w 1433"/>
                <a:gd name="T33" fmla="*/ 10 h 497"/>
                <a:gd name="T34" fmla="*/ 822 w 1433"/>
                <a:gd name="T35" fmla="*/ 0 h 497"/>
                <a:gd name="T36" fmla="*/ 1319 w 1433"/>
                <a:gd name="T37" fmla="*/ 18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33" h="497">
                  <a:moveTo>
                    <a:pt x="1319" y="182"/>
                  </a:moveTo>
                  <a:cubicBezTo>
                    <a:pt x="1358" y="192"/>
                    <a:pt x="1423" y="163"/>
                    <a:pt x="1433" y="230"/>
                  </a:cubicBezTo>
                  <a:cubicBezTo>
                    <a:pt x="1415" y="318"/>
                    <a:pt x="1271" y="246"/>
                    <a:pt x="1204" y="239"/>
                  </a:cubicBezTo>
                  <a:cubicBezTo>
                    <a:pt x="1154" y="253"/>
                    <a:pt x="1191" y="353"/>
                    <a:pt x="1147" y="373"/>
                  </a:cubicBezTo>
                  <a:cubicBezTo>
                    <a:pt x="1095" y="376"/>
                    <a:pt x="1053" y="371"/>
                    <a:pt x="1032" y="344"/>
                  </a:cubicBezTo>
                  <a:cubicBezTo>
                    <a:pt x="1012" y="301"/>
                    <a:pt x="1058" y="251"/>
                    <a:pt x="1042" y="182"/>
                  </a:cubicBezTo>
                  <a:cubicBezTo>
                    <a:pt x="985" y="167"/>
                    <a:pt x="929" y="113"/>
                    <a:pt x="879" y="124"/>
                  </a:cubicBezTo>
                  <a:cubicBezTo>
                    <a:pt x="771" y="150"/>
                    <a:pt x="765" y="442"/>
                    <a:pt x="669" y="497"/>
                  </a:cubicBezTo>
                  <a:cubicBezTo>
                    <a:pt x="612" y="497"/>
                    <a:pt x="571" y="481"/>
                    <a:pt x="545" y="449"/>
                  </a:cubicBezTo>
                  <a:cubicBezTo>
                    <a:pt x="440" y="424"/>
                    <a:pt x="342" y="372"/>
                    <a:pt x="248" y="325"/>
                  </a:cubicBezTo>
                  <a:cubicBezTo>
                    <a:pt x="162" y="282"/>
                    <a:pt x="49" y="249"/>
                    <a:pt x="0" y="163"/>
                  </a:cubicBezTo>
                  <a:cubicBezTo>
                    <a:pt x="9" y="162"/>
                    <a:pt x="8" y="151"/>
                    <a:pt x="10" y="144"/>
                  </a:cubicBezTo>
                  <a:cubicBezTo>
                    <a:pt x="80" y="107"/>
                    <a:pt x="149" y="206"/>
                    <a:pt x="220" y="230"/>
                  </a:cubicBezTo>
                  <a:cubicBezTo>
                    <a:pt x="277" y="220"/>
                    <a:pt x="282" y="158"/>
                    <a:pt x="315" y="124"/>
                  </a:cubicBezTo>
                  <a:cubicBezTo>
                    <a:pt x="382" y="128"/>
                    <a:pt x="421" y="159"/>
                    <a:pt x="459" y="191"/>
                  </a:cubicBezTo>
                  <a:cubicBezTo>
                    <a:pt x="378" y="316"/>
                    <a:pt x="492" y="393"/>
                    <a:pt x="621" y="392"/>
                  </a:cubicBezTo>
                  <a:cubicBezTo>
                    <a:pt x="694" y="277"/>
                    <a:pt x="741" y="136"/>
                    <a:pt x="803" y="10"/>
                  </a:cubicBezTo>
                  <a:cubicBezTo>
                    <a:pt x="810" y="8"/>
                    <a:pt x="812" y="0"/>
                    <a:pt x="822" y="0"/>
                  </a:cubicBezTo>
                  <a:cubicBezTo>
                    <a:pt x="977" y="59"/>
                    <a:pt x="1149" y="138"/>
                    <a:pt x="1319" y="1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33"/>
            <p:cNvSpPr/>
            <p:nvPr/>
          </p:nvSpPr>
          <p:spPr bwMode="auto">
            <a:xfrm>
              <a:off x="4829175" y="4983163"/>
              <a:ext cx="533400" cy="215900"/>
            </a:xfrm>
            <a:custGeom>
              <a:avLst/>
              <a:gdLst>
                <a:gd name="T0" fmla="*/ 1462 w 1462"/>
                <a:gd name="T1" fmla="*/ 472 h 589"/>
                <a:gd name="T2" fmla="*/ 1252 w 1462"/>
                <a:gd name="T3" fmla="*/ 453 h 589"/>
                <a:gd name="T4" fmla="*/ 1147 w 1462"/>
                <a:gd name="T5" fmla="*/ 568 h 589"/>
                <a:gd name="T6" fmla="*/ 1013 w 1462"/>
                <a:gd name="T7" fmla="*/ 501 h 589"/>
                <a:gd name="T8" fmla="*/ 1080 w 1462"/>
                <a:gd name="T9" fmla="*/ 358 h 589"/>
                <a:gd name="T10" fmla="*/ 889 w 1462"/>
                <a:gd name="T11" fmla="*/ 233 h 589"/>
                <a:gd name="T12" fmla="*/ 641 w 1462"/>
                <a:gd name="T13" fmla="*/ 587 h 589"/>
                <a:gd name="T14" fmla="*/ 0 w 1462"/>
                <a:gd name="T15" fmla="*/ 147 h 589"/>
                <a:gd name="T16" fmla="*/ 220 w 1462"/>
                <a:gd name="T17" fmla="*/ 224 h 589"/>
                <a:gd name="T18" fmla="*/ 335 w 1462"/>
                <a:gd name="T19" fmla="*/ 138 h 589"/>
                <a:gd name="T20" fmla="*/ 430 w 1462"/>
                <a:gd name="T21" fmla="*/ 205 h 589"/>
                <a:gd name="T22" fmla="*/ 383 w 1462"/>
                <a:gd name="T23" fmla="*/ 310 h 589"/>
                <a:gd name="T24" fmla="*/ 602 w 1462"/>
                <a:gd name="T25" fmla="*/ 463 h 589"/>
                <a:gd name="T26" fmla="*/ 841 w 1462"/>
                <a:gd name="T27" fmla="*/ 128 h 589"/>
                <a:gd name="T28" fmla="*/ 1462 w 1462"/>
                <a:gd name="T29" fmla="*/ 472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2" h="589">
                  <a:moveTo>
                    <a:pt x="1462" y="472"/>
                  </a:moveTo>
                  <a:cubicBezTo>
                    <a:pt x="1429" y="589"/>
                    <a:pt x="1319" y="443"/>
                    <a:pt x="1252" y="453"/>
                  </a:cubicBezTo>
                  <a:cubicBezTo>
                    <a:pt x="1183" y="464"/>
                    <a:pt x="1205" y="532"/>
                    <a:pt x="1147" y="568"/>
                  </a:cubicBezTo>
                  <a:cubicBezTo>
                    <a:pt x="1097" y="551"/>
                    <a:pt x="1043" y="538"/>
                    <a:pt x="1013" y="501"/>
                  </a:cubicBezTo>
                  <a:cubicBezTo>
                    <a:pt x="1023" y="440"/>
                    <a:pt x="1059" y="407"/>
                    <a:pt x="1080" y="358"/>
                  </a:cubicBezTo>
                  <a:cubicBezTo>
                    <a:pt x="1022" y="310"/>
                    <a:pt x="942" y="285"/>
                    <a:pt x="889" y="233"/>
                  </a:cubicBezTo>
                  <a:cubicBezTo>
                    <a:pt x="786" y="331"/>
                    <a:pt x="737" y="483"/>
                    <a:pt x="641" y="587"/>
                  </a:cubicBezTo>
                  <a:cubicBezTo>
                    <a:pt x="380" y="487"/>
                    <a:pt x="207" y="301"/>
                    <a:pt x="0" y="147"/>
                  </a:cubicBezTo>
                  <a:cubicBezTo>
                    <a:pt x="46" y="0"/>
                    <a:pt x="157" y="186"/>
                    <a:pt x="220" y="224"/>
                  </a:cubicBezTo>
                  <a:cubicBezTo>
                    <a:pt x="282" y="219"/>
                    <a:pt x="287" y="156"/>
                    <a:pt x="335" y="138"/>
                  </a:cubicBezTo>
                  <a:cubicBezTo>
                    <a:pt x="378" y="149"/>
                    <a:pt x="406" y="175"/>
                    <a:pt x="430" y="205"/>
                  </a:cubicBezTo>
                  <a:cubicBezTo>
                    <a:pt x="435" y="260"/>
                    <a:pt x="385" y="260"/>
                    <a:pt x="383" y="310"/>
                  </a:cubicBezTo>
                  <a:cubicBezTo>
                    <a:pt x="442" y="361"/>
                    <a:pt x="520" y="479"/>
                    <a:pt x="602" y="463"/>
                  </a:cubicBezTo>
                  <a:cubicBezTo>
                    <a:pt x="695" y="444"/>
                    <a:pt x="758" y="170"/>
                    <a:pt x="841" y="128"/>
                  </a:cubicBezTo>
                  <a:cubicBezTo>
                    <a:pt x="1061" y="230"/>
                    <a:pt x="1262" y="351"/>
                    <a:pt x="1462" y="4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34"/>
            <p:cNvSpPr/>
            <p:nvPr/>
          </p:nvSpPr>
          <p:spPr bwMode="auto">
            <a:xfrm>
              <a:off x="4891088" y="1624013"/>
              <a:ext cx="342900" cy="427038"/>
            </a:xfrm>
            <a:custGeom>
              <a:avLst/>
              <a:gdLst>
                <a:gd name="T0" fmla="*/ 880 w 938"/>
                <a:gd name="T1" fmla="*/ 0 h 1166"/>
                <a:gd name="T2" fmla="*/ 938 w 938"/>
                <a:gd name="T3" fmla="*/ 77 h 1166"/>
                <a:gd name="T4" fmla="*/ 728 w 938"/>
                <a:gd name="T5" fmla="*/ 201 h 1166"/>
                <a:gd name="T6" fmla="*/ 756 w 938"/>
                <a:gd name="T7" fmla="*/ 306 h 1166"/>
                <a:gd name="T8" fmla="*/ 556 w 938"/>
                <a:gd name="T9" fmla="*/ 277 h 1166"/>
                <a:gd name="T10" fmla="*/ 393 w 938"/>
                <a:gd name="T11" fmla="*/ 373 h 1166"/>
                <a:gd name="T12" fmla="*/ 603 w 938"/>
                <a:gd name="T13" fmla="*/ 746 h 1166"/>
                <a:gd name="T14" fmla="*/ 326 w 938"/>
                <a:gd name="T15" fmla="*/ 956 h 1166"/>
                <a:gd name="T16" fmla="*/ 30 w 938"/>
                <a:gd name="T17" fmla="*/ 1166 h 1166"/>
                <a:gd name="T18" fmla="*/ 173 w 938"/>
                <a:gd name="T19" fmla="*/ 975 h 1166"/>
                <a:gd name="T20" fmla="*/ 221 w 938"/>
                <a:gd name="T21" fmla="*/ 755 h 1166"/>
                <a:gd name="T22" fmla="*/ 317 w 938"/>
                <a:gd name="T23" fmla="*/ 860 h 1166"/>
                <a:gd name="T24" fmla="*/ 489 w 938"/>
                <a:gd name="T25" fmla="*/ 736 h 1166"/>
                <a:gd name="T26" fmla="*/ 403 w 938"/>
                <a:gd name="T27" fmla="*/ 478 h 1166"/>
                <a:gd name="T28" fmla="*/ 269 w 938"/>
                <a:gd name="T29" fmla="*/ 383 h 1166"/>
                <a:gd name="T30" fmla="*/ 546 w 938"/>
                <a:gd name="T31" fmla="*/ 182 h 1166"/>
                <a:gd name="T32" fmla="*/ 880 w 938"/>
                <a:gd name="T33" fmla="*/ 0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8" h="1166">
                  <a:moveTo>
                    <a:pt x="880" y="0"/>
                  </a:moveTo>
                  <a:cubicBezTo>
                    <a:pt x="920" y="5"/>
                    <a:pt x="930" y="40"/>
                    <a:pt x="938" y="77"/>
                  </a:cubicBezTo>
                  <a:cubicBezTo>
                    <a:pt x="886" y="136"/>
                    <a:pt x="772" y="134"/>
                    <a:pt x="728" y="201"/>
                  </a:cubicBezTo>
                  <a:cubicBezTo>
                    <a:pt x="718" y="255"/>
                    <a:pt x="752" y="266"/>
                    <a:pt x="756" y="306"/>
                  </a:cubicBezTo>
                  <a:cubicBezTo>
                    <a:pt x="710" y="416"/>
                    <a:pt x="583" y="361"/>
                    <a:pt x="556" y="277"/>
                  </a:cubicBezTo>
                  <a:cubicBezTo>
                    <a:pt x="486" y="294"/>
                    <a:pt x="432" y="326"/>
                    <a:pt x="393" y="373"/>
                  </a:cubicBezTo>
                  <a:cubicBezTo>
                    <a:pt x="465" y="496"/>
                    <a:pt x="528" y="627"/>
                    <a:pt x="603" y="746"/>
                  </a:cubicBezTo>
                  <a:cubicBezTo>
                    <a:pt x="531" y="834"/>
                    <a:pt x="417" y="884"/>
                    <a:pt x="326" y="956"/>
                  </a:cubicBezTo>
                  <a:cubicBezTo>
                    <a:pt x="230" y="1032"/>
                    <a:pt x="152" y="1151"/>
                    <a:pt x="30" y="1166"/>
                  </a:cubicBezTo>
                  <a:cubicBezTo>
                    <a:pt x="0" y="1060"/>
                    <a:pt x="138" y="1048"/>
                    <a:pt x="173" y="975"/>
                  </a:cubicBezTo>
                  <a:cubicBezTo>
                    <a:pt x="87" y="899"/>
                    <a:pt x="100" y="783"/>
                    <a:pt x="221" y="755"/>
                  </a:cubicBezTo>
                  <a:cubicBezTo>
                    <a:pt x="264" y="780"/>
                    <a:pt x="275" y="835"/>
                    <a:pt x="317" y="860"/>
                  </a:cubicBezTo>
                  <a:cubicBezTo>
                    <a:pt x="383" y="828"/>
                    <a:pt x="481" y="801"/>
                    <a:pt x="489" y="736"/>
                  </a:cubicBezTo>
                  <a:cubicBezTo>
                    <a:pt x="499" y="652"/>
                    <a:pt x="315" y="572"/>
                    <a:pt x="403" y="478"/>
                  </a:cubicBezTo>
                  <a:cubicBezTo>
                    <a:pt x="384" y="420"/>
                    <a:pt x="273" y="455"/>
                    <a:pt x="269" y="383"/>
                  </a:cubicBezTo>
                  <a:cubicBezTo>
                    <a:pt x="335" y="290"/>
                    <a:pt x="448" y="242"/>
                    <a:pt x="546" y="182"/>
                  </a:cubicBezTo>
                  <a:cubicBezTo>
                    <a:pt x="654" y="116"/>
                    <a:pt x="773" y="60"/>
                    <a:pt x="8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5"/>
            <p:cNvSpPr/>
            <p:nvPr/>
          </p:nvSpPr>
          <p:spPr bwMode="auto">
            <a:xfrm>
              <a:off x="4570413" y="4729163"/>
              <a:ext cx="484187" cy="269875"/>
            </a:xfrm>
            <a:custGeom>
              <a:avLst/>
              <a:gdLst>
                <a:gd name="T0" fmla="*/ 1328 w 1328"/>
                <a:gd name="T1" fmla="*/ 701 h 738"/>
                <a:gd name="T2" fmla="*/ 1147 w 1328"/>
                <a:gd name="T3" fmla="*/ 605 h 738"/>
                <a:gd name="T4" fmla="*/ 1032 w 1328"/>
                <a:gd name="T5" fmla="*/ 710 h 738"/>
                <a:gd name="T6" fmla="*/ 908 w 1328"/>
                <a:gd name="T7" fmla="*/ 615 h 738"/>
                <a:gd name="T8" fmla="*/ 975 w 1328"/>
                <a:gd name="T9" fmla="*/ 500 h 738"/>
                <a:gd name="T10" fmla="*/ 822 w 1328"/>
                <a:gd name="T11" fmla="*/ 357 h 738"/>
                <a:gd name="T12" fmla="*/ 497 w 1328"/>
                <a:gd name="T13" fmla="*/ 653 h 738"/>
                <a:gd name="T14" fmla="*/ 0 w 1328"/>
                <a:gd name="T15" fmla="*/ 137 h 738"/>
                <a:gd name="T16" fmla="*/ 220 w 1328"/>
                <a:gd name="T17" fmla="*/ 214 h 738"/>
                <a:gd name="T18" fmla="*/ 315 w 1328"/>
                <a:gd name="T19" fmla="*/ 156 h 738"/>
                <a:gd name="T20" fmla="*/ 411 w 1328"/>
                <a:gd name="T21" fmla="*/ 242 h 738"/>
                <a:gd name="T22" fmla="*/ 335 w 1328"/>
                <a:gd name="T23" fmla="*/ 357 h 738"/>
                <a:gd name="T24" fmla="*/ 478 w 1328"/>
                <a:gd name="T25" fmla="*/ 510 h 738"/>
                <a:gd name="T26" fmla="*/ 803 w 1328"/>
                <a:gd name="T27" fmla="*/ 223 h 738"/>
                <a:gd name="T28" fmla="*/ 1080 w 1328"/>
                <a:gd name="T29" fmla="*/ 452 h 738"/>
                <a:gd name="T30" fmla="*/ 1328 w 1328"/>
                <a:gd name="T31" fmla="*/ 701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28" h="738">
                  <a:moveTo>
                    <a:pt x="1328" y="701"/>
                  </a:moveTo>
                  <a:cubicBezTo>
                    <a:pt x="1236" y="738"/>
                    <a:pt x="1202" y="637"/>
                    <a:pt x="1147" y="605"/>
                  </a:cubicBezTo>
                  <a:cubicBezTo>
                    <a:pt x="1088" y="620"/>
                    <a:pt x="1081" y="686"/>
                    <a:pt x="1032" y="710"/>
                  </a:cubicBezTo>
                  <a:cubicBezTo>
                    <a:pt x="965" y="704"/>
                    <a:pt x="945" y="651"/>
                    <a:pt x="908" y="615"/>
                  </a:cubicBezTo>
                  <a:cubicBezTo>
                    <a:pt x="910" y="557"/>
                    <a:pt x="960" y="546"/>
                    <a:pt x="975" y="500"/>
                  </a:cubicBezTo>
                  <a:cubicBezTo>
                    <a:pt x="949" y="427"/>
                    <a:pt x="888" y="390"/>
                    <a:pt x="822" y="357"/>
                  </a:cubicBezTo>
                  <a:cubicBezTo>
                    <a:pt x="697" y="439"/>
                    <a:pt x="620" y="569"/>
                    <a:pt x="497" y="653"/>
                  </a:cubicBezTo>
                  <a:cubicBezTo>
                    <a:pt x="313" y="499"/>
                    <a:pt x="155" y="319"/>
                    <a:pt x="0" y="137"/>
                  </a:cubicBezTo>
                  <a:cubicBezTo>
                    <a:pt x="67" y="0"/>
                    <a:pt x="145" y="187"/>
                    <a:pt x="220" y="214"/>
                  </a:cubicBezTo>
                  <a:cubicBezTo>
                    <a:pt x="262" y="204"/>
                    <a:pt x="276" y="167"/>
                    <a:pt x="315" y="156"/>
                  </a:cubicBezTo>
                  <a:cubicBezTo>
                    <a:pt x="375" y="157"/>
                    <a:pt x="378" y="215"/>
                    <a:pt x="411" y="242"/>
                  </a:cubicBezTo>
                  <a:cubicBezTo>
                    <a:pt x="394" y="301"/>
                    <a:pt x="337" y="299"/>
                    <a:pt x="335" y="357"/>
                  </a:cubicBezTo>
                  <a:cubicBezTo>
                    <a:pt x="331" y="421"/>
                    <a:pt x="432" y="511"/>
                    <a:pt x="478" y="510"/>
                  </a:cubicBezTo>
                  <a:cubicBezTo>
                    <a:pt x="569" y="506"/>
                    <a:pt x="708" y="235"/>
                    <a:pt x="803" y="223"/>
                  </a:cubicBezTo>
                  <a:cubicBezTo>
                    <a:pt x="901" y="292"/>
                    <a:pt x="990" y="374"/>
                    <a:pt x="1080" y="452"/>
                  </a:cubicBezTo>
                  <a:cubicBezTo>
                    <a:pt x="1166" y="528"/>
                    <a:pt x="1279" y="589"/>
                    <a:pt x="1328" y="7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6"/>
            <p:cNvSpPr/>
            <p:nvPr/>
          </p:nvSpPr>
          <p:spPr bwMode="auto">
            <a:xfrm>
              <a:off x="4975225" y="1836738"/>
              <a:ext cx="66675" cy="93663"/>
            </a:xfrm>
            <a:custGeom>
              <a:avLst/>
              <a:gdLst>
                <a:gd name="T0" fmla="*/ 87 w 182"/>
                <a:gd name="T1" fmla="*/ 0 h 256"/>
                <a:gd name="T2" fmla="*/ 182 w 182"/>
                <a:gd name="T3" fmla="*/ 163 h 256"/>
                <a:gd name="T4" fmla="*/ 87 w 182"/>
                <a:gd name="T5" fmla="*/ 0 h 256"/>
              </a:gdLst>
              <a:ahLst/>
              <a:cxnLst>
                <a:cxn ang="0">
                  <a:pos x="T0" y="T1"/>
                </a:cxn>
                <a:cxn ang="0">
                  <a:pos x="T2" y="T3"/>
                </a:cxn>
                <a:cxn ang="0">
                  <a:pos x="T4" y="T5"/>
                </a:cxn>
              </a:cxnLst>
              <a:rect l="0" t="0" r="r" b="b"/>
              <a:pathLst>
                <a:path w="182" h="256">
                  <a:moveTo>
                    <a:pt x="87" y="0"/>
                  </a:moveTo>
                  <a:cubicBezTo>
                    <a:pt x="152" y="21"/>
                    <a:pt x="164" y="95"/>
                    <a:pt x="182" y="163"/>
                  </a:cubicBezTo>
                  <a:cubicBezTo>
                    <a:pt x="85" y="256"/>
                    <a:pt x="0" y="69"/>
                    <a:pt x="8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7"/>
            <p:cNvSpPr/>
            <p:nvPr/>
          </p:nvSpPr>
          <p:spPr bwMode="auto">
            <a:xfrm>
              <a:off x="4881563" y="1817688"/>
              <a:ext cx="87312" cy="96838"/>
            </a:xfrm>
            <a:custGeom>
              <a:avLst/>
              <a:gdLst>
                <a:gd name="T0" fmla="*/ 0 w 239"/>
                <a:gd name="T1" fmla="*/ 217 h 264"/>
                <a:gd name="T2" fmla="*/ 239 w 239"/>
                <a:gd name="T3" fmla="*/ 140 h 264"/>
                <a:gd name="T4" fmla="*/ 76 w 239"/>
                <a:gd name="T5" fmla="*/ 264 h 264"/>
                <a:gd name="T6" fmla="*/ 0 w 239"/>
                <a:gd name="T7" fmla="*/ 217 h 264"/>
              </a:gdLst>
              <a:ahLst/>
              <a:cxnLst>
                <a:cxn ang="0">
                  <a:pos x="T0" y="T1"/>
                </a:cxn>
                <a:cxn ang="0">
                  <a:pos x="T2" y="T3"/>
                </a:cxn>
                <a:cxn ang="0">
                  <a:pos x="T4" y="T5"/>
                </a:cxn>
                <a:cxn ang="0">
                  <a:pos x="T6" y="T7"/>
                </a:cxn>
              </a:cxnLst>
              <a:rect l="0" t="0" r="r" b="b"/>
              <a:pathLst>
                <a:path w="239" h="264">
                  <a:moveTo>
                    <a:pt x="0" y="217"/>
                  </a:moveTo>
                  <a:cubicBezTo>
                    <a:pt x="49" y="151"/>
                    <a:pt x="178" y="0"/>
                    <a:pt x="239" y="140"/>
                  </a:cubicBezTo>
                  <a:cubicBezTo>
                    <a:pt x="205" y="202"/>
                    <a:pt x="125" y="218"/>
                    <a:pt x="76" y="264"/>
                  </a:cubicBezTo>
                  <a:cubicBezTo>
                    <a:pt x="36" y="263"/>
                    <a:pt x="21" y="236"/>
                    <a:pt x="0" y="2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8"/>
            <p:cNvSpPr/>
            <p:nvPr/>
          </p:nvSpPr>
          <p:spPr bwMode="auto">
            <a:xfrm>
              <a:off x="4649788" y="1811338"/>
              <a:ext cx="273050" cy="484188"/>
            </a:xfrm>
            <a:custGeom>
              <a:avLst/>
              <a:gdLst>
                <a:gd name="T0" fmla="*/ 700 w 747"/>
                <a:gd name="T1" fmla="*/ 3 h 1322"/>
                <a:gd name="T2" fmla="*/ 747 w 747"/>
                <a:gd name="T3" fmla="*/ 13 h 1322"/>
                <a:gd name="T4" fmla="*/ 556 w 747"/>
                <a:gd name="T5" fmla="*/ 214 h 1322"/>
                <a:gd name="T6" fmla="*/ 633 w 747"/>
                <a:gd name="T7" fmla="*/ 328 h 1322"/>
                <a:gd name="T8" fmla="*/ 537 w 747"/>
                <a:gd name="T9" fmla="*/ 424 h 1322"/>
                <a:gd name="T10" fmla="*/ 422 w 747"/>
                <a:gd name="T11" fmla="*/ 338 h 1322"/>
                <a:gd name="T12" fmla="*/ 250 w 747"/>
                <a:gd name="T13" fmla="*/ 472 h 1322"/>
                <a:gd name="T14" fmla="*/ 394 w 747"/>
                <a:gd name="T15" fmla="*/ 644 h 1322"/>
                <a:gd name="T16" fmla="*/ 537 w 747"/>
                <a:gd name="T17" fmla="*/ 816 h 1322"/>
                <a:gd name="T18" fmla="*/ 336 w 747"/>
                <a:gd name="T19" fmla="*/ 1045 h 1322"/>
                <a:gd name="T20" fmla="*/ 50 w 747"/>
                <a:gd name="T21" fmla="*/ 1322 h 1322"/>
                <a:gd name="T22" fmla="*/ 136 w 747"/>
                <a:gd name="T23" fmla="*/ 1112 h 1322"/>
                <a:gd name="T24" fmla="*/ 40 w 747"/>
                <a:gd name="T25" fmla="*/ 1026 h 1322"/>
                <a:gd name="T26" fmla="*/ 136 w 747"/>
                <a:gd name="T27" fmla="*/ 902 h 1322"/>
                <a:gd name="T28" fmla="*/ 279 w 747"/>
                <a:gd name="T29" fmla="*/ 968 h 1322"/>
                <a:gd name="T30" fmla="*/ 413 w 747"/>
                <a:gd name="T31" fmla="*/ 825 h 1322"/>
                <a:gd name="T32" fmla="*/ 145 w 747"/>
                <a:gd name="T33" fmla="*/ 500 h 1322"/>
                <a:gd name="T34" fmla="*/ 700 w 747"/>
                <a:gd name="T35" fmla="*/ 3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7" h="1322">
                  <a:moveTo>
                    <a:pt x="700" y="3"/>
                  </a:moveTo>
                  <a:cubicBezTo>
                    <a:pt x="722" y="0"/>
                    <a:pt x="736" y="5"/>
                    <a:pt x="747" y="13"/>
                  </a:cubicBezTo>
                  <a:cubicBezTo>
                    <a:pt x="722" y="118"/>
                    <a:pt x="613" y="140"/>
                    <a:pt x="556" y="214"/>
                  </a:cubicBezTo>
                  <a:cubicBezTo>
                    <a:pt x="563" y="270"/>
                    <a:pt x="613" y="284"/>
                    <a:pt x="633" y="328"/>
                  </a:cubicBezTo>
                  <a:cubicBezTo>
                    <a:pt x="617" y="376"/>
                    <a:pt x="565" y="388"/>
                    <a:pt x="537" y="424"/>
                  </a:cubicBezTo>
                  <a:cubicBezTo>
                    <a:pt x="482" y="411"/>
                    <a:pt x="477" y="350"/>
                    <a:pt x="422" y="338"/>
                  </a:cubicBezTo>
                  <a:cubicBezTo>
                    <a:pt x="354" y="372"/>
                    <a:pt x="297" y="416"/>
                    <a:pt x="250" y="472"/>
                  </a:cubicBezTo>
                  <a:cubicBezTo>
                    <a:pt x="292" y="533"/>
                    <a:pt x="334" y="578"/>
                    <a:pt x="394" y="644"/>
                  </a:cubicBezTo>
                  <a:cubicBezTo>
                    <a:pt x="429" y="682"/>
                    <a:pt x="538" y="761"/>
                    <a:pt x="537" y="816"/>
                  </a:cubicBezTo>
                  <a:cubicBezTo>
                    <a:pt x="536" y="870"/>
                    <a:pt x="387" y="987"/>
                    <a:pt x="336" y="1045"/>
                  </a:cubicBezTo>
                  <a:cubicBezTo>
                    <a:pt x="234" y="1163"/>
                    <a:pt x="174" y="1261"/>
                    <a:pt x="50" y="1322"/>
                  </a:cubicBezTo>
                  <a:cubicBezTo>
                    <a:pt x="0" y="1238"/>
                    <a:pt x="129" y="1199"/>
                    <a:pt x="136" y="1112"/>
                  </a:cubicBezTo>
                  <a:cubicBezTo>
                    <a:pt x="119" y="1068"/>
                    <a:pt x="66" y="1060"/>
                    <a:pt x="40" y="1026"/>
                  </a:cubicBezTo>
                  <a:cubicBezTo>
                    <a:pt x="66" y="978"/>
                    <a:pt x="88" y="927"/>
                    <a:pt x="136" y="902"/>
                  </a:cubicBezTo>
                  <a:cubicBezTo>
                    <a:pt x="206" y="907"/>
                    <a:pt x="217" y="973"/>
                    <a:pt x="279" y="968"/>
                  </a:cubicBezTo>
                  <a:cubicBezTo>
                    <a:pt x="344" y="964"/>
                    <a:pt x="380" y="881"/>
                    <a:pt x="413" y="825"/>
                  </a:cubicBezTo>
                  <a:cubicBezTo>
                    <a:pt x="340" y="701"/>
                    <a:pt x="218" y="625"/>
                    <a:pt x="145" y="500"/>
                  </a:cubicBezTo>
                  <a:cubicBezTo>
                    <a:pt x="295" y="299"/>
                    <a:pt x="509" y="163"/>
                    <a:pt x="70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9"/>
            <p:cNvSpPr/>
            <p:nvPr/>
          </p:nvSpPr>
          <p:spPr bwMode="auto">
            <a:xfrm>
              <a:off x="4367213" y="4449763"/>
              <a:ext cx="430212" cy="315913"/>
            </a:xfrm>
            <a:custGeom>
              <a:avLst/>
              <a:gdLst>
                <a:gd name="T0" fmla="*/ 1175 w 1177"/>
                <a:gd name="T1" fmla="*/ 794 h 866"/>
                <a:gd name="T2" fmla="*/ 1137 w 1177"/>
                <a:gd name="T3" fmla="*/ 851 h 866"/>
                <a:gd name="T4" fmla="*/ 984 w 1177"/>
                <a:gd name="T5" fmla="*/ 708 h 866"/>
                <a:gd name="T6" fmla="*/ 869 w 1177"/>
                <a:gd name="T7" fmla="*/ 603 h 866"/>
                <a:gd name="T8" fmla="*/ 764 w 1177"/>
                <a:gd name="T9" fmla="*/ 440 h 866"/>
                <a:gd name="T10" fmla="*/ 401 w 1177"/>
                <a:gd name="T11" fmla="*/ 698 h 866"/>
                <a:gd name="T12" fmla="*/ 0 w 1177"/>
                <a:gd name="T13" fmla="*/ 77 h 866"/>
                <a:gd name="T14" fmla="*/ 162 w 1177"/>
                <a:gd name="T15" fmla="*/ 211 h 866"/>
                <a:gd name="T16" fmla="*/ 267 w 1177"/>
                <a:gd name="T17" fmla="*/ 163 h 866"/>
                <a:gd name="T18" fmla="*/ 363 w 1177"/>
                <a:gd name="T19" fmla="*/ 268 h 866"/>
                <a:gd name="T20" fmla="*/ 258 w 1177"/>
                <a:gd name="T21" fmla="*/ 383 h 866"/>
                <a:gd name="T22" fmla="*/ 392 w 1177"/>
                <a:gd name="T23" fmla="*/ 565 h 866"/>
                <a:gd name="T24" fmla="*/ 774 w 1177"/>
                <a:gd name="T25" fmla="*/ 316 h 866"/>
                <a:gd name="T26" fmla="*/ 1175 w 1177"/>
                <a:gd name="T27" fmla="*/ 794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7" h="866">
                  <a:moveTo>
                    <a:pt x="1175" y="794"/>
                  </a:moveTo>
                  <a:cubicBezTo>
                    <a:pt x="1177" y="827"/>
                    <a:pt x="1143" y="825"/>
                    <a:pt x="1137" y="851"/>
                  </a:cubicBezTo>
                  <a:cubicBezTo>
                    <a:pt x="1073" y="817"/>
                    <a:pt x="1043" y="747"/>
                    <a:pt x="984" y="708"/>
                  </a:cubicBezTo>
                  <a:cubicBezTo>
                    <a:pt x="872" y="866"/>
                    <a:pt x="705" y="696"/>
                    <a:pt x="869" y="603"/>
                  </a:cubicBezTo>
                  <a:cubicBezTo>
                    <a:pt x="857" y="526"/>
                    <a:pt x="802" y="492"/>
                    <a:pt x="764" y="440"/>
                  </a:cubicBezTo>
                  <a:cubicBezTo>
                    <a:pt x="620" y="503"/>
                    <a:pt x="521" y="611"/>
                    <a:pt x="401" y="698"/>
                  </a:cubicBezTo>
                  <a:cubicBezTo>
                    <a:pt x="247" y="518"/>
                    <a:pt x="91" y="289"/>
                    <a:pt x="0" y="77"/>
                  </a:cubicBezTo>
                  <a:cubicBezTo>
                    <a:pt x="72" y="0"/>
                    <a:pt x="105" y="182"/>
                    <a:pt x="162" y="211"/>
                  </a:cubicBezTo>
                  <a:cubicBezTo>
                    <a:pt x="221" y="219"/>
                    <a:pt x="232" y="179"/>
                    <a:pt x="267" y="163"/>
                  </a:cubicBezTo>
                  <a:cubicBezTo>
                    <a:pt x="315" y="183"/>
                    <a:pt x="345" y="219"/>
                    <a:pt x="363" y="268"/>
                  </a:cubicBezTo>
                  <a:cubicBezTo>
                    <a:pt x="345" y="324"/>
                    <a:pt x="271" y="323"/>
                    <a:pt x="258" y="383"/>
                  </a:cubicBezTo>
                  <a:cubicBezTo>
                    <a:pt x="308" y="438"/>
                    <a:pt x="322" y="555"/>
                    <a:pt x="392" y="565"/>
                  </a:cubicBezTo>
                  <a:cubicBezTo>
                    <a:pt x="492" y="579"/>
                    <a:pt x="683" y="330"/>
                    <a:pt x="774" y="316"/>
                  </a:cubicBezTo>
                  <a:cubicBezTo>
                    <a:pt x="905" y="478"/>
                    <a:pt x="1033" y="643"/>
                    <a:pt x="1175" y="7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0"/>
            <p:cNvSpPr/>
            <p:nvPr/>
          </p:nvSpPr>
          <p:spPr bwMode="auto">
            <a:xfrm>
              <a:off x="4451350" y="2060575"/>
              <a:ext cx="195262" cy="528638"/>
            </a:xfrm>
            <a:custGeom>
              <a:avLst/>
              <a:gdLst>
                <a:gd name="T0" fmla="*/ 478 w 535"/>
                <a:gd name="T1" fmla="*/ 0 h 1443"/>
                <a:gd name="T2" fmla="*/ 535 w 535"/>
                <a:gd name="T3" fmla="*/ 48 h 1443"/>
                <a:gd name="T4" fmla="*/ 392 w 535"/>
                <a:gd name="T5" fmla="*/ 239 h 1443"/>
                <a:gd name="T6" fmla="*/ 468 w 535"/>
                <a:gd name="T7" fmla="*/ 344 h 1443"/>
                <a:gd name="T8" fmla="*/ 373 w 535"/>
                <a:gd name="T9" fmla="*/ 430 h 1443"/>
                <a:gd name="T10" fmla="*/ 287 w 535"/>
                <a:gd name="T11" fmla="*/ 373 h 1443"/>
                <a:gd name="T12" fmla="*/ 124 w 535"/>
                <a:gd name="T13" fmla="*/ 545 h 1443"/>
                <a:gd name="T14" fmla="*/ 468 w 535"/>
                <a:gd name="T15" fmla="*/ 841 h 1443"/>
                <a:gd name="T16" fmla="*/ 96 w 535"/>
                <a:gd name="T17" fmla="*/ 1443 h 1443"/>
                <a:gd name="T18" fmla="*/ 48 w 535"/>
                <a:gd name="T19" fmla="*/ 1433 h 1443"/>
                <a:gd name="T20" fmla="*/ 134 w 535"/>
                <a:gd name="T21" fmla="*/ 1233 h 1443"/>
                <a:gd name="T22" fmla="*/ 10 w 535"/>
                <a:gd name="T23" fmla="*/ 1147 h 1443"/>
                <a:gd name="T24" fmla="*/ 86 w 535"/>
                <a:gd name="T25" fmla="*/ 1022 h 1443"/>
                <a:gd name="T26" fmla="*/ 354 w 535"/>
                <a:gd name="T27" fmla="*/ 879 h 1443"/>
                <a:gd name="T28" fmla="*/ 0 w 535"/>
                <a:gd name="T29" fmla="*/ 611 h 1443"/>
                <a:gd name="T30" fmla="*/ 478 w 535"/>
                <a:gd name="T31" fmla="*/ 0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5" h="1443">
                  <a:moveTo>
                    <a:pt x="478" y="0"/>
                  </a:moveTo>
                  <a:cubicBezTo>
                    <a:pt x="506" y="7"/>
                    <a:pt x="519" y="29"/>
                    <a:pt x="535" y="48"/>
                  </a:cubicBezTo>
                  <a:cubicBezTo>
                    <a:pt x="496" y="120"/>
                    <a:pt x="421" y="157"/>
                    <a:pt x="392" y="239"/>
                  </a:cubicBezTo>
                  <a:cubicBezTo>
                    <a:pt x="403" y="288"/>
                    <a:pt x="448" y="304"/>
                    <a:pt x="468" y="344"/>
                  </a:cubicBezTo>
                  <a:cubicBezTo>
                    <a:pt x="445" y="381"/>
                    <a:pt x="413" y="409"/>
                    <a:pt x="373" y="430"/>
                  </a:cubicBezTo>
                  <a:cubicBezTo>
                    <a:pt x="327" y="428"/>
                    <a:pt x="323" y="384"/>
                    <a:pt x="287" y="373"/>
                  </a:cubicBezTo>
                  <a:cubicBezTo>
                    <a:pt x="206" y="404"/>
                    <a:pt x="174" y="482"/>
                    <a:pt x="124" y="545"/>
                  </a:cubicBezTo>
                  <a:cubicBezTo>
                    <a:pt x="196" y="686"/>
                    <a:pt x="365" y="730"/>
                    <a:pt x="468" y="841"/>
                  </a:cubicBezTo>
                  <a:cubicBezTo>
                    <a:pt x="341" y="1038"/>
                    <a:pt x="221" y="1243"/>
                    <a:pt x="96" y="1443"/>
                  </a:cubicBezTo>
                  <a:cubicBezTo>
                    <a:pt x="85" y="1435"/>
                    <a:pt x="70" y="1430"/>
                    <a:pt x="48" y="1433"/>
                  </a:cubicBezTo>
                  <a:cubicBezTo>
                    <a:pt x="40" y="1364"/>
                    <a:pt x="115" y="1305"/>
                    <a:pt x="134" y="1233"/>
                  </a:cubicBezTo>
                  <a:cubicBezTo>
                    <a:pt x="122" y="1174"/>
                    <a:pt x="36" y="1190"/>
                    <a:pt x="10" y="1147"/>
                  </a:cubicBezTo>
                  <a:cubicBezTo>
                    <a:pt x="28" y="1098"/>
                    <a:pt x="58" y="1061"/>
                    <a:pt x="86" y="1022"/>
                  </a:cubicBezTo>
                  <a:cubicBezTo>
                    <a:pt x="215" y="1138"/>
                    <a:pt x="314" y="989"/>
                    <a:pt x="354" y="879"/>
                  </a:cubicBezTo>
                  <a:cubicBezTo>
                    <a:pt x="262" y="764"/>
                    <a:pt x="106" y="713"/>
                    <a:pt x="0" y="611"/>
                  </a:cubicBezTo>
                  <a:cubicBezTo>
                    <a:pt x="120" y="368"/>
                    <a:pt x="311" y="196"/>
                    <a:pt x="4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1"/>
            <p:cNvSpPr/>
            <p:nvPr/>
          </p:nvSpPr>
          <p:spPr bwMode="auto">
            <a:xfrm>
              <a:off x="4214813" y="4122738"/>
              <a:ext cx="376237" cy="387350"/>
            </a:xfrm>
            <a:custGeom>
              <a:avLst/>
              <a:gdLst>
                <a:gd name="T0" fmla="*/ 1032 w 1032"/>
                <a:gd name="T1" fmla="*/ 1018 h 1058"/>
                <a:gd name="T2" fmla="*/ 860 w 1032"/>
                <a:gd name="T3" fmla="*/ 875 h 1058"/>
                <a:gd name="T4" fmla="*/ 736 w 1032"/>
                <a:gd name="T5" fmla="*/ 932 h 1058"/>
                <a:gd name="T6" fmla="*/ 660 w 1032"/>
                <a:gd name="T7" fmla="*/ 836 h 1058"/>
                <a:gd name="T8" fmla="*/ 774 w 1032"/>
                <a:gd name="T9" fmla="*/ 731 h 1058"/>
                <a:gd name="T10" fmla="*/ 688 w 1032"/>
                <a:gd name="T11" fmla="*/ 559 h 1058"/>
                <a:gd name="T12" fmla="*/ 287 w 1032"/>
                <a:gd name="T13" fmla="*/ 731 h 1058"/>
                <a:gd name="T14" fmla="*/ 0 w 1032"/>
                <a:gd name="T15" fmla="*/ 91 h 1058"/>
                <a:gd name="T16" fmla="*/ 182 w 1032"/>
                <a:gd name="T17" fmla="*/ 244 h 1058"/>
                <a:gd name="T18" fmla="*/ 287 w 1032"/>
                <a:gd name="T19" fmla="*/ 215 h 1058"/>
                <a:gd name="T20" fmla="*/ 335 w 1032"/>
                <a:gd name="T21" fmla="*/ 311 h 1058"/>
                <a:gd name="T22" fmla="*/ 211 w 1032"/>
                <a:gd name="T23" fmla="*/ 368 h 1058"/>
                <a:gd name="T24" fmla="*/ 316 w 1032"/>
                <a:gd name="T25" fmla="*/ 598 h 1058"/>
                <a:gd name="T26" fmla="*/ 708 w 1032"/>
                <a:gd name="T27" fmla="*/ 435 h 1058"/>
                <a:gd name="T28" fmla="*/ 784 w 1032"/>
                <a:gd name="T29" fmla="*/ 559 h 1058"/>
                <a:gd name="T30" fmla="*/ 1032 w 1032"/>
                <a:gd name="T31" fmla="*/ 101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2" h="1058">
                  <a:moveTo>
                    <a:pt x="1032" y="1018"/>
                  </a:moveTo>
                  <a:cubicBezTo>
                    <a:pt x="922" y="1058"/>
                    <a:pt x="950" y="886"/>
                    <a:pt x="860" y="875"/>
                  </a:cubicBezTo>
                  <a:cubicBezTo>
                    <a:pt x="806" y="881"/>
                    <a:pt x="788" y="923"/>
                    <a:pt x="736" y="932"/>
                  </a:cubicBezTo>
                  <a:cubicBezTo>
                    <a:pt x="688" y="922"/>
                    <a:pt x="691" y="863"/>
                    <a:pt x="660" y="836"/>
                  </a:cubicBezTo>
                  <a:cubicBezTo>
                    <a:pt x="676" y="780"/>
                    <a:pt x="744" y="774"/>
                    <a:pt x="774" y="731"/>
                  </a:cubicBezTo>
                  <a:cubicBezTo>
                    <a:pt x="764" y="656"/>
                    <a:pt x="727" y="607"/>
                    <a:pt x="688" y="559"/>
                  </a:cubicBezTo>
                  <a:cubicBezTo>
                    <a:pt x="532" y="594"/>
                    <a:pt x="439" y="692"/>
                    <a:pt x="287" y="731"/>
                  </a:cubicBezTo>
                  <a:cubicBezTo>
                    <a:pt x="166" y="543"/>
                    <a:pt x="66" y="335"/>
                    <a:pt x="0" y="91"/>
                  </a:cubicBezTo>
                  <a:cubicBezTo>
                    <a:pt x="118" y="0"/>
                    <a:pt x="111" y="202"/>
                    <a:pt x="182" y="244"/>
                  </a:cubicBezTo>
                  <a:cubicBezTo>
                    <a:pt x="234" y="258"/>
                    <a:pt x="258" y="193"/>
                    <a:pt x="287" y="215"/>
                  </a:cubicBezTo>
                  <a:cubicBezTo>
                    <a:pt x="328" y="222"/>
                    <a:pt x="322" y="276"/>
                    <a:pt x="335" y="311"/>
                  </a:cubicBezTo>
                  <a:cubicBezTo>
                    <a:pt x="299" y="335"/>
                    <a:pt x="250" y="348"/>
                    <a:pt x="211" y="368"/>
                  </a:cubicBezTo>
                  <a:cubicBezTo>
                    <a:pt x="221" y="469"/>
                    <a:pt x="263" y="539"/>
                    <a:pt x="316" y="598"/>
                  </a:cubicBezTo>
                  <a:cubicBezTo>
                    <a:pt x="463" y="560"/>
                    <a:pt x="572" y="484"/>
                    <a:pt x="708" y="435"/>
                  </a:cubicBezTo>
                  <a:cubicBezTo>
                    <a:pt x="762" y="459"/>
                    <a:pt x="762" y="517"/>
                    <a:pt x="784" y="559"/>
                  </a:cubicBezTo>
                  <a:cubicBezTo>
                    <a:pt x="862" y="711"/>
                    <a:pt x="980" y="841"/>
                    <a:pt x="1032" y="10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2"/>
            <p:cNvSpPr/>
            <p:nvPr/>
          </p:nvSpPr>
          <p:spPr bwMode="auto">
            <a:xfrm>
              <a:off x="4114800" y="3775075"/>
              <a:ext cx="327025" cy="442913"/>
            </a:xfrm>
            <a:custGeom>
              <a:avLst/>
              <a:gdLst>
                <a:gd name="T0" fmla="*/ 815 w 892"/>
                <a:gd name="T1" fmla="*/ 985 h 1212"/>
                <a:gd name="T2" fmla="*/ 872 w 892"/>
                <a:gd name="T3" fmla="*/ 1166 h 1212"/>
                <a:gd name="T4" fmla="*/ 729 w 892"/>
                <a:gd name="T5" fmla="*/ 1013 h 1212"/>
                <a:gd name="T6" fmla="*/ 595 w 892"/>
                <a:gd name="T7" fmla="*/ 1052 h 1212"/>
                <a:gd name="T8" fmla="*/ 567 w 892"/>
                <a:gd name="T9" fmla="*/ 956 h 1212"/>
                <a:gd name="T10" fmla="*/ 691 w 892"/>
                <a:gd name="T11" fmla="*/ 899 h 1212"/>
                <a:gd name="T12" fmla="*/ 614 w 892"/>
                <a:gd name="T13" fmla="*/ 679 h 1212"/>
                <a:gd name="T14" fmla="*/ 194 w 892"/>
                <a:gd name="T15" fmla="*/ 784 h 1212"/>
                <a:gd name="T16" fmla="*/ 12 w 892"/>
                <a:gd name="T17" fmla="*/ 0 h 1212"/>
                <a:gd name="T18" fmla="*/ 60 w 892"/>
                <a:gd name="T19" fmla="*/ 0 h 1212"/>
                <a:gd name="T20" fmla="*/ 127 w 892"/>
                <a:gd name="T21" fmla="*/ 249 h 1212"/>
                <a:gd name="T22" fmla="*/ 270 w 892"/>
                <a:gd name="T23" fmla="*/ 249 h 1212"/>
                <a:gd name="T24" fmla="*/ 318 w 892"/>
                <a:gd name="T25" fmla="*/ 421 h 1212"/>
                <a:gd name="T26" fmla="*/ 165 w 892"/>
                <a:gd name="T27" fmla="*/ 469 h 1212"/>
                <a:gd name="T28" fmla="*/ 223 w 892"/>
                <a:gd name="T29" fmla="*/ 679 h 1212"/>
                <a:gd name="T30" fmla="*/ 662 w 892"/>
                <a:gd name="T31" fmla="*/ 583 h 1212"/>
                <a:gd name="T32" fmla="*/ 815 w 892"/>
                <a:gd name="T33" fmla="*/ 985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2" h="1212">
                  <a:moveTo>
                    <a:pt x="815" y="985"/>
                  </a:moveTo>
                  <a:cubicBezTo>
                    <a:pt x="841" y="1048"/>
                    <a:pt x="892" y="1100"/>
                    <a:pt x="872" y="1166"/>
                  </a:cubicBezTo>
                  <a:cubicBezTo>
                    <a:pt x="762" y="1212"/>
                    <a:pt x="793" y="1045"/>
                    <a:pt x="729" y="1013"/>
                  </a:cubicBezTo>
                  <a:cubicBezTo>
                    <a:pt x="677" y="1019"/>
                    <a:pt x="661" y="1059"/>
                    <a:pt x="595" y="1052"/>
                  </a:cubicBezTo>
                  <a:cubicBezTo>
                    <a:pt x="588" y="1017"/>
                    <a:pt x="559" y="1005"/>
                    <a:pt x="567" y="956"/>
                  </a:cubicBezTo>
                  <a:cubicBezTo>
                    <a:pt x="602" y="931"/>
                    <a:pt x="657" y="925"/>
                    <a:pt x="691" y="899"/>
                  </a:cubicBezTo>
                  <a:cubicBezTo>
                    <a:pt x="676" y="815"/>
                    <a:pt x="659" y="734"/>
                    <a:pt x="614" y="679"/>
                  </a:cubicBezTo>
                  <a:cubicBezTo>
                    <a:pt x="476" y="716"/>
                    <a:pt x="342" y="757"/>
                    <a:pt x="194" y="784"/>
                  </a:cubicBezTo>
                  <a:cubicBezTo>
                    <a:pt x="96" y="572"/>
                    <a:pt x="0" y="259"/>
                    <a:pt x="12" y="0"/>
                  </a:cubicBezTo>
                  <a:cubicBezTo>
                    <a:pt x="28" y="0"/>
                    <a:pt x="44" y="0"/>
                    <a:pt x="60" y="0"/>
                  </a:cubicBezTo>
                  <a:cubicBezTo>
                    <a:pt x="93" y="73"/>
                    <a:pt x="100" y="170"/>
                    <a:pt x="127" y="249"/>
                  </a:cubicBezTo>
                  <a:cubicBezTo>
                    <a:pt x="185" y="257"/>
                    <a:pt x="235" y="235"/>
                    <a:pt x="270" y="249"/>
                  </a:cubicBezTo>
                  <a:cubicBezTo>
                    <a:pt x="299" y="293"/>
                    <a:pt x="311" y="354"/>
                    <a:pt x="318" y="421"/>
                  </a:cubicBezTo>
                  <a:cubicBezTo>
                    <a:pt x="268" y="438"/>
                    <a:pt x="205" y="442"/>
                    <a:pt x="165" y="469"/>
                  </a:cubicBezTo>
                  <a:cubicBezTo>
                    <a:pt x="178" y="545"/>
                    <a:pt x="206" y="606"/>
                    <a:pt x="223" y="679"/>
                  </a:cubicBezTo>
                  <a:cubicBezTo>
                    <a:pt x="380" y="665"/>
                    <a:pt x="540" y="602"/>
                    <a:pt x="662" y="583"/>
                  </a:cubicBezTo>
                  <a:cubicBezTo>
                    <a:pt x="744" y="689"/>
                    <a:pt x="762" y="853"/>
                    <a:pt x="815" y="9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3"/>
            <p:cNvSpPr/>
            <p:nvPr/>
          </p:nvSpPr>
          <p:spPr bwMode="auto">
            <a:xfrm>
              <a:off x="4270375" y="2370138"/>
              <a:ext cx="177800" cy="514350"/>
            </a:xfrm>
            <a:custGeom>
              <a:avLst/>
              <a:gdLst>
                <a:gd name="T0" fmla="*/ 316 w 488"/>
                <a:gd name="T1" fmla="*/ 1040 h 1408"/>
                <a:gd name="T2" fmla="*/ 392 w 488"/>
                <a:gd name="T3" fmla="*/ 888 h 1408"/>
                <a:gd name="T4" fmla="*/ 0 w 488"/>
                <a:gd name="T5" fmla="*/ 649 h 1408"/>
                <a:gd name="T6" fmla="*/ 316 w 488"/>
                <a:gd name="T7" fmla="*/ 8 h 1408"/>
                <a:gd name="T8" fmla="*/ 402 w 488"/>
                <a:gd name="T9" fmla="*/ 56 h 1408"/>
                <a:gd name="T10" fmla="*/ 316 w 488"/>
                <a:gd name="T11" fmla="*/ 257 h 1408"/>
                <a:gd name="T12" fmla="*/ 411 w 488"/>
                <a:gd name="T13" fmla="*/ 343 h 1408"/>
                <a:gd name="T14" fmla="*/ 354 w 488"/>
                <a:gd name="T15" fmla="*/ 448 h 1408"/>
                <a:gd name="T16" fmla="*/ 239 w 488"/>
                <a:gd name="T17" fmla="*/ 410 h 1408"/>
                <a:gd name="T18" fmla="*/ 124 w 488"/>
                <a:gd name="T19" fmla="*/ 591 h 1408"/>
                <a:gd name="T20" fmla="*/ 488 w 488"/>
                <a:gd name="T21" fmla="*/ 801 h 1408"/>
                <a:gd name="T22" fmla="*/ 268 w 488"/>
                <a:gd name="T23" fmla="*/ 1404 h 1408"/>
                <a:gd name="T24" fmla="*/ 201 w 488"/>
                <a:gd name="T25" fmla="*/ 1375 h 1408"/>
                <a:gd name="T26" fmla="*/ 249 w 488"/>
                <a:gd name="T27" fmla="*/ 1193 h 1408"/>
                <a:gd name="T28" fmla="*/ 134 w 488"/>
                <a:gd name="T29" fmla="*/ 1126 h 1408"/>
                <a:gd name="T30" fmla="*/ 182 w 488"/>
                <a:gd name="T31" fmla="*/ 983 h 1408"/>
                <a:gd name="T32" fmla="*/ 316 w 488"/>
                <a:gd name="T33" fmla="*/ 1040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8" h="1408">
                  <a:moveTo>
                    <a:pt x="316" y="1040"/>
                  </a:moveTo>
                  <a:cubicBezTo>
                    <a:pt x="363" y="1011"/>
                    <a:pt x="362" y="934"/>
                    <a:pt x="392" y="888"/>
                  </a:cubicBezTo>
                  <a:cubicBezTo>
                    <a:pt x="312" y="757"/>
                    <a:pt x="118" y="741"/>
                    <a:pt x="0" y="649"/>
                  </a:cubicBezTo>
                  <a:cubicBezTo>
                    <a:pt x="89" y="419"/>
                    <a:pt x="220" y="232"/>
                    <a:pt x="316" y="8"/>
                  </a:cubicBezTo>
                  <a:cubicBezTo>
                    <a:pt x="369" y="0"/>
                    <a:pt x="383" y="31"/>
                    <a:pt x="402" y="56"/>
                  </a:cubicBezTo>
                  <a:cubicBezTo>
                    <a:pt x="387" y="137"/>
                    <a:pt x="331" y="176"/>
                    <a:pt x="316" y="257"/>
                  </a:cubicBezTo>
                  <a:cubicBezTo>
                    <a:pt x="325" y="308"/>
                    <a:pt x="388" y="306"/>
                    <a:pt x="411" y="343"/>
                  </a:cubicBezTo>
                  <a:cubicBezTo>
                    <a:pt x="394" y="380"/>
                    <a:pt x="369" y="409"/>
                    <a:pt x="354" y="448"/>
                  </a:cubicBezTo>
                  <a:cubicBezTo>
                    <a:pt x="323" y="461"/>
                    <a:pt x="274" y="422"/>
                    <a:pt x="239" y="410"/>
                  </a:cubicBezTo>
                  <a:cubicBezTo>
                    <a:pt x="179" y="448"/>
                    <a:pt x="109" y="525"/>
                    <a:pt x="124" y="591"/>
                  </a:cubicBezTo>
                  <a:cubicBezTo>
                    <a:pt x="149" y="696"/>
                    <a:pt x="416" y="737"/>
                    <a:pt x="488" y="801"/>
                  </a:cubicBezTo>
                  <a:cubicBezTo>
                    <a:pt x="424" y="1012"/>
                    <a:pt x="343" y="1205"/>
                    <a:pt x="268" y="1404"/>
                  </a:cubicBezTo>
                  <a:cubicBezTo>
                    <a:pt x="232" y="1408"/>
                    <a:pt x="223" y="1385"/>
                    <a:pt x="201" y="1375"/>
                  </a:cubicBezTo>
                  <a:cubicBezTo>
                    <a:pt x="210" y="1308"/>
                    <a:pt x="247" y="1268"/>
                    <a:pt x="249" y="1193"/>
                  </a:cubicBezTo>
                  <a:cubicBezTo>
                    <a:pt x="230" y="1152"/>
                    <a:pt x="164" y="1157"/>
                    <a:pt x="134" y="1126"/>
                  </a:cubicBezTo>
                  <a:cubicBezTo>
                    <a:pt x="135" y="1064"/>
                    <a:pt x="160" y="1025"/>
                    <a:pt x="182" y="983"/>
                  </a:cubicBezTo>
                  <a:cubicBezTo>
                    <a:pt x="236" y="993"/>
                    <a:pt x="264" y="1029"/>
                    <a:pt x="316" y="10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4"/>
            <p:cNvSpPr/>
            <p:nvPr/>
          </p:nvSpPr>
          <p:spPr bwMode="auto">
            <a:xfrm>
              <a:off x="4086225" y="3373438"/>
              <a:ext cx="246062" cy="533400"/>
            </a:xfrm>
            <a:custGeom>
              <a:avLst/>
              <a:gdLst>
                <a:gd name="T0" fmla="*/ 568 w 670"/>
                <a:gd name="T1" fmla="*/ 723 h 1457"/>
                <a:gd name="T2" fmla="*/ 664 w 670"/>
                <a:gd name="T3" fmla="*/ 1439 h 1457"/>
                <a:gd name="T4" fmla="*/ 549 w 670"/>
                <a:gd name="T5" fmla="*/ 1220 h 1457"/>
                <a:gd name="T6" fmla="*/ 406 w 670"/>
                <a:gd name="T7" fmla="*/ 1248 h 1457"/>
                <a:gd name="T8" fmla="*/ 377 w 670"/>
                <a:gd name="T9" fmla="*/ 1086 h 1457"/>
                <a:gd name="T10" fmla="*/ 520 w 670"/>
                <a:gd name="T11" fmla="*/ 1029 h 1457"/>
                <a:gd name="T12" fmla="*/ 482 w 670"/>
                <a:gd name="T13" fmla="*/ 790 h 1457"/>
                <a:gd name="T14" fmla="*/ 52 w 670"/>
                <a:gd name="T15" fmla="*/ 828 h 1457"/>
                <a:gd name="T16" fmla="*/ 14 w 670"/>
                <a:gd name="T17" fmla="*/ 25 h 1457"/>
                <a:gd name="T18" fmla="*/ 81 w 670"/>
                <a:gd name="T19" fmla="*/ 16 h 1457"/>
                <a:gd name="T20" fmla="*/ 100 w 670"/>
                <a:gd name="T21" fmla="*/ 254 h 1457"/>
                <a:gd name="T22" fmla="*/ 224 w 670"/>
                <a:gd name="T23" fmla="*/ 283 h 1457"/>
                <a:gd name="T24" fmla="*/ 224 w 670"/>
                <a:gd name="T25" fmla="*/ 465 h 1457"/>
                <a:gd name="T26" fmla="*/ 90 w 670"/>
                <a:gd name="T27" fmla="*/ 484 h 1457"/>
                <a:gd name="T28" fmla="*/ 109 w 670"/>
                <a:gd name="T29" fmla="*/ 723 h 1457"/>
                <a:gd name="T30" fmla="*/ 568 w 670"/>
                <a:gd name="T31" fmla="*/ 723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0" h="1457">
                  <a:moveTo>
                    <a:pt x="568" y="723"/>
                  </a:moveTo>
                  <a:cubicBezTo>
                    <a:pt x="560" y="990"/>
                    <a:pt x="670" y="1238"/>
                    <a:pt x="664" y="1439"/>
                  </a:cubicBezTo>
                  <a:cubicBezTo>
                    <a:pt x="570" y="1457"/>
                    <a:pt x="604" y="1272"/>
                    <a:pt x="549" y="1220"/>
                  </a:cubicBezTo>
                  <a:cubicBezTo>
                    <a:pt x="479" y="1207"/>
                    <a:pt x="458" y="1243"/>
                    <a:pt x="406" y="1248"/>
                  </a:cubicBezTo>
                  <a:cubicBezTo>
                    <a:pt x="392" y="1195"/>
                    <a:pt x="364" y="1138"/>
                    <a:pt x="377" y="1086"/>
                  </a:cubicBezTo>
                  <a:cubicBezTo>
                    <a:pt x="411" y="1053"/>
                    <a:pt x="495" y="1070"/>
                    <a:pt x="520" y="1029"/>
                  </a:cubicBezTo>
                  <a:cubicBezTo>
                    <a:pt x="506" y="951"/>
                    <a:pt x="512" y="852"/>
                    <a:pt x="482" y="790"/>
                  </a:cubicBezTo>
                  <a:cubicBezTo>
                    <a:pt x="337" y="801"/>
                    <a:pt x="181" y="801"/>
                    <a:pt x="52" y="828"/>
                  </a:cubicBezTo>
                  <a:cubicBezTo>
                    <a:pt x="0" y="641"/>
                    <a:pt x="5" y="273"/>
                    <a:pt x="14" y="25"/>
                  </a:cubicBezTo>
                  <a:cubicBezTo>
                    <a:pt x="48" y="22"/>
                    <a:pt x="49" y="0"/>
                    <a:pt x="81" y="16"/>
                  </a:cubicBezTo>
                  <a:cubicBezTo>
                    <a:pt x="105" y="77"/>
                    <a:pt x="77" y="192"/>
                    <a:pt x="100" y="254"/>
                  </a:cubicBezTo>
                  <a:cubicBezTo>
                    <a:pt x="129" y="277"/>
                    <a:pt x="208" y="248"/>
                    <a:pt x="224" y="283"/>
                  </a:cubicBezTo>
                  <a:cubicBezTo>
                    <a:pt x="233" y="337"/>
                    <a:pt x="253" y="429"/>
                    <a:pt x="224" y="465"/>
                  </a:cubicBezTo>
                  <a:cubicBezTo>
                    <a:pt x="194" y="486"/>
                    <a:pt x="121" y="464"/>
                    <a:pt x="90" y="484"/>
                  </a:cubicBezTo>
                  <a:cubicBezTo>
                    <a:pt x="76" y="548"/>
                    <a:pt x="66" y="685"/>
                    <a:pt x="109" y="723"/>
                  </a:cubicBezTo>
                  <a:cubicBezTo>
                    <a:pt x="269" y="734"/>
                    <a:pt x="466" y="650"/>
                    <a:pt x="568" y="7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5"/>
            <p:cNvSpPr/>
            <p:nvPr/>
          </p:nvSpPr>
          <p:spPr bwMode="auto">
            <a:xfrm>
              <a:off x="4165600" y="2690813"/>
              <a:ext cx="177800" cy="488950"/>
            </a:xfrm>
            <a:custGeom>
              <a:avLst/>
              <a:gdLst>
                <a:gd name="T0" fmla="*/ 487 w 487"/>
                <a:gd name="T1" fmla="*/ 726 h 1338"/>
                <a:gd name="T2" fmla="*/ 391 w 487"/>
                <a:gd name="T3" fmla="*/ 1223 h 1338"/>
                <a:gd name="T4" fmla="*/ 334 w 487"/>
                <a:gd name="T5" fmla="*/ 1338 h 1338"/>
                <a:gd name="T6" fmla="*/ 334 w 487"/>
                <a:gd name="T7" fmla="*/ 1109 h 1338"/>
                <a:gd name="T8" fmla="*/ 181 w 487"/>
                <a:gd name="T9" fmla="*/ 1061 h 1338"/>
                <a:gd name="T10" fmla="*/ 210 w 487"/>
                <a:gd name="T11" fmla="*/ 936 h 1338"/>
                <a:gd name="T12" fmla="*/ 363 w 487"/>
                <a:gd name="T13" fmla="*/ 946 h 1338"/>
                <a:gd name="T14" fmla="*/ 401 w 487"/>
                <a:gd name="T15" fmla="*/ 784 h 1338"/>
                <a:gd name="T16" fmla="*/ 0 w 487"/>
                <a:gd name="T17" fmla="*/ 640 h 1338"/>
                <a:gd name="T18" fmla="*/ 219 w 487"/>
                <a:gd name="T19" fmla="*/ 0 h 1338"/>
                <a:gd name="T20" fmla="*/ 248 w 487"/>
                <a:gd name="T21" fmla="*/ 0 h 1338"/>
                <a:gd name="T22" fmla="*/ 200 w 487"/>
                <a:gd name="T23" fmla="*/ 220 h 1338"/>
                <a:gd name="T24" fmla="*/ 324 w 487"/>
                <a:gd name="T25" fmla="*/ 306 h 1338"/>
                <a:gd name="T26" fmla="*/ 267 w 487"/>
                <a:gd name="T27" fmla="*/ 430 h 1338"/>
                <a:gd name="T28" fmla="*/ 76 w 487"/>
                <a:gd name="T29" fmla="*/ 573 h 1338"/>
                <a:gd name="T30" fmla="*/ 487 w 487"/>
                <a:gd name="T31" fmla="*/ 726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7" h="1338">
                  <a:moveTo>
                    <a:pt x="487" y="726"/>
                  </a:moveTo>
                  <a:cubicBezTo>
                    <a:pt x="457" y="869"/>
                    <a:pt x="426" y="1059"/>
                    <a:pt x="391" y="1223"/>
                  </a:cubicBezTo>
                  <a:cubicBezTo>
                    <a:pt x="384" y="1257"/>
                    <a:pt x="385" y="1335"/>
                    <a:pt x="334" y="1338"/>
                  </a:cubicBezTo>
                  <a:cubicBezTo>
                    <a:pt x="266" y="1298"/>
                    <a:pt x="352" y="1209"/>
                    <a:pt x="334" y="1109"/>
                  </a:cubicBezTo>
                  <a:cubicBezTo>
                    <a:pt x="301" y="1074"/>
                    <a:pt x="211" y="1097"/>
                    <a:pt x="181" y="1061"/>
                  </a:cubicBezTo>
                  <a:cubicBezTo>
                    <a:pt x="178" y="1007"/>
                    <a:pt x="187" y="964"/>
                    <a:pt x="210" y="936"/>
                  </a:cubicBezTo>
                  <a:cubicBezTo>
                    <a:pt x="258" y="938"/>
                    <a:pt x="324" y="965"/>
                    <a:pt x="363" y="946"/>
                  </a:cubicBezTo>
                  <a:cubicBezTo>
                    <a:pt x="382" y="898"/>
                    <a:pt x="410" y="860"/>
                    <a:pt x="401" y="784"/>
                  </a:cubicBezTo>
                  <a:cubicBezTo>
                    <a:pt x="304" y="699"/>
                    <a:pt x="118" y="703"/>
                    <a:pt x="0" y="640"/>
                  </a:cubicBezTo>
                  <a:cubicBezTo>
                    <a:pt x="13" y="405"/>
                    <a:pt x="130" y="191"/>
                    <a:pt x="219" y="0"/>
                  </a:cubicBezTo>
                  <a:cubicBezTo>
                    <a:pt x="229" y="0"/>
                    <a:pt x="238" y="0"/>
                    <a:pt x="248" y="0"/>
                  </a:cubicBezTo>
                  <a:cubicBezTo>
                    <a:pt x="282" y="56"/>
                    <a:pt x="207" y="144"/>
                    <a:pt x="200" y="220"/>
                  </a:cubicBezTo>
                  <a:cubicBezTo>
                    <a:pt x="205" y="285"/>
                    <a:pt x="295" y="265"/>
                    <a:pt x="324" y="306"/>
                  </a:cubicBezTo>
                  <a:cubicBezTo>
                    <a:pt x="313" y="354"/>
                    <a:pt x="309" y="411"/>
                    <a:pt x="267" y="430"/>
                  </a:cubicBezTo>
                  <a:cubicBezTo>
                    <a:pt x="150" y="362"/>
                    <a:pt x="62" y="432"/>
                    <a:pt x="76" y="573"/>
                  </a:cubicBezTo>
                  <a:cubicBezTo>
                    <a:pt x="185" y="652"/>
                    <a:pt x="366" y="659"/>
                    <a:pt x="487" y="7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6"/>
            <p:cNvSpPr/>
            <p:nvPr/>
          </p:nvSpPr>
          <p:spPr bwMode="auto">
            <a:xfrm>
              <a:off x="4095750" y="2998788"/>
              <a:ext cx="196850" cy="534988"/>
            </a:xfrm>
            <a:custGeom>
              <a:avLst/>
              <a:gdLst>
                <a:gd name="T0" fmla="*/ 536 w 540"/>
                <a:gd name="T1" fmla="*/ 745 h 1462"/>
                <a:gd name="T2" fmla="*/ 497 w 540"/>
                <a:gd name="T3" fmla="*/ 1462 h 1462"/>
                <a:gd name="T4" fmla="*/ 430 w 540"/>
                <a:gd name="T5" fmla="*/ 1233 h 1462"/>
                <a:gd name="T6" fmla="*/ 287 w 540"/>
                <a:gd name="T7" fmla="*/ 1214 h 1462"/>
                <a:gd name="T8" fmla="*/ 278 w 540"/>
                <a:gd name="T9" fmla="*/ 1061 h 1462"/>
                <a:gd name="T10" fmla="*/ 450 w 540"/>
                <a:gd name="T11" fmla="*/ 1022 h 1462"/>
                <a:gd name="T12" fmla="*/ 440 w 540"/>
                <a:gd name="T13" fmla="*/ 812 h 1462"/>
                <a:gd name="T14" fmla="*/ 0 w 540"/>
                <a:gd name="T15" fmla="*/ 755 h 1462"/>
                <a:gd name="T16" fmla="*/ 153 w 540"/>
                <a:gd name="T17" fmla="*/ 0 h 1462"/>
                <a:gd name="T18" fmla="*/ 201 w 540"/>
                <a:gd name="T19" fmla="*/ 29 h 1462"/>
                <a:gd name="T20" fmla="*/ 172 w 540"/>
                <a:gd name="T21" fmla="*/ 268 h 1462"/>
                <a:gd name="T22" fmla="*/ 287 w 540"/>
                <a:gd name="T23" fmla="*/ 296 h 1462"/>
                <a:gd name="T24" fmla="*/ 278 w 540"/>
                <a:gd name="T25" fmla="*/ 430 h 1462"/>
                <a:gd name="T26" fmla="*/ 134 w 540"/>
                <a:gd name="T27" fmla="*/ 440 h 1462"/>
                <a:gd name="T28" fmla="*/ 86 w 540"/>
                <a:gd name="T29" fmla="*/ 678 h 1462"/>
                <a:gd name="T30" fmla="*/ 536 w 540"/>
                <a:gd name="T31" fmla="*/ 745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0" h="1462">
                  <a:moveTo>
                    <a:pt x="536" y="745"/>
                  </a:moveTo>
                  <a:cubicBezTo>
                    <a:pt x="484" y="973"/>
                    <a:pt x="540" y="1227"/>
                    <a:pt x="497" y="1462"/>
                  </a:cubicBezTo>
                  <a:cubicBezTo>
                    <a:pt x="412" y="1449"/>
                    <a:pt x="437" y="1325"/>
                    <a:pt x="430" y="1233"/>
                  </a:cubicBezTo>
                  <a:cubicBezTo>
                    <a:pt x="401" y="1208"/>
                    <a:pt x="317" y="1238"/>
                    <a:pt x="287" y="1214"/>
                  </a:cubicBezTo>
                  <a:cubicBezTo>
                    <a:pt x="257" y="1174"/>
                    <a:pt x="256" y="1107"/>
                    <a:pt x="278" y="1061"/>
                  </a:cubicBezTo>
                  <a:cubicBezTo>
                    <a:pt x="327" y="1040"/>
                    <a:pt x="422" y="1065"/>
                    <a:pt x="450" y="1022"/>
                  </a:cubicBezTo>
                  <a:cubicBezTo>
                    <a:pt x="446" y="953"/>
                    <a:pt x="459" y="867"/>
                    <a:pt x="440" y="812"/>
                  </a:cubicBezTo>
                  <a:cubicBezTo>
                    <a:pt x="308" y="779"/>
                    <a:pt x="127" y="794"/>
                    <a:pt x="0" y="755"/>
                  </a:cubicBezTo>
                  <a:cubicBezTo>
                    <a:pt x="47" y="478"/>
                    <a:pt x="44" y="207"/>
                    <a:pt x="153" y="0"/>
                  </a:cubicBezTo>
                  <a:cubicBezTo>
                    <a:pt x="170" y="9"/>
                    <a:pt x="181" y="23"/>
                    <a:pt x="201" y="29"/>
                  </a:cubicBezTo>
                  <a:cubicBezTo>
                    <a:pt x="201" y="118"/>
                    <a:pt x="162" y="168"/>
                    <a:pt x="172" y="268"/>
                  </a:cubicBezTo>
                  <a:cubicBezTo>
                    <a:pt x="202" y="286"/>
                    <a:pt x="267" y="269"/>
                    <a:pt x="287" y="296"/>
                  </a:cubicBezTo>
                  <a:cubicBezTo>
                    <a:pt x="283" y="340"/>
                    <a:pt x="297" y="401"/>
                    <a:pt x="278" y="430"/>
                  </a:cubicBezTo>
                  <a:cubicBezTo>
                    <a:pt x="242" y="458"/>
                    <a:pt x="159" y="423"/>
                    <a:pt x="134" y="440"/>
                  </a:cubicBezTo>
                  <a:cubicBezTo>
                    <a:pt x="89" y="490"/>
                    <a:pt x="89" y="585"/>
                    <a:pt x="86" y="678"/>
                  </a:cubicBezTo>
                  <a:cubicBezTo>
                    <a:pt x="208" y="729"/>
                    <a:pt x="392" y="717"/>
                    <a:pt x="536" y="7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6" name="Freeform 5"/>
          <p:cNvSpPr>
            <a:spLocks noEditPoints="1"/>
          </p:cNvSpPr>
          <p:nvPr/>
        </p:nvSpPr>
        <p:spPr bwMode="auto">
          <a:xfrm flipH="1">
            <a:off x="7059319" y="1118048"/>
            <a:ext cx="369290" cy="528246"/>
          </a:xfrm>
          <a:custGeom>
            <a:avLst/>
            <a:gdLst>
              <a:gd name="T0" fmla="*/ 32 w 481"/>
              <a:gd name="T1" fmla="*/ 384 h 701"/>
              <a:gd name="T2" fmla="*/ 84 w 481"/>
              <a:gd name="T3" fmla="*/ 428 h 701"/>
              <a:gd name="T4" fmla="*/ 83 w 481"/>
              <a:gd name="T5" fmla="*/ 394 h 701"/>
              <a:gd name="T6" fmla="*/ 137 w 481"/>
              <a:gd name="T7" fmla="*/ 418 h 701"/>
              <a:gd name="T8" fmla="*/ 157 w 481"/>
              <a:gd name="T9" fmla="*/ 432 h 701"/>
              <a:gd name="T10" fmla="*/ 113 w 481"/>
              <a:gd name="T11" fmla="*/ 488 h 701"/>
              <a:gd name="T12" fmla="*/ 90 w 481"/>
              <a:gd name="T13" fmla="*/ 500 h 701"/>
              <a:gd name="T14" fmla="*/ 137 w 481"/>
              <a:gd name="T15" fmla="*/ 527 h 701"/>
              <a:gd name="T16" fmla="*/ 142 w 481"/>
              <a:gd name="T17" fmla="*/ 534 h 701"/>
              <a:gd name="T18" fmla="*/ 208 w 481"/>
              <a:gd name="T19" fmla="*/ 626 h 701"/>
              <a:gd name="T20" fmla="*/ 203 w 481"/>
              <a:gd name="T21" fmla="*/ 594 h 701"/>
              <a:gd name="T22" fmla="*/ 262 w 481"/>
              <a:gd name="T23" fmla="*/ 522 h 701"/>
              <a:gd name="T24" fmla="*/ 210 w 481"/>
              <a:gd name="T25" fmla="*/ 492 h 701"/>
              <a:gd name="T26" fmla="*/ 159 w 481"/>
              <a:gd name="T27" fmla="*/ 483 h 701"/>
              <a:gd name="T28" fmla="*/ 378 w 481"/>
              <a:gd name="T29" fmla="*/ 439 h 701"/>
              <a:gd name="T30" fmla="*/ 406 w 481"/>
              <a:gd name="T31" fmla="*/ 596 h 701"/>
              <a:gd name="T32" fmla="*/ 308 w 481"/>
              <a:gd name="T33" fmla="*/ 622 h 701"/>
              <a:gd name="T34" fmla="*/ 331 w 481"/>
              <a:gd name="T35" fmla="*/ 505 h 701"/>
              <a:gd name="T36" fmla="*/ 356 w 481"/>
              <a:gd name="T37" fmla="*/ 579 h 701"/>
              <a:gd name="T38" fmla="*/ 331 w 481"/>
              <a:gd name="T39" fmla="*/ 471 h 701"/>
              <a:gd name="T40" fmla="*/ 283 w 481"/>
              <a:gd name="T41" fmla="*/ 634 h 701"/>
              <a:gd name="T42" fmla="*/ 405 w 481"/>
              <a:gd name="T43" fmla="*/ 640 h 701"/>
              <a:gd name="T44" fmla="*/ 447 w 481"/>
              <a:gd name="T45" fmla="*/ 492 h 701"/>
              <a:gd name="T46" fmla="*/ 438 w 481"/>
              <a:gd name="T47" fmla="*/ 343 h 701"/>
              <a:gd name="T48" fmla="*/ 470 w 481"/>
              <a:gd name="T49" fmla="*/ 182 h 701"/>
              <a:gd name="T50" fmla="*/ 425 w 481"/>
              <a:gd name="T51" fmla="*/ 38 h 701"/>
              <a:gd name="T52" fmla="*/ 282 w 481"/>
              <a:gd name="T53" fmla="*/ 105 h 701"/>
              <a:gd name="T54" fmla="*/ 357 w 481"/>
              <a:gd name="T55" fmla="*/ 221 h 701"/>
              <a:gd name="T56" fmla="*/ 348 w 481"/>
              <a:gd name="T57" fmla="*/ 144 h 701"/>
              <a:gd name="T58" fmla="*/ 317 w 481"/>
              <a:gd name="T59" fmla="*/ 177 h 701"/>
              <a:gd name="T60" fmla="*/ 330 w 481"/>
              <a:gd name="T61" fmla="*/ 43 h 701"/>
              <a:gd name="T62" fmla="*/ 431 w 481"/>
              <a:gd name="T63" fmla="*/ 126 h 701"/>
              <a:gd name="T64" fmla="*/ 347 w 481"/>
              <a:gd name="T65" fmla="*/ 244 h 701"/>
              <a:gd name="T66" fmla="*/ 163 w 481"/>
              <a:gd name="T67" fmla="*/ 237 h 701"/>
              <a:gd name="T68" fmla="*/ 210 w 481"/>
              <a:gd name="T69" fmla="*/ 210 h 701"/>
              <a:gd name="T70" fmla="*/ 262 w 481"/>
              <a:gd name="T71" fmla="*/ 179 h 701"/>
              <a:gd name="T72" fmla="*/ 207 w 481"/>
              <a:gd name="T73" fmla="*/ 106 h 701"/>
              <a:gd name="T74" fmla="*/ 235 w 481"/>
              <a:gd name="T75" fmla="*/ 89 h 701"/>
              <a:gd name="T76" fmla="*/ 168 w 481"/>
              <a:gd name="T77" fmla="*/ 150 h 701"/>
              <a:gd name="T78" fmla="*/ 137 w 481"/>
              <a:gd name="T79" fmla="*/ 182 h 701"/>
              <a:gd name="T80" fmla="*/ 98 w 481"/>
              <a:gd name="T81" fmla="*/ 183 h 701"/>
              <a:gd name="T82" fmla="*/ 110 w 481"/>
              <a:gd name="T83" fmla="*/ 230 h 701"/>
              <a:gd name="T84" fmla="*/ 136 w 481"/>
              <a:gd name="T85" fmla="*/ 237 h 701"/>
              <a:gd name="T86" fmla="*/ 139 w 481"/>
              <a:gd name="T87" fmla="*/ 303 h 701"/>
              <a:gd name="T88" fmla="*/ 114 w 481"/>
              <a:gd name="T89" fmla="*/ 301 h 701"/>
              <a:gd name="T90" fmla="*/ 110 w 481"/>
              <a:gd name="T91" fmla="*/ 298 h 701"/>
              <a:gd name="T92" fmla="*/ 31 w 481"/>
              <a:gd name="T93" fmla="*/ 292 h 701"/>
              <a:gd name="T94" fmla="*/ 86 w 481"/>
              <a:gd name="T95" fmla="*/ 334 h 701"/>
              <a:gd name="T96" fmla="*/ 292 w 481"/>
              <a:gd name="T97" fmla="*/ 286 h 701"/>
              <a:gd name="T98" fmla="*/ 345 w 481"/>
              <a:gd name="T99" fmla="*/ 335 h 701"/>
              <a:gd name="T100" fmla="*/ 316 w 481"/>
              <a:gd name="T101" fmla="*/ 402 h 701"/>
              <a:gd name="T102" fmla="*/ 376 w 481"/>
              <a:gd name="T103" fmla="*/ 390 h 701"/>
              <a:gd name="T104" fmla="*/ 246 w 481"/>
              <a:gd name="T105" fmla="*/ 386 h 701"/>
              <a:gd name="T106" fmla="*/ 16 w 481"/>
              <a:gd name="T107" fmla="*/ 36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1" h="701">
                <a:moveTo>
                  <a:pt x="131" y="351"/>
                </a:moveTo>
                <a:cubicBezTo>
                  <a:pt x="127" y="357"/>
                  <a:pt x="113" y="377"/>
                  <a:pt x="86" y="367"/>
                </a:cubicBezTo>
                <a:cubicBezTo>
                  <a:pt x="86" y="367"/>
                  <a:pt x="77" y="376"/>
                  <a:pt x="68" y="375"/>
                </a:cubicBezTo>
                <a:cubicBezTo>
                  <a:pt x="68" y="375"/>
                  <a:pt x="58" y="364"/>
                  <a:pt x="48" y="367"/>
                </a:cubicBezTo>
                <a:cubicBezTo>
                  <a:pt x="38" y="370"/>
                  <a:pt x="34" y="381"/>
                  <a:pt x="32" y="384"/>
                </a:cubicBezTo>
                <a:cubicBezTo>
                  <a:pt x="31" y="387"/>
                  <a:pt x="28" y="398"/>
                  <a:pt x="29" y="408"/>
                </a:cubicBezTo>
                <a:cubicBezTo>
                  <a:pt x="29" y="408"/>
                  <a:pt x="29" y="410"/>
                  <a:pt x="31" y="409"/>
                </a:cubicBezTo>
                <a:cubicBezTo>
                  <a:pt x="39" y="405"/>
                  <a:pt x="45" y="404"/>
                  <a:pt x="54" y="408"/>
                </a:cubicBezTo>
                <a:cubicBezTo>
                  <a:pt x="57" y="409"/>
                  <a:pt x="61" y="411"/>
                  <a:pt x="64" y="415"/>
                </a:cubicBezTo>
                <a:cubicBezTo>
                  <a:pt x="64" y="415"/>
                  <a:pt x="75" y="426"/>
                  <a:pt x="84" y="428"/>
                </a:cubicBezTo>
                <a:cubicBezTo>
                  <a:pt x="93" y="431"/>
                  <a:pt x="100" y="427"/>
                  <a:pt x="103" y="425"/>
                </a:cubicBezTo>
                <a:cubicBezTo>
                  <a:pt x="106" y="422"/>
                  <a:pt x="112" y="415"/>
                  <a:pt x="110" y="403"/>
                </a:cubicBezTo>
                <a:cubicBezTo>
                  <a:pt x="107" y="391"/>
                  <a:pt x="97" y="390"/>
                  <a:pt x="94" y="391"/>
                </a:cubicBezTo>
                <a:cubicBezTo>
                  <a:pt x="92" y="391"/>
                  <a:pt x="88" y="393"/>
                  <a:pt x="86" y="398"/>
                </a:cubicBezTo>
                <a:cubicBezTo>
                  <a:pt x="83" y="404"/>
                  <a:pt x="79" y="397"/>
                  <a:pt x="83" y="394"/>
                </a:cubicBezTo>
                <a:cubicBezTo>
                  <a:pt x="86" y="390"/>
                  <a:pt x="88" y="388"/>
                  <a:pt x="88" y="388"/>
                </a:cubicBezTo>
                <a:cubicBezTo>
                  <a:pt x="97" y="382"/>
                  <a:pt x="112" y="390"/>
                  <a:pt x="114" y="400"/>
                </a:cubicBezTo>
                <a:cubicBezTo>
                  <a:pt x="114" y="400"/>
                  <a:pt x="116" y="412"/>
                  <a:pt x="116" y="415"/>
                </a:cubicBezTo>
                <a:cubicBezTo>
                  <a:pt x="116" y="415"/>
                  <a:pt x="123" y="423"/>
                  <a:pt x="129" y="423"/>
                </a:cubicBezTo>
                <a:cubicBezTo>
                  <a:pt x="129" y="423"/>
                  <a:pt x="135" y="424"/>
                  <a:pt x="137" y="418"/>
                </a:cubicBezTo>
                <a:cubicBezTo>
                  <a:pt x="137" y="418"/>
                  <a:pt x="136" y="415"/>
                  <a:pt x="136" y="412"/>
                </a:cubicBezTo>
                <a:cubicBezTo>
                  <a:pt x="135" y="410"/>
                  <a:pt x="134" y="402"/>
                  <a:pt x="139" y="399"/>
                </a:cubicBezTo>
                <a:cubicBezTo>
                  <a:pt x="139" y="399"/>
                  <a:pt x="144" y="391"/>
                  <a:pt x="156" y="392"/>
                </a:cubicBezTo>
                <a:cubicBezTo>
                  <a:pt x="156" y="392"/>
                  <a:pt x="170" y="394"/>
                  <a:pt x="170" y="408"/>
                </a:cubicBezTo>
                <a:cubicBezTo>
                  <a:pt x="170" y="420"/>
                  <a:pt x="152" y="438"/>
                  <a:pt x="157" y="432"/>
                </a:cubicBezTo>
                <a:cubicBezTo>
                  <a:pt x="157" y="432"/>
                  <a:pt x="147" y="441"/>
                  <a:pt x="143" y="443"/>
                </a:cubicBezTo>
                <a:cubicBezTo>
                  <a:pt x="139" y="446"/>
                  <a:pt x="136" y="454"/>
                  <a:pt x="136" y="465"/>
                </a:cubicBezTo>
                <a:cubicBezTo>
                  <a:pt x="136" y="475"/>
                  <a:pt x="137" y="486"/>
                  <a:pt x="137" y="486"/>
                </a:cubicBezTo>
                <a:cubicBezTo>
                  <a:pt x="137" y="486"/>
                  <a:pt x="137" y="496"/>
                  <a:pt x="126" y="497"/>
                </a:cubicBezTo>
                <a:cubicBezTo>
                  <a:pt x="126" y="497"/>
                  <a:pt x="118" y="497"/>
                  <a:pt x="113" y="488"/>
                </a:cubicBezTo>
                <a:cubicBezTo>
                  <a:pt x="113" y="488"/>
                  <a:pt x="111" y="484"/>
                  <a:pt x="111" y="478"/>
                </a:cubicBezTo>
                <a:cubicBezTo>
                  <a:pt x="111" y="478"/>
                  <a:pt x="113" y="473"/>
                  <a:pt x="110" y="471"/>
                </a:cubicBezTo>
                <a:cubicBezTo>
                  <a:pt x="106" y="470"/>
                  <a:pt x="104" y="470"/>
                  <a:pt x="100" y="473"/>
                </a:cubicBezTo>
                <a:cubicBezTo>
                  <a:pt x="100" y="473"/>
                  <a:pt x="94" y="478"/>
                  <a:pt x="92" y="482"/>
                </a:cubicBezTo>
                <a:cubicBezTo>
                  <a:pt x="92" y="482"/>
                  <a:pt x="88" y="492"/>
                  <a:pt x="90" y="500"/>
                </a:cubicBezTo>
                <a:cubicBezTo>
                  <a:pt x="91" y="508"/>
                  <a:pt x="99" y="512"/>
                  <a:pt x="100" y="513"/>
                </a:cubicBezTo>
                <a:cubicBezTo>
                  <a:pt x="98" y="516"/>
                  <a:pt x="97" y="519"/>
                  <a:pt x="97" y="521"/>
                </a:cubicBezTo>
                <a:cubicBezTo>
                  <a:pt x="98" y="529"/>
                  <a:pt x="108" y="534"/>
                  <a:pt x="115" y="536"/>
                </a:cubicBezTo>
                <a:cubicBezTo>
                  <a:pt x="119" y="537"/>
                  <a:pt x="122" y="536"/>
                  <a:pt x="126" y="535"/>
                </a:cubicBezTo>
                <a:cubicBezTo>
                  <a:pt x="126" y="535"/>
                  <a:pt x="135" y="531"/>
                  <a:pt x="137" y="527"/>
                </a:cubicBezTo>
                <a:cubicBezTo>
                  <a:pt x="137" y="527"/>
                  <a:pt x="140" y="523"/>
                  <a:pt x="137" y="519"/>
                </a:cubicBezTo>
                <a:cubicBezTo>
                  <a:pt x="134" y="516"/>
                  <a:pt x="136" y="514"/>
                  <a:pt x="138" y="513"/>
                </a:cubicBezTo>
                <a:cubicBezTo>
                  <a:pt x="138" y="513"/>
                  <a:pt x="142" y="512"/>
                  <a:pt x="143" y="518"/>
                </a:cubicBezTo>
                <a:cubicBezTo>
                  <a:pt x="143" y="518"/>
                  <a:pt x="145" y="522"/>
                  <a:pt x="143" y="527"/>
                </a:cubicBezTo>
                <a:cubicBezTo>
                  <a:pt x="143" y="527"/>
                  <a:pt x="139" y="530"/>
                  <a:pt x="142" y="534"/>
                </a:cubicBezTo>
                <a:cubicBezTo>
                  <a:pt x="142" y="534"/>
                  <a:pt x="155" y="553"/>
                  <a:pt x="168" y="552"/>
                </a:cubicBezTo>
                <a:cubicBezTo>
                  <a:pt x="168" y="552"/>
                  <a:pt x="174" y="553"/>
                  <a:pt x="171" y="561"/>
                </a:cubicBezTo>
                <a:cubicBezTo>
                  <a:pt x="171" y="561"/>
                  <a:pt x="167" y="576"/>
                  <a:pt x="167" y="583"/>
                </a:cubicBezTo>
                <a:cubicBezTo>
                  <a:pt x="168" y="591"/>
                  <a:pt x="169" y="602"/>
                  <a:pt x="178" y="612"/>
                </a:cubicBezTo>
                <a:cubicBezTo>
                  <a:pt x="178" y="612"/>
                  <a:pt x="189" y="625"/>
                  <a:pt x="208" y="626"/>
                </a:cubicBezTo>
                <a:cubicBezTo>
                  <a:pt x="208" y="626"/>
                  <a:pt x="223" y="627"/>
                  <a:pt x="235" y="612"/>
                </a:cubicBezTo>
                <a:cubicBezTo>
                  <a:pt x="235" y="612"/>
                  <a:pt x="246" y="602"/>
                  <a:pt x="240" y="586"/>
                </a:cubicBezTo>
                <a:cubicBezTo>
                  <a:pt x="240" y="586"/>
                  <a:pt x="234" y="576"/>
                  <a:pt x="223" y="584"/>
                </a:cubicBezTo>
                <a:cubicBezTo>
                  <a:pt x="220" y="587"/>
                  <a:pt x="219" y="590"/>
                  <a:pt x="216" y="593"/>
                </a:cubicBezTo>
                <a:cubicBezTo>
                  <a:pt x="213" y="597"/>
                  <a:pt x="207" y="597"/>
                  <a:pt x="203" y="594"/>
                </a:cubicBezTo>
                <a:cubicBezTo>
                  <a:pt x="200" y="591"/>
                  <a:pt x="198" y="588"/>
                  <a:pt x="197" y="583"/>
                </a:cubicBezTo>
                <a:cubicBezTo>
                  <a:pt x="197" y="580"/>
                  <a:pt x="197" y="575"/>
                  <a:pt x="200" y="570"/>
                </a:cubicBezTo>
                <a:cubicBezTo>
                  <a:pt x="200" y="570"/>
                  <a:pt x="208" y="560"/>
                  <a:pt x="218" y="557"/>
                </a:cubicBezTo>
                <a:cubicBezTo>
                  <a:pt x="218" y="557"/>
                  <a:pt x="239" y="551"/>
                  <a:pt x="244" y="544"/>
                </a:cubicBezTo>
                <a:cubicBezTo>
                  <a:pt x="244" y="544"/>
                  <a:pt x="259" y="532"/>
                  <a:pt x="262" y="522"/>
                </a:cubicBezTo>
                <a:cubicBezTo>
                  <a:pt x="262" y="522"/>
                  <a:pt x="269" y="505"/>
                  <a:pt x="265" y="491"/>
                </a:cubicBezTo>
                <a:cubicBezTo>
                  <a:pt x="265" y="491"/>
                  <a:pt x="261" y="473"/>
                  <a:pt x="249" y="466"/>
                </a:cubicBezTo>
                <a:cubicBezTo>
                  <a:pt x="249" y="466"/>
                  <a:pt x="231" y="454"/>
                  <a:pt x="217" y="462"/>
                </a:cubicBezTo>
                <a:cubicBezTo>
                  <a:pt x="217" y="462"/>
                  <a:pt x="204" y="465"/>
                  <a:pt x="203" y="480"/>
                </a:cubicBezTo>
                <a:cubicBezTo>
                  <a:pt x="203" y="480"/>
                  <a:pt x="201" y="489"/>
                  <a:pt x="210" y="492"/>
                </a:cubicBezTo>
                <a:cubicBezTo>
                  <a:pt x="210" y="492"/>
                  <a:pt x="215" y="492"/>
                  <a:pt x="221" y="493"/>
                </a:cubicBezTo>
                <a:cubicBezTo>
                  <a:pt x="221" y="493"/>
                  <a:pt x="230" y="493"/>
                  <a:pt x="230" y="505"/>
                </a:cubicBezTo>
                <a:cubicBezTo>
                  <a:pt x="230" y="505"/>
                  <a:pt x="228" y="523"/>
                  <a:pt x="211" y="527"/>
                </a:cubicBezTo>
                <a:cubicBezTo>
                  <a:pt x="211" y="527"/>
                  <a:pt x="189" y="531"/>
                  <a:pt x="172" y="512"/>
                </a:cubicBezTo>
                <a:cubicBezTo>
                  <a:pt x="172" y="512"/>
                  <a:pt x="159" y="501"/>
                  <a:pt x="159" y="483"/>
                </a:cubicBezTo>
                <a:cubicBezTo>
                  <a:pt x="157" y="452"/>
                  <a:pt x="198" y="419"/>
                  <a:pt x="228" y="423"/>
                </a:cubicBezTo>
                <a:cubicBezTo>
                  <a:pt x="228" y="423"/>
                  <a:pt x="241" y="424"/>
                  <a:pt x="255" y="433"/>
                </a:cubicBezTo>
                <a:cubicBezTo>
                  <a:pt x="255" y="433"/>
                  <a:pt x="290" y="457"/>
                  <a:pt x="299" y="459"/>
                </a:cubicBezTo>
                <a:cubicBezTo>
                  <a:pt x="299" y="459"/>
                  <a:pt x="320" y="466"/>
                  <a:pt x="347" y="457"/>
                </a:cubicBezTo>
                <a:cubicBezTo>
                  <a:pt x="347" y="457"/>
                  <a:pt x="367" y="450"/>
                  <a:pt x="378" y="439"/>
                </a:cubicBezTo>
                <a:cubicBezTo>
                  <a:pt x="378" y="439"/>
                  <a:pt x="404" y="443"/>
                  <a:pt x="416" y="462"/>
                </a:cubicBezTo>
                <a:cubicBezTo>
                  <a:pt x="416" y="462"/>
                  <a:pt x="429" y="479"/>
                  <a:pt x="428" y="504"/>
                </a:cubicBezTo>
                <a:cubicBezTo>
                  <a:pt x="428" y="504"/>
                  <a:pt x="445" y="526"/>
                  <a:pt x="445" y="540"/>
                </a:cubicBezTo>
                <a:cubicBezTo>
                  <a:pt x="445" y="540"/>
                  <a:pt x="444" y="565"/>
                  <a:pt x="431" y="575"/>
                </a:cubicBezTo>
                <a:cubicBezTo>
                  <a:pt x="427" y="578"/>
                  <a:pt x="404" y="597"/>
                  <a:pt x="406" y="596"/>
                </a:cubicBezTo>
                <a:cubicBezTo>
                  <a:pt x="407" y="594"/>
                  <a:pt x="387" y="609"/>
                  <a:pt x="380" y="630"/>
                </a:cubicBezTo>
                <a:cubicBezTo>
                  <a:pt x="380" y="630"/>
                  <a:pt x="375" y="643"/>
                  <a:pt x="381" y="652"/>
                </a:cubicBezTo>
                <a:cubicBezTo>
                  <a:pt x="381" y="652"/>
                  <a:pt x="386" y="662"/>
                  <a:pt x="372" y="666"/>
                </a:cubicBezTo>
                <a:cubicBezTo>
                  <a:pt x="372" y="666"/>
                  <a:pt x="348" y="673"/>
                  <a:pt x="330" y="659"/>
                </a:cubicBezTo>
                <a:cubicBezTo>
                  <a:pt x="330" y="659"/>
                  <a:pt x="312" y="649"/>
                  <a:pt x="308" y="622"/>
                </a:cubicBezTo>
                <a:cubicBezTo>
                  <a:pt x="308" y="622"/>
                  <a:pt x="308" y="606"/>
                  <a:pt x="309" y="601"/>
                </a:cubicBezTo>
                <a:cubicBezTo>
                  <a:pt x="309" y="601"/>
                  <a:pt x="294" y="594"/>
                  <a:pt x="292" y="568"/>
                </a:cubicBezTo>
                <a:cubicBezTo>
                  <a:pt x="292" y="568"/>
                  <a:pt x="291" y="550"/>
                  <a:pt x="303" y="536"/>
                </a:cubicBezTo>
                <a:cubicBezTo>
                  <a:pt x="303" y="536"/>
                  <a:pt x="311" y="527"/>
                  <a:pt x="317" y="524"/>
                </a:cubicBezTo>
                <a:cubicBezTo>
                  <a:pt x="317" y="524"/>
                  <a:pt x="320" y="511"/>
                  <a:pt x="331" y="505"/>
                </a:cubicBezTo>
                <a:cubicBezTo>
                  <a:pt x="331" y="505"/>
                  <a:pt x="337" y="502"/>
                  <a:pt x="353" y="505"/>
                </a:cubicBezTo>
                <a:cubicBezTo>
                  <a:pt x="353" y="505"/>
                  <a:pt x="368" y="507"/>
                  <a:pt x="374" y="524"/>
                </a:cubicBezTo>
                <a:cubicBezTo>
                  <a:pt x="374" y="524"/>
                  <a:pt x="381" y="543"/>
                  <a:pt x="363" y="544"/>
                </a:cubicBezTo>
                <a:cubicBezTo>
                  <a:pt x="363" y="544"/>
                  <a:pt x="350" y="546"/>
                  <a:pt x="348" y="557"/>
                </a:cubicBezTo>
                <a:cubicBezTo>
                  <a:pt x="348" y="557"/>
                  <a:pt x="346" y="570"/>
                  <a:pt x="356" y="579"/>
                </a:cubicBezTo>
                <a:cubicBezTo>
                  <a:pt x="356" y="579"/>
                  <a:pt x="364" y="586"/>
                  <a:pt x="382" y="580"/>
                </a:cubicBezTo>
                <a:cubicBezTo>
                  <a:pt x="382" y="580"/>
                  <a:pt x="400" y="572"/>
                  <a:pt x="402" y="549"/>
                </a:cubicBezTo>
                <a:cubicBezTo>
                  <a:pt x="402" y="549"/>
                  <a:pt x="401" y="530"/>
                  <a:pt x="388" y="518"/>
                </a:cubicBezTo>
                <a:cubicBezTo>
                  <a:pt x="388" y="518"/>
                  <a:pt x="400" y="481"/>
                  <a:pt x="357" y="481"/>
                </a:cubicBezTo>
                <a:cubicBezTo>
                  <a:pt x="357" y="481"/>
                  <a:pt x="344" y="471"/>
                  <a:pt x="331" y="471"/>
                </a:cubicBezTo>
                <a:cubicBezTo>
                  <a:pt x="331" y="471"/>
                  <a:pt x="309" y="470"/>
                  <a:pt x="303" y="484"/>
                </a:cubicBezTo>
                <a:cubicBezTo>
                  <a:pt x="303" y="484"/>
                  <a:pt x="292" y="496"/>
                  <a:pt x="295" y="514"/>
                </a:cubicBezTo>
                <a:cubicBezTo>
                  <a:pt x="295" y="514"/>
                  <a:pt x="271" y="522"/>
                  <a:pt x="267" y="558"/>
                </a:cubicBezTo>
                <a:cubicBezTo>
                  <a:pt x="267" y="571"/>
                  <a:pt x="271" y="588"/>
                  <a:pt x="282" y="596"/>
                </a:cubicBezTo>
                <a:cubicBezTo>
                  <a:pt x="282" y="596"/>
                  <a:pt x="278" y="614"/>
                  <a:pt x="283" y="634"/>
                </a:cubicBezTo>
                <a:cubicBezTo>
                  <a:pt x="283" y="634"/>
                  <a:pt x="292" y="664"/>
                  <a:pt x="314" y="679"/>
                </a:cubicBezTo>
                <a:cubicBezTo>
                  <a:pt x="314" y="679"/>
                  <a:pt x="329" y="691"/>
                  <a:pt x="348" y="694"/>
                </a:cubicBezTo>
                <a:cubicBezTo>
                  <a:pt x="348" y="694"/>
                  <a:pt x="372" y="701"/>
                  <a:pt x="394" y="690"/>
                </a:cubicBezTo>
                <a:cubicBezTo>
                  <a:pt x="394" y="690"/>
                  <a:pt x="418" y="674"/>
                  <a:pt x="425" y="664"/>
                </a:cubicBezTo>
                <a:cubicBezTo>
                  <a:pt x="425" y="664"/>
                  <a:pt x="404" y="655"/>
                  <a:pt x="405" y="640"/>
                </a:cubicBezTo>
                <a:cubicBezTo>
                  <a:pt x="405" y="640"/>
                  <a:pt x="406" y="624"/>
                  <a:pt x="424" y="612"/>
                </a:cubicBezTo>
                <a:cubicBezTo>
                  <a:pt x="424" y="612"/>
                  <a:pt x="445" y="600"/>
                  <a:pt x="450" y="598"/>
                </a:cubicBezTo>
                <a:cubicBezTo>
                  <a:pt x="450" y="598"/>
                  <a:pt x="467" y="585"/>
                  <a:pt x="471" y="568"/>
                </a:cubicBezTo>
                <a:cubicBezTo>
                  <a:pt x="471" y="568"/>
                  <a:pt x="481" y="548"/>
                  <a:pt x="470" y="519"/>
                </a:cubicBezTo>
                <a:cubicBezTo>
                  <a:pt x="470" y="519"/>
                  <a:pt x="459" y="500"/>
                  <a:pt x="447" y="492"/>
                </a:cubicBezTo>
                <a:cubicBezTo>
                  <a:pt x="447" y="492"/>
                  <a:pt x="449" y="460"/>
                  <a:pt x="440" y="447"/>
                </a:cubicBezTo>
                <a:cubicBezTo>
                  <a:pt x="440" y="447"/>
                  <a:pt x="427" y="424"/>
                  <a:pt x="404" y="415"/>
                </a:cubicBezTo>
                <a:cubicBezTo>
                  <a:pt x="404" y="415"/>
                  <a:pt x="397" y="411"/>
                  <a:pt x="398" y="405"/>
                </a:cubicBezTo>
                <a:cubicBezTo>
                  <a:pt x="398" y="405"/>
                  <a:pt x="428" y="387"/>
                  <a:pt x="438" y="356"/>
                </a:cubicBezTo>
                <a:cubicBezTo>
                  <a:pt x="440" y="351"/>
                  <a:pt x="440" y="348"/>
                  <a:pt x="438" y="343"/>
                </a:cubicBezTo>
                <a:cubicBezTo>
                  <a:pt x="425" y="314"/>
                  <a:pt x="398" y="297"/>
                  <a:pt x="398" y="297"/>
                </a:cubicBezTo>
                <a:cubicBezTo>
                  <a:pt x="397" y="290"/>
                  <a:pt x="404" y="287"/>
                  <a:pt x="404" y="287"/>
                </a:cubicBezTo>
                <a:cubicBezTo>
                  <a:pt x="427" y="277"/>
                  <a:pt x="440" y="254"/>
                  <a:pt x="440" y="254"/>
                </a:cubicBezTo>
                <a:cubicBezTo>
                  <a:pt x="449" y="241"/>
                  <a:pt x="447" y="209"/>
                  <a:pt x="447" y="209"/>
                </a:cubicBezTo>
                <a:cubicBezTo>
                  <a:pt x="459" y="201"/>
                  <a:pt x="470" y="182"/>
                  <a:pt x="470" y="182"/>
                </a:cubicBezTo>
                <a:cubicBezTo>
                  <a:pt x="481" y="153"/>
                  <a:pt x="471" y="133"/>
                  <a:pt x="471" y="133"/>
                </a:cubicBezTo>
                <a:cubicBezTo>
                  <a:pt x="467" y="116"/>
                  <a:pt x="450" y="104"/>
                  <a:pt x="450" y="104"/>
                </a:cubicBezTo>
                <a:cubicBezTo>
                  <a:pt x="445" y="102"/>
                  <a:pt x="424" y="89"/>
                  <a:pt x="424" y="89"/>
                </a:cubicBezTo>
                <a:cubicBezTo>
                  <a:pt x="406" y="77"/>
                  <a:pt x="405" y="62"/>
                  <a:pt x="405" y="62"/>
                </a:cubicBezTo>
                <a:cubicBezTo>
                  <a:pt x="404" y="47"/>
                  <a:pt x="425" y="38"/>
                  <a:pt x="425" y="38"/>
                </a:cubicBezTo>
                <a:cubicBezTo>
                  <a:pt x="418" y="27"/>
                  <a:pt x="394" y="11"/>
                  <a:pt x="394" y="11"/>
                </a:cubicBezTo>
                <a:cubicBezTo>
                  <a:pt x="372" y="0"/>
                  <a:pt x="348" y="7"/>
                  <a:pt x="348" y="7"/>
                </a:cubicBezTo>
                <a:cubicBezTo>
                  <a:pt x="329" y="10"/>
                  <a:pt x="314" y="22"/>
                  <a:pt x="314" y="22"/>
                </a:cubicBezTo>
                <a:cubicBezTo>
                  <a:pt x="292" y="37"/>
                  <a:pt x="283" y="68"/>
                  <a:pt x="283" y="68"/>
                </a:cubicBezTo>
                <a:cubicBezTo>
                  <a:pt x="278" y="88"/>
                  <a:pt x="282" y="105"/>
                  <a:pt x="282" y="105"/>
                </a:cubicBezTo>
                <a:cubicBezTo>
                  <a:pt x="271" y="114"/>
                  <a:pt x="267" y="130"/>
                  <a:pt x="267" y="144"/>
                </a:cubicBezTo>
                <a:cubicBezTo>
                  <a:pt x="271" y="179"/>
                  <a:pt x="295" y="188"/>
                  <a:pt x="295" y="188"/>
                </a:cubicBezTo>
                <a:cubicBezTo>
                  <a:pt x="292" y="205"/>
                  <a:pt x="303" y="218"/>
                  <a:pt x="303" y="218"/>
                </a:cubicBezTo>
                <a:cubicBezTo>
                  <a:pt x="309" y="232"/>
                  <a:pt x="331" y="231"/>
                  <a:pt x="331" y="231"/>
                </a:cubicBezTo>
                <a:cubicBezTo>
                  <a:pt x="344" y="231"/>
                  <a:pt x="357" y="221"/>
                  <a:pt x="357" y="221"/>
                </a:cubicBezTo>
                <a:cubicBezTo>
                  <a:pt x="400" y="220"/>
                  <a:pt x="388" y="184"/>
                  <a:pt x="388" y="184"/>
                </a:cubicBezTo>
                <a:cubicBezTo>
                  <a:pt x="401" y="172"/>
                  <a:pt x="402" y="152"/>
                  <a:pt x="402" y="152"/>
                </a:cubicBezTo>
                <a:cubicBezTo>
                  <a:pt x="400" y="129"/>
                  <a:pt x="382" y="122"/>
                  <a:pt x="382" y="122"/>
                </a:cubicBezTo>
                <a:cubicBezTo>
                  <a:pt x="364" y="115"/>
                  <a:pt x="356" y="123"/>
                  <a:pt x="356" y="123"/>
                </a:cubicBezTo>
                <a:cubicBezTo>
                  <a:pt x="346" y="131"/>
                  <a:pt x="348" y="144"/>
                  <a:pt x="348" y="144"/>
                </a:cubicBezTo>
                <a:cubicBezTo>
                  <a:pt x="350" y="155"/>
                  <a:pt x="363" y="157"/>
                  <a:pt x="363" y="157"/>
                </a:cubicBezTo>
                <a:cubicBezTo>
                  <a:pt x="381" y="159"/>
                  <a:pt x="374" y="177"/>
                  <a:pt x="374" y="177"/>
                </a:cubicBezTo>
                <a:cubicBezTo>
                  <a:pt x="368" y="194"/>
                  <a:pt x="353" y="196"/>
                  <a:pt x="353" y="196"/>
                </a:cubicBezTo>
                <a:cubicBezTo>
                  <a:pt x="337" y="200"/>
                  <a:pt x="331" y="196"/>
                  <a:pt x="331" y="196"/>
                </a:cubicBezTo>
                <a:cubicBezTo>
                  <a:pt x="320" y="190"/>
                  <a:pt x="317" y="177"/>
                  <a:pt x="317" y="177"/>
                </a:cubicBezTo>
                <a:cubicBezTo>
                  <a:pt x="311" y="175"/>
                  <a:pt x="303" y="165"/>
                  <a:pt x="303" y="165"/>
                </a:cubicBezTo>
                <a:cubicBezTo>
                  <a:pt x="291" y="151"/>
                  <a:pt x="292" y="133"/>
                  <a:pt x="292" y="133"/>
                </a:cubicBezTo>
                <a:cubicBezTo>
                  <a:pt x="294" y="107"/>
                  <a:pt x="309" y="100"/>
                  <a:pt x="309" y="100"/>
                </a:cubicBezTo>
                <a:cubicBezTo>
                  <a:pt x="308" y="96"/>
                  <a:pt x="308" y="79"/>
                  <a:pt x="308" y="79"/>
                </a:cubicBezTo>
                <a:cubicBezTo>
                  <a:pt x="312" y="52"/>
                  <a:pt x="330" y="43"/>
                  <a:pt x="330" y="43"/>
                </a:cubicBezTo>
                <a:cubicBezTo>
                  <a:pt x="348" y="28"/>
                  <a:pt x="372" y="36"/>
                  <a:pt x="372" y="36"/>
                </a:cubicBezTo>
                <a:cubicBezTo>
                  <a:pt x="386" y="39"/>
                  <a:pt x="381" y="49"/>
                  <a:pt x="381" y="49"/>
                </a:cubicBezTo>
                <a:cubicBezTo>
                  <a:pt x="375" y="58"/>
                  <a:pt x="380" y="71"/>
                  <a:pt x="380" y="71"/>
                </a:cubicBezTo>
                <a:cubicBezTo>
                  <a:pt x="387" y="92"/>
                  <a:pt x="407" y="107"/>
                  <a:pt x="406" y="106"/>
                </a:cubicBezTo>
                <a:cubicBezTo>
                  <a:pt x="404" y="104"/>
                  <a:pt x="427" y="123"/>
                  <a:pt x="431" y="126"/>
                </a:cubicBezTo>
                <a:cubicBezTo>
                  <a:pt x="444" y="136"/>
                  <a:pt x="445" y="161"/>
                  <a:pt x="445" y="161"/>
                </a:cubicBezTo>
                <a:cubicBezTo>
                  <a:pt x="445" y="175"/>
                  <a:pt x="428" y="197"/>
                  <a:pt x="428" y="197"/>
                </a:cubicBezTo>
                <a:cubicBezTo>
                  <a:pt x="429" y="223"/>
                  <a:pt x="416" y="240"/>
                  <a:pt x="416" y="240"/>
                </a:cubicBezTo>
                <a:cubicBezTo>
                  <a:pt x="404" y="258"/>
                  <a:pt x="378" y="262"/>
                  <a:pt x="378" y="262"/>
                </a:cubicBezTo>
                <a:cubicBezTo>
                  <a:pt x="367" y="251"/>
                  <a:pt x="347" y="244"/>
                  <a:pt x="347" y="244"/>
                </a:cubicBezTo>
                <a:cubicBezTo>
                  <a:pt x="320" y="236"/>
                  <a:pt x="299" y="243"/>
                  <a:pt x="299" y="243"/>
                </a:cubicBezTo>
                <a:cubicBezTo>
                  <a:pt x="290" y="245"/>
                  <a:pt x="255" y="269"/>
                  <a:pt x="255" y="269"/>
                </a:cubicBezTo>
                <a:cubicBezTo>
                  <a:pt x="241" y="278"/>
                  <a:pt x="230" y="278"/>
                  <a:pt x="230" y="278"/>
                </a:cubicBezTo>
                <a:cubicBezTo>
                  <a:pt x="220" y="279"/>
                  <a:pt x="211" y="278"/>
                  <a:pt x="203" y="274"/>
                </a:cubicBezTo>
                <a:cubicBezTo>
                  <a:pt x="188" y="267"/>
                  <a:pt x="169" y="253"/>
                  <a:pt x="163" y="237"/>
                </a:cubicBezTo>
                <a:cubicBezTo>
                  <a:pt x="158" y="221"/>
                  <a:pt x="161" y="201"/>
                  <a:pt x="172" y="190"/>
                </a:cubicBezTo>
                <a:cubicBezTo>
                  <a:pt x="189" y="170"/>
                  <a:pt x="211" y="175"/>
                  <a:pt x="211" y="175"/>
                </a:cubicBezTo>
                <a:cubicBezTo>
                  <a:pt x="228" y="179"/>
                  <a:pt x="230" y="197"/>
                  <a:pt x="230" y="197"/>
                </a:cubicBezTo>
                <a:cubicBezTo>
                  <a:pt x="230" y="208"/>
                  <a:pt x="221" y="209"/>
                  <a:pt x="221" y="209"/>
                </a:cubicBezTo>
                <a:cubicBezTo>
                  <a:pt x="215" y="209"/>
                  <a:pt x="210" y="210"/>
                  <a:pt x="210" y="210"/>
                </a:cubicBezTo>
                <a:cubicBezTo>
                  <a:pt x="201" y="213"/>
                  <a:pt x="203" y="221"/>
                  <a:pt x="203" y="221"/>
                </a:cubicBezTo>
                <a:cubicBezTo>
                  <a:pt x="204" y="236"/>
                  <a:pt x="217" y="239"/>
                  <a:pt x="217" y="239"/>
                </a:cubicBezTo>
                <a:cubicBezTo>
                  <a:pt x="231" y="248"/>
                  <a:pt x="249" y="236"/>
                  <a:pt x="249" y="236"/>
                </a:cubicBezTo>
                <a:cubicBezTo>
                  <a:pt x="261" y="228"/>
                  <a:pt x="265" y="210"/>
                  <a:pt x="265" y="210"/>
                </a:cubicBezTo>
                <a:cubicBezTo>
                  <a:pt x="269" y="197"/>
                  <a:pt x="262" y="179"/>
                  <a:pt x="262" y="179"/>
                </a:cubicBezTo>
                <a:cubicBezTo>
                  <a:pt x="259" y="170"/>
                  <a:pt x="244" y="157"/>
                  <a:pt x="244" y="157"/>
                </a:cubicBezTo>
                <a:cubicBezTo>
                  <a:pt x="239" y="150"/>
                  <a:pt x="218" y="144"/>
                  <a:pt x="218" y="144"/>
                </a:cubicBezTo>
                <a:cubicBezTo>
                  <a:pt x="208" y="142"/>
                  <a:pt x="200" y="132"/>
                  <a:pt x="200" y="132"/>
                </a:cubicBezTo>
                <a:cubicBezTo>
                  <a:pt x="196" y="126"/>
                  <a:pt x="197" y="121"/>
                  <a:pt x="197" y="117"/>
                </a:cubicBezTo>
                <a:cubicBezTo>
                  <a:pt x="199" y="113"/>
                  <a:pt x="203" y="108"/>
                  <a:pt x="207" y="106"/>
                </a:cubicBezTo>
                <a:cubicBezTo>
                  <a:pt x="209" y="105"/>
                  <a:pt x="211" y="105"/>
                  <a:pt x="213" y="106"/>
                </a:cubicBezTo>
                <a:cubicBezTo>
                  <a:pt x="217" y="107"/>
                  <a:pt x="218" y="109"/>
                  <a:pt x="219" y="112"/>
                </a:cubicBezTo>
                <a:cubicBezTo>
                  <a:pt x="221" y="115"/>
                  <a:pt x="223" y="117"/>
                  <a:pt x="223" y="117"/>
                </a:cubicBezTo>
                <a:cubicBezTo>
                  <a:pt x="234" y="126"/>
                  <a:pt x="240" y="115"/>
                  <a:pt x="240" y="115"/>
                </a:cubicBezTo>
                <a:cubicBezTo>
                  <a:pt x="246" y="100"/>
                  <a:pt x="235" y="89"/>
                  <a:pt x="235" y="89"/>
                </a:cubicBezTo>
                <a:cubicBezTo>
                  <a:pt x="223" y="75"/>
                  <a:pt x="208" y="76"/>
                  <a:pt x="208" y="76"/>
                </a:cubicBezTo>
                <a:cubicBezTo>
                  <a:pt x="189" y="76"/>
                  <a:pt x="178" y="89"/>
                  <a:pt x="178" y="89"/>
                </a:cubicBezTo>
                <a:cubicBezTo>
                  <a:pt x="169" y="99"/>
                  <a:pt x="168" y="110"/>
                  <a:pt x="167" y="118"/>
                </a:cubicBezTo>
                <a:cubicBezTo>
                  <a:pt x="167" y="126"/>
                  <a:pt x="171" y="141"/>
                  <a:pt x="171" y="141"/>
                </a:cubicBezTo>
                <a:cubicBezTo>
                  <a:pt x="174" y="149"/>
                  <a:pt x="168" y="150"/>
                  <a:pt x="168" y="150"/>
                </a:cubicBezTo>
                <a:cubicBezTo>
                  <a:pt x="155" y="148"/>
                  <a:pt x="142" y="168"/>
                  <a:pt x="142" y="168"/>
                </a:cubicBezTo>
                <a:cubicBezTo>
                  <a:pt x="139" y="171"/>
                  <a:pt x="143" y="175"/>
                  <a:pt x="143" y="175"/>
                </a:cubicBezTo>
                <a:cubicBezTo>
                  <a:pt x="145" y="180"/>
                  <a:pt x="143" y="184"/>
                  <a:pt x="143" y="184"/>
                </a:cubicBezTo>
                <a:cubicBezTo>
                  <a:pt x="142" y="190"/>
                  <a:pt x="138" y="188"/>
                  <a:pt x="138" y="188"/>
                </a:cubicBezTo>
                <a:cubicBezTo>
                  <a:pt x="136" y="188"/>
                  <a:pt x="134" y="186"/>
                  <a:pt x="137" y="182"/>
                </a:cubicBezTo>
                <a:cubicBezTo>
                  <a:pt x="140" y="178"/>
                  <a:pt x="137" y="174"/>
                  <a:pt x="137" y="174"/>
                </a:cubicBezTo>
                <a:cubicBezTo>
                  <a:pt x="135" y="171"/>
                  <a:pt x="126" y="166"/>
                  <a:pt x="126" y="166"/>
                </a:cubicBezTo>
                <a:cubicBezTo>
                  <a:pt x="122" y="165"/>
                  <a:pt x="118" y="164"/>
                  <a:pt x="113" y="165"/>
                </a:cubicBezTo>
                <a:cubicBezTo>
                  <a:pt x="107" y="166"/>
                  <a:pt x="103" y="170"/>
                  <a:pt x="99" y="175"/>
                </a:cubicBezTo>
                <a:cubicBezTo>
                  <a:pt x="97" y="178"/>
                  <a:pt x="97" y="180"/>
                  <a:pt x="98" y="183"/>
                </a:cubicBezTo>
                <a:cubicBezTo>
                  <a:pt x="98" y="185"/>
                  <a:pt x="99" y="187"/>
                  <a:pt x="100" y="188"/>
                </a:cubicBezTo>
                <a:cubicBezTo>
                  <a:pt x="99" y="189"/>
                  <a:pt x="91" y="194"/>
                  <a:pt x="90" y="202"/>
                </a:cubicBezTo>
                <a:cubicBezTo>
                  <a:pt x="89" y="207"/>
                  <a:pt x="89" y="213"/>
                  <a:pt x="92" y="218"/>
                </a:cubicBezTo>
                <a:cubicBezTo>
                  <a:pt x="93" y="222"/>
                  <a:pt x="97" y="226"/>
                  <a:pt x="100" y="229"/>
                </a:cubicBezTo>
                <a:cubicBezTo>
                  <a:pt x="104" y="232"/>
                  <a:pt x="106" y="232"/>
                  <a:pt x="110" y="230"/>
                </a:cubicBezTo>
                <a:cubicBezTo>
                  <a:pt x="113" y="228"/>
                  <a:pt x="111" y="223"/>
                  <a:pt x="111" y="223"/>
                </a:cubicBezTo>
                <a:cubicBezTo>
                  <a:pt x="111" y="218"/>
                  <a:pt x="113" y="213"/>
                  <a:pt x="113" y="213"/>
                </a:cubicBezTo>
                <a:cubicBezTo>
                  <a:pt x="118" y="204"/>
                  <a:pt x="126" y="205"/>
                  <a:pt x="126" y="205"/>
                </a:cubicBezTo>
                <a:cubicBezTo>
                  <a:pt x="137" y="205"/>
                  <a:pt x="137" y="215"/>
                  <a:pt x="137" y="215"/>
                </a:cubicBezTo>
                <a:cubicBezTo>
                  <a:pt x="137" y="215"/>
                  <a:pt x="136" y="226"/>
                  <a:pt x="136" y="237"/>
                </a:cubicBezTo>
                <a:cubicBezTo>
                  <a:pt x="136" y="247"/>
                  <a:pt x="139" y="256"/>
                  <a:pt x="143" y="258"/>
                </a:cubicBezTo>
                <a:cubicBezTo>
                  <a:pt x="147" y="261"/>
                  <a:pt x="157" y="269"/>
                  <a:pt x="157" y="269"/>
                </a:cubicBezTo>
                <a:cubicBezTo>
                  <a:pt x="152" y="264"/>
                  <a:pt x="170" y="281"/>
                  <a:pt x="170" y="293"/>
                </a:cubicBezTo>
                <a:cubicBezTo>
                  <a:pt x="170" y="307"/>
                  <a:pt x="156" y="310"/>
                  <a:pt x="156" y="310"/>
                </a:cubicBezTo>
                <a:cubicBezTo>
                  <a:pt x="144" y="310"/>
                  <a:pt x="139" y="303"/>
                  <a:pt x="139" y="303"/>
                </a:cubicBezTo>
                <a:cubicBezTo>
                  <a:pt x="134" y="299"/>
                  <a:pt x="135" y="291"/>
                  <a:pt x="136" y="289"/>
                </a:cubicBezTo>
                <a:cubicBezTo>
                  <a:pt x="136" y="287"/>
                  <a:pt x="137" y="283"/>
                  <a:pt x="137" y="283"/>
                </a:cubicBezTo>
                <a:cubicBezTo>
                  <a:pt x="135" y="277"/>
                  <a:pt x="129" y="279"/>
                  <a:pt x="129" y="279"/>
                </a:cubicBezTo>
                <a:cubicBezTo>
                  <a:pt x="123" y="279"/>
                  <a:pt x="116" y="286"/>
                  <a:pt x="116" y="286"/>
                </a:cubicBezTo>
                <a:cubicBezTo>
                  <a:pt x="116" y="290"/>
                  <a:pt x="114" y="301"/>
                  <a:pt x="114" y="301"/>
                </a:cubicBezTo>
                <a:cubicBezTo>
                  <a:pt x="112" y="311"/>
                  <a:pt x="97" y="320"/>
                  <a:pt x="88" y="313"/>
                </a:cubicBezTo>
                <a:cubicBezTo>
                  <a:pt x="88" y="313"/>
                  <a:pt x="86" y="311"/>
                  <a:pt x="83" y="308"/>
                </a:cubicBezTo>
                <a:cubicBezTo>
                  <a:pt x="79" y="304"/>
                  <a:pt x="83" y="298"/>
                  <a:pt x="86" y="303"/>
                </a:cubicBezTo>
                <a:cubicBezTo>
                  <a:pt x="88" y="308"/>
                  <a:pt x="92" y="310"/>
                  <a:pt x="94" y="311"/>
                </a:cubicBezTo>
                <a:cubicBezTo>
                  <a:pt x="97" y="311"/>
                  <a:pt x="107" y="310"/>
                  <a:pt x="110" y="298"/>
                </a:cubicBezTo>
                <a:cubicBezTo>
                  <a:pt x="112" y="286"/>
                  <a:pt x="106" y="280"/>
                  <a:pt x="103" y="277"/>
                </a:cubicBezTo>
                <a:cubicBezTo>
                  <a:pt x="100" y="274"/>
                  <a:pt x="93" y="271"/>
                  <a:pt x="84" y="273"/>
                </a:cubicBezTo>
                <a:cubicBezTo>
                  <a:pt x="75" y="275"/>
                  <a:pt x="64" y="287"/>
                  <a:pt x="64" y="287"/>
                </a:cubicBezTo>
                <a:cubicBezTo>
                  <a:pt x="61" y="290"/>
                  <a:pt x="57" y="293"/>
                  <a:pt x="54" y="294"/>
                </a:cubicBezTo>
                <a:cubicBezTo>
                  <a:pt x="45" y="298"/>
                  <a:pt x="39" y="296"/>
                  <a:pt x="31" y="292"/>
                </a:cubicBezTo>
                <a:cubicBezTo>
                  <a:pt x="29" y="292"/>
                  <a:pt x="29" y="294"/>
                  <a:pt x="29" y="294"/>
                </a:cubicBezTo>
                <a:cubicBezTo>
                  <a:pt x="28" y="304"/>
                  <a:pt x="31" y="314"/>
                  <a:pt x="32" y="317"/>
                </a:cubicBezTo>
                <a:cubicBezTo>
                  <a:pt x="34" y="321"/>
                  <a:pt x="38" y="331"/>
                  <a:pt x="48" y="334"/>
                </a:cubicBezTo>
                <a:cubicBezTo>
                  <a:pt x="58" y="337"/>
                  <a:pt x="68" y="327"/>
                  <a:pt x="68" y="327"/>
                </a:cubicBezTo>
                <a:cubicBezTo>
                  <a:pt x="77" y="326"/>
                  <a:pt x="86" y="334"/>
                  <a:pt x="86" y="334"/>
                </a:cubicBezTo>
                <a:cubicBezTo>
                  <a:pt x="113" y="324"/>
                  <a:pt x="127" y="344"/>
                  <a:pt x="131" y="351"/>
                </a:cubicBezTo>
                <a:close/>
                <a:moveTo>
                  <a:pt x="401" y="333"/>
                </a:moveTo>
                <a:cubicBezTo>
                  <a:pt x="395" y="318"/>
                  <a:pt x="376" y="309"/>
                  <a:pt x="376" y="309"/>
                </a:cubicBezTo>
                <a:cubicBezTo>
                  <a:pt x="365" y="284"/>
                  <a:pt x="351" y="270"/>
                  <a:pt x="323" y="271"/>
                </a:cubicBezTo>
                <a:cubicBezTo>
                  <a:pt x="311" y="271"/>
                  <a:pt x="300" y="276"/>
                  <a:pt x="292" y="286"/>
                </a:cubicBezTo>
                <a:cubicBezTo>
                  <a:pt x="289" y="291"/>
                  <a:pt x="287" y="297"/>
                  <a:pt x="288" y="304"/>
                </a:cubicBezTo>
                <a:cubicBezTo>
                  <a:pt x="291" y="316"/>
                  <a:pt x="304" y="318"/>
                  <a:pt x="309" y="307"/>
                </a:cubicBezTo>
                <a:cubicBezTo>
                  <a:pt x="310" y="304"/>
                  <a:pt x="312" y="300"/>
                  <a:pt x="316" y="298"/>
                </a:cubicBezTo>
                <a:cubicBezTo>
                  <a:pt x="320" y="294"/>
                  <a:pt x="325" y="293"/>
                  <a:pt x="329" y="294"/>
                </a:cubicBezTo>
                <a:cubicBezTo>
                  <a:pt x="348" y="297"/>
                  <a:pt x="356" y="321"/>
                  <a:pt x="345" y="335"/>
                </a:cubicBezTo>
                <a:cubicBezTo>
                  <a:pt x="341" y="340"/>
                  <a:pt x="336" y="343"/>
                  <a:pt x="330" y="348"/>
                </a:cubicBezTo>
                <a:cubicBezTo>
                  <a:pt x="328" y="350"/>
                  <a:pt x="328" y="349"/>
                  <a:pt x="330" y="351"/>
                </a:cubicBezTo>
                <a:cubicBezTo>
                  <a:pt x="336" y="356"/>
                  <a:pt x="341" y="360"/>
                  <a:pt x="345" y="364"/>
                </a:cubicBezTo>
                <a:cubicBezTo>
                  <a:pt x="356" y="378"/>
                  <a:pt x="348" y="402"/>
                  <a:pt x="329" y="405"/>
                </a:cubicBezTo>
                <a:cubicBezTo>
                  <a:pt x="325" y="406"/>
                  <a:pt x="320" y="405"/>
                  <a:pt x="316" y="402"/>
                </a:cubicBezTo>
                <a:cubicBezTo>
                  <a:pt x="312" y="399"/>
                  <a:pt x="310" y="395"/>
                  <a:pt x="309" y="392"/>
                </a:cubicBezTo>
                <a:cubicBezTo>
                  <a:pt x="304" y="381"/>
                  <a:pt x="291" y="383"/>
                  <a:pt x="288" y="395"/>
                </a:cubicBezTo>
                <a:cubicBezTo>
                  <a:pt x="287" y="402"/>
                  <a:pt x="289" y="408"/>
                  <a:pt x="292" y="413"/>
                </a:cubicBezTo>
                <a:cubicBezTo>
                  <a:pt x="300" y="423"/>
                  <a:pt x="311" y="428"/>
                  <a:pt x="323" y="428"/>
                </a:cubicBezTo>
                <a:cubicBezTo>
                  <a:pt x="351" y="430"/>
                  <a:pt x="365" y="415"/>
                  <a:pt x="376" y="390"/>
                </a:cubicBezTo>
                <a:cubicBezTo>
                  <a:pt x="376" y="390"/>
                  <a:pt x="395" y="381"/>
                  <a:pt x="401" y="366"/>
                </a:cubicBezTo>
                <a:cubicBezTo>
                  <a:pt x="406" y="358"/>
                  <a:pt x="406" y="341"/>
                  <a:pt x="401" y="333"/>
                </a:cubicBezTo>
                <a:close/>
                <a:moveTo>
                  <a:pt x="179" y="350"/>
                </a:moveTo>
                <a:cubicBezTo>
                  <a:pt x="179" y="350"/>
                  <a:pt x="205" y="363"/>
                  <a:pt x="215" y="386"/>
                </a:cubicBezTo>
                <a:cubicBezTo>
                  <a:pt x="221" y="382"/>
                  <a:pt x="240" y="382"/>
                  <a:pt x="246" y="386"/>
                </a:cubicBezTo>
                <a:cubicBezTo>
                  <a:pt x="256" y="363"/>
                  <a:pt x="282" y="350"/>
                  <a:pt x="282" y="350"/>
                </a:cubicBezTo>
                <a:cubicBezTo>
                  <a:pt x="253" y="335"/>
                  <a:pt x="246" y="315"/>
                  <a:pt x="246" y="315"/>
                </a:cubicBezTo>
                <a:cubicBezTo>
                  <a:pt x="242" y="317"/>
                  <a:pt x="219" y="317"/>
                  <a:pt x="215" y="315"/>
                </a:cubicBezTo>
                <a:cubicBezTo>
                  <a:pt x="215" y="315"/>
                  <a:pt x="208" y="335"/>
                  <a:pt x="179" y="350"/>
                </a:cubicBezTo>
                <a:close/>
                <a:moveTo>
                  <a:pt x="16" y="366"/>
                </a:moveTo>
                <a:cubicBezTo>
                  <a:pt x="25" y="366"/>
                  <a:pt x="32" y="358"/>
                  <a:pt x="32" y="349"/>
                </a:cubicBezTo>
                <a:cubicBezTo>
                  <a:pt x="32" y="341"/>
                  <a:pt x="25" y="333"/>
                  <a:pt x="16" y="333"/>
                </a:cubicBezTo>
                <a:cubicBezTo>
                  <a:pt x="7" y="333"/>
                  <a:pt x="0" y="341"/>
                  <a:pt x="0" y="349"/>
                </a:cubicBezTo>
                <a:cubicBezTo>
                  <a:pt x="0" y="358"/>
                  <a:pt x="7" y="366"/>
                  <a:pt x="16" y="366"/>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137" name="Text Box 3"/>
          <p:cNvSpPr txBox="1">
            <a:spLocks noChangeArrowheads="1"/>
          </p:cNvSpPr>
          <p:nvPr/>
        </p:nvSpPr>
        <p:spPr bwMode="auto">
          <a:xfrm>
            <a:off x="3146053" y="1898096"/>
            <a:ext cx="6624736" cy="32316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just">
              <a:lnSpc>
                <a:spcPct val="150000"/>
              </a:lnSpc>
            </a:pPr>
            <a:r>
              <a:rPr lang="zh-CN" altLang="en-US" sz="1700" dirty="0">
                <a:solidFill>
                  <a:schemeClr val="bg1"/>
                </a:solidFill>
                <a:latin typeface="+mn-ea"/>
                <a:ea typeface="+mn-ea"/>
              </a:rPr>
              <a:t>      青花中国风模板是作者中国风系列模板中的一个。在</a:t>
            </a:r>
            <a:r>
              <a:rPr lang="en-US" altLang="zh-CN" sz="1700" dirty="0">
                <a:solidFill>
                  <a:schemeClr val="bg1"/>
                </a:solidFill>
                <a:latin typeface="+mn-ea"/>
                <a:ea typeface="+mn-ea"/>
              </a:rPr>
              <a:t>PPT</a:t>
            </a:r>
            <a:r>
              <a:rPr lang="zh-CN" altLang="en-US" sz="1700" dirty="0">
                <a:solidFill>
                  <a:schemeClr val="bg1"/>
                </a:solidFill>
                <a:latin typeface="+mn-ea"/>
                <a:ea typeface="+mn-ea"/>
              </a:rPr>
              <a:t>中，由于考虑到用户的用途各不一样，可能会希望用多种图形图表等手段来表达内容，又希望保持青花风格，还要容易使用。本模板正是试图在保留青花风格的同时兼顾美感和易用性。希望大家能喜欢。</a:t>
            </a:r>
            <a:endParaRPr lang="en-US" altLang="zh-CN" sz="1700" dirty="0">
              <a:solidFill>
                <a:schemeClr val="bg1"/>
              </a:solidFill>
              <a:latin typeface="+mn-ea"/>
              <a:ea typeface="+mn-ea"/>
            </a:endParaRPr>
          </a:p>
          <a:p>
            <a:pPr algn="just">
              <a:lnSpc>
                <a:spcPct val="150000"/>
              </a:lnSpc>
            </a:pPr>
            <a:r>
              <a:rPr lang="zh-CN" altLang="en-US" sz="1700" dirty="0">
                <a:solidFill>
                  <a:schemeClr val="bg1"/>
                </a:solidFill>
                <a:latin typeface="+mn-ea"/>
                <a:ea typeface="+mn-ea"/>
              </a:rPr>
              <a:t>      文件内有大量古典元素均可移动及重复利用，很多花纹甚至可以重新着色。</a:t>
            </a:r>
            <a:r>
              <a:rPr lang="zh-CN" altLang="en-US" sz="1700" dirty="0">
                <a:solidFill>
                  <a:schemeClr val="bg1"/>
                </a:solidFill>
                <a:latin typeface="微软雅黑" panose="020B0503020204020204" pitchFamily="34" charset="-122"/>
                <a:ea typeface="微软雅黑" panose="020B0503020204020204" pitchFamily="34" charset="-122"/>
              </a:rPr>
              <a:t>主要元素及页面内的装饰图均可以自由移动，不影响增减内容。</a:t>
            </a:r>
            <a:r>
              <a:rPr lang="zh-CN" altLang="en-US" sz="1700" b="1" dirty="0">
                <a:solidFill>
                  <a:schemeClr val="bg1"/>
                </a:solidFill>
                <a:latin typeface="微软雅黑" panose="020B0503020204020204" pitchFamily="34" charset="-122"/>
                <a:ea typeface="微软雅黑" panose="020B0503020204020204" pitchFamily="34" charset="-122"/>
              </a:rPr>
              <a:t>封面拓印有三枚可选，分别是：宁静致远、马到成功、止于至善。</a:t>
            </a:r>
            <a:r>
              <a:rPr lang="zh-CN" altLang="en-US" sz="1700" b="1" dirty="0">
                <a:solidFill>
                  <a:schemeClr val="bg1"/>
                </a:solidFill>
                <a:latin typeface="+mn-ea"/>
                <a:ea typeface="+mn-ea"/>
              </a:rPr>
              <a:t>封面、目录、过渡页均有创意动画。</a:t>
            </a:r>
            <a:endParaRPr lang="en-US" altLang="zh-CN" sz="1700" b="1" dirty="0">
              <a:solidFill>
                <a:schemeClr val="bg1"/>
              </a:solidFill>
              <a:latin typeface="+mn-ea"/>
              <a:ea typeface="+mn-ea"/>
            </a:endParaRPr>
          </a:p>
        </p:txBody>
      </p:sp>
      <p:sp>
        <p:nvSpPr>
          <p:cNvPr id="140" name="Freeform 5"/>
          <p:cNvSpPr>
            <a:spLocks noEditPoints="1"/>
          </p:cNvSpPr>
          <p:nvPr/>
        </p:nvSpPr>
        <p:spPr bwMode="auto">
          <a:xfrm>
            <a:off x="9057573" y="5298316"/>
            <a:ext cx="541126" cy="541126"/>
          </a:xfrm>
          <a:custGeom>
            <a:avLst/>
            <a:gdLst>
              <a:gd name="T0" fmla="*/ 385 w 614"/>
              <a:gd name="T1" fmla="*/ 20 h 603"/>
              <a:gd name="T2" fmla="*/ 602 w 614"/>
              <a:gd name="T3" fmla="*/ 99 h 603"/>
              <a:gd name="T4" fmla="*/ 398 w 614"/>
              <a:gd name="T5" fmla="*/ 6 h 603"/>
              <a:gd name="T6" fmla="*/ 599 w 614"/>
              <a:gd name="T7" fmla="*/ 129 h 603"/>
              <a:gd name="T8" fmla="*/ 219 w 614"/>
              <a:gd name="T9" fmla="*/ 20 h 603"/>
              <a:gd name="T10" fmla="*/ 566 w 614"/>
              <a:gd name="T11" fmla="*/ 250 h 603"/>
              <a:gd name="T12" fmla="*/ 570 w 614"/>
              <a:gd name="T13" fmla="*/ 181 h 603"/>
              <a:gd name="T14" fmla="*/ 409 w 614"/>
              <a:gd name="T15" fmla="*/ 45 h 603"/>
              <a:gd name="T16" fmla="*/ 326 w 614"/>
              <a:gd name="T17" fmla="*/ 129 h 603"/>
              <a:gd name="T18" fmla="*/ 575 w 614"/>
              <a:gd name="T19" fmla="*/ 50 h 603"/>
              <a:gd name="T20" fmla="*/ 312 w 614"/>
              <a:gd name="T21" fmla="*/ 49 h 603"/>
              <a:gd name="T22" fmla="*/ 325 w 614"/>
              <a:gd name="T23" fmla="*/ 234 h 603"/>
              <a:gd name="T24" fmla="*/ 480 w 614"/>
              <a:gd name="T25" fmla="*/ 285 h 603"/>
              <a:gd name="T26" fmla="*/ 579 w 614"/>
              <a:gd name="T27" fmla="*/ 262 h 603"/>
              <a:gd name="T28" fmla="*/ 22 w 614"/>
              <a:gd name="T29" fmla="*/ 571 h 603"/>
              <a:gd name="T30" fmla="*/ 5 w 614"/>
              <a:gd name="T31" fmla="*/ 516 h 603"/>
              <a:gd name="T32" fmla="*/ 45 w 614"/>
              <a:gd name="T33" fmla="*/ 345 h 603"/>
              <a:gd name="T34" fmla="*/ 153 w 614"/>
              <a:gd name="T35" fmla="*/ 558 h 603"/>
              <a:gd name="T36" fmla="*/ 290 w 614"/>
              <a:gd name="T37" fmla="*/ 451 h 603"/>
              <a:gd name="T38" fmla="*/ 210 w 614"/>
              <a:gd name="T39" fmla="*/ 315 h 603"/>
              <a:gd name="T40" fmla="*/ 43 w 614"/>
              <a:gd name="T41" fmla="*/ 392 h 603"/>
              <a:gd name="T42" fmla="*/ 10 w 614"/>
              <a:gd name="T43" fmla="*/ 405 h 603"/>
              <a:gd name="T44" fmla="*/ 567 w 614"/>
              <a:gd name="T45" fmla="*/ 571 h 603"/>
              <a:gd name="T46" fmla="*/ 593 w 614"/>
              <a:gd name="T47" fmla="*/ 511 h 603"/>
              <a:gd name="T48" fmla="*/ 591 w 614"/>
              <a:gd name="T49" fmla="*/ 428 h 603"/>
              <a:gd name="T50" fmla="*/ 597 w 614"/>
              <a:gd name="T51" fmla="*/ 231 h 603"/>
              <a:gd name="T52" fmla="*/ 278 w 614"/>
              <a:gd name="T53" fmla="*/ 586 h 603"/>
              <a:gd name="T54" fmla="*/ 75 w 614"/>
              <a:gd name="T55" fmla="*/ 582 h 603"/>
              <a:gd name="T56" fmla="*/ 358 w 614"/>
              <a:gd name="T57" fmla="*/ 592 h 603"/>
              <a:gd name="T58" fmla="*/ 561 w 614"/>
              <a:gd name="T59" fmla="*/ 328 h 603"/>
              <a:gd name="T60" fmla="*/ 571 w 614"/>
              <a:gd name="T61" fmla="*/ 516 h 603"/>
              <a:gd name="T62" fmla="*/ 498 w 614"/>
              <a:gd name="T63" fmla="*/ 307 h 603"/>
              <a:gd name="T64" fmla="*/ 325 w 614"/>
              <a:gd name="T65" fmla="*/ 440 h 603"/>
              <a:gd name="T66" fmla="*/ 431 w 614"/>
              <a:gd name="T67" fmla="*/ 564 h 603"/>
              <a:gd name="T68" fmla="*/ 12 w 614"/>
              <a:gd name="T69" fmla="*/ 417 h 603"/>
              <a:gd name="T70" fmla="*/ 19 w 614"/>
              <a:gd name="T71" fmla="*/ 84 h 603"/>
              <a:gd name="T72" fmla="*/ 1 w 614"/>
              <a:gd name="T73" fmla="*/ 325 h 603"/>
              <a:gd name="T74" fmla="*/ 71 w 614"/>
              <a:gd name="T75" fmla="*/ 21 h 603"/>
              <a:gd name="T76" fmla="*/ 11 w 614"/>
              <a:gd name="T77" fmla="*/ 168 h 603"/>
              <a:gd name="T78" fmla="*/ 229 w 614"/>
              <a:gd name="T79" fmla="*/ 286 h 603"/>
              <a:gd name="T80" fmla="*/ 283 w 614"/>
              <a:gd name="T81" fmla="*/ 265 h 603"/>
              <a:gd name="T82" fmla="*/ 47 w 614"/>
              <a:gd name="T83" fmla="*/ 108 h 603"/>
              <a:gd name="T84" fmla="*/ 45 w 614"/>
              <a:gd name="T85" fmla="*/ 281 h 603"/>
              <a:gd name="T86" fmla="*/ 195 w 614"/>
              <a:gd name="T87" fmla="*/ 290 h 603"/>
              <a:gd name="T88" fmla="*/ 290 w 614"/>
              <a:gd name="T89" fmla="*/ 67 h 603"/>
              <a:gd name="T90" fmla="*/ 127 w 614"/>
              <a:gd name="T91" fmla="*/ 47 h 603"/>
              <a:gd name="T92" fmla="*/ 6 w 614"/>
              <a:gd name="T93" fmla="*/ 215 h 603"/>
              <a:gd name="T94" fmla="*/ 159 w 614"/>
              <a:gd name="T95" fmla="*/ 141 h 603"/>
              <a:gd name="T96" fmla="*/ 112 w 614"/>
              <a:gd name="T97" fmla="*/ 184 h 603"/>
              <a:gd name="T98" fmla="*/ 101 w 614"/>
              <a:gd name="T99" fmla="*/ 247 h 603"/>
              <a:gd name="T100" fmla="*/ 394 w 614"/>
              <a:gd name="T101" fmla="*/ 157 h 603"/>
              <a:gd name="T102" fmla="*/ 487 w 614"/>
              <a:gd name="T103" fmla="*/ 90 h 603"/>
              <a:gd name="T104" fmla="*/ 461 w 614"/>
              <a:gd name="T105" fmla="*/ 275 h 603"/>
              <a:gd name="T106" fmla="*/ 363 w 614"/>
              <a:gd name="T107" fmla="*/ 277 h 603"/>
              <a:gd name="T108" fmla="*/ 133 w 614"/>
              <a:gd name="T109" fmla="*/ 379 h 603"/>
              <a:gd name="T110" fmla="*/ 94 w 614"/>
              <a:gd name="T111" fmla="*/ 487 h 603"/>
              <a:gd name="T112" fmla="*/ 261 w 614"/>
              <a:gd name="T113" fmla="*/ 469 h 603"/>
              <a:gd name="T114" fmla="*/ 110 w 614"/>
              <a:gd name="T115" fmla="*/ 416 h 603"/>
              <a:gd name="T116" fmla="*/ 537 w 614"/>
              <a:gd name="T117" fmla="*/ 365 h 603"/>
              <a:gd name="T118" fmla="*/ 416 w 614"/>
              <a:gd name="T119" fmla="*/ 485 h 603"/>
              <a:gd name="T120" fmla="*/ 350 w 614"/>
              <a:gd name="T121" fmla="*/ 380 h 603"/>
              <a:gd name="T122" fmla="*/ 494 w 614"/>
              <a:gd name="T123" fmla="*/ 513 h 603"/>
              <a:gd name="T124" fmla="*/ 456 w 614"/>
              <a:gd name="T125" fmla="*/ 545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4" h="603">
                <a:moveTo>
                  <a:pt x="305" y="14"/>
                </a:moveTo>
                <a:cubicBezTo>
                  <a:pt x="305" y="14"/>
                  <a:pt x="306" y="14"/>
                  <a:pt x="306" y="14"/>
                </a:cubicBezTo>
                <a:cubicBezTo>
                  <a:pt x="306" y="14"/>
                  <a:pt x="306" y="14"/>
                  <a:pt x="307" y="15"/>
                </a:cubicBezTo>
                <a:cubicBezTo>
                  <a:pt x="305" y="15"/>
                  <a:pt x="303" y="15"/>
                  <a:pt x="303" y="15"/>
                </a:cubicBezTo>
                <a:cubicBezTo>
                  <a:pt x="302" y="14"/>
                  <a:pt x="303" y="15"/>
                  <a:pt x="302" y="14"/>
                </a:cubicBezTo>
                <a:cubicBezTo>
                  <a:pt x="303" y="14"/>
                  <a:pt x="304" y="14"/>
                  <a:pt x="305" y="14"/>
                </a:cubicBezTo>
                <a:close/>
                <a:moveTo>
                  <a:pt x="326" y="8"/>
                </a:moveTo>
                <a:lnTo>
                  <a:pt x="328" y="8"/>
                </a:lnTo>
                <a:cubicBezTo>
                  <a:pt x="329" y="8"/>
                  <a:pt x="329" y="8"/>
                  <a:pt x="329" y="9"/>
                </a:cubicBezTo>
                <a:cubicBezTo>
                  <a:pt x="330" y="10"/>
                  <a:pt x="329" y="10"/>
                  <a:pt x="329" y="10"/>
                </a:cubicBezTo>
                <a:cubicBezTo>
                  <a:pt x="327" y="10"/>
                  <a:pt x="327" y="10"/>
                  <a:pt x="325" y="9"/>
                </a:cubicBezTo>
                <a:cubicBezTo>
                  <a:pt x="326" y="9"/>
                  <a:pt x="326" y="8"/>
                  <a:pt x="326" y="8"/>
                </a:cubicBezTo>
                <a:close/>
                <a:moveTo>
                  <a:pt x="233" y="21"/>
                </a:moveTo>
                <a:lnTo>
                  <a:pt x="232" y="21"/>
                </a:lnTo>
                <a:cubicBezTo>
                  <a:pt x="233" y="24"/>
                  <a:pt x="238" y="25"/>
                  <a:pt x="241" y="23"/>
                </a:cubicBezTo>
                <a:cubicBezTo>
                  <a:pt x="242" y="22"/>
                  <a:pt x="244" y="21"/>
                  <a:pt x="247" y="21"/>
                </a:cubicBezTo>
                <a:cubicBezTo>
                  <a:pt x="247" y="21"/>
                  <a:pt x="251" y="21"/>
                  <a:pt x="252" y="21"/>
                </a:cubicBezTo>
                <a:cubicBezTo>
                  <a:pt x="253" y="21"/>
                  <a:pt x="257" y="20"/>
                  <a:pt x="259" y="20"/>
                </a:cubicBezTo>
                <a:cubicBezTo>
                  <a:pt x="263" y="21"/>
                  <a:pt x="267" y="23"/>
                  <a:pt x="272" y="22"/>
                </a:cubicBezTo>
                <a:cubicBezTo>
                  <a:pt x="278" y="20"/>
                  <a:pt x="284" y="26"/>
                  <a:pt x="289" y="22"/>
                </a:cubicBezTo>
                <a:lnTo>
                  <a:pt x="290" y="22"/>
                </a:lnTo>
                <a:cubicBezTo>
                  <a:pt x="289" y="21"/>
                  <a:pt x="289" y="20"/>
                  <a:pt x="289" y="20"/>
                </a:cubicBezTo>
                <a:cubicBezTo>
                  <a:pt x="289" y="17"/>
                  <a:pt x="290" y="16"/>
                  <a:pt x="292" y="15"/>
                </a:cubicBezTo>
                <a:cubicBezTo>
                  <a:pt x="293" y="15"/>
                  <a:pt x="292" y="15"/>
                  <a:pt x="293" y="15"/>
                </a:cubicBezTo>
                <a:cubicBezTo>
                  <a:pt x="293" y="16"/>
                  <a:pt x="294" y="18"/>
                  <a:pt x="294" y="19"/>
                </a:cubicBezTo>
                <a:cubicBezTo>
                  <a:pt x="296" y="20"/>
                  <a:pt x="300" y="21"/>
                  <a:pt x="303" y="21"/>
                </a:cubicBezTo>
                <a:cubicBezTo>
                  <a:pt x="310" y="19"/>
                  <a:pt x="319" y="19"/>
                  <a:pt x="326" y="20"/>
                </a:cubicBezTo>
                <a:cubicBezTo>
                  <a:pt x="330" y="20"/>
                  <a:pt x="335" y="20"/>
                  <a:pt x="338" y="18"/>
                </a:cubicBezTo>
                <a:cubicBezTo>
                  <a:pt x="339" y="18"/>
                  <a:pt x="339" y="17"/>
                  <a:pt x="340" y="16"/>
                </a:cubicBezTo>
                <a:cubicBezTo>
                  <a:pt x="343" y="15"/>
                  <a:pt x="351" y="14"/>
                  <a:pt x="354" y="16"/>
                </a:cubicBezTo>
                <a:cubicBezTo>
                  <a:pt x="356" y="17"/>
                  <a:pt x="357" y="19"/>
                  <a:pt x="359" y="19"/>
                </a:cubicBezTo>
                <a:lnTo>
                  <a:pt x="364" y="19"/>
                </a:lnTo>
                <a:cubicBezTo>
                  <a:pt x="368" y="19"/>
                  <a:pt x="372" y="20"/>
                  <a:pt x="376" y="19"/>
                </a:cubicBezTo>
                <a:cubicBezTo>
                  <a:pt x="379" y="19"/>
                  <a:pt x="382" y="19"/>
                  <a:pt x="385" y="20"/>
                </a:cubicBezTo>
                <a:cubicBezTo>
                  <a:pt x="387" y="19"/>
                  <a:pt x="389" y="19"/>
                  <a:pt x="391" y="18"/>
                </a:cubicBezTo>
                <a:cubicBezTo>
                  <a:pt x="394" y="18"/>
                  <a:pt x="397" y="19"/>
                  <a:pt x="399" y="19"/>
                </a:cubicBezTo>
                <a:lnTo>
                  <a:pt x="409" y="19"/>
                </a:lnTo>
                <a:cubicBezTo>
                  <a:pt x="412" y="20"/>
                  <a:pt x="417" y="20"/>
                  <a:pt x="421" y="19"/>
                </a:cubicBezTo>
                <a:cubicBezTo>
                  <a:pt x="422" y="19"/>
                  <a:pt x="424" y="19"/>
                  <a:pt x="426" y="19"/>
                </a:cubicBezTo>
                <a:cubicBezTo>
                  <a:pt x="426" y="17"/>
                  <a:pt x="427" y="16"/>
                  <a:pt x="428" y="15"/>
                </a:cubicBezTo>
                <a:cubicBezTo>
                  <a:pt x="429" y="15"/>
                  <a:pt x="431" y="15"/>
                  <a:pt x="433" y="15"/>
                </a:cubicBezTo>
                <a:cubicBezTo>
                  <a:pt x="434" y="17"/>
                  <a:pt x="436" y="20"/>
                  <a:pt x="439" y="20"/>
                </a:cubicBezTo>
                <a:cubicBezTo>
                  <a:pt x="442" y="21"/>
                  <a:pt x="447" y="18"/>
                  <a:pt x="452" y="19"/>
                </a:cubicBezTo>
                <a:cubicBezTo>
                  <a:pt x="455" y="19"/>
                  <a:pt x="462" y="21"/>
                  <a:pt x="466" y="20"/>
                </a:cubicBezTo>
                <a:cubicBezTo>
                  <a:pt x="468" y="20"/>
                  <a:pt x="472" y="18"/>
                  <a:pt x="474" y="19"/>
                </a:cubicBezTo>
                <a:cubicBezTo>
                  <a:pt x="478" y="20"/>
                  <a:pt x="482" y="19"/>
                  <a:pt x="486" y="20"/>
                </a:cubicBezTo>
                <a:cubicBezTo>
                  <a:pt x="489" y="20"/>
                  <a:pt x="492" y="24"/>
                  <a:pt x="497" y="23"/>
                </a:cubicBezTo>
                <a:cubicBezTo>
                  <a:pt x="498" y="22"/>
                  <a:pt x="500" y="21"/>
                  <a:pt x="501" y="20"/>
                </a:cubicBezTo>
                <a:cubicBezTo>
                  <a:pt x="504" y="20"/>
                  <a:pt x="506" y="20"/>
                  <a:pt x="508" y="20"/>
                </a:cubicBezTo>
                <a:cubicBezTo>
                  <a:pt x="509" y="19"/>
                  <a:pt x="511" y="18"/>
                  <a:pt x="512" y="18"/>
                </a:cubicBezTo>
                <a:cubicBezTo>
                  <a:pt x="514" y="18"/>
                  <a:pt x="515" y="20"/>
                  <a:pt x="517" y="20"/>
                </a:cubicBezTo>
                <a:lnTo>
                  <a:pt x="521" y="20"/>
                </a:lnTo>
                <a:cubicBezTo>
                  <a:pt x="524" y="21"/>
                  <a:pt x="530" y="21"/>
                  <a:pt x="534" y="21"/>
                </a:cubicBezTo>
                <a:cubicBezTo>
                  <a:pt x="539" y="22"/>
                  <a:pt x="544" y="19"/>
                  <a:pt x="550" y="20"/>
                </a:cubicBezTo>
                <a:cubicBezTo>
                  <a:pt x="552" y="21"/>
                  <a:pt x="553" y="22"/>
                  <a:pt x="555" y="22"/>
                </a:cubicBezTo>
                <a:cubicBezTo>
                  <a:pt x="558" y="23"/>
                  <a:pt x="562" y="24"/>
                  <a:pt x="565" y="24"/>
                </a:cubicBezTo>
                <a:cubicBezTo>
                  <a:pt x="570" y="27"/>
                  <a:pt x="573" y="33"/>
                  <a:pt x="577" y="36"/>
                </a:cubicBezTo>
                <a:cubicBezTo>
                  <a:pt x="579" y="37"/>
                  <a:pt x="584" y="41"/>
                  <a:pt x="582" y="44"/>
                </a:cubicBezTo>
                <a:cubicBezTo>
                  <a:pt x="582" y="47"/>
                  <a:pt x="584" y="46"/>
                  <a:pt x="586" y="47"/>
                </a:cubicBezTo>
                <a:cubicBezTo>
                  <a:pt x="587" y="48"/>
                  <a:pt x="591" y="53"/>
                  <a:pt x="591" y="54"/>
                </a:cubicBezTo>
                <a:cubicBezTo>
                  <a:pt x="592" y="57"/>
                  <a:pt x="592" y="61"/>
                  <a:pt x="592" y="64"/>
                </a:cubicBezTo>
                <a:lnTo>
                  <a:pt x="592" y="70"/>
                </a:lnTo>
                <a:cubicBezTo>
                  <a:pt x="593" y="71"/>
                  <a:pt x="594" y="72"/>
                  <a:pt x="595" y="73"/>
                </a:cubicBezTo>
                <a:cubicBezTo>
                  <a:pt x="596" y="76"/>
                  <a:pt x="594" y="80"/>
                  <a:pt x="595" y="83"/>
                </a:cubicBezTo>
                <a:cubicBezTo>
                  <a:pt x="595" y="85"/>
                  <a:pt x="597" y="86"/>
                  <a:pt x="597" y="88"/>
                </a:cubicBezTo>
                <a:cubicBezTo>
                  <a:pt x="598" y="90"/>
                  <a:pt x="597" y="91"/>
                  <a:pt x="597" y="93"/>
                </a:cubicBezTo>
                <a:cubicBezTo>
                  <a:pt x="598" y="96"/>
                  <a:pt x="599" y="97"/>
                  <a:pt x="600" y="99"/>
                </a:cubicBezTo>
                <a:cubicBezTo>
                  <a:pt x="601" y="99"/>
                  <a:pt x="601" y="99"/>
                  <a:pt x="602" y="99"/>
                </a:cubicBezTo>
                <a:cubicBezTo>
                  <a:pt x="605" y="98"/>
                  <a:pt x="606" y="88"/>
                  <a:pt x="604" y="85"/>
                </a:cubicBezTo>
                <a:cubicBezTo>
                  <a:pt x="603" y="82"/>
                  <a:pt x="602" y="79"/>
                  <a:pt x="602" y="75"/>
                </a:cubicBezTo>
                <a:lnTo>
                  <a:pt x="601" y="70"/>
                </a:lnTo>
                <a:cubicBezTo>
                  <a:pt x="601" y="69"/>
                  <a:pt x="599" y="67"/>
                  <a:pt x="599" y="66"/>
                </a:cubicBezTo>
                <a:lnTo>
                  <a:pt x="599" y="57"/>
                </a:lnTo>
                <a:cubicBezTo>
                  <a:pt x="598" y="57"/>
                  <a:pt x="598" y="55"/>
                  <a:pt x="598" y="54"/>
                </a:cubicBezTo>
                <a:lnTo>
                  <a:pt x="598" y="51"/>
                </a:lnTo>
                <a:cubicBezTo>
                  <a:pt x="596" y="46"/>
                  <a:pt x="589" y="44"/>
                  <a:pt x="587" y="39"/>
                </a:cubicBezTo>
                <a:cubicBezTo>
                  <a:pt x="585" y="36"/>
                  <a:pt x="588" y="33"/>
                  <a:pt x="589" y="31"/>
                </a:cubicBezTo>
                <a:cubicBezTo>
                  <a:pt x="590" y="30"/>
                  <a:pt x="589" y="29"/>
                  <a:pt x="589" y="27"/>
                </a:cubicBezTo>
                <a:cubicBezTo>
                  <a:pt x="587" y="25"/>
                  <a:pt x="587" y="24"/>
                  <a:pt x="584" y="23"/>
                </a:cubicBezTo>
                <a:cubicBezTo>
                  <a:pt x="581" y="21"/>
                  <a:pt x="576" y="22"/>
                  <a:pt x="571" y="21"/>
                </a:cubicBezTo>
                <a:cubicBezTo>
                  <a:pt x="568" y="21"/>
                  <a:pt x="564" y="19"/>
                  <a:pt x="561" y="18"/>
                </a:cubicBezTo>
                <a:cubicBezTo>
                  <a:pt x="554" y="16"/>
                  <a:pt x="551" y="19"/>
                  <a:pt x="548" y="12"/>
                </a:cubicBezTo>
                <a:cubicBezTo>
                  <a:pt x="546" y="12"/>
                  <a:pt x="543" y="13"/>
                  <a:pt x="541" y="12"/>
                </a:cubicBezTo>
                <a:cubicBezTo>
                  <a:pt x="540" y="11"/>
                  <a:pt x="538" y="10"/>
                  <a:pt x="536" y="10"/>
                </a:cubicBezTo>
                <a:cubicBezTo>
                  <a:pt x="534" y="10"/>
                  <a:pt x="532" y="10"/>
                  <a:pt x="531" y="9"/>
                </a:cubicBezTo>
                <a:cubicBezTo>
                  <a:pt x="530" y="9"/>
                  <a:pt x="529" y="8"/>
                  <a:pt x="528" y="8"/>
                </a:cubicBezTo>
                <a:cubicBezTo>
                  <a:pt x="524" y="6"/>
                  <a:pt x="514" y="11"/>
                  <a:pt x="511" y="11"/>
                </a:cubicBezTo>
                <a:cubicBezTo>
                  <a:pt x="510" y="12"/>
                  <a:pt x="508" y="11"/>
                  <a:pt x="507" y="11"/>
                </a:cubicBezTo>
                <a:cubicBezTo>
                  <a:pt x="505" y="11"/>
                  <a:pt x="502" y="11"/>
                  <a:pt x="501" y="12"/>
                </a:cubicBezTo>
                <a:cubicBezTo>
                  <a:pt x="498" y="12"/>
                  <a:pt x="495" y="11"/>
                  <a:pt x="493" y="10"/>
                </a:cubicBezTo>
                <a:cubicBezTo>
                  <a:pt x="489" y="9"/>
                  <a:pt x="485" y="12"/>
                  <a:pt x="482" y="11"/>
                </a:cubicBezTo>
                <a:cubicBezTo>
                  <a:pt x="479" y="11"/>
                  <a:pt x="476" y="9"/>
                  <a:pt x="473" y="10"/>
                </a:cubicBezTo>
                <a:cubicBezTo>
                  <a:pt x="471" y="10"/>
                  <a:pt x="469" y="11"/>
                  <a:pt x="467" y="11"/>
                </a:cubicBezTo>
                <a:cubicBezTo>
                  <a:pt x="467" y="11"/>
                  <a:pt x="466" y="10"/>
                  <a:pt x="465" y="10"/>
                </a:cubicBezTo>
                <a:cubicBezTo>
                  <a:pt x="464" y="11"/>
                  <a:pt x="463" y="12"/>
                  <a:pt x="462" y="12"/>
                </a:cubicBezTo>
                <a:cubicBezTo>
                  <a:pt x="460" y="12"/>
                  <a:pt x="453" y="11"/>
                  <a:pt x="452" y="10"/>
                </a:cubicBezTo>
                <a:cubicBezTo>
                  <a:pt x="447" y="9"/>
                  <a:pt x="445" y="13"/>
                  <a:pt x="441" y="12"/>
                </a:cubicBezTo>
                <a:cubicBezTo>
                  <a:pt x="436" y="11"/>
                  <a:pt x="432" y="7"/>
                  <a:pt x="427" y="6"/>
                </a:cubicBezTo>
                <a:cubicBezTo>
                  <a:pt x="425" y="6"/>
                  <a:pt x="421" y="6"/>
                  <a:pt x="420" y="7"/>
                </a:cubicBezTo>
                <a:cubicBezTo>
                  <a:pt x="418" y="7"/>
                  <a:pt x="415" y="6"/>
                  <a:pt x="414" y="6"/>
                </a:cubicBezTo>
                <a:cubicBezTo>
                  <a:pt x="411" y="5"/>
                  <a:pt x="407" y="7"/>
                  <a:pt x="404" y="6"/>
                </a:cubicBezTo>
                <a:cubicBezTo>
                  <a:pt x="402" y="6"/>
                  <a:pt x="399" y="7"/>
                  <a:pt x="398" y="6"/>
                </a:cubicBezTo>
                <a:cubicBezTo>
                  <a:pt x="395" y="6"/>
                  <a:pt x="393" y="6"/>
                  <a:pt x="392" y="8"/>
                </a:cubicBezTo>
                <a:lnTo>
                  <a:pt x="392" y="11"/>
                </a:lnTo>
                <a:cubicBezTo>
                  <a:pt x="391" y="12"/>
                  <a:pt x="391" y="13"/>
                  <a:pt x="390" y="14"/>
                </a:cubicBezTo>
                <a:cubicBezTo>
                  <a:pt x="382" y="14"/>
                  <a:pt x="382" y="9"/>
                  <a:pt x="377" y="7"/>
                </a:cubicBezTo>
                <a:cubicBezTo>
                  <a:pt x="375" y="6"/>
                  <a:pt x="373" y="6"/>
                  <a:pt x="370" y="6"/>
                </a:cubicBezTo>
                <a:cubicBezTo>
                  <a:pt x="366" y="5"/>
                  <a:pt x="362" y="7"/>
                  <a:pt x="359" y="9"/>
                </a:cubicBezTo>
                <a:cubicBezTo>
                  <a:pt x="352" y="9"/>
                  <a:pt x="350" y="4"/>
                  <a:pt x="345" y="2"/>
                </a:cubicBezTo>
                <a:cubicBezTo>
                  <a:pt x="341" y="0"/>
                  <a:pt x="336" y="2"/>
                  <a:pt x="332" y="3"/>
                </a:cubicBezTo>
                <a:cubicBezTo>
                  <a:pt x="329" y="3"/>
                  <a:pt x="326" y="1"/>
                  <a:pt x="322" y="1"/>
                </a:cubicBezTo>
                <a:cubicBezTo>
                  <a:pt x="320" y="2"/>
                  <a:pt x="313" y="5"/>
                  <a:pt x="311" y="6"/>
                </a:cubicBezTo>
                <a:cubicBezTo>
                  <a:pt x="309" y="6"/>
                  <a:pt x="308" y="6"/>
                  <a:pt x="307" y="6"/>
                </a:cubicBezTo>
                <a:cubicBezTo>
                  <a:pt x="306" y="7"/>
                  <a:pt x="304" y="8"/>
                  <a:pt x="303" y="8"/>
                </a:cubicBezTo>
                <a:lnTo>
                  <a:pt x="300" y="8"/>
                </a:lnTo>
                <a:cubicBezTo>
                  <a:pt x="295" y="9"/>
                  <a:pt x="291" y="10"/>
                  <a:pt x="289" y="13"/>
                </a:cubicBezTo>
                <a:cubicBezTo>
                  <a:pt x="286" y="13"/>
                  <a:pt x="285" y="12"/>
                  <a:pt x="284" y="12"/>
                </a:cubicBezTo>
                <a:cubicBezTo>
                  <a:pt x="283" y="9"/>
                  <a:pt x="285" y="7"/>
                  <a:pt x="283" y="4"/>
                </a:cubicBezTo>
                <a:cubicBezTo>
                  <a:pt x="283" y="3"/>
                  <a:pt x="282" y="3"/>
                  <a:pt x="281" y="3"/>
                </a:cubicBezTo>
                <a:cubicBezTo>
                  <a:pt x="276" y="0"/>
                  <a:pt x="275" y="2"/>
                  <a:pt x="271" y="5"/>
                </a:cubicBezTo>
                <a:cubicBezTo>
                  <a:pt x="271" y="5"/>
                  <a:pt x="271" y="6"/>
                  <a:pt x="271" y="6"/>
                </a:cubicBezTo>
                <a:cubicBezTo>
                  <a:pt x="271" y="11"/>
                  <a:pt x="278" y="7"/>
                  <a:pt x="280" y="12"/>
                </a:cubicBezTo>
                <a:lnTo>
                  <a:pt x="280" y="12"/>
                </a:lnTo>
                <a:cubicBezTo>
                  <a:pt x="280" y="16"/>
                  <a:pt x="279" y="16"/>
                  <a:pt x="277" y="17"/>
                </a:cubicBezTo>
                <a:cubicBezTo>
                  <a:pt x="271" y="17"/>
                  <a:pt x="271" y="14"/>
                  <a:pt x="268" y="12"/>
                </a:cubicBezTo>
                <a:cubicBezTo>
                  <a:pt x="266" y="10"/>
                  <a:pt x="264" y="10"/>
                  <a:pt x="261" y="9"/>
                </a:cubicBezTo>
                <a:cubicBezTo>
                  <a:pt x="260" y="9"/>
                  <a:pt x="258" y="8"/>
                  <a:pt x="257" y="9"/>
                </a:cubicBezTo>
                <a:cubicBezTo>
                  <a:pt x="256" y="9"/>
                  <a:pt x="254" y="10"/>
                  <a:pt x="253" y="11"/>
                </a:cubicBezTo>
                <a:cubicBezTo>
                  <a:pt x="249" y="12"/>
                  <a:pt x="245" y="9"/>
                  <a:pt x="242" y="11"/>
                </a:cubicBezTo>
                <a:cubicBezTo>
                  <a:pt x="240" y="12"/>
                  <a:pt x="242" y="13"/>
                  <a:pt x="242" y="14"/>
                </a:cubicBezTo>
                <a:cubicBezTo>
                  <a:pt x="242" y="15"/>
                  <a:pt x="240" y="17"/>
                  <a:pt x="240" y="18"/>
                </a:cubicBezTo>
                <a:cubicBezTo>
                  <a:pt x="238" y="21"/>
                  <a:pt x="235" y="20"/>
                  <a:pt x="233" y="21"/>
                </a:cubicBezTo>
                <a:close/>
                <a:moveTo>
                  <a:pt x="600" y="108"/>
                </a:moveTo>
                <a:cubicBezTo>
                  <a:pt x="599" y="109"/>
                  <a:pt x="597" y="109"/>
                  <a:pt x="596" y="110"/>
                </a:cubicBezTo>
                <a:cubicBezTo>
                  <a:pt x="593" y="115"/>
                  <a:pt x="599" y="122"/>
                  <a:pt x="599" y="125"/>
                </a:cubicBezTo>
                <a:cubicBezTo>
                  <a:pt x="600" y="127"/>
                  <a:pt x="599" y="128"/>
                  <a:pt x="599" y="129"/>
                </a:cubicBezTo>
                <a:cubicBezTo>
                  <a:pt x="598" y="133"/>
                  <a:pt x="598" y="136"/>
                  <a:pt x="600" y="139"/>
                </a:cubicBezTo>
                <a:cubicBezTo>
                  <a:pt x="601" y="139"/>
                  <a:pt x="601" y="139"/>
                  <a:pt x="602" y="139"/>
                </a:cubicBezTo>
                <a:cubicBezTo>
                  <a:pt x="604" y="137"/>
                  <a:pt x="604" y="133"/>
                  <a:pt x="605" y="130"/>
                </a:cubicBezTo>
                <a:cubicBezTo>
                  <a:pt x="605" y="129"/>
                  <a:pt x="607" y="126"/>
                  <a:pt x="606" y="124"/>
                </a:cubicBezTo>
                <a:cubicBezTo>
                  <a:pt x="606" y="122"/>
                  <a:pt x="605" y="119"/>
                  <a:pt x="605" y="117"/>
                </a:cubicBezTo>
                <a:cubicBezTo>
                  <a:pt x="606" y="114"/>
                  <a:pt x="609" y="110"/>
                  <a:pt x="604" y="109"/>
                </a:cubicBezTo>
                <a:cubicBezTo>
                  <a:pt x="603" y="108"/>
                  <a:pt x="601" y="108"/>
                  <a:pt x="600" y="108"/>
                </a:cubicBezTo>
                <a:close/>
                <a:moveTo>
                  <a:pt x="595" y="274"/>
                </a:moveTo>
                <a:cubicBezTo>
                  <a:pt x="596" y="274"/>
                  <a:pt x="596" y="274"/>
                  <a:pt x="596" y="274"/>
                </a:cubicBezTo>
                <a:cubicBezTo>
                  <a:pt x="599" y="273"/>
                  <a:pt x="597" y="269"/>
                  <a:pt x="598" y="267"/>
                </a:cubicBezTo>
                <a:cubicBezTo>
                  <a:pt x="599" y="265"/>
                  <a:pt x="600" y="264"/>
                  <a:pt x="601" y="262"/>
                </a:cubicBezTo>
                <a:cubicBezTo>
                  <a:pt x="602" y="261"/>
                  <a:pt x="602" y="260"/>
                  <a:pt x="601" y="259"/>
                </a:cubicBezTo>
                <a:cubicBezTo>
                  <a:pt x="601" y="258"/>
                  <a:pt x="599" y="258"/>
                  <a:pt x="598" y="257"/>
                </a:cubicBezTo>
                <a:cubicBezTo>
                  <a:pt x="597" y="258"/>
                  <a:pt x="596" y="259"/>
                  <a:pt x="595" y="259"/>
                </a:cubicBezTo>
                <a:cubicBezTo>
                  <a:pt x="594" y="264"/>
                  <a:pt x="593" y="271"/>
                  <a:pt x="595" y="274"/>
                </a:cubicBezTo>
                <a:close/>
                <a:moveTo>
                  <a:pt x="111" y="20"/>
                </a:moveTo>
                <a:cubicBezTo>
                  <a:pt x="114" y="21"/>
                  <a:pt x="116" y="24"/>
                  <a:pt x="119" y="25"/>
                </a:cubicBezTo>
                <a:cubicBezTo>
                  <a:pt x="121" y="25"/>
                  <a:pt x="125" y="23"/>
                  <a:pt x="127" y="23"/>
                </a:cubicBezTo>
                <a:cubicBezTo>
                  <a:pt x="136" y="23"/>
                  <a:pt x="142" y="25"/>
                  <a:pt x="146" y="20"/>
                </a:cubicBezTo>
                <a:cubicBezTo>
                  <a:pt x="149" y="17"/>
                  <a:pt x="148" y="16"/>
                  <a:pt x="146" y="13"/>
                </a:cubicBezTo>
                <a:cubicBezTo>
                  <a:pt x="146" y="13"/>
                  <a:pt x="145" y="13"/>
                  <a:pt x="144" y="13"/>
                </a:cubicBezTo>
                <a:cubicBezTo>
                  <a:pt x="144" y="13"/>
                  <a:pt x="133" y="17"/>
                  <a:pt x="131" y="17"/>
                </a:cubicBezTo>
                <a:cubicBezTo>
                  <a:pt x="129" y="16"/>
                  <a:pt x="127" y="15"/>
                  <a:pt x="125" y="14"/>
                </a:cubicBezTo>
                <a:cubicBezTo>
                  <a:pt x="121" y="13"/>
                  <a:pt x="118" y="17"/>
                  <a:pt x="114" y="16"/>
                </a:cubicBezTo>
                <a:cubicBezTo>
                  <a:pt x="111" y="16"/>
                  <a:pt x="107" y="14"/>
                  <a:pt x="104" y="15"/>
                </a:cubicBezTo>
                <a:cubicBezTo>
                  <a:pt x="102" y="15"/>
                  <a:pt x="102" y="16"/>
                  <a:pt x="101" y="17"/>
                </a:cubicBezTo>
                <a:cubicBezTo>
                  <a:pt x="101" y="18"/>
                  <a:pt x="101" y="18"/>
                  <a:pt x="101" y="19"/>
                </a:cubicBezTo>
                <a:cubicBezTo>
                  <a:pt x="102" y="20"/>
                  <a:pt x="109" y="19"/>
                  <a:pt x="111" y="20"/>
                </a:cubicBezTo>
                <a:close/>
                <a:moveTo>
                  <a:pt x="175" y="23"/>
                </a:moveTo>
                <a:cubicBezTo>
                  <a:pt x="178" y="22"/>
                  <a:pt x="187" y="19"/>
                  <a:pt x="190" y="20"/>
                </a:cubicBezTo>
                <a:cubicBezTo>
                  <a:pt x="194" y="20"/>
                  <a:pt x="197" y="21"/>
                  <a:pt x="200" y="22"/>
                </a:cubicBezTo>
                <a:cubicBezTo>
                  <a:pt x="201" y="22"/>
                  <a:pt x="203" y="21"/>
                  <a:pt x="204" y="21"/>
                </a:cubicBezTo>
                <a:cubicBezTo>
                  <a:pt x="206" y="21"/>
                  <a:pt x="208" y="21"/>
                  <a:pt x="209" y="21"/>
                </a:cubicBezTo>
                <a:cubicBezTo>
                  <a:pt x="212" y="22"/>
                  <a:pt x="217" y="21"/>
                  <a:pt x="219" y="20"/>
                </a:cubicBezTo>
                <a:cubicBezTo>
                  <a:pt x="221" y="20"/>
                  <a:pt x="223" y="18"/>
                  <a:pt x="225" y="19"/>
                </a:cubicBezTo>
                <a:cubicBezTo>
                  <a:pt x="227" y="19"/>
                  <a:pt x="228" y="21"/>
                  <a:pt x="230" y="21"/>
                </a:cubicBezTo>
                <a:cubicBezTo>
                  <a:pt x="231" y="17"/>
                  <a:pt x="232" y="14"/>
                  <a:pt x="234" y="12"/>
                </a:cubicBezTo>
                <a:lnTo>
                  <a:pt x="234" y="11"/>
                </a:lnTo>
                <a:cubicBezTo>
                  <a:pt x="229" y="10"/>
                  <a:pt x="222" y="13"/>
                  <a:pt x="217" y="11"/>
                </a:cubicBezTo>
                <a:cubicBezTo>
                  <a:pt x="215" y="11"/>
                  <a:pt x="213" y="9"/>
                  <a:pt x="211" y="9"/>
                </a:cubicBezTo>
                <a:cubicBezTo>
                  <a:pt x="208" y="8"/>
                  <a:pt x="205" y="11"/>
                  <a:pt x="202" y="11"/>
                </a:cubicBezTo>
                <a:cubicBezTo>
                  <a:pt x="198" y="12"/>
                  <a:pt x="195" y="10"/>
                  <a:pt x="191" y="11"/>
                </a:cubicBezTo>
                <a:cubicBezTo>
                  <a:pt x="189" y="11"/>
                  <a:pt x="187" y="13"/>
                  <a:pt x="186" y="13"/>
                </a:cubicBezTo>
                <a:cubicBezTo>
                  <a:pt x="184" y="14"/>
                  <a:pt x="181" y="13"/>
                  <a:pt x="179" y="12"/>
                </a:cubicBezTo>
                <a:cubicBezTo>
                  <a:pt x="177" y="13"/>
                  <a:pt x="175" y="13"/>
                  <a:pt x="174" y="13"/>
                </a:cubicBezTo>
                <a:cubicBezTo>
                  <a:pt x="172" y="12"/>
                  <a:pt x="171" y="11"/>
                  <a:pt x="168" y="11"/>
                </a:cubicBezTo>
                <a:cubicBezTo>
                  <a:pt x="166" y="12"/>
                  <a:pt x="165" y="13"/>
                  <a:pt x="163" y="14"/>
                </a:cubicBezTo>
                <a:cubicBezTo>
                  <a:pt x="161" y="15"/>
                  <a:pt x="159" y="15"/>
                  <a:pt x="157" y="16"/>
                </a:cubicBezTo>
                <a:lnTo>
                  <a:pt x="157" y="18"/>
                </a:lnTo>
                <a:cubicBezTo>
                  <a:pt x="158" y="20"/>
                  <a:pt x="160" y="19"/>
                  <a:pt x="161" y="20"/>
                </a:cubicBezTo>
                <a:cubicBezTo>
                  <a:pt x="163" y="21"/>
                  <a:pt x="172" y="23"/>
                  <a:pt x="175" y="23"/>
                </a:cubicBezTo>
                <a:close/>
                <a:moveTo>
                  <a:pt x="319" y="196"/>
                </a:moveTo>
                <a:cubicBezTo>
                  <a:pt x="318" y="195"/>
                  <a:pt x="318" y="195"/>
                  <a:pt x="317" y="194"/>
                </a:cubicBezTo>
                <a:lnTo>
                  <a:pt x="316" y="194"/>
                </a:lnTo>
                <a:cubicBezTo>
                  <a:pt x="316" y="194"/>
                  <a:pt x="315" y="195"/>
                  <a:pt x="315" y="195"/>
                </a:cubicBezTo>
                <a:cubicBezTo>
                  <a:pt x="315" y="198"/>
                  <a:pt x="315" y="199"/>
                  <a:pt x="315" y="201"/>
                </a:cubicBezTo>
                <a:cubicBezTo>
                  <a:pt x="316" y="201"/>
                  <a:pt x="317" y="201"/>
                  <a:pt x="318" y="201"/>
                </a:cubicBezTo>
                <a:cubicBezTo>
                  <a:pt x="320" y="200"/>
                  <a:pt x="319" y="198"/>
                  <a:pt x="319" y="196"/>
                </a:cubicBezTo>
                <a:close/>
                <a:moveTo>
                  <a:pt x="572" y="198"/>
                </a:moveTo>
                <a:cubicBezTo>
                  <a:pt x="574" y="198"/>
                  <a:pt x="575" y="199"/>
                  <a:pt x="574" y="201"/>
                </a:cubicBezTo>
                <a:cubicBezTo>
                  <a:pt x="574" y="202"/>
                  <a:pt x="573" y="202"/>
                  <a:pt x="573" y="204"/>
                </a:cubicBezTo>
                <a:cubicBezTo>
                  <a:pt x="571" y="204"/>
                  <a:pt x="571" y="203"/>
                  <a:pt x="570" y="203"/>
                </a:cubicBezTo>
                <a:lnTo>
                  <a:pt x="570" y="198"/>
                </a:lnTo>
                <a:cubicBezTo>
                  <a:pt x="570" y="198"/>
                  <a:pt x="570" y="198"/>
                  <a:pt x="570" y="198"/>
                </a:cubicBezTo>
                <a:cubicBezTo>
                  <a:pt x="571" y="198"/>
                  <a:pt x="571" y="198"/>
                  <a:pt x="572" y="198"/>
                </a:cubicBezTo>
                <a:close/>
                <a:moveTo>
                  <a:pt x="569" y="253"/>
                </a:moveTo>
                <a:cubicBezTo>
                  <a:pt x="568" y="253"/>
                  <a:pt x="566" y="253"/>
                  <a:pt x="566" y="253"/>
                </a:cubicBezTo>
                <a:lnTo>
                  <a:pt x="566" y="250"/>
                </a:lnTo>
                <a:cubicBezTo>
                  <a:pt x="566" y="250"/>
                  <a:pt x="567" y="249"/>
                  <a:pt x="567" y="249"/>
                </a:cubicBezTo>
                <a:lnTo>
                  <a:pt x="569" y="249"/>
                </a:lnTo>
                <a:cubicBezTo>
                  <a:pt x="569" y="249"/>
                  <a:pt x="569" y="249"/>
                  <a:pt x="570" y="249"/>
                </a:cubicBezTo>
                <a:cubicBezTo>
                  <a:pt x="570" y="251"/>
                  <a:pt x="570" y="252"/>
                  <a:pt x="569" y="253"/>
                </a:cubicBezTo>
                <a:close/>
                <a:moveTo>
                  <a:pt x="563" y="82"/>
                </a:moveTo>
                <a:cubicBezTo>
                  <a:pt x="564" y="83"/>
                  <a:pt x="564" y="85"/>
                  <a:pt x="564" y="88"/>
                </a:cubicBezTo>
                <a:cubicBezTo>
                  <a:pt x="564" y="86"/>
                  <a:pt x="563" y="84"/>
                  <a:pt x="563" y="82"/>
                </a:cubicBezTo>
                <a:close/>
                <a:moveTo>
                  <a:pt x="562" y="80"/>
                </a:moveTo>
                <a:lnTo>
                  <a:pt x="562" y="80"/>
                </a:lnTo>
                <a:cubicBezTo>
                  <a:pt x="561" y="78"/>
                  <a:pt x="560" y="76"/>
                  <a:pt x="559" y="74"/>
                </a:cubicBezTo>
                <a:lnTo>
                  <a:pt x="559" y="74"/>
                </a:lnTo>
                <a:cubicBezTo>
                  <a:pt x="560" y="74"/>
                  <a:pt x="562" y="74"/>
                  <a:pt x="563" y="74"/>
                </a:cubicBezTo>
                <a:lnTo>
                  <a:pt x="563" y="74"/>
                </a:lnTo>
                <a:lnTo>
                  <a:pt x="563" y="74"/>
                </a:lnTo>
                <a:cubicBezTo>
                  <a:pt x="563" y="77"/>
                  <a:pt x="562" y="77"/>
                  <a:pt x="562" y="80"/>
                </a:cubicBezTo>
                <a:close/>
                <a:moveTo>
                  <a:pt x="552" y="60"/>
                </a:moveTo>
                <a:cubicBezTo>
                  <a:pt x="552" y="60"/>
                  <a:pt x="552" y="58"/>
                  <a:pt x="552" y="58"/>
                </a:cubicBezTo>
                <a:cubicBezTo>
                  <a:pt x="553" y="56"/>
                  <a:pt x="555" y="57"/>
                  <a:pt x="556" y="56"/>
                </a:cubicBezTo>
                <a:cubicBezTo>
                  <a:pt x="557" y="56"/>
                  <a:pt x="557" y="56"/>
                  <a:pt x="557" y="56"/>
                </a:cubicBezTo>
                <a:cubicBezTo>
                  <a:pt x="558" y="56"/>
                  <a:pt x="559" y="56"/>
                  <a:pt x="559" y="56"/>
                </a:cubicBezTo>
                <a:cubicBezTo>
                  <a:pt x="561" y="61"/>
                  <a:pt x="555" y="64"/>
                  <a:pt x="552" y="60"/>
                </a:cubicBezTo>
                <a:close/>
                <a:moveTo>
                  <a:pt x="549" y="47"/>
                </a:moveTo>
                <a:cubicBezTo>
                  <a:pt x="549" y="46"/>
                  <a:pt x="549" y="46"/>
                  <a:pt x="550" y="46"/>
                </a:cubicBezTo>
                <a:cubicBezTo>
                  <a:pt x="551" y="46"/>
                  <a:pt x="552" y="46"/>
                  <a:pt x="553" y="46"/>
                </a:cubicBezTo>
                <a:cubicBezTo>
                  <a:pt x="553" y="46"/>
                  <a:pt x="553" y="46"/>
                  <a:pt x="554" y="46"/>
                </a:cubicBezTo>
                <a:cubicBezTo>
                  <a:pt x="554" y="48"/>
                  <a:pt x="553" y="48"/>
                  <a:pt x="553" y="48"/>
                </a:cubicBezTo>
                <a:cubicBezTo>
                  <a:pt x="551" y="48"/>
                  <a:pt x="550" y="48"/>
                  <a:pt x="549" y="47"/>
                </a:cubicBezTo>
                <a:close/>
                <a:moveTo>
                  <a:pt x="567" y="78"/>
                </a:moveTo>
                <a:cubicBezTo>
                  <a:pt x="568" y="79"/>
                  <a:pt x="568" y="79"/>
                  <a:pt x="568" y="81"/>
                </a:cubicBezTo>
                <a:lnTo>
                  <a:pt x="567" y="81"/>
                </a:lnTo>
                <a:lnTo>
                  <a:pt x="567" y="80"/>
                </a:lnTo>
                <a:lnTo>
                  <a:pt x="567" y="80"/>
                </a:lnTo>
                <a:cubicBezTo>
                  <a:pt x="567" y="79"/>
                  <a:pt x="567" y="79"/>
                  <a:pt x="567" y="78"/>
                </a:cubicBezTo>
                <a:close/>
                <a:moveTo>
                  <a:pt x="570" y="181"/>
                </a:moveTo>
                <a:cubicBezTo>
                  <a:pt x="570" y="183"/>
                  <a:pt x="569" y="185"/>
                  <a:pt x="568" y="186"/>
                </a:cubicBezTo>
                <a:lnTo>
                  <a:pt x="568" y="181"/>
                </a:lnTo>
                <a:cubicBezTo>
                  <a:pt x="568" y="181"/>
                  <a:pt x="569" y="181"/>
                  <a:pt x="570" y="181"/>
                </a:cubicBezTo>
                <a:close/>
                <a:moveTo>
                  <a:pt x="547" y="274"/>
                </a:moveTo>
                <a:cubicBezTo>
                  <a:pt x="545" y="274"/>
                  <a:pt x="544" y="275"/>
                  <a:pt x="543" y="273"/>
                </a:cubicBezTo>
                <a:cubicBezTo>
                  <a:pt x="542" y="273"/>
                  <a:pt x="542" y="272"/>
                  <a:pt x="541" y="272"/>
                </a:cubicBezTo>
                <a:cubicBezTo>
                  <a:pt x="541" y="269"/>
                  <a:pt x="542" y="268"/>
                  <a:pt x="543" y="267"/>
                </a:cubicBezTo>
                <a:cubicBezTo>
                  <a:pt x="545" y="267"/>
                  <a:pt x="546" y="267"/>
                  <a:pt x="547" y="268"/>
                </a:cubicBezTo>
                <a:cubicBezTo>
                  <a:pt x="548" y="270"/>
                  <a:pt x="548" y="272"/>
                  <a:pt x="547" y="274"/>
                </a:cubicBezTo>
                <a:close/>
                <a:moveTo>
                  <a:pt x="528" y="54"/>
                </a:moveTo>
                <a:cubicBezTo>
                  <a:pt x="527" y="53"/>
                  <a:pt x="525" y="53"/>
                  <a:pt x="524" y="53"/>
                </a:cubicBezTo>
                <a:lnTo>
                  <a:pt x="524" y="51"/>
                </a:lnTo>
                <a:cubicBezTo>
                  <a:pt x="524" y="50"/>
                  <a:pt x="525" y="49"/>
                  <a:pt x="525" y="48"/>
                </a:cubicBezTo>
                <a:cubicBezTo>
                  <a:pt x="528" y="48"/>
                  <a:pt x="528" y="49"/>
                  <a:pt x="530" y="50"/>
                </a:cubicBezTo>
                <a:cubicBezTo>
                  <a:pt x="530" y="50"/>
                  <a:pt x="530" y="50"/>
                  <a:pt x="530" y="50"/>
                </a:cubicBezTo>
                <a:cubicBezTo>
                  <a:pt x="530" y="52"/>
                  <a:pt x="529" y="52"/>
                  <a:pt x="528" y="54"/>
                </a:cubicBezTo>
                <a:close/>
                <a:moveTo>
                  <a:pt x="504" y="46"/>
                </a:moveTo>
                <a:cubicBezTo>
                  <a:pt x="503" y="46"/>
                  <a:pt x="498" y="45"/>
                  <a:pt x="497" y="45"/>
                </a:cubicBezTo>
                <a:lnTo>
                  <a:pt x="493" y="45"/>
                </a:lnTo>
                <a:cubicBezTo>
                  <a:pt x="493" y="44"/>
                  <a:pt x="493" y="44"/>
                  <a:pt x="494" y="44"/>
                </a:cubicBezTo>
                <a:cubicBezTo>
                  <a:pt x="494" y="42"/>
                  <a:pt x="494" y="42"/>
                  <a:pt x="494" y="42"/>
                </a:cubicBezTo>
                <a:cubicBezTo>
                  <a:pt x="498" y="42"/>
                  <a:pt x="501" y="45"/>
                  <a:pt x="504" y="46"/>
                </a:cubicBezTo>
                <a:close/>
                <a:moveTo>
                  <a:pt x="460" y="47"/>
                </a:moveTo>
                <a:cubicBezTo>
                  <a:pt x="458" y="48"/>
                  <a:pt x="454" y="47"/>
                  <a:pt x="452" y="46"/>
                </a:cubicBezTo>
                <a:lnTo>
                  <a:pt x="447" y="46"/>
                </a:lnTo>
                <a:lnTo>
                  <a:pt x="447" y="46"/>
                </a:lnTo>
                <a:cubicBezTo>
                  <a:pt x="448" y="45"/>
                  <a:pt x="450" y="44"/>
                  <a:pt x="450" y="42"/>
                </a:cubicBezTo>
                <a:cubicBezTo>
                  <a:pt x="451" y="42"/>
                  <a:pt x="454" y="41"/>
                  <a:pt x="455" y="41"/>
                </a:cubicBezTo>
                <a:cubicBezTo>
                  <a:pt x="456" y="41"/>
                  <a:pt x="456" y="41"/>
                  <a:pt x="457" y="41"/>
                </a:cubicBezTo>
                <a:cubicBezTo>
                  <a:pt x="458" y="41"/>
                  <a:pt x="458" y="42"/>
                  <a:pt x="459" y="42"/>
                </a:cubicBezTo>
                <a:cubicBezTo>
                  <a:pt x="460" y="43"/>
                  <a:pt x="460" y="46"/>
                  <a:pt x="460" y="46"/>
                </a:cubicBezTo>
                <a:lnTo>
                  <a:pt x="460" y="47"/>
                </a:lnTo>
                <a:close/>
                <a:moveTo>
                  <a:pt x="411" y="46"/>
                </a:moveTo>
                <a:cubicBezTo>
                  <a:pt x="410" y="45"/>
                  <a:pt x="409" y="45"/>
                  <a:pt x="409" y="45"/>
                </a:cubicBezTo>
                <a:lnTo>
                  <a:pt x="411" y="45"/>
                </a:lnTo>
                <a:lnTo>
                  <a:pt x="411" y="45"/>
                </a:lnTo>
                <a:lnTo>
                  <a:pt x="412" y="45"/>
                </a:lnTo>
                <a:cubicBezTo>
                  <a:pt x="412" y="45"/>
                  <a:pt x="411" y="45"/>
                  <a:pt x="411" y="46"/>
                </a:cubicBezTo>
                <a:close/>
                <a:moveTo>
                  <a:pt x="379" y="272"/>
                </a:moveTo>
                <a:cubicBezTo>
                  <a:pt x="378" y="272"/>
                  <a:pt x="377" y="273"/>
                  <a:pt x="376" y="273"/>
                </a:cubicBezTo>
                <a:cubicBezTo>
                  <a:pt x="375" y="273"/>
                  <a:pt x="374" y="272"/>
                  <a:pt x="373" y="272"/>
                </a:cubicBezTo>
                <a:cubicBezTo>
                  <a:pt x="373" y="271"/>
                  <a:pt x="373" y="271"/>
                  <a:pt x="372" y="270"/>
                </a:cubicBezTo>
                <a:lnTo>
                  <a:pt x="379" y="271"/>
                </a:lnTo>
                <a:cubicBezTo>
                  <a:pt x="379" y="271"/>
                  <a:pt x="379" y="272"/>
                  <a:pt x="379" y="272"/>
                </a:cubicBezTo>
                <a:close/>
                <a:moveTo>
                  <a:pt x="348" y="54"/>
                </a:moveTo>
                <a:cubicBezTo>
                  <a:pt x="346" y="56"/>
                  <a:pt x="340" y="65"/>
                  <a:pt x="337" y="63"/>
                </a:cubicBezTo>
                <a:cubicBezTo>
                  <a:pt x="336" y="63"/>
                  <a:pt x="335" y="63"/>
                  <a:pt x="334" y="62"/>
                </a:cubicBezTo>
                <a:cubicBezTo>
                  <a:pt x="334" y="61"/>
                  <a:pt x="334" y="60"/>
                  <a:pt x="334" y="58"/>
                </a:cubicBezTo>
                <a:cubicBezTo>
                  <a:pt x="331" y="58"/>
                  <a:pt x="326" y="54"/>
                  <a:pt x="324" y="53"/>
                </a:cubicBezTo>
                <a:cubicBezTo>
                  <a:pt x="323" y="52"/>
                  <a:pt x="323" y="52"/>
                  <a:pt x="323" y="51"/>
                </a:cubicBezTo>
                <a:cubicBezTo>
                  <a:pt x="323" y="48"/>
                  <a:pt x="327" y="46"/>
                  <a:pt x="329" y="49"/>
                </a:cubicBezTo>
                <a:cubicBezTo>
                  <a:pt x="331" y="50"/>
                  <a:pt x="331" y="52"/>
                  <a:pt x="334" y="54"/>
                </a:cubicBezTo>
                <a:cubicBezTo>
                  <a:pt x="335" y="55"/>
                  <a:pt x="338" y="49"/>
                  <a:pt x="340" y="49"/>
                </a:cubicBezTo>
                <a:cubicBezTo>
                  <a:pt x="342" y="48"/>
                  <a:pt x="346" y="48"/>
                  <a:pt x="347" y="49"/>
                </a:cubicBezTo>
                <a:cubicBezTo>
                  <a:pt x="348" y="50"/>
                  <a:pt x="348" y="50"/>
                  <a:pt x="348" y="50"/>
                </a:cubicBezTo>
                <a:cubicBezTo>
                  <a:pt x="349" y="51"/>
                  <a:pt x="348" y="53"/>
                  <a:pt x="348" y="54"/>
                </a:cubicBezTo>
                <a:close/>
                <a:moveTo>
                  <a:pt x="341" y="73"/>
                </a:moveTo>
                <a:cubicBezTo>
                  <a:pt x="339" y="72"/>
                  <a:pt x="339" y="72"/>
                  <a:pt x="338" y="72"/>
                </a:cubicBezTo>
                <a:cubicBezTo>
                  <a:pt x="338" y="71"/>
                  <a:pt x="337" y="70"/>
                  <a:pt x="338" y="69"/>
                </a:cubicBezTo>
                <a:cubicBezTo>
                  <a:pt x="338" y="68"/>
                  <a:pt x="339" y="68"/>
                  <a:pt x="339" y="68"/>
                </a:cubicBezTo>
                <a:cubicBezTo>
                  <a:pt x="340" y="68"/>
                  <a:pt x="342" y="68"/>
                  <a:pt x="343" y="68"/>
                </a:cubicBezTo>
                <a:cubicBezTo>
                  <a:pt x="343" y="68"/>
                  <a:pt x="343" y="69"/>
                  <a:pt x="344" y="69"/>
                </a:cubicBezTo>
                <a:cubicBezTo>
                  <a:pt x="344" y="72"/>
                  <a:pt x="343" y="71"/>
                  <a:pt x="341" y="73"/>
                </a:cubicBezTo>
                <a:close/>
                <a:moveTo>
                  <a:pt x="326" y="141"/>
                </a:moveTo>
                <a:cubicBezTo>
                  <a:pt x="326" y="141"/>
                  <a:pt x="326" y="141"/>
                  <a:pt x="325" y="142"/>
                </a:cubicBezTo>
                <a:lnTo>
                  <a:pt x="323" y="142"/>
                </a:lnTo>
                <a:cubicBezTo>
                  <a:pt x="322" y="139"/>
                  <a:pt x="320" y="133"/>
                  <a:pt x="322" y="131"/>
                </a:cubicBezTo>
                <a:cubicBezTo>
                  <a:pt x="323" y="129"/>
                  <a:pt x="324" y="130"/>
                  <a:pt x="326" y="129"/>
                </a:cubicBezTo>
                <a:lnTo>
                  <a:pt x="328" y="129"/>
                </a:lnTo>
                <a:cubicBezTo>
                  <a:pt x="329" y="129"/>
                  <a:pt x="329" y="129"/>
                  <a:pt x="330" y="130"/>
                </a:cubicBezTo>
                <a:cubicBezTo>
                  <a:pt x="330" y="131"/>
                  <a:pt x="330" y="131"/>
                  <a:pt x="331" y="132"/>
                </a:cubicBezTo>
                <a:cubicBezTo>
                  <a:pt x="331" y="134"/>
                  <a:pt x="327" y="140"/>
                  <a:pt x="326" y="141"/>
                </a:cubicBezTo>
                <a:close/>
                <a:moveTo>
                  <a:pt x="323" y="95"/>
                </a:moveTo>
                <a:cubicBezTo>
                  <a:pt x="324" y="95"/>
                  <a:pt x="325" y="95"/>
                  <a:pt x="326" y="95"/>
                </a:cubicBezTo>
                <a:cubicBezTo>
                  <a:pt x="327" y="96"/>
                  <a:pt x="327" y="96"/>
                  <a:pt x="327" y="96"/>
                </a:cubicBezTo>
                <a:cubicBezTo>
                  <a:pt x="328" y="100"/>
                  <a:pt x="326" y="101"/>
                  <a:pt x="323" y="101"/>
                </a:cubicBezTo>
                <a:cubicBezTo>
                  <a:pt x="322" y="100"/>
                  <a:pt x="321" y="100"/>
                  <a:pt x="321" y="99"/>
                </a:cubicBezTo>
                <a:cubicBezTo>
                  <a:pt x="321" y="96"/>
                  <a:pt x="321" y="96"/>
                  <a:pt x="323" y="95"/>
                </a:cubicBezTo>
                <a:close/>
                <a:moveTo>
                  <a:pt x="573" y="132"/>
                </a:moveTo>
                <a:cubicBezTo>
                  <a:pt x="575" y="132"/>
                  <a:pt x="575" y="132"/>
                  <a:pt x="576" y="133"/>
                </a:cubicBezTo>
                <a:cubicBezTo>
                  <a:pt x="576" y="134"/>
                  <a:pt x="576" y="134"/>
                  <a:pt x="576" y="135"/>
                </a:cubicBezTo>
                <a:cubicBezTo>
                  <a:pt x="575" y="135"/>
                  <a:pt x="575" y="135"/>
                  <a:pt x="574" y="135"/>
                </a:cubicBezTo>
                <a:cubicBezTo>
                  <a:pt x="573" y="135"/>
                  <a:pt x="573" y="135"/>
                  <a:pt x="573" y="134"/>
                </a:cubicBezTo>
                <a:cubicBezTo>
                  <a:pt x="572" y="134"/>
                  <a:pt x="572" y="134"/>
                  <a:pt x="572" y="134"/>
                </a:cubicBezTo>
                <a:cubicBezTo>
                  <a:pt x="572" y="132"/>
                  <a:pt x="573" y="133"/>
                  <a:pt x="573" y="132"/>
                </a:cubicBezTo>
                <a:close/>
                <a:moveTo>
                  <a:pt x="577" y="172"/>
                </a:moveTo>
                <a:cubicBezTo>
                  <a:pt x="579" y="166"/>
                  <a:pt x="578" y="164"/>
                  <a:pt x="585" y="160"/>
                </a:cubicBezTo>
                <a:cubicBezTo>
                  <a:pt x="585" y="159"/>
                  <a:pt x="586" y="157"/>
                  <a:pt x="586" y="156"/>
                </a:cubicBezTo>
                <a:cubicBezTo>
                  <a:pt x="586" y="152"/>
                  <a:pt x="583" y="147"/>
                  <a:pt x="582" y="145"/>
                </a:cubicBezTo>
                <a:cubicBezTo>
                  <a:pt x="581" y="143"/>
                  <a:pt x="581" y="141"/>
                  <a:pt x="581" y="139"/>
                </a:cubicBezTo>
                <a:cubicBezTo>
                  <a:pt x="581" y="137"/>
                  <a:pt x="581" y="135"/>
                  <a:pt x="581" y="133"/>
                </a:cubicBezTo>
                <a:cubicBezTo>
                  <a:pt x="581" y="131"/>
                  <a:pt x="580" y="128"/>
                  <a:pt x="580" y="127"/>
                </a:cubicBezTo>
                <a:cubicBezTo>
                  <a:pt x="580" y="123"/>
                  <a:pt x="580" y="120"/>
                  <a:pt x="580" y="116"/>
                </a:cubicBezTo>
                <a:cubicBezTo>
                  <a:pt x="580" y="115"/>
                  <a:pt x="579" y="112"/>
                  <a:pt x="580" y="109"/>
                </a:cubicBezTo>
                <a:cubicBezTo>
                  <a:pt x="580" y="106"/>
                  <a:pt x="582" y="98"/>
                  <a:pt x="581" y="95"/>
                </a:cubicBezTo>
                <a:cubicBezTo>
                  <a:pt x="580" y="93"/>
                  <a:pt x="579" y="90"/>
                  <a:pt x="578" y="88"/>
                </a:cubicBezTo>
                <a:cubicBezTo>
                  <a:pt x="577" y="84"/>
                  <a:pt x="579" y="81"/>
                  <a:pt x="579" y="78"/>
                </a:cubicBezTo>
                <a:cubicBezTo>
                  <a:pt x="579" y="77"/>
                  <a:pt x="579" y="76"/>
                  <a:pt x="579" y="75"/>
                </a:cubicBezTo>
                <a:cubicBezTo>
                  <a:pt x="578" y="74"/>
                  <a:pt x="580" y="71"/>
                  <a:pt x="581" y="70"/>
                </a:cubicBezTo>
                <a:cubicBezTo>
                  <a:pt x="581" y="66"/>
                  <a:pt x="579" y="65"/>
                  <a:pt x="577" y="64"/>
                </a:cubicBezTo>
                <a:cubicBezTo>
                  <a:pt x="576" y="60"/>
                  <a:pt x="577" y="57"/>
                  <a:pt x="579" y="55"/>
                </a:cubicBezTo>
                <a:cubicBezTo>
                  <a:pt x="579" y="52"/>
                  <a:pt x="577" y="51"/>
                  <a:pt x="575" y="50"/>
                </a:cubicBezTo>
                <a:cubicBezTo>
                  <a:pt x="575" y="50"/>
                  <a:pt x="573" y="51"/>
                  <a:pt x="573" y="51"/>
                </a:cubicBezTo>
                <a:cubicBezTo>
                  <a:pt x="569" y="51"/>
                  <a:pt x="564" y="49"/>
                  <a:pt x="563" y="46"/>
                </a:cubicBezTo>
                <a:cubicBezTo>
                  <a:pt x="563" y="45"/>
                  <a:pt x="563" y="44"/>
                  <a:pt x="562" y="43"/>
                </a:cubicBezTo>
                <a:cubicBezTo>
                  <a:pt x="562" y="42"/>
                  <a:pt x="561" y="41"/>
                  <a:pt x="560" y="40"/>
                </a:cubicBezTo>
                <a:cubicBezTo>
                  <a:pt x="551" y="38"/>
                  <a:pt x="540" y="38"/>
                  <a:pt x="529" y="38"/>
                </a:cubicBezTo>
                <a:cubicBezTo>
                  <a:pt x="525" y="38"/>
                  <a:pt x="521" y="36"/>
                  <a:pt x="517" y="37"/>
                </a:cubicBezTo>
                <a:cubicBezTo>
                  <a:pt x="514" y="38"/>
                  <a:pt x="511" y="39"/>
                  <a:pt x="509" y="40"/>
                </a:cubicBezTo>
                <a:cubicBezTo>
                  <a:pt x="504" y="41"/>
                  <a:pt x="503" y="37"/>
                  <a:pt x="499" y="38"/>
                </a:cubicBezTo>
                <a:cubicBezTo>
                  <a:pt x="497" y="38"/>
                  <a:pt x="495" y="40"/>
                  <a:pt x="493" y="41"/>
                </a:cubicBezTo>
                <a:cubicBezTo>
                  <a:pt x="492" y="41"/>
                  <a:pt x="489" y="41"/>
                  <a:pt x="487" y="41"/>
                </a:cubicBezTo>
                <a:cubicBezTo>
                  <a:pt x="483" y="42"/>
                  <a:pt x="480" y="40"/>
                  <a:pt x="477" y="39"/>
                </a:cubicBezTo>
                <a:lnTo>
                  <a:pt x="473" y="39"/>
                </a:lnTo>
                <a:cubicBezTo>
                  <a:pt x="471" y="39"/>
                  <a:pt x="469" y="38"/>
                  <a:pt x="467" y="37"/>
                </a:cubicBezTo>
                <a:cubicBezTo>
                  <a:pt x="465" y="37"/>
                  <a:pt x="464" y="37"/>
                  <a:pt x="462" y="37"/>
                </a:cubicBezTo>
                <a:cubicBezTo>
                  <a:pt x="460" y="36"/>
                  <a:pt x="459" y="34"/>
                  <a:pt x="457" y="34"/>
                </a:cubicBezTo>
                <a:cubicBezTo>
                  <a:pt x="452" y="32"/>
                  <a:pt x="450" y="37"/>
                  <a:pt x="447" y="38"/>
                </a:cubicBezTo>
                <a:cubicBezTo>
                  <a:pt x="445" y="38"/>
                  <a:pt x="443" y="36"/>
                  <a:pt x="441" y="36"/>
                </a:cubicBezTo>
                <a:cubicBezTo>
                  <a:pt x="440" y="35"/>
                  <a:pt x="439" y="36"/>
                  <a:pt x="437" y="36"/>
                </a:cubicBezTo>
                <a:cubicBezTo>
                  <a:pt x="436" y="35"/>
                  <a:pt x="434" y="34"/>
                  <a:pt x="432" y="34"/>
                </a:cubicBezTo>
                <a:cubicBezTo>
                  <a:pt x="430" y="35"/>
                  <a:pt x="428" y="37"/>
                  <a:pt x="426" y="37"/>
                </a:cubicBezTo>
                <a:cubicBezTo>
                  <a:pt x="423" y="38"/>
                  <a:pt x="421" y="37"/>
                  <a:pt x="419" y="38"/>
                </a:cubicBezTo>
                <a:cubicBezTo>
                  <a:pt x="417" y="39"/>
                  <a:pt x="415" y="40"/>
                  <a:pt x="413" y="41"/>
                </a:cubicBezTo>
                <a:cubicBezTo>
                  <a:pt x="413" y="41"/>
                  <a:pt x="406" y="41"/>
                  <a:pt x="406" y="41"/>
                </a:cubicBezTo>
                <a:cubicBezTo>
                  <a:pt x="405" y="41"/>
                  <a:pt x="401" y="40"/>
                  <a:pt x="399" y="41"/>
                </a:cubicBezTo>
                <a:cubicBezTo>
                  <a:pt x="398" y="41"/>
                  <a:pt x="397" y="42"/>
                  <a:pt x="396" y="42"/>
                </a:cubicBezTo>
                <a:cubicBezTo>
                  <a:pt x="390" y="41"/>
                  <a:pt x="383" y="42"/>
                  <a:pt x="377" y="43"/>
                </a:cubicBezTo>
                <a:cubicBezTo>
                  <a:pt x="372" y="42"/>
                  <a:pt x="371" y="44"/>
                  <a:pt x="367" y="45"/>
                </a:cubicBezTo>
                <a:cubicBezTo>
                  <a:pt x="364" y="45"/>
                  <a:pt x="360" y="45"/>
                  <a:pt x="357" y="44"/>
                </a:cubicBezTo>
                <a:cubicBezTo>
                  <a:pt x="355" y="45"/>
                  <a:pt x="353" y="46"/>
                  <a:pt x="351" y="45"/>
                </a:cubicBezTo>
                <a:cubicBezTo>
                  <a:pt x="349" y="45"/>
                  <a:pt x="348" y="43"/>
                  <a:pt x="347" y="43"/>
                </a:cubicBezTo>
                <a:cubicBezTo>
                  <a:pt x="346" y="42"/>
                  <a:pt x="343" y="42"/>
                  <a:pt x="342" y="41"/>
                </a:cubicBezTo>
                <a:cubicBezTo>
                  <a:pt x="339" y="40"/>
                  <a:pt x="336" y="42"/>
                  <a:pt x="334" y="42"/>
                </a:cubicBezTo>
                <a:cubicBezTo>
                  <a:pt x="332" y="42"/>
                  <a:pt x="326" y="40"/>
                  <a:pt x="325" y="39"/>
                </a:cubicBezTo>
                <a:cubicBezTo>
                  <a:pt x="317" y="39"/>
                  <a:pt x="315" y="45"/>
                  <a:pt x="312" y="49"/>
                </a:cubicBezTo>
                <a:cubicBezTo>
                  <a:pt x="312" y="52"/>
                  <a:pt x="314" y="52"/>
                  <a:pt x="314" y="54"/>
                </a:cubicBezTo>
                <a:cubicBezTo>
                  <a:pt x="315" y="56"/>
                  <a:pt x="314" y="58"/>
                  <a:pt x="315" y="60"/>
                </a:cubicBezTo>
                <a:cubicBezTo>
                  <a:pt x="316" y="62"/>
                  <a:pt x="318" y="62"/>
                  <a:pt x="320" y="63"/>
                </a:cubicBezTo>
                <a:cubicBezTo>
                  <a:pt x="320" y="64"/>
                  <a:pt x="321" y="66"/>
                  <a:pt x="320" y="67"/>
                </a:cubicBezTo>
                <a:cubicBezTo>
                  <a:pt x="319" y="68"/>
                  <a:pt x="318" y="68"/>
                  <a:pt x="318" y="69"/>
                </a:cubicBezTo>
                <a:cubicBezTo>
                  <a:pt x="315" y="69"/>
                  <a:pt x="312" y="69"/>
                  <a:pt x="311" y="70"/>
                </a:cubicBezTo>
                <a:cubicBezTo>
                  <a:pt x="309" y="77"/>
                  <a:pt x="313" y="81"/>
                  <a:pt x="314" y="87"/>
                </a:cubicBezTo>
                <a:cubicBezTo>
                  <a:pt x="316" y="91"/>
                  <a:pt x="313" y="94"/>
                  <a:pt x="312" y="97"/>
                </a:cubicBezTo>
                <a:cubicBezTo>
                  <a:pt x="311" y="102"/>
                  <a:pt x="316" y="105"/>
                  <a:pt x="319" y="106"/>
                </a:cubicBezTo>
                <a:cubicBezTo>
                  <a:pt x="319" y="107"/>
                  <a:pt x="320" y="108"/>
                  <a:pt x="319" y="109"/>
                </a:cubicBezTo>
                <a:cubicBezTo>
                  <a:pt x="318" y="110"/>
                  <a:pt x="317" y="109"/>
                  <a:pt x="316" y="110"/>
                </a:cubicBezTo>
                <a:cubicBezTo>
                  <a:pt x="315" y="111"/>
                  <a:pt x="315" y="112"/>
                  <a:pt x="314" y="113"/>
                </a:cubicBezTo>
                <a:cubicBezTo>
                  <a:pt x="315" y="117"/>
                  <a:pt x="316" y="120"/>
                  <a:pt x="317" y="123"/>
                </a:cubicBezTo>
                <a:cubicBezTo>
                  <a:pt x="318" y="125"/>
                  <a:pt x="318" y="127"/>
                  <a:pt x="319" y="129"/>
                </a:cubicBezTo>
                <a:cubicBezTo>
                  <a:pt x="319" y="131"/>
                  <a:pt x="317" y="133"/>
                  <a:pt x="316" y="134"/>
                </a:cubicBezTo>
                <a:cubicBezTo>
                  <a:pt x="316" y="138"/>
                  <a:pt x="318" y="138"/>
                  <a:pt x="319" y="140"/>
                </a:cubicBezTo>
                <a:cubicBezTo>
                  <a:pt x="319" y="141"/>
                  <a:pt x="318" y="142"/>
                  <a:pt x="318" y="142"/>
                </a:cubicBezTo>
                <a:cubicBezTo>
                  <a:pt x="317" y="146"/>
                  <a:pt x="315" y="151"/>
                  <a:pt x="318" y="154"/>
                </a:cubicBezTo>
                <a:cubicBezTo>
                  <a:pt x="318" y="158"/>
                  <a:pt x="316" y="159"/>
                  <a:pt x="315" y="161"/>
                </a:cubicBezTo>
                <a:cubicBezTo>
                  <a:pt x="314" y="163"/>
                  <a:pt x="314" y="165"/>
                  <a:pt x="313" y="166"/>
                </a:cubicBezTo>
                <a:cubicBezTo>
                  <a:pt x="313" y="167"/>
                  <a:pt x="312" y="168"/>
                  <a:pt x="312" y="169"/>
                </a:cubicBezTo>
                <a:cubicBezTo>
                  <a:pt x="310" y="173"/>
                  <a:pt x="313" y="176"/>
                  <a:pt x="311" y="179"/>
                </a:cubicBezTo>
                <a:cubicBezTo>
                  <a:pt x="311" y="183"/>
                  <a:pt x="314" y="183"/>
                  <a:pt x="315" y="186"/>
                </a:cubicBezTo>
                <a:cubicBezTo>
                  <a:pt x="316" y="187"/>
                  <a:pt x="316" y="189"/>
                  <a:pt x="317" y="191"/>
                </a:cubicBezTo>
                <a:cubicBezTo>
                  <a:pt x="320" y="191"/>
                  <a:pt x="321" y="191"/>
                  <a:pt x="324" y="191"/>
                </a:cubicBezTo>
                <a:cubicBezTo>
                  <a:pt x="325" y="192"/>
                  <a:pt x="326" y="193"/>
                  <a:pt x="327" y="194"/>
                </a:cubicBezTo>
                <a:lnTo>
                  <a:pt x="326" y="202"/>
                </a:lnTo>
                <a:cubicBezTo>
                  <a:pt x="325" y="204"/>
                  <a:pt x="323" y="205"/>
                  <a:pt x="323" y="206"/>
                </a:cubicBezTo>
                <a:cubicBezTo>
                  <a:pt x="320" y="206"/>
                  <a:pt x="317" y="206"/>
                  <a:pt x="316" y="207"/>
                </a:cubicBezTo>
                <a:cubicBezTo>
                  <a:pt x="315" y="211"/>
                  <a:pt x="315" y="215"/>
                  <a:pt x="313" y="217"/>
                </a:cubicBezTo>
                <a:cubicBezTo>
                  <a:pt x="313" y="219"/>
                  <a:pt x="314" y="222"/>
                  <a:pt x="315" y="224"/>
                </a:cubicBezTo>
                <a:cubicBezTo>
                  <a:pt x="318" y="227"/>
                  <a:pt x="321" y="225"/>
                  <a:pt x="318" y="231"/>
                </a:cubicBezTo>
                <a:cubicBezTo>
                  <a:pt x="319" y="232"/>
                  <a:pt x="319" y="232"/>
                  <a:pt x="320" y="233"/>
                </a:cubicBezTo>
                <a:cubicBezTo>
                  <a:pt x="321" y="233"/>
                  <a:pt x="324" y="233"/>
                  <a:pt x="325" y="234"/>
                </a:cubicBezTo>
                <a:cubicBezTo>
                  <a:pt x="326" y="235"/>
                  <a:pt x="324" y="237"/>
                  <a:pt x="324" y="238"/>
                </a:cubicBezTo>
                <a:cubicBezTo>
                  <a:pt x="323" y="240"/>
                  <a:pt x="323" y="241"/>
                  <a:pt x="323" y="243"/>
                </a:cubicBezTo>
                <a:cubicBezTo>
                  <a:pt x="322" y="244"/>
                  <a:pt x="320" y="244"/>
                  <a:pt x="319" y="245"/>
                </a:cubicBezTo>
                <a:cubicBezTo>
                  <a:pt x="319" y="246"/>
                  <a:pt x="319" y="247"/>
                  <a:pt x="318" y="248"/>
                </a:cubicBezTo>
                <a:cubicBezTo>
                  <a:pt x="318" y="249"/>
                  <a:pt x="318" y="250"/>
                  <a:pt x="318" y="252"/>
                </a:cubicBezTo>
                <a:cubicBezTo>
                  <a:pt x="318" y="253"/>
                  <a:pt x="316" y="255"/>
                  <a:pt x="317" y="258"/>
                </a:cubicBezTo>
                <a:cubicBezTo>
                  <a:pt x="318" y="260"/>
                  <a:pt x="320" y="262"/>
                  <a:pt x="319" y="266"/>
                </a:cubicBezTo>
                <a:cubicBezTo>
                  <a:pt x="319" y="268"/>
                  <a:pt x="319" y="270"/>
                  <a:pt x="318" y="272"/>
                </a:cubicBezTo>
                <a:cubicBezTo>
                  <a:pt x="317" y="273"/>
                  <a:pt x="314" y="274"/>
                  <a:pt x="314" y="277"/>
                </a:cubicBezTo>
                <a:cubicBezTo>
                  <a:pt x="315" y="280"/>
                  <a:pt x="318" y="282"/>
                  <a:pt x="320" y="284"/>
                </a:cubicBezTo>
                <a:cubicBezTo>
                  <a:pt x="323" y="284"/>
                  <a:pt x="328" y="285"/>
                  <a:pt x="330" y="284"/>
                </a:cubicBezTo>
                <a:cubicBezTo>
                  <a:pt x="331" y="283"/>
                  <a:pt x="331" y="282"/>
                  <a:pt x="332" y="282"/>
                </a:cubicBezTo>
                <a:cubicBezTo>
                  <a:pt x="334" y="280"/>
                  <a:pt x="336" y="279"/>
                  <a:pt x="340" y="279"/>
                </a:cubicBezTo>
                <a:cubicBezTo>
                  <a:pt x="341" y="280"/>
                  <a:pt x="343" y="282"/>
                  <a:pt x="344" y="283"/>
                </a:cubicBezTo>
                <a:cubicBezTo>
                  <a:pt x="345" y="284"/>
                  <a:pt x="346" y="284"/>
                  <a:pt x="347" y="285"/>
                </a:cubicBezTo>
                <a:cubicBezTo>
                  <a:pt x="351" y="284"/>
                  <a:pt x="352" y="282"/>
                  <a:pt x="354" y="281"/>
                </a:cubicBezTo>
                <a:cubicBezTo>
                  <a:pt x="357" y="279"/>
                  <a:pt x="361" y="284"/>
                  <a:pt x="366" y="284"/>
                </a:cubicBezTo>
                <a:cubicBezTo>
                  <a:pt x="373" y="284"/>
                  <a:pt x="377" y="284"/>
                  <a:pt x="383" y="283"/>
                </a:cubicBezTo>
                <a:cubicBezTo>
                  <a:pt x="384" y="283"/>
                  <a:pt x="386" y="283"/>
                  <a:pt x="388" y="283"/>
                </a:cubicBezTo>
                <a:cubicBezTo>
                  <a:pt x="389" y="282"/>
                  <a:pt x="391" y="281"/>
                  <a:pt x="392" y="280"/>
                </a:cubicBezTo>
                <a:cubicBezTo>
                  <a:pt x="394" y="280"/>
                  <a:pt x="395" y="280"/>
                  <a:pt x="397" y="279"/>
                </a:cubicBezTo>
                <a:cubicBezTo>
                  <a:pt x="397" y="279"/>
                  <a:pt x="397" y="279"/>
                  <a:pt x="397" y="278"/>
                </a:cubicBezTo>
                <a:cubicBezTo>
                  <a:pt x="395" y="278"/>
                  <a:pt x="393" y="276"/>
                  <a:pt x="391" y="275"/>
                </a:cubicBezTo>
                <a:cubicBezTo>
                  <a:pt x="391" y="274"/>
                  <a:pt x="391" y="274"/>
                  <a:pt x="392" y="274"/>
                </a:cubicBezTo>
                <a:lnTo>
                  <a:pt x="402" y="276"/>
                </a:lnTo>
                <a:cubicBezTo>
                  <a:pt x="401" y="277"/>
                  <a:pt x="400" y="278"/>
                  <a:pt x="399" y="278"/>
                </a:cubicBezTo>
                <a:cubicBezTo>
                  <a:pt x="400" y="280"/>
                  <a:pt x="409" y="284"/>
                  <a:pt x="412" y="283"/>
                </a:cubicBezTo>
                <a:cubicBezTo>
                  <a:pt x="413" y="283"/>
                  <a:pt x="414" y="282"/>
                  <a:pt x="414" y="281"/>
                </a:cubicBezTo>
                <a:cubicBezTo>
                  <a:pt x="416" y="281"/>
                  <a:pt x="418" y="280"/>
                  <a:pt x="420" y="279"/>
                </a:cubicBezTo>
                <a:lnTo>
                  <a:pt x="431" y="282"/>
                </a:lnTo>
                <a:lnTo>
                  <a:pt x="459" y="286"/>
                </a:lnTo>
                <a:lnTo>
                  <a:pt x="459" y="286"/>
                </a:lnTo>
                <a:cubicBezTo>
                  <a:pt x="461" y="289"/>
                  <a:pt x="463" y="292"/>
                  <a:pt x="467" y="293"/>
                </a:cubicBezTo>
                <a:cubicBezTo>
                  <a:pt x="474" y="295"/>
                  <a:pt x="478" y="291"/>
                  <a:pt x="480" y="285"/>
                </a:cubicBezTo>
                <a:lnTo>
                  <a:pt x="486" y="284"/>
                </a:lnTo>
                <a:lnTo>
                  <a:pt x="488" y="280"/>
                </a:lnTo>
                <a:cubicBezTo>
                  <a:pt x="493" y="279"/>
                  <a:pt x="497" y="278"/>
                  <a:pt x="500" y="276"/>
                </a:cubicBezTo>
                <a:cubicBezTo>
                  <a:pt x="501" y="275"/>
                  <a:pt x="500" y="275"/>
                  <a:pt x="501" y="275"/>
                </a:cubicBezTo>
                <a:cubicBezTo>
                  <a:pt x="500" y="272"/>
                  <a:pt x="499" y="273"/>
                  <a:pt x="497" y="272"/>
                </a:cubicBezTo>
                <a:cubicBezTo>
                  <a:pt x="496" y="272"/>
                  <a:pt x="496" y="271"/>
                  <a:pt x="495" y="271"/>
                </a:cubicBezTo>
                <a:lnTo>
                  <a:pt x="512" y="270"/>
                </a:lnTo>
                <a:cubicBezTo>
                  <a:pt x="512" y="271"/>
                  <a:pt x="511" y="272"/>
                  <a:pt x="510" y="274"/>
                </a:cubicBezTo>
                <a:cubicBezTo>
                  <a:pt x="512" y="276"/>
                  <a:pt x="515" y="279"/>
                  <a:pt x="518" y="278"/>
                </a:cubicBezTo>
                <a:cubicBezTo>
                  <a:pt x="521" y="278"/>
                  <a:pt x="524" y="274"/>
                  <a:pt x="528" y="276"/>
                </a:cubicBezTo>
                <a:cubicBezTo>
                  <a:pt x="530" y="276"/>
                  <a:pt x="531" y="278"/>
                  <a:pt x="532" y="278"/>
                </a:cubicBezTo>
                <a:cubicBezTo>
                  <a:pt x="533" y="279"/>
                  <a:pt x="537" y="280"/>
                  <a:pt x="538" y="280"/>
                </a:cubicBezTo>
                <a:cubicBezTo>
                  <a:pt x="542" y="281"/>
                  <a:pt x="547" y="279"/>
                  <a:pt x="551" y="279"/>
                </a:cubicBezTo>
                <a:cubicBezTo>
                  <a:pt x="555" y="280"/>
                  <a:pt x="558" y="282"/>
                  <a:pt x="562" y="282"/>
                </a:cubicBezTo>
                <a:cubicBezTo>
                  <a:pt x="568" y="282"/>
                  <a:pt x="569" y="286"/>
                  <a:pt x="572" y="288"/>
                </a:cubicBezTo>
                <a:cubicBezTo>
                  <a:pt x="573" y="288"/>
                  <a:pt x="577" y="289"/>
                  <a:pt x="578" y="289"/>
                </a:cubicBezTo>
                <a:cubicBezTo>
                  <a:pt x="581" y="288"/>
                  <a:pt x="583" y="286"/>
                  <a:pt x="583" y="284"/>
                </a:cubicBezTo>
                <a:cubicBezTo>
                  <a:pt x="584" y="283"/>
                  <a:pt x="582" y="273"/>
                  <a:pt x="581" y="272"/>
                </a:cubicBezTo>
                <a:cubicBezTo>
                  <a:pt x="580" y="271"/>
                  <a:pt x="580" y="271"/>
                  <a:pt x="579" y="271"/>
                </a:cubicBezTo>
                <a:lnTo>
                  <a:pt x="579" y="271"/>
                </a:lnTo>
                <a:lnTo>
                  <a:pt x="579" y="271"/>
                </a:lnTo>
                <a:lnTo>
                  <a:pt x="579" y="271"/>
                </a:lnTo>
                <a:cubicBezTo>
                  <a:pt x="577" y="272"/>
                  <a:pt x="577" y="274"/>
                  <a:pt x="576" y="274"/>
                </a:cubicBezTo>
                <a:cubicBezTo>
                  <a:pt x="575" y="275"/>
                  <a:pt x="574" y="275"/>
                  <a:pt x="573" y="275"/>
                </a:cubicBezTo>
                <a:cubicBezTo>
                  <a:pt x="570" y="275"/>
                  <a:pt x="569" y="273"/>
                  <a:pt x="568" y="271"/>
                </a:cubicBezTo>
                <a:cubicBezTo>
                  <a:pt x="566" y="271"/>
                  <a:pt x="561" y="271"/>
                  <a:pt x="560" y="271"/>
                </a:cubicBezTo>
                <a:cubicBezTo>
                  <a:pt x="558" y="270"/>
                  <a:pt x="558" y="267"/>
                  <a:pt x="557" y="265"/>
                </a:cubicBezTo>
                <a:lnTo>
                  <a:pt x="559" y="256"/>
                </a:lnTo>
                <a:cubicBezTo>
                  <a:pt x="561" y="256"/>
                  <a:pt x="562" y="256"/>
                  <a:pt x="563" y="257"/>
                </a:cubicBezTo>
                <a:cubicBezTo>
                  <a:pt x="565" y="258"/>
                  <a:pt x="566" y="261"/>
                  <a:pt x="568" y="263"/>
                </a:cubicBezTo>
                <a:cubicBezTo>
                  <a:pt x="569" y="263"/>
                  <a:pt x="571" y="263"/>
                  <a:pt x="572" y="264"/>
                </a:cubicBezTo>
                <a:cubicBezTo>
                  <a:pt x="573" y="264"/>
                  <a:pt x="575" y="266"/>
                  <a:pt x="577" y="268"/>
                </a:cubicBezTo>
                <a:cubicBezTo>
                  <a:pt x="577" y="267"/>
                  <a:pt x="577" y="268"/>
                  <a:pt x="578" y="267"/>
                </a:cubicBezTo>
                <a:cubicBezTo>
                  <a:pt x="579" y="266"/>
                  <a:pt x="578" y="264"/>
                  <a:pt x="579" y="262"/>
                </a:cubicBezTo>
                <a:cubicBezTo>
                  <a:pt x="580" y="258"/>
                  <a:pt x="583" y="254"/>
                  <a:pt x="583" y="250"/>
                </a:cubicBezTo>
                <a:cubicBezTo>
                  <a:pt x="580" y="248"/>
                  <a:pt x="579" y="246"/>
                  <a:pt x="576" y="244"/>
                </a:cubicBezTo>
                <a:cubicBezTo>
                  <a:pt x="576" y="242"/>
                  <a:pt x="575" y="240"/>
                  <a:pt x="576" y="239"/>
                </a:cubicBezTo>
                <a:cubicBezTo>
                  <a:pt x="577" y="237"/>
                  <a:pt x="578" y="237"/>
                  <a:pt x="580" y="237"/>
                </a:cubicBezTo>
                <a:cubicBezTo>
                  <a:pt x="581" y="236"/>
                  <a:pt x="583" y="232"/>
                  <a:pt x="583" y="231"/>
                </a:cubicBezTo>
                <a:cubicBezTo>
                  <a:pt x="584" y="227"/>
                  <a:pt x="579" y="222"/>
                  <a:pt x="578" y="219"/>
                </a:cubicBezTo>
                <a:cubicBezTo>
                  <a:pt x="577" y="215"/>
                  <a:pt x="579" y="211"/>
                  <a:pt x="580" y="208"/>
                </a:cubicBezTo>
                <a:lnTo>
                  <a:pt x="580" y="202"/>
                </a:lnTo>
                <a:cubicBezTo>
                  <a:pt x="580" y="201"/>
                  <a:pt x="581" y="199"/>
                  <a:pt x="582" y="198"/>
                </a:cubicBezTo>
                <a:cubicBezTo>
                  <a:pt x="582" y="195"/>
                  <a:pt x="579" y="192"/>
                  <a:pt x="581" y="189"/>
                </a:cubicBezTo>
                <a:cubicBezTo>
                  <a:pt x="581" y="188"/>
                  <a:pt x="585" y="185"/>
                  <a:pt x="586" y="184"/>
                </a:cubicBezTo>
                <a:cubicBezTo>
                  <a:pt x="586" y="183"/>
                  <a:pt x="586" y="183"/>
                  <a:pt x="586" y="183"/>
                </a:cubicBezTo>
                <a:cubicBezTo>
                  <a:pt x="584" y="179"/>
                  <a:pt x="578" y="182"/>
                  <a:pt x="574" y="182"/>
                </a:cubicBezTo>
                <a:cubicBezTo>
                  <a:pt x="573" y="181"/>
                  <a:pt x="572" y="181"/>
                  <a:pt x="571" y="180"/>
                </a:cubicBezTo>
                <a:cubicBezTo>
                  <a:pt x="570" y="180"/>
                  <a:pt x="571" y="180"/>
                  <a:pt x="570" y="179"/>
                </a:cubicBezTo>
                <a:cubicBezTo>
                  <a:pt x="570" y="177"/>
                  <a:pt x="571" y="176"/>
                  <a:pt x="572" y="174"/>
                </a:cubicBezTo>
                <a:cubicBezTo>
                  <a:pt x="574" y="174"/>
                  <a:pt x="575" y="173"/>
                  <a:pt x="577" y="172"/>
                </a:cubicBezTo>
                <a:close/>
                <a:moveTo>
                  <a:pt x="13" y="122"/>
                </a:moveTo>
                <a:cubicBezTo>
                  <a:pt x="13" y="122"/>
                  <a:pt x="12" y="122"/>
                  <a:pt x="12" y="122"/>
                </a:cubicBezTo>
                <a:cubicBezTo>
                  <a:pt x="12" y="123"/>
                  <a:pt x="12" y="125"/>
                  <a:pt x="12" y="127"/>
                </a:cubicBezTo>
                <a:cubicBezTo>
                  <a:pt x="14" y="127"/>
                  <a:pt x="14" y="126"/>
                  <a:pt x="14" y="125"/>
                </a:cubicBezTo>
                <a:cubicBezTo>
                  <a:pt x="14" y="124"/>
                  <a:pt x="14" y="123"/>
                  <a:pt x="13" y="122"/>
                </a:cubicBezTo>
                <a:close/>
                <a:moveTo>
                  <a:pt x="48" y="578"/>
                </a:moveTo>
                <a:cubicBezTo>
                  <a:pt x="45" y="577"/>
                  <a:pt x="43" y="571"/>
                  <a:pt x="39" y="569"/>
                </a:cubicBezTo>
                <a:cubicBezTo>
                  <a:pt x="38" y="569"/>
                  <a:pt x="33" y="570"/>
                  <a:pt x="30" y="570"/>
                </a:cubicBezTo>
                <a:cubicBezTo>
                  <a:pt x="29" y="567"/>
                  <a:pt x="26" y="562"/>
                  <a:pt x="24" y="559"/>
                </a:cubicBezTo>
                <a:cubicBezTo>
                  <a:pt x="23" y="558"/>
                  <a:pt x="22" y="558"/>
                  <a:pt x="21" y="557"/>
                </a:cubicBezTo>
                <a:cubicBezTo>
                  <a:pt x="20" y="555"/>
                  <a:pt x="21" y="552"/>
                  <a:pt x="20" y="551"/>
                </a:cubicBezTo>
                <a:cubicBezTo>
                  <a:pt x="20" y="549"/>
                  <a:pt x="20" y="549"/>
                  <a:pt x="19" y="548"/>
                </a:cubicBezTo>
                <a:lnTo>
                  <a:pt x="17" y="548"/>
                </a:lnTo>
                <a:cubicBezTo>
                  <a:pt x="16" y="549"/>
                  <a:pt x="13" y="550"/>
                  <a:pt x="12" y="551"/>
                </a:cubicBezTo>
                <a:cubicBezTo>
                  <a:pt x="9" y="554"/>
                  <a:pt x="12" y="561"/>
                  <a:pt x="14" y="563"/>
                </a:cubicBezTo>
                <a:cubicBezTo>
                  <a:pt x="15" y="564"/>
                  <a:pt x="17" y="564"/>
                  <a:pt x="18" y="565"/>
                </a:cubicBezTo>
                <a:cubicBezTo>
                  <a:pt x="20" y="567"/>
                  <a:pt x="20" y="570"/>
                  <a:pt x="22" y="571"/>
                </a:cubicBezTo>
                <a:cubicBezTo>
                  <a:pt x="24" y="573"/>
                  <a:pt x="27" y="571"/>
                  <a:pt x="29" y="573"/>
                </a:cubicBezTo>
                <a:cubicBezTo>
                  <a:pt x="31" y="574"/>
                  <a:pt x="33" y="578"/>
                  <a:pt x="36" y="579"/>
                </a:cubicBezTo>
                <a:cubicBezTo>
                  <a:pt x="38" y="580"/>
                  <a:pt x="40" y="580"/>
                  <a:pt x="43" y="581"/>
                </a:cubicBezTo>
                <a:cubicBezTo>
                  <a:pt x="44" y="581"/>
                  <a:pt x="46" y="582"/>
                  <a:pt x="47" y="583"/>
                </a:cubicBezTo>
                <a:cubicBezTo>
                  <a:pt x="50" y="583"/>
                  <a:pt x="53" y="583"/>
                  <a:pt x="55" y="583"/>
                </a:cubicBezTo>
                <a:cubicBezTo>
                  <a:pt x="56" y="583"/>
                  <a:pt x="57" y="585"/>
                  <a:pt x="59" y="584"/>
                </a:cubicBezTo>
                <a:cubicBezTo>
                  <a:pt x="60" y="584"/>
                  <a:pt x="61" y="583"/>
                  <a:pt x="62" y="582"/>
                </a:cubicBezTo>
                <a:cubicBezTo>
                  <a:pt x="62" y="581"/>
                  <a:pt x="62" y="580"/>
                  <a:pt x="61" y="580"/>
                </a:cubicBezTo>
                <a:cubicBezTo>
                  <a:pt x="59" y="574"/>
                  <a:pt x="52" y="581"/>
                  <a:pt x="48" y="578"/>
                </a:cubicBezTo>
                <a:close/>
                <a:moveTo>
                  <a:pt x="13" y="405"/>
                </a:moveTo>
                <a:cubicBezTo>
                  <a:pt x="13" y="408"/>
                  <a:pt x="13" y="411"/>
                  <a:pt x="15" y="413"/>
                </a:cubicBezTo>
                <a:cubicBezTo>
                  <a:pt x="15" y="413"/>
                  <a:pt x="15" y="414"/>
                  <a:pt x="15" y="414"/>
                </a:cubicBezTo>
                <a:cubicBezTo>
                  <a:pt x="19" y="414"/>
                  <a:pt x="20" y="411"/>
                  <a:pt x="19" y="406"/>
                </a:cubicBezTo>
                <a:cubicBezTo>
                  <a:pt x="19" y="406"/>
                  <a:pt x="19" y="406"/>
                  <a:pt x="18" y="405"/>
                </a:cubicBezTo>
                <a:cubicBezTo>
                  <a:pt x="17" y="405"/>
                  <a:pt x="16" y="405"/>
                  <a:pt x="14" y="404"/>
                </a:cubicBezTo>
                <a:cubicBezTo>
                  <a:pt x="14" y="405"/>
                  <a:pt x="14" y="405"/>
                  <a:pt x="13" y="405"/>
                </a:cubicBezTo>
                <a:close/>
                <a:moveTo>
                  <a:pt x="16" y="522"/>
                </a:moveTo>
                <a:cubicBezTo>
                  <a:pt x="16" y="519"/>
                  <a:pt x="14" y="516"/>
                  <a:pt x="15" y="512"/>
                </a:cubicBezTo>
                <a:cubicBezTo>
                  <a:pt x="16" y="509"/>
                  <a:pt x="19" y="506"/>
                  <a:pt x="18" y="502"/>
                </a:cubicBezTo>
                <a:cubicBezTo>
                  <a:pt x="16" y="495"/>
                  <a:pt x="10" y="491"/>
                  <a:pt x="15" y="484"/>
                </a:cubicBezTo>
                <a:cubicBezTo>
                  <a:pt x="16" y="482"/>
                  <a:pt x="16" y="481"/>
                  <a:pt x="18" y="480"/>
                </a:cubicBezTo>
                <a:cubicBezTo>
                  <a:pt x="18" y="478"/>
                  <a:pt x="19" y="471"/>
                  <a:pt x="18" y="469"/>
                </a:cubicBezTo>
                <a:cubicBezTo>
                  <a:pt x="17" y="468"/>
                  <a:pt x="17" y="468"/>
                  <a:pt x="15" y="468"/>
                </a:cubicBezTo>
                <a:cubicBezTo>
                  <a:pt x="14" y="470"/>
                  <a:pt x="12" y="473"/>
                  <a:pt x="9" y="471"/>
                </a:cubicBezTo>
                <a:cubicBezTo>
                  <a:pt x="7" y="471"/>
                  <a:pt x="6" y="470"/>
                  <a:pt x="5" y="469"/>
                </a:cubicBezTo>
                <a:cubicBezTo>
                  <a:pt x="3" y="470"/>
                  <a:pt x="4" y="472"/>
                  <a:pt x="3" y="473"/>
                </a:cubicBezTo>
                <a:cubicBezTo>
                  <a:pt x="3" y="474"/>
                  <a:pt x="2" y="476"/>
                  <a:pt x="2" y="478"/>
                </a:cubicBezTo>
                <a:cubicBezTo>
                  <a:pt x="2" y="479"/>
                  <a:pt x="3" y="480"/>
                  <a:pt x="3" y="482"/>
                </a:cubicBezTo>
                <a:cubicBezTo>
                  <a:pt x="2" y="484"/>
                  <a:pt x="2" y="488"/>
                  <a:pt x="2" y="491"/>
                </a:cubicBezTo>
                <a:cubicBezTo>
                  <a:pt x="2" y="494"/>
                  <a:pt x="2" y="497"/>
                  <a:pt x="2" y="500"/>
                </a:cubicBezTo>
                <a:cubicBezTo>
                  <a:pt x="2" y="500"/>
                  <a:pt x="1" y="502"/>
                  <a:pt x="1" y="503"/>
                </a:cubicBezTo>
                <a:cubicBezTo>
                  <a:pt x="1" y="505"/>
                  <a:pt x="3" y="506"/>
                  <a:pt x="3" y="508"/>
                </a:cubicBezTo>
                <a:lnTo>
                  <a:pt x="3" y="511"/>
                </a:lnTo>
                <a:cubicBezTo>
                  <a:pt x="4" y="513"/>
                  <a:pt x="5" y="514"/>
                  <a:pt x="5" y="516"/>
                </a:cubicBezTo>
                <a:lnTo>
                  <a:pt x="5" y="519"/>
                </a:lnTo>
                <a:cubicBezTo>
                  <a:pt x="6" y="522"/>
                  <a:pt x="8" y="525"/>
                  <a:pt x="9" y="528"/>
                </a:cubicBezTo>
                <a:cubicBezTo>
                  <a:pt x="10" y="530"/>
                  <a:pt x="9" y="532"/>
                  <a:pt x="9" y="534"/>
                </a:cubicBezTo>
                <a:cubicBezTo>
                  <a:pt x="8" y="536"/>
                  <a:pt x="9" y="537"/>
                  <a:pt x="10" y="539"/>
                </a:cubicBezTo>
                <a:cubicBezTo>
                  <a:pt x="11" y="539"/>
                  <a:pt x="10" y="539"/>
                  <a:pt x="11" y="539"/>
                </a:cubicBezTo>
                <a:cubicBezTo>
                  <a:pt x="17" y="539"/>
                  <a:pt x="18" y="529"/>
                  <a:pt x="16" y="522"/>
                </a:cubicBezTo>
                <a:close/>
                <a:moveTo>
                  <a:pt x="36" y="544"/>
                </a:moveTo>
                <a:lnTo>
                  <a:pt x="36" y="545"/>
                </a:lnTo>
                <a:lnTo>
                  <a:pt x="36" y="545"/>
                </a:lnTo>
                <a:cubicBezTo>
                  <a:pt x="37" y="544"/>
                  <a:pt x="37" y="543"/>
                  <a:pt x="36" y="543"/>
                </a:cubicBezTo>
                <a:cubicBezTo>
                  <a:pt x="36" y="543"/>
                  <a:pt x="36" y="543"/>
                  <a:pt x="36" y="544"/>
                </a:cubicBezTo>
                <a:close/>
                <a:moveTo>
                  <a:pt x="5" y="375"/>
                </a:moveTo>
                <a:cubicBezTo>
                  <a:pt x="5" y="376"/>
                  <a:pt x="6" y="376"/>
                  <a:pt x="6" y="376"/>
                </a:cubicBezTo>
                <a:cubicBezTo>
                  <a:pt x="8" y="377"/>
                  <a:pt x="12" y="376"/>
                  <a:pt x="14" y="375"/>
                </a:cubicBezTo>
                <a:cubicBezTo>
                  <a:pt x="14" y="371"/>
                  <a:pt x="12" y="370"/>
                  <a:pt x="11" y="368"/>
                </a:cubicBezTo>
                <a:lnTo>
                  <a:pt x="10" y="368"/>
                </a:lnTo>
                <a:cubicBezTo>
                  <a:pt x="8" y="369"/>
                  <a:pt x="7" y="370"/>
                  <a:pt x="6" y="371"/>
                </a:cubicBezTo>
                <a:cubicBezTo>
                  <a:pt x="5" y="372"/>
                  <a:pt x="5" y="373"/>
                  <a:pt x="5" y="375"/>
                </a:cubicBezTo>
                <a:close/>
                <a:moveTo>
                  <a:pt x="74" y="545"/>
                </a:moveTo>
                <a:cubicBezTo>
                  <a:pt x="70" y="546"/>
                  <a:pt x="63" y="545"/>
                  <a:pt x="60" y="543"/>
                </a:cubicBezTo>
                <a:lnTo>
                  <a:pt x="76" y="544"/>
                </a:lnTo>
                <a:cubicBezTo>
                  <a:pt x="76" y="544"/>
                  <a:pt x="75" y="545"/>
                  <a:pt x="74" y="545"/>
                </a:cubicBezTo>
                <a:close/>
                <a:moveTo>
                  <a:pt x="51" y="535"/>
                </a:moveTo>
                <a:cubicBezTo>
                  <a:pt x="51" y="534"/>
                  <a:pt x="52" y="533"/>
                  <a:pt x="52" y="532"/>
                </a:cubicBezTo>
                <a:cubicBezTo>
                  <a:pt x="53" y="537"/>
                  <a:pt x="57" y="541"/>
                  <a:pt x="58" y="542"/>
                </a:cubicBezTo>
                <a:cubicBezTo>
                  <a:pt x="55" y="540"/>
                  <a:pt x="54" y="537"/>
                  <a:pt x="51" y="535"/>
                </a:cubicBezTo>
                <a:close/>
                <a:moveTo>
                  <a:pt x="60" y="332"/>
                </a:moveTo>
                <a:lnTo>
                  <a:pt x="61" y="332"/>
                </a:lnTo>
                <a:cubicBezTo>
                  <a:pt x="61" y="330"/>
                  <a:pt x="63" y="330"/>
                  <a:pt x="65" y="329"/>
                </a:cubicBezTo>
                <a:cubicBezTo>
                  <a:pt x="67" y="329"/>
                  <a:pt x="67" y="330"/>
                  <a:pt x="68" y="330"/>
                </a:cubicBezTo>
                <a:cubicBezTo>
                  <a:pt x="66" y="331"/>
                  <a:pt x="62" y="331"/>
                  <a:pt x="61" y="332"/>
                </a:cubicBezTo>
                <a:lnTo>
                  <a:pt x="60" y="332"/>
                </a:lnTo>
                <a:close/>
                <a:moveTo>
                  <a:pt x="45" y="345"/>
                </a:moveTo>
                <a:lnTo>
                  <a:pt x="45" y="345"/>
                </a:lnTo>
                <a:lnTo>
                  <a:pt x="44" y="345"/>
                </a:lnTo>
                <a:cubicBezTo>
                  <a:pt x="45" y="344"/>
                  <a:pt x="45" y="343"/>
                  <a:pt x="46" y="342"/>
                </a:cubicBezTo>
                <a:lnTo>
                  <a:pt x="46" y="342"/>
                </a:lnTo>
                <a:cubicBezTo>
                  <a:pt x="46" y="343"/>
                  <a:pt x="45" y="344"/>
                  <a:pt x="45" y="345"/>
                </a:cubicBezTo>
                <a:close/>
                <a:moveTo>
                  <a:pt x="82" y="331"/>
                </a:moveTo>
                <a:lnTo>
                  <a:pt x="85" y="331"/>
                </a:lnTo>
                <a:lnTo>
                  <a:pt x="85" y="331"/>
                </a:lnTo>
                <a:lnTo>
                  <a:pt x="85" y="331"/>
                </a:lnTo>
                <a:lnTo>
                  <a:pt x="85" y="332"/>
                </a:lnTo>
                <a:cubicBezTo>
                  <a:pt x="84" y="332"/>
                  <a:pt x="83" y="332"/>
                  <a:pt x="82" y="332"/>
                </a:cubicBezTo>
                <a:lnTo>
                  <a:pt x="82" y="331"/>
                </a:lnTo>
                <a:close/>
                <a:moveTo>
                  <a:pt x="153" y="545"/>
                </a:moveTo>
                <a:cubicBezTo>
                  <a:pt x="153" y="544"/>
                  <a:pt x="154" y="544"/>
                  <a:pt x="154" y="544"/>
                </a:cubicBezTo>
                <a:cubicBezTo>
                  <a:pt x="157" y="544"/>
                  <a:pt x="159" y="548"/>
                  <a:pt x="161" y="550"/>
                </a:cubicBezTo>
                <a:cubicBezTo>
                  <a:pt x="161" y="552"/>
                  <a:pt x="161" y="553"/>
                  <a:pt x="160" y="554"/>
                </a:cubicBezTo>
                <a:cubicBezTo>
                  <a:pt x="156" y="555"/>
                  <a:pt x="154" y="552"/>
                  <a:pt x="151" y="551"/>
                </a:cubicBezTo>
                <a:cubicBezTo>
                  <a:pt x="151" y="550"/>
                  <a:pt x="151" y="550"/>
                  <a:pt x="151" y="550"/>
                </a:cubicBezTo>
                <a:cubicBezTo>
                  <a:pt x="151" y="547"/>
                  <a:pt x="151" y="545"/>
                  <a:pt x="153" y="545"/>
                </a:cubicBezTo>
                <a:close/>
                <a:moveTo>
                  <a:pt x="205" y="554"/>
                </a:moveTo>
                <a:cubicBezTo>
                  <a:pt x="205" y="554"/>
                  <a:pt x="207" y="554"/>
                  <a:pt x="211" y="555"/>
                </a:cubicBezTo>
                <a:cubicBezTo>
                  <a:pt x="211" y="555"/>
                  <a:pt x="211" y="555"/>
                  <a:pt x="210" y="555"/>
                </a:cubicBezTo>
                <a:cubicBezTo>
                  <a:pt x="210" y="556"/>
                  <a:pt x="209" y="556"/>
                  <a:pt x="209" y="557"/>
                </a:cubicBezTo>
                <a:cubicBezTo>
                  <a:pt x="207" y="557"/>
                  <a:pt x="206" y="557"/>
                  <a:pt x="206" y="556"/>
                </a:cubicBezTo>
                <a:cubicBezTo>
                  <a:pt x="205" y="556"/>
                  <a:pt x="205" y="556"/>
                  <a:pt x="205" y="556"/>
                </a:cubicBezTo>
                <a:cubicBezTo>
                  <a:pt x="205" y="555"/>
                  <a:pt x="205" y="554"/>
                  <a:pt x="205" y="554"/>
                </a:cubicBezTo>
                <a:close/>
                <a:moveTo>
                  <a:pt x="86" y="556"/>
                </a:moveTo>
                <a:cubicBezTo>
                  <a:pt x="89" y="556"/>
                  <a:pt x="92" y="556"/>
                  <a:pt x="95" y="557"/>
                </a:cubicBezTo>
                <a:cubicBezTo>
                  <a:pt x="96" y="557"/>
                  <a:pt x="97" y="559"/>
                  <a:pt x="99" y="559"/>
                </a:cubicBezTo>
                <a:cubicBezTo>
                  <a:pt x="101" y="560"/>
                  <a:pt x="109" y="560"/>
                  <a:pt x="112" y="560"/>
                </a:cubicBezTo>
                <a:cubicBezTo>
                  <a:pt x="113" y="560"/>
                  <a:pt x="114" y="559"/>
                  <a:pt x="116" y="559"/>
                </a:cubicBezTo>
                <a:cubicBezTo>
                  <a:pt x="119" y="560"/>
                  <a:pt x="123" y="560"/>
                  <a:pt x="126" y="561"/>
                </a:cubicBezTo>
                <a:cubicBezTo>
                  <a:pt x="129" y="562"/>
                  <a:pt x="134" y="561"/>
                  <a:pt x="136" y="560"/>
                </a:cubicBezTo>
                <a:lnTo>
                  <a:pt x="145" y="560"/>
                </a:lnTo>
                <a:cubicBezTo>
                  <a:pt x="147" y="560"/>
                  <a:pt x="151" y="557"/>
                  <a:pt x="153" y="558"/>
                </a:cubicBezTo>
                <a:cubicBezTo>
                  <a:pt x="156" y="558"/>
                  <a:pt x="159" y="561"/>
                  <a:pt x="162" y="562"/>
                </a:cubicBezTo>
                <a:cubicBezTo>
                  <a:pt x="170" y="565"/>
                  <a:pt x="178" y="559"/>
                  <a:pt x="183" y="558"/>
                </a:cubicBezTo>
                <a:cubicBezTo>
                  <a:pt x="186" y="557"/>
                  <a:pt x="189" y="560"/>
                  <a:pt x="191" y="561"/>
                </a:cubicBezTo>
                <a:cubicBezTo>
                  <a:pt x="195" y="562"/>
                  <a:pt x="199" y="560"/>
                  <a:pt x="202" y="560"/>
                </a:cubicBezTo>
                <a:lnTo>
                  <a:pt x="209" y="560"/>
                </a:lnTo>
                <a:cubicBezTo>
                  <a:pt x="210" y="560"/>
                  <a:pt x="212" y="562"/>
                  <a:pt x="213" y="562"/>
                </a:cubicBezTo>
                <a:cubicBezTo>
                  <a:pt x="215" y="563"/>
                  <a:pt x="225" y="563"/>
                  <a:pt x="226" y="562"/>
                </a:cubicBezTo>
                <a:cubicBezTo>
                  <a:pt x="227" y="562"/>
                  <a:pt x="228" y="559"/>
                  <a:pt x="228" y="558"/>
                </a:cubicBezTo>
                <a:cubicBezTo>
                  <a:pt x="227" y="558"/>
                  <a:pt x="226" y="557"/>
                  <a:pt x="225" y="557"/>
                </a:cubicBezTo>
                <a:cubicBezTo>
                  <a:pt x="231" y="557"/>
                  <a:pt x="239" y="558"/>
                  <a:pt x="246" y="559"/>
                </a:cubicBezTo>
                <a:cubicBezTo>
                  <a:pt x="247" y="560"/>
                  <a:pt x="247" y="560"/>
                  <a:pt x="248" y="560"/>
                </a:cubicBezTo>
                <a:cubicBezTo>
                  <a:pt x="251" y="561"/>
                  <a:pt x="253" y="561"/>
                  <a:pt x="257" y="562"/>
                </a:cubicBezTo>
                <a:cubicBezTo>
                  <a:pt x="258" y="562"/>
                  <a:pt x="261" y="563"/>
                  <a:pt x="263" y="562"/>
                </a:cubicBezTo>
                <a:cubicBezTo>
                  <a:pt x="264" y="562"/>
                  <a:pt x="266" y="561"/>
                  <a:pt x="268" y="561"/>
                </a:cubicBezTo>
                <a:cubicBezTo>
                  <a:pt x="271" y="561"/>
                  <a:pt x="275" y="561"/>
                  <a:pt x="278" y="561"/>
                </a:cubicBezTo>
                <a:lnTo>
                  <a:pt x="283" y="561"/>
                </a:lnTo>
                <a:cubicBezTo>
                  <a:pt x="287" y="560"/>
                  <a:pt x="295" y="561"/>
                  <a:pt x="298" y="560"/>
                </a:cubicBezTo>
                <a:cubicBezTo>
                  <a:pt x="298" y="559"/>
                  <a:pt x="298" y="559"/>
                  <a:pt x="298" y="559"/>
                </a:cubicBezTo>
                <a:cubicBezTo>
                  <a:pt x="299" y="556"/>
                  <a:pt x="294" y="553"/>
                  <a:pt x="293" y="551"/>
                </a:cubicBezTo>
                <a:lnTo>
                  <a:pt x="293" y="551"/>
                </a:lnTo>
                <a:cubicBezTo>
                  <a:pt x="293" y="551"/>
                  <a:pt x="293" y="551"/>
                  <a:pt x="293" y="551"/>
                </a:cubicBezTo>
                <a:cubicBezTo>
                  <a:pt x="293" y="551"/>
                  <a:pt x="293" y="551"/>
                  <a:pt x="293" y="551"/>
                </a:cubicBezTo>
                <a:cubicBezTo>
                  <a:pt x="302" y="544"/>
                  <a:pt x="301" y="536"/>
                  <a:pt x="297" y="529"/>
                </a:cubicBezTo>
                <a:cubicBezTo>
                  <a:pt x="298" y="518"/>
                  <a:pt x="301" y="510"/>
                  <a:pt x="292" y="504"/>
                </a:cubicBezTo>
                <a:cubicBezTo>
                  <a:pt x="292" y="503"/>
                  <a:pt x="292" y="501"/>
                  <a:pt x="292" y="500"/>
                </a:cubicBezTo>
                <a:cubicBezTo>
                  <a:pt x="292" y="495"/>
                  <a:pt x="293" y="493"/>
                  <a:pt x="292" y="488"/>
                </a:cubicBezTo>
                <a:cubicBezTo>
                  <a:pt x="292" y="486"/>
                  <a:pt x="292" y="485"/>
                  <a:pt x="292" y="484"/>
                </a:cubicBezTo>
                <a:cubicBezTo>
                  <a:pt x="291" y="482"/>
                  <a:pt x="289" y="482"/>
                  <a:pt x="287" y="480"/>
                </a:cubicBezTo>
                <a:cubicBezTo>
                  <a:pt x="286" y="479"/>
                  <a:pt x="286" y="476"/>
                  <a:pt x="285" y="475"/>
                </a:cubicBezTo>
                <a:lnTo>
                  <a:pt x="285" y="474"/>
                </a:lnTo>
                <a:cubicBezTo>
                  <a:pt x="286" y="475"/>
                  <a:pt x="287" y="476"/>
                  <a:pt x="288" y="476"/>
                </a:cubicBezTo>
                <a:cubicBezTo>
                  <a:pt x="289" y="475"/>
                  <a:pt x="290" y="474"/>
                  <a:pt x="291" y="473"/>
                </a:cubicBezTo>
                <a:cubicBezTo>
                  <a:pt x="291" y="470"/>
                  <a:pt x="287" y="466"/>
                  <a:pt x="286" y="464"/>
                </a:cubicBezTo>
                <a:cubicBezTo>
                  <a:pt x="286" y="458"/>
                  <a:pt x="291" y="456"/>
                  <a:pt x="290" y="451"/>
                </a:cubicBezTo>
                <a:cubicBezTo>
                  <a:pt x="288" y="445"/>
                  <a:pt x="283" y="440"/>
                  <a:pt x="285" y="432"/>
                </a:cubicBezTo>
                <a:cubicBezTo>
                  <a:pt x="286" y="426"/>
                  <a:pt x="286" y="420"/>
                  <a:pt x="288" y="414"/>
                </a:cubicBezTo>
                <a:cubicBezTo>
                  <a:pt x="289" y="408"/>
                  <a:pt x="293" y="400"/>
                  <a:pt x="290" y="391"/>
                </a:cubicBezTo>
                <a:cubicBezTo>
                  <a:pt x="288" y="385"/>
                  <a:pt x="285" y="381"/>
                  <a:pt x="282" y="376"/>
                </a:cubicBezTo>
                <a:cubicBezTo>
                  <a:pt x="282" y="376"/>
                  <a:pt x="283" y="374"/>
                  <a:pt x="284" y="373"/>
                </a:cubicBezTo>
                <a:lnTo>
                  <a:pt x="284" y="371"/>
                </a:lnTo>
                <a:cubicBezTo>
                  <a:pt x="284" y="368"/>
                  <a:pt x="287" y="365"/>
                  <a:pt x="286" y="362"/>
                </a:cubicBezTo>
                <a:cubicBezTo>
                  <a:pt x="285" y="361"/>
                  <a:pt x="284" y="359"/>
                  <a:pt x="284" y="358"/>
                </a:cubicBezTo>
                <a:cubicBezTo>
                  <a:pt x="284" y="356"/>
                  <a:pt x="285" y="354"/>
                  <a:pt x="284" y="352"/>
                </a:cubicBezTo>
                <a:cubicBezTo>
                  <a:pt x="283" y="351"/>
                  <a:pt x="281" y="348"/>
                  <a:pt x="282" y="347"/>
                </a:cubicBezTo>
                <a:cubicBezTo>
                  <a:pt x="282" y="345"/>
                  <a:pt x="283" y="344"/>
                  <a:pt x="284" y="342"/>
                </a:cubicBezTo>
                <a:cubicBezTo>
                  <a:pt x="284" y="340"/>
                  <a:pt x="283" y="337"/>
                  <a:pt x="283" y="335"/>
                </a:cubicBezTo>
                <a:cubicBezTo>
                  <a:pt x="284" y="333"/>
                  <a:pt x="285" y="326"/>
                  <a:pt x="284" y="323"/>
                </a:cubicBezTo>
                <a:cubicBezTo>
                  <a:pt x="283" y="320"/>
                  <a:pt x="281" y="318"/>
                  <a:pt x="280" y="315"/>
                </a:cubicBezTo>
                <a:cubicBezTo>
                  <a:pt x="275" y="315"/>
                  <a:pt x="275" y="317"/>
                  <a:pt x="272" y="318"/>
                </a:cubicBezTo>
                <a:cubicBezTo>
                  <a:pt x="271" y="318"/>
                  <a:pt x="270" y="318"/>
                  <a:pt x="269" y="318"/>
                </a:cubicBezTo>
                <a:cubicBezTo>
                  <a:pt x="265" y="319"/>
                  <a:pt x="262" y="322"/>
                  <a:pt x="258" y="323"/>
                </a:cubicBezTo>
                <a:cubicBezTo>
                  <a:pt x="254" y="324"/>
                  <a:pt x="253" y="321"/>
                  <a:pt x="250" y="322"/>
                </a:cubicBezTo>
                <a:cubicBezTo>
                  <a:pt x="247" y="322"/>
                  <a:pt x="244" y="321"/>
                  <a:pt x="241" y="320"/>
                </a:cubicBezTo>
                <a:lnTo>
                  <a:pt x="237" y="320"/>
                </a:lnTo>
                <a:lnTo>
                  <a:pt x="237" y="319"/>
                </a:lnTo>
                <a:cubicBezTo>
                  <a:pt x="236" y="319"/>
                  <a:pt x="235" y="318"/>
                  <a:pt x="234" y="318"/>
                </a:cubicBezTo>
                <a:cubicBezTo>
                  <a:pt x="231" y="317"/>
                  <a:pt x="228" y="319"/>
                  <a:pt x="225" y="318"/>
                </a:cubicBezTo>
                <a:cubicBezTo>
                  <a:pt x="223" y="317"/>
                  <a:pt x="217" y="315"/>
                  <a:pt x="214" y="317"/>
                </a:cubicBezTo>
                <a:lnTo>
                  <a:pt x="213" y="317"/>
                </a:lnTo>
                <a:cubicBezTo>
                  <a:pt x="213" y="319"/>
                  <a:pt x="217" y="320"/>
                  <a:pt x="218" y="321"/>
                </a:cubicBezTo>
                <a:cubicBezTo>
                  <a:pt x="217" y="322"/>
                  <a:pt x="214" y="321"/>
                  <a:pt x="211" y="322"/>
                </a:cubicBezTo>
                <a:cubicBezTo>
                  <a:pt x="208" y="323"/>
                  <a:pt x="204" y="323"/>
                  <a:pt x="201" y="323"/>
                </a:cubicBezTo>
                <a:lnTo>
                  <a:pt x="201" y="323"/>
                </a:lnTo>
                <a:lnTo>
                  <a:pt x="201" y="323"/>
                </a:lnTo>
                <a:cubicBezTo>
                  <a:pt x="201" y="322"/>
                  <a:pt x="201" y="321"/>
                  <a:pt x="201" y="320"/>
                </a:cubicBezTo>
                <a:cubicBezTo>
                  <a:pt x="204" y="318"/>
                  <a:pt x="208" y="318"/>
                  <a:pt x="210" y="316"/>
                </a:cubicBezTo>
                <a:lnTo>
                  <a:pt x="211" y="316"/>
                </a:lnTo>
                <a:cubicBezTo>
                  <a:pt x="211" y="316"/>
                  <a:pt x="210" y="316"/>
                  <a:pt x="210" y="315"/>
                </a:cubicBezTo>
                <a:cubicBezTo>
                  <a:pt x="206" y="314"/>
                  <a:pt x="202" y="313"/>
                  <a:pt x="198" y="315"/>
                </a:cubicBezTo>
                <a:cubicBezTo>
                  <a:pt x="198" y="317"/>
                  <a:pt x="198" y="317"/>
                  <a:pt x="199" y="318"/>
                </a:cubicBezTo>
                <a:cubicBezTo>
                  <a:pt x="199" y="318"/>
                  <a:pt x="199" y="319"/>
                  <a:pt x="199" y="319"/>
                </a:cubicBezTo>
                <a:cubicBezTo>
                  <a:pt x="193" y="319"/>
                  <a:pt x="190" y="315"/>
                  <a:pt x="185" y="314"/>
                </a:cubicBezTo>
                <a:cubicBezTo>
                  <a:pt x="184" y="314"/>
                  <a:pt x="181" y="315"/>
                  <a:pt x="180" y="315"/>
                </a:cubicBezTo>
                <a:lnTo>
                  <a:pt x="180" y="315"/>
                </a:lnTo>
                <a:lnTo>
                  <a:pt x="178" y="314"/>
                </a:lnTo>
                <a:cubicBezTo>
                  <a:pt x="177" y="313"/>
                  <a:pt x="176" y="312"/>
                  <a:pt x="176" y="311"/>
                </a:cubicBezTo>
                <a:cubicBezTo>
                  <a:pt x="173" y="310"/>
                  <a:pt x="170" y="310"/>
                  <a:pt x="166" y="310"/>
                </a:cubicBezTo>
                <a:cubicBezTo>
                  <a:pt x="165" y="310"/>
                  <a:pt x="164" y="311"/>
                  <a:pt x="162" y="311"/>
                </a:cubicBezTo>
                <a:cubicBezTo>
                  <a:pt x="160" y="312"/>
                  <a:pt x="157" y="313"/>
                  <a:pt x="156" y="315"/>
                </a:cubicBezTo>
                <a:cubicBezTo>
                  <a:pt x="156" y="316"/>
                  <a:pt x="156" y="317"/>
                  <a:pt x="156" y="318"/>
                </a:cubicBezTo>
                <a:lnTo>
                  <a:pt x="126" y="318"/>
                </a:lnTo>
                <a:cubicBezTo>
                  <a:pt x="124" y="319"/>
                  <a:pt x="121" y="319"/>
                  <a:pt x="119" y="320"/>
                </a:cubicBezTo>
                <a:cubicBezTo>
                  <a:pt x="117" y="320"/>
                  <a:pt x="115" y="322"/>
                  <a:pt x="113" y="323"/>
                </a:cubicBezTo>
                <a:cubicBezTo>
                  <a:pt x="111" y="323"/>
                  <a:pt x="111" y="322"/>
                  <a:pt x="110" y="322"/>
                </a:cubicBezTo>
                <a:lnTo>
                  <a:pt x="106" y="321"/>
                </a:lnTo>
                <a:cubicBezTo>
                  <a:pt x="105" y="321"/>
                  <a:pt x="104" y="320"/>
                  <a:pt x="103" y="320"/>
                </a:cubicBezTo>
                <a:cubicBezTo>
                  <a:pt x="101" y="319"/>
                  <a:pt x="98" y="320"/>
                  <a:pt x="96" y="321"/>
                </a:cubicBezTo>
                <a:cubicBezTo>
                  <a:pt x="91" y="320"/>
                  <a:pt x="87" y="320"/>
                  <a:pt x="83" y="320"/>
                </a:cubicBezTo>
                <a:cubicBezTo>
                  <a:pt x="79" y="321"/>
                  <a:pt x="76" y="321"/>
                  <a:pt x="73" y="322"/>
                </a:cubicBezTo>
                <a:cubicBezTo>
                  <a:pt x="70" y="323"/>
                  <a:pt x="68" y="321"/>
                  <a:pt x="66" y="322"/>
                </a:cubicBezTo>
                <a:cubicBezTo>
                  <a:pt x="65" y="323"/>
                  <a:pt x="60" y="328"/>
                  <a:pt x="60" y="329"/>
                </a:cubicBezTo>
                <a:cubicBezTo>
                  <a:pt x="57" y="329"/>
                  <a:pt x="49" y="329"/>
                  <a:pt x="47" y="328"/>
                </a:cubicBezTo>
                <a:cubicBezTo>
                  <a:pt x="46" y="327"/>
                  <a:pt x="47" y="325"/>
                  <a:pt x="46" y="323"/>
                </a:cubicBezTo>
                <a:cubicBezTo>
                  <a:pt x="45" y="322"/>
                  <a:pt x="45" y="322"/>
                  <a:pt x="44" y="323"/>
                </a:cubicBezTo>
                <a:cubicBezTo>
                  <a:pt x="42" y="326"/>
                  <a:pt x="40" y="328"/>
                  <a:pt x="38" y="331"/>
                </a:cubicBezTo>
                <a:cubicBezTo>
                  <a:pt x="39" y="334"/>
                  <a:pt x="41" y="340"/>
                  <a:pt x="43" y="343"/>
                </a:cubicBezTo>
                <a:cubicBezTo>
                  <a:pt x="43" y="347"/>
                  <a:pt x="38" y="348"/>
                  <a:pt x="35" y="350"/>
                </a:cubicBezTo>
                <a:cubicBezTo>
                  <a:pt x="36" y="353"/>
                  <a:pt x="38" y="354"/>
                  <a:pt x="39" y="357"/>
                </a:cubicBezTo>
                <a:cubicBezTo>
                  <a:pt x="40" y="361"/>
                  <a:pt x="37" y="364"/>
                  <a:pt x="38" y="368"/>
                </a:cubicBezTo>
                <a:cubicBezTo>
                  <a:pt x="39" y="371"/>
                  <a:pt x="43" y="379"/>
                  <a:pt x="45" y="381"/>
                </a:cubicBezTo>
                <a:cubicBezTo>
                  <a:pt x="45" y="384"/>
                  <a:pt x="41" y="389"/>
                  <a:pt x="43" y="392"/>
                </a:cubicBezTo>
                <a:lnTo>
                  <a:pt x="43" y="392"/>
                </a:lnTo>
                <a:cubicBezTo>
                  <a:pt x="45" y="392"/>
                  <a:pt x="46" y="391"/>
                  <a:pt x="46" y="390"/>
                </a:cubicBezTo>
                <a:cubicBezTo>
                  <a:pt x="47" y="390"/>
                  <a:pt x="48" y="390"/>
                  <a:pt x="48" y="390"/>
                </a:cubicBezTo>
                <a:cubicBezTo>
                  <a:pt x="51" y="396"/>
                  <a:pt x="47" y="400"/>
                  <a:pt x="45" y="405"/>
                </a:cubicBezTo>
                <a:cubicBezTo>
                  <a:pt x="44" y="408"/>
                  <a:pt x="44" y="411"/>
                  <a:pt x="43" y="414"/>
                </a:cubicBezTo>
                <a:cubicBezTo>
                  <a:pt x="42" y="415"/>
                  <a:pt x="41" y="416"/>
                  <a:pt x="40" y="417"/>
                </a:cubicBezTo>
                <a:cubicBezTo>
                  <a:pt x="40" y="420"/>
                  <a:pt x="41" y="422"/>
                  <a:pt x="41" y="425"/>
                </a:cubicBezTo>
                <a:cubicBezTo>
                  <a:pt x="40" y="426"/>
                  <a:pt x="39" y="427"/>
                  <a:pt x="39" y="429"/>
                </a:cubicBezTo>
                <a:cubicBezTo>
                  <a:pt x="38" y="432"/>
                  <a:pt x="41" y="438"/>
                  <a:pt x="42" y="440"/>
                </a:cubicBezTo>
                <a:cubicBezTo>
                  <a:pt x="43" y="444"/>
                  <a:pt x="43" y="451"/>
                  <a:pt x="43" y="456"/>
                </a:cubicBezTo>
                <a:cubicBezTo>
                  <a:pt x="41" y="456"/>
                  <a:pt x="41" y="456"/>
                  <a:pt x="40" y="457"/>
                </a:cubicBezTo>
                <a:cubicBezTo>
                  <a:pt x="40" y="460"/>
                  <a:pt x="40" y="465"/>
                  <a:pt x="39" y="467"/>
                </a:cubicBezTo>
                <a:cubicBezTo>
                  <a:pt x="39" y="470"/>
                  <a:pt x="41" y="471"/>
                  <a:pt x="43" y="472"/>
                </a:cubicBezTo>
                <a:cubicBezTo>
                  <a:pt x="42" y="476"/>
                  <a:pt x="40" y="476"/>
                  <a:pt x="39" y="479"/>
                </a:cubicBezTo>
                <a:cubicBezTo>
                  <a:pt x="38" y="481"/>
                  <a:pt x="44" y="487"/>
                  <a:pt x="45" y="488"/>
                </a:cubicBezTo>
                <a:cubicBezTo>
                  <a:pt x="45" y="492"/>
                  <a:pt x="43" y="499"/>
                  <a:pt x="44" y="503"/>
                </a:cubicBezTo>
                <a:cubicBezTo>
                  <a:pt x="45" y="505"/>
                  <a:pt x="46" y="506"/>
                  <a:pt x="46" y="509"/>
                </a:cubicBezTo>
                <a:cubicBezTo>
                  <a:pt x="44" y="510"/>
                  <a:pt x="43" y="512"/>
                  <a:pt x="42" y="513"/>
                </a:cubicBezTo>
                <a:cubicBezTo>
                  <a:pt x="42" y="514"/>
                  <a:pt x="42" y="514"/>
                  <a:pt x="42" y="515"/>
                </a:cubicBezTo>
                <a:cubicBezTo>
                  <a:pt x="43" y="518"/>
                  <a:pt x="47" y="517"/>
                  <a:pt x="49" y="522"/>
                </a:cubicBezTo>
                <a:cubicBezTo>
                  <a:pt x="51" y="529"/>
                  <a:pt x="44" y="530"/>
                  <a:pt x="42" y="533"/>
                </a:cubicBezTo>
                <a:cubicBezTo>
                  <a:pt x="40" y="535"/>
                  <a:pt x="39" y="539"/>
                  <a:pt x="37" y="541"/>
                </a:cubicBezTo>
                <a:lnTo>
                  <a:pt x="37" y="542"/>
                </a:lnTo>
                <a:cubicBezTo>
                  <a:pt x="45" y="538"/>
                  <a:pt x="52" y="542"/>
                  <a:pt x="57" y="546"/>
                </a:cubicBezTo>
                <a:cubicBezTo>
                  <a:pt x="57" y="549"/>
                  <a:pt x="55" y="552"/>
                  <a:pt x="53" y="553"/>
                </a:cubicBezTo>
                <a:cubicBezTo>
                  <a:pt x="53" y="554"/>
                  <a:pt x="54" y="555"/>
                  <a:pt x="54" y="555"/>
                </a:cubicBezTo>
                <a:cubicBezTo>
                  <a:pt x="57" y="555"/>
                  <a:pt x="59" y="554"/>
                  <a:pt x="62" y="553"/>
                </a:cubicBezTo>
                <a:cubicBezTo>
                  <a:pt x="64" y="553"/>
                  <a:pt x="66" y="555"/>
                  <a:pt x="69" y="554"/>
                </a:cubicBezTo>
                <a:cubicBezTo>
                  <a:pt x="71" y="554"/>
                  <a:pt x="74" y="552"/>
                  <a:pt x="77" y="553"/>
                </a:cubicBezTo>
                <a:cubicBezTo>
                  <a:pt x="80" y="554"/>
                  <a:pt x="83" y="555"/>
                  <a:pt x="86" y="556"/>
                </a:cubicBezTo>
                <a:close/>
                <a:moveTo>
                  <a:pt x="8" y="394"/>
                </a:moveTo>
                <a:cubicBezTo>
                  <a:pt x="7" y="395"/>
                  <a:pt x="7" y="396"/>
                  <a:pt x="7" y="397"/>
                </a:cubicBezTo>
                <a:cubicBezTo>
                  <a:pt x="7" y="399"/>
                  <a:pt x="8" y="401"/>
                  <a:pt x="7" y="403"/>
                </a:cubicBezTo>
                <a:lnTo>
                  <a:pt x="7" y="405"/>
                </a:lnTo>
                <a:cubicBezTo>
                  <a:pt x="8" y="405"/>
                  <a:pt x="9" y="405"/>
                  <a:pt x="10" y="405"/>
                </a:cubicBezTo>
                <a:cubicBezTo>
                  <a:pt x="11" y="404"/>
                  <a:pt x="10" y="403"/>
                  <a:pt x="11" y="402"/>
                </a:cubicBezTo>
                <a:lnTo>
                  <a:pt x="11" y="402"/>
                </a:lnTo>
                <a:cubicBezTo>
                  <a:pt x="12" y="400"/>
                  <a:pt x="14" y="399"/>
                  <a:pt x="16" y="398"/>
                </a:cubicBezTo>
                <a:cubicBezTo>
                  <a:pt x="17" y="398"/>
                  <a:pt x="17" y="397"/>
                  <a:pt x="18" y="396"/>
                </a:cubicBezTo>
                <a:cubicBezTo>
                  <a:pt x="18" y="392"/>
                  <a:pt x="17" y="390"/>
                  <a:pt x="15" y="387"/>
                </a:cubicBezTo>
                <a:lnTo>
                  <a:pt x="14" y="387"/>
                </a:lnTo>
                <a:cubicBezTo>
                  <a:pt x="14" y="386"/>
                  <a:pt x="13" y="387"/>
                  <a:pt x="12" y="387"/>
                </a:cubicBezTo>
                <a:cubicBezTo>
                  <a:pt x="10" y="386"/>
                  <a:pt x="10" y="382"/>
                  <a:pt x="6" y="382"/>
                </a:cubicBezTo>
                <a:cubicBezTo>
                  <a:pt x="0" y="388"/>
                  <a:pt x="7" y="389"/>
                  <a:pt x="8" y="394"/>
                </a:cubicBezTo>
                <a:close/>
                <a:moveTo>
                  <a:pt x="6" y="353"/>
                </a:moveTo>
                <a:lnTo>
                  <a:pt x="6" y="354"/>
                </a:lnTo>
                <a:lnTo>
                  <a:pt x="7" y="354"/>
                </a:lnTo>
                <a:cubicBezTo>
                  <a:pt x="7" y="353"/>
                  <a:pt x="7" y="353"/>
                  <a:pt x="6" y="353"/>
                </a:cubicBezTo>
                <a:close/>
                <a:moveTo>
                  <a:pt x="463" y="305"/>
                </a:moveTo>
                <a:cubicBezTo>
                  <a:pt x="461" y="302"/>
                  <a:pt x="457" y="300"/>
                  <a:pt x="449" y="300"/>
                </a:cubicBezTo>
                <a:cubicBezTo>
                  <a:pt x="448" y="301"/>
                  <a:pt x="446" y="302"/>
                  <a:pt x="445" y="303"/>
                </a:cubicBezTo>
                <a:cubicBezTo>
                  <a:pt x="449" y="304"/>
                  <a:pt x="452" y="301"/>
                  <a:pt x="457" y="302"/>
                </a:cubicBezTo>
                <a:cubicBezTo>
                  <a:pt x="459" y="303"/>
                  <a:pt x="461" y="304"/>
                  <a:pt x="463" y="305"/>
                </a:cubicBezTo>
                <a:close/>
                <a:moveTo>
                  <a:pt x="589" y="496"/>
                </a:moveTo>
                <a:cubicBezTo>
                  <a:pt x="588" y="496"/>
                  <a:pt x="588" y="497"/>
                  <a:pt x="588" y="497"/>
                </a:cubicBezTo>
                <a:cubicBezTo>
                  <a:pt x="587" y="497"/>
                  <a:pt x="587" y="497"/>
                  <a:pt x="587" y="498"/>
                </a:cubicBezTo>
                <a:cubicBezTo>
                  <a:pt x="587" y="500"/>
                  <a:pt x="589" y="502"/>
                  <a:pt x="590" y="503"/>
                </a:cubicBezTo>
                <a:cubicBezTo>
                  <a:pt x="590" y="508"/>
                  <a:pt x="589" y="509"/>
                  <a:pt x="586" y="511"/>
                </a:cubicBezTo>
                <a:cubicBezTo>
                  <a:pt x="585" y="511"/>
                  <a:pt x="585" y="511"/>
                  <a:pt x="584" y="512"/>
                </a:cubicBezTo>
                <a:cubicBezTo>
                  <a:pt x="583" y="512"/>
                  <a:pt x="584" y="513"/>
                  <a:pt x="583" y="513"/>
                </a:cubicBezTo>
                <a:cubicBezTo>
                  <a:pt x="583" y="518"/>
                  <a:pt x="584" y="522"/>
                  <a:pt x="585" y="526"/>
                </a:cubicBezTo>
                <a:cubicBezTo>
                  <a:pt x="585" y="528"/>
                  <a:pt x="585" y="530"/>
                  <a:pt x="585" y="531"/>
                </a:cubicBezTo>
                <a:cubicBezTo>
                  <a:pt x="586" y="533"/>
                  <a:pt x="587" y="537"/>
                  <a:pt x="586" y="540"/>
                </a:cubicBezTo>
                <a:cubicBezTo>
                  <a:pt x="585" y="543"/>
                  <a:pt x="584" y="546"/>
                  <a:pt x="583" y="549"/>
                </a:cubicBezTo>
                <a:cubicBezTo>
                  <a:pt x="582" y="550"/>
                  <a:pt x="583" y="551"/>
                  <a:pt x="582" y="552"/>
                </a:cubicBezTo>
                <a:cubicBezTo>
                  <a:pt x="581" y="554"/>
                  <a:pt x="579" y="555"/>
                  <a:pt x="577" y="556"/>
                </a:cubicBezTo>
                <a:cubicBezTo>
                  <a:pt x="576" y="559"/>
                  <a:pt x="576" y="562"/>
                  <a:pt x="573" y="564"/>
                </a:cubicBezTo>
                <a:cubicBezTo>
                  <a:pt x="572" y="565"/>
                  <a:pt x="569" y="565"/>
                  <a:pt x="568" y="566"/>
                </a:cubicBezTo>
                <a:cubicBezTo>
                  <a:pt x="567" y="567"/>
                  <a:pt x="568" y="570"/>
                  <a:pt x="567" y="571"/>
                </a:cubicBezTo>
                <a:cubicBezTo>
                  <a:pt x="566" y="572"/>
                  <a:pt x="563" y="574"/>
                  <a:pt x="562" y="575"/>
                </a:cubicBezTo>
                <a:cubicBezTo>
                  <a:pt x="562" y="576"/>
                  <a:pt x="562" y="578"/>
                  <a:pt x="562" y="579"/>
                </a:cubicBezTo>
                <a:cubicBezTo>
                  <a:pt x="560" y="582"/>
                  <a:pt x="553" y="588"/>
                  <a:pt x="547" y="586"/>
                </a:cubicBezTo>
                <a:cubicBezTo>
                  <a:pt x="545" y="586"/>
                  <a:pt x="544" y="584"/>
                  <a:pt x="542" y="583"/>
                </a:cubicBezTo>
                <a:cubicBezTo>
                  <a:pt x="538" y="581"/>
                  <a:pt x="534" y="585"/>
                  <a:pt x="531" y="586"/>
                </a:cubicBezTo>
                <a:cubicBezTo>
                  <a:pt x="528" y="587"/>
                  <a:pt x="523" y="586"/>
                  <a:pt x="521" y="585"/>
                </a:cubicBezTo>
                <a:cubicBezTo>
                  <a:pt x="521" y="585"/>
                  <a:pt x="520" y="583"/>
                  <a:pt x="519" y="583"/>
                </a:cubicBezTo>
                <a:cubicBezTo>
                  <a:pt x="517" y="582"/>
                  <a:pt x="516" y="584"/>
                  <a:pt x="515" y="585"/>
                </a:cubicBezTo>
                <a:cubicBezTo>
                  <a:pt x="512" y="587"/>
                  <a:pt x="509" y="587"/>
                  <a:pt x="507" y="590"/>
                </a:cubicBezTo>
                <a:cubicBezTo>
                  <a:pt x="501" y="591"/>
                  <a:pt x="497" y="589"/>
                  <a:pt x="495" y="586"/>
                </a:cubicBezTo>
                <a:cubicBezTo>
                  <a:pt x="493" y="586"/>
                  <a:pt x="493" y="586"/>
                  <a:pt x="492" y="587"/>
                </a:cubicBezTo>
                <a:cubicBezTo>
                  <a:pt x="490" y="588"/>
                  <a:pt x="489" y="591"/>
                  <a:pt x="488" y="593"/>
                </a:cubicBezTo>
                <a:cubicBezTo>
                  <a:pt x="488" y="594"/>
                  <a:pt x="488" y="595"/>
                  <a:pt x="488" y="596"/>
                </a:cubicBezTo>
                <a:cubicBezTo>
                  <a:pt x="488" y="598"/>
                  <a:pt x="488" y="598"/>
                  <a:pt x="489" y="599"/>
                </a:cubicBezTo>
                <a:cubicBezTo>
                  <a:pt x="495" y="600"/>
                  <a:pt x="501" y="599"/>
                  <a:pt x="506" y="597"/>
                </a:cubicBezTo>
                <a:cubicBezTo>
                  <a:pt x="511" y="596"/>
                  <a:pt x="514" y="600"/>
                  <a:pt x="519" y="599"/>
                </a:cubicBezTo>
                <a:cubicBezTo>
                  <a:pt x="522" y="598"/>
                  <a:pt x="525" y="596"/>
                  <a:pt x="528" y="595"/>
                </a:cubicBezTo>
                <a:cubicBezTo>
                  <a:pt x="531" y="594"/>
                  <a:pt x="534" y="596"/>
                  <a:pt x="538" y="595"/>
                </a:cubicBezTo>
                <a:cubicBezTo>
                  <a:pt x="540" y="595"/>
                  <a:pt x="542" y="593"/>
                  <a:pt x="544" y="592"/>
                </a:cubicBezTo>
                <a:cubicBezTo>
                  <a:pt x="547" y="592"/>
                  <a:pt x="549" y="592"/>
                  <a:pt x="551" y="592"/>
                </a:cubicBezTo>
                <a:cubicBezTo>
                  <a:pt x="556" y="591"/>
                  <a:pt x="561" y="589"/>
                  <a:pt x="565" y="588"/>
                </a:cubicBezTo>
                <a:lnTo>
                  <a:pt x="568" y="588"/>
                </a:lnTo>
                <a:cubicBezTo>
                  <a:pt x="569" y="588"/>
                  <a:pt x="572" y="584"/>
                  <a:pt x="573" y="583"/>
                </a:cubicBezTo>
                <a:cubicBezTo>
                  <a:pt x="573" y="581"/>
                  <a:pt x="573" y="580"/>
                  <a:pt x="573" y="578"/>
                </a:cubicBezTo>
                <a:cubicBezTo>
                  <a:pt x="573" y="576"/>
                  <a:pt x="576" y="575"/>
                  <a:pt x="576" y="573"/>
                </a:cubicBezTo>
                <a:cubicBezTo>
                  <a:pt x="577" y="571"/>
                  <a:pt x="577" y="569"/>
                  <a:pt x="578" y="567"/>
                </a:cubicBezTo>
                <a:cubicBezTo>
                  <a:pt x="579" y="566"/>
                  <a:pt x="581" y="564"/>
                  <a:pt x="583" y="564"/>
                </a:cubicBezTo>
                <a:cubicBezTo>
                  <a:pt x="586" y="563"/>
                  <a:pt x="587" y="565"/>
                  <a:pt x="589" y="563"/>
                </a:cubicBezTo>
                <a:cubicBezTo>
                  <a:pt x="595" y="559"/>
                  <a:pt x="590" y="554"/>
                  <a:pt x="591" y="549"/>
                </a:cubicBezTo>
                <a:cubicBezTo>
                  <a:pt x="591" y="546"/>
                  <a:pt x="593" y="542"/>
                  <a:pt x="592" y="538"/>
                </a:cubicBezTo>
                <a:cubicBezTo>
                  <a:pt x="592" y="537"/>
                  <a:pt x="591" y="535"/>
                  <a:pt x="591" y="534"/>
                </a:cubicBezTo>
                <a:cubicBezTo>
                  <a:pt x="592" y="532"/>
                  <a:pt x="592" y="530"/>
                  <a:pt x="592" y="528"/>
                </a:cubicBezTo>
                <a:cubicBezTo>
                  <a:pt x="593" y="524"/>
                  <a:pt x="592" y="519"/>
                  <a:pt x="593" y="516"/>
                </a:cubicBezTo>
                <a:lnTo>
                  <a:pt x="593" y="511"/>
                </a:lnTo>
                <a:cubicBezTo>
                  <a:pt x="593" y="509"/>
                  <a:pt x="596" y="505"/>
                  <a:pt x="594" y="502"/>
                </a:cubicBezTo>
                <a:cubicBezTo>
                  <a:pt x="594" y="499"/>
                  <a:pt x="592" y="496"/>
                  <a:pt x="589" y="496"/>
                </a:cubicBezTo>
                <a:close/>
                <a:moveTo>
                  <a:pt x="602" y="402"/>
                </a:moveTo>
                <a:cubicBezTo>
                  <a:pt x="602" y="396"/>
                  <a:pt x="600" y="392"/>
                  <a:pt x="599" y="387"/>
                </a:cubicBezTo>
                <a:cubicBezTo>
                  <a:pt x="599" y="386"/>
                  <a:pt x="600" y="384"/>
                  <a:pt x="600" y="382"/>
                </a:cubicBezTo>
                <a:cubicBezTo>
                  <a:pt x="599" y="380"/>
                  <a:pt x="597" y="379"/>
                  <a:pt x="597" y="377"/>
                </a:cubicBezTo>
                <a:lnTo>
                  <a:pt x="597" y="374"/>
                </a:lnTo>
                <a:cubicBezTo>
                  <a:pt x="596" y="373"/>
                  <a:pt x="595" y="372"/>
                  <a:pt x="594" y="371"/>
                </a:cubicBezTo>
                <a:cubicBezTo>
                  <a:pt x="594" y="370"/>
                  <a:pt x="594" y="369"/>
                  <a:pt x="594" y="369"/>
                </a:cubicBezTo>
                <a:cubicBezTo>
                  <a:pt x="594" y="364"/>
                  <a:pt x="598" y="363"/>
                  <a:pt x="599" y="359"/>
                </a:cubicBezTo>
                <a:cubicBezTo>
                  <a:pt x="599" y="358"/>
                  <a:pt x="599" y="356"/>
                  <a:pt x="599" y="356"/>
                </a:cubicBezTo>
                <a:lnTo>
                  <a:pt x="599" y="346"/>
                </a:lnTo>
                <a:cubicBezTo>
                  <a:pt x="598" y="346"/>
                  <a:pt x="598" y="344"/>
                  <a:pt x="598" y="344"/>
                </a:cubicBezTo>
                <a:cubicBezTo>
                  <a:pt x="598" y="340"/>
                  <a:pt x="598" y="335"/>
                  <a:pt x="598" y="331"/>
                </a:cubicBezTo>
                <a:cubicBezTo>
                  <a:pt x="598" y="324"/>
                  <a:pt x="597" y="315"/>
                  <a:pt x="598" y="308"/>
                </a:cubicBezTo>
                <a:cubicBezTo>
                  <a:pt x="599" y="306"/>
                  <a:pt x="597" y="304"/>
                  <a:pt x="597" y="302"/>
                </a:cubicBezTo>
                <a:cubicBezTo>
                  <a:pt x="596" y="299"/>
                  <a:pt x="598" y="296"/>
                  <a:pt x="597" y="294"/>
                </a:cubicBezTo>
                <a:lnTo>
                  <a:pt x="596" y="293"/>
                </a:lnTo>
                <a:lnTo>
                  <a:pt x="595" y="293"/>
                </a:lnTo>
                <a:cubicBezTo>
                  <a:pt x="594" y="294"/>
                  <a:pt x="594" y="294"/>
                  <a:pt x="593" y="295"/>
                </a:cubicBezTo>
                <a:cubicBezTo>
                  <a:pt x="592" y="299"/>
                  <a:pt x="595" y="301"/>
                  <a:pt x="594" y="304"/>
                </a:cubicBezTo>
                <a:cubicBezTo>
                  <a:pt x="592" y="313"/>
                  <a:pt x="592" y="328"/>
                  <a:pt x="593" y="337"/>
                </a:cubicBezTo>
                <a:cubicBezTo>
                  <a:pt x="593" y="339"/>
                  <a:pt x="592" y="342"/>
                  <a:pt x="591" y="344"/>
                </a:cubicBezTo>
                <a:cubicBezTo>
                  <a:pt x="590" y="349"/>
                  <a:pt x="591" y="354"/>
                  <a:pt x="592" y="358"/>
                </a:cubicBezTo>
                <a:cubicBezTo>
                  <a:pt x="592" y="360"/>
                  <a:pt x="593" y="366"/>
                  <a:pt x="593" y="367"/>
                </a:cubicBezTo>
                <a:cubicBezTo>
                  <a:pt x="593" y="367"/>
                  <a:pt x="591" y="368"/>
                  <a:pt x="591" y="369"/>
                </a:cubicBezTo>
                <a:cubicBezTo>
                  <a:pt x="590" y="373"/>
                  <a:pt x="593" y="376"/>
                  <a:pt x="595" y="377"/>
                </a:cubicBezTo>
                <a:cubicBezTo>
                  <a:pt x="595" y="382"/>
                  <a:pt x="592" y="383"/>
                  <a:pt x="591" y="387"/>
                </a:cubicBezTo>
                <a:cubicBezTo>
                  <a:pt x="591" y="389"/>
                  <a:pt x="591" y="392"/>
                  <a:pt x="590" y="394"/>
                </a:cubicBezTo>
                <a:cubicBezTo>
                  <a:pt x="590" y="397"/>
                  <a:pt x="588" y="399"/>
                  <a:pt x="588" y="402"/>
                </a:cubicBezTo>
                <a:cubicBezTo>
                  <a:pt x="587" y="405"/>
                  <a:pt x="590" y="407"/>
                  <a:pt x="590" y="409"/>
                </a:cubicBezTo>
                <a:cubicBezTo>
                  <a:pt x="590" y="411"/>
                  <a:pt x="588" y="413"/>
                  <a:pt x="589" y="415"/>
                </a:cubicBezTo>
                <a:cubicBezTo>
                  <a:pt x="590" y="417"/>
                  <a:pt x="592" y="418"/>
                  <a:pt x="592" y="421"/>
                </a:cubicBezTo>
                <a:cubicBezTo>
                  <a:pt x="593" y="423"/>
                  <a:pt x="592" y="426"/>
                  <a:pt x="591" y="428"/>
                </a:cubicBezTo>
                <a:lnTo>
                  <a:pt x="591" y="434"/>
                </a:lnTo>
                <a:cubicBezTo>
                  <a:pt x="590" y="438"/>
                  <a:pt x="590" y="441"/>
                  <a:pt x="591" y="446"/>
                </a:cubicBezTo>
                <a:cubicBezTo>
                  <a:pt x="593" y="451"/>
                  <a:pt x="589" y="456"/>
                  <a:pt x="588" y="459"/>
                </a:cubicBezTo>
                <a:cubicBezTo>
                  <a:pt x="586" y="463"/>
                  <a:pt x="589" y="466"/>
                  <a:pt x="590" y="468"/>
                </a:cubicBezTo>
                <a:cubicBezTo>
                  <a:pt x="590" y="470"/>
                  <a:pt x="590" y="472"/>
                  <a:pt x="591" y="473"/>
                </a:cubicBezTo>
                <a:cubicBezTo>
                  <a:pt x="592" y="473"/>
                  <a:pt x="592" y="473"/>
                  <a:pt x="592" y="473"/>
                </a:cubicBezTo>
                <a:cubicBezTo>
                  <a:pt x="593" y="472"/>
                  <a:pt x="593" y="471"/>
                  <a:pt x="594" y="471"/>
                </a:cubicBezTo>
                <a:cubicBezTo>
                  <a:pt x="595" y="469"/>
                  <a:pt x="596" y="468"/>
                  <a:pt x="597" y="467"/>
                </a:cubicBezTo>
                <a:cubicBezTo>
                  <a:pt x="598" y="463"/>
                  <a:pt x="594" y="460"/>
                  <a:pt x="595" y="456"/>
                </a:cubicBezTo>
                <a:cubicBezTo>
                  <a:pt x="596" y="454"/>
                  <a:pt x="597" y="452"/>
                  <a:pt x="597" y="450"/>
                </a:cubicBezTo>
                <a:cubicBezTo>
                  <a:pt x="598" y="447"/>
                  <a:pt x="597" y="444"/>
                  <a:pt x="597" y="442"/>
                </a:cubicBezTo>
                <a:cubicBezTo>
                  <a:pt x="598" y="439"/>
                  <a:pt x="596" y="435"/>
                  <a:pt x="597" y="433"/>
                </a:cubicBezTo>
                <a:cubicBezTo>
                  <a:pt x="597" y="431"/>
                  <a:pt x="599" y="429"/>
                  <a:pt x="599" y="427"/>
                </a:cubicBezTo>
                <a:cubicBezTo>
                  <a:pt x="598" y="425"/>
                  <a:pt x="596" y="423"/>
                  <a:pt x="596" y="421"/>
                </a:cubicBezTo>
                <a:cubicBezTo>
                  <a:pt x="595" y="419"/>
                  <a:pt x="596" y="416"/>
                  <a:pt x="597" y="415"/>
                </a:cubicBezTo>
                <a:cubicBezTo>
                  <a:pt x="599" y="409"/>
                  <a:pt x="597" y="405"/>
                  <a:pt x="602" y="402"/>
                </a:cubicBezTo>
                <a:close/>
                <a:moveTo>
                  <a:pt x="609" y="162"/>
                </a:moveTo>
                <a:cubicBezTo>
                  <a:pt x="609" y="161"/>
                  <a:pt x="611" y="160"/>
                  <a:pt x="612" y="158"/>
                </a:cubicBezTo>
                <a:cubicBezTo>
                  <a:pt x="614" y="155"/>
                  <a:pt x="613" y="148"/>
                  <a:pt x="611" y="145"/>
                </a:cubicBezTo>
                <a:cubicBezTo>
                  <a:pt x="608" y="144"/>
                  <a:pt x="607" y="143"/>
                  <a:pt x="604" y="143"/>
                </a:cubicBezTo>
                <a:cubicBezTo>
                  <a:pt x="603" y="144"/>
                  <a:pt x="603" y="144"/>
                  <a:pt x="603" y="144"/>
                </a:cubicBezTo>
                <a:cubicBezTo>
                  <a:pt x="602" y="147"/>
                  <a:pt x="603" y="150"/>
                  <a:pt x="603" y="153"/>
                </a:cubicBezTo>
                <a:cubicBezTo>
                  <a:pt x="602" y="155"/>
                  <a:pt x="600" y="157"/>
                  <a:pt x="600" y="160"/>
                </a:cubicBezTo>
                <a:cubicBezTo>
                  <a:pt x="604" y="163"/>
                  <a:pt x="605" y="164"/>
                  <a:pt x="604" y="170"/>
                </a:cubicBezTo>
                <a:cubicBezTo>
                  <a:pt x="604" y="171"/>
                  <a:pt x="603" y="171"/>
                  <a:pt x="603" y="172"/>
                </a:cubicBezTo>
                <a:cubicBezTo>
                  <a:pt x="600" y="173"/>
                  <a:pt x="599" y="172"/>
                  <a:pt x="598" y="174"/>
                </a:cubicBezTo>
                <a:cubicBezTo>
                  <a:pt x="596" y="177"/>
                  <a:pt x="599" y="179"/>
                  <a:pt x="599" y="181"/>
                </a:cubicBezTo>
                <a:cubicBezTo>
                  <a:pt x="599" y="183"/>
                  <a:pt x="597" y="185"/>
                  <a:pt x="596" y="187"/>
                </a:cubicBezTo>
                <a:cubicBezTo>
                  <a:pt x="595" y="189"/>
                  <a:pt x="597" y="198"/>
                  <a:pt x="598" y="200"/>
                </a:cubicBezTo>
                <a:cubicBezTo>
                  <a:pt x="599" y="204"/>
                  <a:pt x="596" y="206"/>
                  <a:pt x="596" y="208"/>
                </a:cubicBezTo>
                <a:cubicBezTo>
                  <a:pt x="595" y="209"/>
                  <a:pt x="596" y="211"/>
                  <a:pt x="596" y="211"/>
                </a:cubicBezTo>
                <a:cubicBezTo>
                  <a:pt x="596" y="214"/>
                  <a:pt x="596" y="216"/>
                  <a:pt x="596" y="219"/>
                </a:cubicBezTo>
                <a:cubicBezTo>
                  <a:pt x="597" y="220"/>
                  <a:pt x="598" y="221"/>
                  <a:pt x="598" y="222"/>
                </a:cubicBezTo>
                <a:cubicBezTo>
                  <a:pt x="599" y="226"/>
                  <a:pt x="596" y="230"/>
                  <a:pt x="597" y="231"/>
                </a:cubicBezTo>
                <a:cubicBezTo>
                  <a:pt x="597" y="233"/>
                  <a:pt x="598" y="233"/>
                  <a:pt x="599" y="234"/>
                </a:cubicBezTo>
                <a:cubicBezTo>
                  <a:pt x="601" y="233"/>
                  <a:pt x="601" y="232"/>
                  <a:pt x="603" y="231"/>
                </a:cubicBezTo>
                <a:cubicBezTo>
                  <a:pt x="603" y="230"/>
                  <a:pt x="604" y="227"/>
                  <a:pt x="604" y="226"/>
                </a:cubicBezTo>
                <a:cubicBezTo>
                  <a:pt x="605" y="223"/>
                  <a:pt x="603" y="221"/>
                  <a:pt x="603" y="220"/>
                </a:cubicBezTo>
                <a:cubicBezTo>
                  <a:pt x="602" y="217"/>
                  <a:pt x="604" y="214"/>
                  <a:pt x="604" y="213"/>
                </a:cubicBezTo>
                <a:cubicBezTo>
                  <a:pt x="605" y="210"/>
                  <a:pt x="603" y="207"/>
                  <a:pt x="603" y="206"/>
                </a:cubicBezTo>
                <a:cubicBezTo>
                  <a:pt x="602" y="204"/>
                  <a:pt x="604" y="202"/>
                  <a:pt x="604" y="201"/>
                </a:cubicBezTo>
                <a:cubicBezTo>
                  <a:pt x="605" y="197"/>
                  <a:pt x="600" y="195"/>
                  <a:pt x="602" y="191"/>
                </a:cubicBezTo>
                <a:cubicBezTo>
                  <a:pt x="603" y="188"/>
                  <a:pt x="609" y="185"/>
                  <a:pt x="612" y="184"/>
                </a:cubicBezTo>
                <a:cubicBezTo>
                  <a:pt x="612" y="181"/>
                  <a:pt x="613" y="177"/>
                  <a:pt x="612" y="174"/>
                </a:cubicBezTo>
                <a:cubicBezTo>
                  <a:pt x="612" y="171"/>
                  <a:pt x="609" y="164"/>
                  <a:pt x="609" y="162"/>
                </a:cubicBezTo>
                <a:close/>
                <a:moveTo>
                  <a:pt x="296" y="593"/>
                </a:moveTo>
                <a:cubicBezTo>
                  <a:pt x="295" y="593"/>
                  <a:pt x="294" y="593"/>
                  <a:pt x="293" y="594"/>
                </a:cubicBezTo>
                <a:lnTo>
                  <a:pt x="292" y="594"/>
                </a:lnTo>
                <a:cubicBezTo>
                  <a:pt x="293" y="593"/>
                  <a:pt x="293" y="591"/>
                  <a:pt x="293" y="590"/>
                </a:cubicBezTo>
                <a:cubicBezTo>
                  <a:pt x="293" y="590"/>
                  <a:pt x="294" y="590"/>
                  <a:pt x="294" y="589"/>
                </a:cubicBezTo>
                <a:cubicBezTo>
                  <a:pt x="295" y="589"/>
                  <a:pt x="295" y="589"/>
                  <a:pt x="295" y="590"/>
                </a:cubicBezTo>
                <a:cubicBezTo>
                  <a:pt x="296" y="590"/>
                  <a:pt x="296" y="590"/>
                  <a:pt x="297" y="590"/>
                </a:cubicBezTo>
                <a:cubicBezTo>
                  <a:pt x="297" y="591"/>
                  <a:pt x="297" y="592"/>
                  <a:pt x="297" y="593"/>
                </a:cubicBezTo>
                <a:cubicBezTo>
                  <a:pt x="297" y="593"/>
                  <a:pt x="297" y="593"/>
                  <a:pt x="296" y="593"/>
                </a:cubicBezTo>
                <a:close/>
                <a:moveTo>
                  <a:pt x="390" y="585"/>
                </a:moveTo>
                <a:cubicBezTo>
                  <a:pt x="386" y="585"/>
                  <a:pt x="383" y="588"/>
                  <a:pt x="379" y="587"/>
                </a:cubicBezTo>
                <a:cubicBezTo>
                  <a:pt x="376" y="586"/>
                  <a:pt x="375" y="584"/>
                  <a:pt x="372" y="583"/>
                </a:cubicBezTo>
                <a:cubicBezTo>
                  <a:pt x="365" y="583"/>
                  <a:pt x="358" y="583"/>
                  <a:pt x="352" y="583"/>
                </a:cubicBezTo>
                <a:cubicBezTo>
                  <a:pt x="350" y="584"/>
                  <a:pt x="347" y="584"/>
                  <a:pt x="345" y="584"/>
                </a:cubicBezTo>
                <a:cubicBezTo>
                  <a:pt x="344" y="584"/>
                  <a:pt x="342" y="583"/>
                  <a:pt x="341" y="583"/>
                </a:cubicBezTo>
                <a:lnTo>
                  <a:pt x="333" y="583"/>
                </a:lnTo>
                <a:cubicBezTo>
                  <a:pt x="329" y="582"/>
                  <a:pt x="323" y="581"/>
                  <a:pt x="319" y="582"/>
                </a:cubicBezTo>
                <a:lnTo>
                  <a:pt x="307" y="582"/>
                </a:lnTo>
                <a:cubicBezTo>
                  <a:pt x="305" y="583"/>
                  <a:pt x="303" y="584"/>
                  <a:pt x="301" y="585"/>
                </a:cubicBezTo>
                <a:cubicBezTo>
                  <a:pt x="299" y="586"/>
                  <a:pt x="296" y="587"/>
                  <a:pt x="294" y="587"/>
                </a:cubicBezTo>
                <a:cubicBezTo>
                  <a:pt x="291" y="588"/>
                  <a:pt x="289" y="586"/>
                  <a:pt x="287" y="586"/>
                </a:cubicBezTo>
                <a:cubicBezTo>
                  <a:pt x="284" y="585"/>
                  <a:pt x="281" y="585"/>
                  <a:pt x="278" y="585"/>
                </a:cubicBezTo>
                <a:cubicBezTo>
                  <a:pt x="278" y="586"/>
                  <a:pt x="278" y="586"/>
                  <a:pt x="278" y="586"/>
                </a:cubicBezTo>
                <a:cubicBezTo>
                  <a:pt x="278" y="587"/>
                  <a:pt x="285" y="593"/>
                  <a:pt x="286" y="594"/>
                </a:cubicBezTo>
                <a:cubicBezTo>
                  <a:pt x="286" y="594"/>
                  <a:pt x="286" y="594"/>
                  <a:pt x="286" y="595"/>
                </a:cubicBezTo>
                <a:cubicBezTo>
                  <a:pt x="281" y="596"/>
                  <a:pt x="277" y="594"/>
                  <a:pt x="273" y="592"/>
                </a:cubicBezTo>
                <a:cubicBezTo>
                  <a:pt x="273" y="589"/>
                  <a:pt x="274" y="589"/>
                  <a:pt x="275" y="587"/>
                </a:cubicBezTo>
                <a:cubicBezTo>
                  <a:pt x="275" y="586"/>
                  <a:pt x="275" y="586"/>
                  <a:pt x="274" y="586"/>
                </a:cubicBezTo>
                <a:cubicBezTo>
                  <a:pt x="273" y="585"/>
                  <a:pt x="269" y="585"/>
                  <a:pt x="266" y="585"/>
                </a:cubicBezTo>
                <a:cubicBezTo>
                  <a:pt x="264" y="585"/>
                  <a:pt x="262" y="584"/>
                  <a:pt x="260" y="585"/>
                </a:cubicBezTo>
                <a:cubicBezTo>
                  <a:pt x="257" y="586"/>
                  <a:pt x="253" y="586"/>
                  <a:pt x="249" y="586"/>
                </a:cubicBezTo>
                <a:cubicBezTo>
                  <a:pt x="247" y="585"/>
                  <a:pt x="245" y="584"/>
                  <a:pt x="243" y="584"/>
                </a:cubicBezTo>
                <a:cubicBezTo>
                  <a:pt x="239" y="583"/>
                  <a:pt x="234" y="585"/>
                  <a:pt x="230" y="584"/>
                </a:cubicBezTo>
                <a:cubicBezTo>
                  <a:pt x="228" y="584"/>
                  <a:pt x="226" y="585"/>
                  <a:pt x="224" y="585"/>
                </a:cubicBezTo>
                <a:cubicBezTo>
                  <a:pt x="224" y="585"/>
                  <a:pt x="222" y="584"/>
                  <a:pt x="221" y="584"/>
                </a:cubicBezTo>
                <a:cubicBezTo>
                  <a:pt x="221" y="584"/>
                  <a:pt x="211" y="585"/>
                  <a:pt x="211" y="585"/>
                </a:cubicBezTo>
                <a:cubicBezTo>
                  <a:pt x="210" y="584"/>
                  <a:pt x="207" y="583"/>
                  <a:pt x="205" y="583"/>
                </a:cubicBezTo>
                <a:cubicBezTo>
                  <a:pt x="203" y="584"/>
                  <a:pt x="200" y="586"/>
                  <a:pt x="198" y="586"/>
                </a:cubicBezTo>
                <a:cubicBezTo>
                  <a:pt x="193" y="587"/>
                  <a:pt x="190" y="585"/>
                  <a:pt x="186" y="585"/>
                </a:cubicBezTo>
                <a:cubicBezTo>
                  <a:pt x="185" y="586"/>
                  <a:pt x="183" y="587"/>
                  <a:pt x="182" y="588"/>
                </a:cubicBezTo>
                <a:cubicBezTo>
                  <a:pt x="179" y="589"/>
                  <a:pt x="178" y="588"/>
                  <a:pt x="176" y="587"/>
                </a:cubicBezTo>
                <a:cubicBezTo>
                  <a:pt x="176" y="586"/>
                  <a:pt x="175" y="583"/>
                  <a:pt x="174" y="583"/>
                </a:cubicBezTo>
                <a:cubicBezTo>
                  <a:pt x="174" y="580"/>
                  <a:pt x="174" y="579"/>
                  <a:pt x="172" y="579"/>
                </a:cubicBezTo>
                <a:cubicBezTo>
                  <a:pt x="172" y="579"/>
                  <a:pt x="171" y="579"/>
                  <a:pt x="170" y="580"/>
                </a:cubicBezTo>
                <a:cubicBezTo>
                  <a:pt x="169" y="582"/>
                  <a:pt x="168" y="584"/>
                  <a:pt x="167" y="585"/>
                </a:cubicBezTo>
                <a:cubicBezTo>
                  <a:pt x="165" y="586"/>
                  <a:pt x="163" y="586"/>
                  <a:pt x="162" y="588"/>
                </a:cubicBezTo>
                <a:cubicBezTo>
                  <a:pt x="160" y="587"/>
                  <a:pt x="159" y="586"/>
                  <a:pt x="158" y="584"/>
                </a:cubicBezTo>
                <a:cubicBezTo>
                  <a:pt x="155" y="584"/>
                  <a:pt x="152" y="584"/>
                  <a:pt x="149" y="583"/>
                </a:cubicBezTo>
                <a:lnTo>
                  <a:pt x="145" y="583"/>
                </a:lnTo>
                <a:cubicBezTo>
                  <a:pt x="143" y="583"/>
                  <a:pt x="141" y="581"/>
                  <a:pt x="138" y="582"/>
                </a:cubicBezTo>
                <a:cubicBezTo>
                  <a:pt x="137" y="582"/>
                  <a:pt x="135" y="583"/>
                  <a:pt x="134" y="584"/>
                </a:cubicBezTo>
                <a:lnTo>
                  <a:pt x="130" y="584"/>
                </a:lnTo>
                <a:cubicBezTo>
                  <a:pt x="126" y="585"/>
                  <a:pt x="119" y="587"/>
                  <a:pt x="114" y="586"/>
                </a:cubicBezTo>
                <a:cubicBezTo>
                  <a:pt x="112" y="585"/>
                  <a:pt x="108" y="586"/>
                  <a:pt x="106" y="585"/>
                </a:cubicBezTo>
                <a:cubicBezTo>
                  <a:pt x="105" y="585"/>
                  <a:pt x="103" y="584"/>
                  <a:pt x="102" y="584"/>
                </a:cubicBezTo>
                <a:lnTo>
                  <a:pt x="93" y="584"/>
                </a:lnTo>
                <a:cubicBezTo>
                  <a:pt x="89" y="582"/>
                  <a:pt x="81" y="582"/>
                  <a:pt x="75" y="582"/>
                </a:cubicBezTo>
                <a:cubicBezTo>
                  <a:pt x="74" y="582"/>
                  <a:pt x="74" y="583"/>
                  <a:pt x="73" y="583"/>
                </a:cubicBezTo>
                <a:cubicBezTo>
                  <a:pt x="72" y="589"/>
                  <a:pt x="78" y="585"/>
                  <a:pt x="81" y="587"/>
                </a:cubicBezTo>
                <a:cubicBezTo>
                  <a:pt x="83" y="588"/>
                  <a:pt x="84" y="591"/>
                  <a:pt x="87" y="592"/>
                </a:cubicBezTo>
                <a:cubicBezTo>
                  <a:pt x="90" y="593"/>
                  <a:pt x="93" y="592"/>
                  <a:pt x="96" y="592"/>
                </a:cubicBezTo>
                <a:cubicBezTo>
                  <a:pt x="98" y="593"/>
                  <a:pt x="101" y="594"/>
                  <a:pt x="104" y="594"/>
                </a:cubicBezTo>
                <a:cubicBezTo>
                  <a:pt x="106" y="593"/>
                  <a:pt x="112" y="593"/>
                  <a:pt x="114" y="593"/>
                </a:cubicBezTo>
                <a:cubicBezTo>
                  <a:pt x="119" y="595"/>
                  <a:pt x="124" y="597"/>
                  <a:pt x="130" y="595"/>
                </a:cubicBezTo>
                <a:lnTo>
                  <a:pt x="135" y="595"/>
                </a:lnTo>
                <a:cubicBezTo>
                  <a:pt x="142" y="593"/>
                  <a:pt x="154" y="594"/>
                  <a:pt x="161" y="596"/>
                </a:cubicBezTo>
                <a:cubicBezTo>
                  <a:pt x="164" y="596"/>
                  <a:pt x="167" y="596"/>
                  <a:pt x="169" y="596"/>
                </a:cubicBezTo>
                <a:cubicBezTo>
                  <a:pt x="171" y="597"/>
                  <a:pt x="172" y="598"/>
                  <a:pt x="174" y="599"/>
                </a:cubicBezTo>
                <a:cubicBezTo>
                  <a:pt x="180" y="600"/>
                  <a:pt x="183" y="596"/>
                  <a:pt x="188" y="597"/>
                </a:cubicBezTo>
                <a:cubicBezTo>
                  <a:pt x="190" y="597"/>
                  <a:pt x="191" y="599"/>
                  <a:pt x="193" y="599"/>
                </a:cubicBezTo>
                <a:cubicBezTo>
                  <a:pt x="196" y="599"/>
                  <a:pt x="199" y="599"/>
                  <a:pt x="201" y="599"/>
                </a:cubicBezTo>
                <a:cubicBezTo>
                  <a:pt x="203" y="599"/>
                  <a:pt x="206" y="601"/>
                  <a:pt x="208" y="601"/>
                </a:cubicBezTo>
                <a:cubicBezTo>
                  <a:pt x="211" y="600"/>
                  <a:pt x="215" y="598"/>
                  <a:pt x="219" y="598"/>
                </a:cubicBezTo>
                <a:cubicBezTo>
                  <a:pt x="225" y="599"/>
                  <a:pt x="232" y="600"/>
                  <a:pt x="237" y="601"/>
                </a:cubicBezTo>
                <a:cubicBezTo>
                  <a:pt x="240" y="601"/>
                  <a:pt x="243" y="599"/>
                  <a:pt x="247" y="600"/>
                </a:cubicBezTo>
                <a:cubicBezTo>
                  <a:pt x="252" y="601"/>
                  <a:pt x="257" y="602"/>
                  <a:pt x="263" y="600"/>
                </a:cubicBezTo>
                <a:cubicBezTo>
                  <a:pt x="267" y="599"/>
                  <a:pt x="273" y="601"/>
                  <a:pt x="276" y="601"/>
                </a:cubicBezTo>
                <a:cubicBezTo>
                  <a:pt x="277" y="601"/>
                  <a:pt x="279" y="600"/>
                  <a:pt x="281" y="601"/>
                </a:cubicBezTo>
                <a:cubicBezTo>
                  <a:pt x="282" y="601"/>
                  <a:pt x="284" y="602"/>
                  <a:pt x="285" y="602"/>
                </a:cubicBezTo>
                <a:cubicBezTo>
                  <a:pt x="289" y="603"/>
                  <a:pt x="292" y="600"/>
                  <a:pt x="295" y="599"/>
                </a:cubicBezTo>
                <a:lnTo>
                  <a:pt x="300" y="599"/>
                </a:lnTo>
                <a:cubicBezTo>
                  <a:pt x="306" y="599"/>
                  <a:pt x="313" y="601"/>
                  <a:pt x="319" y="599"/>
                </a:cubicBezTo>
                <a:cubicBezTo>
                  <a:pt x="323" y="598"/>
                  <a:pt x="323" y="596"/>
                  <a:pt x="326" y="594"/>
                </a:cubicBezTo>
                <a:cubicBezTo>
                  <a:pt x="326" y="593"/>
                  <a:pt x="325" y="592"/>
                  <a:pt x="326" y="591"/>
                </a:cubicBezTo>
                <a:cubicBezTo>
                  <a:pt x="326" y="590"/>
                  <a:pt x="326" y="590"/>
                  <a:pt x="327" y="590"/>
                </a:cubicBezTo>
                <a:cubicBezTo>
                  <a:pt x="329" y="590"/>
                  <a:pt x="331" y="589"/>
                  <a:pt x="333" y="590"/>
                </a:cubicBezTo>
                <a:cubicBezTo>
                  <a:pt x="333" y="591"/>
                  <a:pt x="333" y="591"/>
                  <a:pt x="334" y="591"/>
                </a:cubicBezTo>
                <a:cubicBezTo>
                  <a:pt x="333" y="595"/>
                  <a:pt x="333" y="595"/>
                  <a:pt x="335" y="599"/>
                </a:cubicBezTo>
                <a:cubicBezTo>
                  <a:pt x="341" y="600"/>
                  <a:pt x="343" y="599"/>
                  <a:pt x="347" y="597"/>
                </a:cubicBezTo>
                <a:cubicBezTo>
                  <a:pt x="349" y="597"/>
                  <a:pt x="350" y="596"/>
                  <a:pt x="351" y="596"/>
                </a:cubicBezTo>
                <a:cubicBezTo>
                  <a:pt x="353" y="595"/>
                  <a:pt x="356" y="591"/>
                  <a:pt x="358" y="592"/>
                </a:cubicBezTo>
                <a:cubicBezTo>
                  <a:pt x="361" y="593"/>
                  <a:pt x="361" y="595"/>
                  <a:pt x="364" y="596"/>
                </a:cubicBezTo>
                <a:cubicBezTo>
                  <a:pt x="366" y="596"/>
                  <a:pt x="368" y="596"/>
                  <a:pt x="370" y="596"/>
                </a:cubicBezTo>
                <a:cubicBezTo>
                  <a:pt x="378" y="598"/>
                  <a:pt x="380" y="596"/>
                  <a:pt x="385" y="593"/>
                </a:cubicBezTo>
                <a:cubicBezTo>
                  <a:pt x="386" y="592"/>
                  <a:pt x="388" y="591"/>
                  <a:pt x="389" y="590"/>
                </a:cubicBezTo>
                <a:cubicBezTo>
                  <a:pt x="390" y="590"/>
                  <a:pt x="390" y="588"/>
                  <a:pt x="391" y="588"/>
                </a:cubicBezTo>
                <a:cubicBezTo>
                  <a:pt x="391" y="587"/>
                  <a:pt x="391" y="587"/>
                  <a:pt x="391" y="586"/>
                </a:cubicBezTo>
                <a:cubicBezTo>
                  <a:pt x="390" y="586"/>
                  <a:pt x="390" y="586"/>
                  <a:pt x="390" y="585"/>
                </a:cubicBezTo>
                <a:close/>
                <a:moveTo>
                  <a:pt x="493" y="314"/>
                </a:moveTo>
                <a:cubicBezTo>
                  <a:pt x="497" y="314"/>
                  <a:pt x="498" y="315"/>
                  <a:pt x="501" y="316"/>
                </a:cubicBezTo>
                <a:cubicBezTo>
                  <a:pt x="499" y="317"/>
                  <a:pt x="497" y="316"/>
                  <a:pt x="495" y="316"/>
                </a:cubicBezTo>
                <a:cubicBezTo>
                  <a:pt x="494" y="316"/>
                  <a:pt x="493" y="315"/>
                  <a:pt x="492" y="315"/>
                </a:cubicBezTo>
                <a:cubicBezTo>
                  <a:pt x="492" y="314"/>
                  <a:pt x="493" y="314"/>
                  <a:pt x="493" y="314"/>
                </a:cubicBezTo>
                <a:close/>
                <a:moveTo>
                  <a:pt x="363" y="551"/>
                </a:moveTo>
                <a:cubicBezTo>
                  <a:pt x="362" y="550"/>
                  <a:pt x="363" y="550"/>
                  <a:pt x="362" y="550"/>
                </a:cubicBezTo>
                <a:cubicBezTo>
                  <a:pt x="361" y="550"/>
                  <a:pt x="360" y="550"/>
                  <a:pt x="360" y="549"/>
                </a:cubicBezTo>
                <a:lnTo>
                  <a:pt x="364" y="550"/>
                </a:lnTo>
                <a:cubicBezTo>
                  <a:pt x="364" y="550"/>
                  <a:pt x="363" y="550"/>
                  <a:pt x="363" y="551"/>
                </a:cubicBezTo>
                <a:close/>
                <a:moveTo>
                  <a:pt x="333" y="326"/>
                </a:moveTo>
                <a:cubicBezTo>
                  <a:pt x="332" y="326"/>
                  <a:pt x="332" y="327"/>
                  <a:pt x="331" y="326"/>
                </a:cubicBezTo>
                <a:cubicBezTo>
                  <a:pt x="330" y="326"/>
                  <a:pt x="330" y="325"/>
                  <a:pt x="329" y="325"/>
                </a:cubicBezTo>
                <a:cubicBezTo>
                  <a:pt x="329" y="323"/>
                  <a:pt x="330" y="323"/>
                  <a:pt x="330" y="322"/>
                </a:cubicBezTo>
                <a:cubicBezTo>
                  <a:pt x="331" y="321"/>
                  <a:pt x="331" y="321"/>
                  <a:pt x="331" y="321"/>
                </a:cubicBezTo>
                <a:cubicBezTo>
                  <a:pt x="332" y="321"/>
                  <a:pt x="332" y="321"/>
                  <a:pt x="332" y="322"/>
                </a:cubicBezTo>
                <a:cubicBezTo>
                  <a:pt x="333" y="322"/>
                  <a:pt x="333" y="323"/>
                  <a:pt x="334" y="323"/>
                </a:cubicBezTo>
                <a:cubicBezTo>
                  <a:pt x="334" y="325"/>
                  <a:pt x="334" y="325"/>
                  <a:pt x="333" y="326"/>
                </a:cubicBezTo>
                <a:close/>
                <a:moveTo>
                  <a:pt x="548" y="332"/>
                </a:moveTo>
                <a:cubicBezTo>
                  <a:pt x="549" y="334"/>
                  <a:pt x="549" y="336"/>
                  <a:pt x="550" y="337"/>
                </a:cubicBezTo>
                <a:cubicBezTo>
                  <a:pt x="550" y="338"/>
                  <a:pt x="550" y="338"/>
                  <a:pt x="550" y="338"/>
                </a:cubicBezTo>
                <a:cubicBezTo>
                  <a:pt x="550" y="338"/>
                  <a:pt x="549" y="338"/>
                  <a:pt x="547" y="337"/>
                </a:cubicBezTo>
                <a:cubicBezTo>
                  <a:pt x="545" y="334"/>
                  <a:pt x="542" y="331"/>
                  <a:pt x="540" y="327"/>
                </a:cubicBezTo>
                <a:cubicBezTo>
                  <a:pt x="543" y="328"/>
                  <a:pt x="546" y="330"/>
                  <a:pt x="548" y="332"/>
                </a:cubicBezTo>
                <a:close/>
                <a:moveTo>
                  <a:pt x="558" y="328"/>
                </a:moveTo>
                <a:cubicBezTo>
                  <a:pt x="558" y="328"/>
                  <a:pt x="559" y="328"/>
                  <a:pt x="559" y="327"/>
                </a:cubicBezTo>
                <a:cubicBezTo>
                  <a:pt x="560" y="327"/>
                  <a:pt x="561" y="328"/>
                  <a:pt x="561" y="328"/>
                </a:cubicBezTo>
                <a:cubicBezTo>
                  <a:pt x="562" y="329"/>
                  <a:pt x="563" y="329"/>
                  <a:pt x="563" y="330"/>
                </a:cubicBezTo>
                <a:cubicBezTo>
                  <a:pt x="563" y="331"/>
                  <a:pt x="563" y="331"/>
                  <a:pt x="562" y="332"/>
                </a:cubicBezTo>
                <a:cubicBezTo>
                  <a:pt x="562" y="332"/>
                  <a:pt x="561" y="333"/>
                  <a:pt x="560" y="333"/>
                </a:cubicBezTo>
                <a:cubicBezTo>
                  <a:pt x="559" y="333"/>
                  <a:pt x="558" y="333"/>
                  <a:pt x="557" y="332"/>
                </a:cubicBezTo>
                <a:cubicBezTo>
                  <a:pt x="557" y="330"/>
                  <a:pt x="557" y="329"/>
                  <a:pt x="558" y="328"/>
                </a:cubicBezTo>
                <a:close/>
                <a:moveTo>
                  <a:pt x="567" y="308"/>
                </a:moveTo>
                <a:cubicBezTo>
                  <a:pt x="568" y="308"/>
                  <a:pt x="568" y="308"/>
                  <a:pt x="569" y="308"/>
                </a:cubicBezTo>
                <a:cubicBezTo>
                  <a:pt x="570" y="309"/>
                  <a:pt x="570" y="309"/>
                  <a:pt x="571" y="309"/>
                </a:cubicBezTo>
                <a:cubicBezTo>
                  <a:pt x="570" y="312"/>
                  <a:pt x="567" y="315"/>
                  <a:pt x="564" y="313"/>
                </a:cubicBezTo>
                <a:cubicBezTo>
                  <a:pt x="562" y="313"/>
                  <a:pt x="562" y="312"/>
                  <a:pt x="561" y="311"/>
                </a:cubicBezTo>
                <a:cubicBezTo>
                  <a:pt x="561" y="308"/>
                  <a:pt x="565" y="309"/>
                  <a:pt x="567" y="308"/>
                </a:cubicBezTo>
                <a:close/>
                <a:moveTo>
                  <a:pt x="566" y="440"/>
                </a:moveTo>
                <a:lnTo>
                  <a:pt x="566" y="441"/>
                </a:lnTo>
                <a:lnTo>
                  <a:pt x="566" y="441"/>
                </a:lnTo>
                <a:lnTo>
                  <a:pt x="565" y="433"/>
                </a:lnTo>
                <a:cubicBezTo>
                  <a:pt x="566" y="433"/>
                  <a:pt x="566" y="434"/>
                  <a:pt x="567" y="434"/>
                </a:cubicBezTo>
                <a:cubicBezTo>
                  <a:pt x="567" y="436"/>
                  <a:pt x="568" y="439"/>
                  <a:pt x="566" y="440"/>
                </a:cubicBezTo>
                <a:close/>
                <a:moveTo>
                  <a:pt x="565" y="403"/>
                </a:moveTo>
                <a:cubicBezTo>
                  <a:pt x="564" y="402"/>
                  <a:pt x="564" y="397"/>
                  <a:pt x="564" y="394"/>
                </a:cubicBezTo>
                <a:cubicBezTo>
                  <a:pt x="566" y="397"/>
                  <a:pt x="565" y="400"/>
                  <a:pt x="565" y="403"/>
                </a:cubicBezTo>
                <a:close/>
                <a:moveTo>
                  <a:pt x="502" y="560"/>
                </a:moveTo>
                <a:cubicBezTo>
                  <a:pt x="509" y="558"/>
                  <a:pt x="514" y="562"/>
                  <a:pt x="518" y="563"/>
                </a:cubicBezTo>
                <a:cubicBezTo>
                  <a:pt x="521" y="563"/>
                  <a:pt x="525" y="564"/>
                  <a:pt x="529" y="564"/>
                </a:cubicBezTo>
                <a:cubicBezTo>
                  <a:pt x="530" y="564"/>
                  <a:pt x="534" y="567"/>
                  <a:pt x="535" y="568"/>
                </a:cubicBezTo>
                <a:cubicBezTo>
                  <a:pt x="537" y="568"/>
                  <a:pt x="537" y="568"/>
                  <a:pt x="538" y="567"/>
                </a:cubicBezTo>
                <a:cubicBezTo>
                  <a:pt x="538" y="564"/>
                  <a:pt x="535" y="563"/>
                  <a:pt x="535" y="559"/>
                </a:cubicBezTo>
                <a:cubicBezTo>
                  <a:pt x="536" y="558"/>
                  <a:pt x="536" y="558"/>
                  <a:pt x="536" y="557"/>
                </a:cubicBezTo>
                <a:cubicBezTo>
                  <a:pt x="537" y="557"/>
                  <a:pt x="538" y="556"/>
                  <a:pt x="539" y="556"/>
                </a:cubicBezTo>
                <a:cubicBezTo>
                  <a:pt x="541" y="555"/>
                  <a:pt x="543" y="556"/>
                  <a:pt x="544" y="556"/>
                </a:cubicBezTo>
                <a:cubicBezTo>
                  <a:pt x="551" y="557"/>
                  <a:pt x="559" y="557"/>
                  <a:pt x="563" y="553"/>
                </a:cubicBezTo>
                <a:cubicBezTo>
                  <a:pt x="566" y="551"/>
                  <a:pt x="564" y="544"/>
                  <a:pt x="565" y="539"/>
                </a:cubicBezTo>
                <a:cubicBezTo>
                  <a:pt x="566" y="537"/>
                  <a:pt x="567" y="535"/>
                  <a:pt x="568" y="534"/>
                </a:cubicBezTo>
                <a:cubicBezTo>
                  <a:pt x="569" y="530"/>
                  <a:pt x="568" y="525"/>
                  <a:pt x="569" y="521"/>
                </a:cubicBezTo>
                <a:cubicBezTo>
                  <a:pt x="570" y="519"/>
                  <a:pt x="570" y="517"/>
                  <a:pt x="571" y="516"/>
                </a:cubicBezTo>
                <a:cubicBezTo>
                  <a:pt x="571" y="515"/>
                  <a:pt x="572" y="514"/>
                  <a:pt x="572" y="513"/>
                </a:cubicBezTo>
                <a:cubicBezTo>
                  <a:pt x="574" y="508"/>
                  <a:pt x="567" y="504"/>
                  <a:pt x="569" y="498"/>
                </a:cubicBezTo>
                <a:cubicBezTo>
                  <a:pt x="570" y="490"/>
                  <a:pt x="576" y="486"/>
                  <a:pt x="578" y="480"/>
                </a:cubicBezTo>
                <a:cubicBezTo>
                  <a:pt x="579" y="477"/>
                  <a:pt x="576" y="474"/>
                  <a:pt x="576" y="470"/>
                </a:cubicBezTo>
                <a:cubicBezTo>
                  <a:pt x="577" y="469"/>
                  <a:pt x="578" y="467"/>
                  <a:pt x="577" y="465"/>
                </a:cubicBezTo>
                <a:cubicBezTo>
                  <a:pt x="576" y="461"/>
                  <a:pt x="575" y="457"/>
                  <a:pt x="574" y="453"/>
                </a:cubicBezTo>
                <a:cubicBezTo>
                  <a:pt x="574" y="450"/>
                  <a:pt x="573" y="447"/>
                  <a:pt x="573" y="443"/>
                </a:cubicBezTo>
                <a:cubicBezTo>
                  <a:pt x="572" y="441"/>
                  <a:pt x="571" y="438"/>
                  <a:pt x="570" y="436"/>
                </a:cubicBezTo>
                <a:cubicBezTo>
                  <a:pt x="570" y="434"/>
                  <a:pt x="572" y="432"/>
                  <a:pt x="572" y="431"/>
                </a:cubicBezTo>
                <a:cubicBezTo>
                  <a:pt x="573" y="429"/>
                  <a:pt x="574" y="423"/>
                  <a:pt x="574" y="421"/>
                </a:cubicBezTo>
                <a:cubicBezTo>
                  <a:pt x="573" y="420"/>
                  <a:pt x="571" y="418"/>
                  <a:pt x="571" y="416"/>
                </a:cubicBezTo>
                <a:lnTo>
                  <a:pt x="573" y="401"/>
                </a:lnTo>
                <a:cubicBezTo>
                  <a:pt x="572" y="398"/>
                  <a:pt x="570" y="396"/>
                  <a:pt x="571" y="392"/>
                </a:cubicBezTo>
                <a:cubicBezTo>
                  <a:pt x="572" y="386"/>
                  <a:pt x="576" y="383"/>
                  <a:pt x="578" y="377"/>
                </a:cubicBezTo>
                <a:cubicBezTo>
                  <a:pt x="579" y="372"/>
                  <a:pt x="573" y="367"/>
                  <a:pt x="573" y="364"/>
                </a:cubicBezTo>
                <a:cubicBezTo>
                  <a:pt x="571" y="359"/>
                  <a:pt x="573" y="356"/>
                  <a:pt x="573" y="353"/>
                </a:cubicBezTo>
                <a:cubicBezTo>
                  <a:pt x="573" y="349"/>
                  <a:pt x="571" y="345"/>
                  <a:pt x="572" y="341"/>
                </a:cubicBezTo>
                <a:cubicBezTo>
                  <a:pt x="573" y="336"/>
                  <a:pt x="577" y="329"/>
                  <a:pt x="581" y="326"/>
                </a:cubicBezTo>
                <a:cubicBezTo>
                  <a:pt x="581" y="322"/>
                  <a:pt x="580" y="319"/>
                  <a:pt x="578" y="316"/>
                </a:cubicBezTo>
                <a:cubicBezTo>
                  <a:pt x="578" y="314"/>
                  <a:pt x="576" y="313"/>
                  <a:pt x="576" y="312"/>
                </a:cubicBezTo>
                <a:cubicBezTo>
                  <a:pt x="576" y="310"/>
                  <a:pt x="576" y="306"/>
                  <a:pt x="577" y="305"/>
                </a:cubicBezTo>
                <a:cubicBezTo>
                  <a:pt x="577" y="303"/>
                  <a:pt x="577" y="303"/>
                  <a:pt x="576" y="303"/>
                </a:cubicBezTo>
                <a:cubicBezTo>
                  <a:pt x="573" y="303"/>
                  <a:pt x="571" y="305"/>
                  <a:pt x="568" y="304"/>
                </a:cubicBezTo>
                <a:cubicBezTo>
                  <a:pt x="562" y="302"/>
                  <a:pt x="559" y="301"/>
                  <a:pt x="553" y="304"/>
                </a:cubicBezTo>
                <a:cubicBezTo>
                  <a:pt x="554" y="305"/>
                  <a:pt x="554" y="308"/>
                  <a:pt x="555" y="309"/>
                </a:cubicBezTo>
                <a:cubicBezTo>
                  <a:pt x="555" y="310"/>
                  <a:pt x="555" y="310"/>
                  <a:pt x="554" y="311"/>
                </a:cubicBezTo>
                <a:cubicBezTo>
                  <a:pt x="550" y="311"/>
                  <a:pt x="551" y="308"/>
                  <a:pt x="548" y="307"/>
                </a:cubicBezTo>
                <a:cubicBezTo>
                  <a:pt x="546" y="306"/>
                  <a:pt x="544" y="306"/>
                  <a:pt x="542" y="306"/>
                </a:cubicBezTo>
                <a:cubicBezTo>
                  <a:pt x="540" y="305"/>
                  <a:pt x="540" y="304"/>
                  <a:pt x="539" y="303"/>
                </a:cubicBezTo>
                <a:cubicBezTo>
                  <a:pt x="536" y="301"/>
                  <a:pt x="532" y="302"/>
                  <a:pt x="529" y="302"/>
                </a:cubicBezTo>
                <a:cubicBezTo>
                  <a:pt x="527" y="303"/>
                  <a:pt x="519" y="304"/>
                  <a:pt x="516" y="303"/>
                </a:cubicBezTo>
                <a:cubicBezTo>
                  <a:pt x="515" y="303"/>
                  <a:pt x="514" y="303"/>
                  <a:pt x="513" y="303"/>
                </a:cubicBezTo>
                <a:cubicBezTo>
                  <a:pt x="511" y="304"/>
                  <a:pt x="510" y="306"/>
                  <a:pt x="508" y="307"/>
                </a:cubicBezTo>
                <a:cubicBezTo>
                  <a:pt x="506" y="308"/>
                  <a:pt x="501" y="308"/>
                  <a:pt x="498" y="307"/>
                </a:cubicBezTo>
                <a:cubicBezTo>
                  <a:pt x="497" y="307"/>
                  <a:pt x="496" y="306"/>
                  <a:pt x="495" y="306"/>
                </a:cubicBezTo>
                <a:cubicBezTo>
                  <a:pt x="493" y="305"/>
                  <a:pt x="491" y="306"/>
                  <a:pt x="490" y="306"/>
                </a:cubicBezTo>
                <a:cubicBezTo>
                  <a:pt x="487" y="306"/>
                  <a:pt x="485" y="305"/>
                  <a:pt x="481" y="306"/>
                </a:cubicBezTo>
                <a:cubicBezTo>
                  <a:pt x="479" y="306"/>
                  <a:pt x="469" y="307"/>
                  <a:pt x="467" y="307"/>
                </a:cubicBezTo>
                <a:cubicBezTo>
                  <a:pt x="466" y="306"/>
                  <a:pt x="464" y="306"/>
                  <a:pt x="463" y="305"/>
                </a:cubicBezTo>
                <a:cubicBezTo>
                  <a:pt x="463" y="306"/>
                  <a:pt x="463" y="306"/>
                  <a:pt x="464" y="306"/>
                </a:cubicBezTo>
                <a:cubicBezTo>
                  <a:pt x="453" y="304"/>
                  <a:pt x="445" y="303"/>
                  <a:pt x="445" y="303"/>
                </a:cubicBezTo>
                <a:cubicBezTo>
                  <a:pt x="445" y="303"/>
                  <a:pt x="445" y="303"/>
                  <a:pt x="445" y="303"/>
                </a:cubicBezTo>
                <a:cubicBezTo>
                  <a:pt x="444" y="303"/>
                  <a:pt x="443" y="302"/>
                  <a:pt x="443" y="302"/>
                </a:cubicBezTo>
                <a:cubicBezTo>
                  <a:pt x="441" y="302"/>
                  <a:pt x="437" y="303"/>
                  <a:pt x="434" y="303"/>
                </a:cubicBezTo>
                <a:cubicBezTo>
                  <a:pt x="424" y="303"/>
                  <a:pt x="415" y="303"/>
                  <a:pt x="407" y="305"/>
                </a:cubicBezTo>
                <a:cubicBezTo>
                  <a:pt x="401" y="306"/>
                  <a:pt x="395" y="301"/>
                  <a:pt x="388" y="303"/>
                </a:cubicBezTo>
                <a:cubicBezTo>
                  <a:pt x="385" y="304"/>
                  <a:pt x="384" y="308"/>
                  <a:pt x="381" y="309"/>
                </a:cubicBezTo>
                <a:cubicBezTo>
                  <a:pt x="378" y="310"/>
                  <a:pt x="376" y="308"/>
                  <a:pt x="374" y="307"/>
                </a:cubicBezTo>
                <a:cubicBezTo>
                  <a:pt x="369" y="305"/>
                  <a:pt x="364" y="305"/>
                  <a:pt x="359" y="304"/>
                </a:cubicBezTo>
                <a:cubicBezTo>
                  <a:pt x="352" y="302"/>
                  <a:pt x="348" y="307"/>
                  <a:pt x="343" y="308"/>
                </a:cubicBezTo>
                <a:cubicBezTo>
                  <a:pt x="339" y="309"/>
                  <a:pt x="335" y="307"/>
                  <a:pt x="331" y="308"/>
                </a:cubicBezTo>
                <a:cubicBezTo>
                  <a:pt x="328" y="310"/>
                  <a:pt x="325" y="315"/>
                  <a:pt x="324" y="319"/>
                </a:cubicBezTo>
                <a:lnTo>
                  <a:pt x="325" y="322"/>
                </a:lnTo>
                <a:cubicBezTo>
                  <a:pt x="324" y="325"/>
                  <a:pt x="320" y="327"/>
                  <a:pt x="319" y="329"/>
                </a:cubicBezTo>
                <a:cubicBezTo>
                  <a:pt x="318" y="332"/>
                  <a:pt x="320" y="334"/>
                  <a:pt x="319" y="337"/>
                </a:cubicBezTo>
                <a:cubicBezTo>
                  <a:pt x="318" y="341"/>
                  <a:pt x="316" y="346"/>
                  <a:pt x="319" y="350"/>
                </a:cubicBezTo>
                <a:cubicBezTo>
                  <a:pt x="320" y="353"/>
                  <a:pt x="324" y="354"/>
                  <a:pt x="325" y="357"/>
                </a:cubicBezTo>
                <a:cubicBezTo>
                  <a:pt x="325" y="359"/>
                  <a:pt x="321" y="364"/>
                  <a:pt x="321" y="366"/>
                </a:cubicBezTo>
                <a:cubicBezTo>
                  <a:pt x="320" y="369"/>
                  <a:pt x="322" y="371"/>
                  <a:pt x="323" y="373"/>
                </a:cubicBezTo>
                <a:cubicBezTo>
                  <a:pt x="323" y="376"/>
                  <a:pt x="324" y="378"/>
                  <a:pt x="324" y="380"/>
                </a:cubicBezTo>
                <a:cubicBezTo>
                  <a:pt x="325" y="383"/>
                  <a:pt x="321" y="386"/>
                  <a:pt x="322" y="389"/>
                </a:cubicBezTo>
                <a:cubicBezTo>
                  <a:pt x="323" y="391"/>
                  <a:pt x="324" y="394"/>
                  <a:pt x="325" y="395"/>
                </a:cubicBezTo>
                <a:cubicBezTo>
                  <a:pt x="326" y="399"/>
                  <a:pt x="323" y="402"/>
                  <a:pt x="323" y="405"/>
                </a:cubicBezTo>
                <a:cubicBezTo>
                  <a:pt x="322" y="409"/>
                  <a:pt x="325" y="413"/>
                  <a:pt x="323" y="416"/>
                </a:cubicBezTo>
                <a:cubicBezTo>
                  <a:pt x="323" y="419"/>
                  <a:pt x="322" y="428"/>
                  <a:pt x="324" y="430"/>
                </a:cubicBezTo>
                <a:cubicBezTo>
                  <a:pt x="325" y="430"/>
                  <a:pt x="327" y="430"/>
                  <a:pt x="329" y="430"/>
                </a:cubicBezTo>
                <a:lnTo>
                  <a:pt x="329" y="435"/>
                </a:lnTo>
                <a:cubicBezTo>
                  <a:pt x="328" y="436"/>
                  <a:pt x="327" y="438"/>
                  <a:pt x="325" y="440"/>
                </a:cubicBezTo>
                <a:cubicBezTo>
                  <a:pt x="324" y="442"/>
                  <a:pt x="323" y="443"/>
                  <a:pt x="323" y="445"/>
                </a:cubicBezTo>
                <a:lnTo>
                  <a:pt x="323" y="448"/>
                </a:lnTo>
                <a:cubicBezTo>
                  <a:pt x="323" y="449"/>
                  <a:pt x="322" y="451"/>
                  <a:pt x="322" y="452"/>
                </a:cubicBezTo>
                <a:cubicBezTo>
                  <a:pt x="321" y="454"/>
                  <a:pt x="322" y="456"/>
                  <a:pt x="323" y="457"/>
                </a:cubicBezTo>
                <a:cubicBezTo>
                  <a:pt x="323" y="458"/>
                  <a:pt x="323" y="459"/>
                  <a:pt x="323" y="460"/>
                </a:cubicBezTo>
                <a:cubicBezTo>
                  <a:pt x="324" y="462"/>
                  <a:pt x="326" y="463"/>
                  <a:pt x="326" y="465"/>
                </a:cubicBezTo>
                <a:cubicBezTo>
                  <a:pt x="327" y="466"/>
                  <a:pt x="327" y="467"/>
                  <a:pt x="328" y="468"/>
                </a:cubicBezTo>
                <a:cubicBezTo>
                  <a:pt x="328" y="469"/>
                  <a:pt x="329" y="469"/>
                  <a:pt x="329" y="470"/>
                </a:cubicBezTo>
                <a:cubicBezTo>
                  <a:pt x="331" y="471"/>
                  <a:pt x="331" y="474"/>
                  <a:pt x="332" y="475"/>
                </a:cubicBezTo>
                <a:cubicBezTo>
                  <a:pt x="332" y="480"/>
                  <a:pt x="329" y="481"/>
                  <a:pt x="328" y="485"/>
                </a:cubicBezTo>
                <a:cubicBezTo>
                  <a:pt x="327" y="487"/>
                  <a:pt x="328" y="489"/>
                  <a:pt x="326" y="491"/>
                </a:cubicBezTo>
                <a:cubicBezTo>
                  <a:pt x="325" y="493"/>
                  <a:pt x="322" y="494"/>
                  <a:pt x="321" y="495"/>
                </a:cubicBezTo>
                <a:cubicBezTo>
                  <a:pt x="320" y="496"/>
                  <a:pt x="320" y="497"/>
                  <a:pt x="319" y="497"/>
                </a:cubicBezTo>
                <a:cubicBezTo>
                  <a:pt x="319" y="504"/>
                  <a:pt x="326" y="511"/>
                  <a:pt x="325" y="518"/>
                </a:cubicBezTo>
                <a:cubicBezTo>
                  <a:pt x="324" y="522"/>
                  <a:pt x="321" y="523"/>
                  <a:pt x="320" y="527"/>
                </a:cubicBezTo>
                <a:cubicBezTo>
                  <a:pt x="319" y="530"/>
                  <a:pt x="321" y="534"/>
                  <a:pt x="321" y="536"/>
                </a:cubicBezTo>
                <a:lnTo>
                  <a:pt x="321" y="539"/>
                </a:lnTo>
                <a:cubicBezTo>
                  <a:pt x="322" y="541"/>
                  <a:pt x="323" y="542"/>
                  <a:pt x="323" y="544"/>
                </a:cubicBezTo>
                <a:cubicBezTo>
                  <a:pt x="322" y="547"/>
                  <a:pt x="318" y="550"/>
                  <a:pt x="320" y="554"/>
                </a:cubicBezTo>
                <a:cubicBezTo>
                  <a:pt x="320" y="556"/>
                  <a:pt x="326" y="560"/>
                  <a:pt x="328" y="560"/>
                </a:cubicBezTo>
                <a:lnTo>
                  <a:pt x="332" y="560"/>
                </a:lnTo>
                <a:cubicBezTo>
                  <a:pt x="334" y="560"/>
                  <a:pt x="334" y="562"/>
                  <a:pt x="335" y="562"/>
                </a:cubicBezTo>
                <a:cubicBezTo>
                  <a:pt x="337" y="564"/>
                  <a:pt x="340" y="564"/>
                  <a:pt x="343" y="565"/>
                </a:cubicBezTo>
                <a:cubicBezTo>
                  <a:pt x="346" y="565"/>
                  <a:pt x="351" y="564"/>
                  <a:pt x="354" y="564"/>
                </a:cubicBezTo>
                <a:cubicBezTo>
                  <a:pt x="357" y="563"/>
                  <a:pt x="360" y="564"/>
                  <a:pt x="362" y="564"/>
                </a:cubicBezTo>
                <a:cubicBezTo>
                  <a:pt x="365" y="565"/>
                  <a:pt x="368" y="564"/>
                  <a:pt x="370" y="565"/>
                </a:cubicBezTo>
                <a:lnTo>
                  <a:pt x="375" y="568"/>
                </a:lnTo>
                <a:cubicBezTo>
                  <a:pt x="377" y="568"/>
                  <a:pt x="379" y="568"/>
                  <a:pt x="381" y="567"/>
                </a:cubicBezTo>
                <a:cubicBezTo>
                  <a:pt x="382" y="566"/>
                  <a:pt x="383" y="565"/>
                  <a:pt x="383" y="565"/>
                </a:cubicBezTo>
                <a:cubicBezTo>
                  <a:pt x="386" y="563"/>
                  <a:pt x="389" y="563"/>
                  <a:pt x="392" y="562"/>
                </a:cubicBezTo>
                <a:cubicBezTo>
                  <a:pt x="393" y="562"/>
                  <a:pt x="401" y="562"/>
                  <a:pt x="402" y="562"/>
                </a:cubicBezTo>
                <a:cubicBezTo>
                  <a:pt x="404" y="563"/>
                  <a:pt x="407" y="565"/>
                  <a:pt x="411" y="564"/>
                </a:cubicBezTo>
                <a:cubicBezTo>
                  <a:pt x="414" y="563"/>
                  <a:pt x="416" y="561"/>
                  <a:pt x="419" y="561"/>
                </a:cubicBezTo>
                <a:cubicBezTo>
                  <a:pt x="425" y="559"/>
                  <a:pt x="427" y="563"/>
                  <a:pt x="431" y="564"/>
                </a:cubicBezTo>
                <a:cubicBezTo>
                  <a:pt x="433" y="564"/>
                  <a:pt x="436" y="564"/>
                  <a:pt x="439" y="564"/>
                </a:cubicBezTo>
                <a:cubicBezTo>
                  <a:pt x="442" y="565"/>
                  <a:pt x="446" y="563"/>
                  <a:pt x="451" y="564"/>
                </a:cubicBezTo>
                <a:cubicBezTo>
                  <a:pt x="452" y="564"/>
                  <a:pt x="454" y="565"/>
                  <a:pt x="456" y="565"/>
                </a:cubicBezTo>
                <a:cubicBezTo>
                  <a:pt x="457" y="565"/>
                  <a:pt x="459" y="565"/>
                  <a:pt x="461" y="565"/>
                </a:cubicBezTo>
                <a:cubicBezTo>
                  <a:pt x="469" y="565"/>
                  <a:pt x="474" y="565"/>
                  <a:pt x="480" y="564"/>
                </a:cubicBezTo>
                <a:cubicBezTo>
                  <a:pt x="484" y="562"/>
                  <a:pt x="489" y="560"/>
                  <a:pt x="494" y="563"/>
                </a:cubicBezTo>
                <a:cubicBezTo>
                  <a:pt x="499" y="563"/>
                  <a:pt x="499" y="561"/>
                  <a:pt x="502" y="560"/>
                </a:cubicBezTo>
                <a:close/>
                <a:moveTo>
                  <a:pt x="472" y="586"/>
                </a:moveTo>
                <a:lnTo>
                  <a:pt x="469" y="587"/>
                </a:lnTo>
                <a:cubicBezTo>
                  <a:pt x="469" y="588"/>
                  <a:pt x="469" y="589"/>
                  <a:pt x="469" y="590"/>
                </a:cubicBezTo>
                <a:cubicBezTo>
                  <a:pt x="468" y="591"/>
                  <a:pt x="466" y="593"/>
                  <a:pt x="466" y="594"/>
                </a:cubicBezTo>
                <a:cubicBezTo>
                  <a:pt x="464" y="594"/>
                  <a:pt x="463" y="595"/>
                  <a:pt x="460" y="595"/>
                </a:cubicBezTo>
                <a:cubicBezTo>
                  <a:pt x="459" y="593"/>
                  <a:pt x="458" y="592"/>
                  <a:pt x="457" y="591"/>
                </a:cubicBezTo>
                <a:cubicBezTo>
                  <a:pt x="457" y="589"/>
                  <a:pt x="457" y="588"/>
                  <a:pt x="457" y="587"/>
                </a:cubicBezTo>
                <a:cubicBezTo>
                  <a:pt x="453" y="587"/>
                  <a:pt x="449" y="586"/>
                  <a:pt x="446" y="587"/>
                </a:cubicBezTo>
                <a:cubicBezTo>
                  <a:pt x="443" y="588"/>
                  <a:pt x="442" y="592"/>
                  <a:pt x="438" y="590"/>
                </a:cubicBezTo>
                <a:cubicBezTo>
                  <a:pt x="436" y="590"/>
                  <a:pt x="436" y="588"/>
                  <a:pt x="434" y="587"/>
                </a:cubicBezTo>
                <a:cubicBezTo>
                  <a:pt x="433" y="587"/>
                  <a:pt x="432" y="588"/>
                  <a:pt x="430" y="588"/>
                </a:cubicBezTo>
                <a:cubicBezTo>
                  <a:pt x="428" y="589"/>
                  <a:pt x="425" y="588"/>
                  <a:pt x="423" y="587"/>
                </a:cubicBezTo>
                <a:cubicBezTo>
                  <a:pt x="423" y="587"/>
                  <a:pt x="422" y="588"/>
                  <a:pt x="421" y="588"/>
                </a:cubicBezTo>
                <a:cubicBezTo>
                  <a:pt x="420" y="588"/>
                  <a:pt x="421" y="588"/>
                  <a:pt x="420" y="589"/>
                </a:cubicBezTo>
                <a:cubicBezTo>
                  <a:pt x="421" y="592"/>
                  <a:pt x="423" y="591"/>
                  <a:pt x="426" y="592"/>
                </a:cubicBezTo>
                <a:cubicBezTo>
                  <a:pt x="427" y="593"/>
                  <a:pt x="428" y="595"/>
                  <a:pt x="429" y="595"/>
                </a:cubicBezTo>
                <a:cubicBezTo>
                  <a:pt x="431" y="596"/>
                  <a:pt x="432" y="596"/>
                  <a:pt x="434" y="596"/>
                </a:cubicBezTo>
                <a:cubicBezTo>
                  <a:pt x="435" y="596"/>
                  <a:pt x="437" y="599"/>
                  <a:pt x="438" y="600"/>
                </a:cubicBezTo>
                <a:cubicBezTo>
                  <a:pt x="444" y="600"/>
                  <a:pt x="454" y="601"/>
                  <a:pt x="460" y="599"/>
                </a:cubicBezTo>
                <a:cubicBezTo>
                  <a:pt x="465" y="598"/>
                  <a:pt x="469" y="600"/>
                  <a:pt x="473" y="600"/>
                </a:cubicBezTo>
                <a:cubicBezTo>
                  <a:pt x="473" y="600"/>
                  <a:pt x="474" y="600"/>
                  <a:pt x="474" y="599"/>
                </a:cubicBezTo>
                <a:cubicBezTo>
                  <a:pt x="475" y="596"/>
                  <a:pt x="475" y="592"/>
                  <a:pt x="476" y="589"/>
                </a:cubicBezTo>
                <a:cubicBezTo>
                  <a:pt x="476" y="587"/>
                  <a:pt x="476" y="587"/>
                  <a:pt x="475" y="586"/>
                </a:cubicBezTo>
                <a:cubicBezTo>
                  <a:pt x="474" y="586"/>
                  <a:pt x="473" y="586"/>
                  <a:pt x="472" y="586"/>
                </a:cubicBezTo>
                <a:close/>
                <a:moveTo>
                  <a:pt x="19" y="422"/>
                </a:moveTo>
                <a:cubicBezTo>
                  <a:pt x="18" y="421"/>
                  <a:pt x="15" y="421"/>
                  <a:pt x="13" y="420"/>
                </a:cubicBezTo>
                <a:cubicBezTo>
                  <a:pt x="12" y="418"/>
                  <a:pt x="14" y="418"/>
                  <a:pt x="12" y="417"/>
                </a:cubicBezTo>
                <a:cubicBezTo>
                  <a:pt x="11" y="416"/>
                  <a:pt x="9" y="416"/>
                  <a:pt x="8" y="416"/>
                </a:cubicBezTo>
                <a:cubicBezTo>
                  <a:pt x="8" y="417"/>
                  <a:pt x="7" y="417"/>
                  <a:pt x="7" y="417"/>
                </a:cubicBezTo>
                <a:cubicBezTo>
                  <a:pt x="6" y="417"/>
                  <a:pt x="6" y="418"/>
                  <a:pt x="5" y="418"/>
                </a:cubicBezTo>
                <a:cubicBezTo>
                  <a:pt x="5" y="421"/>
                  <a:pt x="5" y="423"/>
                  <a:pt x="4" y="425"/>
                </a:cubicBezTo>
                <a:cubicBezTo>
                  <a:pt x="3" y="429"/>
                  <a:pt x="4" y="432"/>
                  <a:pt x="3" y="435"/>
                </a:cubicBezTo>
                <a:cubicBezTo>
                  <a:pt x="3" y="437"/>
                  <a:pt x="3" y="440"/>
                  <a:pt x="4" y="442"/>
                </a:cubicBezTo>
                <a:cubicBezTo>
                  <a:pt x="5" y="446"/>
                  <a:pt x="3" y="451"/>
                  <a:pt x="2" y="453"/>
                </a:cubicBezTo>
                <a:cubicBezTo>
                  <a:pt x="1" y="457"/>
                  <a:pt x="3" y="466"/>
                  <a:pt x="5" y="468"/>
                </a:cubicBezTo>
                <a:lnTo>
                  <a:pt x="5" y="468"/>
                </a:lnTo>
                <a:lnTo>
                  <a:pt x="5" y="468"/>
                </a:lnTo>
                <a:cubicBezTo>
                  <a:pt x="7" y="465"/>
                  <a:pt x="11" y="465"/>
                  <a:pt x="12" y="462"/>
                </a:cubicBezTo>
                <a:cubicBezTo>
                  <a:pt x="13" y="461"/>
                  <a:pt x="13" y="460"/>
                  <a:pt x="13" y="459"/>
                </a:cubicBezTo>
                <a:cubicBezTo>
                  <a:pt x="15" y="456"/>
                  <a:pt x="17" y="455"/>
                  <a:pt x="19" y="454"/>
                </a:cubicBezTo>
                <a:cubicBezTo>
                  <a:pt x="21" y="449"/>
                  <a:pt x="19" y="447"/>
                  <a:pt x="18" y="443"/>
                </a:cubicBezTo>
                <a:lnTo>
                  <a:pt x="18" y="437"/>
                </a:lnTo>
                <a:cubicBezTo>
                  <a:pt x="18" y="436"/>
                  <a:pt x="17" y="435"/>
                  <a:pt x="17" y="434"/>
                </a:cubicBezTo>
                <a:cubicBezTo>
                  <a:pt x="16" y="430"/>
                  <a:pt x="22" y="426"/>
                  <a:pt x="19" y="422"/>
                </a:cubicBezTo>
                <a:close/>
                <a:moveTo>
                  <a:pt x="11" y="272"/>
                </a:moveTo>
                <a:cubicBezTo>
                  <a:pt x="14" y="271"/>
                  <a:pt x="13" y="268"/>
                  <a:pt x="14" y="265"/>
                </a:cubicBezTo>
                <a:cubicBezTo>
                  <a:pt x="15" y="261"/>
                  <a:pt x="11" y="257"/>
                  <a:pt x="8" y="261"/>
                </a:cubicBezTo>
                <a:cubicBezTo>
                  <a:pt x="6" y="260"/>
                  <a:pt x="6" y="260"/>
                  <a:pt x="5" y="259"/>
                </a:cubicBezTo>
                <a:cubicBezTo>
                  <a:pt x="4" y="261"/>
                  <a:pt x="3" y="265"/>
                  <a:pt x="5" y="267"/>
                </a:cubicBezTo>
                <a:cubicBezTo>
                  <a:pt x="6" y="269"/>
                  <a:pt x="9" y="270"/>
                  <a:pt x="11" y="272"/>
                </a:cubicBezTo>
                <a:close/>
                <a:moveTo>
                  <a:pt x="17" y="124"/>
                </a:moveTo>
                <a:lnTo>
                  <a:pt x="17" y="125"/>
                </a:lnTo>
                <a:cubicBezTo>
                  <a:pt x="19" y="125"/>
                  <a:pt x="19" y="125"/>
                  <a:pt x="20" y="124"/>
                </a:cubicBezTo>
                <a:cubicBezTo>
                  <a:pt x="20" y="122"/>
                  <a:pt x="20" y="122"/>
                  <a:pt x="20" y="122"/>
                </a:cubicBezTo>
                <a:cubicBezTo>
                  <a:pt x="18" y="122"/>
                  <a:pt x="18" y="123"/>
                  <a:pt x="17" y="124"/>
                </a:cubicBezTo>
                <a:close/>
                <a:moveTo>
                  <a:pt x="26" y="84"/>
                </a:moveTo>
                <a:lnTo>
                  <a:pt x="26" y="85"/>
                </a:lnTo>
                <a:lnTo>
                  <a:pt x="27" y="85"/>
                </a:lnTo>
                <a:cubicBezTo>
                  <a:pt x="26" y="84"/>
                  <a:pt x="27" y="85"/>
                  <a:pt x="26" y="84"/>
                </a:cubicBezTo>
                <a:close/>
                <a:moveTo>
                  <a:pt x="19" y="86"/>
                </a:moveTo>
                <a:cubicBezTo>
                  <a:pt x="19" y="85"/>
                  <a:pt x="19" y="85"/>
                  <a:pt x="19" y="84"/>
                </a:cubicBezTo>
                <a:cubicBezTo>
                  <a:pt x="18" y="84"/>
                  <a:pt x="17" y="84"/>
                  <a:pt x="16" y="84"/>
                </a:cubicBezTo>
                <a:cubicBezTo>
                  <a:pt x="16" y="84"/>
                  <a:pt x="16" y="84"/>
                  <a:pt x="15" y="84"/>
                </a:cubicBezTo>
                <a:cubicBezTo>
                  <a:pt x="15" y="85"/>
                  <a:pt x="15" y="86"/>
                  <a:pt x="15" y="87"/>
                </a:cubicBezTo>
                <a:cubicBezTo>
                  <a:pt x="16" y="88"/>
                  <a:pt x="16" y="88"/>
                  <a:pt x="17" y="88"/>
                </a:cubicBezTo>
                <a:cubicBezTo>
                  <a:pt x="18" y="87"/>
                  <a:pt x="19" y="87"/>
                  <a:pt x="19" y="86"/>
                </a:cubicBezTo>
                <a:close/>
                <a:moveTo>
                  <a:pt x="17" y="138"/>
                </a:moveTo>
                <a:cubicBezTo>
                  <a:pt x="17" y="139"/>
                  <a:pt x="17" y="139"/>
                  <a:pt x="18" y="140"/>
                </a:cubicBezTo>
                <a:cubicBezTo>
                  <a:pt x="22" y="140"/>
                  <a:pt x="29" y="133"/>
                  <a:pt x="26" y="129"/>
                </a:cubicBezTo>
                <a:cubicBezTo>
                  <a:pt x="25" y="127"/>
                  <a:pt x="24" y="127"/>
                  <a:pt x="23" y="126"/>
                </a:cubicBezTo>
                <a:cubicBezTo>
                  <a:pt x="22" y="127"/>
                  <a:pt x="23" y="127"/>
                  <a:pt x="22" y="127"/>
                </a:cubicBezTo>
                <a:cubicBezTo>
                  <a:pt x="22" y="132"/>
                  <a:pt x="20" y="135"/>
                  <a:pt x="17" y="137"/>
                </a:cubicBezTo>
                <a:cubicBezTo>
                  <a:pt x="17" y="138"/>
                  <a:pt x="17" y="138"/>
                  <a:pt x="17" y="138"/>
                </a:cubicBezTo>
                <a:close/>
                <a:moveTo>
                  <a:pt x="4" y="338"/>
                </a:moveTo>
                <a:cubicBezTo>
                  <a:pt x="5" y="338"/>
                  <a:pt x="6" y="339"/>
                  <a:pt x="6" y="340"/>
                </a:cubicBezTo>
                <a:cubicBezTo>
                  <a:pt x="7" y="343"/>
                  <a:pt x="7" y="346"/>
                  <a:pt x="10" y="347"/>
                </a:cubicBezTo>
                <a:cubicBezTo>
                  <a:pt x="10" y="348"/>
                  <a:pt x="10" y="347"/>
                  <a:pt x="11" y="348"/>
                </a:cubicBezTo>
                <a:cubicBezTo>
                  <a:pt x="11" y="347"/>
                  <a:pt x="11" y="347"/>
                  <a:pt x="12" y="347"/>
                </a:cubicBezTo>
                <a:cubicBezTo>
                  <a:pt x="12" y="345"/>
                  <a:pt x="14" y="335"/>
                  <a:pt x="13" y="333"/>
                </a:cubicBezTo>
                <a:cubicBezTo>
                  <a:pt x="13" y="332"/>
                  <a:pt x="13" y="332"/>
                  <a:pt x="12" y="330"/>
                </a:cubicBezTo>
                <a:cubicBezTo>
                  <a:pt x="15" y="327"/>
                  <a:pt x="17" y="324"/>
                  <a:pt x="20" y="322"/>
                </a:cubicBezTo>
                <a:cubicBezTo>
                  <a:pt x="20" y="320"/>
                  <a:pt x="20" y="319"/>
                  <a:pt x="19" y="318"/>
                </a:cubicBezTo>
                <a:cubicBezTo>
                  <a:pt x="17" y="314"/>
                  <a:pt x="12" y="319"/>
                  <a:pt x="9" y="316"/>
                </a:cubicBezTo>
                <a:cubicBezTo>
                  <a:pt x="6" y="315"/>
                  <a:pt x="8" y="310"/>
                  <a:pt x="5" y="308"/>
                </a:cubicBezTo>
                <a:cubicBezTo>
                  <a:pt x="5" y="306"/>
                  <a:pt x="6" y="306"/>
                  <a:pt x="7" y="305"/>
                </a:cubicBezTo>
                <a:cubicBezTo>
                  <a:pt x="9" y="305"/>
                  <a:pt x="10" y="307"/>
                  <a:pt x="10" y="309"/>
                </a:cubicBezTo>
                <a:cubicBezTo>
                  <a:pt x="11" y="310"/>
                  <a:pt x="13" y="311"/>
                  <a:pt x="14" y="312"/>
                </a:cubicBezTo>
                <a:cubicBezTo>
                  <a:pt x="16" y="312"/>
                  <a:pt x="16" y="311"/>
                  <a:pt x="16" y="309"/>
                </a:cubicBezTo>
                <a:cubicBezTo>
                  <a:pt x="19" y="303"/>
                  <a:pt x="15" y="301"/>
                  <a:pt x="14" y="295"/>
                </a:cubicBezTo>
                <a:cubicBezTo>
                  <a:pt x="14" y="295"/>
                  <a:pt x="14" y="295"/>
                  <a:pt x="13" y="295"/>
                </a:cubicBezTo>
                <a:cubicBezTo>
                  <a:pt x="12" y="296"/>
                  <a:pt x="7" y="297"/>
                  <a:pt x="5" y="296"/>
                </a:cubicBezTo>
                <a:cubicBezTo>
                  <a:pt x="5" y="297"/>
                  <a:pt x="5" y="297"/>
                  <a:pt x="4" y="297"/>
                </a:cubicBezTo>
                <a:cubicBezTo>
                  <a:pt x="3" y="300"/>
                  <a:pt x="3" y="303"/>
                  <a:pt x="4" y="306"/>
                </a:cubicBezTo>
                <a:cubicBezTo>
                  <a:pt x="5" y="306"/>
                  <a:pt x="5" y="307"/>
                  <a:pt x="5" y="308"/>
                </a:cubicBezTo>
                <a:cubicBezTo>
                  <a:pt x="4" y="310"/>
                  <a:pt x="1" y="323"/>
                  <a:pt x="1" y="325"/>
                </a:cubicBezTo>
                <a:cubicBezTo>
                  <a:pt x="1" y="327"/>
                  <a:pt x="3" y="329"/>
                  <a:pt x="3" y="330"/>
                </a:cubicBezTo>
                <a:cubicBezTo>
                  <a:pt x="4" y="333"/>
                  <a:pt x="3" y="335"/>
                  <a:pt x="4" y="338"/>
                </a:cubicBezTo>
                <a:close/>
                <a:moveTo>
                  <a:pt x="25" y="80"/>
                </a:moveTo>
                <a:cubicBezTo>
                  <a:pt x="26" y="80"/>
                  <a:pt x="27" y="80"/>
                  <a:pt x="27" y="79"/>
                </a:cubicBezTo>
                <a:cubicBezTo>
                  <a:pt x="28" y="77"/>
                  <a:pt x="25" y="74"/>
                  <a:pt x="24" y="72"/>
                </a:cubicBezTo>
                <a:cubicBezTo>
                  <a:pt x="23" y="69"/>
                  <a:pt x="26" y="67"/>
                  <a:pt x="26" y="63"/>
                </a:cubicBezTo>
                <a:cubicBezTo>
                  <a:pt x="25" y="63"/>
                  <a:pt x="25" y="63"/>
                  <a:pt x="25" y="63"/>
                </a:cubicBezTo>
                <a:cubicBezTo>
                  <a:pt x="23" y="64"/>
                  <a:pt x="22" y="65"/>
                  <a:pt x="21" y="66"/>
                </a:cubicBezTo>
                <a:cubicBezTo>
                  <a:pt x="20" y="67"/>
                  <a:pt x="21" y="68"/>
                  <a:pt x="20" y="69"/>
                </a:cubicBezTo>
                <a:cubicBezTo>
                  <a:pt x="19" y="71"/>
                  <a:pt x="18" y="72"/>
                  <a:pt x="17" y="75"/>
                </a:cubicBezTo>
                <a:cubicBezTo>
                  <a:pt x="19" y="76"/>
                  <a:pt x="19" y="78"/>
                  <a:pt x="21" y="79"/>
                </a:cubicBezTo>
                <a:cubicBezTo>
                  <a:pt x="22" y="79"/>
                  <a:pt x="24" y="79"/>
                  <a:pt x="25" y="80"/>
                </a:cubicBezTo>
                <a:close/>
                <a:moveTo>
                  <a:pt x="42" y="252"/>
                </a:moveTo>
                <a:cubicBezTo>
                  <a:pt x="43" y="252"/>
                  <a:pt x="44" y="251"/>
                  <a:pt x="44" y="251"/>
                </a:cubicBezTo>
                <a:lnTo>
                  <a:pt x="44" y="248"/>
                </a:lnTo>
                <a:cubicBezTo>
                  <a:pt x="44" y="248"/>
                  <a:pt x="43" y="248"/>
                  <a:pt x="42" y="248"/>
                </a:cubicBezTo>
                <a:cubicBezTo>
                  <a:pt x="42" y="248"/>
                  <a:pt x="42" y="248"/>
                  <a:pt x="41" y="249"/>
                </a:cubicBezTo>
                <a:cubicBezTo>
                  <a:pt x="41" y="250"/>
                  <a:pt x="41" y="250"/>
                  <a:pt x="42" y="251"/>
                </a:cubicBezTo>
                <a:lnTo>
                  <a:pt x="42" y="251"/>
                </a:lnTo>
                <a:cubicBezTo>
                  <a:pt x="42" y="251"/>
                  <a:pt x="42" y="251"/>
                  <a:pt x="42" y="252"/>
                </a:cubicBezTo>
                <a:close/>
                <a:moveTo>
                  <a:pt x="12" y="142"/>
                </a:moveTo>
                <a:cubicBezTo>
                  <a:pt x="13" y="142"/>
                  <a:pt x="13" y="142"/>
                  <a:pt x="14" y="141"/>
                </a:cubicBezTo>
                <a:cubicBezTo>
                  <a:pt x="14" y="141"/>
                  <a:pt x="14" y="140"/>
                  <a:pt x="15" y="140"/>
                </a:cubicBezTo>
                <a:cubicBezTo>
                  <a:pt x="15" y="137"/>
                  <a:pt x="13" y="134"/>
                  <a:pt x="11" y="134"/>
                </a:cubicBezTo>
                <a:cubicBezTo>
                  <a:pt x="11" y="135"/>
                  <a:pt x="9" y="138"/>
                  <a:pt x="11" y="140"/>
                </a:cubicBezTo>
                <a:cubicBezTo>
                  <a:pt x="11" y="141"/>
                  <a:pt x="11" y="141"/>
                  <a:pt x="12" y="142"/>
                </a:cubicBezTo>
                <a:close/>
                <a:moveTo>
                  <a:pt x="28" y="59"/>
                </a:moveTo>
                <a:cubicBezTo>
                  <a:pt x="29" y="59"/>
                  <a:pt x="30" y="58"/>
                  <a:pt x="31" y="58"/>
                </a:cubicBezTo>
                <a:cubicBezTo>
                  <a:pt x="32" y="54"/>
                  <a:pt x="33" y="49"/>
                  <a:pt x="35" y="48"/>
                </a:cubicBezTo>
                <a:cubicBezTo>
                  <a:pt x="38" y="46"/>
                  <a:pt x="42" y="45"/>
                  <a:pt x="45" y="42"/>
                </a:cubicBezTo>
                <a:cubicBezTo>
                  <a:pt x="49" y="37"/>
                  <a:pt x="53" y="31"/>
                  <a:pt x="59" y="28"/>
                </a:cubicBezTo>
                <a:cubicBezTo>
                  <a:pt x="62" y="26"/>
                  <a:pt x="69" y="27"/>
                  <a:pt x="71" y="26"/>
                </a:cubicBezTo>
                <a:lnTo>
                  <a:pt x="73" y="24"/>
                </a:lnTo>
                <a:cubicBezTo>
                  <a:pt x="73" y="22"/>
                  <a:pt x="72" y="22"/>
                  <a:pt x="71" y="21"/>
                </a:cubicBezTo>
                <a:lnTo>
                  <a:pt x="68" y="21"/>
                </a:lnTo>
                <a:cubicBezTo>
                  <a:pt x="67" y="22"/>
                  <a:pt x="63" y="21"/>
                  <a:pt x="61" y="22"/>
                </a:cubicBezTo>
                <a:cubicBezTo>
                  <a:pt x="59" y="23"/>
                  <a:pt x="57" y="25"/>
                  <a:pt x="55" y="26"/>
                </a:cubicBezTo>
                <a:cubicBezTo>
                  <a:pt x="50" y="28"/>
                  <a:pt x="44" y="28"/>
                  <a:pt x="40" y="31"/>
                </a:cubicBezTo>
                <a:cubicBezTo>
                  <a:pt x="39" y="31"/>
                  <a:pt x="39" y="33"/>
                  <a:pt x="39" y="34"/>
                </a:cubicBezTo>
                <a:cubicBezTo>
                  <a:pt x="38" y="34"/>
                  <a:pt x="37" y="35"/>
                  <a:pt x="37" y="36"/>
                </a:cubicBezTo>
                <a:cubicBezTo>
                  <a:pt x="34" y="41"/>
                  <a:pt x="32" y="47"/>
                  <a:pt x="27" y="51"/>
                </a:cubicBezTo>
                <a:cubicBezTo>
                  <a:pt x="27" y="52"/>
                  <a:pt x="27" y="57"/>
                  <a:pt x="28" y="59"/>
                </a:cubicBezTo>
                <a:close/>
                <a:moveTo>
                  <a:pt x="5" y="250"/>
                </a:moveTo>
                <a:cubicBezTo>
                  <a:pt x="5" y="251"/>
                  <a:pt x="5" y="252"/>
                  <a:pt x="6" y="253"/>
                </a:cubicBezTo>
                <a:cubicBezTo>
                  <a:pt x="11" y="253"/>
                  <a:pt x="14" y="250"/>
                  <a:pt x="16" y="248"/>
                </a:cubicBezTo>
                <a:cubicBezTo>
                  <a:pt x="16" y="245"/>
                  <a:pt x="14" y="245"/>
                  <a:pt x="15" y="242"/>
                </a:cubicBezTo>
                <a:cubicBezTo>
                  <a:pt x="16" y="240"/>
                  <a:pt x="17" y="237"/>
                  <a:pt x="17" y="235"/>
                </a:cubicBezTo>
                <a:lnTo>
                  <a:pt x="17" y="232"/>
                </a:lnTo>
                <a:cubicBezTo>
                  <a:pt x="17" y="231"/>
                  <a:pt x="19" y="229"/>
                  <a:pt x="19" y="228"/>
                </a:cubicBezTo>
                <a:cubicBezTo>
                  <a:pt x="19" y="227"/>
                  <a:pt x="19" y="225"/>
                  <a:pt x="19" y="224"/>
                </a:cubicBezTo>
                <a:cubicBezTo>
                  <a:pt x="18" y="223"/>
                  <a:pt x="15" y="223"/>
                  <a:pt x="13" y="222"/>
                </a:cubicBezTo>
                <a:cubicBezTo>
                  <a:pt x="10" y="221"/>
                  <a:pt x="10" y="218"/>
                  <a:pt x="6" y="217"/>
                </a:cubicBezTo>
                <a:cubicBezTo>
                  <a:pt x="6" y="219"/>
                  <a:pt x="4" y="222"/>
                  <a:pt x="5" y="224"/>
                </a:cubicBezTo>
                <a:cubicBezTo>
                  <a:pt x="6" y="226"/>
                  <a:pt x="8" y="227"/>
                  <a:pt x="9" y="228"/>
                </a:cubicBezTo>
                <a:cubicBezTo>
                  <a:pt x="8" y="231"/>
                  <a:pt x="6" y="231"/>
                  <a:pt x="4" y="232"/>
                </a:cubicBezTo>
                <a:cubicBezTo>
                  <a:pt x="4" y="237"/>
                  <a:pt x="4" y="241"/>
                  <a:pt x="6" y="246"/>
                </a:cubicBezTo>
                <a:cubicBezTo>
                  <a:pt x="6" y="247"/>
                  <a:pt x="6" y="249"/>
                  <a:pt x="5" y="250"/>
                </a:cubicBezTo>
                <a:close/>
                <a:moveTo>
                  <a:pt x="11" y="168"/>
                </a:moveTo>
                <a:cubicBezTo>
                  <a:pt x="11" y="167"/>
                  <a:pt x="12" y="167"/>
                  <a:pt x="12" y="166"/>
                </a:cubicBezTo>
                <a:cubicBezTo>
                  <a:pt x="12" y="160"/>
                  <a:pt x="11" y="160"/>
                  <a:pt x="14" y="155"/>
                </a:cubicBezTo>
                <a:cubicBezTo>
                  <a:pt x="16" y="155"/>
                  <a:pt x="17" y="155"/>
                  <a:pt x="18" y="156"/>
                </a:cubicBezTo>
                <a:cubicBezTo>
                  <a:pt x="21" y="156"/>
                  <a:pt x="21" y="152"/>
                  <a:pt x="22" y="150"/>
                </a:cubicBezTo>
                <a:cubicBezTo>
                  <a:pt x="22" y="146"/>
                  <a:pt x="19" y="146"/>
                  <a:pt x="17" y="144"/>
                </a:cubicBezTo>
                <a:lnTo>
                  <a:pt x="16" y="144"/>
                </a:lnTo>
                <a:cubicBezTo>
                  <a:pt x="16" y="146"/>
                  <a:pt x="17" y="148"/>
                  <a:pt x="16" y="150"/>
                </a:cubicBezTo>
                <a:cubicBezTo>
                  <a:pt x="15" y="152"/>
                  <a:pt x="11" y="152"/>
                  <a:pt x="10" y="154"/>
                </a:cubicBezTo>
                <a:cubicBezTo>
                  <a:pt x="8" y="157"/>
                  <a:pt x="9" y="163"/>
                  <a:pt x="10" y="167"/>
                </a:cubicBezTo>
                <a:lnTo>
                  <a:pt x="11" y="168"/>
                </a:lnTo>
                <a:close/>
                <a:moveTo>
                  <a:pt x="4" y="289"/>
                </a:moveTo>
                <a:cubicBezTo>
                  <a:pt x="7" y="289"/>
                  <a:pt x="10" y="287"/>
                  <a:pt x="11" y="286"/>
                </a:cubicBezTo>
                <a:cubicBezTo>
                  <a:pt x="14" y="287"/>
                  <a:pt x="13" y="289"/>
                  <a:pt x="14" y="290"/>
                </a:cubicBezTo>
                <a:lnTo>
                  <a:pt x="14" y="291"/>
                </a:lnTo>
                <a:cubicBezTo>
                  <a:pt x="15" y="290"/>
                  <a:pt x="15" y="290"/>
                  <a:pt x="16" y="290"/>
                </a:cubicBezTo>
                <a:cubicBezTo>
                  <a:pt x="17" y="286"/>
                  <a:pt x="17" y="279"/>
                  <a:pt x="15" y="275"/>
                </a:cubicBezTo>
                <a:lnTo>
                  <a:pt x="13" y="275"/>
                </a:lnTo>
                <a:cubicBezTo>
                  <a:pt x="13" y="276"/>
                  <a:pt x="8" y="278"/>
                  <a:pt x="7" y="277"/>
                </a:cubicBezTo>
                <a:cubicBezTo>
                  <a:pt x="4" y="277"/>
                  <a:pt x="4" y="278"/>
                  <a:pt x="2" y="279"/>
                </a:cubicBezTo>
                <a:cubicBezTo>
                  <a:pt x="2" y="280"/>
                  <a:pt x="2" y="284"/>
                  <a:pt x="2" y="285"/>
                </a:cubicBezTo>
                <a:cubicBezTo>
                  <a:pt x="2" y="287"/>
                  <a:pt x="3" y="288"/>
                  <a:pt x="4" y="289"/>
                </a:cubicBezTo>
                <a:close/>
                <a:moveTo>
                  <a:pt x="72" y="49"/>
                </a:moveTo>
                <a:cubicBezTo>
                  <a:pt x="73" y="48"/>
                  <a:pt x="73" y="48"/>
                  <a:pt x="74" y="48"/>
                </a:cubicBezTo>
                <a:cubicBezTo>
                  <a:pt x="77" y="48"/>
                  <a:pt x="78" y="49"/>
                  <a:pt x="80" y="50"/>
                </a:cubicBezTo>
                <a:lnTo>
                  <a:pt x="80" y="51"/>
                </a:lnTo>
                <a:cubicBezTo>
                  <a:pt x="77" y="51"/>
                  <a:pt x="75" y="52"/>
                  <a:pt x="72" y="52"/>
                </a:cubicBezTo>
                <a:cubicBezTo>
                  <a:pt x="72" y="51"/>
                  <a:pt x="71" y="50"/>
                  <a:pt x="72" y="49"/>
                </a:cubicBezTo>
                <a:close/>
                <a:moveTo>
                  <a:pt x="88" y="47"/>
                </a:moveTo>
                <a:cubicBezTo>
                  <a:pt x="92" y="47"/>
                  <a:pt x="95" y="47"/>
                  <a:pt x="97" y="49"/>
                </a:cubicBezTo>
                <a:cubicBezTo>
                  <a:pt x="97" y="51"/>
                  <a:pt x="94" y="52"/>
                  <a:pt x="93" y="53"/>
                </a:cubicBezTo>
                <a:cubicBezTo>
                  <a:pt x="90" y="53"/>
                  <a:pt x="88" y="51"/>
                  <a:pt x="85" y="51"/>
                </a:cubicBezTo>
                <a:lnTo>
                  <a:pt x="85" y="51"/>
                </a:lnTo>
                <a:lnTo>
                  <a:pt x="85" y="51"/>
                </a:lnTo>
                <a:cubicBezTo>
                  <a:pt x="85" y="48"/>
                  <a:pt x="86" y="48"/>
                  <a:pt x="88" y="47"/>
                </a:cubicBezTo>
                <a:close/>
                <a:moveTo>
                  <a:pt x="227" y="283"/>
                </a:moveTo>
                <a:lnTo>
                  <a:pt x="252" y="285"/>
                </a:lnTo>
                <a:cubicBezTo>
                  <a:pt x="253" y="286"/>
                  <a:pt x="255" y="286"/>
                  <a:pt x="256" y="287"/>
                </a:cubicBezTo>
                <a:cubicBezTo>
                  <a:pt x="255" y="287"/>
                  <a:pt x="254" y="287"/>
                  <a:pt x="253" y="287"/>
                </a:cubicBezTo>
                <a:cubicBezTo>
                  <a:pt x="252" y="286"/>
                  <a:pt x="252" y="286"/>
                  <a:pt x="252" y="285"/>
                </a:cubicBezTo>
                <a:cubicBezTo>
                  <a:pt x="246" y="284"/>
                  <a:pt x="239" y="284"/>
                  <a:pt x="233" y="284"/>
                </a:cubicBezTo>
                <a:cubicBezTo>
                  <a:pt x="231" y="284"/>
                  <a:pt x="230" y="283"/>
                  <a:pt x="227" y="283"/>
                </a:cubicBezTo>
                <a:lnTo>
                  <a:pt x="227" y="284"/>
                </a:lnTo>
                <a:lnTo>
                  <a:pt x="227" y="284"/>
                </a:lnTo>
                <a:cubicBezTo>
                  <a:pt x="228" y="284"/>
                  <a:pt x="229" y="284"/>
                  <a:pt x="229" y="286"/>
                </a:cubicBezTo>
                <a:cubicBezTo>
                  <a:pt x="225" y="289"/>
                  <a:pt x="221" y="286"/>
                  <a:pt x="217" y="285"/>
                </a:cubicBezTo>
                <a:cubicBezTo>
                  <a:pt x="214" y="284"/>
                  <a:pt x="211" y="285"/>
                  <a:pt x="209" y="285"/>
                </a:cubicBezTo>
                <a:lnTo>
                  <a:pt x="227" y="283"/>
                </a:lnTo>
                <a:close/>
                <a:moveTo>
                  <a:pt x="240" y="54"/>
                </a:moveTo>
                <a:cubicBezTo>
                  <a:pt x="241" y="53"/>
                  <a:pt x="243" y="52"/>
                  <a:pt x="244" y="51"/>
                </a:cubicBezTo>
                <a:cubicBezTo>
                  <a:pt x="246" y="51"/>
                  <a:pt x="248" y="51"/>
                  <a:pt x="249" y="51"/>
                </a:cubicBezTo>
                <a:cubicBezTo>
                  <a:pt x="247" y="53"/>
                  <a:pt x="243" y="53"/>
                  <a:pt x="241" y="54"/>
                </a:cubicBezTo>
                <a:lnTo>
                  <a:pt x="240" y="54"/>
                </a:lnTo>
                <a:close/>
                <a:moveTo>
                  <a:pt x="263" y="50"/>
                </a:moveTo>
                <a:cubicBezTo>
                  <a:pt x="264" y="51"/>
                  <a:pt x="264" y="51"/>
                  <a:pt x="264" y="51"/>
                </a:cubicBezTo>
                <a:lnTo>
                  <a:pt x="264" y="51"/>
                </a:lnTo>
                <a:cubicBezTo>
                  <a:pt x="263" y="51"/>
                  <a:pt x="263" y="51"/>
                  <a:pt x="262" y="51"/>
                </a:cubicBezTo>
                <a:cubicBezTo>
                  <a:pt x="261" y="51"/>
                  <a:pt x="260" y="51"/>
                  <a:pt x="260" y="50"/>
                </a:cubicBezTo>
                <a:lnTo>
                  <a:pt x="263" y="50"/>
                </a:lnTo>
                <a:close/>
                <a:moveTo>
                  <a:pt x="277" y="276"/>
                </a:moveTo>
                <a:cubicBezTo>
                  <a:pt x="278" y="276"/>
                  <a:pt x="278" y="277"/>
                  <a:pt x="279" y="277"/>
                </a:cubicBezTo>
                <a:cubicBezTo>
                  <a:pt x="280" y="275"/>
                  <a:pt x="280" y="273"/>
                  <a:pt x="281" y="271"/>
                </a:cubicBezTo>
                <a:cubicBezTo>
                  <a:pt x="280" y="271"/>
                  <a:pt x="279" y="270"/>
                  <a:pt x="278" y="269"/>
                </a:cubicBezTo>
                <a:lnTo>
                  <a:pt x="281" y="258"/>
                </a:lnTo>
                <a:cubicBezTo>
                  <a:pt x="280" y="260"/>
                  <a:pt x="280" y="262"/>
                  <a:pt x="280" y="263"/>
                </a:cubicBezTo>
                <a:cubicBezTo>
                  <a:pt x="281" y="263"/>
                  <a:pt x="281" y="263"/>
                  <a:pt x="281" y="262"/>
                </a:cubicBezTo>
                <a:cubicBezTo>
                  <a:pt x="282" y="262"/>
                  <a:pt x="283" y="262"/>
                  <a:pt x="283" y="261"/>
                </a:cubicBezTo>
                <a:cubicBezTo>
                  <a:pt x="283" y="261"/>
                  <a:pt x="283" y="261"/>
                  <a:pt x="283" y="261"/>
                </a:cubicBezTo>
                <a:lnTo>
                  <a:pt x="283" y="255"/>
                </a:lnTo>
                <a:cubicBezTo>
                  <a:pt x="283" y="255"/>
                  <a:pt x="283" y="255"/>
                  <a:pt x="283" y="255"/>
                </a:cubicBezTo>
                <a:cubicBezTo>
                  <a:pt x="283" y="254"/>
                  <a:pt x="283" y="254"/>
                  <a:pt x="282" y="254"/>
                </a:cubicBezTo>
                <a:lnTo>
                  <a:pt x="282" y="253"/>
                </a:lnTo>
                <a:lnTo>
                  <a:pt x="282" y="253"/>
                </a:lnTo>
                <a:lnTo>
                  <a:pt x="282" y="254"/>
                </a:lnTo>
                <a:cubicBezTo>
                  <a:pt x="282" y="254"/>
                  <a:pt x="281" y="256"/>
                  <a:pt x="281" y="258"/>
                </a:cubicBezTo>
                <a:lnTo>
                  <a:pt x="284" y="242"/>
                </a:lnTo>
                <a:cubicBezTo>
                  <a:pt x="285" y="247"/>
                  <a:pt x="284" y="251"/>
                  <a:pt x="283" y="255"/>
                </a:cubicBezTo>
                <a:cubicBezTo>
                  <a:pt x="284" y="256"/>
                  <a:pt x="284" y="259"/>
                  <a:pt x="283" y="261"/>
                </a:cubicBezTo>
                <a:lnTo>
                  <a:pt x="283" y="265"/>
                </a:lnTo>
                <a:cubicBezTo>
                  <a:pt x="283" y="267"/>
                  <a:pt x="282" y="269"/>
                  <a:pt x="281" y="271"/>
                </a:cubicBezTo>
                <a:cubicBezTo>
                  <a:pt x="282" y="273"/>
                  <a:pt x="283" y="274"/>
                  <a:pt x="284" y="274"/>
                </a:cubicBezTo>
                <a:cubicBezTo>
                  <a:pt x="283" y="276"/>
                  <a:pt x="282" y="276"/>
                  <a:pt x="280" y="277"/>
                </a:cubicBezTo>
                <a:cubicBezTo>
                  <a:pt x="280" y="277"/>
                  <a:pt x="279" y="277"/>
                  <a:pt x="279" y="277"/>
                </a:cubicBezTo>
                <a:cubicBezTo>
                  <a:pt x="278" y="279"/>
                  <a:pt x="277" y="281"/>
                  <a:pt x="276" y="282"/>
                </a:cubicBezTo>
                <a:cubicBezTo>
                  <a:pt x="277" y="279"/>
                  <a:pt x="277" y="276"/>
                  <a:pt x="277" y="276"/>
                </a:cubicBezTo>
                <a:close/>
                <a:moveTo>
                  <a:pt x="283" y="193"/>
                </a:moveTo>
                <a:cubicBezTo>
                  <a:pt x="285" y="193"/>
                  <a:pt x="289" y="198"/>
                  <a:pt x="287" y="200"/>
                </a:cubicBezTo>
                <a:cubicBezTo>
                  <a:pt x="287" y="202"/>
                  <a:pt x="285" y="202"/>
                  <a:pt x="283" y="203"/>
                </a:cubicBezTo>
                <a:cubicBezTo>
                  <a:pt x="283" y="202"/>
                  <a:pt x="282" y="202"/>
                  <a:pt x="281" y="202"/>
                </a:cubicBezTo>
                <a:cubicBezTo>
                  <a:pt x="282" y="198"/>
                  <a:pt x="283" y="196"/>
                  <a:pt x="283" y="193"/>
                </a:cubicBezTo>
                <a:close/>
                <a:moveTo>
                  <a:pt x="66" y="56"/>
                </a:moveTo>
                <a:cubicBezTo>
                  <a:pt x="63" y="57"/>
                  <a:pt x="61" y="60"/>
                  <a:pt x="59" y="62"/>
                </a:cubicBezTo>
                <a:cubicBezTo>
                  <a:pt x="58" y="62"/>
                  <a:pt x="58" y="62"/>
                  <a:pt x="58" y="61"/>
                </a:cubicBezTo>
                <a:cubicBezTo>
                  <a:pt x="57" y="61"/>
                  <a:pt x="57" y="61"/>
                  <a:pt x="57" y="60"/>
                </a:cubicBezTo>
                <a:cubicBezTo>
                  <a:pt x="57" y="57"/>
                  <a:pt x="57" y="55"/>
                  <a:pt x="58" y="54"/>
                </a:cubicBezTo>
                <a:cubicBezTo>
                  <a:pt x="62" y="54"/>
                  <a:pt x="63" y="55"/>
                  <a:pt x="66" y="55"/>
                </a:cubicBezTo>
                <a:lnTo>
                  <a:pt x="66" y="56"/>
                </a:lnTo>
                <a:close/>
                <a:moveTo>
                  <a:pt x="64" y="43"/>
                </a:moveTo>
                <a:cubicBezTo>
                  <a:pt x="63" y="44"/>
                  <a:pt x="62" y="45"/>
                  <a:pt x="61" y="46"/>
                </a:cubicBezTo>
                <a:cubicBezTo>
                  <a:pt x="58" y="47"/>
                  <a:pt x="56" y="48"/>
                  <a:pt x="54" y="49"/>
                </a:cubicBezTo>
                <a:cubicBezTo>
                  <a:pt x="52" y="50"/>
                  <a:pt x="52" y="52"/>
                  <a:pt x="50" y="53"/>
                </a:cubicBezTo>
                <a:cubicBezTo>
                  <a:pt x="49" y="54"/>
                  <a:pt x="48" y="54"/>
                  <a:pt x="47" y="54"/>
                </a:cubicBezTo>
                <a:cubicBezTo>
                  <a:pt x="46" y="60"/>
                  <a:pt x="50" y="63"/>
                  <a:pt x="51" y="67"/>
                </a:cubicBezTo>
                <a:cubicBezTo>
                  <a:pt x="52" y="71"/>
                  <a:pt x="49" y="73"/>
                  <a:pt x="48" y="75"/>
                </a:cubicBezTo>
                <a:cubicBezTo>
                  <a:pt x="47" y="76"/>
                  <a:pt x="47" y="79"/>
                  <a:pt x="47" y="81"/>
                </a:cubicBezTo>
                <a:cubicBezTo>
                  <a:pt x="47" y="81"/>
                  <a:pt x="48" y="81"/>
                  <a:pt x="48" y="81"/>
                </a:cubicBezTo>
                <a:lnTo>
                  <a:pt x="48" y="85"/>
                </a:lnTo>
                <a:cubicBezTo>
                  <a:pt x="48" y="84"/>
                  <a:pt x="47" y="83"/>
                  <a:pt x="47" y="81"/>
                </a:cubicBezTo>
                <a:cubicBezTo>
                  <a:pt x="47" y="82"/>
                  <a:pt x="47" y="82"/>
                  <a:pt x="46" y="82"/>
                </a:cubicBezTo>
                <a:cubicBezTo>
                  <a:pt x="44" y="83"/>
                  <a:pt x="41" y="86"/>
                  <a:pt x="40" y="88"/>
                </a:cubicBezTo>
                <a:cubicBezTo>
                  <a:pt x="39" y="90"/>
                  <a:pt x="39" y="92"/>
                  <a:pt x="38" y="94"/>
                </a:cubicBezTo>
                <a:cubicBezTo>
                  <a:pt x="39" y="98"/>
                  <a:pt x="42" y="102"/>
                  <a:pt x="47" y="104"/>
                </a:cubicBezTo>
                <a:lnTo>
                  <a:pt x="47" y="108"/>
                </a:lnTo>
                <a:cubicBezTo>
                  <a:pt x="46" y="110"/>
                  <a:pt x="46" y="111"/>
                  <a:pt x="46" y="113"/>
                </a:cubicBezTo>
                <a:lnTo>
                  <a:pt x="49" y="129"/>
                </a:lnTo>
                <a:cubicBezTo>
                  <a:pt x="49" y="129"/>
                  <a:pt x="49" y="129"/>
                  <a:pt x="49" y="130"/>
                </a:cubicBezTo>
                <a:lnTo>
                  <a:pt x="50" y="140"/>
                </a:lnTo>
                <a:cubicBezTo>
                  <a:pt x="50" y="140"/>
                  <a:pt x="50" y="140"/>
                  <a:pt x="50" y="141"/>
                </a:cubicBezTo>
                <a:cubicBezTo>
                  <a:pt x="49" y="144"/>
                  <a:pt x="50" y="148"/>
                  <a:pt x="49" y="151"/>
                </a:cubicBezTo>
                <a:cubicBezTo>
                  <a:pt x="48" y="153"/>
                  <a:pt x="47" y="155"/>
                  <a:pt x="46" y="157"/>
                </a:cubicBezTo>
                <a:cubicBezTo>
                  <a:pt x="45" y="160"/>
                  <a:pt x="46" y="162"/>
                  <a:pt x="44" y="163"/>
                </a:cubicBezTo>
                <a:cubicBezTo>
                  <a:pt x="44" y="165"/>
                  <a:pt x="47" y="169"/>
                  <a:pt x="48" y="170"/>
                </a:cubicBezTo>
                <a:cubicBezTo>
                  <a:pt x="48" y="172"/>
                  <a:pt x="47" y="173"/>
                  <a:pt x="46" y="175"/>
                </a:cubicBezTo>
                <a:cubicBezTo>
                  <a:pt x="46" y="177"/>
                  <a:pt x="46" y="180"/>
                  <a:pt x="46" y="182"/>
                </a:cubicBezTo>
                <a:lnTo>
                  <a:pt x="46" y="188"/>
                </a:lnTo>
                <a:cubicBezTo>
                  <a:pt x="46" y="193"/>
                  <a:pt x="46" y="198"/>
                  <a:pt x="46" y="202"/>
                </a:cubicBezTo>
                <a:lnTo>
                  <a:pt x="45" y="212"/>
                </a:lnTo>
                <a:lnTo>
                  <a:pt x="46" y="224"/>
                </a:lnTo>
                <a:cubicBezTo>
                  <a:pt x="46" y="223"/>
                  <a:pt x="45" y="223"/>
                  <a:pt x="44" y="222"/>
                </a:cubicBezTo>
                <a:cubicBezTo>
                  <a:pt x="43" y="222"/>
                  <a:pt x="43" y="222"/>
                  <a:pt x="43" y="223"/>
                </a:cubicBezTo>
                <a:cubicBezTo>
                  <a:pt x="41" y="224"/>
                  <a:pt x="43" y="226"/>
                  <a:pt x="43" y="228"/>
                </a:cubicBezTo>
                <a:cubicBezTo>
                  <a:pt x="44" y="229"/>
                  <a:pt x="43" y="231"/>
                  <a:pt x="44" y="232"/>
                </a:cubicBezTo>
                <a:cubicBezTo>
                  <a:pt x="44" y="233"/>
                  <a:pt x="44" y="232"/>
                  <a:pt x="45" y="233"/>
                </a:cubicBezTo>
                <a:cubicBezTo>
                  <a:pt x="45" y="233"/>
                  <a:pt x="46" y="232"/>
                  <a:pt x="47" y="232"/>
                </a:cubicBezTo>
                <a:lnTo>
                  <a:pt x="47" y="236"/>
                </a:lnTo>
                <a:cubicBezTo>
                  <a:pt x="46" y="246"/>
                  <a:pt x="43" y="255"/>
                  <a:pt x="44" y="265"/>
                </a:cubicBezTo>
                <a:cubicBezTo>
                  <a:pt x="44" y="266"/>
                  <a:pt x="44" y="267"/>
                  <a:pt x="43" y="268"/>
                </a:cubicBezTo>
                <a:cubicBezTo>
                  <a:pt x="45" y="267"/>
                  <a:pt x="47" y="265"/>
                  <a:pt x="49" y="264"/>
                </a:cubicBezTo>
                <a:lnTo>
                  <a:pt x="48" y="275"/>
                </a:lnTo>
                <a:cubicBezTo>
                  <a:pt x="48" y="274"/>
                  <a:pt x="47" y="273"/>
                  <a:pt x="45" y="273"/>
                </a:cubicBezTo>
                <a:cubicBezTo>
                  <a:pt x="45" y="273"/>
                  <a:pt x="45" y="273"/>
                  <a:pt x="44" y="273"/>
                </a:cubicBezTo>
                <a:cubicBezTo>
                  <a:pt x="44" y="273"/>
                  <a:pt x="44" y="273"/>
                  <a:pt x="43" y="272"/>
                </a:cubicBezTo>
                <a:cubicBezTo>
                  <a:pt x="42" y="271"/>
                  <a:pt x="42" y="269"/>
                  <a:pt x="43" y="268"/>
                </a:cubicBezTo>
                <a:cubicBezTo>
                  <a:pt x="42" y="269"/>
                  <a:pt x="41" y="270"/>
                  <a:pt x="41" y="271"/>
                </a:cubicBezTo>
                <a:cubicBezTo>
                  <a:pt x="37" y="277"/>
                  <a:pt x="39" y="281"/>
                  <a:pt x="43" y="284"/>
                </a:cubicBezTo>
                <a:cubicBezTo>
                  <a:pt x="43" y="283"/>
                  <a:pt x="43" y="283"/>
                  <a:pt x="43" y="281"/>
                </a:cubicBezTo>
                <a:lnTo>
                  <a:pt x="45" y="281"/>
                </a:lnTo>
                <a:cubicBezTo>
                  <a:pt x="45" y="283"/>
                  <a:pt x="47" y="283"/>
                  <a:pt x="48" y="284"/>
                </a:cubicBezTo>
                <a:cubicBezTo>
                  <a:pt x="49" y="285"/>
                  <a:pt x="49" y="286"/>
                  <a:pt x="49" y="287"/>
                </a:cubicBezTo>
                <a:cubicBezTo>
                  <a:pt x="50" y="287"/>
                  <a:pt x="50" y="288"/>
                  <a:pt x="51" y="288"/>
                </a:cubicBezTo>
                <a:cubicBezTo>
                  <a:pt x="55" y="288"/>
                  <a:pt x="59" y="288"/>
                  <a:pt x="64" y="288"/>
                </a:cubicBezTo>
                <a:cubicBezTo>
                  <a:pt x="65" y="288"/>
                  <a:pt x="65" y="288"/>
                  <a:pt x="65" y="287"/>
                </a:cubicBezTo>
                <a:cubicBezTo>
                  <a:pt x="63" y="287"/>
                  <a:pt x="61" y="286"/>
                  <a:pt x="59" y="285"/>
                </a:cubicBezTo>
                <a:lnTo>
                  <a:pt x="68" y="285"/>
                </a:lnTo>
                <a:cubicBezTo>
                  <a:pt x="67" y="286"/>
                  <a:pt x="66" y="287"/>
                  <a:pt x="65" y="287"/>
                </a:cubicBezTo>
                <a:cubicBezTo>
                  <a:pt x="65" y="287"/>
                  <a:pt x="65" y="287"/>
                  <a:pt x="65" y="288"/>
                </a:cubicBezTo>
                <a:lnTo>
                  <a:pt x="65" y="288"/>
                </a:lnTo>
                <a:lnTo>
                  <a:pt x="64" y="288"/>
                </a:lnTo>
                <a:cubicBezTo>
                  <a:pt x="64" y="288"/>
                  <a:pt x="64" y="288"/>
                  <a:pt x="64" y="288"/>
                </a:cubicBezTo>
                <a:cubicBezTo>
                  <a:pt x="59" y="290"/>
                  <a:pt x="52" y="289"/>
                  <a:pt x="46" y="289"/>
                </a:cubicBezTo>
                <a:cubicBezTo>
                  <a:pt x="45" y="287"/>
                  <a:pt x="44" y="286"/>
                  <a:pt x="43" y="284"/>
                </a:cubicBezTo>
                <a:cubicBezTo>
                  <a:pt x="42" y="287"/>
                  <a:pt x="43" y="287"/>
                  <a:pt x="44" y="291"/>
                </a:cubicBezTo>
                <a:cubicBezTo>
                  <a:pt x="45" y="291"/>
                  <a:pt x="46" y="291"/>
                  <a:pt x="47" y="292"/>
                </a:cubicBezTo>
                <a:cubicBezTo>
                  <a:pt x="50" y="292"/>
                  <a:pt x="53" y="291"/>
                  <a:pt x="54" y="291"/>
                </a:cubicBezTo>
                <a:cubicBezTo>
                  <a:pt x="57" y="291"/>
                  <a:pt x="59" y="291"/>
                  <a:pt x="61" y="291"/>
                </a:cubicBezTo>
                <a:cubicBezTo>
                  <a:pt x="65" y="292"/>
                  <a:pt x="70" y="291"/>
                  <a:pt x="72" y="290"/>
                </a:cubicBezTo>
                <a:cubicBezTo>
                  <a:pt x="75" y="289"/>
                  <a:pt x="77" y="291"/>
                  <a:pt x="79" y="291"/>
                </a:cubicBezTo>
                <a:cubicBezTo>
                  <a:pt x="82" y="290"/>
                  <a:pt x="85" y="289"/>
                  <a:pt x="88" y="289"/>
                </a:cubicBezTo>
                <a:cubicBezTo>
                  <a:pt x="93" y="287"/>
                  <a:pt x="97" y="290"/>
                  <a:pt x="100" y="291"/>
                </a:cubicBezTo>
                <a:cubicBezTo>
                  <a:pt x="102" y="291"/>
                  <a:pt x="105" y="291"/>
                  <a:pt x="107" y="291"/>
                </a:cubicBezTo>
                <a:cubicBezTo>
                  <a:pt x="111" y="292"/>
                  <a:pt x="115" y="290"/>
                  <a:pt x="117" y="290"/>
                </a:cubicBezTo>
                <a:cubicBezTo>
                  <a:pt x="124" y="290"/>
                  <a:pt x="131" y="290"/>
                  <a:pt x="138" y="290"/>
                </a:cubicBezTo>
                <a:cubicBezTo>
                  <a:pt x="149" y="290"/>
                  <a:pt x="163" y="291"/>
                  <a:pt x="172" y="289"/>
                </a:cubicBezTo>
                <a:cubicBezTo>
                  <a:pt x="176" y="288"/>
                  <a:pt x="180" y="289"/>
                  <a:pt x="182" y="287"/>
                </a:cubicBezTo>
                <a:cubicBezTo>
                  <a:pt x="186" y="287"/>
                  <a:pt x="187" y="290"/>
                  <a:pt x="189" y="291"/>
                </a:cubicBezTo>
                <a:cubicBezTo>
                  <a:pt x="191" y="291"/>
                  <a:pt x="193" y="291"/>
                  <a:pt x="195" y="290"/>
                </a:cubicBezTo>
                <a:cubicBezTo>
                  <a:pt x="194" y="290"/>
                  <a:pt x="193" y="290"/>
                  <a:pt x="192" y="289"/>
                </a:cubicBezTo>
                <a:cubicBezTo>
                  <a:pt x="191" y="289"/>
                  <a:pt x="189" y="288"/>
                  <a:pt x="188" y="287"/>
                </a:cubicBezTo>
                <a:lnTo>
                  <a:pt x="201" y="286"/>
                </a:lnTo>
                <a:cubicBezTo>
                  <a:pt x="201" y="286"/>
                  <a:pt x="201" y="286"/>
                  <a:pt x="201" y="287"/>
                </a:cubicBezTo>
                <a:cubicBezTo>
                  <a:pt x="200" y="287"/>
                  <a:pt x="198" y="289"/>
                  <a:pt x="195" y="290"/>
                </a:cubicBezTo>
                <a:cubicBezTo>
                  <a:pt x="200" y="291"/>
                  <a:pt x="205" y="290"/>
                  <a:pt x="211" y="291"/>
                </a:cubicBezTo>
                <a:cubicBezTo>
                  <a:pt x="215" y="292"/>
                  <a:pt x="222" y="292"/>
                  <a:pt x="227" y="293"/>
                </a:cubicBezTo>
                <a:lnTo>
                  <a:pt x="242" y="293"/>
                </a:lnTo>
                <a:cubicBezTo>
                  <a:pt x="249" y="295"/>
                  <a:pt x="257" y="295"/>
                  <a:pt x="264" y="293"/>
                </a:cubicBezTo>
                <a:cubicBezTo>
                  <a:pt x="265" y="292"/>
                  <a:pt x="267" y="291"/>
                  <a:pt x="268" y="290"/>
                </a:cubicBezTo>
                <a:cubicBezTo>
                  <a:pt x="268" y="290"/>
                  <a:pt x="268" y="290"/>
                  <a:pt x="268" y="290"/>
                </a:cubicBezTo>
                <a:cubicBezTo>
                  <a:pt x="269" y="290"/>
                  <a:pt x="270" y="291"/>
                  <a:pt x="270" y="291"/>
                </a:cubicBezTo>
                <a:cubicBezTo>
                  <a:pt x="274" y="291"/>
                  <a:pt x="274" y="289"/>
                  <a:pt x="276" y="288"/>
                </a:cubicBezTo>
                <a:cubicBezTo>
                  <a:pt x="278" y="287"/>
                  <a:pt x="281" y="288"/>
                  <a:pt x="283" y="288"/>
                </a:cubicBezTo>
                <a:cubicBezTo>
                  <a:pt x="286" y="287"/>
                  <a:pt x="288" y="283"/>
                  <a:pt x="290" y="281"/>
                </a:cubicBezTo>
                <a:cubicBezTo>
                  <a:pt x="290" y="277"/>
                  <a:pt x="288" y="274"/>
                  <a:pt x="285" y="273"/>
                </a:cubicBezTo>
                <a:cubicBezTo>
                  <a:pt x="286" y="270"/>
                  <a:pt x="288" y="267"/>
                  <a:pt x="289" y="264"/>
                </a:cubicBezTo>
                <a:cubicBezTo>
                  <a:pt x="290" y="259"/>
                  <a:pt x="288" y="256"/>
                  <a:pt x="289" y="252"/>
                </a:cubicBezTo>
                <a:cubicBezTo>
                  <a:pt x="290" y="248"/>
                  <a:pt x="292" y="245"/>
                  <a:pt x="293" y="242"/>
                </a:cubicBezTo>
                <a:cubicBezTo>
                  <a:pt x="294" y="239"/>
                  <a:pt x="293" y="230"/>
                  <a:pt x="292" y="228"/>
                </a:cubicBezTo>
                <a:cubicBezTo>
                  <a:pt x="291" y="226"/>
                  <a:pt x="289" y="224"/>
                  <a:pt x="290" y="221"/>
                </a:cubicBezTo>
                <a:cubicBezTo>
                  <a:pt x="291" y="217"/>
                  <a:pt x="293" y="214"/>
                  <a:pt x="294" y="210"/>
                </a:cubicBezTo>
                <a:cubicBezTo>
                  <a:pt x="294" y="206"/>
                  <a:pt x="294" y="201"/>
                  <a:pt x="294" y="196"/>
                </a:cubicBezTo>
                <a:cubicBezTo>
                  <a:pt x="294" y="195"/>
                  <a:pt x="295" y="194"/>
                  <a:pt x="295" y="193"/>
                </a:cubicBezTo>
                <a:cubicBezTo>
                  <a:pt x="294" y="192"/>
                  <a:pt x="292" y="190"/>
                  <a:pt x="291" y="189"/>
                </a:cubicBezTo>
                <a:cubicBezTo>
                  <a:pt x="291" y="184"/>
                  <a:pt x="293" y="183"/>
                  <a:pt x="296" y="182"/>
                </a:cubicBezTo>
                <a:cubicBezTo>
                  <a:pt x="296" y="180"/>
                  <a:pt x="295" y="178"/>
                  <a:pt x="296" y="176"/>
                </a:cubicBezTo>
                <a:cubicBezTo>
                  <a:pt x="296" y="173"/>
                  <a:pt x="298" y="170"/>
                  <a:pt x="297" y="166"/>
                </a:cubicBezTo>
                <a:cubicBezTo>
                  <a:pt x="297" y="163"/>
                  <a:pt x="294" y="160"/>
                  <a:pt x="293" y="156"/>
                </a:cubicBezTo>
                <a:cubicBezTo>
                  <a:pt x="293" y="154"/>
                  <a:pt x="293" y="152"/>
                  <a:pt x="293" y="150"/>
                </a:cubicBezTo>
                <a:cubicBezTo>
                  <a:pt x="293" y="149"/>
                  <a:pt x="292" y="147"/>
                  <a:pt x="292" y="145"/>
                </a:cubicBezTo>
                <a:cubicBezTo>
                  <a:pt x="292" y="142"/>
                  <a:pt x="292" y="138"/>
                  <a:pt x="292" y="135"/>
                </a:cubicBezTo>
                <a:cubicBezTo>
                  <a:pt x="292" y="134"/>
                  <a:pt x="291" y="133"/>
                  <a:pt x="290" y="132"/>
                </a:cubicBezTo>
                <a:cubicBezTo>
                  <a:pt x="290" y="130"/>
                  <a:pt x="291" y="127"/>
                  <a:pt x="292" y="126"/>
                </a:cubicBezTo>
                <a:cubicBezTo>
                  <a:pt x="293" y="122"/>
                  <a:pt x="293" y="118"/>
                  <a:pt x="294" y="114"/>
                </a:cubicBezTo>
                <a:lnTo>
                  <a:pt x="294" y="109"/>
                </a:lnTo>
                <a:cubicBezTo>
                  <a:pt x="294" y="101"/>
                  <a:pt x="293" y="96"/>
                  <a:pt x="292" y="90"/>
                </a:cubicBezTo>
                <a:cubicBezTo>
                  <a:pt x="291" y="86"/>
                  <a:pt x="294" y="80"/>
                  <a:pt x="293" y="76"/>
                </a:cubicBezTo>
                <a:cubicBezTo>
                  <a:pt x="292" y="74"/>
                  <a:pt x="291" y="69"/>
                  <a:pt x="290" y="67"/>
                </a:cubicBezTo>
                <a:cubicBezTo>
                  <a:pt x="289" y="66"/>
                  <a:pt x="287" y="64"/>
                  <a:pt x="286" y="63"/>
                </a:cubicBezTo>
                <a:cubicBezTo>
                  <a:pt x="284" y="63"/>
                  <a:pt x="283" y="63"/>
                  <a:pt x="282" y="63"/>
                </a:cubicBezTo>
                <a:cubicBezTo>
                  <a:pt x="280" y="61"/>
                  <a:pt x="278" y="58"/>
                  <a:pt x="275" y="57"/>
                </a:cubicBezTo>
                <a:cubicBezTo>
                  <a:pt x="275" y="55"/>
                  <a:pt x="275" y="55"/>
                  <a:pt x="276" y="54"/>
                </a:cubicBezTo>
                <a:cubicBezTo>
                  <a:pt x="276" y="53"/>
                  <a:pt x="277" y="53"/>
                  <a:pt x="278" y="52"/>
                </a:cubicBezTo>
                <a:cubicBezTo>
                  <a:pt x="284" y="52"/>
                  <a:pt x="281" y="59"/>
                  <a:pt x="286" y="61"/>
                </a:cubicBezTo>
                <a:lnTo>
                  <a:pt x="286" y="61"/>
                </a:lnTo>
                <a:lnTo>
                  <a:pt x="286" y="61"/>
                </a:lnTo>
                <a:cubicBezTo>
                  <a:pt x="288" y="59"/>
                  <a:pt x="294" y="51"/>
                  <a:pt x="291" y="47"/>
                </a:cubicBezTo>
                <a:cubicBezTo>
                  <a:pt x="290" y="44"/>
                  <a:pt x="286" y="45"/>
                  <a:pt x="283" y="44"/>
                </a:cubicBezTo>
                <a:cubicBezTo>
                  <a:pt x="282" y="44"/>
                  <a:pt x="281" y="44"/>
                  <a:pt x="280" y="44"/>
                </a:cubicBezTo>
                <a:cubicBezTo>
                  <a:pt x="278" y="44"/>
                  <a:pt x="277" y="48"/>
                  <a:pt x="273" y="47"/>
                </a:cubicBezTo>
                <a:cubicBezTo>
                  <a:pt x="268" y="46"/>
                  <a:pt x="265" y="42"/>
                  <a:pt x="261" y="41"/>
                </a:cubicBezTo>
                <a:cubicBezTo>
                  <a:pt x="258" y="41"/>
                  <a:pt x="256" y="43"/>
                  <a:pt x="254" y="43"/>
                </a:cubicBezTo>
                <a:cubicBezTo>
                  <a:pt x="250" y="44"/>
                  <a:pt x="246" y="41"/>
                  <a:pt x="244" y="40"/>
                </a:cubicBezTo>
                <a:cubicBezTo>
                  <a:pt x="240" y="40"/>
                  <a:pt x="239" y="43"/>
                  <a:pt x="236" y="44"/>
                </a:cubicBezTo>
                <a:cubicBezTo>
                  <a:pt x="232" y="46"/>
                  <a:pt x="227" y="47"/>
                  <a:pt x="223" y="48"/>
                </a:cubicBezTo>
                <a:cubicBezTo>
                  <a:pt x="216" y="49"/>
                  <a:pt x="215" y="44"/>
                  <a:pt x="211" y="43"/>
                </a:cubicBezTo>
                <a:cubicBezTo>
                  <a:pt x="207" y="42"/>
                  <a:pt x="204" y="44"/>
                  <a:pt x="200" y="43"/>
                </a:cubicBezTo>
                <a:cubicBezTo>
                  <a:pt x="199" y="43"/>
                  <a:pt x="197" y="42"/>
                  <a:pt x="196" y="42"/>
                </a:cubicBezTo>
                <a:cubicBezTo>
                  <a:pt x="189" y="40"/>
                  <a:pt x="186" y="46"/>
                  <a:pt x="181" y="47"/>
                </a:cubicBezTo>
                <a:cubicBezTo>
                  <a:pt x="177" y="48"/>
                  <a:pt x="173" y="47"/>
                  <a:pt x="170" y="46"/>
                </a:cubicBezTo>
                <a:cubicBezTo>
                  <a:pt x="168" y="46"/>
                  <a:pt x="166" y="47"/>
                  <a:pt x="164" y="47"/>
                </a:cubicBezTo>
                <a:cubicBezTo>
                  <a:pt x="164" y="48"/>
                  <a:pt x="165" y="48"/>
                  <a:pt x="165" y="49"/>
                </a:cubicBezTo>
                <a:cubicBezTo>
                  <a:pt x="159" y="47"/>
                  <a:pt x="154" y="47"/>
                  <a:pt x="149" y="46"/>
                </a:cubicBezTo>
                <a:cubicBezTo>
                  <a:pt x="151" y="46"/>
                  <a:pt x="154" y="45"/>
                  <a:pt x="156" y="46"/>
                </a:cubicBezTo>
                <a:cubicBezTo>
                  <a:pt x="158" y="46"/>
                  <a:pt x="160" y="48"/>
                  <a:pt x="162" y="48"/>
                </a:cubicBezTo>
                <a:cubicBezTo>
                  <a:pt x="163" y="48"/>
                  <a:pt x="163" y="47"/>
                  <a:pt x="164" y="47"/>
                </a:cubicBezTo>
                <a:cubicBezTo>
                  <a:pt x="162" y="45"/>
                  <a:pt x="160" y="42"/>
                  <a:pt x="153" y="42"/>
                </a:cubicBezTo>
                <a:cubicBezTo>
                  <a:pt x="151" y="43"/>
                  <a:pt x="148" y="43"/>
                  <a:pt x="146" y="45"/>
                </a:cubicBezTo>
                <a:cubicBezTo>
                  <a:pt x="145" y="45"/>
                  <a:pt x="144" y="46"/>
                  <a:pt x="143" y="47"/>
                </a:cubicBezTo>
                <a:cubicBezTo>
                  <a:pt x="140" y="47"/>
                  <a:pt x="138" y="47"/>
                  <a:pt x="138" y="47"/>
                </a:cubicBezTo>
                <a:lnTo>
                  <a:pt x="137" y="48"/>
                </a:lnTo>
                <a:cubicBezTo>
                  <a:pt x="133" y="48"/>
                  <a:pt x="129" y="47"/>
                  <a:pt x="127" y="47"/>
                </a:cubicBezTo>
                <a:cubicBezTo>
                  <a:pt x="126" y="46"/>
                  <a:pt x="126" y="45"/>
                  <a:pt x="125" y="43"/>
                </a:cubicBezTo>
                <a:cubicBezTo>
                  <a:pt x="124" y="42"/>
                  <a:pt x="123" y="42"/>
                  <a:pt x="122" y="41"/>
                </a:cubicBezTo>
                <a:cubicBezTo>
                  <a:pt x="119" y="41"/>
                  <a:pt x="116" y="43"/>
                  <a:pt x="113" y="44"/>
                </a:cubicBezTo>
                <a:cubicBezTo>
                  <a:pt x="111" y="45"/>
                  <a:pt x="109" y="44"/>
                  <a:pt x="106" y="45"/>
                </a:cubicBezTo>
                <a:cubicBezTo>
                  <a:pt x="104" y="46"/>
                  <a:pt x="100" y="48"/>
                  <a:pt x="96" y="46"/>
                </a:cubicBezTo>
                <a:cubicBezTo>
                  <a:pt x="94" y="46"/>
                  <a:pt x="92" y="45"/>
                  <a:pt x="90" y="44"/>
                </a:cubicBezTo>
                <a:cubicBezTo>
                  <a:pt x="89" y="44"/>
                  <a:pt x="88" y="45"/>
                  <a:pt x="88" y="45"/>
                </a:cubicBezTo>
                <a:cubicBezTo>
                  <a:pt x="87" y="45"/>
                  <a:pt x="85" y="44"/>
                  <a:pt x="84" y="44"/>
                </a:cubicBezTo>
                <a:cubicBezTo>
                  <a:pt x="81" y="43"/>
                  <a:pt x="77" y="41"/>
                  <a:pt x="74" y="42"/>
                </a:cubicBezTo>
                <a:cubicBezTo>
                  <a:pt x="72" y="42"/>
                  <a:pt x="70" y="43"/>
                  <a:pt x="68" y="44"/>
                </a:cubicBezTo>
                <a:cubicBezTo>
                  <a:pt x="66" y="44"/>
                  <a:pt x="65" y="43"/>
                  <a:pt x="64" y="43"/>
                </a:cubicBezTo>
                <a:close/>
                <a:moveTo>
                  <a:pt x="9" y="181"/>
                </a:moveTo>
                <a:cubicBezTo>
                  <a:pt x="11" y="181"/>
                  <a:pt x="11" y="180"/>
                  <a:pt x="12" y="179"/>
                </a:cubicBezTo>
                <a:cubicBezTo>
                  <a:pt x="12" y="177"/>
                  <a:pt x="12" y="177"/>
                  <a:pt x="12" y="176"/>
                </a:cubicBezTo>
                <a:cubicBezTo>
                  <a:pt x="11" y="176"/>
                  <a:pt x="10" y="176"/>
                  <a:pt x="10" y="175"/>
                </a:cubicBezTo>
                <a:cubicBezTo>
                  <a:pt x="10" y="176"/>
                  <a:pt x="9" y="176"/>
                  <a:pt x="9" y="176"/>
                </a:cubicBezTo>
                <a:cubicBezTo>
                  <a:pt x="9" y="177"/>
                  <a:pt x="8" y="179"/>
                  <a:pt x="9" y="180"/>
                </a:cubicBezTo>
                <a:cubicBezTo>
                  <a:pt x="9" y="180"/>
                  <a:pt x="9" y="181"/>
                  <a:pt x="9" y="181"/>
                </a:cubicBezTo>
                <a:close/>
                <a:moveTo>
                  <a:pt x="15" y="193"/>
                </a:moveTo>
                <a:cubicBezTo>
                  <a:pt x="17" y="193"/>
                  <a:pt x="18" y="194"/>
                  <a:pt x="19" y="193"/>
                </a:cubicBezTo>
                <a:lnTo>
                  <a:pt x="20" y="193"/>
                </a:lnTo>
                <a:cubicBezTo>
                  <a:pt x="20" y="192"/>
                  <a:pt x="20" y="192"/>
                  <a:pt x="20" y="192"/>
                </a:cubicBezTo>
                <a:cubicBezTo>
                  <a:pt x="19" y="191"/>
                  <a:pt x="19" y="191"/>
                  <a:pt x="19" y="191"/>
                </a:cubicBezTo>
                <a:cubicBezTo>
                  <a:pt x="15" y="190"/>
                  <a:pt x="11" y="190"/>
                  <a:pt x="8" y="189"/>
                </a:cubicBezTo>
                <a:cubicBezTo>
                  <a:pt x="8" y="189"/>
                  <a:pt x="8" y="189"/>
                  <a:pt x="8" y="190"/>
                </a:cubicBezTo>
                <a:cubicBezTo>
                  <a:pt x="7" y="190"/>
                  <a:pt x="7" y="191"/>
                  <a:pt x="7" y="192"/>
                </a:cubicBezTo>
                <a:cubicBezTo>
                  <a:pt x="7" y="192"/>
                  <a:pt x="8" y="193"/>
                  <a:pt x="8" y="194"/>
                </a:cubicBezTo>
                <a:cubicBezTo>
                  <a:pt x="12" y="195"/>
                  <a:pt x="12" y="194"/>
                  <a:pt x="15" y="193"/>
                </a:cubicBezTo>
                <a:close/>
                <a:moveTo>
                  <a:pt x="9" y="213"/>
                </a:moveTo>
                <a:cubicBezTo>
                  <a:pt x="9" y="212"/>
                  <a:pt x="9" y="212"/>
                  <a:pt x="8" y="211"/>
                </a:cubicBezTo>
                <a:cubicBezTo>
                  <a:pt x="8" y="211"/>
                  <a:pt x="8" y="211"/>
                  <a:pt x="8" y="210"/>
                </a:cubicBezTo>
                <a:lnTo>
                  <a:pt x="6" y="210"/>
                </a:lnTo>
                <a:cubicBezTo>
                  <a:pt x="6" y="211"/>
                  <a:pt x="5" y="212"/>
                  <a:pt x="5" y="212"/>
                </a:cubicBezTo>
                <a:cubicBezTo>
                  <a:pt x="5" y="214"/>
                  <a:pt x="5" y="214"/>
                  <a:pt x="6" y="215"/>
                </a:cubicBezTo>
                <a:cubicBezTo>
                  <a:pt x="8" y="215"/>
                  <a:pt x="8" y="214"/>
                  <a:pt x="9" y="213"/>
                </a:cubicBezTo>
                <a:close/>
                <a:moveTo>
                  <a:pt x="163" y="86"/>
                </a:moveTo>
                <a:cubicBezTo>
                  <a:pt x="167" y="82"/>
                  <a:pt x="171" y="80"/>
                  <a:pt x="175" y="80"/>
                </a:cubicBezTo>
                <a:cubicBezTo>
                  <a:pt x="179" y="80"/>
                  <a:pt x="183" y="82"/>
                  <a:pt x="187" y="86"/>
                </a:cubicBezTo>
                <a:lnTo>
                  <a:pt x="187" y="86"/>
                </a:lnTo>
                <a:lnTo>
                  <a:pt x="237" y="86"/>
                </a:lnTo>
                <a:cubicBezTo>
                  <a:pt x="251" y="86"/>
                  <a:pt x="261" y="89"/>
                  <a:pt x="267" y="96"/>
                </a:cubicBezTo>
                <a:cubicBezTo>
                  <a:pt x="273" y="102"/>
                  <a:pt x="277" y="112"/>
                  <a:pt x="277" y="126"/>
                </a:cubicBezTo>
                <a:lnTo>
                  <a:pt x="277" y="270"/>
                </a:lnTo>
                <a:cubicBezTo>
                  <a:pt x="277" y="274"/>
                  <a:pt x="274" y="276"/>
                  <a:pt x="269" y="276"/>
                </a:cubicBezTo>
                <a:cubicBezTo>
                  <a:pt x="263" y="276"/>
                  <a:pt x="261" y="274"/>
                  <a:pt x="261" y="270"/>
                </a:cubicBezTo>
                <a:lnTo>
                  <a:pt x="261" y="128"/>
                </a:lnTo>
                <a:cubicBezTo>
                  <a:pt x="261" y="119"/>
                  <a:pt x="259" y="114"/>
                  <a:pt x="255" y="110"/>
                </a:cubicBezTo>
                <a:cubicBezTo>
                  <a:pt x="251" y="106"/>
                  <a:pt x="245" y="104"/>
                  <a:pt x="237" y="104"/>
                </a:cubicBezTo>
                <a:lnTo>
                  <a:pt x="115" y="104"/>
                </a:lnTo>
                <a:cubicBezTo>
                  <a:pt x="107" y="104"/>
                  <a:pt x="101" y="106"/>
                  <a:pt x="97" y="110"/>
                </a:cubicBezTo>
                <a:cubicBezTo>
                  <a:pt x="93" y="114"/>
                  <a:pt x="91" y="119"/>
                  <a:pt x="91" y="128"/>
                </a:cubicBezTo>
                <a:lnTo>
                  <a:pt x="91" y="268"/>
                </a:lnTo>
                <a:cubicBezTo>
                  <a:pt x="91" y="272"/>
                  <a:pt x="89" y="274"/>
                  <a:pt x="83" y="274"/>
                </a:cubicBezTo>
                <a:cubicBezTo>
                  <a:pt x="78" y="274"/>
                  <a:pt x="75" y="272"/>
                  <a:pt x="75" y="268"/>
                </a:cubicBezTo>
                <a:lnTo>
                  <a:pt x="75" y="126"/>
                </a:lnTo>
                <a:cubicBezTo>
                  <a:pt x="75" y="112"/>
                  <a:pt x="78" y="102"/>
                  <a:pt x="85" y="96"/>
                </a:cubicBezTo>
                <a:cubicBezTo>
                  <a:pt x="91" y="89"/>
                  <a:pt x="101" y="86"/>
                  <a:pt x="115" y="86"/>
                </a:cubicBezTo>
                <a:lnTo>
                  <a:pt x="163" y="86"/>
                </a:lnTo>
                <a:close/>
                <a:moveTo>
                  <a:pt x="102" y="112"/>
                </a:moveTo>
                <a:cubicBezTo>
                  <a:pt x="102" y="108"/>
                  <a:pt x="105" y="106"/>
                  <a:pt x="111" y="106"/>
                </a:cubicBezTo>
                <a:cubicBezTo>
                  <a:pt x="117" y="106"/>
                  <a:pt x="120" y="108"/>
                  <a:pt x="120" y="112"/>
                </a:cubicBezTo>
                <a:lnTo>
                  <a:pt x="120" y="156"/>
                </a:lnTo>
                <a:cubicBezTo>
                  <a:pt x="120" y="160"/>
                  <a:pt x="117" y="162"/>
                  <a:pt x="111" y="162"/>
                </a:cubicBezTo>
                <a:cubicBezTo>
                  <a:pt x="105" y="162"/>
                  <a:pt x="102" y="160"/>
                  <a:pt x="102" y="156"/>
                </a:cubicBezTo>
                <a:lnTo>
                  <a:pt x="102" y="112"/>
                </a:lnTo>
                <a:close/>
                <a:moveTo>
                  <a:pt x="157" y="112"/>
                </a:moveTo>
                <a:lnTo>
                  <a:pt x="157" y="132"/>
                </a:lnTo>
                <a:cubicBezTo>
                  <a:pt x="157" y="136"/>
                  <a:pt x="157" y="139"/>
                  <a:pt x="159" y="141"/>
                </a:cubicBezTo>
                <a:cubicBezTo>
                  <a:pt x="161" y="143"/>
                  <a:pt x="164" y="144"/>
                  <a:pt x="168" y="144"/>
                </a:cubicBezTo>
                <a:lnTo>
                  <a:pt x="177" y="144"/>
                </a:lnTo>
                <a:lnTo>
                  <a:pt x="177" y="112"/>
                </a:lnTo>
                <a:cubicBezTo>
                  <a:pt x="177" y="108"/>
                  <a:pt x="180" y="106"/>
                  <a:pt x="185" y="106"/>
                </a:cubicBezTo>
                <a:cubicBezTo>
                  <a:pt x="191" y="106"/>
                  <a:pt x="194" y="108"/>
                  <a:pt x="194" y="112"/>
                </a:cubicBezTo>
                <a:lnTo>
                  <a:pt x="194" y="117"/>
                </a:lnTo>
                <a:lnTo>
                  <a:pt x="252" y="117"/>
                </a:lnTo>
                <a:cubicBezTo>
                  <a:pt x="256" y="117"/>
                  <a:pt x="257" y="119"/>
                  <a:pt x="257" y="125"/>
                </a:cubicBezTo>
                <a:cubicBezTo>
                  <a:pt x="257" y="130"/>
                  <a:pt x="256" y="132"/>
                  <a:pt x="252" y="132"/>
                </a:cubicBezTo>
                <a:lnTo>
                  <a:pt x="194" y="132"/>
                </a:lnTo>
                <a:lnTo>
                  <a:pt x="194" y="144"/>
                </a:lnTo>
                <a:lnTo>
                  <a:pt x="252" y="144"/>
                </a:lnTo>
                <a:cubicBezTo>
                  <a:pt x="256" y="144"/>
                  <a:pt x="258" y="146"/>
                  <a:pt x="258" y="152"/>
                </a:cubicBezTo>
                <a:cubicBezTo>
                  <a:pt x="258" y="157"/>
                  <a:pt x="256" y="159"/>
                  <a:pt x="252" y="159"/>
                </a:cubicBezTo>
                <a:lnTo>
                  <a:pt x="178" y="159"/>
                </a:lnTo>
                <a:cubicBezTo>
                  <a:pt x="165" y="159"/>
                  <a:pt x="155" y="157"/>
                  <a:pt x="148" y="153"/>
                </a:cubicBezTo>
                <a:cubicBezTo>
                  <a:pt x="142" y="149"/>
                  <a:pt x="139" y="142"/>
                  <a:pt x="139" y="133"/>
                </a:cubicBezTo>
                <a:lnTo>
                  <a:pt x="139" y="112"/>
                </a:lnTo>
                <a:cubicBezTo>
                  <a:pt x="139" y="108"/>
                  <a:pt x="142" y="106"/>
                  <a:pt x="148" y="106"/>
                </a:cubicBezTo>
                <a:cubicBezTo>
                  <a:pt x="154" y="106"/>
                  <a:pt x="157" y="108"/>
                  <a:pt x="157" y="112"/>
                </a:cubicBezTo>
                <a:close/>
                <a:moveTo>
                  <a:pt x="101" y="169"/>
                </a:moveTo>
                <a:lnTo>
                  <a:pt x="252" y="169"/>
                </a:lnTo>
                <a:cubicBezTo>
                  <a:pt x="256" y="169"/>
                  <a:pt x="258" y="171"/>
                  <a:pt x="258" y="176"/>
                </a:cubicBezTo>
                <a:cubicBezTo>
                  <a:pt x="258" y="181"/>
                  <a:pt x="256" y="184"/>
                  <a:pt x="252" y="184"/>
                </a:cubicBezTo>
                <a:lnTo>
                  <a:pt x="239" y="184"/>
                </a:lnTo>
                <a:lnTo>
                  <a:pt x="239" y="201"/>
                </a:lnTo>
                <a:lnTo>
                  <a:pt x="251" y="201"/>
                </a:lnTo>
                <a:cubicBezTo>
                  <a:pt x="255" y="201"/>
                  <a:pt x="257" y="203"/>
                  <a:pt x="257" y="209"/>
                </a:cubicBezTo>
                <a:cubicBezTo>
                  <a:pt x="257" y="215"/>
                  <a:pt x="255" y="218"/>
                  <a:pt x="251" y="218"/>
                </a:cubicBezTo>
                <a:lnTo>
                  <a:pt x="99" y="218"/>
                </a:lnTo>
                <a:cubicBezTo>
                  <a:pt x="95" y="218"/>
                  <a:pt x="93" y="215"/>
                  <a:pt x="93" y="209"/>
                </a:cubicBezTo>
                <a:cubicBezTo>
                  <a:pt x="93" y="203"/>
                  <a:pt x="95" y="201"/>
                  <a:pt x="99" y="201"/>
                </a:cubicBezTo>
                <a:lnTo>
                  <a:pt x="112" y="201"/>
                </a:lnTo>
                <a:lnTo>
                  <a:pt x="112" y="184"/>
                </a:lnTo>
                <a:lnTo>
                  <a:pt x="101" y="184"/>
                </a:lnTo>
                <a:cubicBezTo>
                  <a:pt x="97" y="184"/>
                  <a:pt x="95" y="181"/>
                  <a:pt x="95" y="176"/>
                </a:cubicBezTo>
                <a:cubicBezTo>
                  <a:pt x="95" y="171"/>
                  <a:pt x="97" y="169"/>
                  <a:pt x="101" y="169"/>
                </a:cubicBezTo>
                <a:close/>
                <a:moveTo>
                  <a:pt x="128" y="184"/>
                </a:moveTo>
                <a:lnTo>
                  <a:pt x="128" y="201"/>
                </a:lnTo>
                <a:lnTo>
                  <a:pt x="148" y="201"/>
                </a:lnTo>
                <a:lnTo>
                  <a:pt x="148" y="184"/>
                </a:lnTo>
                <a:lnTo>
                  <a:pt x="128" y="184"/>
                </a:lnTo>
                <a:close/>
                <a:moveTo>
                  <a:pt x="166" y="184"/>
                </a:moveTo>
                <a:lnTo>
                  <a:pt x="166" y="201"/>
                </a:lnTo>
                <a:lnTo>
                  <a:pt x="186" y="201"/>
                </a:lnTo>
                <a:lnTo>
                  <a:pt x="186" y="184"/>
                </a:lnTo>
                <a:lnTo>
                  <a:pt x="166" y="184"/>
                </a:lnTo>
                <a:close/>
                <a:moveTo>
                  <a:pt x="202" y="183"/>
                </a:moveTo>
                <a:lnTo>
                  <a:pt x="202" y="201"/>
                </a:lnTo>
                <a:lnTo>
                  <a:pt x="223" y="201"/>
                </a:lnTo>
                <a:lnTo>
                  <a:pt x="223" y="183"/>
                </a:lnTo>
                <a:lnTo>
                  <a:pt x="202" y="183"/>
                </a:lnTo>
                <a:close/>
                <a:moveTo>
                  <a:pt x="101" y="229"/>
                </a:moveTo>
                <a:lnTo>
                  <a:pt x="251" y="229"/>
                </a:lnTo>
                <a:cubicBezTo>
                  <a:pt x="255" y="229"/>
                  <a:pt x="257" y="232"/>
                  <a:pt x="257" y="238"/>
                </a:cubicBezTo>
                <a:cubicBezTo>
                  <a:pt x="257" y="244"/>
                  <a:pt x="255" y="247"/>
                  <a:pt x="251" y="247"/>
                </a:cubicBezTo>
                <a:lnTo>
                  <a:pt x="183" y="247"/>
                </a:lnTo>
                <a:lnTo>
                  <a:pt x="183" y="247"/>
                </a:lnTo>
                <a:cubicBezTo>
                  <a:pt x="183" y="257"/>
                  <a:pt x="180" y="264"/>
                  <a:pt x="174" y="268"/>
                </a:cubicBezTo>
                <a:cubicBezTo>
                  <a:pt x="168" y="273"/>
                  <a:pt x="158" y="275"/>
                  <a:pt x="144" y="275"/>
                </a:cubicBezTo>
                <a:lnTo>
                  <a:pt x="102" y="275"/>
                </a:lnTo>
                <a:cubicBezTo>
                  <a:pt x="98" y="275"/>
                  <a:pt x="96" y="272"/>
                  <a:pt x="96" y="267"/>
                </a:cubicBezTo>
                <a:cubicBezTo>
                  <a:pt x="96" y="262"/>
                  <a:pt x="98" y="259"/>
                  <a:pt x="102" y="259"/>
                </a:cubicBezTo>
                <a:lnTo>
                  <a:pt x="146" y="259"/>
                </a:lnTo>
                <a:cubicBezTo>
                  <a:pt x="154" y="259"/>
                  <a:pt x="159" y="258"/>
                  <a:pt x="162" y="257"/>
                </a:cubicBezTo>
                <a:cubicBezTo>
                  <a:pt x="166" y="256"/>
                  <a:pt x="168" y="254"/>
                  <a:pt x="168" y="251"/>
                </a:cubicBezTo>
                <a:lnTo>
                  <a:pt x="168" y="247"/>
                </a:lnTo>
                <a:lnTo>
                  <a:pt x="101" y="247"/>
                </a:lnTo>
                <a:cubicBezTo>
                  <a:pt x="96" y="247"/>
                  <a:pt x="94" y="244"/>
                  <a:pt x="94" y="238"/>
                </a:cubicBezTo>
                <a:cubicBezTo>
                  <a:pt x="94" y="232"/>
                  <a:pt x="96" y="229"/>
                  <a:pt x="101" y="229"/>
                </a:cubicBezTo>
                <a:close/>
                <a:moveTo>
                  <a:pt x="372" y="75"/>
                </a:moveTo>
                <a:lnTo>
                  <a:pt x="372" y="92"/>
                </a:lnTo>
                <a:cubicBezTo>
                  <a:pt x="372" y="96"/>
                  <a:pt x="373" y="98"/>
                  <a:pt x="375" y="100"/>
                </a:cubicBezTo>
                <a:cubicBezTo>
                  <a:pt x="377" y="102"/>
                  <a:pt x="380" y="102"/>
                  <a:pt x="385" y="102"/>
                </a:cubicBezTo>
                <a:lnTo>
                  <a:pt x="394" y="102"/>
                </a:lnTo>
                <a:lnTo>
                  <a:pt x="394" y="75"/>
                </a:lnTo>
                <a:cubicBezTo>
                  <a:pt x="394" y="71"/>
                  <a:pt x="397" y="69"/>
                  <a:pt x="402" y="69"/>
                </a:cubicBezTo>
                <a:cubicBezTo>
                  <a:pt x="407" y="69"/>
                  <a:pt x="410" y="71"/>
                  <a:pt x="410" y="75"/>
                </a:cubicBezTo>
                <a:lnTo>
                  <a:pt x="410" y="102"/>
                </a:lnTo>
                <a:lnTo>
                  <a:pt x="420" y="102"/>
                </a:lnTo>
                <a:cubicBezTo>
                  <a:pt x="425" y="102"/>
                  <a:pt x="429" y="102"/>
                  <a:pt x="431" y="100"/>
                </a:cubicBezTo>
                <a:cubicBezTo>
                  <a:pt x="434" y="98"/>
                  <a:pt x="435" y="96"/>
                  <a:pt x="435" y="92"/>
                </a:cubicBezTo>
                <a:lnTo>
                  <a:pt x="435" y="75"/>
                </a:lnTo>
                <a:cubicBezTo>
                  <a:pt x="435" y="71"/>
                  <a:pt x="438" y="69"/>
                  <a:pt x="443" y="69"/>
                </a:cubicBezTo>
                <a:cubicBezTo>
                  <a:pt x="449" y="69"/>
                  <a:pt x="451" y="71"/>
                  <a:pt x="451" y="75"/>
                </a:cubicBezTo>
                <a:lnTo>
                  <a:pt x="451" y="95"/>
                </a:lnTo>
                <a:cubicBezTo>
                  <a:pt x="451" y="104"/>
                  <a:pt x="448" y="110"/>
                  <a:pt x="442" y="114"/>
                </a:cubicBezTo>
                <a:cubicBezTo>
                  <a:pt x="436" y="118"/>
                  <a:pt x="426" y="120"/>
                  <a:pt x="412" y="120"/>
                </a:cubicBezTo>
                <a:lnTo>
                  <a:pt x="410" y="120"/>
                </a:lnTo>
                <a:lnTo>
                  <a:pt x="410" y="131"/>
                </a:lnTo>
                <a:lnTo>
                  <a:pt x="449" y="131"/>
                </a:lnTo>
                <a:cubicBezTo>
                  <a:pt x="453" y="131"/>
                  <a:pt x="455" y="133"/>
                  <a:pt x="455" y="139"/>
                </a:cubicBezTo>
                <a:cubicBezTo>
                  <a:pt x="455" y="144"/>
                  <a:pt x="453" y="147"/>
                  <a:pt x="449" y="147"/>
                </a:cubicBezTo>
                <a:lnTo>
                  <a:pt x="410" y="147"/>
                </a:lnTo>
                <a:lnTo>
                  <a:pt x="410" y="157"/>
                </a:lnTo>
                <a:lnTo>
                  <a:pt x="449" y="157"/>
                </a:lnTo>
                <a:cubicBezTo>
                  <a:pt x="453" y="157"/>
                  <a:pt x="455" y="161"/>
                  <a:pt x="455" y="167"/>
                </a:cubicBezTo>
                <a:cubicBezTo>
                  <a:pt x="455" y="174"/>
                  <a:pt x="453" y="177"/>
                  <a:pt x="449" y="177"/>
                </a:cubicBezTo>
                <a:lnTo>
                  <a:pt x="357" y="177"/>
                </a:lnTo>
                <a:cubicBezTo>
                  <a:pt x="353" y="177"/>
                  <a:pt x="351" y="174"/>
                  <a:pt x="351" y="167"/>
                </a:cubicBezTo>
                <a:cubicBezTo>
                  <a:pt x="351" y="161"/>
                  <a:pt x="353" y="157"/>
                  <a:pt x="357" y="157"/>
                </a:cubicBezTo>
                <a:lnTo>
                  <a:pt x="394" y="157"/>
                </a:lnTo>
                <a:lnTo>
                  <a:pt x="394" y="147"/>
                </a:lnTo>
                <a:lnTo>
                  <a:pt x="356" y="147"/>
                </a:lnTo>
                <a:cubicBezTo>
                  <a:pt x="352" y="147"/>
                  <a:pt x="350" y="144"/>
                  <a:pt x="350" y="139"/>
                </a:cubicBezTo>
                <a:cubicBezTo>
                  <a:pt x="350" y="133"/>
                  <a:pt x="352" y="131"/>
                  <a:pt x="356" y="131"/>
                </a:cubicBezTo>
                <a:lnTo>
                  <a:pt x="394" y="131"/>
                </a:lnTo>
                <a:lnTo>
                  <a:pt x="394" y="120"/>
                </a:lnTo>
                <a:lnTo>
                  <a:pt x="394" y="120"/>
                </a:lnTo>
                <a:cubicBezTo>
                  <a:pt x="380" y="120"/>
                  <a:pt x="370" y="118"/>
                  <a:pt x="364" y="114"/>
                </a:cubicBezTo>
                <a:cubicBezTo>
                  <a:pt x="358" y="110"/>
                  <a:pt x="355" y="104"/>
                  <a:pt x="355" y="95"/>
                </a:cubicBezTo>
                <a:lnTo>
                  <a:pt x="355" y="75"/>
                </a:lnTo>
                <a:cubicBezTo>
                  <a:pt x="355" y="71"/>
                  <a:pt x="358" y="69"/>
                  <a:pt x="363" y="69"/>
                </a:cubicBezTo>
                <a:cubicBezTo>
                  <a:pt x="369" y="69"/>
                  <a:pt x="372" y="71"/>
                  <a:pt x="372" y="75"/>
                </a:cubicBezTo>
                <a:close/>
                <a:moveTo>
                  <a:pt x="460" y="99"/>
                </a:moveTo>
                <a:cubicBezTo>
                  <a:pt x="460" y="89"/>
                  <a:pt x="464" y="82"/>
                  <a:pt x="470" y="78"/>
                </a:cubicBezTo>
                <a:cubicBezTo>
                  <a:pt x="476" y="74"/>
                  <a:pt x="486" y="72"/>
                  <a:pt x="500" y="72"/>
                </a:cubicBezTo>
                <a:lnTo>
                  <a:pt x="552" y="72"/>
                </a:lnTo>
                <a:cubicBezTo>
                  <a:pt x="556" y="72"/>
                  <a:pt x="558" y="75"/>
                  <a:pt x="558" y="81"/>
                </a:cubicBezTo>
                <a:cubicBezTo>
                  <a:pt x="558" y="86"/>
                  <a:pt x="556" y="89"/>
                  <a:pt x="552" y="89"/>
                </a:cubicBezTo>
                <a:lnTo>
                  <a:pt x="530" y="89"/>
                </a:lnTo>
                <a:lnTo>
                  <a:pt x="530" y="96"/>
                </a:lnTo>
                <a:cubicBezTo>
                  <a:pt x="530" y="99"/>
                  <a:pt x="531" y="102"/>
                  <a:pt x="532" y="103"/>
                </a:cubicBezTo>
                <a:cubicBezTo>
                  <a:pt x="534" y="105"/>
                  <a:pt x="536" y="106"/>
                  <a:pt x="539" y="106"/>
                </a:cubicBezTo>
                <a:lnTo>
                  <a:pt x="554" y="106"/>
                </a:lnTo>
                <a:cubicBezTo>
                  <a:pt x="558" y="106"/>
                  <a:pt x="560" y="108"/>
                  <a:pt x="560" y="114"/>
                </a:cubicBezTo>
                <a:cubicBezTo>
                  <a:pt x="560" y="120"/>
                  <a:pt x="558" y="123"/>
                  <a:pt x="554" y="123"/>
                </a:cubicBezTo>
                <a:lnTo>
                  <a:pt x="537" y="123"/>
                </a:lnTo>
                <a:cubicBezTo>
                  <a:pt x="529" y="123"/>
                  <a:pt x="523" y="121"/>
                  <a:pt x="519" y="115"/>
                </a:cubicBezTo>
                <a:cubicBezTo>
                  <a:pt x="516" y="110"/>
                  <a:pt x="514" y="102"/>
                  <a:pt x="514" y="90"/>
                </a:cubicBezTo>
                <a:lnTo>
                  <a:pt x="514" y="90"/>
                </a:lnTo>
                <a:lnTo>
                  <a:pt x="504" y="90"/>
                </a:lnTo>
                <a:lnTo>
                  <a:pt x="504" y="120"/>
                </a:lnTo>
                <a:cubicBezTo>
                  <a:pt x="504" y="125"/>
                  <a:pt x="501" y="127"/>
                  <a:pt x="495" y="127"/>
                </a:cubicBezTo>
                <a:cubicBezTo>
                  <a:pt x="490" y="127"/>
                  <a:pt x="487" y="125"/>
                  <a:pt x="487" y="120"/>
                </a:cubicBezTo>
                <a:lnTo>
                  <a:pt x="487" y="90"/>
                </a:lnTo>
                <a:lnTo>
                  <a:pt x="482" y="90"/>
                </a:lnTo>
                <a:cubicBezTo>
                  <a:pt x="480" y="90"/>
                  <a:pt x="478" y="91"/>
                  <a:pt x="477" y="92"/>
                </a:cubicBezTo>
                <a:cubicBezTo>
                  <a:pt x="476" y="94"/>
                  <a:pt x="476" y="97"/>
                  <a:pt x="476" y="100"/>
                </a:cubicBezTo>
                <a:lnTo>
                  <a:pt x="476" y="120"/>
                </a:lnTo>
                <a:cubicBezTo>
                  <a:pt x="476" y="124"/>
                  <a:pt x="473" y="126"/>
                  <a:pt x="468" y="126"/>
                </a:cubicBezTo>
                <a:cubicBezTo>
                  <a:pt x="463" y="126"/>
                  <a:pt x="460" y="124"/>
                  <a:pt x="460" y="120"/>
                </a:cubicBezTo>
                <a:lnTo>
                  <a:pt x="460" y="99"/>
                </a:lnTo>
                <a:close/>
                <a:moveTo>
                  <a:pt x="476" y="133"/>
                </a:moveTo>
                <a:lnTo>
                  <a:pt x="476" y="154"/>
                </a:lnTo>
                <a:cubicBezTo>
                  <a:pt x="476" y="158"/>
                  <a:pt x="477" y="161"/>
                  <a:pt x="480" y="163"/>
                </a:cubicBezTo>
                <a:cubicBezTo>
                  <a:pt x="482" y="165"/>
                  <a:pt x="486" y="166"/>
                  <a:pt x="491" y="166"/>
                </a:cubicBezTo>
                <a:lnTo>
                  <a:pt x="502" y="166"/>
                </a:lnTo>
                <a:lnTo>
                  <a:pt x="502" y="165"/>
                </a:lnTo>
                <a:cubicBezTo>
                  <a:pt x="502" y="153"/>
                  <a:pt x="504" y="144"/>
                  <a:pt x="509" y="139"/>
                </a:cubicBezTo>
                <a:cubicBezTo>
                  <a:pt x="513" y="133"/>
                  <a:pt x="521" y="131"/>
                  <a:pt x="531" y="131"/>
                </a:cubicBezTo>
                <a:lnTo>
                  <a:pt x="555" y="131"/>
                </a:lnTo>
                <a:cubicBezTo>
                  <a:pt x="559" y="131"/>
                  <a:pt x="561" y="134"/>
                  <a:pt x="561" y="139"/>
                </a:cubicBezTo>
                <a:cubicBezTo>
                  <a:pt x="561" y="145"/>
                  <a:pt x="559" y="148"/>
                  <a:pt x="555" y="148"/>
                </a:cubicBezTo>
                <a:lnTo>
                  <a:pt x="530" y="148"/>
                </a:lnTo>
                <a:cubicBezTo>
                  <a:pt x="526" y="148"/>
                  <a:pt x="523" y="149"/>
                  <a:pt x="520" y="151"/>
                </a:cubicBezTo>
                <a:cubicBezTo>
                  <a:pt x="519" y="152"/>
                  <a:pt x="518" y="155"/>
                  <a:pt x="518" y="158"/>
                </a:cubicBezTo>
                <a:lnTo>
                  <a:pt x="518" y="166"/>
                </a:lnTo>
                <a:lnTo>
                  <a:pt x="518" y="166"/>
                </a:lnTo>
                <a:cubicBezTo>
                  <a:pt x="532" y="166"/>
                  <a:pt x="541" y="169"/>
                  <a:pt x="548" y="175"/>
                </a:cubicBezTo>
                <a:cubicBezTo>
                  <a:pt x="554" y="181"/>
                  <a:pt x="557" y="191"/>
                  <a:pt x="557" y="205"/>
                </a:cubicBezTo>
                <a:lnTo>
                  <a:pt x="557" y="271"/>
                </a:lnTo>
                <a:cubicBezTo>
                  <a:pt x="557" y="275"/>
                  <a:pt x="554" y="277"/>
                  <a:pt x="549" y="277"/>
                </a:cubicBezTo>
                <a:cubicBezTo>
                  <a:pt x="544" y="277"/>
                  <a:pt x="541" y="275"/>
                  <a:pt x="541" y="271"/>
                </a:cubicBezTo>
                <a:lnTo>
                  <a:pt x="541" y="245"/>
                </a:lnTo>
                <a:lnTo>
                  <a:pt x="518" y="245"/>
                </a:lnTo>
                <a:lnTo>
                  <a:pt x="518" y="245"/>
                </a:lnTo>
                <a:cubicBezTo>
                  <a:pt x="518" y="255"/>
                  <a:pt x="515" y="263"/>
                  <a:pt x="510" y="268"/>
                </a:cubicBezTo>
                <a:cubicBezTo>
                  <a:pt x="505" y="272"/>
                  <a:pt x="497" y="275"/>
                  <a:pt x="487" y="275"/>
                </a:cubicBezTo>
                <a:lnTo>
                  <a:pt x="461" y="275"/>
                </a:lnTo>
                <a:cubicBezTo>
                  <a:pt x="457" y="275"/>
                  <a:pt x="455" y="272"/>
                  <a:pt x="455" y="267"/>
                </a:cubicBezTo>
                <a:cubicBezTo>
                  <a:pt x="455" y="262"/>
                  <a:pt x="457" y="259"/>
                  <a:pt x="461" y="259"/>
                </a:cubicBezTo>
                <a:lnTo>
                  <a:pt x="488" y="259"/>
                </a:lnTo>
                <a:cubicBezTo>
                  <a:pt x="493" y="259"/>
                  <a:pt x="496" y="258"/>
                  <a:pt x="498" y="257"/>
                </a:cubicBezTo>
                <a:cubicBezTo>
                  <a:pt x="501" y="256"/>
                  <a:pt x="502" y="253"/>
                  <a:pt x="502" y="251"/>
                </a:cubicBezTo>
                <a:lnTo>
                  <a:pt x="502" y="245"/>
                </a:lnTo>
                <a:lnTo>
                  <a:pt x="461" y="245"/>
                </a:lnTo>
                <a:cubicBezTo>
                  <a:pt x="457" y="245"/>
                  <a:pt x="455" y="242"/>
                  <a:pt x="455" y="236"/>
                </a:cubicBezTo>
                <a:cubicBezTo>
                  <a:pt x="455" y="230"/>
                  <a:pt x="457" y="228"/>
                  <a:pt x="461" y="228"/>
                </a:cubicBezTo>
                <a:lnTo>
                  <a:pt x="502" y="228"/>
                </a:lnTo>
                <a:lnTo>
                  <a:pt x="502" y="214"/>
                </a:lnTo>
                <a:lnTo>
                  <a:pt x="460" y="214"/>
                </a:lnTo>
                <a:cubicBezTo>
                  <a:pt x="456" y="214"/>
                  <a:pt x="454" y="211"/>
                  <a:pt x="454" y="205"/>
                </a:cubicBezTo>
                <a:cubicBezTo>
                  <a:pt x="454" y="199"/>
                  <a:pt x="456" y="197"/>
                  <a:pt x="460" y="197"/>
                </a:cubicBezTo>
                <a:lnTo>
                  <a:pt x="502" y="197"/>
                </a:lnTo>
                <a:lnTo>
                  <a:pt x="502" y="182"/>
                </a:lnTo>
                <a:lnTo>
                  <a:pt x="500" y="182"/>
                </a:lnTo>
                <a:cubicBezTo>
                  <a:pt x="486" y="182"/>
                  <a:pt x="476" y="180"/>
                  <a:pt x="470" y="175"/>
                </a:cubicBezTo>
                <a:cubicBezTo>
                  <a:pt x="464" y="171"/>
                  <a:pt x="460" y="164"/>
                  <a:pt x="460" y="155"/>
                </a:cubicBezTo>
                <a:lnTo>
                  <a:pt x="460" y="133"/>
                </a:lnTo>
                <a:cubicBezTo>
                  <a:pt x="460" y="129"/>
                  <a:pt x="463" y="127"/>
                  <a:pt x="468" y="127"/>
                </a:cubicBezTo>
                <a:cubicBezTo>
                  <a:pt x="473" y="127"/>
                  <a:pt x="476" y="129"/>
                  <a:pt x="476" y="133"/>
                </a:cubicBezTo>
                <a:close/>
                <a:moveTo>
                  <a:pt x="372" y="188"/>
                </a:moveTo>
                <a:lnTo>
                  <a:pt x="435" y="188"/>
                </a:lnTo>
                <a:lnTo>
                  <a:pt x="435" y="183"/>
                </a:lnTo>
                <a:cubicBezTo>
                  <a:pt x="435" y="181"/>
                  <a:pt x="438" y="180"/>
                  <a:pt x="443" y="180"/>
                </a:cubicBezTo>
                <a:cubicBezTo>
                  <a:pt x="449" y="180"/>
                  <a:pt x="451" y="181"/>
                  <a:pt x="451" y="183"/>
                </a:cubicBezTo>
                <a:lnTo>
                  <a:pt x="451" y="271"/>
                </a:lnTo>
                <a:cubicBezTo>
                  <a:pt x="451" y="275"/>
                  <a:pt x="449" y="277"/>
                  <a:pt x="443" y="277"/>
                </a:cubicBezTo>
                <a:cubicBezTo>
                  <a:pt x="438" y="277"/>
                  <a:pt x="435" y="275"/>
                  <a:pt x="435" y="271"/>
                </a:cubicBezTo>
                <a:lnTo>
                  <a:pt x="435" y="261"/>
                </a:lnTo>
                <a:lnTo>
                  <a:pt x="372" y="261"/>
                </a:lnTo>
                <a:lnTo>
                  <a:pt x="372" y="271"/>
                </a:lnTo>
                <a:cubicBezTo>
                  <a:pt x="372" y="275"/>
                  <a:pt x="369" y="277"/>
                  <a:pt x="363" y="277"/>
                </a:cubicBezTo>
                <a:cubicBezTo>
                  <a:pt x="358" y="277"/>
                  <a:pt x="355" y="275"/>
                  <a:pt x="355" y="271"/>
                </a:cubicBezTo>
                <a:lnTo>
                  <a:pt x="355" y="187"/>
                </a:lnTo>
                <a:cubicBezTo>
                  <a:pt x="355" y="182"/>
                  <a:pt x="358" y="180"/>
                  <a:pt x="363" y="180"/>
                </a:cubicBezTo>
                <a:cubicBezTo>
                  <a:pt x="369" y="180"/>
                  <a:pt x="372" y="182"/>
                  <a:pt x="372" y="187"/>
                </a:cubicBezTo>
                <a:lnTo>
                  <a:pt x="372" y="188"/>
                </a:lnTo>
                <a:close/>
                <a:moveTo>
                  <a:pt x="518" y="182"/>
                </a:moveTo>
                <a:lnTo>
                  <a:pt x="518" y="197"/>
                </a:lnTo>
                <a:lnTo>
                  <a:pt x="541" y="197"/>
                </a:lnTo>
                <a:lnTo>
                  <a:pt x="541" y="190"/>
                </a:lnTo>
                <a:cubicBezTo>
                  <a:pt x="541" y="187"/>
                  <a:pt x="540" y="185"/>
                  <a:pt x="538" y="184"/>
                </a:cubicBezTo>
                <a:cubicBezTo>
                  <a:pt x="535" y="182"/>
                  <a:pt x="532" y="182"/>
                  <a:pt x="527" y="182"/>
                </a:cubicBezTo>
                <a:lnTo>
                  <a:pt x="518" y="182"/>
                </a:lnTo>
                <a:close/>
                <a:moveTo>
                  <a:pt x="372" y="204"/>
                </a:moveTo>
                <a:lnTo>
                  <a:pt x="372" y="215"/>
                </a:lnTo>
                <a:lnTo>
                  <a:pt x="434" y="215"/>
                </a:lnTo>
                <a:lnTo>
                  <a:pt x="434" y="204"/>
                </a:lnTo>
                <a:lnTo>
                  <a:pt x="372" y="204"/>
                </a:lnTo>
                <a:close/>
                <a:moveTo>
                  <a:pt x="518" y="214"/>
                </a:moveTo>
                <a:lnTo>
                  <a:pt x="518" y="228"/>
                </a:lnTo>
                <a:lnTo>
                  <a:pt x="541" y="228"/>
                </a:lnTo>
                <a:lnTo>
                  <a:pt x="541" y="214"/>
                </a:lnTo>
                <a:lnTo>
                  <a:pt x="518" y="214"/>
                </a:lnTo>
                <a:close/>
                <a:moveTo>
                  <a:pt x="372" y="232"/>
                </a:moveTo>
                <a:lnTo>
                  <a:pt x="372" y="243"/>
                </a:lnTo>
                <a:lnTo>
                  <a:pt x="434" y="243"/>
                </a:lnTo>
                <a:lnTo>
                  <a:pt x="434" y="232"/>
                </a:lnTo>
                <a:lnTo>
                  <a:pt x="372" y="232"/>
                </a:lnTo>
                <a:close/>
                <a:moveTo>
                  <a:pt x="81" y="340"/>
                </a:moveTo>
                <a:lnTo>
                  <a:pt x="166" y="340"/>
                </a:lnTo>
                <a:cubicBezTo>
                  <a:pt x="170" y="340"/>
                  <a:pt x="172" y="343"/>
                  <a:pt x="172" y="349"/>
                </a:cubicBezTo>
                <a:cubicBezTo>
                  <a:pt x="172" y="355"/>
                  <a:pt x="170" y="358"/>
                  <a:pt x="166" y="358"/>
                </a:cubicBezTo>
                <a:lnTo>
                  <a:pt x="130" y="358"/>
                </a:lnTo>
                <a:lnTo>
                  <a:pt x="130" y="379"/>
                </a:lnTo>
                <a:lnTo>
                  <a:pt x="133" y="379"/>
                </a:lnTo>
                <a:cubicBezTo>
                  <a:pt x="147" y="379"/>
                  <a:pt x="157" y="382"/>
                  <a:pt x="163" y="386"/>
                </a:cubicBezTo>
                <a:cubicBezTo>
                  <a:pt x="169" y="390"/>
                  <a:pt x="172" y="397"/>
                  <a:pt x="172" y="406"/>
                </a:cubicBezTo>
                <a:lnTo>
                  <a:pt x="172" y="407"/>
                </a:lnTo>
                <a:cubicBezTo>
                  <a:pt x="172" y="416"/>
                  <a:pt x="169" y="423"/>
                  <a:pt x="163" y="427"/>
                </a:cubicBezTo>
                <a:cubicBezTo>
                  <a:pt x="157" y="431"/>
                  <a:pt x="147" y="433"/>
                  <a:pt x="133" y="433"/>
                </a:cubicBezTo>
                <a:lnTo>
                  <a:pt x="130" y="433"/>
                </a:lnTo>
                <a:lnTo>
                  <a:pt x="130" y="490"/>
                </a:lnTo>
                <a:lnTo>
                  <a:pt x="140" y="490"/>
                </a:lnTo>
                <a:cubicBezTo>
                  <a:pt x="145" y="490"/>
                  <a:pt x="149" y="489"/>
                  <a:pt x="151" y="487"/>
                </a:cubicBezTo>
                <a:cubicBezTo>
                  <a:pt x="153" y="484"/>
                  <a:pt x="155" y="480"/>
                  <a:pt x="155" y="475"/>
                </a:cubicBezTo>
                <a:lnTo>
                  <a:pt x="155" y="445"/>
                </a:lnTo>
                <a:cubicBezTo>
                  <a:pt x="155" y="440"/>
                  <a:pt x="157" y="438"/>
                  <a:pt x="163" y="438"/>
                </a:cubicBezTo>
                <a:cubicBezTo>
                  <a:pt x="168" y="438"/>
                  <a:pt x="171" y="440"/>
                  <a:pt x="171" y="445"/>
                </a:cubicBezTo>
                <a:lnTo>
                  <a:pt x="171" y="474"/>
                </a:lnTo>
                <a:cubicBezTo>
                  <a:pt x="171" y="486"/>
                  <a:pt x="168" y="494"/>
                  <a:pt x="162" y="500"/>
                </a:cubicBezTo>
                <a:cubicBezTo>
                  <a:pt x="155" y="505"/>
                  <a:pt x="145" y="508"/>
                  <a:pt x="132" y="508"/>
                </a:cubicBezTo>
                <a:lnTo>
                  <a:pt x="130" y="508"/>
                </a:lnTo>
                <a:lnTo>
                  <a:pt x="130" y="528"/>
                </a:lnTo>
                <a:lnTo>
                  <a:pt x="165" y="528"/>
                </a:lnTo>
                <a:cubicBezTo>
                  <a:pt x="169" y="528"/>
                  <a:pt x="171" y="531"/>
                  <a:pt x="171" y="536"/>
                </a:cubicBezTo>
                <a:cubicBezTo>
                  <a:pt x="171" y="541"/>
                  <a:pt x="169" y="544"/>
                  <a:pt x="165" y="544"/>
                </a:cubicBezTo>
                <a:lnTo>
                  <a:pt x="80" y="544"/>
                </a:lnTo>
                <a:cubicBezTo>
                  <a:pt x="76" y="544"/>
                  <a:pt x="74" y="541"/>
                  <a:pt x="74" y="536"/>
                </a:cubicBezTo>
                <a:cubicBezTo>
                  <a:pt x="74" y="531"/>
                  <a:pt x="76" y="528"/>
                  <a:pt x="80" y="528"/>
                </a:cubicBezTo>
                <a:lnTo>
                  <a:pt x="114" y="528"/>
                </a:lnTo>
                <a:lnTo>
                  <a:pt x="114" y="508"/>
                </a:lnTo>
                <a:lnTo>
                  <a:pt x="113" y="508"/>
                </a:lnTo>
                <a:cubicBezTo>
                  <a:pt x="100" y="508"/>
                  <a:pt x="90" y="505"/>
                  <a:pt x="84" y="500"/>
                </a:cubicBezTo>
                <a:cubicBezTo>
                  <a:pt x="78" y="494"/>
                  <a:pt x="75" y="485"/>
                  <a:pt x="75" y="473"/>
                </a:cubicBezTo>
                <a:lnTo>
                  <a:pt x="75" y="444"/>
                </a:lnTo>
                <a:cubicBezTo>
                  <a:pt x="75" y="440"/>
                  <a:pt x="78" y="438"/>
                  <a:pt x="83" y="438"/>
                </a:cubicBezTo>
                <a:cubicBezTo>
                  <a:pt x="89" y="438"/>
                  <a:pt x="91" y="440"/>
                  <a:pt x="91" y="444"/>
                </a:cubicBezTo>
                <a:lnTo>
                  <a:pt x="91" y="474"/>
                </a:lnTo>
                <a:cubicBezTo>
                  <a:pt x="91" y="480"/>
                  <a:pt x="92" y="484"/>
                  <a:pt x="94" y="487"/>
                </a:cubicBezTo>
                <a:cubicBezTo>
                  <a:pt x="97" y="489"/>
                  <a:pt x="100" y="490"/>
                  <a:pt x="104" y="490"/>
                </a:cubicBezTo>
                <a:lnTo>
                  <a:pt x="114" y="490"/>
                </a:lnTo>
                <a:lnTo>
                  <a:pt x="114" y="433"/>
                </a:lnTo>
                <a:lnTo>
                  <a:pt x="113" y="433"/>
                </a:lnTo>
                <a:cubicBezTo>
                  <a:pt x="100" y="433"/>
                  <a:pt x="90" y="431"/>
                  <a:pt x="84" y="427"/>
                </a:cubicBezTo>
                <a:cubicBezTo>
                  <a:pt x="78" y="423"/>
                  <a:pt x="75" y="416"/>
                  <a:pt x="75" y="407"/>
                </a:cubicBezTo>
                <a:lnTo>
                  <a:pt x="75" y="406"/>
                </a:lnTo>
                <a:cubicBezTo>
                  <a:pt x="75" y="397"/>
                  <a:pt x="78" y="390"/>
                  <a:pt x="84" y="386"/>
                </a:cubicBezTo>
                <a:cubicBezTo>
                  <a:pt x="90" y="382"/>
                  <a:pt x="100" y="379"/>
                  <a:pt x="113" y="379"/>
                </a:cubicBezTo>
                <a:lnTo>
                  <a:pt x="114" y="379"/>
                </a:lnTo>
                <a:lnTo>
                  <a:pt x="114" y="359"/>
                </a:lnTo>
                <a:lnTo>
                  <a:pt x="81" y="359"/>
                </a:lnTo>
                <a:cubicBezTo>
                  <a:pt x="77" y="359"/>
                  <a:pt x="75" y="356"/>
                  <a:pt x="75" y="350"/>
                </a:cubicBezTo>
                <a:cubicBezTo>
                  <a:pt x="75" y="343"/>
                  <a:pt x="77" y="340"/>
                  <a:pt x="81" y="340"/>
                </a:cubicBezTo>
                <a:close/>
                <a:moveTo>
                  <a:pt x="185" y="341"/>
                </a:moveTo>
                <a:lnTo>
                  <a:pt x="208" y="341"/>
                </a:lnTo>
                <a:cubicBezTo>
                  <a:pt x="219" y="341"/>
                  <a:pt x="226" y="344"/>
                  <a:pt x="231" y="350"/>
                </a:cubicBezTo>
                <a:cubicBezTo>
                  <a:pt x="235" y="356"/>
                  <a:pt x="237" y="366"/>
                  <a:pt x="237" y="379"/>
                </a:cubicBezTo>
                <a:lnTo>
                  <a:pt x="237" y="379"/>
                </a:lnTo>
                <a:lnTo>
                  <a:pt x="261" y="379"/>
                </a:lnTo>
                <a:lnTo>
                  <a:pt x="261" y="345"/>
                </a:lnTo>
                <a:cubicBezTo>
                  <a:pt x="261" y="342"/>
                  <a:pt x="263" y="340"/>
                  <a:pt x="269" y="340"/>
                </a:cubicBezTo>
                <a:cubicBezTo>
                  <a:pt x="274" y="340"/>
                  <a:pt x="277" y="342"/>
                  <a:pt x="277" y="345"/>
                </a:cubicBezTo>
                <a:lnTo>
                  <a:pt x="277" y="418"/>
                </a:lnTo>
                <a:cubicBezTo>
                  <a:pt x="277" y="432"/>
                  <a:pt x="273" y="442"/>
                  <a:pt x="267" y="448"/>
                </a:cubicBezTo>
                <a:cubicBezTo>
                  <a:pt x="261" y="454"/>
                  <a:pt x="251" y="457"/>
                  <a:pt x="238" y="457"/>
                </a:cubicBezTo>
                <a:lnTo>
                  <a:pt x="237" y="457"/>
                </a:lnTo>
                <a:lnTo>
                  <a:pt x="237" y="504"/>
                </a:lnTo>
                <a:cubicBezTo>
                  <a:pt x="237" y="513"/>
                  <a:pt x="238" y="519"/>
                  <a:pt x="239" y="522"/>
                </a:cubicBezTo>
                <a:cubicBezTo>
                  <a:pt x="240" y="526"/>
                  <a:pt x="242" y="528"/>
                  <a:pt x="244" y="528"/>
                </a:cubicBezTo>
                <a:lnTo>
                  <a:pt x="254" y="528"/>
                </a:lnTo>
                <a:cubicBezTo>
                  <a:pt x="256" y="528"/>
                  <a:pt x="258" y="526"/>
                  <a:pt x="259" y="523"/>
                </a:cubicBezTo>
                <a:cubicBezTo>
                  <a:pt x="260" y="520"/>
                  <a:pt x="261" y="515"/>
                  <a:pt x="261" y="509"/>
                </a:cubicBezTo>
                <a:lnTo>
                  <a:pt x="261" y="469"/>
                </a:lnTo>
                <a:cubicBezTo>
                  <a:pt x="261" y="465"/>
                  <a:pt x="263" y="463"/>
                  <a:pt x="269" y="463"/>
                </a:cubicBezTo>
                <a:cubicBezTo>
                  <a:pt x="274" y="463"/>
                  <a:pt x="277" y="465"/>
                  <a:pt x="277" y="469"/>
                </a:cubicBezTo>
                <a:lnTo>
                  <a:pt x="277" y="505"/>
                </a:lnTo>
                <a:cubicBezTo>
                  <a:pt x="277" y="518"/>
                  <a:pt x="274" y="528"/>
                  <a:pt x="270" y="534"/>
                </a:cubicBezTo>
                <a:cubicBezTo>
                  <a:pt x="266" y="541"/>
                  <a:pt x="259" y="544"/>
                  <a:pt x="249" y="544"/>
                </a:cubicBezTo>
                <a:lnTo>
                  <a:pt x="249" y="544"/>
                </a:lnTo>
                <a:cubicBezTo>
                  <a:pt x="239" y="544"/>
                  <a:pt x="232" y="541"/>
                  <a:pt x="228" y="534"/>
                </a:cubicBezTo>
                <a:cubicBezTo>
                  <a:pt x="224" y="528"/>
                  <a:pt x="222" y="518"/>
                  <a:pt x="222" y="505"/>
                </a:cubicBezTo>
                <a:lnTo>
                  <a:pt x="222" y="457"/>
                </a:lnTo>
                <a:lnTo>
                  <a:pt x="211" y="457"/>
                </a:lnTo>
                <a:cubicBezTo>
                  <a:pt x="205" y="457"/>
                  <a:pt x="202" y="459"/>
                  <a:pt x="199" y="463"/>
                </a:cubicBezTo>
                <a:cubicBezTo>
                  <a:pt x="197" y="467"/>
                  <a:pt x="196" y="473"/>
                  <a:pt x="196" y="481"/>
                </a:cubicBezTo>
                <a:lnTo>
                  <a:pt x="196" y="539"/>
                </a:lnTo>
                <a:cubicBezTo>
                  <a:pt x="196" y="543"/>
                  <a:pt x="193" y="545"/>
                  <a:pt x="188" y="545"/>
                </a:cubicBezTo>
                <a:cubicBezTo>
                  <a:pt x="183" y="545"/>
                  <a:pt x="180" y="543"/>
                  <a:pt x="180" y="539"/>
                </a:cubicBezTo>
                <a:lnTo>
                  <a:pt x="180" y="480"/>
                </a:lnTo>
                <a:cubicBezTo>
                  <a:pt x="180" y="467"/>
                  <a:pt x="183" y="456"/>
                  <a:pt x="189" y="450"/>
                </a:cubicBezTo>
                <a:cubicBezTo>
                  <a:pt x="196" y="444"/>
                  <a:pt x="206" y="441"/>
                  <a:pt x="219" y="441"/>
                </a:cubicBezTo>
                <a:lnTo>
                  <a:pt x="222" y="441"/>
                </a:lnTo>
                <a:lnTo>
                  <a:pt x="222" y="395"/>
                </a:lnTo>
                <a:lnTo>
                  <a:pt x="185" y="395"/>
                </a:lnTo>
                <a:cubicBezTo>
                  <a:pt x="181" y="395"/>
                  <a:pt x="179" y="393"/>
                  <a:pt x="179" y="387"/>
                </a:cubicBezTo>
                <a:cubicBezTo>
                  <a:pt x="179" y="382"/>
                  <a:pt x="181" y="379"/>
                  <a:pt x="185" y="379"/>
                </a:cubicBezTo>
                <a:lnTo>
                  <a:pt x="222" y="379"/>
                </a:lnTo>
                <a:lnTo>
                  <a:pt x="222" y="371"/>
                </a:lnTo>
                <a:cubicBezTo>
                  <a:pt x="222" y="367"/>
                  <a:pt x="221" y="364"/>
                  <a:pt x="219" y="362"/>
                </a:cubicBezTo>
                <a:cubicBezTo>
                  <a:pt x="216" y="360"/>
                  <a:pt x="213" y="359"/>
                  <a:pt x="209" y="359"/>
                </a:cubicBezTo>
                <a:lnTo>
                  <a:pt x="185" y="359"/>
                </a:lnTo>
                <a:cubicBezTo>
                  <a:pt x="181" y="359"/>
                  <a:pt x="179" y="356"/>
                  <a:pt x="179" y="350"/>
                </a:cubicBezTo>
                <a:cubicBezTo>
                  <a:pt x="179" y="344"/>
                  <a:pt x="181" y="341"/>
                  <a:pt x="185" y="341"/>
                </a:cubicBezTo>
                <a:close/>
                <a:moveTo>
                  <a:pt x="91" y="401"/>
                </a:moveTo>
                <a:lnTo>
                  <a:pt x="91" y="409"/>
                </a:lnTo>
                <a:cubicBezTo>
                  <a:pt x="91" y="412"/>
                  <a:pt x="93" y="413"/>
                  <a:pt x="95" y="414"/>
                </a:cubicBezTo>
                <a:cubicBezTo>
                  <a:pt x="98" y="415"/>
                  <a:pt x="103" y="416"/>
                  <a:pt x="110" y="416"/>
                </a:cubicBezTo>
                <a:lnTo>
                  <a:pt x="136" y="416"/>
                </a:lnTo>
                <a:cubicBezTo>
                  <a:pt x="142" y="416"/>
                  <a:pt x="147" y="415"/>
                  <a:pt x="150" y="414"/>
                </a:cubicBezTo>
                <a:cubicBezTo>
                  <a:pt x="153" y="413"/>
                  <a:pt x="154" y="412"/>
                  <a:pt x="154" y="409"/>
                </a:cubicBezTo>
                <a:lnTo>
                  <a:pt x="154" y="401"/>
                </a:lnTo>
                <a:cubicBezTo>
                  <a:pt x="154" y="399"/>
                  <a:pt x="153" y="398"/>
                  <a:pt x="150" y="397"/>
                </a:cubicBezTo>
                <a:cubicBezTo>
                  <a:pt x="147" y="396"/>
                  <a:pt x="142" y="395"/>
                  <a:pt x="136" y="395"/>
                </a:cubicBezTo>
                <a:lnTo>
                  <a:pt x="110" y="395"/>
                </a:lnTo>
                <a:cubicBezTo>
                  <a:pt x="103" y="395"/>
                  <a:pt x="98" y="396"/>
                  <a:pt x="95" y="397"/>
                </a:cubicBezTo>
                <a:cubicBezTo>
                  <a:pt x="93" y="398"/>
                  <a:pt x="91" y="399"/>
                  <a:pt x="91" y="401"/>
                </a:cubicBezTo>
                <a:close/>
                <a:moveTo>
                  <a:pt x="237" y="395"/>
                </a:moveTo>
                <a:lnTo>
                  <a:pt x="237" y="441"/>
                </a:lnTo>
                <a:lnTo>
                  <a:pt x="247" y="441"/>
                </a:lnTo>
                <a:cubicBezTo>
                  <a:pt x="251" y="441"/>
                  <a:pt x="255" y="439"/>
                  <a:pt x="257" y="435"/>
                </a:cubicBezTo>
                <a:cubicBezTo>
                  <a:pt x="260" y="432"/>
                  <a:pt x="261" y="425"/>
                  <a:pt x="261" y="417"/>
                </a:cubicBezTo>
                <a:lnTo>
                  <a:pt x="261" y="395"/>
                </a:lnTo>
                <a:lnTo>
                  <a:pt x="237" y="395"/>
                </a:lnTo>
                <a:close/>
                <a:moveTo>
                  <a:pt x="357" y="341"/>
                </a:moveTo>
                <a:lnTo>
                  <a:pt x="429" y="341"/>
                </a:lnTo>
                <a:cubicBezTo>
                  <a:pt x="433" y="341"/>
                  <a:pt x="435" y="344"/>
                  <a:pt x="435" y="350"/>
                </a:cubicBezTo>
                <a:cubicBezTo>
                  <a:pt x="435" y="355"/>
                  <a:pt x="433" y="358"/>
                  <a:pt x="429" y="358"/>
                </a:cubicBezTo>
                <a:lnTo>
                  <a:pt x="357" y="358"/>
                </a:lnTo>
                <a:cubicBezTo>
                  <a:pt x="353" y="358"/>
                  <a:pt x="351" y="355"/>
                  <a:pt x="351" y="350"/>
                </a:cubicBezTo>
                <a:cubicBezTo>
                  <a:pt x="351" y="344"/>
                  <a:pt x="353" y="341"/>
                  <a:pt x="357" y="341"/>
                </a:cubicBezTo>
                <a:close/>
                <a:moveTo>
                  <a:pt x="464" y="343"/>
                </a:moveTo>
                <a:lnTo>
                  <a:pt x="464" y="359"/>
                </a:lnTo>
                <a:cubicBezTo>
                  <a:pt x="464" y="362"/>
                  <a:pt x="465" y="364"/>
                  <a:pt x="468" y="365"/>
                </a:cubicBezTo>
                <a:cubicBezTo>
                  <a:pt x="470" y="367"/>
                  <a:pt x="475" y="368"/>
                  <a:pt x="481" y="368"/>
                </a:cubicBezTo>
                <a:lnTo>
                  <a:pt x="494" y="368"/>
                </a:lnTo>
                <a:lnTo>
                  <a:pt x="494" y="342"/>
                </a:lnTo>
                <a:cubicBezTo>
                  <a:pt x="494" y="338"/>
                  <a:pt x="497" y="336"/>
                  <a:pt x="502" y="336"/>
                </a:cubicBezTo>
                <a:cubicBezTo>
                  <a:pt x="508" y="336"/>
                  <a:pt x="511" y="338"/>
                  <a:pt x="511" y="342"/>
                </a:cubicBezTo>
                <a:lnTo>
                  <a:pt x="511" y="368"/>
                </a:lnTo>
                <a:lnTo>
                  <a:pt x="523" y="368"/>
                </a:lnTo>
                <a:cubicBezTo>
                  <a:pt x="529" y="368"/>
                  <a:pt x="534" y="367"/>
                  <a:pt x="537" y="365"/>
                </a:cubicBezTo>
                <a:cubicBezTo>
                  <a:pt x="540" y="364"/>
                  <a:pt x="541" y="361"/>
                  <a:pt x="541" y="358"/>
                </a:cubicBezTo>
                <a:lnTo>
                  <a:pt x="541" y="341"/>
                </a:lnTo>
                <a:cubicBezTo>
                  <a:pt x="541" y="337"/>
                  <a:pt x="544" y="336"/>
                  <a:pt x="549" y="336"/>
                </a:cubicBezTo>
                <a:cubicBezTo>
                  <a:pt x="554" y="336"/>
                  <a:pt x="557" y="337"/>
                  <a:pt x="557" y="341"/>
                </a:cubicBezTo>
                <a:lnTo>
                  <a:pt x="557" y="359"/>
                </a:lnTo>
                <a:cubicBezTo>
                  <a:pt x="557" y="367"/>
                  <a:pt x="554" y="373"/>
                  <a:pt x="548" y="377"/>
                </a:cubicBezTo>
                <a:cubicBezTo>
                  <a:pt x="541" y="381"/>
                  <a:pt x="531" y="383"/>
                  <a:pt x="518" y="383"/>
                </a:cubicBezTo>
                <a:lnTo>
                  <a:pt x="511" y="383"/>
                </a:lnTo>
                <a:lnTo>
                  <a:pt x="511" y="394"/>
                </a:lnTo>
                <a:lnTo>
                  <a:pt x="554" y="394"/>
                </a:lnTo>
                <a:cubicBezTo>
                  <a:pt x="558" y="394"/>
                  <a:pt x="560" y="397"/>
                  <a:pt x="560" y="403"/>
                </a:cubicBezTo>
                <a:cubicBezTo>
                  <a:pt x="560" y="409"/>
                  <a:pt x="558" y="412"/>
                  <a:pt x="554" y="412"/>
                </a:cubicBezTo>
                <a:lnTo>
                  <a:pt x="451" y="412"/>
                </a:lnTo>
                <a:cubicBezTo>
                  <a:pt x="447" y="412"/>
                  <a:pt x="445" y="409"/>
                  <a:pt x="445" y="403"/>
                </a:cubicBezTo>
                <a:cubicBezTo>
                  <a:pt x="445" y="397"/>
                  <a:pt x="447" y="394"/>
                  <a:pt x="451" y="394"/>
                </a:cubicBezTo>
                <a:lnTo>
                  <a:pt x="494" y="394"/>
                </a:lnTo>
                <a:lnTo>
                  <a:pt x="494" y="383"/>
                </a:lnTo>
                <a:lnTo>
                  <a:pt x="487" y="383"/>
                </a:lnTo>
                <a:cubicBezTo>
                  <a:pt x="473" y="383"/>
                  <a:pt x="463" y="381"/>
                  <a:pt x="457" y="377"/>
                </a:cubicBezTo>
                <a:cubicBezTo>
                  <a:pt x="451" y="374"/>
                  <a:pt x="448" y="368"/>
                  <a:pt x="448" y="361"/>
                </a:cubicBezTo>
                <a:lnTo>
                  <a:pt x="448" y="343"/>
                </a:lnTo>
                <a:cubicBezTo>
                  <a:pt x="448" y="339"/>
                  <a:pt x="450" y="337"/>
                  <a:pt x="456" y="337"/>
                </a:cubicBezTo>
                <a:cubicBezTo>
                  <a:pt x="461" y="337"/>
                  <a:pt x="464" y="339"/>
                  <a:pt x="464" y="343"/>
                </a:cubicBezTo>
                <a:close/>
                <a:moveTo>
                  <a:pt x="356" y="372"/>
                </a:moveTo>
                <a:lnTo>
                  <a:pt x="395" y="372"/>
                </a:lnTo>
                <a:cubicBezTo>
                  <a:pt x="408" y="372"/>
                  <a:pt x="418" y="373"/>
                  <a:pt x="424" y="377"/>
                </a:cubicBezTo>
                <a:cubicBezTo>
                  <a:pt x="430" y="380"/>
                  <a:pt x="434" y="386"/>
                  <a:pt x="434" y="394"/>
                </a:cubicBezTo>
                <a:lnTo>
                  <a:pt x="434" y="395"/>
                </a:lnTo>
                <a:cubicBezTo>
                  <a:pt x="434" y="403"/>
                  <a:pt x="431" y="408"/>
                  <a:pt x="427" y="412"/>
                </a:cubicBezTo>
                <a:cubicBezTo>
                  <a:pt x="422" y="415"/>
                  <a:pt x="414" y="417"/>
                  <a:pt x="404" y="417"/>
                </a:cubicBezTo>
                <a:lnTo>
                  <a:pt x="404" y="417"/>
                </a:lnTo>
                <a:lnTo>
                  <a:pt x="404" y="489"/>
                </a:lnTo>
                <a:lnTo>
                  <a:pt x="409" y="489"/>
                </a:lnTo>
                <a:cubicBezTo>
                  <a:pt x="412" y="489"/>
                  <a:pt x="414" y="488"/>
                  <a:pt x="416" y="485"/>
                </a:cubicBezTo>
                <a:cubicBezTo>
                  <a:pt x="417" y="482"/>
                  <a:pt x="418" y="478"/>
                  <a:pt x="418" y="472"/>
                </a:cubicBezTo>
                <a:lnTo>
                  <a:pt x="418" y="438"/>
                </a:lnTo>
                <a:cubicBezTo>
                  <a:pt x="418" y="434"/>
                  <a:pt x="420" y="432"/>
                  <a:pt x="426" y="432"/>
                </a:cubicBezTo>
                <a:cubicBezTo>
                  <a:pt x="431" y="432"/>
                  <a:pt x="434" y="434"/>
                  <a:pt x="434" y="438"/>
                </a:cubicBezTo>
                <a:lnTo>
                  <a:pt x="434" y="469"/>
                </a:lnTo>
                <a:cubicBezTo>
                  <a:pt x="434" y="481"/>
                  <a:pt x="431" y="491"/>
                  <a:pt x="427" y="496"/>
                </a:cubicBezTo>
                <a:cubicBezTo>
                  <a:pt x="422" y="502"/>
                  <a:pt x="414" y="505"/>
                  <a:pt x="404" y="505"/>
                </a:cubicBezTo>
                <a:lnTo>
                  <a:pt x="404" y="505"/>
                </a:lnTo>
                <a:lnTo>
                  <a:pt x="404" y="528"/>
                </a:lnTo>
                <a:lnTo>
                  <a:pt x="431" y="528"/>
                </a:lnTo>
                <a:cubicBezTo>
                  <a:pt x="435" y="528"/>
                  <a:pt x="437" y="531"/>
                  <a:pt x="437" y="536"/>
                </a:cubicBezTo>
                <a:cubicBezTo>
                  <a:pt x="437" y="541"/>
                  <a:pt x="435" y="544"/>
                  <a:pt x="431" y="544"/>
                </a:cubicBezTo>
                <a:lnTo>
                  <a:pt x="395" y="544"/>
                </a:lnTo>
                <a:cubicBezTo>
                  <a:pt x="381" y="544"/>
                  <a:pt x="371" y="541"/>
                  <a:pt x="365" y="534"/>
                </a:cubicBezTo>
                <a:cubicBezTo>
                  <a:pt x="359" y="528"/>
                  <a:pt x="355" y="518"/>
                  <a:pt x="355" y="505"/>
                </a:cubicBezTo>
                <a:lnTo>
                  <a:pt x="355" y="438"/>
                </a:lnTo>
                <a:cubicBezTo>
                  <a:pt x="355" y="434"/>
                  <a:pt x="358" y="432"/>
                  <a:pt x="363" y="432"/>
                </a:cubicBezTo>
                <a:cubicBezTo>
                  <a:pt x="369" y="432"/>
                  <a:pt x="372" y="434"/>
                  <a:pt x="372" y="438"/>
                </a:cubicBezTo>
                <a:lnTo>
                  <a:pt x="372" y="504"/>
                </a:lnTo>
                <a:cubicBezTo>
                  <a:pt x="372" y="513"/>
                  <a:pt x="372" y="519"/>
                  <a:pt x="374" y="522"/>
                </a:cubicBezTo>
                <a:cubicBezTo>
                  <a:pt x="375" y="526"/>
                  <a:pt x="377" y="528"/>
                  <a:pt x="380" y="528"/>
                </a:cubicBezTo>
                <a:lnTo>
                  <a:pt x="386" y="528"/>
                </a:lnTo>
                <a:lnTo>
                  <a:pt x="386" y="417"/>
                </a:lnTo>
                <a:lnTo>
                  <a:pt x="356" y="417"/>
                </a:lnTo>
                <a:cubicBezTo>
                  <a:pt x="352" y="417"/>
                  <a:pt x="350" y="415"/>
                  <a:pt x="350" y="409"/>
                </a:cubicBezTo>
                <a:cubicBezTo>
                  <a:pt x="350" y="404"/>
                  <a:pt x="352" y="402"/>
                  <a:pt x="356" y="402"/>
                </a:cubicBezTo>
                <a:lnTo>
                  <a:pt x="398" y="402"/>
                </a:lnTo>
                <a:cubicBezTo>
                  <a:pt x="404" y="402"/>
                  <a:pt x="410" y="401"/>
                  <a:pt x="413" y="400"/>
                </a:cubicBezTo>
                <a:cubicBezTo>
                  <a:pt x="416" y="400"/>
                  <a:pt x="418" y="399"/>
                  <a:pt x="418" y="398"/>
                </a:cubicBezTo>
                <a:lnTo>
                  <a:pt x="418" y="392"/>
                </a:lnTo>
                <a:cubicBezTo>
                  <a:pt x="418" y="391"/>
                  <a:pt x="416" y="390"/>
                  <a:pt x="413" y="390"/>
                </a:cubicBezTo>
                <a:cubicBezTo>
                  <a:pt x="410" y="389"/>
                  <a:pt x="405" y="389"/>
                  <a:pt x="398" y="389"/>
                </a:cubicBezTo>
                <a:lnTo>
                  <a:pt x="356" y="389"/>
                </a:lnTo>
                <a:cubicBezTo>
                  <a:pt x="352" y="389"/>
                  <a:pt x="350" y="386"/>
                  <a:pt x="350" y="380"/>
                </a:cubicBezTo>
                <a:cubicBezTo>
                  <a:pt x="350" y="374"/>
                  <a:pt x="352" y="372"/>
                  <a:pt x="356" y="372"/>
                </a:cubicBezTo>
                <a:close/>
                <a:moveTo>
                  <a:pt x="448" y="443"/>
                </a:moveTo>
                <a:cubicBezTo>
                  <a:pt x="448" y="435"/>
                  <a:pt x="451" y="430"/>
                  <a:pt x="457" y="426"/>
                </a:cubicBezTo>
                <a:cubicBezTo>
                  <a:pt x="463" y="423"/>
                  <a:pt x="473" y="421"/>
                  <a:pt x="487" y="421"/>
                </a:cubicBezTo>
                <a:lnTo>
                  <a:pt x="518" y="421"/>
                </a:lnTo>
                <a:cubicBezTo>
                  <a:pt x="531" y="421"/>
                  <a:pt x="541" y="423"/>
                  <a:pt x="548" y="426"/>
                </a:cubicBezTo>
                <a:cubicBezTo>
                  <a:pt x="554" y="430"/>
                  <a:pt x="557" y="435"/>
                  <a:pt x="557" y="443"/>
                </a:cubicBezTo>
                <a:lnTo>
                  <a:pt x="557" y="444"/>
                </a:lnTo>
                <a:cubicBezTo>
                  <a:pt x="557" y="452"/>
                  <a:pt x="554" y="458"/>
                  <a:pt x="548" y="462"/>
                </a:cubicBezTo>
                <a:cubicBezTo>
                  <a:pt x="541" y="465"/>
                  <a:pt x="531" y="467"/>
                  <a:pt x="518" y="467"/>
                </a:cubicBezTo>
                <a:lnTo>
                  <a:pt x="487" y="467"/>
                </a:lnTo>
                <a:cubicBezTo>
                  <a:pt x="473" y="467"/>
                  <a:pt x="463" y="465"/>
                  <a:pt x="457" y="462"/>
                </a:cubicBezTo>
                <a:cubicBezTo>
                  <a:pt x="451" y="458"/>
                  <a:pt x="448" y="452"/>
                  <a:pt x="448" y="444"/>
                </a:cubicBezTo>
                <a:lnTo>
                  <a:pt x="448" y="443"/>
                </a:lnTo>
                <a:close/>
                <a:moveTo>
                  <a:pt x="464" y="440"/>
                </a:moveTo>
                <a:lnTo>
                  <a:pt x="464" y="446"/>
                </a:lnTo>
                <a:cubicBezTo>
                  <a:pt x="464" y="447"/>
                  <a:pt x="465" y="448"/>
                  <a:pt x="469" y="448"/>
                </a:cubicBezTo>
                <a:cubicBezTo>
                  <a:pt x="473" y="449"/>
                  <a:pt x="479" y="449"/>
                  <a:pt x="487" y="449"/>
                </a:cubicBezTo>
                <a:lnTo>
                  <a:pt x="518" y="449"/>
                </a:lnTo>
                <a:cubicBezTo>
                  <a:pt x="526" y="449"/>
                  <a:pt x="531" y="449"/>
                  <a:pt x="535" y="448"/>
                </a:cubicBezTo>
                <a:cubicBezTo>
                  <a:pt x="539" y="448"/>
                  <a:pt x="541" y="447"/>
                  <a:pt x="541" y="446"/>
                </a:cubicBezTo>
                <a:lnTo>
                  <a:pt x="541" y="440"/>
                </a:lnTo>
                <a:cubicBezTo>
                  <a:pt x="541" y="439"/>
                  <a:pt x="539" y="438"/>
                  <a:pt x="535" y="438"/>
                </a:cubicBezTo>
                <a:cubicBezTo>
                  <a:pt x="532" y="437"/>
                  <a:pt x="526" y="437"/>
                  <a:pt x="518" y="437"/>
                </a:cubicBezTo>
                <a:lnTo>
                  <a:pt x="487" y="437"/>
                </a:lnTo>
                <a:cubicBezTo>
                  <a:pt x="478" y="437"/>
                  <a:pt x="472" y="437"/>
                  <a:pt x="469" y="438"/>
                </a:cubicBezTo>
                <a:cubicBezTo>
                  <a:pt x="465" y="438"/>
                  <a:pt x="464" y="439"/>
                  <a:pt x="464" y="440"/>
                </a:cubicBezTo>
                <a:close/>
                <a:moveTo>
                  <a:pt x="448" y="512"/>
                </a:moveTo>
                <a:cubicBezTo>
                  <a:pt x="448" y="500"/>
                  <a:pt x="449" y="492"/>
                  <a:pt x="453" y="487"/>
                </a:cubicBezTo>
                <a:cubicBezTo>
                  <a:pt x="457" y="482"/>
                  <a:pt x="462" y="479"/>
                  <a:pt x="470" y="479"/>
                </a:cubicBezTo>
                <a:lnTo>
                  <a:pt x="471" y="479"/>
                </a:lnTo>
                <a:cubicBezTo>
                  <a:pt x="479" y="479"/>
                  <a:pt x="485" y="481"/>
                  <a:pt x="488" y="485"/>
                </a:cubicBezTo>
                <a:cubicBezTo>
                  <a:pt x="492" y="489"/>
                  <a:pt x="494" y="495"/>
                  <a:pt x="494" y="503"/>
                </a:cubicBezTo>
                <a:lnTo>
                  <a:pt x="494" y="513"/>
                </a:lnTo>
                <a:cubicBezTo>
                  <a:pt x="494" y="519"/>
                  <a:pt x="494" y="522"/>
                  <a:pt x="495" y="525"/>
                </a:cubicBezTo>
                <a:cubicBezTo>
                  <a:pt x="495" y="527"/>
                  <a:pt x="496" y="528"/>
                  <a:pt x="498" y="528"/>
                </a:cubicBezTo>
                <a:lnTo>
                  <a:pt x="505" y="528"/>
                </a:lnTo>
                <a:cubicBezTo>
                  <a:pt x="507" y="528"/>
                  <a:pt x="508" y="527"/>
                  <a:pt x="508" y="525"/>
                </a:cubicBezTo>
                <a:cubicBezTo>
                  <a:pt x="509" y="522"/>
                  <a:pt x="509" y="519"/>
                  <a:pt x="509" y="513"/>
                </a:cubicBezTo>
                <a:lnTo>
                  <a:pt x="509" y="503"/>
                </a:lnTo>
                <a:cubicBezTo>
                  <a:pt x="509" y="495"/>
                  <a:pt x="511" y="489"/>
                  <a:pt x="515" y="485"/>
                </a:cubicBezTo>
                <a:cubicBezTo>
                  <a:pt x="518" y="481"/>
                  <a:pt x="524" y="479"/>
                  <a:pt x="533" y="479"/>
                </a:cubicBezTo>
                <a:lnTo>
                  <a:pt x="534" y="479"/>
                </a:lnTo>
                <a:cubicBezTo>
                  <a:pt x="542" y="479"/>
                  <a:pt x="548" y="482"/>
                  <a:pt x="551" y="487"/>
                </a:cubicBezTo>
                <a:cubicBezTo>
                  <a:pt x="555" y="492"/>
                  <a:pt x="557" y="501"/>
                  <a:pt x="557" y="512"/>
                </a:cubicBezTo>
                <a:lnTo>
                  <a:pt x="557" y="540"/>
                </a:lnTo>
                <a:cubicBezTo>
                  <a:pt x="557" y="544"/>
                  <a:pt x="554" y="546"/>
                  <a:pt x="549" y="546"/>
                </a:cubicBezTo>
                <a:cubicBezTo>
                  <a:pt x="544" y="546"/>
                  <a:pt x="541" y="544"/>
                  <a:pt x="541" y="540"/>
                </a:cubicBezTo>
                <a:lnTo>
                  <a:pt x="541" y="511"/>
                </a:lnTo>
                <a:cubicBezTo>
                  <a:pt x="541" y="506"/>
                  <a:pt x="541" y="503"/>
                  <a:pt x="540" y="500"/>
                </a:cubicBezTo>
                <a:cubicBezTo>
                  <a:pt x="539" y="498"/>
                  <a:pt x="538" y="497"/>
                  <a:pt x="537" y="497"/>
                </a:cubicBezTo>
                <a:lnTo>
                  <a:pt x="531" y="497"/>
                </a:lnTo>
                <a:cubicBezTo>
                  <a:pt x="529" y="497"/>
                  <a:pt x="528" y="498"/>
                  <a:pt x="528" y="500"/>
                </a:cubicBezTo>
                <a:cubicBezTo>
                  <a:pt x="527" y="502"/>
                  <a:pt x="527" y="506"/>
                  <a:pt x="527" y="511"/>
                </a:cubicBezTo>
                <a:lnTo>
                  <a:pt x="527" y="520"/>
                </a:lnTo>
                <a:cubicBezTo>
                  <a:pt x="527" y="529"/>
                  <a:pt x="525" y="535"/>
                  <a:pt x="521" y="538"/>
                </a:cubicBezTo>
                <a:cubicBezTo>
                  <a:pt x="517" y="542"/>
                  <a:pt x="511" y="544"/>
                  <a:pt x="503" y="544"/>
                </a:cubicBezTo>
                <a:lnTo>
                  <a:pt x="502" y="544"/>
                </a:lnTo>
                <a:cubicBezTo>
                  <a:pt x="494" y="544"/>
                  <a:pt x="488" y="542"/>
                  <a:pt x="484" y="538"/>
                </a:cubicBezTo>
                <a:cubicBezTo>
                  <a:pt x="480" y="535"/>
                  <a:pt x="478" y="529"/>
                  <a:pt x="478" y="520"/>
                </a:cubicBezTo>
                <a:lnTo>
                  <a:pt x="478" y="511"/>
                </a:lnTo>
                <a:cubicBezTo>
                  <a:pt x="478" y="506"/>
                  <a:pt x="478" y="502"/>
                  <a:pt x="478" y="500"/>
                </a:cubicBezTo>
                <a:cubicBezTo>
                  <a:pt x="477" y="498"/>
                  <a:pt x="476" y="497"/>
                  <a:pt x="474" y="497"/>
                </a:cubicBezTo>
                <a:lnTo>
                  <a:pt x="467" y="497"/>
                </a:lnTo>
                <a:cubicBezTo>
                  <a:pt x="466" y="497"/>
                  <a:pt x="465" y="498"/>
                  <a:pt x="464" y="500"/>
                </a:cubicBezTo>
                <a:cubicBezTo>
                  <a:pt x="464" y="502"/>
                  <a:pt x="464" y="506"/>
                  <a:pt x="464" y="511"/>
                </a:cubicBezTo>
                <a:lnTo>
                  <a:pt x="464" y="539"/>
                </a:lnTo>
                <a:cubicBezTo>
                  <a:pt x="464" y="543"/>
                  <a:pt x="461" y="545"/>
                  <a:pt x="456" y="545"/>
                </a:cubicBezTo>
                <a:cubicBezTo>
                  <a:pt x="450" y="545"/>
                  <a:pt x="448" y="543"/>
                  <a:pt x="448" y="539"/>
                </a:cubicBezTo>
                <a:lnTo>
                  <a:pt x="448" y="512"/>
                </a:lnTo>
                <a:close/>
              </a:path>
            </a:pathLst>
          </a:custGeom>
          <a:solidFill>
            <a:srgbClr val="C73E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9"/>
          <p:cNvSpPr>
            <a:spLocks noEditPoints="1"/>
          </p:cNvSpPr>
          <p:nvPr/>
        </p:nvSpPr>
        <p:spPr bwMode="auto">
          <a:xfrm>
            <a:off x="7391044" y="5301640"/>
            <a:ext cx="570857" cy="548409"/>
          </a:xfrm>
          <a:custGeom>
            <a:avLst/>
            <a:gdLst>
              <a:gd name="T0" fmla="*/ 360 w 624"/>
              <a:gd name="T1" fmla="*/ 16 h 613"/>
              <a:gd name="T2" fmla="*/ 601 w 624"/>
              <a:gd name="T3" fmla="*/ 55 h 613"/>
              <a:gd name="T4" fmla="*/ 502 w 624"/>
              <a:gd name="T5" fmla="*/ 11 h 613"/>
              <a:gd name="T6" fmla="*/ 276 w 624"/>
              <a:gd name="T7" fmla="*/ 5 h 613"/>
              <a:gd name="T8" fmla="*/ 605 w 624"/>
              <a:gd name="T9" fmla="*/ 263 h 613"/>
              <a:gd name="T10" fmla="*/ 182 w 624"/>
              <a:gd name="T11" fmla="*/ 13 h 613"/>
              <a:gd name="T12" fmla="*/ 574 w 624"/>
              <a:gd name="T13" fmla="*/ 89 h 613"/>
              <a:gd name="T14" fmla="*/ 577 w 624"/>
              <a:gd name="T15" fmla="*/ 184 h 613"/>
              <a:gd name="T16" fmla="*/ 468 w 624"/>
              <a:gd name="T17" fmla="*/ 48 h 613"/>
              <a:gd name="T18" fmla="*/ 350 w 624"/>
              <a:gd name="T19" fmla="*/ 70 h 613"/>
              <a:gd name="T20" fmla="*/ 590 w 624"/>
              <a:gd name="T21" fmla="*/ 129 h 613"/>
              <a:gd name="T22" fmla="*/ 433 w 624"/>
              <a:gd name="T23" fmla="*/ 38 h 613"/>
              <a:gd name="T24" fmla="*/ 324 w 624"/>
              <a:gd name="T25" fmla="*/ 143 h 613"/>
              <a:gd name="T26" fmla="*/ 338 w 624"/>
              <a:gd name="T27" fmla="*/ 286 h 613"/>
              <a:gd name="T28" fmla="*/ 519 w 624"/>
              <a:gd name="T29" fmla="*/ 279 h 613"/>
              <a:gd name="T30" fmla="*/ 589 w 624"/>
              <a:gd name="T31" fmla="*/ 241 h 613"/>
              <a:gd name="T32" fmla="*/ 22 w 624"/>
              <a:gd name="T33" fmla="*/ 581 h 613"/>
              <a:gd name="T34" fmla="*/ 2 w 624"/>
              <a:gd name="T35" fmla="*/ 508 h 613"/>
              <a:gd name="T36" fmla="*/ 52 w 624"/>
              <a:gd name="T37" fmla="*/ 544 h 613"/>
              <a:gd name="T38" fmla="*/ 212 w 624"/>
              <a:gd name="T39" fmla="*/ 566 h 613"/>
              <a:gd name="T40" fmla="*/ 303 w 624"/>
              <a:gd name="T41" fmla="*/ 568 h 613"/>
              <a:gd name="T42" fmla="*/ 284 w 624"/>
              <a:gd name="T43" fmla="*/ 320 h 613"/>
              <a:gd name="T44" fmla="*/ 165 w 624"/>
              <a:gd name="T45" fmla="*/ 316 h 613"/>
              <a:gd name="T46" fmla="*/ 41 w 624"/>
              <a:gd name="T47" fmla="*/ 432 h 613"/>
              <a:gd name="T48" fmla="*/ 11 w 624"/>
              <a:gd name="T49" fmla="*/ 408 h 613"/>
              <a:gd name="T50" fmla="*/ 583 w 624"/>
              <a:gd name="T51" fmla="*/ 573 h 613"/>
              <a:gd name="T52" fmla="*/ 599 w 624"/>
              <a:gd name="T53" fmla="*/ 572 h 613"/>
              <a:gd name="T54" fmla="*/ 602 w 624"/>
              <a:gd name="T55" fmla="*/ 364 h 613"/>
              <a:gd name="T56" fmla="*/ 614 w 624"/>
              <a:gd name="T57" fmla="*/ 146 h 613"/>
              <a:gd name="T58" fmla="*/ 299 w 624"/>
              <a:gd name="T59" fmla="*/ 599 h 613"/>
              <a:gd name="T60" fmla="*/ 225 w 624"/>
              <a:gd name="T61" fmla="*/ 594 h 613"/>
              <a:gd name="T62" fmla="*/ 137 w 624"/>
              <a:gd name="T63" fmla="*/ 605 h 613"/>
              <a:gd name="T64" fmla="*/ 395 w 624"/>
              <a:gd name="T65" fmla="*/ 600 h 613"/>
              <a:gd name="T66" fmla="*/ 571 w 624"/>
              <a:gd name="T67" fmla="*/ 334 h 613"/>
              <a:gd name="T68" fmla="*/ 573 w 624"/>
              <a:gd name="T69" fmla="*/ 563 h 613"/>
              <a:gd name="T70" fmla="*/ 564 w 624"/>
              <a:gd name="T71" fmla="*/ 316 h 613"/>
              <a:gd name="T72" fmla="*/ 324 w 624"/>
              <a:gd name="T73" fmla="*/ 356 h 613"/>
              <a:gd name="T74" fmla="*/ 328 w 624"/>
              <a:gd name="T75" fmla="*/ 554 h 613"/>
              <a:gd name="T76" fmla="*/ 464 w 624"/>
              <a:gd name="T77" fmla="*/ 597 h 613"/>
              <a:gd name="T78" fmla="*/ 5 w 624"/>
              <a:gd name="T79" fmla="*/ 476 h 613"/>
              <a:gd name="T80" fmla="*/ 17 w 624"/>
              <a:gd name="T81" fmla="*/ 141 h 613"/>
              <a:gd name="T82" fmla="*/ 4 w 624"/>
              <a:gd name="T83" fmla="*/ 343 h 613"/>
              <a:gd name="T84" fmla="*/ 72 w 624"/>
              <a:gd name="T85" fmla="*/ 27 h 613"/>
              <a:gd name="T86" fmla="*/ 19 w 624"/>
              <a:gd name="T87" fmla="*/ 159 h 613"/>
              <a:gd name="T88" fmla="*/ 86 w 624"/>
              <a:gd name="T89" fmla="*/ 52 h 613"/>
              <a:gd name="T90" fmla="*/ 286 w 624"/>
              <a:gd name="T91" fmla="*/ 262 h 613"/>
              <a:gd name="T92" fmla="*/ 58 w 624"/>
              <a:gd name="T93" fmla="*/ 61 h 613"/>
              <a:gd name="T94" fmla="*/ 47 w 624"/>
              <a:gd name="T95" fmla="*/ 185 h 613"/>
              <a:gd name="T96" fmla="*/ 69 w 624"/>
              <a:gd name="T97" fmla="*/ 290 h 613"/>
              <a:gd name="T98" fmla="*/ 246 w 624"/>
              <a:gd name="T99" fmla="*/ 298 h 613"/>
              <a:gd name="T100" fmla="*/ 298 w 624"/>
              <a:gd name="T101" fmla="*/ 77 h 613"/>
              <a:gd name="T102" fmla="*/ 155 w 624"/>
              <a:gd name="T103" fmla="*/ 43 h 613"/>
              <a:gd name="T104" fmla="*/ 8 w 624"/>
              <a:gd name="T105" fmla="*/ 193 h 613"/>
              <a:gd name="T106" fmla="*/ 272 w 624"/>
              <a:gd name="T107" fmla="*/ 189 h 613"/>
              <a:gd name="T108" fmla="*/ 170 w 624"/>
              <a:gd name="T109" fmla="*/ 109 h 613"/>
              <a:gd name="T110" fmla="*/ 479 w 624"/>
              <a:gd name="T111" fmla="*/ 263 h 613"/>
              <a:gd name="T112" fmla="*/ 517 w 624"/>
              <a:gd name="T113" fmla="*/ 120 h 613"/>
              <a:gd name="T114" fmla="*/ 515 w 624"/>
              <a:gd name="T115" fmla="*/ 151 h 613"/>
              <a:gd name="T116" fmla="*/ 265 w 624"/>
              <a:gd name="T117" fmla="*/ 440 h 613"/>
              <a:gd name="T118" fmla="*/ 127 w 624"/>
              <a:gd name="T119" fmla="*/ 545 h 613"/>
              <a:gd name="T120" fmla="*/ 444 w 624"/>
              <a:gd name="T121" fmla="*/ 543 h 613"/>
              <a:gd name="T122" fmla="*/ 528 w 624"/>
              <a:gd name="T123" fmla="*/ 414 h 613"/>
              <a:gd name="T124" fmla="*/ 474 w 624"/>
              <a:gd name="T125" fmla="*/ 37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4" h="613">
                <a:moveTo>
                  <a:pt x="310" y="14"/>
                </a:moveTo>
                <a:cubicBezTo>
                  <a:pt x="311" y="14"/>
                  <a:pt x="311" y="14"/>
                  <a:pt x="311" y="14"/>
                </a:cubicBezTo>
                <a:cubicBezTo>
                  <a:pt x="312" y="15"/>
                  <a:pt x="312" y="15"/>
                  <a:pt x="312" y="15"/>
                </a:cubicBezTo>
                <a:cubicBezTo>
                  <a:pt x="310" y="15"/>
                  <a:pt x="308" y="15"/>
                  <a:pt x="308" y="15"/>
                </a:cubicBezTo>
                <a:cubicBezTo>
                  <a:pt x="307" y="15"/>
                  <a:pt x="308" y="15"/>
                  <a:pt x="307" y="14"/>
                </a:cubicBezTo>
                <a:cubicBezTo>
                  <a:pt x="308" y="14"/>
                  <a:pt x="309" y="14"/>
                  <a:pt x="310" y="14"/>
                </a:cubicBezTo>
                <a:close/>
                <a:moveTo>
                  <a:pt x="331" y="8"/>
                </a:moveTo>
                <a:lnTo>
                  <a:pt x="334" y="8"/>
                </a:lnTo>
                <a:cubicBezTo>
                  <a:pt x="334" y="8"/>
                  <a:pt x="335" y="8"/>
                  <a:pt x="335" y="9"/>
                </a:cubicBezTo>
                <a:cubicBezTo>
                  <a:pt x="336" y="10"/>
                  <a:pt x="335" y="10"/>
                  <a:pt x="335" y="10"/>
                </a:cubicBezTo>
                <a:cubicBezTo>
                  <a:pt x="333" y="10"/>
                  <a:pt x="332" y="10"/>
                  <a:pt x="331" y="10"/>
                </a:cubicBezTo>
                <a:cubicBezTo>
                  <a:pt x="331" y="9"/>
                  <a:pt x="331" y="8"/>
                  <a:pt x="331" y="8"/>
                </a:cubicBezTo>
                <a:close/>
                <a:moveTo>
                  <a:pt x="237" y="22"/>
                </a:moveTo>
                <a:lnTo>
                  <a:pt x="236" y="22"/>
                </a:lnTo>
                <a:cubicBezTo>
                  <a:pt x="237" y="25"/>
                  <a:pt x="242" y="25"/>
                  <a:pt x="245" y="24"/>
                </a:cubicBezTo>
                <a:cubicBezTo>
                  <a:pt x="246" y="23"/>
                  <a:pt x="249" y="21"/>
                  <a:pt x="251" y="21"/>
                </a:cubicBezTo>
                <a:cubicBezTo>
                  <a:pt x="252" y="21"/>
                  <a:pt x="255" y="21"/>
                  <a:pt x="256" y="21"/>
                </a:cubicBezTo>
                <a:cubicBezTo>
                  <a:pt x="258" y="21"/>
                  <a:pt x="261" y="20"/>
                  <a:pt x="263" y="21"/>
                </a:cubicBezTo>
                <a:cubicBezTo>
                  <a:pt x="267" y="22"/>
                  <a:pt x="271" y="23"/>
                  <a:pt x="277" y="22"/>
                </a:cubicBezTo>
                <a:cubicBezTo>
                  <a:pt x="283" y="20"/>
                  <a:pt x="289" y="27"/>
                  <a:pt x="294" y="23"/>
                </a:cubicBezTo>
                <a:lnTo>
                  <a:pt x="294" y="23"/>
                </a:lnTo>
                <a:cubicBezTo>
                  <a:pt x="294" y="21"/>
                  <a:pt x="294" y="21"/>
                  <a:pt x="293" y="20"/>
                </a:cubicBezTo>
                <a:cubicBezTo>
                  <a:pt x="294" y="18"/>
                  <a:pt x="295" y="16"/>
                  <a:pt x="297" y="16"/>
                </a:cubicBezTo>
                <a:cubicBezTo>
                  <a:pt x="297" y="15"/>
                  <a:pt x="297" y="16"/>
                  <a:pt x="298" y="15"/>
                </a:cubicBezTo>
                <a:cubicBezTo>
                  <a:pt x="298" y="16"/>
                  <a:pt x="299" y="18"/>
                  <a:pt x="299" y="19"/>
                </a:cubicBezTo>
                <a:cubicBezTo>
                  <a:pt x="301" y="21"/>
                  <a:pt x="305" y="22"/>
                  <a:pt x="308" y="21"/>
                </a:cubicBezTo>
                <a:cubicBezTo>
                  <a:pt x="315" y="19"/>
                  <a:pt x="324" y="20"/>
                  <a:pt x="331" y="20"/>
                </a:cubicBezTo>
                <a:cubicBezTo>
                  <a:pt x="335" y="20"/>
                  <a:pt x="341" y="20"/>
                  <a:pt x="343" y="19"/>
                </a:cubicBezTo>
                <a:cubicBezTo>
                  <a:pt x="345" y="18"/>
                  <a:pt x="345" y="17"/>
                  <a:pt x="345" y="16"/>
                </a:cubicBezTo>
                <a:cubicBezTo>
                  <a:pt x="349" y="15"/>
                  <a:pt x="357" y="15"/>
                  <a:pt x="360" y="16"/>
                </a:cubicBezTo>
                <a:cubicBezTo>
                  <a:pt x="362" y="17"/>
                  <a:pt x="363" y="19"/>
                  <a:pt x="365" y="20"/>
                </a:cubicBezTo>
                <a:lnTo>
                  <a:pt x="370" y="20"/>
                </a:lnTo>
                <a:cubicBezTo>
                  <a:pt x="375" y="20"/>
                  <a:pt x="379" y="20"/>
                  <a:pt x="383" y="19"/>
                </a:cubicBezTo>
                <a:cubicBezTo>
                  <a:pt x="386" y="19"/>
                  <a:pt x="389" y="20"/>
                  <a:pt x="391" y="20"/>
                </a:cubicBezTo>
                <a:cubicBezTo>
                  <a:pt x="393" y="20"/>
                  <a:pt x="396" y="19"/>
                  <a:pt x="397" y="19"/>
                </a:cubicBezTo>
                <a:cubicBezTo>
                  <a:pt x="401" y="18"/>
                  <a:pt x="404" y="19"/>
                  <a:pt x="406" y="20"/>
                </a:cubicBezTo>
                <a:lnTo>
                  <a:pt x="416" y="20"/>
                </a:lnTo>
                <a:cubicBezTo>
                  <a:pt x="419" y="20"/>
                  <a:pt x="424" y="20"/>
                  <a:pt x="428" y="20"/>
                </a:cubicBezTo>
                <a:cubicBezTo>
                  <a:pt x="429" y="19"/>
                  <a:pt x="431" y="19"/>
                  <a:pt x="433" y="19"/>
                </a:cubicBezTo>
                <a:cubicBezTo>
                  <a:pt x="433" y="18"/>
                  <a:pt x="434" y="17"/>
                  <a:pt x="435" y="15"/>
                </a:cubicBezTo>
                <a:cubicBezTo>
                  <a:pt x="436" y="15"/>
                  <a:pt x="438" y="15"/>
                  <a:pt x="440" y="15"/>
                </a:cubicBezTo>
                <a:cubicBezTo>
                  <a:pt x="442" y="17"/>
                  <a:pt x="443" y="20"/>
                  <a:pt x="446" y="21"/>
                </a:cubicBezTo>
                <a:cubicBezTo>
                  <a:pt x="450" y="21"/>
                  <a:pt x="455" y="18"/>
                  <a:pt x="459" y="19"/>
                </a:cubicBezTo>
                <a:cubicBezTo>
                  <a:pt x="463" y="20"/>
                  <a:pt x="469" y="22"/>
                  <a:pt x="473" y="21"/>
                </a:cubicBezTo>
                <a:cubicBezTo>
                  <a:pt x="476" y="20"/>
                  <a:pt x="480" y="19"/>
                  <a:pt x="483" y="19"/>
                </a:cubicBezTo>
                <a:cubicBezTo>
                  <a:pt x="486" y="20"/>
                  <a:pt x="491" y="19"/>
                  <a:pt x="494" y="20"/>
                </a:cubicBezTo>
                <a:cubicBezTo>
                  <a:pt x="498" y="21"/>
                  <a:pt x="500" y="24"/>
                  <a:pt x="505" y="23"/>
                </a:cubicBezTo>
                <a:cubicBezTo>
                  <a:pt x="507" y="23"/>
                  <a:pt x="508" y="21"/>
                  <a:pt x="510" y="21"/>
                </a:cubicBezTo>
                <a:cubicBezTo>
                  <a:pt x="512" y="20"/>
                  <a:pt x="515" y="20"/>
                  <a:pt x="517" y="20"/>
                </a:cubicBezTo>
                <a:cubicBezTo>
                  <a:pt x="518" y="20"/>
                  <a:pt x="519" y="19"/>
                  <a:pt x="520" y="19"/>
                </a:cubicBezTo>
                <a:cubicBezTo>
                  <a:pt x="522" y="18"/>
                  <a:pt x="524" y="20"/>
                  <a:pt x="525" y="20"/>
                </a:cubicBezTo>
                <a:lnTo>
                  <a:pt x="530" y="20"/>
                </a:lnTo>
                <a:cubicBezTo>
                  <a:pt x="533" y="21"/>
                  <a:pt x="539" y="21"/>
                  <a:pt x="543" y="21"/>
                </a:cubicBezTo>
                <a:cubicBezTo>
                  <a:pt x="548" y="22"/>
                  <a:pt x="553" y="19"/>
                  <a:pt x="559" y="21"/>
                </a:cubicBezTo>
                <a:cubicBezTo>
                  <a:pt x="561" y="21"/>
                  <a:pt x="563" y="22"/>
                  <a:pt x="564" y="23"/>
                </a:cubicBezTo>
                <a:cubicBezTo>
                  <a:pt x="568" y="23"/>
                  <a:pt x="571" y="24"/>
                  <a:pt x="575" y="25"/>
                </a:cubicBezTo>
                <a:cubicBezTo>
                  <a:pt x="580" y="27"/>
                  <a:pt x="582" y="33"/>
                  <a:pt x="587" y="36"/>
                </a:cubicBezTo>
                <a:cubicBezTo>
                  <a:pt x="589" y="37"/>
                  <a:pt x="594" y="41"/>
                  <a:pt x="592" y="45"/>
                </a:cubicBezTo>
                <a:cubicBezTo>
                  <a:pt x="592" y="48"/>
                  <a:pt x="593" y="47"/>
                  <a:pt x="595" y="48"/>
                </a:cubicBezTo>
                <a:cubicBezTo>
                  <a:pt x="596" y="49"/>
                  <a:pt x="601" y="54"/>
                  <a:pt x="601" y="55"/>
                </a:cubicBezTo>
                <a:cubicBezTo>
                  <a:pt x="602" y="58"/>
                  <a:pt x="602" y="62"/>
                  <a:pt x="602" y="65"/>
                </a:cubicBezTo>
                <a:lnTo>
                  <a:pt x="602" y="71"/>
                </a:lnTo>
                <a:cubicBezTo>
                  <a:pt x="603" y="72"/>
                  <a:pt x="604" y="73"/>
                  <a:pt x="605" y="74"/>
                </a:cubicBezTo>
                <a:cubicBezTo>
                  <a:pt x="606" y="77"/>
                  <a:pt x="604" y="81"/>
                  <a:pt x="605" y="85"/>
                </a:cubicBezTo>
                <a:cubicBezTo>
                  <a:pt x="605" y="86"/>
                  <a:pt x="607" y="88"/>
                  <a:pt x="607" y="89"/>
                </a:cubicBezTo>
                <a:cubicBezTo>
                  <a:pt x="608" y="91"/>
                  <a:pt x="607" y="93"/>
                  <a:pt x="607" y="95"/>
                </a:cubicBezTo>
                <a:cubicBezTo>
                  <a:pt x="608" y="97"/>
                  <a:pt x="609" y="99"/>
                  <a:pt x="610" y="101"/>
                </a:cubicBezTo>
                <a:cubicBezTo>
                  <a:pt x="611" y="101"/>
                  <a:pt x="612" y="101"/>
                  <a:pt x="612" y="101"/>
                </a:cubicBezTo>
                <a:cubicBezTo>
                  <a:pt x="616" y="100"/>
                  <a:pt x="616" y="89"/>
                  <a:pt x="614" y="86"/>
                </a:cubicBezTo>
                <a:cubicBezTo>
                  <a:pt x="613" y="83"/>
                  <a:pt x="613" y="80"/>
                  <a:pt x="612" y="76"/>
                </a:cubicBezTo>
                <a:lnTo>
                  <a:pt x="611" y="71"/>
                </a:lnTo>
                <a:cubicBezTo>
                  <a:pt x="611" y="70"/>
                  <a:pt x="609" y="69"/>
                  <a:pt x="609" y="67"/>
                </a:cubicBezTo>
                <a:lnTo>
                  <a:pt x="609" y="58"/>
                </a:lnTo>
                <a:cubicBezTo>
                  <a:pt x="609" y="58"/>
                  <a:pt x="608" y="56"/>
                  <a:pt x="608" y="55"/>
                </a:cubicBezTo>
                <a:lnTo>
                  <a:pt x="608" y="52"/>
                </a:lnTo>
                <a:cubicBezTo>
                  <a:pt x="606" y="47"/>
                  <a:pt x="599" y="45"/>
                  <a:pt x="597" y="40"/>
                </a:cubicBezTo>
                <a:cubicBezTo>
                  <a:pt x="595" y="37"/>
                  <a:pt x="598" y="34"/>
                  <a:pt x="599" y="32"/>
                </a:cubicBezTo>
                <a:cubicBezTo>
                  <a:pt x="600" y="30"/>
                  <a:pt x="599" y="29"/>
                  <a:pt x="599" y="28"/>
                </a:cubicBezTo>
                <a:cubicBezTo>
                  <a:pt x="597" y="26"/>
                  <a:pt x="596" y="24"/>
                  <a:pt x="594" y="23"/>
                </a:cubicBezTo>
                <a:cubicBezTo>
                  <a:pt x="590" y="21"/>
                  <a:pt x="586" y="23"/>
                  <a:pt x="581" y="22"/>
                </a:cubicBezTo>
                <a:cubicBezTo>
                  <a:pt x="578" y="21"/>
                  <a:pt x="574" y="20"/>
                  <a:pt x="571" y="19"/>
                </a:cubicBezTo>
                <a:cubicBezTo>
                  <a:pt x="563" y="16"/>
                  <a:pt x="561" y="19"/>
                  <a:pt x="557" y="12"/>
                </a:cubicBezTo>
                <a:cubicBezTo>
                  <a:pt x="556" y="12"/>
                  <a:pt x="553" y="13"/>
                  <a:pt x="550" y="12"/>
                </a:cubicBezTo>
                <a:cubicBezTo>
                  <a:pt x="549" y="12"/>
                  <a:pt x="547" y="10"/>
                  <a:pt x="545" y="10"/>
                </a:cubicBezTo>
                <a:cubicBezTo>
                  <a:pt x="543" y="10"/>
                  <a:pt x="541" y="10"/>
                  <a:pt x="540" y="10"/>
                </a:cubicBezTo>
                <a:cubicBezTo>
                  <a:pt x="539" y="9"/>
                  <a:pt x="538" y="8"/>
                  <a:pt x="537" y="8"/>
                </a:cubicBezTo>
                <a:cubicBezTo>
                  <a:pt x="533" y="6"/>
                  <a:pt x="523" y="11"/>
                  <a:pt x="520" y="12"/>
                </a:cubicBezTo>
                <a:cubicBezTo>
                  <a:pt x="518" y="12"/>
                  <a:pt x="516" y="11"/>
                  <a:pt x="515" y="11"/>
                </a:cubicBezTo>
                <a:cubicBezTo>
                  <a:pt x="513" y="11"/>
                  <a:pt x="511" y="12"/>
                  <a:pt x="509" y="12"/>
                </a:cubicBezTo>
                <a:cubicBezTo>
                  <a:pt x="506" y="13"/>
                  <a:pt x="504" y="11"/>
                  <a:pt x="502" y="11"/>
                </a:cubicBezTo>
                <a:cubicBezTo>
                  <a:pt x="497" y="10"/>
                  <a:pt x="493" y="12"/>
                  <a:pt x="490" y="12"/>
                </a:cubicBezTo>
                <a:cubicBezTo>
                  <a:pt x="487" y="11"/>
                  <a:pt x="484" y="9"/>
                  <a:pt x="481" y="10"/>
                </a:cubicBezTo>
                <a:cubicBezTo>
                  <a:pt x="479" y="11"/>
                  <a:pt x="477" y="11"/>
                  <a:pt x="475" y="11"/>
                </a:cubicBezTo>
                <a:cubicBezTo>
                  <a:pt x="475" y="11"/>
                  <a:pt x="474" y="10"/>
                  <a:pt x="473" y="11"/>
                </a:cubicBezTo>
                <a:cubicBezTo>
                  <a:pt x="472" y="11"/>
                  <a:pt x="470" y="12"/>
                  <a:pt x="470" y="12"/>
                </a:cubicBezTo>
                <a:cubicBezTo>
                  <a:pt x="467" y="13"/>
                  <a:pt x="461" y="11"/>
                  <a:pt x="459" y="10"/>
                </a:cubicBezTo>
                <a:cubicBezTo>
                  <a:pt x="455" y="9"/>
                  <a:pt x="453" y="13"/>
                  <a:pt x="449" y="12"/>
                </a:cubicBezTo>
                <a:cubicBezTo>
                  <a:pt x="444" y="11"/>
                  <a:pt x="439" y="8"/>
                  <a:pt x="434" y="6"/>
                </a:cubicBezTo>
                <a:cubicBezTo>
                  <a:pt x="432" y="6"/>
                  <a:pt x="429" y="6"/>
                  <a:pt x="427" y="7"/>
                </a:cubicBezTo>
                <a:cubicBezTo>
                  <a:pt x="425" y="7"/>
                  <a:pt x="422" y="6"/>
                  <a:pt x="421" y="6"/>
                </a:cubicBezTo>
                <a:cubicBezTo>
                  <a:pt x="417" y="5"/>
                  <a:pt x="414" y="7"/>
                  <a:pt x="411" y="6"/>
                </a:cubicBezTo>
                <a:cubicBezTo>
                  <a:pt x="409" y="6"/>
                  <a:pt x="406" y="7"/>
                  <a:pt x="404" y="6"/>
                </a:cubicBezTo>
                <a:cubicBezTo>
                  <a:pt x="402" y="6"/>
                  <a:pt x="400" y="6"/>
                  <a:pt x="399" y="8"/>
                </a:cubicBezTo>
                <a:lnTo>
                  <a:pt x="399" y="11"/>
                </a:lnTo>
                <a:cubicBezTo>
                  <a:pt x="398" y="12"/>
                  <a:pt x="397" y="13"/>
                  <a:pt x="396" y="14"/>
                </a:cubicBezTo>
                <a:cubicBezTo>
                  <a:pt x="389" y="14"/>
                  <a:pt x="388" y="9"/>
                  <a:pt x="384" y="7"/>
                </a:cubicBezTo>
                <a:cubicBezTo>
                  <a:pt x="381" y="6"/>
                  <a:pt x="379" y="6"/>
                  <a:pt x="376" y="6"/>
                </a:cubicBezTo>
                <a:cubicBezTo>
                  <a:pt x="372" y="5"/>
                  <a:pt x="368" y="7"/>
                  <a:pt x="365" y="9"/>
                </a:cubicBezTo>
                <a:cubicBezTo>
                  <a:pt x="358" y="9"/>
                  <a:pt x="356" y="4"/>
                  <a:pt x="351" y="2"/>
                </a:cubicBezTo>
                <a:cubicBezTo>
                  <a:pt x="347" y="0"/>
                  <a:pt x="342" y="2"/>
                  <a:pt x="338" y="3"/>
                </a:cubicBezTo>
                <a:cubicBezTo>
                  <a:pt x="334" y="3"/>
                  <a:pt x="331" y="1"/>
                  <a:pt x="327" y="1"/>
                </a:cubicBezTo>
                <a:cubicBezTo>
                  <a:pt x="326" y="2"/>
                  <a:pt x="318" y="5"/>
                  <a:pt x="316" y="6"/>
                </a:cubicBezTo>
                <a:cubicBezTo>
                  <a:pt x="315" y="6"/>
                  <a:pt x="313" y="6"/>
                  <a:pt x="312" y="6"/>
                </a:cubicBezTo>
                <a:cubicBezTo>
                  <a:pt x="311" y="7"/>
                  <a:pt x="309" y="8"/>
                  <a:pt x="308" y="8"/>
                </a:cubicBezTo>
                <a:lnTo>
                  <a:pt x="305" y="8"/>
                </a:lnTo>
                <a:cubicBezTo>
                  <a:pt x="300" y="9"/>
                  <a:pt x="296" y="10"/>
                  <a:pt x="293" y="13"/>
                </a:cubicBezTo>
                <a:cubicBezTo>
                  <a:pt x="291" y="13"/>
                  <a:pt x="290" y="12"/>
                  <a:pt x="288" y="12"/>
                </a:cubicBezTo>
                <a:cubicBezTo>
                  <a:pt x="288" y="10"/>
                  <a:pt x="290" y="7"/>
                  <a:pt x="288" y="4"/>
                </a:cubicBezTo>
                <a:cubicBezTo>
                  <a:pt x="288" y="3"/>
                  <a:pt x="287" y="3"/>
                  <a:pt x="286" y="3"/>
                </a:cubicBezTo>
                <a:cubicBezTo>
                  <a:pt x="281" y="0"/>
                  <a:pt x="279" y="2"/>
                  <a:pt x="276" y="5"/>
                </a:cubicBezTo>
                <a:cubicBezTo>
                  <a:pt x="276" y="5"/>
                  <a:pt x="276" y="6"/>
                  <a:pt x="275" y="6"/>
                </a:cubicBezTo>
                <a:cubicBezTo>
                  <a:pt x="276" y="11"/>
                  <a:pt x="283" y="7"/>
                  <a:pt x="284" y="13"/>
                </a:cubicBezTo>
                <a:lnTo>
                  <a:pt x="285" y="13"/>
                </a:lnTo>
                <a:cubicBezTo>
                  <a:pt x="285" y="17"/>
                  <a:pt x="284" y="16"/>
                  <a:pt x="282" y="18"/>
                </a:cubicBezTo>
                <a:cubicBezTo>
                  <a:pt x="275" y="18"/>
                  <a:pt x="275" y="14"/>
                  <a:pt x="272" y="12"/>
                </a:cubicBezTo>
                <a:cubicBezTo>
                  <a:pt x="270" y="10"/>
                  <a:pt x="268" y="10"/>
                  <a:pt x="265" y="9"/>
                </a:cubicBezTo>
                <a:cubicBezTo>
                  <a:pt x="264" y="9"/>
                  <a:pt x="263" y="8"/>
                  <a:pt x="262" y="9"/>
                </a:cubicBezTo>
                <a:cubicBezTo>
                  <a:pt x="260" y="9"/>
                  <a:pt x="258" y="10"/>
                  <a:pt x="257" y="11"/>
                </a:cubicBezTo>
                <a:cubicBezTo>
                  <a:pt x="253" y="12"/>
                  <a:pt x="249" y="9"/>
                  <a:pt x="246" y="11"/>
                </a:cubicBezTo>
                <a:cubicBezTo>
                  <a:pt x="244" y="12"/>
                  <a:pt x="246" y="13"/>
                  <a:pt x="246" y="15"/>
                </a:cubicBezTo>
                <a:cubicBezTo>
                  <a:pt x="246" y="15"/>
                  <a:pt x="244" y="18"/>
                  <a:pt x="244" y="19"/>
                </a:cubicBezTo>
                <a:cubicBezTo>
                  <a:pt x="242" y="21"/>
                  <a:pt x="239" y="20"/>
                  <a:pt x="237" y="22"/>
                </a:cubicBezTo>
                <a:close/>
                <a:moveTo>
                  <a:pt x="610" y="110"/>
                </a:moveTo>
                <a:cubicBezTo>
                  <a:pt x="609" y="111"/>
                  <a:pt x="607" y="111"/>
                  <a:pt x="606" y="112"/>
                </a:cubicBezTo>
                <a:cubicBezTo>
                  <a:pt x="604" y="116"/>
                  <a:pt x="609" y="124"/>
                  <a:pt x="609" y="128"/>
                </a:cubicBezTo>
                <a:cubicBezTo>
                  <a:pt x="610" y="129"/>
                  <a:pt x="609" y="130"/>
                  <a:pt x="609" y="131"/>
                </a:cubicBezTo>
                <a:cubicBezTo>
                  <a:pt x="608" y="135"/>
                  <a:pt x="608" y="138"/>
                  <a:pt x="610" y="141"/>
                </a:cubicBezTo>
                <a:cubicBezTo>
                  <a:pt x="611" y="141"/>
                  <a:pt x="611" y="141"/>
                  <a:pt x="612" y="141"/>
                </a:cubicBezTo>
                <a:cubicBezTo>
                  <a:pt x="614" y="140"/>
                  <a:pt x="614" y="136"/>
                  <a:pt x="615" y="133"/>
                </a:cubicBezTo>
                <a:cubicBezTo>
                  <a:pt x="615" y="131"/>
                  <a:pt x="617" y="128"/>
                  <a:pt x="616" y="126"/>
                </a:cubicBezTo>
                <a:cubicBezTo>
                  <a:pt x="616" y="124"/>
                  <a:pt x="615" y="121"/>
                  <a:pt x="615" y="119"/>
                </a:cubicBezTo>
                <a:cubicBezTo>
                  <a:pt x="616" y="116"/>
                  <a:pt x="619" y="112"/>
                  <a:pt x="614" y="110"/>
                </a:cubicBezTo>
                <a:cubicBezTo>
                  <a:pt x="613" y="110"/>
                  <a:pt x="611" y="110"/>
                  <a:pt x="610" y="110"/>
                </a:cubicBezTo>
                <a:close/>
                <a:moveTo>
                  <a:pt x="605" y="279"/>
                </a:moveTo>
                <a:cubicBezTo>
                  <a:pt x="606" y="279"/>
                  <a:pt x="606" y="279"/>
                  <a:pt x="606" y="279"/>
                </a:cubicBezTo>
                <a:cubicBezTo>
                  <a:pt x="609" y="277"/>
                  <a:pt x="608" y="274"/>
                  <a:pt x="608" y="272"/>
                </a:cubicBezTo>
                <a:cubicBezTo>
                  <a:pt x="609" y="270"/>
                  <a:pt x="611" y="268"/>
                  <a:pt x="611" y="266"/>
                </a:cubicBezTo>
                <a:cubicBezTo>
                  <a:pt x="612" y="266"/>
                  <a:pt x="612" y="265"/>
                  <a:pt x="611" y="264"/>
                </a:cubicBezTo>
                <a:cubicBezTo>
                  <a:pt x="611" y="262"/>
                  <a:pt x="609" y="262"/>
                  <a:pt x="608" y="262"/>
                </a:cubicBezTo>
                <a:cubicBezTo>
                  <a:pt x="607" y="262"/>
                  <a:pt x="606" y="263"/>
                  <a:pt x="605" y="263"/>
                </a:cubicBezTo>
                <a:cubicBezTo>
                  <a:pt x="604" y="268"/>
                  <a:pt x="603" y="275"/>
                  <a:pt x="605" y="279"/>
                </a:cubicBezTo>
                <a:close/>
                <a:moveTo>
                  <a:pt x="113" y="21"/>
                </a:moveTo>
                <a:cubicBezTo>
                  <a:pt x="116" y="22"/>
                  <a:pt x="118" y="24"/>
                  <a:pt x="121" y="25"/>
                </a:cubicBezTo>
                <a:cubicBezTo>
                  <a:pt x="123" y="26"/>
                  <a:pt x="127" y="24"/>
                  <a:pt x="129" y="24"/>
                </a:cubicBezTo>
                <a:cubicBezTo>
                  <a:pt x="138" y="24"/>
                  <a:pt x="144" y="26"/>
                  <a:pt x="149" y="20"/>
                </a:cubicBezTo>
                <a:cubicBezTo>
                  <a:pt x="151" y="17"/>
                  <a:pt x="151" y="16"/>
                  <a:pt x="149" y="13"/>
                </a:cubicBezTo>
                <a:cubicBezTo>
                  <a:pt x="148" y="13"/>
                  <a:pt x="148" y="13"/>
                  <a:pt x="147" y="13"/>
                </a:cubicBezTo>
                <a:cubicBezTo>
                  <a:pt x="146" y="14"/>
                  <a:pt x="135" y="17"/>
                  <a:pt x="134" y="17"/>
                </a:cubicBezTo>
                <a:cubicBezTo>
                  <a:pt x="131" y="16"/>
                  <a:pt x="129" y="15"/>
                  <a:pt x="127" y="14"/>
                </a:cubicBezTo>
                <a:cubicBezTo>
                  <a:pt x="123" y="13"/>
                  <a:pt x="120" y="17"/>
                  <a:pt x="116" y="16"/>
                </a:cubicBezTo>
                <a:cubicBezTo>
                  <a:pt x="113" y="16"/>
                  <a:pt x="108" y="14"/>
                  <a:pt x="106" y="15"/>
                </a:cubicBezTo>
                <a:cubicBezTo>
                  <a:pt x="104" y="16"/>
                  <a:pt x="104" y="16"/>
                  <a:pt x="103" y="17"/>
                </a:cubicBezTo>
                <a:cubicBezTo>
                  <a:pt x="103" y="18"/>
                  <a:pt x="103" y="19"/>
                  <a:pt x="103" y="19"/>
                </a:cubicBezTo>
                <a:cubicBezTo>
                  <a:pt x="104" y="20"/>
                  <a:pt x="111" y="20"/>
                  <a:pt x="113" y="21"/>
                </a:cubicBezTo>
                <a:close/>
                <a:moveTo>
                  <a:pt x="178" y="23"/>
                </a:moveTo>
                <a:cubicBezTo>
                  <a:pt x="181" y="22"/>
                  <a:pt x="190" y="19"/>
                  <a:pt x="193" y="20"/>
                </a:cubicBezTo>
                <a:cubicBezTo>
                  <a:pt x="197" y="21"/>
                  <a:pt x="200" y="21"/>
                  <a:pt x="204" y="22"/>
                </a:cubicBezTo>
                <a:cubicBezTo>
                  <a:pt x="205" y="22"/>
                  <a:pt x="207" y="21"/>
                  <a:pt x="207" y="21"/>
                </a:cubicBezTo>
                <a:cubicBezTo>
                  <a:pt x="209" y="21"/>
                  <a:pt x="212" y="21"/>
                  <a:pt x="212" y="22"/>
                </a:cubicBezTo>
                <a:cubicBezTo>
                  <a:pt x="216" y="22"/>
                  <a:pt x="220" y="21"/>
                  <a:pt x="223" y="21"/>
                </a:cubicBezTo>
                <a:cubicBezTo>
                  <a:pt x="224" y="20"/>
                  <a:pt x="227" y="19"/>
                  <a:pt x="229" y="19"/>
                </a:cubicBezTo>
                <a:cubicBezTo>
                  <a:pt x="231" y="20"/>
                  <a:pt x="232" y="21"/>
                  <a:pt x="234" y="21"/>
                </a:cubicBezTo>
                <a:cubicBezTo>
                  <a:pt x="234" y="18"/>
                  <a:pt x="236" y="14"/>
                  <a:pt x="238" y="12"/>
                </a:cubicBezTo>
                <a:lnTo>
                  <a:pt x="238" y="12"/>
                </a:lnTo>
                <a:cubicBezTo>
                  <a:pt x="233" y="10"/>
                  <a:pt x="226" y="13"/>
                  <a:pt x="220" y="11"/>
                </a:cubicBezTo>
                <a:cubicBezTo>
                  <a:pt x="219" y="11"/>
                  <a:pt x="217" y="9"/>
                  <a:pt x="215" y="9"/>
                </a:cubicBezTo>
                <a:cubicBezTo>
                  <a:pt x="211" y="8"/>
                  <a:pt x="208" y="11"/>
                  <a:pt x="205" y="12"/>
                </a:cubicBezTo>
                <a:cubicBezTo>
                  <a:pt x="202" y="13"/>
                  <a:pt x="198" y="10"/>
                  <a:pt x="194" y="11"/>
                </a:cubicBezTo>
                <a:cubicBezTo>
                  <a:pt x="192" y="11"/>
                  <a:pt x="191" y="13"/>
                  <a:pt x="189" y="13"/>
                </a:cubicBezTo>
                <a:cubicBezTo>
                  <a:pt x="187" y="14"/>
                  <a:pt x="184" y="13"/>
                  <a:pt x="182" y="13"/>
                </a:cubicBezTo>
                <a:cubicBezTo>
                  <a:pt x="180" y="13"/>
                  <a:pt x="178" y="13"/>
                  <a:pt x="177" y="13"/>
                </a:cubicBezTo>
                <a:cubicBezTo>
                  <a:pt x="175" y="13"/>
                  <a:pt x="173" y="11"/>
                  <a:pt x="171" y="12"/>
                </a:cubicBezTo>
                <a:cubicBezTo>
                  <a:pt x="169" y="12"/>
                  <a:pt x="168" y="14"/>
                  <a:pt x="166" y="14"/>
                </a:cubicBezTo>
                <a:cubicBezTo>
                  <a:pt x="164" y="15"/>
                  <a:pt x="162" y="15"/>
                  <a:pt x="160" y="16"/>
                </a:cubicBezTo>
                <a:lnTo>
                  <a:pt x="160" y="19"/>
                </a:lnTo>
                <a:cubicBezTo>
                  <a:pt x="160" y="20"/>
                  <a:pt x="162" y="20"/>
                  <a:pt x="164" y="20"/>
                </a:cubicBezTo>
                <a:cubicBezTo>
                  <a:pt x="166" y="21"/>
                  <a:pt x="175" y="24"/>
                  <a:pt x="178" y="23"/>
                </a:cubicBezTo>
                <a:close/>
                <a:moveTo>
                  <a:pt x="324" y="199"/>
                </a:moveTo>
                <a:cubicBezTo>
                  <a:pt x="324" y="199"/>
                  <a:pt x="323" y="198"/>
                  <a:pt x="322" y="197"/>
                </a:cubicBezTo>
                <a:lnTo>
                  <a:pt x="321" y="197"/>
                </a:lnTo>
                <a:cubicBezTo>
                  <a:pt x="321" y="198"/>
                  <a:pt x="321" y="198"/>
                  <a:pt x="320" y="198"/>
                </a:cubicBezTo>
                <a:cubicBezTo>
                  <a:pt x="320" y="201"/>
                  <a:pt x="320" y="202"/>
                  <a:pt x="321" y="204"/>
                </a:cubicBezTo>
                <a:cubicBezTo>
                  <a:pt x="322" y="205"/>
                  <a:pt x="322" y="205"/>
                  <a:pt x="323" y="204"/>
                </a:cubicBezTo>
                <a:cubicBezTo>
                  <a:pt x="325" y="204"/>
                  <a:pt x="325" y="202"/>
                  <a:pt x="324" y="199"/>
                </a:cubicBezTo>
                <a:close/>
                <a:moveTo>
                  <a:pt x="581" y="201"/>
                </a:moveTo>
                <a:cubicBezTo>
                  <a:pt x="583" y="201"/>
                  <a:pt x="584" y="203"/>
                  <a:pt x="584" y="204"/>
                </a:cubicBezTo>
                <a:cubicBezTo>
                  <a:pt x="584" y="206"/>
                  <a:pt x="583" y="206"/>
                  <a:pt x="582" y="207"/>
                </a:cubicBezTo>
                <a:cubicBezTo>
                  <a:pt x="581" y="207"/>
                  <a:pt x="580" y="207"/>
                  <a:pt x="580" y="207"/>
                </a:cubicBezTo>
                <a:lnTo>
                  <a:pt x="579" y="201"/>
                </a:lnTo>
                <a:cubicBezTo>
                  <a:pt x="579" y="201"/>
                  <a:pt x="580" y="201"/>
                  <a:pt x="580" y="201"/>
                </a:cubicBezTo>
                <a:cubicBezTo>
                  <a:pt x="581" y="201"/>
                  <a:pt x="581" y="201"/>
                  <a:pt x="581" y="201"/>
                </a:cubicBezTo>
                <a:close/>
                <a:moveTo>
                  <a:pt x="579" y="257"/>
                </a:moveTo>
                <a:cubicBezTo>
                  <a:pt x="577" y="258"/>
                  <a:pt x="576" y="257"/>
                  <a:pt x="575" y="257"/>
                </a:cubicBezTo>
                <a:lnTo>
                  <a:pt x="575" y="255"/>
                </a:lnTo>
                <a:cubicBezTo>
                  <a:pt x="576" y="254"/>
                  <a:pt x="576" y="253"/>
                  <a:pt x="577" y="253"/>
                </a:cubicBezTo>
                <a:lnTo>
                  <a:pt x="579" y="253"/>
                </a:lnTo>
                <a:cubicBezTo>
                  <a:pt x="579" y="253"/>
                  <a:pt x="579" y="253"/>
                  <a:pt x="579" y="254"/>
                </a:cubicBezTo>
                <a:cubicBezTo>
                  <a:pt x="579" y="256"/>
                  <a:pt x="579" y="256"/>
                  <a:pt x="579" y="257"/>
                </a:cubicBezTo>
                <a:close/>
                <a:moveTo>
                  <a:pt x="573" y="83"/>
                </a:moveTo>
                <a:cubicBezTo>
                  <a:pt x="574" y="85"/>
                  <a:pt x="574" y="87"/>
                  <a:pt x="574" y="89"/>
                </a:cubicBezTo>
                <a:cubicBezTo>
                  <a:pt x="573" y="88"/>
                  <a:pt x="573" y="85"/>
                  <a:pt x="573" y="83"/>
                </a:cubicBezTo>
                <a:close/>
                <a:moveTo>
                  <a:pt x="572" y="81"/>
                </a:moveTo>
                <a:lnTo>
                  <a:pt x="572" y="81"/>
                </a:lnTo>
                <a:cubicBezTo>
                  <a:pt x="571" y="79"/>
                  <a:pt x="569" y="77"/>
                  <a:pt x="568" y="76"/>
                </a:cubicBezTo>
                <a:lnTo>
                  <a:pt x="568" y="75"/>
                </a:lnTo>
                <a:cubicBezTo>
                  <a:pt x="570" y="75"/>
                  <a:pt x="571" y="75"/>
                  <a:pt x="573" y="75"/>
                </a:cubicBezTo>
                <a:lnTo>
                  <a:pt x="573" y="75"/>
                </a:lnTo>
                <a:lnTo>
                  <a:pt x="573" y="75"/>
                </a:lnTo>
                <a:cubicBezTo>
                  <a:pt x="573" y="78"/>
                  <a:pt x="572" y="78"/>
                  <a:pt x="572" y="81"/>
                </a:cubicBezTo>
                <a:close/>
                <a:moveTo>
                  <a:pt x="562" y="61"/>
                </a:moveTo>
                <a:cubicBezTo>
                  <a:pt x="561" y="61"/>
                  <a:pt x="561" y="59"/>
                  <a:pt x="562" y="58"/>
                </a:cubicBezTo>
                <a:cubicBezTo>
                  <a:pt x="563" y="57"/>
                  <a:pt x="564" y="57"/>
                  <a:pt x="566" y="57"/>
                </a:cubicBezTo>
                <a:cubicBezTo>
                  <a:pt x="566" y="57"/>
                  <a:pt x="566" y="57"/>
                  <a:pt x="567" y="57"/>
                </a:cubicBezTo>
                <a:cubicBezTo>
                  <a:pt x="568" y="57"/>
                  <a:pt x="568" y="57"/>
                  <a:pt x="569" y="57"/>
                </a:cubicBezTo>
                <a:cubicBezTo>
                  <a:pt x="570" y="62"/>
                  <a:pt x="565" y="65"/>
                  <a:pt x="562" y="61"/>
                </a:cubicBezTo>
                <a:close/>
                <a:moveTo>
                  <a:pt x="558" y="48"/>
                </a:moveTo>
                <a:cubicBezTo>
                  <a:pt x="558" y="47"/>
                  <a:pt x="559" y="47"/>
                  <a:pt x="559" y="47"/>
                </a:cubicBezTo>
                <a:cubicBezTo>
                  <a:pt x="560" y="46"/>
                  <a:pt x="562" y="46"/>
                  <a:pt x="562" y="47"/>
                </a:cubicBezTo>
                <a:cubicBezTo>
                  <a:pt x="563" y="47"/>
                  <a:pt x="563" y="47"/>
                  <a:pt x="563" y="47"/>
                </a:cubicBezTo>
                <a:cubicBezTo>
                  <a:pt x="563" y="48"/>
                  <a:pt x="563" y="48"/>
                  <a:pt x="562" y="49"/>
                </a:cubicBezTo>
                <a:cubicBezTo>
                  <a:pt x="560" y="49"/>
                  <a:pt x="560" y="49"/>
                  <a:pt x="558" y="48"/>
                </a:cubicBezTo>
                <a:close/>
                <a:moveTo>
                  <a:pt x="577" y="80"/>
                </a:moveTo>
                <a:cubicBezTo>
                  <a:pt x="578" y="81"/>
                  <a:pt x="577" y="81"/>
                  <a:pt x="577" y="82"/>
                </a:cubicBezTo>
                <a:lnTo>
                  <a:pt x="577" y="82"/>
                </a:lnTo>
                <a:lnTo>
                  <a:pt x="577" y="82"/>
                </a:lnTo>
                <a:lnTo>
                  <a:pt x="577" y="82"/>
                </a:lnTo>
                <a:cubicBezTo>
                  <a:pt x="577" y="81"/>
                  <a:pt x="577" y="80"/>
                  <a:pt x="577" y="80"/>
                </a:cubicBezTo>
                <a:close/>
                <a:moveTo>
                  <a:pt x="579" y="184"/>
                </a:moveTo>
                <a:cubicBezTo>
                  <a:pt x="579" y="186"/>
                  <a:pt x="579" y="188"/>
                  <a:pt x="578" y="189"/>
                </a:cubicBezTo>
                <a:lnTo>
                  <a:pt x="577" y="184"/>
                </a:lnTo>
                <a:cubicBezTo>
                  <a:pt x="578" y="184"/>
                  <a:pt x="579" y="184"/>
                  <a:pt x="579" y="184"/>
                </a:cubicBezTo>
                <a:close/>
                <a:moveTo>
                  <a:pt x="556" y="278"/>
                </a:moveTo>
                <a:cubicBezTo>
                  <a:pt x="554" y="279"/>
                  <a:pt x="553" y="279"/>
                  <a:pt x="552" y="278"/>
                </a:cubicBezTo>
                <a:cubicBezTo>
                  <a:pt x="551" y="278"/>
                  <a:pt x="551" y="277"/>
                  <a:pt x="550" y="276"/>
                </a:cubicBezTo>
                <a:cubicBezTo>
                  <a:pt x="550" y="273"/>
                  <a:pt x="551" y="273"/>
                  <a:pt x="552" y="272"/>
                </a:cubicBezTo>
                <a:cubicBezTo>
                  <a:pt x="554" y="271"/>
                  <a:pt x="555" y="272"/>
                  <a:pt x="556" y="272"/>
                </a:cubicBezTo>
                <a:cubicBezTo>
                  <a:pt x="557" y="274"/>
                  <a:pt x="557" y="276"/>
                  <a:pt x="556" y="278"/>
                </a:cubicBezTo>
                <a:close/>
                <a:moveTo>
                  <a:pt x="537" y="54"/>
                </a:moveTo>
                <a:cubicBezTo>
                  <a:pt x="535" y="54"/>
                  <a:pt x="534" y="54"/>
                  <a:pt x="532" y="54"/>
                </a:cubicBezTo>
                <a:lnTo>
                  <a:pt x="532" y="52"/>
                </a:lnTo>
                <a:cubicBezTo>
                  <a:pt x="533" y="51"/>
                  <a:pt x="534" y="50"/>
                  <a:pt x="534" y="49"/>
                </a:cubicBezTo>
                <a:cubicBezTo>
                  <a:pt x="537" y="49"/>
                  <a:pt x="537" y="50"/>
                  <a:pt x="539" y="51"/>
                </a:cubicBezTo>
                <a:cubicBezTo>
                  <a:pt x="539" y="51"/>
                  <a:pt x="539" y="51"/>
                  <a:pt x="539" y="51"/>
                </a:cubicBezTo>
                <a:cubicBezTo>
                  <a:pt x="539" y="53"/>
                  <a:pt x="538" y="53"/>
                  <a:pt x="537" y="54"/>
                </a:cubicBezTo>
                <a:close/>
                <a:moveTo>
                  <a:pt x="513" y="47"/>
                </a:moveTo>
                <a:cubicBezTo>
                  <a:pt x="511" y="47"/>
                  <a:pt x="507" y="46"/>
                  <a:pt x="506" y="46"/>
                </a:cubicBezTo>
                <a:lnTo>
                  <a:pt x="501" y="46"/>
                </a:lnTo>
                <a:cubicBezTo>
                  <a:pt x="502" y="45"/>
                  <a:pt x="502" y="45"/>
                  <a:pt x="502" y="45"/>
                </a:cubicBezTo>
                <a:cubicBezTo>
                  <a:pt x="502" y="43"/>
                  <a:pt x="502" y="43"/>
                  <a:pt x="503" y="42"/>
                </a:cubicBezTo>
                <a:cubicBezTo>
                  <a:pt x="506" y="42"/>
                  <a:pt x="509" y="45"/>
                  <a:pt x="513" y="47"/>
                </a:cubicBezTo>
                <a:close/>
                <a:moveTo>
                  <a:pt x="468" y="48"/>
                </a:moveTo>
                <a:cubicBezTo>
                  <a:pt x="466" y="48"/>
                  <a:pt x="461" y="48"/>
                  <a:pt x="460" y="47"/>
                </a:cubicBezTo>
                <a:lnTo>
                  <a:pt x="455" y="47"/>
                </a:lnTo>
                <a:lnTo>
                  <a:pt x="455" y="46"/>
                </a:lnTo>
                <a:cubicBezTo>
                  <a:pt x="456" y="46"/>
                  <a:pt x="457" y="44"/>
                  <a:pt x="458" y="43"/>
                </a:cubicBezTo>
                <a:cubicBezTo>
                  <a:pt x="458" y="43"/>
                  <a:pt x="462" y="42"/>
                  <a:pt x="463" y="42"/>
                </a:cubicBezTo>
                <a:cubicBezTo>
                  <a:pt x="463" y="42"/>
                  <a:pt x="464" y="42"/>
                  <a:pt x="465" y="42"/>
                </a:cubicBezTo>
                <a:cubicBezTo>
                  <a:pt x="466" y="42"/>
                  <a:pt x="466" y="42"/>
                  <a:pt x="467" y="43"/>
                </a:cubicBezTo>
                <a:cubicBezTo>
                  <a:pt x="467" y="44"/>
                  <a:pt x="467" y="46"/>
                  <a:pt x="468" y="47"/>
                </a:cubicBezTo>
                <a:lnTo>
                  <a:pt x="468" y="48"/>
                </a:lnTo>
                <a:close/>
                <a:moveTo>
                  <a:pt x="418" y="46"/>
                </a:moveTo>
                <a:cubicBezTo>
                  <a:pt x="417" y="46"/>
                  <a:pt x="416" y="46"/>
                  <a:pt x="415" y="46"/>
                </a:cubicBezTo>
                <a:lnTo>
                  <a:pt x="418" y="46"/>
                </a:lnTo>
                <a:lnTo>
                  <a:pt x="418" y="46"/>
                </a:lnTo>
                <a:lnTo>
                  <a:pt x="419" y="46"/>
                </a:lnTo>
                <a:cubicBezTo>
                  <a:pt x="419" y="46"/>
                  <a:pt x="418" y="46"/>
                  <a:pt x="418" y="46"/>
                </a:cubicBezTo>
                <a:close/>
                <a:moveTo>
                  <a:pt x="385" y="276"/>
                </a:moveTo>
                <a:cubicBezTo>
                  <a:pt x="385" y="277"/>
                  <a:pt x="383" y="277"/>
                  <a:pt x="383" y="278"/>
                </a:cubicBezTo>
                <a:cubicBezTo>
                  <a:pt x="381" y="278"/>
                  <a:pt x="381" y="277"/>
                  <a:pt x="379" y="277"/>
                </a:cubicBezTo>
                <a:cubicBezTo>
                  <a:pt x="379" y="276"/>
                  <a:pt x="379" y="275"/>
                  <a:pt x="379" y="274"/>
                </a:cubicBezTo>
                <a:lnTo>
                  <a:pt x="386" y="276"/>
                </a:lnTo>
                <a:cubicBezTo>
                  <a:pt x="386" y="276"/>
                  <a:pt x="386" y="276"/>
                  <a:pt x="385" y="276"/>
                </a:cubicBezTo>
                <a:close/>
                <a:moveTo>
                  <a:pt x="354" y="55"/>
                </a:moveTo>
                <a:cubicBezTo>
                  <a:pt x="352" y="57"/>
                  <a:pt x="346" y="66"/>
                  <a:pt x="343" y="64"/>
                </a:cubicBezTo>
                <a:cubicBezTo>
                  <a:pt x="341" y="64"/>
                  <a:pt x="341" y="64"/>
                  <a:pt x="340" y="63"/>
                </a:cubicBezTo>
                <a:cubicBezTo>
                  <a:pt x="340" y="62"/>
                  <a:pt x="340" y="61"/>
                  <a:pt x="340" y="59"/>
                </a:cubicBezTo>
                <a:cubicBezTo>
                  <a:pt x="337" y="59"/>
                  <a:pt x="331" y="55"/>
                  <a:pt x="329" y="54"/>
                </a:cubicBezTo>
                <a:cubicBezTo>
                  <a:pt x="329" y="53"/>
                  <a:pt x="329" y="53"/>
                  <a:pt x="328" y="52"/>
                </a:cubicBezTo>
                <a:cubicBezTo>
                  <a:pt x="328" y="49"/>
                  <a:pt x="333" y="47"/>
                  <a:pt x="335" y="49"/>
                </a:cubicBezTo>
                <a:cubicBezTo>
                  <a:pt x="337" y="51"/>
                  <a:pt x="337" y="53"/>
                  <a:pt x="339" y="55"/>
                </a:cubicBezTo>
                <a:cubicBezTo>
                  <a:pt x="341" y="56"/>
                  <a:pt x="344" y="50"/>
                  <a:pt x="346" y="49"/>
                </a:cubicBezTo>
                <a:cubicBezTo>
                  <a:pt x="347" y="48"/>
                  <a:pt x="352" y="49"/>
                  <a:pt x="353" y="50"/>
                </a:cubicBezTo>
                <a:cubicBezTo>
                  <a:pt x="354" y="50"/>
                  <a:pt x="354" y="50"/>
                  <a:pt x="354" y="51"/>
                </a:cubicBezTo>
                <a:cubicBezTo>
                  <a:pt x="355" y="52"/>
                  <a:pt x="354" y="54"/>
                  <a:pt x="354" y="55"/>
                </a:cubicBezTo>
                <a:close/>
                <a:moveTo>
                  <a:pt x="347" y="74"/>
                </a:moveTo>
                <a:cubicBezTo>
                  <a:pt x="345" y="74"/>
                  <a:pt x="345" y="73"/>
                  <a:pt x="344" y="73"/>
                </a:cubicBezTo>
                <a:cubicBezTo>
                  <a:pt x="343" y="72"/>
                  <a:pt x="343" y="71"/>
                  <a:pt x="344" y="70"/>
                </a:cubicBezTo>
                <a:cubicBezTo>
                  <a:pt x="344" y="69"/>
                  <a:pt x="344" y="69"/>
                  <a:pt x="345" y="69"/>
                </a:cubicBezTo>
                <a:cubicBezTo>
                  <a:pt x="346" y="69"/>
                  <a:pt x="348" y="69"/>
                  <a:pt x="348" y="69"/>
                </a:cubicBezTo>
                <a:cubicBezTo>
                  <a:pt x="349" y="69"/>
                  <a:pt x="349" y="70"/>
                  <a:pt x="350" y="70"/>
                </a:cubicBezTo>
                <a:cubicBezTo>
                  <a:pt x="350" y="73"/>
                  <a:pt x="349" y="73"/>
                  <a:pt x="347" y="74"/>
                </a:cubicBezTo>
                <a:close/>
                <a:moveTo>
                  <a:pt x="332" y="143"/>
                </a:moveTo>
                <a:cubicBezTo>
                  <a:pt x="331" y="144"/>
                  <a:pt x="331" y="143"/>
                  <a:pt x="331" y="144"/>
                </a:cubicBezTo>
                <a:lnTo>
                  <a:pt x="328" y="144"/>
                </a:lnTo>
                <a:cubicBezTo>
                  <a:pt x="328" y="142"/>
                  <a:pt x="325" y="135"/>
                  <a:pt x="327" y="133"/>
                </a:cubicBezTo>
                <a:cubicBezTo>
                  <a:pt x="328" y="131"/>
                  <a:pt x="330" y="132"/>
                  <a:pt x="331" y="131"/>
                </a:cubicBezTo>
                <a:lnTo>
                  <a:pt x="334" y="131"/>
                </a:lnTo>
                <a:cubicBezTo>
                  <a:pt x="334" y="131"/>
                  <a:pt x="335" y="132"/>
                  <a:pt x="335" y="132"/>
                </a:cubicBezTo>
                <a:cubicBezTo>
                  <a:pt x="336" y="133"/>
                  <a:pt x="336" y="134"/>
                  <a:pt x="336" y="135"/>
                </a:cubicBezTo>
                <a:cubicBezTo>
                  <a:pt x="336" y="136"/>
                  <a:pt x="333" y="142"/>
                  <a:pt x="332" y="143"/>
                </a:cubicBezTo>
                <a:close/>
                <a:moveTo>
                  <a:pt x="328" y="96"/>
                </a:moveTo>
                <a:cubicBezTo>
                  <a:pt x="329" y="96"/>
                  <a:pt x="331" y="96"/>
                  <a:pt x="331" y="97"/>
                </a:cubicBezTo>
                <a:cubicBezTo>
                  <a:pt x="332" y="97"/>
                  <a:pt x="332" y="98"/>
                  <a:pt x="333" y="98"/>
                </a:cubicBezTo>
                <a:cubicBezTo>
                  <a:pt x="333" y="101"/>
                  <a:pt x="331" y="102"/>
                  <a:pt x="329" y="103"/>
                </a:cubicBezTo>
                <a:cubicBezTo>
                  <a:pt x="328" y="102"/>
                  <a:pt x="327" y="102"/>
                  <a:pt x="326" y="101"/>
                </a:cubicBezTo>
                <a:cubicBezTo>
                  <a:pt x="326" y="98"/>
                  <a:pt x="327" y="98"/>
                  <a:pt x="328" y="96"/>
                </a:cubicBezTo>
                <a:close/>
                <a:moveTo>
                  <a:pt x="583" y="134"/>
                </a:moveTo>
                <a:cubicBezTo>
                  <a:pt x="584" y="134"/>
                  <a:pt x="585" y="134"/>
                  <a:pt x="586" y="135"/>
                </a:cubicBezTo>
                <a:cubicBezTo>
                  <a:pt x="586" y="136"/>
                  <a:pt x="586" y="137"/>
                  <a:pt x="585" y="137"/>
                </a:cubicBezTo>
                <a:cubicBezTo>
                  <a:pt x="584" y="137"/>
                  <a:pt x="584" y="137"/>
                  <a:pt x="584" y="138"/>
                </a:cubicBezTo>
                <a:cubicBezTo>
                  <a:pt x="583" y="137"/>
                  <a:pt x="583" y="137"/>
                  <a:pt x="582" y="137"/>
                </a:cubicBezTo>
                <a:cubicBezTo>
                  <a:pt x="582" y="136"/>
                  <a:pt x="582" y="136"/>
                  <a:pt x="582" y="136"/>
                </a:cubicBezTo>
                <a:cubicBezTo>
                  <a:pt x="582" y="134"/>
                  <a:pt x="582" y="135"/>
                  <a:pt x="583" y="134"/>
                </a:cubicBezTo>
                <a:close/>
                <a:moveTo>
                  <a:pt x="586" y="175"/>
                </a:moveTo>
                <a:cubicBezTo>
                  <a:pt x="589" y="169"/>
                  <a:pt x="588" y="167"/>
                  <a:pt x="594" y="163"/>
                </a:cubicBezTo>
                <a:cubicBezTo>
                  <a:pt x="595" y="162"/>
                  <a:pt x="596" y="160"/>
                  <a:pt x="596" y="159"/>
                </a:cubicBezTo>
                <a:cubicBezTo>
                  <a:pt x="596" y="155"/>
                  <a:pt x="593" y="150"/>
                  <a:pt x="591" y="147"/>
                </a:cubicBezTo>
                <a:cubicBezTo>
                  <a:pt x="591" y="146"/>
                  <a:pt x="591" y="143"/>
                  <a:pt x="590" y="141"/>
                </a:cubicBezTo>
                <a:cubicBezTo>
                  <a:pt x="591" y="139"/>
                  <a:pt x="591" y="137"/>
                  <a:pt x="591" y="135"/>
                </a:cubicBezTo>
                <a:cubicBezTo>
                  <a:pt x="591" y="133"/>
                  <a:pt x="590" y="131"/>
                  <a:pt x="590" y="129"/>
                </a:cubicBezTo>
                <a:cubicBezTo>
                  <a:pt x="590" y="125"/>
                  <a:pt x="590" y="122"/>
                  <a:pt x="590" y="118"/>
                </a:cubicBezTo>
                <a:cubicBezTo>
                  <a:pt x="590" y="116"/>
                  <a:pt x="589" y="113"/>
                  <a:pt x="589" y="111"/>
                </a:cubicBezTo>
                <a:cubicBezTo>
                  <a:pt x="590" y="108"/>
                  <a:pt x="591" y="100"/>
                  <a:pt x="590" y="97"/>
                </a:cubicBezTo>
                <a:cubicBezTo>
                  <a:pt x="590" y="94"/>
                  <a:pt x="588" y="92"/>
                  <a:pt x="588" y="89"/>
                </a:cubicBezTo>
                <a:cubicBezTo>
                  <a:pt x="587" y="85"/>
                  <a:pt x="589" y="82"/>
                  <a:pt x="589" y="79"/>
                </a:cubicBezTo>
                <a:cubicBezTo>
                  <a:pt x="589" y="79"/>
                  <a:pt x="589" y="77"/>
                  <a:pt x="588" y="76"/>
                </a:cubicBezTo>
                <a:cubicBezTo>
                  <a:pt x="588" y="75"/>
                  <a:pt x="590" y="72"/>
                  <a:pt x="590" y="71"/>
                </a:cubicBezTo>
                <a:cubicBezTo>
                  <a:pt x="590" y="67"/>
                  <a:pt x="589" y="66"/>
                  <a:pt x="586" y="65"/>
                </a:cubicBezTo>
                <a:cubicBezTo>
                  <a:pt x="586" y="61"/>
                  <a:pt x="587" y="58"/>
                  <a:pt x="588" y="56"/>
                </a:cubicBezTo>
                <a:cubicBezTo>
                  <a:pt x="588" y="53"/>
                  <a:pt x="587" y="51"/>
                  <a:pt x="585" y="51"/>
                </a:cubicBezTo>
                <a:cubicBezTo>
                  <a:pt x="584" y="50"/>
                  <a:pt x="583" y="51"/>
                  <a:pt x="582" y="52"/>
                </a:cubicBezTo>
                <a:cubicBezTo>
                  <a:pt x="578" y="52"/>
                  <a:pt x="574" y="50"/>
                  <a:pt x="573" y="47"/>
                </a:cubicBezTo>
                <a:cubicBezTo>
                  <a:pt x="572" y="45"/>
                  <a:pt x="572" y="44"/>
                  <a:pt x="572" y="43"/>
                </a:cubicBezTo>
                <a:cubicBezTo>
                  <a:pt x="571" y="42"/>
                  <a:pt x="570" y="42"/>
                  <a:pt x="570" y="41"/>
                </a:cubicBezTo>
                <a:cubicBezTo>
                  <a:pt x="560" y="39"/>
                  <a:pt x="549" y="39"/>
                  <a:pt x="538" y="39"/>
                </a:cubicBezTo>
                <a:cubicBezTo>
                  <a:pt x="534" y="39"/>
                  <a:pt x="530" y="37"/>
                  <a:pt x="525" y="38"/>
                </a:cubicBezTo>
                <a:cubicBezTo>
                  <a:pt x="523" y="39"/>
                  <a:pt x="520" y="40"/>
                  <a:pt x="517" y="41"/>
                </a:cubicBezTo>
                <a:cubicBezTo>
                  <a:pt x="513" y="42"/>
                  <a:pt x="511" y="38"/>
                  <a:pt x="507" y="39"/>
                </a:cubicBezTo>
                <a:cubicBezTo>
                  <a:pt x="505" y="39"/>
                  <a:pt x="504" y="41"/>
                  <a:pt x="502" y="42"/>
                </a:cubicBezTo>
                <a:cubicBezTo>
                  <a:pt x="500" y="42"/>
                  <a:pt x="497" y="42"/>
                  <a:pt x="495" y="42"/>
                </a:cubicBezTo>
                <a:cubicBezTo>
                  <a:pt x="491" y="43"/>
                  <a:pt x="488" y="41"/>
                  <a:pt x="485" y="40"/>
                </a:cubicBezTo>
                <a:lnTo>
                  <a:pt x="481" y="40"/>
                </a:lnTo>
                <a:cubicBezTo>
                  <a:pt x="479" y="39"/>
                  <a:pt x="477" y="38"/>
                  <a:pt x="475" y="38"/>
                </a:cubicBezTo>
                <a:cubicBezTo>
                  <a:pt x="473" y="38"/>
                  <a:pt x="472" y="38"/>
                  <a:pt x="470" y="38"/>
                </a:cubicBezTo>
                <a:cubicBezTo>
                  <a:pt x="468" y="37"/>
                  <a:pt x="466" y="35"/>
                  <a:pt x="464" y="34"/>
                </a:cubicBezTo>
                <a:cubicBezTo>
                  <a:pt x="459" y="33"/>
                  <a:pt x="458" y="38"/>
                  <a:pt x="454" y="38"/>
                </a:cubicBezTo>
                <a:cubicBezTo>
                  <a:pt x="452" y="39"/>
                  <a:pt x="450" y="37"/>
                  <a:pt x="449" y="36"/>
                </a:cubicBezTo>
                <a:cubicBezTo>
                  <a:pt x="447" y="36"/>
                  <a:pt x="446" y="37"/>
                  <a:pt x="444" y="36"/>
                </a:cubicBezTo>
                <a:cubicBezTo>
                  <a:pt x="443" y="36"/>
                  <a:pt x="442" y="34"/>
                  <a:pt x="440" y="35"/>
                </a:cubicBezTo>
                <a:cubicBezTo>
                  <a:pt x="437" y="36"/>
                  <a:pt x="435" y="37"/>
                  <a:pt x="433" y="38"/>
                </a:cubicBezTo>
                <a:cubicBezTo>
                  <a:pt x="430" y="39"/>
                  <a:pt x="428" y="38"/>
                  <a:pt x="426" y="39"/>
                </a:cubicBezTo>
                <a:cubicBezTo>
                  <a:pt x="424" y="40"/>
                  <a:pt x="422" y="41"/>
                  <a:pt x="420" y="42"/>
                </a:cubicBezTo>
                <a:cubicBezTo>
                  <a:pt x="420" y="42"/>
                  <a:pt x="413" y="42"/>
                  <a:pt x="413" y="42"/>
                </a:cubicBezTo>
                <a:cubicBezTo>
                  <a:pt x="411" y="41"/>
                  <a:pt x="408" y="41"/>
                  <a:pt x="406" y="41"/>
                </a:cubicBezTo>
                <a:cubicBezTo>
                  <a:pt x="405" y="42"/>
                  <a:pt x="404" y="42"/>
                  <a:pt x="403" y="43"/>
                </a:cubicBezTo>
                <a:cubicBezTo>
                  <a:pt x="396" y="42"/>
                  <a:pt x="389" y="43"/>
                  <a:pt x="384" y="43"/>
                </a:cubicBezTo>
                <a:cubicBezTo>
                  <a:pt x="379" y="42"/>
                  <a:pt x="377" y="45"/>
                  <a:pt x="373" y="46"/>
                </a:cubicBezTo>
                <a:cubicBezTo>
                  <a:pt x="370" y="45"/>
                  <a:pt x="366" y="45"/>
                  <a:pt x="363" y="45"/>
                </a:cubicBezTo>
                <a:cubicBezTo>
                  <a:pt x="361" y="46"/>
                  <a:pt x="359" y="47"/>
                  <a:pt x="357" y="46"/>
                </a:cubicBezTo>
                <a:cubicBezTo>
                  <a:pt x="355" y="46"/>
                  <a:pt x="354" y="44"/>
                  <a:pt x="353" y="44"/>
                </a:cubicBezTo>
                <a:cubicBezTo>
                  <a:pt x="351" y="43"/>
                  <a:pt x="349" y="42"/>
                  <a:pt x="347" y="42"/>
                </a:cubicBezTo>
                <a:cubicBezTo>
                  <a:pt x="344" y="41"/>
                  <a:pt x="341" y="43"/>
                  <a:pt x="339" y="43"/>
                </a:cubicBezTo>
                <a:cubicBezTo>
                  <a:pt x="337" y="43"/>
                  <a:pt x="331" y="41"/>
                  <a:pt x="330" y="40"/>
                </a:cubicBezTo>
                <a:cubicBezTo>
                  <a:pt x="323" y="40"/>
                  <a:pt x="321" y="46"/>
                  <a:pt x="317" y="50"/>
                </a:cubicBezTo>
                <a:cubicBezTo>
                  <a:pt x="318" y="53"/>
                  <a:pt x="319" y="53"/>
                  <a:pt x="320" y="55"/>
                </a:cubicBezTo>
                <a:cubicBezTo>
                  <a:pt x="320" y="57"/>
                  <a:pt x="319" y="59"/>
                  <a:pt x="320" y="61"/>
                </a:cubicBezTo>
                <a:cubicBezTo>
                  <a:pt x="321" y="63"/>
                  <a:pt x="324" y="63"/>
                  <a:pt x="325" y="64"/>
                </a:cubicBezTo>
                <a:cubicBezTo>
                  <a:pt x="326" y="65"/>
                  <a:pt x="326" y="67"/>
                  <a:pt x="325" y="68"/>
                </a:cubicBezTo>
                <a:cubicBezTo>
                  <a:pt x="325" y="69"/>
                  <a:pt x="324" y="69"/>
                  <a:pt x="323" y="70"/>
                </a:cubicBezTo>
                <a:cubicBezTo>
                  <a:pt x="320" y="70"/>
                  <a:pt x="318" y="70"/>
                  <a:pt x="316" y="71"/>
                </a:cubicBezTo>
                <a:cubicBezTo>
                  <a:pt x="315" y="78"/>
                  <a:pt x="318" y="83"/>
                  <a:pt x="320" y="88"/>
                </a:cubicBezTo>
                <a:cubicBezTo>
                  <a:pt x="321" y="92"/>
                  <a:pt x="318" y="96"/>
                  <a:pt x="318" y="98"/>
                </a:cubicBezTo>
                <a:cubicBezTo>
                  <a:pt x="316" y="103"/>
                  <a:pt x="321" y="107"/>
                  <a:pt x="324" y="107"/>
                </a:cubicBezTo>
                <a:cubicBezTo>
                  <a:pt x="325" y="108"/>
                  <a:pt x="325" y="110"/>
                  <a:pt x="324" y="111"/>
                </a:cubicBezTo>
                <a:cubicBezTo>
                  <a:pt x="324" y="112"/>
                  <a:pt x="323" y="111"/>
                  <a:pt x="322" y="112"/>
                </a:cubicBezTo>
                <a:cubicBezTo>
                  <a:pt x="320" y="113"/>
                  <a:pt x="320" y="114"/>
                  <a:pt x="319" y="115"/>
                </a:cubicBezTo>
                <a:cubicBezTo>
                  <a:pt x="320" y="119"/>
                  <a:pt x="321" y="122"/>
                  <a:pt x="323" y="125"/>
                </a:cubicBezTo>
                <a:cubicBezTo>
                  <a:pt x="324" y="127"/>
                  <a:pt x="323" y="129"/>
                  <a:pt x="325" y="131"/>
                </a:cubicBezTo>
                <a:cubicBezTo>
                  <a:pt x="324" y="133"/>
                  <a:pt x="322" y="135"/>
                  <a:pt x="321" y="136"/>
                </a:cubicBezTo>
                <a:cubicBezTo>
                  <a:pt x="321" y="141"/>
                  <a:pt x="323" y="140"/>
                  <a:pt x="324" y="143"/>
                </a:cubicBezTo>
                <a:cubicBezTo>
                  <a:pt x="324" y="143"/>
                  <a:pt x="324" y="144"/>
                  <a:pt x="324" y="145"/>
                </a:cubicBezTo>
                <a:cubicBezTo>
                  <a:pt x="323" y="149"/>
                  <a:pt x="321" y="153"/>
                  <a:pt x="323" y="157"/>
                </a:cubicBezTo>
                <a:cubicBezTo>
                  <a:pt x="323" y="161"/>
                  <a:pt x="321" y="161"/>
                  <a:pt x="320" y="164"/>
                </a:cubicBezTo>
                <a:cubicBezTo>
                  <a:pt x="320" y="166"/>
                  <a:pt x="320" y="167"/>
                  <a:pt x="319" y="169"/>
                </a:cubicBezTo>
                <a:cubicBezTo>
                  <a:pt x="318" y="170"/>
                  <a:pt x="317" y="171"/>
                  <a:pt x="317" y="171"/>
                </a:cubicBezTo>
                <a:cubicBezTo>
                  <a:pt x="316" y="176"/>
                  <a:pt x="319" y="179"/>
                  <a:pt x="316" y="182"/>
                </a:cubicBezTo>
                <a:cubicBezTo>
                  <a:pt x="316" y="186"/>
                  <a:pt x="319" y="186"/>
                  <a:pt x="321" y="189"/>
                </a:cubicBezTo>
                <a:cubicBezTo>
                  <a:pt x="322" y="191"/>
                  <a:pt x="321" y="193"/>
                  <a:pt x="322" y="194"/>
                </a:cubicBezTo>
                <a:cubicBezTo>
                  <a:pt x="325" y="194"/>
                  <a:pt x="326" y="194"/>
                  <a:pt x="329" y="194"/>
                </a:cubicBezTo>
                <a:cubicBezTo>
                  <a:pt x="330" y="195"/>
                  <a:pt x="331" y="196"/>
                  <a:pt x="332" y="197"/>
                </a:cubicBezTo>
                <a:lnTo>
                  <a:pt x="331" y="205"/>
                </a:lnTo>
                <a:cubicBezTo>
                  <a:pt x="330" y="207"/>
                  <a:pt x="329" y="208"/>
                  <a:pt x="328" y="209"/>
                </a:cubicBezTo>
                <a:cubicBezTo>
                  <a:pt x="326" y="209"/>
                  <a:pt x="323" y="210"/>
                  <a:pt x="321" y="211"/>
                </a:cubicBezTo>
                <a:cubicBezTo>
                  <a:pt x="320" y="215"/>
                  <a:pt x="320" y="218"/>
                  <a:pt x="318" y="220"/>
                </a:cubicBezTo>
                <a:cubicBezTo>
                  <a:pt x="318" y="223"/>
                  <a:pt x="320" y="226"/>
                  <a:pt x="321" y="227"/>
                </a:cubicBezTo>
                <a:cubicBezTo>
                  <a:pt x="323" y="230"/>
                  <a:pt x="326" y="229"/>
                  <a:pt x="324" y="235"/>
                </a:cubicBezTo>
                <a:cubicBezTo>
                  <a:pt x="324" y="235"/>
                  <a:pt x="325" y="236"/>
                  <a:pt x="325" y="237"/>
                </a:cubicBezTo>
                <a:cubicBezTo>
                  <a:pt x="326" y="237"/>
                  <a:pt x="329" y="237"/>
                  <a:pt x="330" y="238"/>
                </a:cubicBezTo>
                <a:cubicBezTo>
                  <a:pt x="331" y="239"/>
                  <a:pt x="330" y="241"/>
                  <a:pt x="329" y="242"/>
                </a:cubicBezTo>
                <a:cubicBezTo>
                  <a:pt x="329" y="244"/>
                  <a:pt x="328" y="245"/>
                  <a:pt x="328" y="247"/>
                </a:cubicBezTo>
                <a:cubicBezTo>
                  <a:pt x="327" y="248"/>
                  <a:pt x="325" y="248"/>
                  <a:pt x="325" y="249"/>
                </a:cubicBezTo>
                <a:cubicBezTo>
                  <a:pt x="324" y="250"/>
                  <a:pt x="324" y="251"/>
                  <a:pt x="323" y="252"/>
                </a:cubicBezTo>
                <a:cubicBezTo>
                  <a:pt x="323" y="253"/>
                  <a:pt x="323" y="255"/>
                  <a:pt x="323" y="256"/>
                </a:cubicBezTo>
                <a:cubicBezTo>
                  <a:pt x="323" y="257"/>
                  <a:pt x="322" y="260"/>
                  <a:pt x="322" y="262"/>
                </a:cubicBezTo>
                <a:cubicBezTo>
                  <a:pt x="323" y="265"/>
                  <a:pt x="326" y="267"/>
                  <a:pt x="325" y="271"/>
                </a:cubicBezTo>
                <a:cubicBezTo>
                  <a:pt x="324" y="272"/>
                  <a:pt x="324" y="275"/>
                  <a:pt x="323" y="276"/>
                </a:cubicBezTo>
                <a:cubicBezTo>
                  <a:pt x="322" y="278"/>
                  <a:pt x="319" y="279"/>
                  <a:pt x="320" y="282"/>
                </a:cubicBezTo>
                <a:cubicBezTo>
                  <a:pt x="320" y="285"/>
                  <a:pt x="324" y="287"/>
                  <a:pt x="325" y="289"/>
                </a:cubicBezTo>
                <a:cubicBezTo>
                  <a:pt x="329" y="289"/>
                  <a:pt x="333" y="290"/>
                  <a:pt x="336" y="288"/>
                </a:cubicBezTo>
                <a:cubicBezTo>
                  <a:pt x="337" y="288"/>
                  <a:pt x="337" y="287"/>
                  <a:pt x="338" y="286"/>
                </a:cubicBezTo>
                <a:cubicBezTo>
                  <a:pt x="339" y="284"/>
                  <a:pt x="342" y="284"/>
                  <a:pt x="346" y="284"/>
                </a:cubicBezTo>
                <a:cubicBezTo>
                  <a:pt x="347" y="285"/>
                  <a:pt x="348" y="287"/>
                  <a:pt x="350" y="288"/>
                </a:cubicBezTo>
                <a:cubicBezTo>
                  <a:pt x="351" y="289"/>
                  <a:pt x="352" y="289"/>
                  <a:pt x="353" y="290"/>
                </a:cubicBezTo>
                <a:cubicBezTo>
                  <a:pt x="357" y="289"/>
                  <a:pt x="357" y="287"/>
                  <a:pt x="360" y="286"/>
                </a:cubicBezTo>
                <a:cubicBezTo>
                  <a:pt x="363" y="284"/>
                  <a:pt x="367" y="289"/>
                  <a:pt x="372" y="289"/>
                </a:cubicBezTo>
                <a:cubicBezTo>
                  <a:pt x="379" y="289"/>
                  <a:pt x="384" y="289"/>
                  <a:pt x="389" y="288"/>
                </a:cubicBezTo>
                <a:cubicBezTo>
                  <a:pt x="391" y="288"/>
                  <a:pt x="393" y="288"/>
                  <a:pt x="394" y="288"/>
                </a:cubicBezTo>
                <a:cubicBezTo>
                  <a:pt x="396" y="287"/>
                  <a:pt x="397" y="286"/>
                  <a:pt x="399" y="285"/>
                </a:cubicBezTo>
                <a:cubicBezTo>
                  <a:pt x="400" y="284"/>
                  <a:pt x="402" y="284"/>
                  <a:pt x="403" y="283"/>
                </a:cubicBezTo>
                <a:cubicBezTo>
                  <a:pt x="404" y="283"/>
                  <a:pt x="404" y="283"/>
                  <a:pt x="404" y="283"/>
                </a:cubicBezTo>
                <a:cubicBezTo>
                  <a:pt x="402" y="282"/>
                  <a:pt x="400" y="281"/>
                  <a:pt x="397" y="280"/>
                </a:cubicBezTo>
                <a:cubicBezTo>
                  <a:pt x="397" y="279"/>
                  <a:pt x="398" y="279"/>
                  <a:pt x="398" y="278"/>
                </a:cubicBezTo>
                <a:lnTo>
                  <a:pt x="409" y="280"/>
                </a:lnTo>
                <a:cubicBezTo>
                  <a:pt x="408" y="282"/>
                  <a:pt x="407" y="282"/>
                  <a:pt x="406" y="283"/>
                </a:cubicBezTo>
                <a:cubicBezTo>
                  <a:pt x="407" y="285"/>
                  <a:pt x="416" y="289"/>
                  <a:pt x="419" y="288"/>
                </a:cubicBezTo>
                <a:cubicBezTo>
                  <a:pt x="420" y="287"/>
                  <a:pt x="421" y="286"/>
                  <a:pt x="421" y="286"/>
                </a:cubicBezTo>
                <a:cubicBezTo>
                  <a:pt x="423" y="285"/>
                  <a:pt x="425" y="285"/>
                  <a:pt x="427" y="284"/>
                </a:cubicBezTo>
                <a:lnTo>
                  <a:pt x="439" y="287"/>
                </a:lnTo>
                <a:lnTo>
                  <a:pt x="467" y="291"/>
                </a:lnTo>
                <a:lnTo>
                  <a:pt x="467" y="291"/>
                </a:lnTo>
                <a:cubicBezTo>
                  <a:pt x="468" y="294"/>
                  <a:pt x="471" y="297"/>
                  <a:pt x="475" y="298"/>
                </a:cubicBezTo>
                <a:cubicBezTo>
                  <a:pt x="482" y="300"/>
                  <a:pt x="486" y="295"/>
                  <a:pt x="488" y="289"/>
                </a:cubicBezTo>
                <a:lnTo>
                  <a:pt x="495" y="289"/>
                </a:lnTo>
                <a:lnTo>
                  <a:pt x="497" y="285"/>
                </a:lnTo>
                <a:cubicBezTo>
                  <a:pt x="501" y="284"/>
                  <a:pt x="505" y="283"/>
                  <a:pt x="509" y="280"/>
                </a:cubicBezTo>
                <a:cubicBezTo>
                  <a:pt x="509" y="280"/>
                  <a:pt x="509" y="280"/>
                  <a:pt x="509" y="280"/>
                </a:cubicBezTo>
                <a:cubicBezTo>
                  <a:pt x="509" y="277"/>
                  <a:pt x="508" y="278"/>
                  <a:pt x="505" y="277"/>
                </a:cubicBezTo>
                <a:cubicBezTo>
                  <a:pt x="505" y="277"/>
                  <a:pt x="504" y="276"/>
                  <a:pt x="504" y="276"/>
                </a:cubicBezTo>
                <a:lnTo>
                  <a:pt x="521" y="274"/>
                </a:lnTo>
                <a:cubicBezTo>
                  <a:pt x="520" y="276"/>
                  <a:pt x="519" y="277"/>
                  <a:pt x="519" y="279"/>
                </a:cubicBezTo>
                <a:cubicBezTo>
                  <a:pt x="520" y="280"/>
                  <a:pt x="523" y="284"/>
                  <a:pt x="527" y="283"/>
                </a:cubicBezTo>
                <a:cubicBezTo>
                  <a:pt x="530" y="282"/>
                  <a:pt x="533" y="279"/>
                  <a:pt x="537" y="280"/>
                </a:cubicBezTo>
                <a:cubicBezTo>
                  <a:pt x="539" y="281"/>
                  <a:pt x="540" y="282"/>
                  <a:pt x="541" y="283"/>
                </a:cubicBezTo>
                <a:cubicBezTo>
                  <a:pt x="542" y="284"/>
                  <a:pt x="546" y="284"/>
                  <a:pt x="547" y="285"/>
                </a:cubicBezTo>
                <a:cubicBezTo>
                  <a:pt x="552" y="286"/>
                  <a:pt x="557" y="283"/>
                  <a:pt x="560" y="284"/>
                </a:cubicBezTo>
                <a:cubicBezTo>
                  <a:pt x="564" y="285"/>
                  <a:pt x="567" y="287"/>
                  <a:pt x="572" y="287"/>
                </a:cubicBezTo>
                <a:cubicBezTo>
                  <a:pt x="577" y="287"/>
                  <a:pt x="579" y="291"/>
                  <a:pt x="582" y="292"/>
                </a:cubicBezTo>
                <a:cubicBezTo>
                  <a:pt x="583" y="293"/>
                  <a:pt x="586" y="294"/>
                  <a:pt x="588" y="293"/>
                </a:cubicBezTo>
                <a:cubicBezTo>
                  <a:pt x="590" y="293"/>
                  <a:pt x="592" y="291"/>
                  <a:pt x="593" y="289"/>
                </a:cubicBezTo>
                <a:cubicBezTo>
                  <a:pt x="594" y="288"/>
                  <a:pt x="592" y="278"/>
                  <a:pt x="590" y="276"/>
                </a:cubicBezTo>
                <a:cubicBezTo>
                  <a:pt x="590" y="276"/>
                  <a:pt x="590" y="276"/>
                  <a:pt x="589" y="275"/>
                </a:cubicBezTo>
                <a:lnTo>
                  <a:pt x="589" y="275"/>
                </a:lnTo>
                <a:lnTo>
                  <a:pt x="589" y="275"/>
                </a:lnTo>
                <a:lnTo>
                  <a:pt x="589" y="275"/>
                </a:lnTo>
                <a:cubicBezTo>
                  <a:pt x="587" y="276"/>
                  <a:pt x="587" y="278"/>
                  <a:pt x="586" y="279"/>
                </a:cubicBezTo>
                <a:cubicBezTo>
                  <a:pt x="585" y="280"/>
                  <a:pt x="584" y="279"/>
                  <a:pt x="583" y="280"/>
                </a:cubicBezTo>
                <a:cubicBezTo>
                  <a:pt x="579" y="280"/>
                  <a:pt x="578" y="278"/>
                  <a:pt x="577" y="275"/>
                </a:cubicBezTo>
                <a:cubicBezTo>
                  <a:pt x="575" y="275"/>
                  <a:pt x="571" y="276"/>
                  <a:pt x="570" y="275"/>
                </a:cubicBezTo>
                <a:cubicBezTo>
                  <a:pt x="567" y="275"/>
                  <a:pt x="568" y="272"/>
                  <a:pt x="566" y="270"/>
                </a:cubicBezTo>
                <a:lnTo>
                  <a:pt x="569" y="261"/>
                </a:lnTo>
                <a:cubicBezTo>
                  <a:pt x="570" y="261"/>
                  <a:pt x="572" y="261"/>
                  <a:pt x="573" y="261"/>
                </a:cubicBezTo>
                <a:cubicBezTo>
                  <a:pt x="575" y="262"/>
                  <a:pt x="576" y="266"/>
                  <a:pt x="578" y="267"/>
                </a:cubicBezTo>
                <a:cubicBezTo>
                  <a:pt x="579" y="268"/>
                  <a:pt x="580" y="268"/>
                  <a:pt x="582" y="268"/>
                </a:cubicBezTo>
                <a:cubicBezTo>
                  <a:pt x="583" y="269"/>
                  <a:pt x="585" y="271"/>
                  <a:pt x="586" y="272"/>
                </a:cubicBezTo>
                <a:cubicBezTo>
                  <a:pt x="587" y="272"/>
                  <a:pt x="587" y="272"/>
                  <a:pt x="587" y="272"/>
                </a:cubicBezTo>
                <a:cubicBezTo>
                  <a:pt x="589" y="270"/>
                  <a:pt x="588" y="268"/>
                  <a:pt x="589" y="266"/>
                </a:cubicBezTo>
                <a:cubicBezTo>
                  <a:pt x="590" y="262"/>
                  <a:pt x="593" y="258"/>
                  <a:pt x="592" y="254"/>
                </a:cubicBezTo>
                <a:cubicBezTo>
                  <a:pt x="590" y="252"/>
                  <a:pt x="589" y="250"/>
                  <a:pt x="586" y="248"/>
                </a:cubicBezTo>
                <a:cubicBezTo>
                  <a:pt x="586" y="246"/>
                  <a:pt x="585" y="244"/>
                  <a:pt x="586" y="243"/>
                </a:cubicBezTo>
                <a:cubicBezTo>
                  <a:pt x="587" y="241"/>
                  <a:pt x="588" y="241"/>
                  <a:pt x="589" y="241"/>
                </a:cubicBezTo>
                <a:cubicBezTo>
                  <a:pt x="591" y="240"/>
                  <a:pt x="593" y="236"/>
                  <a:pt x="593" y="235"/>
                </a:cubicBezTo>
                <a:cubicBezTo>
                  <a:pt x="594" y="231"/>
                  <a:pt x="589" y="225"/>
                  <a:pt x="588" y="223"/>
                </a:cubicBezTo>
                <a:cubicBezTo>
                  <a:pt x="587" y="219"/>
                  <a:pt x="589" y="214"/>
                  <a:pt x="589" y="212"/>
                </a:cubicBezTo>
                <a:lnTo>
                  <a:pt x="590" y="205"/>
                </a:lnTo>
                <a:cubicBezTo>
                  <a:pt x="590" y="204"/>
                  <a:pt x="591" y="202"/>
                  <a:pt x="591" y="201"/>
                </a:cubicBezTo>
                <a:cubicBezTo>
                  <a:pt x="592" y="198"/>
                  <a:pt x="589" y="195"/>
                  <a:pt x="590" y="192"/>
                </a:cubicBezTo>
                <a:cubicBezTo>
                  <a:pt x="591" y="191"/>
                  <a:pt x="595" y="188"/>
                  <a:pt x="596" y="187"/>
                </a:cubicBezTo>
                <a:cubicBezTo>
                  <a:pt x="596" y="187"/>
                  <a:pt x="596" y="186"/>
                  <a:pt x="595" y="186"/>
                </a:cubicBezTo>
                <a:cubicBezTo>
                  <a:pt x="594" y="182"/>
                  <a:pt x="588" y="185"/>
                  <a:pt x="584" y="185"/>
                </a:cubicBezTo>
                <a:cubicBezTo>
                  <a:pt x="583" y="185"/>
                  <a:pt x="581" y="184"/>
                  <a:pt x="580" y="183"/>
                </a:cubicBezTo>
                <a:cubicBezTo>
                  <a:pt x="580" y="183"/>
                  <a:pt x="580" y="183"/>
                  <a:pt x="580" y="182"/>
                </a:cubicBezTo>
                <a:cubicBezTo>
                  <a:pt x="580" y="180"/>
                  <a:pt x="581" y="179"/>
                  <a:pt x="582" y="177"/>
                </a:cubicBezTo>
                <a:cubicBezTo>
                  <a:pt x="584" y="176"/>
                  <a:pt x="585" y="176"/>
                  <a:pt x="586" y="175"/>
                </a:cubicBezTo>
                <a:close/>
                <a:moveTo>
                  <a:pt x="13" y="124"/>
                </a:moveTo>
                <a:cubicBezTo>
                  <a:pt x="13" y="124"/>
                  <a:pt x="13" y="124"/>
                  <a:pt x="12" y="124"/>
                </a:cubicBezTo>
                <a:cubicBezTo>
                  <a:pt x="12" y="125"/>
                  <a:pt x="12" y="127"/>
                  <a:pt x="12" y="129"/>
                </a:cubicBezTo>
                <a:cubicBezTo>
                  <a:pt x="14" y="129"/>
                  <a:pt x="14" y="128"/>
                  <a:pt x="15" y="128"/>
                </a:cubicBezTo>
                <a:cubicBezTo>
                  <a:pt x="14" y="126"/>
                  <a:pt x="14" y="125"/>
                  <a:pt x="13" y="124"/>
                </a:cubicBezTo>
                <a:close/>
                <a:moveTo>
                  <a:pt x="49" y="588"/>
                </a:moveTo>
                <a:cubicBezTo>
                  <a:pt x="46" y="586"/>
                  <a:pt x="44" y="580"/>
                  <a:pt x="40" y="579"/>
                </a:cubicBezTo>
                <a:cubicBezTo>
                  <a:pt x="39" y="578"/>
                  <a:pt x="34" y="580"/>
                  <a:pt x="31" y="580"/>
                </a:cubicBezTo>
                <a:cubicBezTo>
                  <a:pt x="29" y="576"/>
                  <a:pt x="27" y="571"/>
                  <a:pt x="24" y="568"/>
                </a:cubicBezTo>
                <a:cubicBezTo>
                  <a:pt x="24" y="568"/>
                  <a:pt x="22" y="567"/>
                  <a:pt x="21" y="566"/>
                </a:cubicBezTo>
                <a:cubicBezTo>
                  <a:pt x="20" y="565"/>
                  <a:pt x="21" y="561"/>
                  <a:pt x="20" y="560"/>
                </a:cubicBezTo>
                <a:cubicBezTo>
                  <a:pt x="20" y="558"/>
                  <a:pt x="20" y="558"/>
                  <a:pt x="19" y="557"/>
                </a:cubicBezTo>
                <a:lnTo>
                  <a:pt x="18" y="557"/>
                </a:lnTo>
                <a:cubicBezTo>
                  <a:pt x="16" y="559"/>
                  <a:pt x="14" y="559"/>
                  <a:pt x="12" y="560"/>
                </a:cubicBezTo>
                <a:cubicBezTo>
                  <a:pt x="10" y="564"/>
                  <a:pt x="13" y="571"/>
                  <a:pt x="15" y="572"/>
                </a:cubicBezTo>
                <a:cubicBezTo>
                  <a:pt x="16" y="573"/>
                  <a:pt x="17" y="574"/>
                  <a:pt x="18" y="575"/>
                </a:cubicBezTo>
                <a:cubicBezTo>
                  <a:pt x="20" y="576"/>
                  <a:pt x="21" y="579"/>
                  <a:pt x="22" y="581"/>
                </a:cubicBezTo>
                <a:cubicBezTo>
                  <a:pt x="25" y="583"/>
                  <a:pt x="27" y="581"/>
                  <a:pt x="29" y="582"/>
                </a:cubicBezTo>
                <a:cubicBezTo>
                  <a:pt x="32" y="584"/>
                  <a:pt x="34" y="588"/>
                  <a:pt x="37" y="589"/>
                </a:cubicBezTo>
                <a:cubicBezTo>
                  <a:pt x="39" y="590"/>
                  <a:pt x="41" y="590"/>
                  <a:pt x="43" y="590"/>
                </a:cubicBezTo>
                <a:cubicBezTo>
                  <a:pt x="45" y="591"/>
                  <a:pt x="46" y="592"/>
                  <a:pt x="48" y="593"/>
                </a:cubicBezTo>
                <a:cubicBezTo>
                  <a:pt x="51" y="593"/>
                  <a:pt x="53" y="593"/>
                  <a:pt x="56" y="593"/>
                </a:cubicBezTo>
                <a:cubicBezTo>
                  <a:pt x="57" y="593"/>
                  <a:pt x="58" y="594"/>
                  <a:pt x="60" y="594"/>
                </a:cubicBezTo>
                <a:cubicBezTo>
                  <a:pt x="61" y="594"/>
                  <a:pt x="62" y="593"/>
                  <a:pt x="63" y="592"/>
                </a:cubicBezTo>
                <a:cubicBezTo>
                  <a:pt x="63" y="591"/>
                  <a:pt x="63" y="590"/>
                  <a:pt x="63" y="589"/>
                </a:cubicBezTo>
                <a:cubicBezTo>
                  <a:pt x="60" y="584"/>
                  <a:pt x="53" y="590"/>
                  <a:pt x="49" y="588"/>
                </a:cubicBezTo>
                <a:close/>
                <a:moveTo>
                  <a:pt x="14" y="412"/>
                </a:moveTo>
                <a:cubicBezTo>
                  <a:pt x="14" y="415"/>
                  <a:pt x="14" y="418"/>
                  <a:pt x="15" y="420"/>
                </a:cubicBezTo>
                <a:cubicBezTo>
                  <a:pt x="15" y="420"/>
                  <a:pt x="15" y="421"/>
                  <a:pt x="15" y="421"/>
                </a:cubicBezTo>
                <a:cubicBezTo>
                  <a:pt x="19" y="421"/>
                  <a:pt x="20" y="417"/>
                  <a:pt x="20" y="413"/>
                </a:cubicBezTo>
                <a:cubicBezTo>
                  <a:pt x="19" y="413"/>
                  <a:pt x="19" y="413"/>
                  <a:pt x="19" y="412"/>
                </a:cubicBezTo>
                <a:cubicBezTo>
                  <a:pt x="17" y="412"/>
                  <a:pt x="16" y="411"/>
                  <a:pt x="14" y="411"/>
                </a:cubicBezTo>
                <a:cubicBezTo>
                  <a:pt x="14" y="412"/>
                  <a:pt x="14" y="411"/>
                  <a:pt x="14" y="412"/>
                </a:cubicBezTo>
                <a:close/>
                <a:moveTo>
                  <a:pt x="17" y="531"/>
                </a:moveTo>
                <a:cubicBezTo>
                  <a:pt x="16" y="528"/>
                  <a:pt x="15" y="524"/>
                  <a:pt x="16" y="521"/>
                </a:cubicBezTo>
                <a:cubicBezTo>
                  <a:pt x="17" y="518"/>
                  <a:pt x="20" y="515"/>
                  <a:pt x="18" y="510"/>
                </a:cubicBezTo>
                <a:cubicBezTo>
                  <a:pt x="17" y="503"/>
                  <a:pt x="10" y="499"/>
                  <a:pt x="15" y="492"/>
                </a:cubicBezTo>
                <a:cubicBezTo>
                  <a:pt x="16" y="490"/>
                  <a:pt x="17" y="489"/>
                  <a:pt x="18" y="488"/>
                </a:cubicBezTo>
                <a:cubicBezTo>
                  <a:pt x="19" y="486"/>
                  <a:pt x="20" y="479"/>
                  <a:pt x="18" y="477"/>
                </a:cubicBezTo>
                <a:cubicBezTo>
                  <a:pt x="18" y="476"/>
                  <a:pt x="17" y="476"/>
                  <a:pt x="15" y="476"/>
                </a:cubicBezTo>
                <a:cubicBezTo>
                  <a:pt x="14" y="478"/>
                  <a:pt x="12" y="481"/>
                  <a:pt x="9" y="479"/>
                </a:cubicBezTo>
                <a:cubicBezTo>
                  <a:pt x="7" y="479"/>
                  <a:pt x="6" y="478"/>
                  <a:pt x="5" y="477"/>
                </a:cubicBezTo>
                <a:cubicBezTo>
                  <a:pt x="3" y="478"/>
                  <a:pt x="4" y="480"/>
                  <a:pt x="3" y="481"/>
                </a:cubicBezTo>
                <a:cubicBezTo>
                  <a:pt x="3" y="483"/>
                  <a:pt x="2" y="484"/>
                  <a:pt x="2" y="486"/>
                </a:cubicBezTo>
                <a:cubicBezTo>
                  <a:pt x="2" y="487"/>
                  <a:pt x="3" y="488"/>
                  <a:pt x="3" y="490"/>
                </a:cubicBezTo>
                <a:cubicBezTo>
                  <a:pt x="2" y="492"/>
                  <a:pt x="2" y="496"/>
                  <a:pt x="2" y="500"/>
                </a:cubicBezTo>
                <a:cubicBezTo>
                  <a:pt x="2" y="503"/>
                  <a:pt x="2" y="506"/>
                  <a:pt x="2" y="508"/>
                </a:cubicBezTo>
                <a:cubicBezTo>
                  <a:pt x="2" y="509"/>
                  <a:pt x="1" y="511"/>
                  <a:pt x="1" y="511"/>
                </a:cubicBezTo>
                <a:cubicBezTo>
                  <a:pt x="1" y="513"/>
                  <a:pt x="3" y="515"/>
                  <a:pt x="3" y="517"/>
                </a:cubicBezTo>
                <a:lnTo>
                  <a:pt x="3" y="520"/>
                </a:lnTo>
                <a:cubicBezTo>
                  <a:pt x="4" y="521"/>
                  <a:pt x="5" y="523"/>
                  <a:pt x="5" y="525"/>
                </a:cubicBezTo>
                <a:lnTo>
                  <a:pt x="5" y="528"/>
                </a:lnTo>
                <a:cubicBezTo>
                  <a:pt x="6" y="530"/>
                  <a:pt x="8" y="534"/>
                  <a:pt x="9" y="537"/>
                </a:cubicBezTo>
                <a:cubicBezTo>
                  <a:pt x="10" y="539"/>
                  <a:pt x="9" y="541"/>
                  <a:pt x="9" y="543"/>
                </a:cubicBezTo>
                <a:cubicBezTo>
                  <a:pt x="8" y="545"/>
                  <a:pt x="10" y="547"/>
                  <a:pt x="10" y="548"/>
                </a:cubicBezTo>
                <a:cubicBezTo>
                  <a:pt x="11" y="548"/>
                  <a:pt x="10" y="548"/>
                  <a:pt x="11" y="548"/>
                </a:cubicBezTo>
                <a:cubicBezTo>
                  <a:pt x="17" y="548"/>
                  <a:pt x="19" y="538"/>
                  <a:pt x="17" y="531"/>
                </a:cubicBezTo>
                <a:close/>
                <a:moveTo>
                  <a:pt x="37" y="554"/>
                </a:moveTo>
                <a:lnTo>
                  <a:pt x="37" y="554"/>
                </a:lnTo>
                <a:lnTo>
                  <a:pt x="37" y="554"/>
                </a:lnTo>
                <a:cubicBezTo>
                  <a:pt x="37" y="553"/>
                  <a:pt x="37" y="553"/>
                  <a:pt x="37" y="552"/>
                </a:cubicBezTo>
                <a:cubicBezTo>
                  <a:pt x="37" y="553"/>
                  <a:pt x="36" y="553"/>
                  <a:pt x="37" y="554"/>
                </a:cubicBezTo>
                <a:close/>
                <a:moveTo>
                  <a:pt x="5" y="382"/>
                </a:moveTo>
                <a:cubicBezTo>
                  <a:pt x="5" y="382"/>
                  <a:pt x="6" y="382"/>
                  <a:pt x="6" y="383"/>
                </a:cubicBezTo>
                <a:cubicBezTo>
                  <a:pt x="8" y="384"/>
                  <a:pt x="12" y="382"/>
                  <a:pt x="14" y="381"/>
                </a:cubicBezTo>
                <a:cubicBezTo>
                  <a:pt x="14" y="377"/>
                  <a:pt x="13" y="376"/>
                  <a:pt x="11" y="374"/>
                </a:cubicBezTo>
                <a:lnTo>
                  <a:pt x="10" y="374"/>
                </a:lnTo>
                <a:cubicBezTo>
                  <a:pt x="9" y="375"/>
                  <a:pt x="7" y="376"/>
                  <a:pt x="6" y="377"/>
                </a:cubicBezTo>
                <a:cubicBezTo>
                  <a:pt x="5" y="378"/>
                  <a:pt x="5" y="380"/>
                  <a:pt x="5" y="382"/>
                </a:cubicBezTo>
                <a:close/>
                <a:moveTo>
                  <a:pt x="76" y="554"/>
                </a:moveTo>
                <a:cubicBezTo>
                  <a:pt x="71" y="555"/>
                  <a:pt x="64" y="554"/>
                  <a:pt x="61" y="553"/>
                </a:cubicBezTo>
                <a:lnTo>
                  <a:pt x="78" y="553"/>
                </a:lnTo>
                <a:cubicBezTo>
                  <a:pt x="77" y="553"/>
                  <a:pt x="76" y="554"/>
                  <a:pt x="76" y="554"/>
                </a:cubicBezTo>
                <a:close/>
                <a:moveTo>
                  <a:pt x="52" y="544"/>
                </a:moveTo>
                <a:cubicBezTo>
                  <a:pt x="52" y="543"/>
                  <a:pt x="52" y="542"/>
                  <a:pt x="52" y="540"/>
                </a:cubicBezTo>
                <a:cubicBezTo>
                  <a:pt x="54" y="546"/>
                  <a:pt x="58" y="550"/>
                  <a:pt x="59" y="552"/>
                </a:cubicBezTo>
                <a:cubicBezTo>
                  <a:pt x="56" y="550"/>
                  <a:pt x="55" y="546"/>
                  <a:pt x="52" y="544"/>
                </a:cubicBezTo>
                <a:close/>
                <a:moveTo>
                  <a:pt x="61" y="337"/>
                </a:moveTo>
                <a:lnTo>
                  <a:pt x="62" y="337"/>
                </a:lnTo>
                <a:cubicBezTo>
                  <a:pt x="62" y="335"/>
                  <a:pt x="64" y="336"/>
                  <a:pt x="66" y="335"/>
                </a:cubicBezTo>
                <a:cubicBezTo>
                  <a:pt x="68" y="335"/>
                  <a:pt x="68" y="335"/>
                  <a:pt x="69" y="336"/>
                </a:cubicBezTo>
                <a:cubicBezTo>
                  <a:pt x="67" y="337"/>
                  <a:pt x="63" y="336"/>
                  <a:pt x="62" y="338"/>
                </a:cubicBezTo>
                <a:lnTo>
                  <a:pt x="61" y="338"/>
                </a:lnTo>
                <a:lnTo>
                  <a:pt x="61" y="337"/>
                </a:lnTo>
                <a:close/>
                <a:moveTo>
                  <a:pt x="45" y="351"/>
                </a:moveTo>
                <a:lnTo>
                  <a:pt x="45" y="351"/>
                </a:lnTo>
                <a:lnTo>
                  <a:pt x="45" y="351"/>
                </a:lnTo>
                <a:cubicBezTo>
                  <a:pt x="45" y="350"/>
                  <a:pt x="46" y="349"/>
                  <a:pt x="47" y="348"/>
                </a:cubicBezTo>
                <a:lnTo>
                  <a:pt x="47" y="348"/>
                </a:lnTo>
                <a:cubicBezTo>
                  <a:pt x="46" y="349"/>
                  <a:pt x="46" y="350"/>
                  <a:pt x="45" y="351"/>
                </a:cubicBezTo>
                <a:close/>
                <a:moveTo>
                  <a:pt x="84" y="337"/>
                </a:moveTo>
                <a:lnTo>
                  <a:pt x="86" y="337"/>
                </a:lnTo>
                <a:lnTo>
                  <a:pt x="86" y="337"/>
                </a:lnTo>
                <a:lnTo>
                  <a:pt x="87" y="337"/>
                </a:lnTo>
                <a:lnTo>
                  <a:pt x="87" y="338"/>
                </a:lnTo>
                <a:cubicBezTo>
                  <a:pt x="86" y="337"/>
                  <a:pt x="85" y="337"/>
                  <a:pt x="84" y="337"/>
                </a:cubicBezTo>
                <a:close/>
                <a:moveTo>
                  <a:pt x="155" y="554"/>
                </a:moveTo>
                <a:cubicBezTo>
                  <a:pt x="156" y="554"/>
                  <a:pt x="156" y="553"/>
                  <a:pt x="157" y="553"/>
                </a:cubicBezTo>
                <a:cubicBezTo>
                  <a:pt x="160" y="554"/>
                  <a:pt x="162" y="557"/>
                  <a:pt x="164" y="559"/>
                </a:cubicBezTo>
                <a:cubicBezTo>
                  <a:pt x="164" y="562"/>
                  <a:pt x="163" y="562"/>
                  <a:pt x="163" y="563"/>
                </a:cubicBezTo>
                <a:cubicBezTo>
                  <a:pt x="158" y="564"/>
                  <a:pt x="157" y="561"/>
                  <a:pt x="154" y="560"/>
                </a:cubicBezTo>
                <a:cubicBezTo>
                  <a:pt x="153" y="559"/>
                  <a:pt x="154" y="559"/>
                  <a:pt x="153" y="559"/>
                </a:cubicBezTo>
                <a:cubicBezTo>
                  <a:pt x="153" y="556"/>
                  <a:pt x="153" y="555"/>
                  <a:pt x="155" y="554"/>
                </a:cubicBezTo>
                <a:close/>
                <a:moveTo>
                  <a:pt x="208" y="563"/>
                </a:moveTo>
                <a:cubicBezTo>
                  <a:pt x="208" y="563"/>
                  <a:pt x="211" y="564"/>
                  <a:pt x="214" y="564"/>
                </a:cubicBezTo>
                <a:cubicBezTo>
                  <a:pt x="214" y="564"/>
                  <a:pt x="214" y="564"/>
                  <a:pt x="214" y="565"/>
                </a:cubicBezTo>
                <a:cubicBezTo>
                  <a:pt x="213" y="566"/>
                  <a:pt x="213" y="565"/>
                  <a:pt x="212" y="566"/>
                </a:cubicBezTo>
                <a:cubicBezTo>
                  <a:pt x="211" y="566"/>
                  <a:pt x="210" y="566"/>
                  <a:pt x="209" y="565"/>
                </a:cubicBezTo>
                <a:cubicBezTo>
                  <a:pt x="209" y="565"/>
                  <a:pt x="208" y="565"/>
                  <a:pt x="208" y="565"/>
                </a:cubicBezTo>
                <a:cubicBezTo>
                  <a:pt x="208" y="564"/>
                  <a:pt x="208" y="564"/>
                  <a:pt x="208" y="563"/>
                </a:cubicBezTo>
                <a:close/>
                <a:moveTo>
                  <a:pt x="88" y="565"/>
                </a:moveTo>
                <a:cubicBezTo>
                  <a:pt x="91" y="566"/>
                  <a:pt x="93" y="565"/>
                  <a:pt x="96" y="566"/>
                </a:cubicBezTo>
                <a:cubicBezTo>
                  <a:pt x="97" y="567"/>
                  <a:pt x="99" y="568"/>
                  <a:pt x="100" y="568"/>
                </a:cubicBezTo>
                <a:cubicBezTo>
                  <a:pt x="103" y="569"/>
                  <a:pt x="111" y="570"/>
                  <a:pt x="114" y="569"/>
                </a:cubicBezTo>
                <a:cubicBezTo>
                  <a:pt x="114" y="569"/>
                  <a:pt x="116" y="569"/>
                  <a:pt x="118" y="569"/>
                </a:cubicBezTo>
                <a:cubicBezTo>
                  <a:pt x="121" y="570"/>
                  <a:pt x="125" y="570"/>
                  <a:pt x="128" y="571"/>
                </a:cubicBezTo>
                <a:cubicBezTo>
                  <a:pt x="132" y="571"/>
                  <a:pt x="136" y="570"/>
                  <a:pt x="138" y="569"/>
                </a:cubicBezTo>
                <a:lnTo>
                  <a:pt x="148" y="569"/>
                </a:lnTo>
                <a:cubicBezTo>
                  <a:pt x="150" y="569"/>
                  <a:pt x="153" y="566"/>
                  <a:pt x="156" y="568"/>
                </a:cubicBezTo>
                <a:cubicBezTo>
                  <a:pt x="158" y="568"/>
                  <a:pt x="162" y="571"/>
                  <a:pt x="165" y="572"/>
                </a:cubicBezTo>
                <a:cubicBezTo>
                  <a:pt x="173" y="574"/>
                  <a:pt x="181" y="568"/>
                  <a:pt x="186" y="567"/>
                </a:cubicBezTo>
                <a:cubicBezTo>
                  <a:pt x="190" y="567"/>
                  <a:pt x="192" y="569"/>
                  <a:pt x="194" y="570"/>
                </a:cubicBezTo>
                <a:cubicBezTo>
                  <a:pt x="198" y="571"/>
                  <a:pt x="202" y="570"/>
                  <a:pt x="205" y="569"/>
                </a:cubicBezTo>
                <a:lnTo>
                  <a:pt x="212" y="569"/>
                </a:lnTo>
                <a:cubicBezTo>
                  <a:pt x="214" y="570"/>
                  <a:pt x="216" y="571"/>
                  <a:pt x="217" y="572"/>
                </a:cubicBezTo>
                <a:cubicBezTo>
                  <a:pt x="219" y="572"/>
                  <a:pt x="229" y="573"/>
                  <a:pt x="230" y="572"/>
                </a:cubicBezTo>
                <a:cubicBezTo>
                  <a:pt x="231" y="571"/>
                  <a:pt x="232" y="569"/>
                  <a:pt x="232" y="568"/>
                </a:cubicBezTo>
                <a:cubicBezTo>
                  <a:pt x="231" y="567"/>
                  <a:pt x="230" y="567"/>
                  <a:pt x="228" y="566"/>
                </a:cubicBezTo>
                <a:cubicBezTo>
                  <a:pt x="235" y="567"/>
                  <a:pt x="243" y="568"/>
                  <a:pt x="251" y="569"/>
                </a:cubicBezTo>
                <a:cubicBezTo>
                  <a:pt x="251" y="569"/>
                  <a:pt x="251" y="569"/>
                  <a:pt x="252" y="569"/>
                </a:cubicBezTo>
                <a:cubicBezTo>
                  <a:pt x="255" y="571"/>
                  <a:pt x="258" y="571"/>
                  <a:pt x="261" y="571"/>
                </a:cubicBezTo>
                <a:cubicBezTo>
                  <a:pt x="262" y="572"/>
                  <a:pt x="265" y="572"/>
                  <a:pt x="267" y="572"/>
                </a:cubicBezTo>
                <a:cubicBezTo>
                  <a:pt x="269" y="571"/>
                  <a:pt x="270" y="571"/>
                  <a:pt x="272" y="570"/>
                </a:cubicBezTo>
                <a:cubicBezTo>
                  <a:pt x="276" y="571"/>
                  <a:pt x="280" y="571"/>
                  <a:pt x="283" y="571"/>
                </a:cubicBezTo>
                <a:lnTo>
                  <a:pt x="287" y="571"/>
                </a:lnTo>
                <a:cubicBezTo>
                  <a:pt x="291" y="570"/>
                  <a:pt x="300" y="571"/>
                  <a:pt x="303" y="569"/>
                </a:cubicBezTo>
                <a:cubicBezTo>
                  <a:pt x="303" y="569"/>
                  <a:pt x="303" y="569"/>
                  <a:pt x="303" y="568"/>
                </a:cubicBezTo>
                <a:cubicBezTo>
                  <a:pt x="304" y="566"/>
                  <a:pt x="299" y="562"/>
                  <a:pt x="298" y="560"/>
                </a:cubicBezTo>
                <a:lnTo>
                  <a:pt x="298" y="560"/>
                </a:lnTo>
                <a:cubicBezTo>
                  <a:pt x="298" y="560"/>
                  <a:pt x="298" y="560"/>
                  <a:pt x="298" y="560"/>
                </a:cubicBezTo>
                <a:cubicBezTo>
                  <a:pt x="298" y="560"/>
                  <a:pt x="298" y="560"/>
                  <a:pt x="298" y="560"/>
                </a:cubicBezTo>
                <a:cubicBezTo>
                  <a:pt x="307" y="553"/>
                  <a:pt x="306" y="545"/>
                  <a:pt x="302" y="538"/>
                </a:cubicBezTo>
                <a:cubicBezTo>
                  <a:pt x="303" y="527"/>
                  <a:pt x="306" y="519"/>
                  <a:pt x="297" y="513"/>
                </a:cubicBezTo>
                <a:cubicBezTo>
                  <a:pt x="297" y="511"/>
                  <a:pt x="297" y="510"/>
                  <a:pt x="296" y="508"/>
                </a:cubicBezTo>
                <a:cubicBezTo>
                  <a:pt x="297" y="504"/>
                  <a:pt x="298" y="501"/>
                  <a:pt x="297" y="496"/>
                </a:cubicBezTo>
                <a:cubicBezTo>
                  <a:pt x="297" y="495"/>
                  <a:pt x="297" y="493"/>
                  <a:pt x="297" y="492"/>
                </a:cubicBezTo>
                <a:cubicBezTo>
                  <a:pt x="296" y="490"/>
                  <a:pt x="294" y="490"/>
                  <a:pt x="292" y="488"/>
                </a:cubicBezTo>
                <a:cubicBezTo>
                  <a:pt x="291" y="487"/>
                  <a:pt x="291" y="484"/>
                  <a:pt x="290" y="483"/>
                </a:cubicBezTo>
                <a:lnTo>
                  <a:pt x="290" y="482"/>
                </a:lnTo>
                <a:cubicBezTo>
                  <a:pt x="291" y="483"/>
                  <a:pt x="292" y="484"/>
                  <a:pt x="292" y="484"/>
                </a:cubicBezTo>
                <a:cubicBezTo>
                  <a:pt x="293" y="483"/>
                  <a:pt x="294" y="482"/>
                  <a:pt x="295" y="481"/>
                </a:cubicBezTo>
                <a:cubicBezTo>
                  <a:pt x="295" y="477"/>
                  <a:pt x="292" y="474"/>
                  <a:pt x="290" y="471"/>
                </a:cubicBezTo>
                <a:cubicBezTo>
                  <a:pt x="291" y="466"/>
                  <a:pt x="296" y="464"/>
                  <a:pt x="295" y="458"/>
                </a:cubicBezTo>
                <a:cubicBezTo>
                  <a:pt x="293" y="452"/>
                  <a:pt x="288" y="447"/>
                  <a:pt x="290" y="439"/>
                </a:cubicBezTo>
                <a:cubicBezTo>
                  <a:pt x="291" y="434"/>
                  <a:pt x="291" y="427"/>
                  <a:pt x="292" y="421"/>
                </a:cubicBezTo>
                <a:cubicBezTo>
                  <a:pt x="294" y="415"/>
                  <a:pt x="298" y="407"/>
                  <a:pt x="295" y="398"/>
                </a:cubicBezTo>
                <a:cubicBezTo>
                  <a:pt x="293" y="392"/>
                  <a:pt x="290" y="388"/>
                  <a:pt x="287" y="383"/>
                </a:cubicBezTo>
                <a:cubicBezTo>
                  <a:pt x="287" y="382"/>
                  <a:pt x="288" y="381"/>
                  <a:pt x="288" y="380"/>
                </a:cubicBezTo>
                <a:lnTo>
                  <a:pt x="288" y="377"/>
                </a:lnTo>
                <a:cubicBezTo>
                  <a:pt x="289" y="375"/>
                  <a:pt x="291" y="372"/>
                  <a:pt x="290" y="368"/>
                </a:cubicBezTo>
                <a:cubicBezTo>
                  <a:pt x="290" y="367"/>
                  <a:pt x="289" y="365"/>
                  <a:pt x="289" y="364"/>
                </a:cubicBezTo>
                <a:cubicBezTo>
                  <a:pt x="288" y="362"/>
                  <a:pt x="289" y="360"/>
                  <a:pt x="288" y="358"/>
                </a:cubicBezTo>
                <a:cubicBezTo>
                  <a:pt x="288" y="357"/>
                  <a:pt x="286" y="354"/>
                  <a:pt x="286" y="353"/>
                </a:cubicBezTo>
                <a:cubicBezTo>
                  <a:pt x="287" y="351"/>
                  <a:pt x="288" y="350"/>
                  <a:pt x="288" y="348"/>
                </a:cubicBezTo>
                <a:cubicBezTo>
                  <a:pt x="289" y="346"/>
                  <a:pt x="288" y="342"/>
                  <a:pt x="288" y="340"/>
                </a:cubicBezTo>
                <a:cubicBezTo>
                  <a:pt x="289" y="339"/>
                  <a:pt x="290" y="331"/>
                  <a:pt x="289" y="328"/>
                </a:cubicBezTo>
                <a:cubicBezTo>
                  <a:pt x="288" y="325"/>
                  <a:pt x="285" y="323"/>
                  <a:pt x="284" y="320"/>
                </a:cubicBezTo>
                <a:cubicBezTo>
                  <a:pt x="279" y="320"/>
                  <a:pt x="280" y="322"/>
                  <a:pt x="277" y="323"/>
                </a:cubicBezTo>
                <a:cubicBezTo>
                  <a:pt x="275" y="323"/>
                  <a:pt x="274" y="323"/>
                  <a:pt x="273" y="324"/>
                </a:cubicBezTo>
                <a:cubicBezTo>
                  <a:pt x="270" y="325"/>
                  <a:pt x="266" y="327"/>
                  <a:pt x="262" y="329"/>
                </a:cubicBezTo>
                <a:cubicBezTo>
                  <a:pt x="258" y="330"/>
                  <a:pt x="257" y="326"/>
                  <a:pt x="254" y="327"/>
                </a:cubicBezTo>
                <a:cubicBezTo>
                  <a:pt x="252" y="328"/>
                  <a:pt x="248" y="326"/>
                  <a:pt x="245" y="325"/>
                </a:cubicBezTo>
                <a:lnTo>
                  <a:pt x="241" y="325"/>
                </a:lnTo>
                <a:lnTo>
                  <a:pt x="241" y="324"/>
                </a:lnTo>
                <a:cubicBezTo>
                  <a:pt x="240" y="324"/>
                  <a:pt x="239" y="324"/>
                  <a:pt x="238" y="323"/>
                </a:cubicBezTo>
                <a:cubicBezTo>
                  <a:pt x="235" y="323"/>
                  <a:pt x="232" y="324"/>
                  <a:pt x="229" y="323"/>
                </a:cubicBezTo>
                <a:cubicBezTo>
                  <a:pt x="226" y="322"/>
                  <a:pt x="220" y="320"/>
                  <a:pt x="217" y="322"/>
                </a:cubicBezTo>
                <a:lnTo>
                  <a:pt x="217" y="322"/>
                </a:lnTo>
                <a:cubicBezTo>
                  <a:pt x="217" y="324"/>
                  <a:pt x="220" y="326"/>
                  <a:pt x="222" y="327"/>
                </a:cubicBezTo>
                <a:cubicBezTo>
                  <a:pt x="220" y="328"/>
                  <a:pt x="217" y="327"/>
                  <a:pt x="215" y="327"/>
                </a:cubicBezTo>
                <a:cubicBezTo>
                  <a:pt x="212" y="328"/>
                  <a:pt x="208" y="328"/>
                  <a:pt x="204" y="329"/>
                </a:cubicBezTo>
                <a:lnTo>
                  <a:pt x="204" y="329"/>
                </a:lnTo>
                <a:lnTo>
                  <a:pt x="204" y="329"/>
                </a:lnTo>
                <a:cubicBezTo>
                  <a:pt x="204" y="327"/>
                  <a:pt x="205" y="326"/>
                  <a:pt x="205" y="325"/>
                </a:cubicBezTo>
                <a:cubicBezTo>
                  <a:pt x="208" y="324"/>
                  <a:pt x="211" y="323"/>
                  <a:pt x="214" y="322"/>
                </a:cubicBezTo>
                <a:lnTo>
                  <a:pt x="214" y="322"/>
                </a:lnTo>
                <a:cubicBezTo>
                  <a:pt x="214" y="321"/>
                  <a:pt x="214" y="321"/>
                  <a:pt x="214" y="320"/>
                </a:cubicBezTo>
                <a:cubicBezTo>
                  <a:pt x="209" y="319"/>
                  <a:pt x="205" y="318"/>
                  <a:pt x="201" y="321"/>
                </a:cubicBezTo>
                <a:cubicBezTo>
                  <a:pt x="202" y="322"/>
                  <a:pt x="202" y="323"/>
                  <a:pt x="202" y="323"/>
                </a:cubicBezTo>
                <a:cubicBezTo>
                  <a:pt x="202" y="324"/>
                  <a:pt x="202" y="324"/>
                  <a:pt x="202" y="324"/>
                </a:cubicBezTo>
                <a:cubicBezTo>
                  <a:pt x="196" y="324"/>
                  <a:pt x="193" y="320"/>
                  <a:pt x="188" y="319"/>
                </a:cubicBezTo>
                <a:cubicBezTo>
                  <a:pt x="187" y="319"/>
                  <a:pt x="184" y="320"/>
                  <a:pt x="183" y="320"/>
                </a:cubicBezTo>
                <a:lnTo>
                  <a:pt x="183" y="320"/>
                </a:lnTo>
                <a:lnTo>
                  <a:pt x="181" y="319"/>
                </a:lnTo>
                <a:cubicBezTo>
                  <a:pt x="180" y="319"/>
                  <a:pt x="179" y="318"/>
                  <a:pt x="179" y="316"/>
                </a:cubicBezTo>
                <a:cubicBezTo>
                  <a:pt x="176" y="316"/>
                  <a:pt x="173" y="315"/>
                  <a:pt x="169" y="315"/>
                </a:cubicBezTo>
                <a:cubicBezTo>
                  <a:pt x="168" y="316"/>
                  <a:pt x="166" y="316"/>
                  <a:pt x="165" y="316"/>
                </a:cubicBezTo>
                <a:cubicBezTo>
                  <a:pt x="163" y="318"/>
                  <a:pt x="160" y="318"/>
                  <a:pt x="159" y="321"/>
                </a:cubicBezTo>
                <a:cubicBezTo>
                  <a:pt x="159" y="322"/>
                  <a:pt x="159" y="323"/>
                  <a:pt x="159" y="324"/>
                </a:cubicBezTo>
                <a:lnTo>
                  <a:pt x="128" y="324"/>
                </a:lnTo>
                <a:cubicBezTo>
                  <a:pt x="126" y="324"/>
                  <a:pt x="123" y="325"/>
                  <a:pt x="121" y="325"/>
                </a:cubicBezTo>
                <a:cubicBezTo>
                  <a:pt x="119" y="326"/>
                  <a:pt x="116" y="328"/>
                  <a:pt x="115" y="328"/>
                </a:cubicBezTo>
                <a:cubicBezTo>
                  <a:pt x="113" y="328"/>
                  <a:pt x="112" y="327"/>
                  <a:pt x="112" y="327"/>
                </a:cubicBezTo>
                <a:lnTo>
                  <a:pt x="107" y="327"/>
                </a:lnTo>
                <a:cubicBezTo>
                  <a:pt x="107" y="326"/>
                  <a:pt x="105" y="325"/>
                  <a:pt x="105" y="325"/>
                </a:cubicBezTo>
                <a:cubicBezTo>
                  <a:pt x="102" y="324"/>
                  <a:pt x="99" y="325"/>
                  <a:pt x="97" y="326"/>
                </a:cubicBezTo>
                <a:cubicBezTo>
                  <a:pt x="93" y="326"/>
                  <a:pt x="89" y="326"/>
                  <a:pt x="84" y="326"/>
                </a:cubicBezTo>
                <a:cubicBezTo>
                  <a:pt x="81" y="326"/>
                  <a:pt x="77" y="327"/>
                  <a:pt x="74" y="328"/>
                </a:cubicBezTo>
                <a:cubicBezTo>
                  <a:pt x="71" y="328"/>
                  <a:pt x="69" y="327"/>
                  <a:pt x="67" y="328"/>
                </a:cubicBezTo>
                <a:cubicBezTo>
                  <a:pt x="66" y="328"/>
                  <a:pt x="61" y="333"/>
                  <a:pt x="61" y="335"/>
                </a:cubicBezTo>
                <a:cubicBezTo>
                  <a:pt x="58" y="335"/>
                  <a:pt x="50" y="334"/>
                  <a:pt x="48" y="333"/>
                </a:cubicBezTo>
                <a:cubicBezTo>
                  <a:pt x="47" y="332"/>
                  <a:pt x="48" y="330"/>
                  <a:pt x="47" y="328"/>
                </a:cubicBezTo>
                <a:cubicBezTo>
                  <a:pt x="46" y="328"/>
                  <a:pt x="46" y="328"/>
                  <a:pt x="44" y="328"/>
                </a:cubicBezTo>
                <a:cubicBezTo>
                  <a:pt x="43" y="331"/>
                  <a:pt x="41" y="334"/>
                  <a:pt x="39" y="336"/>
                </a:cubicBezTo>
                <a:cubicBezTo>
                  <a:pt x="39" y="340"/>
                  <a:pt x="42" y="346"/>
                  <a:pt x="44" y="349"/>
                </a:cubicBezTo>
                <a:cubicBezTo>
                  <a:pt x="44" y="353"/>
                  <a:pt x="38" y="354"/>
                  <a:pt x="36" y="356"/>
                </a:cubicBezTo>
                <a:cubicBezTo>
                  <a:pt x="36" y="359"/>
                  <a:pt x="38" y="360"/>
                  <a:pt x="39" y="363"/>
                </a:cubicBezTo>
                <a:cubicBezTo>
                  <a:pt x="40" y="367"/>
                  <a:pt x="38" y="370"/>
                  <a:pt x="39" y="374"/>
                </a:cubicBezTo>
                <a:cubicBezTo>
                  <a:pt x="39" y="377"/>
                  <a:pt x="44" y="385"/>
                  <a:pt x="46" y="387"/>
                </a:cubicBezTo>
                <a:cubicBezTo>
                  <a:pt x="45" y="390"/>
                  <a:pt x="41" y="395"/>
                  <a:pt x="44" y="398"/>
                </a:cubicBezTo>
                <a:lnTo>
                  <a:pt x="44" y="399"/>
                </a:lnTo>
                <a:cubicBezTo>
                  <a:pt x="46" y="399"/>
                  <a:pt x="47" y="398"/>
                  <a:pt x="47" y="396"/>
                </a:cubicBezTo>
                <a:cubicBezTo>
                  <a:pt x="48" y="396"/>
                  <a:pt x="48" y="397"/>
                  <a:pt x="49" y="397"/>
                </a:cubicBezTo>
                <a:cubicBezTo>
                  <a:pt x="51" y="403"/>
                  <a:pt x="48" y="406"/>
                  <a:pt x="46" y="412"/>
                </a:cubicBezTo>
                <a:cubicBezTo>
                  <a:pt x="45" y="415"/>
                  <a:pt x="45" y="418"/>
                  <a:pt x="44" y="421"/>
                </a:cubicBezTo>
                <a:cubicBezTo>
                  <a:pt x="43" y="422"/>
                  <a:pt x="41" y="423"/>
                  <a:pt x="41" y="424"/>
                </a:cubicBezTo>
                <a:cubicBezTo>
                  <a:pt x="41" y="427"/>
                  <a:pt x="41" y="429"/>
                  <a:pt x="41" y="432"/>
                </a:cubicBezTo>
                <a:cubicBezTo>
                  <a:pt x="41" y="433"/>
                  <a:pt x="40" y="435"/>
                  <a:pt x="39" y="436"/>
                </a:cubicBezTo>
                <a:cubicBezTo>
                  <a:pt x="38" y="440"/>
                  <a:pt x="41" y="446"/>
                  <a:pt x="42" y="448"/>
                </a:cubicBezTo>
                <a:cubicBezTo>
                  <a:pt x="44" y="451"/>
                  <a:pt x="44" y="459"/>
                  <a:pt x="44" y="464"/>
                </a:cubicBezTo>
                <a:cubicBezTo>
                  <a:pt x="42" y="464"/>
                  <a:pt x="42" y="464"/>
                  <a:pt x="41" y="465"/>
                </a:cubicBezTo>
                <a:cubicBezTo>
                  <a:pt x="40" y="468"/>
                  <a:pt x="41" y="472"/>
                  <a:pt x="40" y="474"/>
                </a:cubicBezTo>
                <a:cubicBezTo>
                  <a:pt x="40" y="478"/>
                  <a:pt x="42" y="479"/>
                  <a:pt x="43" y="480"/>
                </a:cubicBezTo>
                <a:cubicBezTo>
                  <a:pt x="43" y="484"/>
                  <a:pt x="40" y="484"/>
                  <a:pt x="40" y="487"/>
                </a:cubicBezTo>
                <a:cubicBezTo>
                  <a:pt x="39" y="489"/>
                  <a:pt x="45" y="495"/>
                  <a:pt x="46" y="496"/>
                </a:cubicBezTo>
                <a:cubicBezTo>
                  <a:pt x="46" y="500"/>
                  <a:pt x="44" y="507"/>
                  <a:pt x="45" y="511"/>
                </a:cubicBezTo>
                <a:cubicBezTo>
                  <a:pt x="46" y="513"/>
                  <a:pt x="47" y="514"/>
                  <a:pt x="47" y="517"/>
                </a:cubicBezTo>
                <a:cubicBezTo>
                  <a:pt x="45" y="519"/>
                  <a:pt x="44" y="520"/>
                  <a:pt x="43" y="522"/>
                </a:cubicBezTo>
                <a:cubicBezTo>
                  <a:pt x="43" y="523"/>
                  <a:pt x="43" y="523"/>
                  <a:pt x="43" y="524"/>
                </a:cubicBezTo>
                <a:cubicBezTo>
                  <a:pt x="44" y="527"/>
                  <a:pt x="48" y="526"/>
                  <a:pt x="50" y="531"/>
                </a:cubicBezTo>
                <a:cubicBezTo>
                  <a:pt x="51" y="537"/>
                  <a:pt x="45" y="539"/>
                  <a:pt x="43" y="542"/>
                </a:cubicBezTo>
                <a:cubicBezTo>
                  <a:pt x="41" y="544"/>
                  <a:pt x="40" y="548"/>
                  <a:pt x="38" y="551"/>
                </a:cubicBezTo>
                <a:lnTo>
                  <a:pt x="38" y="551"/>
                </a:lnTo>
                <a:cubicBezTo>
                  <a:pt x="46" y="547"/>
                  <a:pt x="53" y="551"/>
                  <a:pt x="58" y="555"/>
                </a:cubicBezTo>
                <a:cubicBezTo>
                  <a:pt x="58" y="558"/>
                  <a:pt x="56" y="562"/>
                  <a:pt x="54" y="563"/>
                </a:cubicBezTo>
                <a:cubicBezTo>
                  <a:pt x="54" y="564"/>
                  <a:pt x="54" y="564"/>
                  <a:pt x="55" y="565"/>
                </a:cubicBezTo>
                <a:cubicBezTo>
                  <a:pt x="58" y="565"/>
                  <a:pt x="60" y="563"/>
                  <a:pt x="63" y="563"/>
                </a:cubicBezTo>
                <a:cubicBezTo>
                  <a:pt x="65" y="562"/>
                  <a:pt x="67" y="564"/>
                  <a:pt x="70" y="563"/>
                </a:cubicBezTo>
                <a:cubicBezTo>
                  <a:pt x="72" y="563"/>
                  <a:pt x="75" y="562"/>
                  <a:pt x="78" y="563"/>
                </a:cubicBezTo>
                <a:cubicBezTo>
                  <a:pt x="81" y="563"/>
                  <a:pt x="85" y="564"/>
                  <a:pt x="88" y="565"/>
                </a:cubicBezTo>
                <a:close/>
                <a:moveTo>
                  <a:pt x="8" y="400"/>
                </a:moveTo>
                <a:cubicBezTo>
                  <a:pt x="8" y="401"/>
                  <a:pt x="7" y="403"/>
                  <a:pt x="7" y="404"/>
                </a:cubicBezTo>
                <a:cubicBezTo>
                  <a:pt x="7" y="406"/>
                  <a:pt x="8" y="408"/>
                  <a:pt x="7" y="409"/>
                </a:cubicBezTo>
                <a:lnTo>
                  <a:pt x="7" y="412"/>
                </a:lnTo>
                <a:cubicBezTo>
                  <a:pt x="8" y="412"/>
                  <a:pt x="9" y="412"/>
                  <a:pt x="10" y="412"/>
                </a:cubicBezTo>
                <a:cubicBezTo>
                  <a:pt x="11" y="411"/>
                  <a:pt x="10" y="410"/>
                  <a:pt x="11" y="408"/>
                </a:cubicBezTo>
                <a:lnTo>
                  <a:pt x="11" y="408"/>
                </a:lnTo>
                <a:cubicBezTo>
                  <a:pt x="13" y="407"/>
                  <a:pt x="15" y="406"/>
                  <a:pt x="16" y="405"/>
                </a:cubicBezTo>
                <a:cubicBezTo>
                  <a:pt x="17" y="404"/>
                  <a:pt x="18" y="403"/>
                  <a:pt x="18" y="403"/>
                </a:cubicBezTo>
                <a:cubicBezTo>
                  <a:pt x="18" y="398"/>
                  <a:pt x="17" y="396"/>
                  <a:pt x="15" y="393"/>
                </a:cubicBezTo>
                <a:lnTo>
                  <a:pt x="15" y="393"/>
                </a:lnTo>
                <a:cubicBezTo>
                  <a:pt x="14" y="393"/>
                  <a:pt x="13" y="393"/>
                  <a:pt x="13" y="394"/>
                </a:cubicBezTo>
                <a:cubicBezTo>
                  <a:pt x="10" y="393"/>
                  <a:pt x="10" y="389"/>
                  <a:pt x="6" y="388"/>
                </a:cubicBezTo>
                <a:cubicBezTo>
                  <a:pt x="0" y="395"/>
                  <a:pt x="7" y="395"/>
                  <a:pt x="8" y="400"/>
                </a:cubicBezTo>
                <a:close/>
                <a:moveTo>
                  <a:pt x="6" y="359"/>
                </a:moveTo>
                <a:lnTo>
                  <a:pt x="6" y="360"/>
                </a:lnTo>
                <a:lnTo>
                  <a:pt x="7" y="360"/>
                </a:lnTo>
                <a:cubicBezTo>
                  <a:pt x="7" y="359"/>
                  <a:pt x="7" y="359"/>
                  <a:pt x="6" y="359"/>
                </a:cubicBezTo>
                <a:close/>
                <a:moveTo>
                  <a:pt x="471" y="310"/>
                </a:moveTo>
                <a:cubicBezTo>
                  <a:pt x="468" y="307"/>
                  <a:pt x="464" y="305"/>
                  <a:pt x="457" y="305"/>
                </a:cubicBezTo>
                <a:cubicBezTo>
                  <a:pt x="455" y="307"/>
                  <a:pt x="454" y="307"/>
                  <a:pt x="453" y="308"/>
                </a:cubicBezTo>
                <a:cubicBezTo>
                  <a:pt x="457" y="309"/>
                  <a:pt x="460" y="306"/>
                  <a:pt x="464" y="307"/>
                </a:cubicBezTo>
                <a:cubicBezTo>
                  <a:pt x="467" y="308"/>
                  <a:pt x="469" y="309"/>
                  <a:pt x="471" y="310"/>
                </a:cubicBezTo>
                <a:close/>
                <a:moveTo>
                  <a:pt x="599" y="504"/>
                </a:moveTo>
                <a:cubicBezTo>
                  <a:pt x="598" y="505"/>
                  <a:pt x="598" y="505"/>
                  <a:pt x="597" y="505"/>
                </a:cubicBezTo>
                <a:cubicBezTo>
                  <a:pt x="597" y="506"/>
                  <a:pt x="597" y="506"/>
                  <a:pt x="597" y="506"/>
                </a:cubicBezTo>
                <a:cubicBezTo>
                  <a:pt x="597" y="508"/>
                  <a:pt x="599" y="511"/>
                  <a:pt x="600" y="512"/>
                </a:cubicBezTo>
                <a:cubicBezTo>
                  <a:pt x="600" y="517"/>
                  <a:pt x="599" y="518"/>
                  <a:pt x="596" y="520"/>
                </a:cubicBezTo>
                <a:cubicBezTo>
                  <a:pt x="595" y="520"/>
                  <a:pt x="594" y="520"/>
                  <a:pt x="594" y="520"/>
                </a:cubicBezTo>
                <a:cubicBezTo>
                  <a:pt x="593" y="521"/>
                  <a:pt x="593" y="522"/>
                  <a:pt x="593" y="522"/>
                </a:cubicBezTo>
                <a:cubicBezTo>
                  <a:pt x="592" y="527"/>
                  <a:pt x="594" y="531"/>
                  <a:pt x="594" y="535"/>
                </a:cubicBezTo>
                <a:cubicBezTo>
                  <a:pt x="595" y="537"/>
                  <a:pt x="595" y="538"/>
                  <a:pt x="595" y="540"/>
                </a:cubicBezTo>
                <a:cubicBezTo>
                  <a:pt x="595" y="542"/>
                  <a:pt x="597" y="546"/>
                  <a:pt x="596" y="549"/>
                </a:cubicBezTo>
                <a:cubicBezTo>
                  <a:pt x="595" y="552"/>
                  <a:pt x="594" y="555"/>
                  <a:pt x="593" y="558"/>
                </a:cubicBezTo>
                <a:cubicBezTo>
                  <a:pt x="592" y="559"/>
                  <a:pt x="593" y="560"/>
                  <a:pt x="592" y="561"/>
                </a:cubicBezTo>
                <a:cubicBezTo>
                  <a:pt x="591" y="563"/>
                  <a:pt x="588" y="564"/>
                  <a:pt x="587" y="566"/>
                </a:cubicBezTo>
                <a:cubicBezTo>
                  <a:pt x="586" y="568"/>
                  <a:pt x="585" y="572"/>
                  <a:pt x="583" y="573"/>
                </a:cubicBezTo>
                <a:cubicBezTo>
                  <a:pt x="582" y="574"/>
                  <a:pt x="579" y="575"/>
                  <a:pt x="577" y="576"/>
                </a:cubicBezTo>
                <a:cubicBezTo>
                  <a:pt x="576" y="577"/>
                  <a:pt x="577" y="579"/>
                  <a:pt x="576" y="581"/>
                </a:cubicBezTo>
                <a:cubicBezTo>
                  <a:pt x="575" y="582"/>
                  <a:pt x="573" y="583"/>
                  <a:pt x="572" y="585"/>
                </a:cubicBezTo>
                <a:cubicBezTo>
                  <a:pt x="572" y="586"/>
                  <a:pt x="571" y="588"/>
                  <a:pt x="571" y="589"/>
                </a:cubicBezTo>
                <a:cubicBezTo>
                  <a:pt x="570" y="592"/>
                  <a:pt x="562" y="598"/>
                  <a:pt x="557" y="596"/>
                </a:cubicBezTo>
                <a:cubicBezTo>
                  <a:pt x="554" y="596"/>
                  <a:pt x="553" y="594"/>
                  <a:pt x="551" y="593"/>
                </a:cubicBezTo>
                <a:cubicBezTo>
                  <a:pt x="547" y="591"/>
                  <a:pt x="543" y="595"/>
                  <a:pt x="540" y="596"/>
                </a:cubicBezTo>
                <a:cubicBezTo>
                  <a:pt x="537" y="597"/>
                  <a:pt x="532" y="596"/>
                  <a:pt x="530" y="595"/>
                </a:cubicBezTo>
                <a:cubicBezTo>
                  <a:pt x="529" y="594"/>
                  <a:pt x="529" y="593"/>
                  <a:pt x="528" y="593"/>
                </a:cubicBezTo>
                <a:cubicBezTo>
                  <a:pt x="526" y="592"/>
                  <a:pt x="525" y="594"/>
                  <a:pt x="524" y="594"/>
                </a:cubicBezTo>
                <a:cubicBezTo>
                  <a:pt x="521" y="596"/>
                  <a:pt x="518" y="597"/>
                  <a:pt x="515" y="600"/>
                </a:cubicBezTo>
                <a:cubicBezTo>
                  <a:pt x="510" y="601"/>
                  <a:pt x="506" y="599"/>
                  <a:pt x="503" y="596"/>
                </a:cubicBezTo>
                <a:cubicBezTo>
                  <a:pt x="502" y="596"/>
                  <a:pt x="501" y="596"/>
                  <a:pt x="500" y="597"/>
                </a:cubicBezTo>
                <a:cubicBezTo>
                  <a:pt x="498" y="598"/>
                  <a:pt x="497" y="601"/>
                  <a:pt x="496" y="603"/>
                </a:cubicBezTo>
                <a:cubicBezTo>
                  <a:pt x="496" y="604"/>
                  <a:pt x="497" y="605"/>
                  <a:pt x="496" y="606"/>
                </a:cubicBezTo>
                <a:cubicBezTo>
                  <a:pt x="496" y="608"/>
                  <a:pt x="496" y="608"/>
                  <a:pt x="497" y="609"/>
                </a:cubicBezTo>
                <a:cubicBezTo>
                  <a:pt x="503" y="610"/>
                  <a:pt x="510" y="609"/>
                  <a:pt x="515" y="607"/>
                </a:cubicBezTo>
                <a:cubicBezTo>
                  <a:pt x="520" y="606"/>
                  <a:pt x="523" y="611"/>
                  <a:pt x="528" y="609"/>
                </a:cubicBezTo>
                <a:cubicBezTo>
                  <a:pt x="531" y="608"/>
                  <a:pt x="533" y="606"/>
                  <a:pt x="537" y="605"/>
                </a:cubicBezTo>
                <a:cubicBezTo>
                  <a:pt x="540" y="604"/>
                  <a:pt x="543" y="606"/>
                  <a:pt x="547" y="605"/>
                </a:cubicBezTo>
                <a:cubicBezTo>
                  <a:pt x="549" y="605"/>
                  <a:pt x="551" y="603"/>
                  <a:pt x="554" y="602"/>
                </a:cubicBezTo>
                <a:cubicBezTo>
                  <a:pt x="556" y="602"/>
                  <a:pt x="558" y="602"/>
                  <a:pt x="560" y="602"/>
                </a:cubicBezTo>
                <a:cubicBezTo>
                  <a:pt x="565" y="600"/>
                  <a:pt x="570" y="599"/>
                  <a:pt x="575" y="598"/>
                </a:cubicBezTo>
                <a:lnTo>
                  <a:pt x="577" y="598"/>
                </a:lnTo>
                <a:cubicBezTo>
                  <a:pt x="579" y="597"/>
                  <a:pt x="582" y="594"/>
                  <a:pt x="582" y="593"/>
                </a:cubicBezTo>
                <a:cubicBezTo>
                  <a:pt x="582" y="591"/>
                  <a:pt x="582" y="590"/>
                  <a:pt x="582" y="588"/>
                </a:cubicBezTo>
                <a:cubicBezTo>
                  <a:pt x="583" y="586"/>
                  <a:pt x="585" y="585"/>
                  <a:pt x="586" y="583"/>
                </a:cubicBezTo>
                <a:cubicBezTo>
                  <a:pt x="587" y="581"/>
                  <a:pt x="587" y="579"/>
                  <a:pt x="588" y="577"/>
                </a:cubicBezTo>
                <a:cubicBezTo>
                  <a:pt x="589" y="575"/>
                  <a:pt x="591" y="574"/>
                  <a:pt x="593" y="573"/>
                </a:cubicBezTo>
                <a:cubicBezTo>
                  <a:pt x="595" y="572"/>
                  <a:pt x="597" y="574"/>
                  <a:pt x="599" y="572"/>
                </a:cubicBezTo>
                <a:cubicBezTo>
                  <a:pt x="605" y="568"/>
                  <a:pt x="599" y="564"/>
                  <a:pt x="601" y="558"/>
                </a:cubicBezTo>
                <a:cubicBezTo>
                  <a:pt x="601" y="555"/>
                  <a:pt x="603" y="551"/>
                  <a:pt x="602" y="547"/>
                </a:cubicBezTo>
                <a:cubicBezTo>
                  <a:pt x="602" y="546"/>
                  <a:pt x="601" y="544"/>
                  <a:pt x="601" y="543"/>
                </a:cubicBezTo>
                <a:cubicBezTo>
                  <a:pt x="602" y="541"/>
                  <a:pt x="602" y="539"/>
                  <a:pt x="602" y="537"/>
                </a:cubicBezTo>
                <a:cubicBezTo>
                  <a:pt x="603" y="533"/>
                  <a:pt x="602" y="528"/>
                  <a:pt x="603" y="525"/>
                </a:cubicBezTo>
                <a:lnTo>
                  <a:pt x="603" y="520"/>
                </a:lnTo>
                <a:cubicBezTo>
                  <a:pt x="603" y="518"/>
                  <a:pt x="606" y="513"/>
                  <a:pt x="604" y="510"/>
                </a:cubicBezTo>
                <a:cubicBezTo>
                  <a:pt x="604" y="507"/>
                  <a:pt x="602" y="505"/>
                  <a:pt x="599" y="504"/>
                </a:cubicBezTo>
                <a:close/>
                <a:moveTo>
                  <a:pt x="612" y="408"/>
                </a:moveTo>
                <a:cubicBezTo>
                  <a:pt x="612" y="403"/>
                  <a:pt x="610" y="399"/>
                  <a:pt x="609" y="394"/>
                </a:cubicBezTo>
                <a:cubicBezTo>
                  <a:pt x="610" y="392"/>
                  <a:pt x="610" y="390"/>
                  <a:pt x="610" y="388"/>
                </a:cubicBezTo>
                <a:cubicBezTo>
                  <a:pt x="610" y="386"/>
                  <a:pt x="607" y="385"/>
                  <a:pt x="607" y="384"/>
                </a:cubicBezTo>
                <a:lnTo>
                  <a:pt x="607" y="380"/>
                </a:lnTo>
                <a:cubicBezTo>
                  <a:pt x="606" y="379"/>
                  <a:pt x="605" y="378"/>
                  <a:pt x="604" y="377"/>
                </a:cubicBezTo>
                <a:cubicBezTo>
                  <a:pt x="604" y="376"/>
                  <a:pt x="604" y="375"/>
                  <a:pt x="604" y="375"/>
                </a:cubicBezTo>
                <a:cubicBezTo>
                  <a:pt x="604" y="370"/>
                  <a:pt x="608" y="370"/>
                  <a:pt x="609" y="365"/>
                </a:cubicBezTo>
                <a:cubicBezTo>
                  <a:pt x="609" y="364"/>
                  <a:pt x="609" y="362"/>
                  <a:pt x="609" y="362"/>
                </a:cubicBezTo>
                <a:lnTo>
                  <a:pt x="609" y="352"/>
                </a:lnTo>
                <a:cubicBezTo>
                  <a:pt x="609" y="351"/>
                  <a:pt x="608" y="350"/>
                  <a:pt x="608" y="350"/>
                </a:cubicBezTo>
                <a:cubicBezTo>
                  <a:pt x="608" y="345"/>
                  <a:pt x="608" y="341"/>
                  <a:pt x="608" y="337"/>
                </a:cubicBezTo>
                <a:cubicBezTo>
                  <a:pt x="608" y="329"/>
                  <a:pt x="607" y="321"/>
                  <a:pt x="608" y="314"/>
                </a:cubicBezTo>
                <a:cubicBezTo>
                  <a:pt x="609" y="311"/>
                  <a:pt x="607" y="309"/>
                  <a:pt x="607" y="307"/>
                </a:cubicBezTo>
                <a:cubicBezTo>
                  <a:pt x="606" y="304"/>
                  <a:pt x="608" y="301"/>
                  <a:pt x="607" y="299"/>
                </a:cubicBezTo>
                <a:lnTo>
                  <a:pt x="606" y="298"/>
                </a:lnTo>
                <a:lnTo>
                  <a:pt x="605" y="298"/>
                </a:lnTo>
                <a:cubicBezTo>
                  <a:pt x="604" y="299"/>
                  <a:pt x="604" y="299"/>
                  <a:pt x="603" y="300"/>
                </a:cubicBezTo>
                <a:cubicBezTo>
                  <a:pt x="602" y="304"/>
                  <a:pt x="605" y="306"/>
                  <a:pt x="604" y="309"/>
                </a:cubicBezTo>
                <a:cubicBezTo>
                  <a:pt x="602" y="318"/>
                  <a:pt x="602" y="333"/>
                  <a:pt x="603" y="342"/>
                </a:cubicBezTo>
                <a:cubicBezTo>
                  <a:pt x="604" y="345"/>
                  <a:pt x="602" y="348"/>
                  <a:pt x="601" y="350"/>
                </a:cubicBezTo>
                <a:cubicBezTo>
                  <a:pt x="600" y="355"/>
                  <a:pt x="601" y="360"/>
                  <a:pt x="602" y="364"/>
                </a:cubicBezTo>
                <a:cubicBezTo>
                  <a:pt x="602" y="366"/>
                  <a:pt x="603" y="372"/>
                  <a:pt x="603" y="373"/>
                </a:cubicBezTo>
                <a:cubicBezTo>
                  <a:pt x="603" y="373"/>
                  <a:pt x="601" y="374"/>
                  <a:pt x="601" y="375"/>
                </a:cubicBezTo>
                <a:cubicBezTo>
                  <a:pt x="600" y="379"/>
                  <a:pt x="603" y="382"/>
                  <a:pt x="605" y="383"/>
                </a:cubicBezTo>
                <a:cubicBezTo>
                  <a:pt x="605" y="388"/>
                  <a:pt x="602" y="390"/>
                  <a:pt x="601" y="393"/>
                </a:cubicBezTo>
                <a:cubicBezTo>
                  <a:pt x="601" y="396"/>
                  <a:pt x="601" y="398"/>
                  <a:pt x="600" y="401"/>
                </a:cubicBezTo>
                <a:cubicBezTo>
                  <a:pt x="600" y="404"/>
                  <a:pt x="598" y="406"/>
                  <a:pt x="598" y="408"/>
                </a:cubicBezTo>
                <a:cubicBezTo>
                  <a:pt x="597" y="412"/>
                  <a:pt x="600" y="414"/>
                  <a:pt x="600" y="416"/>
                </a:cubicBezTo>
                <a:cubicBezTo>
                  <a:pt x="600" y="418"/>
                  <a:pt x="598" y="420"/>
                  <a:pt x="599" y="422"/>
                </a:cubicBezTo>
                <a:cubicBezTo>
                  <a:pt x="600" y="424"/>
                  <a:pt x="602" y="425"/>
                  <a:pt x="602" y="428"/>
                </a:cubicBezTo>
                <a:cubicBezTo>
                  <a:pt x="603" y="430"/>
                  <a:pt x="602" y="433"/>
                  <a:pt x="601" y="435"/>
                </a:cubicBezTo>
                <a:lnTo>
                  <a:pt x="601" y="441"/>
                </a:lnTo>
                <a:cubicBezTo>
                  <a:pt x="600" y="446"/>
                  <a:pt x="600" y="449"/>
                  <a:pt x="601" y="453"/>
                </a:cubicBezTo>
                <a:cubicBezTo>
                  <a:pt x="603" y="459"/>
                  <a:pt x="599" y="463"/>
                  <a:pt x="597" y="467"/>
                </a:cubicBezTo>
                <a:cubicBezTo>
                  <a:pt x="596" y="471"/>
                  <a:pt x="599" y="474"/>
                  <a:pt x="600" y="476"/>
                </a:cubicBezTo>
                <a:cubicBezTo>
                  <a:pt x="600" y="478"/>
                  <a:pt x="600" y="480"/>
                  <a:pt x="601" y="481"/>
                </a:cubicBezTo>
                <a:cubicBezTo>
                  <a:pt x="602" y="481"/>
                  <a:pt x="602" y="481"/>
                  <a:pt x="602" y="481"/>
                </a:cubicBezTo>
                <a:cubicBezTo>
                  <a:pt x="603" y="480"/>
                  <a:pt x="603" y="479"/>
                  <a:pt x="604" y="478"/>
                </a:cubicBezTo>
                <a:cubicBezTo>
                  <a:pt x="605" y="477"/>
                  <a:pt x="606" y="476"/>
                  <a:pt x="607" y="474"/>
                </a:cubicBezTo>
                <a:cubicBezTo>
                  <a:pt x="608" y="471"/>
                  <a:pt x="604" y="468"/>
                  <a:pt x="605" y="464"/>
                </a:cubicBezTo>
                <a:cubicBezTo>
                  <a:pt x="606" y="462"/>
                  <a:pt x="607" y="460"/>
                  <a:pt x="607" y="458"/>
                </a:cubicBezTo>
                <a:cubicBezTo>
                  <a:pt x="608" y="455"/>
                  <a:pt x="607" y="451"/>
                  <a:pt x="607" y="449"/>
                </a:cubicBezTo>
                <a:cubicBezTo>
                  <a:pt x="608" y="446"/>
                  <a:pt x="607" y="443"/>
                  <a:pt x="607" y="440"/>
                </a:cubicBezTo>
                <a:cubicBezTo>
                  <a:pt x="607" y="438"/>
                  <a:pt x="609" y="437"/>
                  <a:pt x="609" y="434"/>
                </a:cubicBezTo>
                <a:cubicBezTo>
                  <a:pt x="608" y="432"/>
                  <a:pt x="606" y="430"/>
                  <a:pt x="606" y="429"/>
                </a:cubicBezTo>
                <a:cubicBezTo>
                  <a:pt x="605" y="426"/>
                  <a:pt x="606" y="423"/>
                  <a:pt x="607" y="422"/>
                </a:cubicBezTo>
                <a:cubicBezTo>
                  <a:pt x="609" y="416"/>
                  <a:pt x="607" y="412"/>
                  <a:pt x="612" y="408"/>
                </a:cubicBezTo>
                <a:close/>
                <a:moveTo>
                  <a:pt x="619" y="165"/>
                </a:moveTo>
                <a:cubicBezTo>
                  <a:pt x="620" y="164"/>
                  <a:pt x="621" y="162"/>
                  <a:pt x="622" y="161"/>
                </a:cubicBezTo>
                <a:cubicBezTo>
                  <a:pt x="624" y="157"/>
                  <a:pt x="623" y="151"/>
                  <a:pt x="621" y="147"/>
                </a:cubicBezTo>
                <a:cubicBezTo>
                  <a:pt x="619" y="147"/>
                  <a:pt x="617" y="146"/>
                  <a:pt x="614" y="146"/>
                </a:cubicBezTo>
                <a:cubicBezTo>
                  <a:pt x="613" y="146"/>
                  <a:pt x="613" y="146"/>
                  <a:pt x="613" y="147"/>
                </a:cubicBezTo>
                <a:cubicBezTo>
                  <a:pt x="613" y="149"/>
                  <a:pt x="614" y="152"/>
                  <a:pt x="613" y="156"/>
                </a:cubicBezTo>
                <a:cubicBezTo>
                  <a:pt x="612" y="158"/>
                  <a:pt x="611" y="159"/>
                  <a:pt x="610" y="163"/>
                </a:cubicBezTo>
                <a:cubicBezTo>
                  <a:pt x="614" y="166"/>
                  <a:pt x="615" y="167"/>
                  <a:pt x="614" y="173"/>
                </a:cubicBezTo>
                <a:cubicBezTo>
                  <a:pt x="614" y="173"/>
                  <a:pt x="613" y="174"/>
                  <a:pt x="613" y="175"/>
                </a:cubicBezTo>
                <a:cubicBezTo>
                  <a:pt x="611" y="176"/>
                  <a:pt x="609" y="175"/>
                  <a:pt x="608" y="177"/>
                </a:cubicBezTo>
                <a:cubicBezTo>
                  <a:pt x="607" y="180"/>
                  <a:pt x="610" y="182"/>
                  <a:pt x="609" y="184"/>
                </a:cubicBezTo>
                <a:cubicBezTo>
                  <a:pt x="609" y="187"/>
                  <a:pt x="607" y="188"/>
                  <a:pt x="606" y="190"/>
                </a:cubicBezTo>
                <a:cubicBezTo>
                  <a:pt x="606" y="192"/>
                  <a:pt x="607" y="202"/>
                  <a:pt x="608" y="203"/>
                </a:cubicBezTo>
                <a:cubicBezTo>
                  <a:pt x="609" y="207"/>
                  <a:pt x="607" y="209"/>
                  <a:pt x="606" y="212"/>
                </a:cubicBezTo>
                <a:cubicBezTo>
                  <a:pt x="605" y="213"/>
                  <a:pt x="606" y="214"/>
                  <a:pt x="606" y="215"/>
                </a:cubicBezTo>
                <a:cubicBezTo>
                  <a:pt x="606" y="218"/>
                  <a:pt x="606" y="220"/>
                  <a:pt x="606" y="223"/>
                </a:cubicBezTo>
                <a:cubicBezTo>
                  <a:pt x="607" y="224"/>
                  <a:pt x="608" y="225"/>
                  <a:pt x="608" y="226"/>
                </a:cubicBezTo>
                <a:cubicBezTo>
                  <a:pt x="609" y="229"/>
                  <a:pt x="606" y="234"/>
                  <a:pt x="607" y="235"/>
                </a:cubicBezTo>
                <a:cubicBezTo>
                  <a:pt x="607" y="237"/>
                  <a:pt x="608" y="237"/>
                  <a:pt x="609" y="238"/>
                </a:cubicBezTo>
                <a:cubicBezTo>
                  <a:pt x="611" y="237"/>
                  <a:pt x="611" y="236"/>
                  <a:pt x="613" y="235"/>
                </a:cubicBezTo>
                <a:cubicBezTo>
                  <a:pt x="613" y="233"/>
                  <a:pt x="614" y="231"/>
                  <a:pt x="614" y="230"/>
                </a:cubicBezTo>
                <a:cubicBezTo>
                  <a:pt x="615" y="227"/>
                  <a:pt x="613" y="225"/>
                  <a:pt x="613" y="223"/>
                </a:cubicBezTo>
                <a:cubicBezTo>
                  <a:pt x="612" y="221"/>
                  <a:pt x="614" y="218"/>
                  <a:pt x="614" y="216"/>
                </a:cubicBezTo>
                <a:cubicBezTo>
                  <a:pt x="615" y="213"/>
                  <a:pt x="613" y="211"/>
                  <a:pt x="613" y="209"/>
                </a:cubicBezTo>
                <a:cubicBezTo>
                  <a:pt x="613" y="207"/>
                  <a:pt x="614" y="206"/>
                  <a:pt x="614" y="205"/>
                </a:cubicBezTo>
                <a:cubicBezTo>
                  <a:pt x="615" y="200"/>
                  <a:pt x="610" y="198"/>
                  <a:pt x="612" y="194"/>
                </a:cubicBezTo>
                <a:cubicBezTo>
                  <a:pt x="613" y="192"/>
                  <a:pt x="620" y="189"/>
                  <a:pt x="622" y="187"/>
                </a:cubicBezTo>
                <a:cubicBezTo>
                  <a:pt x="622" y="184"/>
                  <a:pt x="624" y="180"/>
                  <a:pt x="623" y="176"/>
                </a:cubicBezTo>
                <a:cubicBezTo>
                  <a:pt x="622" y="174"/>
                  <a:pt x="619" y="167"/>
                  <a:pt x="619" y="165"/>
                </a:cubicBezTo>
                <a:close/>
                <a:moveTo>
                  <a:pt x="301" y="603"/>
                </a:moveTo>
                <a:cubicBezTo>
                  <a:pt x="300" y="603"/>
                  <a:pt x="299" y="603"/>
                  <a:pt x="298" y="604"/>
                </a:cubicBezTo>
                <a:lnTo>
                  <a:pt x="297" y="604"/>
                </a:lnTo>
                <a:cubicBezTo>
                  <a:pt x="297" y="603"/>
                  <a:pt x="298" y="601"/>
                  <a:pt x="298" y="600"/>
                </a:cubicBezTo>
                <a:cubicBezTo>
                  <a:pt x="298" y="600"/>
                  <a:pt x="299" y="600"/>
                  <a:pt x="299" y="599"/>
                </a:cubicBezTo>
                <a:cubicBezTo>
                  <a:pt x="300" y="599"/>
                  <a:pt x="300" y="599"/>
                  <a:pt x="300" y="600"/>
                </a:cubicBezTo>
                <a:cubicBezTo>
                  <a:pt x="301" y="600"/>
                  <a:pt x="301" y="600"/>
                  <a:pt x="302" y="600"/>
                </a:cubicBezTo>
                <a:cubicBezTo>
                  <a:pt x="302" y="601"/>
                  <a:pt x="302" y="602"/>
                  <a:pt x="302" y="603"/>
                </a:cubicBezTo>
                <a:cubicBezTo>
                  <a:pt x="302" y="603"/>
                  <a:pt x="302" y="603"/>
                  <a:pt x="301" y="603"/>
                </a:cubicBezTo>
                <a:close/>
                <a:moveTo>
                  <a:pt x="396" y="595"/>
                </a:moveTo>
                <a:cubicBezTo>
                  <a:pt x="392" y="595"/>
                  <a:pt x="390" y="598"/>
                  <a:pt x="385" y="597"/>
                </a:cubicBezTo>
                <a:cubicBezTo>
                  <a:pt x="382" y="596"/>
                  <a:pt x="381" y="594"/>
                  <a:pt x="378" y="593"/>
                </a:cubicBezTo>
                <a:cubicBezTo>
                  <a:pt x="371" y="593"/>
                  <a:pt x="365" y="593"/>
                  <a:pt x="358" y="593"/>
                </a:cubicBezTo>
                <a:cubicBezTo>
                  <a:pt x="356" y="593"/>
                  <a:pt x="353" y="594"/>
                  <a:pt x="351" y="594"/>
                </a:cubicBezTo>
                <a:cubicBezTo>
                  <a:pt x="350" y="593"/>
                  <a:pt x="348" y="593"/>
                  <a:pt x="346" y="593"/>
                </a:cubicBezTo>
                <a:lnTo>
                  <a:pt x="338" y="593"/>
                </a:lnTo>
                <a:cubicBezTo>
                  <a:pt x="335" y="592"/>
                  <a:pt x="328" y="591"/>
                  <a:pt x="324" y="592"/>
                </a:cubicBezTo>
                <a:lnTo>
                  <a:pt x="312" y="592"/>
                </a:lnTo>
                <a:cubicBezTo>
                  <a:pt x="310" y="593"/>
                  <a:pt x="308" y="594"/>
                  <a:pt x="306" y="595"/>
                </a:cubicBezTo>
                <a:cubicBezTo>
                  <a:pt x="304" y="596"/>
                  <a:pt x="301" y="597"/>
                  <a:pt x="299" y="597"/>
                </a:cubicBezTo>
                <a:cubicBezTo>
                  <a:pt x="296" y="598"/>
                  <a:pt x="294" y="596"/>
                  <a:pt x="292" y="596"/>
                </a:cubicBezTo>
                <a:cubicBezTo>
                  <a:pt x="289" y="595"/>
                  <a:pt x="286" y="595"/>
                  <a:pt x="283" y="595"/>
                </a:cubicBezTo>
                <a:cubicBezTo>
                  <a:pt x="283" y="596"/>
                  <a:pt x="283" y="595"/>
                  <a:pt x="283" y="596"/>
                </a:cubicBezTo>
                <a:cubicBezTo>
                  <a:pt x="283" y="597"/>
                  <a:pt x="290" y="603"/>
                  <a:pt x="291" y="604"/>
                </a:cubicBezTo>
                <a:cubicBezTo>
                  <a:pt x="291" y="604"/>
                  <a:pt x="291" y="605"/>
                  <a:pt x="291" y="605"/>
                </a:cubicBezTo>
                <a:cubicBezTo>
                  <a:pt x="285" y="606"/>
                  <a:pt x="281" y="604"/>
                  <a:pt x="278" y="602"/>
                </a:cubicBezTo>
                <a:cubicBezTo>
                  <a:pt x="278" y="599"/>
                  <a:pt x="279" y="599"/>
                  <a:pt x="280" y="597"/>
                </a:cubicBezTo>
                <a:cubicBezTo>
                  <a:pt x="279" y="596"/>
                  <a:pt x="279" y="596"/>
                  <a:pt x="279" y="596"/>
                </a:cubicBezTo>
                <a:cubicBezTo>
                  <a:pt x="277" y="595"/>
                  <a:pt x="273" y="595"/>
                  <a:pt x="270" y="595"/>
                </a:cubicBezTo>
                <a:cubicBezTo>
                  <a:pt x="269" y="595"/>
                  <a:pt x="267" y="594"/>
                  <a:pt x="265" y="595"/>
                </a:cubicBezTo>
                <a:cubicBezTo>
                  <a:pt x="262" y="595"/>
                  <a:pt x="257" y="596"/>
                  <a:pt x="253" y="595"/>
                </a:cubicBezTo>
                <a:cubicBezTo>
                  <a:pt x="251" y="595"/>
                  <a:pt x="249" y="594"/>
                  <a:pt x="247" y="594"/>
                </a:cubicBezTo>
                <a:cubicBezTo>
                  <a:pt x="243" y="593"/>
                  <a:pt x="238" y="595"/>
                  <a:pt x="234" y="594"/>
                </a:cubicBezTo>
                <a:cubicBezTo>
                  <a:pt x="232" y="594"/>
                  <a:pt x="230" y="595"/>
                  <a:pt x="228" y="595"/>
                </a:cubicBezTo>
                <a:cubicBezTo>
                  <a:pt x="227" y="595"/>
                  <a:pt x="226" y="594"/>
                  <a:pt x="225" y="594"/>
                </a:cubicBezTo>
                <a:cubicBezTo>
                  <a:pt x="224" y="594"/>
                  <a:pt x="215" y="594"/>
                  <a:pt x="215" y="594"/>
                </a:cubicBezTo>
                <a:cubicBezTo>
                  <a:pt x="213" y="594"/>
                  <a:pt x="210" y="593"/>
                  <a:pt x="209" y="593"/>
                </a:cubicBezTo>
                <a:cubicBezTo>
                  <a:pt x="206" y="593"/>
                  <a:pt x="204" y="595"/>
                  <a:pt x="201" y="596"/>
                </a:cubicBezTo>
                <a:cubicBezTo>
                  <a:pt x="196" y="597"/>
                  <a:pt x="193" y="595"/>
                  <a:pt x="189" y="595"/>
                </a:cubicBezTo>
                <a:cubicBezTo>
                  <a:pt x="188" y="596"/>
                  <a:pt x="186" y="597"/>
                  <a:pt x="185" y="598"/>
                </a:cubicBezTo>
                <a:cubicBezTo>
                  <a:pt x="182" y="599"/>
                  <a:pt x="181" y="598"/>
                  <a:pt x="179" y="597"/>
                </a:cubicBezTo>
                <a:cubicBezTo>
                  <a:pt x="178" y="596"/>
                  <a:pt x="178" y="593"/>
                  <a:pt x="177" y="592"/>
                </a:cubicBezTo>
                <a:cubicBezTo>
                  <a:pt x="177" y="590"/>
                  <a:pt x="177" y="589"/>
                  <a:pt x="175" y="588"/>
                </a:cubicBezTo>
                <a:cubicBezTo>
                  <a:pt x="175" y="589"/>
                  <a:pt x="174" y="589"/>
                  <a:pt x="173" y="590"/>
                </a:cubicBezTo>
                <a:cubicBezTo>
                  <a:pt x="172" y="591"/>
                  <a:pt x="171" y="594"/>
                  <a:pt x="170" y="595"/>
                </a:cubicBezTo>
                <a:cubicBezTo>
                  <a:pt x="168" y="596"/>
                  <a:pt x="166" y="596"/>
                  <a:pt x="165" y="598"/>
                </a:cubicBezTo>
                <a:cubicBezTo>
                  <a:pt x="163" y="597"/>
                  <a:pt x="162" y="596"/>
                  <a:pt x="161" y="594"/>
                </a:cubicBezTo>
                <a:cubicBezTo>
                  <a:pt x="157" y="594"/>
                  <a:pt x="154" y="594"/>
                  <a:pt x="152" y="593"/>
                </a:cubicBezTo>
                <a:lnTo>
                  <a:pt x="148" y="593"/>
                </a:lnTo>
                <a:cubicBezTo>
                  <a:pt x="146" y="593"/>
                  <a:pt x="143" y="591"/>
                  <a:pt x="141" y="592"/>
                </a:cubicBezTo>
                <a:cubicBezTo>
                  <a:pt x="139" y="592"/>
                  <a:pt x="137" y="593"/>
                  <a:pt x="136" y="594"/>
                </a:cubicBezTo>
                <a:lnTo>
                  <a:pt x="132" y="594"/>
                </a:lnTo>
                <a:cubicBezTo>
                  <a:pt x="128" y="595"/>
                  <a:pt x="121" y="597"/>
                  <a:pt x="116" y="596"/>
                </a:cubicBezTo>
                <a:cubicBezTo>
                  <a:pt x="114" y="595"/>
                  <a:pt x="110" y="596"/>
                  <a:pt x="107" y="595"/>
                </a:cubicBezTo>
                <a:cubicBezTo>
                  <a:pt x="106" y="595"/>
                  <a:pt x="105" y="594"/>
                  <a:pt x="104" y="594"/>
                </a:cubicBezTo>
                <a:lnTo>
                  <a:pt x="95" y="594"/>
                </a:lnTo>
                <a:cubicBezTo>
                  <a:pt x="90" y="592"/>
                  <a:pt x="82" y="591"/>
                  <a:pt x="76" y="591"/>
                </a:cubicBezTo>
                <a:cubicBezTo>
                  <a:pt x="76" y="592"/>
                  <a:pt x="75" y="592"/>
                  <a:pt x="75" y="593"/>
                </a:cubicBezTo>
                <a:cubicBezTo>
                  <a:pt x="74" y="599"/>
                  <a:pt x="79" y="595"/>
                  <a:pt x="82" y="597"/>
                </a:cubicBezTo>
                <a:cubicBezTo>
                  <a:pt x="85" y="598"/>
                  <a:pt x="86" y="601"/>
                  <a:pt x="89" y="602"/>
                </a:cubicBezTo>
                <a:cubicBezTo>
                  <a:pt x="91" y="603"/>
                  <a:pt x="94" y="602"/>
                  <a:pt x="97" y="602"/>
                </a:cubicBezTo>
                <a:cubicBezTo>
                  <a:pt x="99" y="603"/>
                  <a:pt x="103" y="604"/>
                  <a:pt x="106" y="604"/>
                </a:cubicBezTo>
                <a:cubicBezTo>
                  <a:pt x="108" y="603"/>
                  <a:pt x="113" y="603"/>
                  <a:pt x="116" y="603"/>
                </a:cubicBezTo>
                <a:cubicBezTo>
                  <a:pt x="121" y="605"/>
                  <a:pt x="126" y="607"/>
                  <a:pt x="133" y="605"/>
                </a:cubicBezTo>
                <a:lnTo>
                  <a:pt x="137" y="605"/>
                </a:lnTo>
                <a:cubicBezTo>
                  <a:pt x="145" y="603"/>
                  <a:pt x="157" y="604"/>
                  <a:pt x="164" y="606"/>
                </a:cubicBezTo>
                <a:cubicBezTo>
                  <a:pt x="166" y="606"/>
                  <a:pt x="169" y="606"/>
                  <a:pt x="172" y="606"/>
                </a:cubicBezTo>
                <a:cubicBezTo>
                  <a:pt x="174" y="607"/>
                  <a:pt x="175" y="608"/>
                  <a:pt x="177" y="609"/>
                </a:cubicBezTo>
                <a:cubicBezTo>
                  <a:pt x="183" y="610"/>
                  <a:pt x="186" y="606"/>
                  <a:pt x="191" y="607"/>
                </a:cubicBezTo>
                <a:cubicBezTo>
                  <a:pt x="193" y="607"/>
                  <a:pt x="195" y="609"/>
                  <a:pt x="196" y="609"/>
                </a:cubicBezTo>
                <a:cubicBezTo>
                  <a:pt x="199" y="609"/>
                  <a:pt x="202" y="609"/>
                  <a:pt x="205" y="609"/>
                </a:cubicBezTo>
                <a:cubicBezTo>
                  <a:pt x="207" y="609"/>
                  <a:pt x="209" y="611"/>
                  <a:pt x="212" y="611"/>
                </a:cubicBezTo>
                <a:cubicBezTo>
                  <a:pt x="215" y="610"/>
                  <a:pt x="219" y="608"/>
                  <a:pt x="222" y="608"/>
                </a:cubicBezTo>
                <a:cubicBezTo>
                  <a:pt x="229" y="609"/>
                  <a:pt x="236" y="610"/>
                  <a:pt x="241" y="611"/>
                </a:cubicBezTo>
                <a:cubicBezTo>
                  <a:pt x="244" y="612"/>
                  <a:pt x="247" y="610"/>
                  <a:pt x="251" y="610"/>
                </a:cubicBezTo>
                <a:cubicBezTo>
                  <a:pt x="256" y="612"/>
                  <a:pt x="262" y="612"/>
                  <a:pt x="267" y="610"/>
                </a:cubicBezTo>
                <a:cubicBezTo>
                  <a:pt x="272" y="609"/>
                  <a:pt x="278" y="611"/>
                  <a:pt x="281" y="611"/>
                </a:cubicBezTo>
                <a:cubicBezTo>
                  <a:pt x="282" y="612"/>
                  <a:pt x="284" y="611"/>
                  <a:pt x="286" y="611"/>
                </a:cubicBezTo>
                <a:cubicBezTo>
                  <a:pt x="287" y="611"/>
                  <a:pt x="289" y="612"/>
                  <a:pt x="290" y="612"/>
                </a:cubicBezTo>
                <a:cubicBezTo>
                  <a:pt x="294" y="613"/>
                  <a:pt x="297" y="610"/>
                  <a:pt x="300" y="609"/>
                </a:cubicBezTo>
                <a:lnTo>
                  <a:pt x="305" y="609"/>
                </a:lnTo>
                <a:cubicBezTo>
                  <a:pt x="312" y="609"/>
                  <a:pt x="318" y="611"/>
                  <a:pt x="324" y="609"/>
                </a:cubicBezTo>
                <a:cubicBezTo>
                  <a:pt x="328" y="608"/>
                  <a:pt x="329" y="606"/>
                  <a:pt x="331" y="604"/>
                </a:cubicBezTo>
                <a:cubicBezTo>
                  <a:pt x="331" y="603"/>
                  <a:pt x="331" y="602"/>
                  <a:pt x="331" y="601"/>
                </a:cubicBezTo>
                <a:cubicBezTo>
                  <a:pt x="332" y="600"/>
                  <a:pt x="332" y="600"/>
                  <a:pt x="332" y="600"/>
                </a:cubicBezTo>
                <a:cubicBezTo>
                  <a:pt x="334" y="600"/>
                  <a:pt x="337" y="599"/>
                  <a:pt x="338" y="600"/>
                </a:cubicBezTo>
                <a:cubicBezTo>
                  <a:pt x="339" y="600"/>
                  <a:pt x="339" y="601"/>
                  <a:pt x="339" y="601"/>
                </a:cubicBezTo>
                <a:cubicBezTo>
                  <a:pt x="339" y="605"/>
                  <a:pt x="339" y="605"/>
                  <a:pt x="341" y="609"/>
                </a:cubicBezTo>
                <a:cubicBezTo>
                  <a:pt x="347" y="610"/>
                  <a:pt x="349" y="609"/>
                  <a:pt x="353" y="607"/>
                </a:cubicBezTo>
                <a:cubicBezTo>
                  <a:pt x="355" y="607"/>
                  <a:pt x="356" y="606"/>
                  <a:pt x="357" y="606"/>
                </a:cubicBezTo>
                <a:cubicBezTo>
                  <a:pt x="359" y="605"/>
                  <a:pt x="362" y="601"/>
                  <a:pt x="365" y="602"/>
                </a:cubicBezTo>
                <a:cubicBezTo>
                  <a:pt x="367" y="603"/>
                  <a:pt x="368" y="605"/>
                  <a:pt x="370" y="606"/>
                </a:cubicBezTo>
                <a:cubicBezTo>
                  <a:pt x="372" y="606"/>
                  <a:pt x="374" y="606"/>
                  <a:pt x="376" y="606"/>
                </a:cubicBezTo>
                <a:cubicBezTo>
                  <a:pt x="384" y="608"/>
                  <a:pt x="386" y="606"/>
                  <a:pt x="391" y="603"/>
                </a:cubicBezTo>
                <a:cubicBezTo>
                  <a:pt x="393" y="602"/>
                  <a:pt x="394" y="601"/>
                  <a:pt x="395" y="600"/>
                </a:cubicBezTo>
                <a:cubicBezTo>
                  <a:pt x="396" y="600"/>
                  <a:pt x="397" y="598"/>
                  <a:pt x="397" y="598"/>
                </a:cubicBezTo>
                <a:cubicBezTo>
                  <a:pt x="397" y="597"/>
                  <a:pt x="397" y="597"/>
                  <a:pt x="397" y="596"/>
                </a:cubicBezTo>
                <a:cubicBezTo>
                  <a:pt x="397" y="596"/>
                  <a:pt x="397" y="596"/>
                  <a:pt x="396" y="595"/>
                </a:cubicBezTo>
                <a:close/>
                <a:moveTo>
                  <a:pt x="502" y="319"/>
                </a:moveTo>
                <a:cubicBezTo>
                  <a:pt x="506" y="319"/>
                  <a:pt x="507" y="320"/>
                  <a:pt x="509" y="321"/>
                </a:cubicBezTo>
                <a:cubicBezTo>
                  <a:pt x="508" y="322"/>
                  <a:pt x="505" y="321"/>
                  <a:pt x="503" y="322"/>
                </a:cubicBezTo>
                <a:cubicBezTo>
                  <a:pt x="503" y="321"/>
                  <a:pt x="501" y="321"/>
                  <a:pt x="500" y="320"/>
                </a:cubicBezTo>
                <a:cubicBezTo>
                  <a:pt x="501" y="320"/>
                  <a:pt x="501" y="319"/>
                  <a:pt x="502" y="319"/>
                </a:cubicBezTo>
                <a:close/>
                <a:moveTo>
                  <a:pt x="369" y="560"/>
                </a:moveTo>
                <a:cubicBezTo>
                  <a:pt x="369" y="560"/>
                  <a:pt x="369" y="560"/>
                  <a:pt x="368" y="560"/>
                </a:cubicBezTo>
                <a:cubicBezTo>
                  <a:pt x="367" y="559"/>
                  <a:pt x="366" y="559"/>
                  <a:pt x="366" y="559"/>
                </a:cubicBezTo>
                <a:lnTo>
                  <a:pt x="370" y="559"/>
                </a:lnTo>
                <a:cubicBezTo>
                  <a:pt x="370" y="559"/>
                  <a:pt x="370" y="559"/>
                  <a:pt x="369" y="560"/>
                </a:cubicBezTo>
                <a:close/>
                <a:moveTo>
                  <a:pt x="339" y="332"/>
                </a:moveTo>
                <a:cubicBezTo>
                  <a:pt x="338" y="332"/>
                  <a:pt x="338" y="332"/>
                  <a:pt x="337" y="332"/>
                </a:cubicBezTo>
                <a:cubicBezTo>
                  <a:pt x="336" y="331"/>
                  <a:pt x="336" y="331"/>
                  <a:pt x="335" y="330"/>
                </a:cubicBezTo>
                <a:cubicBezTo>
                  <a:pt x="335" y="329"/>
                  <a:pt x="335" y="328"/>
                  <a:pt x="336" y="327"/>
                </a:cubicBezTo>
                <a:cubicBezTo>
                  <a:pt x="336" y="327"/>
                  <a:pt x="336" y="327"/>
                  <a:pt x="337" y="327"/>
                </a:cubicBezTo>
                <a:cubicBezTo>
                  <a:pt x="337" y="327"/>
                  <a:pt x="337" y="327"/>
                  <a:pt x="338" y="327"/>
                </a:cubicBezTo>
                <a:cubicBezTo>
                  <a:pt x="339" y="327"/>
                  <a:pt x="339" y="328"/>
                  <a:pt x="340" y="329"/>
                </a:cubicBezTo>
                <a:cubicBezTo>
                  <a:pt x="340" y="330"/>
                  <a:pt x="339" y="331"/>
                  <a:pt x="339" y="332"/>
                </a:cubicBezTo>
                <a:close/>
                <a:moveTo>
                  <a:pt x="557" y="338"/>
                </a:moveTo>
                <a:cubicBezTo>
                  <a:pt x="558" y="339"/>
                  <a:pt x="558" y="341"/>
                  <a:pt x="559" y="343"/>
                </a:cubicBezTo>
                <a:cubicBezTo>
                  <a:pt x="559" y="343"/>
                  <a:pt x="559" y="343"/>
                  <a:pt x="559" y="344"/>
                </a:cubicBezTo>
                <a:cubicBezTo>
                  <a:pt x="559" y="344"/>
                  <a:pt x="558" y="344"/>
                  <a:pt x="557" y="343"/>
                </a:cubicBezTo>
                <a:cubicBezTo>
                  <a:pt x="554" y="339"/>
                  <a:pt x="552" y="336"/>
                  <a:pt x="549" y="333"/>
                </a:cubicBezTo>
                <a:cubicBezTo>
                  <a:pt x="552" y="333"/>
                  <a:pt x="555" y="335"/>
                  <a:pt x="557" y="338"/>
                </a:cubicBezTo>
                <a:close/>
                <a:moveTo>
                  <a:pt x="567" y="334"/>
                </a:moveTo>
                <a:cubicBezTo>
                  <a:pt x="568" y="333"/>
                  <a:pt x="568" y="333"/>
                  <a:pt x="569" y="333"/>
                </a:cubicBezTo>
                <a:cubicBezTo>
                  <a:pt x="570" y="333"/>
                  <a:pt x="570" y="333"/>
                  <a:pt x="571" y="334"/>
                </a:cubicBezTo>
                <a:cubicBezTo>
                  <a:pt x="572" y="334"/>
                  <a:pt x="572" y="334"/>
                  <a:pt x="572" y="336"/>
                </a:cubicBezTo>
                <a:cubicBezTo>
                  <a:pt x="572" y="336"/>
                  <a:pt x="572" y="337"/>
                  <a:pt x="572" y="337"/>
                </a:cubicBezTo>
                <a:cubicBezTo>
                  <a:pt x="571" y="338"/>
                  <a:pt x="571" y="338"/>
                  <a:pt x="570" y="339"/>
                </a:cubicBezTo>
                <a:cubicBezTo>
                  <a:pt x="568" y="339"/>
                  <a:pt x="568" y="338"/>
                  <a:pt x="567" y="338"/>
                </a:cubicBezTo>
                <a:cubicBezTo>
                  <a:pt x="567" y="336"/>
                  <a:pt x="566" y="335"/>
                  <a:pt x="567" y="334"/>
                </a:cubicBezTo>
                <a:close/>
                <a:moveTo>
                  <a:pt x="577" y="313"/>
                </a:moveTo>
                <a:cubicBezTo>
                  <a:pt x="577" y="313"/>
                  <a:pt x="578" y="313"/>
                  <a:pt x="579" y="313"/>
                </a:cubicBezTo>
                <a:cubicBezTo>
                  <a:pt x="579" y="314"/>
                  <a:pt x="579" y="314"/>
                  <a:pt x="580" y="315"/>
                </a:cubicBezTo>
                <a:cubicBezTo>
                  <a:pt x="580" y="317"/>
                  <a:pt x="577" y="320"/>
                  <a:pt x="574" y="318"/>
                </a:cubicBezTo>
                <a:cubicBezTo>
                  <a:pt x="572" y="318"/>
                  <a:pt x="571" y="317"/>
                  <a:pt x="570" y="316"/>
                </a:cubicBezTo>
                <a:cubicBezTo>
                  <a:pt x="571" y="313"/>
                  <a:pt x="575" y="314"/>
                  <a:pt x="577" y="313"/>
                </a:cubicBezTo>
                <a:close/>
                <a:moveTo>
                  <a:pt x="576" y="448"/>
                </a:moveTo>
                <a:lnTo>
                  <a:pt x="576" y="448"/>
                </a:lnTo>
                <a:lnTo>
                  <a:pt x="575" y="448"/>
                </a:lnTo>
                <a:lnTo>
                  <a:pt x="575" y="440"/>
                </a:lnTo>
                <a:cubicBezTo>
                  <a:pt x="575" y="441"/>
                  <a:pt x="576" y="441"/>
                  <a:pt x="576" y="441"/>
                </a:cubicBezTo>
                <a:cubicBezTo>
                  <a:pt x="577" y="443"/>
                  <a:pt x="577" y="446"/>
                  <a:pt x="576" y="448"/>
                </a:cubicBezTo>
                <a:close/>
                <a:moveTo>
                  <a:pt x="574" y="410"/>
                </a:moveTo>
                <a:cubicBezTo>
                  <a:pt x="573" y="408"/>
                  <a:pt x="574" y="403"/>
                  <a:pt x="574" y="401"/>
                </a:cubicBezTo>
                <a:cubicBezTo>
                  <a:pt x="576" y="403"/>
                  <a:pt x="575" y="407"/>
                  <a:pt x="574" y="410"/>
                </a:cubicBezTo>
                <a:close/>
                <a:moveTo>
                  <a:pt x="511" y="569"/>
                </a:moveTo>
                <a:cubicBezTo>
                  <a:pt x="517" y="568"/>
                  <a:pt x="522" y="572"/>
                  <a:pt x="526" y="573"/>
                </a:cubicBezTo>
                <a:cubicBezTo>
                  <a:pt x="530" y="573"/>
                  <a:pt x="534" y="573"/>
                  <a:pt x="538" y="573"/>
                </a:cubicBezTo>
                <a:cubicBezTo>
                  <a:pt x="539" y="574"/>
                  <a:pt x="543" y="577"/>
                  <a:pt x="544" y="578"/>
                </a:cubicBezTo>
                <a:cubicBezTo>
                  <a:pt x="546" y="578"/>
                  <a:pt x="546" y="577"/>
                  <a:pt x="547" y="577"/>
                </a:cubicBezTo>
                <a:cubicBezTo>
                  <a:pt x="547" y="573"/>
                  <a:pt x="544" y="573"/>
                  <a:pt x="544" y="568"/>
                </a:cubicBezTo>
                <a:cubicBezTo>
                  <a:pt x="545" y="568"/>
                  <a:pt x="545" y="567"/>
                  <a:pt x="545" y="567"/>
                </a:cubicBezTo>
                <a:cubicBezTo>
                  <a:pt x="547" y="566"/>
                  <a:pt x="547" y="565"/>
                  <a:pt x="549" y="565"/>
                </a:cubicBezTo>
                <a:cubicBezTo>
                  <a:pt x="550" y="565"/>
                  <a:pt x="552" y="565"/>
                  <a:pt x="553" y="565"/>
                </a:cubicBezTo>
                <a:cubicBezTo>
                  <a:pt x="560" y="566"/>
                  <a:pt x="569" y="566"/>
                  <a:pt x="573" y="563"/>
                </a:cubicBezTo>
                <a:cubicBezTo>
                  <a:pt x="576" y="560"/>
                  <a:pt x="573" y="553"/>
                  <a:pt x="575" y="548"/>
                </a:cubicBezTo>
                <a:cubicBezTo>
                  <a:pt x="575" y="546"/>
                  <a:pt x="577" y="544"/>
                  <a:pt x="577" y="543"/>
                </a:cubicBezTo>
                <a:cubicBezTo>
                  <a:pt x="579" y="539"/>
                  <a:pt x="578" y="534"/>
                  <a:pt x="579" y="530"/>
                </a:cubicBezTo>
                <a:cubicBezTo>
                  <a:pt x="579" y="528"/>
                  <a:pt x="579" y="526"/>
                  <a:pt x="580" y="524"/>
                </a:cubicBezTo>
                <a:cubicBezTo>
                  <a:pt x="581" y="524"/>
                  <a:pt x="582" y="523"/>
                  <a:pt x="582" y="522"/>
                </a:cubicBezTo>
                <a:cubicBezTo>
                  <a:pt x="583" y="516"/>
                  <a:pt x="577" y="513"/>
                  <a:pt x="578" y="506"/>
                </a:cubicBezTo>
                <a:cubicBezTo>
                  <a:pt x="580" y="498"/>
                  <a:pt x="586" y="495"/>
                  <a:pt x="588" y="488"/>
                </a:cubicBezTo>
                <a:cubicBezTo>
                  <a:pt x="589" y="486"/>
                  <a:pt x="586" y="482"/>
                  <a:pt x="586" y="478"/>
                </a:cubicBezTo>
                <a:cubicBezTo>
                  <a:pt x="586" y="476"/>
                  <a:pt x="587" y="475"/>
                  <a:pt x="587" y="472"/>
                </a:cubicBezTo>
                <a:cubicBezTo>
                  <a:pt x="586" y="469"/>
                  <a:pt x="584" y="464"/>
                  <a:pt x="584" y="461"/>
                </a:cubicBezTo>
                <a:cubicBezTo>
                  <a:pt x="583" y="458"/>
                  <a:pt x="583" y="454"/>
                  <a:pt x="583" y="451"/>
                </a:cubicBezTo>
                <a:cubicBezTo>
                  <a:pt x="582" y="448"/>
                  <a:pt x="580" y="446"/>
                  <a:pt x="580" y="443"/>
                </a:cubicBezTo>
                <a:cubicBezTo>
                  <a:pt x="579" y="441"/>
                  <a:pt x="581" y="440"/>
                  <a:pt x="582" y="438"/>
                </a:cubicBezTo>
                <a:cubicBezTo>
                  <a:pt x="582" y="437"/>
                  <a:pt x="584" y="430"/>
                  <a:pt x="584" y="428"/>
                </a:cubicBezTo>
                <a:cubicBezTo>
                  <a:pt x="583" y="427"/>
                  <a:pt x="581" y="425"/>
                  <a:pt x="581" y="423"/>
                </a:cubicBezTo>
                <a:lnTo>
                  <a:pt x="583" y="408"/>
                </a:lnTo>
                <a:cubicBezTo>
                  <a:pt x="582" y="405"/>
                  <a:pt x="579" y="403"/>
                  <a:pt x="580" y="399"/>
                </a:cubicBezTo>
                <a:cubicBezTo>
                  <a:pt x="582" y="393"/>
                  <a:pt x="586" y="389"/>
                  <a:pt x="587" y="383"/>
                </a:cubicBezTo>
                <a:cubicBezTo>
                  <a:pt x="589" y="378"/>
                  <a:pt x="583" y="374"/>
                  <a:pt x="582" y="370"/>
                </a:cubicBezTo>
                <a:cubicBezTo>
                  <a:pt x="581" y="365"/>
                  <a:pt x="583" y="362"/>
                  <a:pt x="583" y="359"/>
                </a:cubicBezTo>
                <a:cubicBezTo>
                  <a:pt x="583" y="355"/>
                  <a:pt x="581" y="351"/>
                  <a:pt x="582" y="347"/>
                </a:cubicBezTo>
                <a:cubicBezTo>
                  <a:pt x="583" y="342"/>
                  <a:pt x="587" y="334"/>
                  <a:pt x="590" y="332"/>
                </a:cubicBezTo>
                <a:cubicBezTo>
                  <a:pt x="590" y="327"/>
                  <a:pt x="590" y="324"/>
                  <a:pt x="588" y="321"/>
                </a:cubicBezTo>
                <a:cubicBezTo>
                  <a:pt x="588" y="320"/>
                  <a:pt x="586" y="318"/>
                  <a:pt x="586" y="317"/>
                </a:cubicBezTo>
                <a:cubicBezTo>
                  <a:pt x="585" y="315"/>
                  <a:pt x="586" y="311"/>
                  <a:pt x="587" y="310"/>
                </a:cubicBezTo>
                <a:cubicBezTo>
                  <a:pt x="587" y="308"/>
                  <a:pt x="586" y="309"/>
                  <a:pt x="586" y="308"/>
                </a:cubicBezTo>
                <a:cubicBezTo>
                  <a:pt x="582" y="308"/>
                  <a:pt x="580" y="310"/>
                  <a:pt x="577" y="309"/>
                </a:cubicBezTo>
                <a:cubicBezTo>
                  <a:pt x="572" y="308"/>
                  <a:pt x="568" y="306"/>
                  <a:pt x="563" y="309"/>
                </a:cubicBezTo>
                <a:cubicBezTo>
                  <a:pt x="563" y="310"/>
                  <a:pt x="564" y="313"/>
                  <a:pt x="565" y="314"/>
                </a:cubicBezTo>
                <a:cubicBezTo>
                  <a:pt x="564" y="316"/>
                  <a:pt x="564" y="315"/>
                  <a:pt x="564" y="316"/>
                </a:cubicBezTo>
                <a:cubicBezTo>
                  <a:pt x="559" y="316"/>
                  <a:pt x="560" y="313"/>
                  <a:pt x="558" y="312"/>
                </a:cubicBezTo>
                <a:cubicBezTo>
                  <a:pt x="555" y="311"/>
                  <a:pt x="553" y="311"/>
                  <a:pt x="551" y="311"/>
                </a:cubicBezTo>
                <a:cubicBezTo>
                  <a:pt x="549" y="310"/>
                  <a:pt x="549" y="309"/>
                  <a:pt x="548" y="308"/>
                </a:cubicBezTo>
                <a:cubicBezTo>
                  <a:pt x="545" y="306"/>
                  <a:pt x="541" y="307"/>
                  <a:pt x="538" y="307"/>
                </a:cubicBezTo>
                <a:cubicBezTo>
                  <a:pt x="536" y="308"/>
                  <a:pt x="528" y="309"/>
                  <a:pt x="525" y="308"/>
                </a:cubicBezTo>
                <a:cubicBezTo>
                  <a:pt x="524" y="308"/>
                  <a:pt x="522" y="308"/>
                  <a:pt x="521" y="308"/>
                </a:cubicBezTo>
                <a:cubicBezTo>
                  <a:pt x="519" y="309"/>
                  <a:pt x="518" y="311"/>
                  <a:pt x="517" y="313"/>
                </a:cubicBezTo>
                <a:cubicBezTo>
                  <a:pt x="514" y="313"/>
                  <a:pt x="510" y="314"/>
                  <a:pt x="507" y="312"/>
                </a:cubicBezTo>
                <a:cubicBezTo>
                  <a:pt x="506" y="312"/>
                  <a:pt x="504" y="311"/>
                  <a:pt x="503" y="311"/>
                </a:cubicBezTo>
                <a:cubicBezTo>
                  <a:pt x="501" y="310"/>
                  <a:pt x="500" y="311"/>
                  <a:pt x="498" y="311"/>
                </a:cubicBezTo>
                <a:cubicBezTo>
                  <a:pt x="495" y="312"/>
                  <a:pt x="493" y="310"/>
                  <a:pt x="489" y="311"/>
                </a:cubicBezTo>
                <a:cubicBezTo>
                  <a:pt x="487" y="311"/>
                  <a:pt x="477" y="313"/>
                  <a:pt x="475" y="312"/>
                </a:cubicBezTo>
                <a:cubicBezTo>
                  <a:pt x="473" y="312"/>
                  <a:pt x="472" y="311"/>
                  <a:pt x="471" y="310"/>
                </a:cubicBezTo>
                <a:cubicBezTo>
                  <a:pt x="471" y="311"/>
                  <a:pt x="471" y="311"/>
                  <a:pt x="471" y="311"/>
                </a:cubicBezTo>
                <a:cubicBezTo>
                  <a:pt x="461" y="309"/>
                  <a:pt x="453" y="308"/>
                  <a:pt x="453" y="308"/>
                </a:cubicBezTo>
                <a:cubicBezTo>
                  <a:pt x="453" y="308"/>
                  <a:pt x="452" y="308"/>
                  <a:pt x="452" y="308"/>
                </a:cubicBezTo>
                <a:cubicBezTo>
                  <a:pt x="452" y="308"/>
                  <a:pt x="450" y="307"/>
                  <a:pt x="450" y="307"/>
                </a:cubicBezTo>
                <a:cubicBezTo>
                  <a:pt x="449" y="307"/>
                  <a:pt x="444" y="308"/>
                  <a:pt x="442" y="308"/>
                </a:cubicBezTo>
                <a:cubicBezTo>
                  <a:pt x="431" y="308"/>
                  <a:pt x="422" y="308"/>
                  <a:pt x="414" y="310"/>
                </a:cubicBezTo>
                <a:cubicBezTo>
                  <a:pt x="408" y="311"/>
                  <a:pt x="401" y="306"/>
                  <a:pt x="395" y="308"/>
                </a:cubicBezTo>
                <a:cubicBezTo>
                  <a:pt x="392" y="309"/>
                  <a:pt x="391" y="313"/>
                  <a:pt x="387" y="314"/>
                </a:cubicBezTo>
                <a:cubicBezTo>
                  <a:pt x="384" y="315"/>
                  <a:pt x="382" y="313"/>
                  <a:pt x="380" y="312"/>
                </a:cubicBezTo>
                <a:cubicBezTo>
                  <a:pt x="375" y="311"/>
                  <a:pt x="370" y="310"/>
                  <a:pt x="365" y="309"/>
                </a:cubicBezTo>
                <a:cubicBezTo>
                  <a:pt x="357" y="307"/>
                  <a:pt x="353" y="312"/>
                  <a:pt x="349" y="313"/>
                </a:cubicBezTo>
                <a:cubicBezTo>
                  <a:pt x="344" y="315"/>
                  <a:pt x="340" y="312"/>
                  <a:pt x="337" y="314"/>
                </a:cubicBezTo>
                <a:cubicBezTo>
                  <a:pt x="334" y="315"/>
                  <a:pt x="331" y="321"/>
                  <a:pt x="330" y="324"/>
                </a:cubicBezTo>
                <a:lnTo>
                  <a:pt x="330" y="328"/>
                </a:lnTo>
                <a:cubicBezTo>
                  <a:pt x="329" y="331"/>
                  <a:pt x="325" y="332"/>
                  <a:pt x="324" y="335"/>
                </a:cubicBezTo>
                <a:cubicBezTo>
                  <a:pt x="323" y="337"/>
                  <a:pt x="325" y="339"/>
                  <a:pt x="324" y="342"/>
                </a:cubicBezTo>
                <a:cubicBezTo>
                  <a:pt x="323" y="346"/>
                  <a:pt x="322" y="352"/>
                  <a:pt x="324" y="356"/>
                </a:cubicBezTo>
                <a:cubicBezTo>
                  <a:pt x="326" y="359"/>
                  <a:pt x="330" y="360"/>
                  <a:pt x="330" y="363"/>
                </a:cubicBezTo>
                <a:cubicBezTo>
                  <a:pt x="331" y="365"/>
                  <a:pt x="327" y="370"/>
                  <a:pt x="326" y="372"/>
                </a:cubicBezTo>
                <a:cubicBezTo>
                  <a:pt x="325" y="375"/>
                  <a:pt x="328" y="378"/>
                  <a:pt x="328" y="380"/>
                </a:cubicBezTo>
                <a:cubicBezTo>
                  <a:pt x="329" y="382"/>
                  <a:pt x="329" y="384"/>
                  <a:pt x="329" y="386"/>
                </a:cubicBezTo>
                <a:cubicBezTo>
                  <a:pt x="330" y="390"/>
                  <a:pt x="327" y="392"/>
                  <a:pt x="328" y="396"/>
                </a:cubicBezTo>
                <a:cubicBezTo>
                  <a:pt x="328" y="398"/>
                  <a:pt x="329" y="400"/>
                  <a:pt x="330" y="402"/>
                </a:cubicBezTo>
                <a:cubicBezTo>
                  <a:pt x="331" y="406"/>
                  <a:pt x="328" y="409"/>
                  <a:pt x="328" y="412"/>
                </a:cubicBezTo>
                <a:cubicBezTo>
                  <a:pt x="327" y="416"/>
                  <a:pt x="330" y="420"/>
                  <a:pt x="328" y="423"/>
                </a:cubicBezTo>
                <a:cubicBezTo>
                  <a:pt x="328" y="427"/>
                  <a:pt x="327" y="435"/>
                  <a:pt x="329" y="437"/>
                </a:cubicBezTo>
                <a:cubicBezTo>
                  <a:pt x="330" y="437"/>
                  <a:pt x="333" y="438"/>
                  <a:pt x="334" y="438"/>
                </a:cubicBezTo>
                <a:lnTo>
                  <a:pt x="335" y="442"/>
                </a:lnTo>
                <a:cubicBezTo>
                  <a:pt x="333" y="444"/>
                  <a:pt x="332" y="446"/>
                  <a:pt x="331" y="448"/>
                </a:cubicBezTo>
                <a:cubicBezTo>
                  <a:pt x="330" y="449"/>
                  <a:pt x="329" y="450"/>
                  <a:pt x="328" y="453"/>
                </a:cubicBezTo>
                <a:lnTo>
                  <a:pt x="328" y="456"/>
                </a:lnTo>
                <a:cubicBezTo>
                  <a:pt x="328" y="457"/>
                  <a:pt x="327" y="458"/>
                  <a:pt x="327" y="459"/>
                </a:cubicBezTo>
                <a:cubicBezTo>
                  <a:pt x="327" y="462"/>
                  <a:pt x="328" y="464"/>
                  <a:pt x="328" y="465"/>
                </a:cubicBezTo>
                <a:cubicBezTo>
                  <a:pt x="328" y="466"/>
                  <a:pt x="328" y="467"/>
                  <a:pt x="328" y="468"/>
                </a:cubicBezTo>
                <a:cubicBezTo>
                  <a:pt x="329" y="470"/>
                  <a:pt x="331" y="471"/>
                  <a:pt x="332" y="472"/>
                </a:cubicBezTo>
                <a:cubicBezTo>
                  <a:pt x="332" y="474"/>
                  <a:pt x="333" y="475"/>
                  <a:pt x="333" y="476"/>
                </a:cubicBezTo>
                <a:cubicBezTo>
                  <a:pt x="334" y="477"/>
                  <a:pt x="334" y="477"/>
                  <a:pt x="335" y="477"/>
                </a:cubicBezTo>
                <a:cubicBezTo>
                  <a:pt x="336" y="479"/>
                  <a:pt x="337" y="482"/>
                  <a:pt x="338" y="483"/>
                </a:cubicBezTo>
                <a:cubicBezTo>
                  <a:pt x="338" y="488"/>
                  <a:pt x="335" y="489"/>
                  <a:pt x="333" y="493"/>
                </a:cubicBezTo>
                <a:cubicBezTo>
                  <a:pt x="332" y="495"/>
                  <a:pt x="334" y="497"/>
                  <a:pt x="332" y="500"/>
                </a:cubicBezTo>
                <a:cubicBezTo>
                  <a:pt x="331" y="501"/>
                  <a:pt x="328" y="502"/>
                  <a:pt x="326" y="504"/>
                </a:cubicBezTo>
                <a:cubicBezTo>
                  <a:pt x="325" y="504"/>
                  <a:pt x="325" y="505"/>
                  <a:pt x="325" y="506"/>
                </a:cubicBezTo>
                <a:cubicBezTo>
                  <a:pt x="325" y="513"/>
                  <a:pt x="332" y="520"/>
                  <a:pt x="330" y="526"/>
                </a:cubicBezTo>
                <a:cubicBezTo>
                  <a:pt x="329" y="530"/>
                  <a:pt x="326" y="532"/>
                  <a:pt x="325" y="536"/>
                </a:cubicBezTo>
                <a:cubicBezTo>
                  <a:pt x="324" y="539"/>
                  <a:pt x="326" y="543"/>
                  <a:pt x="327" y="546"/>
                </a:cubicBezTo>
                <a:lnTo>
                  <a:pt x="327" y="549"/>
                </a:lnTo>
                <a:cubicBezTo>
                  <a:pt x="327" y="550"/>
                  <a:pt x="329" y="551"/>
                  <a:pt x="328" y="554"/>
                </a:cubicBezTo>
                <a:cubicBezTo>
                  <a:pt x="328" y="556"/>
                  <a:pt x="323" y="560"/>
                  <a:pt x="325" y="563"/>
                </a:cubicBezTo>
                <a:cubicBezTo>
                  <a:pt x="326" y="565"/>
                  <a:pt x="332" y="569"/>
                  <a:pt x="334" y="569"/>
                </a:cubicBezTo>
                <a:lnTo>
                  <a:pt x="338" y="569"/>
                </a:lnTo>
                <a:cubicBezTo>
                  <a:pt x="339" y="570"/>
                  <a:pt x="340" y="571"/>
                  <a:pt x="341" y="572"/>
                </a:cubicBezTo>
                <a:cubicBezTo>
                  <a:pt x="343" y="573"/>
                  <a:pt x="346" y="574"/>
                  <a:pt x="349" y="574"/>
                </a:cubicBezTo>
                <a:cubicBezTo>
                  <a:pt x="352" y="575"/>
                  <a:pt x="357" y="574"/>
                  <a:pt x="360" y="573"/>
                </a:cubicBezTo>
                <a:cubicBezTo>
                  <a:pt x="363" y="573"/>
                  <a:pt x="366" y="573"/>
                  <a:pt x="369" y="574"/>
                </a:cubicBezTo>
                <a:cubicBezTo>
                  <a:pt x="371" y="574"/>
                  <a:pt x="374" y="573"/>
                  <a:pt x="376" y="574"/>
                </a:cubicBezTo>
                <a:lnTo>
                  <a:pt x="381" y="578"/>
                </a:lnTo>
                <a:cubicBezTo>
                  <a:pt x="384" y="578"/>
                  <a:pt x="386" y="578"/>
                  <a:pt x="387" y="577"/>
                </a:cubicBezTo>
                <a:cubicBezTo>
                  <a:pt x="388" y="576"/>
                  <a:pt x="389" y="575"/>
                  <a:pt x="390" y="574"/>
                </a:cubicBezTo>
                <a:cubicBezTo>
                  <a:pt x="392" y="573"/>
                  <a:pt x="396" y="572"/>
                  <a:pt x="398" y="572"/>
                </a:cubicBezTo>
                <a:cubicBezTo>
                  <a:pt x="399" y="572"/>
                  <a:pt x="408" y="571"/>
                  <a:pt x="408" y="571"/>
                </a:cubicBezTo>
                <a:cubicBezTo>
                  <a:pt x="411" y="572"/>
                  <a:pt x="414" y="574"/>
                  <a:pt x="418" y="573"/>
                </a:cubicBezTo>
                <a:cubicBezTo>
                  <a:pt x="421" y="572"/>
                  <a:pt x="423" y="571"/>
                  <a:pt x="426" y="570"/>
                </a:cubicBezTo>
                <a:cubicBezTo>
                  <a:pt x="432" y="569"/>
                  <a:pt x="435" y="572"/>
                  <a:pt x="438" y="573"/>
                </a:cubicBezTo>
                <a:cubicBezTo>
                  <a:pt x="441" y="573"/>
                  <a:pt x="443" y="573"/>
                  <a:pt x="446" y="573"/>
                </a:cubicBezTo>
                <a:cubicBezTo>
                  <a:pt x="450" y="574"/>
                  <a:pt x="454" y="573"/>
                  <a:pt x="458" y="573"/>
                </a:cubicBezTo>
                <a:cubicBezTo>
                  <a:pt x="460" y="574"/>
                  <a:pt x="462" y="574"/>
                  <a:pt x="463" y="574"/>
                </a:cubicBezTo>
                <a:cubicBezTo>
                  <a:pt x="465" y="574"/>
                  <a:pt x="467" y="574"/>
                  <a:pt x="469" y="574"/>
                </a:cubicBezTo>
                <a:cubicBezTo>
                  <a:pt x="476" y="574"/>
                  <a:pt x="482" y="575"/>
                  <a:pt x="488" y="573"/>
                </a:cubicBezTo>
                <a:cubicBezTo>
                  <a:pt x="492" y="572"/>
                  <a:pt x="498" y="570"/>
                  <a:pt x="502" y="573"/>
                </a:cubicBezTo>
                <a:cubicBezTo>
                  <a:pt x="507" y="573"/>
                  <a:pt x="507" y="570"/>
                  <a:pt x="511" y="569"/>
                </a:cubicBezTo>
                <a:close/>
                <a:moveTo>
                  <a:pt x="480" y="595"/>
                </a:moveTo>
                <a:lnTo>
                  <a:pt x="477" y="597"/>
                </a:lnTo>
                <a:cubicBezTo>
                  <a:pt x="477" y="598"/>
                  <a:pt x="477" y="599"/>
                  <a:pt x="477" y="600"/>
                </a:cubicBezTo>
                <a:cubicBezTo>
                  <a:pt x="476" y="601"/>
                  <a:pt x="474" y="603"/>
                  <a:pt x="473" y="604"/>
                </a:cubicBezTo>
                <a:cubicBezTo>
                  <a:pt x="472" y="604"/>
                  <a:pt x="470" y="605"/>
                  <a:pt x="468" y="605"/>
                </a:cubicBezTo>
                <a:cubicBezTo>
                  <a:pt x="467" y="603"/>
                  <a:pt x="465" y="602"/>
                  <a:pt x="465" y="601"/>
                </a:cubicBezTo>
                <a:cubicBezTo>
                  <a:pt x="464" y="599"/>
                  <a:pt x="465" y="598"/>
                  <a:pt x="464" y="597"/>
                </a:cubicBezTo>
                <a:cubicBezTo>
                  <a:pt x="461" y="597"/>
                  <a:pt x="457" y="595"/>
                  <a:pt x="453" y="597"/>
                </a:cubicBezTo>
                <a:cubicBezTo>
                  <a:pt x="451" y="598"/>
                  <a:pt x="450" y="602"/>
                  <a:pt x="445" y="600"/>
                </a:cubicBezTo>
                <a:cubicBezTo>
                  <a:pt x="443" y="600"/>
                  <a:pt x="443" y="598"/>
                  <a:pt x="441" y="597"/>
                </a:cubicBezTo>
                <a:cubicBezTo>
                  <a:pt x="440" y="597"/>
                  <a:pt x="439" y="598"/>
                  <a:pt x="438" y="598"/>
                </a:cubicBezTo>
                <a:cubicBezTo>
                  <a:pt x="435" y="599"/>
                  <a:pt x="432" y="598"/>
                  <a:pt x="431" y="597"/>
                </a:cubicBezTo>
                <a:cubicBezTo>
                  <a:pt x="430" y="597"/>
                  <a:pt x="429" y="597"/>
                  <a:pt x="428" y="598"/>
                </a:cubicBezTo>
                <a:cubicBezTo>
                  <a:pt x="427" y="598"/>
                  <a:pt x="428" y="598"/>
                  <a:pt x="427" y="599"/>
                </a:cubicBezTo>
                <a:cubicBezTo>
                  <a:pt x="428" y="602"/>
                  <a:pt x="430" y="601"/>
                  <a:pt x="433" y="602"/>
                </a:cubicBezTo>
                <a:cubicBezTo>
                  <a:pt x="434" y="603"/>
                  <a:pt x="435" y="605"/>
                  <a:pt x="437" y="605"/>
                </a:cubicBezTo>
                <a:cubicBezTo>
                  <a:pt x="438" y="606"/>
                  <a:pt x="440" y="606"/>
                  <a:pt x="441" y="606"/>
                </a:cubicBezTo>
                <a:cubicBezTo>
                  <a:pt x="442" y="607"/>
                  <a:pt x="444" y="609"/>
                  <a:pt x="445" y="610"/>
                </a:cubicBezTo>
                <a:cubicBezTo>
                  <a:pt x="451" y="610"/>
                  <a:pt x="462" y="611"/>
                  <a:pt x="468" y="609"/>
                </a:cubicBezTo>
                <a:cubicBezTo>
                  <a:pt x="473" y="608"/>
                  <a:pt x="476" y="610"/>
                  <a:pt x="481" y="610"/>
                </a:cubicBezTo>
                <a:cubicBezTo>
                  <a:pt x="481" y="610"/>
                  <a:pt x="482" y="610"/>
                  <a:pt x="482" y="609"/>
                </a:cubicBezTo>
                <a:cubicBezTo>
                  <a:pt x="483" y="606"/>
                  <a:pt x="483" y="602"/>
                  <a:pt x="485" y="599"/>
                </a:cubicBezTo>
                <a:cubicBezTo>
                  <a:pt x="485" y="597"/>
                  <a:pt x="484" y="597"/>
                  <a:pt x="483" y="596"/>
                </a:cubicBezTo>
                <a:cubicBezTo>
                  <a:pt x="482" y="596"/>
                  <a:pt x="481" y="595"/>
                  <a:pt x="480" y="595"/>
                </a:cubicBezTo>
                <a:close/>
                <a:moveTo>
                  <a:pt x="19" y="430"/>
                </a:moveTo>
                <a:cubicBezTo>
                  <a:pt x="18" y="428"/>
                  <a:pt x="15" y="428"/>
                  <a:pt x="14" y="427"/>
                </a:cubicBezTo>
                <a:cubicBezTo>
                  <a:pt x="13" y="425"/>
                  <a:pt x="14" y="425"/>
                  <a:pt x="12" y="424"/>
                </a:cubicBezTo>
                <a:cubicBezTo>
                  <a:pt x="11" y="423"/>
                  <a:pt x="10" y="423"/>
                  <a:pt x="8" y="423"/>
                </a:cubicBezTo>
                <a:cubicBezTo>
                  <a:pt x="8" y="424"/>
                  <a:pt x="8" y="424"/>
                  <a:pt x="7" y="424"/>
                </a:cubicBezTo>
                <a:cubicBezTo>
                  <a:pt x="6" y="424"/>
                  <a:pt x="6" y="425"/>
                  <a:pt x="5" y="425"/>
                </a:cubicBezTo>
                <a:cubicBezTo>
                  <a:pt x="5" y="428"/>
                  <a:pt x="5" y="430"/>
                  <a:pt x="4" y="433"/>
                </a:cubicBezTo>
                <a:cubicBezTo>
                  <a:pt x="3" y="436"/>
                  <a:pt x="4" y="439"/>
                  <a:pt x="3" y="442"/>
                </a:cubicBezTo>
                <a:cubicBezTo>
                  <a:pt x="3" y="444"/>
                  <a:pt x="3" y="448"/>
                  <a:pt x="4" y="450"/>
                </a:cubicBezTo>
                <a:cubicBezTo>
                  <a:pt x="5" y="454"/>
                  <a:pt x="3" y="458"/>
                  <a:pt x="2" y="461"/>
                </a:cubicBezTo>
                <a:cubicBezTo>
                  <a:pt x="1" y="465"/>
                  <a:pt x="3" y="474"/>
                  <a:pt x="5" y="475"/>
                </a:cubicBezTo>
                <a:lnTo>
                  <a:pt x="5" y="476"/>
                </a:lnTo>
                <a:lnTo>
                  <a:pt x="5" y="476"/>
                </a:lnTo>
                <a:cubicBezTo>
                  <a:pt x="7" y="473"/>
                  <a:pt x="11" y="473"/>
                  <a:pt x="13" y="470"/>
                </a:cubicBezTo>
                <a:cubicBezTo>
                  <a:pt x="13" y="469"/>
                  <a:pt x="13" y="468"/>
                  <a:pt x="14" y="466"/>
                </a:cubicBezTo>
                <a:cubicBezTo>
                  <a:pt x="15" y="464"/>
                  <a:pt x="17" y="463"/>
                  <a:pt x="20" y="462"/>
                </a:cubicBezTo>
                <a:cubicBezTo>
                  <a:pt x="21" y="457"/>
                  <a:pt x="20" y="455"/>
                  <a:pt x="19" y="451"/>
                </a:cubicBezTo>
                <a:lnTo>
                  <a:pt x="19" y="444"/>
                </a:lnTo>
                <a:cubicBezTo>
                  <a:pt x="18" y="443"/>
                  <a:pt x="17" y="442"/>
                  <a:pt x="17" y="441"/>
                </a:cubicBezTo>
                <a:cubicBezTo>
                  <a:pt x="16" y="437"/>
                  <a:pt x="22" y="434"/>
                  <a:pt x="19" y="430"/>
                </a:cubicBezTo>
                <a:close/>
                <a:moveTo>
                  <a:pt x="11" y="276"/>
                </a:moveTo>
                <a:cubicBezTo>
                  <a:pt x="14" y="276"/>
                  <a:pt x="13" y="272"/>
                  <a:pt x="15" y="270"/>
                </a:cubicBezTo>
                <a:cubicBezTo>
                  <a:pt x="15" y="266"/>
                  <a:pt x="11" y="262"/>
                  <a:pt x="8" y="265"/>
                </a:cubicBezTo>
                <a:cubicBezTo>
                  <a:pt x="6" y="265"/>
                  <a:pt x="6" y="264"/>
                  <a:pt x="5" y="264"/>
                </a:cubicBezTo>
                <a:cubicBezTo>
                  <a:pt x="4" y="266"/>
                  <a:pt x="3" y="269"/>
                  <a:pt x="5" y="272"/>
                </a:cubicBezTo>
                <a:cubicBezTo>
                  <a:pt x="6" y="274"/>
                  <a:pt x="9" y="274"/>
                  <a:pt x="11" y="276"/>
                </a:cubicBezTo>
                <a:close/>
                <a:moveTo>
                  <a:pt x="17" y="126"/>
                </a:moveTo>
                <a:lnTo>
                  <a:pt x="17" y="127"/>
                </a:lnTo>
                <a:cubicBezTo>
                  <a:pt x="20" y="127"/>
                  <a:pt x="20" y="127"/>
                  <a:pt x="21" y="126"/>
                </a:cubicBezTo>
                <a:cubicBezTo>
                  <a:pt x="21" y="124"/>
                  <a:pt x="20" y="125"/>
                  <a:pt x="20" y="124"/>
                </a:cubicBezTo>
                <a:cubicBezTo>
                  <a:pt x="18" y="124"/>
                  <a:pt x="18" y="125"/>
                  <a:pt x="17" y="126"/>
                </a:cubicBezTo>
                <a:close/>
                <a:moveTo>
                  <a:pt x="26" y="86"/>
                </a:moveTo>
                <a:lnTo>
                  <a:pt x="26" y="87"/>
                </a:lnTo>
                <a:lnTo>
                  <a:pt x="27" y="87"/>
                </a:lnTo>
                <a:cubicBezTo>
                  <a:pt x="27" y="86"/>
                  <a:pt x="27" y="86"/>
                  <a:pt x="26" y="86"/>
                </a:cubicBezTo>
                <a:close/>
                <a:moveTo>
                  <a:pt x="19" y="87"/>
                </a:moveTo>
                <a:cubicBezTo>
                  <a:pt x="20" y="86"/>
                  <a:pt x="19" y="87"/>
                  <a:pt x="19" y="86"/>
                </a:cubicBezTo>
                <a:cubicBezTo>
                  <a:pt x="18" y="85"/>
                  <a:pt x="18" y="85"/>
                  <a:pt x="16" y="85"/>
                </a:cubicBezTo>
                <a:cubicBezTo>
                  <a:pt x="16" y="85"/>
                  <a:pt x="16" y="85"/>
                  <a:pt x="15" y="86"/>
                </a:cubicBezTo>
                <a:cubicBezTo>
                  <a:pt x="15" y="87"/>
                  <a:pt x="15" y="88"/>
                  <a:pt x="15" y="88"/>
                </a:cubicBezTo>
                <a:cubicBezTo>
                  <a:pt x="16" y="89"/>
                  <a:pt x="16" y="90"/>
                  <a:pt x="17" y="89"/>
                </a:cubicBezTo>
                <a:cubicBezTo>
                  <a:pt x="19" y="89"/>
                  <a:pt x="19" y="88"/>
                  <a:pt x="19" y="87"/>
                </a:cubicBezTo>
                <a:close/>
                <a:moveTo>
                  <a:pt x="17" y="141"/>
                </a:moveTo>
                <a:cubicBezTo>
                  <a:pt x="18" y="142"/>
                  <a:pt x="18" y="141"/>
                  <a:pt x="18" y="142"/>
                </a:cubicBezTo>
                <a:cubicBezTo>
                  <a:pt x="22" y="142"/>
                  <a:pt x="29" y="135"/>
                  <a:pt x="26" y="131"/>
                </a:cubicBezTo>
                <a:cubicBezTo>
                  <a:pt x="26" y="129"/>
                  <a:pt x="25" y="129"/>
                  <a:pt x="23" y="129"/>
                </a:cubicBezTo>
                <a:cubicBezTo>
                  <a:pt x="23" y="129"/>
                  <a:pt x="23" y="129"/>
                  <a:pt x="22" y="129"/>
                </a:cubicBezTo>
                <a:cubicBezTo>
                  <a:pt x="22" y="134"/>
                  <a:pt x="21" y="137"/>
                  <a:pt x="17" y="140"/>
                </a:cubicBezTo>
                <a:cubicBezTo>
                  <a:pt x="17" y="141"/>
                  <a:pt x="17" y="140"/>
                  <a:pt x="17" y="141"/>
                </a:cubicBezTo>
                <a:close/>
                <a:moveTo>
                  <a:pt x="4" y="343"/>
                </a:moveTo>
                <a:cubicBezTo>
                  <a:pt x="5" y="344"/>
                  <a:pt x="6" y="345"/>
                  <a:pt x="6" y="346"/>
                </a:cubicBezTo>
                <a:cubicBezTo>
                  <a:pt x="7" y="349"/>
                  <a:pt x="7" y="352"/>
                  <a:pt x="10" y="353"/>
                </a:cubicBezTo>
                <a:cubicBezTo>
                  <a:pt x="10" y="353"/>
                  <a:pt x="10" y="353"/>
                  <a:pt x="11" y="353"/>
                </a:cubicBezTo>
                <a:cubicBezTo>
                  <a:pt x="11" y="353"/>
                  <a:pt x="11" y="353"/>
                  <a:pt x="12" y="353"/>
                </a:cubicBezTo>
                <a:cubicBezTo>
                  <a:pt x="12" y="351"/>
                  <a:pt x="14" y="341"/>
                  <a:pt x="13" y="339"/>
                </a:cubicBezTo>
                <a:cubicBezTo>
                  <a:pt x="13" y="338"/>
                  <a:pt x="13" y="337"/>
                  <a:pt x="13" y="336"/>
                </a:cubicBezTo>
                <a:cubicBezTo>
                  <a:pt x="15" y="333"/>
                  <a:pt x="18" y="330"/>
                  <a:pt x="20" y="327"/>
                </a:cubicBezTo>
                <a:cubicBezTo>
                  <a:pt x="20" y="325"/>
                  <a:pt x="20" y="324"/>
                  <a:pt x="19" y="324"/>
                </a:cubicBezTo>
                <a:cubicBezTo>
                  <a:pt x="17" y="319"/>
                  <a:pt x="13" y="324"/>
                  <a:pt x="9" y="322"/>
                </a:cubicBezTo>
                <a:cubicBezTo>
                  <a:pt x="6" y="320"/>
                  <a:pt x="8" y="315"/>
                  <a:pt x="5" y="313"/>
                </a:cubicBezTo>
                <a:cubicBezTo>
                  <a:pt x="5" y="311"/>
                  <a:pt x="6" y="311"/>
                  <a:pt x="7" y="310"/>
                </a:cubicBezTo>
                <a:cubicBezTo>
                  <a:pt x="9" y="310"/>
                  <a:pt x="10" y="312"/>
                  <a:pt x="10" y="315"/>
                </a:cubicBezTo>
                <a:cubicBezTo>
                  <a:pt x="11" y="315"/>
                  <a:pt x="13" y="316"/>
                  <a:pt x="14" y="317"/>
                </a:cubicBezTo>
                <a:cubicBezTo>
                  <a:pt x="17" y="317"/>
                  <a:pt x="16" y="316"/>
                  <a:pt x="17" y="314"/>
                </a:cubicBezTo>
                <a:cubicBezTo>
                  <a:pt x="19" y="308"/>
                  <a:pt x="15" y="306"/>
                  <a:pt x="15" y="300"/>
                </a:cubicBezTo>
                <a:cubicBezTo>
                  <a:pt x="14" y="300"/>
                  <a:pt x="14" y="300"/>
                  <a:pt x="13" y="300"/>
                </a:cubicBezTo>
                <a:cubicBezTo>
                  <a:pt x="12" y="301"/>
                  <a:pt x="7" y="302"/>
                  <a:pt x="5" y="301"/>
                </a:cubicBezTo>
                <a:cubicBezTo>
                  <a:pt x="5" y="302"/>
                  <a:pt x="5" y="302"/>
                  <a:pt x="4" y="302"/>
                </a:cubicBezTo>
                <a:cubicBezTo>
                  <a:pt x="4" y="305"/>
                  <a:pt x="3" y="308"/>
                  <a:pt x="4" y="311"/>
                </a:cubicBezTo>
                <a:cubicBezTo>
                  <a:pt x="5" y="311"/>
                  <a:pt x="5" y="312"/>
                  <a:pt x="5" y="313"/>
                </a:cubicBezTo>
                <a:cubicBezTo>
                  <a:pt x="4" y="316"/>
                  <a:pt x="1" y="328"/>
                  <a:pt x="1" y="331"/>
                </a:cubicBezTo>
                <a:cubicBezTo>
                  <a:pt x="1" y="332"/>
                  <a:pt x="3" y="334"/>
                  <a:pt x="3" y="336"/>
                </a:cubicBezTo>
                <a:cubicBezTo>
                  <a:pt x="4" y="339"/>
                  <a:pt x="3" y="341"/>
                  <a:pt x="4" y="343"/>
                </a:cubicBezTo>
                <a:close/>
                <a:moveTo>
                  <a:pt x="25" y="81"/>
                </a:moveTo>
                <a:cubicBezTo>
                  <a:pt x="27" y="81"/>
                  <a:pt x="27" y="81"/>
                  <a:pt x="27" y="80"/>
                </a:cubicBezTo>
                <a:cubicBezTo>
                  <a:pt x="28" y="78"/>
                  <a:pt x="25" y="75"/>
                  <a:pt x="24" y="73"/>
                </a:cubicBezTo>
                <a:cubicBezTo>
                  <a:pt x="24" y="71"/>
                  <a:pt x="26" y="68"/>
                  <a:pt x="26" y="64"/>
                </a:cubicBezTo>
                <a:cubicBezTo>
                  <a:pt x="26" y="64"/>
                  <a:pt x="25" y="64"/>
                  <a:pt x="25" y="64"/>
                </a:cubicBezTo>
                <a:cubicBezTo>
                  <a:pt x="24" y="65"/>
                  <a:pt x="22" y="66"/>
                  <a:pt x="21" y="67"/>
                </a:cubicBezTo>
                <a:cubicBezTo>
                  <a:pt x="20" y="68"/>
                  <a:pt x="21" y="69"/>
                  <a:pt x="20" y="70"/>
                </a:cubicBezTo>
                <a:cubicBezTo>
                  <a:pt x="20" y="72"/>
                  <a:pt x="18" y="74"/>
                  <a:pt x="18" y="76"/>
                </a:cubicBezTo>
                <a:cubicBezTo>
                  <a:pt x="19" y="77"/>
                  <a:pt x="20" y="79"/>
                  <a:pt x="21" y="80"/>
                </a:cubicBezTo>
                <a:cubicBezTo>
                  <a:pt x="22" y="81"/>
                  <a:pt x="24" y="81"/>
                  <a:pt x="25" y="81"/>
                </a:cubicBezTo>
                <a:close/>
                <a:moveTo>
                  <a:pt x="43" y="256"/>
                </a:moveTo>
                <a:cubicBezTo>
                  <a:pt x="44" y="256"/>
                  <a:pt x="44" y="256"/>
                  <a:pt x="45" y="255"/>
                </a:cubicBezTo>
                <a:lnTo>
                  <a:pt x="45" y="253"/>
                </a:lnTo>
                <a:cubicBezTo>
                  <a:pt x="44" y="252"/>
                  <a:pt x="44" y="252"/>
                  <a:pt x="43" y="252"/>
                </a:cubicBezTo>
                <a:cubicBezTo>
                  <a:pt x="43" y="253"/>
                  <a:pt x="42" y="253"/>
                  <a:pt x="42" y="253"/>
                </a:cubicBezTo>
                <a:cubicBezTo>
                  <a:pt x="42" y="254"/>
                  <a:pt x="42" y="254"/>
                  <a:pt x="42" y="255"/>
                </a:cubicBezTo>
                <a:lnTo>
                  <a:pt x="42" y="255"/>
                </a:lnTo>
                <a:cubicBezTo>
                  <a:pt x="43" y="256"/>
                  <a:pt x="43" y="256"/>
                  <a:pt x="43" y="256"/>
                </a:cubicBezTo>
                <a:close/>
                <a:moveTo>
                  <a:pt x="12" y="144"/>
                </a:moveTo>
                <a:cubicBezTo>
                  <a:pt x="13" y="144"/>
                  <a:pt x="14" y="144"/>
                  <a:pt x="14" y="144"/>
                </a:cubicBezTo>
                <a:cubicBezTo>
                  <a:pt x="14" y="143"/>
                  <a:pt x="15" y="143"/>
                  <a:pt x="15" y="142"/>
                </a:cubicBezTo>
                <a:cubicBezTo>
                  <a:pt x="15" y="139"/>
                  <a:pt x="13" y="137"/>
                  <a:pt x="11" y="136"/>
                </a:cubicBezTo>
                <a:cubicBezTo>
                  <a:pt x="11" y="137"/>
                  <a:pt x="10" y="141"/>
                  <a:pt x="11" y="142"/>
                </a:cubicBezTo>
                <a:cubicBezTo>
                  <a:pt x="11" y="143"/>
                  <a:pt x="11" y="143"/>
                  <a:pt x="12" y="144"/>
                </a:cubicBezTo>
                <a:close/>
                <a:moveTo>
                  <a:pt x="28" y="60"/>
                </a:moveTo>
                <a:cubicBezTo>
                  <a:pt x="30" y="60"/>
                  <a:pt x="31" y="59"/>
                  <a:pt x="32" y="58"/>
                </a:cubicBezTo>
                <a:cubicBezTo>
                  <a:pt x="33" y="55"/>
                  <a:pt x="34" y="50"/>
                  <a:pt x="36" y="49"/>
                </a:cubicBezTo>
                <a:cubicBezTo>
                  <a:pt x="39" y="46"/>
                  <a:pt x="43" y="46"/>
                  <a:pt x="45" y="43"/>
                </a:cubicBezTo>
                <a:cubicBezTo>
                  <a:pt x="49" y="37"/>
                  <a:pt x="53" y="31"/>
                  <a:pt x="60" y="28"/>
                </a:cubicBezTo>
                <a:cubicBezTo>
                  <a:pt x="63" y="27"/>
                  <a:pt x="70" y="28"/>
                  <a:pt x="72" y="27"/>
                </a:cubicBezTo>
                <a:lnTo>
                  <a:pt x="74" y="24"/>
                </a:lnTo>
                <a:cubicBezTo>
                  <a:pt x="74" y="22"/>
                  <a:pt x="73" y="22"/>
                  <a:pt x="73" y="21"/>
                </a:cubicBezTo>
                <a:lnTo>
                  <a:pt x="69" y="21"/>
                </a:lnTo>
                <a:cubicBezTo>
                  <a:pt x="68" y="22"/>
                  <a:pt x="64" y="21"/>
                  <a:pt x="62" y="22"/>
                </a:cubicBezTo>
                <a:cubicBezTo>
                  <a:pt x="60" y="23"/>
                  <a:pt x="58" y="25"/>
                  <a:pt x="56" y="26"/>
                </a:cubicBezTo>
                <a:cubicBezTo>
                  <a:pt x="51" y="28"/>
                  <a:pt x="45" y="28"/>
                  <a:pt x="41" y="31"/>
                </a:cubicBezTo>
                <a:cubicBezTo>
                  <a:pt x="40" y="32"/>
                  <a:pt x="40" y="33"/>
                  <a:pt x="39" y="34"/>
                </a:cubicBezTo>
                <a:cubicBezTo>
                  <a:pt x="39" y="35"/>
                  <a:pt x="38" y="36"/>
                  <a:pt x="37" y="36"/>
                </a:cubicBezTo>
                <a:cubicBezTo>
                  <a:pt x="34" y="42"/>
                  <a:pt x="33" y="48"/>
                  <a:pt x="28" y="51"/>
                </a:cubicBezTo>
                <a:cubicBezTo>
                  <a:pt x="28" y="53"/>
                  <a:pt x="27" y="58"/>
                  <a:pt x="28" y="59"/>
                </a:cubicBezTo>
                <a:lnTo>
                  <a:pt x="28" y="60"/>
                </a:lnTo>
                <a:close/>
                <a:moveTo>
                  <a:pt x="5" y="254"/>
                </a:moveTo>
                <a:cubicBezTo>
                  <a:pt x="5" y="256"/>
                  <a:pt x="6" y="257"/>
                  <a:pt x="6" y="257"/>
                </a:cubicBezTo>
                <a:cubicBezTo>
                  <a:pt x="11" y="257"/>
                  <a:pt x="14" y="254"/>
                  <a:pt x="17" y="252"/>
                </a:cubicBezTo>
                <a:cubicBezTo>
                  <a:pt x="17" y="250"/>
                  <a:pt x="15" y="249"/>
                  <a:pt x="15" y="246"/>
                </a:cubicBezTo>
                <a:cubicBezTo>
                  <a:pt x="16" y="244"/>
                  <a:pt x="17" y="241"/>
                  <a:pt x="17" y="239"/>
                </a:cubicBezTo>
                <a:lnTo>
                  <a:pt x="17" y="236"/>
                </a:lnTo>
                <a:cubicBezTo>
                  <a:pt x="18" y="235"/>
                  <a:pt x="19" y="233"/>
                  <a:pt x="19" y="232"/>
                </a:cubicBezTo>
                <a:cubicBezTo>
                  <a:pt x="20" y="231"/>
                  <a:pt x="19" y="229"/>
                  <a:pt x="19" y="228"/>
                </a:cubicBezTo>
                <a:cubicBezTo>
                  <a:pt x="18" y="226"/>
                  <a:pt x="15" y="227"/>
                  <a:pt x="14" y="226"/>
                </a:cubicBezTo>
                <a:cubicBezTo>
                  <a:pt x="10" y="224"/>
                  <a:pt x="10" y="222"/>
                  <a:pt x="6" y="221"/>
                </a:cubicBezTo>
                <a:cubicBezTo>
                  <a:pt x="6" y="222"/>
                  <a:pt x="4" y="226"/>
                  <a:pt x="5" y="228"/>
                </a:cubicBezTo>
                <a:cubicBezTo>
                  <a:pt x="6" y="229"/>
                  <a:pt x="8" y="231"/>
                  <a:pt x="9" y="232"/>
                </a:cubicBezTo>
                <a:cubicBezTo>
                  <a:pt x="8" y="235"/>
                  <a:pt x="6" y="234"/>
                  <a:pt x="4" y="236"/>
                </a:cubicBezTo>
                <a:cubicBezTo>
                  <a:pt x="4" y="241"/>
                  <a:pt x="4" y="245"/>
                  <a:pt x="6" y="250"/>
                </a:cubicBezTo>
                <a:cubicBezTo>
                  <a:pt x="6" y="251"/>
                  <a:pt x="6" y="253"/>
                  <a:pt x="5" y="254"/>
                </a:cubicBezTo>
                <a:close/>
                <a:moveTo>
                  <a:pt x="11" y="170"/>
                </a:moveTo>
                <a:cubicBezTo>
                  <a:pt x="12" y="170"/>
                  <a:pt x="12" y="169"/>
                  <a:pt x="13" y="169"/>
                </a:cubicBezTo>
                <a:cubicBezTo>
                  <a:pt x="13" y="162"/>
                  <a:pt x="11" y="163"/>
                  <a:pt x="15" y="158"/>
                </a:cubicBezTo>
                <a:cubicBezTo>
                  <a:pt x="17" y="158"/>
                  <a:pt x="18" y="158"/>
                  <a:pt x="19" y="159"/>
                </a:cubicBezTo>
                <a:cubicBezTo>
                  <a:pt x="22" y="158"/>
                  <a:pt x="21" y="154"/>
                  <a:pt x="22" y="152"/>
                </a:cubicBezTo>
                <a:cubicBezTo>
                  <a:pt x="22" y="149"/>
                  <a:pt x="19" y="149"/>
                  <a:pt x="18" y="147"/>
                </a:cubicBezTo>
                <a:lnTo>
                  <a:pt x="17" y="147"/>
                </a:lnTo>
                <a:cubicBezTo>
                  <a:pt x="17" y="148"/>
                  <a:pt x="18" y="151"/>
                  <a:pt x="16" y="152"/>
                </a:cubicBezTo>
                <a:cubicBezTo>
                  <a:pt x="15" y="155"/>
                  <a:pt x="12" y="154"/>
                  <a:pt x="10" y="157"/>
                </a:cubicBezTo>
                <a:cubicBezTo>
                  <a:pt x="8" y="160"/>
                  <a:pt x="9" y="166"/>
                  <a:pt x="10" y="170"/>
                </a:cubicBezTo>
                <a:lnTo>
                  <a:pt x="11" y="170"/>
                </a:lnTo>
                <a:close/>
                <a:moveTo>
                  <a:pt x="4" y="294"/>
                </a:moveTo>
                <a:cubicBezTo>
                  <a:pt x="7" y="294"/>
                  <a:pt x="10" y="292"/>
                  <a:pt x="11" y="291"/>
                </a:cubicBezTo>
                <a:cubicBezTo>
                  <a:pt x="14" y="292"/>
                  <a:pt x="13" y="294"/>
                  <a:pt x="15" y="295"/>
                </a:cubicBezTo>
                <a:lnTo>
                  <a:pt x="15" y="295"/>
                </a:lnTo>
                <a:cubicBezTo>
                  <a:pt x="15" y="295"/>
                  <a:pt x="15" y="295"/>
                  <a:pt x="16" y="295"/>
                </a:cubicBezTo>
                <a:cubicBezTo>
                  <a:pt x="18" y="291"/>
                  <a:pt x="17" y="284"/>
                  <a:pt x="15" y="280"/>
                </a:cubicBezTo>
                <a:lnTo>
                  <a:pt x="14" y="280"/>
                </a:lnTo>
                <a:cubicBezTo>
                  <a:pt x="13" y="281"/>
                  <a:pt x="8" y="283"/>
                  <a:pt x="7" y="282"/>
                </a:cubicBezTo>
                <a:cubicBezTo>
                  <a:pt x="4" y="282"/>
                  <a:pt x="4" y="283"/>
                  <a:pt x="2" y="284"/>
                </a:cubicBezTo>
                <a:cubicBezTo>
                  <a:pt x="2" y="285"/>
                  <a:pt x="2" y="288"/>
                  <a:pt x="2" y="290"/>
                </a:cubicBezTo>
                <a:cubicBezTo>
                  <a:pt x="2" y="292"/>
                  <a:pt x="3" y="292"/>
                  <a:pt x="4" y="294"/>
                </a:cubicBezTo>
                <a:close/>
                <a:moveTo>
                  <a:pt x="73" y="50"/>
                </a:moveTo>
                <a:cubicBezTo>
                  <a:pt x="74" y="49"/>
                  <a:pt x="74" y="49"/>
                  <a:pt x="75" y="49"/>
                </a:cubicBezTo>
                <a:cubicBezTo>
                  <a:pt x="78" y="49"/>
                  <a:pt x="80" y="50"/>
                  <a:pt x="82" y="51"/>
                </a:cubicBezTo>
                <a:lnTo>
                  <a:pt x="82" y="52"/>
                </a:lnTo>
                <a:cubicBezTo>
                  <a:pt x="78" y="52"/>
                  <a:pt x="76" y="53"/>
                  <a:pt x="73" y="53"/>
                </a:cubicBezTo>
                <a:cubicBezTo>
                  <a:pt x="73" y="52"/>
                  <a:pt x="73" y="51"/>
                  <a:pt x="73" y="50"/>
                </a:cubicBezTo>
                <a:close/>
                <a:moveTo>
                  <a:pt x="89" y="48"/>
                </a:moveTo>
                <a:cubicBezTo>
                  <a:pt x="94" y="48"/>
                  <a:pt x="96" y="48"/>
                  <a:pt x="99" y="50"/>
                </a:cubicBezTo>
                <a:cubicBezTo>
                  <a:pt x="99" y="52"/>
                  <a:pt x="96" y="53"/>
                  <a:pt x="95" y="54"/>
                </a:cubicBezTo>
                <a:cubicBezTo>
                  <a:pt x="92" y="54"/>
                  <a:pt x="90" y="52"/>
                  <a:pt x="86" y="52"/>
                </a:cubicBezTo>
                <a:lnTo>
                  <a:pt x="86" y="52"/>
                </a:lnTo>
                <a:lnTo>
                  <a:pt x="86" y="52"/>
                </a:lnTo>
                <a:cubicBezTo>
                  <a:pt x="86" y="49"/>
                  <a:pt x="88" y="49"/>
                  <a:pt x="89" y="48"/>
                </a:cubicBezTo>
                <a:close/>
                <a:moveTo>
                  <a:pt x="231" y="288"/>
                </a:moveTo>
                <a:lnTo>
                  <a:pt x="256" y="289"/>
                </a:lnTo>
                <a:cubicBezTo>
                  <a:pt x="258" y="291"/>
                  <a:pt x="259" y="291"/>
                  <a:pt x="260" y="292"/>
                </a:cubicBezTo>
                <a:cubicBezTo>
                  <a:pt x="259" y="292"/>
                  <a:pt x="258" y="292"/>
                  <a:pt x="257" y="292"/>
                </a:cubicBezTo>
                <a:cubicBezTo>
                  <a:pt x="256" y="291"/>
                  <a:pt x="256" y="291"/>
                  <a:pt x="256" y="289"/>
                </a:cubicBezTo>
                <a:cubicBezTo>
                  <a:pt x="250" y="289"/>
                  <a:pt x="244" y="289"/>
                  <a:pt x="237" y="289"/>
                </a:cubicBezTo>
                <a:cubicBezTo>
                  <a:pt x="235" y="289"/>
                  <a:pt x="233" y="288"/>
                  <a:pt x="231" y="288"/>
                </a:cubicBezTo>
                <a:lnTo>
                  <a:pt x="231" y="288"/>
                </a:lnTo>
                <a:lnTo>
                  <a:pt x="231" y="288"/>
                </a:lnTo>
                <a:cubicBezTo>
                  <a:pt x="232" y="289"/>
                  <a:pt x="233" y="289"/>
                  <a:pt x="233" y="291"/>
                </a:cubicBezTo>
                <a:cubicBezTo>
                  <a:pt x="228" y="294"/>
                  <a:pt x="225" y="291"/>
                  <a:pt x="221" y="290"/>
                </a:cubicBezTo>
                <a:cubicBezTo>
                  <a:pt x="218" y="289"/>
                  <a:pt x="215" y="290"/>
                  <a:pt x="213" y="290"/>
                </a:cubicBezTo>
                <a:lnTo>
                  <a:pt x="231" y="288"/>
                </a:lnTo>
                <a:close/>
                <a:moveTo>
                  <a:pt x="244" y="55"/>
                </a:moveTo>
                <a:cubicBezTo>
                  <a:pt x="245" y="54"/>
                  <a:pt x="247" y="53"/>
                  <a:pt x="248" y="52"/>
                </a:cubicBezTo>
                <a:cubicBezTo>
                  <a:pt x="250" y="52"/>
                  <a:pt x="252" y="52"/>
                  <a:pt x="253" y="52"/>
                </a:cubicBezTo>
                <a:cubicBezTo>
                  <a:pt x="251" y="54"/>
                  <a:pt x="247" y="54"/>
                  <a:pt x="245" y="55"/>
                </a:cubicBezTo>
                <a:lnTo>
                  <a:pt x="244" y="55"/>
                </a:lnTo>
                <a:close/>
                <a:moveTo>
                  <a:pt x="268" y="51"/>
                </a:moveTo>
                <a:cubicBezTo>
                  <a:pt x="268" y="52"/>
                  <a:pt x="268" y="52"/>
                  <a:pt x="269" y="52"/>
                </a:cubicBezTo>
                <a:lnTo>
                  <a:pt x="269" y="52"/>
                </a:lnTo>
                <a:cubicBezTo>
                  <a:pt x="268" y="52"/>
                  <a:pt x="267" y="52"/>
                  <a:pt x="267" y="52"/>
                </a:cubicBezTo>
                <a:cubicBezTo>
                  <a:pt x="265" y="52"/>
                  <a:pt x="265" y="52"/>
                  <a:pt x="264" y="51"/>
                </a:cubicBezTo>
                <a:lnTo>
                  <a:pt x="268" y="51"/>
                </a:lnTo>
                <a:close/>
                <a:moveTo>
                  <a:pt x="282" y="280"/>
                </a:moveTo>
                <a:cubicBezTo>
                  <a:pt x="282" y="281"/>
                  <a:pt x="283" y="281"/>
                  <a:pt x="283" y="282"/>
                </a:cubicBezTo>
                <a:cubicBezTo>
                  <a:pt x="284" y="280"/>
                  <a:pt x="285" y="278"/>
                  <a:pt x="286" y="276"/>
                </a:cubicBezTo>
                <a:cubicBezTo>
                  <a:pt x="285" y="275"/>
                  <a:pt x="284" y="275"/>
                  <a:pt x="283" y="274"/>
                </a:cubicBezTo>
                <a:lnTo>
                  <a:pt x="286" y="262"/>
                </a:lnTo>
                <a:cubicBezTo>
                  <a:pt x="285" y="264"/>
                  <a:pt x="285" y="266"/>
                  <a:pt x="285" y="267"/>
                </a:cubicBezTo>
                <a:cubicBezTo>
                  <a:pt x="285" y="267"/>
                  <a:pt x="285" y="267"/>
                  <a:pt x="286" y="267"/>
                </a:cubicBezTo>
                <a:cubicBezTo>
                  <a:pt x="287" y="266"/>
                  <a:pt x="287" y="266"/>
                  <a:pt x="288" y="265"/>
                </a:cubicBezTo>
                <a:cubicBezTo>
                  <a:pt x="288" y="265"/>
                  <a:pt x="288" y="265"/>
                  <a:pt x="288" y="265"/>
                </a:cubicBezTo>
                <a:lnTo>
                  <a:pt x="288" y="259"/>
                </a:lnTo>
                <a:cubicBezTo>
                  <a:pt x="288" y="259"/>
                  <a:pt x="288" y="259"/>
                  <a:pt x="288" y="259"/>
                </a:cubicBezTo>
                <a:cubicBezTo>
                  <a:pt x="288" y="258"/>
                  <a:pt x="287" y="258"/>
                  <a:pt x="287" y="258"/>
                </a:cubicBezTo>
                <a:lnTo>
                  <a:pt x="287" y="257"/>
                </a:lnTo>
                <a:lnTo>
                  <a:pt x="287" y="257"/>
                </a:lnTo>
                <a:lnTo>
                  <a:pt x="287" y="258"/>
                </a:lnTo>
                <a:cubicBezTo>
                  <a:pt x="286" y="258"/>
                  <a:pt x="286" y="260"/>
                  <a:pt x="286" y="262"/>
                </a:cubicBezTo>
                <a:lnTo>
                  <a:pt x="289" y="247"/>
                </a:lnTo>
                <a:cubicBezTo>
                  <a:pt x="290" y="251"/>
                  <a:pt x="289" y="255"/>
                  <a:pt x="288" y="259"/>
                </a:cubicBezTo>
                <a:cubicBezTo>
                  <a:pt x="289" y="261"/>
                  <a:pt x="289" y="264"/>
                  <a:pt x="288" y="265"/>
                </a:cubicBezTo>
                <a:lnTo>
                  <a:pt x="288" y="269"/>
                </a:lnTo>
                <a:cubicBezTo>
                  <a:pt x="287" y="272"/>
                  <a:pt x="287" y="274"/>
                  <a:pt x="286" y="276"/>
                </a:cubicBezTo>
                <a:cubicBezTo>
                  <a:pt x="287" y="277"/>
                  <a:pt x="288" y="278"/>
                  <a:pt x="289" y="278"/>
                </a:cubicBezTo>
                <a:cubicBezTo>
                  <a:pt x="288" y="280"/>
                  <a:pt x="286" y="281"/>
                  <a:pt x="285" y="282"/>
                </a:cubicBezTo>
                <a:cubicBezTo>
                  <a:pt x="284" y="282"/>
                  <a:pt x="284" y="282"/>
                  <a:pt x="283" y="282"/>
                </a:cubicBezTo>
                <a:cubicBezTo>
                  <a:pt x="283" y="284"/>
                  <a:pt x="281" y="285"/>
                  <a:pt x="280" y="287"/>
                </a:cubicBezTo>
                <a:cubicBezTo>
                  <a:pt x="281" y="284"/>
                  <a:pt x="282" y="280"/>
                  <a:pt x="282" y="280"/>
                </a:cubicBezTo>
                <a:close/>
                <a:moveTo>
                  <a:pt x="288" y="196"/>
                </a:moveTo>
                <a:cubicBezTo>
                  <a:pt x="290" y="197"/>
                  <a:pt x="294" y="201"/>
                  <a:pt x="292" y="203"/>
                </a:cubicBezTo>
                <a:cubicBezTo>
                  <a:pt x="292" y="205"/>
                  <a:pt x="290" y="206"/>
                  <a:pt x="288" y="206"/>
                </a:cubicBezTo>
                <a:cubicBezTo>
                  <a:pt x="288" y="205"/>
                  <a:pt x="287" y="205"/>
                  <a:pt x="286" y="205"/>
                </a:cubicBezTo>
                <a:cubicBezTo>
                  <a:pt x="286" y="202"/>
                  <a:pt x="288" y="199"/>
                  <a:pt x="288" y="196"/>
                </a:cubicBezTo>
                <a:close/>
                <a:moveTo>
                  <a:pt x="67" y="57"/>
                </a:moveTo>
                <a:cubicBezTo>
                  <a:pt x="64" y="58"/>
                  <a:pt x="62" y="61"/>
                  <a:pt x="60" y="63"/>
                </a:cubicBezTo>
                <a:cubicBezTo>
                  <a:pt x="59" y="63"/>
                  <a:pt x="59" y="63"/>
                  <a:pt x="59" y="63"/>
                </a:cubicBezTo>
                <a:cubicBezTo>
                  <a:pt x="58" y="62"/>
                  <a:pt x="58" y="62"/>
                  <a:pt x="58" y="61"/>
                </a:cubicBezTo>
                <a:cubicBezTo>
                  <a:pt x="58" y="58"/>
                  <a:pt x="58" y="56"/>
                  <a:pt x="59" y="55"/>
                </a:cubicBezTo>
                <a:cubicBezTo>
                  <a:pt x="63" y="55"/>
                  <a:pt x="64" y="56"/>
                  <a:pt x="67" y="56"/>
                </a:cubicBezTo>
                <a:lnTo>
                  <a:pt x="67" y="57"/>
                </a:lnTo>
                <a:close/>
                <a:moveTo>
                  <a:pt x="65" y="44"/>
                </a:moveTo>
                <a:cubicBezTo>
                  <a:pt x="64" y="44"/>
                  <a:pt x="63" y="46"/>
                  <a:pt x="62" y="47"/>
                </a:cubicBezTo>
                <a:cubicBezTo>
                  <a:pt x="59" y="48"/>
                  <a:pt x="57" y="49"/>
                  <a:pt x="55" y="49"/>
                </a:cubicBezTo>
                <a:cubicBezTo>
                  <a:pt x="53" y="51"/>
                  <a:pt x="52" y="53"/>
                  <a:pt x="51" y="54"/>
                </a:cubicBezTo>
                <a:cubicBezTo>
                  <a:pt x="50" y="54"/>
                  <a:pt x="49" y="55"/>
                  <a:pt x="48" y="55"/>
                </a:cubicBezTo>
                <a:cubicBezTo>
                  <a:pt x="46" y="61"/>
                  <a:pt x="51" y="64"/>
                  <a:pt x="52" y="68"/>
                </a:cubicBezTo>
                <a:cubicBezTo>
                  <a:pt x="53" y="72"/>
                  <a:pt x="50" y="74"/>
                  <a:pt x="49" y="76"/>
                </a:cubicBezTo>
                <a:cubicBezTo>
                  <a:pt x="48" y="78"/>
                  <a:pt x="48" y="80"/>
                  <a:pt x="48" y="83"/>
                </a:cubicBezTo>
                <a:cubicBezTo>
                  <a:pt x="48" y="83"/>
                  <a:pt x="48" y="83"/>
                  <a:pt x="49" y="83"/>
                </a:cubicBezTo>
                <a:lnTo>
                  <a:pt x="48" y="86"/>
                </a:lnTo>
                <a:cubicBezTo>
                  <a:pt x="48" y="85"/>
                  <a:pt x="48" y="84"/>
                  <a:pt x="48" y="83"/>
                </a:cubicBezTo>
                <a:cubicBezTo>
                  <a:pt x="48" y="83"/>
                  <a:pt x="47" y="83"/>
                  <a:pt x="47" y="83"/>
                </a:cubicBezTo>
                <a:cubicBezTo>
                  <a:pt x="45" y="84"/>
                  <a:pt x="42" y="87"/>
                  <a:pt x="40" y="90"/>
                </a:cubicBezTo>
                <a:cubicBezTo>
                  <a:pt x="40" y="92"/>
                  <a:pt x="40" y="94"/>
                  <a:pt x="39" y="95"/>
                </a:cubicBezTo>
                <a:cubicBezTo>
                  <a:pt x="39" y="99"/>
                  <a:pt x="43" y="103"/>
                  <a:pt x="48" y="106"/>
                </a:cubicBezTo>
                <a:lnTo>
                  <a:pt x="47" y="110"/>
                </a:lnTo>
                <a:cubicBezTo>
                  <a:pt x="47" y="112"/>
                  <a:pt x="47" y="113"/>
                  <a:pt x="47" y="115"/>
                </a:cubicBezTo>
                <a:lnTo>
                  <a:pt x="49" y="131"/>
                </a:lnTo>
                <a:cubicBezTo>
                  <a:pt x="49" y="131"/>
                  <a:pt x="49" y="132"/>
                  <a:pt x="50" y="132"/>
                </a:cubicBezTo>
                <a:lnTo>
                  <a:pt x="51" y="142"/>
                </a:lnTo>
                <a:cubicBezTo>
                  <a:pt x="51" y="142"/>
                  <a:pt x="51" y="143"/>
                  <a:pt x="51" y="143"/>
                </a:cubicBezTo>
                <a:cubicBezTo>
                  <a:pt x="50" y="146"/>
                  <a:pt x="51" y="151"/>
                  <a:pt x="50" y="154"/>
                </a:cubicBezTo>
                <a:cubicBezTo>
                  <a:pt x="49" y="156"/>
                  <a:pt x="48" y="157"/>
                  <a:pt x="47" y="159"/>
                </a:cubicBezTo>
                <a:cubicBezTo>
                  <a:pt x="46" y="163"/>
                  <a:pt x="47" y="164"/>
                  <a:pt x="44" y="166"/>
                </a:cubicBezTo>
                <a:cubicBezTo>
                  <a:pt x="44" y="168"/>
                  <a:pt x="47" y="172"/>
                  <a:pt x="49" y="172"/>
                </a:cubicBezTo>
                <a:cubicBezTo>
                  <a:pt x="48" y="175"/>
                  <a:pt x="48" y="176"/>
                  <a:pt x="47" y="178"/>
                </a:cubicBezTo>
                <a:cubicBezTo>
                  <a:pt x="47" y="180"/>
                  <a:pt x="47" y="183"/>
                  <a:pt x="47" y="185"/>
                </a:cubicBezTo>
                <a:lnTo>
                  <a:pt x="47" y="191"/>
                </a:lnTo>
                <a:cubicBezTo>
                  <a:pt x="47" y="196"/>
                  <a:pt x="46" y="201"/>
                  <a:pt x="47" y="206"/>
                </a:cubicBezTo>
                <a:lnTo>
                  <a:pt x="46" y="215"/>
                </a:lnTo>
                <a:lnTo>
                  <a:pt x="47" y="228"/>
                </a:lnTo>
                <a:cubicBezTo>
                  <a:pt x="46" y="227"/>
                  <a:pt x="46" y="226"/>
                  <a:pt x="45" y="226"/>
                </a:cubicBezTo>
                <a:cubicBezTo>
                  <a:pt x="44" y="226"/>
                  <a:pt x="44" y="226"/>
                  <a:pt x="44" y="226"/>
                </a:cubicBezTo>
                <a:cubicBezTo>
                  <a:pt x="42" y="228"/>
                  <a:pt x="43" y="230"/>
                  <a:pt x="44" y="232"/>
                </a:cubicBezTo>
                <a:cubicBezTo>
                  <a:pt x="44" y="233"/>
                  <a:pt x="44" y="235"/>
                  <a:pt x="44" y="236"/>
                </a:cubicBezTo>
                <a:cubicBezTo>
                  <a:pt x="45" y="237"/>
                  <a:pt x="44" y="236"/>
                  <a:pt x="45" y="237"/>
                </a:cubicBezTo>
                <a:cubicBezTo>
                  <a:pt x="46" y="237"/>
                  <a:pt x="47" y="236"/>
                  <a:pt x="48" y="236"/>
                </a:cubicBezTo>
                <a:lnTo>
                  <a:pt x="48" y="240"/>
                </a:lnTo>
                <a:cubicBezTo>
                  <a:pt x="47" y="250"/>
                  <a:pt x="44" y="259"/>
                  <a:pt x="45" y="269"/>
                </a:cubicBezTo>
                <a:cubicBezTo>
                  <a:pt x="45" y="270"/>
                  <a:pt x="44" y="271"/>
                  <a:pt x="44" y="273"/>
                </a:cubicBezTo>
                <a:cubicBezTo>
                  <a:pt x="45" y="271"/>
                  <a:pt x="47" y="270"/>
                  <a:pt x="49" y="269"/>
                </a:cubicBezTo>
                <a:lnTo>
                  <a:pt x="49" y="279"/>
                </a:lnTo>
                <a:cubicBezTo>
                  <a:pt x="48" y="278"/>
                  <a:pt x="47" y="278"/>
                  <a:pt x="46" y="277"/>
                </a:cubicBezTo>
                <a:cubicBezTo>
                  <a:pt x="46" y="278"/>
                  <a:pt x="45" y="278"/>
                  <a:pt x="45" y="278"/>
                </a:cubicBezTo>
                <a:cubicBezTo>
                  <a:pt x="44" y="277"/>
                  <a:pt x="44" y="277"/>
                  <a:pt x="44" y="276"/>
                </a:cubicBezTo>
                <a:cubicBezTo>
                  <a:pt x="43" y="275"/>
                  <a:pt x="43" y="274"/>
                  <a:pt x="44" y="273"/>
                </a:cubicBezTo>
                <a:cubicBezTo>
                  <a:pt x="43" y="273"/>
                  <a:pt x="42" y="274"/>
                  <a:pt x="41" y="275"/>
                </a:cubicBezTo>
                <a:cubicBezTo>
                  <a:pt x="37" y="281"/>
                  <a:pt x="40" y="285"/>
                  <a:pt x="43" y="289"/>
                </a:cubicBezTo>
                <a:cubicBezTo>
                  <a:pt x="43" y="288"/>
                  <a:pt x="44" y="287"/>
                  <a:pt x="44" y="286"/>
                </a:cubicBezTo>
                <a:lnTo>
                  <a:pt x="45" y="286"/>
                </a:lnTo>
                <a:cubicBezTo>
                  <a:pt x="46" y="287"/>
                  <a:pt x="47" y="288"/>
                  <a:pt x="49" y="289"/>
                </a:cubicBezTo>
                <a:cubicBezTo>
                  <a:pt x="49" y="289"/>
                  <a:pt x="49" y="291"/>
                  <a:pt x="50" y="291"/>
                </a:cubicBezTo>
                <a:cubicBezTo>
                  <a:pt x="51" y="292"/>
                  <a:pt x="51" y="293"/>
                  <a:pt x="52" y="293"/>
                </a:cubicBezTo>
                <a:cubicBezTo>
                  <a:pt x="56" y="293"/>
                  <a:pt x="60" y="293"/>
                  <a:pt x="65" y="293"/>
                </a:cubicBezTo>
                <a:cubicBezTo>
                  <a:pt x="66" y="293"/>
                  <a:pt x="66" y="293"/>
                  <a:pt x="66" y="292"/>
                </a:cubicBezTo>
                <a:cubicBezTo>
                  <a:pt x="64" y="291"/>
                  <a:pt x="62" y="291"/>
                  <a:pt x="60" y="290"/>
                </a:cubicBezTo>
                <a:lnTo>
                  <a:pt x="69" y="290"/>
                </a:lnTo>
                <a:cubicBezTo>
                  <a:pt x="68" y="291"/>
                  <a:pt x="67" y="292"/>
                  <a:pt x="66" y="292"/>
                </a:cubicBezTo>
                <a:cubicBezTo>
                  <a:pt x="66" y="292"/>
                  <a:pt x="66" y="292"/>
                  <a:pt x="67" y="292"/>
                </a:cubicBezTo>
                <a:lnTo>
                  <a:pt x="67" y="293"/>
                </a:lnTo>
                <a:lnTo>
                  <a:pt x="65" y="293"/>
                </a:lnTo>
                <a:cubicBezTo>
                  <a:pt x="65" y="293"/>
                  <a:pt x="65" y="293"/>
                  <a:pt x="65" y="293"/>
                </a:cubicBezTo>
                <a:cubicBezTo>
                  <a:pt x="60" y="295"/>
                  <a:pt x="53" y="294"/>
                  <a:pt x="47" y="294"/>
                </a:cubicBezTo>
                <a:cubicBezTo>
                  <a:pt x="46" y="292"/>
                  <a:pt x="45" y="291"/>
                  <a:pt x="43" y="289"/>
                </a:cubicBezTo>
                <a:cubicBezTo>
                  <a:pt x="43" y="291"/>
                  <a:pt x="43" y="292"/>
                  <a:pt x="45" y="295"/>
                </a:cubicBezTo>
                <a:cubicBezTo>
                  <a:pt x="46" y="296"/>
                  <a:pt x="47" y="296"/>
                  <a:pt x="48" y="297"/>
                </a:cubicBezTo>
                <a:cubicBezTo>
                  <a:pt x="51" y="297"/>
                  <a:pt x="53" y="296"/>
                  <a:pt x="55" y="296"/>
                </a:cubicBezTo>
                <a:cubicBezTo>
                  <a:pt x="58" y="295"/>
                  <a:pt x="60" y="296"/>
                  <a:pt x="62" y="296"/>
                </a:cubicBezTo>
                <a:cubicBezTo>
                  <a:pt x="66" y="297"/>
                  <a:pt x="71" y="295"/>
                  <a:pt x="73" y="295"/>
                </a:cubicBezTo>
                <a:cubicBezTo>
                  <a:pt x="76" y="294"/>
                  <a:pt x="78" y="296"/>
                  <a:pt x="81" y="295"/>
                </a:cubicBezTo>
                <a:cubicBezTo>
                  <a:pt x="83" y="295"/>
                  <a:pt x="86" y="294"/>
                  <a:pt x="89" y="293"/>
                </a:cubicBezTo>
                <a:cubicBezTo>
                  <a:pt x="95" y="292"/>
                  <a:pt x="99" y="294"/>
                  <a:pt x="101" y="295"/>
                </a:cubicBezTo>
                <a:cubicBezTo>
                  <a:pt x="103" y="296"/>
                  <a:pt x="106" y="296"/>
                  <a:pt x="108" y="296"/>
                </a:cubicBezTo>
                <a:cubicBezTo>
                  <a:pt x="113" y="297"/>
                  <a:pt x="116" y="295"/>
                  <a:pt x="119" y="294"/>
                </a:cubicBezTo>
                <a:cubicBezTo>
                  <a:pt x="126" y="294"/>
                  <a:pt x="134" y="295"/>
                  <a:pt x="141" y="295"/>
                </a:cubicBezTo>
                <a:cubicBezTo>
                  <a:pt x="152" y="295"/>
                  <a:pt x="165" y="296"/>
                  <a:pt x="175" y="294"/>
                </a:cubicBezTo>
                <a:cubicBezTo>
                  <a:pt x="178" y="293"/>
                  <a:pt x="183" y="294"/>
                  <a:pt x="185" y="292"/>
                </a:cubicBezTo>
                <a:cubicBezTo>
                  <a:pt x="189" y="292"/>
                  <a:pt x="190" y="295"/>
                  <a:pt x="192" y="296"/>
                </a:cubicBezTo>
                <a:cubicBezTo>
                  <a:pt x="194" y="296"/>
                  <a:pt x="196" y="296"/>
                  <a:pt x="199" y="295"/>
                </a:cubicBezTo>
                <a:cubicBezTo>
                  <a:pt x="198" y="294"/>
                  <a:pt x="197" y="294"/>
                  <a:pt x="196" y="294"/>
                </a:cubicBezTo>
                <a:cubicBezTo>
                  <a:pt x="194" y="293"/>
                  <a:pt x="192" y="293"/>
                  <a:pt x="191" y="292"/>
                </a:cubicBezTo>
                <a:lnTo>
                  <a:pt x="204" y="290"/>
                </a:lnTo>
                <a:cubicBezTo>
                  <a:pt x="204" y="291"/>
                  <a:pt x="204" y="291"/>
                  <a:pt x="204" y="291"/>
                </a:cubicBezTo>
                <a:cubicBezTo>
                  <a:pt x="203" y="292"/>
                  <a:pt x="201" y="294"/>
                  <a:pt x="199" y="295"/>
                </a:cubicBezTo>
                <a:cubicBezTo>
                  <a:pt x="204" y="295"/>
                  <a:pt x="209" y="295"/>
                  <a:pt x="214" y="296"/>
                </a:cubicBezTo>
                <a:cubicBezTo>
                  <a:pt x="219" y="297"/>
                  <a:pt x="225" y="297"/>
                  <a:pt x="231" y="298"/>
                </a:cubicBezTo>
                <a:lnTo>
                  <a:pt x="246" y="298"/>
                </a:lnTo>
                <a:cubicBezTo>
                  <a:pt x="253" y="300"/>
                  <a:pt x="262" y="300"/>
                  <a:pt x="268" y="297"/>
                </a:cubicBezTo>
                <a:cubicBezTo>
                  <a:pt x="270" y="297"/>
                  <a:pt x="271" y="296"/>
                  <a:pt x="273" y="295"/>
                </a:cubicBezTo>
                <a:cubicBezTo>
                  <a:pt x="273" y="295"/>
                  <a:pt x="273" y="295"/>
                  <a:pt x="273" y="295"/>
                </a:cubicBezTo>
                <a:cubicBezTo>
                  <a:pt x="273" y="295"/>
                  <a:pt x="274" y="295"/>
                  <a:pt x="275" y="296"/>
                </a:cubicBezTo>
                <a:cubicBezTo>
                  <a:pt x="278" y="296"/>
                  <a:pt x="278" y="294"/>
                  <a:pt x="280" y="293"/>
                </a:cubicBezTo>
                <a:cubicBezTo>
                  <a:pt x="283" y="292"/>
                  <a:pt x="285" y="293"/>
                  <a:pt x="288" y="292"/>
                </a:cubicBezTo>
                <a:cubicBezTo>
                  <a:pt x="291" y="291"/>
                  <a:pt x="293" y="288"/>
                  <a:pt x="295" y="286"/>
                </a:cubicBezTo>
                <a:cubicBezTo>
                  <a:pt x="295" y="282"/>
                  <a:pt x="292" y="279"/>
                  <a:pt x="290" y="277"/>
                </a:cubicBezTo>
                <a:cubicBezTo>
                  <a:pt x="291" y="274"/>
                  <a:pt x="293" y="272"/>
                  <a:pt x="293" y="268"/>
                </a:cubicBezTo>
                <a:cubicBezTo>
                  <a:pt x="295" y="264"/>
                  <a:pt x="293" y="260"/>
                  <a:pt x="294" y="256"/>
                </a:cubicBezTo>
                <a:cubicBezTo>
                  <a:pt x="295" y="252"/>
                  <a:pt x="297" y="249"/>
                  <a:pt x="298" y="246"/>
                </a:cubicBezTo>
                <a:cubicBezTo>
                  <a:pt x="299" y="243"/>
                  <a:pt x="298" y="234"/>
                  <a:pt x="297" y="232"/>
                </a:cubicBezTo>
                <a:cubicBezTo>
                  <a:pt x="296" y="230"/>
                  <a:pt x="294" y="228"/>
                  <a:pt x="295" y="224"/>
                </a:cubicBezTo>
                <a:cubicBezTo>
                  <a:pt x="296" y="221"/>
                  <a:pt x="298" y="218"/>
                  <a:pt x="299" y="214"/>
                </a:cubicBezTo>
                <a:cubicBezTo>
                  <a:pt x="299" y="209"/>
                  <a:pt x="299" y="204"/>
                  <a:pt x="299" y="200"/>
                </a:cubicBezTo>
                <a:cubicBezTo>
                  <a:pt x="299" y="199"/>
                  <a:pt x="300" y="197"/>
                  <a:pt x="300" y="196"/>
                </a:cubicBezTo>
                <a:cubicBezTo>
                  <a:pt x="299" y="195"/>
                  <a:pt x="297" y="193"/>
                  <a:pt x="296" y="192"/>
                </a:cubicBezTo>
                <a:cubicBezTo>
                  <a:pt x="296" y="188"/>
                  <a:pt x="298" y="186"/>
                  <a:pt x="301" y="185"/>
                </a:cubicBezTo>
                <a:cubicBezTo>
                  <a:pt x="301" y="183"/>
                  <a:pt x="300" y="181"/>
                  <a:pt x="301" y="179"/>
                </a:cubicBezTo>
                <a:cubicBezTo>
                  <a:pt x="301" y="176"/>
                  <a:pt x="303" y="173"/>
                  <a:pt x="302" y="169"/>
                </a:cubicBezTo>
                <a:cubicBezTo>
                  <a:pt x="301" y="165"/>
                  <a:pt x="299" y="162"/>
                  <a:pt x="298" y="159"/>
                </a:cubicBezTo>
                <a:cubicBezTo>
                  <a:pt x="298" y="157"/>
                  <a:pt x="298" y="155"/>
                  <a:pt x="298" y="153"/>
                </a:cubicBezTo>
                <a:cubicBezTo>
                  <a:pt x="298" y="151"/>
                  <a:pt x="297" y="149"/>
                  <a:pt x="297" y="148"/>
                </a:cubicBezTo>
                <a:cubicBezTo>
                  <a:pt x="297" y="144"/>
                  <a:pt x="297" y="141"/>
                  <a:pt x="297" y="137"/>
                </a:cubicBezTo>
                <a:cubicBezTo>
                  <a:pt x="297" y="136"/>
                  <a:pt x="295" y="135"/>
                  <a:pt x="295" y="134"/>
                </a:cubicBezTo>
                <a:cubicBezTo>
                  <a:pt x="295" y="132"/>
                  <a:pt x="296" y="129"/>
                  <a:pt x="296" y="128"/>
                </a:cubicBezTo>
                <a:cubicBezTo>
                  <a:pt x="298" y="124"/>
                  <a:pt x="298" y="120"/>
                  <a:pt x="299" y="116"/>
                </a:cubicBezTo>
                <a:lnTo>
                  <a:pt x="299" y="110"/>
                </a:lnTo>
                <a:cubicBezTo>
                  <a:pt x="299" y="103"/>
                  <a:pt x="297" y="97"/>
                  <a:pt x="296" y="91"/>
                </a:cubicBezTo>
                <a:cubicBezTo>
                  <a:pt x="296" y="87"/>
                  <a:pt x="299" y="81"/>
                  <a:pt x="298" y="77"/>
                </a:cubicBezTo>
                <a:cubicBezTo>
                  <a:pt x="297" y="75"/>
                  <a:pt x="296" y="70"/>
                  <a:pt x="295" y="68"/>
                </a:cubicBezTo>
                <a:cubicBezTo>
                  <a:pt x="294" y="67"/>
                  <a:pt x="292" y="65"/>
                  <a:pt x="291" y="64"/>
                </a:cubicBezTo>
                <a:cubicBezTo>
                  <a:pt x="289" y="64"/>
                  <a:pt x="288" y="64"/>
                  <a:pt x="287" y="64"/>
                </a:cubicBezTo>
                <a:cubicBezTo>
                  <a:pt x="285" y="62"/>
                  <a:pt x="283" y="59"/>
                  <a:pt x="280" y="58"/>
                </a:cubicBezTo>
                <a:cubicBezTo>
                  <a:pt x="280" y="56"/>
                  <a:pt x="280" y="55"/>
                  <a:pt x="280" y="55"/>
                </a:cubicBezTo>
                <a:cubicBezTo>
                  <a:pt x="281" y="54"/>
                  <a:pt x="282" y="54"/>
                  <a:pt x="283" y="53"/>
                </a:cubicBezTo>
                <a:cubicBezTo>
                  <a:pt x="289" y="53"/>
                  <a:pt x="286" y="60"/>
                  <a:pt x="291" y="62"/>
                </a:cubicBezTo>
                <a:lnTo>
                  <a:pt x="291" y="62"/>
                </a:lnTo>
                <a:lnTo>
                  <a:pt x="291" y="62"/>
                </a:lnTo>
                <a:cubicBezTo>
                  <a:pt x="293" y="60"/>
                  <a:pt x="299" y="52"/>
                  <a:pt x="296" y="48"/>
                </a:cubicBezTo>
                <a:cubicBezTo>
                  <a:pt x="295" y="45"/>
                  <a:pt x="291" y="46"/>
                  <a:pt x="287" y="45"/>
                </a:cubicBezTo>
                <a:cubicBezTo>
                  <a:pt x="287" y="45"/>
                  <a:pt x="286" y="44"/>
                  <a:pt x="285" y="45"/>
                </a:cubicBezTo>
                <a:cubicBezTo>
                  <a:pt x="283" y="45"/>
                  <a:pt x="282" y="49"/>
                  <a:pt x="278" y="48"/>
                </a:cubicBezTo>
                <a:cubicBezTo>
                  <a:pt x="272" y="46"/>
                  <a:pt x="270" y="43"/>
                  <a:pt x="265" y="42"/>
                </a:cubicBezTo>
                <a:cubicBezTo>
                  <a:pt x="262" y="41"/>
                  <a:pt x="260" y="43"/>
                  <a:pt x="258" y="44"/>
                </a:cubicBezTo>
                <a:cubicBezTo>
                  <a:pt x="255" y="45"/>
                  <a:pt x="250" y="42"/>
                  <a:pt x="249" y="40"/>
                </a:cubicBezTo>
                <a:cubicBezTo>
                  <a:pt x="244" y="40"/>
                  <a:pt x="243" y="44"/>
                  <a:pt x="240" y="45"/>
                </a:cubicBezTo>
                <a:cubicBezTo>
                  <a:pt x="236" y="46"/>
                  <a:pt x="231" y="47"/>
                  <a:pt x="227" y="49"/>
                </a:cubicBezTo>
                <a:cubicBezTo>
                  <a:pt x="220" y="50"/>
                  <a:pt x="218" y="45"/>
                  <a:pt x="214" y="44"/>
                </a:cubicBezTo>
                <a:cubicBezTo>
                  <a:pt x="211" y="42"/>
                  <a:pt x="208" y="45"/>
                  <a:pt x="204" y="44"/>
                </a:cubicBezTo>
                <a:cubicBezTo>
                  <a:pt x="202" y="44"/>
                  <a:pt x="200" y="43"/>
                  <a:pt x="199" y="42"/>
                </a:cubicBezTo>
                <a:cubicBezTo>
                  <a:pt x="192" y="41"/>
                  <a:pt x="189" y="46"/>
                  <a:pt x="184" y="48"/>
                </a:cubicBezTo>
                <a:cubicBezTo>
                  <a:pt x="180" y="49"/>
                  <a:pt x="176" y="47"/>
                  <a:pt x="173" y="47"/>
                </a:cubicBezTo>
                <a:cubicBezTo>
                  <a:pt x="171" y="46"/>
                  <a:pt x="169" y="48"/>
                  <a:pt x="167" y="48"/>
                </a:cubicBezTo>
                <a:cubicBezTo>
                  <a:pt x="167" y="49"/>
                  <a:pt x="167" y="49"/>
                  <a:pt x="168" y="50"/>
                </a:cubicBezTo>
                <a:cubicBezTo>
                  <a:pt x="162" y="48"/>
                  <a:pt x="156" y="47"/>
                  <a:pt x="152" y="47"/>
                </a:cubicBezTo>
                <a:cubicBezTo>
                  <a:pt x="154" y="47"/>
                  <a:pt x="156" y="46"/>
                  <a:pt x="159" y="47"/>
                </a:cubicBezTo>
                <a:cubicBezTo>
                  <a:pt x="160" y="47"/>
                  <a:pt x="163" y="49"/>
                  <a:pt x="165" y="49"/>
                </a:cubicBezTo>
                <a:cubicBezTo>
                  <a:pt x="166" y="48"/>
                  <a:pt x="166" y="48"/>
                  <a:pt x="167" y="48"/>
                </a:cubicBezTo>
                <a:cubicBezTo>
                  <a:pt x="165" y="45"/>
                  <a:pt x="163" y="43"/>
                  <a:pt x="155" y="43"/>
                </a:cubicBezTo>
                <a:cubicBezTo>
                  <a:pt x="153" y="44"/>
                  <a:pt x="151" y="44"/>
                  <a:pt x="149" y="45"/>
                </a:cubicBezTo>
                <a:cubicBezTo>
                  <a:pt x="148" y="46"/>
                  <a:pt x="147" y="47"/>
                  <a:pt x="146" y="47"/>
                </a:cubicBezTo>
                <a:cubicBezTo>
                  <a:pt x="142" y="48"/>
                  <a:pt x="140" y="48"/>
                  <a:pt x="140" y="48"/>
                </a:cubicBezTo>
                <a:lnTo>
                  <a:pt x="139" y="48"/>
                </a:lnTo>
                <a:cubicBezTo>
                  <a:pt x="135" y="48"/>
                  <a:pt x="131" y="48"/>
                  <a:pt x="130" y="48"/>
                </a:cubicBezTo>
                <a:cubicBezTo>
                  <a:pt x="128" y="47"/>
                  <a:pt x="128" y="45"/>
                  <a:pt x="127" y="44"/>
                </a:cubicBezTo>
                <a:cubicBezTo>
                  <a:pt x="126" y="43"/>
                  <a:pt x="125" y="43"/>
                  <a:pt x="124" y="42"/>
                </a:cubicBezTo>
                <a:cubicBezTo>
                  <a:pt x="121" y="42"/>
                  <a:pt x="118" y="44"/>
                  <a:pt x="115" y="45"/>
                </a:cubicBezTo>
                <a:cubicBezTo>
                  <a:pt x="113" y="45"/>
                  <a:pt x="111" y="45"/>
                  <a:pt x="108" y="46"/>
                </a:cubicBezTo>
                <a:cubicBezTo>
                  <a:pt x="106" y="46"/>
                  <a:pt x="101" y="48"/>
                  <a:pt x="97" y="47"/>
                </a:cubicBezTo>
                <a:cubicBezTo>
                  <a:pt x="96" y="47"/>
                  <a:pt x="93" y="46"/>
                  <a:pt x="91" y="45"/>
                </a:cubicBezTo>
                <a:cubicBezTo>
                  <a:pt x="91" y="45"/>
                  <a:pt x="90" y="45"/>
                  <a:pt x="89" y="46"/>
                </a:cubicBezTo>
                <a:cubicBezTo>
                  <a:pt x="88" y="46"/>
                  <a:pt x="86" y="45"/>
                  <a:pt x="85" y="45"/>
                </a:cubicBezTo>
                <a:cubicBezTo>
                  <a:pt x="83" y="44"/>
                  <a:pt x="79" y="42"/>
                  <a:pt x="75" y="42"/>
                </a:cubicBezTo>
                <a:cubicBezTo>
                  <a:pt x="73" y="43"/>
                  <a:pt x="71" y="44"/>
                  <a:pt x="69" y="45"/>
                </a:cubicBezTo>
                <a:cubicBezTo>
                  <a:pt x="68" y="44"/>
                  <a:pt x="66" y="44"/>
                  <a:pt x="65" y="44"/>
                </a:cubicBezTo>
                <a:close/>
                <a:moveTo>
                  <a:pt x="9" y="184"/>
                </a:moveTo>
                <a:cubicBezTo>
                  <a:pt x="11" y="184"/>
                  <a:pt x="11" y="183"/>
                  <a:pt x="13" y="182"/>
                </a:cubicBezTo>
                <a:cubicBezTo>
                  <a:pt x="13" y="180"/>
                  <a:pt x="12" y="180"/>
                  <a:pt x="12" y="179"/>
                </a:cubicBezTo>
                <a:cubicBezTo>
                  <a:pt x="11" y="179"/>
                  <a:pt x="11" y="179"/>
                  <a:pt x="10" y="178"/>
                </a:cubicBezTo>
                <a:cubicBezTo>
                  <a:pt x="10" y="179"/>
                  <a:pt x="9" y="179"/>
                  <a:pt x="9" y="179"/>
                </a:cubicBezTo>
                <a:cubicBezTo>
                  <a:pt x="9" y="180"/>
                  <a:pt x="8" y="182"/>
                  <a:pt x="9" y="183"/>
                </a:cubicBezTo>
                <a:cubicBezTo>
                  <a:pt x="9" y="183"/>
                  <a:pt x="9" y="184"/>
                  <a:pt x="9" y="184"/>
                </a:cubicBezTo>
                <a:close/>
                <a:moveTo>
                  <a:pt x="15" y="196"/>
                </a:moveTo>
                <a:cubicBezTo>
                  <a:pt x="17" y="196"/>
                  <a:pt x="18" y="197"/>
                  <a:pt x="20" y="196"/>
                </a:cubicBezTo>
                <a:lnTo>
                  <a:pt x="20" y="196"/>
                </a:lnTo>
                <a:cubicBezTo>
                  <a:pt x="20" y="196"/>
                  <a:pt x="20" y="195"/>
                  <a:pt x="20" y="195"/>
                </a:cubicBezTo>
                <a:cubicBezTo>
                  <a:pt x="20" y="194"/>
                  <a:pt x="20" y="194"/>
                  <a:pt x="19" y="194"/>
                </a:cubicBezTo>
                <a:cubicBezTo>
                  <a:pt x="15" y="194"/>
                  <a:pt x="12" y="193"/>
                  <a:pt x="8" y="192"/>
                </a:cubicBezTo>
                <a:cubicBezTo>
                  <a:pt x="8" y="193"/>
                  <a:pt x="8" y="193"/>
                  <a:pt x="8" y="193"/>
                </a:cubicBezTo>
                <a:cubicBezTo>
                  <a:pt x="8" y="193"/>
                  <a:pt x="7" y="194"/>
                  <a:pt x="7" y="195"/>
                </a:cubicBezTo>
                <a:cubicBezTo>
                  <a:pt x="8" y="196"/>
                  <a:pt x="8" y="196"/>
                  <a:pt x="8" y="197"/>
                </a:cubicBezTo>
                <a:cubicBezTo>
                  <a:pt x="12" y="198"/>
                  <a:pt x="12" y="197"/>
                  <a:pt x="15" y="196"/>
                </a:cubicBezTo>
                <a:close/>
                <a:moveTo>
                  <a:pt x="9" y="216"/>
                </a:moveTo>
                <a:cubicBezTo>
                  <a:pt x="9" y="216"/>
                  <a:pt x="9" y="215"/>
                  <a:pt x="8" y="215"/>
                </a:cubicBezTo>
                <a:cubicBezTo>
                  <a:pt x="8" y="215"/>
                  <a:pt x="8" y="214"/>
                  <a:pt x="8" y="214"/>
                </a:cubicBezTo>
                <a:lnTo>
                  <a:pt x="6" y="214"/>
                </a:lnTo>
                <a:cubicBezTo>
                  <a:pt x="6" y="215"/>
                  <a:pt x="5" y="215"/>
                  <a:pt x="5" y="216"/>
                </a:cubicBezTo>
                <a:cubicBezTo>
                  <a:pt x="5" y="217"/>
                  <a:pt x="5" y="218"/>
                  <a:pt x="6" y="219"/>
                </a:cubicBezTo>
                <a:cubicBezTo>
                  <a:pt x="8" y="218"/>
                  <a:pt x="8" y="218"/>
                  <a:pt x="9" y="216"/>
                </a:cubicBezTo>
                <a:close/>
                <a:moveTo>
                  <a:pt x="76" y="115"/>
                </a:moveTo>
                <a:cubicBezTo>
                  <a:pt x="76" y="101"/>
                  <a:pt x="80" y="91"/>
                  <a:pt x="86" y="84"/>
                </a:cubicBezTo>
                <a:cubicBezTo>
                  <a:pt x="92" y="78"/>
                  <a:pt x="103" y="75"/>
                  <a:pt x="117" y="75"/>
                </a:cubicBezTo>
                <a:lnTo>
                  <a:pt x="275" y="75"/>
                </a:lnTo>
                <a:cubicBezTo>
                  <a:pt x="279" y="75"/>
                  <a:pt x="281" y="77"/>
                  <a:pt x="281" y="83"/>
                </a:cubicBezTo>
                <a:cubicBezTo>
                  <a:pt x="281" y="88"/>
                  <a:pt x="279" y="91"/>
                  <a:pt x="275" y="91"/>
                </a:cubicBezTo>
                <a:lnTo>
                  <a:pt x="186" y="91"/>
                </a:lnTo>
                <a:lnTo>
                  <a:pt x="186" y="109"/>
                </a:lnTo>
                <a:lnTo>
                  <a:pt x="275" y="109"/>
                </a:lnTo>
                <a:cubicBezTo>
                  <a:pt x="279" y="109"/>
                  <a:pt x="281" y="112"/>
                  <a:pt x="281" y="117"/>
                </a:cubicBezTo>
                <a:cubicBezTo>
                  <a:pt x="281" y="123"/>
                  <a:pt x="279" y="125"/>
                  <a:pt x="275" y="125"/>
                </a:cubicBezTo>
                <a:lnTo>
                  <a:pt x="186" y="125"/>
                </a:lnTo>
                <a:lnTo>
                  <a:pt x="186" y="145"/>
                </a:lnTo>
                <a:lnTo>
                  <a:pt x="275" y="145"/>
                </a:lnTo>
                <a:cubicBezTo>
                  <a:pt x="279" y="145"/>
                  <a:pt x="281" y="147"/>
                  <a:pt x="281" y="153"/>
                </a:cubicBezTo>
                <a:cubicBezTo>
                  <a:pt x="281" y="159"/>
                  <a:pt x="279" y="162"/>
                  <a:pt x="275" y="162"/>
                </a:cubicBezTo>
                <a:lnTo>
                  <a:pt x="186" y="162"/>
                </a:lnTo>
                <a:lnTo>
                  <a:pt x="186" y="180"/>
                </a:lnTo>
                <a:lnTo>
                  <a:pt x="241" y="180"/>
                </a:lnTo>
                <a:cubicBezTo>
                  <a:pt x="255" y="180"/>
                  <a:pt x="265" y="183"/>
                  <a:pt x="272" y="189"/>
                </a:cubicBezTo>
                <a:cubicBezTo>
                  <a:pt x="278" y="195"/>
                  <a:pt x="281" y="206"/>
                  <a:pt x="281" y="220"/>
                </a:cubicBezTo>
                <a:lnTo>
                  <a:pt x="281" y="271"/>
                </a:lnTo>
                <a:cubicBezTo>
                  <a:pt x="281" y="275"/>
                  <a:pt x="279" y="277"/>
                  <a:pt x="273" y="277"/>
                </a:cubicBezTo>
                <a:cubicBezTo>
                  <a:pt x="268" y="277"/>
                  <a:pt x="265" y="275"/>
                  <a:pt x="265" y="271"/>
                </a:cubicBezTo>
                <a:lnTo>
                  <a:pt x="265" y="221"/>
                </a:lnTo>
                <a:cubicBezTo>
                  <a:pt x="265" y="212"/>
                  <a:pt x="264" y="206"/>
                  <a:pt x="261" y="203"/>
                </a:cubicBezTo>
                <a:cubicBezTo>
                  <a:pt x="258" y="199"/>
                  <a:pt x="253" y="197"/>
                  <a:pt x="247" y="197"/>
                </a:cubicBezTo>
                <a:lnTo>
                  <a:pt x="235" y="197"/>
                </a:lnTo>
                <a:lnTo>
                  <a:pt x="235" y="271"/>
                </a:lnTo>
                <a:cubicBezTo>
                  <a:pt x="235" y="275"/>
                  <a:pt x="232" y="277"/>
                  <a:pt x="226" y="277"/>
                </a:cubicBezTo>
                <a:cubicBezTo>
                  <a:pt x="220" y="277"/>
                  <a:pt x="217" y="275"/>
                  <a:pt x="217" y="271"/>
                </a:cubicBezTo>
                <a:lnTo>
                  <a:pt x="217" y="197"/>
                </a:lnTo>
                <a:lnTo>
                  <a:pt x="186" y="197"/>
                </a:lnTo>
                <a:lnTo>
                  <a:pt x="186" y="271"/>
                </a:lnTo>
                <a:cubicBezTo>
                  <a:pt x="186" y="275"/>
                  <a:pt x="184" y="277"/>
                  <a:pt x="178" y="277"/>
                </a:cubicBezTo>
                <a:cubicBezTo>
                  <a:pt x="173" y="277"/>
                  <a:pt x="170" y="275"/>
                  <a:pt x="170" y="271"/>
                </a:cubicBezTo>
                <a:lnTo>
                  <a:pt x="170" y="197"/>
                </a:lnTo>
                <a:lnTo>
                  <a:pt x="139" y="197"/>
                </a:lnTo>
                <a:lnTo>
                  <a:pt x="139" y="271"/>
                </a:lnTo>
                <a:cubicBezTo>
                  <a:pt x="139" y="275"/>
                  <a:pt x="137" y="277"/>
                  <a:pt x="132" y="277"/>
                </a:cubicBezTo>
                <a:cubicBezTo>
                  <a:pt x="126" y="277"/>
                  <a:pt x="124" y="275"/>
                  <a:pt x="124" y="271"/>
                </a:cubicBezTo>
                <a:lnTo>
                  <a:pt x="124" y="197"/>
                </a:lnTo>
                <a:lnTo>
                  <a:pt x="93" y="197"/>
                </a:lnTo>
                <a:lnTo>
                  <a:pt x="93" y="271"/>
                </a:lnTo>
                <a:cubicBezTo>
                  <a:pt x="93" y="275"/>
                  <a:pt x="90" y="277"/>
                  <a:pt x="85" y="277"/>
                </a:cubicBezTo>
                <a:cubicBezTo>
                  <a:pt x="79" y="277"/>
                  <a:pt x="76" y="275"/>
                  <a:pt x="76" y="271"/>
                </a:cubicBezTo>
                <a:lnTo>
                  <a:pt x="76" y="115"/>
                </a:lnTo>
                <a:close/>
                <a:moveTo>
                  <a:pt x="93" y="102"/>
                </a:moveTo>
                <a:lnTo>
                  <a:pt x="93" y="109"/>
                </a:lnTo>
                <a:lnTo>
                  <a:pt x="170" y="109"/>
                </a:lnTo>
                <a:lnTo>
                  <a:pt x="170" y="91"/>
                </a:lnTo>
                <a:lnTo>
                  <a:pt x="117" y="91"/>
                </a:lnTo>
                <a:cubicBezTo>
                  <a:pt x="108" y="91"/>
                  <a:pt x="102" y="92"/>
                  <a:pt x="98" y="94"/>
                </a:cubicBezTo>
                <a:cubicBezTo>
                  <a:pt x="95" y="95"/>
                  <a:pt x="93" y="98"/>
                  <a:pt x="93" y="102"/>
                </a:cubicBezTo>
                <a:close/>
                <a:moveTo>
                  <a:pt x="93" y="125"/>
                </a:moveTo>
                <a:lnTo>
                  <a:pt x="93" y="145"/>
                </a:lnTo>
                <a:lnTo>
                  <a:pt x="170" y="145"/>
                </a:lnTo>
                <a:lnTo>
                  <a:pt x="170" y="125"/>
                </a:lnTo>
                <a:lnTo>
                  <a:pt x="93" y="125"/>
                </a:lnTo>
                <a:close/>
                <a:moveTo>
                  <a:pt x="93" y="162"/>
                </a:moveTo>
                <a:lnTo>
                  <a:pt x="93" y="180"/>
                </a:lnTo>
                <a:lnTo>
                  <a:pt x="170" y="180"/>
                </a:lnTo>
                <a:lnTo>
                  <a:pt x="170" y="162"/>
                </a:lnTo>
                <a:lnTo>
                  <a:pt x="93" y="162"/>
                </a:lnTo>
                <a:close/>
                <a:moveTo>
                  <a:pt x="369" y="73"/>
                </a:moveTo>
                <a:lnTo>
                  <a:pt x="476" y="73"/>
                </a:lnTo>
                <a:cubicBezTo>
                  <a:pt x="480" y="73"/>
                  <a:pt x="482" y="76"/>
                  <a:pt x="482" y="82"/>
                </a:cubicBezTo>
                <a:cubicBezTo>
                  <a:pt x="482" y="88"/>
                  <a:pt x="480" y="91"/>
                  <a:pt x="476" y="91"/>
                </a:cubicBezTo>
                <a:lnTo>
                  <a:pt x="433" y="91"/>
                </a:lnTo>
                <a:lnTo>
                  <a:pt x="466" y="135"/>
                </a:lnTo>
                <a:cubicBezTo>
                  <a:pt x="474" y="146"/>
                  <a:pt x="476" y="154"/>
                  <a:pt x="474" y="159"/>
                </a:cubicBezTo>
                <a:cubicBezTo>
                  <a:pt x="471" y="164"/>
                  <a:pt x="463" y="167"/>
                  <a:pt x="449" y="167"/>
                </a:cubicBezTo>
                <a:lnTo>
                  <a:pt x="429" y="167"/>
                </a:lnTo>
                <a:lnTo>
                  <a:pt x="429" y="202"/>
                </a:lnTo>
                <a:lnTo>
                  <a:pt x="478" y="202"/>
                </a:lnTo>
                <a:cubicBezTo>
                  <a:pt x="482" y="202"/>
                  <a:pt x="484" y="205"/>
                  <a:pt x="484" y="212"/>
                </a:cubicBezTo>
                <a:cubicBezTo>
                  <a:pt x="484" y="219"/>
                  <a:pt x="482" y="222"/>
                  <a:pt x="478" y="222"/>
                </a:cubicBezTo>
                <a:lnTo>
                  <a:pt x="429" y="222"/>
                </a:lnTo>
                <a:lnTo>
                  <a:pt x="429" y="263"/>
                </a:lnTo>
                <a:lnTo>
                  <a:pt x="479" y="263"/>
                </a:lnTo>
                <a:cubicBezTo>
                  <a:pt x="483" y="263"/>
                  <a:pt x="485" y="266"/>
                  <a:pt x="485" y="271"/>
                </a:cubicBezTo>
                <a:cubicBezTo>
                  <a:pt x="485" y="277"/>
                  <a:pt x="483" y="279"/>
                  <a:pt x="479" y="279"/>
                </a:cubicBezTo>
                <a:lnTo>
                  <a:pt x="366" y="279"/>
                </a:lnTo>
                <a:cubicBezTo>
                  <a:pt x="362" y="279"/>
                  <a:pt x="360" y="277"/>
                  <a:pt x="360" y="271"/>
                </a:cubicBezTo>
                <a:cubicBezTo>
                  <a:pt x="360" y="266"/>
                  <a:pt x="362" y="263"/>
                  <a:pt x="366" y="263"/>
                </a:cubicBezTo>
                <a:lnTo>
                  <a:pt x="413" y="263"/>
                </a:lnTo>
                <a:lnTo>
                  <a:pt x="413" y="222"/>
                </a:lnTo>
                <a:lnTo>
                  <a:pt x="367" y="222"/>
                </a:lnTo>
                <a:cubicBezTo>
                  <a:pt x="363" y="222"/>
                  <a:pt x="361" y="219"/>
                  <a:pt x="361" y="213"/>
                </a:cubicBezTo>
                <a:cubicBezTo>
                  <a:pt x="361" y="206"/>
                  <a:pt x="363" y="203"/>
                  <a:pt x="367" y="203"/>
                </a:cubicBezTo>
                <a:lnTo>
                  <a:pt x="413" y="203"/>
                </a:lnTo>
                <a:lnTo>
                  <a:pt x="413" y="167"/>
                </a:lnTo>
                <a:lnTo>
                  <a:pt x="397" y="167"/>
                </a:lnTo>
                <a:cubicBezTo>
                  <a:pt x="383" y="167"/>
                  <a:pt x="375" y="165"/>
                  <a:pt x="373" y="160"/>
                </a:cubicBezTo>
                <a:cubicBezTo>
                  <a:pt x="370" y="155"/>
                  <a:pt x="373" y="147"/>
                  <a:pt x="381" y="136"/>
                </a:cubicBezTo>
                <a:lnTo>
                  <a:pt x="416" y="91"/>
                </a:lnTo>
                <a:lnTo>
                  <a:pt x="369" y="91"/>
                </a:lnTo>
                <a:cubicBezTo>
                  <a:pt x="365" y="91"/>
                  <a:pt x="363" y="88"/>
                  <a:pt x="363" y="82"/>
                </a:cubicBezTo>
                <a:cubicBezTo>
                  <a:pt x="363" y="76"/>
                  <a:pt x="365" y="73"/>
                  <a:pt x="369" y="73"/>
                </a:cubicBezTo>
                <a:close/>
                <a:moveTo>
                  <a:pt x="497" y="106"/>
                </a:moveTo>
                <a:cubicBezTo>
                  <a:pt x="497" y="95"/>
                  <a:pt x="500" y="86"/>
                  <a:pt x="505" y="81"/>
                </a:cubicBezTo>
                <a:cubicBezTo>
                  <a:pt x="510" y="75"/>
                  <a:pt x="518" y="73"/>
                  <a:pt x="529" y="73"/>
                </a:cubicBezTo>
                <a:lnTo>
                  <a:pt x="557" y="73"/>
                </a:lnTo>
                <a:cubicBezTo>
                  <a:pt x="561" y="73"/>
                  <a:pt x="563" y="76"/>
                  <a:pt x="563" y="82"/>
                </a:cubicBezTo>
                <a:cubicBezTo>
                  <a:pt x="563" y="88"/>
                  <a:pt x="561" y="91"/>
                  <a:pt x="557" y="91"/>
                </a:cubicBezTo>
                <a:lnTo>
                  <a:pt x="528" y="91"/>
                </a:lnTo>
                <a:cubicBezTo>
                  <a:pt x="523" y="91"/>
                  <a:pt x="519" y="92"/>
                  <a:pt x="517" y="93"/>
                </a:cubicBezTo>
                <a:cubicBezTo>
                  <a:pt x="515" y="95"/>
                  <a:pt x="513" y="97"/>
                  <a:pt x="513" y="100"/>
                </a:cubicBezTo>
                <a:lnTo>
                  <a:pt x="513" y="113"/>
                </a:lnTo>
                <a:cubicBezTo>
                  <a:pt x="513" y="116"/>
                  <a:pt x="515" y="118"/>
                  <a:pt x="517" y="120"/>
                </a:cubicBezTo>
                <a:cubicBezTo>
                  <a:pt x="520" y="121"/>
                  <a:pt x="523" y="122"/>
                  <a:pt x="529" y="122"/>
                </a:cubicBezTo>
                <a:lnTo>
                  <a:pt x="540" y="122"/>
                </a:lnTo>
                <a:cubicBezTo>
                  <a:pt x="549" y="122"/>
                  <a:pt x="556" y="125"/>
                  <a:pt x="560" y="131"/>
                </a:cubicBezTo>
                <a:cubicBezTo>
                  <a:pt x="564" y="138"/>
                  <a:pt x="566" y="148"/>
                  <a:pt x="566" y="162"/>
                </a:cubicBezTo>
                <a:lnTo>
                  <a:pt x="566" y="240"/>
                </a:lnTo>
                <a:cubicBezTo>
                  <a:pt x="566" y="254"/>
                  <a:pt x="564" y="264"/>
                  <a:pt x="558" y="270"/>
                </a:cubicBezTo>
                <a:cubicBezTo>
                  <a:pt x="553" y="276"/>
                  <a:pt x="544" y="279"/>
                  <a:pt x="532" y="279"/>
                </a:cubicBezTo>
                <a:lnTo>
                  <a:pt x="504" y="279"/>
                </a:lnTo>
                <a:cubicBezTo>
                  <a:pt x="500" y="279"/>
                  <a:pt x="498" y="277"/>
                  <a:pt x="498" y="271"/>
                </a:cubicBezTo>
                <a:cubicBezTo>
                  <a:pt x="498" y="266"/>
                  <a:pt x="500" y="263"/>
                  <a:pt x="504" y="263"/>
                </a:cubicBezTo>
                <a:lnTo>
                  <a:pt x="535" y="263"/>
                </a:lnTo>
                <a:cubicBezTo>
                  <a:pt x="540" y="263"/>
                  <a:pt x="544" y="261"/>
                  <a:pt x="546" y="257"/>
                </a:cubicBezTo>
                <a:cubicBezTo>
                  <a:pt x="549" y="254"/>
                  <a:pt x="550" y="248"/>
                  <a:pt x="550" y="239"/>
                </a:cubicBezTo>
                <a:lnTo>
                  <a:pt x="550" y="164"/>
                </a:lnTo>
                <a:cubicBezTo>
                  <a:pt x="550" y="156"/>
                  <a:pt x="549" y="149"/>
                  <a:pt x="546" y="146"/>
                </a:cubicBezTo>
                <a:cubicBezTo>
                  <a:pt x="544" y="142"/>
                  <a:pt x="540" y="140"/>
                  <a:pt x="534" y="140"/>
                </a:cubicBezTo>
                <a:lnTo>
                  <a:pt x="523" y="140"/>
                </a:lnTo>
                <a:cubicBezTo>
                  <a:pt x="514" y="140"/>
                  <a:pt x="507" y="137"/>
                  <a:pt x="503" y="132"/>
                </a:cubicBezTo>
                <a:cubicBezTo>
                  <a:pt x="499" y="127"/>
                  <a:pt x="497" y="118"/>
                  <a:pt x="497" y="107"/>
                </a:cubicBezTo>
                <a:lnTo>
                  <a:pt x="497" y="106"/>
                </a:lnTo>
                <a:close/>
                <a:moveTo>
                  <a:pt x="425" y="108"/>
                </a:moveTo>
                <a:lnTo>
                  <a:pt x="408" y="130"/>
                </a:lnTo>
                <a:cubicBezTo>
                  <a:pt x="403" y="137"/>
                  <a:pt x="401" y="142"/>
                  <a:pt x="401" y="145"/>
                </a:cubicBezTo>
                <a:cubicBezTo>
                  <a:pt x="402" y="147"/>
                  <a:pt x="405" y="149"/>
                  <a:pt x="412" y="149"/>
                </a:cubicBezTo>
                <a:lnTo>
                  <a:pt x="438" y="149"/>
                </a:lnTo>
                <a:cubicBezTo>
                  <a:pt x="444" y="149"/>
                  <a:pt x="448" y="147"/>
                  <a:pt x="448" y="145"/>
                </a:cubicBezTo>
                <a:cubicBezTo>
                  <a:pt x="449" y="142"/>
                  <a:pt x="447" y="137"/>
                  <a:pt x="442" y="130"/>
                </a:cubicBezTo>
                <a:lnTo>
                  <a:pt x="425" y="108"/>
                </a:lnTo>
                <a:close/>
                <a:moveTo>
                  <a:pt x="505" y="157"/>
                </a:moveTo>
                <a:cubicBezTo>
                  <a:pt x="505" y="153"/>
                  <a:pt x="509" y="151"/>
                  <a:pt x="515" y="151"/>
                </a:cubicBezTo>
                <a:cubicBezTo>
                  <a:pt x="521" y="151"/>
                  <a:pt x="524" y="153"/>
                  <a:pt x="524" y="157"/>
                </a:cubicBezTo>
                <a:lnTo>
                  <a:pt x="524" y="245"/>
                </a:lnTo>
                <a:cubicBezTo>
                  <a:pt x="524" y="249"/>
                  <a:pt x="521" y="251"/>
                  <a:pt x="515" y="251"/>
                </a:cubicBezTo>
                <a:cubicBezTo>
                  <a:pt x="509" y="251"/>
                  <a:pt x="505" y="249"/>
                  <a:pt x="505" y="245"/>
                </a:cubicBezTo>
                <a:lnTo>
                  <a:pt x="505" y="157"/>
                </a:lnTo>
                <a:close/>
                <a:moveTo>
                  <a:pt x="84" y="346"/>
                </a:moveTo>
                <a:lnTo>
                  <a:pt x="119" y="346"/>
                </a:lnTo>
                <a:cubicBezTo>
                  <a:pt x="133" y="346"/>
                  <a:pt x="144" y="348"/>
                  <a:pt x="153" y="352"/>
                </a:cubicBezTo>
                <a:cubicBezTo>
                  <a:pt x="161" y="356"/>
                  <a:pt x="169" y="363"/>
                  <a:pt x="174" y="371"/>
                </a:cubicBezTo>
                <a:lnTo>
                  <a:pt x="175" y="371"/>
                </a:lnTo>
                <a:lnTo>
                  <a:pt x="241" y="371"/>
                </a:lnTo>
                <a:cubicBezTo>
                  <a:pt x="249" y="371"/>
                  <a:pt x="255" y="371"/>
                  <a:pt x="259" y="370"/>
                </a:cubicBezTo>
                <a:cubicBezTo>
                  <a:pt x="263" y="369"/>
                  <a:pt x="265" y="367"/>
                  <a:pt x="265" y="365"/>
                </a:cubicBezTo>
                <a:lnTo>
                  <a:pt x="265" y="356"/>
                </a:lnTo>
                <a:cubicBezTo>
                  <a:pt x="265" y="352"/>
                  <a:pt x="268" y="350"/>
                  <a:pt x="273" y="350"/>
                </a:cubicBezTo>
                <a:cubicBezTo>
                  <a:pt x="279" y="350"/>
                  <a:pt x="281" y="352"/>
                  <a:pt x="281" y="356"/>
                </a:cubicBezTo>
                <a:lnTo>
                  <a:pt x="281" y="370"/>
                </a:lnTo>
                <a:cubicBezTo>
                  <a:pt x="281" y="377"/>
                  <a:pt x="278" y="382"/>
                  <a:pt x="272" y="385"/>
                </a:cubicBezTo>
                <a:cubicBezTo>
                  <a:pt x="265" y="388"/>
                  <a:pt x="255" y="389"/>
                  <a:pt x="241" y="389"/>
                </a:cubicBezTo>
                <a:lnTo>
                  <a:pt x="187" y="389"/>
                </a:lnTo>
                <a:lnTo>
                  <a:pt x="198" y="407"/>
                </a:lnTo>
                <a:lnTo>
                  <a:pt x="272" y="407"/>
                </a:lnTo>
                <a:cubicBezTo>
                  <a:pt x="276" y="407"/>
                  <a:pt x="278" y="409"/>
                  <a:pt x="278" y="415"/>
                </a:cubicBezTo>
                <a:cubicBezTo>
                  <a:pt x="278" y="420"/>
                  <a:pt x="276" y="423"/>
                  <a:pt x="272" y="423"/>
                </a:cubicBezTo>
                <a:lnTo>
                  <a:pt x="206" y="423"/>
                </a:lnTo>
                <a:lnTo>
                  <a:pt x="226" y="454"/>
                </a:lnTo>
                <a:lnTo>
                  <a:pt x="242" y="454"/>
                </a:lnTo>
                <a:cubicBezTo>
                  <a:pt x="250" y="454"/>
                  <a:pt x="256" y="453"/>
                  <a:pt x="260" y="452"/>
                </a:cubicBezTo>
                <a:cubicBezTo>
                  <a:pt x="263" y="451"/>
                  <a:pt x="265" y="450"/>
                  <a:pt x="265" y="448"/>
                </a:cubicBezTo>
                <a:lnTo>
                  <a:pt x="265" y="440"/>
                </a:lnTo>
                <a:cubicBezTo>
                  <a:pt x="265" y="436"/>
                  <a:pt x="268" y="434"/>
                  <a:pt x="273" y="434"/>
                </a:cubicBezTo>
                <a:cubicBezTo>
                  <a:pt x="279" y="434"/>
                  <a:pt x="281" y="436"/>
                  <a:pt x="281" y="440"/>
                </a:cubicBezTo>
                <a:lnTo>
                  <a:pt x="281" y="453"/>
                </a:lnTo>
                <a:cubicBezTo>
                  <a:pt x="281" y="459"/>
                  <a:pt x="278" y="464"/>
                  <a:pt x="272" y="467"/>
                </a:cubicBezTo>
                <a:cubicBezTo>
                  <a:pt x="265" y="469"/>
                  <a:pt x="255" y="471"/>
                  <a:pt x="241" y="471"/>
                </a:cubicBezTo>
                <a:lnTo>
                  <a:pt x="236" y="471"/>
                </a:lnTo>
                <a:lnTo>
                  <a:pt x="277" y="533"/>
                </a:lnTo>
                <a:cubicBezTo>
                  <a:pt x="279" y="537"/>
                  <a:pt x="278" y="540"/>
                  <a:pt x="274" y="543"/>
                </a:cubicBezTo>
                <a:cubicBezTo>
                  <a:pt x="269" y="547"/>
                  <a:pt x="266" y="547"/>
                  <a:pt x="264" y="543"/>
                </a:cubicBezTo>
                <a:lnTo>
                  <a:pt x="217" y="471"/>
                </a:lnTo>
                <a:lnTo>
                  <a:pt x="209" y="471"/>
                </a:lnTo>
                <a:cubicBezTo>
                  <a:pt x="205" y="471"/>
                  <a:pt x="202" y="473"/>
                  <a:pt x="200" y="476"/>
                </a:cubicBezTo>
                <a:cubicBezTo>
                  <a:pt x="198" y="480"/>
                  <a:pt x="197" y="486"/>
                  <a:pt x="197" y="494"/>
                </a:cubicBezTo>
                <a:lnTo>
                  <a:pt x="197" y="544"/>
                </a:lnTo>
                <a:cubicBezTo>
                  <a:pt x="197" y="548"/>
                  <a:pt x="195" y="550"/>
                  <a:pt x="189" y="550"/>
                </a:cubicBezTo>
                <a:cubicBezTo>
                  <a:pt x="184" y="550"/>
                  <a:pt x="181" y="548"/>
                  <a:pt x="181" y="544"/>
                </a:cubicBezTo>
                <a:lnTo>
                  <a:pt x="181" y="493"/>
                </a:lnTo>
                <a:cubicBezTo>
                  <a:pt x="181" y="479"/>
                  <a:pt x="183" y="469"/>
                  <a:pt x="187" y="463"/>
                </a:cubicBezTo>
                <a:cubicBezTo>
                  <a:pt x="191" y="457"/>
                  <a:pt x="197" y="454"/>
                  <a:pt x="206" y="454"/>
                </a:cubicBezTo>
                <a:lnTo>
                  <a:pt x="207" y="454"/>
                </a:lnTo>
                <a:lnTo>
                  <a:pt x="186" y="423"/>
                </a:lnTo>
                <a:lnTo>
                  <a:pt x="93" y="423"/>
                </a:lnTo>
                <a:lnTo>
                  <a:pt x="93" y="454"/>
                </a:lnTo>
                <a:lnTo>
                  <a:pt x="166" y="454"/>
                </a:lnTo>
                <a:cubicBezTo>
                  <a:pt x="170" y="454"/>
                  <a:pt x="172" y="456"/>
                  <a:pt x="172" y="462"/>
                </a:cubicBezTo>
                <a:cubicBezTo>
                  <a:pt x="172" y="468"/>
                  <a:pt x="170" y="471"/>
                  <a:pt x="166" y="471"/>
                </a:cubicBezTo>
                <a:lnTo>
                  <a:pt x="144" y="471"/>
                </a:lnTo>
                <a:lnTo>
                  <a:pt x="144" y="545"/>
                </a:lnTo>
                <a:cubicBezTo>
                  <a:pt x="144" y="549"/>
                  <a:pt x="141" y="551"/>
                  <a:pt x="136" y="551"/>
                </a:cubicBezTo>
                <a:cubicBezTo>
                  <a:pt x="130" y="551"/>
                  <a:pt x="127" y="549"/>
                  <a:pt x="127" y="545"/>
                </a:cubicBezTo>
                <a:lnTo>
                  <a:pt x="127" y="471"/>
                </a:lnTo>
                <a:lnTo>
                  <a:pt x="93" y="471"/>
                </a:lnTo>
                <a:lnTo>
                  <a:pt x="93" y="544"/>
                </a:lnTo>
                <a:cubicBezTo>
                  <a:pt x="93" y="548"/>
                  <a:pt x="90" y="550"/>
                  <a:pt x="85" y="550"/>
                </a:cubicBezTo>
                <a:cubicBezTo>
                  <a:pt x="79" y="550"/>
                  <a:pt x="76" y="548"/>
                  <a:pt x="76" y="544"/>
                </a:cubicBezTo>
                <a:lnTo>
                  <a:pt x="76" y="390"/>
                </a:lnTo>
                <a:cubicBezTo>
                  <a:pt x="76" y="386"/>
                  <a:pt x="79" y="384"/>
                  <a:pt x="85" y="384"/>
                </a:cubicBezTo>
                <a:cubicBezTo>
                  <a:pt x="90" y="384"/>
                  <a:pt x="93" y="386"/>
                  <a:pt x="93" y="390"/>
                </a:cubicBezTo>
                <a:lnTo>
                  <a:pt x="93" y="407"/>
                </a:lnTo>
                <a:lnTo>
                  <a:pt x="178" y="407"/>
                </a:lnTo>
                <a:lnTo>
                  <a:pt x="164" y="385"/>
                </a:lnTo>
                <a:cubicBezTo>
                  <a:pt x="160" y="378"/>
                  <a:pt x="155" y="373"/>
                  <a:pt x="149" y="370"/>
                </a:cubicBezTo>
                <a:cubicBezTo>
                  <a:pt x="144" y="366"/>
                  <a:pt x="137" y="365"/>
                  <a:pt x="130" y="365"/>
                </a:cubicBezTo>
                <a:lnTo>
                  <a:pt x="84" y="365"/>
                </a:lnTo>
                <a:cubicBezTo>
                  <a:pt x="80" y="365"/>
                  <a:pt x="78" y="362"/>
                  <a:pt x="78" y="356"/>
                </a:cubicBezTo>
                <a:cubicBezTo>
                  <a:pt x="78" y="350"/>
                  <a:pt x="80" y="346"/>
                  <a:pt x="84" y="346"/>
                </a:cubicBezTo>
                <a:close/>
                <a:moveTo>
                  <a:pt x="369" y="346"/>
                </a:moveTo>
                <a:lnTo>
                  <a:pt x="443" y="346"/>
                </a:lnTo>
                <a:cubicBezTo>
                  <a:pt x="447" y="346"/>
                  <a:pt x="449" y="349"/>
                  <a:pt x="449" y="356"/>
                </a:cubicBezTo>
                <a:cubicBezTo>
                  <a:pt x="449" y="361"/>
                  <a:pt x="447" y="364"/>
                  <a:pt x="443" y="364"/>
                </a:cubicBezTo>
                <a:lnTo>
                  <a:pt x="415" y="364"/>
                </a:lnTo>
                <a:lnTo>
                  <a:pt x="415" y="537"/>
                </a:lnTo>
                <a:lnTo>
                  <a:pt x="423" y="537"/>
                </a:lnTo>
                <a:cubicBezTo>
                  <a:pt x="427" y="537"/>
                  <a:pt x="431" y="535"/>
                  <a:pt x="433" y="531"/>
                </a:cubicBezTo>
                <a:cubicBezTo>
                  <a:pt x="435" y="527"/>
                  <a:pt x="435" y="521"/>
                  <a:pt x="435" y="513"/>
                </a:cubicBezTo>
                <a:lnTo>
                  <a:pt x="435" y="389"/>
                </a:lnTo>
                <a:cubicBezTo>
                  <a:pt x="435" y="385"/>
                  <a:pt x="439" y="383"/>
                  <a:pt x="445" y="383"/>
                </a:cubicBezTo>
                <a:cubicBezTo>
                  <a:pt x="451" y="383"/>
                  <a:pt x="454" y="385"/>
                  <a:pt x="454" y="389"/>
                </a:cubicBezTo>
                <a:lnTo>
                  <a:pt x="454" y="513"/>
                </a:lnTo>
                <a:cubicBezTo>
                  <a:pt x="454" y="527"/>
                  <a:pt x="451" y="537"/>
                  <a:pt x="444" y="543"/>
                </a:cubicBezTo>
                <a:cubicBezTo>
                  <a:pt x="438" y="550"/>
                  <a:pt x="428" y="553"/>
                  <a:pt x="414" y="553"/>
                </a:cubicBezTo>
                <a:lnTo>
                  <a:pt x="402" y="553"/>
                </a:lnTo>
                <a:cubicBezTo>
                  <a:pt x="388" y="553"/>
                  <a:pt x="377" y="550"/>
                  <a:pt x="371" y="543"/>
                </a:cubicBezTo>
                <a:cubicBezTo>
                  <a:pt x="365" y="537"/>
                  <a:pt x="361" y="527"/>
                  <a:pt x="361" y="513"/>
                </a:cubicBezTo>
                <a:lnTo>
                  <a:pt x="361" y="389"/>
                </a:lnTo>
                <a:cubicBezTo>
                  <a:pt x="361" y="385"/>
                  <a:pt x="364" y="383"/>
                  <a:pt x="370" y="383"/>
                </a:cubicBezTo>
                <a:cubicBezTo>
                  <a:pt x="375" y="383"/>
                  <a:pt x="378" y="385"/>
                  <a:pt x="378" y="389"/>
                </a:cubicBezTo>
                <a:lnTo>
                  <a:pt x="378" y="513"/>
                </a:lnTo>
                <a:cubicBezTo>
                  <a:pt x="378" y="521"/>
                  <a:pt x="379" y="527"/>
                  <a:pt x="381" y="531"/>
                </a:cubicBezTo>
                <a:cubicBezTo>
                  <a:pt x="383" y="535"/>
                  <a:pt x="386" y="537"/>
                  <a:pt x="390" y="537"/>
                </a:cubicBezTo>
                <a:lnTo>
                  <a:pt x="399" y="537"/>
                </a:lnTo>
                <a:lnTo>
                  <a:pt x="399" y="365"/>
                </a:lnTo>
                <a:lnTo>
                  <a:pt x="369" y="365"/>
                </a:lnTo>
                <a:cubicBezTo>
                  <a:pt x="365" y="365"/>
                  <a:pt x="363" y="362"/>
                  <a:pt x="363" y="356"/>
                </a:cubicBezTo>
                <a:cubicBezTo>
                  <a:pt x="363" y="350"/>
                  <a:pt x="365" y="346"/>
                  <a:pt x="369" y="346"/>
                </a:cubicBezTo>
                <a:close/>
                <a:moveTo>
                  <a:pt x="474" y="372"/>
                </a:moveTo>
                <a:cubicBezTo>
                  <a:pt x="474" y="363"/>
                  <a:pt x="478" y="357"/>
                  <a:pt x="484" y="353"/>
                </a:cubicBezTo>
                <a:cubicBezTo>
                  <a:pt x="490" y="349"/>
                  <a:pt x="500" y="346"/>
                  <a:pt x="514" y="346"/>
                </a:cubicBezTo>
                <a:lnTo>
                  <a:pt x="557" y="346"/>
                </a:lnTo>
                <a:cubicBezTo>
                  <a:pt x="561" y="346"/>
                  <a:pt x="563" y="349"/>
                  <a:pt x="563" y="356"/>
                </a:cubicBezTo>
                <a:cubicBezTo>
                  <a:pt x="563" y="361"/>
                  <a:pt x="561" y="364"/>
                  <a:pt x="557" y="364"/>
                </a:cubicBezTo>
                <a:lnTo>
                  <a:pt x="512" y="364"/>
                </a:lnTo>
                <a:cubicBezTo>
                  <a:pt x="505" y="364"/>
                  <a:pt x="499" y="365"/>
                  <a:pt x="496" y="366"/>
                </a:cubicBezTo>
                <a:cubicBezTo>
                  <a:pt x="492" y="367"/>
                  <a:pt x="491" y="368"/>
                  <a:pt x="491" y="369"/>
                </a:cubicBezTo>
                <a:lnTo>
                  <a:pt x="491" y="376"/>
                </a:lnTo>
                <a:cubicBezTo>
                  <a:pt x="491" y="378"/>
                  <a:pt x="492" y="379"/>
                  <a:pt x="493" y="380"/>
                </a:cubicBezTo>
                <a:cubicBezTo>
                  <a:pt x="495" y="380"/>
                  <a:pt x="498" y="381"/>
                  <a:pt x="501" y="381"/>
                </a:cubicBezTo>
                <a:lnTo>
                  <a:pt x="509" y="381"/>
                </a:lnTo>
                <a:cubicBezTo>
                  <a:pt x="516" y="381"/>
                  <a:pt x="520" y="384"/>
                  <a:pt x="523" y="389"/>
                </a:cubicBezTo>
                <a:cubicBezTo>
                  <a:pt x="526" y="394"/>
                  <a:pt x="528" y="403"/>
                  <a:pt x="528" y="414"/>
                </a:cubicBezTo>
                <a:lnTo>
                  <a:pt x="528" y="415"/>
                </a:lnTo>
                <a:lnTo>
                  <a:pt x="550" y="415"/>
                </a:lnTo>
                <a:lnTo>
                  <a:pt x="550" y="390"/>
                </a:lnTo>
                <a:cubicBezTo>
                  <a:pt x="550" y="386"/>
                  <a:pt x="553" y="384"/>
                  <a:pt x="558" y="384"/>
                </a:cubicBezTo>
                <a:cubicBezTo>
                  <a:pt x="564" y="384"/>
                  <a:pt x="566" y="386"/>
                  <a:pt x="566" y="390"/>
                </a:cubicBezTo>
                <a:lnTo>
                  <a:pt x="566" y="547"/>
                </a:lnTo>
                <a:cubicBezTo>
                  <a:pt x="566" y="551"/>
                  <a:pt x="564" y="553"/>
                  <a:pt x="558" y="553"/>
                </a:cubicBezTo>
                <a:cubicBezTo>
                  <a:pt x="553" y="553"/>
                  <a:pt x="550" y="551"/>
                  <a:pt x="550" y="547"/>
                </a:cubicBezTo>
                <a:lnTo>
                  <a:pt x="550" y="433"/>
                </a:lnTo>
                <a:lnTo>
                  <a:pt x="528" y="433"/>
                </a:lnTo>
                <a:lnTo>
                  <a:pt x="528" y="548"/>
                </a:lnTo>
                <a:cubicBezTo>
                  <a:pt x="528" y="552"/>
                  <a:pt x="525" y="554"/>
                  <a:pt x="520" y="554"/>
                </a:cubicBezTo>
                <a:cubicBezTo>
                  <a:pt x="514" y="554"/>
                  <a:pt x="512" y="552"/>
                  <a:pt x="512" y="548"/>
                </a:cubicBezTo>
                <a:lnTo>
                  <a:pt x="512" y="433"/>
                </a:lnTo>
                <a:lnTo>
                  <a:pt x="503" y="433"/>
                </a:lnTo>
                <a:cubicBezTo>
                  <a:pt x="498" y="433"/>
                  <a:pt x="495" y="435"/>
                  <a:pt x="493" y="439"/>
                </a:cubicBezTo>
                <a:cubicBezTo>
                  <a:pt x="492" y="442"/>
                  <a:pt x="491" y="448"/>
                  <a:pt x="491" y="457"/>
                </a:cubicBezTo>
                <a:lnTo>
                  <a:pt x="491" y="548"/>
                </a:lnTo>
                <a:cubicBezTo>
                  <a:pt x="491" y="552"/>
                  <a:pt x="488" y="554"/>
                  <a:pt x="482" y="554"/>
                </a:cubicBezTo>
                <a:cubicBezTo>
                  <a:pt x="477" y="554"/>
                  <a:pt x="474" y="552"/>
                  <a:pt x="474" y="548"/>
                </a:cubicBezTo>
                <a:lnTo>
                  <a:pt x="474" y="454"/>
                </a:lnTo>
                <a:cubicBezTo>
                  <a:pt x="474" y="440"/>
                  <a:pt x="477" y="430"/>
                  <a:pt x="483" y="424"/>
                </a:cubicBezTo>
                <a:cubicBezTo>
                  <a:pt x="489" y="418"/>
                  <a:pt x="498" y="415"/>
                  <a:pt x="511" y="415"/>
                </a:cubicBezTo>
                <a:lnTo>
                  <a:pt x="512" y="415"/>
                </a:lnTo>
                <a:lnTo>
                  <a:pt x="512" y="408"/>
                </a:lnTo>
                <a:cubicBezTo>
                  <a:pt x="512" y="405"/>
                  <a:pt x="511" y="402"/>
                  <a:pt x="509" y="401"/>
                </a:cubicBezTo>
                <a:cubicBezTo>
                  <a:pt x="507" y="400"/>
                  <a:pt x="504" y="399"/>
                  <a:pt x="501" y="399"/>
                </a:cubicBezTo>
                <a:lnTo>
                  <a:pt x="493" y="399"/>
                </a:lnTo>
                <a:cubicBezTo>
                  <a:pt x="486" y="399"/>
                  <a:pt x="482" y="397"/>
                  <a:pt x="479" y="393"/>
                </a:cubicBezTo>
                <a:cubicBezTo>
                  <a:pt x="476" y="389"/>
                  <a:pt x="474" y="382"/>
                  <a:pt x="474" y="373"/>
                </a:cubicBezTo>
                <a:lnTo>
                  <a:pt x="474" y="372"/>
                </a:lnTo>
                <a:close/>
              </a:path>
            </a:pathLst>
          </a:custGeom>
          <a:solidFill>
            <a:srgbClr val="C73E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3"/>
          <p:cNvSpPr>
            <a:spLocks noEditPoints="1"/>
          </p:cNvSpPr>
          <p:nvPr/>
        </p:nvSpPr>
        <p:spPr bwMode="auto">
          <a:xfrm>
            <a:off x="8290801" y="5301640"/>
            <a:ext cx="548408" cy="548408"/>
          </a:xfrm>
          <a:custGeom>
            <a:avLst/>
            <a:gdLst>
              <a:gd name="T0" fmla="*/ 354 w 614"/>
              <a:gd name="T1" fmla="*/ 16 h 603"/>
              <a:gd name="T2" fmla="*/ 591 w 614"/>
              <a:gd name="T3" fmla="*/ 54 h 603"/>
              <a:gd name="T4" fmla="*/ 493 w 614"/>
              <a:gd name="T5" fmla="*/ 10 h 603"/>
              <a:gd name="T6" fmla="*/ 271 w 614"/>
              <a:gd name="T7" fmla="*/ 5 h 603"/>
              <a:gd name="T8" fmla="*/ 595 w 614"/>
              <a:gd name="T9" fmla="*/ 259 h 603"/>
              <a:gd name="T10" fmla="*/ 179 w 614"/>
              <a:gd name="T11" fmla="*/ 12 h 603"/>
              <a:gd name="T12" fmla="*/ 564 w 614"/>
              <a:gd name="T13" fmla="*/ 88 h 603"/>
              <a:gd name="T14" fmla="*/ 568 w 614"/>
              <a:gd name="T15" fmla="*/ 181 h 603"/>
              <a:gd name="T16" fmla="*/ 460 w 614"/>
              <a:gd name="T17" fmla="*/ 47 h 603"/>
              <a:gd name="T18" fmla="*/ 344 w 614"/>
              <a:gd name="T19" fmla="*/ 69 h 603"/>
              <a:gd name="T20" fmla="*/ 580 w 614"/>
              <a:gd name="T21" fmla="*/ 127 h 603"/>
              <a:gd name="T22" fmla="*/ 426 w 614"/>
              <a:gd name="T23" fmla="*/ 37 h 603"/>
              <a:gd name="T24" fmla="*/ 319 w 614"/>
              <a:gd name="T25" fmla="*/ 140 h 603"/>
              <a:gd name="T26" fmla="*/ 332 w 614"/>
              <a:gd name="T27" fmla="*/ 282 h 603"/>
              <a:gd name="T28" fmla="*/ 510 w 614"/>
              <a:gd name="T29" fmla="*/ 274 h 603"/>
              <a:gd name="T30" fmla="*/ 580 w 614"/>
              <a:gd name="T31" fmla="*/ 237 h 603"/>
              <a:gd name="T32" fmla="*/ 22 w 614"/>
              <a:gd name="T33" fmla="*/ 571 h 603"/>
              <a:gd name="T34" fmla="*/ 2 w 614"/>
              <a:gd name="T35" fmla="*/ 500 h 603"/>
              <a:gd name="T36" fmla="*/ 51 w 614"/>
              <a:gd name="T37" fmla="*/ 535 h 603"/>
              <a:gd name="T38" fmla="*/ 209 w 614"/>
              <a:gd name="T39" fmla="*/ 557 h 603"/>
              <a:gd name="T40" fmla="*/ 298 w 614"/>
              <a:gd name="T41" fmla="*/ 559 h 603"/>
              <a:gd name="T42" fmla="*/ 280 w 614"/>
              <a:gd name="T43" fmla="*/ 315 h 603"/>
              <a:gd name="T44" fmla="*/ 162 w 614"/>
              <a:gd name="T45" fmla="*/ 311 h 603"/>
              <a:gd name="T46" fmla="*/ 41 w 614"/>
              <a:gd name="T47" fmla="*/ 425 h 603"/>
              <a:gd name="T48" fmla="*/ 11 w 614"/>
              <a:gd name="T49" fmla="*/ 402 h 603"/>
              <a:gd name="T50" fmla="*/ 573 w 614"/>
              <a:gd name="T51" fmla="*/ 564 h 603"/>
              <a:gd name="T52" fmla="*/ 589 w 614"/>
              <a:gd name="T53" fmla="*/ 563 h 603"/>
              <a:gd name="T54" fmla="*/ 592 w 614"/>
              <a:gd name="T55" fmla="*/ 358 h 603"/>
              <a:gd name="T56" fmla="*/ 604 w 614"/>
              <a:gd name="T57" fmla="*/ 143 h 603"/>
              <a:gd name="T58" fmla="*/ 294 w 614"/>
              <a:gd name="T59" fmla="*/ 589 h 603"/>
              <a:gd name="T60" fmla="*/ 221 w 614"/>
              <a:gd name="T61" fmla="*/ 584 h 603"/>
              <a:gd name="T62" fmla="*/ 135 w 614"/>
              <a:gd name="T63" fmla="*/ 595 h 603"/>
              <a:gd name="T64" fmla="*/ 389 w 614"/>
              <a:gd name="T65" fmla="*/ 590 h 603"/>
              <a:gd name="T66" fmla="*/ 561 w 614"/>
              <a:gd name="T67" fmla="*/ 328 h 603"/>
              <a:gd name="T68" fmla="*/ 563 w 614"/>
              <a:gd name="T69" fmla="*/ 553 h 603"/>
              <a:gd name="T70" fmla="*/ 554 w 614"/>
              <a:gd name="T71" fmla="*/ 311 h 603"/>
              <a:gd name="T72" fmla="*/ 319 w 614"/>
              <a:gd name="T73" fmla="*/ 350 h 603"/>
              <a:gd name="T74" fmla="*/ 323 w 614"/>
              <a:gd name="T75" fmla="*/ 544 h 603"/>
              <a:gd name="T76" fmla="*/ 457 w 614"/>
              <a:gd name="T77" fmla="*/ 587 h 603"/>
              <a:gd name="T78" fmla="*/ 5 w 614"/>
              <a:gd name="T79" fmla="*/ 468 h 603"/>
              <a:gd name="T80" fmla="*/ 17 w 614"/>
              <a:gd name="T81" fmla="*/ 138 h 603"/>
              <a:gd name="T82" fmla="*/ 4 w 614"/>
              <a:gd name="T83" fmla="*/ 338 h 603"/>
              <a:gd name="T84" fmla="*/ 71 w 614"/>
              <a:gd name="T85" fmla="*/ 26 h 603"/>
              <a:gd name="T86" fmla="*/ 22 w 614"/>
              <a:gd name="T87" fmla="*/ 150 h 603"/>
              <a:gd name="T88" fmla="*/ 88 w 614"/>
              <a:gd name="T89" fmla="*/ 47 h 603"/>
              <a:gd name="T90" fmla="*/ 280 w 614"/>
              <a:gd name="T91" fmla="*/ 263 h 603"/>
              <a:gd name="T92" fmla="*/ 58 w 614"/>
              <a:gd name="T93" fmla="*/ 54 h 603"/>
              <a:gd name="T94" fmla="*/ 46 w 614"/>
              <a:gd name="T95" fmla="*/ 188 h 603"/>
              <a:gd name="T96" fmla="*/ 65 w 614"/>
              <a:gd name="T97" fmla="*/ 287 h 603"/>
              <a:gd name="T98" fmla="*/ 264 w 614"/>
              <a:gd name="T99" fmla="*/ 293 h 603"/>
              <a:gd name="T100" fmla="*/ 290 w 614"/>
              <a:gd name="T101" fmla="*/ 67 h 603"/>
              <a:gd name="T102" fmla="*/ 146 w 614"/>
              <a:gd name="T103" fmla="*/ 45 h 603"/>
              <a:gd name="T104" fmla="*/ 7 w 614"/>
              <a:gd name="T105" fmla="*/ 192 h 603"/>
              <a:gd name="T106" fmla="*/ 245 w 614"/>
              <a:gd name="T107" fmla="*/ 72 h 603"/>
              <a:gd name="T108" fmla="*/ 83 w 614"/>
              <a:gd name="T109" fmla="*/ 276 h 603"/>
              <a:gd name="T110" fmla="*/ 420 w 614"/>
              <a:gd name="T111" fmla="*/ 206 h 603"/>
              <a:gd name="T112" fmla="*/ 183 w 614"/>
              <a:gd name="T113" fmla="*/ 389 h 603"/>
              <a:gd name="T114" fmla="*/ 75 w 614"/>
              <a:gd name="T115" fmla="*/ 420 h 603"/>
              <a:gd name="T116" fmla="*/ 549 w 614"/>
              <a:gd name="T117" fmla="*/ 341 h 603"/>
              <a:gd name="T118" fmla="*/ 550 w 614"/>
              <a:gd name="T119" fmla="*/ 483 h 603"/>
              <a:gd name="T120" fmla="*/ 406 w 614"/>
              <a:gd name="T121" fmla="*/ 433 h 603"/>
              <a:gd name="T122" fmla="*/ 372 w 614"/>
              <a:gd name="T123" fmla="*/ 518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4" h="603">
                <a:moveTo>
                  <a:pt x="305" y="14"/>
                </a:moveTo>
                <a:cubicBezTo>
                  <a:pt x="305" y="14"/>
                  <a:pt x="306" y="14"/>
                  <a:pt x="306" y="14"/>
                </a:cubicBezTo>
                <a:cubicBezTo>
                  <a:pt x="306" y="14"/>
                  <a:pt x="306" y="14"/>
                  <a:pt x="307" y="15"/>
                </a:cubicBezTo>
                <a:cubicBezTo>
                  <a:pt x="305" y="15"/>
                  <a:pt x="303" y="15"/>
                  <a:pt x="303" y="15"/>
                </a:cubicBezTo>
                <a:cubicBezTo>
                  <a:pt x="302" y="14"/>
                  <a:pt x="303" y="15"/>
                  <a:pt x="302" y="14"/>
                </a:cubicBezTo>
                <a:cubicBezTo>
                  <a:pt x="303" y="14"/>
                  <a:pt x="304" y="14"/>
                  <a:pt x="305" y="14"/>
                </a:cubicBezTo>
                <a:close/>
                <a:moveTo>
                  <a:pt x="326" y="8"/>
                </a:moveTo>
                <a:lnTo>
                  <a:pt x="328" y="8"/>
                </a:lnTo>
                <a:cubicBezTo>
                  <a:pt x="329" y="8"/>
                  <a:pt x="329" y="8"/>
                  <a:pt x="329" y="9"/>
                </a:cubicBezTo>
                <a:cubicBezTo>
                  <a:pt x="330" y="10"/>
                  <a:pt x="329" y="10"/>
                  <a:pt x="329" y="10"/>
                </a:cubicBezTo>
                <a:cubicBezTo>
                  <a:pt x="327" y="10"/>
                  <a:pt x="327" y="10"/>
                  <a:pt x="325" y="9"/>
                </a:cubicBezTo>
                <a:cubicBezTo>
                  <a:pt x="326" y="9"/>
                  <a:pt x="326" y="8"/>
                  <a:pt x="326" y="8"/>
                </a:cubicBezTo>
                <a:close/>
                <a:moveTo>
                  <a:pt x="233" y="21"/>
                </a:moveTo>
                <a:lnTo>
                  <a:pt x="232" y="21"/>
                </a:lnTo>
                <a:cubicBezTo>
                  <a:pt x="233" y="24"/>
                  <a:pt x="238" y="25"/>
                  <a:pt x="241" y="23"/>
                </a:cubicBezTo>
                <a:cubicBezTo>
                  <a:pt x="242" y="22"/>
                  <a:pt x="244" y="21"/>
                  <a:pt x="247" y="21"/>
                </a:cubicBezTo>
                <a:cubicBezTo>
                  <a:pt x="247" y="21"/>
                  <a:pt x="251" y="21"/>
                  <a:pt x="252" y="21"/>
                </a:cubicBezTo>
                <a:cubicBezTo>
                  <a:pt x="253" y="21"/>
                  <a:pt x="257" y="20"/>
                  <a:pt x="259" y="20"/>
                </a:cubicBezTo>
                <a:cubicBezTo>
                  <a:pt x="263" y="21"/>
                  <a:pt x="267" y="23"/>
                  <a:pt x="272" y="22"/>
                </a:cubicBezTo>
                <a:cubicBezTo>
                  <a:pt x="278" y="20"/>
                  <a:pt x="284" y="26"/>
                  <a:pt x="289" y="22"/>
                </a:cubicBezTo>
                <a:lnTo>
                  <a:pt x="290" y="22"/>
                </a:lnTo>
                <a:cubicBezTo>
                  <a:pt x="289" y="21"/>
                  <a:pt x="289" y="20"/>
                  <a:pt x="289" y="20"/>
                </a:cubicBezTo>
                <a:cubicBezTo>
                  <a:pt x="289" y="17"/>
                  <a:pt x="290" y="16"/>
                  <a:pt x="292" y="15"/>
                </a:cubicBezTo>
                <a:cubicBezTo>
                  <a:pt x="292" y="15"/>
                  <a:pt x="292" y="15"/>
                  <a:pt x="293" y="15"/>
                </a:cubicBezTo>
                <a:cubicBezTo>
                  <a:pt x="293" y="16"/>
                  <a:pt x="294" y="18"/>
                  <a:pt x="294" y="19"/>
                </a:cubicBezTo>
                <a:cubicBezTo>
                  <a:pt x="296" y="20"/>
                  <a:pt x="300" y="21"/>
                  <a:pt x="303" y="21"/>
                </a:cubicBezTo>
                <a:cubicBezTo>
                  <a:pt x="310" y="19"/>
                  <a:pt x="319" y="19"/>
                  <a:pt x="326" y="20"/>
                </a:cubicBezTo>
                <a:cubicBezTo>
                  <a:pt x="330" y="20"/>
                  <a:pt x="335" y="20"/>
                  <a:pt x="338" y="18"/>
                </a:cubicBezTo>
                <a:cubicBezTo>
                  <a:pt x="339" y="18"/>
                  <a:pt x="339" y="17"/>
                  <a:pt x="340" y="16"/>
                </a:cubicBezTo>
                <a:cubicBezTo>
                  <a:pt x="343" y="15"/>
                  <a:pt x="351" y="14"/>
                  <a:pt x="354" y="16"/>
                </a:cubicBezTo>
                <a:cubicBezTo>
                  <a:pt x="356" y="17"/>
                  <a:pt x="357" y="19"/>
                  <a:pt x="359" y="19"/>
                </a:cubicBezTo>
                <a:lnTo>
                  <a:pt x="364" y="19"/>
                </a:lnTo>
                <a:cubicBezTo>
                  <a:pt x="368" y="19"/>
                  <a:pt x="372" y="20"/>
                  <a:pt x="376" y="19"/>
                </a:cubicBezTo>
                <a:cubicBezTo>
                  <a:pt x="379" y="19"/>
                  <a:pt x="382" y="19"/>
                  <a:pt x="385" y="20"/>
                </a:cubicBezTo>
                <a:cubicBezTo>
                  <a:pt x="387" y="19"/>
                  <a:pt x="389" y="19"/>
                  <a:pt x="391" y="18"/>
                </a:cubicBezTo>
                <a:cubicBezTo>
                  <a:pt x="394" y="18"/>
                  <a:pt x="397" y="19"/>
                  <a:pt x="399" y="19"/>
                </a:cubicBezTo>
                <a:lnTo>
                  <a:pt x="409" y="19"/>
                </a:lnTo>
                <a:cubicBezTo>
                  <a:pt x="412" y="20"/>
                  <a:pt x="417" y="20"/>
                  <a:pt x="421" y="19"/>
                </a:cubicBezTo>
                <a:cubicBezTo>
                  <a:pt x="422" y="19"/>
                  <a:pt x="424" y="19"/>
                  <a:pt x="426" y="19"/>
                </a:cubicBezTo>
                <a:cubicBezTo>
                  <a:pt x="426" y="17"/>
                  <a:pt x="427" y="16"/>
                  <a:pt x="428" y="15"/>
                </a:cubicBezTo>
                <a:cubicBezTo>
                  <a:pt x="429" y="15"/>
                  <a:pt x="431" y="15"/>
                  <a:pt x="433" y="15"/>
                </a:cubicBezTo>
                <a:cubicBezTo>
                  <a:pt x="434" y="17"/>
                  <a:pt x="436" y="20"/>
                  <a:pt x="439" y="20"/>
                </a:cubicBezTo>
                <a:cubicBezTo>
                  <a:pt x="442" y="21"/>
                  <a:pt x="447" y="18"/>
                  <a:pt x="452" y="19"/>
                </a:cubicBezTo>
                <a:cubicBezTo>
                  <a:pt x="455" y="19"/>
                  <a:pt x="462" y="21"/>
                  <a:pt x="466" y="20"/>
                </a:cubicBezTo>
                <a:cubicBezTo>
                  <a:pt x="468" y="20"/>
                  <a:pt x="472" y="18"/>
                  <a:pt x="474" y="19"/>
                </a:cubicBezTo>
                <a:cubicBezTo>
                  <a:pt x="478" y="20"/>
                  <a:pt x="482" y="19"/>
                  <a:pt x="486" y="20"/>
                </a:cubicBezTo>
                <a:cubicBezTo>
                  <a:pt x="489" y="20"/>
                  <a:pt x="492" y="24"/>
                  <a:pt x="497" y="23"/>
                </a:cubicBezTo>
                <a:cubicBezTo>
                  <a:pt x="498" y="22"/>
                  <a:pt x="500" y="21"/>
                  <a:pt x="501" y="20"/>
                </a:cubicBezTo>
                <a:cubicBezTo>
                  <a:pt x="504" y="20"/>
                  <a:pt x="506" y="20"/>
                  <a:pt x="508" y="20"/>
                </a:cubicBezTo>
                <a:cubicBezTo>
                  <a:pt x="509" y="19"/>
                  <a:pt x="511" y="18"/>
                  <a:pt x="512" y="18"/>
                </a:cubicBezTo>
                <a:cubicBezTo>
                  <a:pt x="514" y="18"/>
                  <a:pt x="515" y="20"/>
                  <a:pt x="517" y="20"/>
                </a:cubicBezTo>
                <a:lnTo>
                  <a:pt x="521" y="20"/>
                </a:lnTo>
                <a:cubicBezTo>
                  <a:pt x="524" y="21"/>
                  <a:pt x="530" y="21"/>
                  <a:pt x="534" y="21"/>
                </a:cubicBezTo>
                <a:cubicBezTo>
                  <a:pt x="539" y="22"/>
                  <a:pt x="544" y="19"/>
                  <a:pt x="550" y="20"/>
                </a:cubicBezTo>
                <a:cubicBezTo>
                  <a:pt x="552" y="21"/>
                  <a:pt x="553" y="22"/>
                  <a:pt x="555" y="22"/>
                </a:cubicBezTo>
                <a:cubicBezTo>
                  <a:pt x="558" y="23"/>
                  <a:pt x="562" y="24"/>
                  <a:pt x="565" y="24"/>
                </a:cubicBezTo>
                <a:cubicBezTo>
                  <a:pt x="570" y="27"/>
                  <a:pt x="573" y="33"/>
                  <a:pt x="577" y="36"/>
                </a:cubicBezTo>
                <a:cubicBezTo>
                  <a:pt x="579" y="37"/>
                  <a:pt x="584" y="41"/>
                  <a:pt x="582" y="44"/>
                </a:cubicBezTo>
                <a:cubicBezTo>
                  <a:pt x="582" y="47"/>
                  <a:pt x="584" y="46"/>
                  <a:pt x="586" y="47"/>
                </a:cubicBezTo>
                <a:cubicBezTo>
                  <a:pt x="587" y="48"/>
                  <a:pt x="591" y="53"/>
                  <a:pt x="591" y="54"/>
                </a:cubicBezTo>
                <a:cubicBezTo>
                  <a:pt x="592" y="57"/>
                  <a:pt x="592" y="61"/>
                  <a:pt x="592" y="64"/>
                </a:cubicBezTo>
                <a:lnTo>
                  <a:pt x="592" y="70"/>
                </a:lnTo>
                <a:cubicBezTo>
                  <a:pt x="593" y="71"/>
                  <a:pt x="594" y="72"/>
                  <a:pt x="595" y="73"/>
                </a:cubicBezTo>
                <a:cubicBezTo>
                  <a:pt x="596" y="76"/>
                  <a:pt x="594" y="80"/>
                  <a:pt x="595" y="83"/>
                </a:cubicBezTo>
                <a:cubicBezTo>
                  <a:pt x="595" y="85"/>
                  <a:pt x="597" y="86"/>
                  <a:pt x="597" y="88"/>
                </a:cubicBezTo>
                <a:cubicBezTo>
                  <a:pt x="598" y="90"/>
                  <a:pt x="597" y="91"/>
                  <a:pt x="597" y="93"/>
                </a:cubicBezTo>
                <a:cubicBezTo>
                  <a:pt x="598" y="96"/>
                  <a:pt x="599" y="97"/>
                  <a:pt x="600" y="99"/>
                </a:cubicBezTo>
                <a:cubicBezTo>
                  <a:pt x="601" y="99"/>
                  <a:pt x="601" y="99"/>
                  <a:pt x="602" y="99"/>
                </a:cubicBezTo>
                <a:cubicBezTo>
                  <a:pt x="605" y="98"/>
                  <a:pt x="606" y="88"/>
                  <a:pt x="604" y="85"/>
                </a:cubicBezTo>
                <a:cubicBezTo>
                  <a:pt x="603" y="82"/>
                  <a:pt x="602" y="79"/>
                  <a:pt x="602" y="75"/>
                </a:cubicBezTo>
                <a:lnTo>
                  <a:pt x="601" y="70"/>
                </a:lnTo>
                <a:cubicBezTo>
                  <a:pt x="601" y="69"/>
                  <a:pt x="599" y="67"/>
                  <a:pt x="599" y="66"/>
                </a:cubicBezTo>
                <a:lnTo>
                  <a:pt x="599" y="57"/>
                </a:lnTo>
                <a:cubicBezTo>
                  <a:pt x="598" y="57"/>
                  <a:pt x="598" y="55"/>
                  <a:pt x="598" y="54"/>
                </a:cubicBezTo>
                <a:lnTo>
                  <a:pt x="598" y="51"/>
                </a:lnTo>
                <a:cubicBezTo>
                  <a:pt x="596" y="46"/>
                  <a:pt x="589" y="44"/>
                  <a:pt x="587" y="39"/>
                </a:cubicBezTo>
                <a:cubicBezTo>
                  <a:pt x="585" y="36"/>
                  <a:pt x="588" y="33"/>
                  <a:pt x="589" y="31"/>
                </a:cubicBezTo>
                <a:cubicBezTo>
                  <a:pt x="590" y="30"/>
                  <a:pt x="589" y="29"/>
                  <a:pt x="589" y="27"/>
                </a:cubicBezTo>
                <a:cubicBezTo>
                  <a:pt x="587" y="25"/>
                  <a:pt x="587" y="24"/>
                  <a:pt x="584" y="23"/>
                </a:cubicBezTo>
                <a:cubicBezTo>
                  <a:pt x="581" y="21"/>
                  <a:pt x="576" y="22"/>
                  <a:pt x="571" y="21"/>
                </a:cubicBezTo>
                <a:cubicBezTo>
                  <a:pt x="568" y="21"/>
                  <a:pt x="564" y="19"/>
                  <a:pt x="561" y="18"/>
                </a:cubicBezTo>
                <a:cubicBezTo>
                  <a:pt x="554" y="16"/>
                  <a:pt x="551" y="19"/>
                  <a:pt x="548" y="12"/>
                </a:cubicBezTo>
                <a:cubicBezTo>
                  <a:pt x="546" y="12"/>
                  <a:pt x="543" y="13"/>
                  <a:pt x="541" y="12"/>
                </a:cubicBezTo>
                <a:cubicBezTo>
                  <a:pt x="540" y="11"/>
                  <a:pt x="538" y="10"/>
                  <a:pt x="536" y="10"/>
                </a:cubicBezTo>
                <a:cubicBezTo>
                  <a:pt x="534" y="10"/>
                  <a:pt x="532" y="10"/>
                  <a:pt x="531" y="9"/>
                </a:cubicBezTo>
                <a:cubicBezTo>
                  <a:pt x="530" y="9"/>
                  <a:pt x="529" y="8"/>
                  <a:pt x="528" y="8"/>
                </a:cubicBezTo>
                <a:cubicBezTo>
                  <a:pt x="524" y="6"/>
                  <a:pt x="514" y="11"/>
                  <a:pt x="511" y="11"/>
                </a:cubicBezTo>
                <a:cubicBezTo>
                  <a:pt x="510" y="12"/>
                  <a:pt x="508" y="11"/>
                  <a:pt x="507" y="11"/>
                </a:cubicBezTo>
                <a:cubicBezTo>
                  <a:pt x="505" y="11"/>
                  <a:pt x="502" y="11"/>
                  <a:pt x="501" y="12"/>
                </a:cubicBezTo>
                <a:cubicBezTo>
                  <a:pt x="498" y="12"/>
                  <a:pt x="495" y="11"/>
                  <a:pt x="493" y="10"/>
                </a:cubicBezTo>
                <a:cubicBezTo>
                  <a:pt x="489" y="9"/>
                  <a:pt x="485" y="12"/>
                  <a:pt x="482" y="11"/>
                </a:cubicBezTo>
                <a:cubicBezTo>
                  <a:pt x="479" y="11"/>
                  <a:pt x="476" y="9"/>
                  <a:pt x="473" y="10"/>
                </a:cubicBezTo>
                <a:cubicBezTo>
                  <a:pt x="471" y="10"/>
                  <a:pt x="469" y="11"/>
                  <a:pt x="467" y="11"/>
                </a:cubicBezTo>
                <a:cubicBezTo>
                  <a:pt x="467" y="11"/>
                  <a:pt x="466" y="10"/>
                  <a:pt x="465" y="10"/>
                </a:cubicBezTo>
                <a:cubicBezTo>
                  <a:pt x="464" y="11"/>
                  <a:pt x="463" y="12"/>
                  <a:pt x="462" y="12"/>
                </a:cubicBezTo>
                <a:cubicBezTo>
                  <a:pt x="460" y="12"/>
                  <a:pt x="453" y="11"/>
                  <a:pt x="452" y="10"/>
                </a:cubicBezTo>
                <a:cubicBezTo>
                  <a:pt x="447" y="9"/>
                  <a:pt x="445" y="13"/>
                  <a:pt x="441" y="12"/>
                </a:cubicBezTo>
                <a:cubicBezTo>
                  <a:pt x="436" y="11"/>
                  <a:pt x="432" y="7"/>
                  <a:pt x="427" y="6"/>
                </a:cubicBezTo>
                <a:cubicBezTo>
                  <a:pt x="425" y="6"/>
                  <a:pt x="421" y="6"/>
                  <a:pt x="420" y="7"/>
                </a:cubicBezTo>
                <a:cubicBezTo>
                  <a:pt x="418" y="7"/>
                  <a:pt x="415" y="6"/>
                  <a:pt x="414" y="6"/>
                </a:cubicBezTo>
                <a:cubicBezTo>
                  <a:pt x="411" y="5"/>
                  <a:pt x="407" y="7"/>
                  <a:pt x="404" y="6"/>
                </a:cubicBezTo>
                <a:cubicBezTo>
                  <a:pt x="402" y="6"/>
                  <a:pt x="399" y="7"/>
                  <a:pt x="398" y="6"/>
                </a:cubicBezTo>
                <a:cubicBezTo>
                  <a:pt x="395" y="6"/>
                  <a:pt x="393" y="6"/>
                  <a:pt x="392" y="8"/>
                </a:cubicBezTo>
                <a:lnTo>
                  <a:pt x="392" y="11"/>
                </a:lnTo>
                <a:cubicBezTo>
                  <a:pt x="391" y="12"/>
                  <a:pt x="391" y="13"/>
                  <a:pt x="390" y="14"/>
                </a:cubicBezTo>
                <a:cubicBezTo>
                  <a:pt x="382" y="14"/>
                  <a:pt x="382" y="9"/>
                  <a:pt x="377" y="7"/>
                </a:cubicBezTo>
                <a:cubicBezTo>
                  <a:pt x="375" y="6"/>
                  <a:pt x="373" y="6"/>
                  <a:pt x="370" y="6"/>
                </a:cubicBezTo>
                <a:cubicBezTo>
                  <a:pt x="366" y="5"/>
                  <a:pt x="362" y="7"/>
                  <a:pt x="359" y="9"/>
                </a:cubicBezTo>
                <a:cubicBezTo>
                  <a:pt x="352" y="9"/>
                  <a:pt x="350" y="4"/>
                  <a:pt x="345" y="2"/>
                </a:cubicBezTo>
                <a:cubicBezTo>
                  <a:pt x="341" y="0"/>
                  <a:pt x="336" y="2"/>
                  <a:pt x="332" y="3"/>
                </a:cubicBezTo>
                <a:cubicBezTo>
                  <a:pt x="329" y="3"/>
                  <a:pt x="326" y="1"/>
                  <a:pt x="322" y="1"/>
                </a:cubicBezTo>
                <a:cubicBezTo>
                  <a:pt x="320" y="2"/>
                  <a:pt x="313" y="5"/>
                  <a:pt x="311" y="6"/>
                </a:cubicBezTo>
                <a:cubicBezTo>
                  <a:pt x="309" y="6"/>
                  <a:pt x="308" y="6"/>
                  <a:pt x="307" y="6"/>
                </a:cubicBezTo>
                <a:cubicBezTo>
                  <a:pt x="306" y="7"/>
                  <a:pt x="304" y="8"/>
                  <a:pt x="303" y="8"/>
                </a:cubicBezTo>
                <a:lnTo>
                  <a:pt x="300" y="8"/>
                </a:lnTo>
                <a:cubicBezTo>
                  <a:pt x="295" y="9"/>
                  <a:pt x="291" y="10"/>
                  <a:pt x="289" y="13"/>
                </a:cubicBezTo>
                <a:cubicBezTo>
                  <a:pt x="286" y="13"/>
                  <a:pt x="285" y="12"/>
                  <a:pt x="284" y="12"/>
                </a:cubicBezTo>
                <a:cubicBezTo>
                  <a:pt x="283" y="9"/>
                  <a:pt x="285" y="7"/>
                  <a:pt x="283" y="4"/>
                </a:cubicBezTo>
                <a:cubicBezTo>
                  <a:pt x="283" y="3"/>
                  <a:pt x="282" y="3"/>
                  <a:pt x="281" y="3"/>
                </a:cubicBezTo>
                <a:cubicBezTo>
                  <a:pt x="276" y="0"/>
                  <a:pt x="275" y="2"/>
                  <a:pt x="271" y="5"/>
                </a:cubicBezTo>
                <a:cubicBezTo>
                  <a:pt x="271" y="5"/>
                  <a:pt x="271" y="6"/>
                  <a:pt x="271" y="6"/>
                </a:cubicBezTo>
                <a:cubicBezTo>
                  <a:pt x="271" y="11"/>
                  <a:pt x="278" y="7"/>
                  <a:pt x="280" y="12"/>
                </a:cubicBezTo>
                <a:lnTo>
                  <a:pt x="280" y="12"/>
                </a:lnTo>
                <a:cubicBezTo>
                  <a:pt x="280" y="16"/>
                  <a:pt x="279" y="16"/>
                  <a:pt x="277" y="17"/>
                </a:cubicBezTo>
                <a:cubicBezTo>
                  <a:pt x="271" y="17"/>
                  <a:pt x="271" y="14"/>
                  <a:pt x="268" y="12"/>
                </a:cubicBezTo>
                <a:cubicBezTo>
                  <a:pt x="266" y="10"/>
                  <a:pt x="264" y="10"/>
                  <a:pt x="261" y="9"/>
                </a:cubicBezTo>
                <a:cubicBezTo>
                  <a:pt x="260" y="9"/>
                  <a:pt x="258" y="8"/>
                  <a:pt x="257" y="9"/>
                </a:cubicBezTo>
                <a:cubicBezTo>
                  <a:pt x="256" y="9"/>
                  <a:pt x="254" y="10"/>
                  <a:pt x="253" y="11"/>
                </a:cubicBezTo>
                <a:cubicBezTo>
                  <a:pt x="249" y="12"/>
                  <a:pt x="245" y="9"/>
                  <a:pt x="242" y="11"/>
                </a:cubicBezTo>
                <a:cubicBezTo>
                  <a:pt x="240" y="12"/>
                  <a:pt x="242" y="13"/>
                  <a:pt x="242" y="14"/>
                </a:cubicBezTo>
                <a:cubicBezTo>
                  <a:pt x="242" y="15"/>
                  <a:pt x="240" y="17"/>
                  <a:pt x="240" y="18"/>
                </a:cubicBezTo>
                <a:cubicBezTo>
                  <a:pt x="238" y="21"/>
                  <a:pt x="235" y="20"/>
                  <a:pt x="233" y="21"/>
                </a:cubicBezTo>
                <a:close/>
                <a:moveTo>
                  <a:pt x="600" y="108"/>
                </a:moveTo>
                <a:cubicBezTo>
                  <a:pt x="599" y="109"/>
                  <a:pt x="597" y="109"/>
                  <a:pt x="596" y="110"/>
                </a:cubicBezTo>
                <a:cubicBezTo>
                  <a:pt x="593" y="115"/>
                  <a:pt x="599" y="122"/>
                  <a:pt x="599" y="125"/>
                </a:cubicBezTo>
                <a:cubicBezTo>
                  <a:pt x="600" y="127"/>
                  <a:pt x="599" y="128"/>
                  <a:pt x="599" y="129"/>
                </a:cubicBezTo>
                <a:cubicBezTo>
                  <a:pt x="598" y="133"/>
                  <a:pt x="598" y="136"/>
                  <a:pt x="600" y="139"/>
                </a:cubicBezTo>
                <a:cubicBezTo>
                  <a:pt x="601" y="139"/>
                  <a:pt x="601" y="139"/>
                  <a:pt x="602" y="139"/>
                </a:cubicBezTo>
                <a:cubicBezTo>
                  <a:pt x="604" y="137"/>
                  <a:pt x="604" y="133"/>
                  <a:pt x="605" y="130"/>
                </a:cubicBezTo>
                <a:cubicBezTo>
                  <a:pt x="605" y="129"/>
                  <a:pt x="607" y="126"/>
                  <a:pt x="606" y="124"/>
                </a:cubicBezTo>
                <a:cubicBezTo>
                  <a:pt x="606" y="122"/>
                  <a:pt x="605" y="119"/>
                  <a:pt x="605" y="117"/>
                </a:cubicBezTo>
                <a:cubicBezTo>
                  <a:pt x="606" y="114"/>
                  <a:pt x="609" y="110"/>
                  <a:pt x="604" y="109"/>
                </a:cubicBezTo>
                <a:cubicBezTo>
                  <a:pt x="603" y="108"/>
                  <a:pt x="601" y="108"/>
                  <a:pt x="600" y="108"/>
                </a:cubicBezTo>
                <a:close/>
                <a:moveTo>
                  <a:pt x="595" y="274"/>
                </a:moveTo>
                <a:cubicBezTo>
                  <a:pt x="596" y="274"/>
                  <a:pt x="596" y="274"/>
                  <a:pt x="596" y="274"/>
                </a:cubicBezTo>
                <a:cubicBezTo>
                  <a:pt x="599" y="273"/>
                  <a:pt x="597" y="269"/>
                  <a:pt x="598" y="267"/>
                </a:cubicBezTo>
                <a:cubicBezTo>
                  <a:pt x="599" y="265"/>
                  <a:pt x="600" y="264"/>
                  <a:pt x="601" y="262"/>
                </a:cubicBezTo>
                <a:cubicBezTo>
                  <a:pt x="602" y="261"/>
                  <a:pt x="602" y="260"/>
                  <a:pt x="601" y="259"/>
                </a:cubicBezTo>
                <a:cubicBezTo>
                  <a:pt x="601" y="258"/>
                  <a:pt x="599" y="258"/>
                  <a:pt x="598" y="257"/>
                </a:cubicBezTo>
                <a:cubicBezTo>
                  <a:pt x="597" y="258"/>
                  <a:pt x="596" y="259"/>
                  <a:pt x="595" y="259"/>
                </a:cubicBezTo>
                <a:cubicBezTo>
                  <a:pt x="594" y="264"/>
                  <a:pt x="593" y="271"/>
                  <a:pt x="595" y="274"/>
                </a:cubicBezTo>
                <a:close/>
                <a:moveTo>
                  <a:pt x="111" y="20"/>
                </a:moveTo>
                <a:cubicBezTo>
                  <a:pt x="114" y="21"/>
                  <a:pt x="116" y="24"/>
                  <a:pt x="119" y="25"/>
                </a:cubicBezTo>
                <a:cubicBezTo>
                  <a:pt x="121" y="25"/>
                  <a:pt x="125" y="23"/>
                  <a:pt x="127" y="23"/>
                </a:cubicBezTo>
                <a:cubicBezTo>
                  <a:pt x="136" y="23"/>
                  <a:pt x="142" y="25"/>
                  <a:pt x="146" y="20"/>
                </a:cubicBezTo>
                <a:cubicBezTo>
                  <a:pt x="149" y="17"/>
                  <a:pt x="148" y="16"/>
                  <a:pt x="146" y="13"/>
                </a:cubicBezTo>
                <a:cubicBezTo>
                  <a:pt x="146" y="13"/>
                  <a:pt x="145" y="13"/>
                  <a:pt x="144" y="13"/>
                </a:cubicBezTo>
                <a:cubicBezTo>
                  <a:pt x="144" y="13"/>
                  <a:pt x="133" y="17"/>
                  <a:pt x="131" y="17"/>
                </a:cubicBezTo>
                <a:cubicBezTo>
                  <a:pt x="129" y="16"/>
                  <a:pt x="127" y="15"/>
                  <a:pt x="125" y="14"/>
                </a:cubicBezTo>
                <a:cubicBezTo>
                  <a:pt x="121" y="13"/>
                  <a:pt x="118" y="17"/>
                  <a:pt x="114" y="16"/>
                </a:cubicBezTo>
                <a:cubicBezTo>
                  <a:pt x="111" y="16"/>
                  <a:pt x="107" y="14"/>
                  <a:pt x="104" y="15"/>
                </a:cubicBezTo>
                <a:cubicBezTo>
                  <a:pt x="102" y="15"/>
                  <a:pt x="102" y="16"/>
                  <a:pt x="101" y="17"/>
                </a:cubicBezTo>
                <a:cubicBezTo>
                  <a:pt x="101" y="18"/>
                  <a:pt x="101" y="18"/>
                  <a:pt x="101" y="19"/>
                </a:cubicBezTo>
                <a:cubicBezTo>
                  <a:pt x="102" y="20"/>
                  <a:pt x="109" y="19"/>
                  <a:pt x="111" y="20"/>
                </a:cubicBezTo>
                <a:close/>
                <a:moveTo>
                  <a:pt x="175" y="23"/>
                </a:moveTo>
                <a:cubicBezTo>
                  <a:pt x="178" y="22"/>
                  <a:pt x="187" y="19"/>
                  <a:pt x="190" y="20"/>
                </a:cubicBezTo>
                <a:cubicBezTo>
                  <a:pt x="194" y="20"/>
                  <a:pt x="197" y="21"/>
                  <a:pt x="200" y="22"/>
                </a:cubicBezTo>
                <a:cubicBezTo>
                  <a:pt x="201" y="22"/>
                  <a:pt x="203" y="21"/>
                  <a:pt x="204" y="21"/>
                </a:cubicBezTo>
                <a:cubicBezTo>
                  <a:pt x="206" y="21"/>
                  <a:pt x="208" y="21"/>
                  <a:pt x="209" y="21"/>
                </a:cubicBezTo>
                <a:cubicBezTo>
                  <a:pt x="212" y="22"/>
                  <a:pt x="217" y="21"/>
                  <a:pt x="219" y="20"/>
                </a:cubicBezTo>
                <a:cubicBezTo>
                  <a:pt x="221" y="20"/>
                  <a:pt x="223" y="18"/>
                  <a:pt x="225" y="19"/>
                </a:cubicBezTo>
                <a:cubicBezTo>
                  <a:pt x="227" y="19"/>
                  <a:pt x="228" y="21"/>
                  <a:pt x="230" y="21"/>
                </a:cubicBezTo>
                <a:cubicBezTo>
                  <a:pt x="231" y="17"/>
                  <a:pt x="232" y="14"/>
                  <a:pt x="234" y="12"/>
                </a:cubicBezTo>
                <a:lnTo>
                  <a:pt x="234" y="11"/>
                </a:lnTo>
                <a:cubicBezTo>
                  <a:pt x="229" y="10"/>
                  <a:pt x="222" y="13"/>
                  <a:pt x="217" y="11"/>
                </a:cubicBezTo>
                <a:cubicBezTo>
                  <a:pt x="215" y="11"/>
                  <a:pt x="213" y="9"/>
                  <a:pt x="211" y="9"/>
                </a:cubicBezTo>
                <a:cubicBezTo>
                  <a:pt x="208" y="8"/>
                  <a:pt x="205" y="11"/>
                  <a:pt x="202" y="11"/>
                </a:cubicBezTo>
                <a:cubicBezTo>
                  <a:pt x="198" y="12"/>
                  <a:pt x="195" y="10"/>
                  <a:pt x="191" y="11"/>
                </a:cubicBezTo>
                <a:cubicBezTo>
                  <a:pt x="189" y="11"/>
                  <a:pt x="187" y="13"/>
                  <a:pt x="186" y="13"/>
                </a:cubicBezTo>
                <a:cubicBezTo>
                  <a:pt x="184" y="14"/>
                  <a:pt x="181" y="13"/>
                  <a:pt x="179" y="12"/>
                </a:cubicBezTo>
                <a:cubicBezTo>
                  <a:pt x="177" y="13"/>
                  <a:pt x="175" y="13"/>
                  <a:pt x="174" y="13"/>
                </a:cubicBezTo>
                <a:cubicBezTo>
                  <a:pt x="172" y="12"/>
                  <a:pt x="171" y="11"/>
                  <a:pt x="168" y="11"/>
                </a:cubicBezTo>
                <a:cubicBezTo>
                  <a:pt x="166" y="12"/>
                  <a:pt x="165" y="13"/>
                  <a:pt x="163" y="14"/>
                </a:cubicBezTo>
                <a:cubicBezTo>
                  <a:pt x="161" y="15"/>
                  <a:pt x="159" y="15"/>
                  <a:pt x="157" y="16"/>
                </a:cubicBezTo>
                <a:lnTo>
                  <a:pt x="157" y="18"/>
                </a:lnTo>
                <a:cubicBezTo>
                  <a:pt x="158" y="20"/>
                  <a:pt x="160" y="19"/>
                  <a:pt x="161" y="20"/>
                </a:cubicBezTo>
                <a:cubicBezTo>
                  <a:pt x="163" y="21"/>
                  <a:pt x="172" y="23"/>
                  <a:pt x="175" y="23"/>
                </a:cubicBezTo>
                <a:close/>
                <a:moveTo>
                  <a:pt x="319" y="196"/>
                </a:moveTo>
                <a:cubicBezTo>
                  <a:pt x="318" y="195"/>
                  <a:pt x="318" y="195"/>
                  <a:pt x="317" y="194"/>
                </a:cubicBezTo>
                <a:lnTo>
                  <a:pt x="316" y="194"/>
                </a:lnTo>
                <a:cubicBezTo>
                  <a:pt x="316" y="194"/>
                  <a:pt x="315" y="195"/>
                  <a:pt x="315" y="195"/>
                </a:cubicBezTo>
                <a:cubicBezTo>
                  <a:pt x="315" y="198"/>
                  <a:pt x="315" y="199"/>
                  <a:pt x="315" y="201"/>
                </a:cubicBezTo>
                <a:cubicBezTo>
                  <a:pt x="316" y="201"/>
                  <a:pt x="317" y="201"/>
                  <a:pt x="318" y="201"/>
                </a:cubicBezTo>
                <a:cubicBezTo>
                  <a:pt x="320" y="200"/>
                  <a:pt x="319" y="198"/>
                  <a:pt x="319" y="196"/>
                </a:cubicBezTo>
                <a:close/>
                <a:moveTo>
                  <a:pt x="572" y="198"/>
                </a:moveTo>
                <a:cubicBezTo>
                  <a:pt x="574" y="198"/>
                  <a:pt x="575" y="199"/>
                  <a:pt x="574" y="201"/>
                </a:cubicBezTo>
                <a:cubicBezTo>
                  <a:pt x="574" y="202"/>
                  <a:pt x="573" y="202"/>
                  <a:pt x="573" y="204"/>
                </a:cubicBezTo>
                <a:cubicBezTo>
                  <a:pt x="571" y="204"/>
                  <a:pt x="571" y="203"/>
                  <a:pt x="570" y="203"/>
                </a:cubicBezTo>
                <a:lnTo>
                  <a:pt x="570" y="198"/>
                </a:lnTo>
                <a:cubicBezTo>
                  <a:pt x="570" y="198"/>
                  <a:pt x="570" y="198"/>
                  <a:pt x="570" y="198"/>
                </a:cubicBezTo>
                <a:cubicBezTo>
                  <a:pt x="571" y="198"/>
                  <a:pt x="571" y="198"/>
                  <a:pt x="572" y="198"/>
                </a:cubicBezTo>
                <a:close/>
                <a:moveTo>
                  <a:pt x="569" y="253"/>
                </a:moveTo>
                <a:cubicBezTo>
                  <a:pt x="568" y="253"/>
                  <a:pt x="566" y="253"/>
                  <a:pt x="566" y="253"/>
                </a:cubicBezTo>
                <a:lnTo>
                  <a:pt x="566" y="250"/>
                </a:lnTo>
                <a:cubicBezTo>
                  <a:pt x="566" y="250"/>
                  <a:pt x="567" y="249"/>
                  <a:pt x="567" y="249"/>
                </a:cubicBezTo>
                <a:lnTo>
                  <a:pt x="569" y="249"/>
                </a:lnTo>
                <a:cubicBezTo>
                  <a:pt x="569" y="249"/>
                  <a:pt x="569" y="249"/>
                  <a:pt x="570" y="249"/>
                </a:cubicBezTo>
                <a:cubicBezTo>
                  <a:pt x="570" y="251"/>
                  <a:pt x="570" y="252"/>
                  <a:pt x="569" y="253"/>
                </a:cubicBezTo>
                <a:close/>
                <a:moveTo>
                  <a:pt x="563" y="82"/>
                </a:moveTo>
                <a:cubicBezTo>
                  <a:pt x="564" y="83"/>
                  <a:pt x="564" y="85"/>
                  <a:pt x="564" y="88"/>
                </a:cubicBezTo>
                <a:cubicBezTo>
                  <a:pt x="564" y="86"/>
                  <a:pt x="563" y="84"/>
                  <a:pt x="563" y="82"/>
                </a:cubicBezTo>
                <a:close/>
                <a:moveTo>
                  <a:pt x="562" y="80"/>
                </a:moveTo>
                <a:lnTo>
                  <a:pt x="562" y="80"/>
                </a:lnTo>
                <a:cubicBezTo>
                  <a:pt x="561" y="78"/>
                  <a:pt x="560" y="76"/>
                  <a:pt x="559" y="74"/>
                </a:cubicBezTo>
                <a:lnTo>
                  <a:pt x="559" y="74"/>
                </a:lnTo>
                <a:cubicBezTo>
                  <a:pt x="560" y="74"/>
                  <a:pt x="562" y="74"/>
                  <a:pt x="563" y="74"/>
                </a:cubicBezTo>
                <a:lnTo>
                  <a:pt x="563" y="74"/>
                </a:lnTo>
                <a:lnTo>
                  <a:pt x="563" y="74"/>
                </a:lnTo>
                <a:cubicBezTo>
                  <a:pt x="563" y="77"/>
                  <a:pt x="562" y="77"/>
                  <a:pt x="562" y="80"/>
                </a:cubicBezTo>
                <a:close/>
                <a:moveTo>
                  <a:pt x="552" y="60"/>
                </a:moveTo>
                <a:cubicBezTo>
                  <a:pt x="552" y="60"/>
                  <a:pt x="551" y="58"/>
                  <a:pt x="552" y="58"/>
                </a:cubicBezTo>
                <a:cubicBezTo>
                  <a:pt x="553" y="56"/>
                  <a:pt x="555" y="57"/>
                  <a:pt x="556" y="56"/>
                </a:cubicBezTo>
                <a:cubicBezTo>
                  <a:pt x="557" y="56"/>
                  <a:pt x="557" y="56"/>
                  <a:pt x="557" y="56"/>
                </a:cubicBezTo>
                <a:cubicBezTo>
                  <a:pt x="558" y="56"/>
                  <a:pt x="559" y="56"/>
                  <a:pt x="559" y="56"/>
                </a:cubicBezTo>
                <a:cubicBezTo>
                  <a:pt x="561" y="61"/>
                  <a:pt x="555" y="64"/>
                  <a:pt x="552" y="60"/>
                </a:cubicBezTo>
                <a:close/>
                <a:moveTo>
                  <a:pt x="549" y="47"/>
                </a:moveTo>
                <a:cubicBezTo>
                  <a:pt x="549" y="46"/>
                  <a:pt x="549" y="46"/>
                  <a:pt x="550" y="46"/>
                </a:cubicBezTo>
                <a:cubicBezTo>
                  <a:pt x="551" y="46"/>
                  <a:pt x="552" y="46"/>
                  <a:pt x="553" y="46"/>
                </a:cubicBezTo>
                <a:cubicBezTo>
                  <a:pt x="553" y="46"/>
                  <a:pt x="553" y="46"/>
                  <a:pt x="554" y="46"/>
                </a:cubicBezTo>
                <a:cubicBezTo>
                  <a:pt x="554" y="48"/>
                  <a:pt x="553" y="48"/>
                  <a:pt x="553" y="48"/>
                </a:cubicBezTo>
                <a:cubicBezTo>
                  <a:pt x="551" y="48"/>
                  <a:pt x="550" y="48"/>
                  <a:pt x="549" y="47"/>
                </a:cubicBezTo>
                <a:close/>
                <a:moveTo>
                  <a:pt x="567" y="78"/>
                </a:moveTo>
                <a:cubicBezTo>
                  <a:pt x="568" y="79"/>
                  <a:pt x="568" y="79"/>
                  <a:pt x="568" y="81"/>
                </a:cubicBezTo>
                <a:lnTo>
                  <a:pt x="567" y="81"/>
                </a:lnTo>
                <a:lnTo>
                  <a:pt x="567" y="80"/>
                </a:lnTo>
                <a:lnTo>
                  <a:pt x="567" y="80"/>
                </a:lnTo>
                <a:cubicBezTo>
                  <a:pt x="567" y="79"/>
                  <a:pt x="567" y="79"/>
                  <a:pt x="567" y="78"/>
                </a:cubicBezTo>
                <a:close/>
                <a:moveTo>
                  <a:pt x="570" y="181"/>
                </a:moveTo>
                <a:cubicBezTo>
                  <a:pt x="570" y="183"/>
                  <a:pt x="569" y="185"/>
                  <a:pt x="568" y="186"/>
                </a:cubicBezTo>
                <a:lnTo>
                  <a:pt x="568" y="181"/>
                </a:lnTo>
                <a:cubicBezTo>
                  <a:pt x="568" y="181"/>
                  <a:pt x="569" y="181"/>
                  <a:pt x="570" y="181"/>
                </a:cubicBezTo>
                <a:close/>
                <a:moveTo>
                  <a:pt x="547" y="274"/>
                </a:moveTo>
                <a:cubicBezTo>
                  <a:pt x="545" y="274"/>
                  <a:pt x="544" y="275"/>
                  <a:pt x="543" y="273"/>
                </a:cubicBezTo>
                <a:cubicBezTo>
                  <a:pt x="542" y="273"/>
                  <a:pt x="542" y="272"/>
                  <a:pt x="541" y="272"/>
                </a:cubicBezTo>
                <a:cubicBezTo>
                  <a:pt x="541" y="269"/>
                  <a:pt x="542" y="268"/>
                  <a:pt x="543" y="267"/>
                </a:cubicBezTo>
                <a:cubicBezTo>
                  <a:pt x="545" y="267"/>
                  <a:pt x="546" y="267"/>
                  <a:pt x="547" y="268"/>
                </a:cubicBezTo>
                <a:cubicBezTo>
                  <a:pt x="548" y="270"/>
                  <a:pt x="548" y="272"/>
                  <a:pt x="547" y="274"/>
                </a:cubicBezTo>
                <a:close/>
                <a:moveTo>
                  <a:pt x="528" y="54"/>
                </a:moveTo>
                <a:cubicBezTo>
                  <a:pt x="527" y="53"/>
                  <a:pt x="525" y="53"/>
                  <a:pt x="523" y="53"/>
                </a:cubicBezTo>
                <a:lnTo>
                  <a:pt x="523" y="51"/>
                </a:lnTo>
                <a:cubicBezTo>
                  <a:pt x="524" y="50"/>
                  <a:pt x="525" y="49"/>
                  <a:pt x="525" y="48"/>
                </a:cubicBezTo>
                <a:cubicBezTo>
                  <a:pt x="528" y="48"/>
                  <a:pt x="528" y="49"/>
                  <a:pt x="530" y="50"/>
                </a:cubicBezTo>
                <a:cubicBezTo>
                  <a:pt x="530" y="50"/>
                  <a:pt x="530" y="50"/>
                  <a:pt x="530" y="50"/>
                </a:cubicBezTo>
                <a:cubicBezTo>
                  <a:pt x="530" y="52"/>
                  <a:pt x="529" y="52"/>
                  <a:pt x="528" y="54"/>
                </a:cubicBezTo>
                <a:close/>
                <a:moveTo>
                  <a:pt x="504" y="46"/>
                </a:moveTo>
                <a:cubicBezTo>
                  <a:pt x="503" y="46"/>
                  <a:pt x="498" y="45"/>
                  <a:pt x="497" y="45"/>
                </a:cubicBezTo>
                <a:lnTo>
                  <a:pt x="493" y="45"/>
                </a:lnTo>
                <a:cubicBezTo>
                  <a:pt x="493" y="44"/>
                  <a:pt x="493" y="44"/>
                  <a:pt x="494" y="44"/>
                </a:cubicBezTo>
                <a:cubicBezTo>
                  <a:pt x="494" y="42"/>
                  <a:pt x="494" y="42"/>
                  <a:pt x="494" y="42"/>
                </a:cubicBezTo>
                <a:cubicBezTo>
                  <a:pt x="498" y="42"/>
                  <a:pt x="501" y="45"/>
                  <a:pt x="504" y="46"/>
                </a:cubicBezTo>
                <a:close/>
                <a:moveTo>
                  <a:pt x="460" y="47"/>
                </a:moveTo>
                <a:cubicBezTo>
                  <a:pt x="458" y="48"/>
                  <a:pt x="454" y="47"/>
                  <a:pt x="452" y="46"/>
                </a:cubicBezTo>
                <a:lnTo>
                  <a:pt x="447" y="46"/>
                </a:lnTo>
                <a:lnTo>
                  <a:pt x="447" y="46"/>
                </a:lnTo>
                <a:cubicBezTo>
                  <a:pt x="448" y="45"/>
                  <a:pt x="450" y="44"/>
                  <a:pt x="450" y="42"/>
                </a:cubicBezTo>
                <a:cubicBezTo>
                  <a:pt x="451" y="42"/>
                  <a:pt x="454" y="41"/>
                  <a:pt x="455" y="41"/>
                </a:cubicBezTo>
                <a:cubicBezTo>
                  <a:pt x="456" y="41"/>
                  <a:pt x="456" y="41"/>
                  <a:pt x="457" y="41"/>
                </a:cubicBezTo>
                <a:cubicBezTo>
                  <a:pt x="458" y="41"/>
                  <a:pt x="458" y="42"/>
                  <a:pt x="459" y="42"/>
                </a:cubicBezTo>
                <a:cubicBezTo>
                  <a:pt x="460" y="43"/>
                  <a:pt x="460" y="46"/>
                  <a:pt x="460" y="46"/>
                </a:cubicBezTo>
                <a:lnTo>
                  <a:pt x="460" y="47"/>
                </a:lnTo>
                <a:close/>
                <a:moveTo>
                  <a:pt x="411" y="46"/>
                </a:moveTo>
                <a:cubicBezTo>
                  <a:pt x="410" y="45"/>
                  <a:pt x="409" y="45"/>
                  <a:pt x="409" y="45"/>
                </a:cubicBezTo>
                <a:lnTo>
                  <a:pt x="411" y="45"/>
                </a:lnTo>
                <a:lnTo>
                  <a:pt x="411" y="45"/>
                </a:lnTo>
                <a:lnTo>
                  <a:pt x="412" y="45"/>
                </a:lnTo>
                <a:cubicBezTo>
                  <a:pt x="412" y="45"/>
                  <a:pt x="411" y="45"/>
                  <a:pt x="411" y="46"/>
                </a:cubicBezTo>
                <a:close/>
                <a:moveTo>
                  <a:pt x="379" y="272"/>
                </a:moveTo>
                <a:cubicBezTo>
                  <a:pt x="378" y="272"/>
                  <a:pt x="377" y="273"/>
                  <a:pt x="376" y="273"/>
                </a:cubicBezTo>
                <a:cubicBezTo>
                  <a:pt x="375" y="273"/>
                  <a:pt x="374" y="272"/>
                  <a:pt x="373" y="272"/>
                </a:cubicBezTo>
                <a:cubicBezTo>
                  <a:pt x="373" y="271"/>
                  <a:pt x="373" y="271"/>
                  <a:pt x="372" y="270"/>
                </a:cubicBezTo>
                <a:lnTo>
                  <a:pt x="379" y="271"/>
                </a:lnTo>
                <a:cubicBezTo>
                  <a:pt x="379" y="271"/>
                  <a:pt x="379" y="272"/>
                  <a:pt x="379" y="272"/>
                </a:cubicBezTo>
                <a:close/>
                <a:moveTo>
                  <a:pt x="348" y="54"/>
                </a:moveTo>
                <a:cubicBezTo>
                  <a:pt x="346" y="56"/>
                  <a:pt x="340" y="65"/>
                  <a:pt x="337" y="63"/>
                </a:cubicBezTo>
                <a:cubicBezTo>
                  <a:pt x="336" y="63"/>
                  <a:pt x="335" y="63"/>
                  <a:pt x="334" y="62"/>
                </a:cubicBezTo>
                <a:cubicBezTo>
                  <a:pt x="334" y="61"/>
                  <a:pt x="334" y="60"/>
                  <a:pt x="334" y="58"/>
                </a:cubicBezTo>
                <a:cubicBezTo>
                  <a:pt x="331" y="58"/>
                  <a:pt x="326" y="54"/>
                  <a:pt x="324" y="53"/>
                </a:cubicBezTo>
                <a:cubicBezTo>
                  <a:pt x="323" y="52"/>
                  <a:pt x="323" y="52"/>
                  <a:pt x="323" y="51"/>
                </a:cubicBezTo>
                <a:cubicBezTo>
                  <a:pt x="323" y="48"/>
                  <a:pt x="327" y="46"/>
                  <a:pt x="329" y="49"/>
                </a:cubicBezTo>
                <a:cubicBezTo>
                  <a:pt x="331" y="50"/>
                  <a:pt x="331" y="52"/>
                  <a:pt x="334" y="54"/>
                </a:cubicBezTo>
                <a:cubicBezTo>
                  <a:pt x="335" y="55"/>
                  <a:pt x="338" y="49"/>
                  <a:pt x="340" y="49"/>
                </a:cubicBezTo>
                <a:cubicBezTo>
                  <a:pt x="342" y="48"/>
                  <a:pt x="346" y="48"/>
                  <a:pt x="347" y="49"/>
                </a:cubicBezTo>
                <a:cubicBezTo>
                  <a:pt x="348" y="50"/>
                  <a:pt x="348" y="50"/>
                  <a:pt x="348" y="50"/>
                </a:cubicBezTo>
                <a:cubicBezTo>
                  <a:pt x="349" y="51"/>
                  <a:pt x="348" y="53"/>
                  <a:pt x="348" y="54"/>
                </a:cubicBezTo>
                <a:close/>
                <a:moveTo>
                  <a:pt x="341" y="73"/>
                </a:moveTo>
                <a:cubicBezTo>
                  <a:pt x="339" y="72"/>
                  <a:pt x="339" y="72"/>
                  <a:pt x="338" y="72"/>
                </a:cubicBezTo>
                <a:cubicBezTo>
                  <a:pt x="338" y="71"/>
                  <a:pt x="337" y="70"/>
                  <a:pt x="338" y="69"/>
                </a:cubicBezTo>
                <a:cubicBezTo>
                  <a:pt x="338" y="68"/>
                  <a:pt x="339" y="68"/>
                  <a:pt x="339" y="68"/>
                </a:cubicBezTo>
                <a:cubicBezTo>
                  <a:pt x="340" y="68"/>
                  <a:pt x="342" y="68"/>
                  <a:pt x="342" y="68"/>
                </a:cubicBezTo>
                <a:cubicBezTo>
                  <a:pt x="343" y="68"/>
                  <a:pt x="343" y="69"/>
                  <a:pt x="344" y="69"/>
                </a:cubicBezTo>
                <a:cubicBezTo>
                  <a:pt x="344" y="72"/>
                  <a:pt x="343" y="71"/>
                  <a:pt x="341" y="73"/>
                </a:cubicBezTo>
                <a:close/>
                <a:moveTo>
                  <a:pt x="326" y="141"/>
                </a:moveTo>
                <a:cubicBezTo>
                  <a:pt x="326" y="141"/>
                  <a:pt x="326" y="141"/>
                  <a:pt x="325" y="142"/>
                </a:cubicBezTo>
                <a:lnTo>
                  <a:pt x="323" y="142"/>
                </a:lnTo>
                <a:cubicBezTo>
                  <a:pt x="322" y="139"/>
                  <a:pt x="320" y="133"/>
                  <a:pt x="322" y="131"/>
                </a:cubicBezTo>
                <a:cubicBezTo>
                  <a:pt x="323" y="129"/>
                  <a:pt x="324" y="130"/>
                  <a:pt x="326" y="129"/>
                </a:cubicBezTo>
                <a:lnTo>
                  <a:pt x="328" y="129"/>
                </a:lnTo>
                <a:cubicBezTo>
                  <a:pt x="329" y="129"/>
                  <a:pt x="329" y="129"/>
                  <a:pt x="330" y="130"/>
                </a:cubicBezTo>
                <a:cubicBezTo>
                  <a:pt x="330" y="131"/>
                  <a:pt x="330" y="131"/>
                  <a:pt x="331" y="132"/>
                </a:cubicBezTo>
                <a:cubicBezTo>
                  <a:pt x="331" y="134"/>
                  <a:pt x="327" y="140"/>
                  <a:pt x="326" y="141"/>
                </a:cubicBezTo>
                <a:close/>
                <a:moveTo>
                  <a:pt x="323" y="95"/>
                </a:moveTo>
                <a:cubicBezTo>
                  <a:pt x="324" y="95"/>
                  <a:pt x="325" y="95"/>
                  <a:pt x="326" y="95"/>
                </a:cubicBezTo>
                <a:cubicBezTo>
                  <a:pt x="327" y="96"/>
                  <a:pt x="327" y="96"/>
                  <a:pt x="327" y="96"/>
                </a:cubicBezTo>
                <a:cubicBezTo>
                  <a:pt x="328" y="100"/>
                  <a:pt x="326" y="101"/>
                  <a:pt x="323" y="101"/>
                </a:cubicBezTo>
                <a:cubicBezTo>
                  <a:pt x="322" y="100"/>
                  <a:pt x="321" y="100"/>
                  <a:pt x="321" y="99"/>
                </a:cubicBezTo>
                <a:cubicBezTo>
                  <a:pt x="321" y="96"/>
                  <a:pt x="321" y="96"/>
                  <a:pt x="323" y="95"/>
                </a:cubicBezTo>
                <a:close/>
                <a:moveTo>
                  <a:pt x="573" y="132"/>
                </a:moveTo>
                <a:cubicBezTo>
                  <a:pt x="575" y="132"/>
                  <a:pt x="575" y="132"/>
                  <a:pt x="576" y="133"/>
                </a:cubicBezTo>
                <a:cubicBezTo>
                  <a:pt x="576" y="134"/>
                  <a:pt x="576" y="134"/>
                  <a:pt x="576" y="135"/>
                </a:cubicBezTo>
                <a:cubicBezTo>
                  <a:pt x="575" y="135"/>
                  <a:pt x="575" y="135"/>
                  <a:pt x="574" y="135"/>
                </a:cubicBezTo>
                <a:cubicBezTo>
                  <a:pt x="573" y="135"/>
                  <a:pt x="573" y="135"/>
                  <a:pt x="573" y="134"/>
                </a:cubicBezTo>
                <a:cubicBezTo>
                  <a:pt x="572" y="134"/>
                  <a:pt x="572" y="134"/>
                  <a:pt x="572" y="134"/>
                </a:cubicBezTo>
                <a:cubicBezTo>
                  <a:pt x="572" y="132"/>
                  <a:pt x="573" y="133"/>
                  <a:pt x="573" y="132"/>
                </a:cubicBezTo>
                <a:close/>
                <a:moveTo>
                  <a:pt x="577" y="172"/>
                </a:moveTo>
                <a:cubicBezTo>
                  <a:pt x="579" y="166"/>
                  <a:pt x="578" y="164"/>
                  <a:pt x="585" y="160"/>
                </a:cubicBezTo>
                <a:cubicBezTo>
                  <a:pt x="585" y="159"/>
                  <a:pt x="586" y="157"/>
                  <a:pt x="586" y="156"/>
                </a:cubicBezTo>
                <a:cubicBezTo>
                  <a:pt x="586" y="152"/>
                  <a:pt x="583" y="147"/>
                  <a:pt x="582" y="145"/>
                </a:cubicBezTo>
                <a:cubicBezTo>
                  <a:pt x="581" y="143"/>
                  <a:pt x="581" y="141"/>
                  <a:pt x="581" y="139"/>
                </a:cubicBezTo>
                <a:cubicBezTo>
                  <a:pt x="581" y="137"/>
                  <a:pt x="581" y="135"/>
                  <a:pt x="581" y="133"/>
                </a:cubicBezTo>
                <a:cubicBezTo>
                  <a:pt x="581" y="131"/>
                  <a:pt x="580" y="128"/>
                  <a:pt x="580" y="127"/>
                </a:cubicBezTo>
                <a:cubicBezTo>
                  <a:pt x="580" y="123"/>
                  <a:pt x="580" y="120"/>
                  <a:pt x="580" y="116"/>
                </a:cubicBezTo>
                <a:cubicBezTo>
                  <a:pt x="580" y="115"/>
                  <a:pt x="579" y="112"/>
                  <a:pt x="580" y="109"/>
                </a:cubicBezTo>
                <a:cubicBezTo>
                  <a:pt x="580" y="106"/>
                  <a:pt x="582" y="98"/>
                  <a:pt x="581" y="95"/>
                </a:cubicBezTo>
                <a:cubicBezTo>
                  <a:pt x="580" y="93"/>
                  <a:pt x="579" y="90"/>
                  <a:pt x="578" y="88"/>
                </a:cubicBezTo>
                <a:cubicBezTo>
                  <a:pt x="577" y="84"/>
                  <a:pt x="579" y="81"/>
                  <a:pt x="579" y="78"/>
                </a:cubicBezTo>
                <a:cubicBezTo>
                  <a:pt x="579" y="77"/>
                  <a:pt x="579" y="76"/>
                  <a:pt x="579" y="75"/>
                </a:cubicBezTo>
                <a:cubicBezTo>
                  <a:pt x="578" y="74"/>
                  <a:pt x="580" y="71"/>
                  <a:pt x="581" y="70"/>
                </a:cubicBezTo>
                <a:cubicBezTo>
                  <a:pt x="581" y="66"/>
                  <a:pt x="579" y="65"/>
                  <a:pt x="577" y="64"/>
                </a:cubicBezTo>
                <a:cubicBezTo>
                  <a:pt x="576" y="60"/>
                  <a:pt x="577" y="57"/>
                  <a:pt x="579" y="55"/>
                </a:cubicBezTo>
                <a:cubicBezTo>
                  <a:pt x="579" y="52"/>
                  <a:pt x="577" y="51"/>
                  <a:pt x="575" y="50"/>
                </a:cubicBezTo>
                <a:cubicBezTo>
                  <a:pt x="575" y="50"/>
                  <a:pt x="573" y="51"/>
                  <a:pt x="573" y="51"/>
                </a:cubicBezTo>
                <a:cubicBezTo>
                  <a:pt x="569" y="51"/>
                  <a:pt x="564" y="49"/>
                  <a:pt x="563" y="46"/>
                </a:cubicBezTo>
                <a:cubicBezTo>
                  <a:pt x="563" y="45"/>
                  <a:pt x="563" y="44"/>
                  <a:pt x="562" y="43"/>
                </a:cubicBezTo>
                <a:cubicBezTo>
                  <a:pt x="562" y="42"/>
                  <a:pt x="561" y="41"/>
                  <a:pt x="560" y="40"/>
                </a:cubicBezTo>
                <a:cubicBezTo>
                  <a:pt x="551" y="38"/>
                  <a:pt x="540" y="38"/>
                  <a:pt x="529" y="38"/>
                </a:cubicBezTo>
                <a:cubicBezTo>
                  <a:pt x="525" y="38"/>
                  <a:pt x="521" y="36"/>
                  <a:pt x="517" y="37"/>
                </a:cubicBezTo>
                <a:cubicBezTo>
                  <a:pt x="514" y="38"/>
                  <a:pt x="511" y="39"/>
                  <a:pt x="509" y="40"/>
                </a:cubicBezTo>
                <a:cubicBezTo>
                  <a:pt x="504" y="41"/>
                  <a:pt x="503" y="37"/>
                  <a:pt x="499" y="38"/>
                </a:cubicBezTo>
                <a:cubicBezTo>
                  <a:pt x="497" y="38"/>
                  <a:pt x="495" y="40"/>
                  <a:pt x="493" y="41"/>
                </a:cubicBezTo>
                <a:cubicBezTo>
                  <a:pt x="492" y="41"/>
                  <a:pt x="489" y="41"/>
                  <a:pt x="487" y="41"/>
                </a:cubicBezTo>
                <a:cubicBezTo>
                  <a:pt x="483" y="42"/>
                  <a:pt x="480" y="40"/>
                  <a:pt x="477" y="39"/>
                </a:cubicBezTo>
                <a:lnTo>
                  <a:pt x="473" y="39"/>
                </a:lnTo>
                <a:cubicBezTo>
                  <a:pt x="471" y="39"/>
                  <a:pt x="469" y="38"/>
                  <a:pt x="467" y="37"/>
                </a:cubicBezTo>
                <a:cubicBezTo>
                  <a:pt x="465" y="37"/>
                  <a:pt x="464" y="37"/>
                  <a:pt x="462" y="37"/>
                </a:cubicBezTo>
                <a:cubicBezTo>
                  <a:pt x="460" y="36"/>
                  <a:pt x="459" y="34"/>
                  <a:pt x="457" y="34"/>
                </a:cubicBezTo>
                <a:cubicBezTo>
                  <a:pt x="452" y="32"/>
                  <a:pt x="450" y="37"/>
                  <a:pt x="447" y="38"/>
                </a:cubicBezTo>
                <a:cubicBezTo>
                  <a:pt x="445" y="38"/>
                  <a:pt x="443" y="36"/>
                  <a:pt x="441" y="36"/>
                </a:cubicBezTo>
                <a:cubicBezTo>
                  <a:pt x="440" y="35"/>
                  <a:pt x="439" y="36"/>
                  <a:pt x="437" y="36"/>
                </a:cubicBezTo>
                <a:cubicBezTo>
                  <a:pt x="436" y="35"/>
                  <a:pt x="434" y="34"/>
                  <a:pt x="432" y="34"/>
                </a:cubicBezTo>
                <a:cubicBezTo>
                  <a:pt x="430" y="35"/>
                  <a:pt x="428" y="37"/>
                  <a:pt x="426" y="37"/>
                </a:cubicBezTo>
                <a:cubicBezTo>
                  <a:pt x="423" y="38"/>
                  <a:pt x="421" y="37"/>
                  <a:pt x="419" y="38"/>
                </a:cubicBezTo>
                <a:cubicBezTo>
                  <a:pt x="417" y="39"/>
                  <a:pt x="415" y="40"/>
                  <a:pt x="413" y="41"/>
                </a:cubicBezTo>
                <a:cubicBezTo>
                  <a:pt x="413" y="41"/>
                  <a:pt x="406" y="41"/>
                  <a:pt x="406" y="41"/>
                </a:cubicBezTo>
                <a:cubicBezTo>
                  <a:pt x="405" y="41"/>
                  <a:pt x="401" y="40"/>
                  <a:pt x="399" y="41"/>
                </a:cubicBezTo>
                <a:cubicBezTo>
                  <a:pt x="398" y="41"/>
                  <a:pt x="397" y="42"/>
                  <a:pt x="396" y="42"/>
                </a:cubicBezTo>
                <a:cubicBezTo>
                  <a:pt x="390" y="41"/>
                  <a:pt x="383" y="42"/>
                  <a:pt x="377" y="43"/>
                </a:cubicBezTo>
                <a:cubicBezTo>
                  <a:pt x="372" y="42"/>
                  <a:pt x="371" y="44"/>
                  <a:pt x="367" y="45"/>
                </a:cubicBezTo>
                <a:cubicBezTo>
                  <a:pt x="364" y="45"/>
                  <a:pt x="360" y="45"/>
                  <a:pt x="357" y="44"/>
                </a:cubicBezTo>
                <a:cubicBezTo>
                  <a:pt x="355" y="45"/>
                  <a:pt x="353" y="46"/>
                  <a:pt x="351" y="45"/>
                </a:cubicBezTo>
                <a:cubicBezTo>
                  <a:pt x="349" y="45"/>
                  <a:pt x="348" y="43"/>
                  <a:pt x="347" y="43"/>
                </a:cubicBezTo>
                <a:cubicBezTo>
                  <a:pt x="346" y="42"/>
                  <a:pt x="343" y="42"/>
                  <a:pt x="342" y="41"/>
                </a:cubicBezTo>
                <a:cubicBezTo>
                  <a:pt x="339" y="40"/>
                  <a:pt x="336" y="42"/>
                  <a:pt x="334" y="42"/>
                </a:cubicBezTo>
                <a:cubicBezTo>
                  <a:pt x="332" y="42"/>
                  <a:pt x="326" y="40"/>
                  <a:pt x="325" y="39"/>
                </a:cubicBezTo>
                <a:cubicBezTo>
                  <a:pt x="317" y="39"/>
                  <a:pt x="315" y="45"/>
                  <a:pt x="312" y="49"/>
                </a:cubicBezTo>
                <a:cubicBezTo>
                  <a:pt x="312" y="52"/>
                  <a:pt x="314" y="52"/>
                  <a:pt x="314" y="54"/>
                </a:cubicBezTo>
                <a:cubicBezTo>
                  <a:pt x="315" y="56"/>
                  <a:pt x="314" y="58"/>
                  <a:pt x="315" y="60"/>
                </a:cubicBezTo>
                <a:cubicBezTo>
                  <a:pt x="316" y="62"/>
                  <a:pt x="318" y="62"/>
                  <a:pt x="320" y="63"/>
                </a:cubicBezTo>
                <a:cubicBezTo>
                  <a:pt x="320" y="64"/>
                  <a:pt x="321" y="66"/>
                  <a:pt x="320" y="67"/>
                </a:cubicBezTo>
                <a:cubicBezTo>
                  <a:pt x="319" y="68"/>
                  <a:pt x="318" y="68"/>
                  <a:pt x="318" y="69"/>
                </a:cubicBezTo>
                <a:cubicBezTo>
                  <a:pt x="315" y="69"/>
                  <a:pt x="312" y="69"/>
                  <a:pt x="311" y="70"/>
                </a:cubicBezTo>
                <a:cubicBezTo>
                  <a:pt x="309" y="77"/>
                  <a:pt x="313" y="81"/>
                  <a:pt x="314" y="87"/>
                </a:cubicBezTo>
                <a:cubicBezTo>
                  <a:pt x="316" y="91"/>
                  <a:pt x="313" y="94"/>
                  <a:pt x="312" y="97"/>
                </a:cubicBezTo>
                <a:cubicBezTo>
                  <a:pt x="311" y="102"/>
                  <a:pt x="316" y="105"/>
                  <a:pt x="319" y="106"/>
                </a:cubicBezTo>
                <a:cubicBezTo>
                  <a:pt x="319" y="107"/>
                  <a:pt x="320" y="108"/>
                  <a:pt x="319" y="109"/>
                </a:cubicBezTo>
                <a:cubicBezTo>
                  <a:pt x="318" y="110"/>
                  <a:pt x="317" y="109"/>
                  <a:pt x="316" y="110"/>
                </a:cubicBezTo>
                <a:cubicBezTo>
                  <a:pt x="315" y="111"/>
                  <a:pt x="315" y="112"/>
                  <a:pt x="314" y="113"/>
                </a:cubicBezTo>
                <a:cubicBezTo>
                  <a:pt x="315" y="117"/>
                  <a:pt x="316" y="120"/>
                  <a:pt x="317" y="123"/>
                </a:cubicBezTo>
                <a:cubicBezTo>
                  <a:pt x="318" y="125"/>
                  <a:pt x="318" y="127"/>
                  <a:pt x="319" y="129"/>
                </a:cubicBezTo>
                <a:cubicBezTo>
                  <a:pt x="319" y="131"/>
                  <a:pt x="317" y="133"/>
                  <a:pt x="316" y="134"/>
                </a:cubicBezTo>
                <a:cubicBezTo>
                  <a:pt x="316" y="138"/>
                  <a:pt x="318" y="138"/>
                  <a:pt x="319" y="140"/>
                </a:cubicBezTo>
                <a:cubicBezTo>
                  <a:pt x="319" y="141"/>
                  <a:pt x="318" y="142"/>
                  <a:pt x="318" y="142"/>
                </a:cubicBezTo>
                <a:cubicBezTo>
                  <a:pt x="317" y="146"/>
                  <a:pt x="315" y="151"/>
                  <a:pt x="318" y="154"/>
                </a:cubicBezTo>
                <a:cubicBezTo>
                  <a:pt x="318" y="158"/>
                  <a:pt x="316" y="159"/>
                  <a:pt x="315" y="161"/>
                </a:cubicBezTo>
                <a:cubicBezTo>
                  <a:pt x="314" y="163"/>
                  <a:pt x="314" y="165"/>
                  <a:pt x="313" y="166"/>
                </a:cubicBezTo>
                <a:cubicBezTo>
                  <a:pt x="313" y="167"/>
                  <a:pt x="312" y="168"/>
                  <a:pt x="312" y="169"/>
                </a:cubicBezTo>
                <a:cubicBezTo>
                  <a:pt x="310" y="173"/>
                  <a:pt x="313" y="176"/>
                  <a:pt x="311" y="179"/>
                </a:cubicBezTo>
                <a:cubicBezTo>
                  <a:pt x="311" y="183"/>
                  <a:pt x="314" y="183"/>
                  <a:pt x="315" y="186"/>
                </a:cubicBezTo>
                <a:cubicBezTo>
                  <a:pt x="316" y="187"/>
                  <a:pt x="316" y="189"/>
                  <a:pt x="317" y="191"/>
                </a:cubicBezTo>
                <a:cubicBezTo>
                  <a:pt x="320" y="191"/>
                  <a:pt x="321" y="191"/>
                  <a:pt x="324" y="191"/>
                </a:cubicBezTo>
                <a:cubicBezTo>
                  <a:pt x="325" y="192"/>
                  <a:pt x="326" y="193"/>
                  <a:pt x="327" y="194"/>
                </a:cubicBezTo>
                <a:lnTo>
                  <a:pt x="326" y="202"/>
                </a:lnTo>
                <a:cubicBezTo>
                  <a:pt x="325" y="204"/>
                  <a:pt x="323" y="205"/>
                  <a:pt x="323" y="206"/>
                </a:cubicBezTo>
                <a:cubicBezTo>
                  <a:pt x="320" y="206"/>
                  <a:pt x="317" y="206"/>
                  <a:pt x="316" y="207"/>
                </a:cubicBezTo>
                <a:cubicBezTo>
                  <a:pt x="315" y="211"/>
                  <a:pt x="315" y="215"/>
                  <a:pt x="313" y="217"/>
                </a:cubicBezTo>
                <a:cubicBezTo>
                  <a:pt x="313" y="219"/>
                  <a:pt x="314" y="222"/>
                  <a:pt x="315" y="224"/>
                </a:cubicBezTo>
                <a:cubicBezTo>
                  <a:pt x="318" y="227"/>
                  <a:pt x="321" y="225"/>
                  <a:pt x="318" y="231"/>
                </a:cubicBezTo>
                <a:cubicBezTo>
                  <a:pt x="319" y="232"/>
                  <a:pt x="319" y="232"/>
                  <a:pt x="320" y="233"/>
                </a:cubicBezTo>
                <a:cubicBezTo>
                  <a:pt x="321" y="233"/>
                  <a:pt x="324" y="233"/>
                  <a:pt x="325" y="234"/>
                </a:cubicBezTo>
                <a:cubicBezTo>
                  <a:pt x="326" y="235"/>
                  <a:pt x="324" y="237"/>
                  <a:pt x="324" y="238"/>
                </a:cubicBezTo>
                <a:cubicBezTo>
                  <a:pt x="323" y="240"/>
                  <a:pt x="323" y="241"/>
                  <a:pt x="323" y="243"/>
                </a:cubicBezTo>
                <a:cubicBezTo>
                  <a:pt x="322" y="244"/>
                  <a:pt x="320" y="244"/>
                  <a:pt x="319" y="245"/>
                </a:cubicBezTo>
                <a:cubicBezTo>
                  <a:pt x="319" y="246"/>
                  <a:pt x="319" y="247"/>
                  <a:pt x="318" y="248"/>
                </a:cubicBezTo>
                <a:cubicBezTo>
                  <a:pt x="318" y="249"/>
                  <a:pt x="318" y="250"/>
                  <a:pt x="318" y="252"/>
                </a:cubicBezTo>
                <a:cubicBezTo>
                  <a:pt x="318" y="253"/>
                  <a:pt x="316" y="255"/>
                  <a:pt x="317" y="258"/>
                </a:cubicBezTo>
                <a:cubicBezTo>
                  <a:pt x="318" y="260"/>
                  <a:pt x="320" y="262"/>
                  <a:pt x="319" y="266"/>
                </a:cubicBezTo>
                <a:cubicBezTo>
                  <a:pt x="319" y="268"/>
                  <a:pt x="319" y="270"/>
                  <a:pt x="318" y="272"/>
                </a:cubicBezTo>
                <a:cubicBezTo>
                  <a:pt x="317" y="273"/>
                  <a:pt x="314" y="274"/>
                  <a:pt x="314" y="277"/>
                </a:cubicBezTo>
                <a:cubicBezTo>
                  <a:pt x="315" y="280"/>
                  <a:pt x="318" y="282"/>
                  <a:pt x="320" y="284"/>
                </a:cubicBezTo>
                <a:cubicBezTo>
                  <a:pt x="323" y="284"/>
                  <a:pt x="328" y="285"/>
                  <a:pt x="330" y="284"/>
                </a:cubicBezTo>
                <a:cubicBezTo>
                  <a:pt x="331" y="283"/>
                  <a:pt x="331" y="282"/>
                  <a:pt x="332" y="282"/>
                </a:cubicBezTo>
                <a:cubicBezTo>
                  <a:pt x="334" y="280"/>
                  <a:pt x="336" y="279"/>
                  <a:pt x="340" y="279"/>
                </a:cubicBezTo>
                <a:cubicBezTo>
                  <a:pt x="341" y="280"/>
                  <a:pt x="343" y="282"/>
                  <a:pt x="344" y="283"/>
                </a:cubicBezTo>
                <a:cubicBezTo>
                  <a:pt x="345" y="284"/>
                  <a:pt x="346" y="284"/>
                  <a:pt x="347" y="285"/>
                </a:cubicBezTo>
                <a:cubicBezTo>
                  <a:pt x="351" y="284"/>
                  <a:pt x="352" y="282"/>
                  <a:pt x="354" y="281"/>
                </a:cubicBezTo>
                <a:cubicBezTo>
                  <a:pt x="357" y="279"/>
                  <a:pt x="361" y="284"/>
                  <a:pt x="366" y="284"/>
                </a:cubicBezTo>
                <a:cubicBezTo>
                  <a:pt x="373" y="284"/>
                  <a:pt x="377" y="284"/>
                  <a:pt x="383" y="283"/>
                </a:cubicBezTo>
                <a:cubicBezTo>
                  <a:pt x="384" y="283"/>
                  <a:pt x="386" y="283"/>
                  <a:pt x="388" y="283"/>
                </a:cubicBezTo>
                <a:cubicBezTo>
                  <a:pt x="389" y="282"/>
                  <a:pt x="391" y="281"/>
                  <a:pt x="392" y="280"/>
                </a:cubicBezTo>
                <a:cubicBezTo>
                  <a:pt x="394" y="280"/>
                  <a:pt x="395" y="280"/>
                  <a:pt x="397" y="279"/>
                </a:cubicBezTo>
                <a:cubicBezTo>
                  <a:pt x="397" y="279"/>
                  <a:pt x="397" y="279"/>
                  <a:pt x="397" y="278"/>
                </a:cubicBezTo>
                <a:cubicBezTo>
                  <a:pt x="395" y="278"/>
                  <a:pt x="393" y="276"/>
                  <a:pt x="391" y="275"/>
                </a:cubicBezTo>
                <a:cubicBezTo>
                  <a:pt x="391" y="274"/>
                  <a:pt x="391" y="274"/>
                  <a:pt x="392" y="274"/>
                </a:cubicBezTo>
                <a:lnTo>
                  <a:pt x="402" y="276"/>
                </a:lnTo>
                <a:cubicBezTo>
                  <a:pt x="401" y="277"/>
                  <a:pt x="400" y="278"/>
                  <a:pt x="399" y="278"/>
                </a:cubicBezTo>
                <a:cubicBezTo>
                  <a:pt x="400" y="280"/>
                  <a:pt x="409" y="284"/>
                  <a:pt x="412" y="283"/>
                </a:cubicBezTo>
                <a:cubicBezTo>
                  <a:pt x="413" y="283"/>
                  <a:pt x="414" y="282"/>
                  <a:pt x="414" y="281"/>
                </a:cubicBezTo>
                <a:cubicBezTo>
                  <a:pt x="416" y="281"/>
                  <a:pt x="418" y="280"/>
                  <a:pt x="420" y="279"/>
                </a:cubicBezTo>
                <a:lnTo>
                  <a:pt x="431" y="282"/>
                </a:lnTo>
                <a:lnTo>
                  <a:pt x="459" y="286"/>
                </a:lnTo>
                <a:lnTo>
                  <a:pt x="459" y="286"/>
                </a:lnTo>
                <a:cubicBezTo>
                  <a:pt x="461" y="289"/>
                  <a:pt x="463" y="292"/>
                  <a:pt x="467" y="293"/>
                </a:cubicBezTo>
                <a:cubicBezTo>
                  <a:pt x="474" y="295"/>
                  <a:pt x="478" y="291"/>
                  <a:pt x="480" y="285"/>
                </a:cubicBezTo>
                <a:lnTo>
                  <a:pt x="486" y="284"/>
                </a:lnTo>
                <a:lnTo>
                  <a:pt x="488" y="280"/>
                </a:lnTo>
                <a:cubicBezTo>
                  <a:pt x="493" y="279"/>
                  <a:pt x="497" y="278"/>
                  <a:pt x="500" y="276"/>
                </a:cubicBezTo>
                <a:cubicBezTo>
                  <a:pt x="501" y="275"/>
                  <a:pt x="500" y="275"/>
                  <a:pt x="501" y="275"/>
                </a:cubicBezTo>
                <a:cubicBezTo>
                  <a:pt x="500" y="272"/>
                  <a:pt x="499" y="273"/>
                  <a:pt x="497" y="272"/>
                </a:cubicBezTo>
                <a:cubicBezTo>
                  <a:pt x="496" y="272"/>
                  <a:pt x="496" y="271"/>
                  <a:pt x="495" y="271"/>
                </a:cubicBezTo>
                <a:lnTo>
                  <a:pt x="512" y="270"/>
                </a:lnTo>
                <a:cubicBezTo>
                  <a:pt x="512" y="271"/>
                  <a:pt x="511" y="272"/>
                  <a:pt x="510" y="274"/>
                </a:cubicBezTo>
                <a:cubicBezTo>
                  <a:pt x="512" y="276"/>
                  <a:pt x="515" y="279"/>
                  <a:pt x="518" y="278"/>
                </a:cubicBezTo>
                <a:cubicBezTo>
                  <a:pt x="521" y="278"/>
                  <a:pt x="524" y="274"/>
                  <a:pt x="528" y="276"/>
                </a:cubicBezTo>
                <a:cubicBezTo>
                  <a:pt x="530" y="276"/>
                  <a:pt x="531" y="278"/>
                  <a:pt x="532" y="278"/>
                </a:cubicBezTo>
                <a:cubicBezTo>
                  <a:pt x="533" y="279"/>
                  <a:pt x="537" y="280"/>
                  <a:pt x="538" y="280"/>
                </a:cubicBezTo>
                <a:cubicBezTo>
                  <a:pt x="542" y="281"/>
                  <a:pt x="547" y="279"/>
                  <a:pt x="551" y="279"/>
                </a:cubicBezTo>
                <a:cubicBezTo>
                  <a:pt x="555" y="280"/>
                  <a:pt x="558" y="282"/>
                  <a:pt x="562" y="282"/>
                </a:cubicBezTo>
                <a:cubicBezTo>
                  <a:pt x="568" y="282"/>
                  <a:pt x="569" y="286"/>
                  <a:pt x="572" y="288"/>
                </a:cubicBezTo>
                <a:cubicBezTo>
                  <a:pt x="573" y="288"/>
                  <a:pt x="577" y="289"/>
                  <a:pt x="578" y="289"/>
                </a:cubicBezTo>
                <a:cubicBezTo>
                  <a:pt x="581" y="288"/>
                  <a:pt x="583" y="286"/>
                  <a:pt x="583" y="284"/>
                </a:cubicBezTo>
                <a:cubicBezTo>
                  <a:pt x="584" y="283"/>
                  <a:pt x="582" y="273"/>
                  <a:pt x="581" y="272"/>
                </a:cubicBezTo>
                <a:cubicBezTo>
                  <a:pt x="580" y="271"/>
                  <a:pt x="580" y="271"/>
                  <a:pt x="579" y="271"/>
                </a:cubicBezTo>
                <a:lnTo>
                  <a:pt x="579" y="271"/>
                </a:lnTo>
                <a:lnTo>
                  <a:pt x="579" y="271"/>
                </a:lnTo>
                <a:lnTo>
                  <a:pt x="579" y="271"/>
                </a:lnTo>
                <a:cubicBezTo>
                  <a:pt x="577" y="272"/>
                  <a:pt x="577" y="274"/>
                  <a:pt x="576" y="274"/>
                </a:cubicBezTo>
                <a:cubicBezTo>
                  <a:pt x="575" y="275"/>
                  <a:pt x="574" y="275"/>
                  <a:pt x="573" y="275"/>
                </a:cubicBezTo>
                <a:cubicBezTo>
                  <a:pt x="570" y="275"/>
                  <a:pt x="569" y="273"/>
                  <a:pt x="568" y="271"/>
                </a:cubicBezTo>
                <a:cubicBezTo>
                  <a:pt x="566" y="271"/>
                  <a:pt x="561" y="271"/>
                  <a:pt x="560" y="271"/>
                </a:cubicBezTo>
                <a:cubicBezTo>
                  <a:pt x="558" y="270"/>
                  <a:pt x="558" y="267"/>
                  <a:pt x="557" y="265"/>
                </a:cubicBezTo>
                <a:lnTo>
                  <a:pt x="559" y="256"/>
                </a:lnTo>
                <a:cubicBezTo>
                  <a:pt x="561" y="256"/>
                  <a:pt x="562" y="256"/>
                  <a:pt x="563" y="257"/>
                </a:cubicBezTo>
                <a:cubicBezTo>
                  <a:pt x="565" y="258"/>
                  <a:pt x="566" y="261"/>
                  <a:pt x="568" y="263"/>
                </a:cubicBezTo>
                <a:cubicBezTo>
                  <a:pt x="569" y="263"/>
                  <a:pt x="571" y="263"/>
                  <a:pt x="572" y="264"/>
                </a:cubicBezTo>
                <a:cubicBezTo>
                  <a:pt x="573" y="264"/>
                  <a:pt x="575" y="266"/>
                  <a:pt x="577" y="268"/>
                </a:cubicBezTo>
                <a:cubicBezTo>
                  <a:pt x="577" y="267"/>
                  <a:pt x="577" y="268"/>
                  <a:pt x="578" y="267"/>
                </a:cubicBezTo>
                <a:cubicBezTo>
                  <a:pt x="579" y="266"/>
                  <a:pt x="578" y="264"/>
                  <a:pt x="579" y="262"/>
                </a:cubicBezTo>
                <a:cubicBezTo>
                  <a:pt x="580" y="258"/>
                  <a:pt x="583" y="254"/>
                  <a:pt x="583" y="250"/>
                </a:cubicBezTo>
                <a:cubicBezTo>
                  <a:pt x="580" y="248"/>
                  <a:pt x="579" y="246"/>
                  <a:pt x="576" y="244"/>
                </a:cubicBezTo>
                <a:cubicBezTo>
                  <a:pt x="576" y="242"/>
                  <a:pt x="575" y="240"/>
                  <a:pt x="576" y="239"/>
                </a:cubicBezTo>
                <a:cubicBezTo>
                  <a:pt x="577" y="237"/>
                  <a:pt x="578" y="237"/>
                  <a:pt x="580" y="237"/>
                </a:cubicBezTo>
                <a:cubicBezTo>
                  <a:pt x="581" y="236"/>
                  <a:pt x="583" y="232"/>
                  <a:pt x="583" y="231"/>
                </a:cubicBezTo>
                <a:cubicBezTo>
                  <a:pt x="584" y="227"/>
                  <a:pt x="579" y="222"/>
                  <a:pt x="578" y="219"/>
                </a:cubicBezTo>
                <a:cubicBezTo>
                  <a:pt x="577" y="215"/>
                  <a:pt x="579" y="211"/>
                  <a:pt x="580" y="208"/>
                </a:cubicBezTo>
                <a:lnTo>
                  <a:pt x="580" y="202"/>
                </a:lnTo>
                <a:cubicBezTo>
                  <a:pt x="580" y="201"/>
                  <a:pt x="581" y="199"/>
                  <a:pt x="582" y="198"/>
                </a:cubicBezTo>
                <a:cubicBezTo>
                  <a:pt x="582" y="195"/>
                  <a:pt x="579" y="192"/>
                  <a:pt x="581" y="189"/>
                </a:cubicBezTo>
                <a:cubicBezTo>
                  <a:pt x="581" y="188"/>
                  <a:pt x="585" y="185"/>
                  <a:pt x="586" y="184"/>
                </a:cubicBezTo>
                <a:cubicBezTo>
                  <a:pt x="586" y="183"/>
                  <a:pt x="586" y="183"/>
                  <a:pt x="586" y="183"/>
                </a:cubicBezTo>
                <a:cubicBezTo>
                  <a:pt x="584" y="179"/>
                  <a:pt x="578" y="182"/>
                  <a:pt x="574" y="182"/>
                </a:cubicBezTo>
                <a:cubicBezTo>
                  <a:pt x="573" y="181"/>
                  <a:pt x="572" y="181"/>
                  <a:pt x="571" y="180"/>
                </a:cubicBezTo>
                <a:cubicBezTo>
                  <a:pt x="570" y="180"/>
                  <a:pt x="570" y="180"/>
                  <a:pt x="570" y="179"/>
                </a:cubicBezTo>
                <a:cubicBezTo>
                  <a:pt x="570" y="177"/>
                  <a:pt x="571" y="176"/>
                  <a:pt x="572" y="174"/>
                </a:cubicBezTo>
                <a:cubicBezTo>
                  <a:pt x="574" y="174"/>
                  <a:pt x="575" y="173"/>
                  <a:pt x="577" y="172"/>
                </a:cubicBezTo>
                <a:close/>
                <a:moveTo>
                  <a:pt x="13" y="122"/>
                </a:moveTo>
                <a:cubicBezTo>
                  <a:pt x="13" y="122"/>
                  <a:pt x="12" y="122"/>
                  <a:pt x="12" y="122"/>
                </a:cubicBezTo>
                <a:cubicBezTo>
                  <a:pt x="12" y="123"/>
                  <a:pt x="12" y="125"/>
                  <a:pt x="12" y="127"/>
                </a:cubicBezTo>
                <a:cubicBezTo>
                  <a:pt x="14" y="127"/>
                  <a:pt x="14" y="126"/>
                  <a:pt x="14" y="125"/>
                </a:cubicBezTo>
                <a:cubicBezTo>
                  <a:pt x="14" y="124"/>
                  <a:pt x="14" y="123"/>
                  <a:pt x="13" y="122"/>
                </a:cubicBezTo>
                <a:close/>
                <a:moveTo>
                  <a:pt x="48" y="578"/>
                </a:moveTo>
                <a:cubicBezTo>
                  <a:pt x="45" y="577"/>
                  <a:pt x="43" y="571"/>
                  <a:pt x="39" y="569"/>
                </a:cubicBezTo>
                <a:cubicBezTo>
                  <a:pt x="38" y="569"/>
                  <a:pt x="33" y="570"/>
                  <a:pt x="30" y="570"/>
                </a:cubicBezTo>
                <a:cubicBezTo>
                  <a:pt x="29" y="567"/>
                  <a:pt x="26" y="562"/>
                  <a:pt x="24" y="559"/>
                </a:cubicBezTo>
                <a:cubicBezTo>
                  <a:pt x="23" y="558"/>
                  <a:pt x="22" y="558"/>
                  <a:pt x="21" y="557"/>
                </a:cubicBezTo>
                <a:cubicBezTo>
                  <a:pt x="20" y="555"/>
                  <a:pt x="21" y="552"/>
                  <a:pt x="20" y="551"/>
                </a:cubicBezTo>
                <a:cubicBezTo>
                  <a:pt x="20" y="549"/>
                  <a:pt x="20" y="549"/>
                  <a:pt x="19" y="548"/>
                </a:cubicBezTo>
                <a:lnTo>
                  <a:pt x="17" y="548"/>
                </a:lnTo>
                <a:cubicBezTo>
                  <a:pt x="16" y="549"/>
                  <a:pt x="13" y="550"/>
                  <a:pt x="12" y="551"/>
                </a:cubicBezTo>
                <a:cubicBezTo>
                  <a:pt x="9" y="554"/>
                  <a:pt x="12" y="561"/>
                  <a:pt x="14" y="563"/>
                </a:cubicBezTo>
                <a:cubicBezTo>
                  <a:pt x="15" y="564"/>
                  <a:pt x="17" y="564"/>
                  <a:pt x="18" y="565"/>
                </a:cubicBezTo>
                <a:cubicBezTo>
                  <a:pt x="20" y="567"/>
                  <a:pt x="20" y="570"/>
                  <a:pt x="22" y="571"/>
                </a:cubicBezTo>
                <a:cubicBezTo>
                  <a:pt x="24" y="573"/>
                  <a:pt x="27" y="571"/>
                  <a:pt x="29" y="573"/>
                </a:cubicBezTo>
                <a:cubicBezTo>
                  <a:pt x="31" y="574"/>
                  <a:pt x="33" y="578"/>
                  <a:pt x="36" y="579"/>
                </a:cubicBezTo>
                <a:cubicBezTo>
                  <a:pt x="38" y="580"/>
                  <a:pt x="40" y="580"/>
                  <a:pt x="43" y="581"/>
                </a:cubicBezTo>
                <a:cubicBezTo>
                  <a:pt x="44" y="581"/>
                  <a:pt x="46" y="582"/>
                  <a:pt x="47" y="583"/>
                </a:cubicBezTo>
                <a:cubicBezTo>
                  <a:pt x="50" y="583"/>
                  <a:pt x="53" y="583"/>
                  <a:pt x="55" y="583"/>
                </a:cubicBezTo>
                <a:cubicBezTo>
                  <a:pt x="56" y="583"/>
                  <a:pt x="57" y="585"/>
                  <a:pt x="59" y="584"/>
                </a:cubicBezTo>
                <a:cubicBezTo>
                  <a:pt x="60" y="584"/>
                  <a:pt x="61" y="583"/>
                  <a:pt x="62" y="582"/>
                </a:cubicBezTo>
                <a:cubicBezTo>
                  <a:pt x="62" y="581"/>
                  <a:pt x="62" y="580"/>
                  <a:pt x="61" y="580"/>
                </a:cubicBezTo>
                <a:cubicBezTo>
                  <a:pt x="59" y="574"/>
                  <a:pt x="52" y="581"/>
                  <a:pt x="48" y="578"/>
                </a:cubicBezTo>
                <a:close/>
                <a:moveTo>
                  <a:pt x="13" y="405"/>
                </a:moveTo>
                <a:cubicBezTo>
                  <a:pt x="13" y="408"/>
                  <a:pt x="13" y="411"/>
                  <a:pt x="15" y="413"/>
                </a:cubicBezTo>
                <a:cubicBezTo>
                  <a:pt x="15" y="413"/>
                  <a:pt x="15" y="414"/>
                  <a:pt x="15" y="414"/>
                </a:cubicBezTo>
                <a:cubicBezTo>
                  <a:pt x="19" y="414"/>
                  <a:pt x="20" y="411"/>
                  <a:pt x="19" y="406"/>
                </a:cubicBezTo>
                <a:cubicBezTo>
                  <a:pt x="19" y="406"/>
                  <a:pt x="19" y="406"/>
                  <a:pt x="18" y="405"/>
                </a:cubicBezTo>
                <a:cubicBezTo>
                  <a:pt x="17" y="405"/>
                  <a:pt x="16" y="405"/>
                  <a:pt x="14" y="404"/>
                </a:cubicBezTo>
                <a:cubicBezTo>
                  <a:pt x="14" y="405"/>
                  <a:pt x="14" y="405"/>
                  <a:pt x="13" y="405"/>
                </a:cubicBezTo>
                <a:close/>
                <a:moveTo>
                  <a:pt x="16" y="522"/>
                </a:moveTo>
                <a:cubicBezTo>
                  <a:pt x="16" y="519"/>
                  <a:pt x="14" y="516"/>
                  <a:pt x="15" y="512"/>
                </a:cubicBezTo>
                <a:cubicBezTo>
                  <a:pt x="16" y="509"/>
                  <a:pt x="19" y="506"/>
                  <a:pt x="18" y="502"/>
                </a:cubicBezTo>
                <a:cubicBezTo>
                  <a:pt x="16" y="495"/>
                  <a:pt x="10" y="491"/>
                  <a:pt x="15" y="484"/>
                </a:cubicBezTo>
                <a:cubicBezTo>
                  <a:pt x="16" y="482"/>
                  <a:pt x="16" y="481"/>
                  <a:pt x="18" y="480"/>
                </a:cubicBezTo>
                <a:cubicBezTo>
                  <a:pt x="18" y="478"/>
                  <a:pt x="19" y="471"/>
                  <a:pt x="18" y="469"/>
                </a:cubicBezTo>
                <a:cubicBezTo>
                  <a:pt x="17" y="468"/>
                  <a:pt x="17" y="468"/>
                  <a:pt x="15" y="468"/>
                </a:cubicBezTo>
                <a:cubicBezTo>
                  <a:pt x="14" y="470"/>
                  <a:pt x="12" y="473"/>
                  <a:pt x="9" y="471"/>
                </a:cubicBezTo>
                <a:cubicBezTo>
                  <a:pt x="7" y="471"/>
                  <a:pt x="6" y="470"/>
                  <a:pt x="5" y="469"/>
                </a:cubicBezTo>
                <a:cubicBezTo>
                  <a:pt x="3" y="470"/>
                  <a:pt x="4" y="472"/>
                  <a:pt x="3" y="473"/>
                </a:cubicBezTo>
                <a:cubicBezTo>
                  <a:pt x="3" y="474"/>
                  <a:pt x="2" y="476"/>
                  <a:pt x="2" y="478"/>
                </a:cubicBezTo>
                <a:cubicBezTo>
                  <a:pt x="2" y="479"/>
                  <a:pt x="3" y="480"/>
                  <a:pt x="3" y="482"/>
                </a:cubicBezTo>
                <a:cubicBezTo>
                  <a:pt x="2" y="484"/>
                  <a:pt x="2" y="488"/>
                  <a:pt x="2" y="491"/>
                </a:cubicBezTo>
                <a:cubicBezTo>
                  <a:pt x="2" y="494"/>
                  <a:pt x="2" y="497"/>
                  <a:pt x="2" y="500"/>
                </a:cubicBezTo>
                <a:cubicBezTo>
                  <a:pt x="2" y="500"/>
                  <a:pt x="1" y="502"/>
                  <a:pt x="1" y="503"/>
                </a:cubicBezTo>
                <a:cubicBezTo>
                  <a:pt x="1" y="505"/>
                  <a:pt x="3" y="506"/>
                  <a:pt x="3" y="508"/>
                </a:cubicBezTo>
                <a:lnTo>
                  <a:pt x="3" y="511"/>
                </a:lnTo>
                <a:cubicBezTo>
                  <a:pt x="4" y="513"/>
                  <a:pt x="5" y="514"/>
                  <a:pt x="5" y="516"/>
                </a:cubicBezTo>
                <a:lnTo>
                  <a:pt x="5" y="519"/>
                </a:lnTo>
                <a:cubicBezTo>
                  <a:pt x="6" y="522"/>
                  <a:pt x="8" y="525"/>
                  <a:pt x="9" y="528"/>
                </a:cubicBezTo>
                <a:cubicBezTo>
                  <a:pt x="10" y="530"/>
                  <a:pt x="9" y="532"/>
                  <a:pt x="9" y="534"/>
                </a:cubicBezTo>
                <a:cubicBezTo>
                  <a:pt x="8" y="536"/>
                  <a:pt x="9" y="537"/>
                  <a:pt x="10" y="539"/>
                </a:cubicBezTo>
                <a:cubicBezTo>
                  <a:pt x="11" y="539"/>
                  <a:pt x="10" y="539"/>
                  <a:pt x="11" y="539"/>
                </a:cubicBezTo>
                <a:cubicBezTo>
                  <a:pt x="17" y="539"/>
                  <a:pt x="18" y="529"/>
                  <a:pt x="16" y="522"/>
                </a:cubicBezTo>
                <a:close/>
                <a:moveTo>
                  <a:pt x="36" y="544"/>
                </a:moveTo>
                <a:lnTo>
                  <a:pt x="36" y="545"/>
                </a:lnTo>
                <a:lnTo>
                  <a:pt x="36" y="545"/>
                </a:lnTo>
                <a:cubicBezTo>
                  <a:pt x="37" y="544"/>
                  <a:pt x="37" y="543"/>
                  <a:pt x="36" y="543"/>
                </a:cubicBezTo>
                <a:cubicBezTo>
                  <a:pt x="36" y="543"/>
                  <a:pt x="36" y="543"/>
                  <a:pt x="36" y="544"/>
                </a:cubicBezTo>
                <a:close/>
                <a:moveTo>
                  <a:pt x="5" y="375"/>
                </a:moveTo>
                <a:cubicBezTo>
                  <a:pt x="5" y="376"/>
                  <a:pt x="6" y="376"/>
                  <a:pt x="6" y="376"/>
                </a:cubicBezTo>
                <a:cubicBezTo>
                  <a:pt x="8" y="377"/>
                  <a:pt x="12" y="376"/>
                  <a:pt x="14" y="375"/>
                </a:cubicBezTo>
                <a:cubicBezTo>
                  <a:pt x="14" y="371"/>
                  <a:pt x="12" y="370"/>
                  <a:pt x="11" y="368"/>
                </a:cubicBezTo>
                <a:lnTo>
                  <a:pt x="10" y="368"/>
                </a:lnTo>
                <a:cubicBezTo>
                  <a:pt x="8" y="369"/>
                  <a:pt x="7" y="370"/>
                  <a:pt x="6" y="371"/>
                </a:cubicBezTo>
                <a:cubicBezTo>
                  <a:pt x="5" y="372"/>
                  <a:pt x="5" y="373"/>
                  <a:pt x="5" y="375"/>
                </a:cubicBezTo>
                <a:close/>
                <a:moveTo>
                  <a:pt x="74" y="545"/>
                </a:moveTo>
                <a:cubicBezTo>
                  <a:pt x="70" y="546"/>
                  <a:pt x="63" y="545"/>
                  <a:pt x="60" y="543"/>
                </a:cubicBezTo>
                <a:lnTo>
                  <a:pt x="76" y="544"/>
                </a:lnTo>
                <a:cubicBezTo>
                  <a:pt x="76" y="544"/>
                  <a:pt x="75" y="545"/>
                  <a:pt x="74" y="545"/>
                </a:cubicBezTo>
                <a:close/>
                <a:moveTo>
                  <a:pt x="51" y="535"/>
                </a:moveTo>
                <a:cubicBezTo>
                  <a:pt x="51" y="534"/>
                  <a:pt x="52" y="533"/>
                  <a:pt x="52" y="532"/>
                </a:cubicBezTo>
                <a:cubicBezTo>
                  <a:pt x="53" y="537"/>
                  <a:pt x="57" y="541"/>
                  <a:pt x="58" y="542"/>
                </a:cubicBezTo>
                <a:cubicBezTo>
                  <a:pt x="55" y="540"/>
                  <a:pt x="54" y="537"/>
                  <a:pt x="51" y="535"/>
                </a:cubicBezTo>
                <a:close/>
                <a:moveTo>
                  <a:pt x="60" y="332"/>
                </a:moveTo>
                <a:lnTo>
                  <a:pt x="61" y="332"/>
                </a:lnTo>
                <a:cubicBezTo>
                  <a:pt x="61" y="330"/>
                  <a:pt x="63" y="330"/>
                  <a:pt x="65" y="329"/>
                </a:cubicBezTo>
                <a:cubicBezTo>
                  <a:pt x="67" y="329"/>
                  <a:pt x="67" y="330"/>
                  <a:pt x="68" y="330"/>
                </a:cubicBezTo>
                <a:cubicBezTo>
                  <a:pt x="66" y="331"/>
                  <a:pt x="62" y="331"/>
                  <a:pt x="61" y="332"/>
                </a:cubicBezTo>
                <a:lnTo>
                  <a:pt x="60" y="332"/>
                </a:lnTo>
                <a:close/>
                <a:moveTo>
                  <a:pt x="45" y="345"/>
                </a:moveTo>
                <a:lnTo>
                  <a:pt x="45" y="345"/>
                </a:lnTo>
                <a:lnTo>
                  <a:pt x="44" y="345"/>
                </a:lnTo>
                <a:cubicBezTo>
                  <a:pt x="45" y="344"/>
                  <a:pt x="45" y="343"/>
                  <a:pt x="46" y="342"/>
                </a:cubicBezTo>
                <a:lnTo>
                  <a:pt x="46" y="342"/>
                </a:lnTo>
                <a:cubicBezTo>
                  <a:pt x="46" y="343"/>
                  <a:pt x="45" y="344"/>
                  <a:pt x="45" y="345"/>
                </a:cubicBezTo>
                <a:close/>
                <a:moveTo>
                  <a:pt x="82" y="331"/>
                </a:moveTo>
                <a:lnTo>
                  <a:pt x="85" y="331"/>
                </a:lnTo>
                <a:lnTo>
                  <a:pt x="85" y="331"/>
                </a:lnTo>
                <a:lnTo>
                  <a:pt x="85" y="331"/>
                </a:lnTo>
                <a:lnTo>
                  <a:pt x="85" y="332"/>
                </a:lnTo>
                <a:cubicBezTo>
                  <a:pt x="84" y="332"/>
                  <a:pt x="83" y="332"/>
                  <a:pt x="82" y="332"/>
                </a:cubicBezTo>
                <a:lnTo>
                  <a:pt x="82" y="331"/>
                </a:lnTo>
                <a:close/>
                <a:moveTo>
                  <a:pt x="153" y="545"/>
                </a:moveTo>
                <a:cubicBezTo>
                  <a:pt x="153" y="544"/>
                  <a:pt x="154" y="544"/>
                  <a:pt x="154" y="544"/>
                </a:cubicBezTo>
                <a:cubicBezTo>
                  <a:pt x="157" y="544"/>
                  <a:pt x="159" y="548"/>
                  <a:pt x="161" y="550"/>
                </a:cubicBezTo>
                <a:cubicBezTo>
                  <a:pt x="161" y="552"/>
                  <a:pt x="161" y="553"/>
                  <a:pt x="160" y="554"/>
                </a:cubicBezTo>
                <a:cubicBezTo>
                  <a:pt x="156" y="555"/>
                  <a:pt x="154" y="552"/>
                  <a:pt x="151" y="551"/>
                </a:cubicBezTo>
                <a:cubicBezTo>
                  <a:pt x="151" y="550"/>
                  <a:pt x="151" y="550"/>
                  <a:pt x="151" y="550"/>
                </a:cubicBezTo>
                <a:cubicBezTo>
                  <a:pt x="151" y="547"/>
                  <a:pt x="151" y="545"/>
                  <a:pt x="153" y="545"/>
                </a:cubicBezTo>
                <a:close/>
                <a:moveTo>
                  <a:pt x="205" y="554"/>
                </a:moveTo>
                <a:cubicBezTo>
                  <a:pt x="205" y="554"/>
                  <a:pt x="207" y="554"/>
                  <a:pt x="211" y="555"/>
                </a:cubicBezTo>
                <a:cubicBezTo>
                  <a:pt x="211" y="555"/>
                  <a:pt x="211" y="555"/>
                  <a:pt x="210" y="555"/>
                </a:cubicBezTo>
                <a:cubicBezTo>
                  <a:pt x="210" y="556"/>
                  <a:pt x="209" y="556"/>
                  <a:pt x="209" y="557"/>
                </a:cubicBezTo>
                <a:cubicBezTo>
                  <a:pt x="207" y="557"/>
                  <a:pt x="206" y="557"/>
                  <a:pt x="206" y="556"/>
                </a:cubicBezTo>
                <a:cubicBezTo>
                  <a:pt x="205" y="556"/>
                  <a:pt x="205" y="556"/>
                  <a:pt x="205" y="556"/>
                </a:cubicBezTo>
                <a:cubicBezTo>
                  <a:pt x="205" y="555"/>
                  <a:pt x="205" y="554"/>
                  <a:pt x="205" y="554"/>
                </a:cubicBezTo>
                <a:close/>
                <a:moveTo>
                  <a:pt x="86" y="556"/>
                </a:moveTo>
                <a:cubicBezTo>
                  <a:pt x="89" y="556"/>
                  <a:pt x="92" y="556"/>
                  <a:pt x="95" y="557"/>
                </a:cubicBezTo>
                <a:cubicBezTo>
                  <a:pt x="96" y="557"/>
                  <a:pt x="97" y="559"/>
                  <a:pt x="99" y="559"/>
                </a:cubicBezTo>
                <a:cubicBezTo>
                  <a:pt x="101" y="560"/>
                  <a:pt x="109" y="560"/>
                  <a:pt x="112" y="560"/>
                </a:cubicBezTo>
                <a:cubicBezTo>
                  <a:pt x="113" y="560"/>
                  <a:pt x="114" y="559"/>
                  <a:pt x="116" y="559"/>
                </a:cubicBezTo>
                <a:cubicBezTo>
                  <a:pt x="119" y="560"/>
                  <a:pt x="123" y="560"/>
                  <a:pt x="126" y="561"/>
                </a:cubicBezTo>
                <a:cubicBezTo>
                  <a:pt x="129" y="562"/>
                  <a:pt x="134" y="561"/>
                  <a:pt x="136" y="560"/>
                </a:cubicBezTo>
                <a:lnTo>
                  <a:pt x="145" y="560"/>
                </a:lnTo>
                <a:cubicBezTo>
                  <a:pt x="147" y="560"/>
                  <a:pt x="151" y="557"/>
                  <a:pt x="153" y="558"/>
                </a:cubicBezTo>
                <a:cubicBezTo>
                  <a:pt x="156" y="558"/>
                  <a:pt x="159" y="561"/>
                  <a:pt x="162" y="562"/>
                </a:cubicBezTo>
                <a:cubicBezTo>
                  <a:pt x="170" y="565"/>
                  <a:pt x="178" y="559"/>
                  <a:pt x="183" y="558"/>
                </a:cubicBezTo>
                <a:cubicBezTo>
                  <a:pt x="186" y="557"/>
                  <a:pt x="189" y="560"/>
                  <a:pt x="191" y="561"/>
                </a:cubicBezTo>
                <a:cubicBezTo>
                  <a:pt x="195" y="562"/>
                  <a:pt x="199" y="560"/>
                  <a:pt x="202" y="560"/>
                </a:cubicBezTo>
                <a:lnTo>
                  <a:pt x="209" y="560"/>
                </a:lnTo>
                <a:cubicBezTo>
                  <a:pt x="210" y="560"/>
                  <a:pt x="212" y="562"/>
                  <a:pt x="213" y="562"/>
                </a:cubicBezTo>
                <a:cubicBezTo>
                  <a:pt x="215" y="563"/>
                  <a:pt x="225" y="563"/>
                  <a:pt x="226" y="562"/>
                </a:cubicBezTo>
                <a:cubicBezTo>
                  <a:pt x="227" y="562"/>
                  <a:pt x="228" y="559"/>
                  <a:pt x="228" y="558"/>
                </a:cubicBezTo>
                <a:cubicBezTo>
                  <a:pt x="227" y="558"/>
                  <a:pt x="226" y="557"/>
                  <a:pt x="225" y="557"/>
                </a:cubicBezTo>
                <a:cubicBezTo>
                  <a:pt x="231" y="557"/>
                  <a:pt x="239" y="558"/>
                  <a:pt x="246" y="559"/>
                </a:cubicBezTo>
                <a:cubicBezTo>
                  <a:pt x="247" y="560"/>
                  <a:pt x="247" y="560"/>
                  <a:pt x="248" y="560"/>
                </a:cubicBezTo>
                <a:cubicBezTo>
                  <a:pt x="251" y="561"/>
                  <a:pt x="253" y="561"/>
                  <a:pt x="257" y="562"/>
                </a:cubicBezTo>
                <a:cubicBezTo>
                  <a:pt x="258" y="562"/>
                  <a:pt x="261" y="563"/>
                  <a:pt x="263" y="562"/>
                </a:cubicBezTo>
                <a:cubicBezTo>
                  <a:pt x="264" y="562"/>
                  <a:pt x="266" y="561"/>
                  <a:pt x="268" y="561"/>
                </a:cubicBezTo>
                <a:cubicBezTo>
                  <a:pt x="271" y="561"/>
                  <a:pt x="275" y="561"/>
                  <a:pt x="278" y="561"/>
                </a:cubicBezTo>
                <a:lnTo>
                  <a:pt x="283" y="561"/>
                </a:lnTo>
                <a:cubicBezTo>
                  <a:pt x="287" y="560"/>
                  <a:pt x="295" y="561"/>
                  <a:pt x="298" y="560"/>
                </a:cubicBezTo>
                <a:cubicBezTo>
                  <a:pt x="298" y="559"/>
                  <a:pt x="298" y="559"/>
                  <a:pt x="298" y="559"/>
                </a:cubicBezTo>
                <a:cubicBezTo>
                  <a:pt x="299" y="556"/>
                  <a:pt x="294" y="553"/>
                  <a:pt x="293" y="551"/>
                </a:cubicBezTo>
                <a:lnTo>
                  <a:pt x="293" y="551"/>
                </a:lnTo>
                <a:cubicBezTo>
                  <a:pt x="293" y="551"/>
                  <a:pt x="293" y="551"/>
                  <a:pt x="293" y="551"/>
                </a:cubicBezTo>
                <a:cubicBezTo>
                  <a:pt x="293" y="551"/>
                  <a:pt x="293" y="551"/>
                  <a:pt x="293" y="551"/>
                </a:cubicBezTo>
                <a:cubicBezTo>
                  <a:pt x="302" y="544"/>
                  <a:pt x="301" y="536"/>
                  <a:pt x="297" y="529"/>
                </a:cubicBezTo>
                <a:cubicBezTo>
                  <a:pt x="298" y="518"/>
                  <a:pt x="301" y="510"/>
                  <a:pt x="292" y="504"/>
                </a:cubicBezTo>
                <a:cubicBezTo>
                  <a:pt x="292" y="503"/>
                  <a:pt x="292" y="501"/>
                  <a:pt x="292" y="500"/>
                </a:cubicBezTo>
                <a:cubicBezTo>
                  <a:pt x="292" y="495"/>
                  <a:pt x="293" y="493"/>
                  <a:pt x="292" y="488"/>
                </a:cubicBezTo>
                <a:cubicBezTo>
                  <a:pt x="292" y="486"/>
                  <a:pt x="292" y="485"/>
                  <a:pt x="292" y="484"/>
                </a:cubicBezTo>
                <a:cubicBezTo>
                  <a:pt x="291" y="482"/>
                  <a:pt x="289" y="482"/>
                  <a:pt x="287" y="480"/>
                </a:cubicBezTo>
                <a:cubicBezTo>
                  <a:pt x="286" y="479"/>
                  <a:pt x="286" y="476"/>
                  <a:pt x="285" y="475"/>
                </a:cubicBezTo>
                <a:lnTo>
                  <a:pt x="285" y="474"/>
                </a:lnTo>
                <a:cubicBezTo>
                  <a:pt x="286" y="475"/>
                  <a:pt x="287" y="476"/>
                  <a:pt x="288" y="476"/>
                </a:cubicBezTo>
                <a:cubicBezTo>
                  <a:pt x="289" y="475"/>
                  <a:pt x="290" y="474"/>
                  <a:pt x="291" y="473"/>
                </a:cubicBezTo>
                <a:cubicBezTo>
                  <a:pt x="291" y="470"/>
                  <a:pt x="287" y="466"/>
                  <a:pt x="286" y="464"/>
                </a:cubicBezTo>
                <a:cubicBezTo>
                  <a:pt x="286" y="458"/>
                  <a:pt x="291" y="456"/>
                  <a:pt x="290" y="451"/>
                </a:cubicBezTo>
                <a:cubicBezTo>
                  <a:pt x="288" y="445"/>
                  <a:pt x="283" y="440"/>
                  <a:pt x="285" y="432"/>
                </a:cubicBezTo>
                <a:cubicBezTo>
                  <a:pt x="286" y="426"/>
                  <a:pt x="286" y="420"/>
                  <a:pt x="288" y="414"/>
                </a:cubicBezTo>
                <a:cubicBezTo>
                  <a:pt x="289" y="408"/>
                  <a:pt x="293" y="400"/>
                  <a:pt x="290" y="391"/>
                </a:cubicBezTo>
                <a:cubicBezTo>
                  <a:pt x="288" y="385"/>
                  <a:pt x="285" y="381"/>
                  <a:pt x="282" y="376"/>
                </a:cubicBezTo>
                <a:cubicBezTo>
                  <a:pt x="282" y="376"/>
                  <a:pt x="283" y="374"/>
                  <a:pt x="284" y="373"/>
                </a:cubicBezTo>
                <a:lnTo>
                  <a:pt x="284" y="371"/>
                </a:lnTo>
                <a:cubicBezTo>
                  <a:pt x="284" y="368"/>
                  <a:pt x="287" y="365"/>
                  <a:pt x="286" y="362"/>
                </a:cubicBezTo>
                <a:cubicBezTo>
                  <a:pt x="285" y="361"/>
                  <a:pt x="284" y="359"/>
                  <a:pt x="284" y="358"/>
                </a:cubicBezTo>
                <a:cubicBezTo>
                  <a:pt x="284" y="356"/>
                  <a:pt x="285" y="354"/>
                  <a:pt x="284" y="352"/>
                </a:cubicBezTo>
                <a:cubicBezTo>
                  <a:pt x="283" y="351"/>
                  <a:pt x="281" y="348"/>
                  <a:pt x="282" y="347"/>
                </a:cubicBezTo>
                <a:cubicBezTo>
                  <a:pt x="282" y="345"/>
                  <a:pt x="283" y="344"/>
                  <a:pt x="284" y="342"/>
                </a:cubicBezTo>
                <a:cubicBezTo>
                  <a:pt x="284" y="340"/>
                  <a:pt x="283" y="337"/>
                  <a:pt x="283" y="335"/>
                </a:cubicBezTo>
                <a:cubicBezTo>
                  <a:pt x="284" y="333"/>
                  <a:pt x="285" y="326"/>
                  <a:pt x="284" y="323"/>
                </a:cubicBezTo>
                <a:cubicBezTo>
                  <a:pt x="283" y="320"/>
                  <a:pt x="281" y="318"/>
                  <a:pt x="280" y="315"/>
                </a:cubicBezTo>
                <a:cubicBezTo>
                  <a:pt x="275" y="315"/>
                  <a:pt x="275" y="317"/>
                  <a:pt x="272" y="318"/>
                </a:cubicBezTo>
                <a:cubicBezTo>
                  <a:pt x="271" y="318"/>
                  <a:pt x="270" y="318"/>
                  <a:pt x="269" y="318"/>
                </a:cubicBezTo>
                <a:cubicBezTo>
                  <a:pt x="265" y="319"/>
                  <a:pt x="262" y="322"/>
                  <a:pt x="258" y="323"/>
                </a:cubicBezTo>
                <a:cubicBezTo>
                  <a:pt x="254" y="324"/>
                  <a:pt x="253" y="321"/>
                  <a:pt x="250" y="322"/>
                </a:cubicBezTo>
                <a:cubicBezTo>
                  <a:pt x="247" y="322"/>
                  <a:pt x="244" y="321"/>
                  <a:pt x="241" y="320"/>
                </a:cubicBezTo>
                <a:lnTo>
                  <a:pt x="237" y="320"/>
                </a:lnTo>
                <a:lnTo>
                  <a:pt x="237" y="319"/>
                </a:lnTo>
                <a:cubicBezTo>
                  <a:pt x="236" y="319"/>
                  <a:pt x="235" y="318"/>
                  <a:pt x="234" y="318"/>
                </a:cubicBezTo>
                <a:cubicBezTo>
                  <a:pt x="231" y="317"/>
                  <a:pt x="228" y="319"/>
                  <a:pt x="225" y="318"/>
                </a:cubicBezTo>
                <a:cubicBezTo>
                  <a:pt x="223" y="317"/>
                  <a:pt x="217" y="315"/>
                  <a:pt x="214" y="317"/>
                </a:cubicBezTo>
                <a:lnTo>
                  <a:pt x="213" y="317"/>
                </a:lnTo>
                <a:cubicBezTo>
                  <a:pt x="213" y="319"/>
                  <a:pt x="217" y="320"/>
                  <a:pt x="218" y="321"/>
                </a:cubicBezTo>
                <a:cubicBezTo>
                  <a:pt x="217" y="322"/>
                  <a:pt x="214" y="321"/>
                  <a:pt x="211" y="322"/>
                </a:cubicBezTo>
                <a:cubicBezTo>
                  <a:pt x="208" y="323"/>
                  <a:pt x="204" y="323"/>
                  <a:pt x="201" y="323"/>
                </a:cubicBezTo>
                <a:lnTo>
                  <a:pt x="201" y="323"/>
                </a:lnTo>
                <a:lnTo>
                  <a:pt x="201" y="323"/>
                </a:lnTo>
                <a:cubicBezTo>
                  <a:pt x="201" y="322"/>
                  <a:pt x="201" y="321"/>
                  <a:pt x="201" y="320"/>
                </a:cubicBezTo>
                <a:cubicBezTo>
                  <a:pt x="204" y="318"/>
                  <a:pt x="208" y="318"/>
                  <a:pt x="210" y="316"/>
                </a:cubicBezTo>
                <a:lnTo>
                  <a:pt x="211" y="316"/>
                </a:lnTo>
                <a:cubicBezTo>
                  <a:pt x="211" y="316"/>
                  <a:pt x="210" y="316"/>
                  <a:pt x="210" y="315"/>
                </a:cubicBezTo>
                <a:cubicBezTo>
                  <a:pt x="206" y="314"/>
                  <a:pt x="202" y="313"/>
                  <a:pt x="198" y="315"/>
                </a:cubicBezTo>
                <a:cubicBezTo>
                  <a:pt x="198" y="317"/>
                  <a:pt x="198" y="317"/>
                  <a:pt x="199" y="318"/>
                </a:cubicBezTo>
                <a:cubicBezTo>
                  <a:pt x="199" y="318"/>
                  <a:pt x="199" y="319"/>
                  <a:pt x="199" y="319"/>
                </a:cubicBezTo>
                <a:cubicBezTo>
                  <a:pt x="193" y="319"/>
                  <a:pt x="190" y="315"/>
                  <a:pt x="185" y="314"/>
                </a:cubicBezTo>
                <a:cubicBezTo>
                  <a:pt x="184" y="314"/>
                  <a:pt x="181" y="315"/>
                  <a:pt x="180" y="315"/>
                </a:cubicBezTo>
                <a:lnTo>
                  <a:pt x="180" y="315"/>
                </a:lnTo>
                <a:lnTo>
                  <a:pt x="178" y="314"/>
                </a:lnTo>
                <a:cubicBezTo>
                  <a:pt x="177" y="313"/>
                  <a:pt x="176" y="312"/>
                  <a:pt x="176" y="311"/>
                </a:cubicBezTo>
                <a:cubicBezTo>
                  <a:pt x="173" y="310"/>
                  <a:pt x="170" y="310"/>
                  <a:pt x="166" y="310"/>
                </a:cubicBezTo>
                <a:cubicBezTo>
                  <a:pt x="165" y="310"/>
                  <a:pt x="164" y="311"/>
                  <a:pt x="162" y="311"/>
                </a:cubicBezTo>
                <a:cubicBezTo>
                  <a:pt x="160" y="312"/>
                  <a:pt x="157" y="313"/>
                  <a:pt x="156" y="315"/>
                </a:cubicBezTo>
                <a:cubicBezTo>
                  <a:pt x="156" y="316"/>
                  <a:pt x="156" y="317"/>
                  <a:pt x="156" y="318"/>
                </a:cubicBezTo>
                <a:lnTo>
                  <a:pt x="126" y="318"/>
                </a:lnTo>
                <a:cubicBezTo>
                  <a:pt x="124" y="319"/>
                  <a:pt x="121" y="319"/>
                  <a:pt x="119" y="320"/>
                </a:cubicBezTo>
                <a:cubicBezTo>
                  <a:pt x="117" y="320"/>
                  <a:pt x="115" y="322"/>
                  <a:pt x="113" y="323"/>
                </a:cubicBezTo>
                <a:cubicBezTo>
                  <a:pt x="111" y="323"/>
                  <a:pt x="111" y="322"/>
                  <a:pt x="110" y="322"/>
                </a:cubicBezTo>
                <a:lnTo>
                  <a:pt x="106" y="321"/>
                </a:lnTo>
                <a:cubicBezTo>
                  <a:pt x="105" y="321"/>
                  <a:pt x="104" y="320"/>
                  <a:pt x="103" y="320"/>
                </a:cubicBezTo>
                <a:cubicBezTo>
                  <a:pt x="101" y="319"/>
                  <a:pt x="98" y="320"/>
                  <a:pt x="96" y="321"/>
                </a:cubicBezTo>
                <a:cubicBezTo>
                  <a:pt x="91" y="320"/>
                  <a:pt x="87" y="320"/>
                  <a:pt x="83" y="320"/>
                </a:cubicBezTo>
                <a:cubicBezTo>
                  <a:pt x="79" y="321"/>
                  <a:pt x="76" y="321"/>
                  <a:pt x="73" y="322"/>
                </a:cubicBezTo>
                <a:cubicBezTo>
                  <a:pt x="70" y="323"/>
                  <a:pt x="68" y="321"/>
                  <a:pt x="66" y="322"/>
                </a:cubicBezTo>
                <a:cubicBezTo>
                  <a:pt x="65" y="323"/>
                  <a:pt x="60" y="328"/>
                  <a:pt x="60" y="329"/>
                </a:cubicBezTo>
                <a:cubicBezTo>
                  <a:pt x="57" y="329"/>
                  <a:pt x="49" y="329"/>
                  <a:pt x="47" y="328"/>
                </a:cubicBezTo>
                <a:cubicBezTo>
                  <a:pt x="46" y="327"/>
                  <a:pt x="47" y="325"/>
                  <a:pt x="46" y="323"/>
                </a:cubicBezTo>
                <a:cubicBezTo>
                  <a:pt x="45" y="322"/>
                  <a:pt x="45" y="322"/>
                  <a:pt x="44" y="323"/>
                </a:cubicBezTo>
                <a:cubicBezTo>
                  <a:pt x="42" y="326"/>
                  <a:pt x="40" y="328"/>
                  <a:pt x="38" y="331"/>
                </a:cubicBezTo>
                <a:cubicBezTo>
                  <a:pt x="39" y="334"/>
                  <a:pt x="41" y="340"/>
                  <a:pt x="43" y="343"/>
                </a:cubicBezTo>
                <a:cubicBezTo>
                  <a:pt x="43" y="347"/>
                  <a:pt x="38" y="348"/>
                  <a:pt x="35" y="350"/>
                </a:cubicBezTo>
                <a:cubicBezTo>
                  <a:pt x="36" y="353"/>
                  <a:pt x="38" y="354"/>
                  <a:pt x="39" y="357"/>
                </a:cubicBezTo>
                <a:cubicBezTo>
                  <a:pt x="40" y="361"/>
                  <a:pt x="37" y="364"/>
                  <a:pt x="38" y="368"/>
                </a:cubicBezTo>
                <a:cubicBezTo>
                  <a:pt x="39" y="371"/>
                  <a:pt x="43" y="379"/>
                  <a:pt x="45" y="381"/>
                </a:cubicBezTo>
                <a:cubicBezTo>
                  <a:pt x="45" y="384"/>
                  <a:pt x="41" y="389"/>
                  <a:pt x="43" y="392"/>
                </a:cubicBezTo>
                <a:lnTo>
                  <a:pt x="43" y="392"/>
                </a:lnTo>
                <a:cubicBezTo>
                  <a:pt x="45" y="392"/>
                  <a:pt x="46" y="391"/>
                  <a:pt x="46" y="390"/>
                </a:cubicBezTo>
                <a:cubicBezTo>
                  <a:pt x="47" y="390"/>
                  <a:pt x="48" y="390"/>
                  <a:pt x="48" y="390"/>
                </a:cubicBezTo>
                <a:cubicBezTo>
                  <a:pt x="51" y="396"/>
                  <a:pt x="47" y="400"/>
                  <a:pt x="45" y="405"/>
                </a:cubicBezTo>
                <a:cubicBezTo>
                  <a:pt x="44" y="408"/>
                  <a:pt x="44" y="411"/>
                  <a:pt x="43" y="414"/>
                </a:cubicBezTo>
                <a:cubicBezTo>
                  <a:pt x="42" y="415"/>
                  <a:pt x="41" y="416"/>
                  <a:pt x="40" y="417"/>
                </a:cubicBezTo>
                <a:cubicBezTo>
                  <a:pt x="40" y="420"/>
                  <a:pt x="41" y="422"/>
                  <a:pt x="41" y="425"/>
                </a:cubicBezTo>
                <a:cubicBezTo>
                  <a:pt x="40" y="426"/>
                  <a:pt x="39" y="427"/>
                  <a:pt x="39" y="429"/>
                </a:cubicBezTo>
                <a:cubicBezTo>
                  <a:pt x="38" y="432"/>
                  <a:pt x="41" y="438"/>
                  <a:pt x="42" y="440"/>
                </a:cubicBezTo>
                <a:cubicBezTo>
                  <a:pt x="43" y="444"/>
                  <a:pt x="43" y="451"/>
                  <a:pt x="43" y="456"/>
                </a:cubicBezTo>
                <a:cubicBezTo>
                  <a:pt x="41" y="456"/>
                  <a:pt x="41" y="456"/>
                  <a:pt x="40" y="457"/>
                </a:cubicBezTo>
                <a:cubicBezTo>
                  <a:pt x="40" y="460"/>
                  <a:pt x="40" y="465"/>
                  <a:pt x="39" y="467"/>
                </a:cubicBezTo>
                <a:cubicBezTo>
                  <a:pt x="39" y="470"/>
                  <a:pt x="41" y="471"/>
                  <a:pt x="43" y="472"/>
                </a:cubicBezTo>
                <a:cubicBezTo>
                  <a:pt x="42" y="476"/>
                  <a:pt x="40" y="476"/>
                  <a:pt x="39" y="479"/>
                </a:cubicBezTo>
                <a:cubicBezTo>
                  <a:pt x="38" y="481"/>
                  <a:pt x="44" y="487"/>
                  <a:pt x="45" y="488"/>
                </a:cubicBezTo>
                <a:cubicBezTo>
                  <a:pt x="45" y="492"/>
                  <a:pt x="43" y="499"/>
                  <a:pt x="44" y="503"/>
                </a:cubicBezTo>
                <a:cubicBezTo>
                  <a:pt x="45" y="505"/>
                  <a:pt x="46" y="506"/>
                  <a:pt x="46" y="509"/>
                </a:cubicBezTo>
                <a:cubicBezTo>
                  <a:pt x="44" y="510"/>
                  <a:pt x="43" y="512"/>
                  <a:pt x="42" y="513"/>
                </a:cubicBezTo>
                <a:cubicBezTo>
                  <a:pt x="42" y="514"/>
                  <a:pt x="42" y="514"/>
                  <a:pt x="42" y="515"/>
                </a:cubicBezTo>
                <a:cubicBezTo>
                  <a:pt x="43" y="518"/>
                  <a:pt x="47" y="517"/>
                  <a:pt x="49" y="522"/>
                </a:cubicBezTo>
                <a:cubicBezTo>
                  <a:pt x="51" y="529"/>
                  <a:pt x="44" y="530"/>
                  <a:pt x="42" y="533"/>
                </a:cubicBezTo>
                <a:cubicBezTo>
                  <a:pt x="40" y="535"/>
                  <a:pt x="39" y="539"/>
                  <a:pt x="37" y="541"/>
                </a:cubicBezTo>
                <a:lnTo>
                  <a:pt x="37" y="542"/>
                </a:lnTo>
                <a:cubicBezTo>
                  <a:pt x="45" y="538"/>
                  <a:pt x="52" y="542"/>
                  <a:pt x="57" y="546"/>
                </a:cubicBezTo>
                <a:cubicBezTo>
                  <a:pt x="57" y="549"/>
                  <a:pt x="55" y="552"/>
                  <a:pt x="53" y="553"/>
                </a:cubicBezTo>
                <a:cubicBezTo>
                  <a:pt x="53" y="554"/>
                  <a:pt x="54" y="555"/>
                  <a:pt x="54" y="555"/>
                </a:cubicBezTo>
                <a:cubicBezTo>
                  <a:pt x="57" y="555"/>
                  <a:pt x="59" y="554"/>
                  <a:pt x="62" y="553"/>
                </a:cubicBezTo>
                <a:cubicBezTo>
                  <a:pt x="64" y="553"/>
                  <a:pt x="66" y="555"/>
                  <a:pt x="69" y="554"/>
                </a:cubicBezTo>
                <a:cubicBezTo>
                  <a:pt x="71" y="554"/>
                  <a:pt x="74" y="552"/>
                  <a:pt x="77" y="553"/>
                </a:cubicBezTo>
                <a:cubicBezTo>
                  <a:pt x="80" y="554"/>
                  <a:pt x="83" y="555"/>
                  <a:pt x="86" y="556"/>
                </a:cubicBezTo>
                <a:close/>
                <a:moveTo>
                  <a:pt x="8" y="394"/>
                </a:moveTo>
                <a:cubicBezTo>
                  <a:pt x="7" y="395"/>
                  <a:pt x="7" y="396"/>
                  <a:pt x="7" y="397"/>
                </a:cubicBezTo>
                <a:cubicBezTo>
                  <a:pt x="7" y="399"/>
                  <a:pt x="8" y="401"/>
                  <a:pt x="7" y="403"/>
                </a:cubicBezTo>
                <a:lnTo>
                  <a:pt x="7" y="405"/>
                </a:lnTo>
                <a:cubicBezTo>
                  <a:pt x="8" y="405"/>
                  <a:pt x="9" y="405"/>
                  <a:pt x="10" y="405"/>
                </a:cubicBezTo>
                <a:cubicBezTo>
                  <a:pt x="11" y="404"/>
                  <a:pt x="10" y="403"/>
                  <a:pt x="11" y="402"/>
                </a:cubicBezTo>
                <a:lnTo>
                  <a:pt x="11" y="402"/>
                </a:lnTo>
                <a:cubicBezTo>
                  <a:pt x="12" y="400"/>
                  <a:pt x="14" y="399"/>
                  <a:pt x="16" y="398"/>
                </a:cubicBezTo>
                <a:cubicBezTo>
                  <a:pt x="17" y="398"/>
                  <a:pt x="17" y="397"/>
                  <a:pt x="18" y="396"/>
                </a:cubicBezTo>
                <a:cubicBezTo>
                  <a:pt x="18" y="392"/>
                  <a:pt x="17" y="390"/>
                  <a:pt x="15" y="387"/>
                </a:cubicBezTo>
                <a:lnTo>
                  <a:pt x="14" y="387"/>
                </a:lnTo>
                <a:cubicBezTo>
                  <a:pt x="14" y="386"/>
                  <a:pt x="13" y="387"/>
                  <a:pt x="12" y="387"/>
                </a:cubicBezTo>
                <a:cubicBezTo>
                  <a:pt x="10" y="386"/>
                  <a:pt x="10" y="382"/>
                  <a:pt x="6" y="382"/>
                </a:cubicBezTo>
                <a:cubicBezTo>
                  <a:pt x="0" y="388"/>
                  <a:pt x="7" y="389"/>
                  <a:pt x="8" y="394"/>
                </a:cubicBezTo>
                <a:close/>
                <a:moveTo>
                  <a:pt x="6" y="353"/>
                </a:moveTo>
                <a:lnTo>
                  <a:pt x="6" y="354"/>
                </a:lnTo>
                <a:lnTo>
                  <a:pt x="7" y="354"/>
                </a:lnTo>
                <a:cubicBezTo>
                  <a:pt x="7" y="353"/>
                  <a:pt x="7" y="353"/>
                  <a:pt x="6" y="353"/>
                </a:cubicBezTo>
                <a:close/>
                <a:moveTo>
                  <a:pt x="463" y="305"/>
                </a:moveTo>
                <a:cubicBezTo>
                  <a:pt x="461" y="302"/>
                  <a:pt x="457" y="300"/>
                  <a:pt x="449" y="300"/>
                </a:cubicBezTo>
                <a:cubicBezTo>
                  <a:pt x="448" y="301"/>
                  <a:pt x="446" y="302"/>
                  <a:pt x="445" y="303"/>
                </a:cubicBezTo>
                <a:cubicBezTo>
                  <a:pt x="449" y="304"/>
                  <a:pt x="452" y="301"/>
                  <a:pt x="457" y="302"/>
                </a:cubicBezTo>
                <a:cubicBezTo>
                  <a:pt x="459" y="303"/>
                  <a:pt x="461" y="304"/>
                  <a:pt x="463" y="305"/>
                </a:cubicBezTo>
                <a:close/>
                <a:moveTo>
                  <a:pt x="589" y="496"/>
                </a:moveTo>
                <a:cubicBezTo>
                  <a:pt x="588" y="496"/>
                  <a:pt x="588" y="497"/>
                  <a:pt x="588" y="497"/>
                </a:cubicBezTo>
                <a:cubicBezTo>
                  <a:pt x="587" y="497"/>
                  <a:pt x="587" y="497"/>
                  <a:pt x="587" y="498"/>
                </a:cubicBezTo>
                <a:cubicBezTo>
                  <a:pt x="587" y="500"/>
                  <a:pt x="589" y="502"/>
                  <a:pt x="590" y="503"/>
                </a:cubicBezTo>
                <a:cubicBezTo>
                  <a:pt x="590" y="508"/>
                  <a:pt x="589" y="509"/>
                  <a:pt x="586" y="511"/>
                </a:cubicBezTo>
                <a:cubicBezTo>
                  <a:pt x="585" y="511"/>
                  <a:pt x="585" y="511"/>
                  <a:pt x="584" y="512"/>
                </a:cubicBezTo>
                <a:cubicBezTo>
                  <a:pt x="583" y="512"/>
                  <a:pt x="584" y="513"/>
                  <a:pt x="583" y="513"/>
                </a:cubicBezTo>
                <a:cubicBezTo>
                  <a:pt x="583" y="518"/>
                  <a:pt x="584" y="522"/>
                  <a:pt x="585" y="526"/>
                </a:cubicBezTo>
                <a:cubicBezTo>
                  <a:pt x="585" y="528"/>
                  <a:pt x="585" y="530"/>
                  <a:pt x="585" y="531"/>
                </a:cubicBezTo>
                <a:cubicBezTo>
                  <a:pt x="586" y="533"/>
                  <a:pt x="587" y="537"/>
                  <a:pt x="586" y="540"/>
                </a:cubicBezTo>
                <a:cubicBezTo>
                  <a:pt x="585" y="543"/>
                  <a:pt x="584" y="546"/>
                  <a:pt x="583" y="549"/>
                </a:cubicBezTo>
                <a:cubicBezTo>
                  <a:pt x="582" y="550"/>
                  <a:pt x="583" y="551"/>
                  <a:pt x="582" y="552"/>
                </a:cubicBezTo>
                <a:cubicBezTo>
                  <a:pt x="581" y="554"/>
                  <a:pt x="579" y="555"/>
                  <a:pt x="577" y="556"/>
                </a:cubicBezTo>
                <a:cubicBezTo>
                  <a:pt x="576" y="559"/>
                  <a:pt x="576" y="562"/>
                  <a:pt x="573" y="564"/>
                </a:cubicBezTo>
                <a:cubicBezTo>
                  <a:pt x="572" y="565"/>
                  <a:pt x="569" y="565"/>
                  <a:pt x="568" y="566"/>
                </a:cubicBezTo>
                <a:cubicBezTo>
                  <a:pt x="567" y="567"/>
                  <a:pt x="568" y="570"/>
                  <a:pt x="567" y="571"/>
                </a:cubicBezTo>
                <a:cubicBezTo>
                  <a:pt x="566" y="572"/>
                  <a:pt x="563" y="574"/>
                  <a:pt x="562" y="575"/>
                </a:cubicBezTo>
                <a:cubicBezTo>
                  <a:pt x="562" y="576"/>
                  <a:pt x="562" y="578"/>
                  <a:pt x="562" y="579"/>
                </a:cubicBezTo>
                <a:cubicBezTo>
                  <a:pt x="560" y="582"/>
                  <a:pt x="553" y="588"/>
                  <a:pt x="547" y="586"/>
                </a:cubicBezTo>
                <a:cubicBezTo>
                  <a:pt x="545" y="586"/>
                  <a:pt x="544" y="584"/>
                  <a:pt x="542" y="583"/>
                </a:cubicBezTo>
                <a:cubicBezTo>
                  <a:pt x="538" y="581"/>
                  <a:pt x="534" y="585"/>
                  <a:pt x="531" y="586"/>
                </a:cubicBezTo>
                <a:cubicBezTo>
                  <a:pt x="528" y="587"/>
                  <a:pt x="523" y="586"/>
                  <a:pt x="521" y="585"/>
                </a:cubicBezTo>
                <a:cubicBezTo>
                  <a:pt x="521" y="585"/>
                  <a:pt x="520" y="583"/>
                  <a:pt x="519" y="583"/>
                </a:cubicBezTo>
                <a:cubicBezTo>
                  <a:pt x="517" y="582"/>
                  <a:pt x="516" y="584"/>
                  <a:pt x="515" y="585"/>
                </a:cubicBezTo>
                <a:cubicBezTo>
                  <a:pt x="512" y="587"/>
                  <a:pt x="509" y="587"/>
                  <a:pt x="507" y="590"/>
                </a:cubicBezTo>
                <a:cubicBezTo>
                  <a:pt x="501" y="591"/>
                  <a:pt x="497" y="589"/>
                  <a:pt x="495" y="586"/>
                </a:cubicBezTo>
                <a:cubicBezTo>
                  <a:pt x="493" y="586"/>
                  <a:pt x="493" y="586"/>
                  <a:pt x="492" y="587"/>
                </a:cubicBezTo>
                <a:cubicBezTo>
                  <a:pt x="490" y="588"/>
                  <a:pt x="489" y="591"/>
                  <a:pt x="488" y="593"/>
                </a:cubicBezTo>
                <a:cubicBezTo>
                  <a:pt x="488" y="594"/>
                  <a:pt x="488" y="595"/>
                  <a:pt x="488" y="596"/>
                </a:cubicBezTo>
                <a:cubicBezTo>
                  <a:pt x="488" y="598"/>
                  <a:pt x="488" y="598"/>
                  <a:pt x="489" y="599"/>
                </a:cubicBezTo>
                <a:cubicBezTo>
                  <a:pt x="495" y="600"/>
                  <a:pt x="501" y="599"/>
                  <a:pt x="506" y="597"/>
                </a:cubicBezTo>
                <a:cubicBezTo>
                  <a:pt x="511" y="596"/>
                  <a:pt x="514" y="600"/>
                  <a:pt x="519" y="599"/>
                </a:cubicBezTo>
                <a:cubicBezTo>
                  <a:pt x="522" y="598"/>
                  <a:pt x="525" y="596"/>
                  <a:pt x="528" y="595"/>
                </a:cubicBezTo>
                <a:cubicBezTo>
                  <a:pt x="531" y="594"/>
                  <a:pt x="534" y="596"/>
                  <a:pt x="538" y="595"/>
                </a:cubicBezTo>
                <a:cubicBezTo>
                  <a:pt x="540" y="595"/>
                  <a:pt x="542" y="593"/>
                  <a:pt x="544" y="592"/>
                </a:cubicBezTo>
                <a:cubicBezTo>
                  <a:pt x="547" y="592"/>
                  <a:pt x="549" y="592"/>
                  <a:pt x="551" y="592"/>
                </a:cubicBezTo>
                <a:cubicBezTo>
                  <a:pt x="556" y="591"/>
                  <a:pt x="561" y="589"/>
                  <a:pt x="565" y="588"/>
                </a:cubicBezTo>
                <a:lnTo>
                  <a:pt x="568" y="588"/>
                </a:lnTo>
                <a:cubicBezTo>
                  <a:pt x="569" y="588"/>
                  <a:pt x="572" y="584"/>
                  <a:pt x="573" y="583"/>
                </a:cubicBezTo>
                <a:cubicBezTo>
                  <a:pt x="573" y="581"/>
                  <a:pt x="573" y="580"/>
                  <a:pt x="573" y="578"/>
                </a:cubicBezTo>
                <a:cubicBezTo>
                  <a:pt x="573" y="576"/>
                  <a:pt x="576" y="575"/>
                  <a:pt x="576" y="573"/>
                </a:cubicBezTo>
                <a:cubicBezTo>
                  <a:pt x="577" y="571"/>
                  <a:pt x="577" y="569"/>
                  <a:pt x="578" y="567"/>
                </a:cubicBezTo>
                <a:cubicBezTo>
                  <a:pt x="579" y="566"/>
                  <a:pt x="581" y="564"/>
                  <a:pt x="583" y="564"/>
                </a:cubicBezTo>
                <a:cubicBezTo>
                  <a:pt x="586" y="563"/>
                  <a:pt x="587" y="565"/>
                  <a:pt x="589" y="563"/>
                </a:cubicBezTo>
                <a:cubicBezTo>
                  <a:pt x="595" y="559"/>
                  <a:pt x="590" y="554"/>
                  <a:pt x="591" y="549"/>
                </a:cubicBezTo>
                <a:cubicBezTo>
                  <a:pt x="591" y="546"/>
                  <a:pt x="593" y="542"/>
                  <a:pt x="592" y="538"/>
                </a:cubicBezTo>
                <a:cubicBezTo>
                  <a:pt x="592" y="537"/>
                  <a:pt x="591" y="535"/>
                  <a:pt x="591" y="534"/>
                </a:cubicBezTo>
                <a:cubicBezTo>
                  <a:pt x="592" y="532"/>
                  <a:pt x="592" y="530"/>
                  <a:pt x="592" y="528"/>
                </a:cubicBezTo>
                <a:cubicBezTo>
                  <a:pt x="593" y="524"/>
                  <a:pt x="592" y="519"/>
                  <a:pt x="593" y="516"/>
                </a:cubicBezTo>
                <a:lnTo>
                  <a:pt x="593" y="511"/>
                </a:lnTo>
                <a:cubicBezTo>
                  <a:pt x="593" y="509"/>
                  <a:pt x="596" y="505"/>
                  <a:pt x="594" y="502"/>
                </a:cubicBezTo>
                <a:cubicBezTo>
                  <a:pt x="594" y="499"/>
                  <a:pt x="592" y="496"/>
                  <a:pt x="589" y="496"/>
                </a:cubicBezTo>
                <a:close/>
                <a:moveTo>
                  <a:pt x="602" y="402"/>
                </a:moveTo>
                <a:cubicBezTo>
                  <a:pt x="602" y="396"/>
                  <a:pt x="600" y="392"/>
                  <a:pt x="599" y="387"/>
                </a:cubicBezTo>
                <a:cubicBezTo>
                  <a:pt x="599" y="386"/>
                  <a:pt x="600" y="384"/>
                  <a:pt x="600" y="382"/>
                </a:cubicBezTo>
                <a:cubicBezTo>
                  <a:pt x="599" y="380"/>
                  <a:pt x="597" y="379"/>
                  <a:pt x="597" y="377"/>
                </a:cubicBezTo>
                <a:lnTo>
                  <a:pt x="597" y="374"/>
                </a:lnTo>
                <a:cubicBezTo>
                  <a:pt x="596" y="373"/>
                  <a:pt x="595" y="372"/>
                  <a:pt x="594" y="371"/>
                </a:cubicBezTo>
                <a:cubicBezTo>
                  <a:pt x="594" y="370"/>
                  <a:pt x="594" y="369"/>
                  <a:pt x="594" y="369"/>
                </a:cubicBezTo>
                <a:cubicBezTo>
                  <a:pt x="594" y="364"/>
                  <a:pt x="598" y="363"/>
                  <a:pt x="599" y="359"/>
                </a:cubicBezTo>
                <a:cubicBezTo>
                  <a:pt x="599" y="358"/>
                  <a:pt x="599" y="356"/>
                  <a:pt x="599" y="356"/>
                </a:cubicBezTo>
                <a:lnTo>
                  <a:pt x="599" y="346"/>
                </a:lnTo>
                <a:cubicBezTo>
                  <a:pt x="598" y="346"/>
                  <a:pt x="598" y="344"/>
                  <a:pt x="598" y="344"/>
                </a:cubicBezTo>
                <a:cubicBezTo>
                  <a:pt x="598" y="340"/>
                  <a:pt x="598" y="335"/>
                  <a:pt x="598" y="331"/>
                </a:cubicBezTo>
                <a:cubicBezTo>
                  <a:pt x="598" y="324"/>
                  <a:pt x="597" y="315"/>
                  <a:pt x="598" y="308"/>
                </a:cubicBezTo>
                <a:cubicBezTo>
                  <a:pt x="599" y="306"/>
                  <a:pt x="597" y="304"/>
                  <a:pt x="597" y="302"/>
                </a:cubicBezTo>
                <a:cubicBezTo>
                  <a:pt x="596" y="299"/>
                  <a:pt x="598" y="296"/>
                  <a:pt x="597" y="294"/>
                </a:cubicBezTo>
                <a:lnTo>
                  <a:pt x="596" y="293"/>
                </a:lnTo>
                <a:lnTo>
                  <a:pt x="595" y="293"/>
                </a:lnTo>
                <a:cubicBezTo>
                  <a:pt x="594" y="294"/>
                  <a:pt x="594" y="294"/>
                  <a:pt x="593" y="295"/>
                </a:cubicBezTo>
                <a:cubicBezTo>
                  <a:pt x="592" y="299"/>
                  <a:pt x="595" y="301"/>
                  <a:pt x="594" y="304"/>
                </a:cubicBezTo>
                <a:cubicBezTo>
                  <a:pt x="592" y="313"/>
                  <a:pt x="592" y="328"/>
                  <a:pt x="593" y="337"/>
                </a:cubicBezTo>
                <a:cubicBezTo>
                  <a:pt x="593" y="339"/>
                  <a:pt x="592" y="342"/>
                  <a:pt x="591" y="344"/>
                </a:cubicBezTo>
                <a:cubicBezTo>
                  <a:pt x="590" y="349"/>
                  <a:pt x="591" y="354"/>
                  <a:pt x="592" y="358"/>
                </a:cubicBezTo>
                <a:cubicBezTo>
                  <a:pt x="592" y="360"/>
                  <a:pt x="593" y="366"/>
                  <a:pt x="593" y="367"/>
                </a:cubicBezTo>
                <a:cubicBezTo>
                  <a:pt x="593" y="367"/>
                  <a:pt x="591" y="368"/>
                  <a:pt x="591" y="369"/>
                </a:cubicBezTo>
                <a:cubicBezTo>
                  <a:pt x="590" y="373"/>
                  <a:pt x="593" y="376"/>
                  <a:pt x="595" y="377"/>
                </a:cubicBezTo>
                <a:cubicBezTo>
                  <a:pt x="595" y="382"/>
                  <a:pt x="592" y="383"/>
                  <a:pt x="591" y="387"/>
                </a:cubicBezTo>
                <a:cubicBezTo>
                  <a:pt x="591" y="389"/>
                  <a:pt x="591" y="392"/>
                  <a:pt x="590" y="394"/>
                </a:cubicBezTo>
                <a:cubicBezTo>
                  <a:pt x="590" y="397"/>
                  <a:pt x="588" y="399"/>
                  <a:pt x="588" y="402"/>
                </a:cubicBezTo>
                <a:cubicBezTo>
                  <a:pt x="587" y="405"/>
                  <a:pt x="590" y="407"/>
                  <a:pt x="590" y="409"/>
                </a:cubicBezTo>
                <a:cubicBezTo>
                  <a:pt x="590" y="411"/>
                  <a:pt x="588" y="413"/>
                  <a:pt x="589" y="415"/>
                </a:cubicBezTo>
                <a:cubicBezTo>
                  <a:pt x="590" y="417"/>
                  <a:pt x="592" y="418"/>
                  <a:pt x="592" y="421"/>
                </a:cubicBezTo>
                <a:cubicBezTo>
                  <a:pt x="593" y="423"/>
                  <a:pt x="592" y="426"/>
                  <a:pt x="591" y="428"/>
                </a:cubicBezTo>
                <a:lnTo>
                  <a:pt x="591" y="434"/>
                </a:lnTo>
                <a:cubicBezTo>
                  <a:pt x="590" y="438"/>
                  <a:pt x="590" y="441"/>
                  <a:pt x="591" y="446"/>
                </a:cubicBezTo>
                <a:cubicBezTo>
                  <a:pt x="593" y="451"/>
                  <a:pt x="589" y="456"/>
                  <a:pt x="588" y="459"/>
                </a:cubicBezTo>
                <a:cubicBezTo>
                  <a:pt x="586" y="463"/>
                  <a:pt x="589" y="466"/>
                  <a:pt x="590" y="468"/>
                </a:cubicBezTo>
                <a:cubicBezTo>
                  <a:pt x="590" y="470"/>
                  <a:pt x="590" y="472"/>
                  <a:pt x="591" y="473"/>
                </a:cubicBezTo>
                <a:cubicBezTo>
                  <a:pt x="592" y="473"/>
                  <a:pt x="592" y="473"/>
                  <a:pt x="592" y="473"/>
                </a:cubicBezTo>
                <a:cubicBezTo>
                  <a:pt x="593" y="472"/>
                  <a:pt x="593" y="471"/>
                  <a:pt x="594" y="471"/>
                </a:cubicBezTo>
                <a:cubicBezTo>
                  <a:pt x="595" y="469"/>
                  <a:pt x="596" y="468"/>
                  <a:pt x="597" y="467"/>
                </a:cubicBezTo>
                <a:cubicBezTo>
                  <a:pt x="598" y="463"/>
                  <a:pt x="594" y="460"/>
                  <a:pt x="595" y="456"/>
                </a:cubicBezTo>
                <a:cubicBezTo>
                  <a:pt x="596" y="454"/>
                  <a:pt x="597" y="452"/>
                  <a:pt x="597" y="450"/>
                </a:cubicBezTo>
                <a:cubicBezTo>
                  <a:pt x="598" y="447"/>
                  <a:pt x="597" y="444"/>
                  <a:pt x="597" y="442"/>
                </a:cubicBezTo>
                <a:cubicBezTo>
                  <a:pt x="598" y="439"/>
                  <a:pt x="596" y="435"/>
                  <a:pt x="597" y="433"/>
                </a:cubicBezTo>
                <a:cubicBezTo>
                  <a:pt x="597" y="431"/>
                  <a:pt x="599" y="429"/>
                  <a:pt x="599" y="427"/>
                </a:cubicBezTo>
                <a:cubicBezTo>
                  <a:pt x="598" y="425"/>
                  <a:pt x="596" y="423"/>
                  <a:pt x="596" y="421"/>
                </a:cubicBezTo>
                <a:cubicBezTo>
                  <a:pt x="595" y="419"/>
                  <a:pt x="596" y="416"/>
                  <a:pt x="597" y="415"/>
                </a:cubicBezTo>
                <a:cubicBezTo>
                  <a:pt x="599" y="409"/>
                  <a:pt x="597" y="405"/>
                  <a:pt x="602" y="402"/>
                </a:cubicBezTo>
                <a:close/>
                <a:moveTo>
                  <a:pt x="609" y="162"/>
                </a:moveTo>
                <a:cubicBezTo>
                  <a:pt x="609" y="161"/>
                  <a:pt x="611" y="160"/>
                  <a:pt x="612" y="158"/>
                </a:cubicBezTo>
                <a:cubicBezTo>
                  <a:pt x="614" y="155"/>
                  <a:pt x="613" y="148"/>
                  <a:pt x="611" y="145"/>
                </a:cubicBezTo>
                <a:cubicBezTo>
                  <a:pt x="608" y="144"/>
                  <a:pt x="607" y="143"/>
                  <a:pt x="604" y="143"/>
                </a:cubicBezTo>
                <a:cubicBezTo>
                  <a:pt x="603" y="144"/>
                  <a:pt x="603" y="144"/>
                  <a:pt x="603" y="144"/>
                </a:cubicBezTo>
                <a:cubicBezTo>
                  <a:pt x="602" y="147"/>
                  <a:pt x="603" y="150"/>
                  <a:pt x="603" y="153"/>
                </a:cubicBezTo>
                <a:cubicBezTo>
                  <a:pt x="602" y="155"/>
                  <a:pt x="600" y="157"/>
                  <a:pt x="600" y="160"/>
                </a:cubicBezTo>
                <a:cubicBezTo>
                  <a:pt x="604" y="163"/>
                  <a:pt x="605" y="164"/>
                  <a:pt x="604" y="170"/>
                </a:cubicBezTo>
                <a:cubicBezTo>
                  <a:pt x="604" y="171"/>
                  <a:pt x="603" y="171"/>
                  <a:pt x="603" y="172"/>
                </a:cubicBezTo>
                <a:cubicBezTo>
                  <a:pt x="600" y="173"/>
                  <a:pt x="599" y="172"/>
                  <a:pt x="598" y="174"/>
                </a:cubicBezTo>
                <a:cubicBezTo>
                  <a:pt x="596" y="177"/>
                  <a:pt x="599" y="179"/>
                  <a:pt x="599" y="181"/>
                </a:cubicBezTo>
                <a:cubicBezTo>
                  <a:pt x="599" y="183"/>
                  <a:pt x="597" y="185"/>
                  <a:pt x="596" y="187"/>
                </a:cubicBezTo>
                <a:cubicBezTo>
                  <a:pt x="595" y="189"/>
                  <a:pt x="597" y="198"/>
                  <a:pt x="598" y="200"/>
                </a:cubicBezTo>
                <a:cubicBezTo>
                  <a:pt x="599" y="204"/>
                  <a:pt x="596" y="206"/>
                  <a:pt x="596" y="208"/>
                </a:cubicBezTo>
                <a:cubicBezTo>
                  <a:pt x="595" y="209"/>
                  <a:pt x="596" y="211"/>
                  <a:pt x="596" y="211"/>
                </a:cubicBezTo>
                <a:cubicBezTo>
                  <a:pt x="596" y="214"/>
                  <a:pt x="596" y="216"/>
                  <a:pt x="596" y="219"/>
                </a:cubicBezTo>
                <a:cubicBezTo>
                  <a:pt x="597" y="220"/>
                  <a:pt x="598" y="221"/>
                  <a:pt x="598" y="222"/>
                </a:cubicBezTo>
                <a:cubicBezTo>
                  <a:pt x="599" y="226"/>
                  <a:pt x="596" y="230"/>
                  <a:pt x="597" y="231"/>
                </a:cubicBezTo>
                <a:cubicBezTo>
                  <a:pt x="597" y="233"/>
                  <a:pt x="598" y="233"/>
                  <a:pt x="599" y="234"/>
                </a:cubicBezTo>
                <a:cubicBezTo>
                  <a:pt x="601" y="233"/>
                  <a:pt x="601" y="232"/>
                  <a:pt x="603" y="231"/>
                </a:cubicBezTo>
                <a:cubicBezTo>
                  <a:pt x="603" y="230"/>
                  <a:pt x="604" y="227"/>
                  <a:pt x="604" y="226"/>
                </a:cubicBezTo>
                <a:cubicBezTo>
                  <a:pt x="605" y="223"/>
                  <a:pt x="603" y="221"/>
                  <a:pt x="603" y="220"/>
                </a:cubicBezTo>
                <a:cubicBezTo>
                  <a:pt x="602" y="217"/>
                  <a:pt x="604" y="214"/>
                  <a:pt x="604" y="213"/>
                </a:cubicBezTo>
                <a:cubicBezTo>
                  <a:pt x="605" y="210"/>
                  <a:pt x="603" y="207"/>
                  <a:pt x="603" y="206"/>
                </a:cubicBezTo>
                <a:cubicBezTo>
                  <a:pt x="602" y="204"/>
                  <a:pt x="604" y="202"/>
                  <a:pt x="604" y="201"/>
                </a:cubicBezTo>
                <a:cubicBezTo>
                  <a:pt x="605" y="197"/>
                  <a:pt x="600" y="195"/>
                  <a:pt x="602" y="191"/>
                </a:cubicBezTo>
                <a:cubicBezTo>
                  <a:pt x="603" y="188"/>
                  <a:pt x="609" y="185"/>
                  <a:pt x="612" y="184"/>
                </a:cubicBezTo>
                <a:cubicBezTo>
                  <a:pt x="612" y="181"/>
                  <a:pt x="613" y="177"/>
                  <a:pt x="612" y="174"/>
                </a:cubicBezTo>
                <a:cubicBezTo>
                  <a:pt x="612" y="171"/>
                  <a:pt x="609" y="164"/>
                  <a:pt x="609" y="162"/>
                </a:cubicBezTo>
                <a:close/>
                <a:moveTo>
                  <a:pt x="296" y="593"/>
                </a:moveTo>
                <a:cubicBezTo>
                  <a:pt x="295" y="593"/>
                  <a:pt x="294" y="593"/>
                  <a:pt x="293" y="594"/>
                </a:cubicBezTo>
                <a:lnTo>
                  <a:pt x="292" y="594"/>
                </a:lnTo>
                <a:cubicBezTo>
                  <a:pt x="293" y="593"/>
                  <a:pt x="293" y="591"/>
                  <a:pt x="293" y="590"/>
                </a:cubicBezTo>
                <a:cubicBezTo>
                  <a:pt x="293" y="590"/>
                  <a:pt x="294" y="590"/>
                  <a:pt x="294" y="589"/>
                </a:cubicBezTo>
                <a:cubicBezTo>
                  <a:pt x="295" y="589"/>
                  <a:pt x="295" y="589"/>
                  <a:pt x="295" y="590"/>
                </a:cubicBezTo>
                <a:cubicBezTo>
                  <a:pt x="296" y="590"/>
                  <a:pt x="296" y="590"/>
                  <a:pt x="297" y="590"/>
                </a:cubicBezTo>
                <a:cubicBezTo>
                  <a:pt x="297" y="591"/>
                  <a:pt x="297" y="592"/>
                  <a:pt x="297" y="593"/>
                </a:cubicBezTo>
                <a:cubicBezTo>
                  <a:pt x="297" y="593"/>
                  <a:pt x="297" y="593"/>
                  <a:pt x="296" y="593"/>
                </a:cubicBezTo>
                <a:close/>
                <a:moveTo>
                  <a:pt x="390" y="585"/>
                </a:moveTo>
                <a:cubicBezTo>
                  <a:pt x="386" y="585"/>
                  <a:pt x="383" y="588"/>
                  <a:pt x="379" y="587"/>
                </a:cubicBezTo>
                <a:cubicBezTo>
                  <a:pt x="376" y="586"/>
                  <a:pt x="375" y="584"/>
                  <a:pt x="372" y="583"/>
                </a:cubicBezTo>
                <a:cubicBezTo>
                  <a:pt x="365" y="583"/>
                  <a:pt x="358" y="583"/>
                  <a:pt x="352" y="583"/>
                </a:cubicBezTo>
                <a:cubicBezTo>
                  <a:pt x="350" y="584"/>
                  <a:pt x="347" y="584"/>
                  <a:pt x="345" y="584"/>
                </a:cubicBezTo>
                <a:cubicBezTo>
                  <a:pt x="344" y="584"/>
                  <a:pt x="342" y="583"/>
                  <a:pt x="341" y="583"/>
                </a:cubicBezTo>
                <a:lnTo>
                  <a:pt x="333" y="583"/>
                </a:lnTo>
                <a:cubicBezTo>
                  <a:pt x="329" y="582"/>
                  <a:pt x="323" y="581"/>
                  <a:pt x="319" y="582"/>
                </a:cubicBezTo>
                <a:lnTo>
                  <a:pt x="307" y="582"/>
                </a:lnTo>
                <a:cubicBezTo>
                  <a:pt x="305" y="583"/>
                  <a:pt x="303" y="584"/>
                  <a:pt x="301" y="585"/>
                </a:cubicBezTo>
                <a:cubicBezTo>
                  <a:pt x="299" y="586"/>
                  <a:pt x="296" y="587"/>
                  <a:pt x="294" y="587"/>
                </a:cubicBezTo>
                <a:cubicBezTo>
                  <a:pt x="291" y="588"/>
                  <a:pt x="289" y="586"/>
                  <a:pt x="287" y="586"/>
                </a:cubicBezTo>
                <a:cubicBezTo>
                  <a:pt x="284" y="585"/>
                  <a:pt x="281" y="585"/>
                  <a:pt x="278" y="585"/>
                </a:cubicBezTo>
                <a:cubicBezTo>
                  <a:pt x="278" y="586"/>
                  <a:pt x="278" y="586"/>
                  <a:pt x="278" y="586"/>
                </a:cubicBezTo>
                <a:cubicBezTo>
                  <a:pt x="278" y="587"/>
                  <a:pt x="285" y="593"/>
                  <a:pt x="286" y="594"/>
                </a:cubicBezTo>
                <a:cubicBezTo>
                  <a:pt x="286" y="594"/>
                  <a:pt x="286" y="594"/>
                  <a:pt x="286" y="595"/>
                </a:cubicBezTo>
                <a:cubicBezTo>
                  <a:pt x="281" y="596"/>
                  <a:pt x="277" y="594"/>
                  <a:pt x="273" y="592"/>
                </a:cubicBezTo>
                <a:cubicBezTo>
                  <a:pt x="273" y="589"/>
                  <a:pt x="274" y="589"/>
                  <a:pt x="275" y="587"/>
                </a:cubicBezTo>
                <a:cubicBezTo>
                  <a:pt x="275" y="586"/>
                  <a:pt x="275" y="586"/>
                  <a:pt x="274" y="586"/>
                </a:cubicBezTo>
                <a:cubicBezTo>
                  <a:pt x="273" y="585"/>
                  <a:pt x="269" y="585"/>
                  <a:pt x="266" y="585"/>
                </a:cubicBezTo>
                <a:cubicBezTo>
                  <a:pt x="264" y="585"/>
                  <a:pt x="262" y="584"/>
                  <a:pt x="260" y="585"/>
                </a:cubicBezTo>
                <a:cubicBezTo>
                  <a:pt x="257" y="586"/>
                  <a:pt x="253" y="586"/>
                  <a:pt x="249" y="586"/>
                </a:cubicBezTo>
                <a:cubicBezTo>
                  <a:pt x="247" y="585"/>
                  <a:pt x="245" y="584"/>
                  <a:pt x="243" y="584"/>
                </a:cubicBezTo>
                <a:cubicBezTo>
                  <a:pt x="239" y="583"/>
                  <a:pt x="234" y="585"/>
                  <a:pt x="230" y="584"/>
                </a:cubicBezTo>
                <a:cubicBezTo>
                  <a:pt x="228" y="584"/>
                  <a:pt x="226" y="585"/>
                  <a:pt x="224" y="585"/>
                </a:cubicBezTo>
                <a:cubicBezTo>
                  <a:pt x="224" y="585"/>
                  <a:pt x="222" y="584"/>
                  <a:pt x="221" y="584"/>
                </a:cubicBezTo>
                <a:cubicBezTo>
                  <a:pt x="221" y="584"/>
                  <a:pt x="211" y="585"/>
                  <a:pt x="211" y="585"/>
                </a:cubicBezTo>
                <a:cubicBezTo>
                  <a:pt x="210" y="584"/>
                  <a:pt x="207" y="583"/>
                  <a:pt x="205" y="583"/>
                </a:cubicBezTo>
                <a:cubicBezTo>
                  <a:pt x="203" y="584"/>
                  <a:pt x="200" y="586"/>
                  <a:pt x="198" y="586"/>
                </a:cubicBezTo>
                <a:cubicBezTo>
                  <a:pt x="193" y="587"/>
                  <a:pt x="190" y="585"/>
                  <a:pt x="186" y="585"/>
                </a:cubicBezTo>
                <a:cubicBezTo>
                  <a:pt x="185" y="586"/>
                  <a:pt x="183" y="587"/>
                  <a:pt x="182" y="588"/>
                </a:cubicBezTo>
                <a:cubicBezTo>
                  <a:pt x="179" y="589"/>
                  <a:pt x="178" y="588"/>
                  <a:pt x="176" y="587"/>
                </a:cubicBezTo>
                <a:cubicBezTo>
                  <a:pt x="176" y="586"/>
                  <a:pt x="175" y="583"/>
                  <a:pt x="174" y="583"/>
                </a:cubicBezTo>
                <a:cubicBezTo>
                  <a:pt x="174" y="580"/>
                  <a:pt x="174" y="579"/>
                  <a:pt x="172" y="579"/>
                </a:cubicBezTo>
                <a:cubicBezTo>
                  <a:pt x="172" y="579"/>
                  <a:pt x="171" y="579"/>
                  <a:pt x="170" y="580"/>
                </a:cubicBezTo>
                <a:cubicBezTo>
                  <a:pt x="169" y="582"/>
                  <a:pt x="168" y="584"/>
                  <a:pt x="167" y="585"/>
                </a:cubicBezTo>
                <a:cubicBezTo>
                  <a:pt x="165" y="586"/>
                  <a:pt x="163" y="586"/>
                  <a:pt x="162" y="588"/>
                </a:cubicBezTo>
                <a:cubicBezTo>
                  <a:pt x="160" y="587"/>
                  <a:pt x="159" y="586"/>
                  <a:pt x="158" y="584"/>
                </a:cubicBezTo>
                <a:cubicBezTo>
                  <a:pt x="155" y="584"/>
                  <a:pt x="152" y="584"/>
                  <a:pt x="149" y="583"/>
                </a:cubicBezTo>
                <a:lnTo>
                  <a:pt x="145" y="583"/>
                </a:lnTo>
                <a:cubicBezTo>
                  <a:pt x="143" y="583"/>
                  <a:pt x="141" y="581"/>
                  <a:pt x="138" y="582"/>
                </a:cubicBezTo>
                <a:cubicBezTo>
                  <a:pt x="137" y="582"/>
                  <a:pt x="135" y="583"/>
                  <a:pt x="134" y="584"/>
                </a:cubicBezTo>
                <a:lnTo>
                  <a:pt x="130" y="584"/>
                </a:lnTo>
                <a:cubicBezTo>
                  <a:pt x="126" y="585"/>
                  <a:pt x="119" y="587"/>
                  <a:pt x="114" y="586"/>
                </a:cubicBezTo>
                <a:cubicBezTo>
                  <a:pt x="112" y="585"/>
                  <a:pt x="108" y="586"/>
                  <a:pt x="106" y="585"/>
                </a:cubicBezTo>
                <a:cubicBezTo>
                  <a:pt x="105" y="585"/>
                  <a:pt x="103" y="584"/>
                  <a:pt x="102" y="584"/>
                </a:cubicBezTo>
                <a:lnTo>
                  <a:pt x="93" y="584"/>
                </a:lnTo>
                <a:cubicBezTo>
                  <a:pt x="89" y="582"/>
                  <a:pt x="81" y="582"/>
                  <a:pt x="75" y="582"/>
                </a:cubicBezTo>
                <a:cubicBezTo>
                  <a:pt x="74" y="582"/>
                  <a:pt x="74" y="583"/>
                  <a:pt x="73" y="583"/>
                </a:cubicBezTo>
                <a:cubicBezTo>
                  <a:pt x="72" y="589"/>
                  <a:pt x="78" y="585"/>
                  <a:pt x="81" y="587"/>
                </a:cubicBezTo>
                <a:cubicBezTo>
                  <a:pt x="83" y="588"/>
                  <a:pt x="84" y="591"/>
                  <a:pt x="87" y="592"/>
                </a:cubicBezTo>
                <a:cubicBezTo>
                  <a:pt x="90" y="593"/>
                  <a:pt x="93" y="592"/>
                  <a:pt x="96" y="592"/>
                </a:cubicBezTo>
                <a:cubicBezTo>
                  <a:pt x="98" y="593"/>
                  <a:pt x="101" y="594"/>
                  <a:pt x="104" y="594"/>
                </a:cubicBezTo>
                <a:cubicBezTo>
                  <a:pt x="106" y="593"/>
                  <a:pt x="112" y="593"/>
                  <a:pt x="114" y="593"/>
                </a:cubicBezTo>
                <a:cubicBezTo>
                  <a:pt x="119" y="595"/>
                  <a:pt x="124" y="597"/>
                  <a:pt x="130" y="595"/>
                </a:cubicBezTo>
                <a:lnTo>
                  <a:pt x="135" y="595"/>
                </a:lnTo>
                <a:cubicBezTo>
                  <a:pt x="142" y="593"/>
                  <a:pt x="154" y="594"/>
                  <a:pt x="161" y="596"/>
                </a:cubicBezTo>
                <a:cubicBezTo>
                  <a:pt x="164" y="596"/>
                  <a:pt x="167" y="596"/>
                  <a:pt x="169" y="596"/>
                </a:cubicBezTo>
                <a:cubicBezTo>
                  <a:pt x="171" y="597"/>
                  <a:pt x="172" y="598"/>
                  <a:pt x="174" y="599"/>
                </a:cubicBezTo>
                <a:cubicBezTo>
                  <a:pt x="180" y="600"/>
                  <a:pt x="183" y="596"/>
                  <a:pt x="188" y="597"/>
                </a:cubicBezTo>
                <a:cubicBezTo>
                  <a:pt x="189" y="597"/>
                  <a:pt x="191" y="599"/>
                  <a:pt x="193" y="599"/>
                </a:cubicBezTo>
                <a:cubicBezTo>
                  <a:pt x="196" y="599"/>
                  <a:pt x="199" y="599"/>
                  <a:pt x="201" y="599"/>
                </a:cubicBezTo>
                <a:cubicBezTo>
                  <a:pt x="203" y="599"/>
                  <a:pt x="206" y="601"/>
                  <a:pt x="208" y="601"/>
                </a:cubicBezTo>
                <a:cubicBezTo>
                  <a:pt x="211" y="600"/>
                  <a:pt x="215" y="598"/>
                  <a:pt x="219" y="598"/>
                </a:cubicBezTo>
                <a:cubicBezTo>
                  <a:pt x="225" y="599"/>
                  <a:pt x="232" y="600"/>
                  <a:pt x="237" y="601"/>
                </a:cubicBezTo>
                <a:cubicBezTo>
                  <a:pt x="240" y="601"/>
                  <a:pt x="243" y="599"/>
                  <a:pt x="247" y="600"/>
                </a:cubicBezTo>
                <a:cubicBezTo>
                  <a:pt x="252" y="601"/>
                  <a:pt x="257" y="602"/>
                  <a:pt x="263" y="600"/>
                </a:cubicBezTo>
                <a:cubicBezTo>
                  <a:pt x="267" y="599"/>
                  <a:pt x="273" y="601"/>
                  <a:pt x="276" y="601"/>
                </a:cubicBezTo>
                <a:cubicBezTo>
                  <a:pt x="277" y="601"/>
                  <a:pt x="279" y="600"/>
                  <a:pt x="281" y="601"/>
                </a:cubicBezTo>
                <a:cubicBezTo>
                  <a:pt x="282" y="601"/>
                  <a:pt x="284" y="602"/>
                  <a:pt x="285" y="602"/>
                </a:cubicBezTo>
                <a:cubicBezTo>
                  <a:pt x="289" y="603"/>
                  <a:pt x="292" y="600"/>
                  <a:pt x="295" y="599"/>
                </a:cubicBezTo>
                <a:lnTo>
                  <a:pt x="300" y="599"/>
                </a:lnTo>
                <a:cubicBezTo>
                  <a:pt x="306" y="599"/>
                  <a:pt x="313" y="601"/>
                  <a:pt x="319" y="599"/>
                </a:cubicBezTo>
                <a:cubicBezTo>
                  <a:pt x="323" y="598"/>
                  <a:pt x="323" y="596"/>
                  <a:pt x="326" y="594"/>
                </a:cubicBezTo>
                <a:cubicBezTo>
                  <a:pt x="326" y="593"/>
                  <a:pt x="325" y="592"/>
                  <a:pt x="326" y="591"/>
                </a:cubicBezTo>
                <a:cubicBezTo>
                  <a:pt x="326" y="590"/>
                  <a:pt x="326" y="590"/>
                  <a:pt x="327" y="590"/>
                </a:cubicBezTo>
                <a:cubicBezTo>
                  <a:pt x="329" y="590"/>
                  <a:pt x="331" y="589"/>
                  <a:pt x="333" y="590"/>
                </a:cubicBezTo>
                <a:cubicBezTo>
                  <a:pt x="333" y="591"/>
                  <a:pt x="333" y="591"/>
                  <a:pt x="334" y="591"/>
                </a:cubicBezTo>
                <a:cubicBezTo>
                  <a:pt x="333" y="595"/>
                  <a:pt x="333" y="595"/>
                  <a:pt x="335" y="599"/>
                </a:cubicBezTo>
                <a:cubicBezTo>
                  <a:pt x="341" y="600"/>
                  <a:pt x="343" y="599"/>
                  <a:pt x="347" y="597"/>
                </a:cubicBezTo>
                <a:cubicBezTo>
                  <a:pt x="349" y="597"/>
                  <a:pt x="350" y="596"/>
                  <a:pt x="351" y="596"/>
                </a:cubicBezTo>
                <a:cubicBezTo>
                  <a:pt x="353" y="595"/>
                  <a:pt x="356" y="591"/>
                  <a:pt x="358" y="592"/>
                </a:cubicBezTo>
                <a:cubicBezTo>
                  <a:pt x="361" y="593"/>
                  <a:pt x="361" y="595"/>
                  <a:pt x="364" y="596"/>
                </a:cubicBezTo>
                <a:cubicBezTo>
                  <a:pt x="366" y="596"/>
                  <a:pt x="368" y="596"/>
                  <a:pt x="370" y="596"/>
                </a:cubicBezTo>
                <a:cubicBezTo>
                  <a:pt x="378" y="598"/>
                  <a:pt x="380" y="596"/>
                  <a:pt x="385" y="593"/>
                </a:cubicBezTo>
                <a:cubicBezTo>
                  <a:pt x="386" y="592"/>
                  <a:pt x="388" y="591"/>
                  <a:pt x="389" y="590"/>
                </a:cubicBezTo>
                <a:cubicBezTo>
                  <a:pt x="390" y="590"/>
                  <a:pt x="390" y="588"/>
                  <a:pt x="391" y="588"/>
                </a:cubicBezTo>
                <a:cubicBezTo>
                  <a:pt x="391" y="587"/>
                  <a:pt x="391" y="587"/>
                  <a:pt x="391" y="586"/>
                </a:cubicBezTo>
                <a:cubicBezTo>
                  <a:pt x="390" y="586"/>
                  <a:pt x="390" y="586"/>
                  <a:pt x="390" y="585"/>
                </a:cubicBezTo>
                <a:close/>
                <a:moveTo>
                  <a:pt x="493" y="314"/>
                </a:moveTo>
                <a:cubicBezTo>
                  <a:pt x="497" y="314"/>
                  <a:pt x="498" y="315"/>
                  <a:pt x="501" y="316"/>
                </a:cubicBezTo>
                <a:cubicBezTo>
                  <a:pt x="499" y="317"/>
                  <a:pt x="497" y="316"/>
                  <a:pt x="495" y="316"/>
                </a:cubicBezTo>
                <a:cubicBezTo>
                  <a:pt x="494" y="316"/>
                  <a:pt x="493" y="315"/>
                  <a:pt x="492" y="315"/>
                </a:cubicBezTo>
                <a:cubicBezTo>
                  <a:pt x="492" y="314"/>
                  <a:pt x="493" y="314"/>
                  <a:pt x="493" y="314"/>
                </a:cubicBezTo>
                <a:close/>
                <a:moveTo>
                  <a:pt x="363" y="551"/>
                </a:moveTo>
                <a:cubicBezTo>
                  <a:pt x="362" y="550"/>
                  <a:pt x="363" y="550"/>
                  <a:pt x="362" y="550"/>
                </a:cubicBezTo>
                <a:cubicBezTo>
                  <a:pt x="361" y="550"/>
                  <a:pt x="360" y="550"/>
                  <a:pt x="360" y="549"/>
                </a:cubicBezTo>
                <a:lnTo>
                  <a:pt x="364" y="550"/>
                </a:lnTo>
                <a:cubicBezTo>
                  <a:pt x="364" y="550"/>
                  <a:pt x="363" y="550"/>
                  <a:pt x="363" y="551"/>
                </a:cubicBezTo>
                <a:close/>
                <a:moveTo>
                  <a:pt x="333" y="326"/>
                </a:moveTo>
                <a:cubicBezTo>
                  <a:pt x="332" y="326"/>
                  <a:pt x="332" y="327"/>
                  <a:pt x="331" y="326"/>
                </a:cubicBezTo>
                <a:cubicBezTo>
                  <a:pt x="330" y="326"/>
                  <a:pt x="330" y="325"/>
                  <a:pt x="329" y="325"/>
                </a:cubicBezTo>
                <a:cubicBezTo>
                  <a:pt x="329" y="323"/>
                  <a:pt x="330" y="323"/>
                  <a:pt x="330" y="322"/>
                </a:cubicBezTo>
                <a:cubicBezTo>
                  <a:pt x="331" y="321"/>
                  <a:pt x="331" y="321"/>
                  <a:pt x="331" y="321"/>
                </a:cubicBezTo>
                <a:cubicBezTo>
                  <a:pt x="332" y="321"/>
                  <a:pt x="332" y="321"/>
                  <a:pt x="332" y="322"/>
                </a:cubicBezTo>
                <a:cubicBezTo>
                  <a:pt x="333" y="322"/>
                  <a:pt x="333" y="323"/>
                  <a:pt x="334" y="323"/>
                </a:cubicBezTo>
                <a:cubicBezTo>
                  <a:pt x="334" y="325"/>
                  <a:pt x="334" y="325"/>
                  <a:pt x="333" y="326"/>
                </a:cubicBezTo>
                <a:close/>
                <a:moveTo>
                  <a:pt x="548" y="332"/>
                </a:moveTo>
                <a:cubicBezTo>
                  <a:pt x="549" y="334"/>
                  <a:pt x="549" y="336"/>
                  <a:pt x="550" y="337"/>
                </a:cubicBezTo>
                <a:cubicBezTo>
                  <a:pt x="550" y="338"/>
                  <a:pt x="550" y="338"/>
                  <a:pt x="550" y="338"/>
                </a:cubicBezTo>
                <a:cubicBezTo>
                  <a:pt x="550" y="338"/>
                  <a:pt x="549" y="338"/>
                  <a:pt x="547" y="337"/>
                </a:cubicBezTo>
                <a:cubicBezTo>
                  <a:pt x="545" y="334"/>
                  <a:pt x="542" y="331"/>
                  <a:pt x="540" y="327"/>
                </a:cubicBezTo>
                <a:cubicBezTo>
                  <a:pt x="543" y="328"/>
                  <a:pt x="546" y="330"/>
                  <a:pt x="548" y="332"/>
                </a:cubicBezTo>
                <a:close/>
                <a:moveTo>
                  <a:pt x="558" y="328"/>
                </a:moveTo>
                <a:cubicBezTo>
                  <a:pt x="558" y="328"/>
                  <a:pt x="559" y="328"/>
                  <a:pt x="559" y="327"/>
                </a:cubicBezTo>
                <a:cubicBezTo>
                  <a:pt x="560" y="327"/>
                  <a:pt x="561" y="328"/>
                  <a:pt x="561" y="328"/>
                </a:cubicBezTo>
                <a:cubicBezTo>
                  <a:pt x="562" y="329"/>
                  <a:pt x="563" y="329"/>
                  <a:pt x="563" y="330"/>
                </a:cubicBezTo>
                <a:cubicBezTo>
                  <a:pt x="563" y="331"/>
                  <a:pt x="563" y="331"/>
                  <a:pt x="562" y="332"/>
                </a:cubicBezTo>
                <a:cubicBezTo>
                  <a:pt x="562" y="332"/>
                  <a:pt x="561" y="333"/>
                  <a:pt x="560" y="333"/>
                </a:cubicBezTo>
                <a:cubicBezTo>
                  <a:pt x="559" y="333"/>
                  <a:pt x="558" y="333"/>
                  <a:pt x="557" y="332"/>
                </a:cubicBezTo>
                <a:cubicBezTo>
                  <a:pt x="557" y="330"/>
                  <a:pt x="557" y="329"/>
                  <a:pt x="558" y="328"/>
                </a:cubicBezTo>
                <a:close/>
                <a:moveTo>
                  <a:pt x="567" y="308"/>
                </a:moveTo>
                <a:cubicBezTo>
                  <a:pt x="568" y="308"/>
                  <a:pt x="568" y="308"/>
                  <a:pt x="569" y="308"/>
                </a:cubicBezTo>
                <a:cubicBezTo>
                  <a:pt x="570" y="309"/>
                  <a:pt x="570" y="309"/>
                  <a:pt x="571" y="309"/>
                </a:cubicBezTo>
                <a:cubicBezTo>
                  <a:pt x="570" y="312"/>
                  <a:pt x="567" y="315"/>
                  <a:pt x="564" y="313"/>
                </a:cubicBezTo>
                <a:cubicBezTo>
                  <a:pt x="562" y="313"/>
                  <a:pt x="562" y="312"/>
                  <a:pt x="561" y="311"/>
                </a:cubicBezTo>
                <a:cubicBezTo>
                  <a:pt x="561" y="308"/>
                  <a:pt x="565" y="309"/>
                  <a:pt x="567" y="308"/>
                </a:cubicBezTo>
                <a:close/>
                <a:moveTo>
                  <a:pt x="566" y="440"/>
                </a:moveTo>
                <a:lnTo>
                  <a:pt x="566" y="441"/>
                </a:lnTo>
                <a:lnTo>
                  <a:pt x="566" y="441"/>
                </a:lnTo>
                <a:lnTo>
                  <a:pt x="565" y="433"/>
                </a:lnTo>
                <a:cubicBezTo>
                  <a:pt x="566" y="433"/>
                  <a:pt x="566" y="434"/>
                  <a:pt x="567" y="434"/>
                </a:cubicBezTo>
                <a:cubicBezTo>
                  <a:pt x="567" y="436"/>
                  <a:pt x="568" y="439"/>
                  <a:pt x="566" y="440"/>
                </a:cubicBezTo>
                <a:close/>
                <a:moveTo>
                  <a:pt x="565" y="403"/>
                </a:moveTo>
                <a:cubicBezTo>
                  <a:pt x="564" y="402"/>
                  <a:pt x="564" y="397"/>
                  <a:pt x="564" y="394"/>
                </a:cubicBezTo>
                <a:cubicBezTo>
                  <a:pt x="566" y="397"/>
                  <a:pt x="565" y="400"/>
                  <a:pt x="565" y="403"/>
                </a:cubicBezTo>
                <a:close/>
                <a:moveTo>
                  <a:pt x="502" y="560"/>
                </a:moveTo>
                <a:cubicBezTo>
                  <a:pt x="509" y="558"/>
                  <a:pt x="514" y="562"/>
                  <a:pt x="518" y="563"/>
                </a:cubicBezTo>
                <a:cubicBezTo>
                  <a:pt x="521" y="563"/>
                  <a:pt x="525" y="564"/>
                  <a:pt x="529" y="564"/>
                </a:cubicBezTo>
                <a:cubicBezTo>
                  <a:pt x="530" y="564"/>
                  <a:pt x="534" y="567"/>
                  <a:pt x="535" y="568"/>
                </a:cubicBezTo>
                <a:cubicBezTo>
                  <a:pt x="537" y="568"/>
                  <a:pt x="537" y="568"/>
                  <a:pt x="538" y="567"/>
                </a:cubicBezTo>
                <a:cubicBezTo>
                  <a:pt x="538" y="564"/>
                  <a:pt x="535" y="563"/>
                  <a:pt x="535" y="559"/>
                </a:cubicBezTo>
                <a:cubicBezTo>
                  <a:pt x="536" y="558"/>
                  <a:pt x="536" y="558"/>
                  <a:pt x="536" y="557"/>
                </a:cubicBezTo>
                <a:cubicBezTo>
                  <a:pt x="537" y="557"/>
                  <a:pt x="538" y="556"/>
                  <a:pt x="539" y="556"/>
                </a:cubicBezTo>
                <a:cubicBezTo>
                  <a:pt x="541" y="555"/>
                  <a:pt x="543" y="556"/>
                  <a:pt x="544" y="556"/>
                </a:cubicBezTo>
                <a:cubicBezTo>
                  <a:pt x="551" y="557"/>
                  <a:pt x="559" y="557"/>
                  <a:pt x="563" y="553"/>
                </a:cubicBezTo>
                <a:cubicBezTo>
                  <a:pt x="566" y="551"/>
                  <a:pt x="564" y="544"/>
                  <a:pt x="565" y="539"/>
                </a:cubicBezTo>
                <a:cubicBezTo>
                  <a:pt x="566" y="537"/>
                  <a:pt x="567" y="535"/>
                  <a:pt x="568" y="534"/>
                </a:cubicBezTo>
                <a:cubicBezTo>
                  <a:pt x="569" y="530"/>
                  <a:pt x="568" y="525"/>
                  <a:pt x="569" y="521"/>
                </a:cubicBezTo>
                <a:cubicBezTo>
                  <a:pt x="570" y="519"/>
                  <a:pt x="570" y="517"/>
                  <a:pt x="571" y="516"/>
                </a:cubicBezTo>
                <a:cubicBezTo>
                  <a:pt x="571" y="515"/>
                  <a:pt x="572" y="514"/>
                  <a:pt x="572" y="513"/>
                </a:cubicBezTo>
                <a:cubicBezTo>
                  <a:pt x="574" y="508"/>
                  <a:pt x="567" y="504"/>
                  <a:pt x="569" y="498"/>
                </a:cubicBezTo>
                <a:cubicBezTo>
                  <a:pt x="570" y="490"/>
                  <a:pt x="576" y="486"/>
                  <a:pt x="578" y="480"/>
                </a:cubicBezTo>
                <a:cubicBezTo>
                  <a:pt x="579" y="477"/>
                  <a:pt x="576" y="474"/>
                  <a:pt x="576" y="470"/>
                </a:cubicBezTo>
                <a:cubicBezTo>
                  <a:pt x="577" y="469"/>
                  <a:pt x="578" y="467"/>
                  <a:pt x="577" y="465"/>
                </a:cubicBezTo>
                <a:cubicBezTo>
                  <a:pt x="576" y="461"/>
                  <a:pt x="575" y="457"/>
                  <a:pt x="574" y="453"/>
                </a:cubicBezTo>
                <a:cubicBezTo>
                  <a:pt x="574" y="450"/>
                  <a:pt x="573" y="447"/>
                  <a:pt x="573" y="443"/>
                </a:cubicBezTo>
                <a:cubicBezTo>
                  <a:pt x="572" y="441"/>
                  <a:pt x="571" y="438"/>
                  <a:pt x="570" y="436"/>
                </a:cubicBezTo>
                <a:cubicBezTo>
                  <a:pt x="570" y="434"/>
                  <a:pt x="572" y="432"/>
                  <a:pt x="572" y="431"/>
                </a:cubicBezTo>
                <a:cubicBezTo>
                  <a:pt x="573" y="429"/>
                  <a:pt x="574" y="423"/>
                  <a:pt x="574" y="421"/>
                </a:cubicBezTo>
                <a:cubicBezTo>
                  <a:pt x="573" y="420"/>
                  <a:pt x="571" y="418"/>
                  <a:pt x="571" y="416"/>
                </a:cubicBezTo>
                <a:lnTo>
                  <a:pt x="573" y="401"/>
                </a:lnTo>
                <a:cubicBezTo>
                  <a:pt x="572" y="398"/>
                  <a:pt x="570" y="396"/>
                  <a:pt x="571" y="392"/>
                </a:cubicBezTo>
                <a:cubicBezTo>
                  <a:pt x="572" y="386"/>
                  <a:pt x="576" y="383"/>
                  <a:pt x="578" y="377"/>
                </a:cubicBezTo>
                <a:cubicBezTo>
                  <a:pt x="579" y="372"/>
                  <a:pt x="573" y="367"/>
                  <a:pt x="573" y="364"/>
                </a:cubicBezTo>
                <a:cubicBezTo>
                  <a:pt x="571" y="359"/>
                  <a:pt x="573" y="356"/>
                  <a:pt x="573" y="353"/>
                </a:cubicBezTo>
                <a:cubicBezTo>
                  <a:pt x="573" y="349"/>
                  <a:pt x="571" y="345"/>
                  <a:pt x="572" y="341"/>
                </a:cubicBezTo>
                <a:cubicBezTo>
                  <a:pt x="573" y="336"/>
                  <a:pt x="577" y="329"/>
                  <a:pt x="581" y="326"/>
                </a:cubicBezTo>
                <a:cubicBezTo>
                  <a:pt x="581" y="322"/>
                  <a:pt x="580" y="319"/>
                  <a:pt x="578" y="316"/>
                </a:cubicBezTo>
                <a:cubicBezTo>
                  <a:pt x="578" y="314"/>
                  <a:pt x="576" y="313"/>
                  <a:pt x="576" y="312"/>
                </a:cubicBezTo>
                <a:cubicBezTo>
                  <a:pt x="576" y="310"/>
                  <a:pt x="576" y="306"/>
                  <a:pt x="577" y="305"/>
                </a:cubicBezTo>
                <a:cubicBezTo>
                  <a:pt x="577" y="303"/>
                  <a:pt x="577" y="303"/>
                  <a:pt x="576" y="303"/>
                </a:cubicBezTo>
                <a:cubicBezTo>
                  <a:pt x="573" y="303"/>
                  <a:pt x="571" y="305"/>
                  <a:pt x="568" y="304"/>
                </a:cubicBezTo>
                <a:cubicBezTo>
                  <a:pt x="562" y="302"/>
                  <a:pt x="559" y="301"/>
                  <a:pt x="553" y="304"/>
                </a:cubicBezTo>
                <a:cubicBezTo>
                  <a:pt x="554" y="305"/>
                  <a:pt x="554" y="308"/>
                  <a:pt x="555" y="309"/>
                </a:cubicBezTo>
                <a:cubicBezTo>
                  <a:pt x="555" y="310"/>
                  <a:pt x="555" y="310"/>
                  <a:pt x="554" y="311"/>
                </a:cubicBezTo>
                <a:cubicBezTo>
                  <a:pt x="550" y="311"/>
                  <a:pt x="551" y="308"/>
                  <a:pt x="548" y="307"/>
                </a:cubicBezTo>
                <a:cubicBezTo>
                  <a:pt x="546" y="306"/>
                  <a:pt x="544" y="306"/>
                  <a:pt x="542" y="306"/>
                </a:cubicBezTo>
                <a:cubicBezTo>
                  <a:pt x="540" y="305"/>
                  <a:pt x="540" y="304"/>
                  <a:pt x="539" y="303"/>
                </a:cubicBezTo>
                <a:cubicBezTo>
                  <a:pt x="536" y="301"/>
                  <a:pt x="532" y="302"/>
                  <a:pt x="529" y="302"/>
                </a:cubicBezTo>
                <a:cubicBezTo>
                  <a:pt x="527" y="303"/>
                  <a:pt x="519" y="304"/>
                  <a:pt x="516" y="303"/>
                </a:cubicBezTo>
                <a:cubicBezTo>
                  <a:pt x="515" y="303"/>
                  <a:pt x="514" y="303"/>
                  <a:pt x="513" y="303"/>
                </a:cubicBezTo>
                <a:cubicBezTo>
                  <a:pt x="511" y="304"/>
                  <a:pt x="510" y="306"/>
                  <a:pt x="508" y="307"/>
                </a:cubicBezTo>
                <a:cubicBezTo>
                  <a:pt x="506" y="308"/>
                  <a:pt x="501" y="308"/>
                  <a:pt x="498" y="307"/>
                </a:cubicBezTo>
                <a:cubicBezTo>
                  <a:pt x="497" y="307"/>
                  <a:pt x="496" y="306"/>
                  <a:pt x="495" y="306"/>
                </a:cubicBezTo>
                <a:cubicBezTo>
                  <a:pt x="493" y="305"/>
                  <a:pt x="491" y="306"/>
                  <a:pt x="490" y="306"/>
                </a:cubicBezTo>
                <a:cubicBezTo>
                  <a:pt x="487" y="306"/>
                  <a:pt x="485" y="305"/>
                  <a:pt x="481" y="306"/>
                </a:cubicBezTo>
                <a:cubicBezTo>
                  <a:pt x="479" y="306"/>
                  <a:pt x="469" y="307"/>
                  <a:pt x="467" y="307"/>
                </a:cubicBezTo>
                <a:cubicBezTo>
                  <a:pt x="466" y="306"/>
                  <a:pt x="464" y="306"/>
                  <a:pt x="463" y="305"/>
                </a:cubicBezTo>
                <a:cubicBezTo>
                  <a:pt x="463" y="306"/>
                  <a:pt x="463" y="306"/>
                  <a:pt x="464" y="306"/>
                </a:cubicBezTo>
                <a:cubicBezTo>
                  <a:pt x="453" y="304"/>
                  <a:pt x="445" y="303"/>
                  <a:pt x="445" y="303"/>
                </a:cubicBezTo>
                <a:cubicBezTo>
                  <a:pt x="445" y="303"/>
                  <a:pt x="445" y="303"/>
                  <a:pt x="445" y="303"/>
                </a:cubicBezTo>
                <a:cubicBezTo>
                  <a:pt x="444" y="303"/>
                  <a:pt x="443" y="302"/>
                  <a:pt x="443" y="302"/>
                </a:cubicBezTo>
                <a:cubicBezTo>
                  <a:pt x="441" y="302"/>
                  <a:pt x="437" y="303"/>
                  <a:pt x="434" y="303"/>
                </a:cubicBezTo>
                <a:cubicBezTo>
                  <a:pt x="424" y="303"/>
                  <a:pt x="415" y="303"/>
                  <a:pt x="407" y="305"/>
                </a:cubicBezTo>
                <a:cubicBezTo>
                  <a:pt x="401" y="306"/>
                  <a:pt x="395" y="301"/>
                  <a:pt x="388" y="303"/>
                </a:cubicBezTo>
                <a:cubicBezTo>
                  <a:pt x="385" y="304"/>
                  <a:pt x="384" y="308"/>
                  <a:pt x="381" y="309"/>
                </a:cubicBezTo>
                <a:cubicBezTo>
                  <a:pt x="378" y="310"/>
                  <a:pt x="376" y="308"/>
                  <a:pt x="374" y="307"/>
                </a:cubicBezTo>
                <a:cubicBezTo>
                  <a:pt x="369" y="305"/>
                  <a:pt x="364" y="305"/>
                  <a:pt x="359" y="304"/>
                </a:cubicBezTo>
                <a:cubicBezTo>
                  <a:pt x="352" y="302"/>
                  <a:pt x="348" y="307"/>
                  <a:pt x="343" y="308"/>
                </a:cubicBezTo>
                <a:cubicBezTo>
                  <a:pt x="339" y="309"/>
                  <a:pt x="335" y="307"/>
                  <a:pt x="331" y="308"/>
                </a:cubicBezTo>
                <a:cubicBezTo>
                  <a:pt x="328" y="310"/>
                  <a:pt x="325" y="315"/>
                  <a:pt x="324" y="319"/>
                </a:cubicBezTo>
                <a:lnTo>
                  <a:pt x="325" y="322"/>
                </a:lnTo>
                <a:cubicBezTo>
                  <a:pt x="324" y="325"/>
                  <a:pt x="320" y="327"/>
                  <a:pt x="319" y="329"/>
                </a:cubicBezTo>
                <a:cubicBezTo>
                  <a:pt x="318" y="332"/>
                  <a:pt x="320" y="334"/>
                  <a:pt x="319" y="337"/>
                </a:cubicBezTo>
                <a:cubicBezTo>
                  <a:pt x="318" y="341"/>
                  <a:pt x="316" y="346"/>
                  <a:pt x="319" y="350"/>
                </a:cubicBezTo>
                <a:cubicBezTo>
                  <a:pt x="320" y="353"/>
                  <a:pt x="324" y="354"/>
                  <a:pt x="325" y="357"/>
                </a:cubicBezTo>
                <a:cubicBezTo>
                  <a:pt x="325" y="359"/>
                  <a:pt x="321" y="364"/>
                  <a:pt x="321" y="366"/>
                </a:cubicBezTo>
                <a:cubicBezTo>
                  <a:pt x="320" y="369"/>
                  <a:pt x="322" y="371"/>
                  <a:pt x="323" y="373"/>
                </a:cubicBezTo>
                <a:cubicBezTo>
                  <a:pt x="323" y="376"/>
                  <a:pt x="324" y="378"/>
                  <a:pt x="324" y="380"/>
                </a:cubicBezTo>
                <a:cubicBezTo>
                  <a:pt x="325" y="383"/>
                  <a:pt x="321" y="386"/>
                  <a:pt x="322" y="389"/>
                </a:cubicBezTo>
                <a:cubicBezTo>
                  <a:pt x="323" y="391"/>
                  <a:pt x="324" y="394"/>
                  <a:pt x="325" y="395"/>
                </a:cubicBezTo>
                <a:cubicBezTo>
                  <a:pt x="326" y="399"/>
                  <a:pt x="323" y="402"/>
                  <a:pt x="323" y="405"/>
                </a:cubicBezTo>
                <a:cubicBezTo>
                  <a:pt x="322" y="409"/>
                  <a:pt x="325" y="413"/>
                  <a:pt x="323" y="416"/>
                </a:cubicBezTo>
                <a:cubicBezTo>
                  <a:pt x="323" y="419"/>
                  <a:pt x="322" y="428"/>
                  <a:pt x="324" y="430"/>
                </a:cubicBezTo>
                <a:cubicBezTo>
                  <a:pt x="325" y="430"/>
                  <a:pt x="327" y="430"/>
                  <a:pt x="329" y="430"/>
                </a:cubicBezTo>
                <a:lnTo>
                  <a:pt x="329" y="435"/>
                </a:lnTo>
                <a:cubicBezTo>
                  <a:pt x="328" y="436"/>
                  <a:pt x="327" y="438"/>
                  <a:pt x="325" y="440"/>
                </a:cubicBezTo>
                <a:cubicBezTo>
                  <a:pt x="324" y="442"/>
                  <a:pt x="323" y="443"/>
                  <a:pt x="323" y="445"/>
                </a:cubicBezTo>
                <a:lnTo>
                  <a:pt x="323" y="448"/>
                </a:lnTo>
                <a:cubicBezTo>
                  <a:pt x="323" y="449"/>
                  <a:pt x="322" y="451"/>
                  <a:pt x="322" y="452"/>
                </a:cubicBezTo>
                <a:cubicBezTo>
                  <a:pt x="321" y="454"/>
                  <a:pt x="322" y="456"/>
                  <a:pt x="323" y="457"/>
                </a:cubicBezTo>
                <a:cubicBezTo>
                  <a:pt x="323" y="458"/>
                  <a:pt x="323" y="459"/>
                  <a:pt x="323" y="460"/>
                </a:cubicBezTo>
                <a:cubicBezTo>
                  <a:pt x="324" y="462"/>
                  <a:pt x="326" y="463"/>
                  <a:pt x="326" y="465"/>
                </a:cubicBezTo>
                <a:cubicBezTo>
                  <a:pt x="327" y="466"/>
                  <a:pt x="327" y="467"/>
                  <a:pt x="328" y="468"/>
                </a:cubicBezTo>
                <a:cubicBezTo>
                  <a:pt x="328" y="469"/>
                  <a:pt x="329" y="469"/>
                  <a:pt x="329" y="470"/>
                </a:cubicBezTo>
                <a:cubicBezTo>
                  <a:pt x="331" y="471"/>
                  <a:pt x="331" y="474"/>
                  <a:pt x="332" y="475"/>
                </a:cubicBezTo>
                <a:cubicBezTo>
                  <a:pt x="332" y="480"/>
                  <a:pt x="329" y="481"/>
                  <a:pt x="328" y="485"/>
                </a:cubicBezTo>
                <a:cubicBezTo>
                  <a:pt x="327" y="487"/>
                  <a:pt x="328" y="489"/>
                  <a:pt x="326" y="491"/>
                </a:cubicBezTo>
                <a:cubicBezTo>
                  <a:pt x="325" y="493"/>
                  <a:pt x="322" y="494"/>
                  <a:pt x="321" y="495"/>
                </a:cubicBezTo>
                <a:cubicBezTo>
                  <a:pt x="320" y="496"/>
                  <a:pt x="320" y="497"/>
                  <a:pt x="319" y="497"/>
                </a:cubicBezTo>
                <a:cubicBezTo>
                  <a:pt x="319" y="504"/>
                  <a:pt x="326" y="511"/>
                  <a:pt x="325" y="518"/>
                </a:cubicBezTo>
                <a:cubicBezTo>
                  <a:pt x="324" y="522"/>
                  <a:pt x="321" y="523"/>
                  <a:pt x="320" y="527"/>
                </a:cubicBezTo>
                <a:cubicBezTo>
                  <a:pt x="319" y="530"/>
                  <a:pt x="321" y="534"/>
                  <a:pt x="321" y="536"/>
                </a:cubicBezTo>
                <a:lnTo>
                  <a:pt x="321" y="539"/>
                </a:lnTo>
                <a:cubicBezTo>
                  <a:pt x="322" y="541"/>
                  <a:pt x="323" y="542"/>
                  <a:pt x="323" y="544"/>
                </a:cubicBezTo>
                <a:cubicBezTo>
                  <a:pt x="322" y="547"/>
                  <a:pt x="318" y="550"/>
                  <a:pt x="320" y="554"/>
                </a:cubicBezTo>
                <a:cubicBezTo>
                  <a:pt x="320" y="556"/>
                  <a:pt x="326" y="560"/>
                  <a:pt x="328" y="560"/>
                </a:cubicBezTo>
                <a:lnTo>
                  <a:pt x="332" y="560"/>
                </a:lnTo>
                <a:cubicBezTo>
                  <a:pt x="333" y="560"/>
                  <a:pt x="334" y="562"/>
                  <a:pt x="335" y="562"/>
                </a:cubicBezTo>
                <a:cubicBezTo>
                  <a:pt x="337" y="564"/>
                  <a:pt x="340" y="564"/>
                  <a:pt x="343" y="565"/>
                </a:cubicBezTo>
                <a:cubicBezTo>
                  <a:pt x="346" y="565"/>
                  <a:pt x="351" y="564"/>
                  <a:pt x="354" y="564"/>
                </a:cubicBezTo>
                <a:cubicBezTo>
                  <a:pt x="357" y="563"/>
                  <a:pt x="360" y="564"/>
                  <a:pt x="362" y="564"/>
                </a:cubicBezTo>
                <a:cubicBezTo>
                  <a:pt x="365" y="565"/>
                  <a:pt x="368" y="564"/>
                  <a:pt x="370" y="565"/>
                </a:cubicBezTo>
                <a:lnTo>
                  <a:pt x="375" y="568"/>
                </a:lnTo>
                <a:cubicBezTo>
                  <a:pt x="377" y="568"/>
                  <a:pt x="379" y="568"/>
                  <a:pt x="381" y="567"/>
                </a:cubicBezTo>
                <a:cubicBezTo>
                  <a:pt x="382" y="566"/>
                  <a:pt x="383" y="565"/>
                  <a:pt x="383" y="565"/>
                </a:cubicBezTo>
                <a:cubicBezTo>
                  <a:pt x="386" y="563"/>
                  <a:pt x="389" y="563"/>
                  <a:pt x="392" y="562"/>
                </a:cubicBezTo>
                <a:cubicBezTo>
                  <a:pt x="393" y="562"/>
                  <a:pt x="401" y="562"/>
                  <a:pt x="402" y="562"/>
                </a:cubicBezTo>
                <a:cubicBezTo>
                  <a:pt x="404" y="563"/>
                  <a:pt x="407" y="565"/>
                  <a:pt x="411" y="564"/>
                </a:cubicBezTo>
                <a:cubicBezTo>
                  <a:pt x="414" y="563"/>
                  <a:pt x="416" y="561"/>
                  <a:pt x="419" y="561"/>
                </a:cubicBezTo>
                <a:cubicBezTo>
                  <a:pt x="425" y="559"/>
                  <a:pt x="427" y="563"/>
                  <a:pt x="431" y="564"/>
                </a:cubicBezTo>
                <a:cubicBezTo>
                  <a:pt x="433" y="564"/>
                  <a:pt x="436" y="564"/>
                  <a:pt x="439" y="564"/>
                </a:cubicBezTo>
                <a:cubicBezTo>
                  <a:pt x="442" y="565"/>
                  <a:pt x="446" y="563"/>
                  <a:pt x="451" y="564"/>
                </a:cubicBezTo>
                <a:cubicBezTo>
                  <a:pt x="452" y="564"/>
                  <a:pt x="454" y="565"/>
                  <a:pt x="456" y="565"/>
                </a:cubicBezTo>
                <a:cubicBezTo>
                  <a:pt x="457" y="565"/>
                  <a:pt x="459" y="565"/>
                  <a:pt x="461" y="565"/>
                </a:cubicBezTo>
                <a:cubicBezTo>
                  <a:pt x="469" y="565"/>
                  <a:pt x="474" y="565"/>
                  <a:pt x="480" y="564"/>
                </a:cubicBezTo>
                <a:cubicBezTo>
                  <a:pt x="484" y="562"/>
                  <a:pt x="489" y="560"/>
                  <a:pt x="494" y="563"/>
                </a:cubicBezTo>
                <a:cubicBezTo>
                  <a:pt x="499" y="563"/>
                  <a:pt x="499" y="561"/>
                  <a:pt x="502" y="560"/>
                </a:cubicBezTo>
                <a:close/>
                <a:moveTo>
                  <a:pt x="472" y="586"/>
                </a:moveTo>
                <a:lnTo>
                  <a:pt x="469" y="587"/>
                </a:lnTo>
                <a:cubicBezTo>
                  <a:pt x="469" y="588"/>
                  <a:pt x="469" y="589"/>
                  <a:pt x="469" y="590"/>
                </a:cubicBezTo>
                <a:cubicBezTo>
                  <a:pt x="468" y="591"/>
                  <a:pt x="466" y="593"/>
                  <a:pt x="466" y="594"/>
                </a:cubicBezTo>
                <a:cubicBezTo>
                  <a:pt x="464" y="594"/>
                  <a:pt x="463" y="595"/>
                  <a:pt x="460" y="595"/>
                </a:cubicBezTo>
                <a:cubicBezTo>
                  <a:pt x="459" y="593"/>
                  <a:pt x="458" y="592"/>
                  <a:pt x="457" y="591"/>
                </a:cubicBezTo>
                <a:cubicBezTo>
                  <a:pt x="457" y="589"/>
                  <a:pt x="457" y="588"/>
                  <a:pt x="457" y="587"/>
                </a:cubicBezTo>
                <a:cubicBezTo>
                  <a:pt x="453" y="587"/>
                  <a:pt x="449" y="586"/>
                  <a:pt x="446" y="587"/>
                </a:cubicBezTo>
                <a:cubicBezTo>
                  <a:pt x="443" y="588"/>
                  <a:pt x="442" y="592"/>
                  <a:pt x="438" y="590"/>
                </a:cubicBezTo>
                <a:cubicBezTo>
                  <a:pt x="436" y="590"/>
                  <a:pt x="436" y="588"/>
                  <a:pt x="434" y="587"/>
                </a:cubicBezTo>
                <a:cubicBezTo>
                  <a:pt x="433" y="587"/>
                  <a:pt x="432" y="588"/>
                  <a:pt x="430" y="588"/>
                </a:cubicBezTo>
                <a:cubicBezTo>
                  <a:pt x="428" y="589"/>
                  <a:pt x="425" y="588"/>
                  <a:pt x="423" y="587"/>
                </a:cubicBezTo>
                <a:cubicBezTo>
                  <a:pt x="423" y="587"/>
                  <a:pt x="422" y="588"/>
                  <a:pt x="421" y="588"/>
                </a:cubicBezTo>
                <a:cubicBezTo>
                  <a:pt x="420" y="588"/>
                  <a:pt x="421" y="588"/>
                  <a:pt x="420" y="589"/>
                </a:cubicBezTo>
                <a:cubicBezTo>
                  <a:pt x="421" y="592"/>
                  <a:pt x="423" y="591"/>
                  <a:pt x="426" y="592"/>
                </a:cubicBezTo>
                <a:cubicBezTo>
                  <a:pt x="427" y="593"/>
                  <a:pt x="428" y="595"/>
                  <a:pt x="429" y="595"/>
                </a:cubicBezTo>
                <a:cubicBezTo>
                  <a:pt x="431" y="596"/>
                  <a:pt x="432" y="596"/>
                  <a:pt x="434" y="596"/>
                </a:cubicBezTo>
                <a:cubicBezTo>
                  <a:pt x="435" y="596"/>
                  <a:pt x="437" y="599"/>
                  <a:pt x="438" y="600"/>
                </a:cubicBezTo>
                <a:cubicBezTo>
                  <a:pt x="444" y="600"/>
                  <a:pt x="454" y="601"/>
                  <a:pt x="460" y="599"/>
                </a:cubicBezTo>
                <a:cubicBezTo>
                  <a:pt x="465" y="598"/>
                  <a:pt x="469" y="600"/>
                  <a:pt x="473" y="600"/>
                </a:cubicBezTo>
                <a:cubicBezTo>
                  <a:pt x="473" y="600"/>
                  <a:pt x="474" y="600"/>
                  <a:pt x="474" y="599"/>
                </a:cubicBezTo>
                <a:cubicBezTo>
                  <a:pt x="475" y="596"/>
                  <a:pt x="475" y="592"/>
                  <a:pt x="476" y="589"/>
                </a:cubicBezTo>
                <a:cubicBezTo>
                  <a:pt x="476" y="587"/>
                  <a:pt x="476" y="587"/>
                  <a:pt x="475" y="586"/>
                </a:cubicBezTo>
                <a:cubicBezTo>
                  <a:pt x="474" y="586"/>
                  <a:pt x="473" y="586"/>
                  <a:pt x="472" y="586"/>
                </a:cubicBezTo>
                <a:close/>
                <a:moveTo>
                  <a:pt x="19" y="422"/>
                </a:moveTo>
                <a:cubicBezTo>
                  <a:pt x="18" y="421"/>
                  <a:pt x="15" y="421"/>
                  <a:pt x="13" y="420"/>
                </a:cubicBezTo>
                <a:cubicBezTo>
                  <a:pt x="12" y="418"/>
                  <a:pt x="14" y="418"/>
                  <a:pt x="12" y="417"/>
                </a:cubicBezTo>
                <a:cubicBezTo>
                  <a:pt x="11" y="416"/>
                  <a:pt x="9" y="416"/>
                  <a:pt x="8" y="416"/>
                </a:cubicBezTo>
                <a:cubicBezTo>
                  <a:pt x="8" y="417"/>
                  <a:pt x="7" y="417"/>
                  <a:pt x="7" y="417"/>
                </a:cubicBezTo>
                <a:cubicBezTo>
                  <a:pt x="6" y="417"/>
                  <a:pt x="6" y="418"/>
                  <a:pt x="5" y="418"/>
                </a:cubicBezTo>
                <a:cubicBezTo>
                  <a:pt x="5" y="421"/>
                  <a:pt x="4" y="423"/>
                  <a:pt x="4" y="425"/>
                </a:cubicBezTo>
                <a:cubicBezTo>
                  <a:pt x="3" y="429"/>
                  <a:pt x="4" y="432"/>
                  <a:pt x="3" y="435"/>
                </a:cubicBezTo>
                <a:cubicBezTo>
                  <a:pt x="3" y="437"/>
                  <a:pt x="3" y="440"/>
                  <a:pt x="4" y="442"/>
                </a:cubicBezTo>
                <a:cubicBezTo>
                  <a:pt x="4" y="446"/>
                  <a:pt x="3" y="451"/>
                  <a:pt x="2" y="453"/>
                </a:cubicBezTo>
                <a:cubicBezTo>
                  <a:pt x="1" y="457"/>
                  <a:pt x="3" y="466"/>
                  <a:pt x="5" y="468"/>
                </a:cubicBezTo>
                <a:lnTo>
                  <a:pt x="5" y="468"/>
                </a:lnTo>
                <a:lnTo>
                  <a:pt x="5" y="468"/>
                </a:lnTo>
                <a:cubicBezTo>
                  <a:pt x="7" y="465"/>
                  <a:pt x="11" y="465"/>
                  <a:pt x="12" y="462"/>
                </a:cubicBezTo>
                <a:cubicBezTo>
                  <a:pt x="13" y="461"/>
                  <a:pt x="13" y="460"/>
                  <a:pt x="13" y="459"/>
                </a:cubicBezTo>
                <a:cubicBezTo>
                  <a:pt x="15" y="456"/>
                  <a:pt x="17" y="455"/>
                  <a:pt x="19" y="454"/>
                </a:cubicBezTo>
                <a:cubicBezTo>
                  <a:pt x="21" y="449"/>
                  <a:pt x="19" y="447"/>
                  <a:pt x="18" y="443"/>
                </a:cubicBezTo>
                <a:lnTo>
                  <a:pt x="18" y="437"/>
                </a:lnTo>
                <a:cubicBezTo>
                  <a:pt x="18" y="436"/>
                  <a:pt x="17" y="435"/>
                  <a:pt x="17" y="434"/>
                </a:cubicBezTo>
                <a:cubicBezTo>
                  <a:pt x="16" y="430"/>
                  <a:pt x="22" y="426"/>
                  <a:pt x="19" y="422"/>
                </a:cubicBezTo>
                <a:close/>
                <a:moveTo>
                  <a:pt x="11" y="272"/>
                </a:moveTo>
                <a:cubicBezTo>
                  <a:pt x="14" y="271"/>
                  <a:pt x="13" y="268"/>
                  <a:pt x="14" y="265"/>
                </a:cubicBezTo>
                <a:cubicBezTo>
                  <a:pt x="15" y="261"/>
                  <a:pt x="11" y="257"/>
                  <a:pt x="8" y="261"/>
                </a:cubicBezTo>
                <a:cubicBezTo>
                  <a:pt x="6" y="260"/>
                  <a:pt x="6" y="260"/>
                  <a:pt x="5" y="259"/>
                </a:cubicBezTo>
                <a:cubicBezTo>
                  <a:pt x="4" y="261"/>
                  <a:pt x="3" y="265"/>
                  <a:pt x="5" y="267"/>
                </a:cubicBezTo>
                <a:cubicBezTo>
                  <a:pt x="6" y="269"/>
                  <a:pt x="9" y="270"/>
                  <a:pt x="11" y="272"/>
                </a:cubicBezTo>
                <a:close/>
                <a:moveTo>
                  <a:pt x="17" y="124"/>
                </a:moveTo>
                <a:lnTo>
                  <a:pt x="17" y="125"/>
                </a:lnTo>
                <a:cubicBezTo>
                  <a:pt x="19" y="125"/>
                  <a:pt x="19" y="125"/>
                  <a:pt x="20" y="124"/>
                </a:cubicBezTo>
                <a:cubicBezTo>
                  <a:pt x="20" y="122"/>
                  <a:pt x="20" y="122"/>
                  <a:pt x="20" y="122"/>
                </a:cubicBezTo>
                <a:cubicBezTo>
                  <a:pt x="18" y="122"/>
                  <a:pt x="18" y="123"/>
                  <a:pt x="17" y="124"/>
                </a:cubicBezTo>
                <a:close/>
                <a:moveTo>
                  <a:pt x="26" y="84"/>
                </a:moveTo>
                <a:lnTo>
                  <a:pt x="26" y="85"/>
                </a:lnTo>
                <a:lnTo>
                  <a:pt x="27" y="85"/>
                </a:lnTo>
                <a:cubicBezTo>
                  <a:pt x="26" y="84"/>
                  <a:pt x="27" y="85"/>
                  <a:pt x="26" y="84"/>
                </a:cubicBezTo>
                <a:close/>
                <a:moveTo>
                  <a:pt x="19" y="86"/>
                </a:moveTo>
                <a:cubicBezTo>
                  <a:pt x="19" y="85"/>
                  <a:pt x="19" y="85"/>
                  <a:pt x="19" y="84"/>
                </a:cubicBezTo>
                <a:cubicBezTo>
                  <a:pt x="18" y="84"/>
                  <a:pt x="17" y="84"/>
                  <a:pt x="16" y="84"/>
                </a:cubicBezTo>
                <a:cubicBezTo>
                  <a:pt x="16" y="84"/>
                  <a:pt x="16" y="84"/>
                  <a:pt x="15" y="84"/>
                </a:cubicBezTo>
                <a:cubicBezTo>
                  <a:pt x="15" y="85"/>
                  <a:pt x="15" y="86"/>
                  <a:pt x="15" y="87"/>
                </a:cubicBezTo>
                <a:cubicBezTo>
                  <a:pt x="16" y="88"/>
                  <a:pt x="16" y="88"/>
                  <a:pt x="17" y="88"/>
                </a:cubicBezTo>
                <a:cubicBezTo>
                  <a:pt x="18" y="87"/>
                  <a:pt x="19" y="87"/>
                  <a:pt x="19" y="86"/>
                </a:cubicBezTo>
                <a:close/>
                <a:moveTo>
                  <a:pt x="17" y="138"/>
                </a:moveTo>
                <a:cubicBezTo>
                  <a:pt x="17" y="139"/>
                  <a:pt x="17" y="139"/>
                  <a:pt x="18" y="140"/>
                </a:cubicBezTo>
                <a:cubicBezTo>
                  <a:pt x="22" y="140"/>
                  <a:pt x="29" y="133"/>
                  <a:pt x="26" y="129"/>
                </a:cubicBezTo>
                <a:cubicBezTo>
                  <a:pt x="25" y="127"/>
                  <a:pt x="24" y="127"/>
                  <a:pt x="23" y="126"/>
                </a:cubicBezTo>
                <a:cubicBezTo>
                  <a:pt x="22" y="127"/>
                  <a:pt x="23" y="127"/>
                  <a:pt x="22" y="127"/>
                </a:cubicBezTo>
                <a:cubicBezTo>
                  <a:pt x="22" y="132"/>
                  <a:pt x="20" y="135"/>
                  <a:pt x="17" y="137"/>
                </a:cubicBezTo>
                <a:cubicBezTo>
                  <a:pt x="17" y="138"/>
                  <a:pt x="17" y="138"/>
                  <a:pt x="17" y="138"/>
                </a:cubicBezTo>
                <a:close/>
                <a:moveTo>
                  <a:pt x="4" y="338"/>
                </a:moveTo>
                <a:cubicBezTo>
                  <a:pt x="5" y="338"/>
                  <a:pt x="6" y="339"/>
                  <a:pt x="6" y="340"/>
                </a:cubicBezTo>
                <a:cubicBezTo>
                  <a:pt x="7" y="343"/>
                  <a:pt x="7" y="346"/>
                  <a:pt x="10" y="347"/>
                </a:cubicBezTo>
                <a:cubicBezTo>
                  <a:pt x="10" y="348"/>
                  <a:pt x="10" y="347"/>
                  <a:pt x="11" y="348"/>
                </a:cubicBezTo>
                <a:cubicBezTo>
                  <a:pt x="11" y="347"/>
                  <a:pt x="11" y="347"/>
                  <a:pt x="12" y="347"/>
                </a:cubicBezTo>
                <a:cubicBezTo>
                  <a:pt x="12" y="345"/>
                  <a:pt x="14" y="335"/>
                  <a:pt x="13" y="333"/>
                </a:cubicBezTo>
                <a:cubicBezTo>
                  <a:pt x="13" y="332"/>
                  <a:pt x="13" y="332"/>
                  <a:pt x="12" y="330"/>
                </a:cubicBezTo>
                <a:cubicBezTo>
                  <a:pt x="15" y="327"/>
                  <a:pt x="17" y="324"/>
                  <a:pt x="20" y="322"/>
                </a:cubicBezTo>
                <a:cubicBezTo>
                  <a:pt x="20" y="320"/>
                  <a:pt x="20" y="319"/>
                  <a:pt x="19" y="318"/>
                </a:cubicBezTo>
                <a:cubicBezTo>
                  <a:pt x="17" y="314"/>
                  <a:pt x="12" y="319"/>
                  <a:pt x="9" y="316"/>
                </a:cubicBezTo>
                <a:cubicBezTo>
                  <a:pt x="6" y="315"/>
                  <a:pt x="8" y="310"/>
                  <a:pt x="5" y="308"/>
                </a:cubicBezTo>
                <a:cubicBezTo>
                  <a:pt x="5" y="306"/>
                  <a:pt x="6" y="306"/>
                  <a:pt x="7" y="305"/>
                </a:cubicBezTo>
                <a:cubicBezTo>
                  <a:pt x="9" y="305"/>
                  <a:pt x="10" y="307"/>
                  <a:pt x="10" y="309"/>
                </a:cubicBezTo>
                <a:cubicBezTo>
                  <a:pt x="11" y="310"/>
                  <a:pt x="13" y="311"/>
                  <a:pt x="14" y="312"/>
                </a:cubicBezTo>
                <a:cubicBezTo>
                  <a:pt x="16" y="312"/>
                  <a:pt x="16" y="311"/>
                  <a:pt x="16" y="309"/>
                </a:cubicBezTo>
                <a:cubicBezTo>
                  <a:pt x="19" y="303"/>
                  <a:pt x="15" y="301"/>
                  <a:pt x="14" y="295"/>
                </a:cubicBezTo>
                <a:cubicBezTo>
                  <a:pt x="14" y="295"/>
                  <a:pt x="14" y="295"/>
                  <a:pt x="13" y="295"/>
                </a:cubicBezTo>
                <a:cubicBezTo>
                  <a:pt x="12" y="296"/>
                  <a:pt x="7" y="297"/>
                  <a:pt x="5" y="296"/>
                </a:cubicBezTo>
                <a:cubicBezTo>
                  <a:pt x="5" y="297"/>
                  <a:pt x="4" y="297"/>
                  <a:pt x="4" y="297"/>
                </a:cubicBezTo>
                <a:cubicBezTo>
                  <a:pt x="3" y="300"/>
                  <a:pt x="3" y="303"/>
                  <a:pt x="4" y="306"/>
                </a:cubicBezTo>
                <a:cubicBezTo>
                  <a:pt x="4" y="306"/>
                  <a:pt x="5" y="307"/>
                  <a:pt x="5" y="308"/>
                </a:cubicBezTo>
                <a:cubicBezTo>
                  <a:pt x="4" y="310"/>
                  <a:pt x="1" y="323"/>
                  <a:pt x="1" y="325"/>
                </a:cubicBezTo>
                <a:cubicBezTo>
                  <a:pt x="1" y="327"/>
                  <a:pt x="3" y="329"/>
                  <a:pt x="3" y="330"/>
                </a:cubicBezTo>
                <a:cubicBezTo>
                  <a:pt x="4" y="333"/>
                  <a:pt x="3" y="335"/>
                  <a:pt x="4" y="338"/>
                </a:cubicBezTo>
                <a:close/>
                <a:moveTo>
                  <a:pt x="25" y="80"/>
                </a:moveTo>
                <a:cubicBezTo>
                  <a:pt x="26" y="80"/>
                  <a:pt x="27" y="80"/>
                  <a:pt x="27" y="79"/>
                </a:cubicBezTo>
                <a:cubicBezTo>
                  <a:pt x="28" y="77"/>
                  <a:pt x="25" y="74"/>
                  <a:pt x="24" y="72"/>
                </a:cubicBezTo>
                <a:cubicBezTo>
                  <a:pt x="23" y="69"/>
                  <a:pt x="26" y="67"/>
                  <a:pt x="26" y="63"/>
                </a:cubicBezTo>
                <a:cubicBezTo>
                  <a:pt x="25" y="63"/>
                  <a:pt x="25" y="63"/>
                  <a:pt x="25" y="63"/>
                </a:cubicBezTo>
                <a:cubicBezTo>
                  <a:pt x="23" y="64"/>
                  <a:pt x="22" y="65"/>
                  <a:pt x="21" y="66"/>
                </a:cubicBezTo>
                <a:cubicBezTo>
                  <a:pt x="20" y="67"/>
                  <a:pt x="21" y="68"/>
                  <a:pt x="20" y="69"/>
                </a:cubicBezTo>
                <a:cubicBezTo>
                  <a:pt x="19" y="71"/>
                  <a:pt x="18" y="72"/>
                  <a:pt x="17" y="75"/>
                </a:cubicBezTo>
                <a:cubicBezTo>
                  <a:pt x="19" y="76"/>
                  <a:pt x="19" y="78"/>
                  <a:pt x="21" y="79"/>
                </a:cubicBezTo>
                <a:cubicBezTo>
                  <a:pt x="22" y="79"/>
                  <a:pt x="24" y="79"/>
                  <a:pt x="25" y="80"/>
                </a:cubicBezTo>
                <a:close/>
                <a:moveTo>
                  <a:pt x="42" y="252"/>
                </a:moveTo>
                <a:cubicBezTo>
                  <a:pt x="43" y="252"/>
                  <a:pt x="44" y="251"/>
                  <a:pt x="44" y="251"/>
                </a:cubicBezTo>
                <a:lnTo>
                  <a:pt x="44" y="248"/>
                </a:lnTo>
                <a:cubicBezTo>
                  <a:pt x="44" y="248"/>
                  <a:pt x="43" y="248"/>
                  <a:pt x="42" y="248"/>
                </a:cubicBezTo>
                <a:cubicBezTo>
                  <a:pt x="42" y="248"/>
                  <a:pt x="42" y="248"/>
                  <a:pt x="41" y="249"/>
                </a:cubicBezTo>
                <a:cubicBezTo>
                  <a:pt x="41" y="250"/>
                  <a:pt x="41" y="250"/>
                  <a:pt x="42" y="251"/>
                </a:cubicBezTo>
                <a:lnTo>
                  <a:pt x="42" y="251"/>
                </a:lnTo>
                <a:cubicBezTo>
                  <a:pt x="42" y="251"/>
                  <a:pt x="42" y="251"/>
                  <a:pt x="42" y="252"/>
                </a:cubicBezTo>
                <a:close/>
                <a:moveTo>
                  <a:pt x="12" y="142"/>
                </a:moveTo>
                <a:cubicBezTo>
                  <a:pt x="13" y="142"/>
                  <a:pt x="13" y="142"/>
                  <a:pt x="14" y="141"/>
                </a:cubicBezTo>
                <a:cubicBezTo>
                  <a:pt x="14" y="141"/>
                  <a:pt x="14" y="140"/>
                  <a:pt x="15" y="140"/>
                </a:cubicBezTo>
                <a:cubicBezTo>
                  <a:pt x="15" y="137"/>
                  <a:pt x="13" y="134"/>
                  <a:pt x="11" y="134"/>
                </a:cubicBezTo>
                <a:cubicBezTo>
                  <a:pt x="11" y="135"/>
                  <a:pt x="9" y="138"/>
                  <a:pt x="11" y="140"/>
                </a:cubicBezTo>
                <a:cubicBezTo>
                  <a:pt x="11" y="141"/>
                  <a:pt x="11" y="141"/>
                  <a:pt x="12" y="142"/>
                </a:cubicBezTo>
                <a:close/>
                <a:moveTo>
                  <a:pt x="28" y="59"/>
                </a:moveTo>
                <a:cubicBezTo>
                  <a:pt x="29" y="59"/>
                  <a:pt x="30" y="58"/>
                  <a:pt x="31" y="58"/>
                </a:cubicBezTo>
                <a:cubicBezTo>
                  <a:pt x="32" y="54"/>
                  <a:pt x="33" y="49"/>
                  <a:pt x="35" y="48"/>
                </a:cubicBezTo>
                <a:cubicBezTo>
                  <a:pt x="38" y="46"/>
                  <a:pt x="42" y="45"/>
                  <a:pt x="45" y="42"/>
                </a:cubicBezTo>
                <a:cubicBezTo>
                  <a:pt x="49" y="37"/>
                  <a:pt x="53" y="31"/>
                  <a:pt x="59" y="28"/>
                </a:cubicBezTo>
                <a:cubicBezTo>
                  <a:pt x="62" y="26"/>
                  <a:pt x="69" y="27"/>
                  <a:pt x="71" y="26"/>
                </a:cubicBezTo>
                <a:lnTo>
                  <a:pt x="73" y="24"/>
                </a:lnTo>
                <a:cubicBezTo>
                  <a:pt x="73" y="22"/>
                  <a:pt x="72" y="22"/>
                  <a:pt x="71" y="21"/>
                </a:cubicBezTo>
                <a:lnTo>
                  <a:pt x="68" y="21"/>
                </a:lnTo>
                <a:cubicBezTo>
                  <a:pt x="67" y="22"/>
                  <a:pt x="63" y="21"/>
                  <a:pt x="61" y="22"/>
                </a:cubicBezTo>
                <a:cubicBezTo>
                  <a:pt x="59" y="23"/>
                  <a:pt x="57" y="25"/>
                  <a:pt x="55" y="26"/>
                </a:cubicBezTo>
                <a:cubicBezTo>
                  <a:pt x="50" y="28"/>
                  <a:pt x="44" y="28"/>
                  <a:pt x="40" y="31"/>
                </a:cubicBezTo>
                <a:cubicBezTo>
                  <a:pt x="39" y="31"/>
                  <a:pt x="39" y="33"/>
                  <a:pt x="39" y="34"/>
                </a:cubicBezTo>
                <a:cubicBezTo>
                  <a:pt x="38" y="34"/>
                  <a:pt x="37" y="35"/>
                  <a:pt x="37" y="36"/>
                </a:cubicBezTo>
                <a:cubicBezTo>
                  <a:pt x="34" y="41"/>
                  <a:pt x="32" y="47"/>
                  <a:pt x="27" y="51"/>
                </a:cubicBezTo>
                <a:cubicBezTo>
                  <a:pt x="27" y="52"/>
                  <a:pt x="27" y="57"/>
                  <a:pt x="28" y="59"/>
                </a:cubicBezTo>
                <a:close/>
                <a:moveTo>
                  <a:pt x="5" y="250"/>
                </a:moveTo>
                <a:cubicBezTo>
                  <a:pt x="5" y="251"/>
                  <a:pt x="5" y="252"/>
                  <a:pt x="6" y="253"/>
                </a:cubicBezTo>
                <a:cubicBezTo>
                  <a:pt x="11" y="253"/>
                  <a:pt x="14" y="250"/>
                  <a:pt x="16" y="248"/>
                </a:cubicBezTo>
                <a:cubicBezTo>
                  <a:pt x="16" y="245"/>
                  <a:pt x="14" y="245"/>
                  <a:pt x="15" y="242"/>
                </a:cubicBezTo>
                <a:cubicBezTo>
                  <a:pt x="16" y="240"/>
                  <a:pt x="17" y="237"/>
                  <a:pt x="17" y="235"/>
                </a:cubicBezTo>
                <a:lnTo>
                  <a:pt x="17" y="232"/>
                </a:lnTo>
                <a:cubicBezTo>
                  <a:pt x="17" y="231"/>
                  <a:pt x="19" y="229"/>
                  <a:pt x="19" y="228"/>
                </a:cubicBezTo>
                <a:cubicBezTo>
                  <a:pt x="19" y="227"/>
                  <a:pt x="19" y="225"/>
                  <a:pt x="19" y="224"/>
                </a:cubicBezTo>
                <a:cubicBezTo>
                  <a:pt x="18" y="223"/>
                  <a:pt x="15" y="223"/>
                  <a:pt x="13" y="222"/>
                </a:cubicBezTo>
                <a:cubicBezTo>
                  <a:pt x="10" y="221"/>
                  <a:pt x="10" y="218"/>
                  <a:pt x="6" y="217"/>
                </a:cubicBezTo>
                <a:cubicBezTo>
                  <a:pt x="6" y="219"/>
                  <a:pt x="4" y="222"/>
                  <a:pt x="5" y="224"/>
                </a:cubicBezTo>
                <a:cubicBezTo>
                  <a:pt x="6" y="226"/>
                  <a:pt x="8" y="227"/>
                  <a:pt x="9" y="228"/>
                </a:cubicBezTo>
                <a:cubicBezTo>
                  <a:pt x="8" y="231"/>
                  <a:pt x="6" y="231"/>
                  <a:pt x="4" y="232"/>
                </a:cubicBezTo>
                <a:cubicBezTo>
                  <a:pt x="4" y="237"/>
                  <a:pt x="4" y="241"/>
                  <a:pt x="6" y="246"/>
                </a:cubicBezTo>
                <a:cubicBezTo>
                  <a:pt x="6" y="247"/>
                  <a:pt x="6" y="249"/>
                  <a:pt x="5" y="250"/>
                </a:cubicBezTo>
                <a:close/>
                <a:moveTo>
                  <a:pt x="11" y="168"/>
                </a:moveTo>
                <a:cubicBezTo>
                  <a:pt x="11" y="167"/>
                  <a:pt x="12" y="167"/>
                  <a:pt x="12" y="166"/>
                </a:cubicBezTo>
                <a:cubicBezTo>
                  <a:pt x="12" y="160"/>
                  <a:pt x="11" y="160"/>
                  <a:pt x="14" y="155"/>
                </a:cubicBezTo>
                <a:cubicBezTo>
                  <a:pt x="16" y="155"/>
                  <a:pt x="17" y="155"/>
                  <a:pt x="18" y="156"/>
                </a:cubicBezTo>
                <a:cubicBezTo>
                  <a:pt x="21" y="156"/>
                  <a:pt x="21" y="152"/>
                  <a:pt x="22" y="150"/>
                </a:cubicBezTo>
                <a:cubicBezTo>
                  <a:pt x="22" y="146"/>
                  <a:pt x="19" y="146"/>
                  <a:pt x="17" y="144"/>
                </a:cubicBezTo>
                <a:lnTo>
                  <a:pt x="16" y="144"/>
                </a:lnTo>
                <a:cubicBezTo>
                  <a:pt x="16" y="146"/>
                  <a:pt x="17" y="148"/>
                  <a:pt x="16" y="150"/>
                </a:cubicBezTo>
                <a:cubicBezTo>
                  <a:pt x="15" y="152"/>
                  <a:pt x="11" y="152"/>
                  <a:pt x="10" y="154"/>
                </a:cubicBezTo>
                <a:cubicBezTo>
                  <a:pt x="8" y="157"/>
                  <a:pt x="9" y="163"/>
                  <a:pt x="10" y="167"/>
                </a:cubicBezTo>
                <a:lnTo>
                  <a:pt x="11" y="168"/>
                </a:lnTo>
                <a:close/>
                <a:moveTo>
                  <a:pt x="4" y="289"/>
                </a:moveTo>
                <a:cubicBezTo>
                  <a:pt x="7" y="289"/>
                  <a:pt x="10" y="287"/>
                  <a:pt x="11" y="286"/>
                </a:cubicBezTo>
                <a:cubicBezTo>
                  <a:pt x="14" y="287"/>
                  <a:pt x="13" y="289"/>
                  <a:pt x="14" y="290"/>
                </a:cubicBezTo>
                <a:lnTo>
                  <a:pt x="14" y="291"/>
                </a:lnTo>
                <a:cubicBezTo>
                  <a:pt x="15" y="290"/>
                  <a:pt x="15" y="290"/>
                  <a:pt x="16" y="290"/>
                </a:cubicBezTo>
                <a:cubicBezTo>
                  <a:pt x="17" y="286"/>
                  <a:pt x="17" y="279"/>
                  <a:pt x="15" y="275"/>
                </a:cubicBezTo>
                <a:lnTo>
                  <a:pt x="13" y="275"/>
                </a:lnTo>
                <a:cubicBezTo>
                  <a:pt x="13" y="276"/>
                  <a:pt x="8" y="278"/>
                  <a:pt x="7" y="277"/>
                </a:cubicBezTo>
                <a:cubicBezTo>
                  <a:pt x="4" y="277"/>
                  <a:pt x="4" y="278"/>
                  <a:pt x="2" y="279"/>
                </a:cubicBezTo>
                <a:cubicBezTo>
                  <a:pt x="2" y="280"/>
                  <a:pt x="2" y="284"/>
                  <a:pt x="2" y="285"/>
                </a:cubicBezTo>
                <a:cubicBezTo>
                  <a:pt x="2" y="287"/>
                  <a:pt x="3" y="288"/>
                  <a:pt x="4" y="289"/>
                </a:cubicBezTo>
                <a:close/>
                <a:moveTo>
                  <a:pt x="72" y="49"/>
                </a:moveTo>
                <a:cubicBezTo>
                  <a:pt x="73" y="48"/>
                  <a:pt x="73" y="48"/>
                  <a:pt x="74" y="48"/>
                </a:cubicBezTo>
                <a:cubicBezTo>
                  <a:pt x="77" y="48"/>
                  <a:pt x="78" y="49"/>
                  <a:pt x="80" y="50"/>
                </a:cubicBezTo>
                <a:lnTo>
                  <a:pt x="80" y="51"/>
                </a:lnTo>
                <a:cubicBezTo>
                  <a:pt x="77" y="51"/>
                  <a:pt x="75" y="52"/>
                  <a:pt x="72" y="52"/>
                </a:cubicBezTo>
                <a:cubicBezTo>
                  <a:pt x="72" y="51"/>
                  <a:pt x="71" y="50"/>
                  <a:pt x="72" y="49"/>
                </a:cubicBezTo>
                <a:close/>
                <a:moveTo>
                  <a:pt x="88" y="47"/>
                </a:moveTo>
                <a:cubicBezTo>
                  <a:pt x="92" y="47"/>
                  <a:pt x="95" y="47"/>
                  <a:pt x="97" y="49"/>
                </a:cubicBezTo>
                <a:cubicBezTo>
                  <a:pt x="97" y="51"/>
                  <a:pt x="94" y="52"/>
                  <a:pt x="93" y="53"/>
                </a:cubicBezTo>
                <a:cubicBezTo>
                  <a:pt x="90" y="53"/>
                  <a:pt x="88" y="51"/>
                  <a:pt x="85" y="51"/>
                </a:cubicBezTo>
                <a:lnTo>
                  <a:pt x="85" y="51"/>
                </a:lnTo>
                <a:lnTo>
                  <a:pt x="85" y="51"/>
                </a:lnTo>
                <a:cubicBezTo>
                  <a:pt x="85" y="48"/>
                  <a:pt x="86" y="48"/>
                  <a:pt x="88" y="47"/>
                </a:cubicBezTo>
                <a:close/>
                <a:moveTo>
                  <a:pt x="227" y="283"/>
                </a:moveTo>
                <a:lnTo>
                  <a:pt x="252" y="285"/>
                </a:lnTo>
                <a:cubicBezTo>
                  <a:pt x="253" y="286"/>
                  <a:pt x="255" y="286"/>
                  <a:pt x="256" y="287"/>
                </a:cubicBezTo>
                <a:cubicBezTo>
                  <a:pt x="255" y="287"/>
                  <a:pt x="254" y="287"/>
                  <a:pt x="253" y="287"/>
                </a:cubicBezTo>
                <a:cubicBezTo>
                  <a:pt x="252" y="286"/>
                  <a:pt x="252" y="286"/>
                  <a:pt x="252" y="285"/>
                </a:cubicBezTo>
                <a:cubicBezTo>
                  <a:pt x="246" y="284"/>
                  <a:pt x="239" y="284"/>
                  <a:pt x="233" y="284"/>
                </a:cubicBezTo>
                <a:cubicBezTo>
                  <a:pt x="231" y="284"/>
                  <a:pt x="230" y="283"/>
                  <a:pt x="227" y="283"/>
                </a:cubicBezTo>
                <a:lnTo>
                  <a:pt x="227" y="284"/>
                </a:lnTo>
                <a:lnTo>
                  <a:pt x="227" y="284"/>
                </a:lnTo>
                <a:cubicBezTo>
                  <a:pt x="228" y="284"/>
                  <a:pt x="229" y="284"/>
                  <a:pt x="229" y="286"/>
                </a:cubicBezTo>
                <a:cubicBezTo>
                  <a:pt x="225" y="289"/>
                  <a:pt x="221" y="286"/>
                  <a:pt x="217" y="285"/>
                </a:cubicBezTo>
                <a:cubicBezTo>
                  <a:pt x="214" y="284"/>
                  <a:pt x="211" y="285"/>
                  <a:pt x="209" y="285"/>
                </a:cubicBezTo>
                <a:lnTo>
                  <a:pt x="227" y="283"/>
                </a:lnTo>
                <a:close/>
                <a:moveTo>
                  <a:pt x="240" y="54"/>
                </a:moveTo>
                <a:cubicBezTo>
                  <a:pt x="241" y="53"/>
                  <a:pt x="243" y="52"/>
                  <a:pt x="244" y="51"/>
                </a:cubicBezTo>
                <a:cubicBezTo>
                  <a:pt x="246" y="51"/>
                  <a:pt x="248" y="51"/>
                  <a:pt x="249" y="51"/>
                </a:cubicBezTo>
                <a:cubicBezTo>
                  <a:pt x="247" y="53"/>
                  <a:pt x="243" y="53"/>
                  <a:pt x="241" y="54"/>
                </a:cubicBezTo>
                <a:lnTo>
                  <a:pt x="240" y="54"/>
                </a:lnTo>
                <a:close/>
                <a:moveTo>
                  <a:pt x="263" y="50"/>
                </a:moveTo>
                <a:cubicBezTo>
                  <a:pt x="264" y="51"/>
                  <a:pt x="264" y="51"/>
                  <a:pt x="264" y="51"/>
                </a:cubicBezTo>
                <a:lnTo>
                  <a:pt x="264" y="51"/>
                </a:lnTo>
                <a:cubicBezTo>
                  <a:pt x="263" y="51"/>
                  <a:pt x="263" y="51"/>
                  <a:pt x="262" y="51"/>
                </a:cubicBezTo>
                <a:cubicBezTo>
                  <a:pt x="261" y="51"/>
                  <a:pt x="260" y="51"/>
                  <a:pt x="260" y="50"/>
                </a:cubicBezTo>
                <a:lnTo>
                  <a:pt x="263" y="50"/>
                </a:lnTo>
                <a:close/>
                <a:moveTo>
                  <a:pt x="277" y="276"/>
                </a:moveTo>
                <a:cubicBezTo>
                  <a:pt x="278" y="276"/>
                  <a:pt x="278" y="277"/>
                  <a:pt x="279" y="277"/>
                </a:cubicBezTo>
                <a:cubicBezTo>
                  <a:pt x="280" y="275"/>
                  <a:pt x="280" y="273"/>
                  <a:pt x="281" y="271"/>
                </a:cubicBezTo>
                <a:cubicBezTo>
                  <a:pt x="280" y="271"/>
                  <a:pt x="279" y="270"/>
                  <a:pt x="278" y="269"/>
                </a:cubicBezTo>
                <a:lnTo>
                  <a:pt x="281" y="258"/>
                </a:lnTo>
                <a:cubicBezTo>
                  <a:pt x="280" y="260"/>
                  <a:pt x="280" y="262"/>
                  <a:pt x="280" y="263"/>
                </a:cubicBezTo>
                <a:cubicBezTo>
                  <a:pt x="281" y="263"/>
                  <a:pt x="281" y="263"/>
                  <a:pt x="281" y="262"/>
                </a:cubicBezTo>
                <a:cubicBezTo>
                  <a:pt x="282" y="262"/>
                  <a:pt x="283" y="262"/>
                  <a:pt x="283" y="261"/>
                </a:cubicBezTo>
                <a:cubicBezTo>
                  <a:pt x="283" y="261"/>
                  <a:pt x="283" y="261"/>
                  <a:pt x="283" y="261"/>
                </a:cubicBezTo>
                <a:lnTo>
                  <a:pt x="283" y="255"/>
                </a:lnTo>
                <a:cubicBezTo>
                  <a:pt x="283" y="255"/>
                  <a:pt x="283" y="255"/>
                  <a:pt x="283" y="255"/>
                </a:cubicBezTo>
                <a:cubicBezTo>
                  <a:pt x="283" y="254"/>
                  <a:pt x="283" y="254"/>
                  <a:pt x="282" y="254"/>
                </a:cubicBezTo>
                <a:lnTo>
                  <a:pt x="282" y="253"/>
                </a:lnTo>
                <a:lnTo>
                  <a:pt x="282" y="253"/>
                </a:lnTo>
                <a:lnTo>
                  <a:pt x="282" y="254"/>
                </a:lnTo>
                <a:cubicBezTo>
                  <a:pt x="282" y="254"/>
                  <a:pt x="281" y="256"/>
                  <a:pt x="281" y="258"/>
                </a:cubicBezTo>
                <a:lnTo>
                  <a:pt x="284" y="242"/>
                </a:lnTo>
                <a:cubicBezTo>
                  <a:pt x="285" y="247"/>
                  <a:pt x="284" y="251"/>
                  <a:pt x="283" y="255"/>
                </a:cubicBezTo>
                <a:cubicBezTo>
                  <a:pt x="284" y="256"/>
                  <a:pt x="284" y="259"/>
                  <a:pt x="283" y="261"/>
                </a:cubicBezTo>
                <a:lnTo>
                  <a:pt x="283" y="265"/>
                </a:lnTo>
                <a:cubicBezTo>
                  <a:pt x="282" y="267"/>
                  <a:pt x="282" y="269"/>
                  <a:pt x="281" y="271"/>
                </a:cubicBezTo>
                <a:cubicBezTo>
                  <a:pt x="282" y="273"/>
                  <a:pt x="283" y="274"/>
                  <a:pt x="284" y="274"/>
                </a:cubicBezTo>
                <a:cubicBezTo>
                  <a:pt x="283" y="276"/>
                  <a:pt x="282" y="276"/>
                  <a:pt x="280" y="277"/>
                </a:cubicBezTo>
                <a:cubicBezTo>
                  <a:pt x="280" y="277"/>
                  <a:pt x="279" y="277"/>
                  <a:pt x="279" y="277"/>
                </a:cubicBezTo>
                <a:cubicBezTo>
                  <a:pt x="278" y="279"/>
                  <a:pt x="277" y="281"/>
                  <a:pt x="276" y="282"/>
                </a:cubicBezTo>
                <a:cubicBezTo>
                  <a:pt x="277" y="279"/>
                  <a:pt x="277" y="276"/>
                  <a:pt x="277" y="276"/>
                </a:cubicBezTo>
                <a:close/>
                <a:moveTo>
                  <a:pt x="283" y="193"/>
                </a:moveTo>
                <a:cubicBezTo>
                  <a:pt x="285" y="193"/>
                  <a:pt x="289" y="198"/>
                  <a:pt x="287" y="200"/>
                </a:cubicBezTo>
                <a:cubicBezTo>
                  <a:pt x="287" y="202"/>
                  <a:pt x="285" y="202"/>
                  <a:pt x="283" y="203"/>
                </a:cubicBezTo>
                <a:cubicBezTo>
                  <a:pt x="283" y="202"/>
                  <a:pt x="282" y="202"/>
                  <a:pt x="281" y="202"/>
                </a:cubicBezTo>
                <a:cubicBezTo>
                  <a:pt x="282" y="198"/>
                  <a:pt x="283" y="196"/>
                  <a:pt x="283" y="193"/>
                </a:cubicBezTo>
                <a:close/>
                <a:moveTo>
                  <a:pt x="66" y="56"/>
                </a:moveTo>
                <a:cubicBezTo>
                  <a:pt x="63" y="57"/>
                  <a:pt x="61" y="60"/>
                  <a:pt x="59" y="62"/>
                </a:cubicBezTo>
                <a:cubicBezTo>
                  <a:pt x="58" y="62"/>
                  <a:pt x="58" y="62"/>
                  <a:pt x="58" y="61"/>
                </a:cubicBezTo>
                <a:cubicBezTo>
                  <a:pt x="57" y="61"/>
                  <a:pt x="57" y="61"/>
                  <a:pt x="57" y="60"/>
                </a:cubicBezTo>
                <a:cubicBezTo>
                  <a:pt x="57" y="57"/>
                  <a:pt x="57" y="55"/>
                  <a:pt x="58" y="54"/>
                </a:cubicBezTo>
                <a:cubicBezTo>
                  <a:pt x="62" y="54"/>
                  <a:pt x="63" y="55"/>
                  <a:pt x="66" y="55"/>
                </a:cubicBezTo>
                <a:lnTo>
                  <a:pt x="66" y="56"/>
                </a:lnTo>
                <a:close/>
                <a:moveTo>
                  <a:pt x="64" y="43"/>
                </a:moveTo>
                <a:cubicBezTo>
                  <a:pt x="63" y="44"/>
                  <a:pt x="62" y="45"/>
                  <a:pt x="61" y="46"/>
                </a:cubicBezTo>
                <a:cubicBezTo>
                  <a:pt x="58" y="47"/>
                  <a:pt x="56" y="48"/>
                  <a:pt x="54" y="49"/>
                </a:cubicBezTo>
                <a:cubicBezTo>
                  <a:pt x="52" y="50"/>
                  <a:pt x="52" y="52"/>
                  <a:pt x="50" y="53"/>
                </a:cubicBezTo>
                <a:cubicBezTo>
                  <a:pt x="49" y="54"/>
                  <a:pt x="48" y="54"/>
                  <a:pt x="47" y="54"/>
                </a:cubicBezTo>
                <a:cubicBezTo>
                  <a:pt x="46" y="60"/>
                  <a:pt x="50" y="63"/>
                  <a:pt x="51" y="67"/>
                </a:cubicBezTo>
                <a:cubicBezTo>
                  <a:pt x="52" y="71"/>
                  <a:pt x="49" y="73"/>
                  <a:pt x="48" y="75"/>
                </a:cubicBezTo>
                <a:cubicBezTo>
                  <a:pt x="47" y="76"/>
                  <a:pt x="47" y="79"/>
                  <a:pt x="47" y="81"/>
                </a:cubicBezTo>
                <a:cubicBezTo>
                  <a:pt x="47" y="81"/>
                  <a:pt x="48" y="81"/>
                  <a:pt x="48" y="81"/>
                </a:cubicBezTo>
                <a:lnTo>
                  <a:pt x="48" y="85"/>
                </a:lnTo>
                <a:cubicBezTo>
                  <a:pt x="48" y="84"/>
                  <a:pt x="47" y="83"/>
                  <a:pt x="47" y="81"/>
                </a:cubicBezTo>
                <a:cubicBezTo>
                  <a:pt x="47" y="82"/>
                  <a:pt x="47" y="82"/>
                  <a:pt x="46" y="82"/>
                </a:cubicBezTo>
                <a:cubicBezTo>
                  <a:pt x="44" y="83"/>
                  <a:pt x="41" y="86"/>
                  <a:pt x="40" y="88"/>
                </a:cubicBezTo>
                <a:cubicBezTo>
                  <a:pt x="39" y="90"/>
                  <a:pt x="39" y="92"/>
                  <a:pt x="38" y="94"/>
                </a:cubicBezTo>
                <a:cubicBezTo>
                  <a:pt x="39" y="98"/>
                  <a:pt x="42" y="102"/>
                  <a:pt x="47" y="104"/>
                </a:cubicBezTo>
                <a:lnTo>
                  <a:pt x="47" y="108"/>
                </a:lnTo>
                <a:cubicBezTo>
                  <a:pt x="46" y="110"/>
                  <a:pt x="46" y="111"/>
                  <a:pt x="46" y="113"/>
                </a:cubicBezTo>
                <a:lnTo>
                  <a:pt x="49" y="129"/>
                </a:lnTo>
                <a:cubicBezTo>
                  <a:pt x="49" y="129"/>
                  <a:pt x="49" y="129"/>
                  <a:pt x="49" y="130"/>
                </a:cubicBezTo>
                <a:lnTo>
                  <a:pt x="50" y="140"/>
                </a:lnTo>
                <a:cubicBezTo>
                  <a:pt x="50" y="140"/>
                  <a:pt x="50" y="140"/>
                  <a:pt x="50" y="141"/>
                </a:cubicBezTo>
                <a:cubicBezTo>
                  <a:pt x="49" y="144"/>
                  <a:pt x="50" y="148"/>
                  <a:pt x="49" y="151"/>
                </a:cubicBezTo>
                <a:cubicBezTo>
                  <a:pt x="48" y="153"/>
                  <a:pt x="47" y="155"/>
                  <a:pt x="46" y="157"/>
                </a:cubicBezTo>
                <a:cubicBezTo>
                  <a:pt x="45" y="160"/>
                  <a:pt x="46" y="162"/>
                  <a:pt x="44" y="163"/>
                </a:cubicBezTo>
                <a:cubicBezTo>
                  <a:pt x="44" y="165"/>
                  <a:pt x="47" y="169"/>
                  <a:pt x="48" y="170"/>
                </a:cubicBezTo>
                <a:cubicBezTo>
                  <a:pt x="48" y="172"/>
                  <a:pt x="47" y="173"/>
                  <a:pt x="46" y="175"/>
                </a:cubicBezTo>
                <a:cubicBezTo>
                  <a:pt x="46" y="177"/>
                  <a:pt x="46" y="180"/>
                  <a:pt x="46" y="182"/>
                </a:cubicBezTo>
                <a:lnTo>
                  <a:pt x="46" y="188"/>
                </a:lnTo>
                <a:cubicBezTo>
                  <a:pt x="46" y="193"/>
                  <a:pt x="46" y="198"/>
                  <a:pt x="46" y="202"/>
                </a:cubicBezTo>
                <a:lnTo>
                  <a:pt x="45" y="212"/>
                </a:lnTo>
                <a:lnTo>
                  <a:pt x="46" y="224"/>
                </a:lnTo>
                <a:cubicBezTo>
                  <a:pt x="46" y="223"/>
                  <a:pt x="45" y="223"/>
                  <a:pt x="44" y="222"/>
                </a:cubicBezTo>
                <a:cubicBezTo>
                  <a:pt x="43" y="222"/>
                  <a:pt x="43" y="222"/>
                  <a:pt x="43" y="223"/>
                </a:cubicBezTo>
                <a:cubicBezTo>
                  <a:pt x="41" y="224"/>
                  <a:pt x="43" y="226"/>
                  <a:pt x="43" y="228"/>
                </a:cubicBezTo>
                <a:cubicBezTo>
                  <a:pt x="44" y="229"/>
                  <a:pt x="43" y="231"/>
                  <a:pt x="44" y="232"/>
                </a:cubicBezTo>
                <a:cubicBezTo>
                  <a:pt x="44" y="233"/>
                  <a:pt x="44" y="232"/>
                  <a:pt x="45" y="233"/>
                </a:cubicBezTo>
                <a:cubicBezTo>
                  <a:pt x="45" y="233"/>
                  <a:pt x="46" y="232"/>
                  <a:pt x="47" y="232"/>
                </a:cubicBezTo>
                <a:lnTo>
                  <a:pt x="47" y="236"/>
                </a:lnTo>
                <a:cubicBezTo>
                  <a:pt x="46" y="246"/>
                  <a:pt x="43" y="255"/>
                  <a:pt x="44" y="265"/>
                </a:cubicBezTo>
                <a:cubicBezTo>
                  <a:pt x="44" y="266"/>
                  <a:pt x="44" y="267"/>
                  <a:pt x="43" y="268"/>
                </a:cubicBezTo>
                <a:cubicBezTo>
                  <a:pt x="45" y="267"/>
                  <a:pt x="47" y="265"/>
                  <a:pt x="49" y="264"/>
                </a:cubicBezTo>
                <a:lnTo>
                  <a:pt x="48" y="275"/>
                </a:lnTo>
                <a:cubicBezTo>
                  <a:pt x="48" y="274"/>
                  <a:pt x="47" y="273"/>
                  <a:pt x="45" y="273"/>
                </a:cubicBezTo>
                <a:cubicBezTo>
                  <a:pt x="45" y="273"/>
                  <a:pt x="45" y="273"/>
                  <a:pt x="44" y="273"/>
                </a:cubicBezTo>
                <a:cubicBezTo>
                  <a:pt x="44" y="273"/>
                  <a:pt x="44" y="273"/>
                  <a:pt x="43" y="272"/>
                </a:cubicBezTo>
                <a:cubicBezTo>
                  <a:pt x="42" y="271"/>
                  <a:pt x="42" y="269"/>
                  <a:pt x="43" y="268"/>
                </a:cubicBezTo>
                <a:cubicBezTo>
                  <a:pt x="42" y="269"/>
                  <a:pt x="41" y="270"/>
                  <a:pt x="41" y="271"/>
                </a:cubicBezTo>
                <a:cubicBezTo>
                  <a:pt x="37" y="277"/>
                  <a:pt x="39" y="281"/>
                  <a:pt x="43" y="284"/>
                </a:cubicBezTo>
                <a:cubicBezTo>
                  <a:pt x="43" y="283"/>
                  <a:pt x="43" y="283"/>
                  <a:pt x="43" y="281"/>
                </a:cubicBezTo>
                <a:lnTo>
                  <a:pt x="45" y="281"/>
                </a:lnTo>
                <a:cubicBezTo>
                  <a:pt x="45" y="283"/>
                  <a:pt x="47" y="283"/>
                  <a:pt x="48" y="284"/>
                </a:cubicBezTo>
                <a:cubicBezTo>
                  <a:pt x="49" y="285"/>
                  <a:pt x="49" y="286"/>
                  <a:pt x="49" y="287"/>
                </a:cubicBezTo>
                <a:cubicBezTo>
                  <a:pt x="50" y="287"/>
                  <a:pt x="50" y="288"/>
                  <a:pt x="51" y="288"/>
                </a:cubicBezTo>
                <a:cubicBezTo>
                  <a:pt x="55" y="288"/>
                  <a:pt x="59" y="288"/>
                  <a:pt x="64" y="288"/>
                </a:cubicBezTo>
                <a:cubicBezTo>
                  <a:pt x="65" y="288"/>
                  <a:pt x="65" y="288"/>
                  <a:pt x="65" y="287"/>
                </a:cubicBezTo>
                <a:cubicBezTo>
                  <a:pt x="63" y="287"/>
                  <a:pt x="61" y="286"/>
                  <a:pt x="59" y="285"/>
                </a:cubicBezTo>
                <a:lnTo>
                  <a:pt x="68" y="285"/>
                </a:lnTo>
                <a:cubicBezTo>
                  <a:pt x="67" y="286"/>
                  <a:pt x="66" y="287"/>
                  <a:pt x="65" y="287"/>
                </a:cubicBezTo>
                <a:cubicBezTo>
                  <a:pt x="65" y="287"/>
                  <a:pt x="65" y="287"/>
                  <a:pt x="65" y="288"/>
                </a:cubicBezTo>
                <a:lnTo>
                  <a:pt x="65" y="288"/>
                </a:lnTo>
                <a:lnTo>
                  <a:pt x="64" y="288"/>
                </a:lnTo>
                <a:cubicBezTo>
                  <a:pt x="64" y="288"/>
                  <a:pt x="64" y="288"/>
                  <a:pt x="64" y="288"/>
                </a:cubicBezTo>
                <a:cubicBezTo>
                  <a:pt x="59" y="290"/>
                  <a:pt x="52" y="289"/>
                  <a:pt x="46" y="289"/>
                </a:cubicBezTo>
                <a:cubicBezTo>
                  <a:pt x="45" y="287"/>
                  <a:pt x="44" y="286"/>
                  <a:pt x="43" y="284"/>
                </a:cubicBezTo>
                <a:cubicBezTo>
                  <a:pt x="42" y="287"/>
                  <a:pt x="43" y="287"/>
                  <a:pt x="44" y="291"/>
                </a:cubicBezTo>
                <a:cubicBezTo>
                  <a:pt x="45" y="291"/>
                  <a:pt x="46" y="291"/>
                  <a:pt x="47" y="292"/>
                </a:cubicBezTo>
                <a:cubicBezTo>
                  <a:pt x="50" y="292"/>
                  <a:pt x="53" y="291"/>
                  <a:pt x="54" y="291"/>
                </a:cubicBezTo>
                <a:cubicBezTo>
                  <a:pt x="57" y="291"/>
                  <a:pt x="59" y="291"/>
                  <a:pt x="61" y="291"/>
                </a:cubicBezTo>
                <a:cubicBezTo>
                  <a:pt x="65" y="292"/>
                  <a:pt x="70" y="291"/>
                  <a:pt x="72" y="290"/>
                </a:cubicBezTo>
                <a:cubicBezTo>
                  <a:pt x="75" y="289"/>
                  <a:pt x="77" y="291"/>
                  <a:pt x="79" y="291"/>
                </a:cubicBezTo>
                <a:cubicBezTo>
                  <a:pt x="82" y="290"/>
                  <a:pt x="85" y="289"/>
                  <a:pt x="88" y="289"/>
                </a:cubicBezTo>
                <a:cubicBezTo>
                  <a:pt x="93" y="287"/>
                  <a:pt x="97" y="290"/>
                  <a:pt x="100" y="291"/>
                </a:cubicBezTo>
                <a:cubicBezTo>
                  <a:pt x="102" y="291"/>
                  <a:pt x="105" y="291"/>
                  <a:pt x="107" y="291"/>
                </a:cubicBezTo>
                <a:cubicBezTo>
                  <a:pt x="111" y="292"/>
                  <a:pt x="115" y="290"/>
                  <a:pt x="117" y="290"/>
                </a:cubicBezTo>
                <a:cubicBezTo>
                  <a:pt x="124" y="290"/>
                  <a:pt x="131" y="290"/>
                  <a:pt x="138" y="290"/>
                </a:cubicBezTo>
                <a:cubicBezTo>
                  <a:pt x="149" y="290"/>
                  <a:pt x="163" y="291"/>
                  <a:pt x="172" y="289"/>
                </a:cubicBezTo>
                <a:cubicBezTo>
                  <a:pt x="175" y="288"/>
                  <a:pt x="180" y="289"/>
                  <a:pt x="182" y="287"/>
                </a:cubicBezTo>
                <a:cubicBezTo>
                  <a:pt x="186" y="287"/>
                  <a:pt x="187" y="290"/>
                  <a:pt x="189" y="291"/>
                </a:cubicBezTo>
                <a:cubicBezTo>
                  <a:pt x="191" y="291"/>
                  <a:pt x="193" y="291"/>
                  <a:pt x="195" y="290"/>
                </a:cubicBezTo>
                <a:cubicBezTo>
                  <a:pt x="194" y="290"/>
                  <a:pt x="193" y="290"/>
                  <a:pt x="192" y="289"/>
                </a:cubicBezTo>
                <a:cubicBezTo>
                  <a:pt x="191" y="289"/>
                  <a:pt x="189" y="288"/>
                  <a:pt x="188" y="287"/>
                </a:cubicBezTo>
                <a:lnTo>
                  <a:pt x="201" y="286"/>
                </a:lnTo>
                <a:cubicBezTo>
                  <a:pt x="201" y="286"/>
                  <a:pt x="201" y="286"/>
                  <a:pt x="201" y="287"/>
                </a:cubicBezTo>
                <a:cubicBezTo>
                  <a:pt x="200" y="287"/>
                  <a:pt x="198" y="289"/>
                  <a:pt x="195" y="290"/>
                </a:cubicBezTo>
                <a:cubicBezTo>
                  <a:pt x="200" y="291"/>
                  <a:pt x="205" y="290"/>
                  <a:pt x="211" y="291"/>
                </a:cubicBezTo>
                <a:cubicBezTo>
                  <a:pt x="215" y="292"/>
                  <a:pt x="222" y="292"/>
                  <a:pt x="227" y="293"/>
                </a:cubicBezTo>
                <a:lnTo>
                  <a:pt x="242" y="293"/>
                </a:lnTo>
                <a:cubicBezTo>
                  <a:pt x="249" y="295"/>
                  <a:pt x="257" y="295"/>
                  <a:pt x="264" y="293"/>
                </a:cubicBezTo>
                <a:cubicBezTo>
                  <a:pt x="265" y="292"/>
                  <a:pt x="267" y="291"/>
                  <a:pt x="268" y="290"/>
                </a:cubicBezTo>
                <a:cubicBezTo>
                  <a:pt x="268" y="290"/>
                  <a:pt x="268" y="290"/>
                  <a:pt x="268" y="290"/>
                </a:cubicBezTo>
                <a:cubicBezTo>
                  <a:pt x="269" y="290"/>
                  <a:pt x="270" y="291"/>
                  <a:pt x="270" y="291"/>
                </a:cubicBezTo>
                <a:cubicBezTo>
                  <a:pt x="274" y="291"/>
                  <a:pt x="274" y="289"/>
                  <a:pt x="276" y="288"/>
                </a:cubicBezTo>
                <a:cubicBezTo>
                  <a:pt x="278" y="287"/>
                  <a:pt x="281" y="288"/>
                  <a:pt x="283" y="288"/>
                </a:cubicBezTo>
                <a:cubicBezTo>
                  <a:pt x="286" y="287"/>
                  <a:pt x="288" y="283"/>
                  <a:pt x="290" y="281"/>
                </a:cubicBezTo>
                <a:cubicBezTo>
                  <a:pt x="290" y="277"/>
                  <a:pt x="288" y="274"/>
                  <a:pt x="285" y="273"/>
                </a:cubicBezTo>
                <a:cubicBezTo>
                  <a:pt x="286" y="270"/>
                  <a:pt x="288" y="267"/>
                  <a:pt x="289" y="264"/>
                </a:cubicBezTo>
                <a:cubicBezTo>
                  <a:pt x="290" y="259"/>
                  <a:pt x="288" y="256"/>
                  <a:pt x="289" y="252"/>
                </a:cubicBezTo>
                <a:cubicBezTo>
                  <a:pt x="290" y="248"/>
                  <a:pt x="292" y="245"/>
                  <a:pt x="293" y="242"/>
                </a:cubicBezTo>
                <a:cubicBezTo>
                  <a:pt x="294" y="239"/>
                  <a:pt x="293" y="230"/>
                  <a:pt x="292" y="228"/>
                </a:cubicBezTo>
                <a:cubicBezTo>
                  <a:pt x="291" y="226"/>
                  <a:pt x="289" y="224"/>
                  <a:pt x="290" y="221"/>
                </a:cubicBezTo>
                <a:cubicBezTo>
                  <a:pt x="291" y="217"/>
                  <a:pt x="293" y="214"/>
                  <a:pt x="294" y="210"/>
                </a:cubicBezTo>
                <a:cubicBezTo>
                  <a:pt x="294" y="206"/>
                  <a:pt x="294" y="201"/>
                  <a:pt x="294" y="196"/>
                </a:cubicBezTo>
                <a:cubicBezTo>
                  <a:pt x="294" y="195"/>
                  <a:pt x="295" y="194"/>
                  <a:pt x="295" y="193"/>
                </a:cubicBezTo>
                <a:cubicBezTo>
                  <a:pt x="294" y="192"/>
                  <a:pt x="292" y="190"/>
                  <a:pt x="291" y="189"/>
                </a:cubicBezTo>
                <a:cubicBezTo>
                  <a:pt x="291" y="184"/>
                  <a:pt x="293" y="183"/>
                  <a:pt x="296" y="182"/>
                </a:cubicBezTo>
                <a:cubicBezTo>
                  <a:pt x="296" y="180"/>
                  <a:pt x="295" y="178"/>
                  <a:pt x="296" y="176"/>
                </a:cubicBezTo>
                <a:cubicBezTo>
                  <a:pt x="296" y="173"/>
                  <a:pt x="298" y="170"/>
                  <a:pt x="297" y="166"/>
                </a:cubicBezTo>
                <a:cubicBezTo>
                  <a:pt x="297" y="163"/>
                  <a:pt x="294" y="160"/>
                  <a:pt x="293" y="156"/>
                </a:cubicBezTo>
                <a:cubicBezTo>
                  <a:pt x="293" y="154"/>
                  <a:pt x="293" y="152"/>
                  <a:pt x="293" y="150"/>
                </a:cubicBezTo>
                <a:cubicBezTo>
                  <a:pt x="293" y="149"/>
                  <a:pt x="292" y="147"/>
                  <a:pt x="292" y="145"/>
                </a:cubicBezTo>
                <a:cubicBezTo>
                  <a:pt x="292" y="142"/>
                  <a:pt x="292" y="138"/>
                  <a:pt x="292" y="135"/>
                </a:cubicBezTo>
                <a:cubicBezTo>
                  <a:pt x="292" y="134"/>
                  <a:pt x="291" y="133"/>
                  <a:pt x="290" y="132"/>
                </a:cubicBezTo>
                <a:cubicBezTo>
                  <a:pt x="290" y="130"/>
                  <a:pt x="291" y="127"/>
                  <a:pt x="292" y="126"/>
                </a:cubicBezTo>
                <a:cubicBezTo>
                  <a:pt x="293" y="122"/>
                  <a:pt x="293" y="118"/>
                  <a:pt x="294" y="114"/>
                </a:cubicBezTo>
                <a:lnTo>
                  <a:pt x="294" y="109"/>
                </a:lnTo>
                <a:cubicBezTo>
                  <a:pt x="294" y="101"/>
                  <a:pt x="293" y="96"/>
                  <a:pt x="292" y="90"/>
                </a:cubicBezTo>
                <a:cubicBezTo>
                  <a:pt x="291" y="86"/>
                  <a:pt x="294" y="80"/>
                  <a:pt x="293" y="76"/>
                </a:cubicBezTo>
                <a:cubicBezTo>
                  <a:pt x="292" y="74"/>
                  <a:pt x="291" y="69"/>
                  <a:pt x="290" y="67"/>
                </a:cubicBezTo>
                <a:cubicBezTo>
                  <a:pt x="289" y="66"/>
                  <a:pt x="287" y="64"/>
                  <a:pt x="286" y="63"/>
                </a:cubicBezTo>
                <a:cubicBezTo>
                  <a:pt x="284" y="63"/>
                  <a:pt x="283" y="63"/>
                  <a:pt x="282" y="63"/>
                </a:cubicBezTo>
                <a:cubicBezTo>
                  <a:pt x="280" y="61"/>
                  <a:pt x="278" y="58"/>
                  <a:pt x="275" y="57"/>
                </a:cubicBezTo>
                <a:cubicBezTo>
                  <a:pt x="275" y="55"/>
                  <a:pt x="275" y="55"/>
                  <a:pt x="276" y="54"/>
                </a:cubicBezTo>
                <a:cubicBezTo>
                  <a:pt x="276" y="53"/>
                  <a:pt x="277" y="53"/>
                  <a:pt x="278" y="52"/>
                </a:cubicBezTo>
                <a:cubicBezTo>
                  <a:pt x="284" y="52"/>
                  <a:pt x="281" y="59"/>
                  <a:pt x="286" y="61"/>
                </a:cubicBezTo>
                <a:lnTo>
                  <a:pt x="286" y="61"/>
                </a:lnTo>
                <a:lnTo>
                  <a:pt x="286" y="61"/>
                </a:lnTo>
                <a:cubicBezTo>
                  <a:pt x="288" y="59"/>
                  <a:pt x="294" y="51"/>
                  <a:pt x="291" y="47"/>
                </a:cubicBezTo>
                <a:cubicBezTo>
                  <a:pt x="290" y="44"/>
                  <a:pt x="286" y="45"/>
                  <a:pt x="283" y="44"/>
                </a:cubicBezTo>
                <a:cubicBezTo>
                  <a:pt x="282" y="44"/>
                  <a:pt x="281" y="44"/>
                  <a:pt x="280" y="44"/>
                </a:cubicBezTo>
                <a:cubicBezTo>
                  <a:pt x="278" y="44"/>
                  <a:pt x="277" y="48"/>
                  <a:pt x="273" y="47"/>
                </a:cubicBezTo>
                <a:cubicBezTo>
                  <a:pt x="268" y="46"/>
                  <a:pt x="265" y="42"/>
                  <a:pt x="261" y="41"/>
                </a:cubicBezTo>
                <a:cubicBezTo>
                  <a:pt x="258" y="41"/>
                  <a:pt x="255" y="43"/>
                  <a:pt x="254" y="43"/>
                </a:cubicBezTo>
                <a:cubicBezTo>
                  <a:pt x="250" y="44"/>
                  <a:pt x="246" y="41"/>
                  <a:pt x="244" y="40"/>
                </a:cubicBezTo>
                <a:cubicBezTo>
                  <a:pt x="240" y="40"/>
                  <a:pt x="239" y="43"/>
                  <a:pt x="236" y="44"/>
                </a:cubicBezTo>
                <a:cubicBezTo>
                  <a:pt x="232" y="46"/>
                  <a:pt x="227" y="47"/>
                  <a:pt x="223" y="48"/>
                </a:cubicBezTo>
                <a:cubicBezTo>
                  <a:pt x="216" y="49"/>
                  <a:pt x="215" y="44"/>
                  <a:pt x="211" y="43"/>
                </a:cubicBezTo>
                <a:cubicBezTo>
                  <a:pt x="207" y="42"/>
                  <a:pt x="204" y="44"/>
                  <a:pt x="200" y="43"/>
                </a:cubicBezTo>
                <a:cubicBezTo>
                  <a:pt x="199" y="43"/>
                  <a:pt x="197" y="42"/>
                  <a:pt x="196" y="42"/>
                </a:cubicBezTo>
                <a:cubicBezTo>
                  <a:pt x="189" y="40"/>
                  <a:pt x="186" y="46"/>
                  <a:pt x="181" y="47"/>
                </a:cubicBezTo>
                <a:cubicBezTo>
                  <a:pt x="177" y="48"/>
                  <a:pt x="173" y="47"/>
                  <a:pt x="170" y="46"/>
                </a:cubicBezTo>
                <a:cubicBezTo>
                  <a:pt x="168" y="46"/>
                  <a:pt x="166" y="47"/>
                  <a:pt x="164" y="47"/>
                </a:cubicBezTo>
                <a:cubicBezTo>
                  <a:pt x="164" y="48"/>
                  <a:pt x="165" y="48"/>
                  <a:pt x="165" y="49"/>
                </a:cubicBezTo>
                <a:cubicBezTo>
                  <a:pt x="159" y="47"/>
                  <a:pt x="154" y="47"/>
                  <a:pt x="149" y="46"/>
                </a:cubicBezTo>
                <a:cubicBezTo>
                  <a:pt x="151" y="46"/>
                  <a:pt x="154" y="45"/>
                  <a:pt x="156" y="46"/>
                </a:cubicBezTo>
                <a:cubicBezTo>
                  <a:pt x="158" y="46"/>
                  <a:pt x="160" y="48"/>
                  <a:pt x="162" y="48"/>
                </a:cubicBezTo>
                <a:cubicBezTo>
                  <a:pt x="163" y="48"/>
                  <a:pt x="163" y="47"/>
                  <a:pt x="164" y="47"/>
                </a:cubicBezTo>
                <a:cubicBezTo>
                  <a:pt x="162" y="45"/>
                  <a:pt x="160" y="42"/>
                  <a:pt x="153" y="42"/>
                </a:cubicBezTo>
                <a:cubicBezTo>
                  <a:pt x="151" y="43"/>
                  <a:pt x="148" y="43"/>
                  <a:pt x="146" y="45"/>
                </a:cubicBezTo>
                <a:cubicBezTo>
                  <a:pt x="145" y="45"/>
                  <a:pt x="144" y="46"/>
                  <a:pt x="143" y="47"/>
                </a:cubicBezTo>
                <a:cubicBezTo>
                  <a:pt x="140" y="47"/>
                  <a:pt x="138" y="47"/>
                  <a:pt x="138" y="47"/>
                </a:cubicBezTo>
                <a:lnTo>
                  <a:pt x="137" y="48"/>
                </a:lnTo>
                <a:cubicBezTo>
                  <a:pt x="133" y="48"/>
                  <a:pt x="129" y="47"/>
                  <a:pt x="127" y="47"/>
                </a:cubicBezTo>
                <a:cubicBezTo>
                  <a:pt x="126" y="46"/>
                  <a:pt x="126" y="45"/>
                  <a:pt x="125" y="43"/>
                </a:cubicBezTo>
                <a:cubicBezTo>
                  <a:pt x="124" y="42"/>
                  <a:pt x="123" y="42"/>
                  <a:pt x="122" y="41"/>
                </a:cubicBezTo>
                <a:cubicBezTo>
                  <a:pt x="119" y="41"/>
                  <a:pt x="116" y="43"/>
                  <a:pt x="113" y="44"/>
                </a:cubicBezTo>
                <a:cubicBezTo>
                  <a:pt x="111" y="45"/>
                  <a:pt x="109" y="44"/>
                  <a:pt x="106" y="45"/>
                </a:cubicBezTo>
                <a:cubicBezTo>
                  <a:pt x="104" y="46"/>
                  <a:pt x="100" y="48"/>
                  <a:pt x="96" y="46"/>
                </a:cubicBezTo>
                <a:cubicBezTo>
                  <a:pt x="94" y="46"/>
                  <a:pt x="92" y="45"/>
                  <a:pt x="90" y="44"/>
                </a:cubicBezTo>
                <a:cubicBezTo>
                  <a:pt x="89" y="44"/>
                  <a:pt x="88" y="45"/>
                  <a:pt x="88" y="45"/>
                </a:cubicBezTo>
                <a:cubicBezTo>
                  <a:pt x="87" y="45"/>
                  <a:pt x="85" y="44"/>
                  <a:pt x="84" y="44"/>
                </a:cubicBezTo>
                <a:cubicBezTo>
                  <a:pt x="81" y="43"/>
                  <a:pt x="77" y="41"/>
                  <a:pt x="74" y="42"/>
                </a:cubicBezTo>
                <a:cubicBezTo>
                  <a:pt x="72" y="42"/>
                  <a:pt x="70" y="43"/>
                  <a:pt x="68" y="44"/>
                </a:cubicBezTo>
                <a:cubicBezTo>
                  <a:pt x="66" y="44"/>
                  <a:pt x="65" y="43"/>
                  <a:pt x="64" y="43"/>
                </a:cubicBezTo>
                <a:close/>
                <a:moveTo>
                  <a:pt x="9" y="181"/>
                </a:moveTo>
                <a:cubicBezTo>
                  <a:pt x="11" y="181"/>
                  <a:pt x="11" y="180"/>
                  <a:pt x="12" y="179"/>
                </a:cubicBezTo>
                <a:cubicBezTo>
                  <a:pt x="12" y="177"/>
                  <a:pt x="12" y="177"/>
                  <a:pt x="12" y="176"/>
                </a:cubicBezTo>
                <a:cubicBezTo>
                  <a:pt x="11" y="176"/>
                  <a:pt x="10" y="176"/>
                  <a:pt x="10" y="175"/>
                </a:cubicBezTo>
                <a:cubicBezTo>
                  <a:pt x="10" y="176"/>
                  <a:pt x="9" y="176"/>
                  <a:pt x="9" y="176"/>
                </a:cubicBezTo>
                <a:cubicBezTo>
                  <a:pt x="9" y="177"/>
                  <a:pt x="8" y="179"/>
                  <a:pt x="9" y="180"/>
                </a:cubicBezTo>
                <a:cubicBezTo>
                  <a:pt x="9" y="180"/>
                  <a:pt x="9" y="181"/>
                  <a:pt x="9" y="181"/>
                </a:cubicBezTo>
                <a:close/>
                <a:moveTo>
                  <a:pt x="15" y="193"/>
                </a:moveTo>
                <a:cubicBezTo>
                  <a:pt x="17" y="193"/>
                  <a:pt x="18" y="194"/>
                  <a:pt x="19" y="193"/>
                </a:cubicBezTo>
                <a:lnTo>
                  <a:pt x="20" y="193"/>
                </a:lnTo>
                <a:cubicBezTo>
                  <a:pt x="20" y="192"/>
                  <a:pt x="20" y="192"/>
                  <a:pt x="20" y="192"/>
                </a:cubicBezTo>
                <a:cubicBezTo>
                  <a:pt x="19" y="191"/>
                  <a:pt x="19" y="191"/>
                  <a:pt x="19" y="191"/>
                </a:cubicBezTo>
                <a:cubicBezTo>
                  <a:pt x="15" y="190"/>
                  <a:pt x="11" y="190"/>
                  <a:pt x="8" y="189"/>
                </a:cubicBezTo>
                <a:cubicBezTo>
                  <a:pt x="8" y="189"/>
                  <a:pt x="8" y="189"/>
                  <a:pt x="8" y="190"/>
                </a:cubicBezTo>
                <a:cubicBezTo>
                  <a:pt x="7" y="190"/>
                  <a:pt x="7" y="191"/>
                  <a:pt x="7" y="192"/>
                </a:cubicBezTo>
                <a:cubicBezTo>
                  <a:pt x="7" y="192"/>
                  <a:pt x="8" y="193"/>
                  <a:pt x="8" y="194"/>
                </a:cubicBezTo>
                <a:cubicBezTo>
                  <a:pt x="12" y="195"/>
                  <a:pt x="12" y="194"/>
                  <a:pt x="15" y="193"/>
                </a:cubicBezTo>
                <a:close/>
                <a:moveTo>
                  <a:pt x="9" y="213"/>
                </a:moveTo>
                <a:cubicBezTo>
                  <a:pt x="9" y="212"/>
                  <a:pt x="9" y="212"/>
                  <a:pt x="8" y="211"/>
                </a:cubicBezTo>
                <a:cubicBezTo>
                  <a:pt x="8" y="211"/>
                  <a:pt x="8" y="211"/>
                  <a:pt x="8" y="210"/>
                </a:cubicBezTo>
                <a:lnTo>
                  <a:pt x="6" y="210"/>
                </a:lnTo>
                <a:cubicBezTo>
                  <a:pt x="6" y="211"/>
                  <a:pt x="5" y="212"/>
                  <a:pt x="5" y="212"/>
                </a:cubicBezTo>
                <a:cubicBezTo>
                  <a:pt x="5" y="214"/>
                  <a:pt x="5" y="214"/>
                  <a:pt x="6" y="215"/>
                </a:cubicBezTo>
                <a:cubicBezTo>
                  <a:pt x="8" y="215"/>
                  <a:pt x="8" y="214"/>
                  <a:pt x="9" y="213"/>
                </a:cubicBezTo>
                <a:close/>
                <a:moveTo>
                  <a:pt x="75" y="113"/>
                </a:moveTo>
                <a:cubicBezTo>
                  <a:pt x="75" y="99"/>
                  <a:pt x="77" y="89"/>
                  <a:pt x="82" y="83"/>
                </a:cubicBezTo>
                <a:cubicBezTo>
                  <a:pt x="87" y="77"/>
                  <a:pt x="95" y="73"/>
                  <a:pt x="106" y="73"/>
                </a:cubicBezTo>
                <a:lnTo>
                  <a:pt x="107" y="73"/>
                </a:lnTo>
                <a:cubicBezTo>
                  <a:pt x="117" y="73"/>
                  <a:pt x="125" y="77"/>
                  <a:pt x="130" y="83"/>
                </a:cubicBezTo>
                <a:cubicBezTo>
                  <a:pt x="135" y="89"/>
                  <a:pt x="137" y="99"/>
                  <a:pt x="137" y="113"/>
                </a:cubicBezTo>
                <a:lnTo>
                  <a:pt x="137" y="235"/>
                </a:lnTo>
                <a:cubicBezTo>
                  <a:pt x="137" y="243"/>
                  <a:pt x="138" y="249"/>
                  <a:pt x="141" y="253"/>
                </a:cubicBezTo>
                <a:cubicBezTo>
                  <a:pt x="144" y="257"/>
                  <a:pt x="148" y="259"/>
                  <a:pt x="153" y="259"/>
                </a:cubicBezTo>
                <a:lnTo>
                  <a:pt x="165" y="259"/>
                </a:lnTo>
                <a:lnTo>
                  <a:pt x="165" y="77"/>
                </a:lnTo>
                <a:cubicBezTo>
                  <a:pt x="165" y="73"/>
                  <a:pt x="168" y="71"/>
                  <a:pt x="174" y="71"/>
                </a:cubicBezTo>
                <a:cubicBezTo>
                  <a:pt x="180" y="71"/>
                  <a:pt x="183" y="73"/>
                  <a:pt x="183" y="77"/>
                </a:cubicBezTo>
                <a:lnTo>
                  <a:pt x="183" y="185"/>
                </a:lnTo>
                <a:lnTo>
                  <a:pt x="196" y="185"/>
                </a:lnTo>
                <a:cubicBezTo>
                  <a:pt x="202" y="185"/>
                  <a:pt x="206" y="183"/>
                  <a:pt x="209" y="179"/>
                </a:cubicBezTo>
                <a:cubicBezTo>
                  <a:pt x="212" y="175"/>
                  <a:pt x="214" y="169"/>
                  <a:pt x="214" y="161"/>
                </a:cubicBezTo>
                <a:lnTo>
                  <a:pt x="214" y="111"/>
                </a:lnTo>
                <a:cubicBezTo>
                  <a:pt x="214" y="97"/>
                  <a:pt x="216" y="87"/>
                  <a:pt x="221" y="81"/>
                </a:cubicBezTo>
                <a:cubicBezTo>
                  <a:pt x="226" y="75"/>
                  <a:pt x="234" y="72"/>
                  <a:pt x="245" y="72"/>
                </a:cubicBezTo>
                <a:lnTo>
                  <a:pt x="245" y="72"/>
                </a:lnTo>
                <a:cubicBezTo>
                  <a:pt x="256" y="72"/>
                  <a:pt x="264" y="75"/>
                  <a:pt x="269" y="81"/>
                </a:cubicBezTo>
                <a:cubicBezTo>
                  <a:pt x="274" y="87"/>
                  <a:pt x="277" y="98"/>
                  <a:pt x="277" y="111"/>
                </a:cubicBezTo>
                <a:lnTo>
                  <a:pt x="277" y="238"/>
                </a:lnTo>
                <a:cubicBezTo>
                  <a:pt x="277" y="241"/>
                  <a:pt x="274" y="243"/>
                  <a:pt x="269" y="243"/>
                </a:cubicBezTo>
                <a:cubicBezTo>
                  <a:pt x="263" y="243"/>
                  <a:pt x="261" y="241"/>
                  <a:pt x="261" y="238"/>
                </a:cubicBezTo>
                <a:lnTo>
                  <a:pt x="261" y="113"/>
                </a:lnTo>
                <a:cubicBezTo>
                  <a:pt x="261" y="105"/>
                  <a:pt x="260" y="99"/>
                  <a:pt x="259" y="95"/>
                </a:cubicBezTo>
                <a:cubicBezTo>
                  <a:pt x="257" y="92"/>
                  <a:pt x="255" y="90"/>
                  <a:pt x="252" y="90"/>
                </a:cubicBezTo>
                <a:lnTo>
                  <a:pt x="239" y="90"/>
                </a:lnTo>
                <a:cubicBezTo>
                  <a:pt x="236" y="90"/>
                  <a:pt x="234" y="92"/>
                  <a:pt x="233" y="95"/>
                </a:cubicBezTo>
                <a:cubicBezTo>
                  <a:pt x="231" y="99"/>
                  <a:pt x="231" y="105"/>
                  <a:pt x="231" y="113"/>
                </a:cubicBezTo>
                <a:lnTo>
                  <a:pt x="231" y="161"/>
                </a:lnTo>
                <a:cubicBezTo>
                  <a:pt x="231" y="175"/>
                  <a:pt x="228" y="185"/>
                  <a:pt x="222" y="191"/>
                </a:cubicBezTo>
                <a:cubicBezTo>
                  <a:pt x="215" y="198"/>
                  <a:pt x="205" y="201"/>
                  <a:pt x="192" y="201"/>
                </a:cubicBezTo>
                <a:lnTo>
                  <a:pt x="183" y="201"/>
                </a:lnTo>
                <a:lnTo>
                  <a:pt x="183" y="259"/>
                </a:lnTo>
                <a:lnTo>
                  <a:pt x="268" y="259"/>
                </a:lnTo>
                <a:cubicBezTo>
                  <a:pt x="272" y="259"/>
                  <a:pt x="274" y="262"/>
                  <a:pt x="274" y="268"/>
                </a:cubicBezTo>
                <a:cubicBezTo>
                  <a:pt x="274" y="274"/>
                  <a:pt x="272" y="277"/>
                  <a:pt x="268" y="277"/>
                </a:cubicBezTo>
                <a:lnTo>
                  <a:pt x="161" y="277"/>
                </a:lnTo>
                <a:cubicBezTo>
                  <a:pt x="147" y="277"/>
                  <a:pt x="137" y="274"/>
                  <a:pt x="131" y="268"/>
                </a:cubicBezTo>
                <a:cubicBezTo>
                  <a:pt x="125" y="261"/>
                  <a:pt x="122" y="252"/>
                  <a:pt x="122" y="238"/>
                </a:cubicBezTo>
                <a:lnTo>
                  <a:pt x="122" y="113"/>
                </a:lnTo>
                <a:cubicBezTo>
                  <a:pt x="122" y="105"/>
                  <a:pt x="121" y="99"/>
                  <a:pt x="119" y="95"/>
                </a:cubicBezTo>
                <a:cubicBezTo>
                  <a:pt x="118" y="92"/>
                  <a:pt x="116" y="90"/>
                  <a:pt x="113" y="90"/>
                </a:cubicBezTo>
                <a:lnTo>
                  <a:pt x="100" y="90"/>
                </a:lnTo>
                <a:cubicBezTo>
                  <a:pt x="97" y="90"/>
                  <a:pt x="95" y="92"/>
                  <a:pt x="93" y="95"/>
                </a:cubicBezTo>
                <a:cubicBezTo>
                  <a:pt x="92" y="99"/>
                  <a:pt x="91" y="105"/>
                  <a:pt x="91" y="113"/>
                </a:cubicBezTo>
                <a:lnTo>
                  <a:pt x="91" y="270"/>
                </a:lnTo>
                <a:cubicBezTo>
                  <a:pt x="91" y="274"/>
                  <a:pt x="89" y="276"/>
                  <a:pt x="83" y="276"/>
                </a:cubicBezTo>
                <a:cubicBezTo>
                  <a:pt x="78" y="276"/>
                  <a:pt x="75" y="274"/>
                  <a:pt x="75" y="270"/>
                </a:cubicBezTo>
                <a:lnTo>
                  <a:pt x="75" y="113"/>
                </a:lnTo>
                <a:close/>
                <a:moveTo>
                  <a:pt x="363" y="72"/>
                </a:moveTo>
                <a:lnTo>
                  <a:pt x="548" y="72"/>
                </a:lnTo>
                <a:cubicBezTo>
                  <a:pt x="552" y="72"/>
                  <a:pt x="554" y="75"/>
                  <a:pt x="554" y="81"/>
                </a:cubicBezTo>
                <a:cubicBezTo>
                  <a:pt x="554" y="86"/>
                  <a:pt x="552" y="89"/>
                  <a:pt x="548" y="89"/>
                </a:cubicBezTo>
                <a:lnTo>
                  <a:pt x="464" y="89"/>
                </a:lnTo>
                <a:lnTo>
                  <a:pt x="464" y="131"/>
                </a:lnTo>
                <a:lnTo>
                  <a:pt x="548" y="131"/>
                </a:lnTo>
                <a:cubicBezTo>
                  <a:pt x="552" y="131"/>
                  <a:pt x="554" y="134"/>
                  <a:pt x="554" y="139"/>
                </a:cubicBezTo>
                <a:cubicBezTo>
                  <a:pt x="554" y="145"/>
                  <a:pt x="552" y="148"/>
                  <a:pt x="548" y="148"/>
                </a:cubicBezTo>
                <a:lnTo>
                  <a:pt x="464" y="148"/>
                </a:lnTo>
                <a:lnTo>
                  <a:pt x="464" y="166"/>
                </a:lnTo>
                <a:cubicBezTo>
                  <a:pt x="464" y="174"/>
                  <a:pt x="465" y="180"/>
                  <a:pt x="469" y="184"/>
                </a:cubicBezTo>
                <a:cubicBezTo>
                  <a:pt x="473" y="188"/>
                  <a:pt x="479" y="190"/>
                  <a:pt x="487" y="190"/>
                </a:cubicBezTo>
                <a:lnTo>
                  <a:pt x="518" y="190"/>
                </a:lnTo>
                <a:cubicBezTo>
                  <a:pt x="531" y="190"/>
                  <a:pt x="541" y="193"/>
                  <a:pt x="548" y="199"/>
                </a:cubicBezTo>
                <a:cubicBezTo>
                  <a:pt x="554" y="205"/>
                  <a:pt x="557" y="215"/>
                  <a:pt x="557" y="229"/>
                </a:cubicBezTo>
                <a:lnTo>
                  <a:pt x="557" y="236"/>
                </a:lnTo>
                <a:cubicBezTo>
                  <a:pt x="557" y="249"/>
                  <a:pt x="554" y="259"/>
                  <a:pt x="548" y="265"/>
                </a:cubicBezTo>
                <a:cubicBezTo>
                  <a:pt x="541" y="272"/>
                  <a:pt x="531" y="275"/>
                  <a:pt x="518" y="275"/>
                </a:cubicBezTo>
                <a:lnTo>
                  <a:pt x="395" y="275"/>
                </a:lnTo>
                <a:cubicBezTo>
                  <a:pt x="381" y="275"/>
                  <a:pt x="371" y="272"/>
                  <a:pt x="365" y="265"/>
                </a:cubicBezTo>
                <a:cubicBezTo>
                  <a:pt x="359" y="259"/>
                  <a:pt x="355" y="249"/>
                  <a:pt x="355" y="236"/>
                </a:cubicBezTo>
                <a:lnTo>
                  <a:pt x="355" y="229"/>
                </a:lnTo>
                <a:cubicBezTo>
                  <a:pt x="355" y="215"/>
                  <a:pt x="358" y="205"/>
                  <a:pt x="364" y="199"/>
                </a:cubicBezTo>
                <a:cubicBezTo>
                  <a:pt x="369" y="193"/>
                  <a:pt x="378" y="190"/>
                  <a:pt x="390" y="190"/>
                </a:cubicBezTo>
                <a:lnTo>
                  <a:pt x="420" y="190"/>
                </a:lnTo>
                <a:cubicBezTo>
                  <a:pt x="423" y="190"/>
                  <a:pt x="425" y="192"/>
                  <a:pt x="425" y="198"/>
                </a:cubicBezTo>
                <a:cubicBezTo>
                  <a:pt x="425" y="203"/>
                  <a:pt x="423" y="206"/>
                  <a:pt x="420" y="206"/>
                </a:cubicBezTo>
                <a:lnTo>
                  <a:pt x="387" y="206"/>
                </a:lnTo>
                <a:cubicBezTo>
                  <a:pt x="382" y="206"/>
                  <a:pt x="378" y="207"/>
                  <a:pt x="375" y="210"/>
                </a:cubicBezTo>
                <a:cubicBezTo>
                  <a:pt x="373" y="212"/>
                  <a:pt x="372" y="216"/>
                  <a:pt x="372" y="221"/>
                </a:cubicBezTo>
                <a:lnTo>
                  <a:pt x="372" y="243"/>
                </a:lnTo>
                <a:cubicBezTo>
                  <a:pt x="372" y="249"/>
                  <a:pt x="373" y="253"/>
                  <a:pt x="377" y="255"/>
                </a:cubicBezTo>
                <a:cubicBezTo>
                  <a:pt x="381" y="258"/>
                  <a:pt x="387" y="259"/>
                  <a:pt x="395" y="259"/>
                </a:cubicBezTo>
                <a:lnTo>
                  <a:pt x="517" y="259"/>
                </a:lnTo>
                <a:cubicBezTo>
                  <a:pt x="525" y="259"/>
                  <a:pt x="531" y="258"/>
                  <a:pt x="535" y="255"/>
                </a:cubicBezTo>
                <a:cubicBezTo>
                  <a:pt x="539" y="253"/>
                  <a:pt x="541" y="249"/>
                  <a:pt x="541" y="243"/>
                </a:cubicBezTo>
                <a:lnTo>
                  <a:pt x="541" y="221"/>
                </a:lnTo>
                <a:cubicBezTo>
                  <a:pt x="541" y="216"/>
                  <a:pt x="539" y="212"/>
                  <a:pt x="535" y="210"/>
                </a:cubicBezTo>
                <a:cubicBezTo>
                  <a:pt x="532" y="207"/>
                  <a:pt x="525" y="206"/>
                  <a:pt x="517" y="206"/>
                </a:cubicBezTo>
                <a:lnTo>
                  <a:pt x="487" y="206"/>
                </a:lnTo>
                <a:cubicBezTo>
                  <a:pt x="473" y="206"/>
                  <a:pt x="463" y="203"/>
                  <a:pt x="457" y="197"/>
                </a:cubicBezTo>
                <a:cubicBezTo>
                  <a:pt x="451" y="190"/>
                  <a:pt x="448" y="180"/>
                  <a:pt x="448" y="167"/>
                </a:cubicBezTo>
                <a:lnTo>
                  <a:pt x="448" y="148"/>
                </a:lnTo>
                <a:lnTo>
                  <a:pt x="363" y="148"/>
                </a:lnTo>
                <a:cubicBezTo>
                  <a:pt x="359" y="148"/>
                  <a:pt x="357" y="145"/>
                  <a:pt x="357" y="139"/>
                </a:cubicBezTo>
                <a:cubicBezTo>
                  <a:pt x="357" y="134"/>
                  <a:pt x="359" y="131"/>
                  <a:pt x="363" y="131"/>
                </a:cubicBezTo>
                <a:lnTo>
                  <a:pt x="448" y="131"/>
                </a:lnTo>
                <a:lnTo>
                  <a:pt x="448" y="90"/>
                </a:lnTo>
                <a:lnTo>
                  <a:pt x="363" y="90"/>
                </a:lnTo>
                <a:cubicBezTo>
                  <a:pt x="359" y="90"/>
                  <a:pt x="357" y="87"/>
                  <a:pt x="357" y="81"/>
                </a:cubicBezTo>
                <a:cubicBezTo>
                  <a:pt x="357" y="75"/>
                  <a:pt x="359" y="72"/>
                  <a:pt x="363" y="72"/>
                </a:cubicBezTo>
                <a:close/>
                <a:moveTo>
                  <a:pt x="83" y="341"/>
                </a:moveTo>
                <a:lnTo>
                  <a:pt x="268" y="341"/>
                </a:lnTo>
                <a:cubicBezTo>
                  <a:pt x="272" y="341"/>
                  <a:pt x="274" y="344"/>
                  <a:pt x="274" y="350"/>
                </a:cubicBezTo>
                <a:cubicBezTo>
                  <a:pt x="274" y="355"/>
                  <a:pt x="272" y="358"/>
                  <a:pt x="268" y="358"/>
                </a:cubicBezTo>
                <a:lnTo>
                  <a:pt x="183" y="358"/>
                </a:lnTo>
                <a:lnTo>
                  <a:pt x="183" y="389"/>
                </a:lnTo>
                <a:lnTo>
                  <a:pt x="237" y="389"/>
                </a:lnTo>
                <a:cubicBezTo>
                  <a:pt x="251" y="389"/>
                  <a:pt x="261" y="392"/>
                  <a:pt x="267" y="397"/>
                </a:cubicBezTo>
                <a:cubicBezTo>
                  <a:pt x="273" y="401"/>
                  <a:pt x="277" y="409"/>
                  <a:pt x="277" y="420"/>
                </a:cubicBezTo>
                <a:lnTo>
                  <a:pt x="277" y="421"/>
                </a:lnTo>
                <a:cubicBezTo>
                  <a:pt x="277" y="432"/>
                  <a:pt x="273" y="440"/>
                  <a:pt x="267" y="445"/>
                </a:cubicBezTo>
                <a:cubicBezTo>
                  <a:pt x="261" y="450"/>
                  <a:pt x="251" y="453"/>
                  <a:pt x="237" y="453"/>
                </a:cubicBezTo>
                <a:lnTo>
                  <a:pt x="183" y="453"/>
                </a:lnTo>
                <a:lnTo>
                  <a:pt x="183" y="481"/>
                </a:lnTo>
                <a:lnTo>
                  <a:pt x="268" y="481"/>
                </a:lnTo>
                <a:cubicBezTo>
                  <a:pt x="272" y="481"/>
                  <a:pt x="274" y="484"/>
                  <a:pt x="274" y="490"/>
                </a:cubicBezTo>
                <a:cubicBezTo>
                  <a:pt x="274" y="495"/>
                  <a:pt x="272" y="498"/>
                  <a:pt x="268" y="498"/>
                </a:cubicBezTo>
                <a:lnTo>
                  <a:pt x="183" y="498"/>
                </a:lnTo>
                <a:lnTo>
                  <a:pt x="183" y="528"/>
                </a:lnTo>
                <a:lnTo>
                  <a:pt x="268" y="528"/>
                </a:lnTo>
                <a:cubicBezTo>
                  <a:pt x="272" y="528"/>
                  <a:pt x="274" y="531"/>
                  <a:pt x="274" y="536"/>
                </a:cubicBezTo>
                <a:cubicBezTo>
                  <a:pt x="274" y="541"/>
                  <a:pt x="272" y="544"/>
                  <a:pt x="268" y="544"/>
                </a:cubicBezTo>
                <a:lnTo>
                  <a:pt x="83" y="544"/>
                </a:lnTo>
                <a:cubicBezTo>
                  <a:pt x="79" y="544"/>
                  <a:pt x="77" y="541"/>
                  <a:pt x="77" y="536"/>
                </a:cubicBezTo>
                <a:cubicBezTo>
                  <a:pt x="77" y="531"/>
                  <a:pt x="79" y="528"/>
                  <a:pt x="83" y="528"/>
                </a:cubicBezTo>
                <a:lnTo>
                  <a:pt x="167" y="528"/>
                </a:lnTo>
                <a:lnTo>
                  <a:pt x="167" y="498"/>
                </a:lnTo>
                <a:lnTo>
                  <a:pt x="83" y="498"/>
                </a:lnTo>
                <a:cubicBezTo>
                  <a:pt x="79" y="498"/>
                  <a:pt x="77" y="495"/>
                  <a:pt x="77" y="490"/>
                </a:cubicBezTo>
                <a:cubicBezTo>
                  <a:pt x="77" y="484"/>
                  <a:pt x="79" y="481"/>
                  <a:pt x="83" y="481"/>
                </a:cubicBezTo>
                <a:lnTo>
                  <a:pt x="167" y="481"/>
                </a:lnTo>
                <a:lnTo>
                  <a:pt x="167" y="453"/>
                </a:lnTo>
                <a:lnTo>
                  <a:pt x="115" y="453"/>
                </a:lnTo>
                <a:cubicBezTo>
                  <a:pt x="101" y="453"/>
                  <a:pt x="91" y="450"/>
                  <a:pt x="85" y="445"/>
                </a:cubicBezTo>
                <a:cubicBezTo>
                  <a:pt x="78" y="440"/>
                  <a:pt x="75" y="432"/>
                  <a:pt x="75" y="421"/>
                </a:cubicBezTo>
                <a:lnTo>
                  <a:pt x="75" y="420"/>
                </a:lnTo>
                <a:cubicBezTo>
                  <a:pt x="75" y="409"/>
                  <a:pt x="78" y="401"/>
                  <a:pt x="85" y="397"/>
                </a:cubicBezTo>
                <a:cubicBezTo>
                  <a:pt x="91" y="392"/>
                  <a:pt x="101" y="389"/>
                  <a:pt x="115" y="389"/>
                </a:cubicBezTo>
                <a:lnTo>
                  <a:pt x="167" y="389"/>
                </a:lnTo>
                <a:lnTo>
                  <a:pt x="167" y="359"/>
                </a:lnTo>
                <a:lnTo>
                  <a:pt x="83" y="359"/>
                </a:lnTo>
                <a:cubicBezTo>
                  <a:pt x="79" y="359"/>
                  <a:pt x="77" y="356"/>
                  <a:pt x="77" y="350"/>
                </a:cubicBezTo>
                <a:cubicBezTo>
                  <a:pt x="77" y="344"/>
                  <a:pt x="79" y="341"/>
                  <a:pt x="83" y="341"/>
                </a:cubicBezTo>
                <a:close/>
                <a:moveTo>
                  <a:pt x="91" y="415"/>
                </a:moveTo>
                <a:lnTo>
                  <a:pt x="91" y="428"/>
                </a:lnTo>
                <a:cubicBezTo>
                  <a:pt x="91" y="431"/>
                  <a:pt x="93" y="433"/>
                  <a:pt x="97" y="435"/>
                </a:cubicBezTo>
                <a:cubicBezTo>
                  <a:pt x="101" y="436"/>
                  <a:pt x="107" y="437"/>
                  <a:pt x="115" y="437"/>
                </a:cubicBezTo>
                <a:lnTo>
                  <a:pt x="237" y="437"/>
                </a:lnTo>
                <a:cubicBezTo>
                  <a:pt x="245" y="437"/>
                  <a:pt x="251" y="436"/>
                  <a:pt x="255" y="435"/>
                </a:cubicBezTo>
                <a:cubicBezTo>
                  <a:pt x="259" y="433"/>
                  <a:pt x="261" y="431"/>
                  <a:pt x="261" y="428"/>
                </a:cubicBezTo>
                <a:lnTo>
                  <a:pt x="261" y="415"/>
                </a:lnTo>
                <a:cubicBezTo>
                  <a:pt x="261" y="412"/>
                  <a:pt x="259" y="410"/>
                  <a:pt x="255" y="409"/>
                </a:cubicBezTo>
                <a:cubicBezTo>
                  <a:pt x="251" y="407"/>
                  <a:pt x="245" y="407"/>
                  <a:pt x="237" y="407"/>
                </a:cubicBezTo>
                <a:lnTo>
                  <a:pt x="115" y="407"/>
                </a:lnTo>
                <a:cubicBezTo>
                  <a:pt x="106" y="407"/>
                  <a:pt x="100" y="407"/>
                  <a:pt x="97" y="409"/>
                </a:cubicBezTo>
                <a:cubicBezTo>
                  <a:pt x="93" y="410"/>
                  <a:pt x="91" y="412"/>
                  <a:pt x="91" y="415"/>
                </a:cubicBezTo>
                <a:close/>
                <a:moveTo>
                  <a:pt x="361" y="341"/>
                </a:moveTo>
                <a:lnTo>
                  <a:pt x="407" y="341"/>
                </a:lnTo>
                <a:cubicBezTo>
                  <a:pt x="421" y="341"/>
                  <a:pt x="431" y="343"/>
                  <a:pt x="437" y="348"/>
                </a:cubicBezTo>
                <a:cubicBezTo>
                  <a:pt x="443" y="353"/>
                  <a:pt x="446" y="362"/>
                  <a:pt x="446" y="373"/>
                </a:cubicBezTo>
                <a:lnTo>
                  <a:pt x="446" y="373"/>
                </a:lnTo>
                <a:lnTo>
                  <a:pt x="467" y="373"/>
                </a:lnTo>
                <a:lnTo>
                  <a:pt x="467" y="373"/>
                </a:lnTo>
                <a:cubicBezTo>
                  <a:pt x="467" y="362"/>
                  <a:pt x="470" y="353"/>
                  <a:pt x="476" y="348"/>
                </a:cubicBezTo>
                <a:cubicBezTo>
                  <a:pt x="482" y="343"/>
                  <a:pt x="492" y="341"/>
                  <a:pt x="506" y="341"/>
                </a:cubicBezTo>
                <a:lnTo>
                  <a:pt x="549" y="341"/>
                </a:lnTo>
                <a:cubicBezTo>
                  <a:pt x="553" y="341"/>
                  <a:pt x="555" y="344"/>
                  <a:pt x="555" y="350"/>
                </a:cubicBezTo>
                <a:cubicBezTo>
                  <a:pt x="555" y="355"/>
                  <a:pt x="553" y="358"/>
                  <a:pt x="549" y="358"/>
                </a:cubicBezTo>
                <a:lnTo>
                  <a:pt x="504" y="358"/>
                </a:lnTo>
                <a:cubicBezTo>
                  <a:pt x="496" y="358"/>
                  <a:pt x="491" y="359"/>
                  <a:pt x="487" y="360"/>
                </a:cubicBezTo>
                <a:cubicBezTo>
                  <a:pt x="484" y="362"/>
                  <a:pt x="483" y="364"/>
                  <a:pt x="483" y="367"/>
                </a:cubicBezTo>
                <a:lnTo>
                  <a:pt x="483" y="373"/>
                </a:lnTo>
                <a:lnTo>
                  <a:pt x="549" y="373"/>
                </a:lnTo>
                <a:cubicBezTo>
                  <a:pt x="553" y="373"/>
                  <a:pt x="555" y="376"/>
                  <a:pt x="555" y="382"/>
                </a:cubicBezTo>
                <a:cubicBezTo>
                  <a:pt x="555" y="388"/>
                  <a:pt x="553" y="391"/>
                  <a:pt x="549" y="391"/>
                </a:cubicBezTo>
                <a:lnTo>
                  <a:pt x="464" y="391"/>
                </a:lnTo>
                <a:lnTo>
                  <a:pt x="464" y="405"/>
                </a:lnTo>
                <a:lnTo>
                  <a:pt x="550" y="405"/>
                </a:lnTo>
                <a:cubicBezTo>
                  <a:pt x="554" y="405"/>
                  <a:pt x="556" y="408"/>
                  <a:pt x="556" y="413"/>
                </a:cubicBezTo>
                <a:cubicBezTo>
                  <a:pt x="556" y="418"/>
                  <a:pt x="554" y="421"/>
                  <a:pt x="550" y="421"/>
                </a:cubicBezTo>
                <a:lnTo>
                  <a:pt x="500" y="421"/>
                </a:lnTo>
                <a:lnTo>
                  <a:pt x="500" y="427"/>
                </a:lnTo>
                <a:cubicBezTo>
                  <a:pt x="500" y="429"/>
                  <a:pt x="501" y="432"/>
                  <a:pt x="504" y="433"/>
                </a:cubicBezTo>
                <a:cubicBezTo>
                  <a:pt x="507" y="434"/>
                  <a:pt x="511" y="435"/>
                  <a:pt x="516" y="435"/>
                </a:cubicBezTo>
                <a:lnTo>
                  <a:pt x="550" y="435"/>
                </a:lnTo>
                <a:cubicBezTo>
                  <a:pt x="554" y="435"/>
                  <a:pt x="556" y="438"/>
                  <a:pt x="556" y="443"/>
                </a:cubicBezTo>
                <a:cubicBezTo>
                  <a:pt x="556" y="448"/>
                  <a:pt x="554" y="451"/>
                  <a:pt x="550" y="451"/>
                </a:cubicBezTo>
                <a:lnTo>
                  <a:pt x="520" y="451"/>
                </a:lnTo>
                <a:cubicBezTo>
                  <a:pt x="507" y="451"/>
                  <a:pt x="498" y="448"/>
                  <a:pt x="493" y="444"/>
                </a:cubicBezTo>
                <a:cubicBezTo>
                  <a:pt x="487" y="439"/>
                  <a:pt x="484" y="431"/>
                  <a:pt x="484" y="421"/>
                </a:cubicBezTo>
                <a:lnTo>
                  <a:pt x="484" y="421"/>
                </a:lnTo>
                <a:lnTo>
                  <a:pt x="464" y="421"/>
                </a:lnTo>
                <a:lnTo>
                  <a:pt x="464" y="466"/>
                </a:lnTo>
                <a:lnTo>
                  <a:pt x="550" y="466"/>
                </a:lnTo>
                <a:cubicBezTo>
                  <a:pt x="554" y="466"/>
                  <a:pt x="556" y="469"/>
                  <a:pt x="556" y="474"/>
                </a:cubicBezTo>
                <a:cubicBezTo>
                  <a:pt x="556" y="480"/>
                  <a:pt x="554" y="483"/>
                  <a:pt x="550" y="483"/>
                </a:cubicBezTo>
                <a:lnTo>
                  <a:pt x="464" y="483"/>
                </a:lnTo>
                <a:lnTo>
                  <a:pt x="464" y="497"/>
                </a:lnTo>
                <a:lnTo>
                  <a:pt x="518" y="497"/>
                </a:lnTo>
                <a:cubicBezTo>
                  <a:pt x="531" y="497"/>
                  <a:pt x="541" y="498"/>
                  <a:pt x="548" y="502"/>
                </a:cubicBezTo>
                <a:cubicBezTo>
                  <a:pt x="554" y="506"/>
                  <a:pt x="557" y="512"/>
                  <a:pt x="557" y="520"/>
                </a:cubicBezTo>
                <a:lnTo>
                  <a:pt x="557" y="520"/>
                </a:lnTo>
                <a:cubicBezTo>
                  <a:pt x="557" y="529"/>
                  <a:pt x="554" y="535"/>
                  <a:pt x="548" y="538"/>
                </a:cubicBezTo>
                <a:cubicBezTo>
                  <a:pt x="541" y="542"/>
                  <a:pt x="531" y="544"/>
                  <a:pt x="518" y="544"/>
                </a:cubicBezTo>
                <a:lnTo>
                  <a:pt x="395" y="544"/>
                </a:lnTo>
                <a:cubicBezTo>
                  <a:pt x="381" y="544"/>
                  <a:pt x="371" y="542"/>
                  <a:pt x="365" y="538"/>
                </a:cubicBezTo>
                <a:cubicBezTo>
                  <a:pt x="359" y="535"/>
                  <a:pt x="355" y="529"/>
                  <a:pt x="355" y="520"/>
                </a:cubicBezTo>
                <a:lnTo>
                  <a:pt x="355" y="520"/>
                </a:lnTo>
                <a:cubicBezTo>
                  <a:pt x="355" y="511"/>
                  <a:pt x="359" y="506"/>
                  <a:pt x="365" y="502"/>
                </a:cubicBezTo>
                <a:cubicBezTo>
                  <a:pt x="371" y="498"/>
                  <a:pt x="381" y="497"/>
                  <a:pt x="395" y="497"/>
                </a:cubicBezTo>
                <a:lnTo>
                  <a:pt x="448" y="497"/>
                </a:lnTo>
                <a:lnTo>
                  <a:pt x="448" y="483"/>
                </a:lnTo>
                <a:lnTo>
                  <a:pt x="360" y="483"/>
                </a:lnTo>
                <a:cubicBezTo>
                  <a:pt x="356" y="483"/>
                  <a:pt x="354" y="480"/>
                  <a:pt x="354" y="474"/>
                </a:cubicBezTo>
                <a:cubicBezTo>
                  <a:pt x="354" y="469"/>
                  <a:pt x="356" y="466"/>
                  <a:pt x="360" y="466"/>
                </a:cubicBezTo>
                <a:lnTo>
                  <a:pt x="448" y="466"/>
                </a:lnTo>
                <a:lnTo>
                  <a:pt x="448" y="421"/>
                </a:lnTo>
                <a:lnTo>
                  <a:pt x="427" y="421"/>
                </a:lnTo>
                <a:lnTo>
                  <a:pt x="427" y="421"/>
                </a:lnTo>
                <a:cubicBezTo>
                  <a:pt x="427" y="431"/>
                  <a:pt x="425" y="439"/>
                  <a:pt x="419" y="444"/>
                </a:cubicBezTo>
                <a:cubicBezTo>
                  <a:pt x="413" y="448"/>
                  <a:pt x="404" y="451"/>
                  <a:pt x="391" y="451"/>
                </a:cubicBezTo>
                <a:lnTo>
                  <a:pt x="361" y="451"/>
                </a:lnTo>
                <a:cubicBezTo>
                  <a:pt x="357" y="451"/>
                  <a:pt x="355" y="448"/>
                  <a:pt x="355" y="443"/>
                </a:cubicBezTo>
                <a:cubicBezTo>
                  <a:pt x="355" y="438"/>
                  <a:pt x="357" y="435"/>
                  <a:pt x="361" y="435"/>
                </a:cubicBezTo>
                <a:lnTo>
                  <a:pt x="394" y="435"/>
                </a:lnTo>
                <a:cubicBezTo>
                  <a:pt x="399" y="435"/>
                  <a:pt x="403" y="434"/>
                  <a:pt x="406" y="433"/>
                </a:cubicBezTo>
                <a:cubicBezTo>
                  <a:pt x="409" y="432"/>
                  <a:pt x="410" y="429"/>
                  <a:pt x="410" y="427"/>
                </a:cubicBezTo>
                <a:lnTo>
                  <a:pt x="410" y="421"/>
                </a:lnTo>
                <a:lnTo>
                  <a:pt x="361" y="421"/>
                </a:lnTo>
                <a:cubicBezTo>
                  <a:pt x="357" y="421"/>
                  <a:pt x="355" y="418"/>
                  <a:pt x="355" y="413"/>
                </a:cubicBezTo>
                <a:cubicBezTo>
                  <a:pt x="355" y="408"/>
                  <a:pt x="357" y="405"/>
                  <a:pt x="361" y="405"/>
                </a:cubicBezTo>
                <a:lnTo>
                  <a:pt x="448" y="405"/>
                </a:lnTo>
                <a:lnTo>
                  <a:pt x="448" y="391"/>
                </a:lnTo>
                <a:lnTo>
                  <a:pt x="361" y="391"/>
                </a:lnTo>
                <a:cubicBezTo>
                  <a:pt x="357" y="391"/>
                  <a:pt x="355" y="388"/>
                  <a:pt x="355" y="382"/>
                </a:cubicBezTo>
                <a:cubicBezTo>
                  <a:pt x="355" y="376"/>
                  <a:pt x="357" y="373"/>
                  <a:pt x="361" y="373"/>
                </a:cubicBezTo>
                <a:lnTo>
                  <a:pt x="428" y="373"/>
                </a:lnTo>
                <a:lnTo>
                  <a:pt x="428" y="367"/>
                </a:lnTo>
                <a:cubicBezTo>
                  <a:pt x="428" y="364"/>
                  <a:pt x="427" y="362"/>
                  <a:pt x="423" y="361"/>
                </a:cubicBezTo>
                <a:cubicBezTo>
                  <a:pt x="420" y="359"/>
                  <a:pt x="414" y="359"/>
                  <a:pt x="406" y="359"/>
                </a:cubicBezTo>
                <a:lnTo>
                  <a:pt x="361" y="359"/>
                </a:lnTo>
                <a:cubicBezTo>
                  <a:pt x="357" y="359"/>
                  <a:pt x="355" y="356"/>
                  <a:pt x="355" y="350"/>
                </a:cubicBezTo>
                <a:cubicBezTo>
                  <a:pt x="355" y="344"/>
                  <a:pt x="357" y="341"/>
                  <a:pt x="361" y="341"/>
                </a:cubicBezTo>
                <a:close/>
                <a:moveTo>
                  <a:pt x="372" y="518"/>
                </a:moveTo>
                <a:lnTo>
                  <a:pt x="372" y="524"/>
                </a:lnTo>
                <a:cubicBezTo>
                  <a:pt x="372" y="525"/>
                  <a:pt x="373" y="526"/>
                  <a:pt x="377" y="527"/>
                </a:cubicBezTo>
                <a:cubicBezTo>
                  <a:pt x="381" y="528"/>
                  <a:pt x="387" y="528"/>
                  <a:pt x="395" y="528"/>
                </a:cubicBezTo>
                <a:lnTo>
                  <a:pt x="517" y="528"/>
                </a:lnTo>
                <a:cubicBezTo>
                  <a:pt x="525" y="528"/>
                  <a:pt x="531" y="528"/>
                  <a:pt x="535" y="527"/>
                </a:cubicBezTo>
                <a:cubicBezTo>
                  <a:pt x="539" y="526"/>
                  <a:pt x="541" y="525"/>
                  <a:pt x="541" y="524"/>
                </a:cubicBezTo>
                <a:lnTo>
                  <a:pt x="541" y="518"/>
                </a:lnTo>
                <a:cubicBezTo>
                  <a:pt x="541" y="516"/>
                  <a:pt x="539" y="515"/>
                  <a:pt x="535" y="515"/>
                </a:cubicBezTo>
                <a:cubicBezTo>
                  <a:pt x="532" y="514"/>
                  <a:pt x="526" y="514"/>
                  <a:pt x="517" y="514"/>
                </a:cubicBezTo>
                <a:lnTo>
                  <a:pt x="395" y="514"/>
                </a:lnTo>
                <a:cubicBezTo>
                  <a:pt x="387" y="514"/>
                  <a:pt x="381" y="514"/>
                  <a:pt x="377" y="515"/>
                </a:cubicBezTo>
                <a:cubicBezTo>
                  <a:pt x="373" y="515"/>
                  <a:pt x="372" y="516"/>
                  <a:pt x="372" y="518"/>
                </a:cubicBezTo>
                <a:close/>
              </a:path>
            </a:pathLst>
          </a:custGeom>
          <a:solidFill>
            <a:srgbClr val="C73E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Tm="5120">
        <p14:prism/>
      </p:transition>
    </mc:Choice>
    <mc:Fallback xmlns="">
      <p:transition spd="slow" advTm="512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000" fill="hold"/>
                                        <p:tgtEl>
                                          <p:spTgt spid="86"/>
                                        </p:tgtEl>
                                        <p:attrNameLst>
                                          <p:attrName>r</p:attrName>
                                        </p:attrNameLst>
                                      </p:cBhvr>
                                    </p:animRot>
                                  </p:childTnLst>
                                </p:cTn>
                              </p:par>
                              <p:par>
                                <p:cTn id="7" presetID="8" presetClass="emph" presetSubtype="0" repeatCount="indefinite" fill="hold" nodeType="withEffect">
                                  <p:stCondLst>
                                    <p:cond delay="500"/>
                                  </p:stCondLst>
                                  <p:childTnLst>
                                    <p:animRot by="-21600000">
                                      <p:cBhvr>
                                        <p:cTn id="8" dur="4000" fill="hold"/>
                                        <p:tgtEl>
                                          <p:spTgt spid="87"/>
                                        </p:tgtEl>
                                        <p:attrNameLst>
                                          <p:attrName>r</p:attrName>
                                        </p:attrNameLst>
                                      </p:cBhvr>
                                    </p:animRot>
                                  </p:childTnLst>
                                </p:cTn>
                              </p:par>
                              <p:par>
                                <p:cTn id="9" presetID="2" presetClass="entr" presetSubtype="8" fill="hold" grpId="0" nodeType="withEffect">
                                  <p:stCondLst>
                                    <p:cond delay="500"/>
                                  </p:stCondLst>
                                  <p:childTnLst>
                                    <p:set>
                                      <p:cBhvr>
                                        <p:cTn id="10" dur="1" fill="hold">
                                          <p:stCondLst>
                                            <p:cond delay="0"/>
                                          </p:stCondLst>
                                        </p:cTn>
                                        <p:tgtEl>
                                          <p:spTgt spid="126"/>
                                        </p:tgtEl>
                                        <p:attrNameLst>
                                          <p:attrName>style.visibility</p:attrName>
                                        </p:attrNameLst>
                                      </p:cBhvr>
                                      <p:to>
                                        <p:strVal val="visible"/>
                                      </p:to>
                                    </p:set>
                                    <p:anim calcmode="lin" valueType="num">
                                      <p:cBhvr additive="base">
                                        <p:cTn id="11" dur="500" fill="hold"/>
                                        <p:tgtEl>
                                          <p:spTgt spid="126"/>
                                        </p:tgtEl>
                                        <p:attrNameLst>
                                          <p:attrName>ppt_x</p:attrName>
                                        </p:attrNameLst>
                                      </p:cBhvr>
                                      <p:tavLst>
                                        <p:tav tm="0">
                                          <p:val>
                                            <p:strVal val="0-#ppt_w/2"/>
                                          </p:val>
                                        </p:tav>
                                        <p:tav tm="100000">
                                          <p:val>
                                            <p:strVal val="#ppt_x"/>
                                          </p:val>
                                        </p:tav>
                                      </p:tavLst>
                                    </p:anim>
                                    <p:anim calcmode="lin" valueType="num">
                                      <p:cBhvr additive="base">
                                        <p:cTn id="12" dur="500" fill="hold"/>
                                        <p:tgtEl>
                                          <p:spTgt spid="12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41" presetClass="entr" presetSubtype="0" fill="hold" grpId="0" nodeType="withEffect">
                                  <p:stCondLst>
                                    <p:cond delay="500"/>
                                  </p:stCondLst>
                                  <p:iterate type="lt">
                                    <p:tmPct val="10000"/>
                                  </p:iterate>
                                  <p:childTnLst>
                                    <p:set>
                                      <p:cBhvr>
                                        <p:cTn id="18" dur="1" fill="hold">
                                          <p:stCondLst>
                                            <p:cond delay="0"/>
                                          </p:stCondLst>
                                        </p:cTn>
                                        <p:tgtEl>
                                          <p:spTgt spid="61"/>
                                        </p:tgtEl>
                                        <p:attrNameLst>
                                          <p:attrName>style.visibility</p:attrName>
                                        </p:attrNameLst>
                                      </p:cBhvr>
                                      <p:to>
                                        <p:strVal val="visible"/>
                                      </p:to>
                                    </p:set>
                                    <p:anim calcmode="lin" valueType="num">
                                      <p:cBhvr>
                                        <p:cTn id="19" dur="300" fill="hold"/>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61"/>
                                        </p:tgtEl>
                                        <p:attrNameLst>
                                          <p:attrName>ppt_y</p:attrName>
                                        </p:attrNameLst>
                                      </p:cBhvr>
                                      <p:tavLst>
                                        <p:tav tm="0">
                                          <p:val>
                                            <p:strVal val="#ppt_y"/>
                                          </p:val>
                                        </p:tav>
                                        <p:tav tm="100000">
                                          <p:val>
                                            <p:strVal val="#ppt_y"/>
                                          </p:val>
                                        </p:tav>
                                      </p:tavLst>
                                    </p:anim>
                                    <p:anim calcmode="lin" valueType="num">
                                      <p:cBhvr>
                                        <p:cTn id="21" dur="300" fill="hold"/>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61"/>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61"/>
                                        </p:tgtEl>
                                      </p:cBhvr>
                                    </p:animEffect>
                                  </p:childTnLst>
                                </p:cTn>
                              </p:par>
                              <p:par>
                                <p:cTn id="24" presetID="16" presetClass="entr" presetSubtype="37" fill="hold" grpId="0" nodeType="withEffect">
                                  <p:stCondLst>
                                    <p:cond delay="1000"/>
                                  </p:stCondLst>
                                  <p:childTnLst>
                                    <p:set>
                                      <p:cBhvr>
                                        <p:cTn id="25" dur="1" fill="hold">
                                          <p:stCondLst>
                                            <p:cond delay="0"/>
                                          </p:stCondLst>
                                        </p:cTn>
                                        <p:tgtEl>
                                          <p:spTgt spid="137"/>
                                        </p:tgtEl>
                                        <p:attrNameLst>
                                          <p:attrName>style.visibility</p:attrName>
                                        </p:attrNameLst>
                                      </p:cBhvr>
                                      <p:to>
                                        <p:strVal val="visible"/>
                                      </p:to>
                                    </p:set>
                                    <p:animEffect transition="in" filter="barn(outVertical)">
                                      <p:cBhvr>
                                        <p:cTn id="26" dur="1000"/>
                                        <p:tgtEl>
                                          <p:spTgt spid="137"/>
                                        </p:tgtEl>
                                      </p:cBhvr>
                                    </p:animEffect>
                                  </p:childTnLst>
                                </p:cTn>
                              </p:par>
                              <p:par>
                                <p:cTn id="27" presetID="53" presetClass="entr" presetSubtype="16" fill="hold" grpId="0" nodeType="withEffect">
                                  <p:stCondLst>
                                    <p:cond delay="2000"/>
                                  </p:stCondLst>
                                  <p:childTnLst>
                                    <p:set>
                                      <p:cBhvr>
                                        <p:cTn id="28" dur="1" fill="hold">
                                          <p:stCondLst>
                                            <p:cond delay="0"/>
                                          </p:stCondLst>
                                        </p:cTn>
                                        <p:tgtEl>
                                          <p:spTgt spid="140"/>
                                        </p:tgtEl>
                                        <p:attrNameLst>
                                          <p:attrName>style.visibility</p:attrName>
                                        </p:attrNameLst>
                                      </p:cBhvr>
                                      <p:to>
                                        <p:strVal val="visible"/>
                                      </p:to>
                                    </p:set>
                                    <p:anim calcmode="lin" valueType="num">
                                      <p:cBhvr>
                                        <p:cTn id="29" dur="500" fill="hold"/>
                                        <p:tgtEl>
                                          <p:spTgt spid="140"/>
                                        </p:tgtEl>
                                        <p:attrNameLst>
                                          <p:attrName>ppt_w</p:attrName>
                                        </p:attrNameLst>
                                      </p:cBhvr>
                                      <p:tavLst>
                                        <p:tav tm="0">
                                          <p:val>
                                            <p:fltVal val="0"/>
                                          </p:val>
                                        </p:tav>
                                        <p:tav tm="100000">
                                          <p:val>
                                            <p:strVal val="#ppt_w"/>
                                          </p:val>
                                        </p:tav>
                                      </p:tavLst>
                                    </p:anim>
                                    <p:anim calcmode="lin" valueType="num">
                                      <p:cBhvr>
                                        <p:cTn id="30" dur="500" fill="hold"/>
                                        <p:tgtEl>
                                          <p:spTgt spid="140"/>
                                        </p:tgtEl>
                                        <p:attrNameLst>
                                          <p:attrName>ppt_h</p:attrName>
                                        </p:attrNameLst>
                                      </p:cBhvr>
                                      <p:tavLst>
                                        <p:tav tm="0">
                                          <p:val>
                                            <p:fltVal val="0"/>
                                          </p:val>
                                        </p:tav>
                                        <p:tav tm="100000">
                                          <p:val>
                                            <p:strVal val="#ppt_h"/>
                                          </p:val>
                                        </p:tav>
                                      </p:tavLst>
                                    </p:anim>
                                    <p:animEffect transition="in" filter="fade">
                                      <p:cBhvr>
                                        <p:cTn id="31" dur="500"/>
                                        <p:tgtEl>
                                          <p:spTgt spid="140"/>
                                        </p:tgtEl>
                                      </p:cBhvr>
                                    </p:animEffect>
                                  </p:childTnLst>
                                </p:cTn>
                              </p:par>
                              <p:par>
                                <p:cTn id="32" presetID="53" presetClass="entr" presetSubtype="16" fill="hold" grpId="0" nodeType="withEffect">
                                  <p:stCondLst>
                                    <p:cond delay="2000"/>
                                  </p:stCondLst>
                                  <p:childTnLst>
                                    <p:set>
                                      <p:cBhvr>
                                        <p:cTn id="33" dur="1" fill="hold">
                                          <p:stCondLst>
                                            <p:cond delay="0"/>
                                          </p:stCondLst>
                                        </p:cTn>
                                        <p:tgtEl>
                                          <p:spTgt spid="141"/>
                                        </p:tgtEl>
                                        <p:attrNameLst>
                                          <p:attrName>style.visibility</p:attrName>
                                        </p:attrNameLst>
                                      </p:cBhvr>
                                      <p:to>
                                        <p:strVal val="visible"/>
                                      </p:to>
                                    </p:set>
                                    <p:anim calcmode="lin" valueType="num">
                                      <p:cBhvr>
                                        <p:cTn id="34" dur="500" fill="hold"/>
                                        <p:tgtEl>
                                          <p:spTgt spid="141"/>
                                        </p:tgtEl>
                                        <p:attrNameLst>
                                          <p:attrName>ppt_w</p:attrName>
                                        </p:attrNameLst>
                                      </p:cBhvr>
                                      <p:tavLst>
                                        <p:tav tm="0">
                                          <p:val>
                                            <p:fltVal val="0"/>
                                          </p:val>
                                        </p:tav>
                                        <p:tav tm="100000">
                                          <p:val>
                                            <p:strVal val="#ppt_w"/>
                                          </p:val>
                                        </p:tav>
                                      </p:tavLst>
                                    </p:anim>
                                    <p:anim calcmode="lin" valueType="num">
                                      <p:cBhvr>
                                        <p:cTn id="35" dur="500" fill="hold"/>
                                        <p:tgtEl>
                                          <p:spTgt spid="141"/>
                                        </p:tgtEl>
                                        <p:attrNameLst>
                                          <p:attrName>ppt_h</p:attrName>
                                        </p:attrNameLst>
                                      </p:cBhvr>
                                      <p:tavLst>
                                        <p:tav tm="0">
                                          <p:val>
                                            <p:fltVal val="0"/>
                                          </p:val>
                                        </p:tav>
                                        <p:tav tm="100000">
                                          <p:val>
                                            <p:strVal val="#ppt_h"/>
                                          </p:val>
                                        </p:tav>
                                      </p:tavLst>
                                    </p:anim>
                                    <p:animEffect transition="in" filter="fade">
                                      <p:cBhvr>
                                        <p:cTn id="36" dur="500"/>
                                        <p:tgtEl>
                                          <p:spTgt spid="141"/>
                                        </p:tgtEl>
                                      </p:cBhvr>
                                    </p:animEffect>
                                  </p:childTnLst>
                                </p:cTn>
                              </p:par>
                              <p:par>
                                <p:cTn id="37" presetID="53" presetClass="entr" presetSubtype="16" fill="hold" grpId="0" nodeType="withEffect">
                                  <p:stCondLst>
                                    <p:cond delay="2000"/>
                                  </p:stCondLst>
                                  <p:childTnLst>
                                    <p:set>
                                      <p:cBhvr>
                                        <p:cTn id="38" dur="1" fill="hold">
                                          <p:stCondLst>
                                            <p:cond delay="0"/>
                                          </p:stCondLst>
                                        </p:cTn>
                                        <p:tgtEl>
                                          <p:spTgt spid="142"/>
                                        </p:tgtEl>
                                        <p:attrNameLst>
                                          <p:attrName>style.visibility</p:attrName>
                                        </p:attrNameLst>
                                      </p:cBhvr>
                                      <p:to>
                                        <p:strVal val="visible"/>
                                      </p:to>
                                    </p:set>
                                    <p:anim calcmode="lin" valueType="num">
                                      <p:cBhvr>
                                        <p:cTn id="39" dur="500" fill="hold"/>
                                        <p:tgtEl>
                                          <p:spTgt spid="142"/>
                                        </p:tgtEl>
                                        <p:attrNameLst>
                                          <p:attrName>ppt_w</p:attrName>
                                        </p:attrNameLst>
                                      </p:cBhvr>
                                      <p:tavLst>
                                        <p:tav tm="0">
                                          <p:val>
                                            <p:fltVal val="0"/>
                                          </p:val>
                                        </p:tav>
                                        <p:tav tm="100000">
                                          <p:val>
                                            <p:strVal val="#ppt_w"/>
                                          </p:val>
                                        </p:tav>
                                      </p:tavLst>
                                    </p:anim>
                                    <p:anim calcmode="lin" valueType="num">
                                      <p:cBhvr>
                                        <p:cTn id="40" dur="500" fill="hold"/>
                                        <p:tgtEl>
                                          <p:spTgt spid="142"/>
                                        </p:tgtEl>
                                        <p:attrNameLst>
                                          <p:attrName>ppt_h</p:attrName>
                                        </p:attrNameLst>
                                      </p:cBhvr>
                                      <p:tavLst>
                                        <p:tav tm="0">
                                          <p:val>
                                            <p:fltVal val="0"/>
                                          </p:val>
                                        </p:tav>
                                        <p:tav tm="100000">
                                          <p:val>
                                            <p:strVal val="#ppt_h"/>
                                          </p:val>
                                        </p:tav>
                                      </p:tavLst>
                                    </p:anim>
                                    <p:animEffect transition="in" filter="fade">
                                      <p:cBhvr>
                                        <p:cTn id="41"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1" grpId="0"/>
      <p:bldP spid="126" grpId="0" animBg="1"/>
      <p:bldP spid="137" grpId="0"/>
      <p:bldP spid="140" grpId="0" animBg="1"/>
      <p:bldP spid="141" grpId="0" animBg="1"/>
      <p:bldP spid="14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16"/>
          <p:cNvSpPr>
            <a:spLocks noEditPoints="1"/>
          </p:cNvSpPr>
          <p:nvPr/>
        </p:nvSpPr>
        <p:spPr bwMode="auto">
          <a:xfrm>
            <a:off x="6680307" y="3041733"/>
            <a:ext cx="2176999" cy="2025846"/>
          </a:xfrm>
          <a:custGeom>
            <a:avLst/>
            <a:gdLst>
              <a:gd name="T0" fmla="*/ 3 w 179"/>
              <a:gd name="T1" fmla="*/ 165 h 167"/>
              <a:gd name="T2" fmla="*/ 0 w 179"/>
              <a:gd name="T3" fmla="*/ 158 h 167"/>
              <a:gd name="T4" fmla="*/ 8 w 179"/>
              <a:gd name="T5" fmla="*/ 126 h 167"/>
              <a:gd name="T6" fmla="*/ 62 w 179"/>
              <a:gd name="T7" fmla="*/ 92 h 167"/>
              <a:gd name="T8" fmla="*/ 25 w 179"/>
              <a:gd name="T9" fmla="*/ 51 h 167"/>
              <a:gd name="T10" fmla="*/ 35 w 179"/>
              <a:gd name="T11" fmla="*/ 8 h 167"/>
              <a:gd name="T12" fmla="*/ 43 w 179"/>
              <a:gd name="T13" fmla="*/ 1 h 167"/>
              <a:gd name="T14" fmla="*/ 52 w 179"/>
              <a:gd name="T15" fmla="*/ 3 h 167"/>
              <a:gd name="T16" fmla="*/ 171 w 179"/>
              <a:gd name="T17" fmla="*/ 75 h 167"/>
              <a:gd name="T18" fmla="*/ 179 w 179"/>
              <a:gd name="T19" fmla="*/ 88 h 167"/>
              <a:gd name="T20" fmla="*/ 171 w 179"/>
              <a:gd name="T21" fmla="*/ 96 h 167"/>
              <a:gd name="T22" fmla="*/ 10 w 179"/>
              <a:gd name="T23" fmla="*/ 167 h 167"/>
              <a:gd name="T24" fmla="*/ 3 w 179"/>
              <a:gd name="T25" fmla="*/ 165 h 167"/>
              <a:gd name="T26" fmla="*/ 113 w 179"/>
              <a:gd name="T27" fmla="*/ 65 h 167"/>
              <a:gd name="T28" fmla="*/ 100 w 179"/>
              <a:gd name="T29" fmla="*/ 74 h 167"/>
              <a:gd name="T30" fmla="*/ 113 w 179"/>
              <a:gd name="T31" fmla="*/ 84 h 167"/>
              <a:gd name="T32" fmla="*/ 126 w 179"/>
              <a:gd name="T33" fmla="*/ 74 h 167"/>
              <a:gd name="T34" fmla="*/ 113 w 179"/>
              <a:gd name="T35" fmla="*/ 6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67">
                <a:moveTo>
                  <a:pt x="3" y="165"/>
                </a:moveTo>
                <a:cubicBezTo>
                  <a:pt x="0" y="162"/>
                  <a:pt x="0" y="158"/>
                  <a:pt x="0" y="158"/>
                </a:cubicBezTo>
                <a:cubicBezTo>
                  <a:pt x="8" y="126"/>
                  <a:pt x="8" y="126"/>
                  <a:pt x="8" y="126"/>
                </a:cubicBezTo>
                <a:cubicBezTo>
                  <a:pt x="8" y="126"/>
                  <a:pt x="58" y="115"/>
                  <a:pt x="62" y="92"/>
                </a:cubicBezTo>
                <a:cubicBezTo>
                  <a:pt x="66" y="71"/>
                  <a:pt x="25" y="51"/>
                  <a:pt x="25" y="51"/>
                </a:cubicBezTo>
                <a:cubicBezTo>
                  <a:pt x="35" y="8"/>
                  <a:pt x="35" y="8"/>
                  <a:pt x="35" y="8"/>
                </a:cubicBezTo>
                <a:cubicBezTo>
                  <a:pt x="35" y="8"/>
                  <a:pt x="37" y="3"/>
                  <a:pt x="43" y="1"/>
                </a:cubicBezTo>
                <a:cubicBezTo>
                  <a:pt x="47" y="0"/>
                  <a:pt x="52" y="3"/>
                  <a:pt x="52" y="3"/>
                </a:cubicBezTo>
                <a:cubicBezTo>
                  <a:pt x="171" y="75"/>
                  <a:pt x="171" y="75"/>
                  <a:pt x="171" y="75"/>
                </a:cubicBezTo>
                <a:cubicBezTo>
                  <a:pt x="171" y="75"/>
                  <a:pt x="179" y="80"/>
                  <a:pt x="179" y="88"/>
                </a:cubicBezTo>
                <a:cubicBezTo>
                  <a:pt x="179" y="93"/>
                  <a:pt x="171" y="96"/>
                  <a:pt x="171" y="96"/>
                </a:cubicBezTo>
                <a:cubicBezTo>
                  <a:pt x="10" y="167"/>
                  <a:pt x="10" y="167"/>
                  <a:pt x="10" y="167"/>
                </a:cubicBezTo>
                <a:cubicBezTo>
                  <a:pt x="10" y="167"/>
                  <a:pt x="5" y="167"/>
                  <a:pt x="3" y="165"/>
                </a:cubicBezTo>
                <a:close/>
                <a:moveTo>
                  <a:pt x="113" y="65"/>
                </a:moveTo>
                <a:cubicBezTo>
                  <a:pt x="106" y="65"/>
                  <a:pt x="100" y="69"/>
                  <a:pt x="100" y="74"/>
                </a:cubicBezTo>
                <a:cubicBezTo>
                  <a:pt x="100" y="80"/>
                  <a:pt x="106" y="84"/>
                  <a:pt x="113" y="84"/>
                </a:cubicBezTo>
                <a:cubicBezTo>
                  <a:pt x="120" y="84"/>
                  <a:pt x="126" y="80"/>
                  <a:pt x="126" y="74"/>
                </a:cubicBezTo>
                <a:cubicBezTo>
                  <a:pt x="126" y="69"/>
                  <a:pt x="120" y="65"/>
                  <a:pt x="113" y="65"/>
                </a:cubicBezTo>
                <a:close/>
              </a:path>
            </a:pathLst>
          </a:custGeom>
          <a:solidFill>
            <a:schemeClr val="bg1">
              <a:lumMod val="75000"/>
            </a:schemeClr>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
        <p:nvSpPr>
          <p:cNvPr id="29" name="Freeform 17"/>
          <p:cNvSpPr/>
          <p:nvPr/>
        </p:nvSpPr>
        <p:spPr bwMode="auto">
          <a:xfrm>
            <a:off x="5502490" y="3257667"/>
            <a:ext cx="1764765" cy="1737280"/>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chemeClr val="bg1"/>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
        <p:nvSpPr>
          <p:cNvPr id="30" name="Freeform 18"/>
          <p:cNvSpPr/>
          <p:nvPr/>
        </p:nvSpPr>
        <p:spPr bwMode="auto">
          <a:xfrm>
            <a:off x="4407122" y="3416671"/>
            <a:ext cx="1542940" cy="1507606"/>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chemeClr val="bg1">
              <a:lumMod val="60000"/>
              <a:lumOff val="40000"/>
            </a:schemeClr>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
        <p:nvSpPr>
          <p:cNvPr id="31" name="Freeform 19"/>
          <p:cNvSpPr/>
          <p:nvPr/>
        </p:nvSpPr>
        <p:spPr bwMode="auto">
          <a:xfrm>
            <a:off x="3547314" y="3550157"/>
            <a:ext cx="1224930" cy="1240634"/>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chemeClr val="accent5"/>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grpSp>
        <p:nvGrpSpPr>
          <p:cNvPr id="34" name="组合 19"/>
          <p:cNvGrpSpPr/>
          <p:nvPr/>
        </p:nvGrpSpPr>
        <p:grpSpPr bwMode="auto">
          <a:xfrm flipH="1">
            <a:off x="8282139" y="2863097"/>
            <a:ext cx="3038768" cy="930476"/>
            <a:chOff x="1579814" y="1583447"/>
            <a:chExt cx="2458346" cy="752172"/>
          </a:xfrm>
        </p:grpSpPr>
        <p:sp>
          <p:nvSpPr>
            <p:cNvPr id="35" name="任意多边形 34"/>
            <p:cNvSpPr/>
            <p:nvPr/>
          </p:nvSpPr>
          <p:spPr>
            <a:xfrm flipH="1">
              <a:off x="1581402" y="2059505"/>
              <a:ext cx="2456758" cy="276114"/>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ln w="19050">
              <a:solidFill>
                <a:srgbClr val="00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600"/>
            </a:p>
          </p:txBody>
        </p:sp>
        <p:grpSp>
          <p:nvGrpSpPr>
            <p:cNvPr id="36" name="组合 21"/>
            <p:cNvGrpSpPr/>
            <p:nvPr/>
          </p:nvGrpSpPr>
          <p:grpSpPr bwMode="auto">
            <a:xfrm>
              <a:off x="1579814" y="1583447"/>
              <a:ext cx="2183608" cy="472717"/>
              <a:chOff x="-362770" y="3102960"/>
              <a:chExt cx="2183608" cy="472717"/>
            </a:xfrm>
          </p:grpSpPr>
          <p:sp>
            <p:nvSpPr>
              <p:cNvPr id="37" name="TextBox 11"/>
              <p:cNvSpPr txBox="1">
                <a:spLocks noChangeArrowheads="1"/>
              </p:cNvSpPr>
              <p:nvPr/>
            </p:nvSpPr>
            <p:spPr bwMode="auto">
              <a:xfrm>
                <a:off x="674245" y="3102960"/>
                <a:ext cx="1146593" cy="472717"/>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6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6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6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38" name="TextBox 37"/>
              <p:cNvSpPr txBox="1">
                <a:spLocks noChangeArrowheads="1"/>
              </p:cNvSpPr>
              <p:nvPr/>
            </p:nvSpPr>
            <p:spPr bwMode="auto">
              <a:xfrm>
                <a:off x="-362770" y="3102960"/>
                <a:ext cx="1146593" cy="472716"/>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6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6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6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grpSp>
      </p:grpSp>
      <p:grpSp>
        <p:nvGrpSpPr>
          <p:cNvPr id="39" name="组合 29"/>
          <p:cNvGrpSpPr/>
          <p:nvPr/>
        </p:nvGrpSpPr>
        <p:grpSpPr bwMode="auto">
          <a:xfrm>
            <a:off x="840298" y="3230184"/>
            <a:ext cx="3040731" cy="930476"/>
            <a:chOff x="1579814" y="1583447"/>
            <a:chExt cx="2458346" cy="752172"/>
          </a:xfrm>
        </p:grpSpPr>
        <p:sp>
          <p:nvSpPr>
            <p:cNvPr id="40" name="任意多边形 39"/>
            <p:cNvSpPr/>
            <p:nvPr/>
          </p:nvSpPr>
          <p:spPr>
            <a:xfrm flipH="1">
              <a:off x="1581401" y="2059505"/>
              <a:ext cx="2456759" cy="276114"/>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ln w="19050">
              <a:solidFill>
                <a:srgbClr val="00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600"/>
            </a:p>
          </p:txBody>
        </p:sp>
        <p:grpSp>
          <p:nvGrpSpPr>
            <p:cNvPr id="41" name="组合 31"/>
            <p:cNvGrpSpPr/>
            <p:nvPr/>
          </p:nvGrpSpPr>
          <p:grpSpPr bwMode="auto">
            <a:xfrm>
              <a:off x="1579814" y="1583447"/>
              <a:ext cx="2183786" cy="472717"/>
              <a:chOff x="-362770" y="3102960"/>
              <a:chExt cx="2183786" cy="472717"/>
            </a:xfrm>
          </p:grpSpPr>
          <p:sp>
            <p:nvSpPr>
              <p:cNvPr id="42" name="TextBox 11"/>
              <p:cNvSpPr txBox="1">
                <a:spLocks noChangeArrowheads="1"/>
              </p:cNvSpPr>
              <p:nvPr/>
            </p:nvSpPr>
            <p:spPr bwMode="auto">
              <a:xfrm>
                <a:off x="675163" y="3102960"/>
                <a:ext cx="1145853" cy="472717"/>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6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6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6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43" name="TextBox 11"/>
              <p:cNvSpPr txBox="1">
                <a:spLocks noChangeArrowheads="1"/>
              </p:cNvSpPr>
              <p:nvPr/>
            </p:nvSpPr>
            <p:spPr bwMode="auto">
              <a:xfrm>
                <a:off x="-362770" y="3102960"/>
                <a:ext cx="1145853" cy="472716"/>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6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6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6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grpSp>
      </p:grpSp>
      <p:grpSp>
        <p:nvGrpSpPr>
          <p:cNvPr id="44" name="组合 43"/>
          <p:cNvGrpSpPr/>
          <p:nvPr/>
        </p:nvGrpSpPr>
        <p:grpSpPr>
          <a:xfrm>
            <a:off x="5916690" y="2026847"/>
            <a:ext cx="2701127" cy="1784393"/>
            <a:chOff x="6068316" y="1783431"/>
            <a:chExt cx="2701127" cy="1784393"/>
          </a:xfrm>
        </p:grpSpPr>
        <p:grpSp>
          <p:nvGrpSpPr>
            <p:cNvPr id="45" name="组合 26"/>
            <p:cNvGrpSpPr/>
            <p:nvPr/>
          </p:nvGrpSpPr>
          <p:grpSpPr bwMode="auto">
            <a:xfrm flipH="1">
              <a:off x="6068316" y="1783431"/>
              <a:ext cx="2701127" cy="584775"/>
              <a:chOff x="-362770" y="3102960"/>
              <a:chExt cx="2183514" cy="472907"/>
            </a:xfrm>
          </p:grpSpPr>
          <p:sp>
            <p:nvSpPr>
              <p:cNvPr id="47" name="TextBox 46"/>
              <p:cNvSpPr txBox="1">
                <a:spLocks noChangeArrowheads="1"/>
              </p:cNvSpPr>
              <p:nvPr/>
            </p:nvSpPr>
            <p:spPr bwMode="auto">
              <a:xfrm>
                <a:off x="675034" y="3102960"/>
                <a:ext cx="1145710" cy="472907"/>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6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6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6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48" name="TextBox 11"/>
              <p:cNvSpPr txBox="1">
                <a:spLocks noChangeArrowheads="1"/>
              </p:cNvSpPr>
              <p:nvPr/>
            </p:nvSpPr>
            <p:spPr bwMode="auto">
              <a:xfrm>
                <a:off x="-362770" y="3102960"/>
                <a:ext cx="1145710" cy="472907"/>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6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6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6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grpSp>
        <p:sp>
          <p:nvSpPr>
            <p:cNvPr id="46" name="任意多边形 45"/>
            <p:cNvSpPr/>
            <p:nvPr/>
          </p:nvSpPr>
          <p:spPr>
            <a:xfrm>
              <a:off x="6537479" y="2374303"/>
              <a:ext cx="800916" cy="1193521"/>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ln w="19050">
              <a:solidFill>
                <a:srgbClr val="00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600"/>
            </a:p>
          </p:txBody>
        </p:sp>
      </p:grpSp>
      <p:grpSp>
        <p:nvGrpSpPr>
          <p:cNvPr id="49" name="组合 48"/>
          <p:cNvGrpSpPr/>
          <p:nvPr/>
        </p:nvGrpSpPr>
        <p:grpSpPr>
          <a:xfrm>
            <a:off x="2995703" y="2044515"/>
            <a:ext cx="2701127" cy="1758873"/>
            <a:chOff x="3147329" y="1801099"/>
            <a:chExt cx="2701127" cy="1758873"/>
          </a:xfrm>
        </p:grpSpPr>
        <p:sp>
          <p:nvSpPr>
            <p:cNvPr id="50" name="任意多边形 49"/>
            <p:cNvSpPr/>
            <p:nvPr/>
          </p:nvSpPr>
          <p:spPr>
            <a:xfrm flipH="1">
              <a:off x="4497893" y="2366451"/>
              <a:ext cx="800916" cy="1193521"/>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ln w="19050">
              <a:solidFill>
                <a:srgbClr val="00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600"/>
            </a:p>
          </p:txBody>
        </p:sp>
        <p:grpSp>
          <p:nvGrpSpPr>
            <p:cNvPr id="51" name="组合 44"/>
            <p:cNvGrpSpPr/>
            <p:nvPr/>
          </p:nvGrpSpPr>
          <p:grpSpPr bwMode="auto">
            <a:xfrm flipH="1">
              <a:off x="3147329" y="1801099"/>
              <a:ext cx="2701127" cy="584775"/>
              <a:chOff x="-362770" y="3102960"/>
              <a:chExt cx="2183514" cy="472907"/>
            </a:xfrm>
          </p:grpSpPr>
          <p:sp>
            <p:nvSpPr>
              <p:cNvPr id="52" name="TextBox 11"/>
              <p:cNvSpPr txBox="1">
                <a:spLocks noChangeArrowheads="1"/>
              </p:cNvSpPr>
              <p:nvPr/>
            </p:nvSpPr>
            <p:spPr bwMode="auto">
              <a:xfrm>
                <a:off x="675034" y="3102960"/>
                <a:ext cx="1145710" cy="472907"/>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6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6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6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53" name="TextBox 11"/>
              <p:cNvSpPr txBox="1">
                <a:spLocks noChangeArrowheads="1"/>
              </p:cNvSpPr>
              <p:nvPr/>
            </p:nvSpPr>
            <p:spPr bwMode="auto">
              <a:xfrm>
                <a:off x="-362770" y="3102960"/>
                <a:ext cx="1145710" cy="472907"/>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6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6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6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grpSp>
      </p:grpSp>
      <p:sp>
        <p:nvSpPr>
          <p:cNvPr id="28" name="Freeform 5"/>
          <p:cNvSpPr>
            <a:spLocks noEditPoints="1"/>
          </p:cNvSpPr>
          <p:nvPr/>
        </p:nvSpPr>
        <p:spPr bwMode="auto">
          <a:xfrm>
            <a:off x="897640" y="632442"/>
            <a:ext cx="289716" cy="414420"/>
          </a:xfrm>
          <a:custGeom>
            <a:avLst/>
            <a:gdLst>
              <a:gd name="T0" fmla="*/ 32 w 481"/>
              <a:gd name="T1" fmla="*/ 384 h 701"/>
              <a:gd name="T2" fmla="*/ 84 w 481"/>
              <a:gd name="T3" fmla="*/ 428 h 701"/>
              <a:gd name="T4" fmla="*/ 83 w 481"/>
              <a:gd name="T5" fmla="*/ 394 h 701"/>
              <a:gd name="T6" fmla="*/ 137 w 481"/>
              <a:gd name="T7" fmla="*/ 418 h 701"/>
              <a:gd name="T8" fmla="*/ 157 w 481"/>
              <a:gd name="T9" fmla="*/ 432 h 701"/>
              <a:gd name="T10" fmla="*/ 113 w 481"/>
              <a:gd name="T11" fmla="*/ 488 h 701"/>
              <a:gd name="T12" fmla="*/ 90 w 481"/>
              <a:gd name="T13" fmla="*/ 500 h 701"/>
              <a:gd name="T14" fmla="*/ 137 w 481"/>
              <a:gd name="T15" fmla="*/ 527 h 701"/>
              <a:gd name="T16" fmla="*/ 142 w 481"/>
              <a:gd name="T17" fmla="*/ 534 h 701"/>
              <a:gd name="T18" fmla="*/ 208 w 481"/>
              <a:gd name="T19" fmla="*/ 626 h 701"/>
              <a:gd name="T20" fmla="*/ 203 w 481"/>
              <a:gd name="T21" fmla="*/ 594 h 701"/>
              <a:gd name="T22" fmla="*/ 262 w 481"/>
              <a:gd name="T23" fmla="*/ 522 h 701"/>
              <a:gd name="T24" fmla="*/ 210 w 481"/>
              <a:gd name="T25" fmla="*/ 492 h 701"/>
              <a:gd name="T26" fmla="*/ 159 w 481"/>
              <a:gd name="T27" fmla="*/ 483 h 701"/>
              <a:gd name="T28" fmla="*/ 378 w 481"/>
              <a:gd name="T29" fmla="*/ 439 h 701"/>
              <a:gd name="T30" fmla="*/ 406 w 481"/>
              <a:gd name="T31" fmla="*/ 596 h 701"/>
              <a:gd name="T32" fmla="*/ 308 w 481"/>
              <a:gd name="T33" fmla="*/ 622 h 701"/>
              <a:gd name="T34" fmla="*/ 331 w 481"/>
              <a:gd name="T35" fmla="*/ 505 h 701"/>
              <a:gd name="T36" fmla="*/ 356 w 481"/>
              <a:gd name="T37" fmla="*/ 579 h 701"/>
              <a:gd name="T38" fmla="*/ 331 w 481"/>
              <a:gd name="T39" fmla="*/ 471 h 701"/>
              <a:gd name="T40" fmla="*/ 283 w 481"/>
              <a:gd name="T41" fmla="*/ 634 h 701"/>
              <a:gd name="T42" fmla="*/ 405 w 481"/>
              <a:gd name="T43" fmla="*/ 640 h 701"/>
              <a:gd name="T44" fmla="*/ 447 w 481"/>
              <a:gd name="T45" fmla="*/ 492 h 701"/>
              <a:gd name="T46" fmla="*/ 438 w 481"/>
              <a:gd name="T47" fmla="*/ 343 h 701"/>
              <a:gd name="T48" fmla="*/ 470 w 481"/>
              <a:gd name="T49" fmla="*/ 182 h 701"/>
              <a:gd name="T50" fmla="*/ 425 w 481"/>
              <a:gd name="T51" fmla="*/ 38 h 701"/>
              <a:gd name="T52" fmla="*/ 282 w 481"/>
              <a:gd name="T53" fmla="*/ 105 h 701"/>
              <a:gd name="T54" fmla="*/ 357 w 481"/>
              <a:gd name="T55" fmla="*/ 221 h 701"/>
              <a:gd name="T56" fmla="*/ 348 w 481"/>
              <a:gd name="T57" fmla="*/ 144 h 701"/>
              <a:gd name="T58" fmla="*/ 317 w 481"/>
              <a:gd name="T59" fmla="*/ 177 h 701"/>
              <a:gd name="T60" fmla="*/ 330 w 481"/>
              <a:gd name="T61" fmla="*/ 43 h 701"/>
              <a:gd name="T62" fmla="*/ 431 w 481"/>
              <a:gd name="T63" fmla="*/ 126 h 701"/>
              <a:gd name="T64" fmla="*/ 347 w 481"/>
              <a:gd name="T65" fmla="*/ 244 h 701"/>
              <a:gd name="T66" fmla="*/ 163 w 481"/>
              <a:gd name="T67" fmla="*/ 237 h 701"/>
              <a:gd name="T68" fmla="*/ 210 w 481"/>
              <a:gd name="T69" fmla="*/ 210 h 701"/>
              <a:gd name="T70" fmla="*/ 262 w 481"/>
              <a:gd name="T71" fmla="*/ 179 h 701"/>
              <a:gd name="T72" fmla="*/ 207 w 481"/>
              <a:gd name="T73" fmla="*/ 106 h 701"/>
              <a:gd name="T74" fmla="*/ 235 w 481"/>
              <a:gd name="T75" fmla="*/ 89 h 701"/>
              <a:gd name="T76" fmla="*/ 168 w 481"/>
              <a:gd name="T77" fmla="*/ 150 h 701"/>
              <a:gd name="T78" fmla="*/ 137 w 481"/>
              <a:gd name="T79" fmla="*/ 182 h 701"/>
              <a:gd name="T80" fmla="*/ 98 w 481"/>
              <a:gd name="T81" fmla="*/ 183 h 701"/>
              <a:gd name="T82" fmla="*/ 110 w 481"/>
              <a:gd name="T83" fmla="*/ 230 h 701"/>
              <a:gd name="T84" fmla="*/ 136 w 481"/>
              <a:gd name="T85" fmla="*/ 237 h 701"/>
              <a:gd name="T86" fmla="*/ 139 w 481"/>
              <a:gd name="T87" fmla="*/ 303 h 701"/>
              <a:gd name="T88" fmla="*/ 114 w 481"/>
              <a:gd name="T89" fmla="*/ 301 h 701"/>
              <a:gd name="T90" fmla="*/ 110 w 481"/>
              <a:gd name="T91" fmla="*/ 298 h 701"/>
              <a:gd name="T92" fmla="*/ 31 w 481"/>
              <a:gd name="T93" fmla="*/ 292 h 701"/>
              <a:gd name="T94" fmla="*/ 86 w 481"/>
              <a:gd name="T95" fmla="*/ 334 h 701"/>
              <a:gd name="T96" fmla="*/ 292 w 481"/>
              <a:gd name="T97" fmla="*/ 286 h 701"/>
              <a:gd name="T98" fmla="*/ 345 w 481"/>
              <a:gd name="T99" fmla="*/ 335 h 701"/>
              <a:gd name="T100" fmla="*/ 316 w 481"/>
              <a:gd name="T101" fmla="*/ 402 h 701"/>
              <a:gd name="T102" fmla="*/ 376 w 481"/>
              <a:gd name="T103" fmla="*/ 390 h 701"/>
              <a:gd name="T104" fmla="*/ 246 w 481"/>
              <a:gd name="T105" fmla="*/ 386 h 701"/>
              <a:gd name="T106" fmla="*/ 16 w 481"/>
              <a:gd name="T107" fmla="*/ 36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1" h="701">
                <a:moveTo>
                  <a:pt x="131" y="351"/>
                </a:moveTo>
                <a:cubicBezTo>
                  <a:pt x="127" y="357"/>
                  <a:pt x="113" y="377"/>
                  <a:pt x="86" y="367"/>
                </a:cubicBezTo>
                <a:cubicBezTo>
                  <a:pt x="86" y="367"/>
                  <a:pt x="77" y="376"/>
                  <a:pt x="68" y="375"/>
                </a:cubicBezTo>
                <a:cubicBezTo>
                  <a:pt x="68" y="375"/>
                  <a:pt x="58" y="364"/>
                  <a:pt x="48" y="367"/>
                </a:cubicBezTo>
                <a:cubicBezTo>
                  <a:pt x="38" y="370"/>
                  <a:pt x="34" y="381"/>
                  <a:pt x="32" y="384"/>
                </a:cubicBezTo>
                <a:cubicBezTo>
                  <a:pt x="31" y="387"/>
                  <a:pt x="28" y="398"/>
                  <a:pt x="29" y="408"/>
                </a:cubicBezTo>
                <a:cubicBezTo>
                  <a:pt x="29" y="408"/>
                  <a:pt x="29" y="410"/>
                  <a:pt x="31" y="409"/>
                </a:cubicBezTo>
                <a:cubicBezTo>
                  <a:pt x="39" y="405"/>
                  <a:pt x="45" y="404"/>
                  <a:pt x="54" y="408"/>
                </a:cubicBezTo>
                <a:cubicBezTo>
                  <a:pt x="57" y="409"/>
                  <a:pt x="61" y="411"/>
                  <a:pt x="64" y="415"/>
                </a:cubicBezTo>
                <a:cubicBezTo>
                  <a:pt x="64" y="415"/>
                  <a:pt x="75" y="426"/>
                  <a:pt x="84" y="428"/>
                </a:cubicBezTo>
                <a:cubicBezTo>
                  <a:pt x="93" y="431"/>
                  <a:pt x="100" y="427"/>
                  <a:pt x="103" y="425"/>
                </a:cubicBezTo>
                <a:cubicBezTo>
                  <a:pt x="106" y="422"/>
                  <a:pt x="112" y="415"/>
                  <a:pt x="110" y="403"/>
                </a:cubicBezTo>
                <a:cubicBezTo>
                  <a:pt x="107" y="391"/>
                  <a:pt x="97" y="390"/>
                  <a:pt x="94" y="391"/>
                </a:cubicBezTo>
                <a:cubicBezTo>
                  <a:pt x="92" y="391"/>
                  <a:pt x="88" y="393"/>
                  <a:pt x="86" y="398"/>
                </a:cubicBezTo>
                <a:cubicBezTo>
                  <a:pt x="83" y="404"/>
                  <a:pt x="79" y="397"/>
                  <a:pt x="83" y="394"/>
                </a:cubicBezTo>
                <a:cubicBezTo>
                  <a:pt x="86" y="390"/>
                  <a:pt x="88" y="388"/>
                  <a:pt x="88" y="388"/>
                </a:cubicBezTo>
                <a:cubicBezTo>
                  <a:pt x="97" y="382"/>
                  <a:pt x="112" y="390"/>
                  <a:pt x="114" y="400"/>
                </a:cubicBezTo>
                <a:cubicBezTo>
                  <a:pt x="114" y="400"/>
                  <a:pt x="116" y="412"/>
                  <a:pt x="116" y="415"/>
                </a:cubicBezTo>
                <a:cubicBezTo>
                  <a:pt x="116" y="415"/>
                  <a:pt x="123" y="423"/>
                  <a:pt x="129" y="423"/>
                </a:cubicBezTo>
                <a:cubicBezTo>
                  <a:pt x="129" y="423"/>
                  <a:pt x="135" y="424"/>
                  <a:pt x="137" y="418"/>
                </a:cubicBezTo>
                <a:cubicBezTo>
                  <a:pt x="137" y="418"/>
                  <a:pt x="136" y="415"/>
                  <a:pt x="136" y="412"/>
                </a:cubicBezTo>
                <a:cubicBezTo>
                  <a:pt x="135" y="410"/>
                  <a:pt x="134" y="402"/>
                  <a:pt x="139" y="399"/>
                </a:cubicBezTo>
                <a:cubicBezTo>
                  <a:pt x="139" y="399"/>
                  <a:pt x="144" y="391"/>
                  <a:pt x="156" y="392"/>
                </a:cubicBezTo>
                <a:cubicBezTo>
                  <a:pt x="156" y="392"/>
                  <a:pt x="170" y="394"/>
                  <a:pt x="170" y="408"/>
                </a:cubicBezTo>
                <a:cubicBezTo>
                  <a:pt x="170" y="420"/>
                  <a:pt x="152" y="438"/>
                  <a:pt x="157" y="432"/>
                </a:cubicBezTo>
                <a:cubicBezTo>
                  <a:pt x="157" y="432"/>
                  <a:pt x="147" y="441"/>
                  <a:pt x="143" y="443"/>
                </a:cubicBezTo>
                <a:cubicBezTo>
                  <a:pt x="139" y="446"/>
                  <a:pt x="136" y="454"/>
                  <a:pt x="136" y="465"/>
                </a:cubicBezTo>
                <a:cubicBezTo>
                  <a:pt x="136" y="475"/>
                  <a:pt x="137" y="486"/>
                  <a:pt x="137" y="486"/>
                </a:cubicBezTo>
                <a:cubicBezTo>
                  <a:pt x="137" y="486"/>
                  <a:pt x="137" y="496"/>
                  <a:pt x="126" y="497"/>
                </a:cubicBezTo>
                <a:cubicBezTo>
                  <a:pt x="126" y="497"/>
                  <a:pt x="118" y="497"/>
                  <a:pt x="113" y="488"/>
                </a:cubicBezTo>
                <a:cubicBezTo>
                  <a:pt x="113" y="488"/>
                  <a:pt x="111" y="484"/>
                  <a:pt x="111" y="478"/>
                </a:cubicBezTo>
                <a:cubicBezTo>
                  <a:pt x="111" y="478"/>
                  <a:pt x="113" y="473"/>
                  <a:pt x="110" y="471"/>
                </a:cubicBezTo>
                <a:cubicBezTo>
                  <a:pt x="106" y="470"/>
                  <a:pt x="104" y="470"/>
                  <a:pt x="100" y="473"/>
                </a:cubicBezTo>
                <a:cubicBezTo>
                  <a:pt x="100" y="473"/>
                  <a:pt x="94" y="478"/>
                  <a:pt x="92" y="482"/>
                </a:cubicBezTo>
                <a:cubicBezTo>
                  <a:pt x="92" y="482"/>
                  <a:pt x="88" y="492"/>
                  <a:pt x="90" y="500"/>
                </a:cubicBezTo>
                <a:cubicBezTo>
                  <a:pt x="91" y="508"/>
                  <a:pt x="99" y="512"/>
                  <a:pt x="100" y="513"/>
                </a:cubicBezTo>
                <a:cubicBezTo>
                  <a:pt x="98" y="516"/>
                  <a:pt x="97" y="519"/>
                  <a:pt x="97" y="521"/>
                </a:cubicBezTo>
                <a:cubicBezTo>
                  <a:pt x="98" y="529"/>
                  <a:pt x="108" y="534"/>
                  <a:pt x="115" y="536"/>
                </a:cubicBezTo>
                <a:cubicBezTo>
                  <a:pt x="119" y="537"/>
                  <a:pt x="122" y="536"/>
                  <a:pt x="126" y="535"/>
                </a:cubicBezTo>
                <a:cubicBezTo>
                  <a:pt x="126" y="535"/>
                  <a:pt x="135" y="531"/>
                  <a:pt x="137" y="527"/>
                </a:cubicBezTo>
                <a:cubicBezTo>
                  <a:pt x="137" y="527"/>
                  <a:pt x="140" y="523"/>
                  <a:pt x="137" y="519"/>
                </a:cubicBezTo>
                <a:cubicBezTo>
                  <a:pt x="134" y="516"/>
                  <a:pt x="136" y="514"/>
                  <a:pt x="138" y="513"/>
                </a:cubicBezTo>
                <a:cubicBezTo>
                  <a:pt x="138" y="513"/>
                  <a:pt x="142" y="512"/>
                  <a:pt x="143" y="518"/>
                </a:cubicBezTo>
                <a:cubicBezTo>
                  <a:pt x="143" y="518"/>
                  <a:pt x="145" y="522"/>
                  <a:pt x="143" y="527"/>
                </a:cubicBezTo>
                <a:cubicBezTo>
                  <a:pt x="143" y="527"/>
                  <a:pt x="139" y="530"/>
                  <a:pt x="142" y="534"/>
                </a:cubicBezTo>
                <a:cubicBezTo>
                  <a:pt x="142" y="534"/>
                  <a:pt x="155" y="553"/>
                  <a:pt x="168" y="552"/>
                </a:cubicBezTo>
                <a:cubicBezTo>
                  <a:pt x="168" y="552"/>
                  <a:pt x="174" y="553"/>
                  <a:pt x="171" y="561"/>
                </a:cubicBezTo>
                <a:cubicBezTo>
                  <a:pt x="171" y="561"/>
                  <a:pt x="167" y="576"/>
                  <a:pt x="167" y="583"/>
                </a:cubicBezTo>
                <a:cubicBezTo>
                  <a:pt x="168" y="591"/>
                  <a:pt x="169" y="602"/>
                  <a:pt x="178" y="612"/>
                </a:cubicBezTo>
                <a:cubicBezTo>
                  <a:pt x="178" y="612"/>
                  <a:pt x="189" y="625"/>
                  <a:pt x="208" y="626"/>
                </a:cubicBezTo>
                <a:cubicBezTo>
                  <a:pt x="208" y="626"/>
                  <a:pt x="223" y="627"/>
                  <a:pt x="235" y="612"/>
                </a:cubicBezTo>
                <a:cubicBezTo>
                  <a:pt x="235" y="612"/>
                  <a:pt x="246" y="602"/>
                  <a:pt x="240" y="586"/>
                </a:cubicBezTo>
                <a:cubicBezTo>
                  <a:pt x="240" y="586"/>
                  <a:pt x="234" y="576"/>
                  <a:pt x="223" y="584"/>
                </a:cubicBezTo>
                <a:cubicBezTo>
                  <a:pt x="220" y="587"/>
                  <a:pt x="219" y="590"/>
                  <a:pt x="216" y="593"/>
                </a:cubicBezTo>
                <a:cubicBezTo>
                  <a:pt x="213" y="597"/>
                  <a:pt x="207" y="597"/>
                  <a:pt x="203" y="594"/>
                </a:cubicBezTo>
                <a:cubicBezTo>
                  <a:pt x="200" y="591"/>
                  <a:pt x="198" y="588"/>
                  <a:pt x="197" y="583"/>
                </a:cubicBezTo>
                <a:cubicBezTo>
                  <a:pt x="197" y="580"/>
                  <a:pt x="197" y="575"/>
                  <a:pt x="200" y="570"/>
                </a:cubicBezTo>
                <a:cubicBezTo>
                  <a:pt x="200" y="570"/>
                  <a:pt x="208" y="560"/>
                  <a:pt x="218" y="557"/>
                </a:cubicBezTo>
                <a:cubicBezTo>
                  <a:pt x="218" y="557"/>
                  <a:pt x="239" y="551"/>
                  <a:pt x="244" y="544"/>
                </a:cubicBezTo>
                <a:cubicBezTo>
                  <a:pt x="244" y="544"/>
                  <a:pt x="259" y="532"/>
                  <a:pt x="262" y="522"/>
                </a:cubicBezTo>
                <a:cubicBezTo>
                  <a:pt x="262" y="522"/>
                  <a:pt x="269" y="505"/>
                  <a:pt x="265" y="491"/>
                </a:cubicBezTo>
                <a:cubicBezTo>
                  <a:pt x="265" y="491"/>
                  <a:pt x="261" y="473"/>
                  <a:pt x="249" y="466"/>
                </a:cubicBezTo>
                <a:cubicBezTo>
                  <a:pt x="249" y="466"/>
                  <a:pt x="231" y="454"/>
                  <a:pt x="217" y="462"/>
                </a:cubicBezTo>
                <a:cubicBezTo>
                  <a:pt x="217" y="462"/>
                  <a:pt x="204" y="465"/>
                  <a:pt x="203" y="480"/>
                </a:cubicBezTo>
                <a:cubicBezTo>
                  <a:pt x="203" y="480"/>
                  <a:pt x="201" y="489"/>
                  <a:pt x="210" y="492"/>
                </a:cubicBezTo>
                <a:cubicBezTo>
                  <a:pt x="210" y="492"/>
                  <a:pt x="215" y="492"/>
                  <a:pt x="221" y="493"/>
                </a:cubicBezTo>
                <a:cubicBezTo>
                  <a:pt x="221" y="493"/>
                  <a:pt x="230" y="493"/>
                  <a:pt x="230" y="505"/>
                </a:cubicBezTo>
                <a:cubicBezTo>
                  <a:pt x="230" y="505"/>
                  <a:pt x="228" y="523"/>
                  <a:pt x="211" y="527"/>
                </a:cubicBezTo>
                <a:cubicBezTo>
                  <a:pt x="211" y="527"/>
                  <a:pt x="189" y="531"/>
                  <a:pt x="172" y="512"/>
                </a:cubicBezTo>
                <a:cubicBezTo>
                  <a:pt x="172" y="512"/>
                  <a:pt x="159" y="501"/>
                  <a:pt x="159" y="483"/>
                </a:cubicBezTo>
                <a:cubicBezTo>
                  <a:pt x="157" y="452"/>
                  <a:pt x="198" y="419"/>
                  <a:pt x="228" y="423"/>
                </a:cubicBezTo>
                <a:cubicBezTo>
                  <a:pt x="228" y="423"/>
                  <a:pt x="241" y="424"/>
                  <a:pt x="255" y="433"/>
                </a:cubicBezTo>
                <a:cubicBezTo>
                  <a:pt x="255" y="433"/>
                  <a:pt x="290" y="457"/>
                  <a:pt x="299" y="459"/>
                </a:cubicBezTo>
                <a:cubicBezTo>
                  <a:pt x="299" y="459"/>
                  <a:pt x="320" y="466"/>
                  <a:pt x="347" y="457"/>
                </a:cubicBezTo>
                <a:cubicBezTo>
                  <a:pt x="347" y="457"/>
                  <a:pt x="367" y="450"/>
                  <a:pt x="378" y="439"/>
                </a:cubicBezTo>
                <a:cubicBezTo>
                  <a:pt x="378" y="439"/>
                  <a:pt x="404" y="443"/>
                  <a:pt x="416" y="462"/>
                </a:cubicBezTo>
                <a:cubicBezTo>
                  <a:pt x="416" y="462"/>
                  <a:pt x="429" y="479"/>
                  <a:pt x="428" y="504"/>
                </a:cubicBezTo>
                <a:cubicBezTo>
                  <a:pt x="428" y="504"/>
                  <a:pt x="445" y="526"/>
                  <a:pt x="445" y="540"/>
                </a:cubicBezTo>
                <a:cubicBezTo>
                  <a:pt x="445" y="540"/>
                  <a:pt x="444" y="565"/>
                  <a:pt x="431" y="575"/>
                </a:cubicBezTo>
                <a:cubicBezTo>
                  <a:pt x="427" y="578"/>
                  <a:pt x="404" y="597"/>
                  <a:pt x="406" y="596"/>
                </a:cubicBezTo>
                <a:cubicBezTo>
                  <a:pt x="407" y="594"/>
                  <a:pt x="387" y="609"/>
                  <a:pt x="380" y="630"/>
                </a:cubicBezTo>
                <a:cubicBezTo>
                  <a:pt x="380" y="630"/>
                  <a:pt x="375" y="643"/>
                  <a:pt x="381" y="652"/>
                </a:cubicBezTo>
                <a:cubicBezTo>
                  <a:pt x="381" y="652"/>
                  <a:pt x="386" y="662"/>
                  <a:pt x="372" y="666"/>
                </a:cubicBezTo>
                <a:cubicBezTo>
                  <a:pt x="372" y="666"/>
                  <a:pt x="348" y="673"/>
                  <a:pt x="330" y="659"/>
                </a:cubicBezTo>
                <a:cubicBezTo>
                  <a:pt x="330" y="659"/>
                  <a:pt x="312" y="649"/>
                  <a:pt x="308" y="622"/>
                </a:cubicBezTo>
                <a:cubicBezTo>
                  <a:pt x="308" y="622"/>
                  <a:pt x="308" y="606"/>
                  <a:pt x="309" y="601"/>
                </a:cubicBezTo>
                <a:cubicBezTo>
                  <a:pt x="309" y="601"/>
                  <a:pt x="294" y="594"/>
                  <a:pt x="292" y="568"/>
                </a:cubicBezTo>
                <a:cubicBezTo>
                  <a:pt x="292" y="568"/>
                  <a:pt x="291" y="550"/>
                  <a:pt x="303" y="536"/>
                </a:cubicBezTo>
                <a:cubicBezTo>
                  <a:pt x="303" y="536"/>
                  <a:pt x="311" y="527"/>
                  <a:pt x="317" y="524"/>
                </a:cubicBezTo>
                <a:cubicBezTo>
                  <a:pt x="317" y="524"/>
                  <a:pt x="320" y="511"/>
                  <a:pt x="331" y="505"/>
                </a:cubicBezTo>
                <a:cubicBezTo>
                  <a:pt x="331" y="505"/>
                  <a:pt x="337" y="502"/>
                  <a:pt x="353" y="505"/>
                </a:cubicBezTo>
                <a:cubicBezTo>
                  <a:pt x="353" y="505"/>
                  <a:pt x="368" y="507"/>
                  <a:pt x="374" y="524"/>
                </a:cubicBezTo>
                <a:cubicBezTo>
                  <a:pt x="374" y="524"/>
                  <a:pt x="381" y="543"/>
                  <a:pt x="363" y="544"/>
                </a:cubicBezTo>
                <a:cubicBezTo>
                  <a:pt x="363" y="544"/>
                  <a:pt x="350" y="546"/>
                  <a:pt x="348" y="557"/>
                </a:cubicBezTo>
                <a:cubicBezTo>
                  <a:pt x="348" y="557"/>
                  <a:pt x="346" y="570"/>
                  <a:pt x="356" y="579"/>
                </a:cubicBezTo>
                <a:cubicBezTo>
                  <a:pt x="356" y="579"/>
                  <a:pt x="364" y="586"/>
                  <a:pt x="382" y="580"/>
                </a:cubicBezTo>
                <a:cubicBezTo>
                  <a:pt x="382" y="580"/>
                  <a:pt x="400" y="572"/>
                  <a:pt x="402" y="549"/>
                </a:cubicBezTo>
                <a:cubicBezTo>
                  <a:pt x="402" y="549"/>
                  <a:pt x="401" y="530"/>
                  <a:pt x="388" y="518"/>
                </a:cubicBezTo>
                <a:cubicBezTo>
                  <a:pt x="388" y="518"/>
                  <a:pt x="400" y="481"/>
                  <a:pt x="357" y="481"/>
                </a:cubicBezTo>
                <a:cubicBezTo>
                  <a:pt x="357" y="481"/>
                  <a:pt x="344" y="471"/>
                  <a:pt x="331" y="471"/>
                </a:cubicBezTo>
                <a:cubicBezTo>
                  <a:pt x="331" y="471"/>
                  <a:pt x="309" y="470"/>
                  <a:pt x="303" y="484"/>
                </a:cubicBezTo>
                <a:cubicBezTo>
                  <a:pt x="303" y="484"/>
                  <a:pt x="292" y="496"/>
                  <a:pt x="295" y="514"/>
                </a:cubicBezTo>
                <a:cubicBezTo>
                  <a:pt x="295" y="514"/>
                  <a:pt x="271" y="522"/>
                  <a:pt x="267" y="558"/>
                </a:cubicBezTo>
                <a:cubicBezTo>
                  <a:pt x="267" y="571"/>
                  <a:pt x="271" y="588"/>
                  <a:pt x="282" y="596"/>
                </a:cubicBezTo>
                <a:cubicBezTo>
                  <a:pt x="282" y="596"/>
                  <a:pt x="278" y="614"/>
                  <a:pt x="283" y="634"/>
                </a:cubicBezTo>
                <a:cubicBezTo>
                  <a:pt x="283" y="634"/>
                  <a:pt x="292" y="664"/>
                  <a:pt x="314" y="679"/>
                </a:cubicBezTo>
                <a:cubicBezTo>
                  <a:pt x="314" y="679"/>
                  <a:pt x="329" y="691"/>
                  <a:pt x="348" y="694"/>
                </a:cubicBezTo>
                <a:cubicBezTo>
                  <a:pt x="348" y="694"/>
                  <a:pt x="372" y="701"/>
                  <a:pt x="394" y="690"/>
                </a:cubicBezTo>
                <a:cubicBezTo>
                  <a:pt x="394" y="690"/>
                  <a:pt x="418" y="674"/>
                  <a:pt x="425" y="664"/>
                </a:cubicBezTo>
                <a:cubicBezTo>
                  <a:pt x="425" y="664"/>
                  <a:pt x="404" y="655"/>
                  <a:pt x="405" y="640"/>
                </a:cubicBezTo>
                <a:cubicBezTo>
                  <a:pt x="405" y="640"/>
                  <a:pt x="406" y="624"/>
                  <a:pt x="424" y="612"/>
                </a:cubicBezTo>
                <a:cubicBezTo>
                  <a:pt x="424" y="612"/>
                  <a:pt x="445" y="600"/>
                  <a:pt x="450" y="598"/>
                </a:cubicBezTo>
                <a:cubicBezTo>
                  <a:pt x="450" y="598"/>
                  <a:pt x="467" y="585"/>
                  <a:pt x="471" y="568"/>
                </a:cubicBezTo>
                <a:cubicBezTo>
                  <a:pt x="471" y="568"/>
                  <a:pt x="481" y="548"/>
                  <a:pt x="470" y="519"/>
                </a:cubicBezTo>
                <a:cubicBezTo>
                  <a:pt x="470" y="519"/>
                  <a:pt x="459" y="500"/>
                  <a:pt x="447" y="492"/>
                </a:cubicBezTo>
                <a:cubicBezTo>
                  <a:pt x="447" y="492"/>
                  <a:pt x="449" y="460"/>
                  <a:pt x="440" y="447"/>
                </a:cubicBezTo>
                <a:cubicBezTo>
                  <a:pt x="440" y="447"/>
                  <a:pt x="427" y="424"/>
                  <a:pt x="404" y="415"/>
                </a:cubicBezTo>
                <a:cubicBezTo>
                  <a:pt x="404" y="415"/>
                  <a:pt x="397" y="411"/>
                  <a:pt x="398" y="405"/>
                </a:cubicBezTo>
                <a:cubicBezTo>
                  <a:pt x="398" y="405"/>
                  <a:pt x="428" y="387"/>
                  <a:pt x="438" y="356"/>
                </a:cubicBezTo>
                <a:cubicBezTo>
                  <a:pt x="440" y="351"/>
                  <a:pt x="440" y="348"/>
                  <a:pt x="438" y="343"/>
                </a:cubicBezTo>
                <a:cubicBezTo>
                  <a:pt x="425" y="314"/>
                  <a:pt x="398" y="297"/>
                  <a:pt x="398" y="297"/>
                </a:cubicBezTo>
                <a:cubicBezTo>
                  <a:pt x="397" y="290"/>
                  <a:pt x="404" y="287"/>
                  <a:pt x="404" y="287"/>
                </a:cubicBezTo>
                <a:cubicBezTo>
                  <a:pt x="427" y="277"/>
                  <a:pt x="440" y="254"/>
                  <a:pt x="440" y="254"/>
                </a:cubicBezTo>
                <a:cubicBezTo>
                  <a:pt x="449" y="241"/>
                  <a:pt x="447" y="209"/>
                  <a:pt x="447" y="209"/>
                </a:cubicBezTo>
                <a:cubicBezTo>
                  <a:pt x="459" y="201"/>
                  <a:pt x="470" y="182"/>
                  <a:pt x="470" y="182"/>
                </a:cubicBezTo>
                <a:cubicBezTo>
                  <a:pt x="481" y="153"/>
                  <a:pt x="471" y="133"/>
                  <a:pt x="471" y="133"/>
                </a:cubicBezTo>
                <a:cubicBezTo>
                  <a:pt x="467" y="116"/>
                  <a:pt x="450" y="104"/>
                  <a:pt x="450" y="104"/>
                </a:cubicBezTo>
                <a:cubicBezTo>
                  <a:pt x="445" y="102"/>
                  <a:pt x="424" y="89"/>
                  <a:pt x="424" y="89"/>
                </a:cubicBezTo>
                <a:cubicBezTo>
                  <a:pt x="406" y="77"/>
                  <a:pt x="405" y="62"/>
                  <a:pt x="405" y="62"/>
                </a:cubicBezTo>
                <a:cubicBezTo>
                  <a:pt x="404" y="47"/>
                  <a:pt x="425" y="38"/>
                  <a:pt x="425" y="38"/>
                </a:cubicBezTo>
                <a:cubicBezTo>
                  <a:pt x="418" y="27"/>
                  <a:pt x="394" y="11"/>
                  <a:pt x="394" y="11"/>
                </a:cubicBezTo>
                <a:cubicBezTo>
                  <a:pt x="372" y="0"/>
                  <a:pt x="348" y="7"/>
                  <a:pt x="348" y="7"/>
                </a:cubicBezTo>
                <a:cubicBezTo>
                  <a:pt x="329" y="10"/>
                  <a:pt x="314" y="22"/>
                  <a:pt x="314" y="22"/>
                </a:cubicBezTo>
                <a:cubicBezTo>
                  <a:pt x="292" y="37"/>
                  <a:pt x="283" y="68"/>
                  <a:pt x="283" y="68"/>
                </a:cubicBezTo>
                <a:cubicBezTo>
                  <a:pt x="278" y="88"/>
                  <a:pt x="282" y="105"/>
                  <a:pt x="282" y="105"/>
                </a:cubicBezTo>
                <a:cubicBezTo>
                  <a:pt x="271" y="114"/>
                  <a:pt x="267" y="130"/>
                  <a:pt x="267" y="144"/>
                </a:cubicBezTo>
                <a:cubicBezTo>
                  <a:pt x="271" y="179"/>
                  <a:pt x="295" y="188"/>
                  <a:pt x="295" y="188"/>
                </a:cubicBezTo>
                <a:cubicBezTo>
                  <a:pt x="292" y="205"/>
                  <a:pt x="303" y="218"/>
                  <a:pt x="303" y="218"/>
                </a:cubicBezTo>
                <a:cubicBezTo>
                  <a:pt x="309" y="232"/>
                  <a:pt x="331" y="231"/>
                  <a:pt x="331" y="231"/>
                </a:cubicBezTo>
                <a:cubicBezTo>
                  <a:pt x="344" y="231"/>
                  <a:pt x="357" y="221"/>
                  <a:pt x="357" y="221"/>
                </a:cubicBezTo>
                <a:cubicBezTo>
                  <a:pt x="400" y="220"/>
                  <a:pt x="388" y="184"/>
                  <a:pt x="388" y="184"/>
                </a:cubicBezTo>
                <a:cubicBezTo>
                  <a:pt x="401" y="172"/>
                  <a:pt x="402" y="152"/>
                  <a:pt x="402" y="152"/>
                </a:cubicBezTo>
                <a:cubicBezTo>
                  <a:pt x="400" y="129"/>
                  <a:pt x="382" y="122"/>
                  <a:pt x="382" y="122"/>
                </a:cubicBezTo>
                <a:cubicBezTo>
                  <a:pt x="364" y="115"/>
                  <a:pt x="356" y="123"/>
                  <a:pt x="356" y="123"/>
                </a:cubicBezTo>
                <a:cubicBezTo>
                  <a:pt x="346" y="131"/>
                  <a:pt x="348" y="144"/>
                  <a:pt x="348" y="144"/>
                </a:cubicBezTo>
                <a:cubicBezTo>
                  <a:pt x="350" y="155"/>
                  <a:pt x="363" y="157"/>
                  <a:pt x="363" y="157"/>
                </a:cubicBezTo>
                <a:cubicBezTo>
                  <a:pt x="381" y="159"/>
                  <a:pt x="374" y="177"/>
                  <a:pt x="374" y="177"/>
                </a:cubicBezTo>
                <a:cubicBezTo>
                  <a:pt x="368" y="194"/>
                  <a:pt x="353" y="196"/>
                  <a:pt x="353" y="196"/>
                </a:cubicBezTo>
                <a:cubicBezTo>
                  <a:pt x="337" y="200"/>
                  <a:pt x="331" y="196"/>
                  <a:pt x="331" y="196"/>
                </a:cubicBezTo>
                <a:cubicBezTo>
                  <a:pt x="320" y="190"/>
                  <a:pt x="317" y="177"/>
                  <a:pt x="317" y="177"/>
                </a:cubicBezTo>
                <a:cubicBezTo>
                  <a:pt x="311" y="175"/>
                  <a:pt x="303" y="165"/>
                  <a:pt x="303" y="165"/>
                </a:cubicBezTo>
                <a:cubicBezTo>
                  <a:pt x="291" y="151"/>
                  <a:pt x="292" y="133"/>
                  <a:pt x="292" y="133"/>
                </a:cubicBezTo>
                <a:cubicBezTo>
                  <a:pt x="294" y="107"/>
                  <a:pt x="309" y="100"/>
                  <a:pt x="309" y="100"/>
                </a:cubicBezTo>
                <a:cubicBezTo>
                  <a:pt x="308" y="96"/>
                  <a:pt x="308" y="79"/>
                  <a:pt x="308" y="79"/>
                </a:cubicBezTo>
                <a:cubicBezTo>
                  <a:pt x="312" y="52"/>
                  <a:pt x="330" y="43"/>
                  <a:pt x="330" y="43"/>
                </a:cubicBezTo>
                <a:cubicBezTo>
                  <a:pt x="348" y="28"/>
                  <a:pt x="372" y="36"/>
                  <a:pt x="372" y="36"/>
                </a:cubicBezTo>
                <a:cubicBezTo>
                  <a:pt x="386" y="39"/>
                  <a:pt x="381" y="49"/>
                  <a:pt x="381" y="49"/>
                </a:cubicBezTo>
                <a:cubicBezTo>
                  <a:pt x="375" y="58"/>
                  <a:pt x="380" y="71"/>
                  <a:pt x="380" y="71"/>
                </a:cubicBezTo>
                <a:cubicBezTo>
                  <a:pt x="387" y="92"/>
                  <a:pt x="407" y="107"/>
                  <a:pt x="406" y="106"/>
                </a:cubicBezTo>
                <a:cubicBezTo>
                  <a:pt x="404" y="104"/>
                  <a:pt x="427" y="123"/>
                  <a:pt x="431" y="126"/>
                </a:cubicBezTo>
                <a:cubicBezTo>
                  <a:pt x="444" y="136"/>
                  <a:pt x="445" y="161"/>
                  <a:pt x="445" y="161"/>
                </a:cubicBezTo>
                <a:cubicBezTo>
                  <a:pt x="445" y="175"/>
                  <a:pt x="428" y="197"/>
                  <a:pt x="428" y="197"/>
                </a:cubicBezTo>
                <a:cubicBezTo>
                  <a:pt x="429" y="223"/>
                  <a:pt x="416" y="240"/>
                  <a:pt x="416" y="240"/>
                </a:cubicBezTo>
                <a:cubicBezTo>
                  <a:pt x="404" y="258"/>
                  <a:pt x="378" y="262"/>
                  <a:pt x="378" y="262"/>
                </a:cubicBezTo>
                <a:cubicBezTo>
                  <a:pt x="367" y="251"/>
                  <a:pt x="347" y="244"/>
                  <a:pt x="347" y="244"/>
                </a:cubicBezTo>
                <a:cubicBezTo>
                  <a:pt x="320" y="236"/>
                  <a:pt x="299" y="243"/>
                  <a:pt x="299" y="243"/>
                </a:cubicBezTo>
                <a:cubicBezTo>
                  <a:pt x="290" y="245"/>
                  <a:pt x="255" y="269"/>
                  <a:pt x="255" y="269"/>
                </a:cubicBezTo>
                <a:cubicBezTo>
                  <a:pt x="241" y="278"/>
                  <a:pt x="230" y="278"/>
                  <a:pt x="230" y="278"/>
                </a:cubicBezTo>
                <a:cubicBezTo>
                  <a:pt x="220" y="279"/>
                  <a:pt x="211" y="278"/>
                  <a:pt x="203" y="274"/>
                </a:cubicBezTo>
                <a:cubicBezTo>
                  <a:pt x="188" y="267"/>
                  <a:pt x="169" y="253"/>
                  <a:pt x="163" y="237"/>
                </a:cubicBezTo>
                <a:cubicBezTo>
                  <a:pt x="158" y="221"/>
                  <a:pt x="161" y="201"/>
                  <a:pt x="172" y="190"/>
                </a:cubicBezTo>
                <a:cubicBezTo>
                  <a:pt x="189" y="170"/>
                  <a:pt x="211" y="175"/>
                  <a:pt x="211" y="175"/>
                </a:cubicBezTo>
                <a:cubicBezTo>
                  <a:pt x="228" y="179"/>
                  <a:pt x="230" y="197"/>
                  <a:pt x="230" y="197"/>
                </a:cubicBezTo>
                <a:cubicBezTo>
                  <a:pt x="230" y="208"/>
                  <a:pt x="221" y="209"/>
                  <a:pt x="221" y="209"/>
                </a:cubicBezTo>
                <a:cubicBezTo>
                  <a:pt x="215" y="209"/>
                  <a:pt x="210" y="210"/>
                  <a:pt x="210" y="210"/>
                </a:cubicBezTo>
                <a:cubicBezTo>
                  <a:pt x="201" y="213"/>
                  <a:pt x="203" y="221"/>
                  <a:pt x="203" y="221"/>
                </a:cubicBezTo>
                <a:cubicBezTo>
                  <a:pt x="204" y="236"/>
                  <a:pt x="217" y="239"/>
                  <a:pt x="217" y="239"/>
                </a:cubicBezTo>
                <a:cubicBezTo>
                  <a:pt x="231" y="248"/>
                  <a:pt x="249" y="236"/>
                  <a:pt x="249" y="236"/>
                </a:cubicBezTo>
                <a:cubicBezTo>
                  <a:pt x="261" y="228"/>
                  <a:pt x="265" y="210"/>
                  <a:pt x="265" y="210"/>
                </a:cubicBezTo>
                <a:cubicBezTo>
                  <a:pt x="269" y="197"/>
                  <a:pt x="262" y="179"/>
                  <a:pt x="262" y="179"/>
                </a:cubicBezTo>
                <a:cubicBezTo>
                  <a:pt x="259" y="170"/>
                  <a:pt x="244" y="157"/>
                  <a:pt x="244" y="157"/>
                </a:cubicBezTo>
                <a:cubicBezTo>
                  <a:pt x="239" y="150"/>
                  <a:pt x="218" y="144"/>
                  <a:pt x="218" y="144"/>
                </a:cubicBezTo>
                <a:cubicBezTo>
                  <a:pt x="208" y="142"/>
                  <a:pt x="200" y="132"/>
                  <a:pt x="200" y="132"/>
                </a:cubicBezTo>
                <a:cubicBezTo>
                  <a:pt x="196" y="126"/>
                  <a:pt x="197" y="121"/>
                  <a:pt x="197" y="117"/>
                </a:cubicBezTo>
                <a:cubicBezTo>
                  <a:pt x="199" y="113"/>
                  <a:pt x="203" y="108"/>
                  <a:pt x="207" y="106"/>
                </a:cubicBezTo>
                <a:cubicBezTo>
                  <a:pt x="209" y="105"/>
                  <a:pt x="211" y="105"/>
                  <a:pt x="213" y="106"/>
                </a:cubicBezTo>
                <a:cubicBezTo>
                  <a:pt x="217" y="107"/>
                  <a:pt x="218" y="109"/>
                  <a:pt x="219" y="112"/>
                </a:cubicBezTo>
                <a:cubicBezTo>
                  <a:pt x="221" y="115"/>
                  <a:pt x="223" y="117"/>
                  <a:pt x="223" y="117"/>
                </a:cubicBezTo>
                <a:cubicBezTo>
                  <a:pt x="234" y="126"/>
                  <a:pt x="240" y="115"/>
                  <a:pt x="240" y="115"/>
                </a:cubicBezTo>
                <a:cubicBezTo>
                  <a:pt x="246" y="100"/>
                  <a:pt x="235" y="89"/>
                  <a:pt x="235" y="89"/>
                </a:cubicBezTo>
                <a:cubicBezTo>
                  <a:pt x="223" y="75"/>
                  <a:pt x="208" y="76"/>
                  <a:pt x="208" y="76"/>
                </a:cubicBezTo>
                <a:cubicBezTo>
                  <a:pt x="189" y="76"/>
                  <a:pt x="178" y="89"/>
                  <a:pt x="178" y="89"/>
                </a:cubicBezTo>
                <a:cubicBezTo>
                  <a:pt x="169" y="99"/>
                  <a:pt x="168" y="110"/>
                  <a:pt x="167" y="118"/>
                </a:cubicBezTo>
                <a:cubicBezTo>
                  <a:pt x="167" y="126"/>
                  <a:pt x="171" y="141"/>
                  <a:pt x="171" y="141"/>
                </a:cubicBezTo>
                <a:cubicBezTo>
                  <a:pt x="174" y="149"/>
                  <a:pt x="168" y="150"/>
                  <a:pt x="168" y="150"/>
                </a:cubicBezTo>
                <a:cubicBezTo>
                  <a:pt x="155" y="148"/>
                  <a:pt x="142" y="168"/>
                  <a:pt x="142" y="168"/>
                </a:cubicBezTo>
                <a:cubicBezTo>
                  <a:pt x="139" y="171"/>
                  <a:pt x="143" y="175"/>
                  <a:pt x="143" y="175"/>
                </a:cubicBezTo>
                <a:cubicBezTo>
                  <a:pt x="145" y="180"/>
                  <a:pt x="143" y="184"/>
                  <a:pt x="143" y="184"/>
                </a:cubicBezTo>
                <a:cubicBezTo>
                  <a:pt x="142" y="190"/>
                  <a:pt x="138" y="188"/>
                  <a:pt x="138" y="188"/>
                </a:cubicBezTo>
                <a:cubicBezTo>
                  <a:pt x="136" y="188"/>
                  <a:pt x="134" y="186"/>
                  <a:pt x="137" y="182"/>
                </a:cubicBezTo>
                <a:cubicBezTo>
                  <a:pt x="140" y="178"/>
                  <a:pt x="137" y="174"/>
                  <a:pt x="137" y="174"/>
                </a:cubicBezTo>
                <a:cubicBezTo>
                  <a:pt x="135" y="171"/>
                  <a:pt x="126" y="166"/>
                  <a:pt x="126" y="166"/>
                </a:cubicBezTo>
                <a:cubicBezTo>
                  <a:pt x="122" y="165"/>
                  <a:pt x="118" y="164"/>
                  <a:pt x="113" y="165"/>
                </a:cubicBezTo>
                <a:cubicBezTo>
                  <a:pt x="107" y="166"/>
                  <a:pt x="103" y="170"/>
                  <a:pt x="99" y="175"/>
                </a:cubicBezTo>
                <a:cubicBezTo>
                  <a:pt x="97" y="178"/>
                  <a:pt x="97" y="180"/>
                  <a:pt x="98" y="183"/>
                </a:cubicBezTo>
                <a:cubicBezTo>
                  <a:pt x="98" y="185"/>
                  <a:pt x="99" y="187"/>
                  <a:pt x="100" y="188"/>
                </a:cubicBezTo>
                <a:cubicBezTo>
                  <a:pt x="99" y="189"/>
                  <a:pt x="91" y="194"/>
                  <a:pt x="90" y="202"/>
                </a:cubicBezTo>
                <a:cubicBezTo>
                  <a:pt x="89" y="207"/>
                  <a:pt x="89" y="213"/>
                  <a:pt x="92" y="218"/>
                </a:cubicBezTo>
                <a:cubicBezTo>
                  <a:pt x="93" y="222"/>
                  <a:pt x="97" y="226"/>
                  <a:pt x="100" y="229"/>
                </a:cubicBezTo>
                <a:cubicBezTo>
                  <a:pt x="104" y="232"/>
                  <a:pt x="106" y="232"/>
                  <a:pt x="110" y="230"/>
                </a:cubicBezTo>
                <a:cubicBezTo>
                  <a:pt x="113" y="228"/>
                  <a:pt x="111" y="223"/>
                  <a:pt x="111" y="223"/>
                </a:cubicBezTo>
                <a:cubicBezTo>
                  <a:pt x="111" y="218"/>
                  <a:pt x="113" y="213"/>
                  <a:pt x="113" y="213"/>
                </a:cubicBezTo>
                <a:cubicBezTo>
                  <a:pt x="118" y="204"/>
                  <a:pt x="126" y="205"/>
                  <a:pt x="126" y="205"/>
                </a:cubicBezTo>
                <a:cubicBezTo>
                  <a:pt x="137" y="205"/>
                  <a:pt x="137" y="215"/>
                  <a:pt x="137" y="215"/>
                </a:cubicBezTo>
                <a:cubicBezTo>
                  <a:pt x="137" y="215"/>
                  <a:pt x="136" y="226"/>
                  <a:pt x="136" y="237"/>
                </a:cubicBezTo>
                <a:cubicBezTo>
                  <a:pt x="136" y="247"/>
                  <a:pt x="139" y="256"/>
                  <a:pt x="143" y="258"/>
                </a:cubicBezTo>
                <a:cubicBezTo>
                  <a:pt x="147" y="261"/>
                  <a:pt x="157" y="269"/>
                  <a:pt x="157" y="269"/>
                </a:cubicBezTo>
                <a:cubicBezTo>
                  <a:pt x="152" y="264"/>
                  <a:pt x="170" y="281"/>
                  <a:pt x="170" y="293"/>
                </a:cubicBezTo>
                <a:cubicBezTo>
                  <a:pt x="170" y="307"/>
                  <a:pt x="156" y="310"/>
                  <a:pt x="156" y="310"/>
                </a:cubicBezTo>
                <a:cubicBezTo>
                  <a:pt x="144" y="310"/>
                  <a:pt x="139" y="303"/>
                  <a:pt x="139" y="303"/>
                </a:cubicBezTo>
                <a:cubicBezTo>
                  <a:pt x="134" y="299"/>
                  <a:pt x="135" y="291"/>
                  <a:pt x="136" y="289"/>
                </a:cubicBezTo>
                <a:cubicBezTo>
                  <a:pt x="136" y="287"/>
                  <a:pt x="137" y="283"/>
                  <a:pt x="137" y="283"/>
                </a:cubicBezTo>
                <a:cubicBezTo>
                  <a:pt x="135" y="277"/>
                  <a:pt x="129" y="279"/>
                  <a:pt x="129" y="279"/>
                </a:cubicBezTo>
                <a:cubicBezTo>
                  <a:pt x="123" y="279"/>
                  <a:pt x="116" y="286"/>
                  <a:pt x="116" y="286"/>
                </a:cubicBezTo>
                <a:cubicBezTo>
                  <a:pt x="116" y="290"/>
                  <a:pt x="114" y="301"/>
                  <a:pt x="114" y="301"/>
                </a:cubicBezTo>
                <a:cubicBezTo>
                  <a:pt x="112" y="311"/>
                  <a:pt x="97" y="320"/>
                  <a:pt x="88" y="313"/>
                </a:cubicBezTo>
                <a:cubicBezTo>
                  <a:pt x="88" y="313"/>
                  <a:pt x="86" y="311"/>
                  <a:pt x="83" y="308"/>
                </a:cubicBezTo>
                <a:cubicBezTo>
                  <a:pt x="79" y="304"/>
                  <a:pt x="83" y="298"/>
                  <a:pt x="86" y="303"/>
                </a:cubicBezTo>
                <a:cubicBezTo>
                  <a:pt x="88" y="308"/>
                  <a:pt x="92" y="310"/>
                  <a:pt x="94" y="311"/>
                </a:cubicBezTo>
                <a:cubicBezTo>
                  <a:pt x="97" y="311"/>
                  <a:pt x="107" y="310"/>
                  <a:pt x="110" y="298"/>
                </a:cubicBezTo>
                <a:cubicBezTo>
                  <a:pt x="112" y="286"/>
                  <a:pt x="106" y="280"/>
                  <a:pt x="103" y="277"/>
                </a:cubicBezTo>
                <a:cubicBezTo>
                  <a:pt x="100" y="274"/>
                  <a:pt x="93" y="271"/>
                  <a:pt x="84" y="273"/>
                </a:cubicBezTo>
                <a:cubicBezTo>
                  <a:pt x="75" y="275"/>
                  <a:pt x="64" y="287"/>
                  <a:pt x="64" y="287"/>
                </a:cubicBezTo>
                <a:cubicBezTo>
                  <a:pt x="61" y="290"/>
                  <a:pt x="57" y="293"/>
                  <a:pt x="54" y="294"/>
                </a:cubicBezTo>
                <a:cubicBezTo>
                  <a:pt x="45" y="298"/>
                  <a:pt x="39" y="296"/>
                  <a:pt x="31" y="292"/>
                </a:cubicBezTo>
                <a:cubicBezTo>
                  <a:pt x="29" y="292"/>
                  <a:pt x="29" y="294"/>
                  <a:pt x="29" y="294"/>
                </a:cubicBezTo>
                <a:cubicBezTo>
                  <a:pt x="28" y="304"/>
                  <a:pt x="31" y="314"/>
                  <a:pt x="32" y="317"/>
                </a:cubicBezTo>
                <a:cubicBezTo>
                  <a:pt x="34" y="321"/>
                  <a:pt x="38" y="331"/>
                  <a:pt x="48" y="334"/>
                </a:cubicBezTo>
                <a:cubicBezTo>
                  <a:pt x="58" y="337"/>
                  <a:pt x="68" y="327"/>
                  <a:pt x="68" y="327"/>
                </a:cubicBezTo>
                <a:cubicBezTo>
                  <a:pt x="77" y="326"/>
                  <a:pt x="86" y="334"/>
                  <a:pt x="86" y="334"/>
                </a:cubicBezTo>
                <a:cubicBezTo>
                  <a:pt x="113" y="324"/>
                  <a:pt x="127" y="344"/>
                  <a:pt x="131" y="351"/>
                </a:cubicBezTo>
                <a:close/>
                <a:moveTo>
                  <a:pt x="401" y="333"/>
                </a:moveTo>
                <a:cubicBezTo>
                  <a:pt x="395" y="318"/>
                  <a:pt x="376" y="309"/>
                  <a:pt x="376" y="309"/>
                </a:cubicBezTo>
                <a:cubicBezTo>
                  <a:pt x="365" y="284"/>
                  <a:pt x="351" y="270"/>
                  <a:pt x="323" y="271"/>
                </a:cubicBezTo>
                <a:cubicBezTo>
                  <a:pt x="311" y="271"/>
                  <a:pt x="300" y="276"/>
                  <a:pt x="292" y="286"/>
                </a:cubicBezTo>
                <a:cubicBezTo>
                  <a:pt x="289" y="291"/>
                  <a:pt x="287" y="297"/>
                  <a:pt x="288" y="304"/>
                </a:cubicBezTo>
                <a:cubicBezTo>
                  <a:pt x="291" y="316"/>
                  <a:pt x="304" y="318"/>
                  <a:pt x="309" y="307"/>
                </a:cubicBezTo>
                <a:cubicBezTo>
                  <a:pt x="310" y="304"/>
                  <a:pt x="312" y="300"/>
                  <a:pt x="316" y="298"/>
                </a:cubicBezTo>
                <a:cubicBezTo>
                  <a:pt x="320" y="294"/>
                  <a:pt x="325" y="293"/>
                  <a:pt x="329" y="294"/>
                </a:cubicBezTo>
                <a:cubicBezTo>
                  <a:pt x="348" y="297"/>
                  <a:pt x="356" y="321"/>
                  <a:pt x="345" y="335"/>
                </a:cubicBezTo>
                <a:cubicBezTo>
                  <a:pt x="341" y="340"/>
                  <a:pt x="336" y="343"/>
                  <a:pt x="330" y="348"/>
                </a:cubicBezTo>
                <a:cubicBezTo>
                  <a:pt x="328" y="350"/>
                  <a:pt x="328" y="349"/>
                  <a:pt x="330" y="351"/>
                </a:cubicBezTo>
                <a:cubicBezTo>
                  <a:pt x="336" y="356"/>
                  <a:pt x="341" y="360"/>
                  <a:pt x="345" y="364"/>
                </a:cubicBezTo>
                <a:cubicBezTo>
                  <a:pt x="356" y="378"/>
                  <a:pt x="348" y="402"/>
                  <a:pt x="329" y="405"/>
                </a:cubicBezTo>
                <a:cubicBezTo>
                  <a:pt x="325" y="406"/>
                  <a:pt x="320" y="405"/>
                  <a:pt x="316" y="402"/>
                </a:cubicBezTo>
                <a:cubicBezTo>
                  <a:pt x="312" y="399"/>
                  <a:pt x="310" y="395"/>
                  <a:pt x="309" y="392"/>
                </a:cubicBezTo>
                <a:cubicBezTo>
                  <a:pt x="304" y="381"/>
                  <a:pt x="291" y="383"/>
                  <a:pt x="288" y="395"/>
                </a:cubicBezTo>
                <a:cubicBezTo>
                  <a:pt x="287" y="402"/>
                  <a:pt x="289" y="408"/>
                  <a:pt x="292" y="413"/>
                </a:cubicBezTo>
                <a:cubicBezTo>
                  <a:pt x="300" y="423"/>
                  <a:pt x="311" y="428"/>
                  <a:pt x="323" y="428"/>
                </a:cubicBezTo>
                <a:cubicBezTo>
                  <a:pt x="351" y="430"/>
                  <a:pt x="365" y="415"/>
                  <a:pt x="376" y="390"/>
                </a:cubicBezTo>
                <a:cubicBezTo>
                  <a:pt x="376" y="390"/>
                  <a:pt x="395" y="381"/>
                  <a:pt x="401" y="366"/>
                </a:cubicBezTo>
                <a:cubicBezTo>
                  <a:pt x="406" y="358"/>
                  <a:pt x="406" y="341"/>
                  <a:pt x="401" y="333"/>
                </a:cubicBezTo>
                <a:close/>
                <a:moveTo>
                  <a:pt x="179" y="350"/>
                </a:moveTo>
                <a:cubicBezTo>
                  <a:pt x="179" y="350"/>
                  <a:pt x="205" y="363"/>
                  <a:pt x="215" y="386"/>
                </a:cubicBezTo>
                <a:cubicBezTo>
                  <a:pt x="221" y="382"/>
                  <a:pt x="240" y="382"/>
                  <a:pt x="246" y="386"/>
                </a:cubicBezTo>
                <a:cubicBezTo>
                  <a:pt x="256" y="363"/>
                  <a:pt x="282" y="350"/>
                  <a:pt x="282" y="350"/>
                </a:cubicBezTo>
                <a:cubicBezTo>
                  <a:pt x="253" y="335"/>
                  <a:pt x="246" y="315"/>
                  <a:pt x="246" y="315"/>
                </a:cubicBezTo>
                <a:cubicBezTo>
                  <a:pt x="242" y="317"/>
                  <a:pt x="219" y="317"/>
                  <a:pt x="215" y="315"/>
                </a:cubicBezTo>
                <a:cubicBezTo>
                  <a:pt x="215" y="315"/>
                  <a:pt x="208" y="335"/>
                  <a:pt x="179" y="350"/>
                </a:cubicBezTo>
                <a:close/>
                <a:moveTo>
                  <a:pt x="16" y="366"/>
                </a:moveTo>
                <a:cubicBezTo>
                  <a:pt x="25" y="366"/>
                  <a:pt x="32" y="358"/>
                  <a:pt x="32" y="349"/>
                </a:cubicBezTo>
                <a:cubicBezTo>
                  <a:pt x="32" y="341"/>
                  <a:pt x="25" y="333"/>
                  <a:pt x="16" y="333"/>
                </a:cubicBezTo>
                <a:cubicBezTo>
                  <a:pt x="7" y="333"/>
                  <a:pt x="0" y="341"/>
                  <a:pt x="0" y="349"/>
                </a:cubicBezTo>
                <a:cubicBezTo>
                  <a:pt x="0" y="358"/>
                  <a:pt x="7" y="366"/>
                  <a:pt x="16" y="366"/>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32" name="TextBox 31"/>
          <p:cNvSpPr txBox="1"/>
          <p:nvPr/>
        </p:nvSpPr>
        <p:spPr>
          <a:xfrm>
            <a:off x="1205020" y="613152"/>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800" advTm="4372">
        <p14:prism/>
      </p:transition>
    </mc:Choice>
    <mc:Fallback xmlns="">
      <p:transition spd="slow" advTm="4372">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000">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14:bounceEnd="33000">
                                          <p:cBhvr additive="base">
                                            <p:cTn id="7" dur="500" fill="hold"/>
                                            <p:tgtEl>
                                              <p:spTgt spid="28"/>
                                            </p:tgtEl>
                                            <p:attrNameLst>
                                              <p:attrName>ppt_x</p:attrName>
                                            </p:attrNameLst>
                                          </p:cBhvr>
                                          <p:tavLst>
                                            <p:tav tm="0">
                                              <p:val>
                                                <p:strVal val="0-#ppt_w/2"/>
                                              </p:val>
                                            </p:tav>
                                            <p:tav tm="100000">
                                              <p:val>
                                                <p:strVal val="#ppt_x"/>
                                              </p:val>
                                            </p:tav>
                                          </p:tavLst>
                                        </p:anim>
                                        <p:anim calcmode="lin" valueType="num" p14:bounceEnd="33000">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2"/>
                                            </p:tgtEl>
                                            <p:attrNameLst>
                                              <p:attrName>ppt_y</p:attrName>
                                            </p:attrNameLst>
                                          </p:cBhvr>
                                          <p:tavLst>
                                            <p:tav tm="0">
                                              <p:val>
                                                <p:strVal val="#ppt_y"/>
                                              </p:val>
                                            </p:tav>
                                            <p:tav tm="100000">
                                              <p:val>
                                                <p:strVal val="#ppt_y"/>
                                              </p:val>
                                            </p:tav>
                                          </p:tavLst>
                                        </p:anim>
                                        <p:anim calcmode="lin" valueType="num">
                                          <p:cBhvr>
                                            <p:cTn id="13"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2"/>
                                            </p:tgtEl>
                                          </p:cBhvr>
                                        </p:animEffect>
                                      </p:childTnLst>
                                    </p:cTn>
                                  </p:par>
                                </p:childTnLst>
                              </p:cTn>
                            </p:par>
                            <p:par>
                              <p:cTn id="16" fill="hold">
                                <p:stCondLst>
                                  <p:cond delay="800"/>
                                </p:stCondLst>
                                <p:childTnLst>
                                  <p:par>
                                    <p:cTn id="17" presetID="2" presetClass="entr" presetSubtype="8"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0-#ppt_w/2"/>
                                              </p:val>
                                            </p:tav>
                                            <p:tav tm="100000">
                                              <p:val>
                                                <p:strVal val="#ppt_x"/>
                                              </p:val>
                                            </p:tav>
                                          </p:tavLst>
                                        </p:anim>
                                        <p:anim calcmode="lin" valueType="num">
                                          <p:cBhvr additive="base">
                                            <p:cTn id="20" dur="500" fill="hold"/>
                                            <p:tgtEl>
                                              <p:spTgt spid="31"/>
                                            </p:tgtEl>
                                            <p:attrNameLst>
                                              <p:attrName>ppt_y</p:attrName>
                                            </p:attrNameLst>
                                          </p:cBhvr>
                                          <p:tavLst>
                                            <p:tav tm="0">
                                              <p:val>
                                                <p:strVal val="#ppt_y"/>
                                              </p:val>
                                            </p:tav>
                                            <p:tav tm="100000">
                                              <p:val>
                                                <p:strVal val="#ppt_y"/>
                                              </p:val>
                                            </p:tav>
                                          </p:tavLst>
                                        </p:anim>
                                      </p:childTnLst>
                                    </p:cTn>
                                  </p:par>
                                </p:childTnLst>
                              </p:cTn>
                            </p:par>
                            <p:par>
                              <p:cTn id="21" fill="hold">
                                <p:stCondLst>
                                  <p:cond delay="1300"/>
                                </p:stCondLst>
                                <p:childTnLst>
                                  <p:par>
                                    <p:cTn id="22" presetID="2" presetClass="entr" presetSubtype="8"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0-#ppt_w/2"/>
                                              </p:val>
                                            </p:tav>
                                            <p:tav tm="100000">
                                              <p:val>
                                                <p:strVal val="#ppt_x"/>
                                              </p:val>
                                            </p:tav>
                                          </p:tavLst>
                                        </p:anim>
                                        <p:anim calcmode="lin" valueType="num">
                                          <p:cBhvr additive="base">
                                            <p:cTn id="25" dur="500" fill="hold"/>
                                            <p:tgtEl>
                                              <p:spTgt spid="30"/>
                                            </p:tgtEl>
                                            <p:attrNameLst>
                                              <p:attrName>ppt_y</p:attrName>
                                            </p:attrNameLst>
                                          </p:cBhvr>
                                          <p:tavLst>
                                            <p:tav tm="0">
                                              <p:val>
                                                <p:strVal val="#ppt_y"/>
                                              </p:val>
                                            </p:tav>
                                            <p:tav tm="100000">
                                              <p:val>
                                                <p:strVal val="#ppt_y"/>
                                              </p:val>
                                            </p:tav>
                                          </p:tavLst>
                                        </p:anim>
                                      </p:childTnLst>
                                    </p:cTn>
                                  </p:par>
                                </p:childTnLst>
                              </p:cTn>
                            </p:par>
                            <p:par>
                              <p:cTn id="26" fill="hold">
                                <p:stCondLst>
                                  <p:cond delay="1800"/>
                                </p:stCondLst>
                                <p:childTnLst>
                                  <p:par>
                                    <p:cTn id="27" presetID="2" presetClass="entr" presetSubtype="8"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0-#ppt_w/2"/>
                                              </p:val>
                                            </p:tav>
                                            <p:tav tm="100000">
                                              <p:val>
                                                <p:strVal val="#ppt_x"/>
                                              </p:val>
                                            </p:tav>
                                          </p:tavLst>
                                        </p:anim>
                                        <p:anim calcmode="lin" valueType="num">
                                          <p:cBhvr additive="base">
                                            <p:cTn id="30" dur="500" fill="hold"/>
                                            <p:tgtEl>
                                              <p:spTgt spid="29"/>
                                            </p:tgtEl>
                                            <p:attrNameLst>
                                              <p:attrName>ppt_y</p:attrName>
                                            </p:attrNameLst>
                                          </p:cBhvr>
                                          <p:tavLst>
                                            <p:tav tm="0">
                                              <p:val>
                                                <p:strVal val="#ppt_y"/>
                                              </p:val>
                                            </p:tav>
                                            <p:tav tm="100000">
                                              <p:val>
                                                <p:strVal val="#ppt_y"/>
                                              </p:val>
                                            </p:tav>
                                          </p:tavLst>
                                        </p:anim>
                                      </p:childTnLst>
                                    </p:cTn>
                                  </p:par>
                                </p:childTnLst>
                              </p:cTn>
                            </p:par>
                            <p:par>
                              <p:cTn id="31" fill="hold">
                                <p:stCondLst>
                                  <p:cond delay="2300"/>
                                </p:stCondLst>
                                <p:childTnLst>
                                  <p:par>
                                    <p:cTn id="32" presetID="2" presetClass="entr" presetSubtype="8"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0-#ppt_w/2"/>
                                              </p:val>
                                            </p:tav>
                                            <p:tav tm="100000">
                                              <p:val>
                                                <p:strVal val="#ppt_x"/>
                                              </p:val>
                                            </p:tav>
                                          </p:tavLst>
                                        </p:anim>
                                        <p:anim calcmode="lin" valueType="num">
                                          <p:cBhvr additive="base">
                                            <p:cTn id="35" dur="500" fill="hold"/>
                                            <p:tgtEl>
                                              <p:spTgt spid="26"/>
                                            </p:tgtEl>
                                            <p:attrNameLst>
                                              <p:attrName>ppt_y</p:attrName>
                                            </p:attrNameLst>
                                          </p:cBhvr>
                                          <p:tavLst>
                                            <p:tav tm="0">
                                              <p:val>
                                                <p:strVal val="#ppt_y"/>
                                              </p:val>
                                            </p:tav>
                                            <p:tav tm="100000">
                                              <p:val>
                                                <p:strVal val="#ppt_y"/>
                                              </p:val>
                                            </p:tav>
                                          </p:tavLst>
                                        </p:anim>
                                      </p:childTnLst>
                                    </p:cTn>
                                  </p:par>
                                </p:childTnLst>
                              </p:cTn>
                            </p:par>
                            <p:par>
                              <p:cTn id="36" fill="hold">
                                <p:stCondLst>
                                  <p:cond delay="2800"/>
                                </p:stCondLst>
                                <p:childTnLst>
                                  <p:par>
                                    <p:cTn id="37" presetID="22" presetClass="entr" presetSubtype="2"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right)">
                                          <p:cBhvr>
                                            <p:cTn id="39" dur="500"/>
                                            <p:tgtEl>
                                              <p:spTgt spid="39"/>
                                            </p:tgtEl>
                                          </p:cBhvr>
                                        </p:animEffect>
                                      </p:childTnLst>
                                    </p:cTn>
                                  </p:par>
                                </p:childTnLst>
                              </p:cTn>
                            </p:par>
                            <p:par>
                              <p:cTn id="40" fill="hold">
                                <p:stCondLst>
                                  <p:cond delay="3300"/>
                                </p:stCondLst>
                                <p:childTnLst>
                                  <p:par>
                                    <p:cTn id="41" presetID="22" presetClass="entr" presetSubtype="4" fill="hold" nodeType="after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wipe(down)">
                                          <p:cBhvr>
                                            <p:cTn id="43" dur="500"/>
                                            <p:tgtEl>
                                              <p:spTgt spid="49"/>
                                            </p:tgtEl>
                                          </p:cBhvr>
                                        </p:animEffect>
                                      </p:childTnLst>
                                    </p:cTn>
                                  </p:par>
                                </p:childTnLst>
                              </p:cTn>
                            </p:par>
                            <p:par>
                              <p:cTn id="44" fill="hold">
                                <p:stCondLst>
                                  <p:cond delay="3800"/>
                                </p:stCondLst>
                                <p:childTnLst>
                                  <p:par>
                                    <p:cTn id="45" presetID="22" presetClass="entr" presetSubtype="4"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down)">
                                          <p:cBhvr>
                                            <p:cTn id="47" dur="500"/>
                                            <p:tgtEl>
                                              <p:spTgt spid="44"/>
                                            </p:tgtEl>
                                          </p:cBhvr>
                                        </p:animEffect>
                                      </p:childTnLst>
                                    </p:cTn>
                                  </p:par>
                                </p:childTnLst>
                              </p:cTn>
                            </p:par>
                            <p:par>
                              <p:cTn id="48" fill="hold">
                                <p:stCondLst>
                                  <p:cond delay="4300"/>
                                </p:stCondLst>
                                <p:childTnLst>
                                  <p:par>
                                    <p:cTn id="49" presetID="22" presetClass="entr" presetSubtype="8"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left)">
                                          <p:cBhvr>
                                            <p:cTn id="5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30" grpId="0" animBg="1"/>
          <p:bldP spid="31" grpId="0" animBg="1"/>
          <p:bldP spid="28" grpId="0" animBg="1"/>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2"/>
                                            </p:tgtEl>
                                            <p:attrNameLst>
                                              <p:attrName>ppt_y</p:attrName>
                                            </p:attrNameLst>
                                          </p:cBhvr>
                                          <p:tavLst>
                                            <p:tav tm="0">
                                              <p:val>
                                                <p:strVal val="#ppt_y"/>
                                              </p:val>
                                            </p:tav>
                                            <p:tav tm="100000">
                                              <p:val>
                                                <p:strVal val="#ppt_y"/>
                                              </p:val>
                                            </p:tav>
                                          </p:tavLst>
                                        </p:anim>
                                        <p:anim calcmode="lin" valueType="num">
                                          <p:cBhvr>
                                            <p:cTn id="13"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2"/>
                                            </p:tgtEl>
                                          </p:cBhvr>
                                        </p:animEffect>
                                      </p:childTnLst>
                                    </p:cTn>
                                  </p:par>
                                </p:childTnLst>
                              </p:cTn>
                            </p:par>
                            <p:par>
                              <p:cTn id="16" fill="hold">
                                <p:stCondLst>
                                  <p:cond delay="800"/>
                                </p:stCondLst>
                                <p:childTnLst>
                                  <p:par>
                                    <p:cTn id="17" presetID="2" presetClass="entr" presetSubtype="8"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0-#ppt_w/2"/>
                                              </p:val>
                                            </p:tav>
                                            <p:tav tm="100000">
                                              <p:val>
                                                <p:strVal val="#ppt_x"/>
                                              </p:val>
                                            </p:tav>
                                          </p:tavLst>
                                        </p:anim>
                                        <p:anim calcmode="lin" valueType="num">
                                          <p:cBhvr additive="base">
                                            <p:cTn id="20" dur="500" fill="hold"/>
                                            <p:tgtEl>
                                              <p:spTgt spid="31"/>
                                            </p:tgtEl>
                                            <p:attrNameLst>
                                              <p:attrName>ppt_y</p:attrName>
                                            </p:attrNameLst>
                                          </p:cBhvr>
                                          <p:tavLst>
                                            <p:tav tm="0">
                                              <p:val>
                                                <p:strVal val="#ppt_y"/>
                                              </p:val>
                                            </p:tav>
                                            <p:tav tm="100000">
                                              <p:val>
                                                <p:strVal val="#ppt_y"/>
                                              </p:val>
                                            </p:tav>
                                          </p:tavLst>
                                        </p:anim>
                                      </p:childTnLst>
                                    </p:cTn>
                                  </p:par>
                                </p:childTnLst>
                              </p:cTn>
                            </p:par>
                            <p:par>
                              <p:cTn id="21" fill="hold">
                                <p:stCondLst>
                                  <p:cond delay="1300"/>
                                </p:stCondLst>
                                <p:childTnLst>
                                  <p:par>
                                    <p:cTn id="22" presetID="2" presetClass="entr" presetSubtype="8"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0-#ppt_w/2"/>
                                              </p:val>
                                            </p:tav>
                                            <p:tav tm="100000">
                                              <p:val>
                                                <p:strVal val="#ppt_x"/>
                                              </p:val>
                                            </p:tav>
                                          </p:tavLst>
                                        </p:anim>
                                        <p:anim calcmode="lin" valueType="num">
                                          <p:cBhvr additive="base">
                                            <p:cTn id="25" dur="500" fill="hold"/>
                                            <p:tgtEl>
                                              <p:spTgt spid="30"/>
                                            </p:tgtEl>
                                            <p:attrNameLst>
                                              <p:attrName>ppt_y</p:attrName>
                                            </p:attrNameLst>
                                          </p:cBhvr>
                                          <p:tavLst>
                                            <p:tav tm="0">
                                              <p:val>
                                                <p:strVal val="#ppt_y"/>
                                              </p:val>
                                            </p:tav>
                                            <p:tav tm="100000">
                                              <p:val>
                                                <p:strVal val="#ppt_y"/>
                                              </p:val>
                                            </p:tav>
                                          </p:tavLst>
                                        </p:anim>
                                      </p:childTnLst>
                                    </p:cTn>
                                  </p:par>
                                </p:childTnLst>
                              </p:cTn>
                            </p:par>
                            <p:par>
                              <p:cTn id="26" fill="hold">
                                <p:stCondLst>
                                  <p:cond delay="1800"/>
                                </p:stCondLst>
                                <p:childTnLst>
                                  <p:par>
                                    <p:cTn id="27" presetID="2" presetClass="entr" presetSubtype="8"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0-#ppt_w/2"/>
                                              </p:val>
                                            </p:tav>
                                            <p:tav tm="100000">
                                              <p:val>
                                                <p:strVal val="#ppt_x"/>
                                              </p:val>
                                            </p:tav>
                                          </p:tavLst>
                                        </p:anim>
                                        <p:anim calcmode="lin" valueType="num">
                                          <p:cBhvr additive="base">
                                            <p:cTn id="30" dur="500" fill="hold"/>
                                            <p:tgtEl>
                                              <p:spTgt spid="29"/>
                                            </p:tgtEl>
                                            <p:attrNameLst>
                                              <p:attrName>ppt_y</p:attrName>
                                            </p:attrNameLst>
                                          </p:cBhvr>
                                          <p:tavLst>
                                            <p:tav tm="0">
                                              <p:val>
                                                <p:strVal val="#ppt_y"/>
                                              </p:val>
                                            </p:tav>
                                            <p:tav tm="100000">
                                              <p:val>
                                                <p:strVal val="#ppt_y"/>
                                              </p:val>
                                            </p:tav>
                                          </p:tavLst>
                                        </p:anim>
                                      </p:childTnLst>
                                    </p:cTn>
                                  </p:par>
                                </p:childTnLst>
                              </p:cTn>
                            </p:par>
                            <p:par>
                              <p:cTn id="31" fill="hold">
                                <p:stCondLst>
                                  <p:cond delay="2300"/>
                                </p:stCondLst>
                                <p:childTnLst>
                                  <p:par>
                                    <p:cTn id="32" presetID="2" presetClass="entr" presetSubtype="8"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0-#ppt_w/2"/>
                                              </p:val>
                                            </p:tav>
                                            <p:tav tm="100000">
                                              <p:val>
                                                <p:strVal val="#ppt_x"/>
                                              </p:val>
                                            </p:tav>
                                          </p:tavLst>
                                        </p:anim>
                                        <p:anim calcmode="lin" valueType="num">
                                          <p:cBhvr additive="base">
                                            <p:cTn id="35" dur="500" fill="hold"/>
                                            <p:tgtEl>
                                              <p:spTgt spid="26"/>
                                            </p:tgtEl>
                                            <p:attrNameLst>
                                              <p:attrName>ppt_y</p:attrName>
                                            </p:attrNameLst>
                                          </p:cBhvr>
                                          <p:tavLst>
                                            <p:tav tm="0">
                                              <p:val>
                                                <p:strVal val="#ppt_y"/>
                                              </p:val>
                                            </p:tav>
                                            <p:tav tm="100000">
                                              <p:val>
                                                <p:strVal val="#ppt_y"/>
                                              </p:val>
                                            </p:tav>
                                          </p:tavLst>
                                        </p:anim>
                                      </p:childTnLst>
                                    </p:cTn>
                                  </p:par>
                                </p:childTnLst>
                              </p:cTn>
                            </p:par>
                            <p:par>
                              <p:cTn id="36" fill="hold">
                                <p:stCondLst>
                                  <p:cond delay="2800"/>
                                </p:stCondLst>
                                <p:childTnLst>
                                  <p:par>
                                    <p:cTn id="37" presetID="22" presetClass="entr" presetSubtype="2"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right)">
                                          <p:cBhvr>
                                            <p:cTn id="39" dur="500"/>
                                            <p:tgtEl>
                                              <p:spTgt spid="39"/>
                                            </p:tgtEl>
                                          </p:cBhvr>
                                        </p:animEffect>
                                      </p:childTnLst>
                                    </p:cTn>
                                  </p:par>
                                </p:childTnLst>
                              </p:cTn>
                            </p:par>
                            <p:par>
                              <p:cTn id="40" fill="hold">
                                <p:stCondLst>
                                  <p:cond delay="3300"/>
                                </p:stCondLst>
                                <p:childTnLst>
                                  <p:par>
                                    <p:cTn id="41" presetID="22" presetClass="entr" presetSubtype="4" fill="hold" nodeType="after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wipe(down)">
                                          <p:cBhvr>
                                            <p:cTn id="43" dur="500"/>
                                            <p:tgtEl>
                                              <p:spTgt spid="49"/>
                                            </p:tgtEl>
                                          </p:cBhvr>
                                        </p:animEffect>
                                      </p:childTnLst>
                                    </p:cTn>
                                  </p:par>
                                </p:childTnLst>
                              </p:cTn>
                            </p:par>
                            <p:par>
                              <p:cTn id="44" fill="hold">
                                <p:stCondLst>
                                  <p:cond delay="3800"/>
                                </p:stCondLst>
                                <p:childTnLst>
                                  <p:par>
                                    <p:cTn id="45" presetID="22" presetClass="entr" presetSubtype="4"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down)">
                                          <p:cBhvr>
                                            <p:cTn id="47" dur="500"/>
                                            <p:tgtEl>
                                              <p:spTgt spid="44"/>
                                            </p:tgtEl>
                                          </p:cBhvr>
                                        </p:animEffect>
                                      </p:childTnLst>
                                    </p:cTn>
                                  </p:par>
                                </p:childTnLst>
                              </p:cTn>
                            </p:par>
                            <p:par>
                              <p:cTn id="48" fill="hold">
                                <p:stCondLst>
                                  <p:cond delay="4300"/>
                                </p:stCondLst>
                                <p:childTnLst>
                                  <p:par>
                                    <p:cTn id="49" presetID="22" presetClass="entr" presetSubtype="8"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left)">
                                          <p:cBhvr>
                                            <p:cTn id="5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30" grpId="0" animBg="1"/>
          <p:bldP spid="31" grpId="0" animBg="1"/>
          <p:bldP spid="28" grpId="0" animBg="1"/>
          <p:bldP spid="32"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1950373" y="1829992"/>
            <a:ext cx="1872208" cy="1872208"/>
            <a:chOff x="467544" y="1578560"/>
            <a:chExt cx="1872208" cy="1872208"/>
          </a:xfrm>
        </p:grpSpPr>
        <p:sp>
          <p:nvSpPr>
            <p:cNvPr id="72" name="弦形 71"/>
            <p:cNvSpPr/>
            <p:nvPr/>
          </p:nvSpPr>
          <p:spPr>
            <a:xfrm rot="19715174">
              <a:off x="537184" y="1644658"/>
              <a:ext cx="1732929" cy="1732929"/>
            </a:xfrm>
            <a:prstGeom prst="chord">
              <a:avLst>
                <a:gd name="adj1" fmla="val 2700000"/>
                <a:gd name="adj2" fmla="val 1176119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合 77"/>
            <p:cNvGrpSpPr/>
            <p:nvPr/>
          </p:nvGrpSpPr>
          <p:grpSpPr>
            <a:xfrm>
              <a:off x="467544" y="1578560"/>
              <a:ext cx="1872208" cy="1872208"/>
              <a:chOff x="467544" y="1578560"/>
              <a:chExt cx="1872208" cy="1872208"/>
            </a:xfrm>
          </p:grpSpPr>
          <p:sp>
            <p:nvSpPr>
              <p:cNvPr id="79" name="椭圆 78"/>
              <p:cNvSpPr/>
              <p:nvPr/>
            </p:nvSpPr>
            <p:spPr>
              <a:xfrm>
                <a:off x="467544" y="1578560"/>
                <a:ext cx="1872208" cy="1872208"/>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1" name="TextBox 80"/>
              <p:cNvSpPr txBox="1"/>
              <p:nvPr/>
            </p:nvSpPr>
            <p:spPr>
              <a:xfrm>
                <a:off x="951440" y="2194119"/>
                <a:ext cx="904415" cy="523220"/>
              </a:xfrm>
              <a:prstGeom prst="rect">
                <a:avLst/>
              </a:prstGeom>
              <a:noFill/>
            </p:spPr>
            <p:txBody>
              <a:bodyPr wrap="none" rtlCol="0">
                <a:spAutoFit/>
              </a:bodyPr>
              <a:lstStyle/>
              <a:p>
                <a:pPr algn="ctr"/>
                <a:r>
                  <a:rPr lang="en-US" altLang="zh-CN" sz="2800" dirty="0">
                    <a:solidFill>
                      <a:schemeClr val="tx2"/>
                    </a:solidFill>
                  </a:rPr>
                  <a:t>20%</a:t>
                </a:r>
                <a:endParaRPr lang="zh-CN" altLang="en-US" sz="2800" dirty="0">
                  <a:solidFill>
                    <a:schemeClr val="tx2"/>
                  </a:solidFill>
                </a:endParaRPr>
              </a:p>
            </p:txBody>
          </p:sp>
        </p:grpSp>
      </p:grpSp>
      <p:grpSp>
        <p:nvGrpSpPr>
          <p:cNvPr id="82" name="组合 81"/>
          <p:cNvGrpSpPr/>
          <p:nvPr/>
        </p:nvGrpSpPr>
        <p:grpSpPr>
          <a:xfrm>
            <a:off x="4086610" y="1829992"/>
            <a:ext cx="1872208" cy="1872208"/>
            <a:chOff x="2603781" y="1578560"/>
            <a:chExt cx="1872208" cy="1872208"/>
          </a:xfrm>
        </p:grpSpPr>
        <p:sp>
          <p:nvSpPr>
            <p:cNvPr id="83" name="弦形 82"/>
            <p:cNvSpPr/>
            <p:nvPr/>
          </p:nvSpPr>
          <p:spPr>
            <a:xfrm rot="18780312">
              <a:off x="2678221" y="1651667"/>
              <a:ext cx="1732929" cy="1732929"/>
            </a:xfrm>
            <a:prstGeom prst="chord">
              <a:avLst>
                <a:gd name="adj1" fmla="val 2700000"/>
                <a:gd name="adj2" fmla="val 13643534"/>
              </a:avLst>
            </a:pr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4" name="组合 83"/>
            <p:cNvGrpSpPr/>
            <p:nvPr/>
          </p:nvGrpSpPr>
          <p:grpSpPr>
            <a:xfrm>
              <a:off x="2603781" y="1578560"/>
              <a:ext cx="1872208" cy="1872208"/>
              <a:chOff x="2603781" y="1578560"/>
              <a:chExt cx="1872208" cy="1872208"/>
            </a:xfrm>
          </p:grpSpPr>
          <p:sp>
            <p:nvSpPr>
              <p:cNvPr id="85" name="椭圆 84"/>
              <p:cNvSpPr/>
              <p:nvPr/>
            </p:nvSpPr>
            <p:spPr>
              <a:xfrm>
                <a:off x="2603781" y="1578560"/>
                <a:ext cx="1872208" cy="1872208"/>
              </a:xfrm>
              <a:prstGeom prst="ellipse">
                <a:avLst/>
              </a:prstGeom>
              <a:noFill/>
              <a:ln w="3810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6" name="TextBox 85"/>
              <p:cNvSpPr txBox="1"/>
              <p:nvPr/>
            </p:nvSpPr>
            <p:spPr>
              <a:xfrm>
                <a:off x="3092477" y="2194119"/>
                <a:ext cx="904415" cy="523220"/>
              </a:xfrm>
              <a:prstGeom prst="rect">
                <a:avLst/>
              </a:prstGeom>
              <a:noFill/>
            </p:spPr>
            <p:txBody>
              <a:bodyPr wrap="none" rtlCol="0">
                <a:spAutoFit/>
              </a:bodyPr>
              <a:lstStyle/>
              <a:p>
                <a:pPr algn="ctr"/>
                <a:r>
                  <a:rPr lang="en-US" altLang="zh-CN" sz="2800" dirty="0">
                    <a:solidFill>
                      <a:schemeClr val="tx2"/>
                    </a:solidFill>
                  </a:rPr>
                  <a:t>40%</a:t>
                </a:r>
                <a:endParaRPr lang="zh-CN" altLang="en-US" sz="2800" dirty="0">
                  <a:solidFill>
                    <a:schemeClr val="tx2"/>
                  </a:solidFill>
                </a:endParaRPr>
              </a:p>
            </p:txBody>
          </p:sp>
        </p:grpSp>
      </p:grpSp>
      <p:grpSp>
        <p:nvGrpSpPr>
          <p:cNvPr id="87" name="组合 86"/>
          <p:cNvGrpSpPr/>
          <p:nvPr/>
        </p:nvGrpSpPr>
        <p:grpSpPr>
          <a:xfrm>
            <a:off x="6222847" y="1829992"/>
            <a:ext cx="1872208" cy="1872208"/>
            <a:chOff x="4740018" y="1578560"/>
            <a:chExt cx="1872208" cy="1872208"/>
          </a:xfrm>
        </p:grpSpPr>
        <p:sp>
          <p:nvSpPr>
            <p:cNvPr id="88" name="椭圆 87"/>
            <p:cNvSpPr/>
            <p:nvPr/>
          </p:nvSpPr>
          <p:spPr>
            <a:xfrm>
              <a:off x="4740018" y="1578560"/>
              <a:ext cx="1872208" cy="187220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9" name="弦形 88"/>
            <p:cNvSpPr/>
            <p:nvPr/>
          </p:nvSpPr>
          <p:spPr>
            <a:xfrm rot="18000000">
              <a:off x="4824171" y="1651666"/>
              <a:ext cx="1732929" cy="1732929"/>
            </a:xfrm>
            <a:prstGeom prst="chord">
              <a:avLst>
                <a:gd name="adj1" fmla="val 2700000"/>
                <a:gd name="adj2" fmla="val 152720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TextBox 89"/>
            <p:cNvSpPr txBox="1"/>
            <p:nvPr/>
          </p:nvSpPr>
          <p:spPr>
            <a:xfrm>
              <a:off x="5242800" y="2194119"/>
              <a:ext cx="904415" cy="523220"/>
            </a:xfrm>
            <a:prstGeom prst="rect">
              <a:avLst/>
            </a:prstGeom>
            <a:noFill/>
          </p:spPr>
          <p:txBody>
            <a:bodyPr wrap="none" rtlCol="0">
              <a:spAutoFit/>
            </a:bodyPr>
            <a:lstStyle/>
            <a:p>
              <a:pPr algn="ctr"/>
              <a:r>
                <a:rPr lang="en-US" altLang="zh-CN" sz="2800" dirty="0">
                  <a:solidFill>
                    <a:srgbClr val="F8F8F8"/>
                  </a:solidFill>
                </a:rPr>
                <a:t>60%</a:t>
              </a:r>
              <a:endParaRPr lang="zh-CN" altLang="en-US" sz="2800" dirty="0">
                <a:solidFill>
                  <a:srgbClr val="F8F8F8"/>
                </a:solidFill>
              </a:endParaRPr>
            </a:p>
          </p:txBody>
        </p:sp>
      </p:grpSp>
      <p:grpSp>
        <p:nvGrpSpPr>
          <p:cNvPr id="91" name="组合 90"/>
          <p:cNvGrpSpPr/>
          <p:nvPr/>
        </p:nvGrpSpPr>
        <p:grpSpPr>
          <a:xfrm>
            <a:off x="8359085" y="1829992"/>
            <a:ext cx="1872208" cy="1872208"/>
            <a:chOff x="6876256" y="1578560"/>
            <a:chExt cx="1872208" cy="1872208"/>
          </a:xfrm>
        </p:grpSpPr>
        <p:sp>
          <p:nvSpPr>
            <p:cNvPr id="92" name="椭圆 91"/>
            <p:cNvSpPr/>
            <p:nvPr/>
          </p:nvSpPr>
          <p:spPr>
            <a:xfrm>
              <a:off x="6876256" y="1578560"/>
              <a:ext cx="1872208" cy="187220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3" name="弦形 92"/>
            <p:cNvSpPr/>
            <p:nvPr/>
          </p:nvSpPr>
          <p:spPr>
            <a:xfrm rot="16358992">
              <a:off x="6960409" y="1648200"/>
              <a:ext cx="1732929" cy="1732929"/>
            </a:xfrm>
            <a:prstGeom prst="chord">
              <a:avLst>
                <a:gd name="adj1" fmla="val 2700000"/>
                <a:gd name="adj2" fmla="val 1853352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4" name="TextBox 93"/>
            <p:cNvSpPr txBox="1"/>
            <p:nvPr/>
          </p:nvSpPr>
          <p:spPr>
            <a:xfrm>
              <a:off x="7382218" y="2194119"/>
              <a:ext cx="904415" cy="523220"/>
            </a:xfrm>
            <a:prstGeom prst="rect">
              <a:avLst/>
            </a:prstGeom>
            <a:noFill/>
          </p:spPr>
          <p:txBody>
            <a:bodyPr wrap="none" rtlCol="0">
              <a:spAutoFit/>
            </a:bodyPr>
            <a:lstStyle/>
            <a:p>
              <a:pPr algn="ctr"/>
              <a:r>
                <a:rPr lang="en-US" altLang="zh-CN" sz="2800" dirty="0">
                  <a:solidFill>
                    <a:srgbClr val="F8F8F8"/>
                  </a:solidFill>
                </a:rPr>
                <a:t>90%</a:t>
              </a:r>
              <a:endParaRPr lang="zh-CN" altLang="en-US" sz="2800" dirty="0">
                <a:solidFill>
                  <a:srgbClr val="F8F8F8"/>
                </a:solidFill>
              </a:endParaRPr>
            </a:p>
          </p:txBody>
        </p:sp>
      </p:grpSp>
      <p:cxnSp>
        <p:nvCxnSpPr>
          <p:cNvPr id="95" name="直接连接符 94"/>
          <p:cNvCxnSpPr/>
          <p:nvPr/>
        </p:nvCxnSpPr>
        <p:spPr>
          <a:xfrm>
            <a:off x="1878365" y="3942330"/>
            <a:ext cx="8336935" cy="0"/>
          </a:xfrm>
          <a:prstGeom prst="line">
            <a:avLst/>
          </a:prstGeom>
          <a:ln w="285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6" name="组合 95"/>
          <p:cNvGrpSpPr/>
          <p:nvPr/>
        </p:nvGrpSpPr>
        <p:grpSpPr>
          <a:xfrm>
            <a:off x="1734349" y="4208876"/>
            <a:ext cx="2252948" cy="1559788"/>
            <a:chOff x="251520" y="3957444"/>
            <a:chExt cx="2252948" cy="1559788"/>
          </a:xfrm>
        </p:grpSpPr>
        <p:sp>
          <p:nvSpPr>
            <p:cNvPr id="97" name="TextBox 96"/>
            <p:cNvSpPr txBox="1"/>
            <p:nvPr/>
          </p:nvSpPr>
          <p:spPr>
            <a:xfrm>
              <a:off x="323528" y="3957444"/>
              <a:ext cx="2108932" cy="369332"/>
            </a:xfrm>
            <a:prstGeom prst="rect">
              <a:avLst/>
            </a:prstGeom>
            <a:noFill/>
          </p:spPr>
          <p:txBody>
            <a:bodyPr wrap="square" rtlCol="0">
              <a:spAutoFit/>
            </a:bodyPr>
            <a:lstStyle/>
            <a:p>
              <a:pPr algn="ctr"/>
              <a:r>
                <a:rPr lang="zh-CN" altLang="en-US" b="1" dirty="0">
                  <a:latin typeface="+mn-ea"/>
                  <a:ea typeface="+mn-ea"/>
                </a:rPr>
                <a:t>单击添加文本</a:t>
              </a:r>
            </a:p>
          </p:txBody>
        </p:sp>
        <p:sp>
          <p:nvSpPr>
            <p:cNvPr id="98" name="矩形 97"/>
            <p:cNvSpPr/>
            <p:nvPr/>
          </p:nvSpPr>
          <p:spPr>
            <a:xfrm>
              <a:off x="251520" y="4440014"/>
              <a:ext cx="2252948" cy="1077218"/>
            </a:xfrm>
            <a:prstGeom prst="rect">
              <a:avLst/>
            </a:prstGeom>
          </p:spPr>
          <p:txBody>
            <a:bodyPr wrap="square">
              <a:spAutoFit/>
            </a:bodyPr>
            <a:lstStyle/>
            <a:p>
              <a:pPr lvl="0" algn="ctr"/>
              <a:r>
                <a:rPr lang="zh-CN" altLang="en-US" sz="1600" dirty="0">
                  <a:latin typeface="+mn-ea"/>
                  <a:ea typeface="+mn-ea"/>
                </a:rPr>
                <a:t>单击此处添加文本</a:t>
              </a:r>
              <a:endParaRPr lang="en-US" altLang="zh-CN" sz="1600" dirty="0">
                <a:latin typeface="+mn-ea"/>
                <a:ea typeface="+mn-ea"/>
              </a:endParaRPr>
            </a:p>
            <a:p>
              <a:pPr lvl="0" algn="ctr"/>
              <a:r>
                <a:rPr lang="zh-CN" altLang="en-US" sz="1600" dirty="0">
                  <a:latin typeface="+mn-ea"/>
                  <a:ea typeface="+mn-ea"/>
                </a:rPr>
                <a:t>单击此处添加文本</a:t>
              </a:r>
              <a:endParaRPr lang="en-US" altLang="zh-CN" sz="1600" dirty="0">
                <a:latin typeface="+mn-ea"/>
                <a:ea typeface="+mn-ea"/>
              </a:endParaRPr>
            </a:p>
            <a:p>
              <a:pPr lvl="0" algn="ctr"/>
              <a:r>
                <a:rPr lang="zh-CN" altLang="en-US" sz="1600" dirty="0">
                  <a:latin typeface="+mn-ea"/>
                  <a:ea typeface="+mn-ea"/>
                </a:rPr>
                <a:t>单击此处添加文本</a:t>
              </a:r>
              <a:endParaRPr lang="en-US" altLang="zh-CN" sz="1600" dirty="0">
                <a:latin typeface="+mn-ea"/>
                <a:ea typeface="+mn-ea"/>
              </a:endParaRPr>
            </a:p>
            <a:p>
              <a:pPr lvl="0" algn="ctr"/>
              <a:r>
                <a:rPr lang="zh-CN" altLang="en-US" sz="1600" dirty="0">
                  <a:latin typeface="+mn-ea"/>
                  <a:ea typeface="+mn-ea"/>
                </a:rPr>
                <a:t>单击此处添加文本</a:t>
              </a:r>
            </a:p>
          </p:txBody>
        </p:sp>
      </p:grpSp>
      <p:grpSp>
        <p:nvGrpSpPr>
          <p:cNvPr id="99" name="组合 98"/>
          <p:cNvGrpSpPr/>
          <p:nvPr/>
        </p:nvGrpSpPr>
        <p:grpSpPr>
          <a:xfrm>
            <a:off x="3855135" y="4208876"/>
            <a:ext cx="2252948" cy="1559788"/>
            <a:chOff x="2372306" y="3957444"/>
            <a:chExt cx="2252948" cy="1559788"/>
          </a:xfrm>
        </p:grpSpPr>
        <p:sp>
          <p:nvSpPr>
            <p:cNvPr id="100" name="TextBox 99"/>
            <p:cNvSpPr txBox="1"/>
            <p:nvPr/>
          </p:nvSpPr>
          <p:spPr>
            <a:xfrm>
              <a:off x="2411760" y="3957444"/>
              <a:ext cx="2160240" cy="369332"/>
            </a:xfrm>
            <a:prstGeom prst="rect">
              <a:avLst/>
            </a:prstGeom>
            <a:noFill/>
          </p:spPr>
          <p:txBody>
            <a:bodyPr wrap="square" rtlCol="0">
              <a:spAutoFit/>
            </a:bodyPr>
            <a:lstStyle/>
            <a:p>
              <a:pPr algn="ctr"/>
              <a:r>
                <a:rPr lang="zh-CN" altLang="en-US" b="1" dirty="0">
                  <a:latin typeface="+mn-ea"/>
                  <a:ea typeface="+mn-ea"/>
                </a:rPr>
                <a:t>单击添加文本</a:t>
              </a:r>
            </a:p>
          </p:txBody>
        </p:sp>
        <p:sp>
          <p:nvSpPr>
            <p:cNvPr id="101" name="矩形 100"/>
            <p:cNvSpPr/>
            <p:nvPr/>
          </p:nvSpPr>
          <p:spPr>
            <a:xfrm>
              <a:off x="2372306" y="4440014"/>
              <a:ext cx="2252948" cy="1077218"/>
            </a:xfrm>
            <a:prstGeom prst="rect">
              <a:avLst/>
            </a:prstGeom>
          </p:spPr>
          <p:txBody>
            <a:bodyPr wrap="square">
              <a:spAutoFit/>
            </a:bodyPr>
            <a:lstStyle/>
            <a:p>
              <a:pPr lvl="0" algn="ctr"/>
              <a:r>
                <a:rPr lang="zh-CN" altLang="en-US" sz="1600" dirty="0">
                  <a:latin typeface="+mn-ea"/>
                  <a:ea typeface="+mn-ea"/>
                </a:rPr>
                <a:t>单击此处添加文本</a:t>
              </a:r>
              <a:endParaRPr lang="en-US" altLang="zh-CN" sz="1600" dirty="0">
                <a:latin typeface="+mn-ea"/>
                <a:ea typeface="+mn-ea"/>
              </a:endParaRPr>
            </a:p>
            <a:p>
              <a:pPr lvl="0" algn="ctr"/>
              <a:r>
                <a:rPr lang="zh-CN" altLang="en-US" sz="1600" dirty="0">
                  <a:latin typeface="+mn-ea"/>
                  <a:ea typeface="+mn-ea"/>
                </a:rPr>
                <a:t>单击此处添加文本</a:t>
              </a:r>
              <a:endParaRPr lang="en-US" altLang="zh-CN" sz="1600" dirty="0">
                <a:latin typeface="+mn-ea"/>
                <a:ea typeface="+mn-ea"/>
              </a:endParaRPr>
            </a:p>
            <a:p>
              <a:pPr lvl="0" algn="ctr"/>
              <a:r>
                <a:rPr lang="zh-CN" altLang="en-US" sz="1600" dirty="0">
                  <a:latin typeface="+mn-ea"/>
                  <a:ea typeface="+mn-ea"/>
                </a:rPr>
                <a:t>单击此处添加文本</a:t>
              </a:r>
              <a:endParaRPr lang="en-US" altLang="zh-CN" sz="1600" dirty="0">
                <a:latin typeface="+mn-ea"/>
                <a:ea typeface="+mn-ea"/>
              </a:endParaRPr>
            </a:p>
            <a:p>
              <a:pPr lvl="0" algn="ctr"/>
              <a:r>
                <a:rPr lang="zh-CN" altLang="en-US" sz="1600" dirty="0">
                  <a:latin typeface="+mn-ea"/>
                  <a:ea typeface="+mn-ea"/>
                </a:rPr>
                <a:t>单击此处添加文本</a:t>
              </a:r>
            </a:p>
          </p:txBody>
        </p:sp>
      </p:grpSp>
      <p:grpSp>
        <p:nvGrpSpPr>
          <p:cNvPr id="102" name="组合 101"/>
          <p:cNvGrpSpPr/>
          <p:nvPr/>
        </p:nvGrpSpPr>
        <p:grpSpPr>
          <a:xfrm>
            <a:off x="5975921" y="4208876"/>
            <a:ext cx="2252948" cy="1559788"/>
            <a:chOff x="4493092" y="3957444"/>
            <a:chExt cx="2252948" cy="1559788"/>
          </a:xfrm>
        </p:grpSpPr>
        <p:sp>
          <p:nvSpPr>
            <p:cNvPr id="103" name="TextBox 102"/>
            <p:cNvSpPr txBox="1"/>
            <p:nvPr/>
          </p:nvSpPr>
          <p:spPr>
            <a:xfrm>
              <a:off x="4557204" y="3957444"/>
              <a:ext cx="2175036" cy="369332"/>
            </a:xfrm>
            <a:prstGeom prst="rect">
              <a:avLst/>
            </a:prstGeom>
            <a:noFill/>
          </p:spPr>
          <p:txBody>
            <a:bodyPr wrap="square" rtlCol="0">
              <a:spAutoFit/>
            </a:bodyPr>
            <a:lstStyle/>
            <a:p>
              <a:pPr algn="ctr"/>
              <a:r>
                <a:rPr lang="zh-CN" altLang="en-US" b="1" dirty="0">
                  <a:latin typeface="+mn-ea"/>
                  <a:ea typeface="+mn-ea"/>
                </a:rPr>
                <a:t>单击添加文本</a:t>
              </a:r>
            </a:p>
          </p:txBody>
        </p:sp>
        <p:sp>
          <p:nvSpPr>
            <p:cNvPr id="104" name="矩形 103"/>
            <p:cNvSpPr/>
            <p:nvPr/>
          </p:nvSpPr>
          <p:spPr>
            <a:xfrm>
              <a:off x="4493092" y="4440014"/>
              <a:ext cx="2252948" cy="1077218"/>
            </a:xfrm>
            <a:prstGeom prst="rect">
              <a:avLst/>
            </a:prstGeom>
          </p:spPr>
          <p:txBody>
            <a:bodyPr wrap="square">
              <a:spAutoFit/>
            </a:bodyPr>
            <a:lstStyle/>
            <a:p>
              <a:pPr lvl="0" algn="ctr"/>
              <a:r>
                <a:rPr lang="zh-CN" altLang="en-US" sz="1600" dirty="0">
                  <a:latin typeface="+mn-ea"/>
                  <a:ea typeface="+mn-ea"/>
                </a:rPr>
                <a:t>单击此处添加文本</a:t>
              </a:r>
              <a:endParaRPr lang="en-US" altLang="zh-CN" sz="1600" dirty="0">
                <a:latin typeface="+mn-ea"/>
                <a:ea typeface="+mn-ea"/>
              </a:endParaRPr>
            </a:p>
            <a:p>
              <a:pPr lvl="0" algn="ctr"/>
              <a:r>
                <a:rPr lang="zh-CN" altLang="en-US" sz="1600" dirty="0">
                  <a:latin typeface="+mn-ea"/>
                  <a:ea typeface="+mn-ea"/>
                </a:rPr>
                <a:t>单击此处添加文本</a:t>
              </a:r>
              <a:endParaRPr lang="en-US" altLang="zh-CN" sz="1600" dirty="0">
                <a:latin typeface="+mn-ea"/>
                <a:ea typeface="+mn-ea"/>
              </a:endParaRPr>
            </a:p>
            <a:p>
              <a:pPr lvl="0" algn="ctr"/>
              <a:r>
                <a:rPr lang="zh-CN" altLang="en-US" sz="1600" dirty="0">
                  <a:latin typeface="+mn-ea"/>
                  <a:ea typeface="+mn-ea"/>
                </a:rPr>
                <a:t>单击此处添加文本</a:t>
              </a:r>
              <a:endParaRPr lang="en-US" altLang="zh-CN" sz="1600" dirty="0">
                <a:latin typeface="+mn-ea"/>
                <a:ea typeface="+mn-ea"/>
              </a:endParaRPr>
            </a:p>
            <a:p>
              <a:pPr lvl="0" algn="ctr"/>
              <a:r>
                <a:rPr lang="zh-CN" altLang="en-US" sz="1600" dirty="0">
                  <a:latin typeface="+mn-ea"/>
                  <a:ea typeface="+mn-ea"/>
                </a:rPr>
                <a:t>单击此处添加文本</a:t>
              </a:r>
            </a:p>
          </p:txBody>
        </p:sp>
      </p:grpSp>
      <p:grpSp>
        <p:nvGrpSpPr>
          <p:cNvPr id="105" name="组合 104"/>
          <p:cNvGrpSpPr/>
          <p:nvPr/>
        </p:nvGrpSpPr>
        <p:grpSpPr>
          <a:xfrm>
            <a:off x="8266377" y="4208876"/>
            <a:ext cx="2252948" cy="1559788"/>
            <a:chOff x="6783548" y="3957444"/>
            <a:chExt cx="2252948" cy="1559788"/>
          </a:xfrm>
        </p:grpSpPr>
        <p:sp>
          <p:nvSpPr>
            <p:cNvPr id="106" name="TextBox 105"/>
            <p:cNvSpPr txBox="1"/>
            <p:nvPr/>
          </p:nvSpPr>
          <p:spPr>
            <a:xfrm>
              <a:off x="6921276" y="3957444"/>
              <a:ext cx="1971204" cy="369332"/>
            </a:xfrm>
            <a:prstGeom prst="rect">
              <a:avLst/>
            </a:prstGeom>
            <a:noFill/>
          </p:spPr>
          <p:txBody>
            <a:bodyPr wrap="square" rtlCol="0">
              <a:spAutoFit/>
            </a:bodyPr>
            <a:lstStyle/>
            <a:p>
              <a:pPr algn="ctr"/>
              <a:r>
                <a:rPr lang="zh-CN" altLang="en-US" b="1" dirty="0">
                  <a:latin typeface="+mn-ea"/>
                  <a:ea typeface="+mn-ea"/>
                </a:rPr>
                <a:t>单击添加文本</a:t>
              </a:r>
            </a:p>
          </p:txBody>
        </p:sp>
        <p:sp>
          <p:nvSpPr>
            <p:cNvPr id="107" name="矩形 106"/>
            <p:cNvSpPr/>
            <p:nvPr/>
          </p:nvSpPr>
          <p:spPr>
            <a:xfrm>
              <a:off x="6783548" y="4440014"/>
              <a:ext cx="2252948" cy="1077218"/>
            </a:xfrm>
            <a:prstGeom prst="rect">
              <a:avLst/>
            </a:prstGeom>
          </p:spPr>
          <p:txBody>
            <a:bodyPr wrap="square">
              <a:spAutoFit/>
            </a:bodyPr>
            <a:lstStyle/>
            <a:p>
              <a:pPr lvl="0" algn="ctr"/>
              <a:r>
                <a:rPr lang="zh-CN" altLang="en-US" sz="1600" dirty="0">
                  <a:latin typeface="+mn-ea"/>
                  <a:ea typeface="+mn-ea"/>
                </a:rPr>
                <a:t>单击此处添加文本</a:t>
              </a:r>
              <a:endParaRPr lang="en-US" altLang="zh-CN" sz="1600" dirty="0">
                <a:latin typeface="+mn-ea"/>
                <a:ea typeface="+mn-ea"/>
              </a:endParaRPr>
            </a:p>
            <a:p>
              <a:pPr lvl="0" algn="ctr"/>
              <a:r>
                <a:rPr lang="zh-CN" altLang="en-US" sz="1600" dirty="0">
                  <a:latin typeface="+mn-ea"/>
                  <a:ea typeface="+mn-ea"/>
                </a:rPr>
                <a:t>单击此处添加文本</a:t>
              </a:r>
              <a:endParaRPr lang="en-US" altLang="zh-CN" sz="1600" dirty="0">
                <a:latin typeface="+mn-ea"/>
                <a:ea typeface="+mn-ea"/>
              </a:endParaRPr>
            </a:p>
            <a:p>
              <a:pPr lvl="0" algn="ctr"/>
              <a:r>
                <a:rPr lang="zh-CN" altLang="en-US" sz="1600" dirty="0">
                  <a:latin typeface="+mn-ea"/>
                  <a:ea typeface="+mn-ea"/>
                </a:rPr>
                <a:t>单击此处添加文本</a:t>
              </a:r>
              <a:endParaRPr lang="en-US" altLang="zh-CN" sz="1600" dirty="0">
                <a:latin typeface="+mn-ea"/>
                <a:ea typeface="+mn-ea"/>
              </a:endParaRPr>
            </a:p>
            <a:p>
              <a:pPr lvl="0" algn="ctr"/>
              <a:r>
                <a:rPr lang="zh-CN" altLang="en-US" sz="1600" dirty="0">
                  <a:latin typeface="+mn-ea"/>
                  <a:ea typeface="+mn-ea"/>
                </a:rPr>
                <a:t>单击此处添加文本</a:t>
              </a:r>
            </a:p>
          </p:txBody>
        </p:sp>
      </p:grpSp>
      <p:sp>
        <p:nvSpPr>
          <p:cNvPr id="35" name="Freeform 5"/>
          <p:cNvSpPr>
            <a:spLocks noEditPoints="1"/>
          </p:cNvSpPr>
          <p:nvPr/>
        </p:nvSpPr>
        <p:spPr bwMode="auto">
          <a:xfrm>
            <a:off x="897640" y="632442"/>
            <a:ext cx="289716" cy="414420"/>
          </a:xfrm>
          <a:custGeom>
            <a:avLst/>
            <a:gdLst>
              <a:gd name="T0" fmla="*/ 32 w 481"/>
              <a:gd name="T1" fmla="*/ 384 h 701"/>
              <a:gd name="T2" fmla="*/ 84 w 481"/>
              <a:gd name="T3" fmla="*/ 428 h 701"/>
              <a:gd name="T4" fmla="*/ 83 w 481"/>
              <a:gd name="T5" fmla="*/ 394 h 701"/>
              <a:gd name="T6" fmla="*/ 137 w 481"/>
              <a:gd name="T7" fmla="*/ 418 h 701"/>
              <a:gd name="T8" fmla="*/ 157 w 481"/>
              <a:gd name="T9" fmla="*/ 432 h 701"/>
              <a:gd name="T10" fmla="*/ 113 w 481"/>
              <a:gd name="T11" fmla="*/ 488 h 701"/>
              <a:gd name="T12" fmla="*/ 90 w 481"/>
              <a:gd name="T13" fmla="*/ 500 h 701"/>
              <a:gd name="T14" fmla="*/ 137 w 481"/>
              <a:gd name="T15" fmla="*/ 527 h 701"/>
              <a:gd name="T16" fmla="*/ 142 w 481"/>
              <a:gd name="T17" fmla="*/ 534 h 701"/>
              <a:gd name="T18" fmla="*/ 208 w 481"/>
              <a:gd name="T19" fmla="*/ 626 h 701"/>
              <a:gd name="T20" fmla="*/ 203 w 481"/>
              <a:gd name="T21" fmla="*/ 594 h 701"/>
              <a:gd name="T22" fmla="*/ 262 w 481"/>
              <a:gd name="T23" fmla="*/ 522 h 701"/>
              <a:gd name="T24" fmla="*/ 210 w 481"/>
              <a:gd name="T25" fmla="*/ 492 h 701"/>
              <a:gd name="T26" fmla="*/ 159 w 481"/>
              <a:gd name="T27" fmla="*/ 483 h 701"/>
              <a:gd name="T28" fmla="*/ 378 w 481"/>
              <a:gd name="T29" fmla="*/ 439 h 701"/>
              <a:gd name="T30" fmla="*/ 406 w 481"/>
              <a:gd name="T31" fmla="*/ 596 h 701"/>
              <a:gd name="T32" fmla="*/ 308 w 481"/>
              <a:gd name="T33" fmla="*/ 622 h 701"/>
              <a:gd name="T34" fmla="*/ 331 w 481"/>
              <a:gd name="T35" fmla="*/ 505 h 701"/>
              <a:gd name="T36" fmla="*/ 356 w 481"/>
              <a:gd name="T37" fmla="*/ 579 h 701"/>
              <a:gd name="T38" fmla="*/ 331 w 481"/>
              <a:gd name="T39" fmla="*/ 471 h 701"/>
              <a:gd name="T40" fmla="*/ 283 w 481"/>
              <a:gd name="T41" fmla="*/ 634 h 701"/>
              <a:gd name="T42" fmla="*/ 405 w 481"/>
              <a:gd name="T43" fmla="*/ 640 h 701"/>
              <a:gd name="T44" fmla="*/ 447 w 481"/>
              <a:gd name="T45" fmla="*/ 492 h 701"/>
              <a:gd name="T46" fmla="*/ 438 w 481"/>
              <a:gd name="T47" fmla="*/ 343 h 701"/>
              <a:gd name="T48" fmla="*/ 470 w 481"/>
              <a:gd name="T49" fmla="*/ 182 h 701"/>
              <a:gd name="T50" fmla="*/ 425 w 481"/>
              <a:gd name="T51" fmla="*/ 38 h 701"/>
              <a:gd name="T52" fmla="*/ 282 w 481"/>
              <a:gd name="T53" fmla="*/ 105 h 701"/>
              <a:gd name="T54" fmla="*/ 357 w 481"/>
              <a:gd name="T55" fmla="*/ 221 h 701"/>
              <a:gd name="T56" fmla="*/ 348 w 481"/>
              <a:gd name="T57" fmla="*/ 144 h 701"/>
              <a:gd name="T58" fmla="*/ 317 w 481"/>
              <a:gd name="T59" fmla="*/ 177 h 701"/>
              <a:gd name="T60" fmla="*/ 330 w 481"/>
              <a:gd name="T61" fmla="*/ 43 h 701"/>
              <a:gd name="T62" fmla="*/ 431 w 481"/>
              <a:gd name="T63" fmla="*/ 126 h 701"/>
              <a:gd name="T64" fmla="*/ 347 w 481"/>
              <a:gd name="T65" fmla="*/ 244 h 701"/>
              <a:gd name="T66" fmla="*/ 163 w 481"/>
              <a:gd name="T67" fmla="*/ 237 h 701"/>
              <a:gd name="T68" fmla="*/ 210 w 481"/>
              <a:gd name="T69" fmla="*/ 210 h 701"/>
              <a:gd name="T70" fmla="*/ 262 w 481"/>
              <a:gd name="T71" fmla="*/ 179 h 701"/>
              <a:gd name="T72" fmla="*/ 207 w 481"/>
              <a:gd name="T73" fmla="*/ 106 h 701"/>
              <a:gd name="T74" fmla="*/ 235 w 481"/>
              <a:gd name="T75" fmla="*/ 89 h 701"/>
              <a:gd name="T76" fmla="*/ 168 w 481"/>
              <a:gd name="T77" fmla="*/ 150 h 701"/>
              <a:gd name="T78" fmla="*/ 137 w 481"/>
              <a:gd name="T79" fmla="*/ 182 h 701"/>
              <a:gd name="T80" fmla="*/ 98 w 481"/>
              <a:gd name="T81" fmla="*/ 183 h 701"/>
              <a:gd name="T82" fmla="*/ 110 w 481"/>
              <a:gd name="T83" fmla="*/ 230 h 701"/>
              <a:gd name="T84" fmla="*/ 136 w 481"/>
              <a:gd name="T85" fmla="*/ 237 h 701"/>
              <a:gd name="T86" fmla="*/ 139 w 481"/>
              <a:gd name="T87" fmla="*/ 303 h 701"/>
              <a:gd name="T88" fmla="*/ 114 w 481"/>
              <a:gd name="T89" fmla="*/ 301 h 701"/>
              <a:gd name="T90" fmla="*/ 110 w 481"/>
              <a:gd name="T91" fmla="*/ 298 h 701"/>
              <a:gd name="T92" fmla="*/ 31 w 481"/>
              <a:gd name="T93" fmla="*/ 292 h 701"/>
              <a:gd name="T94" fmla="*/ 86 w 481"/>
              <a:gd name="T95" fmla="*/ 334 h 701"/>
              <a:gd name="T96" fmla="*/ 292 w 481"/>
              <a:gd name="T97" fmla="*/ 286 h 701"/>
              <a:gd name="T98" fmla="*/ 345 w 481"/>
              <a:gd name="T99" fmla="*/ 335 h 701"/>
              <a:gd name="T100" fmla="*/ 316 w 481"/>
              <a:gd name="T101" fmla="*/ 402 h 701"/>
              <a:gd name="T102" fmla="*/ 376 w 481"/>
              <a:gd name="T103" fmla="*/ 390 h 701"/>
              <a:gd name="T104" fmla="*/ 246 w 481"/>
              <a:gd name="T105" fmla="*/ 386 h 701"/>
              <a:gd name="T106" fmla="*/ 16 w 481"/>
              <a:gd name="T107" fmla="*/ 36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1" h="701">
                <a:moveTo>
                  <a:pt x="131" y="351"/>
                </a:moveTo>
                <a:cubicBezTo>
                  <a:pt x="127" y="357"/>
                  <a:pt x="113" y="377"/>
                  <a:pt x="86" y="367"/>
                </a:cubicBezTo>
                <a:cubicBezTo>
                  <a:pt x="86" y="367"/>
                  <a:pt x="77" y="376"/>
                  <a:pt x="68" y="375"/>
                </a:cubicBezTo>
                <a:cubicBezTo>
                  <a:pt x="68" y="375"/>
                  <a:pt x="58" y="364"/>
                  <a:pt x="48" y="367"/>
                </a:cubicBezTo>
                <a:cubicBezTo>
                  <a:pt x="38" y="370"/>
                  <a:pt x="34" y="381"/>
                  <a:pt x="32" y="384"/>
                </a:cubicBezTo>
                <a:cubicBezTo>
                  <a:pt x="31" y="387"/>
                  <a:pt x="28" y="398"/>
                  <a:pt x="29" y="408"/>
                </a:cubicBezTo>
                <a:cubicBezTo>
                  <a:pt x="29" y="408"/>
                  <a:pt x="29" y="410"/>
                  <a:pt x="31" y="409"/>
                </a:cubicBezTo>
                <a:cubicBezTo>
                  <a:pt x="39" y="405"/>
                  <a:pt x="45" y="404"/>
                  <a:pt x="54" y="408"/>
                </a:cubicBezTo>
                <a:cubicBezTo>
                  <a:pt x="57" y="409"/>
                  <a:pt x="61" y="411"/>
                  <a:pt x="64" y="415"/>
                </a:cubicBezTo>
                <a:cubicBezTo>
                  <a:pt x="64" y="415"/>
                  <a:pt x="75" y="426"/>
                  <a:pt x="84" y="428"/>
                </a:cubicBezTo>
                <a:cubicBezTo>
                  <a:pt x="93" y="431"/>
                  <a:pt x="100" y="427"/>
                  <a:pt x="103" y="425"/>
                </a:cubicBezTo>
                <a:cubicBezTo>
                  <a:pt x="106" y="422"/>
                  <a:pt x="112" y="415"/>
                  <a:pt x="110" y="403"/>
                </a:cubicBezTo>
                <a:cubicBezTo>
                  <a:pt x="107" y="391"/>
                  <a:pt x="97" y="390"/>
                  <a:pt x="94" y="391"/>
                </a:cubicBezTo>
                <a:cubicBezTo>
                  <a:pt x="92" y="391"/>
                  <a:pt x="88" y="393"/>
                  <a:pt x="86" y="398"/>
                </a:cubicBezTo>
                <a:cubicBezTo>
                  <a:pt x="83" y="404"/>
                  <a:pt x="79" y="397"/>
                  <a:pt x="83" y="394"/>
                </a:cubicBezTo>
                <a:cubicBezTo>
                  <a:pt x="86" y="390"/>
                  <a:pt x="88" y="388"/>
                  <a:pt x="88" y="388"/>
                </a:cubicBezTo>
                <a:cubicBezTo>
                  <a:pt x="97" y="382"/>
                  <a:pt x="112" y="390"/>
                  <a:pt x="114" y="400"/>
                </a:cubicBezTo>
                <a:cubicBezTo>
                  <a:pt x="114" y="400"/>
                  <a:pt x="116" y="412"/>
                  <a:pt x="116" y="415"/>
                </a:cubicBezTo>
                <a:cubicBezTo>
                  <a:pt x="116" y="415"/>
                  <a:pt x="123" y="423"/>
                  <a:pt x="129" y="423"/>
                </a:cubicBezTo>
                <a:cubicBezTo>
                  <a:pt x="129" y="423"/>
                  <a:pt x="135" y="424"/>
                  <a:pt x="137" y="418"/>
                </a:cubicBezTo>
                <a:cubicBezTo>
                  <a:pt x="137" y="418"/>
                  <a:pt x="136" y="415"/>
                  <a:pt x="136" y="412"/>
                </a:cubicBezTo>
                <a:cubicBezTo>
                  <a:pt x="135" y="410"/>
                  <a:pt x="134" y="402"/>
                  <a:pt x="139" y="399"/>
                </a:cubicBezTo>
                <a:cubicBezTo>
                  <a:pt x="139" y="399"/>
                  <a:pt x="144" y="391"/>
                  <a:pt x="156" y="392"/>
                </a:cubicBezTo>
                <a:cubicBezTo>
                  <a:pt x="156" y="392"/>
                  <a:pt x="170" y="394"/>
                  <a:pt x="170" y="408"/>
                </a:cubicBezTo>
                <a:cubicBezTo>
                  <a:pt x="170" y="420"/>
                  <a:pt x="152" y="438"/>
                  <a:pt x="157" y="432"/>
                </a:cubicBezTo>
                <a:cubicBezTo>
                  <a:pt x="157" y="432"/>
                  <a:pt x="147" y="441"/>
                  <a:pt x="143" y="443"/>
                </a:cubicBezTo>
                <a:cubicBezTo>
                  <a:pt x="139" y="446"/>
                  <a:pt x="136" y="454"/>
                  <a:pt x="136" y="465"/>
                </a:cubicBezTo>
                <a:cubicBezTo>
                  <a:pt x="136" y="475"/>
                  <a:pt x="137" y="486"/>
                  <a:pt x="137" y="486"/>
                </a:cubicBezTo>
                <a:cubicBezTo>
                  <a:pt x="137" y="486"/>
                  <a:pt x="137" y="496"/>
                  <a:pt x="126" y="497"/>
                </a:cubicBezTo>
                <a:cubicBezTo>
                  <a:pt x="126" y="497"/>
                  <a:pt x="118" y="497"/>
                  <a:pt x="113" y="488"/>
                </a:cubicBezTo>
                <a:cubicBezTo>
                  <a:pt x="113" y="488"/>
                  <a:pt x="111" y="484"/>
                  <a:pt x="111" y="478"/>
                </a:cubicBezTo>
                <a:cubicBezTo>
                  <a:pt x="111" y="478"/>
                  <a:pt x="113" y="473"/>
                  <a:pt x="110" y="471"/>
                </a:cubicBezTo>
                <a:cubicBezTo>
                  <a:pt x="106" y="470"/>
                  <a:pt x="104" y="470"/>
                  <a:pt x="100" y="473"/>
                </a:cubicBezTo>
                <a:cubicBezTo>
                  <a:pt x="100" y="473"/>
                  <a:pt x="94" y="478"/>
                  <a:pt x="92" y="482"/>
                </a:cubicBezTo>
                <a:cubicBezTo>
                  <a:pt x="92" y="482"/>
                  <a:pt x="88" y="492"/>
                  <a:pt x="90" y="500"/>
                </a:cubicBezTo>
                <a:cubicBezTo>
                  <a:pt x="91" y="508"/>
                  <a:pt x="99" y="512"/>
                  <a:pt x="100" y="513"/>
                </a:cubicBezTo>
                <a:cubicBezTo>
                  <a:pt x="98" y="516"/>
                  <a:pt x="97" y="519"/>
                  <a:pt x="97" y="521"/>
                </a:cubicBezTo>
                <a:cubicBezTo>
                  <a:pt x="98" y="529"/>
                  <a:pt x="108" y="534"/>
                  <a:pt x="115" y="536"/>
                </a:cubicBezTo>
                <a:cubicBezTo>
                  <a:pt x="119" y="537"/>
                  <a:pt x="122" y="536"/>
                  <a:pt x="126" y="535"/>
                </a:cubicBezTo>
                <a:cubicBezTo>
                  <a:pt x="126" y="535"/>
                  <a:pt x="135" y="531"/>
                  <a:pt x="137" y="527"/>
                </a:cubicBezTo>
                <a:cubicBezTo>
                  <a:pt x="137" y="527"/>
                  <a:pt x="140" y="523"/>
                  <a:pt x="137" y="519"/>
                </a:cubicBezTo>
                <a:cubicBezTo>
                  <a:pt x="134" y="516"/>
                  <a:pt x="136" y="514"/>
                  <a:pt x="138" y="513"/>
                </a:cubicBezTo>
                <a:cubicBezTo>
                  <a:pt x="138" y="513"/>
                  <a:pt x="142" y="512"/>
                  <a:pt x="143" y="518"/>
                </a:cubicBezTo>
                <a:cubicBezTo>
                  <a:pt x="143" y="518"/>
                  <a:pt x="145" y="522"/>
                  <a:pt x="143" y="527"/>
                </a:cubicBezTo>
                <a:cubicBezTo>
                  <a:pt x="143" y="527"/>
                  <a:pt x="139" y="530"/>
                  <a:pt x="142" y="534"/>
                </a:cubicBezTo>
                <a:cubicBezTo>
                  <a:pt x="142" y="534"/>
                  <a:pt x="155" y="553"/>
                  <a:pt x="168" y="552"/>
                </a:cubicBezTo>
                <a:cubicBezTo>
                  <a:pt x="168" y="552"/>
                  <a:pt x="174" y="553"/>
                  <a:pt x="171" y="561"/>
                </a:cubicBezTo>
                <a:cubicBezTo>
                  <a:pt x="171" y="561"/>
                  <a:pt x="167" y="576"/>
                  <a:pt x="167" y="583"/>
                </a:cubicBezTo>
                <a:cubicBezTo>
                  <a:pt x="168" y="591"/>
                  <a:pt x="169" y="602"/>
                  <a:pt x="178" y="612"/>
                </a:cubicBezTo>
                <a:cubicBezTo>
                  <a:pt x="178" y="612"/>
                  <a:pt x="189" y="625"/>
                  <a:pt x="208" y="626"/>
                </a:cubicBezTo>
                <a:cubicBezTo>
                  <a:pt x="208" y="626"/>
                  <a:pt x="223" y="627"/>
                  <a:pt x="235" y="612"/>
                </a:cubicBezTo>
                <a:cubicBezTo>
                  <a:pt x="235" y="612"/>
                  <a:pt x="246" y="602"/>
                  <a:pt x="240" y="586"/>
                </a:cubicBezTo>
                <a:cubicBezTo>
                  <a:pt x="240" y="586"/>
                  <a:pt x="234" y="576"/>
                  <a:pt x="223" y="584"/>
                </a:cubicBezTo>
                <a:cubicBezTo>
                  <a:pt x="220" y="587"/>
                  <a:pt x="219" y="590"/>
                  <a:pt x="216" y="593"/>
                </a:cubicBezTo>
                <a:cubicBezTo>
                  <a:pt x="213" y="597"/>
                  <a:pt x="207" y="597"/>
                  <a:pt x="203" y="594"/>
                </a:cubicBezTo>
                <a:cubicBezTo>
                  <a:pt x="200" y="591"/>
                  <a:pt x="198" y="588"/>
                  <a:pt x="197" y="583"/>
                </a:cubicBezTo>
                <a:cubicBezTo>
                  <a:pt x="197" y="580"/>
                  <a:pt x="197" y="575"/>
                  <a:pt x="200" y="570"/>
                </a:cubicBezTo>
                <a:cubicBezTo>
                  <a:pt x="200" y="570"/>
                  <a:pt x="208" y="560"/>
                  <a:pt x="218" y="557"/>
                </a:cubicBezTo>
                <a:cubicBezTo>
                  <a:pt x="218" y="557"/>
                  <a:pt x="239" y="551"/>
                  <a:pt x="244" y="544"/>
                </a:cubicBezTo>
                <a:cubicBezTo>
                  <a:pt x="244" y="544"/>
                  <a:pt x="259" y="532"/>
                  <a:pt x="262" y="522"/>
                </a:cubicBezTo>
                <a:cubicBezTo>
                  <a:pt x="262" y="522"/>
                  <a:pt x="269" y="505"/>
                  <a:pt x="265" y="491"/>
                </a:cubicBezTo>
                <a:cubicBezTo>
                  <a:pt x="265" y="491"/>
                  <a:pt x="261" y="473"/>
                  <a:pt x="249" y="466"/>
                </a:cubicBezTo>
                <a:cubicBezTo>
                  <a:pt x="249" y="466"/>
                  <a:pt x="231" y="454"/>
                  <a:pt x="217" y="462"/>
                </a:cubicBezTo>
                <a:cubicBezTo>
                  <a:pt x="217" y="462"/>
                  <a:pt x="204" y="465"/>
                  <a:pt x="203" y="480"/>
                </a:cubicBezTo>
                <a:cubicBezTo>
                  <a:pt x="203" y="480"/>
                  <a:pt x="201" y="489"/>
                  <a:pt x="210" y="492"/>
                </a:cubicBezTo>
                <a:cubicBezTo>
                  <a:pt x="210" y="492"/>
                  <a:pt x="215" y="492"/>
                  <a:pt x="221" y="493"/>
                </a:cubicBezTo>
                <a:cubicBezTo>
                  <a:pt x="221" y="493"/>
                  <a:pt x="230" y="493"/>
                  <a:pt x="230" y="505"/>
                </a:cubicBezTo>
                <a:cubicBezTo>
                  <a:pt x="230" y="505"/>
                  <a:pt x="228" y="523"/>
                  <a:pt x="211" y="527"/>
                </a:cubicBezTo>
                <a:cubicBezTo>
                  <a:pt x="211" y="527"/>
                  <a:pt x="189" y="531"/>
                  <a:pt x="172" y="512"/>
                </a:cubicBezTo>
                <a:cubicBezTo>
                  <a:pt x="172" y="512"/>
                  <a:pt x="159" y="501"/>
                  <a:pt x="159" y="483"/>
                </a:cubicBezTo>
                <a:cubicBezTo>
                  <a:pt x="157" y="452"/>
                  <a:pt x="198" y="419"/>
                  <a:pt x="228" y="423"/>
                </a:cubicBezTo>
                <a:cubicBezTo>
                  <a:pt x="228" y="423"/>
                  <a:pt x="241" y="424"/>
                  <a:pt x="255" y="433"/>
                </a:cubicBezTo>
                <a:cubicBezTo>
                  <a:pt x="255" y="433"/>
                  <a:pt x="290" y="457"/>
                  <a:pt x="299" y="459"/>
                </a:cubicBezTo>
                <a:cubicBezTo>
                  <a:pt x="299" y="459"/>
                  <a:pt x="320" y="466"/>
                  <a:pt x="347" y="457"/>
                </a:cubicBezTo>
                <a:cubicBezTo>
                  <a:pt x="347" y="457"/>
                  <a:pt x="367" y="450"/>
                  <a:pt x="378" y="439"/>
                </a:cubicBezTo>
                <a:cubicBezTo>
                  <a:pt x="378" y="439"/>
                  <a:pt x="404" y="443"/>
                  <a:pt x="416" y="462"/>
                </a:cubicBezTo>
                <a:cubicBezTo>
                  <a:pt x="416" y="462"/>
                  <a:pt x="429" y="479"/>
                  <a:pt x="428" y="504"/>
                </a:cubicBezTo>
                <a:cubicBezTo>
                  <a:pt x="428" y="504"/>
                  <a:pt x="445" y="526"/>
                  <a:pt x="445" y="540"/>
                </a:cubicBezTo>
                <a:cubicBezTo>
                  <a:pt x="445" y="540"/>
                  <a:pt x="444" y="565"/>
                  <a:pt x="431" y="575"/>
                </a:cubicBezTo>
                <a:cubicBezTo>
                  <a:pt x="427" y="578"/>
                  <a:pt x="404" y="597"/>
                  <a:pt x="406" y="596"/>
                </a:cubicBezTo>
                <a:cubicBezTo>
                  <a:pt x="407" y="594"/>
                  <a:pt x="387" y="609"/>
                  <a:pt x="380" y="630"/>
                </a:cubicBezTo>
                <a:cubicBezTo>
                  <a:pt x="380" y="630"/>
                  <a:pt x="375" y="643"/>
                  <a:pt x="381" y="652"/>
                </a:cubicBezTo>
                <a:cubicBezTo>
                  <a:pt x="381" y="652"/>
                  <a:pt x="386" y="662"/>
                  <a:pt x="372" y="666"/>
                </a:cubicBezTo>
                <a:cubicBezTo>
                  <a:pt x="372" y="666"/>
                  <a:pt x="348" y="673"/>
                  <a:pt x="330" y="659"/>
                </a:cubicBezTo>
                <a:cubicBezTo>
                  <a:pt x="330" y="659"/>
                  <a:pt x="312" y="649"/>
                  <a:pt x="308" y="622"/>
                </a:cubicBezTo>
                <a:cubicBezTo>
                  <a:pt x="308" y="622"/>
                  <a:pt x="308" y="606"/>
                  <a:pt x="309" y="601"/>
                </a:cubicBezTo>
                <a:cubicBezTo>
                  <a:pt x="309" y="601"/>
                  <a:pt x="294" y="594"/>
                  <a:pt x="292" y="568"/>
                </a:cubicBezTo>
                <a:cubicBezTo>
                  <a:pt x="292" y="568"/>
                  <a:pt x="291" y="550"/>
                  <a:pt x="303" y="536"/>
                </a:cubicBezTo>
                <a:cubicBezTo>
                  <a:pt x="303" y="536"/>
                  <a:pt x="311" y="527"/>
                  <a:pt x="317" y="524"/>
                </a:cubicBezTo>
                <a:cubicBezTo>
                  <a:pt x="317" y="524"/>
                  <a:pt x="320" y="511"/>
                  <a:pt x="331" y="505"/>
                </a:cubicBezTo>
                <a:cubicBezTo>
                  <a:pt x="331" y="505"/>
                  <a:pt x="337" y="502"/>
                  <a:pt x="353" y="505"/>
                </a:cubicBezTo>
                <a:cubicBezTo>
                  <a:pt x="353" y="505"/>
                  <a:pt x="368" y="507"/>
                  <a:pt x="374" y="524"/>
                </a:cubicBezTo>
                <a:cubicBezTo>
                  <a:pt x="374" y="524"/>
                  <a:pt x="381" y="543"/>
                  <a:pt x="363" y="544"/>
                </a:cubicBezTo>
                <a:cubicBezTo>
                  <a:pt x="363" y="544"/>
                  <a:pt x="350" y="546"/>
                  <a:pt x="348" y="557"/>
                </a:cubicBezTo>
                <a:cubicBezTo>
                  <a:pt x="348" y="557"/>
                  <a:pt x="346" y="570"/>
                  <a:pt x="356" y="579"/>
                </a:cubicBezTo>
                <a:cubicBezTo>
                  <a:pt x="356" y="579"/>
                  <a:pt x="364" y="586"/>
                  <a:pt x="382" y="580"/>
                </a:cubicBezTo>
                <a:cubicBezTo>
                  <a:pt x="382" y="580"/>
                  <a:pt x="400" y="572"/>
                  <a:pt x="402" y="549"/>
                </a:cubicBezTo>
                <a:cubicBezTo>
                  <a:pt x="402" y="549"/>
                  <a:pt x="401" y="530"/>
                  <a:pt x="388" y="518"/>
                </a:cubicBezTo>
                <a:cubicBezTo>
                  <a:pt x="388" y="518"/>
                  <a:pt x="400" y="481"/>
                  <a:pt x="357" y="481"/>
                </a:cubicBezTo>
                <a:cubicBezTo>
                  <a:pt x="357" y="481"/>
                  <a:pt x="344" y="471"/>
                  <a:pt x="331" y="471"/>
                </a:cubicBezTo>
                <a:cubicBezTo>
                  <a:pt x="331" y="471"/>
                  <a:pt x="309" y="470"/>
                  <a:pt x="303" y="484"/>
                </a:cubicBezTo>
                <a:cubicBezTo>
                  <a:pt x="303" y="484"/>
                  <a:pt x="292" y="496"/>
                  <a:pt x="295" y="514"/>
                </a:cubicBezTo>
                <a:cubicBezTo>
                  <a:pt x="295" y="514"/>
                  <a:pt x="271" y="522"/>
                  <a:pt x="267" y="558"/>
                </a:cubicBezTo>
                <a:cubicBezTo>
                  <a:pt x="267" y="571"/>
                  <a:pt x="271" y="588"/>
                  <a:pt x="282" y="596"/>
                </a:cubicBezTo>
                <a:cubicBezTo>
                  <a:pt x="282" y="596"/>
                  <a:pt x="278" y="614"/>
                  <a:pt x="283" y="634"/>
                </a:cubicBezTo>
                <a:cubicBezTo>
                  <a:pt x="283" y="634"/>
                  <a:pt x="292" y="664"/>
                  <a:pt x="314" y="679"/>
                </a:cubicBezTo>
                <a:cubicBezTo>
                  <a:pt x="314" y="679"/>
                  <a:pt x="329" y="691"/>
                  <a:pt x="348" y="694"/>
                </a:cubicBezTo>
                <a:cubicBezTo>
                  <a:pt x="348" y="694"/>
                  <a:pt x="372" y="701"/>
                  <a:pt x="394" y="690"/>
                </a:cubicBezTo>
                <a:cubicBezTo>
                  <a:pt x="394" y="690"/>
                  <a:pt x="418" y="674"/>
                  <a:pt x="425" y="664"/>
                </a:cubicBezTo>
                <a:cubicBezTo>
                  <a:pt x="425" y="664"/>
                  <a:pt x="404" y="655"/>
                  <a:pt x="405" y="640"/>
                </a:cubicBezTo>
                <a:cubicBezTo>
                  <a:pt x="405" y="640"/>
                  <a:pt x="406" y="624"/>
                  <a:pt x="424" y="612"/>
                </a:cubicBezTo>
                <a:cubicBezTo>
                  <a:pt x="424" y="612"/>
                  <a:pt x="445" y="600"/>
                  <a:pt x="450" y="598"/>
                </a:cubicBezTo>
                <a:cubicBezTo>
                  <a:pt x="450" y="598"/>
                  <a:pt x="467" y="585"/>
                  <a:pt x="471" y="568"/>
                </a:cubicBezTo>
                <a:cubicBezTo>
                  <a:pt x="471" y="568"/>
                  <a:pt x="481" y="548"/>
                  <a:pt x="470" y="519"/>
                </a:cubicBezTo>
                <a:cubicBezTo>
                  <a:pt x="470" y="519"/>
                  <a:pt x="459" y="500"/>
                  <a:pt x="447" y="492"/>
                </a:cubicBezTo>
                <a:cubicBezTo>
                  <a:pt x="447" y="492"/>
                  <a:pt x="449" y="460"/>
                  <a:pt x="440" y="447"/>
                </a:cubicBezTo>
                <a:cubicBezTo>
                  <a:pt x="440" y="447"/>
                  <a:pt x="427" y="424"/>
                  <a:pt x="404" y="415"/>
                </a:cubicBezTo>
                <a:cubicBezTo>
                  <a:pt x="404" y="415"/>
                  <a:pt x="397" y="411"/>
                  <a:pt x="398" y="405"/>
                </a:cubicBezTo>
                <a:cubicBezTo>
                  <a:pt x="398" y="405"/>
                  <a:pt x="428" y="387"/>
                  <a:pt x="438" y="356"/>
                </a:cubicBezTo>
                <a:cubicBezTo>
                  <a:pt x="440" y="351"/>
                  <a:pt x="440" y="348"/>
                  <a:pt x="438" y="343"/>
                </a:cubicBezTo>
                <a:cubicBezTo>
                  <a:pt x="425" y="314"/>
                  <a:pt x="398" y="297"/>
                  <a:pt x="398" y="297"/>
                </a:cubicBezTo>
                <a:cubicBezTo>
                  <a:pt x="397" y="290"/>
                  <a:pt x="404" y="287"/>
                  <a:pt x="404" y="287"/>
                </a:cubicBezTo>
                <a:cubicBezTo>
                  <a:pt x="427" y="277"/>
                  <a:pt x="440" y="254"/>
                  <a:pt x="440" y="254"/>
                </a:cubicBezTo>
                <a:cubicBezTo>
                  <a:pt x="449" y="241"/>
                  <a:pt x="447" y="209"/>
                  <a:pt x="447" y="209"/>
                </a:cubicBezTo>
                <a:cubicBezTo>
                  <a:pt x="459" y="201"/>
                  <a:pt x="470" y="182"/>
                  <a:pt x="470" y="182"/>
                </a:cubicBezTo>
                <a:cubicBezTo>
                  <a:pt x="481" y="153"/>
                  <a:pt x="471" y="133"/>
                  <a:pt x="471" y="133"/>
                </a:cubicBezTo>
                <a:cubicBezTo>
                  <a:pt x="467" y="116"/>
                  <a:pt x="450" y="104"/>
                  <a:pt x="450" y="104"/>
                </a:cubicBezTo>
                <a:cubicBezTo>
                  <a:pt x="445" y="102"/>
                  <a:pt x="424" y="89"/>
                  <a:pt x="424" y="89"/>
                </a:cubicBezTo>
                <a:cubicBezTo>
                  <a:pt x="406" y="77"/>
                  <a:pt x="405" y="62"/>
                  <a:pt x="405" y="62"/>
                </a:cubicBezTo>
                <a:cubicBezTo>
                  <a:pt x="404" y="47"/>
                  <a:pt x="425" y="38"/>
                  <a:pt x="425" y="38"/>
                </a:cubicBezTo>
                <a:cubicBezTo>
                  <a:pt x="418" y="27"/>
                  <a:pt x="394" y="11"/>
                  <a:pt x="394" y="11"/>
                </a:cubicBezTo>
                <a:cubicBezTo>
                  <a:pt x="372" y="0"/>
                  <a:pt x="348" y="7"/>
                  <a:pt x="348" y="7"/>
                </a:cubicBezTo>
                <a:cubicBezTo>
                  <a:pt x="329" y="10"/>
                  <a:pt x="314" y="22"/>
                  <a:pt x="314" y="22"/>
                </a:cubicBezTo>
                <a:cubicBezTo>
                  <a:pt x="292" y="37"/>
                  <a:pt x="283" y="68"/>
                  <a:pt x="283" y="68"/>
                </a:cubicBezTo>
                <a:cubicBezTo>
                  <a:pt x="278" y="88"/>
                  <a:pt x="282" y="105"/>
                  <a:pt x="282" y="105"/>
                </a:cubicBezTo>
                <a:cubicBezTo>
                  <a:pt x="271" y="114"/>
                  <a:pt x="267" y="130"/>
                  <a:pt x="267" y="144"/>
                </a:cubicBezTo>
                <a:cubicBezTo>
                  <a:pt x="271" y="179"/>
                  <a:pt x="295" y="188"/>
                  <a:pt x="295" y="188"/>
                </a:cubicBezTo>
                <a:cubicBezTo>
                  <a:pt x="292" y="205"/>
                  <a:pt x="303" y="218"/>
                  <a:pt x="303" y="218"/>
                </a:cubicBezTo>
                <a:cubicBezTo>
                  <a:pt x="309" y="232"/>
                  <a:pt x="331" y="231"/>
                  <a:pt x="331" y="231"/>
                </a:cubicBezTo>
                <a:cubicBezTo>
                  <a:pt x="344" y="231"/>
                  <a:pt x="357" y="221"/>
                  <a:pt x="357" y="221"/>
                </a:cubicBezTo>
                <a:cubicBezTo>
                  <a:pt x="400" y="220"/>
                  <a:pt x="388" y="184"/>
                  <a:pt x="388" y="184"/>
                </a:cubicBezTo>
                <a:cubicBezTo>
                  <a:pt x="401" y="172"/>
                  <a:pt x="402" y="152"/>
                  <a:pt x="402" y="152"/>
                </a:cubicBezTo>
                <a:cubicBezTo>
                  <a:pt x="400" y="129"/>
                  <a:pt x="382" y="122"/>
                  <a:pt x="382" y="122"/>
                </a:cubicBezTo>
                <a:cubicBezTo>
                  <a:pt x="364" y="115"/>
                  <a:pt x="356" y="123"/>
                  <a:pt x="356" y="123"/>
                </a:cubicBezTo>
                <a:cubicBezTo>
                  <a:pt x="346" y="131"/>
                  <a:pt x="348" y="144"/>
                  <a:pt x="348" y="144"/>
                </a:cubicBezTo>
                <a:cubicBezTo>
                  <a:pt x="350" y="155"/>
                  <a:pt x="363" y="157"/>
                  <a:pt x="363" y="157"/>
                </a:cubicBezTo>
                <a:cubicBezTo>
                  <a:pt x="381" y="159"/>
                  <a:pt x="374" y="177"/>
                  <a:pt x="374" y="177"/>
                </a:cubicBezTo>
                <a:cubicBezTo>
                  <a:pt x="368" y="194"/>
                  <a:pt x="353" y="196"/>
                  <a:pt x="353" y="196"/>
                </a:cubicBezTo>
                <a:cubicBezTo>
                  <a:pt x="337" y="200"/>
                  <a:pt x="331" y="196"/>
                  <a:pt x="331" y="196"/>
                </a:cubicBezTo>
                <a:cubicBezTo>
                  <a:pt x="320" y="190"/>
                  <a:pt x="317" y="177"/>
                  <a:pt x="317" y="177"/>
                </a:cubicBezTo>
                <a:cubicBezTo>
                  <a:pt x="311" y="175"/>
                  <a:pt x="303" y="165"/>
                  <a:pt x="303" y="165"/>
                </a:cubicBezTo>
                <a:cubicBezTo>
                  <a:pt x="291" y="151"/>
                  <a:pt x="292" y="133"/>
                  <a:pt x="292" y="133"/>
                </a:cubicBezTo>
                <a:cubicBezTo>
                  <a:pt x="294" y="107"/>
                  <a:pt x="309" y="100"/>
                  <a:pt x="309" y="100"/>
                </a:cubicBezTo>
                <a:cubicBezTo>
                  <a:pt x="308" y="96"/>
                  <a:pt x="308" y="79"/>
                  <a:pt x="308" y="79"/>
                </a:cubicBezTo>
                <a:cubicBezTo>
                  <a:pt x="312" y="52"/>
                  <a:pt x="330" y="43"/>
                  <a:pt x="330" y="43"/>
                </a:cubicBezTo>
                <a:cubicBezTo>
                  <a:pt x="348" y="28"/>
                  <a:pt x="372" y="36"/>
                  <a:pt x="372" y="36"/>
                </a:cubicBezTo>
                <a:cubicBezTo>
                  <a:pt x="386" y="39"/>
                  <a:pt x="381" y="49"/>
                  <a:pt x="381" y="49"/>
                </a:cubicBezTo>
                <a:cubicBezTo>
                  <a:pt x="375" y="58"/>
                  <a:pt x="380" y="71"/>
                  <a:pt x="380" y="71"/>
                </a:cubicBezTo>
                <a:cubicBezTo>
                  <a:pt x="387" y="92"/>
                  <a:pt x="407" y="107"/>
                  <a:pt x="406" y="106"/>
                </a:cubicBezTo>
                <a:cubicBezTo>
                  <a:pt x="404" y="104"/>
                  <a:pt x="427" y="123"/>
                  <a:pt x="431" y="126"/>
                </a:cubicBezTo>
                <a:cubicBezTo>
                  <a:pt x="444" y="136"/>
                  <a:pt x="445" y="161"/>
                  <a:pt x="445" y="161"/>
                </a:cubicBezTo>
                <a:cubicBezTo>
                  <a:pt x="445" y="175"/>
                  <a:pt x="428" y="197"/>
                  <a:pt x="428" y="197"/>
                </a:cubicBezTo>
                <a:cubicBezTo>
                  <a:pt x="429" y="223"/>
                  <a:pt x="416" y="240"/>
                  <a:pt x="416" y="240"/>
                </a:cubicBezTo>
                <a:cubicBezTo>
                  <a:pt x="404" y="258"/>
                  <a:pt x="378" y="262"/>
                  <a:pt x="378" y="262"/>
                </a:cubicBezTo>
                <a:cubicBezTo>
                  <a:pt x="367" y="251"/>
                  <a:pt x="347" y="244"/>
                  <a:pt x="347" y="244"/>
                </a:cubicBezTo>
                <a:cubicBezTo>
                  <a:pt x="320" y="236"/>
                  <a:pt x="299" y="243"/>
                  <a:pt x="299" y="243"/>
                </a:cubicBezTo>
                <a:cubicBezTo>
                  <a:pt x="290" y="245"/>
                  <a:pt x="255" y="269"/>
                  <a:pt x="255" y="269"/>
                </a:cubicBezTo>
                <a:cubicBezTo>
                  <a:pt x="241" y="278"/>
                  <a:pt x="230" y="278"/>
                  <a:pt x="230" y="278"/>
                </a:cubicBezTo>
                <a:cubicBezTo>
                  <a:pt x="220" y="279"/>
                  <a:pt x="211" y="278"/>
                  <a:pt x="203" y="274"/>
                </a:cubicBezTo>
                <a:cubicBezTo>
                  <a:pt x="188" y="267"/>
                  <a:pt x="169" y="253"/>
                  <a:pt x="163" y="237"/>
                </a:cubicBezTo>
                <a:cubicBezTo>
                  <a:pt x="158" y="221"/>
                  <a:pt x="161" y="201"/>
                  <a:pt x="172" y="190"/>
                </a:cubicBezTo>
                <a:cubicBezTo>
                  <a:pt x="189" y="170"/>
                  <a:pt x="211" y="175"/>
                  <a:pt x="211" y="175"/>
                </a:cubicBezTo>
                <a:cubicBezTo>
                  <a:pt x="228" y="179"/>
                  <a:pt x="230" y="197"/>
                  <a:pt x="230" y="197"/>
                </a:cubicBezTo>
                <a:cubicBezTo>
                  <a:pt x="230" y="208"/>
                  <a:pt x="221" y="209"/>
                  <a:pt x="221" y="209"/>
                </a:cubicBezTo>
                <a:cubicBezTo>
                  <a:pt x="215" y="209"/>
                  <a:pt x="210" y="210"/>
                  <a:pt x="210" y="210"/>
                </a:cubicBezTo>
                <a:cubicBezTo>
                  <a:pt x="201" y="213"/>
                  <a:pt x="203" y="221"/>
                  <a:pt x="203" y="221"/>
                </a:cubicBezTo>
                <a:cubicBezTo>
                  <a:pt x="204" y="236"/>
                  <a:pt x="217" y="239"/>
                  <a:pt x="217" y="239"/>
                </a:cubicBezTo>
                <a:cubicBezTo>
                  <a:pt x="231" y="248"/>
                  <a:pt x="249" y="236"/>
                  <a:pt x="249" y="236"/>
                </a:cubicBezTo>
                <a:cubicBezTo>
                  <a:pt x="261" y="228"/>
                  <a:pt x="265" y="210"/>
                  <a:pt x="265" y="210"/>
                </a:cubicBezTo>
                <a:cubicBezTo>
                  <a:pt x="269" y="197"/>
                  <a:pt x="262" y="179"/>
                  <a:pt x="262" y="179"/>
                </a:cubicBezTo>
                <a:cubicBezTo>
                  <a:pt x="259" y="170"/>
                  <a:pt x="244" y="157"/>
                  <a:pt x="244" y="157"/>
                </a:cubicBezTo>
                <a:cubicBezTo>
                  <a:pt x="239" y="150"/>
                  <a:pt x="218" y="144"/>
                  <a:pt x="218" y="144"/>
                </a:cubicBezTo>
                <a:cubicBezTo>
                  <a:pt x="208" y="142"/>
                  <a:pt x="200" y="132"/>
                  <a:pt x="200" y="132"/>
                </a:cubicBezTo>
                <a:cubicBezTo>
                  <a:pt x="196" y="126"/>
                  <a:pt x="197" y="121"/>
                  <a:pt x="197" y="117"/>
                </a:cubicBezTo>
                <a:cubicBezTo>
                  <a:pt x="199" y="113"/>
                  <a:pt x="203" y="108"/>
                  <a:pt x="207" y="106"/>
                </a:cubicBezTo>
                <a:cubicBezTo>
                  <a:pt x="209" y="105"/>
                  <a:pt x="211" y="105"/>
                  <a:pt x="213" y="106"/>
                </a:cubicBezTo>
                <a:cubicBezTo>
                  <a:pt x="217" y="107"/>
                  <a:pt x="218" y="109"/>
                  <a:pt x="219" y="112"/>
                </a:cubicBezTo>
                <a:cubicBezTo>
                  <a:pt x="221" y="115"/>
                  <a:pt x="223" y="117"/>
                  <a:pt x="223" y="117"/>
                </a:cubicBezTo>
                <a:cubicBezTo>
                  <a:pt x="234" y="126"/>
                  <a:pt x="240" y="115"/>
                  <a:pt x="240" y="115"/>
                </a:cubicBezTo>
                <a:cubicBezTo>
                  <a:pt x="246" y="100"/>
                  <a:pt x="235" y="89"/>
                  <a:pt x="235" y="89"/>
                </a:cubicBezTo>
                <a:cubicBezTo>
                  <a:pt x="223" y="75"/>
                  <a:pt x="208" y="76"/>
                  <a:pt x="208" y="76"/>
                </a:cubicBezTo>
                <a:cubicBezTo>
                  <a:pt x="189" y="76"/>
                  <a:pt x="178" y="89"/>
                  <a:pt x="178" y="89"/>
                </a:cubicBezTo>
                <a:cubicBezTo>
                  <a:pt x="169" y="99"/>
                  <a:pt x="168" y="110"/>
                  <a:pt x="167" y="118"/>
                </a:cubicBezTo>
                <a:cubicBezTo>
                  <a:pt x="167" y="126"/>
                  <a:pt x="171" y="141"/>
                  <a:pt x="171" y="141"/>
                </a:cubicBezTo>
                <a:cubicBezTo>
                  <a:pt x="174" y="149"/>
                  <a:pt x="168" y="150"/>
                  <a:pt x="168" y="150"/>
                </a:cubicBezTo>
                <a:cubicBezTo>
                  <a:pt x="155" y="148"/>
                  <a:pt x="142" y="168"/>
                  <a:pt x="142" y="168"/>
                </a:cubicBezTo>
                <a:cubicBezTo>
                  <a:pt x="139" y="171"/>
                  <a:pt x="143" y="175"/>
                  <a:pt x="143" y="175"/>
                </a:cubicBezTo>
                <a:cubicBezTo>
                  <a:pt x="145" y="180"/>
                  <a:pt x="143" y="184"/>
                  <a:pt x="143" y="184"/>
                </a:cubicBezTo>
                <a:cubicBezTo>
                  <a:pt x="142" y="190"/>
                  <a:pt x="138" y="188"/>
                  <a:pt x="138" y="188"/>
                </a:cubicBezTo>
                <a:cubicBezTo>
                  <a:pt x="136" y="188"/>
                  <a:pt x="134" y="186"/>
                  <a:pt x="137" y="182"/>
                </a:cubicBezTo>
                <a:cubicBezTo>
                  <a:pt x="140" y="178"/>
                  <a:pt x="137" y="174"/>
                  <a:pt x="137" y="174"/>
                </a:cubicBezTo>
                <a:cubicBezTo>
                  <a:pt x="135" y="171"/>
                  <a:pt x="126" y="166"/>
                  <a:pt x="126" y="166"/>
                </a:cubicBezTo>
                <a:cubicBezTo>
                  <a:pt x="122" y="165"/>
                  <a:pt x="118" y="164"/>
                  <a:pt x="113" y="165"/>
                </a:cubicBezTo>
                <a:cubicBezTo>
                  <a:pt x="107" y="166"/>
                  <a:pt x="103" y="170"/>
                  <a:pt x="99" y="175"/>
                </a:cubicBezTo>
                <a:cubicBezTo>
                  <a:pt x="97" y="178"/>
                  <a:pt x="97" y="180"/>
                  <a:pt x="98" y="183"/>
                </a:cubicBezTo>
                <a:cubicBezTo>
                  <a:pt x="98" y="185"/>
                  <a:pt x="99" y="187"/>
                  <a:pt x="100" y="188"/>
                </a:cubicBezTo>
                <a:cubicBezTo>
                  <a:pt x="99" y="189"/>
                  <a:pt x="91" y="194"/>
                  <a:pt x="90" y="202"/>
                </a:cubicBezTo>
                <a:cubicBezTo>
                  <a:pt x="89" y="207"/>
                  <a:pt x="89" y="213"/>
                  <a:pt x="92" y="218"/>
                </a:cubicBezTo>
                <a:cubicBezTo>
                  <a:pt x="93" y="222"/>
                  <a:pt x="97" y="226"/>
                  <a:pt x="100" y="229"/>
                </a:cubicBezTo>
                <a:cubicBezTo>
                  <a:pt x="104" y="232"/>
                  <a:pt x="106" y="232"/>
                  <a:pt x="110" y="230"/>
                </a:cubicBezTo>
                <a:cubicBezTo>
                  <a:pt x="113" y="228"/>
                  <a:pt x="111" y="223"/>
                  <a:pt x="111" y="223"/>
                </a:cubicBezTo>
                <a:cubicBezTo>
                  <a:pt x="111" y="218"/>
                  <a:pt x="113" y="213"/>
                  <a:pt x="113" y="213"/>
                </a:cubicBezTo>
                <a:cubicBezTo>
                  <a:pt x="118" y="204"/>
                  <a:pt x="126" y="205"/>
                  <a:pt x="126" y="205"/>
                </a:cubicBezTo>
                <a:cubicBezTo>
                  <a:pt x="137" y="205"/>
                  <a:pt x="137" y="215"/>
                  <a:pt x="137" y="215"/>
                </a:cubicBezTo>
                <a:cubicBezTo>
                  <a:pt x="137" y="215"/>
                  <a:pt x="136" y="226"/>
                  <a:pt x="136" y="237"/>
                </a:cubicBezTo>
                <a:cubicBezTo>
                  <a:pt x="136" y="247"/>
                  <a:pt x="139" y="256"/>
                  <a:pt x="143" y="258"/>
                </a:cubicBezTo>
                <a:cubicBezTo>
                  <a:pt x="147" y="261"/>
                  <a:pt x="157" y="269"/>
                  <a:pt x="157" y="269"/>
                </a:cubicBezTo>
                <a:cubicBezTo>
                  <a:pt x="152" y="264"/>
                  <a:pt x="170" y="281"/>
                  <a:pt x="170" y="293"/>
                </a:cubicBezTo>
                <a:cubicBezTo>
                  <a:pt x="170" y="307"/>
                  <a:pt x="156" y="310"/>
                  <a:pt x="156" y="310"/>
                </a:cubicBezTo>
                <a:cubicBezTo>
                  <a:pt x="144" y="310"/>
                  <a:pt x="139" y="303"/>
                  <a:pt x="139" y="303"/>
                </a:cubicBezTo>
                <a:cubicBezTo>
                  <a:pt x="134" y="299"/>
                  <a:pt x="135" y="291"/>
                  <a:pt x="136" y="289"/>
                </a:cubicBezTo>
                <a:cubicBezTo>
                  <a:pt x="136" y="287"/>
                  <a:pt x="137" y="283"/>
                  <a:pt x="137" y="283"/>
                </a:cubicBezTo>
                <a:cubicBezTo>
                  <a:pt x="135" y="277"/>
                  <a:pt x="129" y="279"/>
                  <a:pt x="129" y="279"/>
                </a:cubicBezTo>
                <a:cubicBezTo>
                  <a:pt x="123" y="279"/>
                  <a:pt x="116" y="286"/>
                  <a:pt x="116" y="286"/>
                </a:cubicBezTo>
                <a:cubicBezTo>
                  <a:pt x="116" y="290"/>
                  <a:pt x="114" y="301"/>
                  <a:pt x="114" y="301"/>
                </a:cubicBezTo>
                <a:cubicBezTo>
                  <a:pt x="112" y="311"/>
                  <a:pt x="97" y="320"/>
                  <a:pt x="88" y="313"/>
                </a:cubicBezTo>
                <a:cubicBezTo>
                  <a:pt x="88" y="313"/>
                  <a:pt x="86" y="311"/>
                  <a:pt x="83" y="308"/>
                </a:cubicBezTo>
                <a:cubicBezTo>
                  <a:pt x="79" y="304"/>
                  <a:pt x="83" y="298"/>
                  <a:pt x="86" y="303"/>
                </a:cubicBezTo>
                <a:cubicBezTo>
                  <a:pt x="88" y="308"/>
                  <a:pt x="92" y="310"/>
                  <a:pt x="94" y="311"/>
                </a:cubicBezTo>
                <a:cubicBezTo>
                  <a:pt x="97" y="311"/>
                  <a:pt x="107" y="310"/>
                  <a:pt x="110" y="298"/>
                </a:cubicBezTo>
                <a:cubicBezTo>
                  <a:pt x="112" y="286"/>
                  <a:pt x="106" y="280"/>
                  <a:pt x="103" y="277"/>
                </a:cubicBezTo>
                <a:cubicBezTo>
                  <a:pt x="100" y="274"/>
                  <a:pt x="93" y="271"/>
                  <a:pt x="84" y="273"/>
                </a:cubicBezTo>
                <a:cubicBezTo>
                  <a:pt x="75" y="275"/>
                  <a:pt x="64" y="287"/>
                  <a:pt x="64" y="287"/>
                </a:cubicBezTo>
                <a:cubicBezTo>
                  <a:pt x="61" y="290"/>
                  <a:pt x="57" y="293"/>
                  <a:pt x="54" y="294"/>
                </a:cubicBezTo>
                <a:cubicBezTo>
                  <a:pt x="45" y="298"/>
                  <a:pt x="39" y="296"/>
                  <a:pt x="31" y="292"/>
                </a:cubicBezTo>
                <a:cubicBezTo>
                  <a:pt x="29" y="292"/>
                  <a:pt x="29" y="294"/>
                  <a:pt x="29" y="294"/>
                </a:cubicBezTo>
                <a:cubicBezTo>
                  <a:pt x="28" y="304"/>
                  <a:pt x="31" y="314"/>
                  <a:pt x="32" y="317"/>
                </a:cubicBezTo>
                <a:cubicBezTo>
                  <a:pt x="34" y="321"/>
                  <a:pt x="38" y="331"/>
                  <a:pt x="48" y="334"/>
                </a:cubicBezTo>
                <a:cubicBezTo>
                  <a:pt x="58" y="337"/>
                  <a:pt x="68" y="327"/>
                  <a:pt x="68" y="327"/>
                </a:cubicBezTo>
                <a:cubicBezTo>
                  <a:pt x="77" y="326"/>
                  <a:pt x="86" y="334"/>
                  <a:pt x="86" y="334"/>
                </a:cubicBezTo>
                <a:cubicBezTo>
                  <a:pt x="113" y="324"/>
                  <a:pt x="127" y="344"/>
                  <a:pt x="131" y="351"/>
                </a:cubicBezTo>
                <a:close/>
                <a:moveTo>
                  <a:pt x="401" y="333"/>
                </a:moveTo>
                <a:cubicBezTo>
                  <a:pt x="395" y="318"/>
                  <a:pt x="376" y="309"/>
                  <a:pt x="376" y="309"/>
                </a:cubicBezTo>
                <a:cubicBezTo>
                  <a:pt x="365" y="284"/>
                  <a:pt x="351" y="270"/>
                  <a:pt x="323" y="271"/>
                </a:cubicBezTo>
                <a:cubicBezTo>
                  <a:pt x="311" y="271"/>
                  <a:pt x="300" y="276"/>
                  <a:pt x="292" y="286"/>
                </a:cubicBezTo>
                <a:cubicBezTo>
                  <a:pt x="289" y="291"/>
                  <a:pt x="287" y="297"/>
                  <a:pt x="288" y="304"/>
                </a:cubicBezTo>
                <a:cubicBezTo>
                  <a:pt x="291" y="316"/>
                  <a:pt x="304" y="318"/>
                  <a:pt x="309" y="307"/>
                </a:cubicBezTo>
                <a:cubicBezTo>
                  <a:pt x="310" y="304"/>
                  <a:pt x="312" y="300"/>
                  <a:pt x="316" y="298"/>
                </a:cubicBezTo>
                <a:cubicBezTo>
                  <a:pt x="320" y="294"/>
                  <a:pt x="325" y="293"/>
                  <a:pt x="329" y="294"/>
                </a:cubicBezTo>
                <a:cubicBezTo>
                  <a:pt x="348" y="297"/>
                  <a:pt x="356" y="321"/>
                  <a:pt x="345" y="335"/>
                </a:cubicBezTo>
                <a:cubicBezTo>
                  <a:pt x="341" y="340"/>
                  <a:pt x="336" y="343"/>
                  <a:pt x="330" y="348"/>
                </a:cubicBezTo>
                <a:cubicBezTo>
                  <a:pt x="328" y="350"/>
                  <a:pt x="328" y="349"/>
                  <a:pt x="330" y="351"/>
                </a:cubicBezTo>
                <a:cubicBezTo>
                  <a:pt x="336" y="356"/>
                  <a:pt x="341" y="360"/>
                  <a:pt x="345" y="364"/>
                </a:cubicBezTo>
                <a:cubicBezTo>
                  <a:pt x="356" y="378"/>
                  <a:pt x="348" y="402"/>
                  <a:pt x="329" y="405"/>
                </a:cubicBezTo>
                <a:cubicBezTo>
                  <a:pt x="325" y="406"/>
                  <a:pt x="320" y="405"/>
                  <a:pt x="316" y="402"/>
                </a:cubicBezTo>
                <a:cubicBezTo>
                  <a:pt x="312" y="399"/>
                  <a:pt x="310" y="395"/>
                  <a:pt x="309" y="392"/>
                </a:cubicBezTo>
                <a:cubicBezTo>
                  <a:pt x="304" y="381"/>
                  <a:pt x="291" y="383"/>
                  <a:pt x="288" y="395"/>
                </a:cubicBezTo>
                <a:cubicBezTo>
                  <a:pt x="287" y="402"/>
                  <a:pt x="289" y="408"/>
                  <a:pt x="292" y="413"/>
                </a:cubicBezTo>
                <a:cubicBezTo>
                  <a:pt x="300" y="423"/>
                  <a:pt x="311" y="428"/>
                  <a:pt x="323" y="428"/>
                </a:cubicBezTo>
                <a:cubicBezTo>
                  <a:pt x="351" y="430"/>
                  <a:pt x="365" y="415"/>
                  <a:pt x="376" y="390"/>
                </a:cubicBezTo>
                <a:cubicBezTo>
                  <a:pt x="376" y="390"/>
                  <a:pt x="395" y="381"/>
                  <a:pt x="401" y="366"/>
                </a:cubicBezTo>
                <a:cubicBezTo>
                  <a:pt x="406" y="358"/>
                  <a:pt x="406" y="341"/>
                  <a:pt x="401" y="333"/>
                </a:cubicBezTo>
                <a:close/>
                <a:moveTo>
                  <a:pt x="179" y="350"/>
                </a:moveTo>
                <a:cubicBezTo>
                  <a:pt x="179" y="350"/>
                  <a:pt x="205" y="363"/>
                  <a:pt x="215" y="386"/>
                </a:cubicBezTo>
                <a:cubicBezTo>
                  <a:pt x="221" y="382"/>
                  <a:pt x="240" y="382"/>
                  <a:pt x="246" y="386"/>
                </a:cubicBezTo>
                <a:cubicBezTo>
                  <a:pt x="256" y="363"/>
                  <a:pt x="282" y="350"/>
                  <a:pt x="282" y="350"/>
                </a:cubicBezTo>
                <a:cubicBezTo>
                  <a:pt x="253" y="335"/>
                  <a:pt x="246" y="315"/>
                  <a:pt x="246" y="315"/>
                </a:cubicBezTo>
                <a:cubicBezTo>
                  <a:pt x="242" y="317"/>
                  <a:pt x="219" y="317"/>
                  <a:pt x="215" y="315"/>
                </a:cubicBezTo>
                <a:cubicBezTo>
                  <a:pt x="215" y="315"/>
                  <a:pt x="208" y="335"/>
                  <a:pt x="179" y="350"/>
                </a:cubicBezTo>
                <a:close/>
                <a:moveTo>
                  <a:pt x="16" y="366"/>
                </a:moveTo>
                <a:cubicBezTo>
                  <a:pt x="25" y="366"/>
                  <a:pt x="32" y="358"/>
                  <a:pt x="32" y="349"/>
                </a:cubicBezTo>
                <a:cubicBezTo>
                  <a:pt x="32" y="341"/>
                  <a:pt x="25" y="333"/>
                  <a:pt x="16" y="333"/>
                </a:cubicBezTo>
                <a:cubicBezTo>
                  <a:pt x="7" y="333"/>
                  <a:pt x="0" y="341"/>
                  <a:pt x="0" y="349"/>
                </a:cubicBezTo>
                <a:cubicBezTo>
                  <a:pt x="0" y="358"/>
                  <a:pt x="7" y="366"/>
                  <a:pt x="16" y="366"/>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36" name="TextBox 35"/>
          <p:cNvSpPr txBox="1"/>
          <p:nvPr/>
        </p:nvSpPr>
        <p:spPr>
          <a:xfrm>
            <a:off x="1205020" y="613152"/>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800" advTm="6937">
        <p14:pan dir="u"/>
      </p:transition>
    </mc:Choice>
    <mc:Fallback xmlns="">
      <p:transition spd="slow" advTm="6937">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000">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14:bounceEnd="33000">
                                          <p:cBhvr additive="base">
                                            <p:cTn id="7" dur="500" fill="hold"/>
                                            <p:tgtEl>
                                              <p:spTgt spid="35"/>
                                            </p:tgtEl>
                                            <p:attrNameLst>
                                              <p:attrName>ppt_x</p:attrName>
                                            </p:attrNameLst>
                                          </p:cBhvr>
                                          <p:tavLst>
                                            <p:tav tm="0">
                                              <p:val>
                                                <p:strVal val="0-#ppt_w/2"/>
                                              </p:val>
                                            </p:tav>
                                            <p:tav tm="100000">
                                              <p:val>
                                                <p:strVal val="#ppt_x"/>
                                              </p:val>
                                            </p:tav>
                                          </p:tavLst>
                                        </p:anim>
                                        <p:anim calcmode="lin" valueType="num" p14:bounceEnd="33000">
                                          <p:cBhvr additive="base">
                                            <p:cTn id="8" dur="500" fill="hold"/>
                                            <p:tgtEl>
                                              <p:spTgt spid="35"/>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6"/>
                                            </p:tgtEl>
                                            <p:attrNameLst>
                                              <p:attrName>ppt_y</p:attrName>
                                            </p:attrNameLst>
                                          </p:cBhvr>
                                          <p:tavLst>
                                            <p:tav tm="0">
                                              <p:val>
                                                <p:strVal val="#ppt_y"/>
                                              </p:val>
                                            </p:tav>
                                            <p:tav tm="100000">
                                              <p:val>
                                                <p:strVal val="#ppt_y"/>
                                              </p:val>
                                            </p:tav>
                                          </p:tavLst>
                                        </p:anim>
                                        <p:anim calcmode="lin" valueType="num">
                                          <p:cBhvr>
                                            <p:cTn id="13"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6"/>
                                            </p:tgtEl>
                                          </p:cBhvr>
                                        </p:animEffect>
                                      </p:childTnLst>
                                    </p:cTn>
                                  </p:par>
                                </p:childTnLst>
                              </p:cTn>
                            </p:par>
                            <p:par>
                              <p:cTn id="16" fill="hold">
                                <p:stCondLst>
                                  <p:cond delay="800"/>
                                </p:stCondLst>
                                <p:childTnLst>
                                  <p:par>
                                    <p:cTn id="17" presetID="22" presetClass="entr" presetSubtype="8" fill="hold" nodeType="after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wipe(left)">
                                          <p:cBhvr>
                                            <p:cTn id="19" dur="500"/>
                                            <p:tgtEl>
                                              <p:spTgt spid="95"/>
                                            </p:tgtEl>
                                          </p:cBhvr>
                                        </p:animEffect>
                                      </p:childTnLst>
                                    </p:cTn>
                                  </p:par>
                                </p:childTnLst>
                              </p:cTn>
                            </p:par>
                            <p:par>
                              <p:cTn id="20" fill="hold">
                                <p:stCondLst>
                                  <p:cond delay="1300"/>
                                </p:stCondLst>
                                <p:childTnLst>
                                  <p:par>
                                    <p:cTn id="21" presetID="2" presetClass="entr" presetSubtype="1" fill="hold" nodeType="afterEffect" p14:presetBounceEnd="48000">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14:bounceEnd="48000">
                                          <p:cBhvr additive="base">
                                            <p:cTn id="23" dur="500" fill="hold"/>
                                            <p:tgtEl>
                                              <p:spTgt spid="71"/>
                                            </p:tgtEl>
                                            <p:attrNameLst>
                                              <p:attrName>ppt_x</p:attrName>
                                            </p:attrNameLst>
                                          </p:cBhvr>
                                          <p:tavLst>
                                            <p:tav tm="0">
                                              <p:val>
                                                <p:strVal val="#ppt_x"/>
                                              </p:val>
                                            </p:tav>
                                            <p:tav tm="100000">
                                              <p:val>
                                                <p:strVal val="#ppt_x"/>
                                              </p:val>
                                            </p:tav>
                                          </p:tavLst>
                                        </p:anim>
                                        <p:anim calcmode="lin" valueType="num" p14:bounceEnd="48000">
                                          <p:cBhvr additive="base">
                                            <p:cTn id="24" dur="500" fill="hold"/>
                                            <p:tgtEl>
                                              <p:spTgt spid="71"/>
                                            </p:tgtEl>
                                            <p:attrNameLst>
                                              <p:attrName>ppt_y</p:attrName>
                                            </p:attrNameLst>
                                          </p:cBhvr>
                                          <p:tavLst>
                                            <p:tav tm="0">
                                              <p:val>
                                                <p:strVal val="0-#ppt_h/2"/>
                                              </p:val>
                                            </p:tav>
                                            <p:tav tm="100000">
                                              <p:val>
                                                <p:strVal val="#ppt_y"/>
                                              </p:val>
                                            </p:tav>
                                          </p:tavLst>
                                        </p:anim>
                                      </p:childTnLst>
                                    </p:cTn>
                                  </p:par>
                                  <p:par>
                                    <p:cTn id="25" presetID="22" presetClass="entr" presetSubtype="1" fill="hold" nodeType="with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wipe(up)">
                                          <p:cBhvr>
                                            <p:cTn id="27" dur="500"/>
                                            <p:tgtEl>
                                              <p:spTgt spid="96"/>
                                            </p:tgtEl>
                                          </p:cBhvr>
                                        </p:animEffect>
                                      </p:childTnLst>
                                    </p:cTn>
                                  </p:par>
                                </p:childTnLst>
                              </p:cTn>
                            </p:par>
                            <p:par>
                              <p:cTn id="28" fill="hold">
                                <p:stCondLst>
                                  <p:cond delay="1800"/>
                                </p:stCondLst>
                                <p:childTnLst>
                                  <p:par>
                                    <p:cTn id="29" presetID="2" presetClass="entr" presetSubtype="1" fill="hold" nodeType="afterEffect" p14:presetBounceEnd="48000">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14:bounceEnd="48000">
                                          <p:cBhvr additive="base">
                                            <p:cTn id="31" dur="500" fill="hold"/>
                                            <p:tgtEl>
                                              <p:spTgt spid="82"/>
                                            </p:tgtEl>
                                            <p:attrNameLst>
                                              <p:attrName>ppt_x</p:attrName>
                                            </p:attrNameLst>
                                          </p:cBhvr>
                                          <p:tavLst>
                                            <p:tav tm="0">
                                              <p:val>
                                                <p:strVal val="#ppt_x"/>
                                              </p:val>
                                            </p:tav>
                                            <p:tav tm="100000">
                                              <p:val>
                                                <p:strVal val="#ppt_x"/>
                                              </p:val>
                                            </p:tav>
                                          </p:tavLst>
                                        </p:anim>
                                        <p:anim calcmode="lin" valueType="num" p14:bounceEnd="48000">
                                          <p:cBhvr additive="base">
                                            <p:cTn id="32" dur="500" fill="hold"/>
                                            <p:tgtEl>
                                              <p:spTgt spid="82"/>
                                            </p:tgtEl>
                                            <p:attrNameLst>
                                              <p:attrName>ppt_y</p:attrName>
                                            </p:attrNameLst>
                                          </p:cBhvr>
                                          <p:tavLst>
                                            <p:tav tm="0">
                                              <p:val>
                                                <p:strVal val="0-#ppt_h/2"/>
                                              </p:val>
                                            </p:tav>
                                            <p:tav tm="100000">
                                              <p:val>
                                                <p:strVal val="#ppt_y"/>
                                              </p:val>
                                            </p:tav>
                                          </p:tavLst>
                                        </p:anim>
                                      </p:childTnLst>
                                    </p:cTn>
                                  </p:par>
                                  <p:par>
                                    <p:cTn id="33" presetID="22" presetClass="entr" presetSubtype="1" fill="hold" nodeType="withEffect">
                                      <p:stCondLst>
                                        <p:cond delay="0"/>
                                      </p:stCondLst>
                                      <p:childTnLst>
                                        <p:set>
                                          <p:cBhvr>
                                            <p:cTn id="34" dur="1" fill="hold">
                                              <p:stCondLst>
                                                <p:cond delay="0"/>
                                              </p:stCondLst>
                                            </p:cTn>
                                            <p:tgtEl>
                                              <p:spTgt spid="99"/>
                                            </p:tgtEl>
                                            <p:attrNameLst>
                                              <p:attrName>style.visibility</p:attrName>
                                            </p:attrNameLst>
                                          </p:cBhvr>
                                          <p:to>
                                            <p:strVal val="visible"/>
                                          </p:to>
                                        </p:set>
                                        <p:animEffect transition="in" filter="wipe(up)">
                                          <p:cBhvr>
                                            <p:cTn id="35" dur="500"/>
                                            <p:tgtEl>
                                              <p:spTgt spid="99"/>
                                            </p:tgtEl>
                                          </p:cBhvr>
                                        </p:animEffect>
                                      </p:childTnLst>
                                    </p:cTn>
                                  </p:par>
                                </p:childTnLst>
                              </p:cTn>
                            </p:par>
                            <p:par>
                              <p:cTn id="36" fill="hold">
                                <p:stCondLst>
                                  <p:cond delay="2300"/>
                                </p:stCondLst>
                                <p:childTnLst>
                                  <p:par>
                                    <p:cTn id="37" presetID="2" presetClass="entr" presetSubtype="1" fill="hold" nodeType="afterEffect" p14:presetBounceEnd="48000">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14:bounceEnd="48000">
                                          <p:cBhvr additive="base">
                                            <p:cTn id="39" dur="500" fill="hold"/>
                                            <p:tgtEl>
                                              <p:spTgt spid="87"/>
                                            </p:tgtEl>
                                            <p:attrNameLst>
                                              <p:attrName>ppt_x</p:attrName>
                                            </p:attrNameLst>
                                          </p:cBhvr>
                                          <p:tavLst>
                                            <p:tav tm="0">
                                              <p:val>
                                                <p:strVal val="#ppt_x"/>
                                              </p:val>
                                            </p:tav>
                                            <p:tav tm="100000">
                                              <p:val>
                                                <p:strVal val="#ppt_x"/>
                                              </p:val>
                                            </p:tav>
                                          </p:tavLst>
                                        </p:anim>
                                        <p:anim calcmode="lin" valueType="num" p14:bounceEnd="48000">
                                          <p:cBhvr additive="base">
                                            <p:cTn id="40" dur="500" fill="hold"/>
                                            <p:tgtEl>
                                              <p:spTgt spid="87"/>
                                            </p:tgtEl>
                                            <p:attrNameLst>
                                              <p:attrName>ppt_y</p:attrName>
                                            </p:attrNameLst>
                                          </p:cBhvr>
                                          <p:tavLst>
                                            <p:tav tm="0">
                                              <p:val>
                                                <p:strVal val="0-#ppt_h/2"/>
                                              </p:val>
                                            </p:tav>
                                            <p:tav tm="100000">
                                              <p:val>
                                                <p:strVal val="#ppt_y"/>
                                              </p:val>
                                            </p:tav>
                                          </p:tavLst>
                                        </p:anim>
                                      </p:childTnLst>
                                    </p:cTn>
                                  </p:par>
                                  <p:par>
                                    <p:cTn id="41" presetID="22" presetClass="entr" presetSubtype="1" fill="hold" nodeType="withEffect">
                                      <p:stCondLst>
                                        <p:cond delay="0"/>
                                      </p:stCondLst>
                                      <p:childTnLst>
                                        <p:set>
                                          <p:cBhvr>
                                            <p:cTn id="42" dur="1" fill="hold">
                                              <p:stCondLst>
                                                <p:cond delay="0"/>
                                              </p:stCondLst>
                                            </p:cTn>
                                            <p:tgtEl>
                                              <p:spTgt spid="102"/>
                                            </p:tgtEl>
                                            <p:attrNameLst>
                                              <p:attrName>style.visibility</p:attrName>
                                            </p:attrNameLst>
                                          </p:cBhvr>
                                          <p:to>
                                            <p:strVal val="visible"/>
                                          </p:to>
                                        </p:set>
                                        <p:animEffect transition="in" filter="wipe(up)">
                                          <p:cBhvr>
                                            <p:cTn id="43" dur="500"/>
                                            <p:tgtEl>
                                              <p:spTgt spid="102"/>
                                            </p:tgtEl>
                                          </p:cBhvr>
                                        </p:animEffect>
                                      </p:childTnLst>
                                    </p:cTn>
                                  </p:par>
                                </p:childTnLst>
                              </p:cTn>
                            </p:par>
                            <p:par>
                              <p:cTn id="44" fill="hold">
                                <p:stCondLst>
                                  <p:cond delay="2800"/>
                                </p:stCondLst>
                                <p:childTnLst>
                                  <p:par>
                                    <p:cTn id="45" presetID="2" presetClass="entr" presetSubtype="1" fill="hold" nodeType="afterEffect" p14:presetBounceEnd="48000">
                                      <p:stCondLst>
                                        <p:cond delay="0"/>
                                      </p:stCondLst>
                                      <p:childTnLst>
                                        <p:set>
                                          <p:cBhvr>
                                            <p:cTn id="46" dur="1" fill="hold">
                                              <p:stCondLst>
                                                <p:cond delay="0"/>
                                              </p:stCondLst>
                                            </p:cTn>
                                            <p:tgtEl>
                                              <p:spTgt spid="91"/>
                                            </p:tgtEl>
                                            <p:attrNameLst>
                                              <p:attrName>style.visibility</p:attrName>
                                            </p:attrNameLst>
                                          </p:cBhvr>
                                          <p:to>
                                            <p:strVal val="visible"/>
                                          </p:to>
                                        </p:set>
                                        <p:anim calcmode="lin" valueType="num" p14:bounceEnd="48000">
                                          <p:cBhvr additive="base">
                                            <p:cTn id="47" dur="500" fill="hold"/>
                                            <p:tgtEl>
                                              <p:spTgt spid="91"/>
                                            </p:tgtEl>
                                            <p:attrNameLst>
                                              <p:attrName>ppt_x</p:attrName>
                                            </p:attrNameLst>
                                          </p:cBhvr>
                                          <p:tavLst>
                                            <p:tav tm="0">
                                              <p:val>
                                                <p:strVal val="#ppt_x"/>
                                              </p:val>
                                            </p:tav>
                                            <p:tav tm="100000">
                                              <p:val>
                                                <p:strVal val="#ppt_x"/>
                                              </p:val>
                                            </p:tav>
                                          </p:tavLst>
                                        </p:anim>
                                        <p:anim calcmode="lin" valueType="num" p14:bounceEnd="48000">
                                          <p:cBhvr additive="base">
                                            <p:cTn id="48" dur="500" fill="hold"/>
                                            <p:tgtEl>
                                              <p:spTgt spid="91"/>
                                            </p:tgtEl>
                                            <p:attrNameLst>
                                              <p:attrName>ppt_y</p:attrName>
                                            </p:attrNameLst>
                                          </p:cBhvr>
                                          <p:tavLst>
                                            <p:tav tm="0">
                                              <p:val>
                                                <p:strVal val="0-#ppt_h/2"/>
                                              </p:val>
                                            </p:tav>
                                            <p:tav tm="100000">
                                              <p:val>
                                                <p:strVal val="#ppt_y"/>
                                              </p:val>
                                            </p:tav>
                                          </p:tavLst>
                                        </p:anim>
                                      </p:childTnLst>
                                    </p:cTn>
                                  </p:par>
                                  <p:par>
                                    <p:cTn id="49" presetID="22" presetClass="entr" presetSubtype="1" fill="hold" nodeType="withEffect">
                                      <p:stCondLst>
                                        <p:cond delay="0"/>
                                      </p:stCondLst>
                                      <p:childTnLst>
                                        <p:set>
                                          <p:cBhvr>
                                            <p:cTn id="50" dur="1" fill="hold">
                                              <p:stCondLst>
                                                <p:cond delay="0"/>
                                              </p:stCondLst>
                                            </p:cTn>
                                            <p:tgtEl>
                                              <p:spTgt spid="105"/>
                                            </p:tgtEl>
                                            <p:attrNameLst>
                                              <p:attrName>style.visibility</p:attrName>
                                            </p:attrNameLst>
                                          </p:cBhvr>
                                          <p:to>
                                            <p:strVal val="visible"/>
                                          </p:to>
                                        </p:set>
                                        <p:animEffect transition="in" filter="wipe(up)">
                                          <p:cBhvr>
                                            <p:cTn id="51"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6"/>
                                            </p:tgtEl>
                                            <p:attrNameLst>
                                              <p:attrName>ppt_y</p:attrName>
                                            </p:attrNameLst>
                                          </p:cBhvr>
                                          <p:tavLst>
                                            <p:tav tm="0">
                                              <p:val>
                                                <p:strVal val="#ppt_y"/>
                                              </p:val>
                                            </p:tav>
                                            <p:tav tm="100000">
                                              <p:val>
                                                <p:strVal val="#ppt_y"/>
                                              </p:val>
                                            </p:tav>
                                          </p:tavLst>
                                        </p:anim>
                                        <p:anim calcmode="lin" valueType="num">
                                          <p:cBhvr>
                                            <p:cTn id="13"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6"/>
                                            </p:tgtEl>
                                          </p:cBhvr>
                                        </p:animEffect>
                                      </p:childTnLst>
                                    </p:cTn>
                                  </p:par>
                                </p:childTnLst>
                              </p:cTn>
                            </p:par>
                            <p:par>
                              <p:cTn id="16" fill="hold">
                                <p:stCondLst>
                                  <p:cond delay="800"/>
                                </p:stCondLst>
                                <p:childTnLst>
                                  <p:par>
                                    <p:cTn id="17" presetID="22" presetClass="entr" presetSubtype="8" fill="hold" nodeType="after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wipe(left)">
                                          <p:cBhvr>
                                            <p:cTn id="19" dur="500"/>
                                            <p:tgtEl>
                                              <p:spTgt spid="95"/>
                                            </p:tgtEl>
                                          </p:cBhvr>
                                        </p:animEffect>
                                      </p:childTnLst>
                                    </p:cTn>
                                  </p:par>
                                </p:childTnLst>
                              </p:cTn>
                            </p:par>
                            <p:par>
                              <p:cTn id="20" fill="hold">
                                <p:stCondLst>
                                  <p:cond delay="1300"/>
                                </p:stCondLst>
                                <p:childTnLst>
                                  <p:par>
                                    <p:cTn id="21" presetID="2" presetClass="entr" presetSubtype="1" fill="hold" nodeType="after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additive="base">
                                            <p:cTn id="23" dur="500" fill="hold"/>
                                            <p:tgtEl>
                                              <p:spTgt spid="71"/>
                                            </p:tgtEl>
                                            <p:attrNameLst>
                                              <p:attrName>ppt_x</p:attrName>
                                            </p:attrNameLst>
                                          </p:cBhvr>
                                          <p:tavLst>
                                            <p:tav tm="0">
                                              <p:val>
                                                <p:strVal val="#ppt_x"/>
                                              </p:val>
                                            </p:tav>
                                            <p:tav tm="100000">
                                              <p:val>
                                                <p:strVal val="#ppt_x"/>
                                              </p:val>
                                            </p:tav>
                                          </p:tavLst>
                                        </p:anim>
                                        <p:anim calcmode="lin" valueType="num">
                                          <p:cBhvr additive="base">
                                            <p:cTn id="24" dur="500" fill="hold"/>
                                            <p:tgtEl>
                                              <p:spTgt spid="71"/>
                                            </p:tgtEl>
                                            <p:attrNameLst>
                                              <p:attrName>ppt_y</p:attrName>
                                            </p:attrNameLst>
                                          </p:cBhvr>
                                          <p:tavLst>
                                            <p:tav tm="0">
                                              <p:val>
                                                <p:strVal val="0-#ppt_h/2"/>
                                              </p:val>
                                            </p:tav>
                                            <p:tav tm="100000">
                                              <p:val>
                                                <p:strVal val="#ppt_y"/>
                                              </p:val>
                                            </p:tav>
                                          </p:tavLst>
                                        </p:anim>
                                      </p:childTnLst>
                                    </p:cTn>
                                  </p:par>
                                  <p:par>
                                    <p:cTn id="25" presetID="22" presetClass="entr" presetSubtype="1" fill="hold" nodeType="with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wipe(up)">
                                          <p:cBhvr>
                                            <p:cTn id="27" dur="500"/>
                                            <p:tgtEl>
                                              <p:spTgt spid="96"/>
                                            </p:tgtEl>
                                          </p:cBhvr>
                                        </p:animEffect>
                                      </p:childTnLst>
                                    </p:cTn>
                                  </p:par>
                                </p:childTnLst>
                              </p:cTn>
                            </p:par>
                            <p:par>
                              <p:cTn id="28" fill="hold">
                                <p:stCondLst>
                                  <p:cond delay="1800"/>
                                </p:stCondLst>
                                <p:childTnLst>
                                  <p:par>
                                    <p:cTn id="29" presetID="2" presetClass="entr" presetSubtype="1" fill="hold"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500" fill="hold"/>
                                            <p:tgtEl>
                                              <p:spTgt spid="82"/>
                                            </p:tgtEl>
                                            <p:attrNameLst>
                                              <p:attrName>ppt_x</p:attrName>
                                            </p:attrNameLst>
                                          </p:cBhvr>
                                          <p:tavLst>
                                            <p:tav tm="0">
                                              <p:val>
                                                <p:strVal val="#ppt_x"/>
                                              </p:val>
                                            </p:tav>
                                            <p:tav tm="100000">
                                              <p:val>
                                                <p:strVal val="#ppt_x"/>
                                              </p:val>
                                            </p:tav>
                                          </p:tavLst>
                                        </p:anim>
                                        <p:anim calcmode="lin" valueType="num">
                                          <p:cBhvr additive="base">
                                            <p:cTn id="32" dur="500" fill="hold"/>
                                            <p:tgtEl>
                                              <p:spTgt spid="82"/>
                                            </p:tgtEl>
                                            <p:attrNameLst>
                                              <p:attrName>ppt_y</p:attrName>
                                            </p:attrNameLst>
                                          </p:cBhvr>
                                          <p:tavLst>
                                            <p:tav tm="0">
                                              <p:val>
                                                <p:strVal val="0-#ppt_h/2"/>
                                              </p:val>
                                            </p:tav>
                                            <p:tav tm="100000">
                                              <p:val>
                                                <p:strVal val="#ppt_y"/>
                                              </p:val>
                                            </p:tav>
                                          </p:tavLst>
                                        </p:anim>
                                      </p:childTnLst>
                                    </p:cTn>
                                  </p:par>
                                  <p:par>
                                    <p:cTn id="33" presetID="22" presetClass="entr" presetSubtype="1" fill="hold" nodeType="withEffect">
                                      <p:stCondLst>
                                        <p:cond delay="0"/>
                                      </p:stCondLst>
                                      <p:childTnLst>
                                        <p:set>
                                          <p:cBhvr>
                                            <p:cTn id="34" dur="1" fill="hold">
                                              <p:stCondLst>
                                                <p:cond delay="0"/>
                                              </p:stCondLst>
                                            </p:cTn>
                                            <p:tgtEl>
                                              <p:spTgt spid="99"/>
                                            </p:tgtEl>
                                            <p:attrNameLst>
                                              <p:attrName>style.visibility</p:attrName>
                                            </p:attrNameLst>
                                          </p:cBhvr>
                                          <p:to>
                                            <p:strVal val="visible"/>
                                          </p:to>
                                        </p:set>
                                        <p:animEffect transition="in" filter="wipe(up)">
                                          <p:cBhvr>
                                            <p:cTn id="35" dur="500"/>
                                            <p:tgtEl>
                                              <p:spTgt spid="99"/>
                                            </p:tgtEl>
                                          </p:cBhvr>
                                        </p:animEffect>
                                      </p:childTnLst>
                                    </p:cTn>
                                  </p:par>
                                </p:childTnLst>
                              </p:cTn>
                            </p:par>
                            <p:par>
                              <p:cTn id="36" fill="hold">
                                <p:stCondLst>
                                  <p:cond delay="2300"/>
                                </p:stCondLst>
                                <p:childTnLst>
                                  <p:par>
                                    <p:cTn id="37" presetID="2" presetClass="entr" presetSubtype="1"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additive="base">
                                            <p:cTn id="39" dur="500" fill="hold"/>
                                            <p:tgtEl>
                                              <p:spTgt spid="87"/>
                                            </p:tgtEl>
                                            <p:attrNameLst>
                                              <p:attrName>ppt_x</p:attrName>
                                            </p:attrNameLst>
                                          </p:cBhvr>
                                          <p:tavLst>
                                            <p:tav tm="0">
                                              <p:val>
                                                <p:strVal val="#ppt_x"/>
                                              </p:val>
                                            </p:tav>
                                            <p:tav tm="100000">
                                              <p:val>
                                                <p:strVal val="#ppt_x"/>
                                              </p:val>
                                            </p:tav>
                                          </p:tavLst>
                                        </p:anim>
                                        <p:anim calcmode="lin" valueType="num">
                                          <p:cBhvr additive="base">
                                            <p:cTn id="40" dur="500" fill="hold"/>
                                            <p:tgtEl>
                                              <p:spTgt spid="87"/>
                                            </p:tgtEl>
                                            <p:attrNameLst>
                                              <p:attrName>ppt_y</p:attrName>
                                            </p:attrNameLst>
                                          </p:cBhvr>
                                          <p:tavLst>
                                            <p:tav tm="0">
                                              <p:val>
                                                <p:strVal val="0-#ppt_h/2"/>
                                              </p:val>
                                            </p:tav>
                                            <p:tav tm="100000">
                                              <p:val>
                                                <p:strVal val="#ppt_y"/>
                                              </p:val>
                                            </p:tav>
                                          </p:tavLst>
                                        </p:anim>
                                      </p:childTnLst>
                                    </p:cTn>
                                  </p:par>
                                  <p:par>
                                    <p:cTn id="41" presetID="22" presetClass="entr" presetSubtype="1" fill="hold" nodeType="withEffect">
                                      <p:stCondLst>
                                        <p:cond delay="0"/>
                                      </p:stCondLst>
                                      <p:childTnLst>
                                        <p:set>
                                          <p:cBhvr>
                                            <p:cTn id="42" dur="1" fill="hold">
                                              <p:stCondLst>
                                                <p:cond delay="0"/>
                                              </p:stCondLst>
                                            </p:cTn>
                                            <p:tgtEl>
                                              <p:spTgt spid="102"/>
                                            </p:tgtEl>
                                            <p:attrNameLst>
                                              <p:attrName>style.visibility</p:attrName>
                                            </p:attrNameLst>
                                          </p:cBhvr>
                                          <p:to>
                                            <p:strVal val="visible"/>
                                          </p:to>
                                        </p:set>
                                        <p:animEffect transition="in" filter="wipe(up)">
                                          <p:cBhvr>
                                            <p:cTn id="43" dur="500"/>
                                            <p:tgtEl>
                                              <p:spTgt spid="102"/>
                                            </p:tgtEl>
                                          </p:cBhvr>
                                        </p:animEffect>
                                      </p:childTnLst>
                                    </p:cTn>
                                  </p:par>
                                </p:childTnLst>
                              </p:cTn>
                            </p:par>
                            <p:par>
                              <p:cTn id="44" fill="hold">
                                <p:stCondLst>
                                  <p:cond delay="2800"/>
                                </p:stCondLst>
                                <p:childTnLst>
                                  <p:par>
                                    <p:cTn id="45" presetID="2" presetClass="entr" presetSubtype="1" fill="hold" nodeType="afterEffect">
                                      <p:stCondLst>
                                        <p:cond delay="0"/>
                                      </p:stCondLst>
                                      <p:childTnLst>
                                        <p:set>
                                          <p:cBhvr>
                                            <p:cTn id="46" dur="1" fill="hold">
                                              <p:stCondLst>
                                                <p:cond delay="0"/>
                                              </p:stCondLst>
                                            </p:cTn>
                                            <p:tgtEl>
                                              <p:spTgt spid="91"/>
                                            </p:tgtEl>
                                            <p:attrNameLst>
                                              <p:attrName>style.visibility</p:attrName>
                                            </p:attrNameLst>
                                          </p:cBhvr>
                                          <p:to>
                                            <p:strVal val="visible"/>
                                          </p:to>
                                        </p:set>
                                        <p:anim calcmode="lin" valueType="num">
                                          <p:cBhvr additive="base">
                                            <p:cTn id="47" dur="500" fill="hold"/>
                                            <p:tgtEl>
                                              <p:spTgt spid="91"/>
                                            </p:tgtEl>
                                            <p:attrNameLst>
                                              <p:attrName>ppt_x</p:attrName>
                                            </p:attrNameLst>
                                          </p:cBhvr>
                                          <p:tavLst>
                                            <p:tav tm="0">
                                              <p:val>
                                                <p:strVal val="#ppt_x"/>
                                              </p:val>
                                            </p:tav>
                                            <p:tav tm="100000">
                                              <p:val>
                                                <p:strVal val="#ppt_x"/>
                                              </p:val>
                                            </p:tav>
                                          </p:tavLst>
                                        </p:anim>
                                        <p:anim calcmode="lin" valueType="num">
                                          <p:cBhvr additive="base">
                                            <p:cTn id="48" dur="500" fill="hold"/>
                                            <p:tgtEl>
                                              <p:spTgt spid="91"/>
                                            </p:tgtEl>
                                            <p:attrNameLst>
                                              <p:attrName>ppt_y</p:attrName>
                                            </p:attrNameLst>
                                          </p:cBhvr>
                                          <p:tavLst>
                                            <p:tav tm="0">
                                              <p:val>
                                                <p:strVal val="0-#ppt_h/2"/>
                                              </p:val>
                                            </p:tav>
                                            <p:tav tm="100000">
                                              <p:val>
                                                <p:strVal val="#ppt_y"/>
                                              </p:val>
                                            </p:tav>
                                          </p:tavLst>
                                        </p:anim>
                                      </p:childTnLst>
                                    </p:cTn>
                                  </p:par>
                                  <p:par>
                                    <p:cTn id="49" presetID="22" presetClass="entr" presetSubtype="1" fill="hold" nodeType="withEffect">
                                      <p:stCondLst>
                                        <p:cond delay="0"/>
                                      </p:stCondLst>
                                      <p:childTnLst>
                                        <p:set>
                                          <p:cBhvr>
                                            <p:cTn id="50" dur="1" fill="hold">
                                              <p:stCondLst>
                                                <p:cond delay="0"/>
                                              </p:stCondLst>
                                            </p:cTn>
                                            <p:tgtEl>
                                              <p:spTgt spid="105"/>
                                            </p:tgtEl>
                                            <p:attrNameLst>
                                              <p:attrName>style.visibility</p:attrName>
                                            </p:attrNameLst>
                                          </p:cBhvr>
                                          <p:to>
                                            <p:strVal val="visible"/>
                                          </p:to>
                                        </p:set>
                                        <p:animEffect transition="in" filter="wipe(up)">
                                          <p:cBhvr>
                                            <p:cTn id="51"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948290" y="2180807"/>
            <a:ext cx="6334125" cy="286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74" tIns="36287" rIns="72574" bIns="36287" anchor="ct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ctr"/>
            <a:endParaRPr lang="zh-CN" altLang="zh-CN">
              <a:solidFill>
                <a:schemeClr val="bg1"/>
              </a:solidFill>
            </a:endParaRPr>
          </a:p>
        </p:txBody>
      </p:sp>
      <p:sp>
        <p:nvSpPr>
          <p:cNvPr id="5" name="Rectangle 7"/>
          <p:cNvSpPr>
            <a:spLocks noChangeArrowheads="1"/>
          </p:cNvSpPr>
          <p:nvPr/>
        </p:nvSpPr>
        <p:spPr bwMode="auto">
          <a:xfrm>
            <a:off x="1657146" y="4308112"/>
            <a:ext cx="2768439" cy="959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74" tIns="36287" rIns="72574" bIns="36287">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nSpc>
                <a:spcPct val="120000"/>
              </a:lnSpc>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单击此处添加段落文字内容</a:t>
            </a:r>
          </a:p>
          <a:p>
            <a:pPr>
              <a:lnSpc>
                <a:spcPct val="120000"/>
              </a:lnSpc>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单击此处添加段落文字内容</a:t>
            </a:r>
          </a:p>
          <a:p>
            <a:pPr>
              <a:lnSpc>
                <a:spcPct val="120000"/>
              </a:lnSpc>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单击此处添加段落文字内容</a:t>
            </a:r>
            <a:endParaRPr lang="zh-CN" altLang="en-US" sz="1600" dirty="0"/>
          </a:p>
        </p:txBody>
      </p:sp>
      <p:sp>
        <p:nvSpPr>
          <p:cNvPr id="6" name="Rectangle 8"/>
          <p:cNvSpPr>
            <a:spLocks noChangeArrowheads="1"/>
          </p:cNvSpPr>
          <p:nvPr/>
        </p:nvSpPr>
        <p:spPr bwMode="auto">
          <a:xfrm>
            <a:off x="1657146" y="4058875"/>
            <a:ext cx="2198409" cy="319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r>
              <a:rPr lang="zh-CN" altLang="en-US" sz="1600" b="1" dirty="0">
                <a:latin typeface="微软雅黑" panose="020B0503020204020204" pitchFamily="34" charset="-122"/>
                <a:ea typeface="微软雅黑" panose="020B0503020204020204" pitchFamily="34" charset="-122"/>
                <a:sym typeface="微软雅黑" panose="020B0503020204020204" pitchFamily="34" charset="-122"/>
              </a:rPr>
              <a:t>单击此处添加标题文字</a:t>
            </a:r>
          </a:p>
        </p:txBody>
      </p:sp>
      <p:sp>
        <p:nvSpPr>
          <p:cNvPr id="7" name="Rectangle 9"/>
          <p:cNvSpPr>
            <a:spLocks noChangeArrowheads="1"/>
          </p:cNvSpPr>
          <p:nvPr/>
        </p:nvSpPr>
        <p:spPr bwMode="auto">
          <a:xfrm>
            <a:off x="8061883" y="2075533"/>
            <a:ext cx="2741491" cy="664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74" tIns="36287" rIns="72574" bIns="36287">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eaLnBrk="0" hangingPunct="0">
              <a:lnSpc>
                <a:spcPct val="120000"/>
              </a:lnSpc>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单击此处添加段落文字内容</a:t>
            </a:r>
          </a:p>
          <a:p>
            <a:pPr eaLnBrk="0" hangingPunct="0">
              <a:lnSpc>
                <a:spcPct val="120000"/>
              </a:lnSpc>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单击此处添加段落文字内容</a:t>
            </a:r>
            <a:endParaRPr lang="zh-CN" altLang="en-US" sz="1600" dirty="0"/>
          </a:p>
        </p:txBody>
      </p:sp>
      <p:sp>
        <p:nvSpPr>
          <p:cNvPr id="8" name="Rectangle 10"/>
          <p:cNvSpPr>
            <a:spLocks noChangeArrowheads="1"/>
          </p:cNvSpPr>
          <p:nvPr/>
        </p:nvSpPr>
        <p:spPr bwMode="auto">
          <a:xfrm>
            <a:off x="8061884" y="1826296"/>
            <a:ext cx="2198409" cy="319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eaLnBrk="0" hangingPunct="0"/>
            <a:r>
              <a:rPr lang="zh-CN" altLang="en-US" sz="1600" b="1" dirty="0">
                <a:latin typeface="微软雅黑" panose="020B0503020204020204" pitchFamily="34" charset="-122"/>
                <a:ea typeface="微软雅黑" panose="020B0503020204020204" pitchFamily="34" charset="-122"/>
                <a:sym typeface="微软雅黑" panose="020B0503020204020204" pitchFamily="34" charset="-122"/>
              </a:rPr>
              <a:t>单击此处添加标题文字</a:t>
            </a:r>
          </a:p>
        </p:txBody>
      </p:sp>
      <p:sp>
        <p:nvSpPr>
          <p:cNvPr id="9" name="Rectangle 11"/>
          <p:cNvSpPr>
            <a:spLocks noChangeArrowheads="1"/>
          </p:cNvSpPr>
          <p:nvPr/>
        </p:nvSpPr>
        <p:spPr bwMode="auto">
          <a:xfrm>
            <a:off x="8049762" y="4159473"/>
            <a:ext cx="2608976" cy="959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74" tIns="36287" rIns="72574" bIns="36287">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r" eaLnBrk="0" hangingPunct="0">
              <a:lnSpc>
                <a:spcPct val="120000"/>
              </a:lnSpc>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单击此处添加段落文字内容</a:t>
            </a:r>
          </a:p>
          <a:p>
            <a:pPr algn="r" eaLnBrk="0" hangingPunct="0">
              <a:lnSpc>
                <a:spcPct val="120000"/>
              </a:lnSpc>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单击此处添加段落文字内容</a:t>
            </a:r>
          </a:p>
          <a:p>
            <a:pPr algn="r" eaLnBrk="0" hangingPunct="0">
              <a:lnSpc>
                <a:spcPct val="120000"/>
              </a:lnSpc>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单击此处添加段落文字内容</a:t>
            </a:r>
            <a:endParaRPr lang="zh-CN" altLang="en-US" sz="1600" dirty="0"/>
          </a:p>
        </p:txBody>
      </p:sp>
      <p:sp>
        <p:nvSpPr>
          <p:cNvPr id="10" name="Rectangle 12"/>
          <p:cNvSpPr>
            <a:spLocks noChangeArrowheads="1"/>
          </p:cNvSpPr>
          <p:nvPr/>
        </p:nvSpPr>
        <p:spPr bwMode="auto">
          <a:xfrm>
            <a:off x="8061884" y="3899123"/>
            <a:ext cx="2198409" cy="319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r" eaLnBrk="0" hangingPunct="0"/>
            <a:r>
              <a:rPr lang="zh-CN" altLang="en-US" sz="1600" b="1" dirty="0">
                <a:latin typeface="微软雅黑" panose="020B0503020204020204" pitchFamily="34" charset="-122"/>
                <a:ea typeface="微软雅黑" panose="020B0503020204020204" pitchFamily="34" charset="-122"/>
                <a:sym typeface="微软雅黑" panose="020B0503020204020204" pitchFamily="34" charset="-122"/>
              </a:rPr>
              <a:t>单击此处添加标题文字</a:t>
            </a:r>
          </a:p>
        </p:txBody>
      </p:sp>
      <p:sp>
        <p:nvSpPr>
          <p:cNvPr id="11" name="Freeform 6"/>
          <p:cNvSpPr>
            <a:spLocks noEditPoints="1"/>
          </p:cNvSpPr>
          <p:nvPr/>
        </p:nvSpPr>
        <p:spPr bwMode="auto">
          <a:xfrm>
            <a:off x="5822413" y="1486303"/>
            <a:ext cx="1842673" cy="1842673"/>
          </a:xfrm>
          <a:custGeom>
            <a:avLst/>
            <a:gdLst>
              <a:gd name="T0" fmla="*/ 997 w 1708"/>
              <a:gd name="T1" fmla="*/ 172 h 1708"/>
              <a:gd name="T2" fmla="*/ 1234 w 1708"/>
              <a:gd name="T3" fmla="*/ 270 h 1708"/>
              <a:gd name="T4" fmla="*/ 1356 w 1708"/>
              <a:gd name="T5" fmla="*/ 149 h 1708"/>
              <a:gd name="T6" fmla="*/ 1559 w 1708"/>
              <a:gd name="T7" fmla="*/ 352 h 1708"/>
              <a:gd name="T8" fmla="*/ 1437 w 1708"/>
              <a:gd name="T9" fmla="*/ 473 h 1708"/>
              <a:gd name="T10" fmla="*/ 1535 w 1708"/>
              <a:gd name="T11" fmla="*/ 710 h 1708"/>
              <a:gd name="T12" fmla="*/ 1708 w 1708"/>
              <a:gd name="T13" fmla="*/ 710 h 1708"/>
              <a:gd name="T14" fmla="*/ 1708 w 1708"/>
              <a:gd name="T15" fmla="*/ 997 h 1708"/>
              <a:gd name="T16" fmla="*/ 1535 w 1708"/>
              <a:gd name="T17" fmla="*/ 997 h 1708"/>
              <a:gd name="T18" fmla="*/ 1437 w 1708"/>
              <a:gd name="T19" fmla="*/ 1234 h 1708"/>
              <a:gd name="T20" fmla="*/ 1559 w 1708"/>
              <a:gd name="T21" fmla="*/ 1356 h 1708"/>
              <a:gd name="T22" fmla="*/ 1356 w 1708"/>
              <a:gd name="T23" fmla="*/ 1559 h 1708"/>
              <a:gd name="T24" fmla="*/ 1234 w 1708"/>
              <a:gd name="T25" fmla="*/ 1437 h 1708"/>
              <a:gd name="T26" fmla="*/ 997 w 1708"/>
              <a:gd name="T27" fmla="*/ 1535 h 1708"/>
              <a:gd name="T28" fmla="*/ 997 w 1708"/>
              <a:gd name="T29" fmla="*/ 1708 h 1708"/>
              <a:gd name="T30" fmla="*/ 710 w 1708"/>
              <a:gd name="T31" fmla="*/ 1708 h 1708"/>
              <a:gd name="T32" fmla="*/ 710 w 1708"/>
              <a:gd name="T33" fmla="*/ 1535 h 1708"/>
              <a:gd name="T34" fmla="*/ 473 w 1708"/>
              <a:gd name="T35" fmla="*/ 1437 h 1708"/>
              <a:gd name="T36" fmla="*/ 352 w 1708"/>
              <a:gd name="T37" fmla="*/ 1559 h 1708"/>
              <a:gd name="T38" fmla="*/ 149 w 1708"/>
              <a:gd name="T39" fmla="*/ 1356 h 1708"/>
              <a:gd name="T40" fmla="*/ 270 w 1708"/>
              <a:gd name="T41" fmla="*/ 1234 h 1708"/>
              <a:gd name="T42" fmla="*/ 172 w 1708"/>
              <a:gd name="T43" fmla="*/ 997 h 1708"/>
              <a:gd name="T44" fmla="*/ 0 w 1708"/>
              <a:gd name="T45" fmla="*/ 997 h 1708"/>
              <a:gd name="T46" fmla="*/ 0 w 1708"/>
              <a:gd name="T47" fmla="*/ 710 h 1708"/>
              <a:gd name="T48" fmla="*/ 172 w 1708"/>
              <a:gd name="T49" fmla="*/ 710 h 1708"/>
              <a:gd name="T50" fmla="*/ 270 w 1708"/>
              <a:gd name="T51" fmla="*/ 473 h 1708"/>
              <a:gd name="T52" fmla="*/ 149 w 1708"/>
              <a:gd name="T53" fmla="*/ 352 h 1708"/>
              <a:gd name="T54" fmla="*/ 352 w 1708"/>
              <a:gd name="T55" fmla="*/ 149 h 1708"/>
              <a:gd name="T56" fmla="*/ 473 w 1708"/>
              <a:gd name="T57" fmla="*/ 270 h 1708"/>
              <a:gd name="T58" fmla="*/ 710 w 1708"/>
              <a:gd name="T59" fmla="*/ 172 h 1708"/>
              <a:gd name="T60" fmla="*/ 710 w 1708"/>
              <a:gd name="T61" fmla="*/ 0 h 1708"/>
              <a:gd name="T62" fmla="*/ 997 w 1708"/>
              <a:gd name="T63" fmla="*/ 0 h 1708"/>
              <a:gd name="T64" fmla="*/ 997 w 1708"/>
              <a:gd name="T65" fmla="*/ 172 h 1708"/>
              <a:gd name="T66" fmla="*/ 854 w 1708"/>
              <a:gd name="T67" fmla="*/ 366 h 1708"/>
              <a:gd name="T68" fmla="*/ 1342 w 1708"/>
              <a:gd name="T69" fmla="*/ 854 h 1708"/>
              <a:gd name="T70" fmla="*/ 854 w 1708"/>
              <a:gd name="T71" fmla="*/ 1342 h 1708"/>
              <a:gd name="T72" fmla="*/ 366 w 1708"/>
              <a:gd name="T73" fmla="*/ 854 h 1708"/>
              <a:gd name="T74" fmla="*/ 854 w 1708"/>
              <a:gd name="T75" fmla="*/ 366 h 1708"/>
              <a:gd name="T76" fmla="*/ 854 w 1708"/>
              <a:gd name="T77" fmla="*/ 493 h 1708"/>
              <a:gd name="T78" fmla="*/ 1215 w 1708"/>
              <a:gd name="T79" fmla="*/ 854 h 1708"/>
              <a:gd name="T80" fmla="*/ 854 w 1708"/>
              <a:gd name="T81" fmla="*/ 1215 h 1708"/>
              <a:gd name="T82" fmla="*/ 493 w 1708"/>
              <a:gd name="T83" fmla="*/ 854 h 1708"/>
              <a:gd name="T84" fmla="*/ 854 w 1708"/>
              <a:gd name="T85" fmla="*/ 493 h 1708"/>
              <a:gd name="T86" fmla="*/ 854 w 1708"/>
              <a:gd name="T87" fmla="*/ 650 h 1708"/>
              <a:gd name="T88" fmla="*/ 1058 w 1708"/>
              <a:gd name="T89" fmla="*/ 854 h 1708"/>
              <a:gd name="T90" fmla="*/ 854 w 1708"/>
              <a:gd name="T91" fmla="*/ 1058 h 1708"/>
              <a:gd name="T92" fmla="*/ 650 w 1708"/>
              <a:gd name="T93" fmla="*/ 854 h 1708"/>
              <a:gd name="T94" fmla="*/ 854 w 1708"/>
              <a:gd name="T95" fmla="*/ 650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8" h="1708">
                <a:moveTo>
                  <a:pt x="997" y="172"/>
                </a:moveTo>
                <a:cubicBezTo>
                  <a:pt x="1083" y="190"/>
                  <a:pt x="1163" y="224"/>
                  <a:pt x="1234" y="270"/>
                </a:cubicBezTo>
                <a:lnTo>
                  <a:pt x="1356" y="149"/>
                </a:lnTo>
                <a:lnTo>
                  <a:pt x="1559" y="352"/>
                </a:lnTo>
                <a:lnTo>
                  <a:pt x="1437" y="473"/>
                </a:lnTo>
                <a:cubicBezTo>
                  <a:pt x="1484" y="544"/>
                  <a:pt x="1517" y="624"/>
                  <a:pt x="1535" y="710"/>
                </a:cubicBezTo>
                <a:lnTo>
                  <a:pt x="1708" y="710"/>
                </a:lnTo>
                <a:lnTo>
                  <a:pt x="1708" y="997"/>
                </a:lnTo>
                <a:lnTo>
                  <a:pt x="1535" y="997"/>
                </a:lnTo>
                <a:cubicBezTo>
                  <a:pt x="1517" y="1083"/>
                  <a:pt x="1484" y="1163"/>
                  <a:pt x="1437" y="1234"/>
                </a:cubicBezTo>
                <a:lnTo>
                  <a:pt x="1559" y="1356"/>
                </a:lnTo>
                <a:lnTo>
                  <a:pt x="1356" y="1559"/>
                </a:lnTo>
                <a:lnTo>
                  <a:pt x="1234" y="1437"/>
                </a:lnTo>
                <a:cubicBezTo>
                  <a:pt x="1163" y="1484"/>
                  <a:pt x="1083" y="1517"/>
                  <a:pt x="997" y="1535"/>
                </a:cubicBezTo>
                <a:lnTo>
                  <a:pt x="997" y="1708"/>
                </a:lnTo>
                <a:lnTo>
                  <a:pt x="710" y="1708"/>
                </a:lnTo>
                <a:lnTo>
                  <a:pt x="710" y="1535"/>
                </a:lnTo>
                <a:cubicBezTo>
                  <a:pt x="624" y="1517"/>
                  <a:pt x="544" y="1484"/>
                  <a:pt x="473" y="1437"/>
                </a:cubicBezTo>
                <a:lnTo>
                  <a:pt x="352" y="1559"/>
                </a:lnTo>
                <a:lnTo>
                  <a:pt x="149" y="1356"/>
                </a:lnTo>
                <a:lnTo>
                  <a:pt x="270" y="1234"/>
                </a:lnTo>
                <a:cubicBezTo>
                  <a:pt x="224" y="1163"/>
                  <a:pt x="190" y="1083"/>
                  <a:pt x="172" y="997"/>
                </a:cubicBezTo>
                <a:lnTo>
                  <a:pt x="0" y="997"/>
                </a:lnTo>
                <a:lnTo>
                  <a:pt x="0" y="710"/>
                </a:lnTo>
                <a:lnTo>
                  <a:pt x="172" y="710"/>
                </a:lnTo>
                <a:cubicBezTo>
                  <a:pt x="190" y="624"/>
                  <a:pt x="224" y="544"/>
                  <a:pt x="270" y="473"/>
                </a:cubicBezTo>
                <a:lnTo>
                  <a:pt x="149" y="352"/>
                </a:lnTo>
                <a:lnTo>
                  <a:pt x="352" y="149"/>
                </a:lnTo>
                <a:lnTo>
                  <a:pt x="473" y="270"/>
                </a:lnTo>
                <a:cubicBezTo>
                  <a:pt x="544" y="224"/>
                  <a:pt x="624" y="190"/>
                  <a:pt x="710" y="172"/>
                </a:cubicBezTo>
                <a:lnTo>
                  <a:pt x="710" y="0"/>
                </a:lnTo>
                <a:lnTo>
                  <a:pt x="997" y="0"/>
                </a:lnTo>
                <a:lnTo>
                  <a:pt x="997" y="172"/>
                </a:lnTo>
                <a:close/>
                <a:moveTo>
                  <a:pt x="854" y="366"/>
                </a:moveTo>
                <a:cubicBezTo>
                  <a:pt x="1123" y="366"/>
                  <a:pt x="1342" y="584"/>
                  <a:pt x="1342" y="854"/>
                </a:cubicBezTo>
                <a:cubicBezTo>
                  <a:pt x="1342" y="1123"/>
                  <a:pt x="1123" y="1342"/>
                  <a:pt x="854" y="1342"/>
                </a:cubicBezTo>
                <a:cubicBezTo>
                  <a:pt x="584" y="1342"/>
                  <a:pt x="366" y="1123"/>
                  <a:pt x="366" y="854"/>
                </a:cubicBezTo>
                <a:cubicBezTo>
                  <a:pt x="366" y="584"/>
                  <a:pt x="584" y="366"/>
                  <a:pt x="854" y="366"/>
                </a:cubicBezTo>
                <a:close/>
                <a:moveTo>
                  <a:pt x="854" y="493"/>
                </a:moveTo>
                <a:cubicBezTo>
                  <a:pt x="1053" y="493"/>
                  <a:pt x="1215" y="655"/>
                  <a:pt x="1215" y="854"/>
                </a:cubicBezTo>
                <a:cubicBezTo>
                  <a:pt x="1215" y="1053"/>
                  <a:pt x="1053" y="1215"/>
                  <a:pt x="854" y="1215"/>
                </a:cubicBezTo>
                <a:cubicBezTo>
                  <a:pt x="655" y="1215"/>
                  <a:pt x="493" y="1053"/>
                  <a:pt x="493" y="854"/>
                </a:cubicBezTo>
                <a:cubicBezTo>
                  <a:pt x="493" y="655"/>
                  <a:pt x="655" y="493"/>
                  <a:pt x="854" y="493"/>
                </a:cubicBezTo>
                <a:close/>
                <a:moveTo>
                  <a:pt x="854" y="650"/>
                </a:moveTo>
                <a:cubicBezTo>
                  <a:pt x="966" y="650"/>
                  <a:pt x="1058" y="741"/>
                  <a:pt x="1058" y="854"/>
                </a:cubicBezTo>
                <a:cubicBezTo>
                  <a:pt x="1058" y="966"/>
                  <a:pt x="966" y="1058"/>
                  <a:pt x="854" y="1058"/>
                </a:cubicBezTo>
                <a:cubicBezTo>
                  <a:pt x="741" y="1058"/>
                  <a:pt x="650" y="966"/>
                  <a:pt x="650" y="854"/>
                </a:cubicBezTo>
                <a:cubicBezTo>
                  <a:pt x="650" y="741"/>
                  <a:pt x="741" y="650"/>
                  <a:pt x="854" y="650"/>
                </a:cubicBezTo>
                <a:close/>
              </a:path>
            </a:pathLst>
          </a:custGeom>
          <a:solidFill>
            <a:schemeClr val="bg1">
              <a:lumMod val="60000"/>
              <a:lumOff val="40000"/>
            </a:schemeClr>
          </a:solidFill>
          <a:ln>
            <a:noFill/>
          </a:ln>
          <a:effectLst/>
        </p:spPr>
        <p:txBody>
          <a:bodyPr lIns="72574" tIns="36287" rIns="72574" bIns="36287"/>
          <a:lstStyle/>
          <a:p>
            <a:endParaRPr lang="zh-CN" altLang="en-US" sz="1400">
              <a:solidFill>
                <a:schemeClr val="bg1"/>
              </a:solidFill>
              <a:latin typeface="Calibri" panose="020F0502020204030204" pitchFamily="34" charset="0"/>
            </a:endParaRPr>
          </a:p>
        </p:txBody>
      </p:sp>
      <p:sp>
        <p:nvSpPr>
          <p:cNvPr id="12" name="Freeform 6"/>
          <p:cNvSpPr>
            <a:spLocks noEditPoints="1"/>
          </p:cNvSpPr>
          <p:nvPr/>
        </p:nvSpPr>
        <p:spPr bwMode="auto">
          <a:xfrm>
            <a:off x="4915966" y="3196545"/>
            <a:ext cx="2535238" cy="2535238"/>
          </a:xfrm>
          <a:custGeom>
            <a:avLst/>
            <a:gdLst>
              <a:gd name="T0" fmla="*/ 997 w 1708"/>
              <a:gd name="T1" fmla="*/ 172 h 1708"/>
              <a:gd name="T2" fmla="*/ 1234 w 1708"/>
              <a:gd name="T3" fmla="*/ 270 h 1708"/>
              <a:gd name="T4" fmla="*/ 1356 w 1708"/>
              <a:gd name="T5" fmla="*/ 149 h 1708"/>
              <a:gd name="T6" fmla="*/ 1559 w 1708"/>
              <a:gd name="T7" fmla="*/ 352 h 1708"/>
              <a:gd name="T8" fmla="*/ 1437 w 1708"/>
              <a:gd name="T9" fmla="*/ 473 h 1708"/>
              <a:gd name="T10" fmla="*/ 1535 w 1708"/>
              <a:gd name="T11" fmla="*/ 710 h 1708"/>
              <a:gd name="T12" fmla="*/ 1708 w 1708"/>
              <a:gd name="T13" fmla="*/ 710 h 1708"/>
              <a:gd name="T14" fmla="*/ 1708 w 1708"/>
              <a:gd name="T15" fmla="*/ 997 h 1708"/>
              <a:gd name="T16" fmla="*/ 1535 w 1708"/>
              <a:gd name="T17" fmla="*/ 997 h 1708"/>
              <a:gd name="T18" fmla="*/ 1437 w 1708"/>
              <a:gd name="T19" fmla="*/ 1234 h 1708"/>
              <a:gd name="T20" fmla="*/ 1559 w 1708"/>
              <a:gd name="T21" fmla="*/ 1356 h 1708"/>
              <a:gd name="T22" fmla="*/ 1356 w 1708"/>
              <a:gd name="T23" fmla="*/ 1559 h 1708"/>
              <a:gd name="T24" fmla="*/ 1234 w 1708"/>
              <a:gd name="T25" fmla="*/ 1437 h 1708"/>
              <a:gd name="T26" fmla="*/ 997 w 1708"/>
              <a:gd name="T27" fmla="*/ 1535 h 1708"/>
              <a:gd name="T28" fmla="*/ 997 w 1708"/>
              <a:gd name="T29" fmla="*/ 1708 h 1708"/>
              <a:gd name="T30" fmla="*/ 710 w 1708"/>
              <a:gd name="T31" fmla="*/ 1708 h 1708"/>
              <a:gd name="T32" fmla="*/ 710 w 1708"/>
              <a:gd name="T33" fmla="*/ 1535 h 1708"/>
              <a:gd name="T34" fmla="*/ 473 w 1708"/>
              <a:gd name="T35" fmla="*/ 1437 h 1708"/>
              <a:gd name="T36" fmla="*/ 352 w 1708"/>
              <a:gd name="T37" fmla="*/ 1559 h 1708"/>
              <a:gd name="T38" fmla="*/ 149 w 1708"/>
              <a:gd name="T39" fmla="*/ 1356 h 1708"/>
              <a:gd name="T40" fmla="*/ 270 w 1708"/>
              <a:gd name="T41" fmla="*/ 1234 h 1708"/>
              <a:gd name="T42" fmla="*/ 172 w 1708"/>
              <a:gd name="T43" fmla="*/ 997 h 1708"/>
              <a:gd name="T44" fmla="*/ 0 w 1708"/>
              <a:gd name="T45" fmla="*/ 997 h 1708"/>
              <a:gd name="T46" fmla="*/ 0 w 1708"/>
              <a:gd name="T47" fmla="*/ 710 h 1708"/>
              <a:gd name="T48" fmla="*/ 172 w 1708"/>
              <a:gd name="T49" fmla="*/ 710 h 1708"/>
              <a:gd name="T50" fmla="*/ 270 w 1708"/>
              <a:gd name="T51" fmla="*/ 473 h 1708"/>
              <a:gd name="T52" fmla="*/ 149 w 1708"/>
              <a:gd name="T53" fmla="*/ 352 h 1708"/>
              <a:gd name="T54" fmla="*/ 352 w 1708"/>
              <a:gd name="T55" fmla="*/ 149 h 1708"/>
              <a:gd name="T56" fmla="*/ 473 w 1708"/>
              <a:gd name="T57" fmla="*/ 270 h 1708"/>
              <a:gd name="T58" fmla="*/ 710 w 1708"/>
              <a:gd name="T59" fmla="*/ 172 h 1708"/>
              <a:gd name="T60" fmla="*/ 710 w 1708"/>
              <a:gd name="T61" fmla="*/ 0 h 1708"/>
              <a:gd name="T62" fmla="*/ 997 w 1708"/>
              <a:gd name="T63" fmla="*/ 0 h 1708"/>
              <a:gd name="T64" fmla="*/ 997 w 1708"/>
              <a:gd name="T65" fmla="*/ 172 h 1708"/>
              <a:gd name="T66" fmla="*/ 854 w 1708"/>
              <a:gd name="T67" fmla="*/ 366 h 1708"/>
              <a:gd name="T68" fmla="*/ 1342 w 1708"/>
              <a:gd name="T69" fmla="*/ 854 h 1708"/>
              <a:gd name="T70" fmla="*/ 854 w 1708"/>
              <a:gd name="T71" fmla="*/ 1342 h 1708"/>
              <a:gd name="T72" fmla="*/ 366 w 1708"/>
              <a:gd name="T73" fmla="*/ 854 h 1708"/>
              <a:gd name="T74" fmla="*/ 854 w 1708"/>
              <a:gd name="T75" fmla="*/ 366 h 1708"/>
              <a:gd name="T76" fmla="*/ 854 w 1708"/>
              <a:gd name="T77" fmla="*/ 493 h 1708"/>
              <a:gd name="T78" fmla="*/ 1215 w 1708"/>
              <a:gd name="T79" fmla="*/ 854 h 1708"/>
              <a:gd name="T80" fmla="*/ 854 w 1708"/>
              <a:gd name="T81" fmla="*/ 1215 h 1708"/>
              <a:gd name="T82" fmla="*/ 493 w 1708"/>
              <a:gd name="T83" fmla="*/ 854 h 1708"/>
              <a:gd name="T84" fmla="*/ 854 w 1708"/>
              <a:gd name="T85" fmla="*/ 493 h 1708"/>
              <a:gd name="T86" fmla="*/ 854 w 1708"/>
              <a:gd name="T87" fmla="*/ 650 h 1708"/>
              <a:gd name="T88" fmla="*/ 1058 w 1708"/>
              <a:gd name="T89" fmla="*/ 854 h 1708"/>
              <a:gd name="T90" fmla="*/ 854 w 1708"/>
              <a:gd name="T91" fmla="*/ 1058 h 1708"/>
              <a:gd name="T92" fmla="*/ 650 w 1708"/>
              <a:gd name="T93" fmla="*/ 854 h 1708"/>
              <a:gd name="T94" fmla="*/ 854 w 1708"/>
              <a:gd name="T95" fmla="*/ 650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8" h="1708">
                <a:moveTo>
                  <a:pt x="997" y="172"/>
                </a:moveTo>
                <a:cubicBezTo>
                  <a:pt x="1083" y="190"/>
                  <a:pt x="1163" y="224"/>
                  <a:pt x="1234" y="270"/>
                </a:cubicBezTo>
                <a:lnTo>
                  <a:pt x="1356" y="149"/>
                </a:lnTo>
                <a:lnTo>
                  <a:pt x="1559" y="352"/>
                </a:lnTo>
                <a:lnTo>
                  <a:pt x="1437" y="473"/>
                </a:lnTo>
                <a:cubicBezTo>
                  <a:pt x="1484" y="544"/>
                  <a:pt x="1517" y="624"/>
                  <a:pt x="1535" y="710"/>
                </a:cubicBezTo>
                <a:lnTo>
                  <a:pt x="1708" y="710"/>
                </a:lnTo>
                <a:lnTo>
                  <a:pt x="1708" y="997"/>
                </a:lnTo>
                <a:lnTo>
                  <a:pt x="1535" y="997"/>
                </a:lnTo>
                <a:cubicBezTo>
                  <a:pt x="1517" y="1083"/>
                  <a:pt x="1484" y="1163"/>
                  <a:pt x="1437" y="1234"/>
                </a:cubicBezTo>
                <a:lnTo>
                  <a:pt x="1559" y="1356"/>
                </a:lnTo>
                <a:lnTo>
                  <a:pt x="1356" y="1559"/>
                </a:lnTo>
                <a:lnTo>
                  <a:pt x="1234" y="1437"/>
                </a:lnTo>
                <a:cubicBezTo>
                  <a:pt x="1163" y="1484"/>
                  <a:pt x="1083" y="1517"/>
                  <a:pt x="997" y="1535"/>
                </a:cubicBezTo>
                <a:lnTo>
                  <a:pt x="997" y="1708"/>
                </a:lnTo>
                <a:lnTo>
                  <a:pt x="710" y="1708"/>
                </a:lnTo>
                <a:lnTo>
                  <a:pt x="710" y="1535"/>
                </a:lnTo>
                <a:cubicBezTo>
                  <a:pt x="624" y="1517"/>
                  <a:pt x="544" y="1484"/>
                  <a:pt x="473" y="1437"/>
                </a:cubicBezTo>
                <a:lnTo>
                  <a:pt x="352" y="1559"/>
                </a:lnTo>
                <a:lnTo>
                  <a:pt x="149" y="1356"/>
                </a:lnTo>
                <a:lnTo>
                  <a:pt x="270" y="1234"/>
                </a:lnTo>
                <a:cubicBezTo>
                  <a:pt x="224" y="1163"/>
                  <a:pt x="190" y="1083"/>
                  <a:pt x="172" y="997"/>
                </a:cubicBezTo>
                <a:lnTo>
                  <a:pt x="0" y="997"/>
                </a:lnTo>
                <a:lnTo>
                  <a:pt x="0" y="710"/>
                </a:lnTo>
                <a:lnTo>
                  <a:pt x="172" y="710"/>
                </a:lnTo>
                <a:cubicBezTo>
                  <a:pt x="190" y="624"/>
                  <a:pt x="224" y="544"/>
                  <a:pt x="270" y="473"/>
                </a:cubicBezTo>
                <a:lnTo>
                  <a:pt x="149" y="352"/>
                </a:lnTo>
                <a:lnTo>
                  <a:pt x="352" y="149"/>
                </a:lnTo>
                <a:lnTo>
                  <a:pt x="473" y="270"/>
                </a:lnTo>
                <a:cubicBezTo>
                  <a:pt x="544" y="224"/>
                  <a:pt x="624" y="190"/>
                  <a:pt x="710" y="172"/>
                </a:cubicBezTo>
                <a:lnTo>
                  <a:pt x="710" y="0"/>
                </a:lnTo>
                <a:lnTo>
                  <a:pt x="997" y="0"/>
                </a:lnTo>
                <a:lnTo>
                  <a:pt x="997" y="172"/>
                </a:lnTo>
                <a:close/>
                <a:moveTo>
                  <a:pt x="854" y="366"/>
                </a:moveTo>
                <a:cubicBezTo>
                  <a:pt x="1123" y="366"/>
                  <a:pt x="1342" y="584"/>
                  <a:pt x="1342" y="854"/>
                </a:cubicBezTo>
                <a:cubicBezTo>
                  <a:pt x="1342" y="1123"/>
                  <a:pt x="1123" y="1342"/>
                  <a:pt x="854" y="1342"/>
                </a:cubicBezTo>
                <a:cubicBezTo>
                  <a:pt x="584" y="1342"/>
                  <a:pt x="366" y="1123"/>
                  <a:pt x="366" y="854"/>
                </a:cubicBezTo>
                <a:cubicBezTo>
                  <a:pt x="366" y="584"/>
                  <a:pt x="584" y="366"/>
                  <a:pt x="854" y="366"/>
                </a:cubicBezTo>
                <a:close/>
                <a:moveTo>
                  <a:pt x="854" y="493"/>
                </a:moveTo>
                <a:cubicBezTo>
                  <a:pt x="1053" y="493"/>
                  <a:pt x="1215" y="655"/>
                  <a:pt x="1215" y="854"/>
                </a:cubicBezTo>
                <a:cubicBezTo>
                  <a:pt x="1215" y="1053"/>
                  <a:pt x="1053" y="1215"/>
                  <a:pt x="854" y="1215"/>
                </a:cubicBezTo>
                <a:cubicBezTo>
                  <a:pt x="655" y="1215"/>
                  <a:pt x="493" y="1053"/>
                  <a:pt x="493" y="854"/>
                </a:cubicBezTo>
                <a:cubicBezTo>
                  <a:pt x="493" y="655"/>
                  <a:pt x="655" y="493"/>
                  <a:pt x="854" y="493"/>
                </a:cubicBezTo>
                <a:close/>
                <a:moveTo>
                  <a:pt x="854" y="650"/>
                </a:moveTo>
                <a:cubicBezTo>
                  <a:pt x="966" y="650"/>
                  <a:pt x="1058" y="741"/>
                  <a:pt x="1058" y="854"/>
                </a:cubicBezTo>
                <a:cubicBezTo>
                  <a:pt x="1058" y="966"/>
                  <a:pt x="966" y="1058"/>
                  <a:pt x="854" y="1058"/>
                </a:cubicBezTo>
                <a:cubicBezTo>
                  <a:pt x="741" y="1058"/>
                  <a:pt x="650" y="966"/>
                  <a:pt x="650" y="854"/>
                </a:cubicBezTo>
                <a:cubicBezTo>
                  <a:pt x="650" y="741"/>
                  <a:pt x="741" y="650"/>
                  <a:pt x="854" y="650"/>
                </a:cubicBezTo>
                <a:close/>
              </a:path>
            </a:pathLst>
          </a:custGeom>
          <a:solidFill>
            <a:schemeClr val="tx2"/>
          </a:solidFill>
          <a:ln>
            <a:noFill/>
          </a:ln>
          <a:effectLst/>
        </p:spPr>
        <p:txBody>
          <a:bodyPr lIns="72574" tIns="36287" rIns="72574" bIns="36287"/>
          <a:lstStyle/>
          <a:p>
            <a:endParaRPr lang="zh-CN" altLang="en-US" sz="1400">
              <a:solidFill>
                <a:schemeClr val="bg1"/>
              </a:solidFill>
              <a:latin typeface="Calibri" panose="020F0502020204030204" pitchFamily="34" charset="0"/>
            </a:endParaRPr>
          </a:p>
        </p:txBody>
      </p:sp>
      <p:sp>
        <p:nvSpPr>
          <p:cNvPr id="13" name="Freeform 6"/>
          <p:cNvSpPr>
            <a:spLocks noEditPoints="1"/>
          </p:cNvSpPr>
          <p:nvPr/>
        </p:nvSpPr>
        <p:spPr bwMode="auto">
          <a:xfrm>
            <a:off x="4230942" y="1942580"/>
            <a:ext cx="1660607" cy="1660607"/>
          </a:xfrm>
          <a:custGeom>
            <a:avLst/>
            <a:gdLst>
              <a:gd name="T0" fmla="*/ 997 w 1708"/>
              <a:gd name="T1" fmla="*/ 172 h 1708"/>
              <a:gd name="T2" fmla="*/ 1234 w 1708"/>
              <a:gd name="T3" fmla="*/ 270 h 1708"/>
              <a:gd name="T4" fmla="*/ 1356 w 1708"/>
              <a:gd name="T5" fmla="*/ 149 h 1708"/>
              <a:gd name="T6" fmla="*/ 1559 w 1708"/>
              <a:gd name="T7" fmla="*/ 352 h 1708"/>
              <a:gd name="T8" fmla="*/ 1437 w 1708"/>
              <a:gd name="T9" fmla="*/ 473 h 1708"/>
              <a:gd name="T10" fmla="*/ 1535 w 1708"/>
              <a:gd name="T11" fmla="*/ 710 h 1708"/>
              <a:gd name="T12" fmla="*/ 1708 w 1708"/>
              <a:gd name="T13" fmla="*/ 710 h 1708"/>
              <a:gd name="T14" fmla="*/ 1708 w 1708"/>
              <a:gd name="T15" fmla="*/ 997 h 1708"/>
              <a:gd name="T16" fmla="*/ 1535 w 1708"/>
              <a:gd name="T17" fmla="*/ 997 h 1708"/>
              <a:gd name="T18" fmla="*/ 1437 w 1708"/>
              <a:gd name="T19" fmla="*/ 1234 h 1708"/>
              <a:gd name="T20" fmla="*/ 1559 w 1708"/>
              <a:gd name="T21" fmla="*/ 1356 h 1708"/>
              <a:gd name="T22" fmla="*/ 1356 w 1708"/>
              <a:gd name="T23" fmla="*/ 1559 h 1708"/>
              <a:gd name="T24" fmla="*/ 1234 w 1708"/>
              <a:gd name="T25" fmla="*/ 1437 h 1708"/>
              <a:gd name="T26" fmla="*/ 997 w 1708"/>
              <a:gd name="T27" fmla="*/ 1535 h 1708"/>
              <a:gd name="T28" fmla="*/ 997 w 1708"/>
              <a:gd name="T29" fmla="*/ 1708 h 1708"/>
              <a:gd name="T30" fmla="*/ 710 w 1708"/>
              <a:gd name="T31" fmla="*/ 1708 h 1708"/>
              <a:gd name="T32" fmla="*/ 710 w 1708"/>
              <a:gd name="T33" fmla="*/ 1535 h 1708"/>
              <a:gd name="T34" fmla="*/ 473 w 1708"/>
              <a:gd name="T35" fmla="*/ 1437 h 1708"/>
              <a:gd name="T36" fmla="*/ 352 w 1708"/>
              <a:gd name="T37" fmla="*/ 1559 h 1708"/>
              <a:gd name="T38" fmla="*/ 149 w 1708"/>
              <a:gd name="T39" fmla="*/ 1356 h 1708"/>
              <a:gd name="T40" fmla="*/ 270 w 1708"/>
              <a:gd name="T41" fmla="*/ 1234 h 1708"/>
              <a:gd name="T42" fmla="*/ 172 w 1708"/>
              <a:gd name="T43" fmla="*/ 997 h 1708"/>
              <a:gd name="T44" fmla="*/ 0 w 1708"/>
              <a:gd name="T45" fmla="*/ 997 h 1708"/>
              <a:gd name="T46" fmla="*/ 0 w 1708"/>
              <a:gd name="T47" fmla="*/ 710 h 1708"/>
              <a:gd name="T48" fmla="*/ 172 w 1708"/>
              <a:gd name="T49" fmla="*/ 710 h 1708"/>
              <a:gd name="T50" fmla="*/ 270 w 1708"/>
              <a:gd name="T51" fmla="*/ 473 h 1708"/>
              <a:gd name="T52" fmla="*/ 149 w 1708"/>
              <a:gd name="T53" fmla="*/ 352 h 1708"/>
              <a:gd name="T54" fmla="*/ 352 w 1708"/>
              <a:gd name="T55" fmla="*/ 149 h 1708"/>
              <a:gd name="T56" fmla="*/ 473 w 1708"/>
              <a:gd name="T57" fmla="*/ 270 h 1708"/>
              <a:gd name="T58" fmla="*/ 710 w 1708"/>
              <a:gd name="T59" fmla="*/ 172 h 1708"/>
              <a:gd name="T60" fmla="*/ 710 w 1708"/>
              <a:gd name="T61" fmla="*/ 0 h 1708"/>
              <a:gd name="T62" fmla="*/ 997 w 1708"/>
              <a:gd name="T63" fmla="*/ 0 h 1708"/>
              <a:gd name="T64" fmla="*/ 997 w 1708"/>
              <a:gd name="T65" fmla="*/ 172 h 1708"/>
              <a:gd name="T66" fmla="*/ 854 w 1708"/>
              <a:gd name="T67" fmla="*/ 366 h 1708"/>
              <a:gd name="T68" fmla="*/ 1342 w 1708"/>
              <a:gd name="T69" fmla="*/ 854 h 1708"/>
              <a:gd name="T70" fmla="*/ 854 w 1708"/>
              <a:gd name="T71" fmla="*/ 1342 h 1708"/>
              <a:gd name="T72" fmla="*/ 366 w 1708"/>
              <a:gd name="T73" fmla="*/ 854 h 1708"/>
              <a:gd name="T74" fmla="*/ 854 w 1708"/>
              <a:gd name="T75" fmla="*/ 366 h 1708"/>
              <a:gd name="T76" fmla="*/ 854 w 1708"/>
              <a:gd name="T77" fmla="*/ 493 h 1708"/>
              <a:gd name="T78" fmla="*/ 1215 w 1708"/>
              <a:gd name="T79" fmla="*/ 854 h 1708"/>
              <a:gd name="T80" fmla="*/ 854 w 1708"/>
              <a:gd name="T81" fmla="*/ 1215 h 1708"/>
              <a:gd name="T82" fmla="*/ 493 w 1708"/>
              <a:gd name="T83" fmla="*/ 854 h 1708"/>
              <a:gd name="T84" fmla="*/ 854 w 1708"/>
              <a:gd name="T85" fmla="*/ 493 h 1708"/>
              <a:gd name="T86" fmla="*/ 854 w 1708"/>
              <a:gd name="T87" fmla="*/ 650 h 1708"/>
              <a:gd name="T88" fmla="*/ 1058 w 1708"/>
              <a:gd name="T89" fmla="*/ 854 h 1708"/>
              <a:gd name="T90" fmla="*/ 854 w 1708"/>
              <a:gd name="T91" fmla="*/ 1058 h 1708"/>
              <a:gd name="T92" fmla="*/ 650 w 1708"/>
              <a:gd name="T93" fmla="*/ 854 h 1708"/>
              <a:gd name="T94" fmla="*/ 854 w 1708"/>
              <a:gd name="T95" fmla="*/ 650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8" h="1708">
                <a:moveTo>
                  <a:pt x="997" y="172"/>
                </a:moveTo>
                <a:cubicBezTo>
                  <a:pt x="1083" y="190"/>
                  <a:pt x="1163" y="224"/>
                  <a:pt x="1234" y="270"/>
                </a:cubicBezTo>
                <a:lnTo>
                  <a:pt x="1356" y="149"/>
                </a:lnTo>
                <a:lnTo>
                  <a:pt x="1559" y="352"/>
                </a:lnTo>
                <a:lnTo>
                  <a:pt x="1437" y="473"/>
                </a:lnTo>
                <a:cubicBezTo>
                  <a:pt x="1484" y="544"/>
                  <a:pt x="1517" y="624"/>
                  <a:pt x="1535" y="710"/>
                </a:cubicBezTo>
                <a:lnTo>
                  <a:pt x="1708" y="710"/>
                </a:lnTo>
                <a:lnTo>
                  <a:pt x="1708" y="997"/>
                </a:lnTo>
                <a:lnTo>
                  <a:pt x="1535" y="997"/>
                </a:lnTo>
                <a:cubicBezTo>
                  <a:pt x="1517" y="1083"/>
                  <a:pt x="1484" y="1163"/>
                  <a:pt x="1437" y="1234"/>
                </a:cubicBezTo>
                <a:lnTo>
                  <a:pt x="1559" y="1356"/>
                </a:lnTo>
                <a:lnTo>
                  <a:pt x="1356" y="1559"/>
                </a:lnTo>
                <a:lnTo>
                  <a:pt x="1234" y="1437"/>
                </a:lnTo>
                <a:cubicBezTo>
                  <a:pt x="1163" y="1484"/>
                  <a:pt x="1083" y="1517"/>
                  <a:pt x="997" y="1535"/>
                </a:cubicBezTo>
                <a:lnTo>
                  <a:pt x="997" y="1708"/>
                </a:lnTo>
                <a:lnTo>
                  <a:pt x="710" y="1708"/>
                </a:lnTo>
                <a:lnTo>
                  <a:pt x="710" y="1535"/>
                </a:lnTo>
                <a:cubicBezTo>
                  <a:pt x="624" y="1517"/>
                  <a:pt x="544" y="1484"/>
                  <a:pt x="473" y="1437"/>
                </a:cubicBezTo>
                <a:lnTo>
                  <a:pt x="352" y="1559"/>
                </a:lnTo>
                <a:lnTo>
                  <a:pt x="149" y="1356"/>
                </a:lnTo>
                <a:lnTo>
                  <a:pt x="270" y="1234"/>
                </a:lnTo>
                <a:cubicBezTo>
                  <a:pt x="224" y="1163"/>
                  <a:pt x="190" y="1083"/>
                  <a:pt x="172" y="997"/>
                </a:cubicBezTo>
                <a:lnTo>
                  <a:pt x="0" y="997"/>
                </a:lnTo>
                <a:lnTo>
                  <a:pt x="0" y="710"/>
                </a:lnTo>
                <a:lnTo>
                  <a:pt x="172" y="710"/>
                </a:lnTo>
                <a:cubicBezTo>
                  <a:pt x="190" y="624"/>
                  <a:pt x="224" y="544"/>
                  <a:pt x="270" y="473"/>
                </a:cubicBezTo>
                <a:lnTo>
                  <a:pt x="149" y="352"/>
                </a:lnTo>
                <a:lnTo>
                  <a:pt x="352" y="149"/>
                </a:lnTo>
                <a:lnTo>
                  <a:pt x="473" y="270"/>
                </a:lnTo>
                <a:cubicBezTo>
                  <a:pt x="544" y="224"/>
                  <a:pt x="624" y="190"/>
                  <a:pt x="710" y="172"/>
                </a:cubicBezTo>
                <a:lnTo>
                  <a:pt x="710" y="0"/>
                </a:lnTo>
                <a:lnTo>
                  <a:pt x="997" y="0"/>
                </a:lnTo>
                <a:lnTo>
                  <a:pt x="997" y="172"/>
                </a:lnTo>
                <a:close/>
                <a:moveTo>
                  <a:pt x="854" y="366"/>
                </a:moveTo>
                <a:cubicBezTo>
                  <a:pt x="1123" y="366"/>
                  <a:pt x="1342" y="584"/>
                  <a:pt x="1342" y="854"/>
                </a:cubicBezTo>
                <a:cubicBezTo>
                  <a:pt x="1342" y="1123"/>
                  <a:pt x="1123" y="1342"/>
                  <a:pt x="854" y="1342"/>
                </a:cubicBezTo>
                <a:cubicBezTo>
                  <a:pt x="584" y="1342"/>
                  <a:pt x="366" y="1123"/>
                  <a:pt x="366" y="854"/>
                </a:cubicBezTo>
                <a:cubicBezTo>
                  <a:pt x="366" y="584"/>
                  <a:pt x="584" y="366"/>
                  <a:pt x="854" y="366"/>
                </a:cubicBezTo>
                <a:close/>
                <a:moveTo>
                  <a:pt x="854" y="493"/>
                </a:moveTo>
                <a:cubicBezTo>
                  <a:pt x="1053" y="493"/>
                  <a:pt x="1215" y="655"/>
                  <a:pt x="1215" y="854"/>
                </a:cubicBezTo>
                <a:cubicBezTo>
                  <a:pt x="1215" y="1053"/>
                  <a:pt x="1053" y="1215"/>
                  <a:pt x="854" y="1215"/>
                </a:cubicBezTo>
                <a:cubicBezTo>
                  <a:pt x="655" y="1215"/>
                  <a:pt x="493" y="1053"/>
                  <a:pt x="493" y="854"/>
                </a:cubicBezTo>
                <a:cubicBezTo>
                  <a:pt x="493" y="655"/>
                  <a:pt x="655" y="493"/>
                  <a:pt x="854" y="493"/>
                </a:cubicBezTo>
                <a:close/>
                <a:moveTo>
                  <a:pt x="854" y="650"/>
                </a:moveTo>
                <a:cubicBezTo>
                  <a:pt x="966" y="650"/>
                  <a:pt x="1058" y="741"/>
                  <a:pt x="1058" y="854"/>
                </a:cubicBezTo>
                <a:cubicBezTo>
                  <a:pt x="1058" y="966"/>
                  <a:pt x="966" y="1058"/>
                  <a:pt x="854" y="1058"/>
                </a:cubicBezTo>
                <a:cubicBezTo>
                  <a:pt x="741" y="1058"/>
                  <a:pt x="650" y="966"/>
                  <a:pt x="650" y="854"/>
                </a:cubicBezTo>
                <a:cubicBezTo>
                  <a:pt x="650" y="741"/>
                  <a:pt x="741" y="650"/>
                  <a:pt x="854" y="650"/>
                </a:cubicBezTo>
                <a:close/>
              </a:path>
            </a:pathLst>
          </a:custGeom>
          <a:solidFill>
            <a:schemeClr val="accent5"/>
          </a:solidFill>
          <a:ln>
            <a:noFill/>
          </a:ln>
          <a:effectLst/>
        </p:spPr>
        <p:txBody>
          <a:bodyPr lIns="72574" tIns="36287" rIns="72574" bIns="36287"/>
          <a:lstStyle/>
          <a:p>
            <a:endParaRPr lang="zh-CN" altLang="en-US" sz="1400">
              <a:solidFill>
                <a:schemeClr val="bg1"/>
              </a:solidFill>
              <a:latin typeface="Calibri" panose="020F0502020204030204" pitchFamily="34" charset="0"/>
            </a:endParaRPr>
          </a:p>
        </p:txBody>
      </p:sp>
      <p:sp>
        <p:nvSpPr>
          <p:cNvPr id="14" name="Freeform 5"/>
          <p:cNvSpPr>
            <a:spLocks noEditPoints="1"/>
          </p:cNvSpPr>
          <p:nvPr/>
        </p:nvSpPr>
        <p:spPr bwMode="auto">
          <a:xfrm>
            <a:off x="897640" y="632442"/>
            <a:ext cx="289716" cy="414420"/>
          </a:xfrm>
          <a:custGeom>
            <a:avLst/>
            <a:gdLst>
              <a:gd name="T0" fmla="*/ 32 w 481"/>
              <a:gd name="T1" fmla="*/ 384 h 701"/>
              <a:gd name="T2" fmla="*/ 84 w 481"/>
              <a:gd name="T3" fmla="*/ 428 h 701"/>
              <a:gd name="T4" fmla="*/ 83 w 481"/>
              <a:gd name="T5" fmla="*/ 394 h 701"/>
              <a:gd name="T6" fmla="*/ 137 w 481"/>
              <a:gd name="T7" fmla="*/ 418 h 701"/>
              <a:gd name="T8" fmla="*/ 157 w 481"/>
              <a:gd name="T9" fmla="*/ 432 h 701"/>
              <a:gd name="T10" fmla="*/ 113 w 481"/>
              <a:gd name="T11" fmla="*/ 488 h 701"/>
              <a:gd name="T12" fmla="*/ 90 w 481"/>
              <a:gd name="T13" fmla="*/ 500 h 701"/>
              <a:gd name="T14" fmla="*/ 137 w 481"/>
              <a:gd name="T15" fmla="*/ 527 h 701"/>
              <a:gd name="T16" fmla="*/ 142 w 481"/>
              <a:gd name="T17" fmla="*/ 534 h 701"/>
              <a:gd name="T18" fmla="*/ 208 w 481"/>
              <a:gd name="T19" fmla="*/ 626 h 701"/>
              <a:gd name="T20" fmla="*/ 203 w 481"/>
              <a:gd name="T21" fmla="*/ 594 h 701"/>
              <a:gd name="T22" fmla="*/ 262 w 481"/>
              <a:gd name="T23" fmla="*/ 522 h 701"/>
              <a:gd name="T24" fmla="*/ 210 w 481"/>
              <a:gd name="T25" fmla="*/ 492 h 701"/>
              <a:gd name="T26" fmla="*/ 159 w 481"/>
              <a:gd name="T27" fmla="*/ 483 h 701"/>
              <a:gd name="T28" fmla="*/ 378 w 481"/>
              <a:gd name="T29" fmla="*/ 439 h 701"/>
              <a:gd name="T30" fmla="*/ 406 w 481"/>
              <a:gd name="T31" fmla="*/ 596 h 701"/>
              <a:gd name="T32" fmla="*/ 308 w 481"/>
              <a:gd name="T33" fmla="*/ 622 h 701"/>
              <a:gd name="T34" fmla="*/ 331 w 481"/>
              <a:gd name="T35" fmla="*/ 505 h 701"/>
              <a:gd name="T36" fmla="*/ 356 w 481"/>
              <a:gd name="T37" fmla="*/ 579 h 701"/>
              <a:gd name="T38" fmla="*/ 331 w 481"/>
              <a:gd name="T39" fmla="*/ 471 h 701"/>
              <a:gd name="T40" fmla="*/ 283 w 481"/>
              <a:gd name="T41" fmla="*/ 634 h 701"/>
              <a:gd name="T42" fmla="*/ 405 w 481"/>
              <a:gd name="T43" fmla="*/ 640 h 701"/>
              <a:gd name="T44" fmla="*/ 447 w 481"/>
              <a:gd name="T45" fmla="*/ 492 h 701"/>
              <a:gd name="T46" fmla="*/ 438 w 481"/>
              <a:gd name="T47" fmla="*/ 343 h 701"/>
              <a:gd name="T48" fmla="*/ 470 w 481"/>
              <a:gd name="T49" fmla="*/ 182 h 701"/>
              <a:gd name="T50" fmla="*/ 425 w 481"/>
              <a:gd name="T51" fmla="*/ 38 h 701"/>
              <a:gd name="T52" fmla="*/ 282 w 481"/>
              <a:gd name="T53" fmla="*/ 105 h 701"/>
              <a:gd name="T54" fmla="*/ 357 w 481"/>
              <a:gd name="T55" fmla="*/ 221 h 701"/>
              <a:gd name="T56" fmla="*/ 348 w 481"/>
              <a:gd name="T57" fmla="*/ 144 h 701"/>
              <a:gd name="T58" fmla="*/ 317 w 481"/>
              <a:gd name="T59" fmla="*/ 177 h 701"/>
              <a:gd name="T60" fmla="*/ 330 w 481"/>
              <a:gd name="T61" fmla="*/ 43 h 701"/>
              <a:gd name="T62" fmla="*/ 431 w 481"/>
              <a:gd name="T63" fmla="*/ 126 h 701"/>
              <a:gd name="T64" fmla="*/ 347 w 481"/>
              <a:gd name="T65" fmla="*/ 244 h 701"/>
              <a:gd name="T66" fmla="*/ 163 w 481"/>
              <a:gd name="T67" fmla="*/ 237 h 701"/>
              <a:gd name="T68" fmla="*/ 210 w 481"/>
              <a:gd name="T69" fmla="*/ 210 h 701"/>
              <a:gd name="T70" fmla="*/ 262 w 481"/>
              <a:gd name="T71" fmla="*/ 179 h 701"/>
              <a:gd name="T72" fmla="*/ 207 w 481"/>
              <a:gd name="T73" fmla="*/ 106 h 701"/>
              <a:gd name="T74" fmla="*/ 235 w 481"/>
              <a:gd name="T75" fmla="*/ 89 h 701"/>
              <a:gd name="T76" fmla="*/ 168 w 481"/>
              <a:gd name="T77" fmla="*/ 150 h 701"/>
              <a:gd name="T78" fmla="*/ 137 w 481"/>
              <a:gd name="T79" fmla="*/ 182 h 701"/>
              <a:gd name="T80" fmla="*/ 98 w 481"/>
              <a:gd name="T81" fmla="*/ 183 h 701"/>
              <a:gd name="T82" fmla="*/ 110 w 481"/>
              <a:gd name="T83" fmla="*/ 230 h 701"/>
              <a:gd name="T84" fmla="*/ 136 w 481"/>
              <a:gd name="T85" fmla="*/ 237 h 701"/>
              <a:gd name="T86" fmla="*/ 139 w 481"/>
              <a:gd name="T87" fmla="*/ 303 h 701"/>
              <a:gd name="T88" fmla="*/ 114 w 481"/>
              <a:gd name="T89" fmla="*/ 301 h 701"/>
              <a:gd name="T90" fmla="*/ 110 w 481"/>
              <a:gd name="T91" fmla="*/ 298 h 701"/>
              <a:gd name="T92" fmla="*/ 31 w 481"/>
              <a:gd name="T93" fmla="*/ 292 h 701"/>
              <a:gd name="T94" fmla="*/ 86 w 481"/>
              <a:gd name="T95" fmla="*/ 334 h 701"/>
              <a:gd name="T96" fmla="*/ 292 w 481"/>
              <a:gd name="T97" fmla="*/ 286 h 701"/>
              <a:gd name="T98" fmla="*/ 345 w 481"/>
              <a:gd name="T99" fmla="*/ 335 h 701"/>
              <a:gd name="T100" fmla="*/ 316 w 481"/>
              <a:gd name="T101" fmla="*/ 402 h 701"/>
              <a:gd name="T102" fmla="*/ 376 w 481"/>
              <a:gd name="T103" fmla="*/ 390 h 701"/>
              <a:gd name="T104" fmla="*/ 246 w 481"/>
              <a:gd name="T105" fmla="*/ 386 h 701"/>
              <a:gd name="T106" fmla="*/ 16 w 481"/>
              <a:gd name="T107" fmla="*/ 36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1" h="701">
                <a:moveTo>
                  <a:pt x="131" y="351"/>
                </a:moveTo>
                <a:cubicBezTo>
                  <a:pt x="127" y="357"/>
                  <a:pt x="113" y="377"/>
                  <a:pt x="86" y="367"/>
                </a:cubicBezTo>
                <a:cubicBezTo>
                  <a:pt x="86" y="367"/>
                  <a:pt x="77" y="376"/>
                  <a:pt x="68" y="375"/>
                </a:cubicBezTo>
                <a:cubicBezTo>
                  <a:pt x="68" y="375"/>
                  <a:pt x="58" y="364"/>
                  <a:pt x="48" y="367"/>
                </a:cubicBezTo>
                <a:cubicBezTo>
                  <a:pt x="38" y="370"/>
                  <a:pt x="34" y="381"/>
                  <a:pt x="32" y="384"/>
                </a:cubicBezTo>
                <a:cubicBezTo>
                  <a:pt x="31" y="387"/>
                  <a:pt x="28" y="398"/>
                  <a:pt x="29" y="408"/>
                </a:cubicBezTo>
                <a:cubicBezTo>
                  <a:pt x="29" y="408"/>
                  <a:pt x="29" y="410"/>
                  <a:pt x="31" y="409"/>
                </a:cubicBezTo>
                <a:cubicBezTo>
                  <a:pt x="39" y="405"/>
                  <a:pt x="45" y="404"/>
                  <a:pt x="54" y="408"/>
                </a:cubicBezTo>
                <a:cubicBezTo>
                  <a:pt x="57" y="409"/>
                  <a:pt x="61" y="411"/>
                  <a:pt x="64" y="415"/>
                </a:cubicBezTo>
                <a:cubicBezTo>
                  <a:pt x="64" y="415"/>
                  <a:pt x="75" y="426"/>
                  <a:pt x="84" y="428"/>
                </a:cubicBezTo>
                <a:cubicBezTo>
                  <a:pt x="93" y="431"/>
                  <a:pt x="100" y="427"/>
                  <a:pt x="103" y="425"/>
                </a:cubicBezTo>
                <a:cubicBezTo>
                  <a:pt x="106" y="422"/>
                  <a:pt x="112" y="415"/>
                  <a:pt x="110" y="403"/>
                </a:cubicBezTo>
                <a:cubicBezTo>
                  <a:pt x="107" y="391"/>
                  <a:pt x="97" y="390"/>
                  <a:pt x="94" y="391"/>
                </a:cubicBezTo>
                <a:cubicBezTo>
                  <a:pt x="92" y="391"/>
                  <a:pt x="88" y="393"/>
                  <a:pt x="86" y="398"/>
                </a:cubicBezTo>
                <a:cubicBezTo>
                  <a:pt x="83" y="404"/>
                  <a:pt x="79" y="397"/>
                  <a:pt x="83" y="394"/>
                </a:cubicBezTo>
                <a:cubicBezTo>
                  <a:pt x="86" y="390"/>
                  <a:pt x="88" y="388"/>
                  <a:pt x="88" y="388"/>
                </a:cubicBezTo>
                <a:cubicBezTo>
                  <a:pt x="97" y="382"/>
                  <a:pt x="112" y="390"/>
                  <a:pt x="114" y="400"/>
                </a:cubicBezTo>
                <a:cubicBezTo>
                  <a:pt x="114" y="400"/>
                  <a:pt x="116" y="412"/>
                  <a:pt x="116" y="415"/>
                </a:cubicBezTo>
                <a:cubicBezTo>
                  <a:pt x="116" y="415"/>
                  <a:pt x="123" y="423"/>
                  <a:pt x="129" y="423"/>
                </a:cubicBezTo>
                <a:cubicBezTo>
                  <a:pt x="129" y="423"/>
                  <a:pt x="135" y="424"/>
                  <a:pt x="137" y="418"/>
                </a:cubicBezTo>
                <a:cubicBezTo>
                  <a:pt x="137" y="418"/>
                  <a:pt x="136" y="415"/>
                  <a:pt x="136" y="412"/>
                </a:cubicBezTo>
                <a:cubicBezTo>
                  <a:pt x="135" y="410"/>
                  <a:pt x="134" y="402"/>
                  <a:pt x="139" y="399"/>
                </a:cubicBezTo>
                <a:cubicBezTo>
                  <a:pt x="139" y="399"/>
                  <a:pt x="144" y="391"/>
                  <a:pt x="156" y="392"/>
                </a:cubicBezTo>
                <a:cubicBezTo>
                  <a:pt x="156" y="392"/>
                  <a:pt x="170" y="394"/>
                  <a:pt x="170" y="408"/>
                </a:cubicBezTo>
                <a:cubicBezTo>
                  <a:pt x="170" y="420"/>
                  <a:pt x="152" y="438"/>
                  <a:pt x="157" y="432"/>
                </a:cubicBezTo>
                <a:cubicBezTo>
                  <a:pt x="157" y="432"/>
                  <a:pt x="147" y="441"/>
                  <a:pt x="143" y="443"/>
                </a:cubicBezTo>
                <a:cubicBezTo>
                  <a:pt x="139" y="446"/>
                  <a:pt x="136" y="454"/>
                  <a:pt x="136" y="465"/>
                </a:cubicBezTo>
                <a:cubicBezTo>
                  <a:pt x="136" y="475"/>
                  <a:pt x="137" y="486"/>
                  <a:pt x="137" y="486"/>
                </a:cubicBezTo>
                <a:cubicBezTo>
                  <a:pt x="137" y="486"/>
                  <a:pt x="137" y="496"/>
                  <a:pt x="126" y="497"/>
                </a:cubicBezTo>
                <a:cubicBezTo>
                  <a:pt x="126" y="497"/>
                  <a:pt x="118" y="497"/>
                  <a:pt x="113" y="488"/>
                </a:cubicBezTo>
                <a:cubicBezTo>
                  <a:pt x="113" y="488"/>
                  <a:pt x="111" y="484"/>
                  <a:pt x="111" y="478"/>
                </a:cubicBezTo>
                <a:cubicBezTo>
                  <a:pt x="111" y="478"/>
                  <a:pt x="113" y="473"/>
                  <a:pt x="110" y="471"/>
                </a:cubicBezTo>
                <a:cubicBezTo>
                  <a:pt x="106" y="470"/>
                  <a:pt x="104" y="470"/>
                  <a:pt x="100" y="473"/>
                </a:cubicBezTo>
                <a:cubicBezTo>
                  <a:pt x="100" y="473"/>
                  <a:pt x="94" y="478"/>
                  <a:pt x="92" y="482"/>
                </a:cubicBezTo>
                <a:cubicBezTo>
                  <a:pt x="92" y="482"/>
                  <a:pt x="88" y="492"/>
                  <a:pt x="90" y="500"/>
                </a:cubicBezTo>
                <a:cubicBezTo>
                  <a:pt x="91" y="508"/>
                  <a:pt x="99" y="512"/>
                  <a:pt x="100" y="513"/>
                </a:cubicBezTo>
                <a:cubicBezTo>
                  <a:pt x="98" y="516"/>
                  <a:pt x="97" y="519"/>
                  <a:pt x="97" y="521"/>
                </a:cubicBezTo>
                <a:cubicBezTo>
                  <a:pt x="98" y="529"/>
                  <a:pt x="108" y="534"/>
                  <a:pt x="115" y="536"/>
                </a:cubicBezTo>
                <a:cubicBezTo>
                  <a:pt x="119" y="537"/>
                  <a:pt x="122" y="536"/>
                  <a:pt x="126" y="535"/>
                </a:cubicBezTo>
                <a:cubicBezTo>
                  <a:pt x="126" y="535"/>
                  <a:pt x="135" y="531"/>
                  <a:pt x="137" y="527"/>
                </a:cubicBezTo>
                <a:cubicBezTo>
                  <a:pt x="137" y="527"/>
                  <a:pt x="140" y="523"/>
                  <a:pt x="137" y="519"/>
                </a:cubicBezTo>
                <a:cubicBezTo>
                  <a:pt x="134" y="516"/>
                  <a:pt x="136" y="514"/>
                  <a:pt x="138" y="513"/>
                </a:cubicBezTo>
                <a:cubicBezTo>
                  <a:pt x="138" y="513"/>
                  <a:pt x="142" y="512"/>
                  <a:pt x="143" y="518"/>
                </a:cubicBezTo>
                <a:cubicBezTo>
                  <a:pt x="143" y="518"/>
                  <a:pt x="145" y="522"/>
                  <a:pt x="143" y="527"/>
                </a:cubicBezTo>
                <a:cubicBezTo>
                  <a:pt x="143" y="527"/>
                  <a:pt x="139" y="530"/>
                  <a:pt x="142" y="534"/>
                </a:cubicBezTo>
                <a:cubicBezTo>
                  <a:pt x="142" y="534"/>
                  <a:pt x="155" y="553"/>
                  <a:pt x="168" y="552"/>
                </a:cubicBezTo>
                <a:cubicBezTo>
                  <a:pt x="168" y="552"/>
                  <a:pt x="174" y="553"/>
                  <a:pt x="171" y="561"/>
                </a:cubicBezTo>
                <a:cubicBezTo>
                  <a:pt x="171" y="561"/>
                  <a:pt x="167" y="576"/>
                  <a:pt x="167" y="583"/>
                </a:cubicBezTo>
                <a:cubicBezTo>
                  <a:pt x="168" y="591"/>
                  <a:pt x="169" y="602"/>
                  <a:pt x="178" y="612"/>
                </a:cubicBezTo>
                <a:cubicBezTo>
                  <a:pt x="178" y="612"/>
                  <a:pt x="189" y="625"/>
                  <a:pt x="208" y="626"/>
                </a:cubicBezTo>
                <a:cubicBezTo>
                  <a:pt x="208" y="626"/>
                  <a:pt x="223" y="627"/>
                  <a:pt x="235" y="612"/>
                </a:cubicBezTo>
                <a:cubicBezTo>
                  <a:pt x="235" y="612"/>
                  <a:pt x="246" y="602"/>
                  <a:pt x="240" y="586"/>
                </a:cubicBezTo>
                <a:cubicBezTo>
                  <a:pt x="240" y="586"/>
                  <a:pt x="234" y="576"/>
                  <a:pt x="223" y="584"/>
                </a:cubicBezTo>
                <a:cubicBezTo>
                  <a:pt x="220" y="587"/>
                  <a:pt x="219" y="590"/>
                  <a:pt x="216" y="593"/>
                </a:cubicBezTo>
                <a:cubicBezTo>
                  <a:pt x="213" y="597"/>
                  <a:pt x="207" y="597"/>
                  <a:pt x="203" y="594"/>
                </a:cubicBezTo>
                <a:cubicBezTo>
                  <a:pt x="200" y="591"/>
                  <a:pt x="198" y="588"/>
                  <a:pt x="197" y="583"/>
                </a:cubicBezTo>
                <a:cubicBezTo>
                  <a:pt x="197" y="580"/>
                  <a:pt x="197" y="575"/>
                  <a:pt x="200" y="570"/>
                </a:cubicBezTo>
                <a:cubicBezTo>
                  <a:pt x="200" y="570"/>
                  <a:pt x="208" y="560"/>
                  <a:pt x="218" y="557"/>
                </a:cubicBezTo>
                <a:cubicBezTo>
                  <a:pt x="218" y="557"/>
                  <a:pt x="239" y="551"/>
                  <a:pt x="244" y="544"/>
                </a:cubicBezTo>
                <a:cubicBezTo>
                  <a:pt x="244" y="544"/>
                  <a:pt x="259" y="532"/>
                  <a:pt x="262" y="522"/>
                </a:cubicBezTo>
                <a:cubicBezTo>
                  <a:pt x="262" y="522"/>
                  <a:pt x="269" y="505"/>
                  <a:pt x="265" y="491"/>
                </a:cubicBezTo>
                <a:cubicBezTo>
                  <a:pt x="265" y="491"/>
                  <a:pt x="261" y="473"/>
                  <a:pt x="249" y="466"/>
                </a:cubicBezTo>
                <a:cubicBezTo>
                  <a:pt x="249" y="466"/>
                  <a:pt x="231" y="454"/>
                  <a:pt x="217" y="462"/>
                </a:cubicBezTo>
                <a:cubicBezTo>
                  <a:pt x="217" y="462"/>
                  <a:pt x="204" y="465"/>
                  <a:pt x="203" y="480"/>
                </a:cubicBezTo>
                <a:cubicBezTo>
                  <a:pt x="203" y="480"/>
                  <a:pt x="201" y="489"/>
                  <a:pt x="210" y="492"/>
                </a:cubicBezTo>
                <a:cubicBezTo>
                  <a:pt x="210" y="492"/>
                  <a:pt x="215" y="492"/>
                  <a:pt x="221" y="493"/>
                </a:cubicBezTo>
                <a:cubicBezTo>
                  <a:pt x="221" y="493"/>
                  <a:pt x="230" y="493"/>
                  <a:pt x="230" y="505"/>
                </a:cubicBezTo>
                <a:cubicBezTo>
                  <a:pt x="230" y="505"/>
                  <a:pt x="228" y="523"/>
                  <a:pt x="211" y="527"/>
                </a:cubicBezTo>
                <a:cubicBezTo>
                  <a:pt x="211" y="527"/>
                  <a:pt x="189" y="531"/>
                  <a:pt x="172" y="512"/>
                </a:cubicBezTo>
                <a:cubicBezTo>
                  <a:pt x="172" y="512"/>
                  <a:pt x="159" y="501"/>
                  <a:pt x="159" y="483"/>
                </a:cubicBezTo>
                <a:cubicBezTo>
                  <a:pt x="157" y="452"/>
                  <a:pt x="198" y="419"/>
                  <a:pt x="228" y="423"/>
                </a:cubicBezTo>
                <a:cubicBezTo>
                  <a:pt x="228" y="423"/>
                  <a:pt x="241" y="424"/>
                  <a:pt x="255" y="433"/>
                </a:cubicBezTo>
                <a:cubicBezTo>
                  <a:pt x="255" y="433"/>
                  <a:pt x="290" y="457"/>
                  <a:pt x="299" y="459"/>
                </a:cubicBezTo>
                <a:cubicBezTo>
                  <a:pt x="299" y="459"/>
                  <a:pt x="320" y="466"/>
                  <a:pt x="347" y="457"/>
                </a:cubicBezTo>
                <a:cubicBezTo>
                  <a:pt x="347" y="457"/>
                  <a:pt x="367" y="450"/>
                  <a:pt x="378" y="439"/>
                </a:cubicBezTo>
                <a:cubicBezTo>
                  <a:pt x="378" y="439"/>
                  <a:pt x="404" y="443"/>
                  <a:pt x="416" y="462"/>
                </a:cubicBezTo>
                <a:cubicBezTo>
                  <a:pt x="416" y="462"/>
                  <a:pt x="429" y="479"/>
                  <a:pt x="428" y="504"/>
                </a:cubicBezTo>
                <a:cubicBezTo>
                  <a:pt x="428" y="504"/>
                  <a:pt x="445" y="526"/>
                  <a:pt x="445" y="540"/>
                </a:cubicBezTo>
                <a:cubicBezTo>
                  <a:pt x="445" y="540"/>
                  <a:pt x="444" y="565"/>
                  <a:pt x="431" y="575"/>
                </a:cubicBezTo>
                <a:cubicBezTo>
                  <a:pt x="427" y="578"/>
                  <a:pt x="404" y="597"/>
                  <a:pt x="406" y="596"/>
                </a:cubicBezTo>
                <a:cubicBezTo>
                  <a:pt x="407" y="594"/>
                  <a:pt x="387" y="609"/>
                  <a:pt x="380" y="630"/>
                </a:cubicBezTo>
                <a:cubicBezTo>
                  <a:pt x="380" y="630"/>
                  <a:pt x="375" y="643"/>
                  <a:pt x="381" y="652"/>
                </a:cubicBezTo>
                <a:cubicBezTo>
                  <a:pt x="381" y="652"/>
                  <a:pt x="386" y="662"/>
                  <a:pt x="372" y="666"/>
                </a:cubicBezTo>
                <a:cubicBezTo>
                  <a:pt x="372" y="666"/>
                  <a:pt x="348" y="673"/>
                  <a:pt x="330" y="659"/>
                </a:cubicBezTo>
                <a:cubicBezTo>
                  <a:pt x="330" y="659"/>
                  <a:pt x="312" y="649"/>
                  <a:pt x="308" y="622"/>
                </a:cubicBezTo>
                <a:cubicBezTo>
                  <a:pt x="308" y="622"/>
                  <a:pt x="308" y="606"/>
                  <a:pt x="309" y="601"/>
                </a:cubicBezTo>
                <a:cubicBezTo>
                  <a:pt x="309" y="601"/>
                  <a:pt x="294" y="594"/>
                  <a:pt x="292" y="568"/>
                </a:cubicBezTo>
                <a:cubicBezTo>
                  <a:pt x="292" y="568"/>
                  <a:pt x="291" y="550"/>
                  <a:pt x="303" y="536"/>
                </a:cubicBezTo>
                <a:cubicBezTo>
                  <a:pt x="303" y="536"/>
                  <a:pt x="311" y="527"/>
                  <a:pt x="317" y="524"/>
                </a:cubicBezTo>
                <a:cubicBezTo>
                  <a:pt x="317" y="524"/>
                  <a:pt x="320" y="511"/>
                  <a:pt x="331" y="505"/>
                </a:cubicBezTo>
                <a:cubicBezTo>
                  <a:pt x="331" y="505"/>
                  <a:pt x="337" y="502"/>
                  <a:pt x="353" y="505"/>
                </a:cubicBezTo>
                <a:cubicBezTo>
                  <a:pt x="353" y="505"/>
                  <a:pt x="368" y="507"/>
                  <a:pt x="374" y="524"/>
                </a:cubicBezTo>
                <a:cubicBezTo>
                  <a:pt x="374" y="524"/>
                  <a:pt x="381" y="543"/>
                  <a:pt x="363" y="544"/>
                </a:cubicBezTo>
                <a:cubicBezTo>
                  <a:pt x="363" y="544"/>
                  <a:pt x="350" y="546"/>
                  <a:pt x="348" y="557"/>
                </a:cubicBezTo>
                <a:cubicBezTo>
                  <a:pt x="348" y="557"/>
                  <a:pt x="346" y="570"/>
                  <a:pt x="356" y="579"/>
                </a:cubicBezTo>
                <a:cubicBezTo>
                  <a:pt x="356" y="579"/>
                  <a:pt x="364" y="586"/>
                  <a:pt x="382" y="580"/>
                </a:cubicBezTo>
                <a:cubicBezTo>
                  <a:pt x="382" y="580"/>
                  <a:pt x="400" y="572"/>
                  <a:pt x="402" y="549"/>
                </a:cubicBezTo>
                <a:cubicBezTo>
                  <a:pt x="402" y="549"/>
                  <a:pt x="401" y="530"/>
                  <a:pt x="388" y="518"/>
                </a:cubicBezTo>
                <a:cubicBezTo>
                  <a:pt x="388" y="518"/>
                  <a:pt x="400" y="481"/>
                  <a:pt x="357" y="481"/>
                </a:cubicBezTo>
                <a:cubicBezTo>
                  <a:pt x="357" y="481"/>
                  <a:pt x="344" y="471"/>
                  <a:pt x="331" y="471"/>
                </a:cubicBezTo>
                <a:cubicBezTo>
                  <a:pt x="331" y="471"/>
                  <a:pt x="309" y="470"/>
                  <a:pt x="303" y="484"/>
                </a:cubicBezTo>
                <a:cubicBezTo>
                  <a:pt x="303" y="484"/>
                  <a:pt x="292" y="496"/>
                  <a:pt x="295" y="514"/>
                </a:cubicBezTo>
                <a:cubicBezTo>
                  <a:pt x="295" y="514"/>
                  <a:pt x="271" y="522"/>
                  <a:pt x="267" y="558"/>
                </a:cubicBezTo>
                <a:cubicBezTo>
                  <a:pt x="267" y="571"/>
                  <a:pt x="271" y="588"/>
                  <a:pt x="282" y="596"/>
                </a:cubicBezTo>
                <a:cubicBezTo>
                  <a:pt x="282" y="596"/>
                  <a:pt x="278" y="614"/>
                  <a:pt x="283" y="634"/>
                </a:cubicBezTo>
                <a:cubicBezTo>
                  <a:pt x="283" y="634"/>
                  <a:pt x="292" y="664"/>
                  <a:pt x="314" y="679"/>
                </a:cubicBezTo>
                <a:cubicBezTo>
                  <a:pt x="314" y="679"/>
                  <a:pt x="329" y="691"/>
                  <a:pt x="348" y="694"/>
                </a:cubicBezTo>
                <a:cubicBezTo>
                  <a:pt x="348" y="694"/>
                  <a:pt x="372" y="701"/>
                  <a:pt x="394" y="690"/>
                </a:cubicBezTo>
                <a:cubicBezTo>
                  <a:pt x="394" y="690"/>
                  <a:pt x="418" y="674"/>
                  <a:pt x="425" y="664"/>
                </a:cubicBezTo>
                <a:cubicBezTo>
                  <a:pt x="425" y="664"/>
                  <a:pt x="404" y="655"/>
                  <a:pt x="405" y="640"/>
                </a:cubicBezTo>
                <a:cubicBezTo>
                  <a:pt x="405" y="640"/>
                  <a:pt x="406" y="624"/>
                  <a:pt x="424" y="612"/>
                </a:cubicBezTo>
                <a:cubicBezTo>
                  <a:pt x="424" y="612"/>
                  <a:pt x="445" y="600"/>
                  <a:pt x="450" y="598"/>
                </a:cubicBezTo>
                <a:cubicBezTo>
                  <a:pt x="450" y="598"/>
                  <a:pt x="467" y="585"/>
                  <a:pt x="471" y="568"/>
                </a:cubicBezTo>
                <a:cubicBezTo>
                  <a:pt x="471" y="568"/>
                  <a:pt x="481" y="548"/>
                  <a:pt x="470" y="519"/>
                </a:cubicBezTo>
                <a:cubicBezTo>
                  <a:pt x="470" y="519"/>
                  <a:pt x="459" y="500"/>
                  <a:pt x="447" y="492"/>
                </a:cubicBezTo>
                <a:cubicBezTo>
                  <a:pt x="447" y="492"/>
                  <a:pt x="449" y="460"/>
                  <a:pt x="440" y="447"/>
                </a:cubicBezTo>
                <a:cubicBezTo>
                  <a:pt x="440" y="447"/>
                  <a:pt x="427" y="424"/>
                  <a:pt x="404" y="415"/>
                </a:cubicBezTo>
                <a:cubicBezTo>
                  <a:pt x="404" y="415"/>
                  <a:pt x="397" y="411"/>
                  <a:pt x="398" y="405"/>
                </a:cubicBezTo>
                <a:cubicBezTo>
                  <a:pt x="398" y="405"/>
                  <a:pt x="428" y="387"/>
                  <a:pt x="438" y="356"/>
                </a:cubicBezTo>
                <a:cubicBezTo>
                  <a:pt x="440" y="351"/>
                  <a:pt x="440" y="348"/>
                  <a:pt x="438" y="343"/>
                </a:cubicBezTo>
                <a:cubicBezTo>
                  <a:pt x="425" y="314"/>
                  <a:pt x="398" y="297"/>
                  <a:pt x="398" y="297"/>
                </a:cubicBezTo>
                <a:cubicBezTo>
                  <a:pt x="397" y="290"/>
                  <a:pt x="404" y="287"/>
                  <a:pt x="404" y="287"/>
                </a:cubicBezTo>
                <a:cubicBezTo>
                  <a:pt x="427" y="277"/>
                  <a:pt x="440" y="254"/>
                  <a:pt x="440" y="254"/>
                </a:cubicBezTo>
                <a:cubicBezTo>
                  <a:pt x="449" y="241"/>
                  <a:pt x="447" y="209"/>
                  <a:pt x="447" y="209"/>
                </a:cubicBezTo>
                <a:cubicBezTo>
                  <a:pt x="459" y="201"/>
                  <a:pt x="470" y="182"/>
                  <a:pt x="470" y="182"/>
                </a:cubicBezTo>
                <a:cubicBezTo>
                  <a:pt x="481" y="153"/>
                  <a:pt x="471" y="133"/>
                  <a:pt x="471" y="133"/>
                </a:cubicBezTo>
                <a:cubicBezTo>
                  <a:pt x="467" y="116"/>
                  <a:pt x="450" y="104"/>
                  <a:pt x="450" y="104"/>
                </a:cubicBezTo>
                <a:cubicBezTo>
                  <a:pt x="445" y="102"/>
                  <a:pt x="424" y="89"/>
                  <a:pt x="424" y="89"/>
                </a:cubicBezTo>
                <a:cubicBezTo>
                  <a:pt x="406" y="77"/>
                  <a:pt x="405" y="62"/>
                  <a:pt x="405" y="62"/>
                </a:cubicBezTo>
                <a:cubicBezTo>
                  <a:pt x="404" y="47"/>
                  <a:pt x="425" y="38"/>
                  <a:pt x="425" y="38"/>
                </a:cubicBezTo>
                <a:cubicBezTo>
                  <a:pt x="418" y="27"/>
                  <a:pt x="394" y="11"/>
                  <a:pt x="394" y="11"/>
                </a:cubicBezTo>
                <a:cubicBezTo>
                  <a:pt x="372" y="0"/>
                  <a:pt x="348" y="7"/>
                  <a:pt x="348" y="7"/>
                </a:cubicBezTo>
                <a:cubicBezTo>
                  <a:pt x="329" y="10"/>
                  <a:pt x="314" y="22"/>
                  <a:pt x="314" y="22"/>
                </a:cubicBezTo>
                <a:cubicBezTo>
                  <a:pt x="292" y="37"/>
                  <a:pt x="283" y="68"/>
                  <a:pt x="283" y="68"/>
                </a:cubicBezTo>
                <a:cubicBezTo>
                  <a:pt x="278" y="88"/>
                  <a:pt x="282" y="105"/>
                  <a:pt x="282" y="105"/>
                </a:cubicBezTo>
                <a:cubicBezTo>
                  <a:pt x="271" y="114"/>
                  <a:pt x="267" y="130"/>
                  <a:pt x="267" y="144"/>
                </a:cubicBezTo>
                <a:cubicBezTo>
                  <a:pt x="271" y="179"/>
                  <a:pt x="295" y="188"/>
                  <a:pt x="295" y="188"/>
                </a:cubicBezTo>
                <a:cubicBezTo>
                  <a:pt x="292" y="205"/>
                  <a:pt x="303" y="218"/>
                  <a:pt x="303" y="218"/>
                </a:cubicBezTo>
                <a:cubicBezTo>
                  <a:pt x="309" y="232"/>
                  <a:pt x="331" y="231"/>
                  <a:pt x="331" y="231"/>
                </a:cubicBezTo>
                <a:cubicBezTo>
                  <a:pt x="344" y="231"/>
                  <a:pt x="357" y="221"/>
                  <a:pt x="357" y="221"/>
                </a:cubicBezTo>
                <a:cubicBezTo>
                  <a:pt x="400" y="220"/>
                  <a:pt x="388" y="184"/>
                  <a:pt x="388" y="184"/>
                </a:cubicBezTo>
                <a:cubicBezTo>
                  <a:pt x="401" y="172"/>
                  <a:pt x="402" y="152"/>
                  <a:pt x="402" y="152"/>
                </a:cubicBezTo>
                <a:cubicBezTo>
                  <a:pt x="400" y="129"/>
                  <a:pt x="382" y="122"/>
                  <a:pt x="382" y="122"/>
                </a:cubicBezTo>
                <a:cubicBezTo>
                  <a:pt x="364" y="115"/>
                  <a:pt x="356" y="123"/>
                  <a:pt x="356" y="123"/>
                </a:cubicBezTo>
                <a:cubicBezTo>
                  <a:pt x="346" y="131"/>
                  <a:pt x="348" y="144"/>
                  <a:pt x="348" y="144"/>
                </a:cubicBezTo>
                <a:cubicBezTo>
                  <a:pt x="350" y="155"/>
                  <a:pt x="363" y="157"/>
                  <a:pt x="363" y="157"/>
                </a:cubicBezTo>
                <a:cubicBezTo>
                  <a:pt x="381" y="159"/>
                  <a:pt x="374" y="177"/>
                  <a:pt x="374" y="177"/>
                </a:cubicBezTo>
                <a:cubicBezTo>
                  <a:pt x="368" y="194"/>
                  <a:pt x="353" y="196"/>
                  <a:pt x="353" y="196"/>
                </a:cubicBezTo>
                <a:cubicBezTo>
                  <a:pt x="337" y="200"/>
                  <a:pt x="331" y="196"/>
                  <a:pt x="331" y="196"/>
                </a:cubicBezTo>
                <a:cubicBezTo>
                  <a:pt x="320" y="190"/>
                  <a:pt x="317" y="177"/>
                  <a:pt x="317" y="177"/>
                </a:cubicBezTo>
                <a:cubicBezTo>
                  <a:pt x="311" y="175"/>
                  <a:pt x="303" y="165"/>
                  <a:pt x="303" y="165"/>
                </a:cubicBezTo>
                <a:cubicBezTo>
                  <a:pt x="291" y="151"/>
                  <a:pt x="292" y="133"/>
                  <a:pt x="292" y="133"/>
                </a:cubicBezTo>
                <a:cubicBezTo>
                  <a:pt x="294" y="107"/>
                  <a:pt x="309" y="100"/>
                  <a:pt x="309" y="100"/>
                </a:cubicBezTo>
                <a:cubicBezTo>
                  <a:pt x="308" y="96"/>
                  <a:pt x="308" y="79"/>
                  <a:pt x="308" y="79"/>
                </a:cubicBezTo>
                <a:cubicBezTo>
                  <a:pt x="312" y="52"/>
                  <a:pt x="330" y="43"/>
                  <a:pt x="330" y="43"/>
                </a:cubicBezTo>
                <a:cubicBezTo>
                  <a:pt x="348" y="28"/>
                  <a:pt x="372" y="36"/>
                  <a:pt x="372" y="36"/>
                </a:cubicBezTo>
                <a:cubicBezTo>
                  <a:pt x="386" y="39"/>
                  <a:pt x="381" y="49"/>
                  <a:pt x="381" y="49"/>
                </a:cubicBezTo>
                <a:cubicBezTo>
                  <a:pt x="375" y="58"/>
                  <a:pt x="380" y="71"/>
                  <a:pt x="380" y="71"/>
                </a:cubicBezTo>
                <a:cubicBezTo>
                  <a:pt x="387" y="92"/>
                  <a:pt x="407" y="107"/>
                  <a:pt x="406" y="106"/>
                </a:cubicBezTo>
                <a:cubicBezTo>
                  <a:pt x="404" y="104"/>
                  <a:pt x="427" y="123"/>
                  <a:pt x="431" y="126"/>
                </a:cubicBezTo>
                <a:cubicBezTo>
                  <a:pt x="444" y="136"/>
                  <a:pt x="445" y="161"/>
                  <a:pt x="445" y="161"/>
                </a:cubicBezTo>
                <a:cubicBezTo>
                  <a:pt x="445" y="175"/>
                  <a:pt x="428" y="197"/>
                  <a:pt x="428" y="197"/>
                </a:cubicBezTo>
                <a:cubicBezTo>
                  <a:pt x="429" y="223"/>
                  <a:pt x="416" y="240"/>
                  <a:pt x="416" y="240"/>
                </a:cubicBezTo>
                <a:cubicBezTo>
                  <a:pt x="404" y="258"/>
                  <a:pt x="378" y="262"/>
                  <a:pt x="378" y="262"/>
                </a:cubicBezTo>
                <a:cubicBezTo>
                  <a:pt x="367" y="251"/>
                  <a:pt x="347" y="244"/>
                  <a:pt x="347" y="244"/>
                </a:cubicBezTo>
                <a:cubicBezTo>
                  <a:pt x="320" y="236"/>
                  <a:pt x="299" y="243"/>
                  <a:pt x="299" y="243"/>
                </a:cubicBezTo>
                <a:cubicBezTo>
                  <a:pt x="290" y="245"/>
                  <a:pt x="255" y="269"/>
                  <a:pt x="255" y="269"/>
                </a:cubicBezTo>
                <a:cubicBezTo>
                  <a:pt x="241" y="278"/>
                  <a:pt x="230" y="278"/>
                  <a:pt x="230" y="278"/>
                </a:cubicBezTo>
                <a:cubicBezTo>
                  <a:pt x="220" y="279"/>
                  <a:pt x="211" y="278"/>
                  <a:pt x="203" y="274"/>
                </a:cubicBezTo>
                <a:cubicBezTo>
                  <a:pt x="188" y="267"/>
                  <a:pt x="169" y="253"/>
                  <a:pt x="163" y="237"/>
                </a:cubicBezTo>
                <a:cubicBezTo>
                  <a:pt x="158" y="221"/>
                  <a:pt x="161" y="201"/>
                  <a:pt x="172" y="190"/>
                </a:cubicBezTo>
                <a:cubicBezTo>
                  <a:pt x="189" y="170"/>
                  <a:pt x="211" y="175"/>
                  <a:pt x="211" y="175"/>
                </a:cubicBezTo>
                <a:cubicBezTo>
                  <a:pt x="228" y="179"/>
                  <a:pt x="230" y="197"/>
                  <a:pt x="230" y="197"/>
                </a:cubicBezTo>
                <a:cubicBezTo>
                  <a:pt x="230" y="208"/>
                  <a:pt x="221" y="209"/>
                  <a:pt x="221" y="209"/>
                </a:cubicBezTo>
                <a:cubicBezTo>
                  <a:pt x="215" y="209"/>
                  <a:pt x="210" y="210"/>
                  <a:pt x="210" y="210"/>
                </a:cubicBezTo>
                <a:cubicBezTo>
                  <a:pt x="201" y="213"/>
                  <a:pt x="203" y="221"/>
                  <a:pt x="203" y="221"/>
                </a:cubicBezTo>
                <a:cubicBezTo>
                  <a:pt x="204" y="236"/>
                  <a:pt x="217" y="239"/>
                  <a:pt x="217" y="239"/>
                </a:cubicBezTo>
                <a:cubicBezTo>
                  <a:pt x="231" y="248"/>
                  <a:pt x="249" y="236"/>
                  <a:pt x="249" y="236"/>
                </a:cubicBezTo>
                <a:cubicBezTo>
                  <a:pt x="261" y="228"/>
                  <a:pt x="265" y="210"/>
                  <a:pt x="265" y="210"/>
                </a:cubicBezTo>
                <a:cubicBezTo>
                  <a:pt x="269" y="197"/>
                  <a:pt x="262" y="179"/>
                  <a:pt x="262" y="179"/>
                </a:cubicBezTo>
                <a:cubicBezTo>
                  <a:pt x="259" y="170"/>
                  <a:pt x="244" y="157"/>
                  <a:pt x="244" y="157"/>
                </a:cubicBezTo>
                <a:cubicBezTo>
                  <a:pt x="239" y="150"/>
                  <a:pt x="218" y="144"/>
                  <a:pt x="218" y="144"/>
                </a:cubicBezTo>
                <a:cubicBezTo>
                  <a:pt x="208" y="142"/>
                  <a:pt x="200" y="132"/>
                  <a:pt x="200" y="132"/>
                </a:cubicBezTo>
                <a:cubicBezTo>
                  <a:pt x="196" y="126"/>
                  <a:pt x="197" y="121"/>
                  <a:pt x="197" y="117"/>
                </a:cubicBezTo>
                <a:cubicBezTo>
                  <a:pt x="199" y="113"/>
                  <a:pt x="203" y="108"/>
                  <a:pt x="207" y="106"/>
                </a:cubicBezTo>
                <a:cubicBezTo>
                  <a:pt x="209" y="105"/>
                  <a:pt x="211" y="105"/>
                  <a:pt x="213" y="106"/>
                </a:cubicBezTo>
                <a:cubicBezTo>
                  <a:pt x="217" y="107"/>
                  <a:pt x="218" y="109"/>
                  <a:pt x="219" y="112"/>
                </a:cubicBezTo>
                <a:cubicBezTo>
                  <a:pt x="221" y="115"/>
                  <a:pt x="223" y="117"/>
                  <a:pt x="223" y="117"/>
                </a:cubicBezTo>
                <a:cubicBezTo>
                  <a:pt x="234" y="126"/>
                  <a:pt x="240" y="115"/>
                  <a:pt x="240" y="115"/>
                </a:cubicBezTo>
                <a:cubicBezTo>
                  <a:pt x="246" y="100"/>
                  <a:pt x="235" y="89"/>
                  <a:pt x="235" y="89"/>
                </a:cubicBezTo>
                <a:cubicBezTo>
                  <a:pt x="223" y="75"/>
                  <a:pt x="208" y="76"/>
                  <a:pt x="208" y="76"/>
                </a:cubicBezTo>
                <a:cubicBezTo>
                  <a:pt x="189" y="76"/>
                  <a:pt x="178" y="89"/>
                  <a:pt x="178" y="89"/>
                </a:cubicBezTo>
                <a:cubicBezTo>
                  <a:pt x="169" y="99"/>
                  <a:pt x="168" y="110"/>
                  <a:pt x="167" y="118"/>
                </a:cubicBezTo>
                <a:cubicBezTo>
                  <a:pt x="167" y="126"/>
                  <a:pt x="171" y="141"/>
                  <a:pt x="171" y="141"/>
                </a:cubicBezTo>
                <a:cubicBezTo>
                  <a:pt x="174" y="149"/>
                  <a:pt x="168" y="150"/>
                  <a:pt x="168" y="150"/>
                </a:cubicBezTo>
                <a:cubicBezTo>
                  <a:pt x="155" y="148"/>
                  <a:pt x="142" y="168"/>
                  <a:pt x="142" y="168"/>
                </a:cubicBezTo>
                <a:cubicBezTo>
                  <a:pt x="139" y="171"/>
                  <a:pt x="143" y="175"/>
                  <a:pt x="143" y="175"/>
                </a:cubicBezTo>
                <a:cubicBezTo>
                  <a:pt x="145" y="180"/>
                  <a:pt x="143" y="184"/>
                  <a:pt x="143" y="184"/>
                </a:cubicBezTo>
                <a:cubicBezTo>
                  <a:pt x="142" y="190"/>
                  <a:pt x="138" y="188"/>
                  <a:pt x="138" y="188"/>
                </a:cubicBezTo>
                <a:cubicBezTo>
                  <a:pt x="136" y="188"/>
                  <a:pt x="134" y="186"/>
                  <a:pt x="137" y="182"/>
                </a:cubicBezTo>
                <a:cubicBezTo>
                  <a:pt x="140" y="178"/>
                  <a:pt x="137" y="174"/>
                  <a:pt x="137" y="174"/>
                </a:cubicBezTo>
                <a:cubicBezTo>
                  <a:pt x="135" y="171"/>
                  <a:pt x="126" y="166"/>
                  <a:pt x="126" y="166"/>
                </a:cubicBezTo>
                <a:cubicBezTo>
                  <a:pt x="122" y="165"/>
                  <a:pt x="118" y="164"/>
                  <a:pt x="113" y="165"/>
                </a:cubicBezTo>
                <a:cubicBezTo>
                  <a:pt x="107" y="166"/>
                  <a:pt x="103" y="170"/>
                  <a:pt x="99" y="175"/>
                </a:cubicBezTo>
                <a:cubicBezTo>
                  <a:pt x="97" y="178"/>
                  <a:pt x="97" y="180"/>
                  <a:pt x="98" y="183"/>
                </a:cubicBezTo>
                <a:cubicBezTo>
                  <a:pt x="98" y="185"/>
                  <a:pt x="99" y="187"/>
                  <a:pt x="100" y="188"/>
                </a:cubicBezTo>
                <a:cubicBezTo>
                  <a:pt x="99" y="189"/>
                  <a:pt x="91" y="194"/>
                  <a:pt x="90" y="202"/>
                </a:cubicBezTo>
                <a:cubicBezTo>
                  <a:pt x="89" y="207"/>
                  <a:pt x="89" y="213"/>
                  <a:pt x="92" y="218"/>
                </a:cubicBezTo>
                <a:cubicBezTo>
                  <a:pt x="93" y="222"/>
                  <a:pt x="97" y="226"/>
                  <a:pt x="100" y="229"/>
                </a:cubicBezTo>
                <a:cubicBezTo>
                  <a:pt x="104" y="232"/>
                  <a:pt x="106" y="232"/>
                  <a:pt x="110" y="230"/>
                </a:cubicBezTo>
                <a:cubicBezTo>
                  <a:pt x="113" y="228"/>
                  <a:pt x="111" y="223"/>
                  <a:pt x="111" y="223"/>
                </a:cubicBezTo>
                <a:cubicBezTo>
                  <a:pt x="111" y="218"/>
                  <a:pt x="113" y="213"/>
                  <a:pt x="113" y="213"/>
                </a:cubicBezTo>
                <a:cubicBezTo>
                  <a:pt x="118" y="204"/>
                  <a:pt x="126" y="205"/>
                  <a:pt x="126" y="205"/>
                </a:cubicBezTo>
                <a:cubicBezTo>
                  <a:pt x="137" y="205"/>
                  <a:pt x="137" y="215"/>
                  <a:pt x="137" y="215"/>
                </a:cubicBezTo>
                <a:cubicBezTo>
                  <a:pt x="137" y="215"/>
                  <a:pt x="136" y="226"/>
                  <a:pt x="136" y="237"/>
                </a:cubicBezTo>
                <a:cubicBezTo>
                  <a:pt x="136" y="247"/>
                  <a:pt x="139" y="256"/>
                  <a:pt x="143" y="258"/>
                </a:cubicBezTo>
                <a:cubicBezTo>
                  <a:pt x="147" y="261"/>
                  <a:pt x="157" y="269"/>
                  <a:pt x="157" y="269"/>
                </a:cubicBezTo>
                <a:cubicBezTo>
                  <a:pt x="152" y="264"/>
                  <a:pt x="170" y="281"/>
                  <a:pt x="170" y="293"/>
                </a:cubicBezTo>
                <a:cubicBezTo>
                  <a:pt x="170" y="307"/>
                  <a:pt x="156" y="310"/>
                  <a:pt x="156" y="310"/>
                </a:cubicBezTo>
                <a:cubicBezTo>
                  <a:pt x="144" y="310"/>
                  <a:pt x="139" y="303"/>
                  <a:pt x="139" y="303"/>
                </a:cubicBezTo>
                <a:cubicBezTo>
                  <a:pt x="134" y="299"/>
                  <a:pt x="135" y="291"/>
                  <a:pt x="136" y="289"/>
                </a:cubicBezTo>
                <a:cubicBezTo>
                  <a:pt x="136" y="287"/>
                  <a:pt x="137" y="283"/>
                  <a:pt x="137" y="283"/>
                </a:cubicBezTo>
                <a:cubicBezTo>
                  <a:pt x="135" y="277"/>
                  <a:pt x="129" y="279"/>
                  <a:pt x="129" y="279"/>
                </a:cubicBezTo>
                <a:cubicBezTo>
                  <a:pt x="123" y="279"/>
                  <a:pt x="116" y="286"/>
                  <a:pt x="116" y="286"/>
                </a:cubicBezTo>
                <a:cubicBezTo>
                  <a:pt x="116" y="290"/>
                  <a:pt x="114" y="301"/>
                  <a:pt x="114" y="301"/>
                </a:cubicBezTo>
                <a:cubicBezTo>
                  <a:pt x="112" y="311"/>
                  <a:pt x="97" y="320"/>
                  <a:pt x="88" y="313"/>
                </a:cubicBezTo>
                <a:cubicBezTo>
                  <a:pt x="88" y="313"/>
                  <a:pt x="86" y="311"/>
                  <a:pt x="83" y="308"/>
                </a:cubicBezTo>
                <a:cubicBezTo>
                  <a:pt x="79" y="304"/>
                  <a:pt x="83" y="298"/>
                  <a:pt x="86" y="303"/>
                </a:cubicBezTo>
                <a:cubicBezTo>
                  <a:pt x="88" y="308"/>
                  <a:pt x="92" y="310"/>
                  <a:pt x="94" y="311"/>
                </a:cubicBezTo>
                <a:cubicBezTo>
                  <a:pt x="97" y="311"/>
                  <a:pt x="107" y="310"/>
                  <a:pt x="110" y="298"/>
                </a:cubicBezTo>
                <a:cubicBezTo>
                  <a:pt x="112" y="286"/>
                  <a:pt x="106" y="280"/>
                  <a:pt x="103" y="277"/>
                </a:cubicBezTo>
                <a:cubicBezTo>
                  <a:pt x="100" y="274"/>
                  <a:pt x="93" y="271"/>
                  <a:pt x="84" y="273"/>
                </a:cubicBezTo>
                <a:cubicBezTo>
                  <a:pt x="75" y="275"/>
                  <a:pt x="64" y="287"/>
                  <a:pt x="64" y="287"/>
                </a:cubicBezTo>
                <a:cubicBezTo>
                  <a:pt x="61" y="290"/>
                  <a:pt x="57" y="293"/>
                  <a:pt x="54" y="294"/>
                </a:cubicBezTo>
                <a:cubicBezTo>
                  <a:pt x="45" y="298"/>
                  <a:pt x="39" y="296"/>
                  <a:pt x="31" y="292"/>
                </a:cubicBezTo>
                <a:cubicBezTo>
                  <a:pt x="29" y="292"/>
                  <a:pt x="29" y="294"/>
                  <a:pt x="29" y="294"/>
                </a:cubicBezTo>
                <a:cubicBezTo>
                  <a:pt x="28" y="304"/>
                  <a:pt x="31" y="314"/>
                  <a:pt x="32" y="317"/>
                </a:cubicBezTo>
                <a:cubicBezTo>
                  <a:pt x="34" y="321"/>
                  <a:pt x="38" y="331"/>
                  <a:pt x="48" y="334"/>
                </a:cubicBezTo>
                <a:cubicBezTo>
                  <a:pt x="58" y="337"/>
                  <a:pt x="68" y="327"/>
                  <a:pt x="68" y="327"/>
                </a:cubicBezTo>
                <a:cubicBezTo>
                  <a:pt x="77" y="326"/>
                  <a:pt x="86" y="334"/>
                  <a:pt x="86" y="334"/>
                </a:cubicBezTo>
                <a:cubicBezTo>
                  <a:pt x="113" y="324"/>
                  <a:pt x="127" y="344"/>
                  <a:pt x="131" y="351"/>
                </a:cubicBezTo>
                <a:close/>
                <a:moveTo>
                  <a:pt x="401" y="333"/>
                </a:moveTo>
                <a:cubicBezTo>
                  <a:pt x="395" y="318"/>
                  <a:pt x="376" y="309"/>
                  <a:pt x="376" y="309"/>
                </a:cubicBezTo>
                <a:cubicBezTo>
                  <a:pt x="365" y="284"/>
                  <a:pt x="351" y="270"/>
                  <a:pt x="323" y="271"/>
                </a:cubicBezTo>
                <a:cubicBezTo>
                  <a:pt x="311" y="271"/>
                  <a:pt x="300" y="276"/>
                  <a:pt x="292" y="286"/>
                </a:cubicBezTo>
                <a:cubicBezTo>
                  <a:pt x="289" y="291"/>
                  <a:pt x="287" y="297"/>
                  <a:pt x="288" y="304"/>
                </a:cubicBezTo>
                <a:cubicBezTo>
                  <a:pt x="291" y="316"/>
                  <a:pt x="304" y="318"/>
                  <a:pt x="309" y="307"/>
                </a:cubicBezTo>
                <a:cubicBezTo>
                  <a:pt x="310" y="304"/>
                  <a:pt x="312" y="300"/>
                  <a:pt x="316" y="298"/>
                </a:cubicBezTo>
                <a:cubicBezTo>
                  <a:pt x="320" y="294"/>
                  <a:pt x="325" y="293"/>
                  <a:pt x="329" y="294"/>
                </a:cubicBezTo>
                <a:cubicBezTo>
                  <a:pt x="348" y="297"/>
                  <a:pt x="356" y="321"/>
                  <a:pt x="345" y="335"/>
                </a:cubicBezTo>
                <a:cubicBezTo>
                  <a:pt x="341" y="340"/>
                  <a:pt x="336" y="343"/>
                  <a:pt x="330" y="348"/>
                </a:cubicBezTo>
                <a:cubicBezTo>
                  <a:pt x="328" y="350"/>
                  <a:pt x="328" y="349"/>
                  <a:pt x="330" y="351"/>
                </a:cubicBezTo>
                <a:cubicBezTo>
                  <a:pt x="336" y="356"/>
                  <a:pt x="341" y="360"/>
                  <a:pt x="345" y="364"/>
                </a:cubicBezTo>
                <a:cubicBezTo>
                  <a:pt x="356" y="378"/>
                  <a:pt x="348" y="402"/>
                  <a:pt x="329" y="405"/>
                </a:cubicBezTo>
                <a:cubicBezTo>
                  <a:pt x="325" y="406"/>
                  <a:pt x="320" y="405"/>
                  <a:pt x="316" y="402"/>
                </a:cubicBezTo>
                <a:cubicBezTo>
                  <a:pt x="312" y="399"/>
                  <a:pt x="310" y="395"/>
                  <a:pt x="309" y="392"/>
                </a:cubicBezTo>
                <a:cubicBezTo>
                  <a:pt x="304" y="381"/>
                  <a:pt x="291" y="383"/>
                  <a:pt x="288" y="395"/>
                </a:cubicBezTo>
                <a:cubicBezTo>
                  <a:pt x="287" y="402"/>
                  <a:pt x="289" y="408"/>
                  <a:pt x="292" y="413"/>
                </a:cubicBezTo>
                <a:cubicBezTo>
                  <a:pt x="300" y="423"/>
                  <a:pt x="311" y="428"/>
                  <a:pt x="323" y="428"/>
                </a:cubicBezTo>
                <a:cubicBezTo>
                  <a:pt x="351" y="430"/>
                  <a:pt x="365" y="415"/>
                  <a:pt x="376" y="390"/>
                </a:cubicBezTo>
                <a:cubicBezTo>
                  <a:pt x="376" y="390"/>
                  <a:pt x="395" y="381"/>
                  <a:pt x="401" y="366"/>
                </a:cubicBezTo>
                <a:cubicBezTo>
                  <a:pt x="406" y="358"/>
                  <a:pt x="406" y="341"/>
                  <a:pt x="401" y="333"/>
                </a:cubicBezTo>
                <a:close/>
                <a:moveTo>
                  <a:pt x="179" y="350"/>
                </a:moveTo>
                <a:cubicBezTo>
                  <a:pt x="179" y="350"/>
                  <a:pt x="205" y="363"/>
                  <a:pt x="215" y="386"/>
                </a:cubicBezTo>
                <a:cubicBezTo>
                  <a:pt x="221" y="382"/>
                  <a:pt x="240" y="382"/>
                  <a:pt x="246" y="386"/>
                </a:cubicBezTo>
                <a:cubicBezTo>
                  <a:pt x="256" y="363"/>
                  <a:pt x="282" y="350"/>
                  <a:pt x="282" y="350"/>
                </a:cubicBezTo>
                <a:cubicBezTo>
                  <a:pt x="253" y="335"/>
                  <a:pt x="246" y="315"/>
                  <a:pt x="246" y="315"/>
                </a:cubicBezTo>
                <a:cubicBezTo>
                  <a:pt x="242" y="317"/>
                  <a:pt x="219" y="317"/>
                  <a:pt x="215" y="315"/>
                </a:cubicBezTo>
                <a:cubicBezTo>
                  <a:pt x="215" y="315"/>
                  <a:pt x="208" y="335"/>
                  <a:pt x="179" y="350"/>
                </a:cubicBezTo>
                <a:close/>
                <a:moveTo>
                  <a:pt x="16" y="366"/>
                </a:moveTo>
                <a:cubicBezTo>
                  <a:pt x="25" y="366"/>
                  <a:pt x="32" y="358"/>
                  <a:pt x="32" y="349"/>
                </a:cubicBezTo>
                <a:cubicBezTo>
                  <a:pt x="32" y="341"/>
                  <a:pt x="25" y="333"/>
                  <a:pt x="16" y="333"/>
                </a:cubicBezTo>
                <a:cubicBezTo>
                  <a:pt x="7" y="333"/>
                  <a:pt x="0" y="341"/>
                  <a:pt x="0" y="349"/>
                </a:cubicBezTo>
                <a:cubicBezTo>
                  <a:pt x="0" y="358"/>
                  <a:pt x="7" y="366"/>
                  <a:pt x="16" y="366"/>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15" name="TextBox 14"/>
          <p:cNvSpPr txBox="1"/>
          <p:nvPr/>
        </p:nvSpPr>
        <p:spPr>
          <a:xfrm>
            <a:off x="1205020" y="613152"/>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800" advTm="6937">
        <p14:pan dir="u"/>
      </p:transition>
    </mc:Choice>
    <mc:Fallback xmlns="">
      <p:transition spd="slow" advTm="6937">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33000">
                                          <p:cBhvr additive="base">
                                            <p:cTn id="7" dur="500" fill="hold"/>
                                            <p:tgtEl>
                                              <p:spTgt spid="14"/>
                                            </p:tgtEl>
                                            <p:attrNameLst>
                                              <p:attrName>ppt_x</p:attrName>
                                            </p:attrNameLst>
                                          </p:cBhvr>
                                          <p:tavLst>
                                            <p:tav tm="0">
                                              <p:val>
                                                <p:strVal val="0-#ppt_w/2"/>
                                              </p:val>
                                            </p:tav>
                                            <p:tav tm="100000">
                                              <p:val>
                                                <p:strVal val="#ppt_x"/>
                                              </p:val>
                                            </p:tav>
                                          </p:tavLst>
                                        </p:anim>
                                        <p:anim calcmode="lin" valueType="num" p14:bounceEnd="33000">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5"/>
                                            </p:tgtEl>
                                            <p:attrNameLst>
                                              <p:attrName>ppt_y</p:attrName>
                                            </p:attrNameLst>
                                          </p:cBhvr>
                                          <p:tavLst>
                                            <p:tav tm="0">
                                              <p:val>
                                                <p:strVal val="#ppt_y"/>
                                              </p:val>
                                            </p:tav>
                                            <p:tav tm="100000">
                                              <p:val>
                                                <p:strVal val="#ppt_y"/>
                                              </p:val>
                                            </p:tav>
                                          </p:tavLst>
                                        </p:anim>
                                        <p:anim calcmode="lin" valueType="num">
                                          <p:cBhvr>
                                            <p:cTn id="13"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5"/>
                                            </p:tgtEl>
                                          </p:cBhvr>
                                        </p:animEffect>
                                      </p:childTnLst>
                                    </p:cTn>
                                  </p:par>
                                </p:childTnLst>
                              </p:cTn>
                            </p:par>
                            <p:par>
                              <p:cTn id="16" fill="hold">
                                <p:stCondLst>
                                  <p:cond delay="800"/>
                                </p:stCondLst>
                                <p:childTnLst>
                                  <p:par>
                                    <p:cTn id="17" presetID="1" presetClass="entr" presetSubtype="0" fill="hold" grpId="1" nodeType="after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8" presetClass="emph" presetSubtype="0" repeatCount="indefinite" fill="hold" grpId="0" nodeType="withEffect">
                                      <p:stCondLst>
                                        <p:cond delay="0"/>
                                      </p:stCondLst>
                                      <p:childTnLst>
                                        <p:animRot by="-21600000">
                                          <p:cBhvr>
                                            <p:cTn id="24" dur="2000" fill="hold"/>
                                            <p:tgtEl>
                                              <p:spTgt spid="12"/>
                                            </p:tgtEl>
                                            <p:attrNameLst>
                                              <p:attrName>r</p:attrName>
                                            </p:attrNameLst>
                                          </p:cBhvr>
                                        </p:animRot>
                                      </p:childTnLst>
                                    </p:cTn>
                                  </p:par>
                                  <p:par>
                                    <p:cTn id="25" presetID="8" presetClass="emph" presetSubtype="0" repeatCount="indefinite" fill="hold" grpId="0" nodeType="withEffect">
                                      <p:stCondLst>
                                        <p:cond delay="0"/>
                                      </p:stCondLst>
                                      <p:endCondLst>
                                        <p:cond evt="onNext" delay="0">
                                          <p:tgtEl>
                                            <p:sldTgt/>
                                          </p:tgtEl>
                                        </p:cond>
                                      </p:endCondLst>
                                      <p:childTnLst>
                                        <p:animRot by="21600000">
                                          <p:cBhvr>
                                            <p:cTn id="26" dur="800" fill="hold"/>
                                            <p:tgtEl>
                                              <p:spTgt spid="13"/>
                                            </p:tgtEl>
                                            <p:attrNameLst>
                                              <p:attrName>r</p:attrName>
                                            </p:attrNameLst>
                                          </p:cBhvr>
                                        </p:animRot>
                                      </p:childTnLst>
                                    </p:cTn>
                                  </p:par>
                                  <p:par>
                                    <p:cTn id="27" presetID="8" presetClass="emph" presetSubtype="0" repeatCount="indefinite" fill="hold" grpId="0" nodeType="withEffect">
                                      <p:stCondLst>
                                        <p:cond delay="0"/>
                                      </p:stCondLst>
                                      <p:childTnLst>
                                        <p:animRot by="-21600000">
                                          <p:cBhvr>
                                            <p:cTn id="28" dur="1400" fill="hold"/>
                                            <p:tgtEl>
                                              <p:spTgt spid="11"/>
                                            </p:tgtEl>
                                            <p:attrNameLst>
                                              <p:attrName>r</p:attrName>
                                            </p:attrNameLst>
                                          </p:cBhvr>
                                        </p:animRot>
                                      </p:childTnLst>
                                    </p:cTn>
                                  </p:par>
                                </p:childTnLst>
                              </p:cTn>
                            </p:par>
                            <p:par>
                              <p:cTn id="29" fill="hold">
                                <p:stCondLst>
                                  <p:cond delay="800"/>
                                </p:stCondLst>
                                <p:childTnLst>
                                  <p:par>
                                    <p:cTn id="30" presetID="22" presetClass="entr" presetSubtype="8"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1300"/>
                                </p:stCondLst>
                                <p:childTnLst>
                                  <p:par>
                                    <p:cTn id="37" presetID="22" presetClass="entr" presetSubtype="8"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childTnLst>
                              </p:cTn>
                            </p:par>
                            <p:par>
                              <p:cTn id="43" fill="hold">
                                <p:stCondLst>
                                  <p:cond delay="1800"/>
                                </p:stCondLst>
                                <p:childTnLst>
                                  <p:par>
                                    <p:cTn id="44" presetID="22" presetClass="entr" presetSubtype="8"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animBg="1"/>
          <p:bldP spid="11" grpId="1" animBg="1"/>
          <p:bldP spid="12" grpId="0" animBg="1"/>
          <p:bldP spid="12" grpId="1" animBg="1"/>
          <p:bldP spid="13" grpId="0" animBg="1"/>
          <p:bldP spid="13" grpId="1" animBg="1"/>
          <p:bldP spid="14" grpId="0" animBg="1"/>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5"/>
                                            </p:tgtEl>
                                            <p:attrNameLst>
                                              <p:attrName>ppt_y</p:attrName>
                                            </p:attrNameLst>
                                          </p:cBhvr>
                                          <p:tavLst>
                                            <p:tav tm="0">
                                              <p:val>
                                                <p:strVal val="#ppt_y"/>
                                              </p:val>
                                            </p:tav>
                                            <p:tav tm="100000">
                                              <p:val>
                                                <p:strVal val="#ppt_y"/>
                                              </p:val>
                                            </p:tav>
                                          </p:tavLst>
                                        </p:anim>
                                        <p:anim calcmode="lin" valueType="num">
                                          <p:cBhvr>
                                            <p:cTn id="13"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5"/>
                                            </p:tgtEl>
                                          </p:cBhvr>
                                        </p:animEffect>
                                      </p:childTnLst>
                                    </p:cTn>
                                  </p:par>
                                </p:childTnLst>
                              </p:cTn>
                            </p:par>
                            <p:par>
                              <p:cTn id="16" fill="hold">
                                <p:stCondLst>
                                  <p:cond delay="800"/>
                                </p:stCondLst>
                                <p:childTnLst>
                                  <p:par>
                                    <p:cTn id="17" presetID="1" presetClass="entr" presetSubtype="0" fill="hold" grpId="1" nodeType="after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8" presetClass="emph" presetSubtype="0" repeatCount="indefinite" fill="hold" grpId="0" nodeType="withEffect">
                                      <p:stCondLst>
                                        <p:cond delay="0"/>
                                      </p:stCondLst>
                                      <p:childTnLst>
                                        <p:animRot by="-21600000">
                                          <p:cBhvr>
                                            <p:cTn id="24" dur="2000" fill="hold"/>
                                            <p:tgtEl>
                                              <p:spTgt spid="12"/>
                                            </p:tgtEl>
                                            <p:attrNameLst>
                                              <p:attrName>r</p:attrName>
                                            </p:attrNameLst>
                                          </p:cBhvr>
                                        </p:animRot>
                                      </p:childTnLst>
                                    </p:cTn>
                                  </p:par>
                                  <p:par>
                                    <p:cTn id="25" presetID="8" presetClass="emph" presetSubtype="0" repeatCount="indefinite" fill="hold" grpId="0" nodeType="withEffect">
                                      <p:stCondLst>
                                        <p:cond delay="0"/>
                                      </p:stCondLst>
                                      <p:endCondLst>
                                        <p:cond evt="onNext" delay="0">
                                          <p:tgtEl>
                                            <p:sldTgt/>
                                          </p:tgtEl>
                                        </p:cond>
                                      </p:endCondLst>
                                      <p:childTnLst>
                                        <p:animRot by="21600000">
                                          <p:cBhvr>
                                            <p:cTn id="26" dur="800" fill="hold"/>
                                            <p:tgtEl>
                                              <p:spTgt spid="13"/>
                                            </p:tgtEl>
                                            <p:attrNameLst>
                                              <p:attrName>r</p:attrName>
                                            </p:attrNameLst>
                                          </p:cBhvr>
                                        </p:animRot>
                                      </p:childTnLst>
                                    </p:cTn>
                                  </p:par>
                                  <p:par>
                                    <p:cTn id="27" presetID="8" presetClass="emph" presetSubtype="0" repeatCount="indefinite" fill="hold" grpId="0" nodeType="withEffect">
                                      <p:stCondLst>
                                        <p:cond delay="0"/>
                                      </p:stCondLst>
                                      <p:childTnLst>
                                        <p:animRot by="-21600000">
                                          <p:cBhvr>
                                            <p:cTn id="28" dur="1400" fill="hold"/>
                                            <p:tgtEl>
                                              <p:spTgt spid="11"/>
                                            </p:tgtEl>
                                            <p:attrNameLst>
                                              <p:attrName>r</p:attrName>
                                            </p:attrNameLst>
                                          </p:cBhvr>
                                        </p:animRot>
                                      </p:childTnLst>
                                    </p:cTn>
                                  </p:par>
                                </p:childTnLst>
                              </p:cTn>
                            </p:par>
                            <p:par>
                              <p:cTn id="29" fill="hold">
                                <p:stCondLst>
                                  <p:cond delay="800"/>
                                </p:stCondLst>
                                <p:childTnLst>
                                  <p:par>
                                    <p:cTn id="30" presetID="22" presetClass="entr" presetSubtype="8"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1300"/>
                                </p:stCondLst>
                                <p:childTnLst>
                                  <p:par>
                                    <p:cTn id="37" presetID="22" presetClass="entr" presetSubtype="8"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childTnLst>
                              </p:cTn>
                            </p:par>
                            <p:par>
                              <p:cTn id="43" fill="hold">
                                <p:stCondLst>
                                  <p:cond delay="1800"/>
                                </p:stCondLst>
                                <p:childTnLst>
                                  <p:par>
                                    <p:cTn id="44" presetID="22" presetClass="entr" presetSubtype="8"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animBg="1"/>
          <p:bldP spid="11" grpId="1" animBg="1"/>
          <p:bldP spid="12" grpId="0" animBg="1"/>
          <p:bldP spid="12" grpId="1" animBg="1"/>
          <p:bldP spid="13" grpId="0" animBg="1"/>
          <p:bldP spid="13" grpId="1" animBg="1"/>
          <p:bldP spid="14" grpId="0" animBg="1"/>
          <p:bldP spid="15"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p:nvPr/>
        </p:nvSpPr>
        <p:spPr bwMode="auto">
          <a:xfrm>
            <a:off x="1096626" y="2739814"/>
            <a:ext cx="9972375" cy="1593851"/>
          </a:xfrm>
          <a:custGeom>
            <a:avLst/>
            <a:gdLst/>
            <a:ahLst/>
            <a:cxnLst/>
            <a:rect l="l" t="t" r="r" b="b"/>
            <a:pathLst>
              <a:path w="9972375" h="1593851">
                <a:moveTo>
                  <a:pt x="3857177" y="0"/>
                </a:moveTo>
                <a:cubicBezTo>
                  <a:pt x="4297065" y="0"/>
                  <a:pt x="4653286" y="356937"/>
                  <a:pt x="4653286" y="796926"/>
                </a:cubicBezTo>
                <a:lnTo>
                  <a:pt x="4653286" y="803900"/>
                </a:lnTo>
                <a:lnTo>
                  <a:pt x="5523554" y="803900"/>
                </a:lnTo>
                <a:lnTo>
                  <a:pt x="5523554" y="930698"/>
                </a:lnTo>
                <a:cubicBezTo>
                  <a:pt x="5585671" y="1236281"/>
                  <a:pt x="5855689" y="1467053"/>
                  <a:pt x="6180217" y="1467053"/>
                </a:cubicBezTo>
                <a:cubicBezTo>
                  <a:pt x="6504111" y="1467053"/>
                  <a:pt x="6774129" y="1236281"/>
                  <a:pt x="6836246" y="930698"/>
                </a:cubicBezTo>
                <a:lnTo>
                  <a:pt x="6836246" y="803900"/>
                </a:lnTo>
                <a:lnTo>
                  <a:pt x="7735037" y="803900"/>
                </a:lnTo>
                <a:lnTo>
                  <a:pt x="7735037" y="796926"/>
                </a:lnTo>
                <a:cubicBezTo>
                  <a:pt x="7735037" y="356937"/>
                  <a:pt x="8091891" y="0"/>
                  <a:pt x="8531779" y="0"/>
                </a:cubicBezTo>
                <a:cubicBezTo>
                  <a:pt x="8971667" y="0"/>
                  <a:pt x="9328522" y="356937"/>
                  <a:pt x="9328522" y="796926"/>
                </a:cubicBezTo>
                <a:lnTo>
                  <a:pt x="9328522" y="803900"/>
                </a:lnTo>
                <a:lnTo>
                  <a:pt x="9972375" y="803900"/>
                </a:lnTo>
                <a:lnTo>
                  <a:pt x="9972375" y="930698"/>
                </a:lnTo>
                <a:lnTo>
                  <a:pt x="9201753" y="930698"/>
                </a:lnTo>
                <a:lnTo>
                  <a:pt x="9201753" y="803900"/>
                </a:lnTo>
                <a:lnTo>
                  <a:pt x="9201753" y="796926"/>
                </a:lnTo>
                <a:cubicBezTo>
                  <a:pt x="9201753" y="426675"/>
                  <a:pt x="8901944" y="126798"/>
                  <a:pt x="8531779" y="126798"/>
                </a:cubicBezTo>
                <a:cubicBezTo>
                  <a:pt x="8162248" y="126798"/>
                  <a:pt x="7861806" y="426675"/>
                  <a:pt x="7861806" y="796926"/>
                </a:cubicBezTo>
                <a:lnTo>
                  <a:pt x="7861806" y="803900"/>
                </a:lnTo>
                <a:lnTo>
                  <a:pt x="7861806" y="930698"/>
                </a:lnTo>
                <a:lnTo>
                  <a:pt x="6965550" y="930698"/>
                </a:lnTo>
                <a:cubicBezTo>
                  <a:pt x="6901532" y="1306654"/>
                  <a:pt x="6574468" y="1593851"/>
                  <a:pt x="6180217" y="1593851"/>
                </a:cubicBezTo>
                <a:cubicBezTo>
                  <a:pt x="5785332" y="1593851"/>
                  <a:pt x="5458268" y="1306654"/>
                  <a:pt x="5394884" y="930698"/>
                </a:cubicBezTo>
                <a:lnTo>
                  <a:pt x="4526517" y="930698"/>
                </a:lnTo>
                <a:lnTo>
                  <a:pt x="4526517" y="800096"/>
                </a:lnTo>
                <a:lnTo>
                  <a:pt x="4526517" y="796926"/>
                </a:lnTo>
                <a:cubicBezTo>
                  <a:pt x="4526517" y="426675"/>
                  <a:pt x="4226709" y="126798"/>
                  <a:pt x="3857177" y="126798"/>
                </a:cubicBezTo>
                <a:cubicBezTo>
                  <a:pt x="3487012" y="126798"/>
                  <a:pt x="3187204" y="426675"/>
                  <a:pt x="3187204" y="796926"/>
                </a:cubicBezTo>
                <a:lnTo>
                  <a:pt x="3187204" y="800730"/>
                </a:lnTo>
                <a:lnTo>
                  <a:pt x="3187204" y="930698"/>
                </a:lnTo>
                <a:lnTo>
                  <a:pt x="2271299" y="930698"/>
                </a:lnTo>
                <a:cubicBezTo>
                  <a:pt x="2207280" y="1306654"/>
                  <a:pt x="1880217" y="1593851"/>
                  <a:pt x="1485966" y="1593851"/>
                </a:cubicBezTo>
                <a:cubicBezTo>
                  <a:pt x="1091080" y="1593851"/>
                  <a:pt x="764017" y="1306654"/>
                  <a:pt x="700632" y="930698"/>
                </a:cubicBezTo>
                <a:lnTo>
                  <a:pt x="0" y="930698"/>
                </a:lnTo>
                <a:lnTo>
                  <a:pt x="0" y="803900"/>
                </a:lnTo>
                <a:lnTo>
                  <a:pt x="829303" y="803900"/>
                </a:lnTo>
                <a:lnTo>
                  <a:pt x="829303" y="930698"/>
                </a:lnTo>
                <a:cubicBezTo>
                  <a:pt x="891419" y="1236281"/>
                  <a:pt x="1161437" y="1467053"/>
                  <a:pt x="1485966" y="1467053"/>
                </a:cubicBezTo>
                <a:cubicBezTo>
                  <a:pt x="1809860" y="1467053"/>
                  <a:pt x="2079878" y="1236281"/>
                  <a:pt x="2141994" y="930698"/>
                </a:cubicBezTo>
                <a:lnTo>
                  <a:pt x="2141994" y="803900"/>
                </a:lnTo>
                <a:lnTo>
                  <a:pt x="3060435" y="803900"/>
                </a:lnTo>
                <a:lnTo>
                  <a:pt x="3060435" y="796926"/>
                </a:lnTo>
                <a:cubicBezTo>
                  <a:pt x="3060435" y="356937"/>
                  <a:pt x="3417289" y="0"/>
                  <a:pt x="3857177" y="0"/>
                </a:cubicBezTo>
                <a:close/>
              </a:path>
            </a:pathLst>
          </a:custGeom>
          <a:solidFill>
            <a:schemeClr val="tx1"/>
          </a:solidFill>
          <a:ln w="8" cap="flat">
            <a:noFill/>
            <a:prstDash val="solid"/>
            <a:miter lim="800000"/>
          </a:ln>
        </p:spPr>
        <p:txBody>
          <a:bodyPr vert="horz" wrap="square" lIns="91440" tIns="45720" rIns="91440" bIns="45720" numCol="1" anchor="t" anchorCtr="0" compatLnSpc="1"/>
          <a:lstStyle/>
          <a:p>
            <a:endParaRPr lang="zh-CN" altLang="en-US"/>
          </a:p>
        </p:txBody>
      </p:sp>
      <p:grpSp>
        <p:nvGrpSpPr>
          <p:cNvPr id="5" name="Group 6"/>
          <p:cNvGrpSpPr/>
          <p:nvPr/>
        </p:nvGrpSpPr>
        <p:grpSpPr bwMode="auto">
          <a:xfrm>
            <a:off x="1115676" y="4381292"/>
            <a:ext cx="3010236" cy="1134615"/>
            <a:chOff x="0" y="0"/>
            <a:chExt cx="1856582" cy="881252"/>
          </a:xfrm>
        </p:grpSpPr>
        <p:sp>
          <p:nvSpPr>
            <p:cNvPr id="6" name="Line 58"/>
            <p:cNvSpPr>
              <a:spLocks noChangeShapeType="1"/>
            </p:cNvSpPr>
            <p:nvPr/>
          </p:nvSpPr>
          <p:spPr bwMode="auto">
            <a:xfrm>
              <a:off x="913706" y="0"/>
              <a:ext cx="1" cy="334963"/>
            </a:xfrm>
            <a:prstGeom prst="line">
              <a:avLst/>
            </a:prstGeom>
            <a:noFill/>
            <a:ln w="19050" cap="flat" cmpd="sng">
              <a:solidFill>
                <a:schemeClr val="tx1"/>
              </a:solidFill>
              <a:beve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eaLnBrk="0" hangingPunct="0"/>
              <a:endParaRPr lang="zh-CN" altLang="zh-CN" sz="1400">
                <a:latin typeface="宋体" panose="02010600030101010101" pitchFamily="2" charset="-122"/>
                <a:sym typeface="宋体" panose="02010600030101010101" pitchFamily="2" charset="-122"/>
              </a:endParaRPr>
            </a:p>
          </p:txBody>
        </p:sp>
        <p:sp>
          <p:nvSpPr>
            <p:cNvPr id="7" name="Line 59"/>
            <p:cNvSpPr>
              <a:spLocks noChangeShapeType="1"/>
            </p:cNvSpPr>
            <p:nvPr/>
          </p:nvSpPr>
          <p:spPr bwMode="auto">
            <a:xfrm flipH="1">
              <a:off x="158056" y="344488"/>
              <a:ext cx="1495425" cy="1"/>
            </a:xfrm>
            <a:prstGeom prst="line">
              <a:avLst/>
            </a:prstGeom>
            <a:noFill/>
            <a:ln w="19050" cap="flat" cmpd="sng">
              <a:solidFill>
                <a:schemeClr val="tx1"/>
              </a:solidFill>
              <a:prstDash val="sysDot"/>
              <a:beve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eaLnBrk="0" hangingPunct="0"/>
              <a:endParaRPr lang="zh-CN" altLang="zh-CN" sz="1400">
                <a:latin typeface="宋体" panose="02010600030101010101" pitchFamily="2" charset="-122"/>
                <a:sym typeface="宋体" panose="02010600030101010101" pitchFamily="2" charset="-122"/>
              </a:endParaRPr>
            </a:p>
          </p:txBody>
        </p:sp>
        <p:sp>
          <p:nvSpPr>
            <p:cNvPr id="8" name="Text Box 60"/>
            <p:cNvSpPr>
              <a:spLocks noChangeArrowheads="1"/>
            </p:cNvSpPr>
            <p:nvPr/>
          </p:nvSpPr>
          <p:spPr bwMode="auto">
            <a:xfrm>
              <a:off x="0" y="327111"/>
              <a:ext cx="1856582" cy="5541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ctr" eaLnBrk="0" hangingPunct="0">
                <a:lnSpc>
                  <a:spcPct val="130000"/>
                </a:lnSpc>
                <a:buClr>
                  <a:schemeClr val="hlink"/>
                </a:buClr>
              </a:pPr>
              <a:r>
                <a:rPr lang="en-US" sz="1600" dirty="0">
                  <a:latin typeface="+mn-ea"/>
                  <a:ea typeface="+mn-ea"/>
                  <a:sym typeface="宋体" panose="02010600030101010101" pitchFamily="2" charset="-122"/>
                </a:rPr>
                <a:t> </a:t>
              </a:r>
              <a:r>
                <a:rPr lang="zh-CN" altLang="en-US" sz="1600" dirty="0">
                  <a:latin typeface="+mn-ea"/>
                  <a:ea typeface="+mn-ea"/>
                  <a:sym typeface="宋体" panose="02010600030101010101" pitchFamily="2" charset="-122"/>
                </a:rPr>
                <a:t>单击此处添加文本</a:t>
              </a:r>
              <a:endParaRPr lang="en-US" sz="1600" dirty="0">
                <a:latin typeface="+mn-ea"/>
                <a:ea typeface="+mn-ea"/>
                <a:sym typeface="宋体" panose="02010600030101010101" pitchFamily="2" charset="-122"/>
              </a:endParaRPr>
            </a:p>
            <a:p>
              <a:pPr algn="ctr" eaLnBrk="0" hangingPunct="0">
                <a:lnSpc>
                  <a:spcPct val="130000"/>
                </a:lnSpc>
                <a:buClr>
                  <a:schemeClr val="hlink"/>
                </a:buClr>
              </a:pPr>
              <a:r>
                <a:rPr lang="en-US" sz="1600" dirty="0">
                  <a:latin typeface="+mn-ea"/>
                  <a:ea typeface="+mn-ea"/>
                  <a:sym typeface="宋体" panose="02010600030101010101" pitchFamily="2" charset="-122"/>
                </a:rPr>
                <a:t> </a:t>
              </a:r>
              <a:r>
                <a:rPr lang="zh-CN" altLang="en-US" sz="1600" dirty="0">
                  <a:latin typeface="+mn-ea"/>
                  <a:ea typeface="+mn-ea"/>
                  <a:sym typeface="宋体" panose="02010600030101010101" pitchFamily="2" charset="-122"/>
                </a:rPr>
                <a:t>单击此处添加文本</a:t>
              </a:r>
              <a:endParaRPr lang="en-US" sz="1600" dirty="0">
                <a:latin typeface="+mn-ea"/>
                <a:ea typeface="+mn-ea"/>
                <a:sym typeface="宋体" panose="02010600030101010101" pitchFamily="2" charset="-122"/>
              </a:endParaRPr>
            </a:p>
          </p:txBody>
        </p:sp>
      </p:grpSp>
      <p:grpSp>
        <p:nvGrpSpPr>
          <p:cNvPr id="9" name="组合 8"/>
          <p:cNvGrpSpPr/>
          <p:nvPr/>
        </p:nvGrpSpPr>
        <p:grpSpPr>
          <a:xfrm>
            <a:off x="3476434" y="1583268"/>
            <a:ext cx="2952326" cy="1098602"/>
            <a:chOff x="3470090" y="1675258"/>
            <a:chExt cx="2952326" cy="1098602"/>
          </a:xfrm>
        </p:grpSpPr>
        <p:sp>
          <p:nvSpPr>
            <p:cNvPr id="10" name="Line 68"/>
            <p:cNvSpPr>
              <a:spLocks noChangeShapeType="1"/>
            </p:cNvSpPr>
            <p:nvPr/>
          </p:nvSpPr>
          <p:spPr bwMode="auto">
            <a:xfrm>
              <a:off x="4910658" y="2451956"/>
              <a:ext cx="0" cy="321904"/>
            </a:xfrm>
            <a:prstGeom prst="line">
              <a:avLst/>
            </a:prstGeom>
            <a:noFill/>
            <a:ln w="19050" cap="flat" cmpd="sng">
              <a:solidFill>
                <a:schemeClr val="tx1"/>
              </a:solidFill>
              <a:beve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eaLnBrk="0" hangingPunct="0"/>
              <a:endParaRPr lang="zh-CN" altLang="zh-CN" sz="1400">
                <a:latin typeface="宋体" panose="02010600030101010101" pitchFamily="2" charset="-122"/>
                <a:sym typeface="宋体" panose="02010600030101010101" pitchFamily="2" charset="-122"/>
              </a:endParaRPr>
            </a:p>
          </p:txBody>
        </p:sp>
        <p:sp>
          <p:nvSpPr>
            <p:cNvPr id="11" name="Line 69"/>
            <p:cNvSpPr>
              <a:spLocks noChangeShapeType="1"/>
            </p:cNvSpPr>
            <p:nvPr/>
          </p:nvSpPr>
          <p:spPr bwMode="auto">
            <a:xfrm flipH="1">
              <a:off x="3470090" y="2441093"/>
              <a:ext cx="2872531" cy="1"/>
            </a:xfrm>
            <a:prstGeom prst="line">
              <a:avLst/>
            </a:prstGeom>
            <a:noFill/>
            <a:ln w="19050" cap="flat" cmpd="sng">
              <a:solidFill>
                <a:schemeClr val="tx1"/>
              </a:solidFill>
              <a:prstDash val="sysDot"/>
              <a:beve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eaLnBrk="0" hangingPunct="0"/>
              <a:endParaRPr lang="zh-CN" altLang="zh-CN" sz="1400">
                <a:latin typeface="宋体" panose="02010600030101010101" pitchFamily="2" charset="-122"/>
                <a:sym typeface="宋体" panose="02010600030101010101" pitchFamily="2" charset="-122"/>
              </a:endParaRPr>
            </a:p>
          </p:txBody>
        </p:sp>
        <p:sp>
          <p:nvSpPr>
            <p:cNvPr id="12" name="Text Box 70"/>
            <p:cNvSpPr>
              <a:spLocks noChangeArrowheads="1"/>
            </p:cNvSpPr>
            <p:nvPr/>
          </p:nvSpPr>
          <p:spPr bwMode="auto">
            <a:xfrm>
              <a:off x="3470090" y="1675258"/>
              <a:ext cx="2952326" cy="7134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ctr" eaLnBrk="0" hangingPunct="0">
                <a:lnSpc>
                  <a:spcPct val="130000"/>
                </a:lnSpc>
                <a:buClr>
                  <a:schemeClr val="accent2"/>
                </a:buClr>
              </a:pPr>
              <a:r>
                <a:rPr lang="zh-CN" altLang="en-US" sz="1600" dirty="0">
                  <a:latin typeface="+mn-ea"/>
                  <a:ea typeface="+mn-ea"/>
                  <a:sym typeface="宋体" panose="02010600030101010101" pitchFamily="2" charset="-122"/>
                </a:rPr>
                <a:t>单击此处添加文本</a:t>
              </a:r>
              <a:endParaRPr lang="en-US" sz="1600" dirty="0">
                <a:latin typeface="+mn-ea"/>
                <a:ea typeface="+mn-ea"/>
                <a:sym typeface="宋体" panose="02010600030101010101" pitchFamily="2" charset="-122"/>
              </a:endParaRPr>
            </a:p>
            <a:p>
              <a:pPr algn="ctr" eaLnBrk="0" hangingPunct="0">
                <a:lnSpc>
                  <a:spcPct val="130000"/>
                </a:lnSpc>
                <a:buClr>
                  <a:schemeClr val="accent2"/>
                </a:buClr>
              </a:pPr>
              <a:r>
                <a:rPr lang="zh-CN" altLang="en-US" sz="1600" dirty="0">
                  <a:latin typeface="+mn-ea"/>
                  <a:ea typeface="+mn-ea"/>
                  <a:sym typeface="宋体" panose="02010600030101010101" pitchFamily="2" charset="-122"/>
                </a:rPr>
                <a:t>单击此处添加文本</a:t>
              </a:r>
              <a:endParaRPr lang="en-US" sz="1600" dirty="0">
                <a:latin typeface="+mn-ea"/>
                <a:ea typeface="+mn-ea"/>
                <a:sym typeface="宋体" panose="02010600030101010101" pitchFamily="2" charset="-122"/>
              </a:endParaRPr>
            </a:p>
          </p:txBody>
        </p:sp>
      </p:grpSp>
      <p:sp>
        <p:nvSpPr>
          <p:cNvPr id="13" name="椭圆 12"/>
          <p:cNvSpPr>
            <a:spLocks noChangeArrowheads="1"/>
          </p:cNvSpPr>
          <p:nvPr/>
        </p:nvSpPr>
        <p:spPr bwMode="auto">
          <a:xfrm>
            <a:off x="1876975" y="2797701"/>
            <a:ext cx="1388473" cy="1385877"/>
          </a:xfrm>
          <a:prstGeom prst="ellipse">
            <a:avLst/>
          </a:prstGeom>
          <a:solidFill>
            <a:schemeClr val="bg1">
              <a:lumMod val="60000"/>
              <a:lumOff val="40000"/>
            </a:schemeClr>
          </a:solidFill>
          <a:ln w="25400" cap="flat" cmpd="sng">
            <a:solidFill>
              <a:srgbClr val="FFFFEB"/>
            </a:solidFill>
            <a:bevel/>
          </a:ln>
          <a:effectLst/>
        </p:spPr>
        <p:txBody>
          <a:bodyPr lIns="72574" tIns="36287" rIns="72574" bIns="36287" anchor="ct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ctr" eaLnBrk="0" hangingPunct="0"/>
            <a:r>
              <a:rPr lang="zh-CN" altLang="en-US" sz="1800" b="1" dirty="0">
                <a:solidFill>
                  <a:srgbClr val="FFFFFF"/>
                </a:solidFill>
                <a:latin typeface="+mn-ea"/>
                <a:ea typeface="+mn-ea"/>
                <a:sym typeface="宋体" panose="02010600030101010101" pitchFamily="2" charset="-122"/>
              </a:rPr>
              <a:t>文本</a:t>
            </a:r>
            <a:endParaRPr lang="zh-CN" altLang="en-US" sz="1800" dirty="0">
              <a:latin typeface="+mn-ea"/>
              <a:ea typeface="+mn-ea"/>
            </a:endParaRPr>
          </a:p>
        </p:txBody>
      </p:sp>
      <p:sp>
        <p:nvSpPr>
          <p:cNvPr id="14" name="椭圆 13"/>
          <p:cNvSpPr>
            <a:spLocks noChangeArrowheads="1"/>
          </p:cNvSpPr>
          <p:nvPr/>
        </p:nvSpPr>
        <p:spPr bwMode="auto">
          <a:xfrm>
            <a:off x="4258361" y="2871749"/>
            <a:ext cx="1388473" cy="1385877"/>
          </a:xfrm>
          <a:prstGeom prst="ellipse">
            <a:avLst/>
          </a:prstGeom>
          <a:solidFill>
            <a:schemeClr val="accent4"/>
          </a:solidFill>
          <a:ln w="25400" cap="flat" cmpd="sng">
            <a:solidFill>
              <a:srgbClr val="FFFFEB"/>
            </a:solidFill>
            <a:bevel/>
          </a:ln>
          <a:effectLst/>
        </p:spPr>
        <p:txBody>
          <a:bodyPr lIns="72574" tIns="36287" rIns="72574" bIns="36287" anchor="ct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ctr" eaLnBrk="0" hangingPunct="0"/>
            <a:r>
              <a:rPr lang="zh-CN" altLang="en-US" sz="1800" b="1" dirty="0">
                <a:solidFill>
                  <a:srgbClr val="FFFFFF"/>
                </a:solidFill>
                <a:latin typeface="+mn-ea"/>
                <a:ea typeface="+mn-ea"/>
                <a:sym typeface="宋体" panose="02010600030101010101" pitchFamily="2" charset="-122"/>
              </a:rPr>
              <a:t>文本</a:t>
            </a:r>
            <a:endParaRPr lang="zh-CN" altLang="en-US" sz="1800" dirty="0">
              <a:latin typeface="+mn-ea"/>
              <a:ea typeface="+mn-ea"/>
            </a:endParaRPr>
          </a:p>
        </p:txBody>
      </p:sp>
      <p:sp>
        <p:nvSpPr>
          <p:cNvPr id="15" name="椭圆 14"/>
          <p:cNvSpPr>
            <a:spLocks noChangeArrowheads="1"/>
          </p:cNvSpPr>
          <p:nvPr/>
        </p:nvSpPr>
        <p:spPr bwMode="auto">
          <a:xfrm>
            <a:off x="6580606" y="2811967"/>
            <a:ext cx="1388473" cy="1385877"/>
          </a:xfrm>
          <a:prstGeom prst="ellipse">
            <a:avLst/>
          </a:prstGeom>
          <a:solidFill>
            <a:schemeClr val="bg1">
              <a:lumMod val="60000"/>
              <a:lumOff val="40000"/>
            </a:schemeClr>
          </a:solidFill>
          <a:ln w="25400" cap="flat" cmpd="sng">
            <a:solidFill>
              <a:srgbClr val="FFFFEB"/>
            </a:solidFill>
            <a:bevel/>
          </a:ln>
          <a:effectLst/>
        </p:spPr>
        <p:txBody>
          <a:bodyPr lIns="72574" tIns="36287" rIns="72574" bIns="36287" anchor="ct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ctr" eaLnBrk="0" hangingPunct="0"/>
            <a:r>
              <a:rPr lang="zh-CN" altLang="en-US" sz="1800" b="1" dirty="0">
                <a:solidFill>
                  <a:srgbClr val="FFFFFF"/>
                </a:solidFill>
                <a:latin typeface="+mn-ea"/>
                <a:ea typeface="+mn-ea"/>
                <a:sym typeface="宋体" panose="02010600030101010101" pitchFamily="2" charset="-122"/>
              </a:rPr>
              <a:t>文本</a:t>
            </a:r>
            <a:endParaRPr lang="zh-CN" altLang="en-US" sz="1800" dirty="0">
              <a:latin typeface="+mn-ea"/>
              <a:ea typeface="+mn-ea"/>
            </a:endParaRPr>
          </a:p>
        </p:txBody>
      </p:sp>
      <p:sp>
        <p:nvSpPr>
          <p:cNvPr id="16" name="椭圆 15"/>
          <p:cNvSpPr>
            <a:spLocks noChangeArrowheads="1"/>
          </p:cNvSpPr>
          <p:nvPr/>
        </p:nvSpPr>
        <p:spPr bwMode="auto">
          <a:xfrm>
            <a:off x="8952127" y="2844454"/>
            <a:ext cx="1388473" cy="1385877"/>
          </a:xfrm>
          <a:prstGeom prst="ellipse">
            <a:avLst/>
          </a:prstGeom>
          <a:solidFill>
            <a:schemeClr val="tx2"/>
          </a:solidFill>
          <a:ln w="25400" cap="flat" cmpd="sng">
            <a:solidFill>
              <a:srgbClr val="FFFFEB"/>
            </a:solidFill>
            <a:bevel/>
          </a:ln>
          <a:effectLst/>
        </p:spPr>
        <p:txBody>
          <a:bodyPr lIns="72574" tIns="36287" rIns="72574" bIns="36287" anchor="ct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ctr" eaLnBrk="0" hangingPunct="0"/>
            <a:r>
              <a:rPr lang="zh-CN" altLang="en-US" sz="1800" b="1" dirty="0">
                <a:solidFill>
                  <a:srgbClr val="FFFFFF"/>
                </a:solidFill>
                <a:latin typeface="+mn-ea"/>
                <a:ea typeface="+mn-ea"/>
                <a:sym typeface="宋体" panose="02010600030101010101" pitchFamily="2" charset="-122"/>
              </a:rPr>
              <a:t>文本</a:t>
            </a:r>
            <a:endParaRPr lang="zh-CN" altLang="en-US" sz="1800" dirty="0">
              <a:latin typeface="+mn-ea"/>
              <a:ea typeface="+mn-ea"/>
            </a:endParaRPr>
          </a:p>
        </p:txBody>
      </p:sp>
      <p:grpSp>
        <p:nvGrpSpPr>
          <p:cNvPr id="17" name="Group 6"/>
          <p:cNvGrpSpPr/>
          <p:nvPr/>
        </p:nvGrpSpPr>
        <p:grpSpPr bwMode="auto">
          <a:xfrm>
            <a:off x="5801504" y="4381292"/>
            <a:ext cx="3010236" cy="1134615"/>
            <a:chOff x="0" y="0"/>
            <a:chExt cx="1856582" cy="881252"/>
          </a:xfrm>
        </p:grpSpPr>
        <p:sp>
          <p:nvSpPr>
            <p:cNvPr id="18" name="Line 58"/>
            <p:cNvSpPr>
              <a:spLocks noChangeShapeType="1"/>
            </p:cNvSpPr>
            <p:nvPr/>
          </p:nvSpPr>
          <p:spPr bwMode="auto">
            <a:xfrm>
              <a:off x="913706" y="0"/>
              <a:ext cx="1" cy="334963"/>
            </a:xfrm>
            <a:prstGeom prst="line">
              <a:avLst/>
            </a:prstGeom>
            <a:noFill/>
            <a:ln w="19050" cap="flat" cmpd="sng">
              <a:solidFill>
                <a:schemeClr val="tx1"/>
              </a:solidFill>
              <a:beve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eaLnBrk="0" hangingPunct="0"/>
              <a:endParaRPr lang="zh-CN" altLang="zh-CN" sz="1400">
                <a:latin typeface="宋体" panose="02010600030101010101" pitchFamily="2" charset="-122"/>
                <a:sym typeface="宋体" panose="02010600030101010101" pitchFamily="2" charset="-122"/>
              </a:endParaRPr>
            </a:p>
          </p:txBody>
        </p:sp>
        <p:sp>
          <p:nvSpPr>
            <p:cNvPr id="19" name="Line 59"/>
            <p:cNvSpPr>
              <a:spLocks noChangeShapeType="1"/>
            </p:cNvSpPr>
            <p:nvPr/>
          </p:nvSpPr>
          <p:spPr bwMode="auto">
            <a:xfrm flipH="1">
              <a:off x="158056" y="344488"/>
              <a:ext cx="1495425" cy="1"/>
            </a:xfrm>
            <a:prstGeom prst="line">
              <a:avLst/>
            </a:prstGeom>
            <a:noFill/>
            <a:ln w="19050" cap="flat" cmpd="sng">
              <a:solidFill>
                <a:schemeClr val="tx1"/>
              </a:solidFill>
              <a:prstDash val="sysDot"/>
              <a:beve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eaLnBrk="0" hangingPunct="0"/>
              <a:endParaRPr lang="zh-CN" altLang="zh-CN" sz="1400">
                <a:latin typeface="宋体" panose="02010600030101010101" pitchFamily="2" charset="-122"/>
                <a:sym typeface="宋体" panose="02010600030101010101" pitchFamily="2" charset="-122"/>
              </a:endParaRPr>
            </a:p>
          </p:txBody>
        </p:sp>
        <p:sp>
          <p:nvSpPr>
            <p:cNvPr id="20" name="Text Box 60"/>
            <p:cNvSpPr>
              <a:spLocks noChangeArrowheads="1"/>
            </p:cNvSpPr>
            <p:nvPr/>
          </p:nvSpPr>
          <p:spPr bwMode="auto">
            <a:xfrm>
              <a:off x="0" y="327111"/>
              <a:ext cx="1856582" cy="5541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ctr" eaLnBrk="0" hangingPunct="0">
                <a:lnSpc>
                  <a:spcPct val="130000"/>
                </a:lnSpc>
                <a:buClr>
                  <a:schemeClr val="hlink"/>
                </a:buClr>
              </a:pPr>
              <a:r>
                <a:rPr lang="en-US" sz="1600" dirty="0">
                  <a:latin typeface="+mn-ea"/>
                  <a:ea typeface="+mn-ea"/>
                  <a:sym typeface="宋体" panose="02010600030101010101" pitchFamily="2" charset="-122"/>
                </a:rPr>
                <a:t> </a:t>
              </a:r>
              <a:r>
                <a:rPr lang="zh-CN" altLang="en-US" sz="1600" dirty="0">
                  <a:latin typeface="+mn-ea"/>
                  <a:ea typeface="+mn-ea"/>
                  <a:sym typeface="宋体" panose="02010600030101010101" pitchFamily="2" charset="-122"/>
                </a:rPr>
                <a:t>单击此处添加文本</a:t>
              </a:r>
              <a:endParaRPr lang="en-US" sz="1600" dirty="0">
                <a:latin typeface="+mn-ea"/>
                <a:ea typeface="+mn-ea"/>
                <a:sym typeface="宋体" panose="02010600030101010101" pitchFamily="2" charset="-122"/>
              </a:endParaRPr>
            </a:p>
            <a:p>
              <a:pPr algn="ctr" eaLnBrk="0" hangingPunct="0">
                <a:lnSpc>
                  <a:spcPct val="130000"/>
                </a:lnSpc>
                <a:buClr>
                  <a:schemeClr val="hlink"/>
                </a:buClr>
              </a:pPr>
              <a:r>
                <a:rPr lang="en-US" sz="1600" dirty="0">
                  <a:latin typeface="+mn-ea"/>
                  <a:ea typeface="+mn-ea"/>
                  <a:sym typeface="宋体" panose="02010600030101010101" pitchFamily="2" charset="-122"/>
                </a:rPr>
                <a:t> </a:t>
              </a:r>
              <a:r>
                <a:rPr lang="zh-CN" altLang="en-US" sz="1600" dirty="0">
                  <a:latin typeface="+mn-ea"/>
                  <a:ea typeface="+mn-ea"/>
                  <a:sym typeface="宋体" panose="02010600030101010101" pitchFamily="2" charset="-122"/>
                </a:rPr>
                <a:t>单击此处添加文本</a:t>
              </a:r>
              <a:endParaRPr lang="en-US" sz="1600" dirty="0">
                <a:latin typeface="+mn-ea"/>
                <a:ea typeface="+mn-ea"/>
                <a:sym typeface="宋体" panose="02010600030101010101" pitchFamily="2" charset="-122"/>
              </a:endParaRPr>
            </a:p>
          </p:txBody>
        </p:sp>
      </p:grpSp>
      <p:grpSp>
        <p:nvGrpSpPr>
          <p:cNvPr id="21" name="组合 20"/>
          <p:cNvGrpSpPr/>
          <p:nvPr/>
        </p:nvGrpSpPr>
        <p:grpSpPr>
          <a:xfrm>
            <a:off x="8196469" y="1659638"/>
            <a:ext cx="2952326" cy="1098602"/>
            <a:chOff x="3470090" y="1675258"/>
            <a:chExt cx="2952326" cy="1098602"/>
          </a:xfrm>
        </p:grpSpPr>
        <p:sp>
          <p:nvSpPr>
            <p:cNvPr id="22" name="Line 68"/>
            <p:cNvSpPr>
              <a:spLocks noChangeShapeType="1"/>
            </p:cNvSpPr>
            <p:nvPr/>
          </p:nvSpPr>
          <p:spPr bwMode="auto">
            <a:xfrm>
              <a:off x="4910658" y="2451956"/>
              <a:ext cx="0" cy="321904"/>
            </a:xfrm>
            <a:prstGeom prst="line">
              <a:avLst/>
            </a:prstGeom>
            <a:noFill/>
            <a:ln w="19050" cap="flat" cmpd="sng">
              <a:solidFill>
                <a:schemeClr val="tx1"/>
              </a:solidFill>
              <a:beve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eaLnBrk="0" hangingPunct="0"/>
              <a:endParaRPr lang="zh-CN" altLang="zh-CN" sz="1400">
                <a:latin typeface="宋体" panose="02010600030101010101" pitchFamily="2" charset="-122"/>
                <a:sym typeface="宋体" panose="02010600030101010101" pitchFamily="2" charset="-122"/>
              </a:endParaRPr>
            </a:p>
          </p:txBody>
        </p:sp>
        <p:sp>
          <p:nvSpPr>
            <p:cNvPr id="23" name="Line 69"/>
            <p:cNvSpPr>
              <a:spLocks noChangeShapeType="1"/>
            </p:cNvSpPr>
            <p:nvPr/>
          </p:nvSpPr>
          <p:spPr bwMode="auto">
            <a:xfrm flipH="1">
              <a:off x="3470090" y="2441093"/>
              <a:ext cx="2872531" cy="1"/>
            </a:xfrm>
            <a:prstGeom prst="line">
              <a:avLst/>
            </a:prstGeom>
            <a:noFill/>
            <a:ln w="19050" cap="flat" cmpd="sng">
              <a:solidFill>
                <a:schemeClr val="tx1"/>
              </a:solidFill>
              <a:prstDash val="sysDot"/>
              <a:beve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eaLnBrk="0" hangingPunct="0"/>
              <a:endParaRPr lang="zh-CN" altLang="zh-CN" sz="1400">
                <a:latin typeface="宋体" panose="02010600030101010101" pitchFamily="2" charset="-122"/>
                <a:sym typeface="宋体" panose="02010600030101010101" pitchFamily="2" charset="-122"/>
              </a:endParaRPr>
            </a:p>
          </p:txBody>
        </p:sp>
        <p:sp>
          <p:nvSpPr>
            <p:cNvPr id="24" name="Text Box 70"/>
            <p:cNvSpPr>
              <a:spLocks noChangeArrowheads="1"/>
            </p:cNvSpPr>
            <p:nvPr/>
          </p:nvSpPr>
          <p:spPr bwMode="auto">
            <a:xfrm>
              <a:off x="3470090" y="1675258"/>
              <a:ext cx="2952326" cy="7134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ctr" eaLnBrk="0" hangingPunct="0">
                <a:lnSpc>
                  <a:spcPct val="130000"/>
                </a:lnSpc>
                <a:buClr>
                  <a:schemeClr val="accent2"/>
                </a:buClr>
              </a:pPr>
              <a:r>
                <a:rPr lang="zh-CN" altLang="en-US" sz="1600" dirty="0">
                  <a:latin typeface="+mn-ea"/>
                  <a:ea typeface="+mn-ea"/>
                  <a:sym typeface="宋体" panose="02010600030101010101" pitchFamily="2" charset="-122"/>
                </a:rPr>
                <a:t>单击此处添加文本</a:t>
              </a:r>
              <a:endParaRPr lang="en-US" sz="1600" dirty="0">
                <a:latin typeface="+mn-ea"/>
                <a:ea typeface="+mn-ea"/>
                <a:sym typeface="宋体" panose="02010600030101010101" pitchFamily="2" charset="-122"/>
              </a:endParaRPr>
            </a:p>
            <a:p>
              <a:pPr algn="ctr" eaLnBrk="0" hangingPunct="0">
                <a:lnSpc>
                  <a:spcPct val="130000"/>
                </a:lnSpc>
                <a:buClr>
                  <a:schemeClr val="accent2"/>
                </a:buClr>
              </a:pPr>
              <a:r>
                <a:rPr lang="zh-CN" altLang="en-US" sz="1600" dirty="0">
                  <a:latin typeface="+mn-ea"/>
                  <a:ea typeface="+mn-ea"/>
                  <a:sym typeface="宋体" panose="02010600030101010101" pitchFamily="2" charset="-122"/>
                </a:rPr>
                <a:t>单击此处添加文本</a:t>
              </a:r>
              <a:endParaRPr lang="en-US" sz="1600" dirty="0">
                <a:latin typeface="+mn-ea"/>
                <a:ea typeface="+mn-ea"/>
                <a:sym typeface="宋体" panose="02010600030101010101" pitchFamily="2" charset="-122"/>
              </a:endParaRPr>
            </a:p>
          </p:txBody>
        </p:sp>
      </p:grpSp>
      <p:sp>
        <p:nvSpPr>
          <p:cNvPr id="25" name="Freeform 5"/>
          <p:cNvSpPr>
            <a:spLocks noEditPoints="1"/>
          </p:cNvSpPr>
          <p:nvPr/>
        </p:nvSpPr>
        <p:spPr bwMode="auto">
          <a:xfrm>
            <a:off x="897640" y="632442"/>
            <a:ext cx="289716" cy="414420"/>
          </a:xfrm>
          <a:custGeom>
            <a:avLst/>
            <a:gdLst>
              <a:gd name="T0" fmla="*/ 32 w 481"/>
              <a:gd name="T1" fmla="*/ 384 h 701"/>
              <a:gd name="T2" fmla="*/ 84 w 481"/>
              <a:gd name="T3" fmla="*/ 428 h 701"/>
              <a:gd name="T4" fmla="*/ 83 w 481"/>
              <a:gd name="T5" fmla="*/ 394 h 701"/>
              <a:gd name="T6" fmla="*/ 137 w 481"/>
              <a:gd name="T7" fmla="*/ 418 h 701"/>
              <a:gd name="T8" fmla="*/ 157 w 481"/>
              <a:gd name="T9" fmla="*/ 432 h 701"/>
              <a:gd name="T10" fmla="*/ 113 w 481"/>
              <a:gd name="T11" fmla="*/ 488 h 701"/>
              <a:gd name="T12" fmla="*/ 90 w 481"/>
              <a:gd name="T13" fmla="*/ 500 h 701"/>
              <a:gd name="T14" fmla="*/ 137 w 481"/>
              <a:gd name="T15" fmla="*/ 527 h 701"/>
              <a:gd name="T16" fmla="*/ 142 w 481"/>
              <a:gd name="T17" fmla="*/ 534 h 701"/>
              <a:gd name="T18" fmla="*/ 208 w 481"/>
              <a:gd name="T19" fmla="*/ 626 h 701"/>
              <a:gd name="T20" fmla="*/ 203 w 481"/>
              <a:gd name="T21" fmla="*/ 594 h 701"/>
              <a:gd name="T22" fmla="*/ 262 w 481"/>
              <a:gd name="T23" fmla="*/ 522 h 701"/>
              <a:gd name="T24" fmla="*/ 210 w 481"/>
              <a:gd name="T25" fmla="*/ 492 h 701"/>
              <a:gd name="T26" fmla="*/ 159 w 481"/>
              <a:gd name="T27" fmla="*/ 483 h 701"/>
              <a:gd name="T28" fmla="*/ 378 w 481"/>
              <a:gd name="T29" fmla="*/ 439 h 701"/>
              <a:gd name="T30" fmla="*/ 406 w 481"/>
              <a:gd name="T31" fmla="*/ 596 h 701"/>
              <a:gd name="T32" fmla="*/ 308 w 481"/>
              <a:gd name="T33" fmla="*/ 622 h 701"/>
              <a:gd name="T34" fmla="*/ 331 w 481"/>
              <a:gd name="T35" fmla="*/ 505 h 701"/>
              <a:gd name="T36" fmla="*/ 356 w 481"/>
              <a:gd name="T37" fmla="*/ 579 h 701"/>
              <a:gd name="T38" fmla="*/ 331 w 481"/>
              <a:gd name="T39" fmla="*/ 471 h 701"/>
              <a:gd name="T40" fmla="*/ 283 w 481"/>
              <a:gd name="T41" fmla="*/ 634 h 701"/>
              <a:gd name="T42" fmla="*/ 405 w 481"/>
              <a:gd name="T43" fmla="*/ 640 h 701"/>
              <a:gd name="T44" fmla="*/ 447 w 481"/>
              <a:gd name="T45" fmla="*/ 492 h 701"/>
              <a:gd name="T46" fmla="*/ 438 w 481"/>
              <a:gd name="T47" fmla="*/ 343 h 701"/>
              <a:gd name="T48" fmla="*/ 470 w 481"/>
              <a:gd name="T49" fmla="*/ 182 h 701"/>
              <a:gd name="T50" fmla="*/ 425 w 481"/>
              <a:gd name="T51" fmla="*/ 38 h 701"/>
              <a:gd name="T52" fmla="*/ 282 w 481"/>
              <a:gd name="T53" fmla="*/ 105 h 701"/>
              <a:gd name="T54" fmla="*/ 357 w 481"/>
              <a:gd name="T55" fmla="*/ 221 h 701"/>
              <a:gd name="T56" fmla="*/ 348 w 481"/>
              <a:gd name="T57" fmla="*/ 144 h 701"/>
              <a:gd name="T58" fmla="*/ 317 w 481"/>
              <a:gd name="T59" fmla="*/ 177 h 701"/>
              <a:gd name="T60" fmla="*/ 330 w 481"/>
              <a:gd name="T61" fmla="*/ 43 h 701"/>
              <a:gd name="T62" fmla="*/ 431 w 481"/>
              <a:gd name="T63" fmla="*/ 126 h 701"/>
              <a:gd name="T64" fmla="*/ 347 w 481"/>
              <a:gd name="T65" fmla="*/ 244 h 701"/>
              <a:gd name="T66" fmla="*/ 163 w 481"/>
              <a:gd name="T67" fmla="*/ 237 h 701"/>
              <a:gd name="T68" fmla="*/ 210 w 481"/>
              <a:gd name="T69" fmla="*/ 210 h 701"/>
              <a:gd name="T70" fmla="*/ 262 w 481"/>
              <a:gd name="T71" fmla="*/ 179 h 701"/>
              <a:gd name="T72" fmla="*/ 207 w 481"/>
              <a:gd name="T73" fmla="*/ 106 h 701"/>
              <a:gd name="T74" fmla="*/ 235 w 481"/>
              <a:gd name="T75" fmla="*/ 89 h 701"/>
              <a:gd name="T76" fmla="*/ 168 w 481"/>
              <a:gd name="T77" fmla="*/ 150 h 701"/>
              <a:gd name="T78" fmla="*/ 137 w 481"/>
              <a:gd name="T79" fmla="*/ 182 h 701"/>
              <a:gd name="T80" fmla="*/ 98 w 481"/>
              <a:gd name="T81" fmla="*/ 183 h 701"/>
              <a:gd name="T82" fmla="*/ 110 w 481"/>
              <a:gd name="T83" fmla="*/ 230 h 701"/>
              <a:gd name="T84" fmla="*/ 136 w 481"/>
              <a:gd name="T85" fmla="*/ 237 h 701"/>
              <a:gd name="T86" fmla="*/ 139 w 481"/>
              <a:gd name="T87" fmla="*/ 303 h 701"/>
              <a:gd name="T88" fmla="*/ 114 w 481"/>
              <a:gd name="T89" fmla="*/ 301 h 701"/>
              <a:gd name="T90" fmla="*/ 110 w 481"/>
              <a:gd name="T91" fmla="*/ 298 h 701"/>
              <a:gd name="T92" fmla="*/ 31 w 481"/>
              <a:gd name="T93" fmla="*/ 292 h 701"/>
              <a:gd name="T94" fmla="*/ 86 w 481"/>
              <a:gd name="T95" fmla="*/ 334 h 701"/>
              <a:gd name="T96" fmla="*/ 292 w 481"/>
              <a:gd name="T97" fmla="*/ 286 h 701"/>
              <a:gd name="T98" fmla="*/ 345 w 481"/>
              <a:gd name="T99" fmla="*/ 335 h 701"/>
              <a:gd name="T100" fmla="*/ 316 w 481"/>
              <a:gd name="T101" fmla="*/ 402 h 701"/>
              <a:gd name="T102" fmla="*/ 376 w 481"/>
              <a:gd name="T103" fmla="*/ 390 h 701"/>
              <a:gd name="T104" fmla="*/ 246 w 481"/>
              <a:gd name="T105" fmla="*/ 386 h 701"/>
              <a:gd name="T106" fmla="*/ 16 w 481"/>
              <a:gd name="T107" fmla="*/ 36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1" h="701">
                <a:moveTo>
                  <a:pt x="131" y="351"/>
                </a:moveTo>
                <a:cubicBezTo>
                  <a:pt x="127" y="357"/>
                  <a:pt x="113" y="377"/>
                  <a:pt x="86" y="367"/>
                </a:cubicBezTo>
                <a:cubicBezTo>
                  <a:pt x="86" y="367"/>
                  <a:pt x="77" y="376"/>
                  <a:pt x="68" y="375"/>
                </a:cubicBezTo>
                <a:cubicBezTo>
                  <a:pt x="68" y="375"/>
                  <a:pt x="58" y="364"/>
                  <a:pt x="48" y="367"/>
                </a:cubicBezTo>
                <a:cubicBezTo>
                  <a:pt x="38" y="370"/>
                  <a:pt x="34" y="381"/>
                  <a:pt x="32" y="384"/>
                </a:cubicBezTo>
                <a:cubicBezTo>
                  <a:pt x="31" y="387"/>
                  <a:pt x="28" y="398"/>
                  <a:pt x="29" y="408"/>
                </a:cubicBezTo>
                <a:cubicBezTo>
                  <a:pt x="29" y="408"/>
                  <a:pt x="29" y="410"/>
                  <a:pt x="31" y="409"/>
                </a:cubicBezTo>
                <a:cubicBezTo>
                  <a:pt x="39" y="405"/>
                  <a:pt x="45" y="404"/>
                  <a:pt x="54" y="408"/>
                </a:cubicBezTo>
                <a:cubicBezTo>
                  <a:pt x="57" y="409"/>
                  <a:pt x="61" y="411"/>
                  <a:pt x="64" y="415"/>
                </a:cubicBezTo>
                <a:cubicBezTo>
                  <a:pt x="64" y="415"/>
                  <a:pt x="75" y="426"/>
                  <a:pt x="84" y="428"/>
                </a:cubicBezTo>
                <a:cubicBezTo>
                  <a:pt x="93" y="431"/>
                  <a:pt x="100" y="427"/>
                  <a:pt x="103" y="425"/>
                </a:cubicBezTo>
                <a:cubicBezTo>
                  <a:pt x="106" y="422"/>
                  <a:pt x="112" y="415"/>
                  <a:pt x="110" y="403"/>
                </a:cubicBezTo>
                <a:cubicBezTo>
                  <a:pt x="107" y="391"/>
                  <a:pt x="97" y="390"/>
                  <a:pt x="94" y="391"/>
                </a:cubicBezTo>
                <a:cubicBezTo>
                  <a:pt x="92" y="391"/>
                  <a:pt x="88" y="393"/>
                  <a:pt x="86" y="398"/>
                </a:cubicBezTo>
                <a:cubicBezTo>
                  <a:pt x="83" y="404"/>
                  <a:pt x="79" y="397"/>
                  <a:pt x="83" y="394"/>
                </a:cubicBezTo>
                <a:cubicBezTo>
                  <a:pt x="86" y="390"/>
                  <a:pt x="88" y="388"/>
                  <a:pt x="88" y="388"/>
                </a:cubicBezTo>
                <a:cubicBezTo>
                  <a:pt x="97" y="382"/>
                  <a:pt x="112" y="390"/>
                  <a:pt x="114" y="400"/>
                </a:cubicBezTo>
                <a:cubicBezTo>
                  <a:pt x="114" y="400"/>
                  <a:pt x="116" y="412"/>
                  <a:pt x="116" y="415"/>
                </a:cubicBezTo>
                <a:cubicBezTo>
                  <a:pt x="116" y="415"/>
                  <a:pt x="123" y="423"/>
                  <a:pt x="129" y="423"/>
                </a:cubicBezTo>
                <a:cubicBezTo>
                  <a:pt x="129" y="423"/>
                  <a:pt x="135" y="424"/>
                  <a:pt x="137" y="418"/>
                </a:cubicBezTo>
                <a:cubicBezTo>
                  <a:pt x="137" y="418"/>
                  <a:pt x="136" y="415"/>
                  <a:pt x="136" y="412"/>
                </a:cubicBezTo>
                <a:cubicBezTo>
                  <a:pt x="135" y="410"/>
                  <a:pt x="134" y="402"/>
                  <a:pt x="139" y="399"/>
                </a:cubicBezTo>
                <a:cubicBezTo>
                  <a:pt x="139" y="399"/>
                  <a:pt x="144" y="391"/>
                  <a:pt x="156" y="392"/>
                </a:cubicBezTo>
                <a:cubicBezTo>
                  <a:pt x="156" y="392"/>
                  <a:pt x="170" y="394"/>
                  <a:pt x="170" y="408"/>
                </a:cubicBezTo>
                <a:cubicBezTo>
                  <a:pt x="170" y="420"/>
                  <a:pt x="152" y="438"/>
                  <a:pt x="157" y="432"/>
                </a:cubicBezTo>
                <a:cubicBezTo>
                  <a:pt x="157" y="432"/>
                  <a:pt x="147" y="441"/>
                  <a:pt x="143" y="443"/>
                </a:cubicBezTo>
                <a:cubicBezTo>
                  <a:pt x="139" y="446"/>
                  <a:pt x="136" y="454"/>
                  <a:pt x="136" y="465"/>
                </a:cubicBezTo>
                <a:cubicBezTo>
                  <a:pt x="136" y="475"/>
                  <a:pt x="137" y="486"/>
                  <a:pt x="137" y="486"/>
                </a:cubicBezTo>
                <a:cubicBezTo>
                  <a:pt x="137" y="486"/>
                  <a:pt x="137" y="496"/>
                  <a:pt x="126" y="497"/>
                </a:cubicBezTo>
                <a:cubicBezTo>
                  <a:pt x="126" y="497"/>
                  <a:pt x="118" y="497"/>
                  <a:pt x="113" y="488"/>
                </a:cubicBezTo>
                <a:cubicBezTo>
                  <a:pt x="113" y="488"/>
                  <a:pt x="111" y="484"/>
                  <a:pt x="111" y="478"/>
                </a:cubicBezTo>
                <a:cubicBezTo>
                  <a:pt x="111" y="478"/>
                  <a:pt x="113" y="473"/>
                  <a:pt x="110" y="471"/>
                </a:cubicBezTo>
                <a:cubicBezTo>
                  <a:pt x="106" y="470"/>
                  <a:pt x="104" y="470"/>
                  <a:pt x="100" y="473"/>
                </a:cubicBezTo>
                <a:cubicBezTo>
                  <a:pt x="100" y="473"/>
                  <a:pt x="94" y="478"/>
                  <a:pt x="92" y="482"/>
                </a:cubicBezTo>
                <a:cubicBezTo>
                  <a:pt x="92" y="482"/>
                  <a:pt x="88" y="492"/>
                  <a:pt x="90" y="500"/>
                </a:cubicBezTo>
                <a:cubicBezTo>
                  <a:pt x="91" y="508"/>
                  <a:pt x="99" y="512"/>
                  <a:pt x="100" y="513"/>
                </a:cubicBezTo>
                <a:cubicBezTo>
                  <a:pt x="98" y="516"/>
                  <a:pt x="97" y="519"/>
                  <a:pt x="97" y="521"/>
                </a:cubicBezTo>
                <a:cubicBezTo>
                  <a:pt x="98" y="529"/>
                  <a:pt x="108" y="534"/>
                  <a:pt x="115" y="536"/>
                </a:cubicBezTo>
                <a:cubicBezTo>
                  <a:pt x="119" y="537"/>
                  <a:pt x="122" y="536"/>
                  <a:pt x="126" y="535"/>
                </a:cubicBezTo>
                <a:cubicBezTo>
                  <a:pt x="126" y="535"/>
                  <a:pt x="135" y="531"/>
                  <a:pt x="137" y="527"/>
                </a:cubicBezTo>
                <a:cubicBezTo>
                  <a:pt x="137" y="527"/>
                  <a:pt x="140" y="523"/>
                  <a:pt x="137" y="519"/>
                </a:cubicBezTo>
                <a:cubicBezTo>
                  <a:pt x="134" y="516"/>
                  <a:pt x="136" y="514"/>
                  <a:pt x="138" y="513"/>
                </a:cubicBezTo>
                <a:cubicBezTo>
                  <a:pt x="138" y="513"/>
                  <a:pt x="142" y="512"/>
                  <a:pt x="143" y="518"/>
                </a:cubicBezTo>
                <a:cubicBezTo>
                  <a:pt x="143" y="518"/>
                  <a:pt x="145" y="522"/>
                  <a:pt x="143" y="527"/>
                </a:cubicBezTo>
                <a:cubicBezTo>
                  <a:pt x="143" y="527"/>
                  <a:pt x="139" y="530"/>
                  <a:pt x="142" y="534"/>
                </a:cubicBezTo>
                <a:cubicBezTo>
                  <a:pt x="142" y="534"/>
                  <a:pt x="155" y="553"/>
                  <a:pt x="168" y="552"/>
                </a:cubicBezTo>
                <a:cubicBezTo>
                  <a:pt x="168" y="552"/>
                  <a:pt x="174" y="553"/>
                  <a:pt x="171" y="561"/>
                </a:cubicBezTo>
                <a:cubicBezTo>
                  <a:pt x="171" y="561"/>
                  <a:pt x="167" y="576"/>
                  <a:pt x="167" y="583"/>
                </a:cubicBezTo>
                <a:cubicBezTo>
                  <a:pt x="168" y="591"/>
                  <a:pt x="169" y="602"/>
                  <a:pt x="178" y="612"/>
                </a:cubicBezTo>
                <a:cubicBezTo>
                  <a:pt x="178" y="612"/>
                  <a:pt x="189" y="625"/>
                  <a:pt x="208" y="626"/>
                </a:cubicBezTo>
                <a:cubicBezTo>
                  <a:pt x="208" y="626"/>
                  <a:pt x="223" y="627"/>
                  <a:pt x="235" y="612"/>
                </a:cubicBezTo>
                <a:cubicBezTo>
                  <a:pt x="235" y="612"/>
                  <a:pt x="246" y="602"/>
                  <a:pt x="240" y="586"/>
                </a:cubicBezTo>
                <a:cubicBezTo>
                  <a:pt x="240" y="586"/>
                  <a:pt x="234" y="576"/>
                  <a:pt x="223" y="584"/>
                </a:cubicBezTo>
                <a:cubicBezTo>
                  <a:pt x="220" y="587"/>
                  <a:pt x="219" y="590"/>
                  <a:pt x="216" y="593"/>
                </a:cubicBezTo>
                <a:cubicBezTo>
                  <a:pt x="213" y="597"/>
                  <a:pt x="207" y="597"/>
                  <a:pt x="203" y="594"/>
                </a:cubicBezTo>
                <a:cubicBezTo>
                  <a:pt x="200" y="591"/>
                  <a:pt x="198" y="588"/>
                  <a:pt x="197" y="583"/>
                </a:cubicBezTo>
                <a:cubicBezTo>
                  <a:pt x="197" y="580"/>
                  <a:pt x="197" y="575"/>
                  <a:pt x="200" y="570"/>
                </a:cubicBezTo>
                <a:cubicBezTo>
                  <a:pt x="200" y="570"/>
                  <a:pt x="208" y="560"/>
                  <a:pt x="218" y="557"/>
                </a:cubicBezTo>
                <a:cubicBezTo>
                  <a:pt x="218" y="557"/>
                  <a:pt x="239" y="551"/>
                  <a:pt x="244" y="544"/>
                </a:cubicBezTo>
                <a:cubicBezTo>
                  <a:pt x="244" y="544"/>
                  <a:pt x="259" y="532"/>
                  <a:pt x="262" y="522"/>
                </a:cubicBezTo>
                <a:cubicBezTo>
                  <a:pt x="262" y="522"/>
                  <a:pt x="269" y="505"/>
                  <a:pt x="265" y="491"/>
                </a:cubicBezTo>
                <a:cubicBezTo>
                  <a:pt x="265" y="491"/>
                  <a:pt x="261" y="473"/>
                  <a:pt x="249" y="466"/>
                </a:cubicBezTo>
                <a:cubicBezTo>
                  <a:pt x="249" y="466"/>
                  <a:pt x="231" y="454"/>
                  <a:pt x="217" y="462"/>
                </a:cubicBezTo>
                <a:cubicBezTo>
                  <a:pt x="217" y="462"/>
                  <a:pt x="204" y="465"/>
                  <a:pt x="203" y="480"/>
                </a:cubicBezTo>
                <a:cubicBezTo>
                  <a:pt x="203" y="480"/>
                  <a:pt x="201" y="489"/>
                  <a:pt x="210" y="492"/>
                </a:cubicBezTo>
                <a:cubicBezTo>
                  <a:pt x="210" y="492"/>
                  <a:pt x="215" y="492"/>
                  <a:pt x="221" y="493"/>
                </a:cubicBezTo>
                <a:cubicBezTo>
                  <a:pt x="221" y="493"/>
                  <a:pt x="230" y="493"/>
                  <a:pt x="230" y="505"/>
                </a:cubicBezTo>
                <a:cubicBezTo>
                  <a:pt x="230" y="505"/>
                  <a:pt x="228" y="523"/>
                  <a:pt x="211" y="527"/>
                </a:cubicBezTo>
                <a:cubicBezTo>
                  <a:pt x="211" y="527"/>
                  <a:pt x="189" y="531"/>
                  <a:pt x="172" y="512"/>
                </a:cubicBezTo>
                <a:cubicBezTo>
                  <a:pt x="172" y="512"/>
                  <a:pt x="159" y="501"/>
                  <a:pt x="159" y="483"/>
                </a:cubicBezTo>
                <a:cubicBezTo>
                  <a:pt x="157" y="452"/>
                  <a:pt x="198" y="419"/>
                  <a:pt x="228" y="423"/>
                </a:cubicBezTo>
                <a:cubicBezTo>
                  <a:pt x="228" y="423"/>
                  <a:pt x="241" y="424"/>
                  <a:pt x="255" y="433"/>
                </a:cubicBezTo>
                <a:cubicBezTo>
                  <a:pt x="255" y="433"/>
                  <a:pt x="290" y="457"/>
                  <a:pt x="299" y="459"/>
                </a:cubicBezTo>
                <a:cubicBezTo>
                  <a:pt x="299" y="459"/>
                  <a:pt x="320" y="466"/>
                  <a:pt x="347" y="457"/>
                </a:cubicBezTo>
                <a:cubicBezTo>
                  <a:pt x="347" y="457"/>
                  <a:pt x="367" y="450"/>
                  <a:pt x="378" y="439"/>
                </a:cubicBezTo>
                <a:cubicBezTo>
                  <a:pt x="378" y="439"/>
                  <a:pt x="404" y="443"/>
                  <a:pt x="416" y="462"/>
                </a:cubicBezTo>
                <a:cubicBezTo>
                  <a:pt x="416" y="462"/>
                  <a:pt x="429" y="479"/>
                  <a:pt x="428" y="504"/>
                </a:cubicBezTo>
                <a:cubicBezTo>
                  <a:pt x="428" y="504"/>
                  <a:pt x="445" y="526"/>
                  <a:pt x="445" y="540"/>
                </a:cubicBezTo>
                <a:cubicBezTo>
                  <a:pt x="445" y="540"/>
                  <a:pt x="444" y="565"/>
                  <a:pt x="431" y="575"/>
                </a:cubicBezTo>
                <a:cubicBezTo>
                  <a:pt x="427" y="578"/>
                  <a:pt x="404" y="597"/>
                  <a:pt x="406" y="596"/>
                </a:cubicBezTo>
                <a:cubicBezTo>
                  <a:pt x="407" y="594"/>
                  <a:pt x="387" y="609"/>
                  <a:pt x="380" y="630"/>
                </a:cubicBezTo>
                <a:cubicBezTo>
                  <a:pt x="380" y="630"/>
                  <a:pt x="375" y="643"/>
                  <a:pt x="381" y="652"/>
                </a:cubicBezTo>
                <a:cubicBezTo>
                  <a:pt x="381" y="652"/>
                  <a:pt x="386" y="662"/>
                  <a:pt x="372" y="666"/>
                </a:cubicBezTo>
                <a:cubicBezTo>
                  <a:pt x="372" y="666"/>
                  <a:pt x="348" y="673"/>
                  <a:pt x="330" y="659"/>
                </a:cubicBezTo>
                <a:cubicBezTo>
                  <a:pt x="330" y="659"/>
                  <a:pt x="312" y="649"/>
                  <a:pt x="308" y="622"/>
                </a:cubicBezTo>
                <a:cubicBezTo>
                  <a:pt x="308" y="622"/>
                  <a:pt x="308" y="606"/>
                  <a:pt x="309" y="601"/>
                </a:cubicBezTo>
                <a:cubicBezTo>
                  <a:pt x="309" y="601"/>
                  <a:pt x="294" y="594"/>
                  <a:pt x="292" y="568"/>
                </a:cubicBezTo>
                <a:cubicBezTo>
                  <a:pt x="292" y="568"/>
                  <a:pt x="291" y="550"/>
                  <a:pt x="303" y="536"/>
                </a:cubicBezTo>
                <a:cubicBezTo>
                  <a:pt x="303" y="536"/>
                  <a:pt x="311" y="527"/>
                  <a:pt x="317" y="524"/>
                </a:cubicBezTo>
                <a:cubicBezTo>
                  <a:pt x="317" y="524"/>
                  <a:pt x="320" y="511"/>
                  <a:pt x="331" y="505"/>
                </a:cubicBezTo>
                <a:cubicBezTo>
                  <a:pt x="331" y="505"/>
                  <a:pt x="337" y="502"/>
                  <a:pt x="353" y="505"/>
                </a:cubicBezTo>
                <a:cubicBezTo>
                  <a:pt x="353" y="505"/>
                  <a:pt x="368" y="507"/>
                  <a:pt x="374" y="524"/>
                </a:cubicBezTo>
                <a:cubicBezTo>
                  <a:pt x="374" y="524"/>
                  <a:pt x="381" y="543"/>
                  <a:pt x="363" y="544"/>
                </a:cubicBezTo>
                <a:cubicBezTo>
                  <a:pt x="363" y="544"/>
                  <a:pt x="350" y="546"/>
                  <a:pt x="348" y="557"/>
                </a:cubicBezTo>
                <a:cubicBezTo>
                  <a:pt x="348" y="557"/>
                  <a:pt x="346" y="570"/>
                  <a:pt x="356" y="579"/>
                </a:cubicBezTo>
                <a:cubicBezTo>
                  <a:pt x="356" y="579"/>
                  <a:pt x="364" y="586"/>
                  <a:pt x="382" y="580"/>
                </a:cubicBezTo>
                <a:cubicBezTo>
                  <a:pt x="382" y="580"/>
                  <a:pt x="400" y="572"/>
                  <a:pt x="402" y="549"/>
                </a:cubicBezTo>
                <a:cubicBezTo>
                  <a:pt x="402" y="549"/>
                  <a:pt x="401" y="530"/>
                  <a:pt x="388" y="518"/>
                </a:cubicBezTo>
                <a:cubicBezTo>
                  <a:pt x="388" y="518"/>
                  <a:pt x="400" y="481"/>
                  <a:pt x="357" y="481"/>
                </a:cubicBezTo>
                <a:cubicBezTo>
                  <a:pt x="357" y="481"/>
                  <a:pt x="344" y="471"/>
                  <a:pt x="331" y="471"/>
                </a:cubicBezTo>
                <a:cubicBezTo>
                  <a:pt x="331" y="471"/>
                  <a:pt x="309" y="470"/>
                  <a:pt x="303" y="484"/>
                </a:cubicBezTo>
                <a:cubicBezTo>
                  <a:pt x="303" y="484"/>
                  <a:pt x="292" y="496"/>
                  <a:pt x="295" y="514"/>
                </a:cubicBezTo>
                <a:cubicBezTo>
                  <a:pt x="295" y="514"/>
                  <a:pt x="271" y="522"/>
                  <a:pt x="267" y="558"/>
                </a:cubicBezTo>
                <a:cubicBezTo>
                  <a:pt x="267" y="571"/>
                  <a:pt x="271" y="588"/>
                  <a:pt x="282" y="596"/>
                </a:cubicBezTo>
                <a:cubicBezTo>
                  <a:pt x="282" y="596"/>
                  <a:pt x="278" y="614"/>
                  <a:pt x="283" y="634"/>
                </a:cubicBezTo>
                <a:cubicBezTo>
                  <a:pt x="283" y="634"/>
                  <a:pt x="292" y="664"/>
                  <a:pt x="314" y="679"/>
                </a:cubicBezTo>
                <a:cubicBezTo>
                  <a:pt x="314" y="679"/>
                  <a:pt x="329" y="691"/>
                  <a:pt x="348" y="694"/>
                </a:cubicBezTo>
                <a:cubicBezTo>
                  <a:pt x="348" y="694"/>
                  <a:pt x="372" y="701"/>
                  <a:pt x="394" y="690"/>
                </a:cubicBezTo>
                <a:cubicBezTo>
                  <a:pt x="394" y="690"/>
                  <a:pt x="418" y="674"/>
                  <a:pt x="425" y="664"/>
                </a:cubicBezTo>
                <a:cubicBezTo>
                  <a:pt x="425" y="664"/>
                  <a:pt x="404" y="655"/>
                  <a:pt x="405" y="640"/>
                </a:cubicBezTo>
                <a:cubicBezTo>
                  <a:pt x="405" y="640"/>
                  <a:pt x="406" y="624"/>
                  <a:pt x="424" y="612"/>
                </a:cubicBezTo>
                <a:cubicBezTo>
                  <a:pt x="424" y="612"/>
                  <a:pt x="445" y="600"/>
                  <a:pt x="450" y="598"/>
                </a:cubicBezTo>
                <a:cubicBezTo>
                  <a:pt x="450" y="598"/>
                  <a:pt x="467" y="585"/>
                  <a:pt x="471" y="568"/>
                </a:cubicBezTo>
                <a:cubicBezTo>
                  <a:pt x="471" y="568"/>
                  <a:pt x="481" y="548"/>
                  <a:pt x="470" y="519"/>
                </a:cubicBezTo>
                <a:cubicBezTo>
                  <a:pt x="470" y="519"/>
                  <a:pt x="459" y="500"/>
                  <a:pt x="447" y="492"/>
                </a:cubicBezTo>
                <a:cubicBezTo>
                  <a:pt x="447" y="492"/>
                  <a:pt x="449" y="460"/>
                  <a:pt x="440" y="447"/>
                </a:cubicBezTo>
                <a:cubicBezTo>
                  <a:pt x="440" y="447"/>
                  <a:pt x="427" y="424"/>
                  <a:pt x="404" y="415"/>
                </a:cubicBezTo>
                <a:cubicBezTo>
                  <a:pt x="404" y="415"/>
                  <a:pt x="397" y="411"/>
                  <a:pt x="398" y="405"/>
                </a:cubicBezTo>
                <a:cubicBezTo>
                  <a:pt x="398" y="405"/>
                  <a:pt x="428" y="387"/>
                  <a:pt x="438" y="356"/>
                </a:cubicBezTo>
                <a:cubicBezTo>
                  <a:pt x="440" y="351"/>
                  <a:pt x="440" y="348"/>
                  <a:pt x="438" y="343"/>
                </a:cubicBezTo>
                <a:cubicBezTo>
                  <a:pt x="425" y="314"/>
                  <a:pt x="398" y="297"/>
                  <a:pt x="398" y="297"/>
                </a:cubicBezTo>
                <a:cubicBezTo>
                  <a:pt x="397" y="290"/>
                  <a:pt x="404" y="287"/>
                  <a:pt x="404" y="287"/>
                </a:cubicBezTo>
                <a:cubicBezTo>
                  <a:pt x="427" y="277"/>
                  <a:pt x="440" y="254"/>
                  <a:pt x="440" y="254"/>
                </a:cubicBezTo>
                <a:cubicBezTo>
                  <a:pt x="449" y="241"/>
                  <a:pt x="447" y="209"/>
                  <a:pt x="447" y="209"/>
                </a:cubicBezTo>
                <a:cubicBezTo>
                  <a:pt x="459" y="201"/>
                  <a:pt x="470" y="182"/>
                  <a:pt x="470" y="182"/>
                </a:cubicBezTo>
                <a:cubicBezTo>
                  <a:pt x="481" y="153"/>
                  <a:pt x="471" y="133"/>
                  <a:pt x="471" y="133"/>
                </a:cubicBezTo>
                <a:cubicBezTo>
                  <a:pt x="467" y="116"/>
                  <a:pt x="450" y="104"/>
                  <a:pt x="450" y="104"/>
                </a:cubicBezTo>
                <a:cubicBezTo>
                  <a:pt x="445" y="102"/>
                  <a:pt x="424" y="89"/>
                  <a:pt x="424" y="89"/>
                </a:cubicBezTo>
                <a:cubicBezTo>
                  <a:pt x="406" y="77"/>
                  <a:pt x="405" y="62"/>
                  <a:pt x="405" y="62"/>
                </a:cubicBezTo>
                <a:cubicBezTo>
                  <a:pt x="404" y="47"/>
                  <a:pt x="425" y="38"/>
                  <a:pt x="425" y="38"/>
                </a:cubicBezTo>
                <a:cubicBezTo>
                  <a:pt x="418" y="27"/>
                  <a:pt x="394" y="11"/>
                  <a:pt x="394" y="11"/>
                </a:cubicBezTo>
                <a:cubicBezTo>
                  <a:pt x="372" y="0"/>
                  <a:pt x="348" y="7"/>
                  <a:pt x="348" y="7"/>
                </a:cubicBezTo>
                <a:cubicBezTo>
                  <a:pt x="329" y="10"/>
                  <a:pt x="314" y="22"/>
                  <a:pt x="314" y="22"/>
                </a:cubicBezTo>
                <a:cubicBezTo>
                  <a:pt x="292" y="37"/>
                  <a:pt x="283" y="68"/>
                  <a:pt x="283" y="68"/>
                </a:cubicBezTo>
                <a:cubicBezTo>
                  <a:pt x="278" y="88"/>
                  <a:pt x="282" y="105"/>
                  <a:pt x="282" y="105"/>
                </a:cubicBezTo>
                <a:cubicBezTo>
                  <a:pt x="271" y="114"/>
                  <a:pt x="267" y="130"/>
                  <a:pt x="267" y="144"/>
                </a:cubicBezTo>
                <a:cubicBezTo>
                  <a:pt x="271" y="179"/>
                  <a:pt x="295" y="188"/>
                  <a:pt x="295" y="188"/>
                </a:cubicBezTo>
                <a:cubicBezTo>
                  <a:pt x="292" y="205"/>
                  <a:pt x="303" y="218"/>
                  <a:pt x="303" y="218"/>
                </a:cubicBezTo>
                <a:cubicBezTo>
                  <a:pt x="309" y="232"/>
                  <a:pt x="331" y="231"/>
                  <a:pt x="331" y="231"/>
                </a:cubicBezTo>
                <a:cubicBezTo>
                  <a:pt x="344" y="231"/>
                  <a:pt x="357" y="221"/>
                  <a:pt x="357" y="221"/>
                </a:cubicBezTo>
                <a:cubicBezTo>
                  <a:pt x="400" y="220"/>
                  <a:pt x="388" y="184"/>
                  <a:pt x="388" y="184"/>
                </a:cubicBezTo>
                <a:cubicBezTo>
                  <a:pt x="401" y="172"/>
                  <a:pt x="402" y="152"/>
                  <a:pt x="402" y="152"/>
                </a:cubicBezTo>
                <a:cubicBezTo>
                  <a:pt x="400" y="129"/>
                  <a:pt x="382" y="122"/>
                  <a:pt x="382" y="122"/>
                </a:cubicBezTo>
                <a:cubicBezTo>
                  <a:pt x="364" y="115"/>
                  <a:pt x="356" y="123"/>
                  <a:pt x="356" y="123"/>
                </a:cubicBezTo>
                <a:cubicBezTo>
                  <a:pt x="346" y="131"/>
                  <a:pt x="348" y="144"/>
                  <a:pt x="348" y="144"/>
                </a:cubicBezTo>
                <a:cubicBezTo>
                  <a:pt x="350" y="155"/>
                  <a:pt x="363" y="157"/>
                  <a:pt x="363" y="157"/>
                </a:cubicBezTo>
                <a:cubicBezTo>
                  <a:pt x="381" y="159"/>
                  <a:pt x="374" y="177"/>
                  <a:pt x="374" y="177"/>
                </a:cubicBezTo>
                <a:cubicBezTo>
                  <a:pt x="368" y="194"/>
                  <a:pt x="353" y="196"/>
                  <a:pt x="353" y="196"/>
                </a:cubicBezTo>
                <a:cubicBezTo>
                  <a:pt x="337" y="200"/>
                  <a:pt x="331" y="196"/>
                  <a:pt x="331" y="196"/>
                </a:cubicBezTo>
                <a:cubicBezTo>
                  <a:pt x="320" y="190"/>
                  <a:pt x="317" y="177"/>
                  <a:pt x="317" y="177"/>
                </a:cubicBezTo>
                <a:cubicBezTo>
                  <a:pt x="311" y="175"/>
                  <a:pt x="303" y="165"/>
                  <a:pt x="303" y="165"/>
                </a:cubicBezTo>
                <a:cubicBezTo>
                  <a:pt x="291" y="151"/>
                  <a:pt x="292" y="133"/>
                  <a:pt x="292" y="133"/>
                </a:cubicBezTo>
                <a:cubicBezTo>
                  <a:pt x="294" y="107"/>
                  <a:pt x="309" y="100"/>
                  <a:pt x="309" y="100"/>
                </a:cubicBezTo>
                <a:cubicBezTo>
                  <a:pt x="308" y="96"/>
                  <a:pt x="308" y="79"/>
                  <a:pt x="308" y="79"/>
                </a:cubicBezTo>
                <a:cubicBezTo>
                  <a:pt x="312" y="52"/>
                  <a:pt x="330" y="43"/>
                  <a:pt x="330" y="43"/>
                </a:cubicBezTo>
                <a:cubicBezTo>
                  <a:pt x="348" y="28"/>
                  <a:pt x="372" y="36"/>
                  <a:pt x="372" y="36"/>
                </a:cubicBezTo>
                <a:cubicBezTo>
                  <a:pt x="386" y="39"/>
                  <a:pt x="381" y="49"/>
                  <a:pt x="381" y="49"/>
                </a:cubicBezTo>
                <a:cubicBezTo>
                  <a:pt x="375" y="58"/>
                  <a:pt x="380" y="71"/>
                  <a:pt x="380" y="71"/>
                </a:cubicBezTo>
                <a:cubicBezTo>
                  <a:pt x="387" y="92"/>
                  <a:pt x="407" y="107"/>
                  <a:pt x="406" y="106"/>
                </a:cubicBezTo>
                <a:cubicBezTo>
                  <a:pt x="404" y="104"/>
                  <a:pt x="427" y="123"/>
                  <a:pt x="431" y="126"/>
                </a:cubicBezTo>
                <a:cubicBezTo>
                  <a:pt x="444" y="136"/>
                  <a:pt x="445" y="161"/>
                  <a:pt x="445" y="161"/>
                </a:cubicBezTo>
                <a:cubicBezTo>
                  <a:pt x="445" y="175"/>
                  <a:pt x="428" y="197"/>
                  <a:pt x="428" y="197"/>
                </a:cubicBezTo>
                <a:cubicBezTo>
                  <a:pt x="429" y="223"/>
                  <a:pt x="416" y="240"/>
                  <a:pt x="416" y="240"/>
                </a:cubicBezTo>
                <a:cubicBezTo>
                  <a:pt x="404" y="258"/>
                  <a:pt x="378" y="262"/>
                  <a:pt x="378" y="262"/>
                </a:cubicBezTo>
                <a:cubicBezTo>
                  <a:pt x="367" y="251"/>
                  <a:pt x="347" y="244"/>
                  <a:pt x="347" y="244"/>
                </a:cubicBezTo>
                <a:cubicBezTo>
                  <a:pt x="320" y="236"/>
                  <a:pt x="299" y="243"/>
                  <a:pt x="299" y="243"/>
                </a:cubicBezTo>
                <a:cubicBezTo>
                  <a:pt x="290" y="245"/>
                  <a:pt x="255" y="269"/>
                  <a:pt x="255" y="269"/>
                </a:cubicBezTo>
                <a:cubicBezTo>
                  <a:pt x="241" y="278"/>
                  <a:pt x="230" y="278"/>
                  <a:pt x="230" y="278"/>
                </a:cubicBezTo>
                <a:cubicBezTo>
                  <a:pt x="220" y="279"/>
                  <a:pt x="211" y="278"/>
                  <a:pt x="203" y="274"/>
                </a:cubicBezTo>
                <a:cubicBezTo>
                  <a:pt x="188" y="267"/>
                  <a:pt x="169" y="253"/>
                  <a:pt x="163" y="237"/>
                </a:cubicBezTo>
                <a:cubicBezTo>
                  <a:pt x="158" y="221"/>
                  <a:pt x="161" y="201"/>
                  <a:pt x="172" y="190"/>
                </a:cubicBezTo>
                <a:cubicBezTo>
                  <a:pt x="189" y="170"/>
                  <a:pt x="211" y="175"/>
                  <a:pt x="211" y="175"/>
                </a:cubicBezTo>
                <a:cubicBezTo>
                  <a:pt x="228" y="179"/>
                  <a:pt x="230" y="197"/>
                  <a:pt x="230" y="197"/>
                </a:cubicBezTo>
                <a:cubicBezTo>
                  <a:pt x="230" y="208"/>
                  <a:pt x="221" y="209"/>
                  <a:pt x="221" y="209"/>
                </a:cubicBezTo>
                <a:cubicBezTo>
                  <a:pt x="215" y="209"/>
                  <a:pt x="210" y="210"/>
                  <a:pt x="210" y="210"/>
                </a:cubicBezTo>
                <a:cubicBezTo>
                  <a:pt x="201" y="213"/>
                  <a:pt x="203" y="221"/>
                  <a:pt x="203" y="221"/>
                </a:cubicBezTo>
                <a:cubicBezTo>
                  <a:pt x="204" y="236"/>
                  <a:pt x="217" y="239"/>
                  <a:pt x="217" y="239"/>
                </a:cubicBezTo>
                <a:cubicBezTo>
                  <a:pt x="231" y="248"/>
                  <a:pt x="249" y="236"/>
                  <a:pt x="249" y="236"/>
                </a:cubicBezTo>
                <a:cubicBezTo>
                  <a:pt x="261" y="228"/>
                  <a:pt x="265" y="210"/>
                  <a:pt x="265" y="210"/>
                </a:cubicBezTo>
                <a:cubicBezTo>
                  <a:pt x="269" y="197"/>
                  <a:pt x="262" y="179"/>
                  <a:pt x="262" y="179"/>
                </a:cubicBezTo>
                <a:cubicBezTo>
                  <a:pt x="259" y="170"/>
                  <a:pt x="244" y="157"/>
                  <a:pt x="244" y="157"/>
                </a:cubicBezTo>
                <a:cubicBezTo>
                  <a:pt x="239" y="150"/>
                  <a:pt x="218" y="144"/>
                  <a:pt x="218" y="144"/>
                </a:cubicBezTo>
                <a:cubicBezTo>
                  <a:pt x="208" y="142"/>
                  <a:pt x="200" y="132"/>
                  <a:pt x="200" y="132"/>
                </a:cubicBezTo>
                <a:cubicBezTo>
                  <a:pt x="196" y="126"/>
                  <a:pt x="197" y="121"/>
                  <a:pt x="197" y="117"/>
                </a:cubicBezTo>
                <a:cubicBezTo>
                  <a:pt x="199" y="113"/>
                  <a:pt x="203" y="108"/>
                  <a:pt x="207" y="106"/>
                </a:cubicBezTo>
                <a:cubicBezTo>
                  <a:pt x="209" y="105"/>
                  <a:pt x="211" y="105"/>
                  <a:pt x="213" y="106"/>
                </a:cubicBezTo>
                <a:cubicBezTo>
                  <a:pt x="217" y="107"/>
                  <a:pt x="218" y="109"/>
                  <a:pt x="219" y="112"/>
                </a:cubicBezTo>
                <a:cubicBezTo>
                  <a:pt x="221" y="115"/>
                  <a:pt x="223" y="117"/>
                  <a:pt x="223" y="117"/>
                </a:cubicBezTo>
                <a:cubicBezTo>
                  <a:pt x="234" y="126"/>
                  <a:pt x="240" y="115"/>
                  <a:pt x="240" y="115"/>
                </a:cubicBezTo>
                <a:cubicBezTo>
                  <a:pt x="246" y="100"/>
                  <a:pt x="235" y="89"/>
                  <a:pt x="235" y="89"/>
                </a:cubicBezTo>
                <a:cubicBezTo>
                  <a:pt x="223" y="75"/>
                  <a:pt x="208" y="76"/>
                  <a:pt x="208" y="76"/>
                </a:cubicBezTo>
                <a:cubicBezTo>
                  <a:pt x="189" y="76"/>
                  <a:pt x="178" y="89"/>
                  <a:pt x="178" y="89"/>
                </a:cubicBezTo>
                <a:cubicBezTo>
                  <a:pt x="169" y="99"/>
                  <a:pt x="168" y="110"/>
                  <a:pt x="167" y="118"/>
                </a:cubicBezTo>
                <a:cubicBezTo>
                  <a:pt x="167" y="126"/>
                  <a:pt x="171" y="141"/>
                  <a:pt x="171" y="141"/>
                </a:cubicBezTo>
                <a:cubicBezTo>
                  <a:pt x="174" y="149"/>
                  <a:pt x="168" y="150"/>
                  <a:pt x="168" y="150"/>
                </a:cubicBezTo>
                <a:cubicBezTo>
                  <a:pt x="155" y="148"/>
                  <a:pt x="142" y="168"/>
                  <a:pt x="142" y="168"/>
                </a:cubicBezTo>
                <a:cubicBezTo>
                  <a:pt x="139" y="171"/>
                  <a:pt x="143" y="175"/>
                  <a:pt x="143" y="175"/>
                </a:cubicBezTo>
                <a:cubicBezTo>
                  <a:pt x="145" y="180"/>
                  <a:pt x="143" y="184"/>
                  <a:pt x="143" y="184"/>
                </a:cubicBezTo>
                <a:cubicBezTo>
                  <a:pt x="142" y="190"/>
                  <a:pt x="138" y="188"/>
                  <a:pt x="138" y="188"/>
                </a:cubicBezTo>
                <a:cubicBezTo>
                  <a:pt x="136" y="188"/>
                  <a:pt x="134" y="186"/>
                  <a:pt x="137" y="182"/>
                </a:cubicBezTo>
                <a:cubicBezTo>
                  <a:pt x="140" y="178"/>
                  <a:pt x="137" y="174"/>
                  <a:pt x="137" y="174"/>
                </a:cubicBezTo>
                <a:cubicBezTo>
                  <a:pt x="135" y="171"/>
                  <a:pt x="126" y="166"/>
                  <a:pt x="126" y="166"/>
                </a:cubicBezTo>
                <a:cubicBezTo>
                  <a:pt x="122" y="165"/>
                  <a:pt x="118" y="164"/>
                  <a:pt x="113" y="165"/>
                </a:cubicBezTo>
                <a:cubicBezTo>
                  <a:pt x="107" y="166"/>
                  <a:pt x="103" y="170"/>
                  <a:pt x="99" y="175"/>
                </a:cubicBezTo>
                <a:cubicBezTo>
                  <a:pt x="97" y="178"/>
                  <a:pt x="97" y="180"/>
                  <a:pt x="98" y="183"/>
                </a:cubicBezTo>
                <a:cubicBezTo>
                  <a:pt x="98" y="185"/>
                  <a:pt x="99" y="187"/>
                  <a:pt x="100" y="188"/>
                </a:cubicBezTo>
                <a:cubicBezTo>
                  <a:pt x="99" y="189"/>
                  <a:pt x="91" y="194"/>
                  <a:pt x="90" y="202"/>
                </a:cubicBezTo>
                <a:cubicBezTo>
                  <a:pt x="89" y="207"/>
                  <a:pt x="89" y="213"/>
                  <a:pt x="92" y="218"/>
                </a:cubicBezTo>
                <a:cubicBezTo>
                  <a:pt x="93" y="222"/>
                  <a:pt x="97" y="226"/>
                  <a:pt x="100" y="229"/>
                </a:cubicBezTo>
                <a:cubicBezTo>
                  <a:pt x="104" y="232"/>
                  <a:pt x="106" y="232"/>
                  <a:pt x="110" y="230"/>
                </a:cubicBezTo>
                <a:cubicBezTo>
                  <a:pt x="113" y="228"/>
                  <a:pt x="111" y="223"/>
                  <a:pt x="111" y="223"/>
                </a:cubicBezTo>
                <a:cubicBezTo>
                  <a:pt x="111" y="218"/>
                  <a:pt x="113" y="213"/>
                  <a:pt x="113" y="213"/>
                </a:cubicBezTo>
                <a:cubicBezTo>
                  <a:pt x="118" y="204"/>
                  <a:pt x="126" y="205"/>
                  <a:pt x="126" y="205"/>
                </a:cubicBezTo>
                <a:cubicBezTo>
                  <a:pt x="137" y="205"/>
                  <a:pt x="137" y="215"/>
                  <a:pt x="137" y="215"/>
                </a:cubicBezTo>
                <a:cubicBezTo>
                  <a:pt x="137" y="215"/>
                  <a:pt x="136" y="226"/>
                  <a:pt x="136" y="237"/>
                </a:cubicBezTo>
                <a:cubicBezTo>
                  <a:pt x="136" y="247"/>
                  <a:pt x="139" y="256"/>
                  <a:pt x="143" y="258"/>
                </a:cubicBezTo>
                <a:cubicBezTo>
                  <a:pt x="147" y="261"/>
                  <a:pt x="157" y="269"/>
                  <a:pt x="157" y="269"/>
                </a:cubicBezTo>
                <a:cubicBezTo>
                  <a:pt x="152" y="264"/>
                  <a:pt x="170" y="281"/>
                  <a:pt x="170" y="293"/>
                </a:cubicBezTo>
                <a:cubicBezTo>
                  <a:pt x="170" y="307"/>
                  <a:pt x="156" y="310"/>
                  <a:pt x="156" y="310"/>
                </a:cubicBezTo>
                <a:cubicBezTo>
                  <a:pt x="144" y="310"/>
                  <a:pt x="139" y="303"/>
                  <a:pt x="139" y="303"/>
                </a:cubicBezTo>
                <a:cubicBezTo>
                  <a:pt x="134" y="299"/>
                  <a:pt x="135" y="291"/>
                  <a:pt x="136" y="289"/>
                </a:cubicBezTo>
                <a:cubicBezTo>
                  <a:pt x="136" y="287"/>
                  <a:pt x="137" y="283"/>
                  <a:pt x="137" y="283"/>
                </a:cubicBezTo>
                <a:cubicBezTo>
                  <a:pt x="135" y="277"/>
                  <a:pt x="129" y="279"/>
                  <a:pt x="129" y="279"/>
                </a:cubicBezTo>
                <a:cubicBezTo>
                  <a:pt x="123" y="279"/>
                  <a:pt x="116" y="286"/>
                  <a:pt x="116" y="286"/>
                </a:cubicBezTo>
                <a:cubicBezTo>
                  <a:pt x="116" y="290"/>
                  <a:pt x="114" y="301"/>
                  <a:pt x="114" y="301"/>
                </a:cubicBezTo>
                <a:cubicBezTo>
                  <a:pt x="112" y="311"/>
                  <a:pt x="97" y="320"/>
                  <a:pt x="88" y="313"/>
                </a:cubicBezTo>
                <a:cubicBezTo>
                  <a:pt x="88" y="313"/>
                  <a:pt x="86" y="311"/>
                  <a:pt x="83" y="308"/>
                </a:cubicBezTo>
                <a:cubicBezTo>
                  <a:pt x="79" y="304"/>
                  <a:pt x="83" y="298"/>
                  <a:pt x="86" y="303"/>
                </a:cubicBezTo>
                <a:cubicBezTo>
                  <a:pt x="88" y="308"/>
                  <a:pt x="92" y="310"/>
                  <a:pt x="94" y="311"/>
                </a:cubicBezTo>
                <a:cubicBezTo>
                  <a:pt x="97" y="311"/>
                  <a:pt x="107" y="310"/>
                  <a:pt x="110" y="298"/>
                </a:cubicBezTo>
                <a:cubicBezTo>
                  <a:pt x="112" y="286"/>
                  <a:pt x="106" y="280"/>
                  <a:pt x="103" y="277"/>
                </a:cubicBezTo>
                <a:cubicBezTo>
                  <a:pt x="100" y="274"/>
                  <a:pt x="93" y="271"/>
                  <a:pt x="84" y="273"/>
                </a:cubicBezTo>
                <a:cubicBezTo>
                  <a:pt x="75" y="275"/>
                  <a:pt x="64" y="287"/>
                  <a:pt x="64" y="287"/>
                </a:cubicBezTo>
                <a:cubicBezTo>
                  <a:pt x="61" y="290"/>
                  <a:pt x="57" y="293"/>
                  <a:pt x="54" y="294"/>
                </a:cubicBezTo>
                <a:cubicBezTo>
                  <a:pt x="45" y="298"/>
                  <a:pt x="39" y="296"/>
                  <a:pt x="31" y="292"/>
                </a:cubicBezTo>
                <a:cubicBezTo>
                  <a:pt x="29" y="292"/>
                  <a:pt x="29" y="294"/>
                  <a:pt x="29" y="294"/>
                </a:cubicBezTo>
                <a:cubicBezTo>
                  <a:pt x="28" y="304"/>
                  <a:pt x="31" y="314"/>
                  <a:pt x="32" y="317"/>
                </a:cubicBezTo>
                <a:cubicBezTo>
                  <a:pt x="34" y="321"/>
                  <a:pt x="38" y="331"/>
                  <a:pt x="48" y="334"/>
                </a:cubicBezTo>
                <a:cubicBezTo>
                  <a:pt x="58" y="337"/>
                  <a:pt x="68" y="327"/>
                  <a:pt x="68" y="327"/>
                </a:cubicBezTo>
                <a:cubicBezTo>
                  <a:pt x="77" y="326"/>
                  <a:pt x="86" y="334"/>
                  <a:pt x="86" y="334"/>
                </a:cubicBezTo>
                <a:cubicBezTo>
                  <a:pt x="113" y="324"/>
                  <a:pt x="127" y="344"/>
                  <a:pt x="131" y="351"/>
                </a:cubicBezTo>
                <a:close/>
                <a:moveTo>
                  <a:pt x="401" y="333"/>
                </a:moveTo>
                <a:cubicBezTo>
                  <a:pt x="395" y="318"/>
                  <a:pt x="376" y="309"/>
                  <a:pt x="376" y="309"/>
                </a:cubicBezTo>
                <a:cubicBezTo>
                  <a:pt x="365" y="284"/>
                  <a:pt x="351" y="270"/>
                  <a:pt x="323" y="271"/>
                </a:cubicBezTo>
                <a:cubicBezTo>
                  <a:pt x="311" y="271"/>
                  <a:pt x="300" y="276"/>
                  <a:pt x="292" y="286"/>
                </a:cubicBezTo>
                <a:cubicBezTo>
                  <a:pt x="289" y="291"/>
                  <a:pt x="287" y="297"/>
                  <a:pt x="288" y="304"/>
                </a:cubicBezTo>
                <a:cubicBezTo>
                  <a:pt x="291" y="316"/>
                  <a:pt x="304" y="318"/>
                  <a:pt x="309" y="307"/>
                </a:cubicBezTo>
                <a:cubicBezTo>
                  <a:pt x="310" y="304"/>
                  <a:pt x="312" y="300"/>
                  <a:pt x="316" y="298"/>
                </a:cubicBezTo>
                <a:cubicBezTo>
                  <a:pt x="320" y="294"/>
                  <a:pt x="325" y="293"/>
                  <a:pt x="329" y="294"/>
                </a:cubicBezTo>
                <a:cubicBezTo>
                  <a:pt x="348" y="297"/>
                  <a:pt x="356" y="321"/>
                  <a:pt x="345" y="335"/>
                </a:cubicBezTo>
                <a:cubicBezTo>
                  <a:pt x="341" y="340"/>
                  <a:pt x="336" y="343"/>
                  <a:pt x="330" y="348"/>
                </a:cubicBezTo>
                <a:cubicBezTo>
                  <a:pt x="328" y="350"/>
                  <a:pt x="328" y="349"/>
                  <a:pt x="330" y="351"/>
                </a:cubicBezTo>
                <a:cubicBezTo>
                  <a:pt x="336" y="356"/>
                  <a:pt x="341" y="360"/>
                  <a:pt x="345" y="364"/>
                </a:cubicBezTo>
                <a:cubicBezTo>
                  <a:pt x="356" y="378"/>
                  <a:pt x="348" y="402"/>
                  <a:pt x="329" y="405"/>
                </a:cubicBezTo>
                <a:cubicBezTo>
                  <a:pt x="325" y="406"/>
                  <a:pt x="320" y="405"/>
                  <a:pt x="316" y="402"/>
                </a:cubicBezTo>
                <a:cubicBezTo>
                  <a:pt x="312" y="399"/>
                  <a:pt x="310" y="395"/>
                  <a:pt x="309" y="392"/>
                </a:cubicBezTo>
                <a:cubicBezTo>
                  <a:pt x="304" y="381"/>
                  <a:pt x="291" y="383"/>
                  <a:pt x="288" y="395"/>
                </a:cubicBezTo>
                <a:cubicBezTo>
                  <a:pt x="287" y="402"/>
                  <a:pt x="289" y="408"/>
                  <a:pt x="292" y="413"/>
                </a:cubicBezTo>
                <a:cubicBezTo>
                  <a:pt x="300" y="423"/>
                  <a:pt x="311" y="428"/>
                  <a:pt x="323" y="428"/>
                </a:cubicBezTo>
                <a:cubicBezTo>
                  <a:pt x="351" y="430"/>
                  <a:pt x="365" y="415"/>
                  <a:pt x="376" y="390"/>
                </a:cubicBezTo>
                <a:cubicBezTo>
                  <a:pt x="376" y="390"/>
                  <a:pt x="395" y="381"/>
                  <a:pt x="401" y="366"/>
                </a:cubicBezTo>
                <a:cubicBezTo>
                  <a:pt x="406" y="358"/>
                  <a:pt x="406" y="341"/>
                  <a:pt x="401" y="333"/>
                </a:cubicBezTo>
                <a:close/>
                <a:moveTo>
                  <a:pt x="179" y="350"/>
                </a:moveTo>
                <a:cubicBezTo>
                  <a:pt x="179" y="350"/>
                  <a:pt x="205" y="363"/>
                  <a:pt x="215" y="386"/>
                </a:cubicBezTo>
                <a:cubicBezTo>
                  <a:pt x="221" y="382"/>
                  <a:pt x="240" y="382"/>
                  <a:pt x="246" y="386"/>
                </a:cubicBezTo>
                <a:cubicBezTo>
                  <a:pt x="256" y="363"/>
                  <a:pt x="282" y="350"/>
                  <a:pt x="282" y="350"/>
                </a:cubicBezTo>
                <a:cubicBezTo>
                  <a:pt x="253" y="335"/>
                  <a:pt x="246" y="315"/>
                  <a:pt x="246" y="315"/>
                </a:cubicBezTo>
                <a:cubicBezTo>
                  <a:pt x="242" y="317"/>
                  <a:pt x="219" y="317"/>
                  <a:pt x="215" y="315"/>
                </a:cubicBezTo>
                <a:cubicBezTo>
                  <a:pt x="215" y="315"/>
                  <a:pt x="208" y="335"/>
                  <a:pt x="179" y="350"/>
                </a:cubicBezTo>
                <a:close/>
                <a:moveTo>
                  <a:pt x="16" y="366"/>
                </a:moveTo>
                <a:cubicBezTo>
                  <a:pt x="25" y="366"/>
                  <a:pt x="32" y="358"/>
                  <a:pt x="32" y="349"/>
                </a:cubicBezTo>
                <a:cubicBezTo>
                  <a:pt x="32" y="341"/>
                  <a:pt x="25" y="333"/>
                  <a:pt x="16" y="333"/>
                </a:cubicBezTo>
                <a:cubicBezTo>
                  <a:pt x="7" y="333"/>
                  <a:pt x="0" y="341"/>
                  <a:pt x="0" y="349"/>
                </a:cubicBezTo>
                <a:cubicBezTo>
                  <a:pt x="0" y="358"/>
                  <a:pt x="7" y="366"/>
                  <a:pt x="16" y="366"/>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6" name="TextBox 25"/>
          <p:cNvSpPr txBox="1"/>
          <p:nvPr/>
        </p:nvSpPr>
        <p:spPr>
          <a:xfrm>
            <a:off x="1205020" y="613152"/>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800" advTm="6937">
        <p14:pan dir="u"/>
      </p:transition>
    </mc:Choice>
    <mc:Fallback xmlns="">
      <p:transition spd="slow" advTm="6937">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33000">
                                          <p:cBhvr additive="base">
                                            <p:cTn id="7" dur="500" fill="hold"/>
                                            <p:tgtEl>
                                              <p:spTgt spid="25"/>
                                            </p:tgtEl>
                                            <p:attrNameLst>
                                              <p:attrName>ppt_x</p:attrName>
                                            </p:attrNameLst>
                                          </p:cBhvr>
                                          <p:tavLst>
                                            <p:tav tm="0">
                                              <p:val>
                                                <p:strVal val="0-#ppt_w/2"/>
                                              </p:val>
                                            </p:tav>
                                            <p:tav tm="100000">
                                              <p:val>
                                                <p:strVal val="#ppt_x"/>
                                              </p:val>
                                            </p:tav>
                                          </p:tavLst>
                                        </p:anim>
                                        <p:anim calcmode="lin" valueType="num" p14:bounceEnd="33000">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6"/>
                                            </p:tgtEl>
                                            <p:attrNameLst>
                                              <p:attrName>ppt_y</p:attrName>
                                            </p:attrNameLst>
                                          </p:cBhvr>
                                          <p:tavLst>
                                            <p:tav tm="0">
                                              <p:val>
                                                <p:strVal val="#ppt_y"/>
                                              </p:val>
                                            </p:tav>
                                            <p:tav tm="100000">
                                              <p:val>
                                                <p:strVal val="#ppt_y"/>
                                              </p:val>
                                            </p:tav>
                                          </p:tavLst>
                                        </p:anim>
                                        <p:anim calcmode="lin" valueType="num">
                                          <p:cBhvr>
                                            <p:cTn id="13"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6"/>
                                            </p:tgtEl>
                                          </p:cBhvr>
                                        </p:animEffect>
                                      </p:childTnLst>
                                    </p:cTn>
                                  </p:par>
                                </p:childTnLst>
                              </p:cTn>
                            </p:par>
                            <p:par>
                              <p:cTn id="16" fill="hold">
                                <p:stCondLst>
                                  <p:cond delay="800"/>
                                </p:stCondLst>
                                <p:childTnLst>
                                  <p:par>
                                    <p:cTn id="17" presetID="2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1000"/>
                                            <p:tgtEl>
                                              <p:spTgt spid="4"/>
                                            </p:tgtEl>
                                          </p:cBhvr>
                                        </p:animEffect>
                                      </p:childTnLst>
                                    </p:cTn>
                                  </p:par>
                                </p:childTnLst>
                              </p:cTn>
                            </p:par>
                            <p:par>
                              <p:cTn id="20" fill="hold">
                                <p:stCondLst>
                                  <p:cond delay="1800"/>
                                </p:stCondLst>
                                <p:childTnLst>
                                  <p:par>
                                    <p:cTn id="21" presetID="21" presetClass="entr" presetSubtype="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heel(1)">
                                          <p:cBhvr>
                                            <p:cTn id="23" dur="500"/>
                                            <p:tgtEl>
                                              <p:spTgt spid="13"/>
                                            </p:tgtEl>
                                          </p:cBhvr>
                                        </p:animEffect>
                                      </p:childTnLst>
                                    </p:cTn>
                                  </p:par>
                                </p:childTnLst>
                              </p:cTn>
                            </p:par>
                            <p:par>
                              <p:cTn id="24" fill="hold">
                                <p:stCondLst>
                                  <p:cond delay="2300"/>
                                </p:stCondLst>
                                <p:childTnLst>
                                  <p:par>
                                    <p:cTn id="25" presetID="22"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par>
                              <p:cTn id="28" fill="hold">
                                <p:stCondLst>
                                  <p:cond delay="2800"/>
                                </p:stCondLst>
                                <p:childTnLst>
                                  <p:par>
                                    <p:cTn id="29" presetID="21" presetClass="entr" presetSubtype="1"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heel(1)">
                                          <p:cBhvr>
                                            <p:cTn id="31" dur="500"/>
                                            <p:tgtEl>
                                              <p:spTgt spid="14"/>
                                            </p:tgtEl>
                                          </p:cBhvr>
                                        </p:animEffect>
                                      </p:childTnLst>
                                    </p:cTn>
                                  </p:par>
                                </p:childTnLst>
                              </p:cTn>
                            </p:par>
                            <p:par>
                              <p:cTn id="32" fill="hold">
                                <p:stCondLst>
                                  <p:cond delay="3300"/>
                                </p:stCondLst>
                                <p:childTnLst>
                                  <p:par>
                                    <p:cTn id="33" presetID="22" presetClass="entr" presetSubtype="4"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par>
                              <p:cTn id="36" fill="hold">
                                <p:stCondLst>
                                  <p:cond delay="3800"/>
                                </p:stCondLst>
                                <p:childTnLst>
                                  <p:par>
                                    <p:cTn id="37" presetID="21"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heel(1)">
                                          <p:cBhvr>
                                            <p:cTn id="39" dur="500"/>
                                            <p:tgtEl>
                                              <p:spTgt spid="15"/>
                                            </p:tgtEl>
                                          </p:cBhvr>
                                        </p:animEffect>
                                      </p:childTnLst>
                                    </p:cTn>
                                  </p:par>
                                </p:childTnLst>
                              </p:cTn>
                            </p:par>
                            <p:par>
                              <p:cTn id="40" fill="hold">
                                <p:stCondLst>
                                  <p:cond delay="4300"/>
                                </p:stCondLst>
                                <p:childTnLst>
                                  <p:par>
                                    <p:cTn id="41" presetID="22" presetClass="entr" presetSubtype="1"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4800"/>
                                </p:stCondLst>
                                <p:childTnLst>
                                  <p:par>
                                    <p:cTn id="45" presetID="21"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heel(1)">
                                          <p:cBhvr>
                                            <p:cTn id="47" dur="500"/>
                                            <p:tgtEl>
                                              <p:spTgt spid="16"/>
                                            </p:tgtEl>
                                          </p:cBhvr>
                                        </p:animEffect>
                                      </p:childTnLst>
                                    </p:cTn>
                                  </p:par>
                                </p:childTnLst>
                              </p:cTn>
                            </p:par>
                            <p:par>
                              <p:cTn id="48" fill="hold">
                                <p:stCondLst>
                                  <p:cond delay="5300"/>
                                </p:stCondLst>
                                <p:childTnLst>
                                  <p:par>
                                    <p:cTn id="49" presetID="22" presetClass="entr" presetSubtype="4"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P spid="15" grpId="0" animBg="1"/>
          <p:bldP spid="16" grpId="0" animBg="1"/>
          <p:bldP spid="25" grpId="0" animBg="1"/>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6"/>
                                            </p:tgtEl>
                                            <p:attrNameLst>
                                              <p:attrName>ppt_y</p:attrName>
                                            </p:attrNameLst>
                                          </p:cBhvr>
                                          <p:tavLst>
                                            <p:tav tm="0">
                                              <p:val>
                                                <p:strVal val="#ppt_y"/>
                                              </p:val>
                                            </p:tav>
                                            <p:tav tm="100000">
                                              <p:val>
                                                <p:strVal val="#ppt_y"/>
                                              </p:val>
                                            </p:tav>
                                          </p:tavLst>
                                        </p:anim>
                                        <p:anim calcmode="lin" valueType="num">
                                          <p:cBhvr>
                                            <p:cTn id="13"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6"/>
                                            </p:tgtEl>
                                          </p:cBhvr>
                                        </p:animEffect>
                                      </p:childTnLst>
                                    </p:cTn>
                                  </p:par>
                                </p:childTnLst>
                              </p:cTn>
                            </p:par>
                            <p:par>
                              <p:cTn id="16" fill="hold">
                                <p:stCondLst>
                                  <p:cond delay="800"/>
                                </p:stCondLst>
                                <p:childTnLst>
                                  <p:par>
                                    <p:cTn id="17" presetID="2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1000"/>
                                            <p:tgtEl>
                                              <p:spTgt spid="4"/>
                                            </p:tgtEl>
                                          </p:cBhvr>
                                        </p:animEffect>
                                      </p:childTnLst>
                                    </p:cTn>
                                  </p:par>
                                </p:childTnLst>
                              </p:cTn>
                            </p:par>
                            <p:par>
                              <p:cTn id="20" fill="hold">
                                <p:stCondLst>
                                  <p:cond delay="1800"/>
                                </p:stCondLst>
                                <p:childTnLst>
                                  <p:par>
                                    <p:cTn id="21" presetID="21" presetClass="entr" presetSubtype="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heel(1)">
                                          <p:cBhvr>
                                            <p:cTn id="23" dur="500"/>
                                            <p:tgtEl>
                                              <p:spTgt spid="13"/>
                                            </p:tgtEl>
                                          </p:cBhvr>
                                        </p:animEffect>
                                      </p:childTnLst>
                                    </p:cTn>
                                  </p:par>
                                </p:childTnLst>
                              </p:cTn>
                            </p:par>
                            <p:par>
                              <p:cTn id="24" fill="hold">
                                <p:stCondLst>
                                  <p:cond delay="2300"/>
                                </p:stCondLst>
                                <p:childTnLst>
                                  <p:par>
                                    <p:cTn id="25" presetID="22"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par>
                              <p:cTn id="28" fill="hold">
                                <p:stCondLst>
                                  <p:cond delay="2800"/>
                                </p:stCondLst>
                                <p:childTnLst>
                                  <p:par>
                                    <p:cTn id="29" presetID="21" presetClass="entr" presetSubtype="1"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heel(1)">
                                          <p:cBhvr>
                                            <p:cTn id="31" dur="500"/>
                                            <p:tgtEl>
                                              <p:spTgt spid="14"/>
                                            </p:tgtEl>
                                          </p:cBhvr>
                                        </p:animEffect>
                                      </p:childTnLst>
                                    </p:cTn>
                                  </p:par>
                                </p:childTnLst>
                              </p:cTn>
                            </p:par>
                            <p:par>
                              <p:cTn id="32" fill="hold">
                                <p:stCondLst>
                                  <p:cond delay="3300"/>
                                </p:stCondLst>
                                <p:childTnLst>
                                  <p:par>
                                    <p:cTn id="33" presetID="22" presetClass="entr" presetSubtype="4"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par>
                              <p:cTn id="36" fill="hold">
                                <p:stCondLst>
                                  <p:cond delay="3800"/>
                                </p:stCondLst>
                                <p:childTnLst>
                                  <p:par>
                                    <p:cTn id="37" presetID="21"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heel(1)">
                                          <p:cBhvr>
                                            <p:cTn id="39" dur="500"/>
                                            <p:tgtEl>
                                              <p:spTgt spid="15"/>
                                            </p:tgtEl>
                                          </p:cBhvr>
                                        </p:animEffect>
                                      </p:childTnLst>
                                    </p:cTn>
                                  </p:par>
                                </p:childTnLst>
                              </p:cTn>
                            </p:par>
                            <p:par>
                              <p:cTn id="40" fill="hold">
                                <p:stCondLst>
                                  <p:cond delay="4300"/>
                                </p:stCondLst>
                                <p:childTnLst>
                                  <p:par>
                                    <p:cTn id="41" presetID="22" presetClass="entr" presetSubtype="1"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4800"/>
                                </p:stCondLst>
                                <p:childTnLst>
                                  <p:par>
                                    <p:cTn id="45" presetID="21"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heel(1)">
                                          <p:cBhvr>
                                            <p:cTn id="47" dur="500"/>
                                            <p:tgtEl>
                                              <p:spTgt spid="16"/>
                                            </p:tgtEl>
                                          </p:cBhvr>
                                        </p:animEffect>
                                      </p:childTnLst>
                                    </p:cTn>
                                  </p:par>
                                </p:childTnLst>
                              </p:cTn>
                            </p:par>
                            <p:par>
                              <p:cTn id="48" fill="hold">
                                <p:stCondLst>
                                  <p:cond delay="5300"/>
                                </p:stCondLst>
                                <p:childTnLst>
                                  <p:par>
                                    <p:cTn id="49" presetID="22" presetClass="entr" presetSubtype="4"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P spid="15" grpId="0" animBg="1"/>
          <p:bldP spid="16" grpId="0" animBg="1"/>
          <p:bldP spid="25" grpId="0" animBg="1"/>
          <p:bldP spid="26"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4"/>
          <p:cNvSpPr/>
          <p:nvPr/>
        </p:nvSpPr>
        <p:spPr>
          <a:xfrm>
            <a:off x="1192156" y="2099072"/>
            <a:ext cx="4380179" cy="3038051"/>
          </a:xfrm>
          <a:prstGeom prst="roundRect">
            <a:avLst>
              <a:gd name="adj" fmla="val 8586"/>
            </a:avLst>
          </a:prstGeom>
          <a:noFill/>
          <a:ln w="12700" cap="flat" cmpd="sng" algn="ctr">
            <a:solidFill>
              <a:schemeClr val="tx1"/>
            </a:solidFill>
            <a:prstDash val="dash"/>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2"/>
              </a:solidFill>
              <a:effectLst/>
              <a:uLnTx/>
              <a:uFillTx/>
              <a:latin typeface="Calibri" panose="020F0502020204030204"/>
              <a:ea typeface="宋体" panose="02010600030101010101" pitchFamily="2" charset="-122"/>
              <a:cs typeface="+mn-cs"/>
            </a:endParaRPr>
          </a:p>
        </p:txBody>
      </p:sp>
      <p:sp>
        <p:nvSpPr>
          <p:cNvPr id="5" name="矩形​​ 30"/>
          <p:cNvSpPr>
            <a:spLocks noChangeArrowheads="1"/>
          </p:cNvSpPr>
          <p:nvPr/>
        </p:nvSpPr>
        <p:spPr bwMode="auto">
          <a:xfrm>
            <a:off x="1912882" y="2612197"/>
            <a:ext cx="30816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000" dirty="0">
                <a:latin typeface="微软雅黑" panose="020B0503020204020204" pitchFamily="34" charset="-122"/>
                <a:ea typeface="微软雅黑" panose="020B0503020204020204" pitchFamily="34" charset="-122"/>
              </a:rPr>
              <a:t>点击此处录入标题内容</a:t>
            </a:r>
          </a:p>
        </p:txBody>
      </p:sp>
      <p:sp>
        <p:nvSpPr>
          <p:cNvPr id="6" name="矩形​​ 31"/>
          <p:cNvSpPr>
            <a:spLocks noChangeArrowheads="1"/>
          </p:cNvSpPr>
          <p:nvPr/>
        </p:nvSpPr>
        <p:spPr bwMode="auto">
          <a:xfrm>
            <a:off x="1912882" y="3218217"/>
            <a:ext cx="30816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000">
                <a:latin typeface="微软雅黑" panose="020B0503020204020204" pitchFamily="34" charset="-122"/>
                <a:ea typeface="微软雅黑" panose="020B0503020204020204" pitchFamily="34" charset="-122"/>
              </a:rPr>
              <a:t>点击此处录入标题内容</a:t>
            </a:r>
          </a:p>
        </p:txBody>
      </p:sp>
      <p:sp>
        <p:nvSpPr>
          <p:cNvPr id="7" name="矩形​​ 32"/>
          <p:cNvSpPr>
            <a:spLocks noChangeArrowheads="1"/>
          </p:cNvSpPr>
          <p:nvPr/>
        </p:nvSpPr>
        <p:spPr bwMode="auto">
          <a:xfrm>
            <a:off x="1912882" y="3834794"/>
            <a:ext cx="30816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000">
                <a:latin typeface="微软雅黑" panose="020B0503020204020204" pitchFamily="34" charset="-122"/>
                <a:ea typeface="微软雅黑" panose="020B0503020204020204" pitchFamily="34" charset="-122"/>
              </a:rPr>
              <a:t>点击此处录入标题内容</a:t>
            </a:r>
          </a:p>
        </p:txBody>
      </p:sp>
      <p:sp>
        <p:nvSpPr>
          <p:cNvPr id="8" name="矩形​​ 33"/>
          <p:cNvSpPr>
            <a:spLocks noChangeArrowheads="1"/>
          </p:cNvSpPr>
          <p:nvPr/>
        </p:nvSpPr>
        <p:spPr bwMode="auto">
          <a:xfrm>
            <a:off x="1912882" y="4353015"/>
            <a:ext cx="30816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000">
                <a:latin typeface="微软雅黑" panose="020B0503020204020204" pitchFamily="34" charset="-122"/>
                <a:ea typeface="微软雅黑" panose="020B0503020204020204" pitchFamily="34" charset="-122"/>
              </a:rPr>
              <a:t>点击此处录入标题内容</a:t>
            </a:r>
          </a:p>
        </p:txBody>
      </p:sp>
      <p:sp>
        <p:nvSpPr>
          <p:cNvPr id="9" name="泪滴形 38"/>
          <p:cNvSpPr/>
          <p:nvPr/>
        </p:nvSpPr>
        <p:spPr bwMode="auto">
          <a:xfrm>
            <a:off x="6787559" y="3486322"/>
            <a:ext cx="1879944" cy="1880638"/>
          </a:xfrm>
          <a:custGeom>
            <a:avLst/>
            <a:gdLst/>
            <a:ahLst/>
            <a:cxnLst/>
            <a:rect l="l" t="t" r="r" b="b"/>
            <a:pathLst>
              <a:path w="1879944" h="1880638">
                <a:moveTo>
                  <a:pt x="811275" y="455670"/>
                </a:moveTo>
                <a:cubicBezTo>
                  <a:pt x="472632" y="455670"/>
                  <a:pt x="198108" y="730295"/>
                  <a:pt x="198108" y="1069063"/>
                </a:cubicBezTo>
                <a:cubicBezTo>
                  <a:pt x="198108" y="1407831"/>
                  <a:pt x="472632" y="1682456"/>
                  <a:pt x="811275" y="1682456"/>
                </a:cubicBezTo>
                <a:cubicBezTo>
                  <a:pt x="1149918" y="1682456"/>
                  <a:pt x="1424442" y="1407831"/>
                  <a:pt x="1424442" y="1069063"/>
                </a:cubicBezTo>
                <a:cubicBezTo>
                  <a:pt x="1424442" y="730295"/>
                  <a:pt x="1149918" y="455670"/>
                  <a:pt x="811275" y="455670"/>
                </a:cubicBezTo>
                <a:close/>
                <a:moveTo>
                  <a:pt x="939973" y="0"/>
                </a:moveTo>
                <a:lnTo>
                  <a:pt x="1879944" y="0"/>
                </a:lnTo>
                <a:lnTo>
                  <a:pt x="1879944" y="940319"/>
                </a:lnTo>
                <a:cubicBezTo>
                  <a:pt x="1879944" y="1459643"/>
                  <a:pt x="1459104" y="1880638"/>
                  <a:pt x="939972" y="1880638"/>
                </a:cubicBezTo>
                <a:cubicBezTo>
                  <a:pt x="420840" y="1880638"/>
                  <a:pt x="0" y="1459643"/>
                  <a:pt x="0" y="940319"/>
                </a:cubicBezTo>
                <a:lnTo>
                  <a:pt x="1" y="940319"/>
                </a:lnTo>
                <a:cubicBezTo>
                  <a:pt x="1" y="420995"/>
                  <a:pt x="420841" y="0"/>
                  <a:pt x="939973" y="0"/>
                </a:cubicBezTo>
                <a:close/>
              </a:path>
            </a:pathLst>
          </a:custGeom>
          <a:solidFill>
            <a:schemeClr val="bg1">
              <a:lumMod val="40000"/>
              <a:lumOff val="60000"/>
            </a:scheme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0" name="泪滴形 36"/>
          <p:cNvSpPr/>
          <p:nvPr/>
        </p:nvSpPr>
        <p:spPr bwMode="auto">
          <a:xfrm flipH="1">
            <a:off x="8783598" y="3486320"/>
            <a:ext cx="2146050" cy="2146844"/>
          </a:xfrm>
          <a:custGeom>
            <a:avLst/>
            <a:gdLst/>
            <a:ahLst/>
            <a:cxnLst/>
            <a:rect l="l" t="t" r="r" b="b"/>
            <a:pathLst>
              <a:path w="2146050" h="2146844">
                <a:moveTo>
                  <a:pt x="875297" y="621837"/>
                </a:moveTo>
                <a:cubicBezTo>
                  <a:pt x="1233810" y="621837"/>
                  <a:pt x="1524443" y="912577"/>
                  <a:pt x="1524443" y="1271223"/>
                </a:cubicBezTo>
                <a:cubicBezTo>
                  <a:pt x="1524443" y="1629869"/>
                  <a:pt x="1233810" y="1920609"/>
                  <a:pt x="875297" y="1920609"/>
                </a:cubicBezTo>
                <a:cubicBezTo>
                  <a:pt x="516784" y="1920609"/>
                  <a:pt x="226151" y="1629869"/>
                  <a:pt x="226151" y="1271223"/>
                </a:cubicBezTo>
                <a:cubicBezTo>
                  <a:pt x="226151" y="912577"/>
                  <a:pt x="516784" y="621837"/>
                  <a:pt x="875297" y="621837"/>
                </a:cubicBezTo>
                <a:close/>
                <a:moveTo>
                  <a:pt x="2146050" y="0"/>
                </a:moveTo>
                <a:lnTo>
                  <a:pt x="1073025" y="0"/>
                </a:lnTo>
                <a:cubicBezTo>
                  <a:pt x="480410" y="0"/>
                  <a:pt x="0" y="480587"/>
                  <a:pt x="0" y="1073422"/>
                </a:cubicBezTo>
                <a:cubicBezTo>
                  <a:pt x="0" y="1666257"/>
                  <a:pt x="480410" y="2146844"/>
                  <a:pt x="1073025" y="2146844"/>
                </a:cubicBezTo>
                <a:cubicBezTo>
                  <a:pt x="1665640" y="2146844"/>
                  <a:pt x="2146050" y="1666257"/>
                  <a:pt x="2146050" y="1073422"/>
                </a:cubicBezTo>
                <a:close/>
              </a:path>
            </a:pathLst>
          </a:custGeom>
          <a:solidFill>
            <a:schemeClr val="bg1"/>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1" name="泪滴形 24"/>
          <p:cNvSpPr/>
          <p:nvPr/>
        </p:nvSpPr>
        <p:spPr bwMode="auto">
          <a:xfrm rot="10800000" flipH="1">
            <a:off x="6956939" y="1736980"/>
            <a:ext cx="1680168" cy="1680168"/>
          </a:xfrm>
          <a:custGeom>
            <a:avLst/>
            <a:gdLst/>
            <a:ahLst/>
            <a:cxnLst/>
            <a:rect l="l" t="t" r="r" b="b"/>
            <a:pathLst>
              <a:path w="1680168" h="1680168">
                <a:moveTo>
                  <a:pt x="679134" y="1503514"/>
                </a:moveTo>
                <a:cubicBezTo>
                  <a:pt x="401621" y="1503514"/>
                  <a:pt x="176653" y="1278546"/>
                  <a:pt x="176653" y="1001034"/>
                </a:cubicBezTo>
                <a:cubicBezTo>
                  <a:pt x="176653" y="723522"/>
                  <a:pt x="401621" y="498554"/>
                  <a:pt x="679134" y="498554"/>
                </a:cubicBezTo>
                <a:cubicBezTo>
                  <a:pt x="956647" y="498554"/>
                  <a:pt x="1181615" y="723522"/>
                  <a:pt x="1181615" y="1001034"/>
                </a:cubicBezTo>
                <a:cubicBezTo>
                  <a:pt x="1181615" y="1278546"/>
                  <a:pt x="956647" y="1503514"/>
                  <a:pt x="679134" y="1503514"/>
                </a:cubicBezTo>
                <a:close/>
                <a:moveTo>
                  <a:pt x="840084" y="1680168"/>
                </a:moveTo>
                <a:cubicBezTo>
                  <a:pt x="1304050" y="1680168"/>
                  <a:pt x="1680168" y="1304050"/>
                  <a:pt x="1680168" y="840084"/>
                </a:cubicBezTo>
                <a:lnTo>
                  <a:pt x="1680168" y="0"/>
                </a:lnTo>
                <a:lnTo>
                  <a:pt x="840084" y="0"/>
                </a:lnTo>
                <a:cubicBezTo>
                  <a:pt x="376118" y="0"/>
                  <a:pt x="0" y="376118"/>
                  <a:pt x="0" y="840084"/>
                </a:cubicBezTo>
                <a:cubicBezTo>
                  <a:pt x="0" y="1304050"/>
                  <a:pt x="376118" y="1680168"/>
                  <a:pt x="840084" y="1680168"/>
                </a:cubicBezTo>
                <a:close/>
              </a:path>
            </a:pathLst>
          </a:custGeom>
          <a:solidFill>
            <a:schemeClr val="bg1">
              <a:lumMod val="60000"/>
              <a:lumOff val="40000"/>
            </a:scheme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2" name="泪滴形 34"/>
          <p:cNvSpPr/>
          <p:nvPr/>
        </p:nvSpPr>
        <p:spPr bwMode="auto">
          <a:xfrm rot="16200000" flipH="1">
            <a:off x="8772720" y="1433106"/>
            <a:ext cx="1947680" cy="1946960"/>
          </a:xfrm>
          <a:custGeom>
            <a:avLst/>
            <a:gdLst/>
            <a:ahLst/>
            <a:cxnLst/>
            <a:rect l="l" t="t" r="r" b="b"/>
            <a:pathLst>
              <a:path w="1947680" h="1946960">
                <a:moveTo>
                  <a:pt x="205247" y="1146936"/>
                </a:moveTo>
                <a:cubicBezTo>
                  <a:pt x="205247" y="818407"/>
                  <a:pt x="471670" y="552082"/>
                  <a:pt x="800320" y="552082"/>
                </a:cubicBezTo>
                <a:cubicBezTo>
                  <a:pt x="1128970" y="552082"/>
                  <a:pt x="1395393" y="818407"/>
                  <a:pt x="1395393" y="1146936"/>
                </a:cubicBezTo>
                <a:cubicBezTo>
                  <a:pt x="1395393" y="1475465"/>
                  <a:pt x="1128970" y="1741790"/>
                  <a:pt x="800320" y="1741790"/>
                </a:cubicBezTo>
                <a:cubicBezTo>
                  <a:pt x="471670" y="1741790"/>
                  <a:pt x="205247" y="1475465"/>
                  <a:pt x="205247" y="1146936"/>
                </a:cubicBezTo>
                <a:close/>
                <a:moveTo>
                  <a:pt x="0" y="973480"/>
                </a:moveTo>
                <a:cubicBezTo>
                  <a:pt x="0" y="1511118"/>
                  <a:pt x="436003" y="1946960"/>
                  <a:pt x="973840" y="1946960"/>
                </a:cubicBezTo>
                <a:cubicBezTo>
                  <a:pt x="1511677" y="1946960"/>
                  <a:pt x="1947680" y="1511118"/>
                  <a:pt x="1947680" y="973480"/>
                </a:cubicBezTo>
                <a:lnTo>
                  <a:pt x="1947680" y="0"/>
                </a:lnTo>
                <a:lnTo>
                  <a:pt x="973841" y="0"/>
                </a:lnTo>
                <a:cubicBezTo>
                  <a:pt x="436004" y="0"/>
                  <a:pt x="1" y="435842"/>
                  <a:pt x="1" y="973480"/>
                </a:cubicBezTo>
                <a:close/>
              </a:path>
            </a:pathLst>
          </a:custGeom>
          <a:solidFill>
            <a:schemeClr val="accent5"/>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3" name="矩形​​ 44"/>
          <p:cNvSpPr>
            <a:spLocks noChangeArrowheads="1"/>
          </p:cNvSpPr>
          <p:nvPr/>
        </p:nvSpPr>
        <p:spPr bwMode="auto">
          <a:xfrm>
            <a:off x="9417986" y="1881614"/>
            <a:ext cx="989208" cy="722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Arial Unicode MS" pitchFamily="34" charset="-122"/>
              </a:rPr>
              <a:t>点击录</a:t>
            </a:r>
            <a:endParaRPr kumimoji="0" lang="en-US" altLang="zh-CN" sz="16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Arial Unicode MS"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Arial Unicode MS" pitchFamily="34" charset="-122"/>
              </a:rPr>
              <a:t>入内容</a:t>
            </a:r>
          </a:p>
        </p:txBody>
      </p:sp>
      <p:sp>
        <p:nvSpPr>
          <p:cNvPr id="14" name="矩形​​ 45"/>
          <p:cNvSpPr>
            <a:spLocks noChangeArrowheads="1"/>
          </p:cNvSpPr>
          <p:nvPr/>
        </p:nvSpPr>
        <p:spPr bwMode="auto">
          <a:xfrm>
            <a:off x="7133386" y="4198473"/>
            <a:ext cx="989208" cy="722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Arial Unicode MS" pitchFamily="34" charset="-122"/>
              </a:rPr>
              <a:t>点击录</a:t>
            </a:r>
            <a:endParaRPr kumimoji="0" lang="en-US" altLang="zh-CN" sz="16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Arial Unicode MS"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Arial Unicode MS" pitchFamily="34" charset="-122"/>
              </a:rPr>
              <a:t>入内容</a:t>
            </a:r>
          </a:p>
        </p:txBody>
      </p:sp>
      <p:sp>
        <p:nvSpPr>
          <p:cNvPr id="15" name="矩形​​ 46"/>
          <p:cNvSpPr>
            <a:spLocks noChangeArrowheads="1"/>
          </p:cNvSpPr>
          <p:nvPr/>
        </p:nvSpPr>
        <p:spPr bwMode="auto">
          <a:xfrm>
            <a:off x="9525936" y="4418378"/>
            <a:ext cx="989208" cy="722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Arial Unicode MS" pitchFamily="34" charset="-122"/>
              </a:rPr>
              <a:t>点击录</a:t>
            </a:r>
            <a:endParaRPr kumimoji="0" lang="en-US" altLang="zh-CN" sz="16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Arial Unicode MS"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Arial Unicode MS" pitchFamily="34" charset="-122"/>
              </a:rPr>
              <a:t>入内容</a:t>
            </a:r>
          </a:p>
        </p:txBody>
      </p:sp>
      <p:sp>
        <p:nvSpPr>
          <p:cNvPr id="16" name="矩形​​ 43"/>
          <p:cNvSpPr>
            <a:spLocks noChangeArrowheads="1"/>
          </p:cNvSpPr>
          <p:nvPr/>
        </p:nvSpPr>
        <p:spPr bwMode="auto">
          <a:xfrm>
            <a:off x="7180491" y="2136861"/>
            <a:ext cx="894998" cy="64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Arial Unicode MS" pitchFamily="34" charset="-122"/>
              </a:rPr>
              <a:t>点击录</a:t>
            </a:r>
            <a:endParaRPr kumimoji="0" lang="en-US" altLang="zh-CN" sz="1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Arial Unicode MS"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Arial Unicode MS" pitchFamily="34" charset="-122"/>
              </a:rPr>
              <a:t>入内容</a:t>
            </a:r>
          </a:p>
        </p:txBody>
      </p:sp>
      <p:sp>
        <p:nvSpPr>
          <p:cNvPr id="17" name="泪滴形 24"/>
          <p:cNvSpPr/>
          <p:nvPr/>
        </p:nvSpPr>
        <p:spPr bwMode="auto">
          <a:xfrm rot="10800000" flipH="1">
            <a:off x="1532044" y="2545216"/>
            <a:ext cx="380838" cy="380838"/>
          </a:xfrm>
          <a:custGeom>
            <a:avLst/>
            <a:gdLst/>
            <a:ahLst/>
            <a:cxnLst/>
            <a:rect l="l" t="t" r="r" b="b"/>
            <a:pathLst>
              <a:path w="1680168" h="1680168">
                <a:moveTo>
                  <a:pt x="679134" y="1503514"/>
                </a:moveTo>
                <a:cubicBezTo>
                  <a:pt x="401621" y="1503514"/>
                  <a:pt x="176653" y="1278546"/>
                  <a:pt x="176653" y="1001034"/>
                </a:cubicBezTo>
                <a:cubicBezTo>
                  <a:pt x="176653" y="723522"/>
                  <a:pt x="401621" y="498554"/>
                  <a:pt x="679134" y="498554"/>
                </a:cubicBezTo>
                <a:cubicBezTo>
                  <a:pt x="956647" y="498554"/>
                  <a:pt x="1181615" y="723522"/>
                  <a:pt x="1181615" y="1001034"/>
                </a:cubicBezTo>
                <a:cubicBezTo>
                  <a:pt x="1181615" y="1278546"/>
                  <a:pt x="956647" y="1503514"/>
                  <a:pt x="679134" y="1503514"/>
                </a:cubicBezTo>
                <a:close/>
                <a:moveTo>
                  <a:pt x="840084" y="1680168"/>
                </a:moveTo>
                <a:cubicBezTo>
                  <a:pt x="1304050" y="1680168"/>
                  <a:pt x="1680168" y="1304050"/>
                  <a:pt x="1680168" y="840084"/>
                </a:cubicBezTo>
                <a:lnTo>
                  <a:pt x="1680168" y="0"/>
                </a:lnTo>
                <a:lnTo>
                  <a:pt x="840084" y="0"/>
                </a:lnTo>
                <a:cubicBezTo>
                  <a:pt x="376118" y="0"/>
                  <a:pt x="0" y="376118"/>
                  <a:pt x="0" y="840084"/>
                </a:cubicBezTo>
                <a:cubicBezTo>
                  <a:pt x="0" y="1304050"/>
                  <a:pt x="376118" y="1680168"/>
                  <a:pt x="840084" y="1680168"/>
                </a:cubicBezTo>
                <a:close/>
              </a:path>
            </a:pathLst>
          </a:custGeom>
          <a:solidFill>
            <a:schemeClr val="bg1">
              <a:lumMod val="60000"/>
              <a:lumOff val="40000"/>
            </a:schemeClr>
          </a:solidFill>
          <a:ln w="25400" cap="flat" cmpd="sng" algn="ctr">
            <a:noFill/>
            <a:prstDash val="solid"/>
          </a:ln>
          <a:effectLst/>
        </p:spPr>
        <p:txBody>
          <a:bodyPr anchor="ctr"/>
          <a:lstStyle/>
          <a:p>
            <a:pPr algn="ctr" fontAlgn="auto">
              <a:spcBef>
                <a:spcPts val="0"/>
              </a:spcBef>
              <a:spcAft>
                <a:spcPts val="0"/>
              </a:spcAft>
              <a:buFontTx/>
              <a:buNone/>
            </a:pPr>
            <a:endParaRPr lang="zh-CN" altLang="en-US" kern="0">
              <a:solidFill>
                <a:sysClr val="window" lastClr="FFFFFF"/>
              </a:solidFill>
              <a:latin typeface="Calibri" panose="020F0502020204030204"/>
              <a:ea typeface="宋体" panose="02010600030101010101" pitchFamily="2" charset="-122"/>
            </a:endParaRPr>
          </a:p>
        </p:txBody>
      </p:sp>
      <p:sp>
        <p:nvSpPr>
          <p:cNvPr id="18" name="泪滴形 34"/>
          <p:cNvSpPr/>
          <p:nvPr/>
        </p:nvSpPr>
        <p:spPr bwMode="auto">
          <a:xfrm rot="16200000" flipH="1">
            <a:off x="1531979" y="3218281"/>
            <a:ext cx="347617" cy="347489"/>
          </a:xfrm>
          <a:custGeom>
            <a:avLst/>
            <a:gdLst/>
            <a:ahLst/>
            <a:cxnLst/>
            <a:rect l="l" t="t" r="r" b="b"/>
            <a:pathLst>
              <a:path w="1947680" h="1946960">
                <a:moveTo>
                  <a:pt x="205247" y="1146936"/>
                </a:moveTo>
                <a:cubicBezTo>
                  <a:pt x="205247" y="818407"/>
                  <a:pt x="471670" y="552082"/>
                  <a:pt x="800320" y="552082"/>
                </a:cubicBezTo>
                <a:cubicBezTo>
                  <a:pt x="1128970" y="552082"/>
                  <a:pt x="1395393" y="818407"/>
                  <a:pt x="1395393" y="1146936"/>
                </a:cubicBezTo>
                <a:cubicBezTo>
                  <a:pt x="1395393" y="1475465"/>
                  <a:pt x="1128970" y="1741790"/>
                  <a:pt x="800320" y="1741790"/>
                </a:cubicBezTo>
                <a:cubicBezTo>
                  <a:pt x="471670" y="1741790"/>
                  <a:pt x="205247" y="1475465"/>
                  <a:pt x="205247" y="1146936"/>
                </a:cubicBezTo>
                <a:close/>
                <a:moveTo>
                  <a:pt x="0" y="973480"/>
                </a:moveTo>
                <a:cubicBezTo>
                  <a:pt x="0" y="1511118"/>
                  <a:pt x="436003" y="1946960"/>
                  <a:pt x="973840" y="1946960"/>
                </a:cubicBezTo>
                <a:cubicBezTo>
                  <a:pt x="1511677" y="1946960"/>
                  <a:pt x="1947680" y="1511118"/>
                  <a:pt x="1947680" y="973480"/>
                </a:cubicBezTo>
                <a:lnTo>
                  <a:pt x="1947680" y="0"/>
                </a:lnTo>
                <a:lnTo>
                  <a:pt x="973841" y="0"/>
                </a:lnTo>
                <a:cubicBezTo>
                  <a:pt x="436004" y="0"/>
                  <a:pt x="1" y="435842"/>
                  <a:pt x="1" y="973480"/>
                </a:cubicBezTo>
                <a:close/>
              </a:path>
            </a:pathLst>
          </a:custGeom>
          <a:solidFill>
            <a:schemeClr val="accent5"/>
          </a:solidFill>
          <a:ln w="25400" cap="flat" cmpd="sng" algn="ctr">
            <a:noFill/>
            <a:prstDash val="solid"/>
          </a:ln>
          <a:effectLst/>
        </p:spPr>
        <p:txBody>
          <a:bodyPr anchor="ctr"/>
          <a:lstStyle/>
          <a:p>
            <a:pPr algn="ctr" fontAlgn="auto">
              <a:spcBef>
                <a:spcPts val="0"/>
              </a:spcBef>
              <a:spcAft>
                <a:spcPts val="0"/>
              </a:spcAft>
              <a:buFontTx/>
              <a:buNone/>
            </a:pPr>
            <a:endParaRPr lang="zh-CN" altLang="en-US" kern="0">
              <a:solidFill>
                <a:sysClr val="window" lastClr="FFFFFF"/>
              </a:solidFill>
              <a:latin typeface="Calibri" panose="020F0502020204030204"/>
              <a:ea typeface="宋体" panose="02010600030101010101" pitchFamily="2" charset="-122"/>
            </a:endParaRPr>
          </a:p>
        </p:txBody>
      </p:sp>
      <p:sp>
        <p:nvSpPr>
          <p:cNvPr id="19" name="泪滴形 38"/>
          <p:cNvSpPr/>
          <p:nvPr/>
        </p:nvSpPr>
        <p:spPr bwMode="auto">
          <a:xfrm>
            <a:off x="1532043" y="3846003"/>
            <a:ext cx="357991" cy="358123"/>
          </a:xfrm>
          <a:custGeom>
            <a:avLst/>
            <a:gdLst/>
            <a:ahLst/>
            <a:cxnLst/>
            <a:rect l="l" t="t" r="r" b="b"/>
            <a:pathLst>
              <a:path w="1879944" h="1880638">
                <a:moveTo>
                  <a:pt x="811275" y="455670"/>
                </a:moveTo>
                <a:cubicBezTo>
                  <a:pt x="472632" y="455670"/>
                  <a:pt x="198108" y="730295"/>
                  <a:pt x="198108" y="1069063"/>
                </a:cubicBezTo>
                <a:cubicBezTo>
                  <a:pt x="198108" y="1407831"/>
                  <a:pt x="472632" y="1682456"/>
                  <a:pt x="811275" y="1682456"/>
                </a:cubicBezTo>
                <a:cubicBezTo>
                  <a:pt x="1149918" y="1682456"/>
                  <a:pt x="1424442" y="1407831"/>
                  <a:pt x="1424442" y="1069063"/>
                </a:cubicBezTo>
                <a:cubicBezTo>
                  <a:pt x="1424442" y="730295"/>
                  <a:pt x="1149918" y="455670"/>
                  <a:pt x="811275" y="455670"/>
                </a:cubicBezTo>
                <a:close/>
                <a:moveTo>
                  <a:pt x="939973" y="0"/>
                </a:moveTo>
                <a:lnTo>
                  <a:pt x="1879944" y="0"/>
                </a:lnTo>
                <a:lnTo>
                  <a:pt x="1879944" y="940319"/>
                </a:lnTo>
                <a:cubicBezTo>
                  <a:pt x="1879944" y="1459643"/>
                  <a:pt x="1459104" y="1880638"/>
                  <a:pt x="939972" y="1880638"/>
                </a:cubicBezTo>
                <a:cubicBezTo>
                  <a:pt x="420840" y="1880638"/>
                  <a:pt x="0" y="1459643"/>
                  <a:pt x="0" y="940319"/>
                </a:cubicBezTo>
                <a:lnTo>
                  <a:pt x="1" y="940319"/>
                </a:lnTo>
                <a:cubicBezTo>
                  <a:pt x="1" y="420995"/>
                  <a:pt x="420841" y="0"/>
                  <a:pt x="939973" y="0"/>
                </a:cubicBezTo>
                <a:close/>
              </a:path>
            </a:pathLst>
          </a:custGeom>
          <a:solidFill>
            <a:schemeClr val="bg1">
              <a:lumMod val="40000"/>
              <a:lumOff val="60000"/>
            </a:schemeClr>
          </a:solidFill>
          <a:ln w="25400" cap="flat" cmpd="sng" algn="ctr">
            <a:noFill/>
            <a:prstDash val="solid"/>
          </a:ln>
          <a:effectLst/>
        </p:spPr>
        <p:txBody>
          <a:bodyPr anchor="ctr"/>
          <a:lstStyle/>
          <a:p>
            <a:pPr algn="ctr" fontAlgn="auto">
              <a:spcBef>
                <a:spcPts val="0"/>
              </a:spcBef>
              <a:spcAft>
                <a:spcPts val="0"/>
              </a:spcAft>
              <a:buFontTx/>
              <a:buNone/>
            </a:pPr>
            <a:endParaRPr lang="zh-CN" altLang="en-US" kern="0">
              <a:solidFill>
                <a:sysClr val="window" lastClr="FFFFFF"/>
              </a:solidFill>
              <a:latin typeface="Calibri" panose="020F0502020204030204"/>
              <a:ea typeface="宋体" panose="02010600030101010101" pitchFamily="2" charset="-122"/>
            </a:endParaRPr>
          </a:p>
        </p:txBody>
      </p:sp>
      <p:sp>
        <p:nvSpPr>
          <p:cNvPr id="20" name="泪滴形 36"/>
          <p:cNvSpPr/>
          <p:nvPr/>
        </p:nvSpPr>
        <p:spPr bwMode="auto">
          <a:xfrm flipH="1">
            <a:off x="1532043" y="4391275"/>
            <a:ext cx="352196" cy="352326"/>
          </a:xfrm>
          <a:custGeom>
            <a:avLst/>
            <a:gdLst/>
            <a:ahLst/>
            <a:cxnLst/>
            <a:rect l="l" t="t" r="r" b="b"/>
            <a:pathLst>
              <a:path w="2146050" h="2146844">
                <a:moveTo>
                  <a:pt x="875297" y="621837"/>
                </a:moveTo>
                <a:cubicBezTo>
                  <a:pt x="1233810" y="621837"/>
                  <a:pt x="1524443" y="912577"/>
                  <a:pt x="1524443" y="1271223"/>
                </a:cubicBezTo>
                <a:cubicBezTo>
                  <a:pt x="1524443" y="1629869"/>
                  <a:pt x="1233810" y="1920609"/>
                  <a:pt x="875297" y="1920609"/>
                </a:cubicBezTo>
                <a:cubicBezTo>
                  <a:pt x="516784" y="1920609"/>
                  <a:pt x="226151" y="1629869"/>
                  <a:pt x="226151" y="1271223"/>
                </a:cubicBezTo>
                <a:cubicBezTo>
                  <a:pt x="226151" y="912577"/>
                  <a:pt x="516784" y="621837"/>
                  <a:pt x="875297" y="621837"/>
                </a:cubicBezTo>
                <a:close/>
                <a:moveTo>
                  <a:pt x="2146050" y="0"/>
                </a:moveTo>
                <a:lnTo>
                  <a:pt x="1073025" y="0"/>
                </a:lnTo>
                <a:cubicBezTo>
                  <a:pt x="480410" y="0"/>
                  <a:pt x="0" y="480587"/>
                  <a:pt x="0" y="1073422"/>
                </a:cubicBezTo>
                <a:cubicBezTo>
                  <a:pt x="0" y="1666257"/>
                  <a:pt x="480410" y="2146844"/>
                  <a:pt x="1073025" y="2146844"/>
                </a:cubicBezTo>
                <a:cubicBezTo>
                  <a:pt x="1665640" y="2146844"/>
                  <a:pt x="2146050" y="1666257"/>
                  <a:pt x="2146050" y="1073422"/>
                </a:cubicBezTo>
                <a:close/>
              </a:path>
            </a:pathLst>
          </a:custGeom>
          <a:solidFill>
            <a:schemeClr val="bg1"/>
          </a:solidFill>
          <a:ln w="25400" cap="flat" cmpd="sng" algn="ctr">
            <a:noFill/>
            <a:prstDash val="solid"/>
          </a:ln>
          <a:effectLst/>
        </p:spPr>
        <p:txBody>
          <a:bodyPr anchor="ctr"/>
          <a:lstStyle/>
          <a:p>
            <a:pPr algn="ctr" fontAlgn="auto">
              <a:spcBef>
                <a:spcPts val="0"/>
              </a:spcBef>
              <a:spcAft>
                <a:spcPts val="0"/>
              </a:spcAft>
              <a:buFontTx/>
              <a:buNone/>
            </a:pPr>
            <a:endParaRPr lang="zh-CN" altLang="en-US" kern="0">
              <a:solidFill>
                <a:sysClr val="window" lastClr="FFFFFF"/>
              </a:solidFill>
              <a:latin typeface="Calibri" panose="020F0502020204030204"/>
              <a:ea typeface="宋体" panose="02010600030101010101" pitchFamily="2" charset="-122"/>
            </a:endParaRPr>
          </a:p>
        </p:txBody>
      </p:sp>
      <p:sp>
        <p:nvSpPr>
          <p:cNvPr id="21" name="Freeform 5"/>
          <p:cNvSpPr>
            <a:spLocks noEditPoints="1"/>
          </p:cNvSpPr>
          <p:nvPr/>
        </p:nvSpPr>
        <p:spPr bwMode="auto">
          <a:xfrm>
            <a:off x="897640" y="632442"/>
            <a:ext cx="289716" cy="414420"/>
          </a:xfrm>
          <a:custGeom>
            <a:avLst/>
            <a:gdLst>
              <a:gd name="T0" fmla="*/ 32 w 481"/>
              <a:gd name="T1" fmla="*/ 384 h 701"/>
              <a:gd name="T2" fmla="*/ 84 w 481"/>
              <a:gd name="T3" fmla="*/ 428 h 701"/>
              <a:gd name="T4" fmla="*/ 83 w 481"/>
              <a:gd name="T5" fmla="*/ 394 h 701"/>
              <a:gd name="T6" fmla="*/ 137 w 481"/>
              <a:gd name="T7" fmla="*/ 418 h 701"/>
              <a:gd name="T8" fmla="*/ 157 w 481"/>
              <a:gd name="T9" fmla="*/ 432 h 701"/>
              <a:gd name="T10" fmla="*/ 113 w 481"/>
              <a:gd name="T11" fmla="*/ 488 h 701"/>
              <a:gd name="T12" fmla="*/ 90 w 481"/>
              <a:gd name="T13" fmla="*/ 500 h 701"/>
              <a:gd name="T14" fmla="*/ 137 w 481"/>
              <a:gd name="T15" fmla="*/ 527 h 701"/>
              <a:gd name="T16" fmla="*/ 142 w 481"/>
              <a:gd name="T17" fmla="*/ 534 h 701"/>
              <a:gd name="T18" fmla="*/ 208 w 481"/>
              <a:gd name="T19" fmla="*/ 626 h 701"/>
              <a:gd name="T20" fmla="*/ 203 w 481"/>
              <a:gd name="T21" fmla="*/ 594 h 701"/>
              <a:gd name="T22" fmla="*/ 262 w 481"/>
              <a:gd name="T23" fmla="*/ 522 h 701"/>
              <a:gd name="T24" fmla="*/ 210 w 481"/>
              <a:gd name="T25" fmla="*/ 492 h 701"/>
              <a:gd name="T26" fmla="*/ 159 w 481"/>
              <a:gd name="T27" fmla="*/ 483 h 701"/>
              <a:gd name="T28" fmla="*/ 378 w 481"/>
              <a:gd name="T29" fmla="*/ 439 h 701"/>
              <a:gd name="T30" fmla="*/ 406 w 481"/>
              <a:gd name="T31" fmla="*/ 596 h 701"/>
              <a:gd name="T32" fmla="*/ 308 w 481"/>
              <a:gd name="T33" fmla="*/ 622 h 701"/>
              <a:gd name="T34" fmla="*/ 331 w 481"/>
              <a:gd name="T35" fmla="*/ 505 h 701"/>
              <a:gd name="T36" fmla="*/ 356 w 481"/>
              <a:gd name="T37" fmla="*/ 579 h 701"/>
              <a:gd name="T38" fmla="*/ 331 w 481"/>
              <a:gd name="T39" fmla="*/ 471 h 701"/>
              <a:gd name="T40" fmla="*/ 283 w 481"/>
              <a:gd name="T41" fmla="*/ 634 h 701"/>
              <a:gd name="T42" fmla="*/ 405 w 481"/>
              <a:gd name="T43" fmla="*/ 640 h 701"/>
              <a:gd name="T44" fmla="*/ 447 w 481"/>
              <a:gd name="T45" fmla="*/ 492 h 701"/>
              <a:gd name="T46" fmla="*/ 438 w 481"/>
              <a:gd name="T47" fmla="*/ 343 h 701"/>
              <a:gd name="T48" fmla="*/ 470 w 481"/>
              <a:gd name="T49" fmla="*/ 182 h 701"/>
              <a:gd name="T50" fmla="*/ 425 w 481"/>
              <a:gd name="T51" fmla="*/ 38 h 701"/>
              <a:gd name="T52" fmla="*/ 282 w 481"/>
              <a:gd name="T53" fmla="*/ 105 h 701"/>
              <a:gd name="T54" fmla="*/ 357 w 481"/>
              <a:gd name="T55" fmla="*/ 221 h 701"/>
              <a:gd name="T56" fmla="*/ 348 w 481"/>
              <a:gd name="T57" fmla="*/ 144 h 701"/>
              <a:gd name="T58" fmla="*/ 317 w 481"/>
              <a:gd name="T59" fmla="*/ 177 h 701"/>
              <a:gd name="T60" fmla="*/ 330 w 481"/>
              <a:gd name="T61" fmla="*/ 43 h 701"/>
              <a:gd name="T62" fmla="*/ 431 w 481"/>
              <a:gd name="T63" fmla="*/ 126 h 701"/>
              <a:gd name="T64" fmla="*/ 347 w 481"/>
              <a:gd name="T65" fmla="*/ 244 h 701"/>
              <a:gd name="T66" fmla="*/ 163 w 481"/>
              <a:gd name="T67" fmla="*/ 237 h 701"/>
              <a:gd name="T68" fmla="*/ 210 w 481"/>
              <a:gd name="T69" fmla="*/ 210 h 701"/>
              <a:gd name="T70" fmla="*/ 262 w 481"/>
              <a:gd name="T71" fmla="*/ 179 h 701"/>
              <a:gd name="T72" fmla="*/ 207 w 481"/>
              <a:gd name="T73" fmla="*/ 106 h 701"/>
              <a:gd name="T74" fmla="*/ 235 w 481"/>
              <a:gd name="T75" fmla="*/ 89 h 701"/>
              <a:gd name="T76" fmla="*/ 168 w 481"/>
              <a:gd name="T77" fmla="*/ 150 h 701"/>
              <a:gd name="T78" fmla="*/ 137 w 481"/>
              <a:gd name="T79" fmla="*/ 182 h 701"/>
              <a:gd name="T80" fmla="*/ 98 w 481"/>
              <a:gd name="T81" fmla="*/ 183 h 701"/>
              <a:gd name="T82" fmla="*/ 110 w 481"/>
              <a:gd name="T83" fmla="*/ 230 h 701"/>
              <a:gd name="T84" fmla="*/ 136 w 481"/>
              <a:gd name="T85" fmla="*/ 237 h 701"/>
              <a:gd name="T86" fmla="*/ 139 w 481"/>
              <a:gd name="T87" fmla="*/ 303 h 701"/>
              <a:gd name="T88" fmla="*/ 114 w 481"/>
              <a:gd name="T89" fmla="*/ 301 h 701"/>
              <a:gd name="T90" fmla="*/ 110 w 481"/>
              <a:gd name="T91" fmla="*/ 298 h 701"/>
              <a:gd name="T92" fmla="*/ 31 w 481"/>
              <a:gd name="T93" fmla="*/ 292 h 701"/>
              <a:gd name="T94" fmla="*/ 86 w 481"/>
              <a:gd name="T95" fmla="*/ 334 h 701"/>
              <a:gd name="T96" fmla="*/ 292 w 481"/>
              <a:gd name="T97" fmla="*/ 286 h 701"/>
              <a:gd name="T98" fmla="*/ 345 w 481"/>
              <a:gd name="T99" fmla="*/ 335 h 701"/>
              <a:gd name="T100" fmla="*/ 316 w 481"/>
              <a:gd name="T101" fmla="*/ 402 h 701"/>
              <a:gd name="T102" fmla="*/ 376 w 481"/>
              <a:gd name="T103" fmla="*/ 390 h 701"/>
              <a:gd name="T104" fmla="*/ 246 w 481"/>
              <a:gd name="T105" fmla="*/ 386 h 701"/>
              <a:gd name="T106" fmla="*/ 16 w 481"/>
              <a:gd name="T107" fmla="*/ 36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1" h="701">
                <a:moveTo>
                  <a:pt x="131" y="351"/>
                </a:moveTo>
                <a:cubicBezTo>
                  <a:pt x="127" y="357"/>
                  <a:pt x="113" y="377"/>
                  <a:pt x="86" y="367"/>
                </a:cubicBezTo>
                <a:cubicBezTo>
                  <a:pt x="86" y="367"/>
                  <a:pt x="77" y="376"/>
                  <a:pt x="68" y="375"/>
                </a:cubicBezTo>
                <a:cubicBezTo>
                  <a:pt x="68" y="375"/>
                  <a:pt x="58" y="364"/>
                  <a:pt x="48" y="367"/>
                </a:cubicBezTo>
                <a:cubicBezTo>
                  <a:pt x="38" y="370"/>
                  <a:pt x="34" y="381"/>
                  <a:pt x="32" y="384"/>
                </a:cubicBezTo>
                <a:cubicBezTo>
                  <a:pt x="31" y="387"/>
                  <a:pt x="28" y="398"/>
                  <a:pt x="29" y="408"/>
                </a:cubicBezTo>
                <a:cubicBezTo>
                  <a:pt x="29" y="408"/>
                  <a:pt x="29" y="410"/>
                  <a:pt x="31" y="409"/>
                </a:cubicBezTo>
                <a:cubicBezTo>
                  <a:pt x="39" y="405"/>
                  <a:pt x="45" y="404"/>
                  <a:pt x="54" y="408"/>
                </a:cubicBezTo>
                <a:cubicBezTo>
                  <a:pt x="57" y="409"/>
                  <a:pt x="61" y="411"/>
                  <a:pt x="64" y="415"/>
                </a:cubicBezTo>
                <a:cubicBezTo>
                  <a:pt x="64" y="415"/>
                  <a:pt x="75" y="426"/>
                  <a:pt x="84" y="428"/>
                </a:cubicBezTo>
                <a:cubicBezTo>
                  <a:pt x="93" y="431"/>
                  <a:pt x="100" y="427"/>
                  <a:pt x="103" y="425"/>
                </a:cubicBezTo>
                <a:cubicBezTo>
                  <a:pt x="106" y="422"/>
                  <a:pt x="112" y="415"/>
                  <a:pt x="110" y="403"/>
                </a:cubicBezTo>
                <a:cubicBezTo>
                  <a:pt x="107" y="391"/>
                  <a:pt x="97" y="390"/>
                  <a:pt x="94" y="391"/>
                </a:cubicBezTo>
                <a:cubicBezTo>
                  <a:pt x="92" y="391"/>
                  <a:pt x="88" y="393"/>
                  <a:pt x="86" y="398"/>
                </a:cubicBezTo>
                <a:cubicBezTo>
                  <a:pt x="83" y="404"/>
                  <a:pt x="79" y="397"/>
                  <a:pt x="83" y="394"/>
                </a:cubicBezTo>
                <a:cubicBezTo>
                  <a:pt x="86" y="390"/>
                  <a:pt x="88" y="388"/>
                  <a:pt x="88" y="388"/>
                </a:cubicBezTo>
                <a:cubicBezTo>
                  <a:pt x="97" y="382"/>
                  <a:pt x="112" y="390"/>
                  <a:pt x="114" y="400"/>
                </a:cubicBezTo>
                <a:cubicBezTo>
                  <a:pt x="114" y="400"/>
                  <a:pt x="116" y="412"/>
                  <a:pt x="116" y="415"/>
                </a:cubicBezTo>
                <a:cubicBezTo>
                  <a:pt x="116" y="415"/>
                  <a:pt x="123" y="423"/>
                  <a:pt x="129" y="423"/>
                </a:cubicBezTo>
                <a:cubicBezTo>
                  <a:pt x="129" y="423"/>
                  <a:pt x="135" y="424"/>
                  <a:pt x="137" y="418"/>
                </a:cubicBezTo>
                <a:cubicBezTo>
                  <a:pt x="137" y="418"/>
                  <a:pt x="136" y="415"/>
                  <a:pt x="136" y="412"/>
                </a:cubicBezTo>
                <a:cubicBezTo>
                  <a:pt x="135" y="410"/>
                  <a:pt x="134" y="402"/>
                  <a:pt x="139" y="399"/>
                </a:cubicBezTo>
                <a:cubicBezTo>
                  <a:pt x="139" y="399"/>
                  <a:pt x="144" y="391"/>
                  <a:pt x="156" y="392"/>
                </a:cubicBezTo>
                <a:cubicBezTo>
                  <a:pt x="156" y="392"/>
                  <a:pt x="170" y="394"/>
                  <a:pt x="170" y="408"/>
                </a:cubicBezTo>
                <a:cubicBezTo>
                  <a:pt x="170" y="420"/>
                  <a:pt x="152" y="438"/>
                  <a:pt x="157" y="432"/>
                </a:cubicBezTo>
                <a:cubicBezTo>
                  <a:pt x="157" y="432"/>
                  <a:pt x="147" y="441"/>
                  <a:pt x="143" y="443"/>
                </a:cubicBezTo>
                <a:cubicBezTo>
                  <a:pt x="139" y="446"/>
                  <a:pt x="136" y="454"/>
                  <a:pt x="136" y="465"/>
                </a:cubicBezTo>
                <a:cubicBezTo>
                  <a:pt x="136" y="475"/>
                  <a:pt x="137" y="486"/>
                  <a:pt x="137" y="486"/>
                </a:cubicBezTo>
                <a:cubicBezTo>
                  <a:pt x="137" y="486"/>
                  <a:pt x="137" y="496"/>
                  <a:pt x="126" y="497"/>
                </a:cubicBezTo>
                <a:cubicBezTo>
                  <a:pt x="126" y="497"/>
                  <a:pt x="118" y="497"/>
                  <a:pt x="113" y="488"/>
                </a:cubicBezTo>
                <a:cubicBezTo>
                  <a:pt x="113" y="488"/>
                  <a:pt x="111" y="484"/>
                  <a:pt x="111" y="478"/>
                </a:cubicBezTo>
                <a:cubicBezTo>
                  <a:pt x="111" y="478"/>
                  <a:pt x="113" y="473"/>
                  <a:pt x="110" y="471"/>
                </a:cubicBezTo>
                <a:cubicBezTo>
                  <a:pt x="106" y="470"/>
                  <a:pt x="104" y="470"/>
                  <a:pt x="100" y="473"/>
                </a:cubicBezTo>
                <a:cubicBezTo>
                  <a:pt x="100" y="473"/>
                  <a:pt x="94" y="478"/>
                  <a:pt x="92" y="482"/>
                </a:cubicBezTo>
                <a:cubicBezTo>
                  <a:pt x="92" y="482"/>
                  <a:pt x="88" y="492"/>
                  <a:pt x="90" y="500"/>
                </a:cubicBezTo>
                <a:cubicBezTo>
                  <a:pt x="91" y="508"/>
                  <a:pt x="99" y="512"/>
                  <a:pt x="100" y="513"/>
                </a:cubicBezTo>
                <a:cubicBezTo>
                  <a:pt x="98" y="516"/>
                  <a:pt x="97" y="519"/>
                  <a:pt x="97" y="521"/>
                </a:cubicBezTo>
                <a:cubicBezTo>
                  <a:pt x="98" y="529"/>
                  <a:pt x="108" y="534"/>
                  <a:pt x="115" y="536"/>
                </a:cubicBezTo>
                <a:cubicBezTo>
                  <a:pt x="119" y="537"/>
                  <a:pt x="122" y="536"/>
                  <a:pt x="126" y="535"/>
                </a:cubicBezTo>
                <a:cubicBezTo>
                  <a:pt x="126" y="535"/>
                  <a:pt x="135" y="531"/>
                  <a:pt x="137" y="527"/>
                </a:cubicBezTo>
                <a:cubicBezTo>
                  <a:pt x="137" y="527"/>
                  <a:pt x="140" y="523"/>
                  <a:pt x="137" y="519"/>
                </a:cubicBezTo>
                <a:cubicBezTo>
                  <a:pt x="134" y="516"/>
                  <a:pt x="136" y="514"/>
                  <a:pt x="138" y="513"/>
                </a:cubicBezTo>
                <a:cubicBezTo>
                  <a:pt x="138" y="513"/>
                  <a:pt x="142" y="512"/>
                  <a:pt x="143" y="518"/>
                </a:cubicBezTo>
                <a:cubicBezTo>
                  <a:pt x="143" y="518"/>
                  <a:pt x="145" y="522"/>
                  <a:pt x="143" y="527"/>
                </a:cubicBezTo>
                <a:cubicBezTo>
                  <a:pt x="143" y="527"/>
                  <a:pt x="139" y="530"/>
                  <a:pt x="142" y="534"/>
                </a:cubicBezTo>
                <a:cubicBezTo>
                  <a:pt x="142" y="534"/>
                  <a:pt x="155" y="553"/>
                  <a:pt x="168" y="552"/>
                </a:cubicBezTo>
                <a:cubicBezTo>
                  <a:pt x="168" y="552"/>
                  <a:pt x="174" y="553"/>
                  <a:pt x="171" y="561"/>
                </a:cubicBezTo>
                <a:cubicBezTo>
                  <a:pt x="171" y="561"/>
                  <a:pt x="167" y="576"/>
                  <a:pt x="167" y="583"/>
                </a:cubicBezTo>
                <a:cubicBezTo>
                  <a:pt x="168" y="591"/>
                  <a:pt x="169" y="602"/>
                  <a:pt x="178" y="612"/>
                </a:cubicBezTo>
                <a:cubicBezTo>
                  <a:pt x="178" y="612"/>
                  <a:pt x="189" y="625"/>
                  <a:pt x="208" y="626"/>
                </a:cubicBezTo>
                <a:cubicBezTo>
                  <a:pt x="208" y="626"/>
                  <a:pt x="223" y="627"/>
                  <a:pt x="235" y="612"/>
                </a:cubicBezTo>
                <a:cubicBezTo>
                  <a:pt x="235" y="612"/>
                  <a:pt x="246" y="602"/>
                  <a:pt x="240" y="586"/>
                </a:cubicBezTo>
                <a:cubicBezTo>
                  <a:pt x="240" y="586"/>
                  <a:pt x="234" y="576"/>
                  <a:pt x="223" y="584"/>
                </a:cubicBezTo>
                <a:cubicBezTo>
                  <a:pt x="220" y="587"/>
                  <a:pt x="219" y="590"/>
                  <a:pt x="216" y="593"/>
                </a:cubicBezTo>
                <a:cubicBezTo>
                  <a:pt x="213" y="597"/>
                  <a:pt x="207" y="597"/>
                  <a:pt x="203" y="594"/>
                </a:cubicBezTo>
                <a:cubicBezTo>
                  <a:pt x="200" y="591"/>
                  <a:pt x="198" y="588"/>
                  <a:pt x="197" y="583"/>
                </a:cubicBezTo>
                <a:cubicBezTo>
                  <a:pt x="197" y="580"/>
                  <a:pt x="197" y="575"/>
                  <a:pt x="200" y="570"/>
                </a:cubicBezTo>
                <a:cubicBezTo>
                  <a:pt x="200" y="570"/>
                  <a:pt x="208" y="560"/>
                  <a:pt x="218" y="557"/>
                </a:cubicBezTo>
                <a:cubicBezTo>
                  <a:pt x="218" y="557"/>
                  <a:pt x="239" y="551"/>
                  <a:pt x="244" y="544"/>
                </a:cubicBezTo>
                <a:cubicBezTo>
                  <a:pt x="244" y="544"/>
                  <a:pt x="259" y="532"/>
                  <a:pt x="262" y="522"/>
                </a:cubicBezTo>
                <a:cubicBezTo>
                  <a:pt x="262" y="522"/>
                  <a:pt x="269" y="505"/>
                  <a:pt x="265" y="491"/>
                </a:cubicBezTo>
                <a:cubicBezTo>
                  <a:pt x="265" y="491"/>
                  <a:pt x="261" y="473"/>
                  <a:pt x="249" y="466"/>
                </a:cubicBezTo>
                <a:cubicBezTo>
                  <a:pt x="249" y="466"/>
                  <a:pt x="231" y="454"/>
                  <a:pt x="217" y="462"/>
                </a:cubicBezTo>
                <a:cubicBezTo>
                  <a:pt x="217" y="462"/>
                  <a:pt x="204" y="465"/>
                  <a:pt x="203" y="480"/>
                </a:cubicBezTo>
                <a:cubicBezTo>
                  <a:pt x="203" y="480"/>
                  <a:pt x="201" y="489"/>
                  <a:pt x="210" y="492"/>
                </a:cubicBezTo>
                <a:cubicBezTo>
                  <a:pt x="210" y="492"/>
                  <a:pt x="215" y="492"/>
                  <a:pt x="221" y="493"/>
                </a:cubicBezTo>
                <a:cubicBezTo>
                  <a:pt x="221" y="493"/>
                  <a:pt x="230" y="493"/>
                  <a:pt x="230" y="505"/>
                </a:cubicBezTo>
                <a:cubicBezTo>
                  <a:pt x="230" y="505"/>
                  <a:pt x="228" y="523"/>
                  <a:pt x="211" y="527"/>
                </a:cubicBezTo>
                <a:cubicBezTo>
                  <a:pt x="211" y="527"/>
                  <a:pt x="189" y="531"/>
                  <a:pt x="172" y="512"/>
                </a:cubicBezTo>
                <a:cubicBezTo>
                  <a:pt x="172" y="512"/>
                  <a:pt x="159" y="501"/>
                  <a:pt x="159" y="483"/>
                </a:cubicBezTo>
                <a:cubicBezTo>
                  <a:pt x="157" y="452"/>
                  <a:pt x="198" y="419"/>
                  <a:pt x="228" y="423"/>
                </a:cubicBezTo>
                <a:cubicBezTo>
                  <a:pt x="228" y="423"/>
                  <a:pt x="241" y="424"/>
                  <a:pt x="255" y="433"/>
                </a:cubicBezTo>
                <a:cubicBezTo>
                  <a:pt x="255" y="433"/>
                  <a:pt x="290" y="457"/>
                  <a:pt x="299" y="459"/>
                </a:cubicBezTo>
                <a:cubicBezTo>
                  <a:pt x="299" y="459"/>
                  <a:pt x="320" y="466"/>
                  <a:pt x="347" y="457"/>
                </a:cubicBezTo>
                <a:cubicBezTo>
                  <a:pt x="347" y="457"/>
                  <a:pt x="367" y="450"/>
                  <a:pt x="378" y="439"/>
                </a:cubicBezTo>
                <a:cubicBezTo>
                  <a:pt x="378" y="439"/>
                  <a:pt x="404" y="443"/>
                  <a:pt x="416" y="462"/>
                </a:cubicBezTo>
                <a:cubicBezTo>
                  <a:pt x="416" y="462"/>
                  <a:pt x="429" y="479"/>
                  <a:pt x="428" y="504"/>
                </a:cubicBezTo>
                <a:cubicBezTo>
                  <a:pt x="428" y="504"/>
                  <a:pt x="445" y="526"/>
                  <a:pt x="445" y="540"/>
                </a:cubicBezTo>
                <a:cubicBezTo>
                  <a:pt x="445" y="540"/>
                  <a:pt x="444" y="565"/>
                  <a:pt x="431" y="575"/>
                </a:cubicBezTo>
                <a:cubicBezTo>
                  <a:pt x="427" y="578"/>
                  <a:pt x="404" y="597"/>
                  <a:pt x="406" y="596"/>
                </a:cubicBezTo>
                <a:cubicBezTo>
                  <a:pt x="407" y="594"/>
                  <a:pt x="387" y="609"/>
                  <a:pt x="380" y="630"/>
                </a:cubicBezTo>
                <a:cubicBezTo>
                  <a:pt x="380" y="630"/>
                  <a:pt x="375" y="643"/>
                  <a:pt x="381" y="652"/>
                </a:cubicBezTo>
                <a:cubicBezTo>
                  <a:pt x="381" y="652"/>
                  <a:pt x="386" y="662"/>
                  <a:pt x="372" y="666"/>
                </a:cubicBezTo>
                <a:cubicBezTo>
                  <a:pt x="372" y="666"/>
                  <a:pt x="348" y="673"/>
                  <a:pt x="330" y="659"/>
                </a:cubicBezTo>
                <a:cubicBezTo>
                  <a:pt x="330" y="659"/>
                  <a:pt x="312" y="649"/>
                  <a:pt x="308" y="622"/>
                </a:cubicBezTo>
                <a:cubicBezTo>
                  <a:pt x="308" y="622"/>
                  <a:pt x="308" y="606"/>
                  <a:pt x="309" y="601"/>
                </a:cubicBezTo>
                <a:cubicBezTo>
                  <a:pt x="309" y="601"/>
                  <a:pt x="294" y="594"/>
                  <a:pt x="292" y="568"/>
                </a:cubicBezTo>
                <a:cubicBezTo>
                  <a:pt x="292" y="568"/>
                  <a:pt x="291" y="550"/>
                  <a:pt x="303" y="536"/>
                </a:cubicBezTo>
                <a:cubicBezTo>
                  <a:pt x="303" y="536"/>
                  <a:pt x="311" y="527"/>
                  <a:pt x="317" y="524"/>
                </a:cubicBezTo>
                <a:cubicBezTo>
                  <a:pt x="317" y="524"/>
                  <a:pt x="320" y="511"/>
                  <a:pt x="331" y="505"/>
                </a:cubicBezTo>
                <a:cubicBezTo>
                  <a:pt x="331" y="505"/>
                  <a:pt x="337" y="502"/>
                  <a:pt x="353" y="505"/>
                </a:cubicBezTo>
                <a:cubicBezTo>
                  <a:pt x="353" y="505"/>
                  <a:pt x="368" y="507"/>
                  <a:pt x="374" y="524"/>
                </a:cubicBezTo>
                <a:cubicBezTo>
                  <a:pt x="374" y="524"/>
                  <a:pt x="381" y="543"/>
                  <a:pt x="363" y="544"/>
                </a:cubicBezTo>
                <a:cubicBezTo>
                  <a:pt x="363" y="544"/>
                  <a:pt x="350" y="546"/>
                  <a:pt x="348" y="557"/>
                </a:cubicBezTo>
                <a:cubicBezTo>
                  <a:pt x="348" y="557"/>
                  <a:pt x="346" y="570"/>
                  <a:pt x="356" y="579"/>
                </a:cubicBezTo>
                <a:cubicBezTo>
                  <a:pt x="356" y="579"/>
                  <a:pt x="364" y="586"/>
                  <a:pt x="382" y="580"/>
                </a:cubicBezTo>
                <a:cubicBezTo>
                  <a:pt x="382" y="580"/>
                  <a:pt x="400" y="572"/>
                  <a:pt x="402" y="549"/>
                </a:cubicBezTo>
                <a:cubicBezTo>
                  <a:pt x="402" y="549"/>
                  <a:pt x="401" y="530"/>
                  <a:pt x="388" y="518"/>
                </a:cubicBezTo>
                <a:cubicBezTo>
                  <a:pt x="388" y="518"/>
                  <a:pt x="400" y="481"/>
                  <a:pt x="357" y="481"/>
                </a:cubicBezTo>
                <a:cubicBezTo>
                  <a:pt x="357" y="481"/>
                  <a:pt x="344" y="471"/>
                  <a:pt x="331" y="471"/>
                </a:cubicBezTo>
                <a:cubicBezTo>
                  <a:pt x="331" y="471"/>
                  <a:pt x="309" y="470"/>
                  <a:pt x="303" y="484"/>
                </a:cubicBezTo>
                <a:cubicBezTo>
                  <a:pt x="303" y="484"/>
                  <a:pt x="292" y="496"/>
                  <a:pt x="295" y="514"/>
                </a:cubicBezTo>
                <a:cubicBezTo>
                  <a:pt x="295" y="514"/>
                  <a:pt x="271" y="522"/>
                  <a:pt x="267" y="558"/>
                </a:cubicBezTo>
                <a:cubicBezTo>
                  <a:pt x="267" y="571"/>
                  <a:pt x="271" y="588"/>
                  <a:pt x="282" y="596"/>
                </a:cubicBezTo>
                <a:cubicBezTo>
                  <a:pt x="282" y="596"/>
                  <a:pt x="278" y="614"/>
                  <a:pt x="283" y="634"/>
                </a:cubicBezTo>
                <a:cubicBezTo>
                  <a:pt x="283" y="634"/>
                  <a:pt x="292" y="664"/>
                  <a:pt x="314" y="679"/>
                </a:cubicBezTo>
                <a:cubicBezTo>
                  <a:pt x="314" y="679"/>
                  <a:pt x="329" y="691"/>
                  <a:pt x="348" y="694"/>
                </a:cubicBezTo>
                <a:cubicBezTo>
                  <a:pt x="348" y="694"/>
                  <a:pt x="372" y="701"/>
                  <a:pt x="394" y="690"/>
                </a:cubicBezTo>
                <a:cubicBezTo>
                  <a:pt x="394" y="690"/>
                  <a:pt x="418" y="674"/>
                  <a:pt x="425" y="664"/>
                </a:cubicBezTo>
                <a:cubicBezTo>
                  <a:pt x="425" y="664"/>
                  <a:pt x="404" y="655"/>
                  <a:pt x="405" y="640"/>
                </a:cubicBezTo>
                <a:cubicBezTo>
                  <a:pt x="405" y="640"/>
                  <a:pt x="406" y="624"/>
                  <a:pt x="424" y="612"/>
                </a:cubicBezTo>
                <a:cubicBezTo>
                  <a:pt x="424" y="612"/>
                  <a:pt x="445" y="600"/>
                  <a:pt x="450" y="598"/>
                </a:cubicBezTo>
                <a:cubicBezTo>
                  <a:pt x="450" y="598"/>
                  <a:pt x="467" y="585"/>
                  <a:pt x="471" y="568"/>
                </a:cubicBezTo>
                <a:cubicBezTo>
                  <a:pt x="471" y="568"/>
                  <a:pt x="481" y="548"/>
                  <a:pt x="470" y="519"/>
                </a:cubicBezTo>
                <a:cubicBezTo>
                  <a:pt x="470" y="519"/>
                  <a:pt x="459" y="500"/>
                  <a:pt x="447" y="492"/>
                </a:cubicBezTo>
                <a:cubicBezTo>
                  <a:pt x="447" y="492"/>
                  <a:pt x="449" y="460"/>
                  <a:pt x="440" y="447"/>
                </a:cubicBezTo>
                <a:cubicBezTo>
                  <a:pt x="440" y="447"/>
                  <a:pt x="427" y="424"/>
                  <a:pt x="404" y="415"/>
                </a:cubicBezTo>
                <a:cubicBezTo>
                  <a:pt x="404" y="415"/>
                  <a:pt x="397" y="411"/>
                  <a:pt x="398" y="405"/>
                </a:cubicBezTo>
                <a:cubicBezTo>
                  <a:pt x="398" y="405"/>
                  <a:pt x="428" y="387"/>
                  <a:pt x="438" y="356"/>
                </a:cubicBezTo>
                <a:cubicBezTo>
                  <a:pt x="440" y="351"/>
                  <a:pt x="440" y="348"/>
                  <a:pt x="438" y="343"/>
                </a:cubicBezTo>
                <a:cubicBezTo>
                  <a:pt x="425" y="314"/>
                  <a:pt x="398" y="297"/>
                  <a:pt x="398" y="297"/>
                </a:cubicBezTo>
                <a:cubicBezTo>
                  <a:pt x="397" y="290"/>
                  <a:pt x="404" y="287"/>
                  <a:pt x="404" y="287"/>
                </a:cubicBezTo>
                <a:cubicBezTo>
                  <a:pt x="427" y="277"/>
                  <a:pt x="440" y="254"/>
                  <a:pt x="440" y="254"/>
                </a:cubicBezTo>
                <a:cubicBezTo>
                  <a:pt x="449" y="241"/>
                  <a:pt x="447" y="209"/>
                  <a:pt x="447" y="209"/>
                </a:cubicBezTo>
                <a:cubicBezTo>
                  <a:pt x="459" y="201"/>
                  <a:pt x="470" y="182"/>
                  <a:pt x="470" y="182"/>
                </a:cubicBezTo>
                <a:cubicBezTo>
                  <a:pt x="481" y="153"/>
                  <a:pt x="471" y="133"/>
                  <a:pt x="471" y="133"/>
                </a:cubicBezTo>
                <a:cubicBezTo>
                  <a:pt x="467" y="116"/>
                  <a:pt x="450" y="104"/>
                  <a:pt x="450" y="104"/>
                </a:cubicBezTo>
                <a:cubicBezTo>
                  <a:pt x="445" y="102"/>
                  <a:pt x="424" y="89"/>
                  <a:pt x="424" y="89"/>
                </a:cubicBezTo>
                <a:cubicBezTo>
                  <a:pt x="406" y="77"/>
                  <a:pt x="405" y="62"/>
                  <a:pt x="405" y="62"/>
                </a:cubicBezTo>
                <a:cubicBezTo>
                  <a:pt x="404" y="47"/>
                  <a:pt x="425" y="38"/>
                  <a:pt x="425" y="38"/>
                </a:cubicBezTo>
                <a:cubicBezTo>
                  <a:pt x="418" y="27"/>
                  <a:pt x="394" y="11"/>
                  <a:pt x="394" y="11"/>
                </a:cubicBezTo>
                <a:cubicBezTo>
                  <a:pt x="372" y="0"/>
                  <a:pt x="348" y="7"/>
                  <a:pt x="348" y="7"/>
                </a:cubicBezTo>
                <a:cubicBezTo>
                  <a:pt x="329" y="10"/>
                  <a:pt x="314" y="22"/>
                  <a:pt x="314" y="22"/>
                </a:cubicBezTo>
                <a:cubicBezTo>
                  <a:pt x="292" y="37"/>
                  <a:pt x="283" y="68"/>
                  <a:pt x="283" y="68"/>
                </a:cubicBezTo>
                <a:cubicBezTo>
                  <a:pt x="278" y="88"/>
                  <a:pt x="282" y="105"/>
                  <a:pt x="282" y="105"/>
                </a:cubicBezTo>
                <a:cubicBezTo>
                  <a:pt x="271" y="114"/>
                  <a:pt x="267" y="130"/>
                  <a:pt x="267" y="144"/>
                </a:cubicBezTo>
                <a:cubicBezTo>
                  <a:pt x="271" y="179"/>
                  <a:pt x="295" y="188"/>
                  <a:pt x="295" y="188"/>
                </a:cubicBezTo>
                <a:cubicBezTo>
                  <a:pt x="292" y="205"/>
                  <a:pt x="303" y="218"/>
                  <a:pt x="303" y="218"/>
                </a:cubicBezTo>
                <a:cubicBezTo>
                  <a:pt x="309" y="232"/>
                  <a:pt x="331" y="231"/>
                  <a:pt x="331" y="231"/>
                </a:cubicBezTo>
                <a:cubicBezTo>
                  <a:pt x="344" y="231"/>
                  <a:pt x="357" y="221"/>
                  <a:pt x="357" y="221"/>
                </a:cubicBezTo>
                <a:cubicBezTo>
                  <a:pt x="400" y="220"/>
                  <a:pt x="388" y="184"/>
                  <a:pt x="388" y="184"/>
                </a:cubicBezTo>
                <a:cubicBezTo>
                  <a:pt x="401" y="172"/>
                  <a:pt x="402" y="152"/>
                  <a:pt x="402" y="152"/>
                </a:cubicBezTo>
                <a:cubicBezTo>
                  <a:pt x="400" y="129"/>
                  <a:pt x="382" y="122"/>
                  <a:pt x="382" y="122"/>
                </a:cubicBezTo>
                <a:cubicBezTo>
                  <a:pt x="364" y="115"/>
                  <a:pt x="356" y="123"/>
                  <a:pt x="356" y="123"/>
                </a:cubicBezTo>
                <a:cubicBezTo>
                  <a:pt x="346" y="131"/>
                  <a:pt x="348" y="144"/>
                  <a:pt x="348" y="144"/>
                </a:cubicBezTo>
                <a:cubicBezTo>
                  <a:pt x="350" y="155"/>
                  <a:pt x="363" y="157"/>
                  <a:pt x="363" y="157"/>
                </a:cubicBezTo>
                <a:cubicBezTo>
                  <a:pt x="381" y="159"/>
                  <a:pt x="374" y="177"/>
                  <a:pt x="374" y="177"/>
                </a:cubicBezTo>
                <a:cubicBezTo>
                  <a:pt x="368" y="194"/>
                  <a:pt x="353" y="196"/>
                  <a:pt x="353" y="196"/>
                </a:cubicBezTo>
                <a:cubicBezTo>
                  <a:pt x="337" y="200"/>
                  <a:pt x="331" y="196"/>
                  <a:pt x="331" y="196"/>
                </a:cubicBezTo>
                <a:cubicBezTo>
                  <a:pt x="320" y="190"/>
                  <a:pt x="317" y="177"/>
                  <a:pt x="317" y="177"/>
                </a:cubicBezTo>
                <a:cubicBezTo>
                  <a:pt x="311" y="175"/>
                  <a:pt x="303" y="165"/>
                  <a:pt x="303" y="165"/>
                </a:cubicBezTo>
                <a:cubicBezTo>
                  <a:pt x="291" y="151"/>
                  <a:pt x="292" y="133"/>
                  <a:pt x="292" y="133"/>
                </a:cubicBezTo>
                <a:cubicBezTo>
                  <a:pt x="294" y="107"/>
                  <a:pt x="309" y="100"/>
                  <a:pt x="309" y="100"/>
                </a:cubicBezTo>
                <a:cubicBezTo>
                  <a:pt x="308" y="96"/>
                  <a:pt x="308" y="79"/>
                  <a:pt x="308" y="79"/>
                </a:cubicBezTo>
                <a:cubicBezTo>
                  <a:pt x="312" y="52"/>
                  <a:pt x="330" y="43"/>
                  <a:pt x="330" y="43"/>
                </a:cubicBezTo>
                <a:cubicBezTo>
                  <a:pt x="348" y="28"/>
                  <a:pt x="372" y="36"/>
                  <a:pt x="372" y="36"/>
                </a:cubicBezTo>
                <a:cubicBezTo>
                  <a:pt x="386" y="39"/>
                  <a:pt x="381" y="49"/>
                  <a:pt x="381" y="49"/>
                </a:cubicBezTo>
                <a:cubicBezTo>
                  <a:pt x="375" y="58"/>
                  <a:pt x="380" y="71"/>
                  <a:pt x="380" y="71"/>
                </a:cubicBezTo>
                <a:cubicBezTo>
                  <a:pt x="387" y="92"/>
                  <a:pt x="407" y="107"/>
                  <a:pt x="406" y="106"/>
                </a:cubicBezTo>
                <a:cubicBezTo>
                  <a:pt x="404" y="104"/>
                  <a:pt x="427" y="123"/>
                  <a:pt x="431" y="126"/>
                </a:cubicBezTo>
                <a:cubicBezTo>
                  <a:pt x="444" y="136"/>
                  <a:pt x="445" y="161"/>
                  <a:pt x="445" y="161"/>
                </a:cubicBezTo>
                <a:cubicBezTo>
                  <a:pt x="445" y="175"/>
                  <a:pt x="428" y="197"/>
                  <a:pt x="428" y="197"/>
                </a:cubicBezTo>
                <a:cubicBezTo>
                  <a:pt x="429" y="223"/>
                  <a:pt x="416" y="240"/>
                  <a:pt x="416" y="240"/>
                </a:cubicBezTo>
                <a:cubicBezTo>
                  <a:pt x="404" y="258"/>
                  <a:pt x="378" y="262"/>
                  <a:pt x="378" y="262"/>
                </a:cubicBezTo>
                <a:cubicBezTo>
                  <a:pt x="367" y="251"/>
                  <a:pt x="347" y="244"/>
                  <a:pt x="347" y="244"/>
                </a:cubicBezTo>
                <a:cubicBezTo>
                  <a:pt x="320" y="236"/>
                  <a:pt x="299" y="243"/>
                  <a:pt x="299" y="243"/>
                </a:cubicBezTo>
                <a:cubicBezTo>
                  <a:pt x="290" y="245"/>
                  <a:pt x="255" y="269"/>
                  <a:pt x="255" y="269"/>
                </a:cubicBezTo>
                <a:cubicBezTo>
                  <a:pt x="241" y="278"/>
                  <a:pt x="230" y="278"/>
                  <a:pt x="230" y="278"/>
                </a:cubicBezTo>
                <a:cubicBezTo>
                  <a:pt x="220" y="279"/>
                  <a:pt x="211" y="278"/>
                  <a:pt x="203" y="274"/>
                </a:cubicBezTo>
                <a:cubicBezTo>
                  <a:pt x="188" y="267"/>
                  <a:pt x="169" y="253"/>
                  <a:pt x="163" y="237"/>
                </a:cubicBezTo>
                <a:cubicBezTo>
                  <a:pt x="158" y="221"/>
                  <a:pt x="161" y="201"/>
                  <a:pt x="172" y="190"/>
                </a:cubicBezTo>
                <a:cubicBezTo>
                  <a:pt x="189" y="170"/>
                  <a:pt x="211" y="175"/>
                  <a:pt x="211" y="175"/>
                </a:cubicBezTo>
                <a:cubicBezTo>
                  <a:pt x="228" y="179"/>
                  <a:pt x="230" y="197"/>
                  <a:pt x="230" y="197"/>
                </a:cubicBezTo>
                <a:cubicBezTo>
                  <a:pt x="230" y="208"/>
                  <a:pt x="221" y="209"/>
                  <a:pt x="221" y="209"/>
                </a:cubicBezTo>
                <a:cubicBezTo>
                  <a:pt x="215" y="209"/>
                  <a:pt x="210" y="210"/>
                  <a:pt x="210" y="210"/>
                </a:cubicBezTo>
                <a:cubicBezTo>
                  <a:pt x="201" y="213"/>
                  <a:pt x="203" y="221"/>
                  <a:pt x="203" y="221"/>
                </a:cubicBezTo>
                <a:cubicBezTo>
                  <a:pt x="204" y="236"/>
                  <a:pt x="217" y="239"/>
                  <a:pt x="217" y="239"/>
                </a:cubicBezTo>
                <a:cubicBezTo>
                  <a:pt x="231" y="248"/>
                  <a:pt x="249" y="236"/>
                  <a:pt x="249" y="236"/>
                </a:cubicBezTo>
                <a:cubicBezTo>
                  <a:pt x="261" y="228"/>
                  <a:pt x="265" y="210"/>
                  <a:pt x="265" y="210"/>
                </a:cubicBezTo>
                <a:cubicBezTo>
                  <a:pt x="269" y="197"/>
                  <a:pt x="262" y="179"/>
                  <a:pt x="262" y="179"/>
                </a:cubicBezTo>
                <a:cubicBezTo>
                  <a:pt x="259" y="170"/>
                  <a:pt x="244" y="157"/>
                  <a:pt x="244" y="157"/>
                </a:cubicBezTo>
                <a:cubicBezTo>
                  <a:pt x="239" y="150"/>
                  <a:pt x="218" y="144"/>
                  <a:pt x="218" y="144"/>
                </a:cubicBezTo>
                <a:cubicBezTo>
                  <a:pt x="208" y="142"/>
                  <a:pt x="200" y="132"/>
                  <a:pt x="200" y="132"/>
                </a:cubicBezTo>
                <a:cubicBezTo>
                  <a:pt x="196" y="126"/>
                  <a:pt x="197" y="121"/>
                  <a:pt x="197" y="117"/>
                </a:cubicBezTo>
                <a:cubicBezTo>
                  <a:pt x="199" y="113"/>
                  <a:pt x="203" y="108"/>
                  <a:pt x="207" y="106"/>
                </a:cubicBezTo>
                <a:cubicBezTo>
                  <a:pt x="209" y="105"/>
                  <a:pt x="211" y="105"/>
                  <a:pt x="213" y="106"/>
                </a:cubicBezTo>
                <a:cubicBezTo>
                  <a:pt x="217" y="107"/>
                  <a:pt x="218" y="109"/>
                  <a:pt x="219" y="112"/>
                </a:cubicBezTo>
                <a:cubicBezTo>
                  <a:pt x="221" y="115"/>
                  <a:pt x="223" y="117"/>
                  <a:pt x="223" y="117"/>
                </a:cubicBezTo>
                <a:cubicBezTo>
                  <a:pt x="234" y="126"/>
                  <a:pt x="240" y="115"/>
                  <a:pt x="240" y="115"/>
                </a:cubicBezTo>
                <a:cubicBezTo>
                  <a:pt x="246" y="100"/>
                  <a:pt x="235" y="89"/>
                  <a:pt x="235" y="89"/>
                </a:cubicBezTo>
                <a:cubicBezTo>
                  <a:pt x="223" y="75"/>
                  <a:pt x="208" y="76"/>
                  <a:pt x="208" y="76"/>
                </a:cubicBezTo>
                <a:cubicBezTo>
                  <a:pt x="189" y="76"/>
                  <a:pt x="178" y="89"/>
                  <a:pt x="178" y="89"/>
                </a:cubicBezTo>
                <a:cubicBezTo>
                  <a:pt x="169" y="99"/>
                  <a:pt x="168" y="110"/>
                  <a:pt x="167" y="118"/>
                </a:cubicBezTo>
                <a:cubicBezTo>
                  <a:pt x="167" y="126"/>
                  <a:pt x="171" y="141"/>
                  <a:pt x="171" y="141"/>
                </a:cubicBezTo>
                <a:cubicBezTo>
                  <a:pt x="174" y="149"/>
                  <a:pt x="168" y="150"/>
                  <a:pt x="168" y="150"/>
                </a:cubicBezTo>
                <a:cubicBezTo>
                  <a:pt x="155" y="148"/>
                  <a:pt x="142" y="168"/>
                  <a:pt x="142" y="168"/>
                </a:cubicBezTo>
                <a:cubicBezTo>
                  <a:pt x="139" y="171"/>
                  <a:pt x="143" y="175"/>
                  <a:pt x="143" y="175"/>
                </a:cubicBezTo>
                <a:cubicBezTo>
                  <a:pt x="145" y="180"/>
                  <a:pt x="143" y="184"/>
                  <a:pt x="143" y="184"/>
                </a:cubicBezTo>
                <a:cubicBezTo>
                  <a:pt x="142" y="190"/>
                  <a:pt x="138" y="188"/>
                  <a:pt x="138" y="188"/>
                </a:cubicBezTo>
                <a:cubicBezTo>
                  <a:pt x="136" y="188"/>
                  <a:pt x="134" y="186"/>
                  <a:pt x="137" y="182"/>
                </a:cubicBezTo>
                <a:cubicBezTo>
                  <a:pt x="140" y="178"/>
                  <a:pt x="137" y="174"/>
                  <a:pt x="137" y="174"/>
                </a:cubicBezTo>
                <a:cubicBezTo>
                  <a:pt x="135" y="171"/>
                  <a:pt x="126" y="166"/>
                  <a:pt x="126" y="166"/>
                </a:cubicBezTo>
                <a:cubicBezTo>
                  <a:pt x="122" y="165"/>
                  <a:pt x="118" y="164"/>
                  <a:pt x="113" y="165"/>
                </a:cubicBezTo>
                <a:cubicBezTo>
                  <a:pt x="107" y="166"/>
                  <a:pt x="103" y="170"/>
                  <a:pt x="99" y="175"/>
                </a:cubicBezTo>
                <a:cubicBezTo>
                  <a:pt x="97" y="178"/>
                  <a:pt x="97" y="180"/>
                  <a:pt x="98" y="183"/>
                </a:cubicBezTo>
                <a:cubicBezTo>
                  <a:pt x="98" y="185"/>
                  <a:pt x="99" y="187"/>
                  <a:pt x="100" y="188"/>
                </a:cubicBezTo>
                <a:cubicBezTo>
                  <a:pt x="99" y="189"/>
                  <a:pt x="91" y="194"/>
                  <a:pt x="90" y="202"/>
                </a:cubicBezTo>
                <a:cubicBezTo>
                  <a:pt x="89" y="207"/>
                  <a:pt x="89" y="213"/>
                  <a:pt x="92" y="218"/>
                </a:cubicBezTo>
                <a:cubicBezTo>
                  <a:pt x="93" y="222"/>
                  <a:pt x="97" y="226"/>
                  <a:pt x="100" y="229"/>
                </a:cubicBezTo>
                <a:cubicBezTo>
                  <a:pt x="104" y="232"/>
                  <a:pt x="106" y="232"/>
                  <a:pt x="110" y="230"/>
                </a:cubicBezTo>
                <a:cubicBezTo>
                  <a:pt x="113" y="228"/>
                  <a:pt x="111" y="223"/>
                  <a:pt x="111" y="223"/>
                </a:cubicBezTo>
                <a:cubicBezTo>
                  <a:pt x="111" y="218"/>
                  <a:pt x="113" y="213"/>
                  <a:pt x="113" y="213"/>
                </a:cubicBezTo>
                <a:cubicBezTo>
                  <a:pt x="118" y="204"/>
                  <a:pt x="126" y="205"/>
                  <a:pt x="126" y="205"/>
                </a:cubicBezTo>
                <a:cubicBezTo>
                  <a:pt x="137" y="205"/>
                  <a:pt x="137" y="215"/>
                  <a:pt x="137" y="215"/>
                </a:cubicBezTo>
                <a:cubicBezTo>
                  <a:pt x="137" y="215"/>
                  <a:pt x="136" y="226"/>
                  <a:pt x="136" y="237"/>
                </a:cubicBezTo>
                <a:cubicBezTo>
                  <a:pt x="136" y="247"/>
                  <a:pt x="139" y="256"/>
                  <a:pt x="143" y="258"/>
                </a:cubicBezTo>
                <a:cubicBezTo>
                  <a:pt x="147" y="261"/>
                  <a:pt x="157" y="269"/>
                  <a:pt x="157" y="269"/>
                </a:cubicBezTo>
                <a:cubicBezTo>
                  <a:pt x="152" y="264"/>
                  <a:pt x="170" y="281"/>
                  <a:pt x="170" y="293"/>
                </a:cubicBezTo>
                <a:cubicBezTo>
                  <a:pt x="170" y="307"/>
                  <a:pt x="156" y="310"/>
                  <a:pt x="156" y="310"/>
                </a:cubicBezTo>
                <a:cubicBezTo>
                  <a:pt x="144" y="310"/>
                  <a:pt x="139" y="303"/>
                  <a:pt x="139" y="303"/>
                </a:cubicBezTo>
                <a:cubicBezTo>
                  <a:pt x="134" y="299"/>
                  <a:pt x="135" y="291"/>
                  <a:pt x="136" y="289"/>
                </a:cubicBezTo>
                <a:cubicBezTo>
                  <a:pt x="136" y="287"/>
                  <a:pt x="137" y="283"/>
                  <a:pt x="137" y="283"/>
                </a:cubicBezTo>
                <a:cubicBezTo>
                  <a:pt x="135" y="277"/>
                  <a:pt x="129" y="279"/>
                  <a:pt x="129" y="279"/>
                </a:cubicBezTo>
                <a:cubicBezTo>
                  <a:pt x="123" y="279"/>
                  <a:pt x="116" y="286"/>
                  <a:pt x="116" y="286"/>
                </a:cubicBezTo>
                <a:cubicBezTo>
                  <a:pt x="116" y="290"/>
                  <a:pt x="114" y="301"/>
                  <a:pt x="114" y="301"/>
                </a:cubicBezTo>
                <a:cubicBezTo>
                  <a:pt x="112" y="311"/>
                  <a:pt x="97" y="320"/>
                  <a:pt x="88" y="313"/>
                </a:cubicBezTo>
                <a:cubicBezTo>
                  <a:pt x="88" y="313"/>
                  <a:pt x="86" y="311"/>
                  <a:pt x="83" y="308"/>
                </a:cubicBezTo>
                <a:cubicBezTo>
                  <a:pt x="79" y="304"/>
                  <a:pt x="83" y="298"/>
                  <a:pt x="86" y="303"/>
                </a:cubicBezTo>
                <a:cubicBezTo>
                  <a:pt x="88" y="308"/>
                  <a:pt x="92" y="310"/>
                  <a:pt x="94" y="311"/>
                </a:cubicBezTo>
                <a:cubicBezTo>
                  <a:pt x="97" y="311"/>
                  <a:pt x="107" y="310"/>
                  <a:pt x="110" y="298"/>
                </a:cubicBezTo>
                <a:cubicBezTo>
                  <a:pt x="112" y="286"/>
                  <a:pt x="106" y="280"/>
                  <a:pt x="103" y="277"/>
                </a:cubicBezTo>
                <a:cubicBezTo>
                  <a:pt x="100" y="274"/>
                  <a:pt x="93" y="271"/>
                  <a:pt x="84" y="273"/>
                </a:cubicBezTo>
                <a:cubicBezTo>
                  <a:pt x="75" y="275"/>
                  <a:pt x="64" y="287"/>
                  <a:pt x="64" y="287"/>
                </a:cubicBezTo>
                <a:cubicBezTo>
                  <a:pt x="61" y="290"/>
                  <a:pt x="57" y="293"/>
                  <a:pt x="54" y="294"/>
                </a:cubicBezTo>
                <a:cubicBezTo>
                  <a:pt x="45" y="298"/>
                  <a:pt x="39" y="296"/>
                  <a:pt x="31" y="292"/>
                </a:cubicBezTo>
                <a:cubicBezTo>
                  <a:pt x="29" y="292"/>
                  <a:pt x="29" y="294"/>
                  <a:pt x="29" y="294"/>
                </a:cubicBezTo>
                <a:cubicBezTo>
                  <a:pt x="28" y="304"/>
                  <a:pt x="31" y="314"/>
                  <a:pt x="32" y="317"/>
                </a:cubicBezTo>
                <a:cubicBezTo>
                  <a:pt x="34" y="321"/>
                  <a:pt x="38" y="331"/>
                  <a:pt x="48" y="334"/>
                </a:cubicBezTo>
                <a:cubicBezTo>
                  <a:pt x="58" y="337"/>
                  <a:pt x="68" y="327"/>
                  <a:pt x="68" y="327"/>
                </a:cubicBezTo>
                <a:cubicBezTo>
                  <a:pt x="77" y="326"/>
                  <a:pt x="86" y="334"/>
                  <a:pt x="86" y="334"/>
                </a:cubicBezTo>
                <a:cubicBezTo>
                  <a:pt x="113" y="324"/>
                  <a:pt x="127" y="344"/>
                  <a:pt x="131" y="351"/>
                </a:cubicBezTo>
                <a:close/>
                <a:moveTo>
                  <a:pt x="401" y="333"/>
                </a:moveTo>
                <a:cubicBezTo>
                  <a:pt x="395" y="318"/>
                  <a:pt x="376" y="309"/>
                  <a:pt x="376" y="309"/>
                </a:cubicBezTo>
                <a:cubicBezTo>
                  <a:pt x="365" y="284"/>
                  <a:pt x="351" y="270"/>
                  <a:pt x="323" y="271"/>
                </a:cubicBezTo>
                <a:cubicBezTo>
                  <a:pt x="311" y="271"/>
                  <a:pt x="300" y="276"/>
                  <a:pt x="292" y="286"/>
                </a:cubicBezTo>
                <a:cubicBezTo>
                  <a:pt x="289" y="291"/>
                  <a:pt x="287" y="297"/>
                  <a:pt x="288" y="304"/>
                </a:cubicBezTo>
                <a:cubicBezTo>
                  <a:pt x="291" y="316"/>
                  <a:pt x="304" y="318"/>
                  <a:pt x="309" y="307"/>
                </a:cubicBezTo>
                <a:cubicBezTo>
                  <a:pt x="310" y="304"/>
                  <a:pt x="312" y="300"/>
                  <a:pt x="316" y="298"/>
                </a:cubicBezTo>
                <a:cubicBezTo>
                  <a:pt x="320" y="294"/>
                  <a:pt x="325" y="293"/>
                  <a:pt x="329" y="294"/>
                </a:cubicBezTo>
                <a:cubicBezTo>
                  <a:pt x="348" y="297"/>
                  <a:pt x="356" y="321"/>
                  <a:pt x="345" y="335"/>
                </a:cubicBezTo>
                <a:cubicBezTo>
                  <a:pt x="341" y="340"/>
                  <a:pt x="336" y="343"/>
                  <a:pt x="330" y="348"/>
                </a:cubicBezTo>
                <a:cubicBezTo>
                  <a:pt x="328" y="350"/>
                  <a:pt x="328" y="349"/>
                  <a:pt x="330" y="351"/>
                </a:cubicBezTo>
                <a:cubicBezTo>
                  <a:pt x="336" y="356"/>
                  <a:pt x="341" y="360"/>
                  <a:pt x="345" y="364"/>
                </a:cubicBezTo>
                <a:cubicBezTo>
                  <a:pt x="356" y="378"/>
                  <a:pt x="348" y="402"/>
                  <a:pt x="329" y="405"/>
                </a:cubicBezTo>
                <a:cubicBezTo>
                  <a:pt x="325" y="406"/>
                  <a:pt x="320" y="405"/>
                  <a:pt x="316" y="402"/>
                </a:cubicBezTo>
                <a:cubicBezTo>
                  <a:pt x="312" y="399"/>
                  <a:pt x="310" y="395"/>
                  <a:pt x="309" y="392"/>
                </a:cubicBezTo>
                <a:cubicBezTo>
                  <a:pt x="304" y="381"/>
                  <a:pt x="291" y="383"/>
                  <a:pt x="288" y="395"/>
                </a:cubicBezTo>
                <a:cubicBezTo>
                  <a:pt x="287" y="402"/>
                  <a:pt x="289" y="408"/>
                  <a:pt x="292" y="413"/>
                </a:cubicBezTo>
                <a:cubicBezTo>
                  <a:pt x="300" y="423"/>
                  <a:pt x="311" y="428"/>
                  <a:pt x="323" y="428"/>
                </a:cubicBezTo>
                <a:cubicBezTo>
                  <a:pt x="351" y="430"/>
                  <a:pt x="365" y="415"/>
                  <a:pt x="376" y="390"/>
                </a:cubicBezTo>
                <a:cubicBezTo>
                  <a:pt x="376" y="390"/>
                  <a:pt x="395" y="381"/>
                  <a:pt x="401" y="366"/>
                </a:cubicBezTo>
                <a:cubicBezTo>
                  <a:pt x="406" y="358"/>
                  <a:pt x="406" y="341"/>
                  <a:pt x="401" y="333"/>
                </a:cubicBezTo>
                <a:close/>
                <a:moveTo>
                  <a:pt x="179" y="350"/>
                </a:moveTo>
                <a:cubicBezTo>
                  <a:pt x="179" y="350"/>
                  <a:pt x="205" y="363"/>
                  <a:pt x="215" y="386"/>
                </a:cubicBezTo>
                <a:cubicBezTo>
                  <a:pt x="221" y="382"/>
                  <a:pt x="240" y="382"/>
                  <a:pt x="246" y="386"/>
                </a:cubicBezTo>
                <a:cubicBezTo>
                  <a:pt x="256" y="363"/>
                  <a:pt x="282" y="350"/>
                  <a:pt x="282" y="350"/>
                </a:cubicBezTo>
                <a:cubicBezTo>
                  <a:pt x="253" y="335"/>
                  <a:pt x="246" y="315"/>
                  <a:pt x="246" y="315"/>
                </a:cubicBezTo>
                <a:cubicBezTo>
                  <a:pt x="242" y="317"/>
                  <a:pt x="219" y="317"/>
                  <a:pt x="215" y="315"/>
                </a:cubicBezTo>
                <a:cubicBezTo>
                  <a:pt x="215" y="315"/>
                  <a:pt x="208" y="335"/>
                  <a:pt x="179" y="350"/>
                </a:cubicBezTo>
                <a:close/>
                <a:moveTo>
                  <a:pt x="16" y="366"/>
                </a:moveTo>
                <a:cubicBezTo>
                  <a:pt x="25" y="366"/>
                  <a:pt x="32" y="358"/>
                  <a:pt x="32" y="349"/>
                </a:cubicBezTo>
                <a:cubicBezTo>
                  <a:pt x="32" y="341"/>
                  <a:pt x="25" y="333"/>
                  <a:pt x="16" y="333"/>
                </a:cubicBezTo>
                <a:cubicBezTo>
                  <a:pt x="7" y="333"/>
                  <a:pt x="0" y="341"/>
                  <a:pt x="0" y="349"/>
                </a:cubicBezTo>
                <a:cubicBezTo>
                  <a:pt x="0" y="358"/>
                  <a:pt x="7" y="366"/>
                  <a:pt x="16" y="366"/>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2" name="TextBox 21"/>
          <p:cNvSpPr txBox="1"/>
          <p:nvPr/>
        </p:nvSpPr>
        <p:spPr>
          <a:xfrm>
            <a:off x="1205020" y="613152"/>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800" advTm="6937">
        <p14:pan dir="u"/>
      </p:transition>
    </mc:Choice>
    <mc:Fallback xmlns="">
      <p:transition spd="slow" advTm="6937">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33000">
                                          <p:cBhvr additive="base">
                                            <p:cTn id="7" dur="500" fill="hold"/>
                                            <p:tgtEl>
                                              <p:spTgt spid="21"/>
                                            </p:tgtEl>
                                            <p:attrNameLst>
                                              <p:attrName>ppt_x</p:attrName>
                                            </p:attrNameLst>
                                          </p:cBhvr>
                                          <p:tavLst>
                                            <p:tav tm="0">
                                              <p:val>
                                                <p:strVal val="0-#ppt_w/2"/>
                                              </p:val>
                                            </p:tav>
                                            <p:tav tm="100000">
                                              <p:val>
                                                <p:strVal val="#ppt_x"/>
                                              </p:val>
                                            </p:tav>
                                          </p:tavLst>
                                        </p:anim>
                                        <p:anim calcmode="lin" valueType="num" p14:bounceEnd="33000">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2"/>
                                            </p:tgtEl>
                                            <p:attrNameLst>
                                              <p:attrName>ppt_y</p:attrName>
                                            </p:attrNameLst>
                                          </p:cBhvr>
                                          <p:tavLst>
                                            <p:tav tm="0">
                                              <p:val>
                                                <p:strVal val="#ppt_y"/>
                                              </p:val>
                                            </p:tav>
                                            <p:tav tm="100000">
                                              <p:val>
                                                <p:strVal val="#ppt_y"/>
                                              </p:val>
                                            </p:tav>
                                          </p:tavLst>
                                        </p:anim>
                                        <p:anim calcmode="lin" valueType="num">
                                          <p:cBhvr>
                                            <p:cTn id="13"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2"/>
                                            </p:tgtEl>
                                          </p:cBhvr>
                                        </p:animEffect>
                                      </p:childTnLst>
                                    </p:cTn>
                                  </p:par>
                                </p:childTnLst>
                              </p:cTn>
                            </p:par>
                            <p:par>
                              <p:cTn id="16" fill="hold">
                                <p:stCondLst>
                                  <p:cond delay="800"/>
                                </p:stCondLst>
                                <p:childTnLst>
                                  <p:par>
                                    <p:cTn id="17" presetID="31"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 calcmode="lin" valueType="num">
                                          <p:cBhvr>
                                            <p:cTn id="21" dur="500" fill="hold"/>
                                            <p:tgtEl>
                                              <p:spTgt spid="9"/>
                                            </p:tgtEl>
                                            <p:attrNameLst>
                                              <p:attrName>style.rotation</p:attrName>
                                            </p:attrNameLst>
                                          </p:cBhvr>
                                          <p:tavLst>
                                            <p:tav tm="0">
                                              <p:val>
                                                <p:fltVal val="90"/>
                                              </p:val>
                                            </p:tav>
                                            <p:tav tm="100000">
                                              <p:val>
                                                <p:fltVal val="0"/>
                                              </p:val>
                                            </p:tav>
                                          </p:tavLst>
                                        </p:anim>
                                        <p:animEffect transition="in" filter="fade">
                                          <p:cBhvr>
                                            <p:cTn id="22" dur="500"/>
                                            <p:tgtEl>
                                              <p:spTgt spid="9"/>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 calcmode="lin" valueType="num">
                                          <p:cBhvr>
                                            <p:cTn id="27" dur="500" fill="hold"/>
                                            <p:tgtEl>
                                              <p:spTgt spid="10"/>
                                            </p:tgtEl>
                                            <p:attrNameLst>
                                              <p:attrName>style.rotation</p:attrName>
                                            </p:attrNameLst>
                                          </p:cBhvr>
                                          <p:tavLst>
                                            <p:tav tm="0">
                                              <p:val>
                                                <p:fltVal val="90"/>
                                              </p:val>
                                            </p:tav>
                                            <p:tav tm="100000">
                                              <p:val>
                                                <p:fltVal val="0"/>
                                              </p:val>
                                            </p:tav>
                                          </p:tavLst>
                                        </p:anim>
                                        <p:animEffect transition="in" filter="fade">
                                          <p:cBhvr>
                                            <p:cTn id="28" dur="500"/>
                                            <p:tgtEl>
                                              <p:spTgt spid="10"/>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 calcmode="lin" valueType="num">
                                          <p:cBhvr>
                                            <p:cTn id="33" dur="500" fill="hold"/>
                                            <p:tgtEl>
                                              <p:spTgt spid="11"/>
                                            </p:tgtEl>
                                            <p:attrNameLst>
                                              <p:attrName>style.rotation</p:attrName>
                                            </p:attrNameLst>
                                          </p:cBhvr>
                                          <p:tavLst>
                                            <p:tav tm="0">
                                              <p:val>
                                                <p:fltVal val="90"/>
                                              </p:val>
                                            </p:tav>
                                            <p:tav tm="100000">
                                              <p:val>
                                                <p:fltVal val="0"/>
                                              </p:val>
                                            </p:tav>
                                          </p:tavLst>
                                        </p:anim>
                                        <p:animEffect transition="in" filter="fade">
                                          <p:cBhvr>
                                            <p:cTn id="34" dur="500"/>
                                            <p:tgtEl>
                                              <p:spTgt spid="11"/>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 calcmode="lin" valueType="num">
                                          <p:cBhvr>
                                            <p:cTn id="39" dur="500" fill="hold"/>
                                            <p:tgtEl>
                                              <p:spTgt spid="12"/>
                                            </p:tgtEl>
                                            <p:attrNameLst>
                                              <p:attrName>style.rotation</p:attrName>
                                            </p:attrNameLst>
                                          </p:cBhvr>
                                          <p:tavLst>
                                            <p:tav tm="0">
                                              <p:val>
                                                <p:fltVal val="90"/>
                                              </p:val>
                                            </p:tav>
                                            <p:tav tm="100000">
                                              <p:val>
                                                <p:fltVal val="0"/>
                                              </p:val>
                                            </p:tav>
                                          </p:tavLst>
                                        </p:anim>
                                        <p:animEffect transition="in" filter="fade">
                                          <p:cBhvr>
                                            <p:cTn id="40" dur="500"/>
                                            <p:tgtEl>
                                              <p:spTgt spid="1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 calcmode="lin" valueType="num">
                                          <p:cBhvr>
                                            <p:cTn id="45" dur="500" fill="hold"/>
                                            <p:tgtEl>
                                              <p:spTgt spid="13"/>
                                            </p:tgtEl>
                                            <p:attrNameLst>
                                              <p:attrName>style.rotation</p:attrName>
                                            </p:attrNameLst>
                                          </p:cBhvr>
                                          <p:tavLst>
                                            <p:tav tm="0">
                                              <p:val>
                                                <p:fltVal val="90"/>
                                              </p:val>
                                            </p:tav>
                                            <p:tav tm="100000">
                                              <p:val>
                                                <p:fltVal val="0"/>
                                              </p:val>
                                            </p:tav>
                                          </p:tavLst>
                                        </p:anim>
                                        <p:animEffect transition="in" filter="fade">
                                          <p:cBhvr>
                                            <p:cTn id="46" dur="500"/>
                                            <p:tgtEl>
                                              <p:spTgt spid="13"/>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 calcmode="lin" valueType="num">
                                          <p:cBhvr>
                                            <p:cTn id="51" dur="500" fill="hold"/>
                                            <p:tgtEl>
                                              <p:spTgt spid="14"/>
                                            </p:tgtEl>
                                            <p:attrNameLst>
                                              <p:attrName>style.rotation</p:attrName>
                                            </p:attrNameLst>
                                          </p:cBhvr>
                                          <p:tavLst>
                                            <p:tav tm="0">
                                              <p:val>
                                                <p:fltVal val="90"/>
                                              </p:val>
                                            </p:tav>
                                            <p:tav tm="100000">
                                              <p:val>
                                                <p:fltVal val="0"/>
                                              </p:val>
                                            </p:tav>
                                          </p:tavLst>
                                        </p:anim>
                                        <p:animEffect transition="in" filter="fade">
                                          <p:cBhvr>
                                            <p:cTn id="52" dur="500"/>
                                            <p:tgtEl>
                                              <p:spTgt spid="14"/>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 calcmode="lin" valueType="num">
                                          <p:cBhvr>
                                            <p:cTn id="57" dur="500" fill="hold"/>
                                            <p:tgtEl>
                                              <p:spTgt spid="15"/>
                                            </p:tgtEl>
                                            <p:attrNameLst>
                                              <p:attrName>style.rotation</p:attrName>
                                            </p:attrNameLst>
                                          </p:cBhvr>
                                          <p:tavLst>
                                            <p:tav tm="0">
                                              <p:val>
                                                <p:fltVal val="90"/>
                                              </p:val>
                                            </p:tav>
                                            <p:tav tm="100000">
                                              <p:val>
                                                <p:fltVal val="0"/>
                                              </p:val>
                                            </p:tav>
                                          </p:tavLst>
                                        </p:anim>
                                        <p:animEffect transition="in" filter="fade">
                                          <p:cBhvr>
                                            <p:cTn id="58" dur="500"/>
                                            <p:tgtEl>
                                              <p:spTgt spid="15"/>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 calcmode="lin" valueType="num">
                                          <p:cBhvr>
                                            <p:cTn id="63" dur="500" fill="hold"/>
                                            <p:tgtEl>
                                              <p:spTgt spid="16"/>
                                            </p:tgtEl>
                                            <p:attrNameLst>
                                              <p:attrName>style.rotation</p:attrName>
                                            </p:attrNameLst>
                                          </p:cBhvr>
                                          <p:tavLst>
                                            <p:tav tm="0">
                                              <p:val>
                                                <p:fltVal val="90"/>
                                              </p:val>
                                            </p:tav>
                                            <p:tav tm="100000">
                                              <p:val>
                                                <p:fltVal val="0"/>
                                              </p:val>
                                            </p:tav>
                                          </p:tavLst>
                                        </p:anim>
                                        <p:animEffect transition="in" filter="fade">
                                          <p:cBhvr>
                                            <p:cTn id="64" dur="500"/>
                                            <p:tgtEl>
                                              <p:spTgt spid="16"/>
                                            </p:tgtEl>
                                          </p:cBhvr>
                                        </p:animEffect>
                                      </p:childTnLst>
                                    </p:cTn>
                                  </p:par>
                                </p:childTnLst>
                              </p:cTn>
                            </p:par>
                            <p:par>
                              <p:cTn id="65" fill="hold">
                                <p:stCondLst>
                                  <p:cond delay="1300"/>
                                </p:stCondLst>
                                <p:childTnLst>
                                  <p:par>
                                    <p:cTn id="66" presetID="20" presetClass="entr" presetSubtype="0" fill="hold" grpId="0" nodeType="after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wedge">
                                          <p:cBhvr>
                                            <p:cTn id="68" dur="1000"/>
                                            <p:tgtEl>
                                              <p:spTgt spid="4"/>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blinds(horizontal)">
                                          <p:cBhvr>
                                            <p:cTn id="71" dur="500"/>
                                            <p:tgtEl>
                                              <p:spTgt spid="5"/>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blinds(horizontal)">
                                          <p:cBhvr>
                                            <p:cTn id="74" dur="500"/>
                                            <p:tgtEl>
                                              <p:spTgt spid="6"/>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blinds(horizontal)">
                                          <p:cBhvr>
                                            <p:cTn id="77" dur="500"/>
                                            <p:tgtEl>
                                              <p:spTgt spid="7"/>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blinds(horizontal)">
                                          <p:cBhvr>
                                            <p:cTn id="80" dur="500"/>
                                            <p:tgtEl>
                                              <p:spTgt spid="8"/>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 calcmode="lin" valueType="num">
                                          <p:cBhvr>
                                            <p:cTn id="85" dur="500" fill="hold"/>
                                            <p:tgtEl>
                                              <p:spTgt spid="17"/>
                                            </p:tgtEl>
                                            <p:attrNameLst>
                                              <p:attrName>style.rotation</p:attrName>
                                            </p:attrNameLst>
                                          </p:cBhvr>
                                          <p:tavLst>
                                            <p:tav tm="0">
                                              <p:val>
                                                <p:fltVal val="90"/>
                                              </p:val>
                                            </p:tav>
                                            <p:tav tm="100000">
                                              <p:val>
                                                <p:fltVal val="0"/>
                                              </p:val>
                                            </p:tav>
                                          </p:tavLst>
                                        </p:anim>
                                        <p:animEffect transition="in" filter="fade">
                                          <p:cBhvr>
                                            <p:cTn id="86" dur="500"/>
                                            <p:tgtEl>
                                              <p:spTgt spid="17"/>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 calcmode="lin" valueType="num">
                                          <p:cBhvr>
                                            <p:cTn id="91" dur="500" fill="hold"/>
                                            <p:tgtEl>
                                              <p:spTgt spid="18"/>
                                            </p:tgtEl>
                                            <p:attrNameLst>
                                              <p:attrName>style.rotation</p:attrName>
                                            </p:attrNameLst>
                                          </p:cBhvr>
                                          <p:tavLst>
                                            <p:tav tm="0">
                                              <p:val>
                                                <p:fltVal val="90"/>
                                              </p:val>
                                            </p:tav>
                                            <p:tav tm="100000">
                                              <p:val>
                                                <p:fltVal val="0"/>
                                              </p:val>
                                            </p:tav>
                                          </p:tavLst>
                                        </p:anim>
                                        <p:animEffect transition="in" filter="fade">
                                          <p:cBhvr>
                                            <p:cTn id="92" dur="500"/>
                                            <p:tgtEl>
                                              <p:spTgt spid="18"/>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 calcmode="lin" valueType="num">
                                          <p:cBhvr>
                                            <p:cTn id="97" dur="500" fill="hold"/>
                                            <p:tgtEl>
                                              <p:spTgt spid="19"/>
                                            </p:tgtEl>
                                            <p:attrNameLst>
                                              <p:attrName>style.rotation</p:attrName>
                                            </p:attrNameLst>
                                          </p:cBhvr>
                                          <p:tavLst>
                                            <p:tav tm="0">
                                              <p:val>
                                                <p:fltVal val="90"/>
                                              </p:val>
                                            </p:tav>
                                            <p:tav tm="100000">
                                              <p:val>
                                                <p:fltVal val="0"/>
                                              </p:val>
                                            </p:tav>
                                          </p:tavLst>
                                        </p:anim>
                                        <p:animEffect transition="in" filter="fade">
                                          <p:cBhvr>
                                            <p:cTn id="98" dur="500"/>
                                            <p:tgtEl>
                                              <p:spTgt spid="19"/>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20"/>
                                            </p:tgtEl>
                                            <p:attrNameLst>
                                              <p:attrName>style.visibility</p:attrName>
                                            </p:attrNameLst>
                                          </p:cBhvr>
                                          <p:to>
                                            <p:strVal val="visible"/>
                                          </p:to>
                                        </p:set>
                                        <p:anim calcmode="lin" valueType="num">
                                          <p:cBhvr>
                                            <p:cTn id="101" dur="500" fill="hold"/>
                                            <p:tgtEl>
                                              <p:spTgt spid="20"/>
                                            </p:tgtEl>
                                            <p:attrNameLst>
                                              <p:attrName>ppt_w</p:attrName>
                                            </p:attrNameLst>
                                          </p:cBhvr>
                                          <p:tavLst>
                                            <p:tav tm="0">
                                              <p:val>
                                                <p:fltVal val="0"/>
                                              </p:val>
                                            </p:tav>
                                            <p:tav tm="100000">
                                              <p:val>
                                                <p:strVal val="#ppt_w"/>
                                              </p:val>
                                            </p:tav>
                                          </p:tavLst>
                                        </p:anim>
                                        <p:anim calcmode="lin" valueType="num">
                                          <p:cBhvr>
                                            <p:cTn id="102" dur="500" fill="hold"/>
                                            <p:tgtEl>
                                              <p:spTgt spid="20"/>
                                            </p:tgtEl>
                                            <p:attrNameLst>
                                              <p:attrName>ppt_h</p:attrName>
                                            </p:attrNameLst>
                                          </p:cBhvr>
                                          <p:tavLst>
                                            <p:tav tm="0">
                                              <p:val>
                                                <p:fltVal val="0"/>
                                              </p:val>
                                            </p:tav>
                                            <p:tav tm="100000">
                                              <p:val>
                                                <p:strVal val="#ppt_h"/>
                                              </p:val>
                                            </p:tav>
                                          </p:tavLst>
                                        </p:anim>
                                        <p:anim calcmode="lin" valueType="num">
                                          <p:cBhvr>
                                            <p:cTn id="103" dur="500" fill="hold"/>
                                            <p:tgtEl>
                                              <p:spTgt spid="20"/>
                                            </p:tgtEl>
                                            <p:attrNameLst>
                                              <p:attrName>style.rotation</p:attrName>
                                            </p:attrNameLst>
                                          </p:cBhvr>
                                          <p:tavLst>
                                            <p:tav tm="0">
                                              <p:val>
                                                <p:fltVal val="90"/>
                                              </p:val>
                                            </p:tav>
                                            <p:tav tm="100000">
                                              <p:val>
                                                <p:fltVal val="0"/>
                                              </p:val>
                                            </p:tav>
                                          </p:tavLst>
                                        </p:anim>
                                        <p:animEffect transition="in" filter="fade">
                                          <p:cBhvr>
                                            <p:cTn id="10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animBg="1"/>
          <p:bldP spid="10" grpId="0" animBg="1"/>
          <p:bldP spid="11" grpId="0" animBg="1"/>
          <p:bldP spid="12" grpId="0" animBg="1"/>
          <p:bldP spid="13" grpId="0"/>
          <p:bldP spid="14" grpId="0"/>
          <p:bldP spid="15" grpId="0"/>
          <p:bldP spid="16" grpId="0"/>
          <p:bldP spid="17" grpId="0" animBg="1"/>
          <p:bldP spid="18" grpId="0" animBg="1"/>
          <p:bldP spid="19" grpId="0" animBg="1"/>
          <p:bldP spid="20" grpId="0" animBg="1"/>
          <p:bldP spid="21" grpId="0" animBg="1"/>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2"/>
                                            </p:tgtEl>
                                            <p:attrNameLst>
                                              <p:attrName>ppt_y</p:attrName>
                                            </p:attrNameLst>
                                          </p:cBhvr>
                                          <p:tavLst>
                                            <p:tav tm="0">
                                              <p:val>
                                                <p:strVal val="#ppt_y"/>
                                              </p:val>
                                            </p:tav>
                                            <p:tav tm="100000">
                                              <p:val>
                                                <p:strVal val="#ppt_y"/>
                                              </p:val>
                                            </p:tav>
                                          </p:tavLst>
                                        </p:anim>
                                        <p:anim calcmode="lin" valueType="num">
                                          <p:cBhvr>
                                            <p:cTn id="13"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2"/>
                                            </p:tgtEl>
                                          </p:cBhvr>
                                        </p:animEffect>
                                      </p:childTnLst>
                                    </p:cTn>
                                  </p:par>
                                </p:childTnLst>
                              </p:cTn>
                            </p:par>
                            <p:par>
                              <p:cTn id="16" fill="hold">
                                <p:stCondLst>
                                  <p:cond delay="800"/>
                                </p:stCondLst>
                                <p:childTnLst>
                                  <p:par>
                                    <p:cTn id="17" presetID="31"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 calcmode="lin" valueType="num">
                                          <p:cBhvr>
                                            <p:cTn id="21" dur="500" fill="hold"/>
                                            <p:tgtEl>
                                              <p:spTgt spid="9"/>
                                            </p:tgtEl>
                                            <p:attrNameLst>
                                              <p:attrName>style.rotation</p:attrName>
                                            </p:attrNameLst>
                                          </p:cBhvr>
                                          <p:tavLst>
                                            <p:tav tm="0">
                                              <p:val>
                                                <p:fltVal val="90"/>
                                              </p:val>
                                            </p:tav>
                                            <p:tav tm="100000">
                                              <p:val>
                                                <p:fltVal val="0"/>
                                              </p:val>
                                            </p:tav>
                                          </p:tavLst>
                                        </p:anim>
                                        <p:animEffect transition="in" filter="fade">
                                          <p:cBhvr>
                                            <p:cTn id="22" dur="500"/>
                                            <p:tgtEl>
                                              <p:spTgt spid="9"/>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 calcmode="lin" valueType="num">
                                          <p:cBhvr>
                                            <p:cTn id="27" dur="500" fill="hold"/>
                                            <p:tgtEl>
                                              <p:spTgt spid="10"/>
                                            </p:tgtEl>
                                            <p:attrNameLst>
                                              <p:attrName>style.rotation</p:attrName>
                                            </p:attrNameLst>
                                          </p:cBhvr>
                                          <p:tavLst>
                                            <p:tav tm="0">
                                              <p:val>
                                                <p:fltVal val="90"/>
                                              </p:val>
                                            </p:tav>
                                            <p:tav tm="100000">
                                              <p:val>
                                                <p:fltVal val="0"/>
                                              </p:val>
                                            </p:tav>
                                          </p:tavLst>
                                        </p:anim>
                                        <p:animEffect transition="in" filter="fade">
                                          <p:cBhvr>
                                            <p:cTn id="28" dur="500"/>
                                            <p:tgtEl>
                                              <p:spTgt spid="10"/>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 calcmode="lin" valueType="num">
                                          <p:cBhvr>
                                            <p:cTn id="33" dur="500" fill="hold"/>
                                            <p:tgtEl>
                                              <p:spTgt spid="11"/>
                                            </p:tgtEl>
                                            <p:attrNameLst>
                                              <p:attrName>style.rotation</p:attrName>
                                            </p:attrNameLst>
                                          </p:cBhvr>
                                          <p:tavLst>
                                            <p:tav tm="0">
                                              <p:val>
                                                <p:fltVal val="90"/>
                                              </p:val>
                                            </p:tav>
                                            <p:tav tm="100000">
                                              <p:val>
                                                <p:fltVal val="0"/>
                                              </p:val>
                                            </p:tav>
                                          </p:tavLst>
                                        </p:anim>
                                        <p:animEffect transition="in" filter="fade">
                                          <p:cBhvr>
                                            <p:cTn id="34" dur="500"/>
                                            <p:tgtEl>
                                              <p:spTgt spid="11"/>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 calcmode="lin" valueType="num">
                                          <p:cBhvr>
                                            <p:cTn id="39" dur="500" fill="hold"/>
                                            <p:tgtEl>
                                              <p:spTgt spid="12"/>
                                            </p:tgtEl>
                                            <p:attrNameLst>
                                              <p:attrName>style.rotation</p:attrName>
                                            </p:attrNameLst>
                                          </p:cBhvr>
                                          <p:tavLst>
                                            <p:tav tm="0">
                                              <p:val>
                                                <p:fltVal val="90"/>
                                              </p:val>
                                            </p:tav>
                                            <p:tav tm="100000">
                                              <p:val>
                                                <p:fltVal val="0"/>
                                              </p:val>
                                            </p:tav>
                                          </p:tavLst>
                                        </p:anim>
                                        <p:animEffect transition="in" filter="fade">
                                          <p:cBhvr>
                                            <p:cTn id="40" dur="500"/>
                                            <p:tgtEl>
                                              <p:spTgt spid="1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 calcmode="lin" valueType="num">
                                          <p:cBhvr>
                                            <p:cTn id="45" dur="500" fill="hold"/>
                                            <p:tgtEl>
                                              <p:spTgt spid="13"/>
                                            </p:tgtEl>
                                            <p:attrNameLst>
                                              <p:attrName>style.rotation</p:attrName>
                                            </p:attrNameLst>
                                          </p:cBhvr>
                                          <p:tavLst>
                                            <p:tav tm="0">
                                              <p:val>
                                                <p:fltVal val="90"/>
                                              </p:val>
                                            </p:tav>
                                            <p:tav tm="100000">
                                              <p:val>
                                                <p:fltVal val="0"/>
                                              </p:val>
                                            </p:tav>
                                          </p:tavLst>
                                        </p:anim>
                                        <p:animEffect transition="in" filter="fade">
                                          <p:cBhvr>
                                            <p:cTn id="46" dur="500"/>
                                            <p:tgtEl>
                                              <p:spTgt spid="13"/>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 calcmode="lin" valueType="num">
                                          <p:cBhvr>
                                            <p:cTn id="51" dur="500" fill="hold"/>
                                            <p:tgtEl>
                                              <p:spTgt spid="14"/>
                                            </p:tgtEl>
                                            <p:attrNameLst>
                                              <p:attrName>style.rotation</p:attrName>
                                            </p:attrNameLst>
                                          </p:cBhvr>
                                          <p:tavLst>
                                            <p:tav tm="0">
                                              <p:val>
                                                <p:fltVal val="90"/>
                                              </p:val>
                                            </p:tav>
                                            <p:tav tm="100000">
                                              <p:val>
                                                <p:fltVal val="0"/>
                                              </p:val>
                                            </p:tav>
                                          </p:tavLst>
                                        </p:anim>
                                        <p:animEffect transition="in" filter="fade">
                                          <p:cBhvr>
                                            <p:cTn id="52" dur="500"/>
                                            <p:tgtEl>
                                              <p:spTgt spid="14"/>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 calcmode="lin" valueType="num">
                                          <p:cBhvr>
                                            <p:cTn id="57" dur="500" fill="hold"/>
                                            <p:tgtEl>
                                              <p:spTgt spid="15"/>
                                            </p:tgtEl>
                                            <p:attrNameLst>
                                              <p:attrName>style.rotation</p:attrName>
                                            </p:attrNameLst>
                                          </p:cBhvr>
                                          <p:tavLst>
                                            <p:tav tm="0">
                                              <p:val>
                                                <p:fltVal val="90"/>
                                              </p:val>
                                            </p:tav>
                                            <p:tav tm="100000">
                                              <p:val>
                                                <p:fltVal val="0"/>
                                              </p:val>
                                            </p:tav>
                                          </p:tavLst>
                                        </p:anim>
                                        <p:animEffect transition="in" filter="fade">
                                          <p:cBhvr>
                                            <p:cTn id="58" dur="500"/>
                                            <p:tgtEl>
                                              <p:spTgt spid="15"/>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 calcmode="lin" valueType="num">
                                          <p:cBhvr>
                                            <p:cTn id="63" dur="500" fill="hold"/>
                                            <p:tgtEl>
                                              <p:spTgt spid="16"/>
                                            </p:tgtEl>
                                            <p:attrNameLst>
                                              <p:attrName>style.rotation</p:attrName>
                                            </p:attrNameLst>
                                          </p:cBhvr>
                                          <p:tavLst>
                                            <p:tav tm="0">
                                              <p:val>
                                                <p:fltVal val="90"/>
                                              </p:val>
                                            </p:tav>
                                            <p:tav tm="100000">
                                              <p:val>
                                                <p:fltVal val="0"/>
                                              </p:val>
                                            </p:tav>
                                          </p:tavLst>
                                        </p:anim>
                                        <p:animEffect transition="in" filter="fade">
                                          <p:cBhvr>
                                            <p:cTn id="64" dur="500"/>
                                            <p:tgtEl>
                                              <p:spTgt spid="16"/>
                                            </p:tgtEl>
                                          </p:cBhvr>
                                        </p:animEffect>
                                      </p:childTnLst>
                                    </p:cTn>
                                  </p:par>
                                </p:childTnLst>
                              </p:cTn>
                            </p:par>
                            <p:par>
                              <p:cTn id="65" fill="hold">
                                <p:stCondLst>
                                  <p:cond delay="1300"/>
                                </p:stCondLst>
                                <p:childTnLst>
                                  <p:par>
                                    <p:cTn id="66" presetID="20" presetClass="entr" presetSubtype="0" fill="hold" grpId="0" nodeType="after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wedge">
                                          <p:cBhvr>
                                            <p:cTn id="68" dur="1000"/>
                                            <p:tgtEl>
                                              <p:spTgt spid="4"/>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blinds(horizontal)">
                                          <p:cBhvr>
                                            <p:cTn id="71" dur="500"/>
                                            <p:tgtEl>
                                              <p:spTgt spid="5"/>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blinds(horizontal)">
                                          <p:cBhvr>
                                            <p:cTn id="74" dur="500"/>
                                            <p:tgtEl>
                                              <p:spTgt spid="6"/>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blinds(horizontal)">
                                          <p:cBhvr>
                                            <p:cTn id="77" dur="500"/>
                                            <p:tgtEl>
                                              <p:spTgt spid="7"/>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blinds(horizontal)">
                                          <p:cBhvr>
                                            <p:cTn id="80" dur="500"/>
                                            <p:tgtEl>
                                              <p:spTgt spid="8"/>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 calcmode="lin" valueType="num">
                                          <p:cBhvr>
                                            <p:cTn id="85" dur="500" fill="hold"/>
                                            <p:tgtEl>
                                              <p:spTgt spid="17"/>
                                            </p:tgtEl>
                                            <p:attrNameLst>
                                              <p:attrName>style.rotation</p:attrName>
                                            </p:attrNameLst>
                                          </p:cBhvr>
                                          <p:tavLst>
                                            <p:tav tm="0">
                                              <p:val>
                                                <p:fltVal val="90"/>
                                              </p:val>
                                            </p:tav>
                                            <p:tav tm="100000">
                                              <p:val>
                                                <p:fltVal val="0"/>
                                              </p:val>
                                            </p:tav>
                                          </p:tavLst>
                                        </p:anim>
                                        <p:animEffect transition="in" filter="fade">
                                          <p:cBhvr>
                                            <p:cTn id="86" dur="500"/>
                                            <p:tgtEl>
                                              <p:spTgt spid="17"/>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 calcmode="lin" valueType="num">
                                          <p:cBhvr>
                                            <p:cTn id="91" dur="500" fill="hold"/>
                                            <p:tgtEl>
                                              <p:spTgt spid="18"/>
                                            </p:tgtEl>
                                            <p:attrNameLst>
                                              <p:attrName>style.rotation</p:attrName>
                                            </p:attrNameLst>
                                          </p:cBhvr>
                                          <p:tavLst>
                                            <p:tav tm="0">
                                              <p:val>
                                                <p:fltVal val="90"/>
                                              </p:val>
                                            </p:tav>
                                            <p:tav tm="100000">
                                              <p:val>
                                                <p:fltVal val="0"/>
                                              </p:val>
                                            </p:tav>
                                          </p:tavLst>
                                        </p:anim>
                                        <p:animEffect transition="in" filter="fade">
                                          <p:cBhvr>
                                            <p:cTn id="92" dur="500"/>
                                            <p:tgtEl>
                                              <p:spTgt spid="18"/>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 calcmode="lin" valueType="num">
                                          <p:cBhvr>
                                            <p:cTn id="97" dur="500" fill="hold"/>
                                            <p:tgtEl>
                                              <p:spTgt spid="19"/>
                                            </p:tgtEl>
                                            <p:attrNameLst>
                                              <p:attrName>style.rotation</p:attrName>
                                            </p:attrNameLst>
                                          </p:cBhvr>
                                          <p:tavLst>
                                            <p:tav tm="0">
                                              <p:val>
                                                <p:fltVal val="90"/>
                                              </p:val>
                                            </p:tav>
                                            <p:tav tm="100000">
                                              <p:val>
                                                <p:fltVal val="0"/>
                                              </p:val>
                                            </p:tav>
                                          </p:tavLst>
                                        </p:anim>
                                        <p:animEffect transition="in" filter="fade">
                                          <p:cBhvr>
                                            <p:cTn id="98" dur="500"/>
                                            <p:tgtEl>
                                              <p:spTgt spid="19"/>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20"/>
                                            </p:tgtEl>
                                            <p:attrNameLst>
                                              <p:attrName>style.visibility</p:attrName>
                                            </p:attrNameLst>
                                          </p:cBhvr>
                                          <p:to>
                                            <p:strVal val="visible"/>
                                          </p:to>
                                        </p:set>
                                        <p:anim calcmode="lin" valueType="num">
                                          <p:cBhvr>
                                            <p:cTn id="101" dur="500" fill="hold"/>
                                            <p:tgtEl>
                                              <p:spTgt spid="20"/>
                                            </p:tgtEl>
                                            <p:attrNameLst>
                                              <p:attrName>ppt_w</p:attrName>
                                            </p:attrNameLst>
                                          </p:cBhvr>
                                          <p:tavLst>
                                            <p:tav tm="0">
                                              <p:val>
                                                <p:fltVal val="0"/>
                                              </p:val>
                                            </p:tav>
                                            <p:tav tm="100000">
                                              <p:val>
                                                <p:strVal val="#ppt_w"/>
                                              </p:val>
                                            </p:tav>
                                          </p:tavLst>
                                        </p:anim>
                                        <p:anim calcmode="lin" valueType="num">
                                          <p:cBhvr>
                                            <p:cTn id="102" dur="500" fill="hold"/>
                                            <p:tgtEl>
                                              <p:spTgt spid="20"/>
                                            </p:tgtEl>
                                            <p:attrNameLst>
                                              <p:attrName>ppt_h</p:attrName>
                                            </p:attrNameLst>
                                          </p:cBhvr>
                                          <p:tavLst>
                                            <p:tav tm="0">
                                              <p:val>
                                                <p:fltVal val="0"/>
                                              </p:val>
                                            </p:tav>
                                            <p:tav tm="100000">
                                              <p:val>
                                                <p:strVal val="#ppt_h"/>
                                              </p:val>
                                            </p:tav>
                                          </p:tavLst>
                                        </p:anim>
                                        <p:anim calcmode="lin" valueType="num">
                                          <p:cBhvr>
                                            <p:cTn id="103" dur="500" fill="hold"/>
                                            <p:tgtEl>
                                              <p:spTgt spid="20"/>
                                            </p:tgtEl>
                                            <p:attrNameLst>
                                              <p:attrName>style.rotation</p:attrName>
                                            </p:attrNameLst>
                                          </p:cBhvr>
                                          <p:tavLst>
                                            <p:tav tm="0">
                                              <p:val>
                                                <p:fltVal val="90"/>
                                              </p:val>
                                            </p:tav>
                                            <p:tav tm="100000">
                                              <p:val>
                                                <p:fltVal val="0"/>
                                              </p:val>
                                            </p:tav>
                                          </p:tavLst>
                                        </p:anim>
                                        <p:animEffect transition="in" filter="fade">
                                          <p:cBhvr>
                                            <p:cTn id="10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animBg="1"/>
          <p:bldP spid="10" grpId="0" animBg="1"/>
          <p:bldP spid="11" grpId="0" animBg="1"/>
          <p:bldP spid="12" grpId="0" animBg="1"/>
          <p:bldP spid="13" grpId="0"/>
          <p:bldP spid="14" grpId="0"/>
          <p:bldP spid="15" grpId="0"/>
          <p:bldP spid="16" grpId="0"/>
          <p:bldP spid="17" grpId="0" animBg="1"/>
          <p:bldP spid="18" grpId="0" animBg="1"/>
          <p:bldP spid="19" grpId="0" animBg="1"/>
          <p:bldP spid="20" grpId="0" animBg="1"/>
          <p:bldP spid="21" grpId="0" animBg="1"/>
          <p:bldP spid="22"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3463507" y="1768702"/>
            <a:ext cx="0" cy="41044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3465991" y="2128741"/>
            <a:ext cx="6566560" cy="292501"/>
          </a:xfrm>
          <a:prstGeom prst="rect">
            <a:avLst/>
          </a:prstGeom>
          <a:solidFill>
            <a:schemeClr val="bg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465991" y="3112850"/>
            <a:ext cx="6566559" cy="292501"/>
          </a:xfrm>
          <a:prstGeom prst="rect">
            <a:avLst/>
          </a:prstGeom>
          <a:solidFill>
            <a:schemeClr val="bg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465991" y="4096959"/>
            <a:ext cx="6566559" cy="292501"/>
          </a:xfrm>
          <a:prstGeom prst="rect">
            <a:avLst/>
          </a:prstGeom>
          <a:solidFill>
            <a:schemeClr val="bg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465991" y="5081069"/>
            <a:ext cx="6566559" cy="292501"/>
          </a:xfrm>
          <a:prstGeom prst="rect">
            <a:avLst/>
          </a:prstGeom>
          <a:solidFill>
            <a:schemeClr val="bg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1212272" y="2135714"/>
            <a:ext cx="2232248" cy="338554"/>
          </a:xfrm>
          <a:prstGeom prst="rect">
            <a:avLst/>
          </a:prstGeom>
          <a:noFill/>
        </p:spPr>
        <p:txBody>
          <a:bodyPr wrap="square" rtlCol="0">
            <a:spAutoFit/>
          </a:bodyPr>
          <a:lstStyle/>
          <a:p>
            <a:pPr algn="r"/>
            <a:r>
              <a:rPr lang="zh-CN" altLang="en-US" sz="1600" dirty="0">
                <a:latin typeface="+mn-ea"/>
                <a:ea typeface="+mn-ea"/>
              </a:rPr>
              <a:t>单击此处添加文本</a:t>
            </a:r>
          </a:p>
        </p:txBody>
      </p:sp>
      <p:sp>
        <p:nvSpPr>
          <p:cNvPr id="10" name="TextBox 9"/>
          <p:cNvSpPr txBox="1"/>
          <p:nvPr/>
        </p:nvSpPr>
        <p:spPr>
          <a:xfrm>
            <a:off x="1212272" y="3079173"/>
            <a:ext cx="2232248" cy="338554"/>
          </a:xfrm>
          <a:prstGeom prst="rect">
            <a:avLst/>
          </a:prstGeom>
          <a:noFill/>
        </p:spPr>
        <p:txBody>
          <a:bodyPr wrap="square" rtlCol="0">
            <a:spAutoFit/>
          </a:bodyPr>
          <a:lstStyle/>
          <a:p>
            <a:pPr algn="r"/>
            <a:r>
              <a:rPr lang="zh-CN" altLang="en-US" sz="1600" dirty="0">
                <a:latin typeface="+mn-ea"/>
                <a:ea typeface="+mn-ea"/>
              </a:rPr>
              <a:t>单击此处添加文本</a:t>
            </a:r>
          </a:p>
        </p:txBody>
      </p:sp>
      <p:sp>
        <p:nvSpPr>
          <p:cNvPr id="11" name="TextBox 10"/>
          <p:cNvSpPr txBox="1"/>
          <p:nvPr/>
        </p:nvSpPr>
        <p:spPr>
          <a:xfrm>
            <a:off x="1201837" y="4103932"/>
            <a:ext cx="2232248" cy="338554"/>
          </a:xfrm>
          <a:prstGeom prst="rect">
            <a:avLst/>
          </a:prstGeom>
          <a:noFill/>
        </p:spPr>
        <p:txBody>
          <a:bodyPr wrap="square" rtlCol="0">
            <a:spAutoFit/>
          </a:bodyPr>
          <a:lstStyle/>
          <a:p>
            <a:pPr algn="r"/>
            <a:r>
              <a:rPr lang="zh-CN" altLang="en-US" sz="1600" dirty="0">
                <a:latin typeface="+mn-ea"/>
                <a:ea typeface="+mn-ea"/>
              </a:rPr>
              <a:t>单击此处添加文本</a:t>
            </a:r>
          </a:p>
        </p:txBody>
      </p:sp>
      <p:sp>
        <p:nvSpPr>
          <p:cNvPr id="12" name="TextBox 11"/>
          <p:cNvSpPr txBox="1"/>
          <p:nvPr/>
        </p:nvSpPr>
        <p:spPr>
          <a:xfrm>
            <a:off x="1217478" y="5088042"/>
            <a:ext cx="2232248" cy="338554"/>
          </a:xfrm>
          <a:prstGeom prst="rect">
            <a:avLst/>
          </a:prstGeom>
          <a:noFill/>
        </p:spPr>
        <p:txBody>
          <a:bodyPr wrap="square" rtlCol="0">
            <a:spAutoFit/>
          </a:bodyPr>
          <a:lstStyle/>
          <a:p>
            <a:pPr algn="r"/>
            <a:r>
              <a:rPr lang="zh-CN" altLang="en-US" sz="1600" dirty="0">
                <a:latin typeface="+mn-ea"/>
                <a:ea typeface="+mn-ea"/>
              </a:rPr>
              <a:t>单击此处添加文本</a:t>
            </a:r>
          </a:p>
        </p:txBody>
      </p:sp>
      <p:sp>
        <p:nvSpPr>
          <p:cNvPr id="13" name="矩形 12"/>
          <p:cNvSpPr/>
          <p:nvPr/>
        </p:nvSpPr>
        <p:spPr>
          <a:xfrm>
            <a:off x="3465990" y="2128742"/>
            <a:ext cx="3327327" cy="2880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465991" y="3112850"/>
            <a:ext cx="5754589" cy="2925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465991" y="4096959"/>
            <a:ext cx="3730311" cy="2925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480950" y="5081070"/>
            <a:ext cx="1865156" cy="3047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标注 16"/>
          <p:cNvSpPr/>
          <p:nvPr/>
        </p:nvSpPr>
        <p:spPr>
          <a:xfrm>
            <a:off x="6601384" y="1548105"/>
            <a:ext cx="914400" cy="441194"/>
          </a:xfrm>
          <a:prstGeom prst="wedgeRoundRectCallout">
            <a:avLst>
              <a:gd name="adj1" fmla="val -17658"/>
              <a:gd name="adj2" fmla="val 65790"/>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F8F8"/>
                </a:solidFill>
              </a:rPr>
              <a:t>50%</a:t>
            </a:r>
            <a:endParaRPr lang="zh-CN" altLang="en-US" dirty="0">
              <a:solidFill>
                <a:srgbClr val="F8F8F8"/>
              </a:solidFill>
            </a:endParaRPr>
          </a:p>
        </p:txBody>
      </p:sp>
      <p:sp>
        <p:nvSpPr>
          <p:cNvPr id="18" name="圆角矩形标注 17"/>
          <p:cNvSpPr/>
          <p:nvPr/>
        </p:nvSpPr>
        <p:spPr>
          <a:xfrm>
            <a:off x="8906693" y="2569735"/>
            <a:ext cx="914400" cy="441194"/>
          </a:xfrm>
          <a:prstGeom prst="wedgeRoundRectCallout">
            <a:avLst>
              <a:gd name="adj1" fmla="val -17658"/>
              <a:gd name="adj2" fmla="val 65790"/>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F8F8"/>
                </a:solidFill>
              </a:rPr>
              <a:t>90%</a:t>
            </a:r>
            <a:endParaRPr lang="zh-CN" altLang="en-US" dirty="0">
              <a:solidFill>
                <a:srgbClr val="F8F8F8"/>
              </a:solidFill>
            </a:endParaRPr>
          </a:p>
        </p:txBody>
      </p:sp>
      <p:sp>
        <p:nvSpPr>
          <p:cNvPr id="19" name="圆角矩形标注 18"/>
          <p:cNvSpPr/>
          <p:nvPr/>
        </p:nvSpPr>
        <p:spPr>
          <a:xfrm>
            <a:off x="6919067" y="3496894"/>
            <a:ext cx="914400" cy="441194"/>
          </a:xfrm>
          <a:prstGeom prst="wedgeRoundRectCallout">
            <a:avLst>
              <a:gd name="adj1" fmla="val -17658"/>
              <a:gd name="adj2" fmla="val 65790"/>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F8F8"/>
                </a:solidFill>
              </a:rPr>
              <a:t>60%</a:t>
            </a:r>
            <a:endParaRPr lang="zh-CN" altLang="en-US" dirty="0">
              <a:solidFill>
                <a:srgbClr val="F8F8F8"/>
              </a:solidFill>
            </a:endParaRPr>
          </a:p>
        </p:txBody>
      </p:sp>
      <p:sp>
        <p:nvSpPr>
          <p:cNvPr id="20" name="圆角矩形标注 19"/>
          <p:cNvSpPr/>
          <p:nvPr/>
        </p:nvSpPr>
        <p:spPr>
          <a:xfrm>
            <a:off x="5129653" y="4510374"/>
            <a:ext cx="914400" cy="441194"/>
          </a:xfrm>
          <a:prstGeom prst="wedgeRoundRectCallout">
            <a:avLst>
              <a:gd name="adj1" fmla="val -17658"/>
              <a:gd name="adj2" fmla="val 65790"/>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F8F8"/>
                </a:solidFill>
              </a:rPr>
              <a:t>20%</a:t>
            </a:r>
            <a:endParaRPr lang="zh-CN" altLang="en-US" dirty="0">
              <a:solidFill>
                <a:srgbClr val="F8F8F8"/>
              </a:solidFill>
            </a:endParaRPr>
          </a:p>
        </p:txBody>
      </p:sp>
      <p:sp>
        <p:nvSpPr>
          <p:cNvPr id="21" name="Freeform 5"/>
          <p:cNvSpPr>
            <a:spLocks noEditPoints="1"/>
          </p:cNvSpPr>
          <p:nvPr/>
        </p:nvSpPr>
        <p:spPr bwMode="auto">
          <a:xfrm>
            <a:off x="897640" y="632442"/>
            <a:ext cx="289716" cy="414420"/>
          </a:xfrm>
          <a:custGeom>
            <a:avLst/>
            <a:gdLst>
              <a:gd name="T0" fmla="*/ 32 w 481"/>
              <a:gd name="T1" fmla="*/ 384 h 701"/>
              <a:gd name="T2" fmla="*/ 84 w 481"/>
              <a:gd name="T3" fmla="*/ 428 h 701"/>
              <a:gd name="T4" fmla="*/ 83 w 481"/>
              <a:gd name="T5" fmla="*/ 394 h 701"/>
              <a:gd name="T6" fmla="*/ 137 w 481"/>
              <a:gd name="T7" fmla="*/ 418 h 701"/>
              <a:gd name="T8" fmla="*/ 157 w 481"/>
              <a:gd name="T9" fmla="*/ 432 h 701"/>
              <a:gd name="T10" fmla="*/ 113 w 481"/>
              <a:gd name="T11" fmla="*/ 488 h 701"/>
              <a:gd name="T12" fmla="*/ 90 w 481"/>
              <a:gd name="T13" fmla="*/ 500 h 701"/>
              <a:gd name="T14" fmla="*/ 137 w 481"/>
              <a:gd name="T15" fmla="*/ 527 h 701"/>
              <a:gd name="T16" fmla="*/ 142 w 481"/>
              <a:gd name="T17" fmla="*/ 534 h 701"/>
              <a:gd name="T18" fmla="*/ 208 w 481"/>
              <a:gd name="T19" fmla="*/ 626 h 701"/>
              <a:gd name="T20" fmla="*/ 203 w 481"/>
              <a:gd name="T21" fmla="*/ 594 h 701"/>
              <a:gd name="T22" fmla="*/ 262 w 481"/>
              <a:gd name="T23" fmla="*/ 522 h 701"/>
              <a:gd name="T24" fmla="*/ 210 w 481"/>
              <a:gd name="T25" fmla="*/ 492 h 701"/>
              <a:gd name="T26" fmla="*/ 159 w 481"/>
              <a:gd name="T27" fmla="*/ 483 h 701"/>
              <a:gd name="T28" fmla="*/ 378 w 481"/>
              <a:gd name="T29" fmla="*/ 439 h 701"/>
              <a:gd name="T30" fmla="*/ 406 w 481"/>
              <a:gd name="T31" fmla="*/ 596 h 701"/>
              <a:gd name="T32" fmla="*/ 308 w 481"/>
              <a:gd name="T33" fmla="*/ 622 h 701"/>
              <a:gd name="T34" fmla="*/ 331 w 481"/>
              <a:gd name="T35" fmla="*/ 505 h 701"/>
              <a:gd name="T36" fmla="*/ 356 w 481"/>
              <a:gd name="T37" fmla="*/ 579 h 701"/>
              <a:gd name="T38" fmla="*/ 331 w 481"/>
              <a:gd name="T39" fmla="*/ 471 h 701"/>
              <a:gd name="T40" fmla="*/ 283 w 481"/>
              <a:gd name="T41" fmla="*/ 634 h 701"/>
              <a:gd name="T42" fmla="*/ 405 w 481"/>
              <a:gd name="T43" fmla="*/ 640 h 701"/>
              <a:gd name="T44" fmla="*/ 447 w 481"/>
              <a:gd name="T45" fmla="*/ 492 h 701"/>
              <a:gd name="T46" fmla="*/ 438 w 481"/>
              <a:gd name="T47" fmla="*/ 343 h 701"/>
              <a:gd name="T48" fmla="*/ 470 w 481"/>
              <a:gd name="T49" fmla="*/ 182 h 701"/>
              <a:gd name="T50" fmla="*/ 425 w 481"/>
              <a:gd name="T51" fmla="*/ 38 h 701"/>
              <a:gd name="T52" fmla="*/ 282 w 481"/>
              <a:gd name="T53" fmla="*/ 105 h 701"/>
              <a:gd name="T54" fmla="*/ 357 w 481"/>
              <a:gd name="T55" fmla="*/ 221 h 701"/>
              <a:gd name="T56" fmla="*/ 348 w 481"/>
              <a:gd name="T57" fmla="*/ 144 h 701"/>
              <a:gd name="T58" fmla="*/ 317 w 481"/>
              <a:gd name="T59" fmla="*/ 177 h 701"/>
              <a:gd name="T60" fmla="*/ 330 w 481"/>
              <a:gd name="T61" fmla="*/ 43 h 701"/>
              <a:gd name="T62" fmla="*/ 431 w 481"/>
              <a:gd name="T63" fmla="*/ 126 h 701"/>
              <a:gd name="T64" fmla="*/ 347 w 481"/>
              <a:gd name="T65" fmla="*/ 244 h 701"/>
              <a:gd name="T66" fmla="*/ 163 w 481"/>
              <a:gd name="T67" fmla="*/ 237 h 701"/>
              <a:gd name="T68" fmla="*/ 210 w 481"/>
              <a:gd name="T69" fmla="*/ 210 h 701"/>
              <a:gd name="T70" fmla="*/ 262 w 481"/>
              <a:gd name="T71" fmla="*/ 179 h 701"/>
              <a:gd name="T72" fmla="*/ 207 w 481"/>
              <a:gd name="T73" fmla="*/ 106 h 701"/>
              <a:gd name="T74" fmla="*/ 235 w 481"/>
              <a:gd name="T75" fmla="*/ 89 h 701"/>
              <a:gd name="T76" fmla="*/ 168 w 481"/>
              <a:gd name="T77" fmla="*/ 150 h 701"/>
              <a:gd name="T78" fmla="*/ 137 w 481"/>
              <a:gd name="T79" fmla="*/ 182 h 701"/>
              <a:gd name="T80" fmla="*/ 98 w 481"/>
              <a:gd name="T81" fmla="*/ 183 h 701"/>
              <a:gd name="T82" fmla="*/ 110 w 481"/>
              <a:gd name="T83" fmla="*/ 230 h 701"/>
              <a:gd name="T84" fmla="*/ 136 w 481"/>
              <a:gd name="T85" fmla="*/ 237 h 701"/>
              <a:gd name="T86" fmla="*/ 139 w 481"/>
              <a:gd name="T87" fmla="*/ 303 h 701"/>
              <a:gd name="T88" fmla="*/ 114 w 481"/>
              <a:gd name="T89" fmla="*/ 301 h 701"/>
              <a:gd name="T90" fmla="*/ 110 w 481"/>
              <a:gd name="T91" fmla="*/ 298 h 701"/>
              <a:gd name="T92" fmla="*/ 31 w 481"/>
              <a:gd name="T93" fmla="*/ 292 h 701"/>
              <a:gd name="T94" fmla="*/ 86 w 481"/>
              <a:gd name="T95" fmla="*/ 334 h 701"/>
              <a:gd name="T96" fmla="*/ 292 w 481"/>
              <a:gd name="T97" fmla="*/ 286 h 701"/>
              <a:gd name="T98" fmla="*/ 345 w 481"/>
              <a:gd name="T99" fmla="*/ 335 h 701"/>
              <a:gd name="T100" fmla="*/ 316 w 481"/>
              <a:gd name="T101" fmla="*/ 402 h 701"/>
              <a:gd name="T102" fmla="*/ 376 w 481"/>
              <a:gd name="T103" fmla="*/ 390 h 701"/>
              <a:gd name="T104" fmla="*/ 246 w 481"/>
              <a:gd name="T105" fmla="*/ 386 h 701"/>
              <a:gd name="T106" fmla="*/ 16 w 481"/>
              <a:gd name="T107" fmla="*/ 36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1" h="701">
                <a:moveTo>
                  <a:pt x="131" y="351"/>
                </a:moveTo>
                <a:cubicBezTo>
                  <a:pt x="127" y="357"/>
                  <a:pt x="113" y="377"/>
                  <a:pt x="86" y="367"/>
                </a:cubicBezTo>
                <a:cubicBezTo>
                  <a:pt x="86" y="367"/>
                  <a:pt x="77" y="376"/>
                  <a:pt x="68" y="375"/>
                </a:cubicBezTo>
                <a:cubicBezTo>
                  <a:pt x="68" y="375"/>
                  <a:pt x="58" y="364"/>
                  <a:pt x="48" y="367"/>
                </a:cubicBezTo>
                <a:cubicBezTo>
                  <a:pt x="38" y="370"/>
                  <a:pt x="34" y="381"/>
                  <a:pt x="32" y="384"/>
                </a:cubicBezTo>
                <a:cubicBezTo>
                  <a:pt x="31" y="387"/>
                  <a:pt x="28" y="398"/>
                  <a:pt x="29" y="408"/>
                </a:cubicBezTo>
                <a:cubicBezTo>
                  <a:pt x="29" y="408"/>
                  <a:pt x="29" y="410"/>
                  <a:pt x="31" y="409"/>
                </a:cubicBezTo>
                <a:cubicBezTo>
                  <a:pt x="39" y="405"/>
                  <a:pt x="45" y="404"/>
                  <a:pt x="54" y="408"/>
                </a:cubicBezTo>
                <a:cubicBezTo>
                  <a:pt x="57" y="409"/>
                  <a:pt x="61" y="411"/>
                  <a:pt x="64" y="415"/>
                </a:cubicBezTo>
                <a:cubicBezTo>
                  <a:pt x="64" y="415"/>
                  <a:pt x="75" y="426"/>
                  <a:pt x="84" y="428"/>
                </a:cubicBezTo>
                <a:cubicBezTo>
                  <a:pt x="93" y="431"/>
                  <a:pt x="100" y="427"/>
                  <a:pt x="103" y="425"/>
                </a:cubicBezTo>
                <a:cubicBezTo>
                  <a:pt x="106" y="422"/>
                  <a:pt x="112" y="415"/>
                  <a:pt x="110" y="403"/>
                </a:cubicBezTo>
                <a:cubicBezTo>
                  <a:pt x="107" y="391"/>
                  <a:pt x="97" y="390"/>
                  <a:pt x="94" y="391"/>
                </a:cubicBezTo>
                <a:cubicBezTo>
                  <a:pt x="92" y="391"/>
                  <a:pt x="88" y="393"/>
                  <a:pt x="86" y="398"/>
                </a:cubicBezTo>
                <a:cubicBezTo>
                  <a:pt x="83" y="404"/>
                  <a:pt x="79" y="397"/>
                  <a:pt x="83" y="394"/>
                </a:cubicBezTo>
                <a:cubicBezTo>
                  <a:pt x="86" y="390"/>
                  <a:pt x="88" y="388"/>
                  <a:pt x="88" y="388"/>
                </a:cubicBezTo>
                <a:cubicBezTo>
                  <a:pt x="97" y="382"/>
                  <a:pt x="112" y="390"/>
                  <a:pt x="114" y="400"/>
                </a:cubicBezTo>
                <a:cubicBezTo>
                  <a:pt x="114" y="400"/>
                  <a:pt x="116" y="412"/>
                  <a:pt x="116" y="415"/>
                </a:cubicBezTo>
                <a:cubicBezTo>
                  <a:pt x="116" y="415"/>
                  <a:pt x="123" y="423"/>
                  <a:pt x="129" y="423"/>
                </a:cubicBezTo>
                <a:cubicBezTo>
                  <a:pt x="129" y="423"/>
                  <a:pt x="135" y="424"/>
                  <a:pt x="137" y="418"/>
                </a:cubicBezTo>
                <a:cubicBezTo>
                  <a:pt x="137" y="418"/>
                  <a:pt x="136" y="415"/>
                  <a:pt x="136" y="412"/>
                </a:cubicBezTo>
                <a:cubicBezTo>
                  <a:pt x="135" y="410"/>
                  <a:pt x="134" y="402"/>
                  <a:pt x="139" y="399"/>
                </a:cubicBezTo>
                <a:cubicBezTo>
                  <a:pt x="139" y="399"/>
                  <a:pt x="144" y="391"/>
                  <a:pt x="156" y="392"/>
                </a:cubicBezTo>
                <a:cubicBezTo>
                  <a:pt x="156" y="392"/>
                  <a:pt x="170" y="394"/>
                  <a:pt x="170" y="408"/>
                </a:cubicBezTo>
                <a:cubicBezTo>
                  <a:pt x="170" y="420"/>
                  <a:pt x="152" y="438"/>
                  <a:pt x="157" y="432"/>
                </a:cubicBezTo>
                <a:cubicBezTo>
                  <a:pt x="157" y="432"/>
                  <a:pt x="147" y="441"/>
                  <a:pt x="143" y="443"/>
                </a:cubicBezTo>
                <a:cubicBezTo>
                  <a:pt x="139" y="446"/>
                  <a:pt x="136" y="454"/>
                  <a:pt x="136" y="465"/>
                </a:cubicBezTo>
                <a:cubicBezTo>
                  <a:pt x="136" y="475"/>
                  <a:pt x="137" y="486"/>
                  <a:pt x="137" y="486"/>
                </a:cubicBezTo>
                <a:cubicBezTo>
                  <a:pt x="137" y="486"/>
                  <a:pt x="137" y="496"/>
                  <a:pt x="126" y="497"/>
                </a:cubicBezTo>
                <a:cubicBezTo>
                  <a:pt x="126" y="497"/>
                  <a:pt x="118" y="497"/>
                  <a:pt x="113" y="488"/>
                </a:cubicBezTo>
                <a:cubicBezTo>
                  <a:pt x="113" y="488"/>
                  <a:pt x="111" y="484"/>
                  <a:pt x="111" y="478"/>
                </a:cubicBezTo>
                <a:cubicBezTo>
                  <a:pt x="111" y="478"/>
                  <a:pt x="113" y="473"/>
                  <a:pt x="110" y="471"/>
                </a:cubicBezTo>
                <a:cubicBezTo>
                  <a:pt x="106" y="470"/>
                  <a:pt x="104" y="470"/>
                  <a:pt x="100" y="473"/>
                </a:cubicBezTo>
                <a:cubicBezTo>
                  <a:pt x="100" y="473"/>
                  <a:pt x="94" y="478"/>
                  <a:pt x="92" y="482"/>
                </a:cubicBezTo>
                <a:cubicBezTo>
                  <a:pt x="92" y="482"/>
                  <a:pt x="88" y="492"/>
                  <a:pt x="90" y="500"/>
                </a:cubicBezTo>
                <a:cubicBezTo>
                  <a:pt x="91" y="508"/>
                  <a:pt x="99" y="512"/>
                  <a:pt x="100" y="513"/>
                </a:cubicBezTo>
                <a:cubicBezTo>
                  <a:pt x="98" y="516"/>
                  <a:pt x="97" y="519"/>
                  <a:pt x="97" y="521"/>
                </a:cubicBezTo>
                <a:cubicBezTo>
                  <a:pt x="98" y="529"/>
                  <a:pt x="108" y="534"/>
                  <a:pt x="115" y="536"/>
                </a:cubicBezTo>
                <a:cubicBezTo>
                  <a:pt x="119" y="537"/>
                  <a:pt x="122" y="536"/>
                  <a:pt x="126" y="535"/>
                </a:cubicBezTo>
                <a:cubicBezTo>
                  <a:pt x="126" y="535"/>
                  <a:pt x="135" y="531"/>
                  <a:pt x="137" y="527"/>
                </a:cubicBezTo>
                <a:cubicBezTo>
                  <a:pt x="137" y="527"/>
                  <a:pt x="140" y="523"/>
                  <a:pt x="137" y="519"/>
                </a:cubicBezTo>
                <a:cubicBezTo>
                  <a:pt x="134" y="516"/>
                  <a:pt x="136" y="514"/>
                  <a:pt x="138" y="513"/>
                </a:cubicBezTo>
                <a:cubicBezTo>
                  <a:pt x="138" y="513"/>
                  <a:pt x="142" y="512"/>
                  <a:pt x="143" y="518"/>
                </a:cubicBezTo>
                <a:cubicBezTo>
                  <a:pt x="143" y="518"/>
                  <a:pt x="145" y="522"/>
                  <a:pt x="143" y="527"/>
                </a:cubicBezTo>
                <a:cubicBezTo>
                  <a:pt x="143" y="527"/>
                  <a:pt x="139" y="530"/>
                  <a:pt x="142" y="534"/>
                </a:cubicBezTo>
                <a:cubicBezTo>
                  <a:pt x="142" y="534"/>
                  <a:pt x="155" y="553"/>
                  <a:pt x="168" y="552"/>
                </a:cubicBezTo>
                <a:cubicBezTo>
                  <a:pt x="168" y="552"/>
                  <a:pt x="174" y="553"/>
                  <a:pt x="171" y="561"/>
                </a:cubicBezTo>
                <a:cubicBezTo>
                  <a:pt x="171" y="561"/>
                  <a:pt x="167" y="576"/>
                  <a:pt x="167" y="583"/>
                </a:cubicBezTo>
                <a:cubicBezTo>
                  <a:pt x="168" y="591"/>
                  <a:pt x="169" y="602"/>
                  <a:pt x="178" y="612"/>
                </a:cubicBezTo>
                <a:cubicBezTo>
                  <a:pt x="178" y="612"/>
                  <a:pt x="189" y="625"/>
                  <a:pt x="208" y="626"/>
                </a:cubicBezTo>
                <a:cubicBezTo>
                  <a:pt x="208" y="626"/>
                  <a:pt x="223" y="627"/>
                  <a:pt x="235" y="612"/>
                </a:cubicBezTo>
                <a:cubicBezTo>
                  <a:pt x="235" y="612"/>
                  <a:pt x="246" y="602"/>
                  <a:pt x="240" y="586"/>
                </a:cubicBezTo>
                <a:cubicBezTo>
                  <a:pt x="240" y="586"/>
                  <a:pt x="234" y="576"/>
                  <a:pt x="223" y="584"/>
                </a:cubicBezTo>
                <a:cubicBezTo>
                  <a:pt x="220" y="587"/>
                  <a:pt x="219" y="590"/>
                  <a:pt x="216" y="593"/>
                </a:cubicBezTo>
                <a:cubicBezTo>
                  <a:pt x="213" y="597"/>
                  <a:pt x="207" y="597"/>
                  <a:pt x="203" y="594"/>
                </a:cubicBezTo>
                <a:cubicBezTo>
                  <a:pt x="200" y="591"/>
                  <a:pt x="198" y="588"/>
                  <a:pt x="197" y="583"/>
                </a:cubicBezTo>
                <a:cubicBezTo>
                  <a:pt x="197" y="580"/>
                  <a:pt x="197" y="575"/>
                  <a:pt x="200" y="570"/>
                </a:cubicBezTo>
                <a:cubicBezTo>
                  <a:pt x="200" y="570"/>
                  <a:pt x="208" y="560"/>
                  <a:pt x="218" y="557"/>
                </a:cubicBezTo>
                <a:cubicBezTo>
                  <a:pt x="218" y="557"/>
                  <a:pt x="239" y="551"/>
                  <a:pt x="244" y="544"/>
                </a:cubicBezTo>
                <a:cubicBezTo>
                  <a:pt x="244" y="544"/>
                  <a:pt x="259" y="532"/>
                  <a:pt x="262" y="522"/>
                </a:cubicBezTo>
                <a:cubicBezTo>
                  <a:pt x="262" y="522"/>
                  <a:pt x="269" y="505"/>
                  <a:pt x="265" y="491"/>
                </a:cubicBezTo>
                <a:cubicBezTo>
                  <a:pt x="265" y="491"/>
                  <a:pt x="261" y="473"/>
                  <a:pt x="249" y="466"/>
                </a:cubicBezTo>
                <a:cubicBezTo>
                  <a:pt x="249" y="466"/>
                  <a:pt x="231" y="454"/>
                  <a:pt x="217" y="462"/>
                </a:cubicBezTo>
                <a:cubicBezTo>
                  <a:pt x="217" y="462"/>
                  <a:pt x="204" y="465"/>
                  <a:pt x="203" y="480"/>
                </a:cubicBezTo>
                <a:cubicBezTo>
                  <a:pt x="203" y="480"/>
                  <a:pt x="201" y="489"/>
                  <a:pt x="210" y="492"/>
                </a:cubicBezTo>
                <a:cubicBezTo>
                  <a:pt x="210" y="492"/>
                  <a:pt x="215" y="492"/>
                  <a:pt x="221" y="493"/>
                </a:cubicBezTo>
                <a:cubicBezTo>
                  <a:pt x="221" y="493"/>
                  <a:pt x="230" y="493"/>
                  <a:pt x="230" y="505"/>
                </a:cubicBezTo>
                <a:cubicBezTo>
                  <a:pt x="230" y="505"/>
                  <a:pt x="228" y="523"/>
                  <a:pt x="211" y="527"/>
                </a:cubicBezTo>
                <a:cubicBezTo>
                  <a:pt x="211" y="527"/>
                  <a:pt x="189" y="531"/>
                  <a:pt x="172" y="512"/>
                </a:cubicBezTo>
                <a:cubicBezTo>
                  <a:pt x="172" y="512"/>
                  <a:pt x="159" y="501"/>
                  <a:pt x="159" y="483"/>
                </a:cubicBezTo>
                <a:cubicBezTo>
                  <a:pt x="157" y="452"/>
                  <a:pt x="198" y="419"/>
                  <a:pt x="228" y="423"/>
                </a:cubicBezTo>
                <a:cubicBezTo>
                  <a:pt x="228" y="423"/>
                  <a:pt x="241" y="424"/>
                  <a:pt x="255" y="433"/>
                </a:cubicBezTo>
                <a:cubicBezTo>
                  <a:pt x="255" y="433"/>
                  <a:pt x="290" y="457"/>
                  <a:pt x="299" y="459"/>
                </a:cubicBezTo>
                <a:cubicBezTo>
                  <a:pt x="299" y="459"/>
                  <a:pt x="320" y="466"/>
                  <a:pt x="347" y="457"/>
                </a:cubicBezTo>
                <a:cubicBezTo>
                  <a:pt x="347" y="457"/>
                  <a:pt x="367" y="450"/>
                  <a:pt x="378" y="439"/>
                </a:cubicBezTo>
                <a:cubicBezTo>
                  <a:pt x="378" y="439"/>
                  <a:pt x="404" y="443"/>
                  <a:pt x="416" y="462"/>
                </a:cubicBezTo>
                <a:cubicBezTo>
                  <a:pt x="416" y="462"/>
                  <a:pt x="429" y="479"/>
                  <a:pt x="428" y="504"/>
                </a:cubicBezTo>
                <a:cubicBezTo>
                  <a:pt x="428" y="504"/>
                  <a:pt x="445" y="526"/>
                  <a:pt x="445" y="540"/>
                </a:cubicBezTo>
                <a:cubicBezTo>
                  <a:pt x="445" y="540"/>
                  <a:pt x="444" y="565"/>
                  <a:pt x="431" y="575"/>
                </a:cubicBezTo>
                <a:cubicBezTo>
                  <a:pt x="427" y="578"/>
                  <a:pt x="404" y="597"/>
                  <a:pt x="406" y="596"/>
                </a:cubicBezTo>
                <a:cubicBezTo>
                  <a:pt x="407" y="594"/>
                  <a:pt x="387" y="609"/>
                  <a:pt x="380" y="630"/>
                </a:cubicBezTo>
                <a:cubicBezTo>
                  <a:pt x="380" y="630"/>
                  <a:pt x="375" y="643"/>
                  <a:pt x="381" y="652"/>
                </a:cubicBezTo>
                <a:cubicBezTo>
                  <a:pt x="381" y="652"/>
                  <a:pt x="386" y="662"/>
                  <a:pt x="372" y="666"/>
                </a:cubicBezTo>
                <a:cubicBezTo>
                  <a:pt x="372" y="666"/>
                  <a:pt x="348" y="673"/>
                  <a:pt x="330" y="659"/>
                </a:cubicBezTo>
                <a:cubicBezTo>
                  <a:pt x="330" y="659"/>
                  <a:pt x="312" y="649"/>
                  <a:pt x="308" y="622"/>
                </a:cubicBezTo>
                <a:cubicBezTo>
                  <a:pt x="308" y="622"/>
                  <a:pt x="308" y="606"/>
                  <a:pt x="309" y="601"/>
                </a:cubicBezTo>
                <a:cubicBezTo>
                  <a:pt x="309" y="601"/>
                  <a:pt x="294" y="594"/>
                  <a:pt x="292" y="568"/>
                </a:cubicBezTo>
                <a:cubicBezTo>
                  <a:pt x="292" y="568"/>
                  <a:pt x="291" y="550"/>
                  <a:pt x="303" y="536"/>
                </a:cubicBezTo>
                <a:cubicBezTo>
                  <a:pt x="303" y="536"/>
                  <a:pt x="311" y="527"/>
                  <a:pt x="317" y="524"/>
                </a:cubicBezTo>
                <a:cubicBezTo>
                  <a:pt x="317" y="524"/>
                  <a:pt x="320" y="511"/>
                  <a:pt x="331" y="505"/>
                </a:cubicBezTo>
                <a:cubicBezTo>
                  <a:pt x="331" y="505"/>
                  <a:pt x="337" y="502"/>
                  <a:pt x="353" y="505"/>
                </a:cubicBezTo>
                <a:cubicBezTo>
                  <a:pt x="353" y="505"/>
                  <a:pt x="368" y="507"/>
                  <a:pt x="374" y="524"/>
                </a:cubicBezTo>
                <a:cubicBezTo>
                  <a:pt x="374" y="524"/>
                  <a:pt x="381" y="543"/>
                  <a:pt x="363" y="544"/>
                </a:cubicBezTo>
                <a:cubicBezTo>
                  <a:pt x="363" y="544"/>
                  <a:pt x="350" y="546"/>
                  <a:pt x="348" y="557"/>
                </a:cubicBezTo>
                <a:cubicBezTo>
                  <a:pt x="348" y="557"/>
                  <a:pt x="346" y="570"/>
                  <a:pt x="356" y="579"/>
                </a:cubicBezTo>
                <a:cubicBezTo>
                  <a:pt x="356" y="579"/>
                  <a:pt x="364" y="586"/>
                  <a:pt x="382" y="580"/>
                </a:cubicBezTo>
                <a:cubicBezTo>
                  <a:pt x="382" y="580"/>
                  <a:pt x="400" y="572"/>
                  <a:pt x="402" y="549"/>
                </a:cubicBezTo>
                <a:cubicBezTo>
                  <a:pt x="402" y="549"/>
                  <a:pt x="401" y="530"/>
                  <a:pt x="388" y="518"/>
                </a:cubicBezTo>
                <a:cubicBezTo>
                  <a:pt x="388" y="518"/>
                  <a:pt x="400" y="481"/>
                  <a:pt x="357" y="481"/>
                </a:cubicBezTo>
                <a:cubicBezTo>
                  <a:pt x="357" y="481"/>
                  <a:pt x="344" y="471"/>
                  <a:pt x="331" y="471"/>
                </a:cubicBezTo>
                <a:cubicBezTo>
                  <a:pt x="331" y="471"/>
                  <a:pt x="309" y="470"/>
                  <a:pt x="303" y="484"/>
                </a:cubicBezTo>
                <a:cubicBezTo>
                  <a:pt x="303" y="484"/>
                  <a:pt x="292" y="496"/>
                  <a:pt x="295" y="514"/>
                </a:cubicBezTo>
                <a:cubicBezTo>
                  <a:pt x="295" y="514"/>
                  <a:pt x="271" y="522"/>
                  <a:pt x="267" y="558"/>
                </a:cubicBezTo>
                <a:cubicBezTo>
                  <a:pt x="267" y="571"/>
                  <a:pt x="271" y="588"/>
                  <a:pt x="282" y="596"/>
                </a:cubicBezTo>
                <a:cubicBezTo>
                  <a:pt x="282" y="596"/>
                  <a:pt x="278" y="614"/>
                  <a:pt x="283" y="634"/>
                </a:cubicBezTo>
                <a:cubicBezTo>
                  <a:pt x="283" y="634"/>
                  <a:pt x="292" y="664"/>
                  <a:pt x="314" y="679"/>
                </a:cubicBezTo>
                <a:cubicBezTo>
                  <a:pt x="314" y="679"/>
                  <a:pt x="329" y="691"/>
                  <a:pt x="348" y="694"/>
                </a:cubicBezTo>
                <a:cubicBezTo>
                  <a:pt x="348" y="694"/>
                  <a:pt x="372" y="701"/>
                  <a:pt x="394" y="690"/>
                </a:cubicBezTo>
                <a:cubicBezTo>
                  <a:pt x="394" y="690"/>
                  <a:pt x="418" y="674"/>
                  <a:pt x="425" y="664"/>
                </a:cubicBezTo>
                <a:cubicBezTo>
                  <a:pt x="425" y="664"/>
                  <a:pt x="404" y="655"/>
                  <a:pt x="405" y="640"/>
                </a:cubicBezTo>
                <a:cubicBezTo>
                  <a:pt x="405" y="640"/>
                  <a:pt x="406" y="624"/>
                  <a:pt x="424" y="612"/>
                </a:cubicBezTo>
                <a:cubicBezTo>
                  <a:pt x="424" y="612"/>
                  <a:pt x="445" y="600"/>
                  <a:pt x="450" y="598"/>
                </a:cubicBezTo>
                <a:cubicBezTo>
                  <a:pt x="450" y="598"/>
                  <a:pt x="467" y="585"/>
                  <a:pt x="471" y="568"/>
                </a:cubicBezTo>
                <a:cubicBezTo>
                  <a:pt x="471" y="568"/>
                  <a:pt x="481" y="548"/>
                  <a:pt x="470" y="519"/>
                </a:cubicBezTo>
                <a:cubicBezTo>
                  <a:pt x="470" y="519"/>
                  <a:pt x="459" y="500"/>
                  <a:pt x="447" y="492"/>
                </a:cubicBezTo>
                <a:cubicBezTo>
                  <a:pt x="447" y="492"/>
                  <a:pt x="449" y="460"/>
                  <a:pt x="440" y="447"/>
                </a:cubicBezTo>
                <a:cubicBezTo>
                  <a:pt x="440" y="447"/>
                  <a:pt x="427" y="424"/>
                  <a:pt x="404" y="415"/>
                </a:cubicBezTo>
                <a:cubicBezTo>
                  <a:pt x="404" y="415"/>
                  <a:pt x="397" y="411"/>
                  <a:pt x="398" y="405"/>
                </a:cubicBezTo>
                <a:cubicBezTo>
                  <a:pt x="398" y="405"/>
                  <a:pt x="428" y="387"/>
                  <a:pt x="438" y="356"/>
                </a:cubicBezTo>
                <a:cubicBezTo>
                  <a:pt x="440" y="351"/>
                  <a:pt x="440" y="348"/>
                  <a:pt x="438" y="343"/>
                </a:cubicBezTo>
                <a:cubicBezTo>
                  <a:pt x="425" y="314"/>
                  <a:pt x="398" y="297"/>
                  <a:pt x="398" y="297"/>
                </a:cubicBezTo>
                <a:cubicBezTo>
                  <a:pt x="397" y="290"/>
                  <a:pt x="404" y="287"/>
                  <a:pt x="404" y="287"/>
                </a:cubicBezTo>
                <a:cubicBezTo>
                  <a:pt x="427" y="277"/>
                  <a:pt x="440" y="254"/>
                  <a:pt x="440" y="254"/>
                </a:cubicBezTo>
                <a:cubicBezTo>
                  <a:pt x="449" y="241"/>
                  <a:pt x="447" y="209"/>
                  <a:pt x="447" y="209"/>
                </a:cubicBezTo>
                <a:cubicBezTo>
                  <a:pt x="459" y="201"/>
                  <a:pt x="470" y="182"/>
                  <a:pt x="470" y="182"/>
                </a:cubicBezTo>
                <a:cubicBezTo>
                  <a:pt x="481" y="153"/>
                  <a:pt x="471" y="133"/>
                  <a:pt x="471" y="133"/>
                </a:cubicBezTo>
                <a:cubicBezTo>
                  <a:pt x="467" y="116"/>
                  <a:pt x="450" y="104"/>
                  <a:pt x="450" y="104"/>
                </a:cubicBezTo>
                <a:cubicBezTo>
                  <a:pt x="445" y="102"/>
                  <a:pt x="424" y="89"/>
                  <a:pt x="424" y="89"/>
                </a:cubicBezTo>
                <a:cubicBezTo>
                  <a:pt x="406" y="77"/>
                  <a:pt x="405" y="62"/>
                  <a:pt x="405" y="62"/>
                </a:cubicBezTo>
                <a:cubicBezTo>
                  <a:pt x="404" y="47"/>
                  <a:pt x="425" y="38"/>
                  <a:pt x="425" y="38"/>
                </a:cubicBezTo>
                <a:cubicBezTo>
                  <a:pt x="418" y="27"/>
                  <a:pt x="394" y="11"/>
                  <a:pt x="394" y="11"/>
                </a:cubicBezTo>
                <a:cubicBezTo>
                  <a:pt x="372" y="0"/>
                  <a:pt x="348" y="7"/>
                  <a:pt x="348" y="7"/>
                </a:cubicBezTo>
                <a:cubicBezTo>
                  <a:pt x="329" y="10"/>
                  <a:pt x="314" y="22"/>
                  <a:pt x="314" y="22"/>
                </a:cubicBezTo>
                <a:cubicBezTo>
                  <a:pt x="292" y="37"/>
                  <a:pt x="283" y="68"/>
                  <a:pt x="283" y="68"/>
                </a:cubicBezTo>
                <a:cubicBezTo>
                  <a:pt x="278" y="88"/>
                  <a:pt x="282" y="105"/>
                  <a:pt x="282" y="105"/>
                </a:cubicBezTo>
                <a:cubicBezTo>
                  <a:pt x="271" y="114"/>
                  <a:pt x="267" y="130"/>
                  <a:pt x="267" y="144"/>
                </a:cubicBezTo>
                <a:cubicBezTo>
                  <a:pt x="271" y="179"/>
                  <a:pt x="295" y="188"/>
                  <a:pt x="295" y="188"/>
                </a:cubicBezTo>
                <a:cubicBezTo>
                  <a:pt x="292" y="205"/>
                  <a:pt x="303" y="218"/>
                  <a:pt x="303" y="218"/>
                </a:cubicBezTo>
                <a:cubicBezTo>
                  <a:pt x="309" y="232"/>
                  <a:pt x="331" y="231"/>
                  <a:pt x="331" y="231"/>
                </a:cubicBezTo>
                <a:cubicBezTo>
                  <a:pt x="344" y="231"/>
                  <a:pt x="357" y="221"/>
                  <a:pt x="357" y="221"/>
                </a:cubicBezTo>
                <a:cubicBezTo>
                  <a:pt x="400" y="220"/>
                  <a:pt x="388" y="184"/>
                  <a:pt x="388" y="184"/>
                </a:cubicBezTo>
                <a:cubicBezTo>
                  <a:pt x="401" y="172"/>
                  <a:pt x="402" y="152"/>
                  <a:pt x="402" y="152"/>
                </a:cubicBezTo>
                <a:cubicBezTo>
                  <a:pt x="400" y="129"/>
                  <a:pt x="382" y="122"/>
                  <a:pt x="382" y="122"/>
                </a:cubicBezTo>
                <a:cubicBezTo>
                  <a:pt x="364" y="115"/>
                  <a:pt x="356" y="123"/>
                  <a:pt x="356" y="123"/>
                </a:cubicBezTo>
                <a:cubicBezTo>
                  <a:pt x="346" y="131"/>
                  <a:pt x="348" y="144"/>
                  <a:pt x="348" y="144"/>
                </a:cubicBezTo>
                <a:cubicBezTo>
                  <a:pt x="350" y="155"/>
                  <a:pt x="363" y="157"/>
                  <a:pt x="363" y="157"/>
                </a:cubicBezTo>
                <a:cubicBezTo>
                  <a:pt x="381" y="159"/>
                  <a:pt x="374" y="177"/>
                  <a:pt x="374" y="177"/>
                </a:cubicBezTo>
                <a:cubicBezTo>
                  <a:pt x="368" y="194"/>
                  <a:pt x="353" y="196"/>
                  <a:pt x="353" y="196"/>
                </a:cubicBezTo>
                <a:cubicBezTo>
                  <a:pt x="337" y="200"/>
                  <a:pt x="331" y="196"/>
                  <a:pt x="331" y="196"/>
                </a:cubicBezTo>
                <a:cubicBezTo>
                  <a:pt x="320" y="190"/>
                  <a:pt x="317" y="177"/>
                  <a:pt x="317" y="177"/>
                </a:cubicBezTo>
                <a:cubicBezTo>
                  <a:pt x="311" y="175"/>
                  <a:pt x="303" y="165"/>
                  <a:pt x="303" y="165"/>
                </a:cubicBezTo>
                <a:cubicBezTo>
                  <a:pt x="291" y="151"/>
                  <a:pt x="292" y="133"/>
                  <a:pt x="292" y="133"/>
                </a:cubicBezTo>
                <a:cubicBezTo>
                  <a:pt x="294" y="107"/>
                  <a:pt x="309" y="100"/>
                  <a:pt x="309" y="100"/>
                </a:cubicBezTo>
                <a:cubicBezTo>
                  <a:pt x="308" y="96"/>
                  <a:pt x="308" y="79"/>
                  <a:pt x="308" y="79"/>
                </a:cubicBezTo>
                <a:cubicBezTo>
                  <a:pt x="312" y="52"/>
                  <a:pt x="330" y="43"/>
                  <a:pt x="330" y="43"/>
                </a:cubicBezTo>
                <a:cubicBezTo>
                  <a:pt x="348" y="28"/>
                  <a:pt x="372" y="36"/>
                  <a:pt x="372" y="36"/>
                </a:cubicBezTo>
                <a:cubicBezTo>
                  <a:pt x="386" y="39"/>
                  <a:pt x="381" y="49"/>
                  <a:pt x="381" y="49"/>
                </a:cubicBezTo>
                <a:cubicBezTo>
                  <a:pt x="375" y="58"/>
                  <a:pt x="380" y="71"/>
                  <a:pt x="380" y="71"/>
                </a:cubicBezTo>
                <a:cubicBezTo>
                  <a:pt x="387" y="92"/>
                  <a:pt x="407" y="107"/>
                  <a:pt x="406" y="106"/>
                </a:cubicBezTo>
                <a:cubicBezTo>
                  <a:pt x="404" y="104"/>
                  <a:pt x="427" y="123"/>
                  <a:pt x="431" y="126"/>
                </a:cubicBezTo>
                <a:cubicBezTo>
                  <a:pt x="444" y="136"/>
                  <a:pt x="445" y="161"/>
                  <a:pt x="445" y="161"/>
                </a:cubicBezTo>
                <a:cubicBezTo>
                  <a:pt x="445" y="175"/>
                  <a:pt x="428" y="197"/>
                  <a:pt x="428" y="197"/>
                </a:cubicBezTo>
                <a:cubicBezTo>
                  <a:pt x="429" y="223"/>
                  <a:pt x="416" y="240"/>
                  <a:pt x="416" y="240"/>
                </a:cubicBezTo>
                <a:cubicBezTo>
                  <a:pt x="404" y="258"/>
                  <a:pt x="378" y="262"/>
                  <a:pt x="378" y="262"/>
                </a:cubicBezTo>
                <a:cubicBezTo>
                  <a:pt x="367" y="251"/>
                  <a:pt x="347" y="244"/>
                  <a:pt x="347" y="244"/>
                </a:cubicBezTo>
                <a:cubicBezTo>
                  <a:pt x="320" y="236"/>
                  <a:pt x="299" y="243"/>
                  <a:pt x="299" y="243"/>
                </a:cubicBezTo>
                <a:cubicBezTo>
                  <a:pt x="290" y="245"/>
                  <a:pt x="255" y="269"/>
                  <a:pt x="255" y="269"/>
                </a:cubicBezTo>
                <a:cubicBezTo>
                  <a:pt x="241" y="278"/>
                  <a:pt x="230" y="278"/>
                  <a:pt x="230" y="278"/>
                </a:cubicBezTo>
                <a:cubicBezTo>
                  <a:pt x="220" y="279"/>
                  <a:pt x="211" y="278"/>
                  <a:pt x="203" y="274"/>
                </a:cubicBezTo>
                <a:cubicBezTo>
                  <a:pt x="188" y="267"/>
                  <a:pt x="169" y="253"/>
                  <a:pt x="163" y="237"/>
                </a:cubicBezTo>
                <a:cubicBezTo>
                  <a:pt x="158" y="221"/>
                  <a:pt x="161" y="201"/>
                  <a:pt x="172" y="190"/>
                </a:cubicBezTo>
                <a:cubicBezTo>
                  <a:pt x="189" y="170"/>
                  <a:pt x="211" y="175"/>
                  <a:pt x="211" y="175"/>
                </a:cubicBezTo>
                <a:cubicBezTo>
                  <a:pt x="228" y="179"/>
                  <a:pt x="230" y="197"/>
                  <a:pt x="230" y="197"/>
                </a:cubicBezTo>
                <a:cubicBezTo>
                  <a:pt x="230" y="208"/>
                  <a:pt x="221" y="209"/>
                  <a:pt x="221" y="209"/>
                </a:cubicBezTo>
                <a:cubicBezTo>
                  <a:pt x="215" y="209"/>
                  <a:pt x="210" y="210"/>
                  <a:pt x="210" y="210"/>
                </a:cubicBezTo>
                <a:cubicBezTo>
                  <a:pt x="201" y="213"/>
                  <a:pt x="203" y="221"/>
                  <a:pt x="203" y="221"/>
                </a:cubicBezTo>
                <a:cubicBezTo>
                  <a:pt x="204" y="236"/>
                  <a:pt x="217" y="239"/>
                  <a:pt x="217" y="239"/>
                </a:cubicBezTo>
                <a:cubicBezTo>
                  <a:pt x="231" y="248"/>
                  <a:pt x="249" y="236"/>
                  <a:pt x="249" y="236"/>
                </a:cubicBezTo>
                <a:cubicBezTo>
                  <a:pt x="261" y="228"/>
                  <a:pt x="265" y="210"/>
                  <a:pt x="265" y="210"/>
                </a:cubicBezTo>
                <a:cubicBezTo>
                  <a:pt x="269" y="197"/>
                  <a:pt x="262" y="179"/>
                  <a:pt x="262" y="179"/>
                </a:cubicBezTo>
                <a:cubicBezTo>
                  <a:pt x="259" y="170"/>
                  <a:pt x="244" y="157"/>
                  <a:pt x="244" y="157"/>
                </a:cubicBezTo>
                <a:cubicBezTo>
                  <a:pt x="239" y="150"/>
                  <a:pt x="218" y="144"/>
                  <a:pt x="218" y="144"/>
                </a:cubicBezTo>
                <a:cubicBezTo>
                  <a:pt x="208" y="142"/>
                  <a:pt x="200" y="132"/>
                  <a:pt x="200" y="132"/>
                </a:cubicBezTo>
                <a:cubicBezTo>
                  <a:pt x="196" y="126"/>
                  <a:pt x="197" y="121"/>
                  <a:pt x="197" y="117"/>
                </a:cubicBezTo>
                <a:cubicBezTo>
                  <a:pt x="199" y="113"/>
                  <a:pt x="203" y="108"/>
                  <a:pt x="207" y="106"/>
                </a:cubicBezTo>
                <a:cubicBezTo>
                  <a:pt x="209" y="105"/>
                  <a:pt x="211" y="105"/>
                  <a:pt x="213" y="106"/>
                </a:cubicBezTo>
                <a:cubicBezTo>
                  <a:pt x="217" y="107"/>
                  <a:pt x="218" y="109"/>
                  <a:pt x="219" y="112"/>
                </a:cubicBezTo>
                <a:cubicBezTo>
                  <a:pt x="221" y="115"/>
                  <a:pt x="223" y="117"/>
                  <a:pt x="223" y="117"/>
                </a:cubicBezTo>
                <a:cubicBezTo>
                  <a:pt x="234" y="126"/>
                  <a:pt x="240" y="115"/>
                  <a:pt x="240" y="115"/>
                </a:cubicBezTo>
                <a:cubicBezTo>
                  <a:pt x="246" y="100"/>
                  <a:pt x="235" y="89"/>
                  <a:pt x="235" y="89"/>
                </a:cubicBezTo>
                <a:cubicBezTo>
                  <a:pt x="223" y="75"/>
                  <a:pt x="208" y="76"/>
                  <a:pt x="208" y="76"/>
                </a:cubicBezTo>
                <a:cubicBezTo>
                  <a:pt x="189" y="76"/>
                  <a:pt x="178" y="89"/>
                  <a:pt x="178" y="89"/>
                </a:cubicBezTo>
                <a:cubicBezTo>
                  <a:pt x="169" y="99"/>
                  <a:pt x="168" y="110"/>
                  <a:pt x="167" y="118"/>
                </a:cubicBezTo>
                <a:cubicBezTo>
                  <a:pt x="167" y="126"/>
                  <a:pt x="171" y="141"/>
                  <a:pt x="171" y="141"/>
                </a:cubicBezTo>
                <a:cubicBezTo>
                  <a:pt x="174" y="149"/>
                  <a:pt x="168" y="150"/>
                  <a:pt x="168" y="150"/>
                </a:cubicBezTo>
                <a:cubicBezTo>
                  <a:pt x="155" y="148"/>
                  <a:pt x="142" y="168"/>
                  <a:pt x="142" y="168"/>
                </a:cubicBezTo>
                <a:cubicBezTo>
                  <a:pt x="139" y="171"/>
                  <a:pt x="143" y="175"/>
                  <a:pt x="143" y="175"/>
                </a:cubicBezTo>
                <a:cubicBezTo>
                  <a:pt x="145" y="180"/>
                  <a:pt x="143" y="184"/>
                  <a:pt x="143" y="184"/>
                </a:cubicBezTo>
                <a:cubicBezTo>
                  <a:pt x="142" y="190"/>
                  <a:pt x="138" y="188"/>
                  <a:pt x="138" y="188"/>
                </a:cubicBezTo>
                <a:cubicBezTo>
                  <a:pt x="136" y="188"/>
                  <a:pt x="134" y="186"/>
                  <a:pt x="137" y="182"/>
                </a:cubicBezTo>
                <a:cubicBezTo>
                  <a:pt x="140" y="178"/>
                  <a:pt x="137" y="174"/>
                  <a:pt x="137" y="174"/>
                </a:cubicBezTo>
                <a:cubicBezTo>
                  <a:pt x="135" y="171"/>
                  <a:pt x="126" y="166"/>
                  <a:pt x="126" y="166"/>
                </a:cubicBezTo>
                <a:cubicBezTo>
                  <a:pt x="122" y="165"/>
                  <a:pt x="118" y="164"/>
                  <a:pt x="113" y="165"/>
                </a:cubicBezTo>
                <a:cubicBezTo>
                  <a:pt x="107" y="166"/>
                  <a:pt x="103" y="170"/>
                  <a:pt x="99" y="175"/>
                </a:cubicBezTo>
                <a:cubicBezTo>
                  <a:pt x="97" y="178"/>
                  <a:pt x="97" y="180"/>
                  <a:pt x="98" y="183"/>
                </a:cubicBezTo>
                <a:cubicBezTo>
                  <a:pt x="98" y="185"/>
                  <a:pt x="99" y="187"/>
                  <a:pt x="100" y="188"/>
                </a:cubicBezTo>
                <a:cubicBezTo>
                  <a:pt x="99" y="189"/>
                  <a:pt x="91" y="194"/>
                  <a:pt x="90" y="202"/>
                </a:cubicBezTo>
                <a:cubicBezTo>
                  <a:pt x="89" y="207"/>
                  <a:pt x="89" y="213"/>
                  <a:pt x="92" y="218"/>
                </a:cubicBezTo>
                <a:cubicBezTo>
                  <a:pt x="93" y="222"/>
                  <a:pt x="97" y="226"/>
                  <a:pt x="100" y="229"/>
                </a:cubicBezTo>
                <a:cubicBezTo>
                  <a:pt x="104" y="232"/>
                  <a:pt x="106" y="232"/>
                  <a:pt x="110" y="230"/>
                </a:cubicBezTo>
                <a:cubicBezTo>
                  <a:pt x="113" y="228"/>
                  <a:pt x="111" y="223"/>
                  <a:pt x="111" y="223"/>
                </a:cubicBezTo>
                <a:cubicBezTo>
                  <a:pt x="111" y="218"/>
                  <a:pt x="113" y="213"/>
                  <a:pt x="113" y="213"/>
                </a:cubicBezTo>
                <a:cubicBezTo>
                  <a:pt x="118" y="204"/>
                  <a:pt x="126" y="205"/>
                  <a:pt x="126" y="205"/>
                </a:cubicBezTo>
                <a:cubicBezTo>
                  <a:pt x="137" y="205"/>
                  <a:pt x="137" y="215"/>
                  <a:pt x="137" y="215"/>
                </a:cubicBezTo>
                <a:cubicBezTo>
                  <a:pt x="137" y="215"/>
                  <a:pt x="136" y="226"/>
                  <a:pt x="136" y="237"/>
                </a:cubicBezTo>
                <a:cubicBezTo>
                  <a:pt x="136" y="247"/>
                  <a:pt x="139" y="256"/>
                  <a:pt x="143" y="258"/>
                </a:cubicBezTo>
                <a:cubicBezTo>
                  <a:pt x="147" y="261"/>
                  <a:pt x="157" y="269"/>
                  <a:pt x="157" y="269"/>
                </a:cubicBezTo>
                <a:cubicBezTo>
                  <a:pt x="152" y="264"/>
                  <a:pt x="170" y="281"/>
                  <a:pt x="170" y="293"/>
                </a:cubicBezTo>
                <a:cubicBezTo>
                  <a:pt x="170" y="307"/>
                  <a:pt x="156" y="310"/>
                  <a:pt x="156" y="310"/>
                </a:cubicBezTo>
                <a:cubicBezTo>
                  <a:pt x="144" y="310"/>
                  <a:pt x="139" y="303"/>
                  <a:pt x="139" y="303"/>
                </a:cubicBezTo>
                <a:cubicBezTo>
                  <a:pt x="134" y="299"/>
                  <a:pt x="135" y="291"/>
                  <a:pt x="136" y="289"/>
                </a:cubicBezTo>
                <a:cubicBezTo>
                  <a:pt x="136" y="287"/>
                  <a:pt x="137" y="283"/>
                  <a:pt x="137" y="283"/>
                </a:cubicBezTo>
                <a:cubicBezTo>
                  <a:pt x="135" y="277"/>
                  <a:pt x="129" y="279"/>
                  <a:pt x="129" y="279"/>
                </a:cubicBezTo>
                <a:cubicBezTo>
                  <a:pt x="123" y="279"/>
                  <a:pt x="116" y="286"/>
                  <a:pt x="116" y="286"/>
                </a:cubicBezTo>
                <a:cubicBezTo>
                  <a:pt x="116" y="290"/>
                  <a:pt x="114" y="301"/>
                  <a:pt x="114" y="301"/>
                </a:cubicBezTo>
                <a:cubicBezTo>
                  <a:pt x="112" y="311"/>
                  <a:pt x="97" y="320"/>
                  <a:pt x="88" y="313"/>
                </a:cubicBezTo>
                <a:cubicBezTo>
                  <a:pt x="88" y="313"/>
                  <a:pt x="86" y="311"/>
                  <a:pt x="83" y="308"/>
                </a:cubicBezTo>
                <a:cubicBezTo>
                  <a:pt x="79" y="304"/>
                  <a:pt x="83" y="298"/>
                  <a:pt x="86" y="303"/>
                </a:cubicBezTo>
                <a:cubicBezTo>
                  <a:pt x="88" y="308"/>
                  <a:pt x="92" y="310"/>
                  <a:pt x="94" y="311"/>
                </a:cubicBezTo>
                <a:cubicBezTo>
                  <a:pt x="97" y="311"/>
                  <a:pt x="107" y="310"/>
                  <a:pt x="110" y="298"/>
                </a:cubicBezTo>
                <a:cubicBezTo>
                  <a:pt x="112" y="286"/>
                  <a:pt x="106" y="280"/>
                  <a:pt x="103" y="277"/>
                </a:cubicBezTo>
                <a:cubicBezTo>
                  <a:pt x="100" y="274"/>
                  <a:pt x="93" y="271"/>
                  <a:pt x="84" y="273"/>
                </a:cubicBezTo>
                <a:cubicBezTo>
                  <a:pt x="75" y="275"/>
                  <a:pt x="64" y="287"/>
                  <a:pt x="64" y="287"/>
                </a:cubicBezTo>
                <a:cubicBezTo>
                  <a:pt x="61" y="290"/>
                  <a:pt x="57" y="293"/>
                  <a:pt x="54" y="294"/>
                </a:cubicBezTo>
                <a:cubicBezTo>
                  <a:pt x="45" y="298"/>
                  <a:pt x="39" y="296"/>
                  <a:pt x="31" y="292"/>
                </a:cubicBezTo>
                <a:cubicBezTo>
                  <a:pt x="29" y="292"/>
                  <a:pt x="29" y="294"/>
                  <a:pt x="29" y="294"/>
                </a:cubicBezTo>
                <a:cubicBezTo>
                  <a:pt x="28" y="304"/>
                  <a:pt x="31" y="314"/>
                  <a:pt x="32" y="317"/>
                </a:cubicBezTo>
                <a:cubicBezTo>
                  <a:pt x="34" y="321"/>
                  <a:pt x="38" y="331"/>
                  <a:pt x="48" y="334"/>
                </a:cubicBezTo>
                <a:cubicBezTo>
                  <a:pt x="58" y="337"/>
                  <a:pt x="68" y="327"/>
                  <a:pt x="68" y="327"/>
                </a:cubicBezTo>
                <a:cubicBezTo>
                  <a:pt x="77" y="326"/>
                  <a:pt x="86" y="334"/>
                  <a:pt x="86" y="334"/>
                </a:cubicBezTo>
                <a:cubicBezTo>
                  <a:pt x="113" y="324"/>
                  <a:pt x="127" y="344"/>
                  <a:pt x="131" y="351"/>
                </a:cubicBezTo>
                <a:close/>
                <a:moveTo>
                  <a:pt x="401" y="333"/>
                </a:moveTo>
                <a:cubicBezTo>
                  <a:pt x="395" y="318"/>
                  <a:pt x="376" y="309"/>
                  <a:pt x="376" y="309"/>
                </a:cubicBezTo>
                <a:cubicBezTo>
                  <a:pt x="365" y="284"/>
                  <a:pt x="351" y="270"/>
                  <a:pt x="323" y="271"/>
                </a:cubicBezTo>
                <a:cubicBezTo>
                  <a:pt x="311" y="271"/>
                  <a:pt x="300" y="276"/>
                  <a:pt x="292" y="286"/>
                </a:cubicBezTo>
                <a:cubicBezTo>
                  <a:pt x="289" y="291"/>
                  <a:pt x="287" y="297"/>
                  <a:pt x="288" y="304"/>
                </a:cubicBezTo>
                <a:cubicBezTo>
                  <a:pt x="291" y="316"/>
                  <a:pt x="304" y="318"/>
                  <a:pt x="309" y="307"/>
                </a:cubicBezTo>
                <a:cubicBezTo>
                  <a:pt x="310" y="304"/>
                  <a:pt x="312" y="300"/>
                  <a:pt x="316" y="298"/>
                </a:cubicBezTo>
                <a:cubicBezTo>
                  <a:pt x="320" y="294"/>
                  <a:pt x="325" y="293"/>
                  <a:pt x="329" y="294"/>
                </a:cubicBezTo>
                <a:cubicBezTo>
                  <a:pt x="348" y="297"/>
                  <a:pt x="356" y="321"/>
                  <a:pt x="345" y="335"/>
                </a:cubicBezTo>
                <a:cubicBezTo>
                  <a:pt x="341" y="340"/>
                  <a:pt x="336" y="343"/>
                  <a:pt x="330" y="348"/>
                </a:cubicBezTo>
                <a:cubicBezTo>
                  <a:pt x="328" y="350"/>
                  <a:pt x="328" y="349"/>
                  <a:pt x="330" y="351"/>
                </a:cubicBezTo>
                <a:cubicBezTo>
                  <a:pt x="336" y="356"/>
                  <a:pt x="341" y="360"/>
                  <a:pt x="345" y="364"/>
                </a:cubicBezTo>
                <a:cubicBezTo>
                  <a:pt x="356" y="378"/>
                  <a:pt x="348" y="402"/>
                  <a:pt x="329" y="405"/>
                </a:cubicBezTo>
                <a:cubicBezTo>
                  <a:pt x="325" y="406"/>
                  <a:pt x="320" y="405"/>
                  <a:pt x="316" y="402"/>
                </a:cubicBezTo>
                <a:cubicBezTo>
                  <a:pt x="312" y="399"/>
                  <a:pt x="310" y="395"/>
                  <a:pt x="309" y="392"/>
                </a:cubicBezTo>
                <a:cubicBezTo>
                  <a:pt x="304" y="381"/>
                  <a:pt x="291" y="383"/>
                  <a:pt x="288" y="395"/>
                </a:cubicBezTo>
                <a:cubicBezTo>
                  <a:pt x="287" y="402"/>
                  <a:pt x="289" y="408"/>
                  <a:pt x="292" y="413"/>
                </a:cubicBezTo>
                <a:cubicBezTo>
                  <a:pt x="300" y="423"/>
                  <a:pt x="311" y="428"/>
                  <a:pt x="323" y="428"/>
                </a:cubicBezTo>
                <a:cubicBezTo>
                  <a:pt x="351" y="430"/>
                  <a:pt x="365" y="415"/>
                  <a:pt x="376" y="390"/>
                </a:cubicBezTo>
                <a:cubicBezTo>
                  <a:pt x="376" y="390"/>
                  <a:pt x="395" y="381"/>
                  <a:pt x="401" y="366"/>
                </a:cubicBezTo>
                <a:cubicBezTo>
                  <a:pt x="406" y="358"/>
                  <a:pt x="406" y="341"/>
                  <a:pt x="401" y="333"/>
                </a:cubicBezTo>
                <a:close/>
                <a:moveTo>
                  <a:pt x="179" y="350"/>
                </a:moveTo>
                <a:cubicBezTo>
                  <a:pt x="179" y="350"/>
                  <a:pt x="205" y="363"/>
                  <a:pt x="215" y="386"/>
                </a:cubicBezTo>
                <a:cubicBezTo>
                  <a:pt x="221" y="382"/>
                  <a:pt x="240" y="382"/>
                  <a:pt x="246" y="386"/>
                </a:cubicBezTo>
                <a:cubicBezTo>
                  <a:pt x="256" y="363"/>
                  <a:pt x="282" y="350"/>
                  <a:pt x="282" y="350"/>
                </a:cubicBezTo>
                <a:cubicBezTo>
                  <a:pt x="253" y="335"/>
                  <a:pt x="246" y="315"/>
                  <a:pt x="246" y="315"/>
                </a:cubicBezTo>
                <a:cubicBezTo>
                  <a:pt x="242" y="317"/>
                  <a:pt x="219" y="317"/>
                  <a:pt x="215" y="315"/>
                </a:cubicBezTo>
                <a:cubicBezTo>
                  <a:pt x="215" y="315"/>
                  <a:pt x="208" y="335"/>
                  <a:pt x="179" y="350"/>
                </a:cubicBezTo>
                <a:close/>
                <a:moveTo>
                  <a:pt x="16" y="366"/>
                </a:moveTo>
                <a:cubicBezTo>
                  <a:pt x="25" y="366"/>
                  <a:pt x="32" y="358"/>
                  <a:pt x="32" y="349"/>
                </a:cubicBezTo>
                <a:cubicBezTo>
                  <a:pt x="32" y="341"/>
                  <a:pt x="25" y="333"/>
                  <a:pt x="16" y="333"/>
                </a:cubicBezTo>
                <a:cubicBezTo>
                  <a:pt x="7" y="333"/>
                  <a:pt x="0" y="341"/>
                  <a:pt x="0" y="349"/>
                </a:cubicBezTo>
                <a:cubicBezTo>
                  <a:pt x="0" y="358"/>
                  <a:pt x="7" y="366"/>
                  <a:pt x="16" y="366"/>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2" name="TextBox 21"/>
          <p:cNvSpPr txBox="1"/>
          <p:nvPr/>
        </p:nvSpPr>
        <p:spPr>
          <a:xfrm>
            <a:off x="1205020" y="613152"/>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800" advTm="6937">
        <p14:pan dir="u"/>
      </p:transition>
    </mc:Choice>
    <mc:Fallback xmlns="">
      <p:transition spd="slow" advTm="6937">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33000">
                                          <p:cBhvr additive="base">
                                            <p:cTn id="7" dur="500" fill="hold"/>
                                            <p:tgtEl>
                                              <p:spTgt spid="21"/>
                                            </p:tgtEl>
                                            <p:attrNameLst>
                                              <p:attrName>ppt_x</p:attrName>
                                            </p:attrNameLst>
                                          </p:cBhvr>
                                          <p:tavLst>
                                            <p:tav tm="0">
                                              <p:val>
                                                <p:strVal val="0-#ppt_w/2"/>
                                              </p:val>
                                            </p:tav>
                                            <p:tav tm="100000">
                                              <p:val>
                                                <p:strVal val="#ppt_x"/>
                                              </p:val>
                                            </p:tav>
                                          </p:tavLst>
                                        </p:anim>
                                        <p:anim calcmode="lin" valueType="num" p14:bounceEnd="33000">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2"/>
                                            </p:tgtEl>
                                            <p:attrNameLst>
                                              <p:attrName>ppt_y</p:attrName>
                                            </p:attrNameLst>
                                          </p:cBhvr>
                                          <p:tavLst>
                                            <p:tav tm="0">
                                              <p:val>
                                                <p:strVal val="#ppt_y"/>
                                              </p:val>
                                            </p:tav>
                                            <p:tav tm="100000">
                                              <p:val>
                                                <p:strVal val="#ppt_y"/>
                                              </p:val>
                                            </p:tav>
                                          </p:tavLst>
                                        </p:anim>
                                        <p:anim calcmode="lin" valueType="num">
                                          <p:cBhvr>
                                            <p:cTn id="13"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2"/>
                                            </p:tgtEl>
                                          </p:cBhvr>
                                        </p:animEffect>
                                      </p:childTnLst>
                                    </p:cTn>
                                  </p:par>
                                  <p:par>
                                    <p:cTn id="16" presetID="22" presetClass="entr" presetSubtype="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right)">
                                          <p:cBhvr>
                                            <p:cTn id="21" dur="500"/>
                                            <p:tgtEl>
                                              <p:spTgt spid="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par>
                              <p:cTn id="25" fill="hold">
                                <p:stCondLst>
                                  <p:cond delay="800"/>
                                </p:stCondLst>
                                <p:childTnLst>
                                  <p:par>
                                    <p:cTn id="26" presetID="22" presetClass="entr" presetSubtype="2"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right)">
                                          <p:cBhvr>
                                            <p:cTn id="28" dur="500"/>
                                            <p:tgtEl>
                                              <p:spTgt spid="1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par>
                              <p:cTn id="32" fill="hold">
                                <p:stCondLst>
                                  <p:cond delay="1300"/>
                                </p:stCondLst>
                                <p:childTnLst>
                                  <p:par>
                                    <p:cTn id="33" presetID="22" presetClass="entr" presetSubtype="2"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right)">
                                          <p:cBhvr>
                                            <p:cTn id="35" dur="500"/>
                                            <p:tgtEl>
                                              <p:spTgt spid="1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par>
                              <p:cTn id="39" fill="hold">
                                <p:stCondLst>
                                  <p:cond delay="1800"/>
                                </p:stCondLst>
                                <p:childTnLst>
                                  <p:par>
                                    <p:cTn id="40" presetID="22" presetClass="entr" presetSubtype="2"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right)">
                                          <p:cBhvr>
                                            <p:cTn id="42" dur="500"/>
                                            <p:tgtEl>
                                              <p:spTgt spid="12"/>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par>
                              <p:cTn id="46" fill="hold">
                                <p:stCondLst>
                                  <p:cond delay="2300"/>
                                </p:stCondLst>
                                <p:childTnLst>
                                  <p:par>
                                    <p:cTn id="47" presetID="22" presetClass="entr" presetSubtype="8"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par>
                                    <p:cTn id="50" presetID="47"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anim calcmode="lin" valueType="num">
                                          <p:cBhvr>
                                            <p:cTn id="53" dur="500" fill="hold"/>
                                            <p:tgtEl>
                                              <p:spTgt spid="17"/>
                                            </p:tgtEl>
                                            <p:attrNameLst>
                                              <p:attrName>ppt_x</p:attrName>
                                            </p:attrNameLst>
                                          </p:cBhvr>
                                          <p:tavLst>
                                            <p:tav tm="0">
                                              <p:val>
                                                <p:strVal val="#ppt_x"/>
                                              </p:val>
                                            </p:tav>
                                            <p:tav tm="100000">
                                              <p:val>
                                                <p:strVal val="#ppt_x"/>
                                              </p:val>
                                            </p:tav>
                                          </p:tavLst>
                                        </p:anim>
                                        <p:anim calcmode="lin" valueType="num">
                                          <p:cBhvr>
                                            <p:cTn id="54" dur="500" fill="hold"/>
                                            <p:tgtEl>
                                              <p:spTgt spid="17"/>
                                            </p:tgtEl>
                                            <p:attrNameLst>
                                              <p:attrName>ppt_y</p:attrName>
                                            </p:attrNameLst>
                                          </p:cBhvr>
                                          <p:tavLst>
                                            <p:tav tm="0">
                                              <p:val>
                                                <p:strVal val="#ppt_y-.1"/>
                                              </p:val>
                                            </p:tav>
                                            <p:tav tm="100000">
                                              <p:val>
                                                <p:strVal val="#ppt_y"/>
                                              </p:val>
                                            </p:tav>
                                          </p:tavLst>
                                        </p:anim>
                                      </p:childTnLst>
                                    </p:cTn>
                                  </p:par>
                                  <p:par>
                                    <p:cTn id="55" presetID="22" presetClass="entr" presetSubtype="8" fill="hold" grpId="0" nodeType="withEffect">
                                      <p:stCondLst>
                                        <p:cond delay="20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par>
                                    <p:cTn id="58" presetID="47" presetClass="entr" presetSubtype="0" fill="hold" grpId="0" nodeType="withEffect">
                                      <p:stCondLst>
                                        <p:cond delay="20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anim calcmode="lin" valueType="num">
                                          <p:cBhvr>
                                            <p:cTn id="61" dur="500" fill="hold"/>
                                            <p:tgtEl>
                                              <p:spTgt spid="18"/>
                                            </p:tgtEl>
                                            <p:attrNameLst>
                                              <p:attrName>ppt_x</p:attrName>
                                            </p:attrNameLst>
                                          </p:cBhvr>
                                          <p:tavLst>
                                            <p:tav tm="0">
                                              <p:val>
                                                <p:strVal val="#ppt_x"/>
                                              </p:val>
                                            </p:tav>
                                            <p:tav tm="100000">
                                              <p:val>
                                                <p:strVal val="#ppt_x"/>
                                              </p:val>
                                            </p:tav>
                                          </p:tavLst>
                                        </p:anim>
                                        <p:anim calcmode="lin" valueType="num">
                                          <p:cBhvr>
                                            <p:cTn id="62" dur="500" fill="hold"/>
                                            <p:tgtEl>
                                              <p:spTgt spid="18"/>
                                            </p:tgtEl>
                                            <p:attrNameLst>
                                              <p:attrName>ppt_y</p:attrName>
                                            </p:attrNameLst>
                                          </p:cBhvr>
                                          <p:tavLst>
                                            <p:tav tm="0">
                                              <p:val>
                                                <p:strVal val="#ppt_y-.1"/>
                                              </p:val>
                                            </p:tav>
                                            <p:tav tm="100000">
                                              <p:val>
                                                <p:strVal val="#ppt_y"/>
                                              </p:val>
                                            </p:tav>
                                          </p:tavLst>
                                        </p:anim>
                                      </p:childTnLst>
                                    </p:cTn>
                                  </p:par>
                                  <p:par>
                                    <p:cTn id="63" presetID="22" presetClass="entr" presetSubtype="8" fill="hold" grpId="0" nodeType="withEffect">
                                      <p:stCondLst>
                                        <p:cond delay="300"/>
                                      </p:stCondLst>
                                      <p:childTnLst>
                                        <p:set>
                                          <p:cBhvr>
                                            <p:cTn id="64" dur="1" fill="hold">
                                              <p:stCondLst>
                                                <p:cond delay="0"/>
                                              </p:stCondLst>
                                            </p:cTn>
                                            <p:tgtEl>
                                              <p:spTgt spid="15"/>
                                            </p:tgtEl>
                                            <p:attrNameLst>
                                              <p:attrName>style.visibility</p:attrName>
                                            </p:attrNameLst>
                                          </p:cBhvr>
                                          <p:to>
                                            <p:strVal val="visible"/>
                                          </p:to>
                                        </p:set>
                                        <p:animEffect transition="in" filter="wipe(left)">
                                          <p:cBhvr>
                                            <p:cTn id="65" dur="500"/>
                                            <p:tgtEl>
                                              <p:spTgt spid="15"/>
                                            </p:tgtEl>
                                          </p:cBhvr>
                                        </p:animEffect>
                                      </p:childTnLst>
                                    </p:cTn>
                                  </p:par>
                                  <p:par>
                                    <p:cTn id="66" presetID="47" presetClass="entr" presetSubtype="0" fill="hold" grpId="0" nodeType="withEffect">
                                      <p:stCondLst>
                                        <p:cond delay="30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strVal val="#ppt_x"/>
                                              </p:val>
                                            </p:tav>
                                            <p:tav tm="100000">
                                              <p:val>
                                                <p:strVal val="#ppt_x"/>
                                              </p:val>
                                            </p:tav>
                                          </p:tavLst>
                                        </p:anim>
                                        <p:anim calcmode="lin" valueType="num">
                                          <p:cBhvr>
                                            <p:cTn id="70" dur="500" fill="hold"/>
                                            <p:tgtEl>
                                              <p:spTgt spid="19"/>
                                            </p:tgtEl>
                                            <p:attrNameLst>
                                              <p:attrName>ppt_y</p:attrName>
                                            </p:attrNameLst>
                                          </p:cBhvr>
                                          <p:tavLst>
                                            <p:tav tm="0">
                                              <p:val>
                                                <p:strVal val="#ppt_y-.1"/>
                                              </p:val>
                                            </p:tav>
                                            <p:tav tm="100000">
                                              <p:val>
                                                <p:strVal val="#ppt_y"/>
                                              </p:val>
                                            </p:tav>
                                          </p:tavLst>
                                        </p:anim>
                                      </p:childTnLst>
                                    </p:cTn>
                                  </p:par>
                                  <p:par>
                                    <p:cTn id="71" presetID="22" presetClass="entr" presetSubtype="8" fill="hold" grpId="0" nodeType="withEffect">
                                      <p:stCondLst>
                                        <p:cond delay="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500"/>
                                            <p:tgtEl>
                                              <p:spTgt spid="16"/>
                                            </p:tgtEl>
                                          </p:cBhvr>
                                        </p:animEffect>
                                      </p:childTnLst>
                                    </p:cTn>
                                  </p:par>
                                  <p:par>
                                    <p:cTn id="74" presetID="47" presetClass="entr" presetSubtype="0" fill="hold" grpId="0" nodeType="withEffect">
                                      <p:stCondLst>
                                        <p:cond delay="50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500"/>
                                            <p:tgtEl>
                                              <p:spTgt spid="20"/>
                                            </p:tgtEl>
                                          </p:cBhvr>
                                        </p:animEffect>
                                        <p:anim calcmode="lin" valueType="num">
                                          <p:cBhvr>
                                            <p:cTn id="77" dur="500" fill="hold"/>
                                            <p:tgtEl>
                                              <p:spTgt spid="20"/>
                                            </p:tgtEl>
                                            <p:attrNameLst>
                                              <p:attrName>ppt_x</p:attrName>
                                            </p:attrNameLst>
                                          </p:cBhvr>
                                          <p:tavLst>
                                            <p:tav tm="0">
                                              <p:val>
                                                <p:strVal val="#ppt_x"/>
                                              </p:val>
                                            </p:tav>
                                            <p:tav tm="100000">
                                              <p:val>
                                                <p:strVal val="#ppt_x"/>
                                              </p:val>
                                            </p:tav>
                                          </p:tavLst>
                                        </p:anim>
                                        <p:anim calcmode="lin" valueType="num">
                                          <p:cBhvr>
                                            <p:cTn id="78"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P spid="13" grpId="0" animBg="1"/>
          <p:bldP spid="14" grpId="0" animBg="1"/>
          <p:bldP spid="15" grpId="0" animBg="1"/>
          <p:bldP spid="16" grpId="0" animBg="1"/>
          <p:bldP spid="17" grpId="0" animBg="1"/>
          <p:bldP spid="18" grpId="0" animBg="1"/>
          <p:bldP spid="19" grpId="0" animBg="1"/>
          <p:bldP spid="20" grpId="0" animBg="1"/>
          <p:bldP spid="21" grpId="0" animBg="1"/>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2"/>
                                            </p:tgtEl>
                                            <p:attrNameLst>
                                              <p:attrName>ppt_y</p:attrName>
                                            </p:attrNameLst>
                                          </p:cBhvr>
                                          <p:tavLst>
                                            <p:tav tm="0">
                                              <p:val>
                                                <p:strVal val="#ppt_y"/>
                                              </p:val>
                                            </p:tav>
                                            <p:tav tm="100000">
                                              <p:val>
                                                <p:strVal val="#ppt_y"/>
                                              </p:val>
                                            </p:tav>
                                          </p:tavLst>
                                        </p:anim>
                                        <p:anim calcmode="lin" valueType="num">
                                          <p:cBhvr>
                                            <p:cTn id="13"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2"/>
                                            </p:tgtEl>
                                          </p:cBhvr>
                                        </p:animEffect>
                                      </p:childTnLst>
                                    </p:cTn>
                                  </p:par>
                                  <p:par>
                                    <p:cTn id="16" presetID="22" presetClass="entr" presetSubtype="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right)">
                                          <p:cBhvr>
                                            <p:cTn id="21" dur="500"/>
                                            <p:tgtEl>
                                              <p:spTgt spid="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par>
                              <p:cTn id="25" fill="hold">
                                <p:stCondLst>
                                  <p:cond delay="800"/>
                                </p:stCondLst>
                                <p:childTnLst>
                                  <p:par>
                                    <p:cTn id="26" presetID="22" presetClass="entr" presetSubtype="2"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right)">
                                          <p:cBhvr>
                                            <p:cTn id="28" dur="500"/>
                                            <p:tgtEl>
                                              <p:spTgt spid="1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par>
                              <p:cTn id="32" fill="hold">
                                <p:stCondLst>
                                  <p:cond delay="1300"/>
                                </p:stCondLst>
                                <p:childTnLst>
                                  <p:par>
                                    <p:cTn id="33" presetID="22" presetClass="entr" presetSubtype="2"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right)">
                                          <p:cBhvr>
                                            <p:cTn id="35" dur="500"/>
                                            <p:tgtEl>
                                              <p:spTgt spid="1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par>
                              <p:cTn id="39" fill="hold">
                                <p:stCondLst>
                                  <p:cond delay="1800"/>
                                </p:stCondLst>
                                <p:childTnLst>
                                  <p:par>
                                    <p:cTn id="40" presetID="22" presetClass="entr" presetSubtype="2"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right)">
                                          <p:cBhvr>
                                            <p:cTn id="42" dur="500"/>
                                            <p:tgtEl>
                                              <p:spTgt spid="12"/>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par>
                              <p:cTn id="46" fill="hold">
                                <p:stCondLst>
                                  <p:cond delay="2300"/>
                                </p:stCondLst>
                                <p:childTnLst>
                                  <p:par>
                                    <p:cTn id="47" presetID="22" presetClass="entr" presetSubtype="8"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par>
                                    <p:cTn id="50" presetID="47"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anim calcmode="lin" valueType="num">
                                          <p:cBhvr>
                                            <p:cTn id="53" dur="500" fill="hold"/>
                                            <p:tgtEl>
                                              <p:spTgt spid="17"/>
                                            </p:tgtEl>
                                            <p:attrNameLst>
                                              <p:attrName>ppt_x</p:attrName>
                                            </p:attrNameLst>
                                          </p:cBhvr>
                                          <p:tavLst>
                                            <p:tav tm="0">
                                              <p:val>
                                                <p:strVal val="#ppt_x"/>
                                              </p:val>
                                            </p:tav>
                                            <p:tav tm="100000">
                                              <p:val>
                                                <p:strVal val="#ppt_x"/>
                                              </p:val>
                                            </p:tav>
                                          </p:tavLst>
                                        </p:anim>
                                        <p:anim calcmode="lin" valueType="num">
                                          <p:cBhvr>
                                            <p:cTn id="54" dur="500" fill="hold"/>
                                            <p:tgtEl>
                                              <p:spTgt spid="17"/>
                                            </p:tgtEl>
                                            <p:attrNameLst>
                                              <p:attrName>ppt_y</p:attrName>
                                            </p:attrNameLst>
                                          </p:cBhvr>
                                          <p:tavLst>
                                            <p:tav tm="0">
                                              <p:val>
                                                <p:strVal val="#ppt_y-.1"/>
                                              </p:val>
                                            </p:tav>
                                            <p:tav tm="100000">
                                              <p:val>
                                                <p:strVal val="#ppt_y"/>
                                              </p:val>
                                            </p:tav>
                                          </p:tavLst>
                                        </p:anim>
                                      </p:childTnLst>
                                    </p:cTn>
                                  </p:par>
                                  <p:par>
                                    <p:cTn id="55" presetID="22" presetClass="entr" presetSubtype="8" fill="hold" grpId="0" nodeType="withEffect">
                                      <p:stCondLst>
                                        <p:cond delay="20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par>
                                    <p:cTn id="58" presetID="47" presetClass="entr" presetSubtype="0" fill="hold" grpId="0" nodeType="withEffect">
                                      <p:stCondLst>
                                        <p:cond delay="20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anim calcmode="lin" valueType="num">
                                          <p:cBhvr>
                                            <p:cTn id="61" dur="500" fill="hold"/>
                                            <p:tgtEl>
                                              <p:spTgt spid="18"/>
                                            </p:tgtEl>
                                            <p:attrNameLst>
                                              <p:attrName>ppt_x</p:attrName>
                                            </p:attrNameLst>
                                          </p:cBhvr>
                                          <p:tavLst>
                                            <p:tav tm="0">
                                              <p:val>
                                                <p:strVal val="#ppt_x"/>
                                              </p:val>
                                            </p:tav>
                                            <p:tav tm="100000">
                                              <p:val>
                                                <p:strVal val="#ppt_x"/>
                                              </p:val>
                                            </p:tav>
                                          </p:tavLst>
                                        </p:anim>
                                        <p:anim calcmode="lin" valueType="num">
                                          <p:cBhvr>
                                            <p:cTn id="62" dur="500" fill="hold"/>
                                            <p:tgtEl>
                                              <p:spTgt spid="18"/>
                                            </p:tgtEl>
                                            <p:attrNameLst>
                                              <p:attrName>ppt_y</p:attrName>
                                            </p:attrNameLst>
                                          </p:cBhvr>
                                          <p:tavLst>
                                            <p:tav tm="0">
                                              <p:val>
                                                <p:strVal val="#ppt_y-.1"/>
                                              </p:val>
                                            </p:tav>
                                            <p:tav tm="100000">
                                              <p:val>
                                                <p:strVal val="#ppt_y"/>
                                              </p:val>
                                            </p:tav>
                                          </p:tavLst>
                                        </p:anim>
                                      </p:childTnLst>
                                    </p:cTn>
                                  </p:par>
                                  <p:par>
                                    <p:cTn id="63" presetID="22" presetClass="entr" presetSubtype="8" fill="hold" grpId="0" nodeType="withEffect">
                                      <p:stCondLst>
                                        <p:cond delay="300"/>
                                      </p:stCondLst>
                                      <p:childTnLst>
                                        <p:set>
                                          <p:cBhvr>
                                            <p:cTn id="64" dur="1" fill="hold">
                                              <p:stCondLst>
                                                <p:cond delay="0"/>
                                              </p:stCondLst>
                                            </p:cTn>
                                            <p:tgtEl>
                                              <p:spTgt spid="15"/>
                                            </p:tgtEl>
                                            <p:attrNameLst>
                                              <p:attrName>style.visibility</p:attrName>
                                            </p:attrNameLst>
                                          </p:cBhvr>
                                          <p:to>
                                            <p:strVal val="visible"/>
                                          </p:to>
                                        </p:set>
                                        <p:animEffect transition="in" filter="wipe(left)">
                                          <p:cBhvr>
                                            <p:cTn id="65" dur="500"/>
                                            <p:tgtEl>
                                              <p:spTgt spid="15"/>
                                            </p:tgtEl>
                                          </p:cBhvr>
                                        </p:animEffect>
                                      </p:childTnLst>
                                    </p:cTn>
                                  </p:par>
                                  <p:par>
                                    <p:cTn id="66" presetID="47" presetClass="entr" presetSubtype="0" fill="hold" grpId="0" nodeType="withEffect">
                                      <p:stCondLst>
                                        <p:cond delay="30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strVal val="#ppt_x"/>
                                              </p:val>
                                            </p:tav>
                                            <p:tav tm="100000">
                                              <p:val>
                                                <p:strVal val="#ppt_x"/>
                                              </p:val>
                                            </p:tav>
                                          </p:tavLst>
                                        </p:anim>
                                        <p:anim calcmode="lin" valueType="num">
                                          <p:cBhvr>
                                            <p:cTn id="70" dur="500" fill="hold"/>
                                            <p:tgtEl>
                                              <p:spTgt spid="19"/>
                                            </p:tgtEl>
                                            <p:attrNameLst>
                                              <p:attrName>ppt_y</p:attrName>
                                            </p:attrNameLst>
                                          </p:cBhvr>
                                          <p:tavLst>
                                            <p:tav tm="0">
                                              <p:val>
                                                <p:strVal val="#ppt_y-.1"/>
                                              </p:val>
                                            </p:tav>
                                            <p:tav tm="100000">
                                              <p:val>
                                                <p:strVal val="#ppt_y"/>
                                              </p:val>
                                            </p:tav>
                                          </p:tavLst>
                                        </p:anim>
                                      </p:childTnLst>
                                    </p:cTn>
                                  </p:par>
                                  <p:par>
                                    <p:cTn id="71" presetID="22" presetClass="entr" presetSubtype="8" fill="hold" grpId="0" nodeType="withEffect">
                                      <p:stCondLst>
                                        <p:cond delay="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500"/>
                                            <p:tgtEl>
                                              <p:spTgt spid="16"/>
                                            </p:tgtEl>
                                          </p:cBhvr>
                                        </p:animEffect>
                                      </p:childTnLst>
                                    </p:cTn>
                                  </p:par>
                                  <p:par>
                                    <p:cTn id="74" presetID="47" presetClass="entr" presetSubtype="0" fill="hold" grpId="0" nodeType="withEffect">
                                      <p:stCondLst>
                                        <p:cond delay="50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500"/>
                                            <p:tgtEl>
                                              <p:spTgt spid="20"/>
                                            </p:tgtEl>
                                          </p:cBhvr>
                                        </p:animEffect>
                                        <p:anim calcmode="lin" valueType="num">
                                          <p:cBhvr>
                                            <p:cTn id="77" dur="500" fill="hold"/>
                                            <p:tgtEl>
                                              <p:spTgt spid="20"/>
                                            </p:tgtEl>
                                            <p:attrNameLst>
                                              <p:attrName>ppt_x</p:attrName>
                                            </p:attrNameLst>
                                          </p:cBhvr>
                                          <p:tavLst>
                                            <p:tav tm="0">
                                              <p:val>
                                                <p:strVal val="#ppt_x"/>
                                              </p:val>
                                            </p:tav>
                                            <p:tav tm="100000">
                                              <p:val>
                                                <p:strVal val="#ppt_x"/>
                                              </p:val>
                                            </p:tav>
                                          </p:tavLst>
                                        </p:anim>
                                        <p:anim calcmode="lin" valueType="num">
                                          <p:cBhvr>
                                            <p:cTn id="78"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P spid="13" grpId="0" animBg="1"/>
          <p:bldP spid="14" grpId="0" animBg="1"/>
          <p:bldP spid="15" grpId="0" animBg="1"/>
          <p:bldP spid="16" grpId="0" animBg="1"/>
          <p:bldP spid="17" grpId="0" animBg="1"/>
          <p:bldP spid="18" grpId="0" animBg="1"/>
          <p:bldP spid="19" grpId="0" animBg="1"/>
          <p:bldP spid="20" grpId="0" animBg="1"/>
          <p:bldP spid="21" grpId="0" animBg="1"/>
          <p:bldP spid="22"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7270512" y="4324799"/>
            <a:ext cx="1753894" cy="1536771"/>
          </a:xfrm>
          <a:prstGeom prst="roundRect">
            <a:avLst>
              <a:gd name="adj" fmla="val 0"/>
            </a:avLst>
          </a:prstGeom>
          <a:noFill/>
          <a:ln w="3175" algn="ctr">
            <a:solidFill>
              <a:srgbClr val="969696"/>
            </a:solidFill>
            <a:prstDash val="dash"/>
            <a:round/>
          </a:ln>
          <a:extLst>
            <a:ext uri="{909E8E84-426E-40DD-AFC4-6F175D3DCCD1}">
              <a14:hiddenFill xmlns:a14="http://schemas.microsoft.com/office/drawing/2010/main">
                <a:solidFill>
                  <a:srgbClr val="FFFFFF"/>
                </a:solidFill>
              </a14:hiddenFill>
            </a:ext>
          </a:extLst>
        </p:spPr>
        <p:txBody>
          <a:bodyPr anchor="b"/>
          <a:lstStyle/>
          <a:p>
            <a:pPr>
              <a:lnSpc>
                <a:spcPct val="120000"/>
              </a:lnSpc>
            </a:pPr>
            <a:r>
              <a:rPr lang="zh-CN" altLang="en-US" sz="1600" dirty="0">
                <a:latin typeface="微软雅黑" panose="020B0503020204020204" pitchFamily="34" charset="-122"/>
                <a:ea typeface="微软雅黑" panose="020B0503020204020204" pitchFamily="34" charset="-122"/>
              </a:rPr>
              <a:t>单击添加段落文字单击添加段落文字单击添加段落文字单击添加段落文字。</a:t>
            </a:r>
          </a:p>
          <a:p>
            <a:pPr>
              <a:lnSpc>
                <a:spcPct val="120000"/>
              </a:lnSpc>
            </a:pPr>
            <a:endParaRPr lang="zh-CN" altLang="en-US" sz="1600" dirty="0">
              <a:latin typeface="微软雅黑" panose="020B0503020204020204" pitchFamily="34" charset="-122"/>
              <a:ea typeface="微软雅黑" panose="020B0503020204020204" pitchFamily="34" charset="-122"/>
            </a:endParaRPr>
          </a:p>
        </p:txBody>
      </p:sp>
      <p:sp>
        <p:nvSpPr>
          <p:cNvPr id="5" name="AutoShape 3"/>
          <p:cNvSpPr>
            <a:spLocks noChangeArrowheads="1"/>
          </p:cNvSpPr>
          <p:nvPr/>
        </p:nvSpPr>
        <p:spPr bwMode="auto">
          <a:xfrm>
            <a:off x="3369377" y="4319100"/>
            <a:ext cx="1753896" cy="1540954"/>
          </a:xfrm>
          <a:prstGeom prst="roundRect">
            <a:avLst>
              <a:gd name="adj" fmla="val 0"/>
            </a:avLst>
          </a:prstGeom>
          <a:noFill/>
          <a:ln w="3175" algn="ctr">
            <a:solidFill>
              <a:srgbClr val="969696"/>
            </a:solidFill>
            <a:prstDash val="dash"/>
            <a:round/>
          </a:ln>
          <a:extLst>
            <a:ext uri="{909E8E84-426E-40DD-AFC4-6F175D3DCCD1}">
              <a14:hiddenFill xmlns:a14="http://schemas.microsoft.com/office/drawing/2010/main">
                <a:solidFill>
                  <a:srgbClr val="FFFFFF"/>
                </a:solidFill>
              </a14:hiddenFill>
            </a:ext>
          </a:extLst>
        </p:spPr>
        <p:txBody>
          <a:bodyPr anchor="b"/>
          <a:lstStyle/>
          <a:p>
            <a:pPr>
              <a:lnSpc>
                <a:spcPct val="120000"/>
              </a:lnSpc>
            </a:pPr>
            <a:r>
              <a:rPr lang="zh-CN" altLang="en-US" sz="1600" dirty="0">
                <a:latin typeface="微软雅黑" panose="020B0503020204020204" pitchFamily="34" charset="-122"/>
                <a:ea typeface="微软雅黑" panose="020B0503020204020204" pitchFamily="34" charset="-122"/>
              </a:rPr>
              <a:t>单击添加段落文字单击添加段落文字单击添加段落文字单击添加段落文字。</a:t>
            </a:r>
          </a:p>
          <a:p>
            <a:pPr>
              <a:lnSpc>
                <a:spcPct val="120000"/>
              </a:lnSpc>
            </a:pPr>
            <a:endParaRPr lang="zh-CN" altLang="en-US" sz="1600" dirty="0">
              <a:latin typeface="微软雅黑" panose="020B0503020204020204" pitchFamily="34" charset="-122"/>
              <a:ea typeface="微软雅黑" panose="020B0503020204020204" pitchFamily="34" charset="-122"/>
            </a:endParaRPr>
          </a:p>
        </p:txBody>
      </p:sp>
      <p:sp>
        <p:nvSpPr>
          <p:cNvPr id="6" name="AutoShape 4"/>
          <p:cNvSpPr>
            <a:spLocks noChangeArrowheads="1"/>
          </p:cNvSpPr>
          <p:nvPr/>
        </p:nvSpPr>
        <p:spPr bwMode="auto">
          <a:xfrm>
            <a:off x="5318994" y="1613098"/>
            <a:ext cx="1744394" cy="1531671"/>
          </a:xfrm>
          <a:prstGeom prst="roundRect">
            <a:avLst>
              <a:gd name="adj" fmla="val 0"/>
            </a:avLst>
          </a:prstGeom>
          <a:noFill/>
          <a:ln w="3175" algn="ctr">
            <a:solidFill>
              <a:srgbClr val="969696"/>
            </a:solidFill>
            <a:prstDash val="dash"/>
            <a:round/>
          </a:ln>
          <a:extLst>
            <a:ext uri="{909E8E84-426E-40DD-AFC4-6F175D3DCCD1}">
              <a14:hiddenFill xmlns:a14="http://schemas.microsoft.com/office/drawing/2010/main">
                <a:solidFill>
                  <a:srgbClr val="FFFFFF"/>
                </a:solidFill>
              </a14:hiddenFill>
            </a:ext>
          </a:extLst>
        </p:spPr>
        <p:txBody>
          <a:bodyPr/>
          <a:lstStyle/>
          <a:p>
            <a:pPr>
              <a:lnSpc>
                <a:spcPct val="120000"/>
              </a:lnSpc>
            </a:pPr>
            <a:r>
              <a:rPr lang="zh-CN" altLang="en-US" sz="1600" dirty="0">
                <a:latin typeface="微软雅黑" panose="020B0503020204020204" pitchFamily="34" charset="-122"/>
                <a:ea typeface="微软雅黑" panose="020B0503020204020204" pitchFamily="34" charset="-122"/>
              </a:rPr>
              <a:t>单击添加段落文字单击添加段落文字单击添加段落文字</a:t>
            </a:r>
          </a:p>
        </p:txBody>
      </p:sp>
      <p:sp>
        <p:nvSpPr>
          <p:cNvPr id="7" name="AutoShape 5"/>
          <p:cNvSpPr>
            <a:spLocks noChangeArrowheads="1"/>
          </p:cNvSpPr>
          <p:nvPr/>
        </p:nvSpPr>
        <p:spPr bwMode="auto">
          <a:xfrm>
            <a:off x="9170723" y="1613098"/>
            <a:ext cx="1763396" cy="1531671"/>
          </a:xfrm>
          <a:prstGeom prst="roundRect">
            <a:avLst>
              <a:gd name="adj" fmla="val 0"/>
            </a:avLst>
          </a:prstGeom>
          <a:noFill/>
          <a:ln w="3175" algn="ctr">
            <a:solidFill>
              <a:srgbClr val="969696"/>
            </a:solidFill>
            <a:prstDash val="dash"/>
            <a:round/>
          </a:ln>
          <a:extLst>
            <a:ext uri="{909E8E84-426E-40DD-AFC4-6F175D3DCCD1}">
              <a14:hiddenFill xmlns:a14="http://schemas.microsoft.com/office/drawing/2010/main">
                <a:solidFill>
                  <a:srgbClr val="FFFFFF"/>
                </a:solidFill>
              </a14:hiddenFill>
            </a:ext>
          </a:extLst>
        </p:spPr>
        <p:txBody>
          <a:bodyPr/>
          <a:lstStyle/>
          <a:p>
            <a:pPr>
              <a:lnSpc>
                <a:spcPct val="120000"/>
              </a:lnSpc>
            </a:pPr>
            <a:r>
              <a:rPr lang="zh-CN" altLang="en-US" sz="1600" dirty="0">
                <a:latin typeface="微软雅黑" panose="020B0503020204020204" pitchFamily="34" charset="-122"/>
                <a:ea typeface="微软雅黑" panose="020B0503020204020204" pitchFamily="34" charset="-122"/>
              </a:rPr>
              <a:t>单击添加段落文字单击添加段落文字单击添加段落文字</a:t>
            </a:r>
          </a:p>
        </p:txBody>
      </p:sp>
      <p:sp>
        <p:nvSpPr>
          <p:cNvPr id="8" name="AutoShape 6"/>
          <p:cNvSpPr>
            <a:spLocks noChangeArrowheads="1"/>
          </p:cNvSpPr>
          <p:nvPr/>
        </p:nvSpPr>
        <p:spPr bwMode="auto">
          <a:xfrm>
            <a:off x="1417861" y="1613098"/>
            <a:ext cx="1704489" cy="1531671"/>
          </a:xfrm>
          <a:prstGeom prst="roundRect">
            <a:avLst>
              <a:gd name="adj" fmla="val 0"/>
            </a:avLst>
          </a:prstGeom>
          <a:noFill/>
          <a:ln w="3175" algn="ctr">
            <a:solidFill>
              <a:srgbClr val="969696"/>
            </a:solidFill>
            <a:prstDash val="dash"/>
            <a:round/>
          </a:ln>
          <a:extLst>
            <a:ext uri="{909E8E84-426E-40DD-AFC4-6F175D3DCCD1}">
              <a14:hiddenFill xmlns:a14="http://schemas.microsoft.com/office/drawing/2010/main">
                <a:solidFill>
                  <a:srgbClr val="FFFFFF"/>
                </a:solidFill>
              </a14:hiddenFill>
            </a:ext>
          </a:extLst>
        </p:spPr>
        <p:txBody>
          <a:bodyPr/>
          <a:lstStyle/>
          <a:p>
            <a:pPr>
              <a:lnSpc>
                <a:spcPct val="120000"/>
              </a:lnSpc>
            </a:pPr>
            <a:r>
              <a:rPr lang="zh-CN" altLang="en-US" sz="1600" dirty="0">
                <a:latin typeface="微软雅黑" panose="020B0503020204020204" pitchFamily="34" charset="-122"/>
                <a:ea typeface="微软雅黑" panose="020B0503020204020204" pitchFamily="34" charset="-122"/>
              </a:rPr>
              <a:t>单击添加段落文字单击添加段落文字单击添加段落文字</a:t>
            </a:r>
          </a:p>
        </p:txBody>
      </p:sp>
      <p:sp>
        <p:nvSpPr>
          <p:cNvPr id="9" name="AutoShape 9"/>
          <p:cNvSpPr>
            <a:spLocks noChangeArrowheads="1"/>
          </p:cNvSpPr>
          <p:nvPr/>
        </p:nvSpPr>
        <p:spPr bwMode="auto">
          <a:xfrm>
            <a:off x="3367478" y="3140968"/>
            <a:ext cx="2069329" cy="1189532"/>
          </a:xfrm>
          <a:prstGeom prst="chevron">
            <a:avLst>
              <a:gd name="adj" fmla="val 25780"/>
            </a:avLst>
          </a:prstGeom>
          <a:solidFill>
            <a:schemeClr val="bg1">
              <a:lumMod val="60000"/>
              <a:lumOff val="40000"/>
            </a:schemeClr>
          </a:solidFill>
          <a:ln>
            <a:noFill/>
          </a:ln>
        </p:spPr>
        <p:txBody>
          <a:bodyPr wrap="none" anchor="ctr"/>
          <a:lstStyle/>
          <a:p>
            <a:pPr algn="ctr"/>
            <a:r>
              <a:rPr lang="en-US" altLang="zh-CN" sz="2400">
                <a:solidFill>
                  <a:schemeClr val="bg1">
                    <a:lumMod val="20000"/>
                    <a:lumOff val="80000"/>
                  </a:schemeClr>
                </a:solidFill>
                <a:latin typeface="微软雅黑" panose="020B0503020204020204" pitchFamily="34" charset="-122"/>
                <a:ea typeface="微软雅黑" panose="020B0503020204020204" pitchFamily="34" charset="-122"/>
              </a:rPr>
              <a:t>NO.2</a:t>
            </a:r>
          </a:p>
        </p:txBody>
      </p:sp>
      <p:sp>
        <p:nvSpPr>
          <p:cNvPr id="10" name="AutoShape 10"/>
          <p:cNvSpPr>
            <a:spLocks noChangeArrowheads="1"/>
          </p:cNvSpPr>
          <p:nvPr/>
        </p:nvSpPr>
        <p:spPr bwMode="auto">
          <a:xfrm>
            <a:off x="1417861" y="3140968"/>
            <a:ext cx="2069329" cy="1189532"/>
          </a:xfrm>
          <a:prstGeom prst="homePlate">
            <a:avLst>
              <a:gd name="adj" fmla="val 30492"/>
            </a:avLst>
          </a:prstGeom>
          <a:solidFill>
            <a:schemeClr val="tx2"/>
          </a:solidFill>
          <a:ln>
            <a:noFill/>
          </a:ln>
        </p:spPr>
        <p:txBody>
          <a:bodyPr wrap="none" anchor="ctr"/>
          <a:lstStyle/>
          <a:p>
            <a:pPr algn="ctr"/>
            <a:r>
              <a:rPr lang="en-US" altLang="zh-CN" sz="2400" dirty="0">
                <a:solidFill>
                  <a:schemeClr val="bg1">
                    <a:lumMod val="20000"/>
                    <a:lumOff val="80000"/>
                  </a:schemeClr>
                </a:solidFill>
                <a:latin typeface="微软雅黑" panose="020B0503020204020204" pitchFamily="34" charset="-122"/>
                <a:ea typeface="微软雅黑" panose="020B0503020204020204" pitchFamily="34" charset="-122"/>
              </a:rPr>
              <a:t>NO.1</a:t>
            </a:r>
          </a:p>
        </p:txBody>
      </p:sp>
      <p:sp>
        <p:nvSpPr>
          <p:cNvPr id="11" name="AutoShape 11"/>
          <p:cNvSpPr>
            <a:spLocks noChangeArrowheads="1"/>
          </p:cNvSpPr>
          <p:nvPr/>
        </p:nvSpPr>
        <p:spPr bwMode="auto">
          <a:xfrm>
            <a:off x="5317094" y="3140968"/>
            <a:ext cx="2069329" cy="1189532"/>
          </a:xfrm>
          <a:prstGeom prst="chevron">
            <a:avLst>
              <a:gd name="adj" fmla="val 25780"/>
            </a:avLst>
          </a:prstGeom>
          <a:solidFill>
            <a:schemeClr val="bg1">
              <a:lumMod val="60000"/>
              <a:lumOff val="40000"/>
            </a:schemeClr>
          </a:solidFill>
          <a:ln>
            <a:noFill/>
          </a:ln>
        </p:spPr>
        <p:txBody>
          <a:bodyPr wrap="none" anchor="ctr"/>
          <a:lstStyle/>
          <a:p>
            <a:pPr algn="ctr"/>
            <a:r>
              <a:rPr lang="en-US" altLang="zh-CN" sz="2400">
                <a:solidFill>
                  <a:schemeClr val="bg1">
                    <a:lumMod val="20000"/>
                    <a:lumOff val="80000"/>
                  </a:schemeClr>
                </a:solidFill>
                <a:latin typeface="微软雅黑" panose="020B0503020204020204" pitchFamily="34" charset="-122"/>
                <a:ea typeface="微软雅黑" panose="020B0503020204020204" pitchFamily="34" charset="-122"/>
              </a:rPr>
              <a:t>NO.3</a:t>
            </a:r>
          </a:p>
        </p:txBody>
      </p:sp>
      <p:sp>
        <p:nvSpPr>
          <p:cNvPr id="12" name="AutoShape 12"/>
          <p:cNvSpPr>
            <a:spLocks noChangeArrowheads="1"/>
          </p:cNvSpPr>
          <p:nvPr/>
        </p:nvSpPr>
        <p:spPr bwMode="auto">
          <a:xfrm>
            <a:off x="7264810" y="3140968"/>
            <a:ext cx="2069331" cy="1189532"/>
          </a:xfrm>
          <a:prstGeom prst="chevron">
            <a:avLst>
              <a:gd name="adj" fmla="val 25780"/>
            </a:avLst>
          </a:prstGeom>
          <a:solidFill>
            <a:schemeClr val="bg1">
              <a:lumMod val="60000"/>
              <a:lumOff val="40000"/>
            </a:schemeClr>
          </a:solidFill>
          <a:ln>
            <a:noFill/>
          </a:ln>
        </p:spPr>
        <p:txBody>
          <a:bodyPr wrap="none" anchor="ctr"/>
          <a:lstStyle/>
          <a:p>
            <a:pPr algn="ctr"/>
            <a:r>
              <a:rPr lang="en-US" altLang="zh-CN" sz="2400">
                <a:solidFill>
                  <a:schemeClr val="bg1">
                    <a:lumMod val="20000"/>
                    <a:lumOff val="80000"/>
                  </a:schemeClr>
                </a:solidFill>
                <a:latin typeface="微软雅黑" panose="020B0503020204020204" pitchFamily="34" charset="-122"/>
                <a:ea typeface="微软雅黑" panose="020B0503020204020204" pitchFamily="34" charset="-122"/>
              </a:rPr>
              <a:t>NO.4</a:t>
            </a:r>
          </a:p>
        </p:txBody>
      </p:sp>
      <p:sp>
        <p:nvSpPr>
          <p:cNvPr id="13" name="AutoShape 13"/>
          <p:cNvSpPr>
            <a:spLocks noChangeArrowheads="1"/>
          </p:cNvSpPr>
          <p:nvPr/>
        </p:nvSpPr>
        <p:spPr bwMode="auto">
          <a:xfrm>
            <a:off x="9172622" y="3140968"/>
            <a:ext cx="2069331" cy="1189532"/>
          </a:xfrm>
          <a:prstGeom prst="chevron">
            <a:avLst>
              <a:gd name="adj" fmla="val 25780"/>
            </a:avLst>
          </a:prstGeom>
          <a:solidFill>
            <a:schemeClr val="bg1">
              <a:lumMod val="60000"/>
              <a:lumOff val="40000"/>
            </a:schemeClr>
          </a:solidFill>
          <a:ln>
            <a:noFill/>
          </a:ln>
        </p:spPr>
        <p:txBody>
          <a:bodyPr wrap="none" anchor="ctr"/>
          <a:lstStyle/>
          <a:p>
            <a:pPr algn="ctr"/>
            <a:r>
              <a:rPr lang="en-US" altLang="zh-CN" sz="2400">
                <a:solidFill>
                  <a:schemeClr val="bg1">
                    <a:lumMod val="20000"/>
                    <a:lumOff val="80000"/>
                  </a:schemeClr>
                </a:solidFill>
                <a:latin typeface="微软雅黑" panose="020B0503020204020204" pitchFamily="34" charset="-122"/>
                <a:ea typeface="微软雅黑" panose="020B0503020204020204" pitchFamily="34" charset="-122"/>
              </a:rPr>
              <a:t>NO.5</a:t>
            </a:r>
          </a:p>
        </p:txBody>
      </p:sp>
      <p:sp>
        <p:nvSpPr>
          <p:cNvPr id="14" name="Freeform 5"/>
          <p:cNvSpPr>
            <a:spLocks noEditPoints="1"/>
          </p:cNvSpPr>
          <p:nvPr/>
        </p:nvSpPr>
        <p:spPr bwMode="auto">
          <a:xfrm>
            <a:off x="897640" y="632442"/>
            <a:ext cx="289716" cy="414420"/>
          </a:xfrm>
          <a:custGeom>
            <a:avLst/>
            <a:gdLst>
              <a:gd name="T0" fmla="*/ 32 w 481"/>
              <a:gd name="T1" fmla="*/ 384 h 701"/>
              <a:gd name="T2" fmla="*/ 84 w 481"/>
              <a:gd name="T3" fmla="*/ 428 h 701"/>
              <a:gd name="T4" fmla="*/ 83 w 481"/>
              <a:gd name="T5" fmla="*/ 394 h 701"/>
              <a:gd name="T6" fmla="*/ 137 w 481"/>
              <a:gd name="T7" fmla="*/ 418 h 701"/>
              <a:gd name="T8" fmla="*/ 157 w 481"/>
              <a:gd name="T9" fmla="*/ 432 h 701"/>
              <a:gd name="T10" fmla="*/ 113 w 481"/>
              <a:gd name="T11" fmla="*/ 488 h 701"/>
              <a:gd name="T12" fmla="*/ 90 w 481"/>
              <a:gd name="T13" fmla="*/ 500 h 701"/>
              <a:gd name="T14" fmla="*/ 137 w 481"/>
              <a:gd name="T15" fmla="*/ 527 h 701"/>
              <a:gd name="T16" fmla="*/ 142 w 481"/>
              <a:gd name="T17" fmla="*/ 534 h 701"/>
              <a:gd name="T18" fmla="*/ 208 w 481"/>
              <a:gd name="T19" fmla="*/ 626 h 701"/>
              <a:gd name="T20" fmla="*/ 203 w 481"/>
              <a:gd name="T21" fmla="*/ 594 h 701"/>
              <a:gd name="T22" fmla="*/ 262 w 481"/>
              <a:gd name="T23" fmla="*/ 522 h 701"/>
              <a:gd name="T24" fmla="*/ 210 w 481"/>
              <a:gd name="T25" fmla="*/ 492 h 701"/>
              <a:gd name="T26" fmla="*/ 159 w 481"/>
              <a:gd name="T27" fmla="*/ 483 h 701"/>
              <a:gd name="T28" fmla="*/ 378 w 481"/>
              <a:gd name="T29" fmla="*/ 439 h 701"/>
              <a:gd name="T30" fmla="*/ 406 w 481"/>
              <a:gd name="T31" fmla="*/ 596 h 701"/>
              <a:gd name="T32" fmla="*/ 308 w 481"/>
              <a:gd name="T33" fmla="*/ 622 h 701"/>
              <a:gd name="T34" fmla="*/ 331 w 481"/>
              <a:gd name="T35" fmla="*/ 505 h 701"/>
              <a:gd name="T36" fmla="*/ 356 w 481"/>
              <a:gd name="T37" fmla="*/ 579 h 701"/>
              <a:gd name="T38" fmla="*/ 331 w 481"/>
              <a:gd name="T39" fmla="*/ 471 h 701"/>
              <a:gd name="T40" fmla="*/ 283 w 481"/>
              <a:gd name="T41" fmla="*/ 634 h 701"/>
              <a:gd name="T42" fmla="*/ 405 w 481"/>
              <a:gd name="T43" fmla="*/ 640 h 701"/>
              <a:gd name="T44" fmla="*/ 447 w 481"/>
              <a:gd name="T45" fmla="*/ 492 h 701"/>
              <a:gd name="T46" fmla="*/ 438 w 481"/>
              <a:gd name="T47" fmla="*/ 343 h 701"/>
              <a:gd name="T48" fmla="*/ 470 w 481"/>
              <a:gd name="T49" fmla="*/ 182 h 701"/>
              <a:gd name="T50" fmla="*/ 425 w 481"/>
              <a:gd name="T51" fmla="*/ 38 h 701"/>
              <a:gd name="T52" fmla="*/ 282 w 481"/>
              <a:gd name="T53" fmla="*/ 105 h 701"/>
              <a:gd name="T54" fmla="*/ 357 w 481"/>
              <a:gd name="T55" fmla="*/ 221 h 701"/>
              <a:gd name="T56" fmla="*/ 348 w 481"/>
              <a:gd name="T57" fmla="*/ 144 h 701"/>
              <a:gd name="T58" fmla="*/ 317 w 481"/>
              <a:gd name="T59" fmla="*/ 177 h 701"/>
              <a:gd name="T60" fmla="*/ 330 w 481"/>
              <a:gd name="T61" fmla="*/ 43 h 701"/>
              <a:gd name="T62" fmla="*/ 431 w 481"/>
              <a:gd name="T63" fmla="*/ 126 h 701"/>
              <a:gd name="T64" fmla="*/ 347 w 481"/>
              <a:gd name="T65" fmla="*/ 244 h 701"/>
              <a:gd name="T66" fmla="*/ 163 w 481"/>
              <a:gd name="T67" fmla="*/ 237 h 701"/>
              <a:gd name="T68" fmla="*/ 210 w 481"/>
              <a:gd name="T69" fmla="*/ 210 h 701"/>
              <a:gd name="T70" fmla="*/ 262 w 481"/>
              <a:gd name="T71" fmla="*/ 179 h 701"/>
              <a:gd name="T72" fmla="*/ 207 w 481"/>
              <a:gd name="T73" fmla="*/ 106 h 701"/>
              <a:gd name="T74" fmla="*/ 235 w 481"/>
              <a:gd name="T75" fmla="*/ 89 h 701"/>
              <a:gd name="T76" fmla="*/ 168 w 481"/>
              <a:gd name="T77" fmla="*/ 150 h 701"/>
              <a:gd name="T78" fmla="*/ 137 w 481"/>
              <a:gd name="T79" fmla="*/ 182 h 701"/>
              <a:gd name="T80" fmla="*/ 98 w 481"/>
              <a:gd name="T81" fmla="*/ 183 h 701"/>
              <a:gd name="T82" fmla="*/ 110 w 481"/>
              <a:gd name="T83" fmla="*/ 230 h 701"/>
              <a:gd name="T84" fmla="*/ 136 w 481"/>
              <a:gd name="T85" fmla="*/ 237 h 701"/>
              <a:gd name="T86" fmla="*/ 139 w 481"/>
              <a:gd name="T87" fmla="*/ 303 h 701"/>
              <a:gd name="T88" fmla="*/ 114 w 481"/>
              <a:gd name="T89" fmla="*/ 301 h 701"/>
              <a:gd name="T90" fmla="*/ 110 w 481"/>
              <a:gd name="T91" fmla="*/ 298 h 701"/>
              <a:gd name="T92" fmla="*/ 31 w 481"/>
              <a:gd name="T93" fmla="*/ 292 h 701"/>
              <a:gd name="T94" fmla="*/ 86 w 481"/>
              <a:gd name="T95" fmla="*/ 334 h 701"/>
              <a:gd name="T96" fmla="*/ 292 w 481"/>
              <a:gd name="T97" fmla="*/ 286 h 701"/>
              <a:gd name="T98" fmla="*/ 345 w 481"/>
              <a:gd name="T99" fmla="*/ 335 h 701"/>
              <a:gd name="T100" fmla="*/ 316 w 481"/>
              <a:gd name="T101" fmla="*/ 402 h 701"/>
              <a:gd name="T102" fmla="*/ 376 w 481"/>
              <a:gd name="T103" fmla="*/ 390 h 701"/>
              <a:gd name="T104" fmla="*/ 246 w 481"/>
              <a:gd name="T105" fmla="*/ 386 h 701"/>
              <a:gd name="T106" fmla="*/ 16 w 481"/>
              <a:gd name="T107" fmla="*/ 36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1" h="701">
                <a:moveTo>
                  <a:pt x="131" y="351"/>
                </a:moveTo>
                <a:cubicBezTo>
                  <a:pt x="127" y="357"/>
                  <a:pt x="113" y="377"/>
                  <a:pt x="86" y="367"/>
                </a:cubicBezTo>
                <a:cubicBezTo>
                  <a:pt x="86" y="367"/>
                  <a:pt x="77" y="376"/>
                  <a:pt x="68" y="375"/>
                </a:cubicBezTo>
                <a:cubicBezTo>
                  <a:pt x="68" y="375"/>
                  <a:pt x="58" y="364"/>
                  <a:pt x="48" y="367"/>
                </a:cubicBezTo>
                <a:cubicBezTo>
                  <a:pt x="38" y="370"/>
                  <a:pt x="34" y="381"/>
                  <a:pt x="32" y="384"/>
                </a:cubicBezTo>
                <a:cubicBezTo>
                  <a:pt x="31" y="387"/>
                  <a:pt x="28" y="398"/>
                  <a:pt x="29" y="408"/>
                </a:cubicBezTo>
                <a:cubicBezTo>
                  <a:pt x="29" y="408"/>
                  <a:pt x="29" y="410"/>
                  <a:pt x="31" y="409"/>
                </a:cubicBezTo>
                <a:cubicBezTo>
                  <a:pt x="39" y="405"/>
                  <a:pt x="45" y="404"/>
                  <a:pt x="54" y="408"/>
                </a:cubicBezTo>
                <a:cubicBezTo>
                  <a:pt x="57" y="409"/>
                  <a:pt x="61" y="411"/>
                  <a:pt x="64" y="415"/>
                </a:cubicBezTo>
                <a:cubicBezTo>
                  <a:pt x="64" y="415"/>
                  <a:pt x="75" y="426"/>
                  <a:pt x="84" y="428"/>
                </a:cubicBezTo>
                <a:cubicBezTo>
                  <a:pt x="93" y="431"/>
                  <a:pt x="100" y="427"/>
                  <a:pt x="103" y="425"/>
                </a:cubicBezTo>
                <a:cubicBezTo>
                  <a:pt x="106" y="422"/>
                  <a:pt x="112" y="415"/>
                  <a:pt x="110" y="403"/>
                </a:cubicBezTo>
                <a:cubicBezTo>
                  <a:pt x="107" y="391"/>
                  <a:pt x="97" y="390"/>
                  <a:pt x="94" y="391"/>
                </a:cubicBezTo>
                <a:cubicBezTo>
                  <a:pt x="92" y="391"/>
                  <a:pt x="88" y="393"/>
                  <a:pt x="86" y="398"/>
                </a:cubicBezTo>
                <a:cubicBezTo>
                  <a:pt x="83" y="404"/>
                  <a:pt x="79" y="397"/>
                  <a:pt x="83" y="394"/>
                </a:cubicBezTo>
                <a:cubicBezTo>
                  <a:pt x="86" y="390"/>
                  <a:pt x="88" y="388"/>
                  <a:pt x="88" y="388"/>
                </a:cubicBezTo>
                <a:cubicBezTo>
                  <a:pt x="97" y="382"/>
                  <a:pt x="112" y="390"/>
                  <a:pt x="114" y="400"/>
                </a:cubicBezTo>
                <a:cubicBezTo>
                  <a:pt x="114" y="400"/>
                  <a:pt x="116" y="412"/>
                  <a:pt x="116" y="415"/>
                </a:cubicBezTo>
                <a:cubicBezTo>
                  <a:pt x="116" y="415"/>
                  <a:pt x="123" y="423"/>
                  <a:pt x="129" y="423"/>
                </a:cubicBezTo>
                <a:cubicBezTo>
                  <a:pt x="129" y="423"/>
                  <a:pt x="135" y="424"/>
                  <a:pt x="137" y="418"/>
                </a:cubicBezTo>
                <a:cubicBezTo>
                  <a:pt x="137" y="418"/>
                  <a:pt x="136" y="415"/>
                  <a:pt x="136" y="412"/>
                </a:cubicBezTo>
                <a:cubicBezTo>
                  <a:pt x="135" y="410"/>
                  <a:pt x="134" y="402"/>
                  <a:pt x="139" y="399"/>
                </a:cubicBezTo>
                <a:cubicBezTo>
                  <a:pt x="139" y="399"/>
                  <a:pt x="144" y="391"/>
                  <a:pt x="156" y="392"/>
                </a:cubicBezTo>
                <a:cubicBezTo>
                  <a:pt x="156" y="392"/>
                  <a:pt x="170" y="394"/>
                  <a:pt x="170" y="408"/>
                </a:cubicBezTo>
                <a:cubicBezTo>
                  <a:pt x="170" y="420"/>
                  <a:pt x="152" y="438"/>
                  <a:pt x="157" y="432"/>
                </a:cubicBezTo>
                <a:cubicBezTo>
                  <a:pt x="157" y="432"/>
                  <a:pt x="147" y="441"/>
                  <a:pt x="143" y="443"/>
                </a:cubicBezTo>
                <a:cubicBezTo>
                  <a:pt x="139" y="446"/>
                  <a:pt x="136" y="454"/>
                  <a:pt x="136" y="465"/>
                </a:cubicBezTo>
                <a:cubicBezTo>
                  <a:pt x="136" y="475"/>
                  <a:pt x="137" y="486"/>
                  <a:pt x="137" y="486"/>
                </a:cubicBezTo>
                <a:cubicBezTo>
                  <a:pt x="137" y="486"/>
                  <a:pt x="137" y="496"/>
                  <a:pt x="126" y="497"/>
                </a:cubicBezTo>
                <a:cubicBezTo>
                  <a:pt x="126" y="497"/>
                  <a:pt x="118" y="497"/>
                  <a:pt x="113" y="488"/>
                </a:cubicBezTo>
                <a:cubicBezTo>
                  <a:pt x="113" y="488"/>
                  <a:pt x="111" y="484"/>
                  <a:pt x="111" y="478"/>
                </a:cubicBezTo>
                <a:cubicBezTo>
                  <a:pt x="111" y="478"/>
                  <a:pt x="113" y="473"/>
                  <a:pt x="110" y="471"/>
                </a:cubicBezTo>
                <a:cubicBezTo>
                  <a:pt x="106" y="470"/>
                  <a:pt x="104" y="470"/>
                  <a:pt x="100" y="473"/>
                </a:cubicBezTo>
                <a:cubicBezTo>
                  <a:pt x="100" y="473"/>
                  <a:pt x="94" y="478"/>
                  <a:pt x="92" y="482"/>
                </a:cubicBezTo>
                <a:cubicBezTo>
                  <a:pt x="92" y="482"/>
                  <a:pt x="88" y="492"/>
                  <a:pt x="90" y="500"/>
                </a:cubicBezTo>
                <a:cubicBezTo>
                  <a:pt x="91" y="508"/>
                  <a:pt x="99" y="512"/>
                  <a:pt x="100" y="513"/>
                </a:cubicBezTo>
                <a:cubicBezTo>
                  <a:pt x="98" y="516"/>
                  <a:pt x="97" y="519"/>
                  <a:pt x="97" y="521"/>
                </a:cubicBezTo>
                <a:cubicBezTo>
                  <a:pt x="98" y="529"/>
                  <a:pt x="108" y="534"/>
                  <a:pt x="115" y="536"/>
                </a:cubicBezTo>
                <a:cubicBezTo>
                  <a:pt x="119" y="537"/>
                  <a:pt x="122" y="536"/>
                  <a:pt x="126" y="535"/>
                </a:cubicBezTo>
                <a:cubicBezTo>
                  <a:pt x="126" y="535"/>
                  <a:pt x="135" y="531"/>
                  <a:pt x="137" y="527"/>
                </a:cubicBezTo>
                <a:cubicBezTo>
                  <a:pt x="137" y="527"/>
                  <a:pt x="140" y="523"/>
                  <a:pt x="137" y="519"/>
                </a:cubicBezTo>
                <a:cubicBezTo>
                  <a:pt x="134" y="516"/>
                  <a:pt x="136" y="514"/>
                  <a:pt x="138" y="513"/>
                </a:cubicBezTo>
                <a:cubicBezTo>
                  <a:pt x="138" y="513"/>
                  <a:pt x="142" y="512"/>
                  <a:pt x="143" y="518"/>
                </a:cubicBezTo>
                <a:cubicBezTo>
                  <a:pt x="143" y="518"/>
                  <a:pt x="145" y="522"/>
                  <a:pt x="143" y="527"/>
                </a:cubicBezTo>
                <a:cubicBezTo>
                  <a:pt x="143" y="527"/>
                  <a:pt x="139" y="530"/>
                  <a:pt x="142" y="534"/>
                </a:cubicBezTo>
                <a:cubicBezTo>
                  <a:pt x="142" y="534"/>
                  <a:pt x="155" y="553"/>
                  <a:pt x="168" y="552"/>
                </a:cubicBezTo>
                <a:cubicBezTo>
                  <a:pt x="168" y="552"/>
                  <a:pt x="174" y="553"/>
                  <a:pt x="171" y="561"/>
                </a:cubicBezTo>
                <a:cubicBezTo>
                  <a:pt x="171" y="561"/>
                  <a:pt x="167" y="576"/>
                  <a:pt x="167" y="583"/>
                </a:cubicBezTo>
                <a:cubicBezTo>
                  <a:pt x="168" y="591"/>
                  <a:pt x="169" y="602"/>
                  <a:pt x="178" y="612"/>
                </a:cubicBezTo>
                <a:cubicBezTo>
                  <a:pt x="178" y="612"/>
                  <a:pt x="189" y="625"/>
                  <a:pt x="208" y="626"/>
                </a:cubicBezTo>
                <a:cubicBezTo>
                  <a:pt x="208" y="626"/>
                  <a:pt x="223" y="627"/>
                  <a:pt x="235" y="612"/>
                </a:cubicBezTo>
                <a:cubicBezTo>
                  <a:pt x="235" y="612"/>
                  <a:pt x="246" y="602"/>
                  <a:pt x="240" y="586"/>
                </a:cubicBezTo>
                <a:cubicBezTo>
                  <a:pt x="240" y="586"/>
                  <a:pt x="234" y="576"/>
                  <a:pt x="223" y="584"/>
                </a:cubicBezTo>
                <a:cubicBezTo>
                  <a:pt x="220" y="587"/>
                  <a:pt x="219" y="590"/>
                  <a:pt x="216" y="593"/>
                </a:cubicBezTo>
                <a:cubicBezTo>
                  <a:pt x="213" y="597"/>
                  <a:pt x="207" y="597"/>
                  <a:pt x="203" y="594"/>
                </a:cubicBezTo>
                <a:cubicBezTo>
                  <a:pt x="200" y="591"/>
                  <a:pt x="198" y="588"/>
                  <a:pt x="197" y="583"/>
                </a:cubicBezTo>
                <a:cubicBezTo>
                  <a:pt x="197" y="580"/>
                  <a:pt x="197" y="575"/>
                  <a:pt x="200" y="570"/>
                </a:cubicBezTo>
                <a:cubicBezTo>
                  <a:pt x="200" y="570"/>
                  <a:pt x="208" y="560"/>
                  <a:pt x="218" y="557"/>
                </a:cubicBezTo>
                <a:cubicBezTo>
                  <a:pt x="218" y="557"/>
                  <a:pt x="239" y="551"/>
                  <a:pt x="244" y="544"/>
                </a:cubicBezTo>
                <a:cubicBezTo>
                  <a:pt x="244" y="544"/>
                  <a:pt x="259" y="532"/>
                  <a:pt x="262" y="522"/>
                </a:cubicBezTo>
                <a:cubicBezTo>
                  <a:pt x="262" y="522"/>
                  <a:pt x="269" y="505"/>
                  <a:pt x="265" y="491"/>
                </a:cubicBezTo>
                <a:cubicBezTo>
                  <a:pt x="265" y="491"/>
                  <a:pt x="261" y="473"/>
                  <a:pt x="249" y="466"/>
                </a:cubicBezTo>
                <a:cubicBezTo>
                  <a:pt x="249" y="466"/>
                  <a:pt x="231" y="454"/>
                  <a:pt x="217" y="462"/>
                </a:cubicBezTo>
                <a:cubicBezTo>
                  <a:pt x="217" y="462"/>
                  <a:pt x="204" y="465"/>
                  <a:pt x="203" y="480"/>
                </a:cubicBezTo>
                <a:cubicBezTo>
                  <a:pt x="203" y="480"/>
                  <a:pt x="201" y="489"/>
                  <a:pt x="210" y="492"/>
                </a:cubicBezTo>
                <a:cubicBezTo>
                  <a:pt x="210" y="492"/>
                  <a:pt x="215" y="492"/>
                  <a:pt x="221" y="493"/>
                </a:cubicBezTo>
                <a:cubicBezTo>
                  <a:pt x="221" y="493"/>
                  <a:pt x="230" y="493"/>
                  <a:pt x="230" y="505"/>
                </a:cubicBezTo>
                <a:cubicBezTo>
                  <a:pt x="230" y="505"/>
                  <a:pt x="228" y="523"/>
                  <a:pt x="211" y="527"/>
                </a:cubicBezTo>
                <a:cubicBezTo>
                  <a:pt x="211" y="527"/>
                  <a:pt x="189" y="531"/>
                  <a:pt x="172" y="512"/>
                </a:cubicBezTo>
                <a:cubicBezTo>
                  <a:pt x="172" y="512"/>
                  <a:pt x="159" y="501"/>
                  <a:pt x="159" y="483"/>
                </a:cubicBezTo>
                <a:cubicBezTo>
                  <a:pt x="157" y="452"/>
                  <a:pt x="198" y="419"/>
                  <a:pt x="228" y="423"/>
                </a:cubicBezTo>
                <a:cubicBezTo>
                  <a:pt x="228" y="423"/>
                  <a:pt x="241" y="424"/>
                  <a:pt x="255" y="433"/>
                </a:cubicBezTo>
                <a:cubicBezTo>
                  <a:pt x="255" y="433"/>
                  <a:pt x="290" y="457"/>
                  <a:pt x="299" y="459"/>
                </a:cubicBezTo>
                <a:cubicBezTo>
                  <a:pt x="299" y="459"/>
                  <a:pt x="320" y="466"/>
                  <a:pt x="347" y="457"/>
                </a:cubicBezTo>
                <a:cubicBezTo>
                  <a:pt x="347" y="457"/>
                  <a:pt x="367" y="450"/>
                  <a:pt x="378" y="439"/>
                </a:cubicBezTo>
                <a:cubicBezTo>
                  <a:pt x="378" y="439"/>
                  <a:pt x="404" y="443"/>
                  <a:pt x="416" y="462"/>
                </a:cubicBezTo>
                <a:cubicBezTo>
                  <a:pt x="416" y="462"/>
                  <a:pt x="429" y="479"/>
                  <a:pt x="428" y="504"/>
                </a:cubicBezTo>
                <a:cubicBezTo>
                  <a:pt x="428" y="504"/>
                  <a:pt x="445" y="526"/>
                  <a:pt x="445" y="540"/>
                </a:cubicBezTo>
                <a:cubicBezTo>
                  <a:pt x="445" y="540"/>
                  <a:pt x="444" y="565"/>
                  <a:pt x="431" y="575"/>
                </a:cubicBezTo>
                <a:cubicBezTo>
                  <a:pt x="427" y="578"/>
                  <a:pt x="404" y="597"/>
                  <a:pt x="406" y="596"/>
                </a:cubicBezTo>
                <a:cubicBezTo>
                  <a:pt x="407" y="594"/>
                  <a:pt x="387" y="609"/>
                  <a:pt x="380" y="630"/>
                </a:cubicBezTo>
                <a:cubicBezTo>
                  <a:pt x="380" y="630"/>
                  <a:pt x="375" y="643"/>
                  <a:pt x="381" y="652"/>
                </a:cubicBezTo>
                <a:cubicBezTo>
                  <a:pt x="381" y="652"/>
                  <a:pt x="386" y="662"/>
                  <a:pt x="372" y="666"/>
                </a:cubicBezTo>
                <a:cubicBezTo>
                  <a:pt x="372" y="666"/>
                  <a:pt x="348" y="673"/>
                  <a:pt x="330" y="659"/>
                </a:cubicBezTo>
                <a:cubicBezTo>
                  <a:pt x="330" y="659"/>
                  <a:pt x="312" y="649"/>
                  <a:pt x="308" y="622"/>
                </a:cubicBezTo>
                <a:cubicBezTo>
                  <a:pt x="308" y="622"/>
                  <a:pt x="308" y="606"/>
                  <a:pt x="309" y="601"/>
                </a:cubicBezTo>
                <a:cubicBezTo>
                  <a:pt x="309" y="601"/>
                  <a:pt x="294" y="594"/>
                  <a:pt x="292" y="568"/>
                </a:cubicBezTo>
                <a:cubicBezTo>
                  <a:pt x="292" y="568"/>
                  <a:pt x="291" y="550"/>
                  <a:pt x="303" y="536"/>
                </a:cubicBezTo>
                <a:cubicBezTo>
                  <a:pt x="303" y="536"/>
                  <a:pt x="311" y="527"/>
                  <a:pt x="317" y="524"/>
                </a:cubicBezTo>
                <a:cubicBezTo>
                  <a:pt x="317" y="524"/>
                  <a:pt x="320" y="511"/>
                  <a:pt x="331" y="505"/>
                </a:cubicBezTo>
                <a:cubicBezTo>
                  <a:pt x="331" y="505"/>
                  <a:pt x="337" y="502"/>
                  <a:pt x="353" y="505"/>
                </a:cubicBezTo>
                <a:cubicBezTo>
                  <a:pt x="353" y="505"/>
                  <a:pt x="368" y="507"/>
                  <a:pt x="374" y="524"/>
                </a:cubicBezTo>
                <a:cubicBezTo>
                  <a:pt x="374" y="524"/>
                  <a:pt x="381" y="543"/>
                  <a:pt x="363" y="544"/>
                </a:cubicBezTo>
                <a:cubicBezTo>
                  <a:pt x="363" y="544"/>
                  <a:pt x="350" y="546"/>
                  <a:pt x="348" y="557"/>
                </a:cubicBezTo>
                <a:cubicBezTo>
                  <a:pt x="348" y="557"/>
                  <a:pt x="346" y="570"/>
                  <a:pt x="356" y="579"/>
                </a:cubicBezTo>
                <a:cubicBezTo>
                  <a:pt x="356" y="579"/>
                  <a:pt x="364" y="586"/>
                  <a:pt x="382" y="580"/>
                </a:cubicBezTo>
                <a:cubicBezTo>
                  <a:pt x="382" y="580"/>
                  <a:pt x="400" y="572"/>
                  <a:pt x="402" y="549"/>
                </a:cubicBezTo>
                <a:cubicBezTo>
                  <a:pt x="402" y="549"/>
                  <a:pt x="401" y="530"/>
                  <a:pt x="388" y="518"/>
                </a:cubicBezTo>
                <a:cubicBezTo>
                  <a:pt x="388" y="518"/>
                  <a:pt x="400" y="481"/>
                  <a:pt x="357" y="481"/>
                </a:cubicBezTo>
                <a:cubicBezTo>
                  <a:pt x="357" y="481"/>
                  <a:pt x="344" y="471"/>
                  <a:pt x="331" y="471"/>
                </a:cubicBezTo>
                <a:cubicBezTo>
                  <a:pt x="331" y="471"/>
                  <a:pt x="309" y="470"/>
                  <a:pt x="303" y="484"/>
                </a:cubicBezTo>
                <a:cubicBezTo>
                  <a:pt x="303" y="484"/>
                  <a:pt x="292" y="496"/>
                  <a:pt x="295" y="514"/>
                </a:cubicBezTo>
                <a:cubicBezTo>
                  <a:pt x="295" y="514"/>
                  <a:pt x="271" y="522"/>
                  <a:pt x="267" y="558"/>
                </a:cubicBezTo>
                <a:cubicBezTo>
                  <a:pt x="267" y="571"/>
                  <a:pt x="271" y="588"/>
                  <a:pt x="282" y="596"/>
                </a:cubicBezTo>
                <a:cubicBezTo>
                  <a:pt x="282" y="596"/>
                  <a:pt x="278" y="614"/>
                  <a:pt x="283" y="634"/>
                </a:cubicBezTo>
                <a:cubicBezTo>
                  <a:pt x="283" y="634"/>
                  <a:pt x="292" y="664"/>
                  <a:pt x="314" y="679"/>
                </a:cubicBezTo>
                <a:cubicBezTo>
                  <a:pt x="314" y="679"/>
                  <a:pt x="329" y="691"/>
                  <a:pt x="348" y="694"/>
                </a:cubicBezTo>
                <a:cubicBezTo>
                  <a:pt x="348" y="694"/>
                  <a:pt x="372" y="701"/>
                  <a:pt x="394" y="690"/>
                </a:cubicBezTo>
                <a:cubicBezTo>
                  <a:pt x="394" y="690"/>
                  <a:pt x="418" y="674"/>
                  <a:pt x="425" y="664"/>
                </a:cubicBezTo>
                <a:cubicBezTo>
                  <a:pt x="425" y="664"/>
                  <a:pt x="404" y="655"/>
                  <a:pt x="405" y="640"/>
                </a:cubicBezTo>
                <a:cubicBezTo>
                  <a:pt x="405" y="640"/>
                  <a:pt x="406" y="624"/>
                  <a:pt x="424" y="612"/>
                </a:cubicBezTo>
                <a:cubicBezTo>
                  <a:pt x="424" y="612"/>
                  <a:pt x="445" y="600"/>
                  <a:pt x="450" y="598"/>
                </a:cubicBezTo>
                <a:cubicBezTo>
                  <a:pt x="450" y="598"/>
                  <a:pt x="467" y="585"/>
                  <a:pt x="471" y="568"/>
                </a:cubicBezTo>
                <a:cubicBezTo>
                  <a:pt x="471" y="568"/>
                  <a:pt x="481" y="548"/>
                  <a:pt x="470" y="519"/>
                </a:cubicBezTo>
                <a:cubicBezTo>
                  <a:pt x="470" y="519"/>
                  <a:pt x="459" y="500"/>
                  <a:pt x="447" y="492"/>
                </a:cubicBezTo>
                <a:cubicBezTo>
                  <a:pt x="447" y="492"/>
                  <a:pt x="449" y="460"/>
                  <a:pt x="440" y="447"/>
                </a:cubicBezTo>
                <a:cubicBezTo>
                  <a:pt x="440" y="447"/>
                  <a:pt x="427" y="424"/>
                  <a:pt x="404" y="415"/>
                </a:cubicBezTo>
                <a:cubicBezTo>
                  <a:pt x="404" y="415"/>
                  <a:pt x="397" y="411"/>
                  <a:pt x="398" y="405"/>
                </a:cubicBezTo>
                <a:cubicBezTo>
                  <a:pt x="398" y="405"/>
                  <a:pt x="428" y="387"/>
                  <a:pt x="438" y="356"/>
                </a:cubicBezTo>
                <a:cubicBezTo>
                  <a:pt x="440" y="351"/>
                  <a:pt x="440" y="348"/>
                  <a:pt x="438" y="343"/>
                </a:cubicBezTo>
                <a:cubicBezTo>
                  <a:pt x="425" y="314"/>
                  <a:pt x="398" y="297"/>
                  <a:pt x="398" y="297"/>
                </a:cubicBezTo>
                <a:cubicBezTo>
                  <a:pt x="397" y="290"/>
                  <a:pt x="404" y="287"/>
                  <a:pt x="404" y="287"/>
                </a:cubicBezTo>
                <a:cubicBezTo>
                  <a:pt x="427" y="277"/>
                  <a:pt x="440" y="254"/>
                  <a:pt x="440" y="254"/>
                </a:cubicBezTo>
                <a:cubicBezTo>
                  <a:pt x="449" y="241"/>
                  <a:pt x="447" y="209"/>
                  <a:pt x="447" y="209"/>
                </a:cubicBezTo>
                <a:cubicBezTo>
                  <a:pt x="459" y="201"/>
                  <a:pt x="470" y="182"/>
                  <a:pt x="470" y="182"/>
                </a:cubicBezTo>
                <a:cubicBezTo>
                  <a:pt x="481" y="153"/>
                  <a:pt x="471" y="133"/>
                  <a:pt x="471" y="133"/>
                </a:cubicBezTo>
                <a:cubicBezTo>
                  <a:pt x="467" y="116"/>
                  <a:pt x="450" y="104"/>
                  <a:pt x="450" y="104"/>
                </a:cubicBezTo>
                <a:cubicBezTo>
                  <a:pt x="445" y="102"/>
                  <a:pt x="424" y="89"/>
                  <a:pt x="424" y="89"/>
                </a:cubicBezTo>
                <a:cubicBezTo>
                  <a:pt x="406" y="77"/>
                  <a:pt x="405" y="62"/>
                  <a:pt x="405" y="62"/>
                </a:cubicBezTo>
                <a:cubicBezTo>
                  <a:pt x="404" y="47"/>
                  <a:pt x="425" y="38"/>
                  <a:pt x="425" y="38"/>
                </a:cubicBezTo>
                <a:cubicBezTo>
                  <a:pt x="418" y="27"/>
                  <a:pt x="394" y="11"/>
                  <a:pt x="394" y="11"/>
                </a:cubicBezTo>
                <a:cubicBezTo>
                  <a:pt x="372" y="0"/>
                  <a:pt x="348" y="7"/>
                  <a:pt x="348" y="7"/>
                </a:cubicBezTo>
                <a:cubicBezTo>
                  <a:pt x="329" y="10"/>
                  <a:pt x="314" y="22"/>
                  <a:pt x="314" y="22"/>
                </a:cubicBezTo>
                <a:cubicBezTo>
                  <a:pt x="292" y="37"/>
                  <a:pt x="283" y="68"/>
                  <a:pt x="283" y="68"/>
                </a:cubicBezTo>
                <a:cubicBezTo>
                  <a:pt x="278" y="88"/>
                  <a:pt x="282" y="105"/>
                  <a:pt x="282" y="105"/>
                </a:cubicBezTo>
                <a:cubicBezTo>
                  <a:pt x="271" y="114"/>
                  <a:pt x="267" y="130"/>
                  <a:pt x="267" y="144"/>
                </a:cubicBezTo>
                <a:cubicBezTo>
                  <a:pt x="271" y="179"/>
                  <a:pt x="295" y="188"/>
                  <a:pt x="295" y="188"/>
                </a:cubicBezTo>
                <a:cubicBezTo>
                  <a:pt x="292" y="205"/>
                  <a:pt x="303" y="218"/>
                  <a:pt x="303" y="218"/>
                </a:cubicBezTo>
                <a:cubicBezTo>
                  <a:pt x="309" y="232"/>
                  <a:pt x="331" y="231"/>
                  <a:pt x="331" y="231"/>
                </a:cubicBezTo>
                <a:cubicBezTo>
                  <a:pt x="344" y="231"/>
                  <a:pt x="357" y="221"/>
                  <a:pt x="357" y="221"/>
                </a:cubicBezTo>
                <a:cubicBezTo>
                  <a:pt x="400" y="220"/>
                  <a:pt x="388" y="184"/>
                  <a:pt x="388" y="184"/>
                </a:cubicBezTo>
                <a:cubicBezTo>
                  <a:pt x="401" y="172"/>
                  <a:pt x="402" y="152"/>
                  <a:pt x="402" y="152"/>
                </a:cubicBezTo>
                <a:cubicBezTo>
                  <a:pt x="400" y="129"/>
                  <a:pt x="382" y="122"/>
                  <a:pt x="382" y="122"/>
                </a:cubicBezTo>
                <a:cubicBezTo>
                  <a:pt x="364" y="115"/>
                  <a:pt x="356" y="123"/>
                  <a:pt x="356" y="123"/>
                </a:cubicBezTo>
                <a:cubicBezTo>
                  <a:pt x="346" y="131"/>
                  <a:pt x="348" y="144"/>
                  <a:pt x="348" y="144"/>
                </a:cubicBezTo>
                <a:cubicBezTo>
                  <a:pt x="350" y="155"/>
                  <a:pt x="363" y="157"/>
                  <a:pt x="363" y="157"/>
                </a:cubicBezTo>
                <a:cubicBezTo>
                  <a:pt x="381" y="159"/>
                  <a:pt x="374" y="177"/>
                  <a:pt x="374" y="177"/>
                </a:cubicBezTo>
                <a:cubicBezTo>
                  <a:pt x="368" y="194"/>
                  <a:pt x="353" y="196"/>
                  <a:pt x="353" y="196"/>
                </a:cubicBezTo>
                <a:cubicBezTo>
                  <a:pt x="337" y="200"/>
                  <a:pt x="331" y="196"/>
                  <a:pt x="331" y="196"/>
                </a:cubicBezTo>
                <a:cubicBezTo>
                  <a:pt x="320" y="190"/>
                  <a:pt x="317" y="177"/>
                  <a:pt x="317" y="177"/>
                </a:cubicBezTo>
                <a:cubicBezTo>
                  <a:pt x="311" y="175"/>
                  <a:pt x="303" y="165"/>
                  <a:pt x="303" y="165"/>
                </a:cubicBezTo>
                <a:cubicBezTo>
                  <a:pt x="291" y="151"/>
                  <a:pt x="292" y="133"/>
                  <a:pt x="292" y="133"/>
                </a:cubicBezTo>
                <a:cubicBezTo>
                  <a:pt x="294" y="107"/>
                  <a:pt x="309" y="100"/>
                  <a:pt x="309" y="100"/>
                </a:cubicBezTo>
                <a:cubicBezTo>
                  <a:pt x="308" y="96"/>
                  <a:pt x="308" y="79"/>
                  <a:pt x="308" y="79"/>
                </a:cubicBezTo>
                <a:cubicBezTo>
                  <a:pt x="312" y="52"/>
                  <a:pt x="330" y="43"/>
                  <a:pt x="330" y="43"/>
                </a:cubicBezTo>
                <a:cubicBezTo>
                  <a:pt x="348" y="28"/>
                  <a:pt x="372" y="36"/>
                  <a:pt x="372" y="36"/>
                </a:cubicBezTo>
                <a:cubicBezTo>
                  <a:pt x="386" y="39"/>
                  <a:pt x="381" y="49"/>
                  <a:pt x="381" y="49"/>
                </a:cubicBezTo>
                <a:cubicBezTo>
                  <a:pt x="375" y="58"/>
                  <a:pt x="380" y="71"/>
                  <a:pt x="380" y="71"/>
                </a:cubicBezTo>
                <a:cubicBezTo>
                  <a:pt x="387" y="92"/>
                  <a:pt x="407" y="107"/>
                  <a:pt x="406" y="106"/>
                </a:cubicBezTo>
                <a:cubicBezTo>
                  <a:pt x="404" y="104"/>
                  <a:pt x="427" y="123"/>
                  <a:pt x="431" y="126"/>
                </a:cubicBezTo>
                <a:cubicBezTo>
                  <a:pt x="444" y="136"/>
                  <a:pt x="445" y="161"/>
                  <a:pt x="445" y="161"/>
                </a:cubicBezTo>
                <a:cubicBezTo>
                  <a:pt x="445" y="175"/>
                  <a:pt x="428" y="197"/>
                  <a:pt x="428" y="197"/>
                </a:cubicBezTo>
                <a:cubicBezTo>
                  <a:pt x="429" y="223"/>
                  <a:pt x="416" y="240"/>
                  <a:pt x="416" y="240"/>
                </a:cubicBezTo>
                <a:cubicBezTo>
                  <a:pt x="404" y="258"/>
                  <a:pt x="378" y="262"/>
                  <a:pt x="378" y="262"/>
                </a:cubicBezTo>
                <a:cubicBezTo>
                  <a:pt x="367" y="251"/>
                  <a:pt x="347" y="244"/>
                  <a:pt x="347" y="244"/>
                </a:cubicBezTo>
                <a:cubicBezTo>
                  <a:pt x="320" y="236"/>
                  <a:pt x="299" y="243"/>
                  <a:pt x="299" y="243"/>
                </a:cubicBezTo>
                <a:cubicBezTo>
                  <a:pt x="290" y="245"/>
                  <a:pt x="255" y="269"/>
                  <a:pt x="255" y="269"/>
                </a:cubicBezTo>
                <a:cubicBezTo>
                  <a:pt x="241" y="278"/>
                  <a:pt x="230" y="278"/>
                  <a:pt x="230" y="278"/>
                </a:cubicBezTo>
                <a:cubicBezTo>
                  <a:pt x="220" y="279"/>
                  <a:pt x="211" y="278"/>
                  <a:pt x="203" y="274"/>
                </a:cubicBezTo>
                <a:cubicBezTo>
                  <a:pt x="188" y="267"/>
                  <a:pt x="169" y="253"/>
                  <a:pt x="163" y="237"/>
                </a:cubicBezTo>
                <a:cubicBezTo>
                  <a:pt x="158" y="221"/>
                  <a:pt x="161" y="201"/>
                  <a:pt x="172" y="190"/>
                </a:cubicBezTo>
                <a:cubicBezTo>
                  <a:pt x="189" y="170"/>
                  <a:pt x="211" y="175"/>
                  <a:pt x="211" y="175"/>
                </a:cubicBezTo>
                <a:cubicBezTo>
                  <a:pt x="228" y="179"/>
                  <a:pt x="230" y="197"/>
                  <a:pt x="230" y="197"/>
                </a:cubicBezTo>
                <a:cubicBezTo>
                  <a:pt x="230" y="208"/>
                  <a:pt x="221" y="209"/>
                  <a:pt x="221" y="209"/>
                </a:cubicBezTo>
                <a:cubicBezTo>
                  <a:pt x="215" y="209"/>
                  <a:pt x="210" y="210"/>
                  <a:pt x="210" y="210"/>
                </a:cubicBezTo>
                <a:cubicBezTo>
                  <a:pt x="201" y="213"/>
                  <a:pt x="203" y="221"/>
                  <a:pt x="203" y="221"/>
                </a:cubicBezTo>
                <a:cubicBezTo>
                  <a:pt x="204" y="236"/>
                  <a:pt x="217" y="239"/>
                  <a:pt x="217" y="239"/>
                </a:cubicBezTo>
                <a:cubicBezTo>
                  <a:pt x="231" y="248"/>
                  <a:pt x="249" y="236"/>
                  <a:pt x="249" y="236"/>
                </a:cubicBezTo>
                <a:cubicBezTo>
                  <a:pt x="261" y="228"/>
                  <a:pt x="265" y="210"/>
                  <a:pt x="265" y="210"/>
                </a:cubicBezTo>
                <a:cubicBezTo>
                  <a:pt x="269" y="197"/>
                  <a:pt x="262" y="179"/>
                  <a:pt x="262" y="179"/>
                </a:cubicBezTo>
                <a:cubicBezTo>
                  <a:pt x="259" y="170"/>
                  <a:pt x="244" y="157"/>
                  <a:pt x="244" y="157"/>
                </a:cubicBezTo>
                <a:cubicBezTo>
                  <a:pt x="239" y="150"/>
                  <a:pt x="218" y="144"/>
                  <a:pt x="218" y="144"/>
                </a:cubicBezTo>
                <a:cubicBezTo>
                  <a:pt x="208" y="142"/>
                  <a:pt x="200" y="132"/>
                  <a:pt x="200" y="132"/>
                </a:cubicBezTo>
                <a:cubicBezTo>
                  <a:pt x="196" y="126"/>
                  <a:pt x="197" y="121"/>
                  <a:pt x="197" y="117"/>
                </a:cubicBezTo>
                <a:cubicBezTo>
                  <a:pt x="199" y="113"/>
                  <a:pt x="203" y="108"/>
                  <a:pt x="207" y="106"/>
                </a:cubicBezTo>
                <a:cubicBezTo>
                  <a:pt x="209" y="105"/>
                  <a:pt x="211" y="105"/>
                  <a:pt x="213" y="106"/>
                </a:cubicBezTo>
                <a:cubicBezTo>
                  <a:pt x="217" y="107"/>
                  <a:pt x="218" y="109"/>
                  <a:pt x="219" y="112"/>
                </a:cubicBezTo>
                <a:cubicBezTo>
                  <a:pt x="221" y="115"/>
                  <a:pt x="223" y="117"/>
                  <a:pt x="223" y="117"/>
                </a:cubicBezTo>
                <a:cubicBezTo>
                  <a:pt x="234" y="126"/>
                  <a:pt x="240" y="115"/>
                  <a:pt x="240" y="115"/>
                </a:cubicBezTo>
                <a:cubicBezTo>
                  <a:pt x="246" y="100"/>
                  <a:pt x="235" y="89"/>
                  <a:pt x="235" y="89"/>
                </a:cubicBezTo>
                <a:cubicBezTo>
                  <a:pt x="223" y="75"/>
                  <a:pt x="208" y="76"/>
                  <a:pt x="208" y="76"/>
                </a:cubicBezTo>
                <a:cubicBezTo>
                  <a:pt x="189" y="76"/>
                  <a:pt x="178" y="89"/>
                  <a:pt x="178" y="89"/>
                </a:cubicBezTo>
                <a:cubicBezTo>
                  <a:pt x="169" y="99"/>
                  <a:pt x="168" y="110"/>
                  <a:pt x="167" y="118"/>
                </a:cubicBezTo>
                <a:cubicBezTo>
                  <a:pt x="167" y="126"/>
                  <a:pt x="171" y="141"/>
                  <a:pt x="171" y="141"/>
                </a:cubicBezTo>
                <a:cubicBezTo>
                  <a:pt x="174" y="149"/>
                  <a:pt x="168" y="150"/>
                  <a:pt x="168" y="150"/>
                </a:cubicBezTo>
                <a:cubicBezTo>
                  <a:pt x="155" y="148"/>
                  <a:pt x="142" y="168"/>
                  <a:pt x="142" y="168"/>
                </a:cubicBezTo>
                <a:cubicBezTo>
                  <a:pt x="139" y="171"/>
                  <a:pt x="143" y="175"/>
                  <a:pt x="143" y="175"/>
                </a:cubicBezTo>
                <a:cubicBezTo>
                  <a:pt x="145" y="180"/>
                  <a:pt x="143" y="184"/>
                  <a:pt x="143" y="184"/>
                </a:cubicBezTo>
                <a:cubicBezTo>
                  <a:pt x="142" y="190"/>
                  <a:pt x="138" y="188"/>
                  <a:pt x="138" y="188"/>
                </a:cubicBezTo>
                <a:cubicBezTo>
                  <a:pt x="136" y="188"/>
                  <a:pt x="134" y="186"/>
                  <a:pt x="137" y="182"/>
                </a:cubicBezTo>
                <a:cubicBezTo>
                  <a:pt x="140" y="178"/>
                  <a:pt x="137" y="174"/>
                  <a:pt x="137" y="174"/>
                </a:cubicBezTo>
                <a:cubicBezTo>
                  <a:pt x="135" y="171"/>
                  <a:pt x="126" y="166"/>
                  <a:pt x="126" y="166"/>
                </a:cubicBezTo>
                <a:cubicBezTo>
                  <a:pt x="122" y="165"/>
                  <a:pt x="118" y="164"/>
                  <a:pt x="113" y="165"/>
                </a:cubicBezTo>
                <a:cubicBezTo>
                  <a:pt x="107" y="166"/>
                  <a:pt x="103" y="170"/>
                  <a:pt x="99" y="175"/>
                </a:cubicBezTo>
                <a:cubicBezTo>
                  <a:pt x="97" y="178"/>
                  <a:pt x="97" y="180"/>
                  <a:pt x="98" y="183"/>
                </a:cubicBezTo>
                <a:cubicBezTo>
                  <a:pt x="98" y="185"/>
                  <a:pt x="99" y="187"/>
                  <a:pt x="100" y="188"/>
                </a:cubicBezTo>
                <a:cubicBezTo>
                  <a:pt x="99" y="189"/>
                  <a:pt x="91" y="194"/>
                  <a:pt x="90" y="202"/>
                </a:cubicBezTo>
                <a:cubicBezTo>
                  <a:pt x="89" y="207"/>
                  <a:pt x="89" y="213"/>
                  <a:pt x="92" y="218"/>
                </a:cubicBezTo>
                <a:cubicBezTo>
                  <a:pt x="93" y="222"/>
                  <a:pt x="97" y="226"/>
                  <a:pt x="100" y="229"/>
                </a:cubicBezTo>
                <a:cubicBezTo>
                  <a:pt x="104" y="232"/>
                  <a:pt x="106" y="232"/>
                  <a:pt x="110" y="230"/>
                </a:cubicBezTo>
                <a:cubicBezTo>
                  <a:pt x="113" y="228"/>
                  <a:pt x="111" y="223"/>
                  <a:pt x="111" y="223"/>
                </a:cubicBezTo>
                <a:cubicBezTo>
                  <a:pt x="111" y="218"/>
                  <a:pt x="113" y="213"/>
                  <a:pt x="113" y="213"/>
                </a:cubicBezTo>
                <a:cubicBezTo>
                  <a:pt x="118" y="204"/>
                  <a:pt x="126" y="205"/>
                  <a:pt x="126" y="205"/>
                </a:cubicBezTo>
                <a:cubicBezTo>
                  <a:pt x="137" y="205"/>
                  <a:pt x="137" y="215"/>
                  <a:pt x="137" y="215"/>
                </a:cubicBezTo>
                <a:cubicBezTo>
                  <a:pt x="137" y="215"/>
                  <a:pt x="136" y="226"/>
                  <a:pt x="136" y="237"/>
                </a:cubicBezTo>
                <a:cubicBezTo>
                  <a:pt x="136" y="247"/>
                  <a:pt x="139" y="256"/>
                  <a:pt x="143" y="258"/>
                </a:cubicBezTo>
                <a:cubicBezTo>
                  <a:pt x="147" y="261"/>
                  <a:pt x="157" y="269"/>
                  <a:pt x="157" y="269"/>
                </a:cubicBezTo>
                <a:cubicBezTo>
                  <a:pt x="152" y="264"/>
                  <a:pt x="170" y="281"/>
                  <a:pt x="170" y="293"/>
                </a:cubicBezTo>
                <a:cubicBezTo>
                  <a:pt x="170" y="307"/>
                  <a:pt x="156" y="310"/>
                  <a:pt x="156" y="310"/>
                </a:cubicBezTo>
                <a:cubicBezTo>
                  <a:pt x="144" y="310"/>
                  <a:pt x="139" y="303"/>
                  <a:pt x="139" y="303"/>
                </a:cubicBezTo>
                <a:cubicBezTo>
                  <a:pt x="134" y="299"/>
                  <a:pt x="135" y="291"/>
                  <a:pt x="136" y="289"/>
                </a:cubicBezTo>
                <a:cubicBezTo>
                  <a:pt x="136" y="287"/>
                  <a:pt x="137" y="283"/>
                  <a:pt x="137" y="283"/>
                </a:cubicBezTo>
                <a:cubicBezTo>
                  <a:pt x="135" y="277"/>
                  <a:pt x="129" y="279"/>
                  <a:pt x="129" y="279"/>
                </a:cubicBezTo>
                <a:cubicBezTo>
                  <a:pt x="123" y="279"/>
                  <a:pt x="116" y="286"/>
                  <a:pt x="116" y="286"/>
                </a:cubicBezTo>
                <a:cubicBezTo>
                  <a:pt x="116" y="290"/>
                  <a:pt x="114" y="301"/>
                  <a:pt x="114" y="301"/>
                </a:cubicBezTo>
                <a:cubicBezTo>
                  <a:pt x="112" y="311"/>
                  <a:pt x="97" y="320"/>
                  <a:pt x="88" y="313"/>
                </a:cubicBezTo>
                <a:cubicBezTo>
                  <a:pt x="88" y="313"/>
                  <a:pt x="86" y="311"/>
                  <a:pt x="83" y="308"/>
                </a:cubicBezTo>
                <a:cubicBezTo>
                  <a:pt x="79" y="304"/>
                  <a:pt x="83" y="298"/>
                  <a:pt x="86" y="303"/>
                </a:cubicBezTo>
                <a:cubicBezTo>
                  <a:pt x="88" y="308"/>
                  <a:pt x="92" y="310"/>
                  <a:pt x="94" y="311"/>
                </a:cubicBezTo>
                <a:cubicBezTo>
                  <a:pt x="97" y="311"/>
                  <a:pt x="107" y="310"/>
                  <a:pt x="110" y="298"/>
                </a:cubicBezTo>
                <a:cubicBezTo>
                  <a:pt x="112" y="286"/>
                  <a:pt x="106" y="280"/>
                  <a:pt x="103" y="277"/>
                </a:cubicBezTo>
                <a:cubicBezTo>
                  <a:pt x="100" y="274"/>
                  <a:pt x="93" y="271"/>
                  <a:pt x="84" y="273"/>
                </a:cubicBezTo>
                <a:cubicBezTo>
                  <a:pt x="75" y="275"/>
                  <a:pt x="64" y="287"/>
                  <a:pt x="64" y="287"/>
                </a:cubicBezTo>
                <a:cubicBezTo>
                  <a:pt x="61" y="290"/>
                  <a:pt x="57" y="293"/>
                  <a:pt x="54" y="294"/>
                </a:cubicBezTo>
                <a:cubicBezTo>
                  <a:pt x="45" y="298"/>
                  <a:pt x="39" y="296"/>
                  <a:pt x="31" y="292"/>
                </a:cubicBezTo>
                <a:cubicBezTo>
                  <a:pt x="29" y="292"/>
                  <a:pt x="29" y="294"/>
                  <a:pt x="29" y="294"/>
                </a:cubicBezTo>
                <a:cubicBezTo>
                  <a:pt x="28" y="304"/>
                  <a:pt x="31" y="314"/>
                  <a:pt x="32" y="317"/>
                </a:cubicBezTo>
                <a:cubicBezTo>
                  <a:pt x="34" y="321"/>
                  <a:pt x="38" y="331"/>
                  <a:pt x="48" y="334"/>
                </a:cubicBezTo>
                <a:cubicBezTo>
                  <a:pt x="58" y="337"/>
                  <a:pt x="68" y="327"/>
                  <a:pt x="68" y="327"/>
                </a:cubicBezTo>
                <a:cubicBezTo>
                  <a:pt x="77" y="326"/>
                  <a:pt x="86" y="334"/>
                  <a:pt x="86" y="334"/>
                </a:cubicBezTo>
                <a:cubicBezTo>
                  <a:pt x="113" y="324"/>
                  <a:pt x="127" y="344"/>
                  <a:pt x="131" y="351"/>
                </a:cubicBezTo>
                <a:close/>
                <a:moveTo>
                  <a:pt x="401" y="333"/>
                </a:moveTo>
                <a:cubicBezTo>
                  <a:pt x="395" y="318"/>
                  <a:pt x="376" y="309"/>
                  <a:pt x="376" y="309"/>
                </a:cubicBezTo>
                <a:cubicBezTo>
                  <a:pt x="365" y="284"/>
                  <a:pt x="351" y="270"/>
                  <a:pt x="323" y="271"/>
                </a:cubicBezTo>
                <a:cubicBezTo>
                  <a:pt x="311" y="271"/>
                  <a:pt x="300" y="276"/>
                  <a:pt x="292" y="286"/>
                </a:cubicBezTo>
                <a:cubicBezTo>
                  <a:pt x="289" y="291"/>
                  <a:pt x="287" y="297"/>
                  <a:pt x="288" y="304"/>
                </a:cubicBezTo>
                <a:cubicBezTo>
                  <a:pt x="291" y="316"/>
                  <a:pt x="304" y="318"/>
                  <a:pt x="309" y="307"/>
                </a:cubicBezTo>
                <a:cubicBezTo>
                  <a:pt x="310" y="304"/>
                  <a:pt x="312" y="300"/>
                  <a:pt x="316" y="298"/>
                </a:cubicBezTo>
                <a:cubicBezTo>
                  <a:pt x="320" y="294"/>
                  <a:pt x="325" y="293"/>
                  <a:pt x="329" y="294"/>
                </a:cubicBezTo>
                <a:cubicBezTo>
                  <a:pt x="348" y="297"/>
                  <a:pt x="356" y="321"/>
                  <a:pt x="345" y="335"/>
                </a:cubicBezTo>
                <a:cubicBezTo>
                  <a:pt x="341" y="340"/>
                  <a:pt x="336" y="343"/>
                  <a:pt x="330" y="348"/>
                </a:cubicBezTo>
                <a:cubicBezTo>
                  <a:pt x="328" y="350"/>
                  <a:pt x="328" y="349"/>
                  <a:pt x="330" y="351"/>
                </a:cubicBezTo>
                <a:cubicBezTo>
                  <a:pt x="336" y="356"/>
                  <a:pt x="341" y="360"/>
                  <a:pt x="345" y="364"/>
                </a:cubicBezTo>
                <a:cubicBezTo>
                  <a:pt x="356" y="378"/>
                  <a:pt x="348" y="402"/>
                  <a:pt x="329" y="405"/>
                </a:cubicBezTo>
                <a:cubicBezTo>
                  <a:pt x="325" y="406"/>
                  <a:pt x="320" y="405"/>
                  <a:pt x="316" y="402"/>
                </a:cubicBezTo>
                <a:cubicBezTo>
                  <a:pt x="312" y="399"/>
                  <a:pt x="310" y="395"/>
                  <a:pt x="309" y="392"/>
                </a:cubicBezTo>
                <a:cubicBezTo>
                  <a:pt x="304" y="381"/>
                  <a:pt x="291" y="383"/>
                  <a:pt x="288" y="395"/>
                </a:cubicBezTo>
                <a:cubicBezTo>
                  <a:pt x="287" y="402"/>
                  <a:pt x="289" y="408"/>
                  <a:pt x="292" y="413"/>
                </a:cubicBezTo>
                <a:cubicBezTo>
                  <a:pt x="300" y="423"/>
                  <a:pt x="311" y="428"/>
                  <a:pt x="323" y="428"/>
                </a:cubicBezTo>
                <a:cubicBezTo>
                  <a:pt x="351" y="430"/>
                  <a:pt x="365" y="415"/>
                  <a:pt x="376" y="390"/>
                </a:cubicBezTo>
                <a:cubicBezTo>
                  <a:pt x="376" y="390"/>
                  <a:pt x="395" y="381"/>
                  <a:pt x="401" y="366"/>
                </a:cubicBezTo>
                <a:cubicBezTo>
                  <a:pt x="406" y="358"/>
                  <a:pt x="406" y="341"/>
                  <a:pt x="401" y="333"/>
                </a:cubicBezTo>
                <a:close/>
                <a:moveTo>
                  <a:pt x="179" y="350"/>
                </a:moveTo>
                <a:cubicBezTo>
                  <a:pt x="179" y="350"/>
                  <a:pt x="205" y="363"/>
                  <a:pt x="215" y="386"/>
                </a:cubicBezTo>
                <a:cubicBezTo>
                  <a:pt x="221" y="382"/>
                  <a:pt x="240" y="382"/>
                  <a:pt x="246" y="386"/>
                </a:cubicBezTo>
                <a:cubicBezTo>
                  <a:pt x="256" y="363"/>
                  <a:pt x="282" y="350"/>
                  <a:pt x="282" y="350"/>
                </a:cubicBezTo>
                <a:cubicBezTo>
                  <a:pt x="253" y="335"/>
                  <a:pt x="246" y="315"/>
                  <a:pt x="246" y="315"/>
                </a:cubicBezTo>
                <a:cubicBezTo>
                  <a:pt x="242" y="317"/>
                  <a:pt x="219" y="317"/>
                  <a:pt x="215" y="315"/>
                </a:cubicBezTo>
                <a:cubicBezTo>
                  <a:pt x="215" y="315"/>
                  <a:pt x="208" y="335"/>
                  <a:pt x="179" y="350"/>
                </a:cubicBezTo>
                <a:close/>
                <a:moveTo>
                  <a:pt x="16" y="366"/>
                </a:moveTo>
                <a:cubicBezTo>
                  <a:pt x="25" y="366"/>
                  <a:pt x="32" y="358"/>
                  <a:pt x="32" y="349"/>
                </a:cubicBezTo>
                <a:cubicBezTo>
                  <a:pt x="32" y="341"/>
                  <a:pt x="25" y="333"/>
                  <a:pt x="16" y="333"/>
                </a:cubicBezTo>
                <a:cubicBezTo>
                  <a:pt x="7" y="333"/>
                  <a:pt x="0" y="341"/>
                  <a:pt x="0" y="349"/>
                </a:cubicBezTo>
                <a:cubicBezTo>
                  <a:pt x="0" y="358"/>
                  <a:pt x="7" y="366"/>
                  <a:pt x="16" y="366"/>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15" name="TextBox 14"/>
          <p:cNvSpPr txBox="1"/>
          <p:nvPr/>
        </p:nvSpPr>
        <p:spPr>
          <a:xfrm>
            <a:off x="1205020" y="613152"/>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800" advTm="6937">
        <p14:pan dir="u"/>
      </p:transition>
    </mc:Choice>
    <mc:Fallback xmlns="">
      <p:transition spd="slow" advTm="6937">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33000">
                                          <p:cBhvr additive="base">
                                            <p:cTn id="7" dur="500" fill="hold"/>
                                            <p:tgtEl>
                                              <p:spTgt spid="14"/>
                                            </p:tgtEl>
                                            <p:attrNameLst>
                                              <p:attrName>ppt_x</p:attrName>
                                            </p:attrNameLst>
                                          </p:cBhvr>
                                          <p:tavLst>
                                            <p:tav tm="0">
                                              <p:val>
                                                <p:strVal val="0-#ppt_w/2"/>
                                              </p:val>
                                            </p:tav>
                                            <p:tav tm="100000">
                                              <p:val>
                                                <p:strVal val="#ppt_x"/>
                                              </p:val>
                                            </p:tav>
                                          </p:tavLst>
                                        </p:anim>
                                        <p:anim calcmode="lin" valueType="num" p14:bounceEnd="33000">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5"/>
                                            </p:tgtEl>
                                            <p:attrNameLst>
                                              <p:attrName>ppt_y</p:attrName>
                                            </p:attrNameLst>
                                          </p:cBhvr>
                                          <p:tavLst>
                                            <p:tav tm="0">
                                              <p:val>
                                                <p:strVal val="#ppt_y"/>
                                              </p:val>
                                            </p:tav>
                                            <p:tav tm="100000">
                                              <p:val>
                                                <p:strVal val="#ppt_y"/>
                                              </p:val>
                                            </p:tav>
                                          </p:tavLst>
                                        </p:anim>
                                        <p:anim calcmode="lin" valueType="num">
                                          <p:cBhvr>
                                            <p:cTn id="13"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5"/>
                                            </p:tgtEl>
                                          </p:cBhvr>
                                        </p:animEffect>
                                      </p:childTnLst>
                                    </p:cTn>
                                  </p:par>
                                </p:childTnLst>
                              </p:cTn>
                            </p:par>
                            <p:par>
                              <p:cTn id="16" fill="hold">
                                <p:stCondLst>
                                  <p:cond delay="800"/>
                                </p:stCondLst>
                                <p:childTnLst>
                                  <p:par>
                                    <p:cTn id="17" presetID="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300" fill="hold"/>
                                            <p:tgtEl>
                                              <p:spTgt spid="10"/>
                                            </p:tgtEl>
                                            <p:attrNameLst>
                                              <p:attrName>ppt_x</p:attrName>
                                            </p:attrNameLst>
                                          </p:cBhvr>
                                          <p:tavLst>
                                            <p:tav tm="0">
                                              <p:val>
                                                <p:strVal val="0-#ppt_w/2"/>
                                              </p:val>
                                            </p:tav>
                                            <p:tav tm="100000">
                                              <p:val>
                                                <p:strVal val="#ppt_x"/>
                                              </p:val>
                                            </p:tav>
                                          </p:tavLst>
                                        </p:anim>
                                        <p:anim calcmode="lin" valueType="num">
                                          <p:cBhvr additive="base">
                                            <p:cTn id="20" dur="300" fill="hold"/>
                                            <p:tgtEl>
                                              <p:spTgt spid="10"/>
                                            </p:tgtEl>
                                            <p:attrNameLst>
                                              <p:attrName>ppt_y</p:attrName>
                                            </p:attrNameLst>
                                          </p:cBhvr>
                                          <p:tavLst>
                                            <p:tav tm="0">
                                              <p:val>
                                                <p:strVal val="#ppt_y"/>
                                              </p:val>
                                            </p:tav>
                                            <p:tav tm="100000">
                                              <p:val>
                                                <p:strVal val="#ppt_y"/>
                                              </p:val>
                                            </p:tav>
                                          </p:tavLst>
                                        </p:anim>
                                      </p:childTnLst>
                                    </p:cTn>
                                  </p:par>
                                </p:childTnLst>
                              </p:cTn>
                            </p:par>
                            <p:par>
                              <p:cTn id="21" fill="hold">
                                <p:stCondLst>
                                  <p:cond delay="1300"/>
                                </p:stCondLst>
                                <p:childTnLst>
                                  <p:par>
                                    <p:cTn id="22" presetID="22" presetClass="entr" presetSubtype="4"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par>
                              <p:cTn id="25" fill="hold">
                                <p:stCondLst>
                                  <p:cond delay="1800"/>
                                </p:stCondLst>
                                <p:childTnLst>
                                  <p:par>
                                    <p:cTn id="26" presetID="2" presetClass="entr" presetSubtype="8"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300" fill="hold"/>
                                            <p:tgtEl>
                                              <p:spTgt spid="9"/>
                                            </p:tgtEl>
                                            <p:attrNameLst>
                                              <p:attrName>ppt_x</p:attrName>
                                            </p:attrNameLst>
                                          </p:cBhvr>
                                          <p:tavLst>
                                            <p:tav tm="0">
                                              <p:val>
                                                <p:strVal val="0-#ppt_w/2"/>
                                              </p:val>
                                            </p:tav>
                                            <p:tav tm="100000">
                                              <p:val>
                                                <p:strVal val="#ppt_x"/>
                                              </p:val>
                                            </p:tav>
                                          </p:tavLst>
                                        </p:anim>
                                        <p:anim calcmode="lin" valueType="num">
                                          <p:cBhvr additive="base">
                                            <p:cTn id="29" dur="300" fill="hold"/>
                                            <p:tgtEl>
                                              <p:spTgt spid="9"/>
                                            </p:tgtEl>
                                            <p:attrNameLst>
                                              <p:attrName>ppt_y</p:attrName>
                                            </p:attrNameLst>
                                          </p:cBhvr>
                                          <p:tavLst>
                                            <p:tav tm="0">
                                              <p:val>
                                                <p:strVal val="#ppt_y"/>
                                              </p:val>
                                            </p:tav>
                                            <p:tav tm="100000">
                                              <p:val>
                                                <p:strVal val="#ppt_y"/>
                                              </p:val>
                                            </p:tav>
                                          </p:tavLst>
                                        </p:anim>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up)">
                                          <p:cBhvr>
                                            <p:cTn id="33" dur="500"/>
                                            <p:tgtEl>
                                              <p:spTgt spid="5"/>
                                            </p:tgtEl>
                                          </p:cBhvr>
                                        </p:animEffect>
                                      </p:childTnLst>
                                    </p:cTn>
                                  </p:par>
                                </p:childTnLst>
                              </p:cTn>
                            </p:par>
                            <p:par>
                              <p:cTn id="34" fill="hold">
                                <p:stCondLst>
                                  <p:cond delay="2800"/>
                                </p:stCondLst>
                                <p:childTnLst>
                                  <p:par>
                                    <p:cTn id="35" presetID="2" presetClass="entr" presetSubtype="8"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300" fill="hold"/>
                                            <p:tgtEl>
                                              <p:spTgt spid="11"/>
                                            </p:tgtEl>
                                            <p:attrNameLst>
                                              <p:attrName>ppt_x</p:attrName>
                                            </p:attrNameLst>
                                          </p:cBhvr>
                                          <p:tavLst>
                                            <p:tav tm="0">
                                              <p:val>
                                                <p:strVal val="0-#ppt_w/2"/>
                                              </p:val>
                                            </p:tav>
                                            <p:tav tm="100000">
                                              <p:val>
                                                <p:strVal val="#ppt_x"/>
                                              </p:val>
                                            </p:tav>
                                          </p:tavLst>
                                        </p:anim>
                                        <p:anim calcmode="lin" valueType="num">
                                          <p:cBhvr additive="base">
                                            <p:cTn id="38" dur="300" fill="hold"/>
                                            <p:tgtEl>
                                              <p:spTgt spid="11"/>
                                            </p:tgtEl>
                                            <p:attrNameLst>
                                              <p:attrName>ppt_y</p:attrName>
                                            </p:attrNameLst>
                                          </p:cBhvr>
                                          <p:tavLst>
                                            <p:tav tm="0">
                                              <p:val>
                                                <p:strVal val="#ppt_y"/>
                                              </p:val>
                                            </p:tav>
                                            <p:tav tm="100000">
                                              <p:val>
                                                <p:strVal val="#ppt_y"/>
                                              </p:val>
                                            </p:tav>
                                          </p:tavLst>
                                        </p:anim>
                                      </p:childTnLst>
                                    </p:cTn>
                                  </p:par>
                                </p:childTnLst>
                              </p:cTn>
                            </p:par>
                            <p:par>
                              <p:cTn id="39" fill="hold">
                                <p:stCondLst>
                                  <p:cond delay="3300"/>
                                </p:stCondLst>
                                <p:childTnLst>
                                  <p:par>
                                    <p:cTn id="40" presetID="22" presetClass="entr" presetSubtype="4"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childTnLst>
                              </p:cTn>
                            </p:par>
                            <p:par>
                              <p:cTn id="43" fill="hold">
                                <p:stCondLst>
                                  <p:cond delay="3800"/>
                                </p:stCondLst>
                                <p:childTnLst>
                                  <p:par>
                                    <p:cTn id="44" presetID="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300" fill="hold"/>
                                            <p:tgtEl>
                                              <p:spTgt spid="12"/>
                                            </p:tgtEl>
                                            <p:attrNameLst>
                                              <p:attrName>ppt_x</p:attrName>
                                            </p:attrNameLst>
                                          </p:cBhvr>
                                          <p:tavLst>
                                            <p:tav tm="0">
                                              <p:val>
                                                <p:strVal val="0-#ppt_w/2"/>
                                              </p:val>
                                            </p:tav>
                                            <p:tav tm="100000">
                                              <p:val>
                                                <p:strVal val="#ppt_x"/>
                                              </p:val>
                                            </p:tav>
                                          </p:tavLst>
                                        </p:anim>
                                        <p:anim calcmode="lin" valueType="num">
                                          <p:cBhvr additive="base">
                                            <p:cTn id="47" dur="3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300"/>
                                </p:stCondLst>
                                <p:childTnLst>
                                  <p:par>
                                    <p:cTn id="49" presetID="22" presetClass="entr" presetSubtype="1" fill="hold" grpId="0"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up)">
                                          <p:cBhvr>
                                            <p:cTn id="51" dur="500"/>
                                            <p:tgtEl>
                                              <p:spTgt spid="4"/>
                                            </p:tgtEl>
                                          </p:cBhvr>
                                        </p:animEffect>
                                      </p:childTnLst>
                                    </p:cTn>
                                  </p:par>
                                </p:childTnLst>
                              </p:cTn>
                            </p:par>
                            <p:par>
                              <p:cTn id="52" fill="hold">
                                <p:stCondLst>
                                  <p:cond delay="4800"/>
                                </p:stCondLst>
                                <p:childTnLst>
                                  <p:par>
                                    <p:cTn id="53" presetID="2" presetClass="entr" presetSubtype="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300" fill="hold"/>
                                            <p:tgtEl>
                                              <p:spTgt spid="13"/>
                                            </p:tgtEl>
                                            <p:attrNameLst>
                                              <p:attrName>ppt_x</p:attrName>
                                            </p:attrNameLst>
                                          </p:cBhvr>
                                          <p:tavLst>
                                            <p:tav tm="0">
                                              <p:val>
                                                <p:strVal val="0-#ppt_w/2"/>
                                              </p:val>
                                            </p:tav>
                                            <p:tav tm="100000">
                                              <p:val>
                                                <p:strVal val="#ppt_x"/>
                                              </p:val>
                                            </p:tav>
                                          </p:tavLst>
                                        </p:anim>
                                        <p:anim calcmode="lin" valueType="num">
                                          <p:cBhvr additive="base">
                                            <p:cTn id="56" dur="300" fill="hold"/>
                                            <p:tgtEl>
                                              <p:spTgt spid="13"/>
                                            </p:tgtEl>
                                            <p:attrNameLst>
                                              <p:attrName>ppt_y</p:attrName>
                                            </p:attrNameLst>
                                          </p:cBhvr>
                                          <p:tavLst>
                                            <p:tav tm="0">
                                              <p:val>
                                                <p:strVal val="#ppt_y"/>
                                              </p:val>
                                            </p:tav>
                                            <p:tav tm="100000">
                                              <p:val>
                                                <p:strVal val="#ppt_y"/>
                                              </p:val>
                                            </p:tav>
                                          </p:tavLst>
                                        </p:anim>
                                      </p:childTnLst>
                                    </p:cTn>
                                  </p:par>
                                </p:childTnLst>
                              </p:cTn>
                            </p:par>
                            <p:par>
                              <p:cTn id="57" fill="hold">
                                <p:stCondLst>
                                  <p:cond delay="5300"/>
                                </p:stCondLst>
                                <p:childTnLst>
                                  <p:par>
                                    <p:cTn id="58" presetID="22" presetClass="entr" presetSubtype="4"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down)">
                                          <p:cBhvr>
                                            <p:cTn id="6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5"/>
                                            </p:tgtEl>
                                            <p:attrNameLst>
                                              <p:attrName>ppt_y</p:attrName>
                                            </p:attrNameLst>
                                          </p:cBhvr>
                                          <p:tavLst>
                                            <p:tav tm="0">
                                              <p:val>
                                                <p:strVal val="#ppt_y"/>
                                              </p:val>
                                            </p:tav>
                                            <p:tav tm="100000">
                                              <p:val>
                                                <p:strVal val="#ppt_y"/>
                                              </p:val>
                                            </p:tav>
                                          </p:tavLst>
                                        </p:anim>
                                        <p:anim calcmode="lin" valueType="num">
                                          <p:cBhvr>
                                            <p:cTn id="13"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5"/>
                                            </p:tgtEl>
                                          </p:cBhvr>
                                        </p:animEffect>
                                      </p:childTnLst>
                                    </p:cTn>
                                  </p:par>
                                </p:childTnLst>
                              </p:cTn>
                            </p:par>
                            <p:par>
                              <p:cTn id="16" fill="hold">
                                <p:stCondLst>
                                  <p:cond delay="800"/>
                                </p:stCondLst>
                                <p:childTnLst>
                                  <p:par>
                                    <p:cTn id="17" presetID="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300" fill="hold"/>
                                            <p:tgtEl>
                                              <p:spTgt spid="10"/>
                                            </p:tgtEl>
                                            <p:attrNameLst>
                                              <p:attrName>ppt_x</p:attrName>
                                            </p:attrNameLst>
                                          </p:cBhvr>
                                          <p:tavLst>
                                            <p:tav tm="0">
                                              <p:val>
                                                <p:strVal val="0-#ppt_w/2"/>
                                              </p:val>
                                            </p:tav>
                                            <p:tav tm="100000">
                                              <p:val>
                                                <p:strVal val="#ppt_x"/>
                                              </p:val>
                                            </p:tav>
                                          </p:tavLst>
                                        </p:anim>
                                        <p:anim calcmode="lin" valueType="num">
                                          <p:cBhvr additive="base">
                                            <p:cTn id="20" dur="300" fill="hold"/>
                                            <p:tgtEl>
                                              <p:spTgt spid="10"/>
                                            </p:tgtEl>
                                            <p:attrNameLst>
                                              <p:attrName>ppt_y</p:attrName>
                                            </p:attrNameLst>
                                          </p:cBhvr>
                                          <p:tavLst>
                                            <p:tav tm="0">
                                              <p:val>
                                                <p:strVal val="#ppt_y"/>
                                              </p:val>
                                            </p:tav>
                                            <p:tav tm="100000">
                                              <p:val>
                                                <p:strVal val="#ppt_y"/>
                                              </p:val>
                                            </p:tav>
                                          </p:tavLst>
                                        </p:anim>
                                      </p:childTnLst>
                                    </p:cTn>
                                  </p:par>
                                </p:childTnLst>
                              </p:cTn>
                            </p:par>
                            <p:par>
                              <p:cTn id="21" fill="hold">
                                <p:stCondLst>
                                  <p:cond delay="1300"/>
                                </p:stCondLst>
                                <p:childTnLst>
                                  <p:par>
                                    <p:cTn id="22" presetID="22" presetClass="entr" presetSubtype="4"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par>
                              <p:cTn id="25" fill="hold">
                                <p:stCondLst>
                                  <p:cond delay="1800"/>
                                </p:stCondLst>
                                <p:childTnLst>
                                  <p:par>
                                    <p:cTn id="26" presetID="2" presetClass="entr" presetSubtype="8"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300" fill="hold"/>
                                            <p:tgtEl>
                                              <p:spTgt spid="9"/>
                                            </p:tgtEl>
                                            <p:attrNameLst>
                                              <p:attrName>ppt_x</p:attrName>
                                            </p:attrNameLst>
                                          </p:cBhvr>
                                          <p:tavLst>
                                            <p:tav tm="0">
                                              <p:val>
                                                <p:strVal val="0-#ppt_w/2"/>
                                              </p:val>
                                            </p:tav>
                                            <p:tav tm="100000">
                                              <p:val>
                                                <p:strVal val="#ppt_x"/>
                                              </p:val>
                                            </p:tav>
                                          </p:tavLst>
                                        </p:anim>
                                        <p:anim calcmode="lin" valueType="num">
                                          <p:cBhvr additive="base">
                                            <p:cTn id="29" dur="300" fill="hold"/>
                                            <p:tgtEl>
                                              <p:spTgt spid="9"/>
                                            </p:tgtEl>
                                            <p:attrNameLst>
                                              <p:attrName>ppt_y</p:attrName>
                                            </p:attrNameLst>
                                          </p:cBhvr>
                                          <p:tavLst>
                                            <p:tav tm="0">
                                              <p:val>
                                                <p:strVal val="#ppt_y"/>
                                              </p:val>
                                            </p:tav>
                                            <p:tav tm="100000">
                                              <p:val>
                                                <p:strVal val="#ppt_y"/>
                                              </p:val>
                                            </p:tav>
                                          </p:tavLst>
                                        </p:anim>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up)">
                                          <p:cBhvr>
                                            <p:cTn id="33" dur="500"/>
                                            <p:tgtEl>
                                              <p:spTgt spid="5"/>
                                            </p:tgtEl>
                                          </p:cBhvr>
                                        </p:animEffect>
                                      </p:childTnLst>
                                    </p:cTn>
                                  </p:par>
                                </p:childTnLst>
                              </p:cTn>
                            </p:par>
                            <p:par>
                              <p:cTn id="34" fill="hold">
                                <p:stCondLst>
                                  <p:cond delay="2800"/>
                                </p:stCondLst>
                                <p:childTnLst>
                                  <p:par>
                                    <p:cTn id="35" presetID="2" presetClass="entr" presetSubtype="8"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300" fill="hold"/>
                                            <p:tgtEl>
                                              <p:spTgt spid="11"/>
                                            </p:tgtEl>
                                            <p:attrNameLst>
                                              <p:attrName>ppt_x</p:attrName>
                                            </p:attrNameLst>
                                          </p:cBhvr>
                                          <p:tavLst>
                                            <p:tav tm="0">
                                              <p:val>
                                                <p:strVal val="0-#ppt_w/2"/>
                                              </p:val>
                                            </p:tav>
                                            <p:tav tm="100000">
                                              <p:val>
                                                <p:strVal val="#ppt_x"/>
                                              </p:val>
                                            </p:tav>
                                          </p:tavLst>
                                        </p:anim>
                                        <p:anim calcmode="lin" valueType="num">
                                          <p:cBhvr additive="base">
                                            <p:cTn id="38" dur="300" fill="hold"/>
                                            <p:tgtEl>
                                              <p:spTgt spid="11"/>
                                            </p:tgtEl>
                                            <p:attrNameLst>
                                              <p:attrName>ppt_y</p:attrName>
                                            </p:attrNameLst>
                                          </p:cBhvr>
                                          <p:tavLst>
                                            <p:tav tm="0">
                                              <p:val>
                                                <p:strVal val="#ppt_y"/>
                                              </p:val>
                                            </p:tav>
                                            <p:tav tm="100000">
                                              <p:val>
                                                <p:strVal val="#ppt_y"/>
                                              </p:val>
                                            </p:tav>
                                          </p:tavLst>
                                        </p:anim>
                                      </p:childTnLst>
                                    </p:cTn>
                                  </p:par>
                                </p:childTnLst>
                              </p:cTn>
                            </p:par>
                            <p:par>
                              <p:cTn id="39" fill="hold">
                                <p:stCondLst>
                                  <p:cond delay="3300"/>
                                </p:stCondLst>
                                <p:childTnLst>
                                  <p:par>
                                    <p:cTn id="40" presetID="22" presetClass="entr" presetSubtype="4"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childTnLst>
                              </p:cTn>
                            </p:par>
                            <p:par>
                              <p:cTn id="43" fill="hold">
                                <p:stCondLst>
                                  <p:cond delay="3800"/>
                                </p:stCondLst>
                                <p:childTnLst>
                                  <p:par>
                                    <p:cTn id="44" presetID="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300" fill="hold"/>
                                            <p:tgtEl>
                                              <p:spTgt spid="12"/>
                                            </p:tgtEl>
                                            <p:attrNameLst>
                                              <p:attrName>ppt_x</p:attrName>
                                            </p:attrNameLst>
                                          </p:cBhvr>
                                          <p:tavLst>
                                            <p:tav tm="0">
                                              <p:val>
                                                <p:strVal val="0-#ppt_w/2"/>
                                              </p:val>
                                            </p:tav>
                                            <p:tav tm="100000">
                                              <p:val>
                                                <p:strVal val="#ppt_x"/>
                                              </p:val>
                                            </p:tav>
                                          </p:tavLst>
                                        </p:anim>
                                        <p:anim calcmode="lin" valueType="num">
                                          <p:cBhvr additive="base">
                                            <p:cTn id="47" dur="3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300"/>
                                </p:stCondLst>
                                <p:childTnLst>
                                  <p:par>
                                    <p:cTn id="49" presetID="22" presetClass="entr" presetSubtype="1" fill="hold" grpId="0"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up)">
                                          <p:cBhvr>
                                            <p:cTn id="51" dur="500"/>
                                            <p:tgtEl>
                                              <p:spTgt spid="4"/>
                                            </p:tgtEl>
                                          </p:cBhvr>
                                        </p:animEffect>
                                      </p:childTnLst>
                                    </p:cTn>
                                  </p:par>
                                </p:childTnLst>
                              </p:cTn>
                            </p:par>
                            <p:par>
                              <p:cTn id="52" fill="hold">
                                <p:stCondLst>
                                  <p:cond delay="4800"/>
                                </p:stCondLst>
                                <p:childTnLst>
                                  <p:par>
                                    <p:cTn id="53" presetID="2" presetClass="entr" presetSubtype="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300" fill="hold"/>
                                            <p:tgtEl>
                                              <p:spTgt spid="13"/>
                                            </p:tgtEl>
                                            <p:attrNameLst>
                                              <p:attrName>ppt_x</p:attrName>
                                            </p:attrNameLst>
                                          </p:cBhvr>
                                          <p:tavLst>
                                            <p:tav tm="0">
                                              <p:val>
                                                <p:strVal val="0-#ppt_w/2"/>
                                              </p:val>
                                            </p:tav>
                                            <p:tav tm="100000">
                                              <p:val>
                                                <p:strVal val="#ppt_x"/>
                                              </p:val>
                                            </p:tav>
                                          </p:tavLst>
                                        </p:anim>
                                        <p:anim calcmode="lin" valueType="num">
                                          <p:cBhvr additive="base">
                                            <p:cTn id="56" dur="300" fill="hold"/>
                                            <p:tgtEl>
                                              <p:spTgt spid="13"/>
                                            </p:tgtEl>
                                            <p:attrNameLst>
                                              <p:attrName>ppt_y</p:attrName>
                                            </p:attrNameLst>
                                          </p:cBhvr>
                                          <p:tavLst>
                                            <p:tav tm="0">
                                              <p:val>
                                                <p:strVal val="#ppt_y"/>
                                              </p:val>
                                            </p:tav>
                                            <p:tav tm="100000">
                                              <p:val>
                                                <p:strVal val="#ppt_y"/>
                                              </p:val>
                                            </p:tav>
                                          </p:tavLst>
                                        </p:anim>
                                      </p:childTnLst>
                                    </p:cTn>
                                  </p:par>
                                </p:childTnLst>
                              </p:cTn>
                            </p:par>
                            <p:par>
                              <p:cTn id="57" fill="hold">
                                <p:stCondLst>
                                  <p:cond delay="5300"/>
                                </p:stCondLst>
                                <p:childTnLst>
                                  <p:par>
                                    <p:cTn id="58" presetID="22" presetClass="entr" presetSubtype="4"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down)">
                                          <p:cBhvr>
                                            <p:cTn id="6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
          <p:cNvSpPr>
            <a:spLocks noChangeArrowheads="1"/>
          </p:cNvSpPr>
          <p:nvPr/>
        </p:nvSpPr>
        <p:spPr bwMode="auto">
          <a:xfrm>
            <a:off x="4489753" y="3610671"/>
            <a:ext cx="1517650" cy="1323975"/>
          </a:xfrm>
          <a:prstGeom prst="hexagon">
            <a:avLst>
              <a:gd name="adj" fmla="val 28652"/>
              <a:gd name="vf" fmla="val 115470"/>
            </a:avLst>
          </a:prstGeom>
          <a:solidFill>
            <a:schemeClr val="bg1">
              <a:lumMod val="60000"/>
              <a:lumOff val="40000"/>
            </a:schemeClr>
          </a:solidFill>
          <a:ln>
            <a:noFill/>
          </a:ln>
        </p:spPr>
        <p:txBody>
          <a:bodyPr anchor="ctr"/>
          <a:lstStyle/>
          <a:p>
            <a:pPr marL="0" lvl="2" algn="ctr" fontAlgn="ctr">
              <a:buClr>
                <a:srgbClr val="FF0000"/>
              </a:buClr>
              <a:buSzPct val="70000"/>
              <a:buFont typeface="Wingdings" panose="05000000000000000000" pitchFamily="2" charset="2"/>
              <a:buChar char="u"/>
              <a:tabLst>
                <a:tab pos="136525" algn="l"/>
              </a:tabLst>
            </a:pPr>
            <a:r>
              <a:rPr lang="en-US"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a:p>
        </p:txBody>
      </p:sp>
      <p:sp>
        <p:nvSpPr>
          <p:cNvPr id="5" name="AutoShape 8"/>
          <p:cNvSpPr>
            <a:spLocks noChangeArrowheads="1"/>
          </p:cNvSpPr>
          <p:nvPr/>
        </p:nvSpPr>
        <p:spPr bwMode="auto">
          <a:xfrm>
            <a:off x="7055153" y="3159821"/>
            <a:ext cx="2600325" cy="2216150"/>
          </a:xfrm>
          <a:prstGeom prst="hexagon">
            <a:avLst>
              <a:gd name="adj" fmla="val 29334"/>
              <a:gd name="vf" fmla="val 115470"/>
            </a:avLst>
          </a:prstGeom>
          <a:solidFill>
            <a:schemeClr val="bg1">
              <a:lumMod val="60000"/>
              <a:lumOff val="40000"/>
            </a:schemeClr>
          </a:solidFill>
          <a:ln>
            <a:noFill/>
          </a:ln>
        </p:spPr>
        <p:txBody>
          <a:bodyPr anchor="ctr"/>
          <a:lstStyle/>
          <a:p>
            <a:pPr fontAlgn="ctr">
              <a:lnSpc>
                <a:spcPct val="118000"/>
              </a:lnSpc>
              <a:buClr>
                <a:srgbClr val="FF0000"/>
              </a:buClr>
              <a:buSzPct val="70000"/>
              <a:tabLst>
                <a:tab pos="723900" algn="l"/>
                <a:tab pos="1447800" algn="l"/>
                <a:tab pos="2171700" algn="l"/>
                <a:tab pos="2895600" algn="l"/>
                <a:tab pos="3619500" algn="l"/>
                <a:tab pos="4343400" algn="l"/>
                <a:tab pos="5067300" algn="l"/>
                <a:tab pos="5791200" algn="l"/>
                <a:tab pos="6515100" algn="l"/>
                <a:tab pos="7239000" algn="l"/>
              </a:tabLst>
            </a:pPr>
            <a:endParaRPr lang="zh-CN"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6" name="AutoShape 9"/>
          <p:cNvCxnSpPr>
            <a:cxnSpLocks noChangeShapeType="1"/>
            <a:stCxn id="4" idx="1"/>
            <a:endCxn id="5" idx="2"/>
          </p:cNvCxnSpPr>
          <p:nvPr/>
        </p:nvCxnSpPr>
        <p:spPr bwMode="auto">
          <a:xfrm>
            <a:off x="5237465" y="4261546"/>
            <a:ext cx="1819275" cy="6350"/>
          </a:xfrm>
          <a:prstGeom prst="straightConnector1">
            <a:avLst/>
          </a:prstGeom>
          <a:noFill/>
          <a:ln w="38100" cmpd="sng">
            <a:solidFill>
              <a:srgbClr val="2B2E30"/>
            </a:solidFill>
            <a:bevel/>
            <a:tailEnd type="triangle" w="med" len="med"/>
          </a:ln>
          <a:extLst>
            <a:ext uri="{909E8E84-426E-40DD-AFC4-6F175D3DCCD1}">
              <a14:hiddenFill xmlns:a14="http://schemas.microsoft.com/office/drawing/2010/main">
                <a:noFill/>
              </a14:hiddenFill>
            </a:ext>
          </a:extLst>
        </p:spPr>
      </p:cxnSp>
      <p:sp>
        <p:nvSpPr>
          <p:cNvPr id="7" name="TextBox 147"/>
          <p:cNvSpPr>
            <a:spLocks noChangeArrowheads="1"/>
          </p:cNvSpPr>
          <p:nvPr/>
        </p:nvSpPr>
        <p:spPr bwMode="auto">
          <a:xfrm>
            <a:off x="7186915" y="4022597"/>
            <a:ext cx="22685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2000" b="1"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2000" b="1" dirty="0">
              <a:solidFill>
                <a:srgbClr val="F8F8F8"/>
              </a:solidFill>
            </a:endParaRPr>
          </a:p>
        </p:txBody>
      </p:sp>
      <p:sp>
        <p:nvSpPr>
          <p:cNvPr id="8" name="AutoShape 1"/>
          <p:cNvSpPr>
            <a:spLocks noChangeArrowheads="1"/>
          </p:cNvSpPr>
          <p:nvPr/>
        </p:nvSpPr>
        <p:spPr bwMode="auto">
          <a:xfrm>
            <a:off x="3267378" y="1523108"/>
            <a:ext cx="1517650" cy="1323975"/>
          </a:xfrm>
          <a:prstGeom prst="hexagon">
            <a:avLst>
              <a:gd name="adj" fmla="val 28652"/>
              <a:gd name="vf" fmla="val 115470"/>
            </a:avLst>
          </a:prstGeom>
          <a:noFill/>
          <a:ln w="25400" cap="flat" cmpd="sng">
            <a:solidFill>
              <a:schemeClr val="tx2"/>
            </a:solidFill>
            <a:bevel/>
          </a:ln>
          <a:extLst>
            <a:ext uri="{909E8E84-426E-40DD-AFC4-6F175D3DCCD1}">
              <a14:hiddenFill xmlns:a14="http://schemas.microsoft.com/office/drawing/2010/main">
                <a:solidFill>
                  <a:srgbClr val="FFFFFF"/>
                </a:solidFill>
              </a14:hiddenFill>
            </a:ext>
          </a:extLst>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TextBox 147"/>
          <p:cNvSpPr>
            <a:spLocks noChangeArrowheads="1"/>
          </p:cNvSpPr>
          <p:nvPr/>
        </p:nvSpPr>
        <p:spPr bwMode="auto">
          <a:xfrm>
            <a:off x="3472165" y="2023171"/>
            <a:ext cx="105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400" dirty="0">
                <a:solidFill>
                  <a:srgbClr val="2B2E30"/>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dirty="0">
              <a:solidFill>
                <a:srgbClr val="2B2E30"/>
              </a:solidFill>
            </a:endParaRPr>
          </a:p>
        </p:txBody>
      </p:sp>
      <p:sp>
        <p:nvSpPr>
          <p:cNvPr id="10" name="AutoShape 4"/>
          <p:cNvSpPr>
            <a:spLocks noChangeArrowheads="1"/>
          </p:cNvSpPr>
          <p:nvPr/>
        </p:nvSpPr>
        <p:spPr bwMode="auto">
          <a:xfrm>
            <a:off x="4491340" y="2207321"/>
            <a:ext cx="1517650" cy="1323975"/>
          </a:xfrm>
          <a:prstGeom prst="hexagon">
            <a:avLst>
              <a:gd name="adj" fmla="val 28652"/>
              <a:gd name="vf" fmla="val 115470"/>
            </a:avLst>
          </a:prstGeom>
          <a:noFill/>
          <a:ln w="25400" cap="flat" cmpd="sng">
            <a:solidFill>
              <a:schemeClr val="tx2"/>
            </a:solidFill>
            <a:bevel/>
          </a:ln>
          <a:extLst>
            <a:ext uri="{909E8E84-426E-40DD-AFC4-6F175D3DCCD1}">
              <a14:hiddenFill xmlns:a14="http://schemas.microsoft.com/office/drawing/2010/main">
                <a:solidFill>
                  <a:srgbClr val="FFFFFF"/>
                </a:solidFill>
              </a14:hiddenFill>
            </a:ext>
          </a:extLst>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TextBox 147"/>
          <p:cNvSpPr>
            <a:spLocks noChangeArrowheads="1"/>
          </p:cNvSpPr>
          <p:nvPr/>
        </p:nvSpPr>
        <p:spPr bwMode="auto">
          <a:xfrm>
            <a:off x="4686603" y="2666108"/>
            <a:ext cx="105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400" dirty="0">
                <a:solidFill>
                  <a:srgbClr val="2B2E30"/>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dirty="0">
              <a:solidFill>
                <a:srgbClr val="2B2E30"/>
              </a:solidFill>
            </a:endParaRPr>
          </a:p>
        </p:txBody>
      </p:sp>
      <p:sp>
        <p:nvSpPr>
          <p:cNvPr id="12" name="AutoShape 2"/>
          <p:cNvSpPr>
            <a:spLocks noChangeArrowheads="1"/>
          </p:cNvSpPr>
          <p:nvPr/>
        </p:nvSpPr>
        <p:spPr bwMode="auto">
          <a:xfrm>
            <a:off x="2043415" y="2207321"/>
            <a:ext cx="1517650" cy="1323975"/>
          </a:xfrm>
          <a:prstGeom prst="hexagon">
            <a:avLst>
              <a:gd name="adj" fmla="val 28652"/>
              <a:gd name="vf" fmla="val 115470"/>
            </a:avLst>
          </a:prstGeom>
          <a:noFill/>
          <a:ln w="25400" cap="flat" cmpd="sng">
            <a:solidFill>
              <a:schemeClr val="tx2"/>
            </a:solidFill>
            <a:bevel/>
          </a:ln>
          <a:extLst>
            <a:ext uri="{909E8E84-426E-40DD-AFC4-6F175D3DCCD1}">
              <a14:hiddenFill xmlns:a14="http://schemas.microsoft.com/office/drawing/2010/main">
                <a:solidFill>
                  <a:srgbClr val="FFFFFF"/>
                </a:solidFill>
              </a14:hiddenFill>
            </a:ext>
          </a:extLst>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TextBox 147"/>
          <p:cNvSpPr>
            <a:spLocks noChangeArrowheads="1"/>
          </p:cNvSpPr>
          <p:nvPr/>
        </p:nvSpPr>
        <p:spPr bwMode="auto">
          <a:xfrm>
            <a:off x="2257728" y="2666108"/>
            <a:ext cx="105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400" dirty="0">
                <a:solidFill>
                  <a:srgbClr val="2B2E30"/>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dirty="0">
              <a:solidFill>
                <a:srgbClr val="2B2E30"/>
              </a:solidFill>
            </a:endParaRPr>
          </a:p>
        </p:txBody>
      </p:sp>
      <p:sp>
        <p:nvSpPr>
          <p:cNvPr id="14" name="AutoShape 3"/>
          <p:cNvSpPr>
            <a:spLocks noChangeArrowheads="1"/>
          </p:cNvSpPr>
          <p:nvPr/>
        </p:nvSpPr>
        <p:spPr bwMode="auto">
          <a:xfrm>
            <a:off x="2043415" y="3610671"/>
            <a:ext cx="1517650" cy="1323975"/>
          </a:xfrm>
          <a:prstGeom prst="hexagon">
            <a:avLst>
              <a:gd name="adj" fmla="val 28652"/>
              <a:gd name="vf" fmla="val 115470"/>
            </a:avLst>
          </a:prstGeom>
          <a:noFill/>
          <a:ln w="25400" cap="flat" cmpd="sng">
            <a:solidFill>
              <a:schemeClr val="tx2"/>
            </a:solidFill>
            <a:bevel/>
          </a:ln>
          <a:extLst>
            <a:ext uri="{909E8E84-426E-40DD-AFC4-6F175D3DCCD1}">
              <a14:hiddenFill xmlns:a14="http://schemas.microsoft.com/office/drawing/2010/main">
                <a:solidFill>
                  <a:srgbClr val="FFFFFF"/>
                </a:solidFill>
              </a14:hiddenFill>
            </a:ext>
          </a:extLst>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TextBox 147"/>
          <p:cNvSpPr>
            <a:spLocks noChangeArrowheads="1"/>
          </p:cNvSpPr>
          <p:nvPr/>
        </p:nvSpPr>
        <p:spPr bwMode="auto">
          <a:xfrm>
            <a:off x="2257728" y="4094858"/>
            <a:ext cx="105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400" dirty="0">
                <a:solidFill>
                  <a:srgbClr val="2B2E30"/>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dirty="0">
              <a:solidFill>
                <a:srgbClr val="2B2E30"/>
              </a:solidFill>
            </a:endParaRPr>
          </a:p>
        </p:txBody>
      </p:sp>
      <p:sp>
        <p:nvSpPr>
          <p:cNvPr id="16" name="AutoShape 6"/>
          <p:cNvSpPr>
            <a:spLocks noChangeArrowheads="1"/>
          </p:cNvSpPr>
          <p:nvPr/>
        </p:nvSpPr>
        <p:spPr bwMode="auto">
          <a:xfrm>
            <a:off x="3267378" y="4331396"/>
            <a:ext cx="1517650" cy="1323975"/>
          </a:xfrm>
          <a:prstGeom prst="hexagon">
            <a:avLst>
              <a:gd name="adj" fmla="val 28652"/>
              <a:gd name="vf" fmla="val 115470"/>
            </a:avLst>
          </a:prstGeom>
          <a:noFill/>
          <a:ln w="25400" cap="flat" cmpd="sng">
            <a:solidFill>
              <a:schemeClr val="tx2"/>
            </a:solidFill>
            <a:bevel/>
          </a:ln>
          <a:extLst>
            <a:ext uri="{909E8E84-426E-40DD-AFC4-6F175D3DCCD1}">
              <a14:hiddenFill xmlns:a14="http://schemas.microsoft.com/office/drawing/2010/main">
                <a:solidFill>
                  <a:srgbClr val="FFFFFF"/>
                </a:solidFill>
              </a14:hiddenFill>
            </a:ext>
          </a:extLst>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TextBox 147"/>
          <p:cNvSpPr>
            <a:spLocks noChangeArrowheads="1"/>
          </p:cNvSpPr>
          <p:nvPr/>
        </p:nvSpPr>
        <p:spPr bwMode="auto">
          <a:xfrm>
            <a:off x="3472165" y="4809233"/>
            <a:ext cx="105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400">
                <a:solidFill>
                  <a:srgbClr val="2B2E30"/>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a:solidFill>
                <a:srgbClr val="2B2E30"/>
              </a:solidFill>
            </a:endParaRPr>
          </a:p>
        </p:txBody>
      </p:sp>
      <p:sp>
        <p:nvSpPr>
          <p:cNvPr id="18" name="AutoShape 5"/>
          <p:cNvSpPr>
            <a:spLocks noChangeArrowheads="1"/>
          </p:cNvSpPr>
          <p:nvPr/>
        </p:nvSpPr>
        <p:spPr bwMode="auto">
          <a:xfrm>
            <a:off x="3267378" y="2926458"/>
            <a:ext cx="1517650" cy="1323975"/>
          </a:xfrm>
          <a:prstGeom prst="hexagon">
            <a:avLst>
              <a:gd name="adj" fmla="val 28652"/>
              <a:gd name="vf" fmla="val 115470"/>
            </a:avLst>
          </a:prstGeom>
          <a:solidFill>
            <a:schemeClr val="tx2"/>
          </a:solidFill>
          <a:ln>
            <a:noFill/>
          </a:ln>
        </p:spPr>
        <p:txBody>
          <a:bodyPr anchor="ctr"/>
          <a:lstStyle/>
          <a:p>
            <a:pPr algn="ctr" fontAlgn="ctr">
              <a:buClr>
                <a:srgbClr val="FF0000"/>
              </a:buClr>
              <a:buSzPct val="70000"/>
              <a:tabLst>
                <a:tab pos="723900" algn="l"/>
                <a:tab pos="1447800" algn="l"/>
              </a:tabLst>
            </a:pPr>
            <a:endParaRPr lang="zh-CN" altLang="zh-CN"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TextBox 147"/>
          <p:cNvSpPr>
            <a:spLocks noChangeArrowheads="1"/>
          </p:cNvSpPr>
          <p:nvPr/>
        </p:nvSpPr>
        <p:spPr bwMode="auto">
          <a:xfrm>
            <a:off x="3489628" y="3260518"/>
            <a:ext cx="1054100" cy="646331"/>
          </a:xfrm>
          <a:prstGeom prst="rect">
            <a:avLst/>
          </a:prstGeom>
          <a:noFill/>
          <a:ln>
            <a:noFill/>
          </a:ln>
        </p:spPr>
        <p:txBody>
          <a:bodyPr anchor="ctr">
            <a:spAutoFit/>
          </a:bodyPr>
          <a:lstStyle/>
          <a:p>
            <a:pPr algn="ctr" fontAlgn="ctr">
              <a:buClr>
                <a:srgbClr val="FF0000"/>
              </a:buClr>
              <a:buSzPct val="70000"/>
            </a:pPr>
            <a:r>
              <a:rPr lang="zh-CN" altLang="en-US"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dirty="0">
              <a:solidFill>
                <a:srgbClr val="F8F8F8"/>
              </a:solidFill>
            </a:endParaRPr>
          </a:p>
        </p:txBody>
      </p:sp>
      <p:sp>
        <p:nvSpPr>
          <p:cNvPr id="20" name="TextBox 19"/>
          <p:cNvSpPr txBox="1"/>
          <p:nvPr/>
        </p:nvSpPr>
        <p:spPr>
          <a:xfrm>
            <a:off x="7055153" y="1481267"/>
            <a:ext cx="3168352" cy="1338828"/>
          </a:xfrm>
          <a:prstGeom prst="rect">
            <a:avLst/>
          </a:prstGeom>
          <a:noFill/>
        </p:spPr>
        <p:txBody>
          <a:bodyPr wrap="square" rtlCol="0">
            <a:spAutoFit/>
          </a:bodyPr>
          <a:lstStyle/>
          <a:p>
            <a:pPr>
              <a:lnSpc>
                <a:spcPct val="150000"/>
              </a:lnSpc>
            </a:pPr>
            <a:r>
              <a:rPr lang="zh-CN" altLang="en-US" dirty="0">
                <a:latin typeface="+mn-ea"/>
                <a:ea typeface="+mn-ea"/>
              </a:rPr>
              <a:t>这里输入您的文字这里输入您的文字这里输入您的文字这里输入您的文字这里输入您</a:t>
            </a:r>
          </a:p>
        </p:txBody>
      </p:sp>
      <p:sp>
        <p:nvSpPr>
          <p:cNvPr id="21" name="Freeform 5"/>
          <p:cNvSpPr>
            <a:spLocks noEditPoints="1"/>
          </p:cNvSpPr>
          <p:nvPr/>
        </p:nvSpPr>
        <p:spPr bwMode="auto">
          <a:xfrm>
            <a:off x="897640" y="632442"/>
            <a:ext cx="289716" cy="414420"/>
          </a:xfrm>
          <a:custGeom>
            <a:avLst/>
            <a:gdLst>
              <a:gd name="T0" fmla="*/ 32 w 481"/>
              <a:gd name="T1" fmla="*/ 384 h 701"/>
              <a:gd name="T2" fmla="*/ 84 w 481"/>
              <a:gd name="T3" fmla="*/ 428 h 701"/>
              <a:gd name="T4" fmla="*/ 83 w 481"/>
              <a:gd name="T5" fmla="*/ 394 h 701"/>
              <a:gd name="T6" fmla="*/ 137 w 481"/>
              <a:gd name="T7" fmla="*/ 418 h 701"/>
              <a:gd name="T8" fmla="*/ 157 w 481"/>
              <a:gd name="T9" fmla="*/ 432 h 701"/>
              <a:gd name="T10" fmla="*/ 113 w 481"/>
              <a:gd name="T11" fmla="*/ 488 h 701"/>
              <a:gd name="T12" fmla="*/ 90 w 481"/>
              <a:gd name="T13" fmla="*/ 500 h 701"/>
              <a:gd name="T14" fmla="*/ 137 w 481"/>
              <a:gd name="T15" fmla="*/ 527 h 701"/>
              <a:gd name="T16" fmla="*/ 142 w 481"/>
              <a:gd name="T17" fmla="*/ 534 h 701"/>
              <a:gd name="T18" fmla="*/ 208 w 481"/>
              <a:gd name="T19" fmla="*/ 626 h 701"/>
              <a:gd name="T20" fmla="*/ 203 w 481"/>
              <a:gd name="T21" fmla="*/ 594 h 701"/>
              <a:gd name="T22" fmla="*/ 262 w 481"/>
              <a:gd name="T23" fmla="*/ 522 h 701"/>
              <a:gd name="T24" fmla="*/ 210 w 481"/>
              <a:gd name="T25" fmla="*/ 492 h 701"/>
              <a:gd name="T26" fmla="*/ 159 w 481"/>
              <a:gd name="T27" fmla="*/ 483 h 701"/>
              <a:gd name="T28" fmla="*/ 378 w 481"/>
              <a:gd name="T29" fmla="*/ 439 h 701"/>
              <a:gd name="T30" fmla="*/ 406 w 481"/>
              <a:gd name="T31" fmla="*/ 596 h 701"/>
              <a:gd name="T32" fmla="*/ 308 w 481"/>
              <a:gd name="T33" fmla="*/ 622 h 701"/>
              <a:gd name="T34" fmla="*/ 331 w 481"/>
              <a:gd name="T35" fmla="*/ 505 h 701"/>
              <a:gd name="T36" fmla="*/ 356 w 481"/>
              <a:gd name="T37" fmla="*/ 579 h 701"/>
              <a:gd name="T38" fmla="*/ 331 w 481"/>
              <a:gd name="T39" fmla="*/ 471 h 701"/>
              <a:gd name="T40" fmla="*/ 283 w 481"/>
              <a:gd name="T41" fmla="*/ 634 h 701"/>
              <a:gd name="T42" fmla="*/ 405 w 481"/>
              <a:gd name="T43" fmla="*/ 640 h 701"/>
              <a:gd name="T44" fmla="*/ 447 w 481"/>
              <a:gd name="T45" fmla="*/ 492 h 701"/>
              <a:gd name="T46" fmla="*/ 438 w 481"/>
              <a:gd name="T47" fmla="*/ 343 h 701"/>
              <a:gd name="T48" fmla="*/ 470 w 481"/>
              <a:gd name="T49" fmla="*/ 182 h 701"/>
              <a:gd name="T50" fmla="*/ 425 w 481"/>
              <a:gd name="T51" fmla="*/ 38 h 701"/>
              <a:gd name="T52" fmla="*/ 282 w 481"/>
              <a:gd name="T53" fmla="*/ 105 h 701"/>
              <a:gd name="T54" fmla="*/ 357 w 481"/>
              <a:gd name="T55" fmla="*/ 221 h 701"/>
              <a:gd name="T56" fmla="*/ 348 w 481"/>
              <a:gd name="T57" fmla="*/ 144 h 701"/>
              <a:gd name="T58" fmla="*/ 317 w 481"/>
              <a:gd name="T59" fmla="*/ 177 h 701"/>
              <a:gd name="T60" fmla="*/ 330 w 481"/>
              <a:gd name="T61" fmla="*/ 43 h 701"/>
              <a:gd name="T62" fmla="*/ 431 w 481"/>
              <a:gd name="T63" fmla="*/ 126 h 701"/>
              <a:gd name="T64" fmla="*/ 347 w 481"/>
              <a:gd name="T65" fmla="*/ 244 h 701"/>
              <a:gd name="T66" fmla="*/ 163 w 481"/>
              <a:gd name="T67" fmla="*/ 237 h 701"/>
              <a:gd name="T68" fmla="*/ 210 w 481"/>
              <a:gd name="T69" fmla="*/ 210 h 701"/>
              <a:gd name="T70" fmla="*/ 262 w 481"/>
              <a:gd name="T71" fmla="*/ 179 h 701"/>
              <a:gd name="T72" fmla="*/ 207 w 481"/>
              <a:gd name="T73" fmla="*/ 106 h 701"/>
              <a:gd name="T74" fmla="*/ 235 w 481"/>
              <a:gd name="T75" fmla="*/ 89 h 701"/>
              <a:gd name="T76" fmla="*/ 168 w 481"/>
              <a:gd name="T77" fmla="*/ 150 h 701"/>
              <a:gd name="T78" fmla="*/ 137 w 481"/>
              <a:gd name="T79" fmla="*/ 182 h 701"/>
              <a:gd name="T80" fmla="*/ 98 w 481"/>
              <a:gd name="T81" fmla="*/ 183 h 701"/>
              <a:gd name="T82" fmla="*/ 110 w 481"/>
              <a:gd name="T83" fmla="*/ 230 h 701"/>
              <a:gd name="T84" fmla="*/ 136 w 481"/>
              <a:gd name="T85" fmla="*/ 237 h 701"/>
              <a:gd name="T86" fmla="*/ 139 w 481"/>
              <a:gd name="T87" fmla="*/ 303 h 701"/>
              <a:gd name="T88" fmla="*/ 114 w 481"/>
              <a:gd name="T89" fmla="*/ 301 h 701"/>
              <a:gd name="T90" fmla="*/ 110 w 481"/>
              <a:gd name="T91" fmla="*/ 298 h 701"/>
              <a:gd name="T92" fmla="*/ 31 w 481"/>
              <a:gd name="T93" fmla="*/ 292 h 701"/>
              <a:gd name="T94" fmla="*/ 86 w 481"/>
              <a:gd name="T95" fmla="*/ 334 h 701"/>
              <a:gd name="T96" fmla="*/ 292 w 481"/>
              <a:gd name="T97" fmla="*/ 286 h 701"/>
              <a:gd name="T98" fmla="*/ 345 w 481"/>
              <a:gd name="T99" fmla="*/ 335 h 701"/>
              <a:gd name="T100" fmla="*/ 316 w 481"/>
              <a:gd name="T101" fmla="*/ 402 h 701"/>
              <a:gd name="T102" fmla="*/ 376 w 481"/>
              <a:gd name="T103" fmla="*/ 390 h 701"/>
              <a:gd name="T104" fmla="*/ 246 w 481"/>
              <a:gd name="T105" fmla="*/ 386 h 701"/>
              <a:gd name="T106" fmla="*/ 16 w 481"/>
              <a:gd name="T107" fmla="*/ 36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1" h="701">
                <a:moveTo>
                  <a:pt x="131" y="351"/>
                </a:moveTo>
                <a:cubicBezTo>
                  <a:pt x="127" y="357"/>
                  <a:pt x="113" y="377"/>
                  <a:pt x="86" y="367"/>
                </a:cubicBezTo>
                <a:cubicBezTo>
                  <a:pt x="86" y="367"/>
                  <a:pt x="77" y="376"/>
                  <a:pt x="68" y="375"/>
                </a:cubicBezTo>
                <a:cubicBezTo>
                  <a:pt x="68" y="375"/>
                  <a:pt x="58" y="364"/>
                  <a:pt x="48" y="367"/>
                </a:cubicBezTo>
                <a:cubicBezTo>
                  <a:pt x="38" y="370"/>
                  <a:pt x="34" y="381"/>
                  <a:pt x="32" y="384"/>
                </a:cubicBezTo>
                <a:cubicBezTo>
                  <a:pt x="31" y="387"/>
                  <a:pt x="28" y="398"/>
                  <a:pt x="29" y="408"/>
                </a:cubicBezTo>
                <a:cubicBezTo>
                  <a:pt x="29" y="408"/>
                  <a:pt x="29" y="410"/>
                  <a:pt x="31" y="409"/>
                </a:cubicBezTo>
                <a:cubicBezTo>
                  <a:pt x="39" y="405"/>
                  <a:pt x="45" y="404"/>
                  <a:pt x="54" y="408"/>
                </a:cubicBezTo>
                <a:cubicBezTo>
                  <a:pt x="57" y="409"/>
                  <a:pt x="61" y="411"/>
                  <a:pt x="64" y="415"/>
                </a:cubicBezTo>
                <a:cubicBezTo>
                  <a:pt x="64" y="415"/>
                  <a:pt x="75" y="426"/>
                  <a:pt x="84" y="428"/>
                </a:cubicBezTo>
                <a:cubicBezTo>
                  <a:pt x="93" y="431"/>
                  <a:pt x="100" y="427"/>
                  <a:pt x="103" y="425"/>
                </a:cubicBezTo>
                <a:cubicBezTo>
                  <a:pt x="106" y="422"/>
                  <a:pt x="112" y="415"/>
                  <a:pt x="110" y="403"/>
                </a:cubicBezTo>
                <a:cubicBezTo>
                  <a:pt x="107" y="391"/>
                  <a:pt x="97" y="390"/>
                  <a:pt x="94" y="391"/>
                </a:cubicBezTo>
                <a:cubicBezTo>
                  <a:pt x="92" y="391"/>
                  <a:pt x="88" y="393"/>
                  <a:pt x="86" y="398"/>
                </a:cubicBezTo>
                <a:cubicBezTo>
                  <a:pt x="83" y="404"/>
                  <a:pt x="79" y="397"/>
                  <a:pt x="83" y="394"/>
                </a:cubicBezTo>
                <a:cubicBezTo>
                  <a:pt x="86" y="390"/>
                  <a:pt x="88" y="388"/>
                  <a:pt x="88" y="388"/>
                </a:cubicBezTo>
                <a:cubicBezTo>
                  <a:pt x="97" y="382"/>
                  <a:pt x="112" y="390"/>
                  <a:pt x="114" y="400"/>
                </a:cubicBezTo>
                <a:cubicBezTo>
                  <a:pt x="114" y="400"/>
                  <a:pt x="116" y="412"/>
                  <a:pt x="116" y="415"/>
                </a:cubicBezTo>
                <a:cubicBezTo>
                  <a:pt x="116" y="415"/>
                  <a:pt x="123" y="423"/>
                  <a:pt x="129" y="423"/>
                </a:cubicBezTo>
                <a:cubicBezTo>
                  <a:pt x="129" y="423"/>
                  <a:pt x="135" y="424"/>
                  <a:pt x="137" y="418"/>
                </a:cubicBezTo>
                <a:cubicBezTo>
                  <a:pt x="137" y="418"/>
                  <a:pt x="136" y="415"/>
                  <a:pt x="136" y="412"/>
                </a:cubicBezTo>
                <a:cubicBezTo>
                  <a:pt x="135" y="410"/>
                  <a:pt x="134" y="402"/>
                  <a:pt x="139" y="399"/>
                </a:cubicBezTo>
                <a:cubicBezTo>
                  <a:pt x="139" y="399"/>
                  <a:pt x="144" y="391"/>
                  <a:pt x="156" y="392"/>
                </a:cubicBezTo>
                <a:cubicBezTo>
                  <a:pt x="156" y="392"/>
                  <a:pt x="170" y="394"/>
                  <a:pt x="170" y="408"/>
                </a:cubicBezTo>
                <a:cubicBezTo>
                  <a:pt x="170" y="420"/>
                  <a:pt x="152" y="438"/>
                  <a:pt x="157" y="432"/>
                </a:cubicBezTo>
                <a:cubicBezTo>
                  <a:pt x="157" y="432"/>
                  <a:pt x="147" y="441"/>
                  <a:pt x="143" y="443"/>
                </a:cubicBezTo>
                <a:cubicBezTo>
                  <a:pt x="139" y="446"/>
                  <a:pt x="136" y="454"/>
                  <a:pt x="136" y="465"/>
                </a:cubicBezTo>
                <a:cubicBezTo>
                  <a:pt x="136" y="475"/>
                  <a:pt x="137" y="486"/>
                  <a:pt x="137" y="486"/>
                </a:cubicBezTo>
                <a:cubicBezTo>
                  <a:pt x="137" y="486"/>
                  <a:pt x="137" y="496"/>
                  <a:pt x="126" y="497"/>
                </a:cubicBezTo>
                <a:cubicBezTo>
                  <a:pt x="126" y="497"/>
                  <a:pt x="118" y="497"/>
                  <a:pt x="113" y="488"/>
                </a:cubicBezTo>
                <a:cubicBezTo>
                  <a:pt x="113" y="488"/>
                  <a:pt x="111" y="484"/>
                  <a:pt x="111" y="478"/>
                </a:cubicBezTo>
                <a:cubicBezTo>
                  <a:pt x="111" y="478"/>
                  <a:pt x="113" y="473"/>
                  <a:pt x="110" y="471"/>
                </a:cubicBezTo>
                <a:cubicBezTo>
                  <a:pt x="106" y="470"/>
                  <a:pt x="104" y="470"/>
                  <a:pt x="100" y="473"/>
                </a:cubicBezTo>
                <a:cubicBezTo>
                  <a:pt x="100" y="473"/>
                  <a:pt x="94" y="478"/>
                  <a:pt x="92" y="482"/>
                </a:cubicBezTo>
                <a:cubicBezTo>
                  <a:pt x="92" y="482"/>
                  <a:pt x="88" y="492"/>
                  <a:pt x="90" y="500"/>
                </a:cubicBezTo>
                <a:cubicBezTo>
                  <a:pt x="91" y="508"/>
                  <a:pt x="99" y="512"/>
                  <a:pt x="100" y="513"/>
                </a:cubicBezTo>
                <a:cubicBezTo>
                  <a:pt x="98" y="516"/>
                  <a:pt x="97" y="519"/>
                  <a:pt x="97" y="521"/>
                </a:cubicBezTo>
                <a:cubicBezTo>
                  <a:pt x="98" y="529"/>
                  <a:pt x="108" y="534"/>
                  <a:pt x="115" y="536"/>
                </a:cubicBezTo>
                <a:cubicBezTo>
                  <a:pt x="119" y="537"/>
                  <a:pt x="122" y="536"/>
                  <a:pt x="126" y="535"/>
                </a:cubicBezTo>
                <a:cubicBezTo>
                  <a:pt x="126" y="535"/>
                  <a:pt x="135" y="531"/>
                  <a:pt x="137" y="527"/>
                </a:cubicBezTo>
                <a:cubicBezTo>
                  <a:pt x="137" y="527"/>
                  <a:pt x="140" y="523"/>
                  <a:pt x="137" y="519"/>
                </a:cubicBezTo>
                <a:cubicBezTo>
                  <a:pt x="134" y="516"/>
                  <a:pt x="136" y="514"/>
                  <a:pt x="138" y="513"/>
                </a:cubicBezTo>
                <a:cubicBezTo>
                  <a:pt x="138" y="513"/>
                  <a:pt x="142" y="512"/>
                  <a:pt x="143" y="518"/>
                </a:cubicBezTo>
                <a:cubicBezTo>
                  <a:pt x="143" y="518"/>
                  <a:pt x="145" y="522"/>
                  <a:pt x="143" y="527"/>
                </a:cubicBezTo>
                <a:cubicBezTo>
                  <a:pt x="143" y="527"/>
                  <a:pt x="139" y="530"/>
                  <a:pt x="142" y="534"/>
                </a:cubicBezTo>
                <a:cubicBezTo>
                  <a:pt x="142" y="534"/>
                  <a:pt x="155" y="553"/>
                  <a:pt x="168" y="552"/>
                </a:cubicBezTo>
                <a:cubicBezTo>
                  <a:pt x="168" y="552"/>
                  <a:pt x="174" y="553"/>
                  <a:pt x="171" y="561"/>
                </a:cubicBezTo>
                <a:cubicBezTo>
                  <a:pt x="171" y="561"/>
                  <a:pt x="167" y="576"/>
                  <a:pt x="167" y="583"/>
                </a:cubicBezTo>
                <a:cubicBezTo>
                  <a:pt x="168" y="591"/>
                  <a:pt x="169" y="602"/>
                  <a:pt x="178" y="612"/>
                </a:cubicBezTo>
                <a:cubicBezTo>
                  <a:pt x="178" y="612"/>
                  <a:pt x="189" y="625"/>
                  <a:pt x="208" y="626"/>
                </a:cubicBezTo>
                <a:cubicBezTo>
                  <a:pt x="208" y="626"/>
                  <a:pt x="223" y="627"/>
                  <a:pt x="235" y="612"/>
                </a:cubicBezTo>
                <a:cubicBezTo>
                  <a:pt x="235" y="612"/>
                  <a:pt x="246" y="602"/>
                  <a:pt x="240" y="586"/>
                </a:cubicBezTo>
                <a:cubicBezTo>
                  <a:pt x="240" y="586"/>
                  <a:pt x="234" y="576"/>
                  <a:pt x="223" y="584"/>
                </a:cubicBezTo>
                <a:cubicBezTo>
                  <a:pt x="220" y="587"/>
                  <a:pt x="219" y="590"/>
                  <a:pt x="216" y="593"/>
                </a:cubicBezTo>
                <a:cubicBezTo>
                  <a:pt x="213" y="597"/>
                  <a:pt x="207" y="597"/>
                  <a:pt x="203" y="594"/>
                </a:cubicBezTo>
                <a:cubicBezTo>
                  <a:pt x="200" y="591"/>
                  <a:pt x="198" y="588"/>
                  <a:pt x="197" y="583"/>
                </a:cubicBezTo>
                <a:cubicBezTo>
                  <a:pt x="197" y="580"/>
                  <a:pt x="197" y="575"/>
                  <a:pt x="200" y="570"/>
                </a:cubicBezTo>
                <a:cubicBezTo>
                  <a:pt x="200" y="570"/>
                  <a:pt x="208" y="560"/>
                  <a:pt x="218" y="557"/>
                </a:cubicBezTo>
                <a:cubicBezTo>
                  <a:pt x="218" y="557"/>
                  <a:pt x="239" y="551"/>
                  <a:pt x="244" y="544"/>
                </a:cubicBezTo>
                <a:cubicBezTo>
                  <a:pt x="244" y="544"/>
                  <a:pt x="259" y="532"/>
                  <a:pt x="262" y="522"/>
                </a:cubicBezTo>
                <a:cubicBezTo>
                  <a:pt x="262" y="522"/>
                  <a:pt x="269" y="505"/>
                  <a:pt x="265" y="491"/>
                </a:cubicBezTo>
                <a:cubicBezTo>
                  <a:pt x="265" y="491"/>
                  <a:pt x="261" y="473"/>
                  <a:pt x="249" y="466"/>
                </a:cubicBezTo>
                <a:cubicBezTo>
                  <a:pt x="249" y="466"/>
                  <a:pt x="231" y="454"/>
                  <a:pt x="217" y="462"/>
                </a:cubicBezTo>
                <a:cubicBezTo>
                  <a:pt x="217" y="462"/>
                  <a:pt x="204" y="465"/>
                  <a:pt x="203" y="480"/>
                </a:cubicBezTo>
                <a:cubicBezTo>
                  <a:pt x="203" y="480"/>
                  <a:pt x="201" y="489"/>
                  <a:pt x="210" y="492"/>
                </a:cubicBezTo>
                <a:cubicBezTo>
                  <a:pt x="210" y="492"/>
                  <a:pt x="215" y="492"/>
                  <a:pt x="221" y="493"/>
                </a:cubicBezTo>
                <a:cubicBezTo>
                  <a:pt x="221" y="493"/>
                  <a:pt x="230" y="493"/>
                  <a:pt x="230" y="505"/>
                </a:cubicBezTo>
                <a:cubicBezTo>
                  <a:pt x="230" y="505"/>
                  <a:pt x="228" y="523"/>
                  <a:pt x="211" y="527"/>
                </a:cubicBezTo>
                <a:cubicBezTo>
                  <a:pt x="211" y="527"/>
                  <a:pt x="189" y="531"/>
                  <a:pt x="172" y="512"/>
                </a:cubicBezTo>
                <a:cubicBezTo>
                  <a:pt x="172" y="512"/>
                  <a:pt x="159" y="501"/>
                  <a:pt x="159" y="483"/>
                </a:cubicBezTo>
                <a:cubicBezTo>
                  <a:pt x="157" y="452"/>
                  <a:pt x="198" y="419"/>
                  <a:pt x="228" y="423"/>
                </a:cubicBezTo>
                <a:cubicBezTo>
                  <a:pt x="228" y="423"/>
                  <a:pt x="241" y="424"/>
                  <a:pt x="255" y="433"/>
                </a:cubicBezTo>
                <a:cubicBezTo>
                  <a:pt x="255" y="433"/>
                  <a:pt x="290" y="457"/>
                  <a:pt x="299" y="459"/>
                </a:cubicBezTo>
                <a:cubicBezTo>
                  <a:pt x="299" y="459"/>
                  <a:pt x="320" y="466"/>
                  <a:pt x="347" y="457"/>
                </a:cubicBezTo>
                <a:cubicBezTo>
                  <a:pt x="347" y="457"/>
                  <a:pt x="367" y="450"/>
                  <a:pt x="378" y="439"/>
                </a:cubicBezTo>
                <a:cubicBezTo>
                  <a:pt x="378" y="439"/>
                  <a:pt x="404" y="443"/>
                  <a:pt x="416" y="462"/>
                </a:cubicBezTo>
                <a:cubicBezTo>
                  <a:pt x="416" y="462"/>
                  <a:pt x="429" y="479"/>
                  <a:pt x="428" y="504"/>
                </a:cubicBezTo>
                <a:cubicBezTo>
                  <a:pt x="428" y="504"/>
                  <a:pt x="445" y="526"/>
                  <a:pt x="445" y="540"/>
                </a:cubicBezTo>
                <a:cubicBezTo>
                  <a:pt x="445" y="540"/>
                  <a:pt x="444" y="565"/>
                  <a:pt x="431" y="575"/>
                </a:cubicBezTo>
                <a:cubicBezTo>
                  <a:pt x="427" y="578"/>
                  <a:pt x="404" y="597"/>
                  <a:pt x="406" y="596"/>
                </a:cubicBezTo>
                <a:cubicBezTo>
                  <a:pt x="407" y="594"/>
                  <a:pt x="387" y="609"/>
                  <a:pt x="380" y="630"/>
                </a:cubicBezTo>
                <a:cubicBezTo>
                  <a:pt x="380" y="630"/>
                  <a:pt x="375" y="643"/>
                  <a:pt x="381" y="652"/>
                </a:cubicBezTo>
                <a:cubicBezTo>
                  <a:pt x="381" y="652"/>
                  <a:pt x="386" y="662"/>
                  <a:pt x="372" y="666"/>
                </a:cubicBezTo>
                <a:cubicBezTo>
                  <a:pt x="372" y="666"/>
                  <a:pt x="348" y="673"/>
                  <a:pt x="330" y="659"/>
                </a:cubicBezTo>
                <a:cubicBezTo>
                  <a:pt x="330" y="659"/>
                  <a:pt x="312" y="649"/>
                  <a:pt x="308" y="622"/>
                </a:cubicBezTo>
                <a:cubicBezTo>
                  <a:pt x="308" y="622"/>
                  <a:pt x="308" y="606"/>
                  <a:pt x="309" y="601"/>
                </a:cubicBezTo>
                <a:cubicBezTo>
                  <a:pt x="309" y="601"/>
                  <a:pt x="294" y="594"/>
                  <a:pt x="292" y="568"/>
                </a:cubicBezTo>
                <a:cubicBezTo>
                  <a:pt x="292" y="568"/>
                  <a:pt x="291" y="550"/>
                  <a:pt x="303" y="536"/>
                </a:cubicBezTo>
                <a:cubicBezTo>
                  <a:pt x="303" y="536"/>
                  <a:pt x="311" y="527"/>
                  <a:pt x="317" y="524"/>
                </a:cubicBezTo>
                <a:cubicBezTo>
                  <a:pt x="317" y="524"/>
                  <a:pt x="320" y="511"/>
                  <a:pt x="331" y="505"/>
                </a:cubicBezTo>
                <a:cubicBezTo>
                  <a:pt x="331" y="505"/>
                  <a:pt x="337" y="502"/>
                  <a:pt x="353" y="505"/>
                </a:cubicBezTo>
                <a:cubicBezTo>
                  <a:pt x="353" y="505"/>
                  <a:pt x="368" y="507"/>
                  <a:pt x="374" y="524"/>
                </a:cubicBezTo>
                <a:cubicBezTo>
                  <a:pt x="374" y="524"/>
                  <a:pt x="381" y="543"/>
                  <a:pt x="363" y="544"/>
                </a:cubicBezTo>
                <a:cubicBezTo>
                  <a:pt x="363" y="544"/>
                  <a:pt x="350" y="546"/>
                  <a:pt x="348" y="557"/>
                </a:cubicBezTo>
                <a:cubicBezTo>
                  <a:pt x="348" y="557"/>
                  <a:pt x="346" y="570"/>
                  <a:pt x="356" y="579"/>
                </a:cubicBezTo>
                <a:cubicBezTo>
                  <a:pt x="356" y="579"/>
                  <a:pt x="364" y="586"/>
                  <a:pt x="382" y="580"/>
                </a:cubicBezTo>
                <a:cubicBezTo>
                  <a:pt x="382" y="580"/>
                  <a:pt x="400" y="572"/>
                  <a:pt x="402" y="549"/>
                </a:cubicBezTo>
                <a:cubicBezTo>
                  <a:pt x="402" y="549"/>
                  <a:pt x="401" y="530"/>
                  <a:pt x="388" y="518"/>
                </a:cubicBezTo>
                <a:cubicBezTo>
                  <a:pt x="388" y="518"/>
                  <a:pt x="400" y="481"/>
                  <a:pt x="357" y="481"/>
                </a:cubicBezTo>
                <a:cubicBezTo>
                  <a:pt x="357" y="481"/>
                  <a:pt x="344" y="471"/>
                  <a:pt x="331" y="471"/>
                </a:cubicBezTo>
                <a:cubicBezTo>
                  <a:pt x="331" y="471"/>
                  <a:pt x="309" y="470"/>
                  <a:pt x="303" y="484"/>
                </a:cubicBezTo>
                <a:cubicBezTo>
                  <a:pt x="303" y="484"/>
                  <a:pt x="292" y="496"/>
                  <a:pt x="295" y="514"/>
                </a:cubicBezTo>
                <a:cubicBezTo>
                  <a:pt x="295" y="514"/>
                  <a:pt x="271" y="522"/>
                  <a:pt x="267" y="558"/>
                </a:cubicBezTo>
                <a:cubicBezTo>
                  <a:pt x="267" y="571"/>
                  <a:pt x="271" y="588"/>
                  <a:pt x="282" y="596"/>
                </a:cubicBezTo>
                <a:cubicBezTo>
                  <a:pt x="282" y="596"/>
                  <a:pt x="278" y="614"/>
                  <a:pt x="283" y="634"/>
                </a:cubicBezTo>
                <a:cubicBezTo>
                  <a:pt x="283" y="634"/>
                  <a:pt x="292" y="664"/>
                  <a:pt x="314" y="679"/>
                </a:cubicBezTo>
                <a:cubicBezTo>
                  <a:pt x="314" y="679"/>
                  <a:pt x="329" y="691"/>
                  <a:pt x="348" y="694"/>
                </a:cubicBezTo>
                <a:cubicBezTo>
                  <a:pt x="348" y="694"/>
                  <a:pt x="372" y="701"/>
                  <a:pt x="394" y="690"/>
                </a:cubicBezTo>
                <a:cubicBezTo>
                  <a:pt x="394" y="690"/>
                  <a:pt x="418" y="674"/>
                  <a:pt x="425" y="664"/>
                </a:cubicBezTo>
                <a:cubicBezTo>
                  <a:pt x="425" y="664"/>
                  <a:pt x="404" y="655"/>
                  <a:pt x="405" y="640"/>
                </a:cubicBezTo>
                <a:cubicBezTo>
                  <a:pt x="405" y="640"/>
                  <a:pt x="406" y="624"/>
                  <a:pt x="424" y="612"/>
                </a:cubicBezTo>
                <a:cubicBezTo>
                  <a:pt x="424" y="612"/>
                  <a:pt x="445" y="600"/>
                  <a:pt x="450" y="598"/>
                </a:cubicBezTo>
                <a:cubicBezTo>
                  <a:pt x="450" y="598"/>
                  <a:pt x="467" y="585"/>
                  <a:pt x="471" y="568"/>
                </a:cubicBezTo>
                <a:cubicBezTo>
                  <a:pt x="471" y="568"/>
                  <a:pt x="481" y="548"/>
                  <a:pt x="470" y="519"/>
                </a:cubicBezTo>
                <a:cubicBezTo>
                  <a:pt x="470" y="519"/>
                  <a:pt x="459" y="500"/>
                  <a:pt x="447" y="492"/>
                </a:cubicBezTo>
                <a:cubicBezTo>
                  <a:pt x="447" y="492"/>
                  <a:pt x="449" y="460"/>
                  <a:pt x="440" y="447"/>
                </a:cubicBezTo>
                <a:cubicBezTo>
                  <a:pt x="440" y="447"/>
                  <a:pt x="427" y="424"/>
                  <a:pt x="404" y="415"/>
                </a:cubicBezTo>
                <a:cubicBezTo>
                  <a:pt x="404" y="415"/>
                  <a:pt x="397" y="411"/>
                  <a:pt x="398" y="405"/>
                </a:cubicBezTo>
                <a:cubicBezTo>
                  <a:pt x="398" y="405"/>
                  <a:pt x="428" y="387"/>
                  <a:pt x="438" y="356"/>
                </a:cubicBezTo>
                <a:cubicBezTo>
                  <a:pt x="440" y="351"/>
                  <a:pt x="440" y="348"/>
                  <a:pt x="438" y="343"/>
                </a:cubicBezTo>
                <a:cubicBezTo>
                  <a:pt x="425" y="314"/>
                  <a:pt x="398" y="297"/>
                  <a:pt x="398" y="297"/>
                </a:cubicBezTo>
                <a:cubicBezTo>
                  <a:pt x="397" y="290"/>
                  <a:pt x="404" y="287"/>
                  <a:pt x="404" y="287"/>
                </a:cubicBezTo>
                <a:cubicBezTo>
                  <a:pt x="427" y="277"/>
                  <a:pt x="440" y="254"/>
                  <a:pt x="440" y="254"/>
                </a:cubicBezTo>
                <a:cubicBezTo>
                  <a:pt x="449" y="241"/>
                  <a:pt x="447" y="209"/>
                  <a:pt x="447" y="209"/>
                </a:cubicBezTo>
                <a:cubicBezTo>
                  <a:pt x="459" y="201"/>
                  <a:pt x="470" y="182"/>
                  <a:pt x="470" y="182"/>
                </a:cubicBezTo>
                <a:cubicBezTo>
                  <a:pt x="481" y="153"/>
                  <a:pt x="471" y="133"/>
                  <a:pt x="471" y="133"/>
                </a:cubicBezTo>
                <a:cubicBezTo>
                  <a:pt x="467" y="116"/>
                  <a:pt x="450" y="104"/>
                  <a:pt x="450" y="104"/>
                </a:cubicBezTo>
                <a:cubicBezTo>
                  <a:pt x="445" y="102"/>
                  <a:pt x="424" y="89"/>
                  <a:pt x="424" y="89"/>
                </a:cubicBezTo>
                <a:cubicBezTo>
                  <a:pt x="406" y="77"/>
                  <a:pt x="405" y="62"/>
                  <a:pt x="405" y="62"/>
                </a:cubicBezTo>
                <a:cubicBezTo>
                  <a:pt x="404" y="47"/>
                  <a:pt x="425" y="38"/>
                  <a:pt x="425" y="38"/>
                </a:cubicBezTo>
                <a:cubicBezTo>
                  <a:pt x="418" y="27"/>
                  <a:pt x="394" y="11"/>
                  <a:pt x="394" y="11"/>
                </a:cubicBezTo>
                <a:cubicBezTo>
                  <a:pt x="372" y="0"/>
                  <a:pt x="348" y="7"/>
                  <a:pt x="348" y="7"/>
                </a:cubicBezTo>
                <a:cubicBezTo>
                  <a:pt x="329" y="10"/>
                  <a:pt x="314" y="22"/>
                  <a:pt x="314" y="22"/>
                </a:cubicBezTo>
                <a:cubicBezTo>
                  <a:pt x="292" y="37"/>
                  <a:pt x="283" y="68"/>
                  <a:pt x="283" y="68"/>
                </a:cubicBezTo>
                <a:cubicBezTo>
                  <a:pt x="278" y="88"/>
                  <a:pt x="282" y="105"/>
                  <a:pt x="282" y="105"/>
                </a:cubicBezTo>
                <a:cubicBezTo>
                  <a:pt x="271" y="114"/>
                  <a:pt x="267" y="130"/>
                  <a:pt x="267" y="144"/>
                </a:cubicBezTo>
                <a:cubicBezTo>
                  <a:pt x="271" y="179"/>
                  <a:pt x="295" y="188"/>
                  <a:pt x="295" y="188"/>
                </a:cubicBezTo>
                <a:cubicBezTo>
                  <a:pt x="292" y="205"/>
                  <a:pt x="303" y="218"/>
                  <a:pt x="303" y="218"/>
                </a:cubicBezTo>
                <a:cubicBezTo>
                  <a:pt x="309" y="232"/>
                  <a:pt x="331" y="231"/>
                  <a:pt x="331" y="231"/>
                </a:cubicBezTo>
                <a:cubicBezTo>
                  <a:pt x="344" y="231"/>
                  <a:pt x="357" y="221"/>
                  <a:pt x="357" y="221"/>
                </a:cubicBezTo>
                <a:cubicBezTo>
                  <a:pt x="400" y="220"/>
                  <a:pt x="388" y="184"/>
                  <a:pt x="388" y="184"/>
                </a:cubicBezTo>
                <a:cubicBezTo>
                  <a:pt x="401" y="172"/>
                  <a:pt x="402" y="152"/>
                  <a:pt x="402" y="152"/>
                </a:cubicBezTo>
                <a:cubicBezTo>
                  <a:pt x="400" y="129"/>
                  <a:pt x="382" y="122"/>
                  <a:pt x="382" y="122"/>
                </a:cubicBezTo>
                <a:cubicBezTo>
                  <a:pt x="364" y="115"/>
                  <a:pt x="356" y="123"/>
                  <a:pt x="356" y="123"/>
                </a:cubicBezTo>
                <a:cubicBezTo>
                  <a:pt x="346" y="131"/>
                  <a:pt x="348" y="144"/>
                  <a:pt x="348" y="144"/>
                </a:cubicBezTo>
                <a:cubicBezTo>
                  <a:pt x="350" y="155"/>
                  <a:pt x="363" y="157"/>
                  <a:pt x="363" y="157"/>
                </a:cubicBezTo>
                <a:cubicBezTo>
                  <a:pt x="381" y="159"/>
                  <a:pt x="374" y="177"/>
                  <a:pt x="374" y="177"/>
                </a:cubicBezTo>
                <a:cubicBezTo>
                  <a:pt x="368" y="194"/>
                  <a:pt x="353" y="196"/>
                  <a:pt x="353" y="196"/>
                </a:cubicBezTo>
                <a:cubicBezTo>
                  <a:pt x="337" y="200"/>
                  <a:pt x="331" y="196"/>
                  <a:pt x="331" y="196"/>
                </a:cubicBezTo>
                <a:cubicBezTo>
                  <a:pt x="320" y="190"/>
                  <a:pt x="317" y="177"/>
                  <a:pt x="317" y="177"/>
                </a:cubicBezTo>
                <a:cubicBezTo>
                  <a:pt x="311" y="175"/>
                  <a:pt x="303" y="165"/>
                  <a:pt x="303" y="165"/>
                </a:cubicBezTo>
                <a:cubicBezTo>
                  <a:pt x="291" y="151"/>
                  <a:pt x="292" y="133"/>
                  <a:pt x="292" y="133"/>
                </a:cubicBezTo>
                <a:cubicBezTo>
                  <a:pt x="294" y="107"/>
                  <a:pt x="309" y="100"/>
                  <a:pt x="309" y="100"/>
                </a:cubicBezTo>
                <a:cubicBezTo>
                  <a:pt x="308" y="96"/>
                  <a:pt x="308" y="79"/>
                  <a:pt x="308" y="79"/>
                </a:cubicBezTo>
                <a:cubicBezTo>
                  <a:pt x="312" y="52"/>
                  <a:pt x="330" y="43"/>
                  <a:pt x="330" y="43"/>
                </a:cubicBezTo>
                <a:cubicBezTo>
                  <a:pt x="348" y="28"/>
                  <a:pt x="372" y="36"/>
                  <a:pt x="372" y="36"/>
                </a:cubicBezTo>
                <a:cubicBezTo>
                  <a:pt x="386" y="39"/>
                  <a:pt x="381" y="49"/>
                  <a:pt x="381" y="49"/>
                </a:cubicBezTo>
                <a:cubicBezTo>
                  <a:pt x="375" y="58"/>
                  <a:pt x="380" y="71"/>
                  <a:pt x="380" y="71"/>
                </a:cubicBezTo>
                <a:cubicBezTo>
                  <a:pt x="387" y="92"/>
                  <a:pt x="407" y="107"/>
                  <a:pt x="406" y="106"/>
                </a:cubicBezTo>
                <a:cubicBezTo>
                  <a:pt x="404" y="104"/>
                  <a:pt x="427" y="123"/>
                  <a:pt x="431" y="126"/>
                </a:cubicBezTo>
                <a:cubicBezTo>
                  <a:pt x="444" y="136"/>
                  <a:pt x="445" y="161"/>
                  <a:pt x="445" y="161"/>
                </a:cubicBezTo>
                <a:cubicBezTo>
                  <a:pt x="445" y="175"/>
                  <a:pt x="428" y="197"/>
                  <a:pt x="428" y="197"/>
                </a:cubicBezTo>
                <a:cubicBezTo>
                  <a:pt x="429" y="223"/>
                  <a:pt x="416" y="240"/>
                  <a:pt x="416" y="240"/>
                </a:cubicBezTo>
                <a:cubicBezTo>
                  <a:pt x="404" y="258"/>
                  <a:pt x="378" y="262"/>
                  <a:pt x="378" y="262"/>
                </a:cubicBezTo>
                <a:cubicBezTo>
                  <a:pt x="367" y="251"/>
                  <a:pt x="347" y="244"/>
                  <a:pt x="347" y="244"/>
                </a:cubicBezTo>
                <a:cubicBezTo>
                  <a:pt x="320" y="236"/>
                  <a:pt x="299" y="243"/>
                  <a:pt x="299" y="243"/>
                </a:cubicBezTo>
                <a:cubicBezTo>
                  <a:pt x="290" y="245"/>
                  <a:pt x="255" y="269"/>
                  <a:pt x="255" y="269"/>
                </a:cubicBezTo>
                <a:cubicBezTo>
                  <a:pt x="241" y="278"/>
                  <a:pt x="230" y="278"/>
                  <a:pt x="230" y="278"/>
                </a:cubicBezTo>
                <a:cubicBezTo>
                  <a:pt x="220" y="279"/>
                  <a:pt x="211" y="278"/>
                  <a:pt x="203" y="274"/>
                </a:cubicBezTo>
                <a:cubicBezTo>
                  <a:pt x="188" y="267"/>
                  <a:pt x="169" y="253"/>
                  <a:pt x="163" y="237"/>
                </a:cubicBezTo>
                <a:cubicBezTo>
                  <a:pt x="158" y="221"/>
                  <a:pt x="161" y="201"/>
                  <a:pt x="172" y="190"/>
                </a:cubicBezTo>
                <a:cubicBezTo>
                  <a:pt x="189" y="170"/>
                  <a:pt x="211" y="175"/>
                  <a:pt x="211" y="175"/>
                </a:cubicBezTo>
                <a:cubicBezTo>
                  <a:pt x="228" y="179"/>
                  <a:pt x="230" y="197"/>
                  <a:pt x="230" y="197"/>
                </a:cubicBezTo>
                <a:cubicBezTo>
                  <a:pt x="230" y="208"/>
                  <a:pt x="221" y="209"/>
                  <a:pt x="221" y="209"/>
                </a:cubicBezTo>
                <a:cubicBezTo>
                  <a:pt x="215" y="209"/>
                  <a:pt x="210" y="210"/>
                  <a:pt x="210" y="210"/>
                </a:cubicBezTo>
                <a:cubicBezTo>
                  <a:pt x="201" y="213"/>
                  <a:pt x="203" y="221"/>
                  <a:pt x="203" y="221"/>
                </a:cubicBezTo>
                <a:cubicBezTo>
                  <a:pt x="204" y="236"/>
                  <a:pt x="217" y="239"/>
                  <a:pt x="217" y="239"/>
                </a:cubicBezTo>
                <a:cubicBezTo>
                  <a:pt x="231" y="248"/>
                  <a:pt x="249" y="236"/>
                  <a:pt x="249" y="236"/>
                </a:cubicBezTo>
                <a:cubicBezTo>
                  <a:pt x="261" y="228"/>
                  <a:pt x="265" y="210"/>
                  <a:pt x="265" y="210"/>
                </a:cubicBezTo>
                <a:cubicBezTo>
                  <a:pt x="269" y="197"/>
                  <a:pt x="262" y="179"/>
                  <a:pt x="262" y="179"/>
                </a:cubicBezTo>
                <a:cubicBezTo>
                  <a:pt x="259" y="170"/>
                  <a:pt x="244" y="157"/>
                  <a:pt x="244" y="157"/>
                </a:cubicBezTo>
                <a:cubicBezTo>
                  <a:pt x="239" y="150"/>
                  <a:pt x="218" y="144"/>
                  <a:pt x="218" y="144"/>
                </a:cubicBezTo>
                <a:cubicBezTo>
                  <a:pt x="208" y="142"/>
                  <a:pt x="200" y="132"/>
                  <a:pt x="200" y="132"/>
                </a:cubicBezTo>
                <a:cubicBezTo>
                  <a:pt x="196" y="126"/>
                  <a:pt x="197" y="121"/>
                  <a:pt x="197" y="117"/>
                </a:cubicBezTo>
                <a:cubicBezTo>
                  <a:pt x="199" y="113"/>
                  <a:pt x="203" y="108"/>
                  <a:pt x="207" y="106"/>
                </a:cubicBezTo>
                <a:cubicBezTo>
                  <a:pt x="209" y="105"/>
                  <a:pt x="211" y="105"/>
                  <a:pt x="213" y="106"/>
                </a:cubicBezTo>
                <a:cubicBezTo>
                  <a:pt x="217" y="107"/>
                  <a:pt x="218" y="109"/>
                  <a:pt x="219" y="112"/>
                </a:cubicBezTo>
                <a:cubicBezTo>
                  <a:pt x="221" y="115"/>
                  <a:pt x="223" y="117"/>
                  <a:pt x="223" y="117"/>
                </a:cubicBezTo>
                <a:cubicBezTo>
                  <a:pt x="234" y="126"/>
                  <a:pt x="240" y="115"/>
                  <a:pt x="240" y="115"/>
                </a:cubicBezTo>
                <a:cubicBezTo>
                  <a:pt x="246" y="100"/>
                  <a:pt x="235" y="89"/>
                  <a:pt x="235" y="89"/>
                </a:cubicBezTo>
                <a:cubicBezTo>
                  <a:pt x="223" y="75"/>
                  <a:pt x="208" y="76"/>
                  <a:pt x="208" y="76"/>
                </a:cubicBezTo>
                <a:cubicBezTo>
                  <a:pt x="189" y="76"/>
                  <a:pt x="178" y="89"/>
                  <a:pt x="178" y="89"/>
                </a:cubicBezTo>
                <a:cubicBezTo>
                  <a:pt x="169" y="99"/>
                  <a:pt x="168" y="110"/>
                  <a:pt x="167" y="118"/>
                </a:cubicBezTo>
                <a:cubicBezTo>
                  <a:pt x="167" y="126"/>
                  <a:pt x="171" y="141"/>
                  <a:pt x="171" y="141"/>
                </a:cubicBezTo>
                <a:cubicBezTo>
                  <a:pt x="174" y="149"/>
                  <a:pt x="168" y="150"/>
                  <a:pt x="168" y="150"/>
                </a:cubicBezTo>
                <a:cubicBezTo>
                  <a:pt x="155" y="148"/>
                  <a:pt x="142" y="168"/>
                  <a:pt x="142" y="168"/>
                </a:cubicBezTo>
                <a:cubicBezTo>
                  <a:pt x="139" y="171"/>
                  <a:pt x="143" y="175"/>
                  <a:pt x="143" y="175"/>
                </a:cubicBezTo>
                <a:cubicBezTo>
                  <a:pt x="145" y="180"/>
                  <a:pt x="143" y="184"/>
                  <a:pt x="143" y="184"/>
                </a:cubicBezTo>
                <a:cubicBezTo>
                  <a:pt x="142" y="190"/>
                  <a:pt x="138" y="188"/>
                  <a:pt x="138" y="188"/>
                </a:cubicBezTo>
                <a:cubicBezTo>
                  <a:pt x="136" y="188"/>
                  <a:pt x="134" y="186"/>
                  <a:pt x="137" y="182"/>
                </a:cubicBezTo>
                <a:cubicBezTo>
                  <a:pt x="140" y="178"/>
                  <a:pt x="137" y="174"/>
                  <a:pt x="137" y="174"/>
                </a:cubicBezTo>
                <a:cubicBezTo>
                  <a:pt x="135" y="171"/>
                  <a:pt x="126" y="166"/>
                  <a:pt x="126" y="166"/>
                </a:cubicBezTo>
                <a:cubicBezTo>
                  <a:pt x="122" y="165"/>
                  <a:pt x="118" y="164"/>
                  <a:pt x="113" y="165"/>
                </a:cubicBezTo>
                <a:cubicBezTo>
                  <a:pt x="107" y="166"/>
                  <a:pt x="103" y="170"/>
                  <a:pt x="99" y="175"/>
                </a:cubicBezTo>
                <a:cubicBezTo>
                  <a:pt x="97" y="178"/>
                  <a:pt x="97" y="180"/>
                  <a:pt x="98" y="183"/>
                </a:cubicBezTo>
                <a:cubicBezTo>
                  <a:pt x="98" y="185"/>
                  <a:pt x="99" y="187"/>
                  <a:pt x="100" y="188"/>
                </a:cubicBezTo>
                <a:cubicBezTo>
                  <a:pt x="99" y="189"/>
                  <a:pt x="91" y="194"/>
                  <a:pt x="90" y="202"/>
                </a:cubicBezTo>
                <a:cubicBezTo>
                  <a:pt x="89" y="207"/>
                  <a:pt x="89" y="213"/>
                  <a:pt x="92" y="218"/>
                </a:cubicBezTo>
                <a:cubicBezTo>
                  <a:pt x="93" y="222"/>
                  <a:pt x="97" y="226"/>
                  <a:pt x="100" y="229"/>
                </a:cubicBezTo>
                <a:cubicBezTo>
                  <a:pt x="104" y="232"/>
                  <a:pt x="106" y="232"/>
                  <a:pt x="110" y="230"/>
                </a:cubicBezTo>
                <a:cubicBezTo>
                  <a:pt x="113" y="228"/>
                  <a:pt x="111" y="223"/>
                  <a:pt x="111" y="223"/>
                </a:cubicBezTo>
                <a:cubicBezTo>
                  <a:pt x="111" y="218"/>
                  <a:pt x="113" y="213"/>
                  <a:pt x="113" y="213"/>
                </a:cubicBezTo>
                <a:cubicBezTo>
                  <a:pt x="118" y="204"/>
                  <a:pt x="126" y="205"/>
                  <a:pt x="126" y="205"/>
                </a:cubicBezTo>
                <a:cubicBezTo>
                  <a:pt x="137" y="205"/>
                  <a:pt x="137" y="215"/>
                  <a:pt x="137" y="215"/>
                </a:cubicBezTo>
                <a:cubicBezTo>
                  <a:pt x="137" y="215"/>
                  <a:pt x="136" y="226"/>
                  <a:pt x="136" y="237"/>
                </a:cubicBezTo>
                <a:cubicBezTo>
                  <a:pt x="136" y="247"/>
                  <a:pt x="139" y="256"/>
                  <a:pt x="143" y="258"/>
                </a:cubicBezTo>
                <a:cubicBezTo>
                  <a:pt x="147" y="261"/>
                  <a:pt x="157" y="269"/>
                  <a:pt x="157" y="269"/>
                </a:cubicBezTo>
                <a:cubicBezTo>
                  <a:pt x="152" y="264"/>
                  <a:pt x="170" y="281"/>
                  <a:pt x="170" y="293"/>
                </a:cubicBezTo>
                <a:cubicBezTo>
                  <a:pt x="170" y="307"/>
                  <a:pt x="156" y="310"/>
                  <a:pt x="156" y="310"/>
                </a:cubicBezTo>
                <a:cubicBezTo>
                  <a:pt x="144" y="310"/>
                  <a:pt x="139" y="303"/>
                  <a:pt x="139" y="303"/>
                </a:cubicBezTo>
                <a:cubicBezTo>
                  <a:pt x="134" y="299"/>
                  <a:pt x="135" y="291"/>
                  <a:pt x="136" y="289"/>
                </a:cubicBezTo>
                <a:cubicBezTo>
                  <a:pt x="136" y="287"/>
                  <a:pt x="137" y="283"/>
                  <a:pt x="137" y="283"/>
                </a:cubicBezTo>
                <a:cubicBezTo>
                  <a:pt x="135" y="277"/>
                  <a:pt x="129" y="279"/>
                  <a:pt x="129" y="279"/>
                </a:cubicBezTo>
                <a:cubicBezTo>
                  <a:pt x="123" y="279"/>
                  <a:pt x="116" y="286"/>
                  <a:pt x="116" y="286"/>
                </a:cubicBezTo>
                <a:cubicBezTo>
                  <a:pt x="116" y="290"/>
                  <a:pt x="114" y="301"/>
                  <a:pt x="114" y="301"/>
                </a:cubicBezTo>
                <a:cubicBezTo>
                  <a:pt x="112" y="311"/>
                  <a:pt x="97" y="320"/>
                  <a:pt x="88" y="313"/>
                </a:cubicBezTo>
                <a:cubicBezTo>
                  <a:pt x="88" y="313"/>
                  <a:pt x="86" y="311"/>
                  <a:pt x="83" y="308"/>
                </a:cubicBezTo>
                <a:cubicBezTo>
                  <a:pt x="79" y="304"/>
                  <a:pt x="83" y="298"/>
                  <a:pt x="86" y="303"/>
                </a:cubicBezTo>
                <a:cubicBezTo>
                  <a:pt x="88" y="308"/>
                  <a:pt x="92" y="310"/>
                  <a:pt x="94" y="311"/>
                </a:cubicBezTo>
                <a:cubicBezTo>
                  <a:pt x="97" y="311"/>
                  <a:pt x="107" y="310"/>
                  <a:pt x="110" y="298"/>
                </a:cubicBezTo>
                <a:cubicBezTo>
                  <a:pt x="112" y="286"/>
                  <a:pt x="106" y="280"/>
                  <a:pt x="103" y="277"/>
                </a:cubicBezTo>
                <a:cubicBezTo>
                  <a:pt x="100" y="274"/>
                  <a:pt x="93" y="271"/>
                  <a:pt x="84" y="273"/>
                </a:cubicBezTo>
                <a:cubicBezTo>
                  <a:pt x="75" y="275"/>
                  <a:pt x="64" y="287"/>
                  <a:pt x="64" y="287"/>
                </a:cubicBezTo>
                <a:cubicBezTo>
                  <a:pt x="61" y="290"/>
                  <a:pt x="57" y="293"/>
                  <a:pt x="54" y="294"/>
                </a:cubicBezTo>
                <a:cubicBezTo>
                  <a:pt x="45" y="298"/>
                  <a:pt x="39" y="296"/>
                  <a:pt x="31" y="292"/>
                </a:cubicBezTo>
                <a:cubicBezTo>
                  <a:pt x="29" y="292"/>
                  <a:pt x="29" y="294"/>
                  <a:pt x="29" y="294"/>
                </a:cubicBezTo>
                <a:cubicBezTo>
                  <a:pt x="28" y="304"/>
                  <a:pt x="31" y="314"/>
                  <a:pt x="32" y="317"/>
                </a:cubicBezTo>
                <a:cubicBezTo>
                  <a:pt x="34" y="321"/>
                  <a:pt x="38" y="331"/>
                  <a:pt x="48" y="334"/>
                </a:cubicBezTo>
                <a:cubicBezTo>
                  <a:pt x="58" y="337"/>
                  <a:pt x="68" y="327"/>
                  <a:pt x="68" y="327"/>
                </a:cubicBezTo>
                <a:cubicBezTo>
                  <a:pt x="77" y="326"/>
                  <a:pt x="86" y="334"/>
                  <a:pt x="86" y="334"/>
                </a:cubicBezTo>
                <a:cubicBezTo>
                  <a:pt x="113" y="324"/>
                  <a:pt x="127" y="344"/>
                  <a:pt x="131" y="351"/>
                </a:cubicBezTo>
                <a:close/>
                <a:moveTo>
                  <a:pt x="401" y="333"/>
                </a:moveTo>
                <a:cubicBezTo>
                  <a:pt x="395" y="318"/>
                  <a:pt x="376" y="309"/>
                  <a:pt x="376" y="309"/>
                </a:cubicBezTo>
                <a:cubicBezTo>
                  <a:pt x="365" y="284"/>
                  <a:pt x="351" y="270"/>
                  <a:pt x="323" y="271"/>
                </a:cubicBezTo>
                <a:cubicBezTo>
                  <a:pt x="311" y="271"/>
                  <a:pt x="300" y="276"/>
                  <a:pt x="292" y="286"/>
                </a:cubicBezTo>
                <a:cubicBezTo>
                  <a:pt x="289" y="291"/>
                  <a:pt x="287" y="297"/>
                  <a:pt x="288" y="304"/>
                </a:cubicBezTo>
                <a:cubicBezTo>
                  <a:pt x="291" y="316"/>
                  <a:pt x="304" y="318"/>
                  <a:pt x="309" y="307"/>
                </a:cubicBezTo>
                <a:cubicBezTo>
                  <a:pt x="310" y="304"/>
                  <a:pt x="312" y="300"/>
                  <a:pt x="316" y="298"/>
                </a:cubicBezTo>
                <a:cubicBezTo>
                  <a:pt x="320" y="294"/>
                  <a:pt x="325" y="293"/>
                  <a:pt x="329" y="294"/>
                </a:cubicBezTo>
                <a:cubicBezTo>
                  <a:pt x="348" y="297"/>
                  <a:pt x="356" y="321"/>
                  <a:pt x="345" y="335"/>
                </a:cubicBezTo>
                <a:cubicBezTo>
                  <a:pt x="341" y="340"/>
                  <a:pt x="336" y="343"/>
                  <a:pt x="330" y="348"/>
                </a:cubicBezTo>
                <a:cubicBezTo>
                  <a:pt x="328" y="350"/>
                  <a:pt x="328" y="349"/>
                  <a:pt x="330" y="351"/>
                </a:cubicBezTo>
                <a:cubicBezTo>
                  <a:pt x="336" y="356"/>
                  <a:pt x="341" y="360"/>
                  <a:pt x="345" y="364"/>
                </a:cubicBezTo>
                <a:cubicBezTo>
                  <a:pt x="356" y="378"/>
                  <a:pt x="348" y="402"/>
                  <a:pt x="329" y="405"/>
                </a:cubicBezTo>
                <a:cubicBezTo>
                  <a:pt x="325" y="406"/>
                  <a:pt x="320" y="405"/>
                  <a:pt x="316" y="402"/>
                </a:cubicBezTo>
                <a:cubicBezTo>
                  <a:pt x="312" y="399"/>
                  <a:pt x="310" y="395"/>
                  <a:pt x="309" y="392"/>
                </a:cubicBezTo>
                <a:cubicBezTo>
                  <a:pt x="304" y="381"/>
                  <a:pt x="291" y="383"/>
                  <a:pt x="288" y="395"/>
                </a:cubicBezTo>
                <a:cubicBezTo>
                  <a:pt x="287" y="402"/>
                  <a:pt x="289" y="408"/>
                  <a:pt x="292" y="413"/>
                </a:cubicBezTo>
                <a:cubicBezTo>
                  <a:pt x="300" y="423"/>
                  <a:pt x="311" y="428"/>
                  <a:pt x="323" y="428"/>
                </a:cubicBezTo>
                <a:cubicBezTo>
                  <a:pt x="351" y="430"/>
                  <a:pt x="365" y="415"/>
                  <a:pt x="376" y="390"/>
                </a:cubicBezTo>
                <a:cubicBezTo>
                  <a:pt x="376" y="390"/>
                  <a:pt x="395" y="381"/>
                  <a:pt x="401" y="366"/>
                </a:cubicBezTo>
                <a:cubicBezTo>
                  <a:pt x="406" y="358"/>
                  <a:pt x="406" y="341"/>
                  <a:pt x="401" y="333"/>
                </a:cubicBezTo>
                <a:close/>
                <a:moveTo>
                  <a:pt x="179" y="350"/>
                </a:moveTo>
                <a:cubicBezTo>
                  <a:pt x="179" y="350"/>
                  <a:pt x="205" y="363"/>
                  <a:pt x="215" y="386"/>
                </a:cubicBezTo>
                <a:cubicBezTo>
                  <a:pt x="221" y="382"/>
                  <a:pt x="240" y="382"/>
                  <a:pt x="246" y="386"/>
                </a:cubicBezTo>
                <a:cubicBezTo>
                  <a:pt x="256" y="363"/>
                  <a:pt x="282" y="350"/>
                  <a:pt x="282" y="350"/>
                </a:cubicBezTo>
                <a:cubicBezTo>
                  <a:pt x="253" y="335"/>
                  <a:pt x="246" y="315"/>
                  <a:pt x="246" y="315"/>
                </a:cubicBezTo>
                <a:cubicBezTo>
                  <a:pt x="242" y="317"/>
                  <a:pt x="219" y="317"/>
                  <a:pt x="215" y="315"/>
                </a:cubicBezTo>
                <a:cubicBezTo>
                  <a:pt x="215" y="315"/>
                  <a:pt x="208" y="335"/>
                  <a:pt x="179" y="350"/>
                </a:cubicBezTo>
                <a:close/>
                <a:moveTo>
                  <a:pt x="16" y="366"/>
                </a:moveTo>
                <a:cubicBezTo>
                  <a:pt x="25" y="366"/>
                  <a:pt x="32" y="358"/>
                  <a:pt x="32" y="349"/>
                </a:cubicBezTo>
                <a:cubicBezTo>
                  <a:pt x="32" y="341"/>
                  <a:pt x="25" y="333"/>
                  <a:pt x="16" y="333"/>
                </a:cubicBezTo>
                <a:cubicBezTo>
                  <a:pt x="7" y="333"/>
                  <a:pt x="0" y="341"/>
                  <a:pt x="0" y="349"/>
                </a:cubicBezTo>
                <a:cubicBezTo>
                  <a:pt x="0" y="358"/>
                  <a:pt x="7" y="366"/>
                  <a:pt x="16" y="366"/>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2" name="TextBox 21"/>
          <p:cNvSpPr txBox="1"/>
          <p:nvPr/>
        </p:nvSpPr>
        <p:spPr>
          <a:xfrm>
            <a:off x="1205020" y="613152"/>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800" advTm="6937">
        <p14:pan dir="u"/>
      </p:transition>
    </mc:Choice>
    <mc:Fallback xmlns="">
      <p:transition spd="slow" advTm="6937">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33000">
                                          <p:cBhvr additive="base">
                                            <p:cTn id="7" dur="500" fill="hold"/>
                                            <p:tgtEl>
                                              <p:spTgt spid="21"/>
                                            </p:tgtEl>
                                            <p:attrNameLst>
                                              <p:attrName>ppt_x</p:attrName>
                                            </p:attrNameLst>
                                          </p:cBhvr>
                                          <p:tavLst>
                                            <p:tav tm="0">
                                              <p:val>
                                                <p:strVal val="0-#ppt_w/2"/>
                                              </p:val>
                                            </p:tav>
                                            <p:tav tm="100000">
                                              <p:val>
                                                <p:strVal val="#ppt_x"/>
                                              </p:val>
                                            </p:tav>
                                          </p:tavLst>
                                        </p:anim>
                                        <p:anim calcmode="lin" valueType="num" p14:bounceEnd="33000">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2"/>
                                            </p:tgtEl>
                                            <p:attrNameLst>
                                              <p:attrName>ppt_y</p:attrName>
                                            </p:attrNameLst>
                                          </p:cBhvr>
                                          <p:tavLst>
                                            <p:tav tm="0">
                                              <p:val>
                                                <p:strVal val="#ppt_y"/>
                                              </p:val>
                                            </p:tav>
                                            <p:tav tm="100000">
                                              <p:val>
                                                <p:strVal val="#ppt_y"/>
                                              </p:val>
                                            </p:tav>
                                          </p:tavLst>
                                        </p:anim>
                                        <p:anim calcmode="lin" valueType="num">
                                          <p:cBhvr>
                                            <p:cTn id="13"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2"/>
                                            </p:tgtEl>
                                          </p:cBhvr>
                                        </p:animEffect>
                                      </p:childTnLst>
                                    </p:cTn>
                                  </p:par>
                                </p:childTnLst>
                              </p:cTn>
                            </p:par>
                            <p:par>
                              <p:cTn id="16" fill="hold">
                                <p:stCondLst>
                                  <p:cond delay="800"/>
                                </p:stCondLst>
                                <p:childTnLst>
                                  <p:par>
                                    <p:cTn id="17" presetID="42"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anim calcmode="lin" valueType="num">
                                          <p:cBhvr>
                                            <p:cTn id="20" dur="500" fill="hold"/>
                                            <p:tgtEl>
                                              <p:spTgt spid="20"/>
                                            </p:tgtEl>
                                            <p:attrNameLst>
                                              <p:attrName>ppt_x</p:attrName>
                                            </p:attrNameLst>
                                          </p:cBhvr>
                                          <p:tavLst>
                                            <p:tav tm="0">
                                              <p:val>
                                                <p:strVal val="#ppt_x"/>
                                              </p:val>
                                            </p:tav>
                                            <p:tav tm="100000">
                                              <p:val>
                                                <p:strVal val="#ppt_x"/>
                                              </p:val>
                                            </p:tav>
                                          </p:tavLst>
                                        </p:anim>
                                        <p:anim calcmode="lin" valueType="num">
                                          <p:cBhvr>
                                            <p:cTn id="21" dur="500" fill="hold"/>
                                            <p:tgtEl>
                                              <p:spTgt spid="20"/>
                                            </p:tgtEl>
                                            <p:attrNameLst>
                                              <p:attrName>ppt_y</p:attrName>
                                            </p:attrNameLst>
                                          </p:cBhvr>
                                          <p:tavLst>
                                            <p:tav tm="0">
                                              <p:val>
                                                <p:strVal val="#ppt_y+.1"/>
                                              </p:val>
                                            </p:tav>
                                            <p:tav tm="100000">
                                              <p:val>
                                                <p:strVal val="#ppt_y"/>
                                              </p:val>
                                            </p:tav>
                                          </p:tavLst>
                                        </p:anim>
                                      </p:childTnLst>
                                    </p:cTn>
                                  </p:par>
                                </p:childTnLst>
                              </p:cTn>
                            </p:par>
                            <p:par>
                              <p:cTn id="22" fill="hold">
                                <p:stCondLst>
                                  <p:cond delay="1300"/>
                                </p:stCondLst>
                                <p:childTnLst>
                                  <p:par>
                                    <p:cTn id="23" presetID="53" presetClass="entr" presetSubtype="16"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49" presetClass="path" presetSubtype="0" accel="50000" decel="50000" fill="hold" grpId="1" nodeType="withEffect">
                                      <p:stCondLst>
                                        <p:cond delay="0"/>
                                      </p:stCondLst>
                                      <p:childTnLst>
                                        <p:animMotion origin="layout" path="M -0.27814 -0.39653 L 4.13685E-6 -2.22222E-6 " pathEditMode="relative" rAng="0" ptsTypes="AA">
                                          <p:cBhvr>
                                            <p:cTn id="36" dur="1000" fill="hold"/>
                                            <p:tgtEl>
                                              <p:spTgt spid="12"/>
                                            </p:tgtEl>
                                            <p:attrNameLst>
                                              <p:attrName>ppt_x</p:attrName>
                                              <p:attrName>ppt_y</p:attrName>
                                            </p:attrNameLst>
                                          </p:cBhvr>
                                          <p:rCtr x="13907" y="19815"/>
                                        </p:animMotion>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49" presetClass="path" presetSubtype="0" accel="50000" decel="50000" fill="hold" grpId="1" nodeType="withEffect">
                                      <p:stCondLst>
                                        <p:cond delay="0"/>
                                      </p:stCondLst>
                                      <p:childTnLst>
                                        <p:animMotion origin="layout" path="M 4.9304E-6 -0.49629 L 4.9304E-6 -3.7037E-6 " pathEditMode="relative" rAng="0" ptsTypes="AA">
                                          <p:cBhvr>
                                            <p:cTn id="40" dur="1000" fill="hold"/>
                                            <p:tgtEl>
                                              <p:spTgt spid="8"/>
                                            </p:tgtEl>
                                            <p:attrNameLst>
                                              <p:attrName>ppt_x</p:attrName>
                                              <p:attrName>ppt_y</p:attrName>
                                            </p:attrNameLst>
                                          </p:cBhvr>
                                          <p:rCtr x="0" y="24815"/>
                                        </p:animMotion>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56" presetClass="path" presetSubtype="0" accel="50000" decel="50000" fill="hold" grpId="1" nodeType="withEffect">
                                      <p:stCondLst>
                                        <p:cond delay="0"/>
                                      </p:stCondLst>
                                      <p:childTnLst>
                                        <p:animMotion origin="layout" path="M -4.27605E-6 -2.22222E-6 L 0.37687 -0.50139 " pathEditMode="relative" rAng="0" ptsTypes="AA">
                                          <p:cBhvr>
                                            <p:cTn id="44" dur="1000" spd="-100000" fill="hold"/>
                                            <p:tgtEl>
                                              <p:spTgt spid="10"/>
                                            </p:tgtEl>
                                            <p:attrNameLst>
                                              <p:attrName>ppt_x</p:attrName>
                                              <p:attrName>ppt_y</p:attrName>
                                            </p:attrNameLst>
                                          </p:cBhvr>
                                          <p:rCtr x="18837" y="-25069"/>
                                        </p:animMotion>
                                      </p:childTnLst>
                                    </p:cTn>
                                  </p:par>
                                  <p:par>
                                    <p:cTn id="45" presetID="1"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49" presetClass="path" presetSubtype="0" accel="50000" decel="50000" fill="hold" grpId="1" nodeType="withEffect">
                                      <p:stCondLst>
                                        <p:cond delay="0"/>
                                      </p:stCondLst>
                                      <p:childTnLst>
                                        <p:animMotion origin="layout" path="M -0.27814 0.25996 L 4.13685E-6 -1.85185E-6 " pathEditMode="relative" rAng="0" ptsTypes="AA">
                                          <p:cBhvr>
                                            <p:cTn id="48" dur="1000" fill="hold"/>
                                            <p:tgtEl>
                                              <p:spTgt spid="14"/>
                                            </p:tgtEl>
                                            <p:attrNameLst>
                                              <p:attrName>ppt_x</p:attrName>
                                              <p:attrName>ppt_y</p:attrName>
                                            </p:attrNameLst>
                                          </p:cBhvr>
                                          <p:rCtr x="13907" y="-13009"/>
                                        </p:animMotion>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49" presetClass="path" presetSubtype="0" accel="50000" decel="50000" fill="hold" grpId="1" nodeType="withEffect">
                                      <p:stCondLst>
                                        <p:cond delay="0"/>
                                      </p:stCondLst>
                                      <p:childTnLst>
                                        <p:animMotion origin="layout" path="M 4.9304E-6 0.32269 L 4.9304E-6 -4.44444E-6 " pathEditMode="relative" rAng="0" ptsTypes="AA">
                                          <p:cBhvr>
                                            <p:cTn id="52" dur="1000" fill="hold"/>
                                            <p:tgtEl>
                                              <p:spTgt spid="16"/>
                                            </p:tgtEl>
                                            <p:attrNameLst>
                                              <p:attrName>ppt_x</p:attrName>
                                              <p:attrName>ppt_y</p:attrName>
                                            </p:attrNameLst>
                                          </p:cBhvr>
                                          <p:rCtr x="0" y="-16134"/>
                                        </p:animMotion>
                                      </p:childTnLst>
                                    </p:cTn>
                                  </p:par>
                                  <p:par>
                                    <p:cTn id="53" presetID="1" presetClass="entr" presetSubtype="0" fill="hold" grpId="1" nodeType="withEffect">
                                      <p:stCondLst>
                                        <p:cond delay="0"/>
                                      </p:stCondLst>
                                      <p:childTnLst>
                                        <p:set>
                                          <p:cBhvr>
                                            <p:cTn id="54" dur="1" fill="hold">
                                              <p:stCondLst>
                                                <p:cond delay="0"/>
                                              </p:stCondLst>
                                            </p:cTn>
                                            <p:tgtEl>
                                              <p:spTgt spid="4"/>
                                            </p:tgtEl>
                                            <p:attrNameLst>
                                              <p:attrName>style.visibility</p:attrName>
                                            </p:attrNameLst>
                                          </p:cBhvr>
                                          <p:to>
                                            <p:strVal val="visible"/>
                                          </p:to>
                                        </p:set>
                                      </p:childTnLst>
                                    </p:cTn>
                                  </p:par>
                                  <p:par>
                                    <p:cTn id="55" presetID="49" presetClass="path" presetSubtype="0" accel="50000" decel="50000" fill="hold" grpId="0" nodeType="withEffect">
                                      <p:stCondLst>
                                        <p:cond delay="0"/>
                                      </p:stCondLst>
                                      <p:childTnLst>
                                        <p:animMotion origin="layout" path="M 0.35931 0.3963 L -4.18629E-6 -1.85185E-6 " pathEditMode="relative" rAng="0" ptsTypes="AA">
                                          <p:cBhvr>
                                            <p:cTn id="56" dur="1000" fill="hold"/>
                                            <p:tgtEl>
                                              <p:spTgt spid="4"/>
                                            </p:tgtEl>
                                            <p:attrNameLst>
                                              <p:attrName>ppt_x</p:attrName>
                                              <p:attrName>ppt_y</p:attrName>
                                            </p:attrNameLst>
                                          </p:cBhvr>
                                          <p:rCtr x="-17965" y="-19815"/>
                                        </p:animMotion>
                                      </p:childTnLst>
                                    </p:cTn>
                                  </p:par>
                                </p:childTnLst>
                              </p:cTn>
                            </p:par>
                            <p:par>
                              <p:cTn id="57" fill="hold">
                                <p:stCondLst>
                                  <p:cond delay="1800"/>
                                </p:stCondLst>
                                <p:childTnLst>
                                  <p:par>
                                    <p:cTn id="58" presetID="31" presetClass="entr" presetSubtype="0"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p:cTn id="60" dur="500" fill="hold"/>
                                            <p:tgtEl>
                                              <p:spTgt spid="9"/>
                                            </p:tgtEl>
                                            <p:attrNameLst>
                                              <p:attrName>ppt_w</p:attrName>
                                            </p:attrNameLst>
                                          </p:cBhvr>
                                          <p:tavLst>
                                            <p:tav tm="0">
                                              <p:val>
                                                <p:fltVal val="0"/>
                                              </p:val>
                                            </p:tav>
                                            <p:tav tm="100000">
                                              <p:val>
                                                <p:strVal val="#ppt_w"/>
                                              </p:val>
                                            </p:tav>
                                          </p:tavLst>
                                        </p:anim>
                                        <p:anim calcmode="lin" valueType="num">
                                          <p:cBhvr>
                                            <p:cTn id="61" dur="500" fill="hold"/>
                                            <p:tgtEl>
                                              <p:spTgt spid="9"/>
                                            </p:tgtEl>
                                            <p:attrNameLst>
                                              <p:attrName>ppt_h</p:attrName>
                                            </p:attrNameLst>
                                          </p:cBhvr>
                                          <p:tavLst>
                                            <p:tav tm="0">
                                              <p:val>
                                                <p:fltVal val="0"/>
                                              </p:val>
                                            </p:tav>
                                            <p:tav tm="100000">
                                              <p:val>
                                                <p:strVal val="#ppt_h"/>
                                              </p:val>
                                            </p:tav>
                                          </p:tavLst>
                                        </p:anim>
                                        <p:anim calcmode="lin" valueType="num">
                                          <p:cBhvr>
                                            <p:cTn id="62" dur="500" fill="hold"/>
                                            <p:tgtEl>
                                              <p:spTgt spid="9"/>
                                            </p:tgtEl>
                                            <p:attrNameLst>
                                              <p:attrName>style.rotation</p:attrName>
                                            </p:attrNameLst>
                                          </p:cBhvr>
                                          <p:tavLst>
                                            <p:tav tm="0">
                                              <p:val>
                                                <p:fltVal val="90"/>
                                              </p:val>
                                            </p:tav>
                                            <p:tav tm="100000">
                                              <p:val>
                                                <p:fltVal val="0"/>
                                              </p:val>
                                            </p:tav>
                                          </p:tavLst>
                                        </p:anim>
                                        <p:animEffect transition="in" filter="fade">
                                          <p:cBhvr>
                                            <p:cTn id="63" dur="500"/>
                                            <p:tgtEl>
                                              <p:spTgt spid="9"/>
                                            </p:tgtEl>
                                          </p:cBhvr>
                                        </p:animEffect>
                                      </p:childTnLst>
                                    </p:cTn>
                                  </p:par>
                                  <p:par>
                                    <p:cTn id="64" presetID="31" presetClass="entr" presetSubtype="0" fill="hold" grpId="0" nodeType="with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 calcmode="lin" valueType="num">
                                          <p:cBhvr>
                                            <p:cTn id="68" dur="500" fill="hold"/>
                                            <p:tgtEl>
                                              <p:spTgt spid="11"/>
                                            </p:tgtEl>
                                            <p:attrNameLst>
                                              <p:attrName>style.rotation</p:attrName>
                                            </p:attrNameLst>
                                          </p:cBhvr>
                                          <p:tavLst>
                                            <p:tav tm="0">
                                              <p:val>
                                                <p:fltVal val="90"/>
                                              </p:val>
                                            </p:tav>
                                            <p:tav tm="100000">
                                              <p:val>
                                                <p:fltVal val="0"/>
                                              </p:val>
                                            </p:tav>
                                          </p:tavLst>
                                        </p:anim>
                                        <p:animEffect transition="in" filter="fade">
                                          <p:cBhvr>
                                            <p:cTn id="69" dur="500"/>
                                            <p:tgtEl>
                                              <p:spTgt spid="11"/>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p:cTn id="72" dur="500" fill="hold"/>
                                            <p:tgtEl>
                                              <p:spTgt spid="13"/>
                                            </p:tgtEl>
                                            <p:attrNameLst>
                                              <p:attrName>ppt_w</p:attrName>
                                            </p:attrNameLst>
                                          </p:cBhvr>
                                          <p:tavLst>
                                            <p:tav tm="0">
                                              <p:val>
                                                <p:fltVal val="0"/>
                                              </p:val>
                                            </p:tav>
                                            <p:tav tm="100000">
                                              <p:val>
                                                <p:strVal val="#ppt_w"/>
                                              </p:val>
                                            </p:tav>
                                          </p:tavLst>
                                        </p:anim>
                                        <p:anim calcmode="lin" valueType="num">
                                          <p:cBhvr>
                                            <p:cTn id="73" dur="500" fill="hold"/>
                                            <p:tgtEl>
                                              <p:spTgt spid="13"/>
                                            </p:tgtEl>
                                            <p:attrNameLst>
                                              <p:attrName>ppt_h</p:attrName>
                                            </p:attrNameLst>
                                          </p:cBhvr>
                                          <p:tavLst>
                                            <p:tav tm="0">
                                              <p:val>
                                                <p:fltVal val="0"/>
                                              </p:val>
                                            </p:tav>
                                            <p:tav tm="100000">
                                              <p:val>
                                                <p:strVal val="#ppt_h"/>
                                              </p:val>
                                            </p:tav>
                                          </p:tavLst>
                                        </p:anim>
                                        <p:anim calcmode="lin" valueType="num">
                                          <p:cBhvr>
                                            <p:cTn id="74" dur="500" fill="hold"/>
                                            <p:tgtEl>
                                              <p:spTgt spid="13"/>
                                            </p:tgtEl>
                                            <p:attrNameLst>
                                              <p:attrName>style.rotation</p:attrName>
                                            </p:attrNameLst>
                                          </p:cBhvr>
                                          <p:tavLst>
                                            <p:tav tm="0">
                                              <p:val>
                                                <p:fltVal val="90"/>
                                              </p:val>
                                            </p:tav>
                                            <p:tav tm="100000">
                                              <p:val>
                                                <p:fltVal val="0"/>
                                              </p:val>
                                            </p:tav>
                                          </p:tavLst>
                                        </p:anim>
                                        <p:animEffect transition="in" filter="fade">
                                          <p:cBhvr>
                                            <p:cTn id="75" dur="500"/>
                                            <p:tgtEl>
                                              <p:spTgt spid="13"/>
                                            </p:tgtEl>
                                          </p:cBhvr>
                                        </p:animEffect>
                                      </p:childTnLst>
                                    </p:cTn>
                                  </p:par>
                                  <p:par>
                                    <p:cTn id="76" presetID="31" presetClass="entr" presetSubtype="0"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p:cTn id="78" dur="500" fill="hold"/>
                                            <p:tgtEl>
                                              <p:spTgt spid="15"/>
                                            </p:tgtEl>
                                            <p:attrNameLst>
                                              <p:attrName>ppt_w</p:attrName>
                                            </p:attrNameLst>
                                          </p:cBhvr>
                                          <p:tavLst>
                                            <p:tav tm="0">
                                              <p:val>
                                                <p:fltVal val="0"/>
                                              </p:val>
                                            </p:tav>
                                            <p:tav tm="100000">
                                              <p:val>
                                                <p:strVal val="#ppt_w"/>
                                              </p:val>
                                            </p:tav>
                                          </p:tavLst>
                                        </p:anim>
                                        <p:anim calcmode="lin" valueType="num">
                                          <p:cBhvr>
                                            <p:cTn id="79" dur="500" fill="hold"/>
                                            <p:tgtEl>
                                              <p:spTgt spid="15"/>
                                            </p:tgtEl>
                                            <p:attrNameLst>
                                              <p:attrName>ppt_h</p:attrName>
                                            </p:attrNameLst>
                                          </p:cBhvr>
                                          <p:tavLst>
                                            <p:tav tm="0">
                                              <p:val>
                                                <p:fltVal val="0"/>
                                              </p:val>
                                            </p:tav>
                                            <p:tav tm="100000">
                                              <p:val>
                                                <p:strVal val="#ppt_h"/>
                                              </p:val>
                                            </p:tav>
                                          </p:tavLst>
                                        </p:anim>
                                        <p:anim calcmode="lin" valueType="num">
                                          <p:cBhvr>
                                            <p:cTn id="80" dur="500" fill="hold"/>
                                            <p:tgtEl>
                                              <p:spTgt spid="15"/>
                                            </p:tgtEl>
                                            <p:attrNameLst>
                                              <p:attrName>style.rotation</p:attrName>
                                            </p:attrNameLst>
                                          </p:cBhvr>
                                          <p:tavLst>
                                            <p:tav tm="0">
                                              <p:val>
                                                <p:fltVal val="90"/>
                                              </p:val>
                                            </p:tav>
                                            <p:tav tm="100000">
                                              <p:val>
                                                <p:fltVal val="0"/>
                                              </p:val>
                                            </p:tav>
                                          </p:tavLst>
                                        </p:anim>
                                        <p:animEffect transition="in" filter="fade">
                                          <p:cBhvr>
                                            <p:cTn id="81" dur="500"/>
                                            <p:tgtEl>
                                              <p:spTgt spid="15"/>
                                            </p:tgtEl>
                                          </p:cBhvr>
                                        </p:animEffect>
                                      </p:childTnLst>
                                    </p:cTn>
                                  </p:par>
                                  <p:par>
                                    <p:cTn id="82" presetID="31" presetClass="entr" presetSubtype="0" fill="hold" grpId="0" nodeType="with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 calcmode="lin" valueType="num">
                                          <p:cBhvr>
                                            <p:cTn id="86" dur="500" fill="hold"/>
                                            <p:tgtEl>
                                              <p:spTgt spid="17"/>
                                            </p:tgtEl>
                                            <p:attrNameLst>
                                              <p:attrName>style.rotation</p:attrName>
                                            </p:attrNameLst>
                                          </p:cBhvr>
                                          <p:tavLst>
                                            <p:tav tm="0">
                                              <p:val>
                                                <p:fltVal val="90"/>
                                              </p:val>
                                            </p:tav>
                                            <p:tav tm="100000">
                                              <p:val>
                                                <p:fltVal val="0"/>
                                              </p:val>
                                            </p:tav>
                                          </p:tavLst>
                                        </p:anim>
                                        <p:animEffect transition="in" filter="fade">
                                          <p:cBhvr>
                                            <p:cTn id="87" dur="500"/>
                                            <p:tgtEl>
                                              <p:spTgt spid="17"/>
                                            </p:tgtEl>
                                          </p:cBhvr>
                                        </p:animEffect>
                                      </p:childTnLst>
                                    </p:cTn>
                                  </p:par>
                                  <p:par>
                                    <p:cTn id="88" presetID="31" presetClass="entr" presetSubtype="0" fill="hold" grpId="0" nodeType="withEffect">
                                      <p:stCondLst>
                                        <p:cond delay="0"/>
                                      </p:stCondLst>
                                      <p:childTnLst>
                                        <p:set>
                                          <p:cBhvr>
                                            <p:cTn id="89" dur="1" fill="hold">
                                              <p:stCondLst>
                                                <p:cond delay="0"/>
                                              </p:stCondLst>
                                            </p:cTn>
                                            <p:tgtEl>
                                              <p:spTgt spid="7"/>
                                            </p:tgtEl>
                                            <p:attrNameLst>
                                              <p:attrName>style.visibility</p:attrName>
                                            </p:attrNameLst>
                                          </p:cBhvr>
                                          <p:to>
                                            <p:strVal val="visible"/>
                                          </p:to>
                                        </p:set>
                                        <p:anim calcmode="lin" valueType="num">
                                          <p:cBhvr>
                                            <p:cTn id="90" dur="500" fill="hold"/>
                                            <p:tgtEl>
                                              <p:spTgt spid="7"/>
                                            </p:tgtEl>
                                            <p:attrNameLst>
                                              <p:attrName>ppt_w</p:attrName>
                                            </p:attrNameLst>
                                          </p:cBhvr>
                                          <p:tavLst>
                                            <p:tav tm="0">
                                              <p:val>
                                                <p:fltVal val="0"/>
                                              </p:val>
                                            </p:tav>
                                            <p:tav tm="100000">
                                              <p:val>
                                                <p:strVal val="#ppt_w"/>
                                              </p:val>
                                            </p:tav>
                                          </p:tavLst>
                                        </p:anim>
                                        <p:anim calcmode="lin" valueType="num">
                                          <p:cBhvr>
                                            <p:cTn id="91" dur="500" fill="hold"/>
                                            <p:tgtEl>
                                              <p:spTgt spid="7"/>
                                            </p:tgtEl>
                                            <p:attrNameLst>
                                              <p:attrName>ppt_h</p:attrName>
                                            </p:attrNameLst>
                                          </p:cBhvr>
                                          <p:tavLst>
                                            <p:tav tm="0">
                                              <p:val>
                                                <p:fltVal val="0"/>
                                              </p:val>
                                            </p:tav>
                                            <p:tav tm="100000">
                                              <p:val>
                                                <p:strVal val="#ppt_h"/>
                                              </p:val>
                                            </p:tav>
                                          </p:tavLst>
                                        </p:anim>
                                        <p:anim calcmode="lin" valueType="num">
                                          <p:cBhvr>
                                            <p:cTn id="92" dur="500" fill="hold"/>
                                            <p:tgtEl>
                                              <p:spTgt spid="7"/>
                                            </p:tgtEl>
                                            <p:attrNameLst>
                                              <p:attrName>style.rotation</p:attrName>
                                            </p:attrNameLst>
                                          </p:cBhvr>
                                          <p:tavLst>
                                            <p:tav tm="0">
                                              <p:val>
                                                <p:fltVal val="90"/>
                                              </p:val>
                                            </p:tav>
                                            <p:tav tm="100000">
                                              <p:val>
                                                <p:fltVal val="0"/>
                                              </p:val>
                                            </p:tav>
                                          </p:tavLst>
                                        </p:anim>
                                        <p:animEffect transition="in" filter="fade">
                                          <p:cBhvr>
                                            <p:cTn id="93" dur="500"/>
                                            <p:tgtEl>
                                              <p:spTgt spid="7"/>
                                            </p:tgtEl>
                                          </p:cBhvr>
                                        </p:animEffect>
                                      </p:childTnLst>
                                    </p:cTn>
                                  </p:par>
                                </p:childTnLst>
                              </p:cTn>
                            </p:par>
                            <p:par>
                              <p:cTn id="94" fill="hold">
                                <p:stCondLst>
                                  <p:cond delay="2300"/>
                                </p:stCondLst>
                                <p:childTnLst>
                                  <p:par>
                                    <p:cTn id="95" presetID="26" presetClass="emph" presetSubtype="0" fill="hold" grpId="2" nodeType="afterEffect">
                                      <p:stCondLst>
                                        <p:cond delay="0"/>
                                      </p:stCondLst>
                                      <p:childTnLst>
                                        <p:animEffect transition="out" filter="fade">
                                          <p:cBhvr>
                                            <p:cTn id="96" dur="500" tmFilter="0, 0; .2, .5; .8, .5; 1, 0"/>
                                            <p:tgtEl>
                                              <p:spTgt spid="4"/>
                                            </p:tgtEl>
                                          </p:cBhvr>
                                        </p:animEffect>
                                        <p:animScale>
                                          <p:cBhvr>
                                            <p:cTn id="97" dur="250" autoRev="1" fill="hold"/>
                                            <p:tgtEl>
                                              <p:spTgt spid="4"/>
                                            </p:tgtEl>
                                          </p:cBhvr>
                                          <p:by x="105000" y="105000"/>
                                        </p:animScale>
                                      </p:childTnLst>
                                    </p:cTn>
                                  </p:par>
                                </p:childTnLst>
                              </p:cTn>
                            </p:par>
                            <p:par>
                              <p:cTn id="98" fill="hold">
                                <p:stCondLst>
                                  <p:cond delay="2800"/>
                                </p:stCondLst>
                                <p:childTnLst>
                                  <p:par>
                                    <p:cTn id="99" presetID="22" presetClass="entr" presetSubtype="8" fill="hold" nodeType="afterEffect">
                                      <p:stCondLst>
                                        <p:cond delay="0"/>
                                      </p:stCondLst>
                                      <p:childTnLst>
                                        <p:set>
                                          <p:cBhvr>
                                            <p:cTn id="100" dur="1" fill="hold">
                                              <p:stCondLst>
                                                <p:cond delay="0"/>
                                              </p:stCondLst>
                                            </p:cTn>
                                            <p:tgtEl>
                                              <p:spTgt spid="6"/>
                                            </p:tgtEl>
                                            <p:attrNameLst>
                                              <p:attrName>style.visibility</p:attrName>
                                            </p:attrNameLst>
                                          </p:cBhvr>
                                          <p:to>
                                            <p:strVal val="visible"/>
                                          </p:to>
                                        </p:set>
                                        <p:animEffect transition="in" filter="wipe(left)">
                                          <p:cBhvr>
                                            <p:cTn id="101" dur="500"/>
                                            <p:tgtEl>
                                              <p:spTgt spid="6"/>
                                            </p:tgtEl>
                                          </p:cBhvr>
                                        </p:animEffect>
                                      </p:childTnLst>
                                    </p:cTn>
                                  </p:par>
                                </p:childTnLst>
                              </p:cTn>
                            </p:par>
                            <p:par>
                              <p:cTn id="102" fill="hold">
                                <p:stCondLst>
                                  <p:cond delay="3300"/>
                                </p:stCondLst>
                                <p:childTnLst>
                                  <p:par>
                                    <p:cTn id="103" presetID="10" presetClass="entr" presetSubtype="0" fill="hold" grpId="0" nodeType="afterEffect">
                                      <p:stCondLst>
                                        <p:cond delay="0"/>
                                      </p:stCondLst>
                                      <p:childTnLst>
                                        <p:set>
                                          <p:cBhvr>
                                            <p:cTn id="104" dur="1" fill="hold">
                                              <p:stCondLst>
                                                <p:cond delay="0"/>
                                              </p:stCondLst>
                                            </p:cTn>
                                            <p:tgtEl>
                                              <p:spTgt spid="5"/>
                                            </p:tgtEl>
                                            <p:attrNameLst>
                                              <p:attrName>style.visibility</p:attrName>
                                            </p:attrNameLst>
                                          </p:cBhvr>
                                          <p:to>
                                            <p:strVal val="visible"/>
                                          </p:to>
                                        </p:set>
                                        <p:animEffect transition="in" filter="fade">
                                          <p:cBhvr>
                                            <p:cTn id="105" dur="500"/>
                                            <p:tgtEl>
                                              <p:spTgt spid="5"/>
                                            </p:tgtEl>
                                          </p:cBhvr>
                                        </p:animEffect>
                                      </p:childTnLst>
                                    </p:cTn>
                                  </p:par>
                                </p:childTnLst>
                              </p:cTn>
                            </p:par>
                            <p:par>
                              <p:cTn id="106" fill="hold">
                                <p:stCondLst>
                                  <p:cond delay="3800"/>
                                </p:stCondLst>
                                <p:childTnLst>
                                  <p:par>
                                    <p:cTn id="107" presetID="26" presetClass="emph" presetSubtype="0" fill="hold" grpId="1" nodeType="afterEffect">
                                      <p:stCondLst>
                                        <p:cond delay="0"/>
                                      </p:stCondLst>
                                      <p:childTnLst>
                                        <p:animEffect transition="out" filter="fade">
                                          <p:cBhvr>
                                            <p:cTn id="108" dur="500" tmFilter="0, 0; .2, .5; .8, .5; 1, 0"/>
                                            <p:tgtEl>
                                              <p:spTgt spid="5"/>
                                            </p:tgtEl>
                                          </p:cBhvr>
                                        </p:animEffect>
                                        <p:animScale>
                                          <p:cBhvr>
                                            <p:cTn id="109"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5" grpId="1" animBg="1"/>
          <p:bldP spid="7" grpId="0"/>
          <p:bldP spid="8" grpId="0" animBg="1"/>
          <p:bldP spid="8" grpId="1" animBg="1"/>
          <p:bldP spid="9" grpId="0"/>
          <p:bldP spid="10" grpId="0" animBg="1"/>
          <p:bldP spid="10" grpId="1" animBg="1"/>
          <p:bldP spid="11" grpId="0"/>
          <p:bldP spid="12" grpId="0" animBg="1"/>
          <p:bldP spid="12" grpId="1" animBg="1"/>
          <p:bldP spid="13" grpId="0"/>
          <p:bldP spid="14" grpId="0" animBg="1"/>
          <p:bldP spid="14" grpId="1" animBg="1"/>
          <p:bldP spid="15" grpId="0"/>
          <p:bldP spid="16" grpId="0" animBg="1"/>
          <p:bldP spid="16" grpId="1" animBg="1"/>
          <p:bldP spid="17" grpId="0"/>
          <p:bldP spid="18" grpId="0" animBg="1"/>
          <p:bldP spid="19" grpId="0"/>
          <p:bldP spid="20" grpId="0"/>
          <p:bldP spid="21" grpId="0" animBg="1"/>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2"/>
                                            </p:tgtEl>
                                            <p:attrNameLst>
                                              <p:attrName>ppt_y</p:attrName>
                                            </p:attrNameLst>
                                          </p:cBhvr>
                                          <p:tavLst>
                                            <p:tav tm="0">
                                              <p:val>
                                                <p:strVal val="#ppt_y"/>
                                              </p:val>
                                            </p:tav>
                                            <p:tav tm="100000">
                                              <p:val>
                                                <p:strVal val="#ppt_y"/>
                                              </p:val>
                                            </p:tav>
                                          </p:tavLst>
                                        </p:anim>
                                        <p:anim calcmode="lin" valueType="num">
                                          <p:cBhvr>
                                            <p:cTn id="13"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2"/>
                                            </p:tgtEl>
                                          </p:cBhvr>
                                        </p:animEffect>
                                      </p:childTnLst>
                                    </p:cTn>
                                  </p:par>
                                </p:childTnLst>
                              </p:cTn>
                            </p:par>
                            <p:par>
                              <p:cTn id="16" fill="hold">
                                <p:stCondLst>
                                  <p:cond delay="800"/>
                                </p:stCondLst>
                                <p:childTnLst>
                                  <p:par>
                                    <p:cTn id="17" presetID="42"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anim calcmode="lin" valueType="num">
                                          <p:cBhvr>
                                            <p:cTn id="20" dur="500" fill="hold"/>
                                            <p:tgtEl>
                                              <p:spTgt spid="20"/>
                                            </p:tgtEl>
                                            <p:attrNameLst>
                                              <p:attrName>ppt_x</p:attrName>
                                            </p:attrNameLst>
                                          </p:cBhvr>
                                          <p:tavLst>
                                            <p:tav tm="0">
                                              <p:val>
                                                <p:strVal val="#ppt_x"/>
                                              </p:val>
                                            </p:tav>
                                            <p:tav tm="100000">
                                              <p:val>
                                                <p:strVal val="#ppt_x"/>
                                              </p:val>
                                            </p:tav>
                                          </p:tavLst>
                                        </p:anim>
                                        <p:anim calcmode="lin" valueType="num">
                                          <p:cBhvr>
                                            <p:cTn id="21" dur="500" fill="hold"/>
                                            <p:tgtEl>
                                              <p:spTgt spid="20"/>
                                            </p:tgtEl>
                                            <p:attrNameLst>
                                              <p:attrName>ppt_y</p:attrName>
                                            </p:attrNameLst>
                                          </p:cBhvr>
                                          <p:tavLst>
                                            <p:tav tm="0">
                                              <p:val>
                                                <p:strVal val="#ppt_y+.1"/>
                                              </p:val>
                                            </p:tav>
                                            <p:tav tm="100000">
                                              <p:val>
                                                <p:strVal val="#ppt_y"/>
                                              </p:val>
                                            </p:tav>
                                          </p:tavLst>
                                        </p:anim>
                                      </p:childTnLst>
                                    </p:cTn>
                                  </p:par>
                                </p:childTnLst>
                              </p:cTn>
                            </p:par>
                            <p:par>
                              <p:cTn id="22" fill="hold">
                                <p:stCondLst>
                                  <p:cond delay="1300"/>
                                </p:stCondLst>
                                <p:childTnLst>
                                  <p:par>
                                    <p:cTn id="23" presetID="53" presetClass="entr" presetSubtype="16"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49" presetClass="path" presetSubtype="0" accel="50000" decel="50000" fill="hold" grpId="1" nodeType="withEffect">
                                      <p:stCondLst>
                                        <p:cond delay="0"/>
                                      </p:stCondLst>
                                      <p:childTnLst>
                                        <p:animMotion origin="layout" path="M -0.27814 -0.39653 L 4.13685E-6 -2.22222E-6 " pathEditMode="relative" rAng="0" ptsTypes="AA">
                                          <p:cBhvr>
                                            <p:cTn id="36" dur="1000" fill="hold"/>
                                            <p:tgtEl>
                                              <p:spTgt spid="12"/>
                                            </p:tgtEl>
                                            <p:attrNameLst>
                                              <p:attrName>ppt_x</p:attrName>
                                              <p:attrName>ppt_y</p:attrName>
                                            </p:attrNameLst>
                                          </p:cBhvr>
                                          <p:rCtr x="13907" y="19815"/>
                                        </p:animMotion>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49" presetClass="path" presetSubtype="0" accel="50000" decel="50000" fill="hold" grpId="1" nodeType="withEffect">
                                      <p:stCondLst>
                                        <p:cond delay="0"/>
                                      </p:stCondLst>
                                      <p:childTnLst>
                                        <p:animMotion origin="layout" path="M 4.9304E-6 -0.49629 L 4.9304E-6 -3.7037E-6 " pathEditMode="relative" rAng="0" ptsTypes="AA">
                                          <p:cBhvr>
                                            <p:cTn id="40" dur="1000" fill="hold"/>
                                            <p:tgtEl>
                                              <p:spTgt spid="8"/>
                                            </p:tgtEl>
                                            <p:attrNameLst>
                                              <p:attrName>ppt_x</p:attrName>
                                              <p:attrName>ppt_y</p:attrName>
                                            </p:attrNameLst>
                                          </p:cBhvr>
                                          <p:rCtr x="0" y="24815"/>
                                        </p:animMotion>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56" presetClass="path" presetSubtype="0" accel="50000" decel="50000" fill="hold" grpId="1" nodeType="withEffect">
                                      <p:stCondLst>
                                        <p:cond delay="0"/>
                                      </p:stCondLst>
                                      <p:childTnLst>
                                        <p:animMotion origin="layout" path="M -4.27605E-6 -2.22222E-6 L 0.37687 -0.50139 " pathEditMode="relative" rAng="0" ptsTypes="AA">
                                          <p:cBhvr>
                                            <p:cTn id="44" dur="1000" spd="-100000" fill="hold"/>
                                            <p:tgtEl>
                                              <p:spTgt spid="10"/>
                                            </p:tgtEl>
                                            <p:attrNameLst>
                                              <p:attrName>ppt_x</p:attrName>
                                              <p:attrName>ppt_y</p:attrName>
                                            </p:attrNameLst>
                                          </p:cBhvr>
                                          <p:rCtr x="18837" y="-25069"/>
                                        </p:animMotion>
                                      </p:childTnLst>
                                    </p:cTn>
                                  </p:par>
                                  <p:par>
                                    <p:cTn id="45" presetID="1"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49" presetClass="path" presetSubtype="0" accel="50000" decel="50000" fill="hold" grpId="1" nodeType="withEffect">
                                      <p:stCondLst>
                                        <p:cond delay="0"/>
                                      </p:stCondLst>
                                      <p:childTnLst>
                                        <p:animMotion origin="layout" path="M -0.27814 0.25996 L 4.13685E-6 -1.85185E-6 " pathEditMode="relative" rAng="0" ptsTypes="AA">
                                          <p:cBhvr>
                                            <p:cTn id="48" dur="1000" fill="hold"/>
                                            <p:tgtEl>
                                              <p:spTgt spid="14"/>
                                            </p:tgtEl>
                                            <p:attrNameLst>
                                              <p:attrName>ppt_x</p:attrName>
                                              <p:attrName>ppt_y</p:attrName>
                                            </p:attrNameLst>
                                          </p:cBhvr>
                                          <p:rCtr x="13907" y="-13009"/>
                                        </p:animMotion>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49" presetClass="path" presetSubtype="0" accel="50000" decel="50000" fill="hold" grpId="1" nodeType="withEffect">
                                      <p:stCondLst>
                                        <p:cond delay="0"/>
                                      </p:stCondLst>
                                      <p:childTnLst>
                                        <p:animMotion origin="layout" path="M 4.9304E-6 0.32269 L 4.9304E-6 -4.44444E-6 " pathEditMode="relative" rAng="0" ptsTypes="AA">
                                          <p:cBhvr>
                                            <p:cTn id="52" dur="1000" fill="hold"/>
                                            <p:tgtEl>
                                              <p:spTgt spid="16"/>
                                            </p:tgtEl>
                                            <p:attrNameLst>
                                              <p:attrName>ppt_x</p:attrName>
                                              <p:attrName>ppt_y</p:attrName>
                                            </p:attrNameLst>
                                          </p:cBhvr>
                                          <p:rCtr x="0" y="-16134"/>
                                        </p:animMotion>
                                      </p:childTnLst>
                                    </p:cTn>
                                  </p:par>
                                  <p:par>
                                    <p:cTn id="53" presetID="1" presetClass="entr" presetSubtype="0" fill="hold" grpId="1" nodeType="withEffect">
                                      <p:stCondLst>
                                        <p:cond delay="0"/>
                                      </p:stCondLst>
                                      <p:childTnLst>
                                        <p:set>
                                          <p:cBhvr>
                                            <p:cTn id="54" dur="1" fill="hold">
                                              <p:stCondLst>
                                                <p:cond delay="0"/>
                                              </p:stCondLst>
                                            </p:cTn>
                                            <p:tgtEl>
                                              <p:spTgt spid="4"/>
                                            </p:tgtEl>
                                            <p:attrNameLst>
                                              <p:attrName>style.visibility</p:attrName>
                                            </p:attrNameLst>
                                          </p:cBhvr>
                                          <p:to>
                                            <p:strVal val="visible"/>
                                          </p:to>
                                        </p:set>
                                      </p:childTnLst>
                                    </p:cTn>
                                  </p:par>
                                  <p:par>
                                    <p:cTn id="55" presetID="49" presetClass="path" presetSubtype="0" accel="50000" decel="50000" fill="hold" grpId="0" nodeType="withEffect">
                                      <p:stCondLst>
                                        <p:cond delay="0"/>
                                      </p:stCondLst>
                                      <p:childTnLst>
                                        <p:animMotion origin="layout" path="M 0.35931 0.3963 L -4.18629E-6 -1.85185E-6 " pathEditMode="relative" rAng="0" ptsTypes="AA">
                                          <p:cBhvr>
                                            <p:cTn id="56" dur="1000" fill="hold"/>
                                            <p:tgtEl>
                                              <p:spTgt spid="4"/>
                                            </p:tgtEl>
                                            <p:attrNameLst>
                                              <p:attrName>ppt_x</p:attrName>
                                              <p:attrName>ppt_y</p:attrName>
                                            </p:attrNameLst>
                                          </p:cBhvr>
                                          <p:rCtr x="-17965" y="-19815"/>
                                        </p:animMotion>
                                      </p:childTnLst>
                                    </p:cTn>
                                  </p:par>
                                </p:childTnLst>
                              </p:cTn>
                            </p:par>
                            <p:par>
                              <p:cTn id="57" fill="hold">
                                <p:stCondLst>
                                  <p:cond delay="1800"/>
                                </p:stCondLst>
                                <p:childTnLst>
                                  <p:par>
                                    <p:cTn id="58" presetID="31" presetClass="entr" presetSubtype="0"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p:cTn id="60" dur="500" fill="hold"/>
                                            <p:tgtEl>
                                              <p:spTgt spid="9"/>
                                            </p:tgtEl>
                                            <p:attrNameLst>
                                              <p:attrName>ppt_w</p:attrName>
                                            </p:attrNameLst>
                                          </p:cBhvr>
                                          <p:tavLst>
                                            <p:tav tm="0">
                                              <p:val>
                                                <p:fltVal val="0"/>
                                              </p:val>
                                            </p:tav>
                                            <p:tav tm="100000">
                                              <p:val>
                                                <p:strVal val="#ppt_w"/>
                                              </p:val>
                                            </p:tav>
                                          </p:tavLst>
                                        </p:anim>
                                        <p:anim calcmode="lin" valueType="num">
                                          <p:cBhvr>
                                            <p:cTn id="61" dur="500" fill="hold"/>
                                            <p:tgtEl>
                                              <p:spTgt spid="9"/>
                                            </p:tgtEl>
                                            <p:attrNameLst>
                                              <p:attrName>ppt_h</p:attrName>
                                            </p:attrNameLst>
                                          </p:cBhvr>
                                          <p:tavLst>
                                            <p:tav tm="0">
                                              <p:val>
                                                <p:fltVal val="0"/>
                                              </p:val>
                                            </p:tav>
                                            <p:tav tm="100000">
                                              <p:val>
                                                <p:strVal val="#ppt_h"/>
                                              </p:val>
                                            </p:tav>
                                          </p:tavLst>
                                        </p:anim>
                                        <p:anim calcmode="lin" valueType="num">
                                          <p:cBhvr>
                                            <p:cTn id="62" dur="500" fill="hold"/>
                                            <p:tgtEl>
                                              <p:spTgt spid="9"/>
                                            </p:tgtEl>
                                            <p:attrNameLst>
                                              <p:attrName>style.rotation</p:attrName>
                                            </p:attrNameLst>
                                          </p:cBhvr>
                                          <p:tavLst>
                                            <p:tav tm="0">
                                              <p:val>
                                                <p:fltVal val="90"/>
                                              </p:val>
                                            </p:tav>
                                            <p:tav tm="100000">
                                              <p:val>
                                                <p:fltVal val="0"/>
                                              </p:val>
                                            </p:tav>
                                          </p:tavLst>
                                        </p:anim>
                                        <p:animEffect transition="in" filter="fade">
                                          <p:cBhvr>
                                            <p:cTn id="63" dur="500"/>
                                            <p:tgtEl>
                                              <p:spTgt spid="9"/>
                                            </p:tgtEl>
                                          </p:cBhvr>
                                        </p:animEffect>
                                      </p:childTnLst>
                                    </p:cTn>
                                  </p:par>
                                  <p:par>
                                    <p:cTn id="64" presetID="31" presetClass="entr" presetSubtype="0" fill="hold" grpId="0" nodeType="with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 calcmode="lin" valueType="num">
                                          <p:cBhvr>
                                            <p:cTn id="68" dur="500" fill="hold"/>
                                            <p:tgtEl>
                                              <p:spTgt spid="11"/>
                                            </p:tgtEl>
                                            <p:attrNameLst>
                                              <p:attrName>style.rotation</p:attrName>
                                            </p:attrNameLst>
                                          </p:cBhvr>
                                          <p:tavLst>
                                            <p:tav tm="0">
                                              <p:val>
                                                <p:fltVal val="90"/>
                                              </p:val>
                                            </p:tav>
                                            <p:tav tm="100000">
                                              <p:val>
                                                <p:fltVal val="0"/>
                                              </p:val>
                                            </p:tav>
                                          </p:tavLst>
                                        </p:anim>
                                        <p:animEffect transition="in" filter="fade">
                                          <p:cBhvr>
                                            <p:cTn id="69" dur="500"/>
                                            <p:tgtEl>
                                              <p:spTgt spid="11"/>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p:cTn id="72" dur="500" fill="hold"/>
                                            <p:tgtEl>
                                              <p:spTgt spid="13"/>
                                            </p:tgtEl>
                                            <p:attrNameLst>
                                              <p:attrName>ppt_w</p:attrName>
                                            </p:attrNameLst>
                                          </p:cBhvr>
                                          <p:tavLst>
                                            <p:tav tm="0">
                                              <p:val>
                                                <p:fltVal val="0"/>
                                              </p:val>
                                            </p:tav>
                                            <p:tav tm="100000">
                                              <p:val>
                                                <p:strVal val="#ppt_w"/>
                                              </p:val>
                                            </p:tav>
                                          </p:tavLst>
                                        </p:anim>
                                        <p:anim calcmode="lin" valueType="num">
                                          <p:cBhvr>
                                            <p:cTn id="73" dur="500" fill="hold"/>
                                            <p:tgtEl>
                                              <p:spTgt spid="13"/>
                                            </p:tgtEl>
                                            <p:attrNameLst>
                                              <p:attrName>ppt_h</p:attrName>
                                            </p:attrNameLst>
                                          </p:cBhvr>
                                          <p:tavLst>
                                            <p:tav tm="0">
                                              <p:val>
                                                <p:fltVal val="0"/>
                                              </p:val>
                                            </p:tav>
                                            <p:tav tm="100000">
                                              <p:val>
                                                <p:strVal val="#ppt_h"/>
                                              </p:val>
                                            </p:tav>
                                          </p:tavLst>
                                        </p:anim>
                                        <p:anim calcmode="lin" valueType="num">
                                          <p:cBhvr>
                                            <p:cTn id="74" dur="500" fill="hold"/>
                                            <p:tgtEl>
                                              <p:spTgt spid="13"/>
                                            </p:tgtEl>
                                            <p:attrNameLst>
                                              <p:attrName>style.rotation</p:attrName>
                                            </p:attrNameLst>
                                          </p:cBhvr>
                                          <p:tavLst>
                                            <p:tav tm="0">
                                              <p:val>
                                                <p:fltVal val="90"/>
                                              </p:val>
                                            </p:tav>
                                            <p:tav tm="100000">
                                              <p:val>
                                                <p:fltVal val="0"/>
                                              </p:val>
                                            </p:tav>
                                          </p:tavLst>
                                        </p:anim>
                                        <p:animEffect transition="in" filter="fade">
                                          <p:cBhvr>
                                            <p:cTn id="75" dur="500"/>
                                            <p:tgtEl>
                                              <p:spTgt spid="13"/>
                                            </p:tgtEl>
                                          </p:cBhvr>
                                        </p:animEffect>
                                      </p:childTnLst>
                                    </p:cTn>
                                  </p:par>
                                  <p:par>
                                    <p:cTn id="76" presetID="31" presetClass="entr" presetSubtype="0"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p:cTn id="78" dur="500" fill="hold"/>
                                            <p:tgtEl>
                                              <p:spTgt spid="15"/>
                                            </p:tgtEl>
                                            <p:attrNameLst>
                                              <p:attrName>ppt_w</p:attrName>
                                            </p:attrNameLst>
                                          </p:cBhvr>
                                          <p:tavLst>
                                            <p:tav tm="0">
                                              <p:val>
                                                <p:fltVal val="0"/>
                                              </p:val>
                                            </p:tav>
                                            <p:tav tm="100000">
                                              <p:val>
                                                <p:strVal val="#ppt_w"/>
                                              </p:val>
                                            </p:tav>
                                          </p:tavLst>
                                        </p:anim>
                                        <p:anim calcmode="lin" valueType="num">
                                          <p:cBhvr>
                                            <p:cTn id="79" dur="500" fill="hold"/>
                                            <p:tgtEl>
                                              <p:spTgt spid="15"/>
                                            </p:tgtEl>
                                            <p:attrNameLst>
                                              <p:attrName>ppt_h</p:attrName>
                                            </p:attrNameLst>
                                          </p:cBhvr>
                                          <p:tavLst>
                                            <p:tav tm="0">
                                              <p:val>
                                                <p:fltVal val="0"/>
                                              </p:val>
                                            </p:tav>
                                            <p:tav tm="100000">
                                              <p:val>
                                                <p:strVal val="#ppt_h"/>
                                              </p:val>
                                            </p:tav>
                                          </p:tavLst>
                                        </p:anim>
                                        <p:anim calcmode="lin" valueType="num">
                                          <p:cBhvr>
                                            <p:cTn id="80" dur="500" fill="hold"/>
                                            <p:tgtEl>
                                              <p:spTgt spid="15"/>
                                            </p:tgtEl>
                                            <p:attrNameLst>
                                              <p:attrName>style.rotation</p:attrName>
                                            </p:attrNameLst>
                                          </p:cBhvr>
                                          <p:tavLst>
                                            <p:tav tm="0">
                                              <p:val>
                                                <p:fltVal val="90"/>
                                              </p:val>
                                            </p:tav>
                                            <p:tav tm="100000">
                                              <p:val>
                                                <p:fltVal val="0"/>
                                              </p:val>
                                            </p:tav>
                                          </p:tavLst>
                                        </p:anim>
                                        <p:animEffect transition="in" filter="fade">
                                          <p:cBhvr>
                                            <p:cTn id="81" dur="500"/>
                                            <p:tgtEl>
                                              <p:spTgt spid="15"/>
                                            </p:tgtEl>
                                          </p:cBhvr>
                                        </p:animEffect>
                                      </p:childTnLst>
                                    </p:cTn>
                                  </p:par>
                                  <p:par>
                                    <p:cTn id="82" presetID="31" presetClass="entr" presetSubtype="0" fill="hold" grpId="0" nodeType="with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 calcmode="lin" valueType="num">
                                          <p:cBhvr>
                                            <p:cTn id="86" dur="500" fill="hold"/>
                                            <p:tgtEl>
                                              <p:spTgt spid="17"/>
                                            </p:tgtEl>
                                            <p:attrNameLst>
                                              <p:attrName>style.rotation</p:attrName>
                                            </p:attrNameLst>
                                          </p:cBhvr>
                                          <p:tavLst>
                                            <p:tav tm="0">
                                              <p:val>
                                                <p:fltVal val="90"/>
                                              </p:val>
                                            </p:tav>
                                            <p:tav tm="100000">
                                              <p:val>
                                                <p:fltVal val="0"/>
                                              </p:val>
                                            </p:tav>
                                          </p:tavLst>
                                        </p:anim>
                                        <p:animEffect transition="in" filter="fade">
                                          <p:cBhvr>
                                            <p:cTn id="87" dur="500"/>
                                            <p:tgtEl>
                                              <p:spTgt spid="17"/>
                                            </p:tgtEl>
                                          </p:cBhvr>
                                        </p:animEffect>
                                      </p:childTnLst>
                                    </p:cTn>
                                  </p:par>
                                  <p:par>
                                    <p:cTn id="88" presetID="31" presetClass="entr" presetSubtype="0" fill="hold" grpId="0" nodeType="withEffect">
                                      <p:stCondLst>
                                        <p:cond delay="0"/>
                                      </p:stCondLst>
                                      <p:childTnLst>
                                        <p:set>
                                          <p:cBhvr>
                                            <p:cTn id="89" dur="1" fill="hold">
                                              <p:stCondLst>
                                                <p:cond delay="0"/>
                                              </p:stCondLst>
                                            </p:cTn>
                                            <p:tgtEl>
                                              <p:spTgt spid="7"/>
                                            </p:tgtEl>
                                            <p:attrNameLst>
                                              <p:attrName>style.visibility</p:attrName>
                                            </p:attrNameLst>
                                          </p:cBhvr>
                                          <p:to>
                                            <p:strVal val="visible"/>
                                          </p:to>
                                        </p:set>
                                        <p:anim calcmode="lin" valueType="num">
                                          <p:cBhvr>
                                            <p:cTn id="90" dur="500" fill="hold"/>
                                            <p:tgtEl>
                                              <p:spTgt spid="7"/>
                                            </p:tgtEl>
                                            <p:attrNameLst>
                                              <p:attrName>ppt_w</p:attrName>
                                            </p:attrNameLst>
                                          </p:cBhvr>
                                          <p:tavLst>
                                            <p:tav tm="0">
                                              <p:val>
                                                <p:fltVal val="0"/>
                                              </p:val>
                                            </p:tav>
                                            <p:tav tm="100000">
                                              <p:val>
                                                <p:strVal val="#ppt_w"/>
                                              </p:val>
                                            </p:tav>
                                          </p:tavLst>
                                        </p:anim>
                                        <p:anim calcmode="lin" valueType="num">
                                          <p:cBhvr>
                                            <p:cTn id="91" dur="500" fill="hold"/>
                                            <p:tgtEl>
                                              <p:spTgt spid="7"/>
                                            </p:tgtEl>
                                            <p:attrNameLst>
                                              <p:attrName>ppt_h</p:attrName>
                                            </p:attrNameLst>
                                          </p:cBhvr>
                                          <p:tavLst>
                                            <p:tav tm="0">
                                              <p:val>
                                                <p:fltVal val="0"/>
                                              </p:val>
                                            </p:tav>
                                            <p:tav tm="100000">
                                              <p:val>
                                                <p:strVal val="#ppt_h"/>
                                              </p:val>
                                            </p:tav>
                                          </p:tavLst>
                                        </p:anim>
                                        <p:anim calcmode="lin" valueType="num">
                                          <p:cBhvr>
                                            <p:cTn id="92" dur="500" fill="hold"/>
                                            <p:tgtEl>
                                              <p:spTgt spid="7"/>
                                            </p:tgtEl>
                                            <p:attrNameLst>
                                              <p:attrName>style.rotation</p:attrName>
                                            </p:attrNameLst>
                                          </p:cBhvr>
                                          <p:tavLst>
                                            <p:tav tm="0">
                                              <p:val>
                                                <p:fltVal val="90"/>
                                              </p:val>
                                            </p:tav>
                                            <p:tav tm="100000">
                                              <p:val>
                                                <p:fltVal val="0"/>
                                              </p:val>
                                            </p:tav>
                                          </p:tavLst>
                                        </p:anim>
                                        <p:animEffect transition="in" filter="fade">
                                          <p:cBhvr>
                                            <p:cTn id="93" dur="500"/>
                                            <p:tgtEl>
                                              <p:spTgt spid="7"/>
                                            </p:tgtEl>
                                          </p:cBhvr>
                                        </p:animEffect>
                                      </p:childTnLst>
                                    </p:cTn>
                                  </p:par>
                                </p:childTnLst>
                              </p:cTn>
                            </p:par>
                            <p:par>
                              <p:cTn id="94" fill="hold">
                                <p:stCondLst>
                                  <p:cond delay="2300"/>
                                </p:stCondLst>
                                <p:childTnLst>
                                  <p:par>
                                    <p:cTn id="95" presetID="26" presetClass="emph" presetSubtype="0" fill="hold" grpId="2" nodeType="afterEffect">
                                      <p:stCondLst>
                                        <p:cond delay="0"/>
                                      </p:stCondLst>
                                      <p:childTnLst>
                                        <p:animEffect transition="out" filter="fade">
                                          <p:cBhvr>
                                            <p:cTn id="96" dur="500" tmFilter="0, 0; .2, .5; .8, .5; 1, 0"/>
                                            <p:tgtEl>
                                              <p:spTgt spid="4"/>
                                            </p:tgtEl>
                                          </p:cBhvr>
                                        </p:animEffect>
                                        <p:animScale>
                                          <p:cBhvr>
                                            <p:cTn id="97" dur="250" autoRev="1" fill="hold"/>
                                            <p:tgtEl>
                                              <p:spTgt spid="4"/>
                                            </p:tgtEl>
                                          </p:cBhvr>
                                          <p:by x="105000" y="105000"/>
                                        </p:animScale>
                                      </p:childTnLst>
                                    </p:cTn>
                                  </p:par>
                                </p:childTnLst>
                              </p:cTn>
                            </p:par>
                            <p:par>
                              <p:cTn id="98" fill="hold">
                                <p:stCondLst>
                                  <p:cond delay="2800"/>
                                </p:stCondLst>
                                <p:childTnLst>
                                  <p:par>
                                    <p:cTn id="99" presetID="22" presetClass="entr" presetSubtype="8" fill="hold" nodeType="afterEffect">
                                      <p:stCondLst>
                                        <p:cond delay="0"/>
                                      </p:stCondLst>
                                      <p:childTnLst>
                                        <p:set>
                                          <p:cBhvr>
                                            <p:cTn id="100" dur="1" fill="hold">
                                              <p:stCondLst>
                                                <p:cond delay="0"/>
                                              </p:stCondLst>
                                            </p:cTn>
                                            <p:tgtEl>
                                              <p:spTgt spid="6"/>
                                            </p:tgtEl>
                                            <p:attrNameLst>
                                              <p:attrName>style.visibility</p:attrName>
                                            </p:attrNameLst>
                                          </p:cBhvr>
                                          <p:to>
                                            <p:strVal val="visible"/>
                                          </p:to>
                                        </p:set>
                                        <p:animEffect transition="in" filter="wipe(left)">
                                          <p:cBhvr>
                                            <p:cTn id="101" dur="500"/>
                                            <p:tgtEl>
                                              <p:spTgt spid="6"/>
                                            </p:tgtEl>
                                          </p:cBhvr>
                                        </p:animEffect>
                                      </p:childTnLst>
                                    </p:cTn>
                                  </p:par>
                                </p:childTnLst>
                              </p:cTn>
                            </p:par>
                            <p:par>
                              <p:cTn id="102" fill="hold">
                                <p:stCondLst>
                                  <p:cond delay="3300"/>
                                </p:stCondLst>
                                <p:childTnLst>
                                  <p:par>
                                    <p:cTn id="103" presetID="10" presetClass="entr" presetSubtype="0" fill="hold" grpId="0" nodeType="afterEffect">
                                      <p:stCondLst>
                                        <p:cond delay="0"/>
                                      </p:stCondLst>
                                      <p:childTnLst>
                                        <p:set>
                                          <p:cBhvr>
                                            <p:cTn id="104" dur="1" fill="hold">
                                              <p:stCondLst>
                                                <p:cond delay="0"/>
                                              </p:stCondLst>
                                            </p:cTn>
                                            <p:tgtEl>
                                              <p:spTgt spid="5"/>
                                            </p:tgtEl>
                                            <p:attrNameLst>
                                              <p:attrName>style.visibility</p:attrName>
                                            </p:attrNameLst>
                                          </p:cBhvr>
                                          <p:to>
                                            <p:strVal val="visible"/>
                                          </p:to>
                                        </p:set>
                                        <p:animEffect transition="in" filter="fade">
                                          <p:cBhvr>
                                            <p:cTn id="105" dur="500"/>
                                            <p:tgtEl>
                                              <p:spTgt spid="5"/>
                                            </p:tgtEl>
                                          </p:cBhvr>
                                        </p:animEffect>
                                      </p:childTnLst>
                                    </p:cTn>
                                  </p:par>
                                </p:childTnLst>
                              </p:cTn>
                            </p:par>
                            <p:par>
                              <p:cTn id="106" fill="hold">
                                <p:stCondLst>
                                  <p:cond delay="3800"/>
                                </p:stCondLst>
                                <p:childTnLst>
                                  <p:par>
                                    <p:cTn id="107" presetID="26" presetClass="emph" presetSubtype="0" fill="hold" grpId="1" nodeType="afterEffect">
                                      <p:stCondLst>
                                        <p:cond delay="0"/>
                                      </p:stCondLst>
                                      <p:childTnLst>
                                        <p:animEffect transition="out" filter="fade">
                                          <p:cBhvr>
                                            <p:cTn id="108" dur="500" tmFilter="0, 0; .2, .5; .8, .5; 1, 0"/>
                                            <p:tgtEl>
                                              <p:spTgt spid="5"/>
                                            </p:tgtEl>
                                          </p:cBhvr>
                                        </p:animEffect>
                                        <p:animScale>
                                          <p:cBhvr>
                                            <p:cTn id="109"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5" grpId="1" animBg="1"/>
          <p:bldP spid="7" grpId="0"/>
          <p:bldP spid="8" grpId="0" animBg="1"/>
          <p:bldP spid="8" grpId="1" animBg="1"/>
          <p:bldP spid="9" grpId="0"/>
          <p:bldP spid="10" grpId="0" animBg="1"/>
          <p:bldP spid="10" grpId="1" animBg="1"/>
          <p:bldP spid="11" grpId="0"/>
          <p:bldP spid="12" grpId="0" animBg="1"/>
          <p:bldP spid="12" grpId="1" animBg="1"/>
          <p:bldP spid="13" grpId="0"/>
          <p:bldP spid="14" grpId="0" animBg="1"/>
          <p:bldP spid="14" grpId="1" animBg="1"/>
          <p:bldP spid="15" grpId="0"/>
          <p:bldP spid="16" grpId="0" animBg="1"/>
          <p:bldP spid="16" grpId="1" animBg="1"/>
          <p:bldP spid="17" grpId="0"/>
          <p:bldP spid="18" grpId="0" animBg="1"/>
          <p:bldP spid="19" grpId="0"/>
          <p:bldP spid="20" grpId="0"/>
          <p:bldP spid="21" grpId="0" animBg="1"/>
          <p:bldP spid="22"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r="896"/>
          <a:stretch>
            <a:fillRect/>
          </a:stretch>
        </p:blipFill>
        <p:spPr>
          <a:xfrm>
            <a:off x="337951" y="458429"/>
            <a:ext cx="11593078" cy="5970283"/>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6800" cy="916858"/>
          </a:xfrm>
          <a:prstGeom prst="rect">
            <a:avLst/>
          </a:prstGeom>
        </p:spPr>
      </p:pic>
      <p:sp>
        <p:nvSpPr>
          <p:cNvPr id="31" name="TextBox 30"/>
          <p:cNvSpPr txBox="1"/>
          <p:nvPr/>
        </p:nvSpPr>
        <p:spPr>
          <a:xfrm>
            <a:off x="4154165" y="2192006"/>
            <a:ext cx="5262979" cy="769441"/>
          </a:xfrm>
          <a:prstGeom prst="rect">
            <a:avLst/>
          </a:prstGeom>
          <a:noFill/>
        </p:spPr>
        <p:txBody>
          <a:bodyPr wrap="none" rtlCol="0">
            <a:spAutoFit/>
          </a:bodyPr>
          <a:lstStyle/>
          <a:p>
            <a:r>
              <a:rPr lang="zh-CN" altLang="en-US" sz="4400" dirty="0">
                <a:solidFill>
                  <a:srgbClr val="154A92"/>
                </a:solidFill>
                <a:latin typeface="方正隶二简体" pitchFamily="2" charset="-122"/>
                <a:ea typeface="方正隶二简体" pitchFamily="2" charset="-122"/>
              </a:rPr>
              <a:t>请输入第四部分标题</a:t>
            </a:r>
          </a:p>
        </p:txBody>
      </p:sp>
      <p:sp>
        <p:nvSpPr>
          <p:cNvPr id="32" name="TextBox 31"/>
          <p:cNvSpPr txBox="1"/>
          <p:nvPr/>
        </p:nvSpPr>
        <p:spPr>
          <a:xfrm>
            <a:off x="4154165" y="3033455"/>
            <a:ext cx="5262979" cy="707886"/>
          </a:xfrm>
          <a:prstGeom prst="rect">
            <a:avLst/>
          </a:prstGeom>
          <a:noFill/>
        </p:spPr>
        <p:txBody>
          <a:bodyPr wrap="square" rtlCol="0">
            <a:spAutoFit/>
          </a:bodyPr>
          <a:lstStyle/>
          <a:p>
            <a:r>
              <a:rPr lang="zh-CN" altLang="en-US" sz="2000" dirty="0">
                <a:solidFill>
                  <a:srgbClr val="154A92"/>
                </a:solidFill>
                <a:latin typeface="方正隶变简体" pitchFamily="65" charset="-122"/>
                <a:ea typeface="方正隶变简体" pitchFamily="65" charset="-122"/>
              </a:rPr>
              <a:t>章节导语。这里可以用几句话描述本章的主要</a:t>
            </a:r>
            <a:endParaRPr lang="en-US" altLang="zh-CN" sz="2000" dirty="0">
              <a:solidFill>
                <a:srgbClr val="154A92"/>
              </a:solidFill>
              <a:latin typeface="方正隶变简体" pitchFamily="65" charset="-122"/>
              <a:ea typeface="方正隶变简体" pitchFamily="65" charset="-122"/>
            </a:endParaRPr>
          </a:p>
          <a:p>
            <a:r>
              <a:rPr lang="zh-CN" altLang="en-US" sz="2000" dirty="0">
                <a:solidFill>
                  <a:srgbClr val="154A92"/>
                </a:solidFill>
                <a:latin typeface="方正隶变简体" pitchFamily="65" charset="-122"/>
                <a:ea typeface="方正隶变简体" pitchFamily="65" charset="-122"/>
              </a:rPr>
              <a:t>内容，也能给观众思维一个缓冲的时间。</a:t>
            </a:r>
          </a:p>
        </p:txBody>
      </p:sp>
      <p:sp>
        <p:nvSpPr>
          <p:cNvPr id="9" name="Freeform 7"/>
          <p:cNvSpPr>
            <a:spLocks noEditPoints="1"/>
          </p:cNvSpPr>
          <p:nvPr/>
        </p:nvSpPr>
        <p:spPr bwMode="auto">
          <a:xfrm>
            <a:off x="2324330" y="2121352"/>
            <a:ext cx="1700538" cy="1684984"/>
          </a:xfrm>
          <a:custGeom>
            <a:avLst/>
            <a:gdLst>
              <a:gd name="T0" fmla="*/ 129 w 1899"/>
              <a:gd name="T1" fmla="*/ 1025 h 1901"/>
              <a:gd name="T2" fmla="*/ 145 w 1899"/>
              <a:gd name="T3" fmla="*/ 961 h 1901"/>
              <a:gd name="T4" fmla="*/ 68 w 1899"/>
              <a:gd name="T5" fmla="*/ 1180 h 1901"/>
              <a:gd name="T6" fmla="*/ 49 w 1899"/>
              <a:gd name="T7" fmla="*/ 1038 h 1901"/>
              <a:gd name="T8" fmla="*/ 175 w 1899"/>
              <a:gd name="T9" fmla="*/ 608 h 1901"/>
              <a:gd name="T10" fmla="*/ 156 w 1899"/>
              <a:gd name="T11" fmla="*/ 486 h 1901"/>
              <a:gd name="T12" fmla="*/ 248 w 1899"/>
              <a:gd name="T13" fmla="*/ 999 h 1901"/>
              <a:gd name="T14" fmla="*/ 239 w 1899"/>
              <a:gd name="T15" fmla="*/ 1082 h 1901"/>
              <a:gd name="T16" fmla="*/ 237 w 1899"/>
              <a:gd name="T17" fmla="*/ 524 h 1901"/>
              <a:gd name="T18" fmla="*/ 277 w 1899"/>
              <a:gd name="T19" fmla="*/ 1426 h 1901"/>
              <a:gd name="T20" fmla="*/ 279 w 1899"/>
              <a:gd name="T21" fmla="*/ 537 h 1901"/>
              <a:gd name="T22" fmla="*/ 341 w 1899"/>
              <a:gd name="T23" fmla="*/ 349 h 1901"/>
              <a:gd name="T24" fmla="*/ 334 w 1899"/>
              <a:gd name="T25" fmla="*/ 408 h 1901"/>
              <a:gd name="T26" fmla="*/ 368 w 1899"/>
              <a:gd name="T27" fmla="*/ 1406 h 1901"/>
              <a:gd name="T28" fmla="*/ 356 w 1899"/>
              <a:gd name="T29" fmla="*/ 521 h 1901"/>
              <a:gd name="T30" fmla="*/ 431 w 1899"/>
              <a:gd name="T31" fmla="*/ 409 h 1901"/>
              <a:gd name="T32" fmla="*/ 470 w 1899"/>
              <a:gd name="T33" fmla="*/ 1546 h 1901"/>
              <a:gd name="T34" fmla="*/ 439 w 1899"/>
              <a:gd name="T35" fmla="*/ 1501 h 1901"/>
              <a:gd name="T36" fmla="*/ 517 w 1899"/>
              <a:gd name="T37" fmla="*/ 1705 h 1901"/>
              <a:gd name="T38" fmla="*/ 442 w 1899"/>
              <a:gd name="T39" fmla="*/ 1694 h 1901"/>
              <a:gd name="T40" fmla="*/ 585 w 1899"/>
              <a:gd name="T41" fmla="*/ 214 h 1901"/>
              <a:gd name="T42" fmla="*/ 488 w 1899"/>
              <a:gd name="T43" fmla="*/ 1564 h 1901"/>
              <a:gd name="T44" fmla="*/ 533 w 1899"/>
              <a:gd name="T45" fmla="*/ 368 h 1901"/>
              <a:gd name="T46" fmla="*/ 671 w 1899"/>
              <a:gd name="T47" fmla="*/ 1733 h 1901"/>
              <a:gd name="T48" fmla="*/ 721 w 1899"/>
              <a:gd name="T49" fmla="*/ 186 h 1901"/>
              <a:gd name="T50" fmla="*/ 747 w 1899"/>
              <a:gd name="T51" fmla="*/ 101 h 1901"/>
              <a:gd name="T52" fmla="*/ 756 w 1899"/>
              <a:gd name="T53" fmla="*/ 1650 h 1901"/>
              <a:gd name="T54" fmla="*/ 878 w 1899"/>
              <a:gd name="T55" fmla="*/ 228 h 1901"/>
              <a:gd name="T56" fmla="*/ 911 w 1899"/>
              <a:gd name="T57" fmla="*/ 143 h 1901"/>
              <a:gd name="T58" fmla="*/ 915 w 1899"/>
              <a:gd name="T59" fmla="*/ 84 h 1901"/>
              <a:gd name="T60" fmla="*/ 950 w 1899"/>
              <a:gd name="T61" fmla="*/ 1817 h 1901"/>
              <a:gd name="T62" fmla="*/ 1003 w 1899"/>
              <a:gd name="T63" fmla="*/ 1813 h 1901"/>
              <a:gd name="T64" fmla="*/ 1016 w 1899"/>
              <a:gd name="T65" fmla="*/ 1720 h 1901"/>
              <a:gd name="T66" fmla="*/ 1151 w 1899"/>
              <a:gd name="T67" fmla="*/ 1709 h 1901"/>
              <a:gd name="T68" fmla="*/ 1089 w 1899"/>
              <a:gd name="T69" fmla="*/ 1712 h 1901"/>
              <a:gd name="T70" fmla="*/ 1119 w 1899"/>
              <a:gd name="T71" fmla="*/ 270 h 1901"/>
              <a:gd name="T72" fmla="*/ 806 w 1899"/>
              <a:gd name="T73" fmla="*/ 74 h 1901"/>
              <a:gd name="T74" fmla="*/ 1210 w 1899"/>
              <a:gd name="T75" fmla="*/ 1812 h 1901"/>
              <a:gd name="T76" fmla="*/ 1312 w 1899"/>
              <a:gd name="T77" fmla="*/ 205 h 1901"/>
              <a:gd name="T78" fmla="*/ 1349 w 1899"/>
              <a:gd name="T79" fmla="*/ 239 h 1901"/>
              <a:gd name="T80" fmla="*/ 1187 w 1899"/>
              <a:gd name="T81" fmla="*/ 1690 h 1901"/>
              <a:gd name="T82" fmla="*/ 1403 w 1899"/>
              <a:gd name="T83" fmla="*/ 249 h 1901"/>
              <a:gd name="T84" fmla="*/ 1334 w 1899"/>
              <a:gd name="T85" fmla="*/ 348 h 1901"/>
              <a:gd name="T86" fmla="*/ 1473 w 1899"/>
              <a:gd name="T87" fmla="*/ 1478 h 1901"/>
              <a:gd name="T88" fmla="*/ 1416 w 1899"/>
              <a:gd name="T89" fmla="*/ 417 h 1901"/>
              <a:gd name="T90" fmla="*/ 1505 w 1899"/>
              <a:gd name="T91" fmla="*/ 1502 h 1901"/>
              <a:gd name="T92" fmla="*/ 1512 w 1899"/>
              <a:gd name="T93" fmla="*/ 457 h 1901"/>
              <a:gd name="T94" fmla="*/ 1552 w 1899"/>
              <a:gd name="T95" fmla="*/ 396 h 1901"/>
              <a:gd name="T96" fmla="*/ 1579 w 1899"/>
              <a:gd name="T97" fmla="*/ 1326 h 1901"/>
              <a:gd name="T98" fmla="*/ 1600 w 1899"/>
              <a:gd name="T99" fmla="*/ 598 h 1901"/>
              <a:gd name="T100" fmla="*/ 1657 w 1899"/>
              <a:gd name="T101" fmla="*/ 449 h 1901"/>
              <a:gd name="T102" fmla="*/ 1704 w 1899"/>
              <a:gd name="T103" fmla="*/ 1385 h 1901"/>
              <a:gd name="T104" fmla="*/ 1660 w 1899"/>
              <a:gd name="T105" fmla="*/ 1156 h 1901"/>
              <a:gd name="T106" fmla="*/ 1700 w 1899"/>
              <a:gd name="T107" fmla="*/ 1309 h 1901"/>
              <a:gd name="T108" fmla="*/ 1672 w 1899"/>
              <a:gd name="T109" fmla="*/ 927 h 1901"/>
              <a:gd name="T110" fmla="*/ 1742 w 1899"/>
              <a:gd name="T111" fmla="*/ 1373 h 1901"/>
              <a:gd name="T112" fmla="*/ 1681 w 1899"/>
              <a:gd name="T113" fmla="*/ 1370 h 1901"/>
              <a:gd name="T114" fmla="*/ 1673 w 1899"/>
              <a:gd name="T115" fmla="*/ 696 h 1901"/>
              <a:gd name="T116" fmla="*/ 1632 w 1899"/>
              <a:gd name="T117" fmla="*/ 1326 h 1901"/>
              <a:gd name="T118" fmla="*/ 1802 w 1899"/>
              <a:gd name="T119" fmla="*/ 806 h 1901"/>
              <a:gd name="T120" fmla="*/ 1797 w 1899"/>
              <a:gd name="T121" fmla="*/ 673 h 1901"/>
              <a:gd name="T122" fmla="*/ 1837 w 1899"/>
              <a:gd name="T123" fmla="*/ 716 h 1901"/>
              <a:gd name="T124" fmla="*/ 1852 w 1899"/>
              <a:gd name="T125" fmla="*/ 899 h 1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9" h="1901">
                <a:moveTo>
                  <a:pt x="101" y="1065"/>
                </a:moveTo>
                <a:cubicBezTo>
                  <a:pt x="110" y="1052"/>
                  <a:pt x="95" y="1051"/>
                  <a:pt x="93" y="1045"/>
                </a:cubicBezTo>
                <a:cubicBezTo>
                  <a:pt x="90" y="1033"/>
                  <a:pt x="105" y="1031"/>
                  <a:pt x="100" y="1017"/>
                </a:cubicBezTo>
                <a:cubicBezTo>
                  <a:pt x="81" y="1020"/>
                  <a:pt x="71" y="1032"/>
                  <a:pt x="75" y="1057"/>
                </a:cubicBezTo>
                <a:cubicBezTo>
                  <a:pt x="78" y="1066"/>
                  <a:pt x="92" y="1073"/>
                  <a:pt x="101" y="1065"/>
                </a:cubicBezTo>
                <a:close/>
                <a:moveTo>
                  <a:pt x="103" y="855"/>
                </a:moveTo>
                <a:cubicBezTo>
                  <a:pt x="105" y="840"/>
                  <a:pt x="90" y="836"/>
                  <a:pt x="92" y="823"/>
                </a:cubicBezTo>
                <a:cubicBezTo>
                  <a:pt x="94" y="813"/>
                  <a:pt x="104" y="814"/>
                  <a:pt x="109" y="806"/>
                </a:cubicBezTo>
                <a:cubicBezTo>
                  <a:pt x="102" y="791"/>
                  <a:pt x="81" y="801"/>
                  <a:pt x="77" y="811"/>
                </a:cubicBezTo>
                <a:cubicBezTo>
                  <a:pt x="70" y="830"/>
                  <a:pt x="84" y="857"/>
                  <a:pt x="103" y="855"/>
                </a:cubicBezTo>
                <a:close/>
                <a:moveTo>
                  <a:pt x="108" y="1302"/>
                </a:moveTo>
                <a:cubicBezTo>
                  <a:pt x="123" y="1289"/>
                  <a:pt x="105" y="1262"/>
                  <a:pt x="90" y="1258"/>
                </a:cubicBezTo>
                <a:cubicBezTo>
                  <a:pt x="84" y="1265"/>
                  <a:pt x="90" y="1271"/>
                  <a:pt x="93" y="1278"/>
                </a:cubicBezTo>
                <a:cubicBezTo>
                  <a:pt x="97" y="1287"/>
                  <a:pt x="101" y="1301"/>
                  <a:pt x="108" y="1302"/>
                </a:cubicBezTo>
                <a:close/>
                <a:moveTo>
                  <a:pt x="115" y="595"/>
                </a:moveTo>
                <a:cubicBezTo>
                  <a:pt x="118" y="588"/>
                  <a:pt x="121" y="582"/>
                  <a:pt x="124" y="576"/>
                </a:cubicBezTo>
                <a:cubicBezTo>
                  <a:pt x="118" y="549"/>
                  <a:pt x="92" y="582"/>
                  <a:pt x="102" y="599"/>
                </a:cubicBezTo>
                <a:cubicBezTo>
                  <a:pt x="108" y="599"/>
                  <a:pt x="111" y="597"/>
                  <a:pt x="115" y="595"/>
                </a:cubicBezTo>
                <a:close/>
                <a:moveTo>
                  <a:pt x="122" y="862"/>
                </a:moveTo>
                <a:cubicBezTo>
                  <a:pt x="126" y="858"/>
                  <a:pt x="126" y="850"/>
                  <a:pt x="128" y="843"/>
                </a:cubicBezTo>
                <a:cubicBezTo>
                  <a:pt x="114" y="819"/>
                  <a:pt x="96" y="861"/>
                  <a:pt x="122" y="862"/>
                </a:cubicBezTo>
                <a:close/>
                <a:moveTo>
                  <a:pt x="130" y="1272"/>
                </a:moveTo>
                <a:cubicBezTo>
                  <a:pt x="124" y="1271"/>
                  <a:pt x="120" y="1270"/>
                  <a:pt x="115" y="1272"/>
                </a:cubicBezTo>
                <a:cubicBezTo>
                  <a:pt x="112" y="1276"/>
                  <a:pt x="117" y="1280"/>
                  <a:pt x="120" y="1282"/>
                </a:cubicBezTo>
                <a:cubicBezTo>
                  <a:pt x="125" y="1281"/>
                  <a:pt x="129" y="1278"/>
                  <a:pt x="130" y="1272"/>
                </a:cubicBezTo>
                <a:close/>
                <a:moveTo>
                  <a:pt x="94" y="1197"/>
                </a:moveTo>
                <a:cubicBezTo>
                  <a:pt x="85" y="1216"/>
                  <a:pt x="120" y="1255"/>
                  <a:pt x="136" y="1231"/>
                </a:cubicBezTo>
                <a:cubicBezTo>
                  <a:pt x="118" y="1230"/>
                  <a:pt x="100" y="1224"/>
                  <a:pt x="101" y="1201"/>
                </a:cubicBezTo>
                <a:cubicBezTo>
                  <a:pt x="98" y="1200"/>
                  <a:pt x="99" y="1196"/>
                  <a:pt x="94" y="1197"/>
                </a:cubicBezTo>
                <a:close/>
                <a:moveTo>
                  <a:pt x="129" y="1025"/>
                </a:moveTo>
                <a:cubicBezTo>
                  <a:pt x="127" y="1019"/>
                  <a:pt x="127" y="1010"/>
                  <a:pt x="124" y="1005"/>
                </a:cubicBezTo>
                <a:cubicBezTo>
                  <a:pt x="117" y="1007"/>
                  <a:pt x="112" y="1011"/>
                  <a:pt x="108" y="1016"/>
                </a:cubicBezTo>
                <a:cubicBezTo>
                  <a:pt x="109" y="1023"/>
                  <a:pt x="106" y="1034"/>
                  <a:pt x="110" y="1038"/>
                </a:cubicBezTo>
                <a:cubicBezTo>
                  <a:pt x="118" y="1035"/>
                  <a:pt x="124" y="1030"/>
                  <a:pt x="129" y="1025"/>
                </a:cubicBezTo>
                <a:close/>
                <a:moveTo>
                  <a:pt x="136" y="626"/>
                </a:moveTo>
                <a:cubicBezTo>
                  <a:pt x="118" y="624"/>
                  <a:pt x="97" y="645"/>
                  <a:pt x="106" y="662"/>
                </a:cubicBezTo>
                <a:cubicBezTo>
                  <a:pt x="113" y="655"/>
                  <a:pt x="114" y="646"/>
                  <a:pt x="121" y="640"/>
                </a:cubicBezTo>
                <a:cubicBezTo>
                  <a:pt x="126" y="636"/>
                  <a:pt x="135" y="635"/>
                  <a:pt x="136" y="626"/>
                </a:cubicBezTo>
                <a:close/>
                <a:moveTo>
                  <a:pt x="136" y="592"/>
                </a:moveTo>
                <a:cubicBezTo>
                  <a:pt x="136" y="583"/>
                  <a:pt x="123" y="581"/>
                  <a:pt x="124" y="592"/>
                </a:cubicBezTo>
                <a:cubicBezTo>
                  <a:pt x="126" y="594"/>
                  <a:pt x="134" y="594"/>
                  <a:pt x="136" y="592"/>
                </a:cubicBezTo>
                <a:close/>
                <a:moveTo>
                  <a:pt x="141" y="919"/>
                </a:moveTo>
                <a:cubicBezTo>
                  <a:pt x="142" y="909"/>
                  <a:pt x="135" y="908"/>
                  <a:pt x="131" y="902"/>
                </a:cubicBezTo>
                <a:cubicBezTo>
                  <a:pt x="104" y="896"/>
                  <a:pt x="97" y="919"/>
                  <a:pt x="82" y="928"/>
                </a:cubicBezTo>
                <a:cubicBezTo>
                  <a:pt x="91" y="937"/>
                  <a:pt x="104" y="959"/>
                  <a:pt x="123" y="956"/>
                </a:cubicBezTo>
                <a:cubicBezTo>
                  <a:pt x="139" y="954"/>
                  <a:pt x="146" y="929"/>
                  <a:pt x="128" y="924"/>
                </a:cubicBezTo>
                <a:cubicBezTo>
                  <a:pt x="121" y="924"/>
                  <a:pt x="121" y="936"/>
                  <a:pt x="116" y="933"/>
                </a:cubicBezTo>
                <a:cubicBezTo>
                  <a:pt x="116" y="919"/>
                  <a:pt x="128" y="916"/>
                  <a:pt x="141" y="919"/>
                </a:cubicBezTo>
                <a:close/>
                <a:moveTo>
                  <a:pt x="124" y="894"/>
                </a:moveTo>
                <a:cubicBezTo>
                  <a:pt x="133" y="894"/>
                  <a:pt x="138" y="904"/>
                  <a:pt x="146" y="902"/>
                </a:cubicBezTo>
                <a:cubicBezTo>
                  <a:pt x="144" y="883"/>
                  <a:pt x="136" y="872"/>
                  <a:pt x="121" y="866"/>
                </a:cubicBezTo>
                <a:cubicBezTo>
                  <a:pt x="104" y="861"/>
                  <a:pt x="86" y="865"/>
                  <a:pt x="81" y="850"/>
                </a:cubicBezTo>
                <a:lnTo>
                  <a:pt x="77" y="850"/>
                </a:lnTo>
                <a:cubicBezTo>
                  <a:pt x="67" y="862"/>
                  <a:pt x="76" y="880"/>
                  <a:pt x="84" y="887"/>
                </a:cubicBezTo>
                <a:cubicBezTo>
                  <a:pt x="79" y="918"/>
                  <a:pt x="108" y="903"/>
                  <a:pt x="114" y="891"/>
                </a:cubicBezTo>
                <a:cubicBezTo>
                  <a:pt x="114" y="884"/>
                  <a:pt x="105" y="887"/>
                  <a:pt x="102" y="883"/>
                </a:cubicBezTo>
                <a:cubicBezTo>
                  <a:pt x="111" y="874"/>
                  <a:pt x="120" y="887"/>
                  <a:pt x="124" y="894"/>
                </a:cubicBezTo>
                <a:close/>
                <a:moveTo>
                  <a:pt x="145" y="961"/>
                </a:moveTo>
                <a:cubicBezTo>
                  <a:pt x="145" y="956"/>
                  <a:pt x="145" y="954"/>
                  <a:pt x="141" y="951"/>
                </a:cubicBezTo>
                <a:cubicBezTo>
                  <a:pt x="133" y="959"/>
                  <a:pt x="116" y="961"/>
                  <a:pt x="122" y="977"/>
                </a:cubicBezTo>
                <a:cubicBezTo>
                  <a:pt x="120" y="990"/>
                  <a:pt x="93" y="991"/>
                  <a:pt x="98" y="974"/>
                </a:cubicBezTo>
                <a:cubicBezTo>
                  <a:pt x="102" y="976"/>
                  <a:pt x="101" y="984"/>
                  <a:pt x="107" y="984"/>
                </a:cubicBezTo>
                <a:cubicBezTo>
                  <a:pt x="128" y="977"/>
                  <a:pt x="110" y="956"/>
                  <a:pt x="99" y="956"/>
                </a:cubicBezTo>
                <a:cubicBezTo>
                  <a:pt x="94" y="956"/>
                  <a:pt x="84" y="962"/>
                  <a:pt x="81" y="969"/>
                </a:cubicBezTo>
                <a:cubicBezTo>
                  <a:pt x="79" y="973"/>
                  <a:pt x="81" y="980"/>
                  <a:pt x="79" y="986"/>
                </a:cubicBezTo>
                <a:cubicBezTo>
                  <a:pt x="78" y="992"/>
                  <a:pt x="74" y="996"/>
                  <a:pt x="74" y="1000"/>
                </a:cubicBezTo>
                <a:cubicBezTo>
                  <a:pt x="73" y="1008"/>
                  <a:pt x="76" y="1016"/>
                  <a:pt x="82" y="1018"/>
                </a:cubicBezTo>
                <a:cubicBezTo>
                  <a:pt x="106" y="1005"/>
                  <a:pt x="144" y="994"/>
                  <a:pt x="145" y="961"/>
                </a:cubicBezTo>
                <a:close/>
                <a:moveTo>
                  <a:pt x="123" y="699"/>
                </a:moveTo>
                <a:cubicBezTo>
                  <a:pt x="132" y="698"/>
                  <a:pt x="139" y="704"/>
                  <a:pt x="147" y="702"/>
                </a:cubicBezTo>
                <a:cubicBezTo>
                  <a:pt x="142" y="692"/>
                  <a:pt x="125" y="691"/>
                  <a:pt x="114" y="693"/>
                </a:cubicBezTo>
                <a:cubicBezTo>
                  <a:pt x="74" y="700"/>
                  <a:pt x="67" y="758"/>
                  <a:pt x="61" y="803"/>
                </a:cubicBezTo>
                <a:cubicBezTo>
                  <a:pt x="59" y="818"/>
                  <a:pt x="57" y="833"/>
                  <a:pt x="55" y="849"/>
                </a:cubicBezTo>
                <a:cubicBezTo>
                  <a:pt x="45" y="926"/>
                  <a:pt x="51" y="1023"/>
                  <a:pt x="62" y="1090"/>
                </a:cubicBezTo>
                <a:cubicBezTo>
                  <a:pt x="67" y="1117"/>
                  <a:pt x="79" y="1139"/>
                  <a:pt x="92" y="1154"/>
                </a:cubicBezTo>
                <a:cubicBezTo>
                  <a:pt x="104" y="1161"/>
                  <a:pt x="130" y="1180"/>
                  <a:pt x="145" y="1163"/>
                </a:cubicBezTo>
                <a:cubicBezTo>
                  <a:pt x="69" y="1162"/>
                  <a:pt x="71" y="1086"/>
                  <a:pt x="64" y="1015"/>
                </a:cubicBezTo>
                <a:cubicBezTo>
                  <a:pt x="56" y="922"/>
                  <a:pt x="64" y="840"/>
                  <a:pt x="78" y="764"/>
                </a:cubicBezTo>
                <a:cubicBezTo>
                  <a:pt x="85" y="731"/>
                  <a:pt x="91" y="700"/>
                  <a:pt x="123" y="699"/>
                </a:cubicBezTo>
                <a:close/>
                <a:moveTo>
                  <a:pt x="160" y="1116"/>
                </a:moveTo>
                <a:cubicBezTo>
                  <a:pt x="161" y="1105"/>
                  <a:pt x="154" y="1094"/>
                  <a:pt x="141" y="1094"/>
                </a:cubicBezTo>
                <a:cubicBezTo>
                  <a:pt x="139" y="1101"/>
                  <a:pt x="150" y="1102"/>
                  <a:pt x="152" y="1108"/>
                </a:cubicBezTo>
                <a:cubicBezTo>
                  <a:pt x="153" y="1111"/>
                  <a:pt x="154" y="1116"/>
                  <a:pt x="160" y="1116"/>
                </a:cubicBezTo>
                <a:close/>
                <a:moveTo>
                  <a:pt x="163" y="746"/>
                </a:moveTo>
                <a:cubicBezTo>
                  <a:pt x="162" y="745"/>
                  <a:pt x="160" y="744"/>
                  <a:pt x="157" y="745"/>
                </a:cubicBezTo>
                <a:cubicBezTo>
                  <a:pt x="153" y="753"/>
                  <a:pt x="138" y="757"/>
                  <a:pt x="140" y="768"/>
                </a:cubicBezTo>
                <a:cubicBezTo>
                  <a:pt x="150" y="766"/>
                  <a:pt x="161" y="758"/>
                  <a:pt x="163" y="746"/>
                </a:cubicBezTo>
                <a:close/>
                <a:moveTo>
                  <a:pt x="154" y="1309"/>
                </a:moveTo>
                <a:cubicBezTo>
                  <a:pt x="157" y="1307"/>
                  <a:pt x="161" y="1306"/>
                  <a:pt x="161" y="1301"/>
                </a:cubicBezTo>
                <a:cubicBezTo>
                  <a:pt x="138" y="1291"/>
                  <a:pt x="135" y="1342"/>
                  <a:pt x="155" y="1346"/>
                </a:cubicBezTo>
                <a:cubicBezTo>
                  <a:pt x="159" y="1336"/>
                  <a:pt x="147" y="1323"/>
                  <a:pt x="154" y="1309"/>
                </a:cubicBezTo>
                <a:close/>
                <a:moveTo>
                  <a:pt x="159" y="534"/>
                </a:moveTo>
                <a:cubicBezTo>
                  <a:pt x="160" y="528"/>
                  <a:pt x="167" y="523"/>
                  <a:pt x="166" y="516"/>
                </a:cubicBezTo>
                <a:cubicBezTo>
                  <a:pt x="143" y="512"/>
                  <a:pt x="144" y="570"/>
                  <a:pt x="166" y="567"/>
                </a:cubicBezTo>
                <a:cubicBezTo>
                  <a:pt x="165" y="557"/>
                  <a:pt x="156" y="548"/>
                  <a:pt x="159" y="534"/>
                </a:cubicBezTo>
                <a:close/>
                <a:moveTo>
                  <a:pt x="115" y="1265"/>
                </a:moveTo>
                <a:cubicBezTo>
                  <a:pt x="140" y="1268"/>
                  <a:pt x="167" y="1251"/>
                  <a:pt x="167" y="1223"/>
                </a:cubicBezTo>
                <a:cubicBezTo>
                  <a:pt x="167" y="1216"/>
                  <a:pt x="164" y="1204"/>
                  <a:pt x="156" y="1201"/>
                </a:cubicBezTo>
                <a:cubicBezTo>
                  <a:pt x="145" y="1195"/>
                  <a:pt x="126" y="1204"/>
                  <a:pt x="129" y="1217"/>
                </a:cubicBezTo>
                <a:cubicBezTo>
                  <a:pt x="130" y="1224"/>
                  <a:pt x="139" y="1221"/>
                  <a:pt x="144" y="1230"/>
                </a:cubicBezTo>
                <a:cubicBezTo>
                  <a:pt x="124" y="1264"/>
                  <a:pt x="82" y="1226"/>
                  <a:pt x="87" y="1194"/>
                </a:cubicBezTo>
                <a:cubicBezTo>
                  <a:pt x="82" y="1188"/>
                  <a:pt x="77" y="1182"/>
                  <a:pt x="68" y="1180"/>
                </a:cubicBezTo>
                <a:cubicBezTo>
                  <a:pt x="64" y="1186"/>
                  <a:pt x="63" y="1201"/>
                  <a:pt x="64" y="1211"/>
                </a:cubicBezTo>
                <a:cubicBezTo>
                  <a:pt x="69" y="1236"/>
                  <a:pt x="94" y="1262"/>
                  <a:pt x="115" y="1265"/>
                </a:cubicBezTo>
                <a:close/>
                <a:moveTo>
                  <a:pt x="186" y="866"/>
                </a:moveTo>
                <a:cubicBezTo>
                  <a:pt x="185" y="843"/>
                  <a:pt x="164" y="835"/>
                  <a:pt x="168" y="810"/>
                </a:cubicBezTo>
                <a:cubicBezTo>
                  <a:pt x="155" y="806"/>
                  <a:pt x="148" y="817"/>
                  <a:pt x="141" y="823"/>
                </a:cubicBezTo>
                <a:cubicBezTo>
                  <a:pt x="147" y="840"/>
                  <a:pt x="129" y="844"/>
                  <a:pt x="131" y="860"/>
                </a:cubicBezTo>
                <a:cubicBezTo>
                  <a:pt x="133" y="872"/>
                  <a:pt x="153" y="879"/>
                  <a:pt x="157" y="866"/>
                </a:cubicBezTo>
                <a:cubicBezTo>
                  <a:pt x="161" y="858"/>
                  <a:pt x="152" y="855"/>
                  <a:pt x="155" y="848"/>
                </a:cubicBezTo>
                <a:cubicBezTo>
                  <a:pt x="173" y="854"/>
                  <a:pt x="160" y="879"/>
                  <a:pt x="147" y="881"/>
                </a:cubicBezTo>
                <a:cubicBezTo>
                  <a:pt x="148" y="886"/>
                  <a:pt x="150" y="890"/>
                  <a:pt x="153" y="892"/>
                </a:cubicBezTo>
                <a:cubicBezTo>
                  <a:pt x="162" y="881"/>
                  <a:pt x="172" y="872"/>
                  <a:pt x="186" y="866"/>
                </a:cubicBezTo>
                <a:close/>
                <a:moveTo>
                  <a:pt x="153" y="656"/>
                </a:moveTo>
                <a:cubicBezTo>
                  <a:pt x="174" y="658"/>
                  <a:pt x="181" y="628"/>
                  <a:pt x="171" y="614"/>
                </a:cubicBezTo>
                <a:cubicBezTo>
                  <a:pt x="150" y="584"/>
                  <a:pt x="88" y="603"/>
                  <a:pt x="81" y="631"/>
                </a:cubicBezTo>
                <a:cubicBezTo>
                  <a:pt x="79" y="644"/>
                  <a:pt x="65" y="660"/>
                  <a:pt x="72" y="677"/>
                </a:cubicBezTo>
                <a:cubicBezTo>
                  <a:pt x="80" y="677"/>
                  <a:pt x="87" y="668"/>
                  <a:pt x="94" y="665"/>
                </a:cubicBezTo>
                <a:cubicBezTo>
                  <a:pt x="96" y="639"/>
                  <a:pt x="120" y="609"/>
                  <a:pt x="148" y="624"/>
                </a:cubicBezTo>
                <a:cubicBezTo>
                  <a:pt x="138" y="632"/>
                  <a:pt x="135" y="655"/>
                  <a:pt x="153" y="656"/>
                </a:cubicBezTo>
                <a:close/>
                <a:moveTo>
                  <a:pt x="174" y="1262"/>
                </a:moveTo>
                <a:cubicBezTo>
                  <a:pt x="176" y="1256"/>
                  <a:pt x="175" y="1244"/>
                  <a:pt x="169" y="1243"/>
                </a:cubicBezTo>
                <a:cubicBezTo>
                  <a:pt x="163" y="1246"/>
                  <a:pt x="159" y="1255"/>
                  <a:pt x="159" y="1259"/>
                </a:cubicBezTo>
                <a:cubicBezTo>
                  <a:pt x="162" y="1262"/>
                  <a:pt x="170" y="1263"/>
                  <a:pt x="174" y="1262"/>
                </a:cubicBezTo>
                <a:close/>
                <a:moveTo>
                  <a:pt x="163" y="700"/>
                </a:moveTo>
                <a:cubicBezTo>
                  <a:pt x="171" y="699"/>
                  <a:pt x="175" y="693"/>
                  <a:pt x="179" y="687"/>
                </a:cubicBezTo>
                <a:cubicBezTo>
                  <a:pt x="168" y="671"/>
                  <a:pt x="147" y="660"/>
                  <a:pt x="117" y="664"/>
                </a:cubicBezTo>
                <a:cubicBezTo>
                  <a:pt x="101" y="667"/>
                  <a:pt x="79" y="680"/>
                  <a:pt x="68" y="692"/>
                </a:cubicBezTo>
                <a:cubicBezTo>
                  <a:pt x="54" y="708"/>
                  <a:pt x="44" y="741"/>
                  <a:pt x="39" y="769"/>
                </a:cubicBezTo>
                <a:cubicBezTo>
                  <a:pt x="25" y="849"/>
                  <a:pt x="19" y="954"/>
                  <a:pt x="28" y="1040"/>
                </a:cubicBezTo>
                <a:cubicBezTo>
                  <a:pt x="32" y="1087"/>
                  <a:pt x="41" y="1136"/>
                  <a:pt x="61" y="1164"/>
                </a:cubicBezTo>
                <a:cubicBezTo>
                  <a:pt x="79" y="1192"/>
                  <a:pt x="148" y="1217"/>
                  <a:pt x="170" y="1173"/>
                </a:cubicBezTo>
                <a:cubicBezTo>
                  <a:pt x="160" y="1154"/>
                  <a:pt x="147" y="1175"/>
                  <a:pt x="132" y="1176"/>
                </a:cubicBezTo>
                <a:cubicBezTo>
                  <a:pt x="117" y="1176"/>
                  <a:pt x="109" y="1167"/>
                  <a:pt x="95" y="1163"/>
                </a:cubicBezTo>
                <a:cubicBezTo>
                  <a:pt x="71" y="1144"/>
                  <a:pt x="62" y="1111"/>
                  <a:pt x="56" y="1072"/>
                </a:cubicBezTo>
                <a:cubicBezTo>
                  <a:pt x="55" y="1060"/>
                  <a:pt x="50" y="1048"/>
                  <a:pt x="49" y="1038"/>
                </a:cubicBezTo>
                <a:cubicBezTo>
                  <a:pt x="47" y="1015"/>
                  <a:pt x="47" y="989"/>
                  <a:pt x="47" y="964"/>
                </a:cubicBezTo>
                <a:cubicBezTo>
                  <a:pt x="47" y="919"/>
                  <a:pt x="48" y="874"/>
                  <a:pt x="53" y="835"/>
                </a:cubicBezTo>
                <a:cubicBezTo>
                  <a:pt x="56" y="809"/>
                  <a:pt x="59" y="788"/>
                  <a:pt x="63" y="766"/>
                </a:cubicBezTo>
                <a:cubicBezTo>
                  <a:pt x="71" y="724"/>
                  <a:pt x="82" y="679"/>
                  <a:pt x="135" y="687"/>
                </a:cubicBezTo>
                <a:cubicBezTo>
                  <a:pt x="145" y="689"/>
                  <a:pt x="153" y="700"/>
                  <a:pt x="163" y="700"/>
                </a:cubicBezTo>
                <a:close/>
                <a:moveTo>
                  <a:pt x="166" y="1054"/>
                </a:moveTo>
                <a:cubicBezTo>
                  <a:pt x="168" y="1032"/>
                  <a:pt x="184" y="1024"/>
                  <a:pt x="184" y="1000"/>
                </a:cubicBezTo>
                <a:cubicBezTo>
                  <a:pt x="171" y="991"/>
                  <a:pt x="160" y="981"/>
                  <a:pt x="148" y="971"/>
                </a:cubicBezTo>
                <a:cubicBezTo>
                  <a:pt x="146" y="974"/>
                  <a:pt x="144" y="977"/>
                  <a:pt x="145" y="982"/>
                </a:cubicBezTo>
                <a:cubicBezTo>
                  <a:pt x="154" y="986"/>
                  <a:pt x="169" y="1006"/>
                  <a:pt x="153" y="1014"/>
                </a:cubicBezTo>
                <a:cubicBezTo>
                  <a:pt x="161" y="992"/>
                  <a:pt x="137" y="988"/>
                  <a:pt x="130" y="1002"/>
                </a:cubicBezTo>
                <a:cubicBezTo>
                  <a:pt x="126" y="1013"/>
                  <a:pt x="137" y="1021"/>
                  <a:pt x="140" y="1030"/>
                </a:cubicBezTo>
                <a:cubicBezTo>
                  <a:pt x="146" y="1043"/>
                  <a:pt x="149" y="1056"/>
                  <a:pt x="166" y="1054"/>
                </a:cubicBezTo>
                <a:close/>
                <a:moveTo>
                  <a:pt x="168" y="919"/>
                </a:moveTo>
                <a:cubicBezTo>
                  <a:pt x="175" y="921"/>
                  <a:pt x="178" y="930"/>
                  <a:pt x="177" y="934"/>
                </a:cubicBezTo>
                <a:cubicBezTo>
                  <a:pt x="175" y="947"/>
                  <a:pt x="157" y="944"/>
                  <a:pt x="151" y="945"/>
                </a:cubicBezTo>
                <a:cubicBezTo>
                  <a:pt x="158" y="970"/>
                  <a:pt x="197" y="949"/>
                  <a:pt x="203" y="932"/>
                </a:cubicBezTo>
                <a:cubicBezTo>
                  <a:pt x="196" y="919"/>
                  <a:pt x="174" y="898"/>
                  <a:pt x="155" y="911"/>
                </a:cubicBezTo>
                <a:cubicBezTo>
                  <a:pt x="139" y="923"/>
                  <a:pt x="155" y="951"/>
                  <a:pt x="170" y="931"/>
                </a:cubicBezTo>
                <a:cubicBezTo>
                  <a:pt x="171" y="926"/>
                  <a:pt x="164" y="923"/>
                  <a:pt x="168" y="919"/>
                </a:cubicBezTo>
                <a:close/>
                <a:moveTo>
                  <a:pt x="183" y="1269"/>
                </a:moveTo>
                <a:cubicBezTo>
                  <a:pt x="190" y="1258"/>
                  <a:pt x="184" y="1234"/>
                  <a:pt x="171" y="1233"/>
                </a:cubicBezTo>
                <a:cubicBezTo>
                  <a:pt x="170" y="1239"/>
                  <a:pt x="176" y="1241"/>
                  <a:pt x="178" y="1246"/>
                </a:cubicBezTo>
                <a:cubicBezTo>
                  <a:pt x="181" y="1253"/>
                  <a:pt x="179" y="1261"/>
                  <a:pt x="183" y="1269"/>
                </a:cubicBezTo>
                <a:close/>
                <a:moveTo>
                  <a:pt x="189" y="1125"/>
                </a:moveTo>
                <a:cubicBezTo>
                  <a:pt x="192" y="1093"/>
                  <a:pt x="172" y="1067"/>
                  <a:pt x="145" y="1064"/>
                </a:cubicBezTo>
                <a:cubicBezTo>
                  <a:pt x="129" y="1062"/>
                  <a:pt x="113" y="1067"/>
                  <a:pt x="107" y="1077"/>
                </a:cubicBezTo>
                <a:cubicBezTo>
                  <a:pt x="99" y="1089"/>
                  <a:pt x="104" y="1108"/>
                  <a:pt x="116" y="1109"/>
                </a:cubicBezTo>
                <a:cubicBezTo>
                  <a:pt x="131" y="1110"/>
                  <a:pt x="131" y="1097"/>
                  <a:pt x="137" y="1087"/>
                </a:cubicBezTo>
                <a:cubicBezTo>
                  <a:pt x="155" y="1090"/>
                  <a:pt x="167" y="1100"/>
                  <a:pt x="170" y="1118"/>
                </a:cubicBezTo>
                <a:cubicBezTo>
                  <a:pt x="175" y="1121"/>
                  <a:pt x="180" y="1125"/>
                  <a:pt x="189" y="1125"/>
                </a:cubicBezTo>
                <a:close/>
                <a:moveTo>
                  <a:pt x="183" y="623"/>
                </a:moveTo>
                <a:cubicBezTo>
                  <a:pt x="192" y="622"/>
                  <a:pt x="197" y="610"/>
                  <a:pt x="191" y="603"/>
                </a:cubicBezTo>
                <a:cubicBezTo>
                  <a:pt x="185" y="605"/>
                  <a:pt x="176" y="602"/>
                  <a:pt x="175" y="608"/>
                </a:cubicBezTo>
                <a:cubicBezTo>
                  <a:pt x="174" y="612"/>
                  <a:pt x="180" y="619"/>
                  <a:pt x="183" y="623"/>
                </a:cubicBezTo>
                <a:close/>
                <a:moveTo>
                  <a:pt x="189" y="760"/>
                </a:moveTo>
                <a:cubicBezTo>
                  <a:pt x="192" y="752"/>
                  <a:pt x="198" y="739"/>
                  <a:pt x="191" y="732"/>
                </a:cubicBezTo>
                <a:cubicBezTo>
                  <a:pt x="162" y="736"/>
                  <a:pt x="168" y="780"/>
                  <a:pt x="133" y="773"/>
                </a:cubicBezTo>
                <a:cubicBezTo>
                  <a:pt x="132" y="767"/>
                  <a:pt x="136" y="764"/>
                  <a:pt x="133" y="760"/>
                </a:cubicBezTo>
                <a:cubicBezTo>
                  <a:pt x="122" y="746"/>
                  <a:pt x="100" y="755"/>
                  <a:pt x="105" y="776"/>
                </a:cubicBezTo>
                <a:cubicBezTo>
                  <a:pt x="107" y="787"/>
                  <a:pt x="124" y="800"/>
                  <a:pt x="143" y="797"/>
                </a:cubicBezTo>
                <a:cubicBezTo>
                  <a:pt x="160" y="795"/>
                  <a:pt x="180" y="775"/>
                  <a:pt x="189" y="760"/>
                </a:cubicBezTo>
                <a:close/>
                <a:moveTo>
                  <a:pt x="194" y="1301"/>
                </a:moveTo>
                <a:cubicBezTo>
                  <a:pt x="196" y="1288"/>
                  <a:pt x="186" y="1273"/>
                  <a:pt x="176" y="1269"/>
                </a:cubicBezTo>
                <a:cubicBezTo>
                  <a:pt x="143" y="1253"/>
                  <a:pt x="117" y="1291"/>
                  <a:pt x="112" y="1316"/>
                </a:cubicBezTo>
                <a:cubicBezTo>
                  <a:pt x="120" y="1327"/>
                  <a:pt x="124" y="1341"/>
                  <a:pt x="130" y="1355"/>
                </a:cubicBezTo>
                <a:cubicBezTo>
                  <a:pt x="133" y="1362"/>
                  <a:pt x="136" y="1373"/>
                  <a:pt x="144" y="1377"/>
                </a:cubicBezTo>
                <a:cubicBezTo>
                  <a:pt x="146" y="1372"/>
                  <a:pt x="152" y="1363"/>
                  <a:pt x="151" y="1355"/>
                </a:cubicBezTo>
                <a:cubicBezTo>
                  <a:pt x="150" y="1348"/>
                  <a:pt x="143" y="1344"/>
                  <a:pt x="140" y="1336"/>
                </a:cubicBezTo>
                <a:cubicBezTo>
                  <a:pt x="131" y="1313"/>
                  <a:pt x="141" y="1290"/>
                  <a:pt x="166" y="1290"/>
                </a:cubicBezTo>
                <a:cubicBezTo>
                  <a:pt x="167" y="1303"/>
                  <a:pt x="163" y="1318"/>
                  <a:pt x="177" y="1318"/>
                </a:cubicBezTo>
                <a:cubicBezTo>
                  <a:pt x="185" y="1318"/>
                  <a:pt x="193" y="1309"/>
                  <a:pt x="194" y="1301"/>
                </a:cubicBezTo>
                <a:close/>
                <a:moveTo>
                  <a:pt x="184" y="635"/>
                </a:moveTo>
                <a:cubicBezTo>
                  <a:pt x="201" y="636"/>
                  <a:pt x="214" y="610"/>
                  <a:pt x="199" y="599"/>
                </a:cubicBezTo>
                <a:cubicBezTo>
                  <a:pt x="197" y="602"/>
                  <a:pt x="200" y="610"/>
                  <a:pt x="199" y="617"/>
                </a:cubicBezTo>
                <a:cubicBezTo>
                  <a:pt x="195" y="624"/>
                  <a:pt x="185" y="625"/>
                  <a:pt x="184" y="635"/>
                </a:cubicBezTo>
                <a:close/>
                <a:moveTo>
                  <a:pt x="200" y="1287"/>
                </a:moveTo>
                <a:cubicBezTo>
                  <a:pt x="226" y="1262"/>
                  <a:pt x="201" y="1205"/>
                  <a:pt x="169" y="1210"/>
                </a:cubicBezTo>
                <a:cubicBezTo>
                  <a:pt x="172" y="1233"/>
                  <a:pt x="192" y="1235"/>
                  <a:pt x="192" y="1259"/>
                </a:cubicBezTo>
                <a:cubicBezTo>
                  <a:pt x="192" y="1265"/>
                  <a:pt x="190" y="1268"/>
                  <a:pt x="191" y="1275"/>
                </a:cubicBezTo>
                <a:cubicBezTo>
                  <a:pt x="194" y="1279"/>
                  <a:pt x="196" y="1284"/>
                  <a:pt x="200" y="1287"/>
                </a:cubicBezTo>
                <a:close/>
                <a:moveTo>
                  <a:pt x="202" y="579"/>
                </a:moveTo>
                <a:cubicBezTo>
                  <a:pt x="205" y="567"/>
                  <a:pt x="198" y="557"/>
                  <a:pt x="192" y="556"/>
                </a:cubicBezTo>
                <a:cubicBezTo>
                  <a:pt x="178" y="554"/>
                  <a:pt x="172" y="568"/>
                  <a:pt x="167" y="577"/>
                </a:cubicBezTo>
                <a:cubicBezTo>
                  <a:pt x="143" y="569"/>
                  <a:pt x="137" y="539"/>
                  <a:pt x="149" y="518"/>
                </a:cubicBezTo>
                <a:cubicBezTo>
                  <a:pt x="155" y="509"/>
                  <a:pt x="167" y="503"/>
                  <a:pt x="160" y="487"/>
                </a:cubicBezTo>
                <a:lnTo>
                  <a:pt x="157" y="487"/>
                </a:lnTo>
                <a:cubicBezTo>
                  <a:pt x="157" y="487"/>
                  <a:pt x="157" y="486"/>
                  <a:pt x="156" y="486"/>
                </a:cubicBezTo>
                <a:cubicBezTo>
                  <a:pt x="143" y="498"/>
                  <a:pt x="129" y="511"/>
                  <a:pt x="124" y="529"/>
                </a:cubicBezTo>
                <a:cubicBezTo>
                  <a:pt x="115" y="562"/>
                  <a:pt x="139" y="598"/>
                  <a:pt x="169" y="600"/>
                </a:cubicBezTo>
                <a:cubicBezTo>
                  <a:pt x="183" y="601"/>
                  <a:pt x="199" y="591"/>
                  <a:pt x="202" y="579"/>
                </a:cubicBezTo>
                <a:close/>
                <a:moveTo>
                  <a:pt x="203" y="1025"/>
                </a:moveTo>
                <a:cubicBezTo>
                  <a:pt x="205" y="1017"/>
                  <a:pt x="209" y="1008"/>
                  <a:pt x="207" y="1000"/>
                </a:cubicBezTo>
                <a:cubicBezTo>
                  <a:pt x="194" y="994"/>
                  <a:pt x="185" y="1001"/>
                  <a:pt x="189" y="1016"/>
                </a:cubicBezTo>
                <a:cubicBezTo>
                  <a:pt x="192" y="1020"/>
                  <a:pt x="195" y="1025"/>
                  <a:pt x="203" y="1025"/>
                </a:cubicBezTo>
                <a:close/>
                <a:moveTo>
                  <a:pt x="209" y="864"/>
                </a:moveTo>
                <a:cubicBezTo>
                  <a:pt x="212" y="852"/>
                  <a:pt x="208" y="839"/>
                  <a:pt x="200" y="839"/>
                </a:cubicBezTo>
                <a:cubicBezTo>
                  <a:pt x="190" y="839"/>
                  <a:pt x="187" y="855"/>
                  <a:pt x="193" y="865"/>
                </a:cubicBezTo>
                <a:cubicBezTo>
                  <a:pt x="198" y="865"/>
                  <a:pt x="206" y="866"/>
                  <a:pt x="209" y="864"/>
                </a:cubicBezTo>
                <a:close/>
                <a:moveTo>
                  <a:pt x="210" y="607"/>
                </a:moveTo>
                <a:cubicBezTo>
                  <a:pt x="215" y="637"/>
                  <a:pt x="191" y="633"/>
                  <a:pt x="178" y="649"/>
                </a:cubicBezTo>
                <a:cubicBezTo>
                  <a:pt x="227" y="663"/>
                  <a:pt x="240" y="598"/>
                  <a:pt x="208" y="580"/>
                </a:cubicBezTo>
                <a:cubicBezTo>
                  <a:pt x="199" y="589"/>
                  <a:pt x="209" y="598"/>
                  <a:pt x="210" y="607"/>
                </a:cubicBezTo>
                <a:close/>
                <a:moveTo>
                  <a:pt x="232" y="527"/>
                </a:moveTo>
                <a:cubicBezTo>
                  <a:pt x="230" y="521"/>
                  <a:pt x="223" y="518"/>
                  <a:pt x="215" y="517"/>
                </a:cubicBezTo>
                <a:cubicBezTo>
                  <a:pt x="201" y="508"/>
                  <a:pt x="203" y="485"/>
                  <a:pt x="201" y="468"/>
                </a:cubicBezTo>
                <a:lnTo>
                  <a:pt x="198" y="468"/>
                </a:lnTo>
                <a:cubicBezTo>
                  <a:pt x="190" y="498"/>
                  <a:pt x="203" y="535"/>
                  <a:pt x="232" y="527"/>
                </a:cubicBezTo>
                <a:close/>
                <a:moveTo>
                  <a:pt x="245" y="953"/>
                </a:moveTo>
                <a:cubicBezTo>
                  <a:pt x="250" y="946"/>
                  <a:pt x="255" y="938"/>
                  <a:pt x="259" y="930"/>
                </a:cubicBezTo>
                <a:cubicBezTo>
                  <a:pt x="253" y="923"/>
                  <a:pt x="248" y="910"/>
                  <a:pt x="239" y="911"/>
                </a:cubicBezTo>
                <a:cubicBezTo>
                  <a:pt x="232" y="912"/>
                  <a:pt x="222" y="932"/>
                  <a:pt x="221" y="934"/>
                </a:cubicBezTo>
                <a:cubicBezTo>
                  <a:pt x="232" y="937"/>
                  <a:pt x="236" y="948"/>
                  <a:pt x="245" y="953"/>
                </a:cubicBezTo>
                <a:close/>
                <a:moveTo>
                  <a:pt x="231" y="907"/>
                </a:moveTo>
                <a:cubicBezTo>
                  <a:pt x="243" y="903"/>
                  <a:pt x="253" y="887"/>
                  <a:pt x="248" y="873"/>
                </a:cubicBezTo>
                <a:cubicBezTo>
                  <a:pt x="226" y="881"/>
                  <a:pt x="196" y="866"/>
                  <a:pt x="177" y="877"/>
                </a:cubicBezTo>
                <a:cubicBezTo>
                  <a:pt x="169" y="881"/>
                  <a:pt x="162" y="889"/>
                  <a:pt x="159" y="900"/>
                </a:cubicBezTo>
                <a:cubicBezTo>
                  <a:pt x="171" y="898"/>
                  <a:pt x="179" y="902"/>
                  <a:pt x="189" y="904"/>
                </a:cubicBezTo>
                <a:cubicBezTo>
                  <a:pt x="194" y="901"/>
                  <a:pt x="209" y="887"/>
                  <a:pt x="213" y="900"/>
                </a:cubicBezTo>
                <a:cubicBezTo>
                  <a:pt x="207" y="899"/>
                  <a:pt x="204" y="901"/>
                  <a:pt x="200" y="902"/>
                </a:cubicBezTo>
                <a:cubicBezTo>
                  <a:pt x="186" y="925"/>
                  <a:pt x="233" y="937"/>
                  <a:pt x="231" y="907"/>
                </a:cubicBezTo>
                <a:close/>
                <a:moveTo>
                  <a:pt x="248" y="999"/>
                </a:moveTo>
                <a:cubicBezTo>
                  <a:pt x="262" y="980"/>
                  <a:pt x="239" y="970"/>
                  <a:pt x="237" y="953"/>
                </a:cubicBezTo>
                <a:cubicBezTo>
                  <a:pt x="230" y="939"/>
                  <a:pt x="195" y="937"/>
                  <a:pt x="199" y="961"/>
                </a:cubicBezTo>
                <a:cubicBezTo>
                  <a:pt x="201" y="961"/>
                  <a:pt x="202" y="962"/>
                  <a:pt x="202" y="964"/>
                </a:cubicBezTo>
                <a:cubicBezTo>
                  <a:pt x="211" y="966"/>
                  <a:pt x="213" y="961"/>
                  <a:pt x="218" y="960"/>
                </a:cubicBezTo>
                <a:cubicBezTo>
                  <a:pt x="220" y="980"/>
                  <a:pt x="191" y="970"/>
                  <a:pt x="191" y="955"/>
                </a:cubicBezTo>
                <a:cubicBezTo>
                  <a:pt x="182" y="961"/>
                  <a:pt x="169" y="964"/>
                  <a:pt x="154" y="961"/>
                </a:cubicBezTo>
                <a:cubicBezTo>
                  <a:pt x="160" y="977"/>
                  <a:pt x="173" y="990"/>
                  <a:pt x="190" y="993"/>
                </a:cubicBezTo>
                <a:cubicBezTo>
                  <a:pt x="209" y="996"/>
                  <a:pt x="222" y="990"/>
                  <a:pt x="236" y="994"/>
                </a:cubicBezTo>
                <a:cubicBezTo>
                  <a:pt x="240" y="995"/>
                  <a:pt x="242" y="1000"/>
                  <a:pt x="248" y="999"/>
                </a:cubicBezTo>
                <a:close/>
                <a:moveTo>
                  <a:pt x="248" y="1055"/>
                </a:moveTo>
                <a:cubicBezTo>
                  <a:pt x="260" y="1057"/>
                  <a:pt x="267" y="1047"/>
                  <a:pt x="268" y="1037"/>
                </a:cubicBezTo>
                <a:cubicBezTo>
                  <a:pt x="311" y="1375"/>
                  <a:pt x="600" y="1636"/>
                  <a:pt x="949" y="1636"/>
                </a:cubicBezTo>
                <a:cubicBezTo>
                  <a:pt x="1329" y="1636"/>
                  <a:pt x="1636" y="1328"/>
                  <a:pt x="1636" y="949"/>
                </a:cubicBezTo>
                <a:cubicBezTo>
                  <a:pt x="1636" y="569"/>
                  <a:pt x="1329" y="262"/>
                  <a:pt x="949" y="262"/>
                </a:cubicBezTo>
                <a:cubicBezTo>
                  <a:pt x="864" y="262"/>
                  <a:pt x="782" y="277"/>
                  <a:pt x="707" y="306"/>
                </a:cubicBezTo>
                <a:lnTo>
                  <a:pt x="706" y="306"/>
                </a:lnTo>
                <a:cubicBezTo>
                  <a:pt x="705" y="306"/>
                  <a:pt x="705" y="306"/>
                  <a:pt x="705" y="306"/>
                </a:cubicBezTo>
                <a:cubicBezTo>
                  <a:pt x="446" y="405"/>
                  <a:pt x="262" y="655"/>
                  <a:pt x="262" y="949"/>
                </a:cubicBezTo>
                <a:cubicBezTo>
                  <a:pt x="262" y="976"/>
                  <a:pt x="264" y="1002"/>
                  <a:pt x="267" y="1029"/>
                </a:cubicBezTo>
                <a:cubicBezTo>
                  <a:pt x="265" y="1023"/>
                  <a:pt x="260" y="1018"/>
                  <a:pt x="253" y="1018"/>
                </a:cubicBezTo>
                <a:cubicBezTo>
                  <a:pt x="250" y="1019"/>
                  <a:pt x="249" y="1023"/>
                  <a:pt x="247" y="1025"/>
                </a:cubicBezTo>
                <a:cubicBezTo>
                  <a:pt x="246" y="1033"/>
                  <a:pt x="254" y="1031"/>
                  <a:pt x="253" y="1038"/>
                </a:cubicBezTo>
                <a:cubicBezTo>
                  <a:pt x="235" y="1044"/>
                  <a:pt x="235" y="1012"/>
                  <a:pt x="215" y="1014"/>
                </a:cubicBezTo>
                <a:cubicBezTo>
                  <a:pt x="215" y="1013"/>
                  <a:pt x="215" y="1012"/>
                  <a:pt x="214" y="1012"/>
                </a:cubicBezTo>
                <a:cubicBezTo>
                  <a:pt x="211" y="1014"/>
                  <a:pt x="209" y="1022"/>
                  <a:pt x="210" y="1025"/>
                </a:cubicBezTo>
                <a:cubicBezTo>
                  <a:pt x="215" y="1031"/>
                  <a:pt x="227" y="1034"/>
                  <a:pt x="230" y="1047"/>
                </a:cubicBezTo>
                <a:cubicBezTo>
                  <a:pt x="234" y="1066"/>
                  <a:pt x="218" y="1086"/>
                  <a:pt x="205" y="1072"/>
                </a:cubicBezTo>
                <a:cubicBezTo>
                  <a:pt x="205" y="1069"/>
                  <a:pt x="206" y="1067"/>
                  <a:pt x="206" y="1063"/>
                </a:cubicBezTo>
                <a:cubicBezTo>
                  <a:pt x="202" y="1061"/>
                  <a:pt x="200" y="1058"/>
                  <a:pt x="193" y="1058"/>
                </a:cubicBezTo>
                <a:cubicBezTo>
                  <a:pt x="179" y="1071"/>
                  <a:pt x="196" y="1090"/>
                  <a:pt x="210" y="1093"/>
                </a:cubicBezTo>
                <a:cubicBezTo>
                  <a:pt x="210" y="1109"/>
                  <a:pt x="217" y="1126"/>
                  <a:pt x="234" y="1127"/>
                </a:cubicBezTo>
                <a:cubicBezTo>
                  <a:pt x="235" y="1124"/>
                  <a:pt x="238" y="1123"/>
                  <a:pt x="238" y="1119"/>
                </a:cubicBezTo>
                <a:cubicBezTo>
                  <a:pt x="231" y="1113"/>
                  <a:pt x="224" y="1107"/>
                  <a:pt x="225" y="1097"/>
                </a:cubicBezTo>
                <a:cubicBezTo>
                  <a:pt x="226" y="1090"/>
                  <a:pt x="234" y="1089"/>
                  <a:pt x="239" y="1082"/>
                </a:cubicBezTo>
                <a:cubicBezTo>
                  <a:pt x="246" y="1073"/>
                  <a:pt x="244" y="1064"/>
                  <a:pt x="248" y="1055"/>
                </a:cubicBezTo>
                <a:close/>
                <a:moveTo>
                  <a:pt x="184" y="1186"/>
                </a:moveTo>
                <a:cubicBezTo>
                  <a:pt x="231" y="1180"/>
                  <a:pt x="257" y="1205"/>
                  <a:pt x="255" y="1242"/>
                </a:cubicBezTo>
                <a:cubicBezTo>
                  <a:pt x="254" y="1259"/>
                  <a:pt x="247" y="1270"/>
                  <a:pt x="239" y="1280"/>
                </a:cubicBezTo>
                <a:cubicBezTo>
                  <a:pt x="235" y="1285"/>
                  <a:pt x="227" y="1291"/>
                  <a:pt x="226" y="1295"/>
                </a:cubicBezTo>
                <a:cubicBezTo>
                  <a:pt x="226" y="1299"/>
                  <a:pt x="228" y="1303"/>
                  <a:pt x="229" y="1308"/>
                </a:cubicBezTo>
                <a:cubicBezTo>
                  <a:pt x="230" y="1319"/>
                  <a:pt x="229" y="1334"/>
                  <a:pt x="225" y="1341"/>
                </a:cubicBezTo>
                <a:cubicBezTo>
                  <a:pt x="219" y="1352"/>
                  <a:pt x="202" y="1351"/>
                  <a:pt x="199" y="1364"/>
                </a:cubicBezTo>
                <a:cubicBezTo>
                  <a:pt x="226" y="1362"/>
                  <a:pt x="239" y="1337"/>
                  <a:pt x="236" y="1301"/>
                </a:cubicBezTo>
                <a:cubicBezTo>
                  <a:pt x="288" y="1263"/>
                  <a:pt x="262" y="1163"/>
                  <a:pt x="187" y="1176"/>
                </a:cubicBezTo>
                <a:cubicBezTo>
                  <a:pt x="177" y="1161"/>
                  <a:pt x="159" y="1142"/>
                  <a:pt x="131" y="1151"/>
                </a:cubicBezTo>
                <a:cubicBezTo>
                  <a:pt x="129" y="1151"/>
                  <a:pt x="127" y="1152"/>
                  <a:pt x="128" y="1155"/>
                </a:cubicBezTo>
                <a:cubicBezTo>
                  <a:pt x="153" y="1156"/>
                  <a:pt x="177" y="1163"/>
                  <a:pt x="184" y="1186"/>
                </a:cubicBezTo>
                <a:close/>
                <a:moveTo>
                  <a:pt x="262" y="1397"/>
                </a:moveTo>
                <a:cubicBezTo>
                  <a:pt x="275" y="1397"/>
                  <a:pt x="272" y="1360"/>
                  <a:pt x="259" y="1359"/>
                </a:cubicBezTo>
                <a:cubicBezTo>
                  <a:pt x="258" y="1361"/>
                  <a:pt x="257" y="1362"/>
                  <a:pt x="256" y="1363"/>
                </a:cubicBezTo>
                <a:cubicBezTo>
                  <a:pt x="257" y="1369"/>
                  <a:pt x="262" y="1372"/>
                  <a:pt x="262" y="1378"/>
                </a:cubicBezTo>
                <a:cubicBezTo>
                  <a:pt x="263" y="1385"/>
                  <a:pt x="255" y="1394"/>
                  <a:pt x="262" y="1397"/>
                </a:cubicBezTo>
                <a:close/>
                <a:moveTo>
                  <a:pt x="239" y="570"/>
                </a:moveTo>
                <a:cubicBezTo>
                  <a:pt x="254" y="589"/>
                  <a:pt x="271" y="608"/>
                  <a:pt x="268" y="635"/>
                </a:cubicBezTo>
                <a:cubicBezTo>
                  <a:pt x="265" y="656"/>
                  <a:pt x="249" y="674"/>
                  <a:pt x="230" y="679"/>
                </a:cubicBezTo>
                <a:cubicBezTo>
                  <a:pt x="219" y="682"/>
                  <a:pt x="204" y="678"/>
                  <a:pt x="191" y="684"/>
                </a:cubicBezTo>
                <a:cubicBezTo>
                  <a:pt x="183" y="687"/>
                  <a:pt x="179" y="699"/>
                  <a:pt x="170" y="703"/>
                </a:cubicBezTo>
                <a:cubicBezTo>
                  <a:pt x="163" y="707"/>
                  <a:pt x="153" y="710"/>
                  <a:pt x="145" y="710"/>
                </a:cubicBezTo>
                <a:cubicBezTo>
                  <a:pt x="135" y="710"/>
                  <a:pt x="131" y="702"/>
                  <a:pt x="122" y="707"/>
                </a:cubicBezTo>
                <a:cubicBezTo>
                  <a:pt x="137" y="724"/>
                  <a:pt x="162" y="716"/>
                  <a:pt x="176" y="708"/>
                </a:cubicBezTo>
                <a:cubicBezTo>
                  <a:pt x="185" y="703"/>
                  <a:pt x="189" y="693"/>
                  <a:pt x="197" y="692"/>
                </a:cubicBezTo>
                <a:cubicBezTo>
                  <a:pt x="206" y="690"/>
                  <a:pt x="216" y="693"/>
                  <a:pt x="223" y="692"/>
                </a:cubicBezTo>
                <a:cubicBezTo>
                  <a:pt x="239" y="689"/>
                  <a:pt x="256" y="679"/>
                  <a:pt x="266" y="668"/>
                </a:cubicBezTo>
                <a:cubicBezTo>
                  <a:pt x="280" y="649"/>
                  <a:pt x="280" y="610"/>
                  <a:pt x="267" y="590"/>
                </a:cubicBezTo>
                <a:cubicBezTo>
                  <a:pt x="263" y="583"/>
                  <a:pt x="251" y="579"/>
                  <a:pt x="249" y="568"/>
                </a:cubicBezTo>
                <a:cubicBezTo>
                  <a:pt x="249" y="559"/>
                  <a:pt x="254" y="552"/>
                  <a:pt x="253" y="545"/>
                </a:cubicBezTo>
                <a:cubicBezTo>
                  <a:pt x="251" y="525"/>
                  <a:pt x="235" y="504"/>
                  <a:pt x="214" y="503"/>
                </a:cubicBezTo>
                <a:cubicBezTo>
                  <a:pt x="218" y="514"/>
                  <a:pt x="230" y="514"/>
                  <a:pt x="237" y="524"/>
                </a:cubicBezTo>
                <a:cubicBezTo>
                  <a:pt x="245" y="536"/>
                  <a:pt x="248" y="558"/>
                  <a:pt x="239" y="570"/>
                </a:cubicBezTo>
                <a:close/>
                <a:moveTo>
                  <a:pt x="269" y="471"/>
                </a:moveTo>
                <a:cubicBezTo>
                  <a:pt x="268" y="480"/>
                  <a:pt x="275" y="486"/>
                  <a:pt x="274" y="499"/>
                </a:cubicBezTo>
                <a:cubicBezTo>
                  <a:pt x="272" y="503"/>
                  <a:pt x="266" y="508"/>
                  <a:pt x="272" y="511"/>
                </a:cubicBezTo>
                <a:cubicBezTo>
                  <a:pt x="283" y="505"/>
                  <a:pt x="282" y="473"/>
                  <a:pt x="269" y="471"/>
                </a:cubicBezTo>
                <a:close/>
                <a:moveTo>
                  <a:pt x="286" y="712"/>
                </a:moveTo>
                <a:cubicBezTo>
                  <a:pt x="278" y="715"/>
                  <a:pt x="271" y="714"/>
                  <a:pt x="264" y="718"/>
                </a:cubicBezTo>
                <a:cubicBezTo>
                  <a:pt x="257" y="723"/>
                  <a:pt x="258" y="732"/>
                  <a:pt x="251" y="735"/>
                </a:cubicBezTo>
                <a:cubicBezTo>
                  <a:pt x="246" y="737"/>
                  <a:pt x="241" y="734"/>
                  <a:pt x="237" y="735"/>
                </a:cubicBezTo>
                <a:cubicBezTo>
                  <a:pt x="218" y="740"/>
                  <a:pt x="212" y="755"/>
                  <a:pt x="210" y="778"/>
                </a:cubicBezTo>
                <a:cubicBezTo>
                  <a:pt x="199" y="782"/>
                  <a:pt x="193" y="782"/>
                  <a:pt x="189" y="789"/>
                </a:cubicBezTo>
                <a:cubicBezTo>
                  <a:pt x="184" y="797"/>
                  <a:pt x="184" y="813"/>
                  <a:pt x="190" y="818"/>
                </a:cubicBezTo>
                <a:cubicBezTo>
                  <a:pt x="196" y="823"/>
                  <a:pt x="208" y="820"/>
                  <a:pt x="209" y="814"/>
                </a:cubicBezTo>
                <a:cubicBezTo>
                  <a:pt x="211" y="804"/>
                  <a:pt x="205" y="807"/>
                  <a:pt x="202" y="800"/>
                </a:cubicBezTo>
                <a:cubicBezTo>
                  <a:pt x="218" y="783"/>
                  <a:pt x="237" y="810"/>
                  <a:pt x="228" y="831"/>
                </a:cubicBezTo>
                <a:cubicBezTo>
                  <a:pt x="225" y="837"/>
                  <a:pt x="202" y="852"/>
                  <a:pt x="220" y="856"/>
                </a:cubicBezTo>
                <a:cubicBezTo>
                  <a:pt x="233" y="859"/>
                  <a:pt x="232" y="832"/>
                  <a:pt x="249" y="841"/>
                </a:cubicBezTo>
                <a:cubicBezTo>
                  <a:pt x="251" y="844"/>
                  <a:pt x="246" y="851"/>
                  <a:pt x="249" y="856"/>
                </a:cubicBezTo>
                <a:cubicBezTo>
                  <a:pt x="277" y="867"/>
                  <a:pt x="271" y="818"/>
                  <a:pt x="246" y="823"/>
                </a:cubicBezTo>
                <a:cubicBezTo>
                  <a:pt x="253" y="799"/>
                  <a:pt x="232" y="794"/>
                  <a:pt x="228" y="778"/>
                </a:cubicBezTo>
                <a:cubicBezTo>
                  <a:pt x="222" y="758"/>
                  <a:pt x="245" y="743"/>
                  <a:pt x="256" y="761"/>
                </a:cubicBezTo>
                <a:cubicBezTo>
                  <a:pt x="248" y="764"/>
                  <a:pt x="240" y="777"/>
                  <a:pt x="251" y="784"/>
                </a:cubicBezTo>
                <a:cubicBezTo>
                  <a:pt x="267" y="785"/>
                  <a:pt x="271" y="773"/>
                  <a:pt x="274" y="761"/>
                </a:cubicBezTo>
                <a:cubicBezTo>
                  <a:pt x="272" y="754"/>
                  <a:pt x="268" y="753"/>
                  <a:pt x="268" y="747"/>
                </a:cubicBezTo>
                <a:cubicBezTo>
                  <a:pt x="267" y="731"/>
                  <a:pt x="284" y="726"/>
                  <a:pt x="286" y="712"/>
                </a:cubicBezTo>
                <a:close/>
                <a:moveTo>
                  <a:pt x="278" y="1158"/>
                </a:moveTo>
                <a:cubicBezTo>
                  <a:pt x="286" y="1145"/>
                  <a:pt x="267" y="1137"/>
                  <a:pt x="266" y="1125"/>
                </a:cubicBezTo>
                <a:cubicBezTo>
                  <a:pt x="265" y="1121"/>
                  <a:pt x="268" y="1117"/>
                  <a:pt x="269" y="1112"/>
                </a:cubicBezTo>
                <a:cubicBezTo>
                  <a:pt x="271" y="1092"/>
                  <a:pt x="252" y="1075"/>
                  <a:pt x="245" y="1097"/>
                </a:cubicBezTo>
                <a:cubicBezTo>
                  <a:pt x="246" y="1103"/>
                  <a:pt x="253" y="1102"/>
                  <a:pt x="253" y="1109"/>
                </a:cubicBezTo>
                <a:cubicBezTo>
                  <a:pt x="249" y="1116"/>
                  <a:pt x="242" y="1118"/>
                  <a:pt x="241" y="1128"/>
                </a:cubicBezTo>
                <a:cubicBezTo>
                  <a:pt x="244" y="1130"/>
                  <a:pt x="248" y="1131"/>
                  <a:pt x="251" y="1133"/>
                </a:cubicBezTo>
                <a:cubicBezTo>
                  <a:pt x="253" y="1148"/>
                  <a:pt x="268" y="1151"/>
                  <a:pt x="278" y="1158"/>
                </a:cubicBezTo>
                <a:close/>
                <a:moveTo>
                  <a:pt x="277" y="1426"/>
                </a:moveTo>
                <a:cubicBezTo>
                  <a:pt x="307" y="1404"/>
                  <a:pt x="297" y="1338"/>
                  <a:pt x="264" y="1326"/>
                </a:cubicBezTo>
                <a:cubicBezTo>
                  <a:pt x="262" y="1331"/>
                  <a:pt x="262" y="1339"/>
                  <a:pt x="261" y="1347"/>
                </a:cubicBezTo>
                <a:cubicBezTo>
                  <a:pt x="278" y="1356"/>
                  <a:pt x="281" y="1401"/>
                  <a:pt x="260" y="1409"/>
                </a:cubicBezTo>
                <a:cubicBezTo>
                  <a:pt x="256" y="1401"/>
                  <a:pt x="253" y="1391"/>
                  <a:pt x="243" y="1390"/>
                </a:cubicBezTo>
                <a:cubicBezTo>
                  <a:pt x="203" y="1408"/>
                  <a:pt x="251" y="1449"/>
                  <a:pt x="277" y="1426"/>
                </a:cubicBezTo>
                <a:close/>
                <a:moveTo>
                  <a:pt x="266" y="1494"/>
                </a:moveTo>
                <a:cubicBezTo>
                  <a:pt x="277" y="1495"/>
                  <a:pt x="291" y="1497"/>
                  <a:pt x="294" y="1487"/>
                </a:cubicBezTo>
                <a:cubicBezTo>
                  <a:pt x="285" y="1478"/>
                  <a:pt x="262" y="1483"/>
                  <a:pt x="259" y="1467"/>
                </a:cubicBezTo>
                <a:cubicBezTo>
                  <a:pt x="273" y="1463"/>
                  <a:pt x="261" y="1443"/>
                  <a:pt x="249" y="1449"/>
                </a:cubicBezTo>
                <a:cubicBezTo>
                  <a:pt x="233" y="1458"/>
                  <a:pt x="255" y="1488"/>
                  <a:pt x="266" y="1494"/>
                </a:cubicBezTo>
                <a:close/>
                <a:moveTo>
                  <a:pt x="287" y="1271"/>
                </a:moveTo>
                <a:cubicBezTo>
                  <a:pt x="302" y="1208"/>
                  <a:pt x="266" y="1148"/>
                  <a:pt x="201" y="1148"/>
                </a:cubicBezTo>
                <a:cubicBezTo>
                  <a:pt x="190" y="1133"/>
                  <a:pt x="173" y="1120"/>
                  <a:pt x="146" y="1119"/>
                </a:cubicBezTo>
                <a:cubicBezTo>
                  <a:pt x="130" y="1119"/>
                  <a:pt x="98" y="1128"/>
                  <a:pt x="97" y="1135"/>
                </a:cubicBezTo>
                <a:cubicBezTo>
                  <a:pt x="95" y="1143"/>
                  <a:pt x="109" y="1151"/>
                  <a:pt x="115" y="1151"/>
                </a:cubicBezTo>
                <a:cubicBezTo>
                  <a:pt x="122" y="1152"/>
                  <a:pt x="128" y="1145"/>
                  <a:pt x="136" y="1143"/>
                </a:cubicBezTo>
                <a:cubicBezTo>
                  <a:pt x="152" y="1141"/>
                  <a:pt x="166" y="1145"/>
                  <a:pt x="177" y="1154"/>
                </a:cubicBezTo>
                <a:cubicBezTo>
                  <a:pt x="182" y="1158"/>
                  <a:pt x="183" y="1165"/>
                  <a:pt x="192" y="1169"/>
                </a:cubicBezTo>
                <a:cubicBezTo>
                  <a:pt x="199" y="1172"/>
                  <a:pt x="207" y="1170"/>
                  <a:pt x="214" y="1171"/>
                </a:cubicBezTo>
                <a:cubicBezTo>
                  <a:pt x="244" y="1176"/>
                  <a:pt x="266" y="1202"/>
                  <a:pt x="269" y="1230"/>
                </a:cubicBezTo>
                <a:cubicBezTo>
                  <a:pt x="272" y="1258"/>
                  <a:pt x="262" y="1283"/>
                  <a:pt x="240" y="1304"/>
                </a:cubicBezTo>
                <a:cubicBezTo>
                  <a:pt x="248" y="1347"/>
                  <a:pt x="220" y="1364"/>
                  <a:pt x="192" y="1375"/>
                </a:cubicBezTo>
                <a:cubicBezTo>
                  <a:pt x="190" y="1381"/>
                  <a:pt x="190" y="1389"/>
                  <a:pt x="193" y="1394"/>
                </a:cubicBezTo>
                <a:cubicBezTo>
                  <a:pt x="227" y="1394"/>
                  <a:pt x="255" y="1369"/>
                  <a:pt x="259" y="1338"/>
                </a:cubicBezTo>
                <a:cubicBezTo>
                  <a:pt x="259" y="1332"/>
                  <a:pt x="257" y="1325"/>
                  <a:pt x="259" y="1318"/>
                </a:cubicBezTo>
                <a:cubicBezTo>
                  <a:pt x="260" y="1313"/>
                  <a:pt x="265" y="1312"/>
                  <a:pt x="269" y="1308"/>
                </a:cubicBezTo>
                <a:cubicBezTo>
                  <a:pt x="274" y="1301"/>
                  <a:pt x="286" y="1278"/>
                  <a:pt x="287" y="1271"/>
                </a:cubicBezTo>
                <a:close/>
                <a:moveTo>
                  <a:pt x="279" y="537"/>
                </a:moveTo>
                <a:cubicBezTo>
                  <a:pt x="311" y="524"/>
                  <a:pt x="312" y="465"/>
                  <a:pt x="287" y="447"/>
                </a:cubicBezTo>
                <a:cubicBezTo>
                  <a:pt x="273" y="436"/>
                  <a:pt x="243" y="437"/>
                  <a:pt x="237" y="453"/>
                </a:cubicBezTo>
                <a:cubicBezTo>
                  <a:pt x="231" y="468"/>
                  <a:pt x="245" y="478"/>
                  <a:pt x="254" y="476"/>
                </a:cubicBezTo>
                <a:cubicBezTo>
                  <a:pt x="262" y="474"/>
                  <a:pt x="260" y="465"/>
                  <a:pt x="268" y="461"/>
                </a:cubicBezTo>
                <a:cubicBezTo>
                  <a:pt x="277" y="467"/>
                  <a:pt x="283" y="472"/>
                  <a:pt x="285" y="483"/>
                </a:cubicBezTo>
                <a:cubicBezTo>
                  <a:pt x="290" y="511"/>
                  <a:pt x="266" y="520"/>
                  <a:pt x="279" y="537"/>
                </a:cubicBezTo>
                <a:close/>
                <a:moveTo>
                  <a:pt x="282" y="1469"/>
                </a:moveTo>
                <a:cubicBezTo>
                  <a:pt x="287" y="1477"/>
                  <a:pt x="300" y="1487"/>
                  <a:pt x="310" y="1478"/>
                </a:cubicBezTo>
                <a:cubicBezTo>
                  <a:pt x="310" y="1462"/>
                  <a:pt x="292" y="1460"/>
                  <a:pt x="282" y="1469"/>
                </a:cubicBezTo>
                <a:close/>
                <a:moveTo>
                  <a:pt x="302" y="639"/>
                </a:moveTo>
                <a:cubicBezTo>
                  <a:pt x="305" y="607"/>
                  <a:pt x="295" y="579"/>
                  <a:pt x="274" y="560"/>
                </a:cubicBezTo>
                <a:cubicBezTo>
                  <a:pt x="273" y="512"/>
                  <a:pt x="254" y="484"/>
                  <a:pt x="214" y="477"/>
                </a:cubicBezTo>
                <a:cubicBezTo>
                  <a:pt x="208" y="473"/>
                  <a:pt x="206" y="490"/>
                  <a:pt x="209" y="495"/>
                </a:cubicBezTo>
                <a:cubicBezTo>
                  <a:pt x="236" y="501"/>
                  <a:pt x="252" y="514"/>
                  <a:pt x="257" y="540"/>
                </a:cubicBezTo>
                <a:cubicBezTo>
                  <a:pt x="259" y="548"/>
                  <a:pt x="255" y="558"/>
                  <a:pt x="256" y="567"/>
                </a:cubicBezTo>
                <a:cubicBezTo>
                  <a:pt x="258" y="576"/>
                  <a:pt x="272" y="586"/>
                  <a:pt x="277" y="598"/>
                </a:cubicBezTo>
                <a:cubicBezTo>
                  <a:pt x="282" y="609"/>
                  <a:pt x="280" y="618"/>
                  <a:pt x="284" y="630"/>
                </a:cubicBezTo>
                <a:cubicBezTo>
                  <a:pt x="279" y="666"/>
                  <a:pt x="255" y="695"/>
                  <a:pt x="214" y="699"/>
                </a:cubicBezTo>
                <a:cubicBezTo>
                  <a:pt x="210" y="699"/>
                  <a:pt x="203" y="697"/>
                  <a:pt x="199" y="698"/>
                </a:cubicBezTo>
                <a:cubicBezTo>
                  <a:pt x="192" y="699"/>
                  <a:pt x="184" y="708"/>
                  <a:pt x="176" y="712"/>
                </a:cubicBezTo>
                <a:cubicBezTo>
                  <a:pt x="168" y="717"/>
                  <a:pt x="158" y="722"/>
                  <a:pt x="148" y="723"/>
                </a:cubicBezTo>
                <a:cubicBezTo>
                  <a:pt x="131" y="724"/>
                  <a:pt x="119" y="717"/>
                  <a:pt x="109" y="709"/>
                </a:cubicBezTo>
                <a:cubicBezTo>
                  <a:pt x="104" y="711"/>
                  <a:pt x="100" y="715"/>
                  <a:pt x="98" y="720"/>
                </a:cubicBezTo>
                <a:cubicBezTo>
                  <a:pt x="122" y="759"/>
                  <a:pt x="187" y="734"/>
                  <a:pt x="209" y="711"/>
                </a:cubicBezTo>
                <a:cubicBezTo>
                  <a:pt x="215" y="714"/>
                  <a:pt x="223" y="714"/>
                  <a:pt x="229" y="714"/>
                </a:cubicBezTo>
                <a:cubicBezTo>
                  <a:pt x="263" y="710"/>
                  <a:pt x="300" y="675"/>
                  <a:pt x="302" y="639"/>
                </a:cubicBezTo>
                <a:close/>
                <a:moveTo>
                  <a:pt x="279" y="409"/>
                </a:moveTo>
                <a:cubicBezTo>
                  <a:pt x="280" y="399"/>
                  <a:pt x="307" y="403"/>
                  <a:pt x="306" y="392"/>
                </a:cubicBezTo>
                <a:cubicBezTo>
                  <a:pt x="304" y="375"/>
                  <a:pt x="268" y="396"/>
                  <a:pt x="264" y="401"/>
                </a:cubicBezTo>
                <a:cubicBezTo>
                  <a:pt x="251" y="419"/>
                  <a:pt x="271" y="443"/>
                  <a:pt x="284" y="421"/>
                </a:cubicBezTo>
                <a:cubicBezTo>
                  <a:pt x="284" y="415"/>
                  <a:pt x="279" y="414"/>
                  <a:pt x="279" y="409"/>
                </a:cubicBezTo>
                <a:close/>
                <a:moveTo>
                  <a:pt x="317" y="421"/>
                </a:moveTo>
                <a:cubicBezTo>
                  <a:pt x="321" y="416"/>
                  <a:pt x="325" y="411"/>
                  <a:pt x="328" y="405"/>
                </a:cubicBezTo>
                <a:cubicBezTo>
                  <a:pt x="319" y="388"/>
                  <a:pt x="300" y="401"/>
                  <a:pt x="300" y="414"/>
                </a:cubicBezTo>
                <a:cubicBezTo>
                  <a:pt x="306" y="416"/>
                  <a:pt x="311" y="419"/>
                  <a:pt x="317" y="421"/>
                </a:cubicBezTo>
                <a:close/>
                <a:moveTo>
                  <a:pt x="368" y="388"/>
                </a:moveTo>
                <a:cubicBezTo>
                  <a:pt x="360" y="384"/>
                  <a:pt x="351" y="377"/>
                  <a:pt x="341" y="384"/>
                </a:cubicBezTo>
                <a:cubicBezTo>
                  <a:pt x="335" y="381"/>
                  <a:pt x="328" y="379"/>
                  <a:pt x="329" y="370"/>
                </a:cubicBezTo>
                <a:cubicBezTo>
                  <a:pt x="334" y="372"/>
                  <a:pt x="334" y="380"/>
                  <a:pt x="344" y="378"/>
                </a:cubicBezTo>
                <a:cubicBezTo>
                  <a:pt x="347" y="369"/>
                  <a:pt x="339" y="362"/>
                  <a:pt x="341" y="349"/>
                </a:cubicBezTo>
                <a:cubicBezTo>
                  <a:pt x="330" y="342"/>
                  <a:pt x="323" y="354"/>
                  <a:pt x="316" y="359"/>
                </a:cubicBezTo>
                <a:cubicBezTo>
                  <a:pt x="303" y="360"/>
                  <a:pt x="292" y="370"/>
                  <a:pt x="291" y="379"/>
                </a:cubicBezTo>
                <a:cubicBezTo>
                  <a:pt x="310" y="382"/>
                  <a:pt x="348" y="421"/>
                  <a:pt x="368" y="388"/>
                </a:cubicBezTo>
                <a:close/>
                <a:moveTo>
                  <a:pt x="345" y="1506"/>
                </a:moveTo>
                <a:cubicBezTo>
                  <a:pt x="349" y="1504"/>
                  <a:pt x="356" y="1503"/>
                  <a:pt x="357" y="1497"/>
                </a:cubicBezTo>
                <a:cubicBezTo>
                  <a:pt x="351" y="1487"/>
                  <a:pt x="341" y="1480"/>
                  <a:pt x="330" y="1480"/>
                </a:cubicBezTo>
                <a:cubicBezTo>
                  <a:pt x="314" y="1480"/>
                  <a:pt x="304" y="1491"/>
                  <a:pt x="294" y="1496"/>
                </a:cubicBezTo>
                <a:cubicBezTo>
                  <a:pt x="287" y="1500"/>
                  <a:pt x="279" y="1500"/>
                  <a:pt x="275" y="1505"/>
                </a:cubicBezTo>
                <a:cubicBezTo>
                  <a:pt x="273" y="1517"/>
                  <a:pt x="288" y="1517"/>
                  <a:pt x="299" y="1521"/>
                </a:cubicBezTo>
                <a:cubicBezTo>
                  <a:pt x="308" y="1525"/>
                  <a:pt x="313" y="1537"/>
                  <a:pt x="326" y="1533"/>
                </a:cubicBezTo>
                <a:cubicBezTo>
                  <a:pt x="336" y="1527"/>
                  <a:pt x="342" y="1504"/>
                  <a:pt x="328" y="1503"/>
                </a:cubicBezTo>
                <a:cubicBezTo>
                  <a:pt x="320" y="1503"/>
                  <a:pt x="320" y="1513"/>
                  <a:pt x="314" y="1512"/>
                </a:cubicBezTo>
                <a:cubicBezTo>
                  <a:pt x="313" y="1491"/>
                  <a:pt x="338" y="1497"/>
                  <a:pt x="345" y="1506"/>
                </a:cubicBezTo>
                <a:close/>
                <a:moveTo>
                  <a:pt x="356" y="1471"/>
                </a:moveTo>
                <a:cubicBezTo>
                  <a:pt x="356" y="1460"/>
                  <a:pt x="362" y="1449"/>
                  <a:pt x="361" y="1442"/>
                </a:cubicBezTo>
                <a:cubicBezTo>
                  <a:pt x="359" y="1423"/>
                  <a:pt x="333" y="1426"/>
                  <a:pt x="320" y="1416"/>
                </a:cubicBezTo>
                <a:cubicBezTo>
                  <a:pt x="315" y="1413"/>
                  <a:pt x="316" y="1408"/>
                  <a:pt x="310" y="1406"/>
                </a:cubicBezTo>
                <a:cubicBezTo>
                  <a:pt x="297" y="1416"/>
                  <a:pt x="295" y="1439"/>
                  <a:pt x="308" y="1450"/>
                </a:cubicBezTo>
                <a:cubicBezTo>
                  <a:pt x="305" y="1463"/>
                  <a:pt x="316" y="1479"/>
                  <a:pt x="331" y="1472"/>
                </a:cubicBezTo>
                <a:cubicBezTo>
                  <a:pt x="333" y="1469"/>
                  <a:pt x="334" y="1465"/>
                  <a:pt x="333" y="1459"/>
                </a:cubicBezTo>
                <a:cubicBezTo>
                  <a:pt x="331" y="1455"/>
                  <a:pt x="324" y="1456"/>
                  <a:pt x="323" y="1451"/>
                </a:cubicBezTo>
                <a:cubicBezTo>
                  <a:pt x="328" y="1450"/>
                  <a:pt x="329" y="1451"/>
                  <a:pt x="334" y="1451"/>
                </a:cubicBezTo>
                <a:cubicBezTo>
                  <a:pt x="340" y="1456"/>
                  <a:pt x="341" y="1466"/>
                  <a:pt x="339" y="1475"/>
                </a:cubicBezTo>
                <a:cubicBezTo>
                  <a:pt x="345" y="1478"/>
                  <a:pt x="350" y="1482"/>
                  <a:pt x="356" y="1483"/>
                </a:cubicBezTo>
                <a:cubicBezTo>
                  <a:pt x="360" y="1479"/>
                  <a:pt x="356" y="1476"/>
                  <a:pt x="356" y="1471"/>
                </a:cubicBezTo>
                <a:close/>
                <a:moveTo>
                  <a:pt x="367" y="415"/>
                </a:moveTo>
                <a:cubicBezTo>
                  <a:pt x="369" y="412"/>
                  <a:pt x="367" y="406"/>
                  <a:pt x="368" y="402"/>
                </a:cubicBezTo>
                <a:cubicBezTo>
                  <a:pt x="365" y="402"/>
                  <a:pt x="363" y="402"/>
                  <a:pt x="362" y="403"/>
                </a:cubicBezTo>
                <a:cubicBezTo>
                  <a:pt x="362" y="409"/>
                  <a:pt x="364" y="412"/>
                  <a:pt x="367" y="415"/>
                </a:cubicBezTo>
                <a:close/>
                <a:moveTo>
                  <a:pt x="372" y="439"/>
                </a:moveTo>
                <a:cubicBezTo>
                  <a:pt x="374" y="432"/>
                  <a:pt x="366" y="426"/>
                  <a:pt x="368" y="418"/>
                </a:cubicBezTo>
                <a:cubicBezTo>
                  <a:pt x="365" y="428"/>
                  <a:pt x="346" y="447"/>
                  <a:pt x="340" y="426"/>
                </a:cubicBezTo>
                <a:cubicBezTo>
                  <a:pt x="346" y="426"/>
                  <a:pt x="345" y="431"/>
                  <a:pt x="352" y="430"/>
                </a:cubicBezTo>
                <a:cubicBezTo>
                  <a:pt x="368" y="422"/>
                  <a:pt x="354" y="400"/>
                  <a:pt x="334" y="408"/>
                </a:cubicBezTo>
                <a:cubicBezTo>
                  <a:pt x="328" y="413"/>
                  <a:pt x="322" y="418"/>
                  <a:pt x="324" y="431"/>
                </a:cubicBezTo>
                <a:cubicBezTo>
                  <a:pt x="312" y="436"/>
                  <a:pt x="308" y="462"/>
                  <a:pt x="322" y="469"/>
                </a:cubicBezTo>
                <a:cubicBezTo>
                  <a:pt x="330" y="455"/>
                  <a:pt x="370" y="453"/>
                  <a:pt x="372" y="439"/>
                </a:cubicBezTo>
                <a:close/>
                <a:moveTo>
                  <a:pt x="374" y="1423"/>
                </a:moveTo>
                <a:cubicBezTo>
                  <a:pt x="374" y="1413"/>
                  <a:pt x="349" y="1395"/>
                  <a:pt x="348" y="1417"/>
                </a:cubicBezTo>
                <a:cubicBezTo>
                  <a:pt x="351" y="1426"/>
                  <a:pt x="373" y="1440"/>
                  <a:pt x="374" y="1423"/>
                </a:cubicBezTo>
                <a:close/>
                <a:moveTo>
                  <a:pt x="387" y="459"/>
                </a:moveTo>
                <a:cubicBezTo>
                  <a:pt x="388" y="440"/>
                  <a:pt x="353" y="451"/>
                  <a:pt x="362" y="471"/>
                </a:cubicBezTo>
                <a:cubicBezTo>
                  <a:pt x="371" y="472"/>
                  <a:pt x="387" y="467"/>
                  <a:pt x="387" y="459"/>
                </a:cubicBezTo>
                <a:close/>
                <a:moveTo>
                  <a:pt x="391" y="1541"/>
                </a:moveTo>
                <a:cubicBezTo>
                  <a:pt x="392" y="1535"/>
                  <a:pt x="392" y="1526"/>
                  <a:pt x="383" y="1526"/>
                </a:cubicBezTo>
                <a:cubicBezTo>
                  <a:pt x="380" y="1537"/>
                  <a:pt x="356" y="1549"/>
                  <a:pt x="356" y="1527"/>
                </a:cubicBezTo>
                <a:cubicBezTo>
                  <a:pt x="361" y="1534"/>
                  <a:pt x="370" y="1533"/>
                  <a:pt x="376" y="1528"/>
                </a:cubicBezTo>
                <a:cubicBezTo>
                  <a:pt x="378" y="1518"/>
                  <a:pt x="373" y="1510"/>
                  <a:pt x="367" y="1505"/>
                </a:cubicBezTo>
                <a:cubicBezTo>
                  <a:pt x="339" y="1504"/>
                  <a:pt x="335" y="1533"/>
                  <a:pt x="334" y="1556"/>
                </a:cubicBezTo>
                <a:cubicBezTo>
                  <a:pt x="354" y="1561"/>
                  <a:pt x="387" y="1561"/>
                  <a:pt x="391" y="1541"/>
                </a:cubicBezTo>
                <a:close/>
                <a:moveTo>
                  <a:pt x="400" y="1371"/>
                </a:moveTo>
                <a:cubicBezTo>
                  <a:pt x="402" y="1357"/>
                  <a:pt x="381" y="1347"/>
                  <a:pt x="367" y="1354"/>
                </a:cubicBezTo>
                <a:cubicBezTo>
                  <a:pt x="362" y="1353"/>
                  <a:pt x="359" y="1345"/>
                  <a:pt x="353" y="1343"/>
                </a:cubicBezTo>
                <a:cubicBezTo>
                  <a:pt x="346" y="1341"/>
                  <a:pt x="338" y="1345"/>
                  <a:pt x="331" y="1343"/>
                </a:cubicBezTo>
                <a:cubicBezTo>
                  <a:pt x="313" y="1338"/>
                  <a:pt x="311" y="1310"/>
                  <a:pt x="334" y="1308"/>
                </a:cubicBezTo>
                <a:cubicBezTo>
                  <a:pt x="327" y="1323"/>
                  <a:pt x="349" y="1335"/>
                  <a:pt x="355" y="1321"/>
                </a:cubicBezTo>
                <a:cubicBezTo>
                  <a:pt x="363" y="1304"/>
                  <a:pt x="341" y="1290"/>
                  <a:pt x="324" y="1292"/>
                </a:cubicBezTo>
                <a:cubicBezTo>
                  <a:pt x="325" y="1273"/>
                  <a:pt x="327" y="1256"/>
                  <a:pt x="316" y="1247"/>
                </a:cubicBezTo>
                <a:cubicBezTo>
                  <a:pt x="314" y="1253"/>
                  <a:pt x="310" y="1257"/>
                  <a:pt x="309" y="1263"/>
                </a:cubicBezTo>
                <a:cubicBezTo>
                  <a:pt x="307" y="1274"/>
                  <a:pt x="314" y="1287"/>
                  <a:pt x="313" y="1296"/>
                </a:cubicBezTo>
                <a:cubicBezTo>
                  <a:pt x="312" y="1301"/>
                  <a:pt x="307" y="1303"/>
                  <a:pt x="305" y="1306"/>
                </a:cubicBezTo>
                <a:cubicBezTo>
                  <a:pt x="294" y="1325"/>
                  <a:pt x="303" y="1340"/>
                  <a:pt x="314" y="1354"/>
                </a:cubicBezTo>
                <a:cubicBezTo>
                  <a:pt x="298" y="1369"/>
                  <a:pt x="318" y="1405"/>
                  <a:pt x="338" y="1388"/>
                </a:cubicBezTo>
                <a:lnTo>
                  <a:pt x="338" y="1378"/>
                </a:lnTo>
                <a:cubicBezTo>
                  <a:pt x="335" y="1373"/>
                  <a:pt x="327" y="1375"/>
                  <a:pt x="325" y="1370"/>
                </a:cubicBezTo>
                <a:cubicBezTo>
                  <a:pt x="331" y="1351"/>
                  <a:pt x="358" y="1363"/>
                  <a:pt x="361" y="1378"/>
                </a:cubicBezTo>
                <a:cubicBezTo>
                  <a:pt x="363" y="1387"/>
                  <a:pt x="358" y="1393"/>
                  <a:pt x="359" y="1401"/>
                </a:cubicBezTo>
                <a:cubicBezTo>
                  <a:pt x="360" y="1404"/>
                  <a:pt x="363" y="1406"/>
                  <a:pt x="368" y="1406"/>
                </a:cubicBezTo>
                <a:cubicBezTo>
                  <a:pt x="380" y="1401"/>
                  <a:pt x="375" y="1380"/>
                  <a:pt x="379" y="1370"/>
                </a:cubicBezTo>
                <a:cubicBezTo>
                  <a:pt x="383" y="1379"/>
                  <a:pt x="398" y="1382"/>
                  <a:pt x="400" y="1371"/>
                </a:cubicBezTo>
                <a:close/>
                <a:moveTo>
                  <a:pt x="401" y="354"/>
                </a:moveTo>
                <a:cubicBezTo>
                  <a:pt x="405" y="325"/>
                  <a:pt x="372" y="326"/>
                  <a:pt x="349" y="328"/>
                </a:cubicBezTo>
                <a:cubicBezTo>
                  <a:pt x="346" y="350"/>
                  <a:pt x="346" y="378"/>
                  <a:pt x="365" y="380"/>
                </a:cubicBezTo>
                <a:cubicBezTo>
                  <a:pt x="372" y="381"/>
                  <a:pt x="379" y="380"/>
                  <a:pt x="382" y="373"/>
                </a:cubicBezTo>
                <a:cubicBezTo>
                  <a:pt x="377" y="366"/>
                  <a:pt x="366" y="365"/>
                  <a:pt x="368" y="352"/>
                </a:cubicBezTo>
                <a:cubicBezTo>
                  <a:pt x="369" y="348"/>
                  <a:pt x="373" y="347"/>
                  <a:pt x="378" y="347"/>
                </a:cubicBezTo>
                <a:cubicBezTo>
                  <a:pt x="376" y="351"/>
                  <a:pt x="373" y="354"/>
                  <a:pt x="375" y="361"/>
                </a:cubicBezTo>
                <a:cubicBezTo>
                  <a:pt x="383" y="370"/>
                  <a:pt x="397" y="362"/>
                  <a:pt x="401" y="354"/>
                </a:cubicBezTo>
                <a:close/>
                <a:moveTo>
                  <a:pt x="425" y="1466"/>
                </a:moveTo>
                <a:cubicBezTo>
                  <a:pt x="400" y="1457"/>
                  <a:pt x="353" y="1462"/>
                  <a:pt x="372" y="1496"/>
                </a:cubicBezTo>
                <a:cubicBezTo>
                  <a:pt x="377" y="1489"/>
                  <a:pt x="384" y="1485"/>
                  <a:pt x="396" y="1487"/>
                </a:cubicBezTo>
                <a:cubicBezTo>
                  <a:pt x="399" y="1491"/>
                  <a:pt x="403" y="1493"/>
                  <a:pt x="402" y="1500"/>
                </a:cubicBezTo>
                <a:cubicBezTo>
                  <a:pt x="396" y="1497"/>
                  <a:pt x="397" y="1493"/>
                  <a:pt x="390" y="1493"/>
                </a:cubicBezTo>
                <a:cubicBezTo>
                  <a:pt x="368" y="1492"/>
                  <a:pt x="382" y="1523"/>
                  <a:pt x="396" y="1524"/>
                </a:cubicBezTo>
                <a:cubicBezTo>
                  <a:pt x="424" y="1526"/>
                  <a:pt x="418" y="1489"/>
                  <a:pt x="425" y="1466"/>
                </a:cubicBezTo>
                <a:close/>
                <a:moveTo>
                  <a:pt x="401" y="523"/>
                </a:moveTo>
                <a:cubicBezTo>
                  <a:pt x="411" y="519"/>
                  <a:pt x="421" y="498"/>
                  <a:pt x="403" y="494"/>
                </a:cubicBezTo>
                <a:cubicBezTo>
                  <a:pt x="396" y="497"/>
                  <a:pt x="399" y="504"/>
                  <a:pt x="394" y="508"/>
                </a:cubicBezTo>
                <a:cubicBezTo>
                  <a:pt x="375" y="501"/>
                  <a:pt x="402" y="480"/>
                  <a:pt x="392" y="468"/>
                </a:cubicBezTo>
                <a:cubicBezTo>
                  <a:pt x="387" y="465"/>
                  <a:pt x="383" y="473"/>
                  <a:pt x="379" y="476"/>
                </a:cubicBezTo>
                <a:cubicBezTo>
                  <a:pt x="380" y="498"/>
                  <a:pt x="350" y="521"/>
                  <a:pt x="338" y="499"/>
                </a:cubicBezTo>
                <a:cubicBezTo>
                  <a:pt x="342" y="493"/>
                  <a:pt x="350" y="495"/>
                  <a:pt x="349" y="487"/>
                </a:cubicBezTo>
                <a:cubicBezTo>
                  <a:pt x="349" y="482"/>
                  <a:pt x="342" y="478"/>
                  <a:pt x="338" y="478"/>
                </a:cubicBezTo>
                <a:cubicBezTo>
                  <a:pt x="331" y="478"/>
                  <a:pt x="321" y="488"/>
                  <a:pt x="321" y="498"/>
                </a:cubicBezTo>
                <a:cubicBezTo>
                  <a:pt x="320" y="508"/>
                  <a:pt x="326" y="512"/>
                  <a:pt x="329" y="521"/>
                </a:cubicBezTo>
                <a:cubicBezTo>
                  <a:pt x="312" y="530"/>
                  <a:pt x="308" y="565"/>
                  <a:pt x="326" y="576"/>
                </a:cubicBezTo>
                <a:cubicBezTo>
                  <a:pt x="313" y="583"/>
                  <a:pt x="320" y="607"/>
                  <a:pt x="326" y="618"/>
                </a:cubicBezTo>
                <a:cubicBezTo>
                  <a:pt x="336" y="610"/>
                  <a:pt x="331" y="586"/>
                  <a:pt x="342" y="580"/>
                </a:cubicBezTo>
                <a:cubicBezTo>
                  <a:pt x="368" y="586"/>
                  <a:pt x="384" y="536"/>
                  <a:pt x="349" y="544"/>
                </a:cubicBezTo>
                <a:cubicBezTo>
                  <a:pt x="344" y="548"/>
                  <a:pt x="348" y="555"/>
                  <a:pt x="347" y="561"/>
                </a:cubicBezTo>
                <a:cubicBezTo>
                  <a:pt x="338" y="566"/>
                  <a:pt x="328" y="561"/>
                  <a:pt x="328" y="549"/>
                </a:cubicBezTo>
                <a:cubicBezTo>
                  <a:pt x="327" y="540"/>
                  <a:pt x="340" y="527"/>
                  <a:pt x="356" y="521"/>
                </a:cubicBezTo>
                <a:cubicBezTo>
                  <a:pt x="360" y="519"/>
                  <a:pt x="368" y="517"/>
                  <a:pt x="372" y="517"/>
                </a:cubicBezTo>
                <a:cubicBezTo>
                  <a:pt x="383" y="518"/>
                  <a:pt x="389" y="527"/>
                  <a:pt x="401" y="523"/>
                </a:cubicBezTo>
                <a:close/>
                <a:moveTo>
                  <a:pt x="410" y="1577"/>
                </a:moveTo>
                <a:cubicBezTo>
                  <a:pt x="416" y="1561"/>
                  <a:pt x="415" y="1540"/>
                  <a:pt x="399" y="1534"/>
                </a:cubicBezTo>
                <a:cubicBezTo>
                  <a:pt x="396" y="1541"/>
                  <a:pt x="393" y="1547"/>
                  <a:pt x="390" y="1554"/>
                </a:cubicBezTo>
                <a:cubicBezTo>
                  <a:pt x="398" y="1564"/>
                  <a:pt x="393" y="1581"/>
                  <a:pt x="378" y="1581"/>
                </a:cubicBezTo>
                <a:cubicBezTo>
                  <a:pt x="376" y="1580"/>
                  <a:pt x="372" y="1577"/>
                  <a:pt x="375" y="1574"/>
                </a:cubicBezTo>
                <a:cubicBezTo>
                  <a:pt x="379" y="1575"/>
                  <a:pt x="380" y="1578"/>
                  <a:pt x="384" y="1575"/>
                </a:cubicBezTo>
                <a:cubicBezTo>
                  <a:pt x="385" y="1571"/>
                  <a:pt x="389" y="1570"/>
                  <a:pt x="388" y="1564"/>
                </a:cubicBezTo>
                <a:cubicBezTo>
                  <a:pt x="380" y="1559"/>
                  <a:pt x="367" y="1567"/>
                  <a:pt x="355" y="1566"/>
                </a:cubicBezTo>
                <a:cubicBezTo>
                  <a:pt x="350" y="1576"/>
                  <a:pt x="363" y="1583"/>
                  <a:pt x="367" y="1593"/>
                </a:cubicBezTo>
                <a:cubicBezTo>
                  <a:pt x="370" y="1602"/>
                  <a:pt x="368" y="1615"/>
                  <a:pt x="379" y="1618"/>
                </a:cubicBezTo>
                <a:cubicBezTo>
                  <a:pt x="384" y="1604"/>
                  <a:pt x="404" y="1592"/>
                  <a:pt x="410" y="1577"/>
                </a:cubicBezTo>
                <a:close/>
                <a:moveTo>
                  <a:pt x="419" y="1456"/>
                </a:moveTo>
                <a:cubicBezTo>
                  <a:pt x="434" y="1447"/>
                  <a:pt x="416" y="1424"/>
                  <a:pt x="422" y="1406"/>
                </a:cubicBezTo>
                <a:cubicBezTo>
                  <a:pt x="417" y="1403"/>
                  <a:pt x="418" y="1395"/>
                  <a:pt x="410" y="1394"/>
                </a:cubicBezTo>
                <a:cubicBezTo>
                  <a:pt x="399" y="1424"/>
                  <a:pt x="357" y="1428"/>
                  <a:pt x="363" y="1471"/>
                </a:cubicBezTo>
                <a:cubicBezTo>
                  <a:pt x="371" y="1465"/>
                  <a:pt x="377" y="1457"/>
                  <a:pt x="388" y="1455"/>
                </a:cubicBezTo>
                <a:cubicBezTo>
                  <a:pt x="386" y="1445"/>
                  <a:pt x="397" y="1431"/>
                  <a:pt x="406" y="1440"/>
                </a:cubicBezTo>
                <a:cubicBezTo>
                  <a:pt x="405" y="1444"/>
                  <a:pt x="397" y="1442"/>
                  <a:pt x="395" y="1447"/>
                </a:cubicBezTo>
                <a:cubicBezTo>
                  <a:pt x="397" y="1462"/>
                  <a:pt x="417" y="1458"/>
                  <a:pt x="419" y="1456"/>
                </a:cubicBezTo>
                <a:close/>
                <a:moveTo>
                  <a:pt x="423" y="1611"/>
                </a:moveTo>
                <a:cubicBezTo>
                  <a:pt x="425" y="1607"/>
                  <a:pt x="426" y="1601"/>
                  <a:pt x="428" y="1595"/>
                </a:cubicBezTo>
                <a:cubicBezTo>
                  <a:pt x="406" y="1571"/>
                  <a:pt x="394" y="1609"/>
                  <a:pt x="423" y="1611"/>
                </a:cubicBezTo>
                <a:close/>
                <a:moveTo>
                  <a:pt x="428" y="336"/>
                </a:moveTo>
                <a:cubicBezTo>
                  <a:pt x="435" y="302"/>
                  <a:pt x="413" y="294"/>
                  <a:pt x="406" y="272"/>
                </a:cubicBezTo>
                <a:cubicBezTo>
                  <a:pt x="404" y="268"/>
                  <a:pt x="407" y="264"/>
                  <a:pt x="401" y="261"/>
                </a:cubicBezTo>
                <a:cubicBezTo>
                  <a:pt x="392" y="267"/>
                  <a:pt x="384" y="275"/>
                  <a:pt x="385" y="291"/>
                </a:cubicBezTo>
                <a:cubicBezTo>
                  <a:pt x="376" y="297"/>
                  <a:pt x="364" y="305"/>
                  <a:pt x="368" y="321"/>
                </a:cubicBezTo>
                <a:cubicBezTo>
                  <a:pt x="378" y="323"/>
                  <a:pt x="388" y="325"/>
                  <a:pt x="398" y="328"/>
                </a:cubicBezTo>
                <a:cubicBezTo>
                  <a:pt x="406" y="317"/>
                  <a:pt x="394" y="308"/>
                  <a:pt x="387" y="305"/>
                </a:cubicBezTo>
                <a:cubicBezTo>
                  <a:pt x="420" y="300"/>
                  <a:pt x="394" y="340"/>
                  <a:pt x="414" y="348"/>
                </a:cubicBezTo>
                <a:cubicBezTo>
                  <a:pt x="420" y="346"/>
                  <a:pt x="423" y="340"/>
                  <a:pt x="428" y="336"/>
                </a:cubicBezTo>
                <a:close/>
                <a:moveTo>
                  <a:pt x="431" y="409"/>
                </a:moveTo>
                <a:cubicBezTo>
                  <a:pt x="443" y="388"/>
                  <a:pt x="433" y="350"/>
                  <a:pt x="405" y="361"/>
                </a:cubicBezTo>
                <a:cubicBezTo>
                  <a:pt x="406" y="368"/>
                  <a:pt x="416" y="368"/>
                  <a:pt x="417" y="377"/>
                </a:cubicBezTo>
                <a:cubicBezTo>
                  <a:pt x="418" y="385"/>
                  <a:pt x="415" y="393"/>
                  <a:pt x="408" y="393"/>
                </a:cubicBezTo>
                <a:cubicBezTo>
                  <a:pt x="423" y="370"/>
                  <a:pt x="386" y="363"/>
                  <a:pt x="380" y="383"/>
                </a:cubicBezTo>
                <a:cubicBezTo>
                  <a:pt x="381" y="407"/>
                  <a:pt x="407" y="416"/>
                  <a:pt x="431" y="409"/>
                </a:cubicBezTo>
                <a:close/>
                <a:moveTo>
                  <a:pt x="426" y="478"/>
                </a:moveTo>
                <a:cubicBezTo>
                  <a:pt x="439" y="476"/>
                  <a:pt x="431" y="438"/>
                  <a:pt x="436" y="427"/>
                </a:cubicBezTo>
                <a:cubicBezTo>
                  <a:pt x="432" y="416"/>
                  <a:pt x="408" y="414"/>
                  <a:pt x="415" y="432"/>
                </a:cubicBezTo>
                <a:cubicBezTo>
                  <a:pt x="420" y="436"/>
                  <a:pt x="422" y="432"/>
                  <a:pt x="426" y="434"/>
                </a:cubicBezTo>
                <a:cubicBezTo>
                  <a:pt x="417" y="446"/>
                  <a:pt x="402" y="432"/>
                  <a:pt x="408" y="417"/>
                </a:cubicBezTo>
                <a:cubicBezTo>
                  <a:pt x="394" y="414"/>
                  <a:pt x="384" y="407"/>
                  <a:pt x="376" y="399"/>
                </a:cubicBezTo>
                <a:cubicBezTo>
                  <a:pt x="370" y="413"/>
                  <a:pt x="376" y="436"/>
                  <a:pt x="385" y="447"/>
                </a:cubicBezTo>
                <a:cubicBezTo>
                  <a:pt x="390" y="454"/>
                  <a:pt x="420" y="479"/>
                  <a:pt x="426" y="478"/>
                </a:cubicBezTo>
                <a:close/>
                <a:moveTo>
                  <a:pt x="438" y="1647"/>
                </a:moveTo>
                <a:cubicBezTo>
                  <a:pt x="441" y="1629"/>
                  <a:pt x="425" y="1628"/>
                  <a:pt x="417" y="1636"/>
                </a:cubicBezTo>
                <a:cubicBezTo>
                  <a:pt x="401" y="1637"/>
                  <a:pt x="410" y="1603"/>
                  <a:pt x="398" y="1603"/>
                </a:cubicBezTo>
                <a:cubicBezTo>
                  <a:pt x="391" y="1603"/>
                  <a:pt x="389" y="1615"/>
                  <a:pt x="391" y="1624"/>
                </a:cubicBezTo>
                <a:cubicBezTo>
                  <a:pt x="395" y="1643"/>
                  <a:pt x="421" y="1662"/>
                  <a:pt x="438" y="1647"/>
                </a:cubicBezTo>
                <a:close/>
                <a:moveTo>
                  <a:pt x="449" y="292"/>
                </a:moveTo>
                <a:cubicBezTo>
                  <a:pt x="449" y="284"/>
                  <a:pt x="447" y="278"/>
                  <a:pt x="446" y="271"/>
                </a:cubicBezTo>
                <a:cubicBezTo>
                  <a:pt x="435" y="274"/>
                  <a:pt x="427" y="280"/>
                  <a:pt x="423" y="290"/>
                </a:cubicBezTo>
                <a:cubicBezTo>
                  <a:pt x="426" y="293"/>
                  <a:pt x="426" y="300"/>
                  <a:pt x="432" y="301"/>
                </a:cubicBezTo>
                <a:cubicBezTo>
                  <a:pt x="437" y="297"/>
                  <a:pt x="443" y="294"/>
                  <a:pt x="449" y="292"/>
                </a:cubicBezTo>
                <a:close/>
                <a:moveTo>
                  <a:pt x="432" y="259"/>
                </a:moveTo>
                <a:cubicBezTo>
                  <a:pt x="445" y="257"/>
                  <a:pt x="450" y="255"/>
                  <a:pt x="449" y="247"/>
                </a:cubicBezTo>
                <a:cubicBezTo>
                  <a:pt x="447" y="226"/>
                  <a:pt x="412" y="242"/>
                  <a:pt x="409" y="259"/>
                </a:cubicBezTo>
                <a:cubicBezTo>
                  <a:pt x="408" y="265"/>
                  <a:pt x="410" y="281"/>
                  <a:pt x="418" y="282"/>
                </a:cubicBezTo>
                <a:cubicBezTo>
                  <a:pt x="432" y="283"/>
                  <a:pt x="422" y="263"/>
                  <a:pt x="432" y="259"/>
                </a:cubicBezTo>
                <a:close/>
                <a:moveTo>
                  <a:pt x="456" y="1462"/>
                </a:moveTo>
                <a:cubicBezTo>
                  <a:pt x="459" y="1455"/>
                  <a:pt x="453" y="1449"/>
                  <a:pt x="454" y="1441"/>
                </a:cubicBezTo>
                <a:cubicBezTo>
                  <a:pt x="447" y="1438"/>
                  <a:pt x="442" y="1432"/>
                  <a:pt x="432" y="1432"/>
                </a:cubicBezTo>
                <a:cubicBezTo>
                  <a:pt x="429" y="1439"/>
                  <a:pt x="433" y="1447"/>
                  <a:pt x="430" y="1458"/>
                </a:cubicBezTo>
                <a:cubicBezTo>
                  <a:pt x="437" y="1464"/>
                  <a:pt x="446" y="1459"/>
                  <a:pt x="456" y="1462"/>
                </a:cubicBezTo>
                <a:close/>
                <a:moveTo>
                  <a:pt x="470" y="1546"/>
                </a:moveTo>
                <a:cubicBezTo>
                  <a:pt x="474" y="1545"/>
                  <a:pt x="479" y="1544"/>
                  <a:pt x="482" y="1541"/>
                </a:cubicBezTo>
                <a:cubicBezTo>
                  <a:pt x="478" y="1531"/>
                  <a:pt x="467" y="1505"/>
                  <a:pt x="457" y="1525"/>
                </a:cubicBezTo>
                <a:cubicBezTo>
                  <a:pt x="461" y="1532"/>
                  <a:pt x="466" y="1538"/>
                  <a:pt x="470" y="1546"/>
                </a:cubicBezTo>
                <a:close/>
                <a:moveTo>
                  <a:pt x="480" y="1586"/>
                </a:moveTo>
                <a:cubicBezTo>
                  <a:pt x="479" y="1578"/>
                  <a:pt x="471" y="1577"/>
                  <a:pt x="467" y="1567"/>
                </a:cubicBezTo>
                <a:cubicBezTo>
                  <a:pt x="459" y="1551"/>
                  <a:pt x="463" y="1530"/>
                  <a:pt x="447" y="1529"/>
                </a:cubicBezTo>
                <a:cubicBezTo>
                  <a:pt x="440" y="1529"/>
                  <a:pt x="438" y="1535"/>
                  <a:pt x="432" y="1537"/>
                </a:cubicBezTo>
                <a:cubicBezTo>
                  <a:pt x="429" y="1534"/>
                  <a:pt x="419" y="1535"/>
                  <a:pt x="415" y="1536"/>
                </a:cubicBezTo>
                <a:cubicBezTo>
                  <a:pt x="414" y="1540"/>
                  <a:pt x="416" y="1542"/>
                  <a:pt x="416" y="1544"/>
                </a:cubicBezTo>
                <a:cubicBezTo>
                  <a:pt x="424" y="1545"/>
                  <a:pt x="427" y="1541"/>
                  <a:pt x="436" y="1542"/>
                </a:cubicBezTo>
                <a:cubicBezTo>
                  <a:pt x="441" y="1546"/>
                  <a:pt x="445" y="1551"/>
                  <a:pt x="444" y="1562"/>
                </a:cubicBezTo>
                <a:cubicBezTo>
                  <a:pt x="440" y="1564"/>
                  <a:pt x="433" y="1570"/>
                  <a:pt x="430" y="1565"/>
                </a:cubicBezTo>
                <a:cubicBezTo>
                  <a:pt x="431" y="1561"/>
                  <a:pt x="437" y="1562"/>
                  <a:pt x="439" y="1558"/>
                </a:cubicBezTo>
                <a:cubicBezTo>
                  <a:pt x="430" y="1536"/>
                  <a:pt x="412" y="1560"/>
                  <a:pt x="416" y="1578"/>
                </a:cubicBezTo>
                <a:cubicBezTo>
                  <a:pt x="418" y="1587"/>
                  <a:pt x="430" y="1591"/>
                  <a:pt x="440" y="1587"/>
                </a:cubicBezTo>
                <a:cubicBezTo>
                  <a:pt x="448" y="1596"/>
                  <a:pt x="474" y="1599"/>
                  <a:pt x="480" y="1586"/>
                </a:cubicBezTo>
                <a:close/>
                <a:moveTo>
                  <a:pt x="441" y="449"/>
                </a:moveTo>
                <a:cubicBezTo>
                  <a:pt x="458" y="455"/>
                  <a:pt x="479" y="439"/>
                  <a:pt x="476" y="424"/>
                </a:cubicBezTo>
                <a:cubicBezTo>
                  <a:pt x="472" y="408"/>
                  <a:pt x="451" y="423"/>
                  <a:pt x="438" y="414"/>
                </a:cubicBezTo>
                <a:cubicBezTo>
                  <a:pt x="441" y="426"/>
                  <a:pt x="440" y="437"/>
                  <a:pt x="441" y="449"/>
                </a:cubicBezTo>
                <a:close/>
                <a:moveTo>
                  <a:pt x="462" y="347"/>
                </a:moveTo>
                <a:cubicBezTo>
                  <a:pt x="483" y="343"/>
                  <a:pt x="483" y="309"/>
                  <a:pt x="502" y="303"/>
                </a:cubicBezTo>
                <a:cubicBezTo>
                  <a:pt x="500" y="287"/>
                  <a:pt x="468" y="288"/>
                  <a:pt x="460" y="299"/>
                </a:cubicBezTo>
                <a:cubicBezTo>
                  <a:pt x="447" y="297"/>
                  <a:pt x="440" y="299"/>
                  <a:pt x="434" y="307"/>
                </a:cubicBezTo>
                <a:cubicBezTo>
                  <a:pt x="434" y="319"/>
                  <a:pt x="437" y="328"/>
                  <a:pt x="449" y="328"/>
                </a:cubicBezTo>
                <a:cubicBezTo>
                  <a:pt x="455" y="326"/>
                  <a:pt x="452" y="317"/>
                  <a:pt x="456" y="315"/>
                </a:cubicBezTo>
                <a:cubicBezTo>
                  <a:pt x="462" y="325"/>
                  <a:pt x="450" y="337"/>
                  <a:pt x="437" y="332"/>
                </a:cubicBezTo>
                <a:cubicBezTo>
                  <a:pt x="433" y="335"/>
                  <a:pt x="430" y="339"/>
                  <a:pt x="430" y="345"/>
                </a:cubicBezTo>
                <a:cubicBezTo>
                  <a:pt x="440" y="344"/>
                  <a:pt x="452" y="349"/>
                  <a:pt x="462" y="347"/>
                </a:cubicBezTo>
                <a:close/>
                <a:moveTo>
                  <a:pt x="495" y="1487"/>
                </a:moveTo>
                <a:cubicBezTo>
                  <a:pt x="493" y="1475"/>
                  <a:pt x="479" y="1475"/>
                  <a:pt x="467" y="1473"/>
                </a:cubicBezTo>
                <a:cubicBezTo>
                  <a:pt x="454" y="1471"/>
                  <a:pt x="442" y="1463"/>
                  <a:pt x="432" y="1471"/>
                </a:cubicBezTo>
                <a:cubicBezTo>
                  <a:pt x="427" y="1477"/>
                  <a:pt x="425" y="1493"/>
                  <a:pt x="431" y="1501"/>
                </a:cubicBezTo>
                <a:lnTo>
                  <a:pt x="439" y="1501"/>
                </a:lnTo>
                <a:cubicBezTo>
                  <a:pt x="445" y="1497"/>
                  <a:pt x="442" y="1491"/>
                  <a:pt x="444" y="1486"/>
                </a:cubicBezTo>
                <a:cubicBezTo>
                  <a:pt x="455" y="1496"/>
                  <a:pt x="443" y="1512"/>
                  <a:pt x="425" y="1508"/>
                </a:cubicBezTo>
                <a:cubicBezTo>
                  <a:pt x="422" y="1515"/>
                  <a:pt x="415" y="1518"/>
                  <a:pt x="414" y="1527"/>
                </a:cubicBezTo>
                <a:cubicBezTo>
                  <a:pt x="454" y="1535"/>
                  <a:pt x="466" y="1497"/>
                  <a:pt x="495" y="1487"/>
                </a:cubicBezTo>
                <a:close/>
                <a:moveTo>
                  <a:pt x="465" y="409"/>
                </a:moveTo>
                <a:cubicBezTo>
                  <a:pt x="472" y="418"/>
                  <a:pt x="495" y="425"/>
                  <a:pt x="502" y="411"/>
                </a:cubicBezTo>
                <a:cubicBezTo>
                  <a:pt x="483" y="387"/>
                  <a:pt x="474" y="339"/>
                  <a:pt x="428" y="354"/>
                </a:cubicBezTo>
                <a:cubicBezTo>
                  <a:pt x="433" y="365"/>
                  <a:pt x="440" y="373"/>
                  <a:pt x="444" y="385"/>
                </a:cubicBezTo>
                <a:cubicBezTo>
                  <a:pt x="449" y="385"/>
                  <a:pt x="452" y="383"/>
                  <a:pt x="459" y="384"/>
                </a:cubicBezTo>
                <a:cubicBezTo>
                  <a:pt x="461" y="386"/>
                  <a:pt x="466" y="391"/>
                  <a:pt x="463" y="395"/>
                </a:cubicBezTo>
                <a:cubicBezTo>
                  <a:pt x="435" y="372"/>
                  <a:pt x="440" y="428"/>
                  <a:pt x="465" y="409"/>
                </a:cubicBezTo>
                <a:close/>
                <a:moveTo>
                  <a:pt x="484" y="364"/>
                </a:moveTo>
                <a:cubicBezTo>
                  <a:pt x="494" y="360"/>
                  <a:pt x="498" y="350"/>
                  <a:pt x="502" y="339"/>
                </a:cubicBezTo>
                <a:cubicBezTo>
                  <a:pt x="489" y="330"/>
                  <a:pt x="476" y="342"/>
                  <a:pt x="470" y="351"/>
                </a:cubicBezTo>
                <a:cubicBezTo>
                  <a:pt x="473" y="356"/>
                  <a:pt x="477" y="362"/>
                  <a:pt x="484" y="364"/>
                </a:cubicBezTo>
                <a:close/>
                <a:moveTo>
                  <a:pt x="484" y="1633"/>
                </a:moveTo>
                <a:cubicBezTo>
                  <a:pt x="486" y="1639"/>
                  <a:pt x="508" y="1638"/>
                  <a:pt x="513" y="1633"/>
                </a:cubicBezTo>
                <a:cubicBezTo>
                  <a:pt x="508" y="1627"/>
                  <a:pt x="488" y="1624"/>
                  <a:pt x="484" y="1633"/>
                </a:cubicBezTo>
                <a:close/>
                <a:moveTo>
                  <a:pt x="517" y="1705"/>
                </a:moveTo>
                <a:cubicBezTo>
                  <a:pt x="526" y="1702"/>
                  <a:pt x="539" y="1685"/>
                  <a:pt x="532" y="1675"/>
                </a:cubicBezTo>
                <a:cubicBezTo>
                  <a:pt x="524" y="1685"/>
                  <a:pt x="521" y="1698"/>
                  <a:pt x="508" y="1702"/>
                </a:cubicBezTo>
                <a:cubicBezTo>
                  <a:pt x="483" y="1708"/>
                  <a:pt x="458" y="1688"/>
                  <a:pt x="441" y="1675"/>
                </a:cubicBezTo>
                <a:cubicBezTo>
                  <a:pt x="413" y="1653"/>
                  <a:pt x="385" y="1635"/>
                  <a:pt x="361" y="1611"/>
                </a:cubicBezTo>
                <a:cubicBezTo>
                  <a:pt x="348" y="1599"/>
                  <a:pt x="337" y="1587"/>
                  <a:pt x="324" y="1574"/>
                </a:cubicBezTo>
                <a:cubicBezTo>
                  <a:pt x="286" y="1537"/>
                  <a:pt x="255" y="1499"/>
                  <a:pt x="225" y="1456"/>
                </a:cubicBezTo>
                <a:cubicBezTo>
                  <a:pt x="208" y="1431"/>
                  <a:pt x="184" y="1413"/>
                  <a:pt x="186" y="1374"/>
                </a:cubicBezTo>
                <a:cubicBezTo>
                  <a:pt x="191" y="1368"/>
                  <a:pt x="192" y="1360"/>
                  <a:pt x="198" y="1354"/>
                </a:cubicBezTo>
                <a:cubicBezTo>
                  <a:pt x="202" y="1349"/>
                  <a:pt x="216" y="1348"/>
                  <a:pt x="213" y="1339"/>
                </a:cubicBezTo>
                <a:lnTo>
                  <a:pt x="210" y="1339"/>
                </a:lnTo>
                <a:cubicBezTo>
                  <a:pt x="190" y="1343"/>
                  <a:pt x="178" y="1369"/>
                  <a:pt x="179" y="1393"/>
                </a:cubicBezTo>
                <a:cubicBezTo>
                  <a:pt x="180" y="1407"/>
                  <a:pt x="193" y="1427"/>
                  <a:pt x="203" y="1442"/>
                </a:cubicBezTo>
                <a:cubicBezTo>
                  <a:pt x="264" y="1531"/>
                  <a:pt x="339" y="1611"/>
                  <a:pt x="422" y="1672"/>
                </a:cubicBezTo>
                <a:cubicBezTo>
                  <a:pt x="436" y="1683"/>
                  <a:pt x="453" y="1696"/>
                  <a:pt x="467" y="1702"/>
                </a:cubicBezTo>
                <a:cubicBezTo>
                  <a:pt x="482" y="1708"/>
                  <a:pt x="505" y="1710"/>
                  <a:pt x="517" y="1705"/>
                </a:cubicBezTo>
                <a:close/>
                <a:moveTo>
                  <a:pt x="521" y="1629"/>
                </a:moveTo>
                <a:cubicBezTo>
                  <a:pt x="528" y="1626"/>
                  <a:pt x="538" y="1625"/>
                  <a:pt x="544" y="1619"/>
                </a:cubicBezTo>
                <a:cubicBezTo>
                  <a:pt x="518" y="1584"/>
                  <a:pt x="447" y="1597"/>
                  <a:pt x="451" y="1641"/>
                </a:cubicBezTo>
                <a:cubicBezTo>
                  <a:pt x="451" y="1646"/>
                  <a:pt x="455" y="1657"/>
                  <a:pt x="461" y="1662"/>
                </a:cubicBezTo>
                <a:cubicBezTo>
                  <a:pt x="472" y="1669"/>
                  <a:pt x="487" y="1664"/>
                  <a:pt x="488" y="1654"/>
                </a:cubicBezTo>
                <a:cubicBezTo>
                  <a:pt x="491" y="1639"/>
                  <a:pt x="480" y="1639"/>
                  <a:pt x="472" y="1633"/>
                </a:cubicBezTo>
                <a:cubicBezTo>
                  <a:pt x="478" y="1617"/>
                  <a:pt x="510" y="1622"/>
                  <a:pt x="521" y="1629"/>
                </a:cubicBezTo>
                <a:close/>
                <a:moveTo>
                  <a:pt x="541" y="249"/>
                </a:moveTo>
                <a:cubicBezTo>
                  <a:pt x="538" y="241"/>
                  <a:pt x="529" y="250"/>
                  <a:pt x="523" y="251"/>
                </a:cubicBezTo>
                <a:cubicBezTo>
                  <a:pt x="515" y="251"/>
                  <a:pt x="508" y="245"/>
                  <a:pt x="502" y="251"/>
                </a:cubicBezTo>
                <a:cubicBezTo>
                  <a:pt x="505" y="267"/>
                  <a:pt x="537" y="260"/>
                  <a:pt x="541" y="249"/>
                </a:cubicBezTo>
                <a:close/>
                <a:moveTo>
                  <a:pt x="523" y="182"/>
                </a:moveTo>
                <a:cubicBezTo>
                  <a:pt x="539" y="185"/>
                  <a:pt x="545" y="201"/>
                  <a:pt x="557" y="207"/>
                </a:cubicBezTo>
                <a:cubicBezTo>
                  <a:pt x="553" y="184"/>
                  <a:pt x="534" y="173"/>
                  <a:pt x="510" y="174"/>
                </a:cubicBezTo>
                <a:cubicBezTo>
                  <a:pt x="486" y="174"/>
                  <a:pt x="467" y="189"/>
                  <a:pt x="448" y="201"/>
                </a:cubicBezTo>
                <a:cubicBezTo>
                  <a:pt x="403" y="232"/>
                  <a:pt x="364" y="265"/>
                  <a:pt x="326" y="300"/>
                </a:cubicBezTo>
                <a:cubicBezTo>
                  <a:pt x="287" y="336"/>
                  <a:pt x="256" y="376"/>
                  <a:pt x="224" y="417"/>
                </a:cubicBezTo>
                <a:cubicBezTo>
                  <a:pt x="214" y="431"/>
                  <a:pt x="199" y="446"/>
                  <a:pt x="202" y="464"/>
                </a:cubicBezTo>
                <a:cubicBezTo>
                  <a:pt x="209" y="463"/>
                  <a:pt x="209" y="453"/>
                  <a:pt x="212" y="448"/>
                </a:cubicBezTo>
                <a:cubicBezTo>
                  <a:pt x="218" y="436"/>
                  <a:pt x="231" y="423"/>
                  <a:pt x="241" y="410"/>
                </a:cubicBezTo>
                <a:cubicBezTo>
                  <a:pt x="252" y="397"/>
                  <a:pt x="261" y="383"/>
                  <a:pt x="271" y="371"/>
                </a:cubicBezTo>
                <a:cubicBezTo>
                  <a:pt x="322" y="308"/>
                  <a:pt x="385" y="256"/>
                  <a:pt x="453" y="210"/>
                </a:cubicBezTo>
                <a:cubicBezTo>
                  <a:pt x="473" y="197"/>
                  <a:pt x="491" y="176"/>
                  <a:pt x="523" y="182"/>
                </a:cubicBezTo>
                <a:close/>
                <a:moveTo>
                  <a:pt x="567" y="257"/>
                </a:moveTo>
                <a:cubicBezTo>
                  <a:pt x="554" y="246"/>
                  <a:pt x="543" y="258"/>
                  <a:pt x="533" y="262"/>
                </a:cubicBezTo>
                <a:cubicBezTo>
                  <a:pt x="517" y="269"/>
                  <a:pt x="501" y="266"/>
                  <a:pt x="494" y="252"/>
                </a:cubicBezTo>
                <a:cubicBezTo>
                  <a:pt x="504" y="243"/>
                  <a:pt x="503" y="227"/>
                  <a:pt x="492" y="221"/>
                </a:cubicBezTo>
                <a:cubicBezTo>
                  <a:pt x="479" y="220"/>
                  <a:pt x="473" y="225"/>
                  <a:pt x="469" y="232"/>
                </a:cubicBezTo>
                <a:cubicBezTo>
                  <a:pt x="463" y="291"/>
                  <a:pt x="546" y="296"/>
                  <a:pt x="567" y="257"/>
                </a:cubicBezTo>
                <a:close/>
                <a:moveTo>
                  <a:pt x="502" y="1740"/>
                </a:moveTo>
                <a:cubicBezTo>
                  <a:pt x="542" y="1738"/>
                  <a:pt x="569" y="1708"/>
                  <a:pt x="564" y="1665"/>
                </a:cubicBezTo>
                <a:cubicBezTo>
                  <a:pt x="556" y="1662"/>
                  <a:pt x="546" y="1666"/>
                  <a:pt x="541" y="1670"/>
                </a:cubicBezTo>
                <a:cubicBezTo>
                  <a:pt x="539" y="1678"/>
                  <a:pt x="540" y="1685"/>
                  <a:pt x="538" y="1691"/>
                </a:cubicBezTo>
                <a:cubicBezTo>
                  <a:pt x="524" y="1727"/>
                  <a:pt x="465" y="1711"/>
                  <a:pt x="442" y="1694"/>
                </a:cubicBezTo>
                <a:cubicBezTo>
                  <a:pt x="420" y="1673"/>
                  <a:pt x="393" y="1657"/>
                  <a:pt x="368" y="1635"/>
                </a:cubicBezTo>
                <a:cubicBezTo>
                  <a:pt x="320" y="1594"/>
                  <a:pt x="276" y="1546"/>
                  <a:pt x="238" y="1496"/>
                </a:cubicBezTo>
                <a:cubicBezTo>
                  <a:pt x="218" y="1470"/>
                  <a:pt x="194" y="1445"/>
                  <a:pt x="182" y="1418"/>
                </a:cubicBezTo>
                <a:cubicBezTo>
                  <a:pt x="168" y="1389"/>
                  <a:pt x="179" y="1345"/>
                  <a:pt x="202" y="1335"/>
                </a:cubicBezTo>
                <a:cubicBezTo>
                  <a:pt x="208" y="1333"/>
                  <a:pt x="219" y="1334"/>
                  <a:pt x="223" y="1328"/>
                </a:cubicBezTo>
                <a:cubicBezTo>
                  <a:pt x="224" y="1325"/>
                  <a:pt x="225" y="1317"/>
                  <a:pt x="223" y="1313"/>
                </a:cubicBezTo>
                <a:cubicBezTo>
                  <a:pt x="186" y="1302"/>
                  <a:pt x="154" y="1342"/>
                  <a:pt x="151" y="1382"/>
                </a:cubicBezTo>
                <a:cubicBezTo>
                  <a:pt x="149" y="1404"/>
                  <a:pt x="162" y="1428"/>
                  <a:pt x="172" y="1446"/>
                </a:cubicBezTo>
                <a:cubicBezTo>
                  <a:pt x="207" y="1501"/>
                  <a:pt x="246" y="1544"/>
                  <a:pt x="287" y="1589"/>
                </a:cubicBezTo>
                <a:cubicBezTo>
                  <a:pt x="317" y="1622"/>
                  <a:pt x="347" y="1645"/>
                  <a:pt x="377" y="1671"/>
                </a:cubicBezTo>
                <a:cubicBezTo>
                  <a:pt x="391" y="1683"/>
                  <a:pt x="409" y="1695"/>
                  <a:pt x="426" y="1708"/>
                </a:cubicBezTo>
                <a:cubicBezTo>
                  <a:pt x="448" y="1722"/>
                  <a:pt x="473" y="1741"/>
                  <a:pt x="502" y="1740"/>
                </a:cubicBezTo>
                <a:close/>
                <a:moveTo>
                  <a:pt x="577" y="1742"/>
                </a:moveTo>
                <a:cubicBezTo>
                  <a:pt x="567" y="1740"/>
                  <a:pt x="557" y="1749"/>
                  <a:pt x="545" y="1747"/>
                </a:cubicBezTo>
                <a:cubicBezTo>
                  <a:pt x="538" y="1745"/>
                  <a:pt x="535" y="1740"/>
                  <a:pt x="529" y="1739"/>
                </a:cubicBezTo>
                <a:cubicBezTo>
                  <a:pt x="527" y="1759"/>
                  <a:pt x="572" y="1762"/>
                  <a:pt x="577" y="1742"/>
                </a:cubicBezTo>
                <a:close/>
                <a:moveTo>
                  <a:pt x="585" y="214"/>
                </a:moveTo>
                <a:cubicBezTo>
                  <a:pt x="586" y="187"/>
                  <a:pt x="568" y="162"/>
                  <a:pt x="548" y="153"/>
                </a:cubicBezTo>
                <a:cubicBezTo>
                  <a:pt x="526" y="143"/>
                  <a:pt x="497" y="148"/>
                  <a:pt x="473" y="155"/>
                </a:cubicBezTo>
                <a:cubicBezTo>
                  <a:pt x="457" y="160"/>
                  <a:pt x="440" y="174"/>
                  <a:pt x="424" y="185"/>
                </a:cubicBezTo>
                <a:cubicBezTo>
                  <a:pt x="359" y="230"/>
                  <a:pt x="306" y="277"/>
                  <a:pt x="255" y="334"/>
                </a:cubicBezTo>
                <a:cubicBezTo>
                  <a:pt x="243" y="349"/>
                  <a:pt x="230" y="363"/>
                  <a:pt x="218" y="378"/>
                </a:cubicBezTo>
                <a:cubicBezTo>
                  <a:pt x="197" y="406"/>
                  <a:pt x="168" y="445"/>
                  <a:pt x="166" y="485"/>
                </a:cubicBezTo>
                <a:cubicBezTo>
                  <a:pt x="163" y="516"/>
                  <a:pt x="182" y="534"/>
                  <a:pt x="193" y="548"/>
                </a:cubicBezTo>
                <a:cubicBezTo>
                  <a:pt x="204" y="553"/>
                  <a:pt x="229" y="560"/>
                  <a:pt x="240" y="550"/>
                </a:cubicBezTo>
                <a:cubicBezTo>
                  <a:pt x="239" y="543"/>
                  <a:pt x="239" y="540"/>
                  <a:pt x="237" y="536"/>
                </a:cubicBezTo>
                <a:cubicBezTo>
                  <a:pt x="214" y="537"/>
                  <a:pt x="194" y="520"/>
                  <a:pt x="190" y="500"/>
                </a:cubicBezTo>
                <a:cubicBezTo>
                  <a:pt x="183" y="467"/>
                  <a:pt x="203" y="438"/>
                  <a:pt x="215" y="421"/>
                </a:cubicBezTo>
                <a:cubicBezTo>
                  <a:pt x="229" y="400"/>
                  <a:pt x="246" y="381"/>
                  <a:pt x="261" y="363"/>
                </a:cubicBezTo>
                <a:cubicBezTo>
                  <a:pt x="299" y="317"/>
                  <a:pt x="354" y="263"/>
                  <a:pt x="402" y="229"/>
                </a:cubicBezTo>
                <a:cubicBezTo>
                  <a:pt x="429" y="210"/>
                  <a:pt x="456" y="184"/>
                  <a:pt x="485" y="174"/>
                </a:cubicBezTo>
                <a:cubicBezTo>
                  <a:pt x="491" y="171"/>
                  <a:pt x="500" y="169"/>
                  <a:pt x="506" y="169"/>
                </a:cubicBezTo>
                <a:cubicBezTo>
                  <a:pt x="545" y="165"/>
                  <a:pt x="561" y="190"/>
                  <a:pt x="567" y="215"/>
                </a:cubicBezTo>
                <a:cubicBezTo>
                  <a:pt x="573" y="215"/>
                  <a:pt x="580" y="216"/>
                  <a:pt x="585" y="214"/>
                </a:cubicBezTo>
                <a:close/>
                <a:moveTo>
                  <a:pt x="583" y="141"/>
                </a:moveTo>
                <a:cubicBezTo>
                  <a:pt x="590" y="143"/>
                  <a:pt x="592" y="153"/>
                  <a:pt x="601" y="149"/>
                </a:cubicBezTo>
                <a:cubicBezTo>
                  <a:pt x="598" y="125"/>
                  <a:pt x="555" y="130"/>
                  <a:pt x="550" y="149"/>
                </a:cubicBezTo>
                <a:cubicBezTo>
                  <a:pt x="563" y="152"/>
                  <a:pt x="570" y="139"/>
                  <a:pt x="583" y="141"/>
                </a:cubicBezTo>
                <a:close/>
                <a:moveTo>
                  <a:pt x="576" y="1781"/>
                </a:moveTo>
                <a:cubicBezTo>
                  <a:pt x="604" y="1773"/>
                  <a:pt x="630" y="1721"/>
                  <a:pt x="596" y="1699"/>
                </a:cubicBezTo>
                <a:cubicBezTo>
                  <a:pt x="587" y="1693"/>
                  <a:pt x="569" y="1696"/>
                  <a:pt x="564" y="1705"/>
                </a:cubicBezTo>
                <a:cubicBezTo>
                  <a:pt x="555" y="1724"/>
                  <a:pt x="575" y="1732"/>
                  <a:pt x="586" y="1740"/>
                </a:cubicBezTo>
                <a:cubicBezTo>
                  <a:pt x="579" y="1769"/>
                  <a:pt x="530" y="1762"/>
                  <a:pt x="518" y="1742"/>
                </a:cubicBezTo>
                <a:cubicBezTo>
                  <a:pt x="513" y="1745"/>
                  <a:pt x="503" y="1743"/>
                  <a:pt x="496" y="1745"/>
                </a:cubicBezTo>
                <a:cubicBezTo>
                  <a:pt x="498" y="1754"/>
                  <a:pt x="504" y="1760"/>
                  <a:pt x="509" y="1765"/>
                </a:cubicBezTo>
                <a:cubicBezTo>
                  <a:pt x="523" y="1777"/>
                  <a:pt x="551" y="1788"/>
                  <a:pt x="576" y="1781"/>
                </a:cubicBezTo>
                <a:close/>
                <a:moveTo>
                  <a:pt x="607" y="1784"/>
                </a:moveTo>
                <a:cubicBezTo>
                  <a:pt x="613" y="1769"/>
                  <a:pt x="598" y="1764"/>
                  <a:pt x="594" y="1780"/>
                </a:cubicBezTo>
                <a:cubicBezTo>
                  <a:pt x="597" y="1782"/>
                  <a:pt x="600" y="1785"/>
                  <a:pt x="607" y="1784"/>
                </a:cubicBezTo>
                <a:close/>
                <a:moveTo>
                  <a:pt x="615" y="1804"/>
                </a:moveTo>
                <a:cubicBezTo>
                  <a:pt x="616" y="1794"/>
                  <a:pt x="604" y="1794"/>
                  <a:pt x="596" y="1790"/>
                </a:cubicBezTo>
                <a:cubicBezTo>
                  <a:pt x="587" y="1785"/>
                  <a:pt x="583" y="1776"/>
                  <a:pt x="576" y="1788"/>
                </a:cubicBezTo>
                <a:cubicBezTo>
                  <a:pt x="580" y="1802"/>
                  <a:pt x="600" y="1812"/>
                  <a:pt x="615" y="1804"/>
                </a:cubicBezTo>
                <a:close/>
                <a:moveTo>
                  <a:pt x="588" y="1581"/>
                </a:moveTo>
                <a:cubicBezTo>
                  <a:pt x="601" y="1580"/>
                  <a:pt x="616" y="1594"/>
                  <a:pt x="624" y="1579"/>
                </a:cubicBezTo>
                <a:cubicBezTo>
                  <a:pt x="614" y="1574"/>
                  <a:pt x="606" y="1567"/>
                  <a:pt x="592" y="1566"/>
                </a:cubicBezTo>
                <a:cubicBezTo>
                  <a:pt x="588" y="1559"/>
                  <a:pt x="591" y="1549"/>
                  <a:pt x="583" y="1543"/>
                </a:cubicBezTo>
                <a:cubicBezTo>
                  <a:pt x="567" y="1532"/>
                  <a:pt x="549" y="1550"/>
                  <a:pt x="562" y="1562"/>
                </a:cubicBezTo>
                <a:cubicBezTo>
                  <a:pt x="567" y="1562"/>
                  <a:pt x="575" y="1560"/>
                  <a:pt x="576" y="1564"/>
                </a:cubicBezTo>
                <a:cubicBezTo>
                  <a:pt x="577" y="1577"/>
                  <a:pt x="566" y="1577"/>
                  <a:pt x="553" y="1577"/>
                </a:cubicBezTo>
                <a:cubicBezTo>
                  <a:pt x="537" y="1568"/>
                  <a:pt x="539" y="1541"/>
                  <a:pt x="527" y="1528"/>
                </a:cubicBezTo>
                <a:cubicBezTo>
                  <a:pt x="538" y="1513"/>
                  <a:pt x="523" y="1484"/>
                  <a:pt x="506" y="1500"/>
                </a:cubicBezTo>
                <a:cubicBezTo>
                  <a:pt x="504" y="1509"/>
                  <a:pt x="511" y="1509"/>
                  <a:pt x="513" y="1516"/>
                </a:cubicBezTo>
                <a:cubicBezTo>
                  <a:pt x="507" y="1526"/>
                  <a:pt x="490" y="1513"/>
                  <a:pt x="479" y="1519"/>
                </a:cubicBezTo>
                <a:cubicBezTo>
                  <a:pt x="479" y="1524"/>
                  <a:pt x="482" y="1526"/>
                  <a:pt x="483" y="1531"/>
                </a:cubicBezTo>
                <a:cubicBezTo>
                  <a:pt x="495" y="1534"/>
                  <a:pt x="519" y="1534"/>
                  <a:pt x="524" y="1546"/>
                </a:cubicBezTo>
                <a:cubicBezTo>
                  <a:pt x="528" y="1555"/>
                  <a:pt x="525" y="1571"/>
                  <a:pt x="510" y="1570"/>
                </a:cubicBezTo>
                <a:cubicBezTo>
                  <a:pt x="514" y="1548"/>
                  <a:pt x="489" y="1547"/>
                  <a:pt x="488" y="1564"/>
                </a:cubicBezTo>
                <a:cubicBezTo>
                  <a:pt x="488" y="1577"/>
                  <a:pt x="505" y="1586"/>
                  <a:pt x="519" y="1585"/>
                </a:cubicBezTo>
                <a:cubicBezTo>
                  <a:pt x="523" y="1582"/>
                  <a:pt x="526" y="1579"/>
                  <a:pt x="530" y="1577"/>
                </a:cubicBezTo>
                <a:cubicBezTo>
                  <a:pt x="541" y="1586"/>
                  <a:pt x="547" y="1595"/>
                  <a:pt x="562" y="1595"/>
                </a:cubicBezTo>
                <a:cubicBezTo>
                  <a:pt x="574" y="1595"/>
                  <a:pt x="579" y="1582"/>
                  <a:pt x="588" y="1581"/>
                </a:cubicBezTo>
                <a:close/>
                <a:moveTo>
                  <a:pt x="602" y="183"/>
                </a:moveTo>
                <a:cubicBezTo>
                  <a:pt x="631" y="184"/>
                  <a:pt x="633" y="143"/>
                  <a:pt x="621" y="125"/>
                </a:cubicBezTo>
                <a:cubicBezTo>
                  <a:pt x="615" y="117"/>
                  <a:pt x="601" y="107"/>
                  <a:pt x="593" y="105"/>
                </a:cubicBezTo>
                <a:cubicBezTo>
                  <a:pt x="562" y="95"/>
                  <a:pt x="529" y="119"/>
                  <a:pt x="524" y="141"/>
                </a:cubicBezTo>
                <a:cubicBezTo>
                  <a:pt x="539" y="150"/>
                  <a:pt x="544" y="139"/>
                  <a:pt x="555" y="133"/>
                </a:cubicBezTo>
                <a:cubicBezTo>
                  <a:pt x="568" y="126"/>
                  <a:pt x="586" y="123"/>
                  <a:pt x="599" y="132"/>
                </a:cubicBezTo>
                <a:cubicBezTo>
                  <a:pt x="605" y="137"/>
                  <a:pt x="608" y="143"/>
                  <a:pt x="609" y="155"/>
                </a:cubicBezTo>
                <a:cubicBezTo>
                  <a:pt x="582" y="150"/>
                  <a:pt x="579" y="182"/>
                  <a:pt x="602" y="183"/>
                </a:cubicBezTo>
                <a:close/>
                <a:moveTo>
                  <a:pt x="625" y="118"/>
                </a:moveTo>
                <a:cubicBezTo>
                  <a:pt x="627" y="116"/>
                  <a:pt x="626" y="110"/>
                  <a:pt x="625" y="107"/>
                </a:cubicBezTo>
                <a:cubicBezTo>
                  <a:pt x="620" y="105"/>
                  <a:pt x="616" y="108"/>
                  <a:pt x="616" y="114"/>
                </a:cubicBezTo>
                <a:cubicBezTo>
                  <a:pt x="618" y="117"/>
                  <a:pt x="620" y="119"/>
                  <a:pt x="625" y="118"/>
                </a:cubicBezTo>
                <a:close/>
                <a:moveTo>
                  <a:pt x="609" y="107"/>
                </a:moveTo>
                <a:cubicBezTo>
                  <a:pt x="616" y="100"/>
                  <a:pt x="633" y="102"/>
                  <a:pt x="632" y="87"/>
                </a:cubicBezTo>
                <a:cubicBezTo>
                  <a:pt x="617" y="81"/>
                  <a:pt x="599" y="89"/>
                  <a:pt x="595" y="101"/>
                </a:cubicBezTo>
                <a:cubicBezTo>
                  <a:pt x="600" y="103"/>
                  <a:pt x="603" y="106"/>
                  <a:pt x="609" y="107"/>
                </a:cubicBezTo>
                <a:close/>
                <a:moveTo>
                  <a:pt x="634" y="1722"/>
                </a:moveTo>
                <a:cubicBezTo>
                  <a:pt x="635" y="1716"/>
                  <a:pt x="626" y="1710"/>
                  <a:pt x="617" y="1713"/>
                </a:cubicBezTo>
                <a:cubicBezTo>
                  <a:pt x="615" y="1719"/>
                  <a:pt x="618" y="1727"/>
                  <a:pt x="619" y="1733"/>
                </a:cubicBezTo>
                <a:cubicBezTo>
                  <a:pt x="622" y="1731"/>
                  <a:pt x="634" y="1728"/>
                  <a:pt x="634" y="1722"/>
                </a:cubicBezTo>
                <a:close/>
                <a:moveTo>
                  <a:pt x="610" y="321"/>
                </a:moveTo>
                <a:cubicBezTo>
                  <a:pt x="618" y="312"/>
                  <a:pt x="645" y="324"/>
                  <a:pt x="648" y="311"/>
                </a:cubicBezTo>
                <a:cubicBezTo>
                  <a:pt x="640" y="302"/>
                  <a:pt x="619" y="297"/>
                  <a:pt x="606" y="301"/>
                </a:cubicBezTo>
                <a:cubicBezTo>
                  <a:pt x="592" y="284"/>
                  <a:pt x="565" y="291"/>
                  <a:pt x="552" y="303"/>
                </a:cubicBezTo>
                <a:cubicBezTo>
                  <a:pt x="538" y="280"/>
                  <a:pt x="500" y="313"/>
                  <a:pt x="527" y="324"/>
                </a:cubicBezTo>
                <a:cubicBezTo>
                  <a:pt x="533" y="323"/>
                  <a:pt x="533" y="317"/>
                  <a:pt x="539" y="317"/>
                </a:cubicBezTo>
                <a:cubicBezTo>
                  <a:pt x="550" y="326"/>
                  <a:pt x="544" y="345"/>
                  <a:pt x="532" y="349"/>
                </a:cubicBezTo>
                <a:cubicBezTo>
                  <a:pt x="522" y="353"/>
                  <a:pt x="514" y="348"/>
                  <a:pt x="505" y="349"/>
                </a:cubicBezTo>
                <a:cubicBezTo>
                  <a:pt x="503" y="354"/>
                  <a:pt x="499" y="356"/>
                  <a:pt x="500" y="363"/>
                </a:cubicBezTo>
                <a:cubicBezTo>
                  <a:pt x="508" y="371"/>
                  <a:pt x="526" y="360"/>
                  <a:pt x="533" y="368"/>
                </a:cubicBezTo>
                <a:cubicBezTo>
                  <a:pt x="533" y="373"/>
                  <a:pt x="524" y="370"/>
                  <a:pt x="524" y="376"/>
                </a:cubicBezTo>
                <a:cubicBezTo>
                  <a:pt x="524" y="406"/>
                  <a:pt x="568" y="379"/>
                  <a:pt x="549" y="356"/>
                </a:cubicBezTo>
                <a:cubicBezTo>
                  <a:pt x="560" y="345"/>
                  <a:pt x="562" y="304"/>
                  <a:pt x="584" y="308"/>
                </a:cubicBezTo>
                <a:cubicBezTo>
                  <a:pt x="590" y="309"/>
                  <a:pt x="593" y="314"/>
                  <a:pt x="593" y="324"/>
                </a:cubicBezTo>
                <a:cubicBezTo>
                  <a:pt x="587" y="327"/>
                  <a:pt x="578" y="326"/>
                  <a:pt x="577" y="334"/>
                </a:cubicBezTo>
                <a:cubicBezTo>
                  <a:pt x="574" y="356"/>
                  <a:pt x="617" y="345"/>
                  <a:pt x="610" y="321"/>
                </a:cubicBezTo>
                <a:close/>
                <a:moveTo>
                  <a:pt x="648" y="1721"/>
                </a:moveTo>
                <a:cubicBezTo>
                  <a:pt x="649" y="1706"/>
                  <a:pt x="628" y="1697"/>
                  <a:pt x="610" y="1701"/>
                </a:cubicBezTo>
                <a:cubicBezTo>
                  <a:pt x="610" y="1710"/>
                  <a:pt x="620" y="1705"/>
                  <a:pt x="624" y="1706"/>
                </a:cubicBezTo>
                <a:cubicBezTo>
                  <a:pt x="635" y="1709"/>
                  <a:pt x="639" y="1718"/>
                  <a:pt x="648" y="1721"/>
                </a:cubicBezTo>
                <a:close/>
                <a:moveTo>
                  <a:pt x="630" y="174"/>
                </a:moveTo>
                <a:cubicBezTo>
                  <a:pt x="637" y="181"/>
                  <a:pt x="653" y="175"/>
                  <a:pt x="653" y="164"/>
                </a:cubicBezTo>
                <a:cubicBezTo>
                  <a:pt x="648" y="159"/>
                  <a:pt x="643" y="154"/>
                  <a:pt x="635" y="151"/>
                </a:cubicBezTo>
                <a:cubicBezTo>
                  <a:pt x="634" y="158"/>
                  <a:pt x="629" y="168"/>
                  <a:pt x="630" y="174"/>
                </a:cubicBezTo>
                <a:close/>
                <a:moveTo>
                  <a:pt x="622" y="180"/>
                </a:moveTo>
                <a:cubicBezTo>
                  <a:pt x="629" y="202"/>
                  <a:pt x="668" y="185"/>
                  <a:pt x="664" y="168"/>
                </a:cubicBezTo>
                <a:cubicBezTo>
                  <a:pt x="654" y="172"/>
                  <a:pt x="650" y="184"/>
                  <a:pt x="637" y="184"/>
                </a:cubicBezTo>
                <a:cubicBezTo>
                  <a:pt x="631" y="184"/>
                  <a:pt x="629" y="177"/>
                  <a:pt x="622" y="180"/>
                </a:cubicBezTo>
                <a:close/>
                <a:moveTo>
                  <a:pt x="667" y="1722"/>
                </a:moveTo>
                <a:cubicBezTo>
                  <a:pt x="672" y="1687"/>
                  <a:pt x="620" y="1669"/>
                  <a:pt x="594" y="1690"/>
                </a:cubicBezTo>
                <a:cubicBezTo>
                  <a:pt x="600" y="1703"/>
                  <a:pt x="614" y="1693"/>
                  <a:pt x="624" y="1694"/>
                </a:cubicBezTo>
                <a:cubicBezTo>
                  <a:pt x="638" y="1694"/>
                  <a:pt x="644" y="1701"/>
                  <a:pt x="653" y="1711"/>
                </a:cubicBezTo>
                <a:cubicBezTo>
                  <a:pt x="656" y="1716"/>
                  <a:pt x="657" y="1723"/>
                  <a:pt x="667" y="1722"/>
                </a:cubicBezTo>
                <a:close/>
                <a:moveTo>
                  <a:pt x="681" y="1798"/>
                </a:moveTo>
                <a:cubicBezTo>
                  <a:pt x="680" y="1793"/>
                  <a:pt x="671" y="1795"/>
                  <a:pt x="665" y="1795"/>
                </a:cubicBezTo>
                <a:cubicBezTo>
                  <a:pt x="656" y="1790"/>
                  <a:pt x="650" y="1781"/>
                  <a:pt x="647" y="1770"/>
                </a:cubicBezTo>
                <a:lnTo>
                  <a:pt x="644" y="1770"/>
                </a:lnTo>
                <a:cubicBezTo>
                  <a:pt x="644" y="1774"/>
                  <a:pt x="642" y="1779"/>
                  <a:pt x="644" y="1783"/>
                </a:cubicBezTo>
                <a:cubicBezTo>
                  <a:pt x="647" y="1796"/>
                  <a:pt x="673" y="1810"/>
                  <a:pt x="681" y="1798"/>
                </a:cubicBezTo>
                <a:close/>
                <a:moveTo>
                  <a:pt x="696" y="1827"/>
                </a:moveTo>
                <a:cubicBezTo>
                  <a:pt x="693" y="1819"/>
                  <a:pt x="690" y="1812"/>
                  <a:pt x="684" y="1807"/>
                </a:cubicBezTo>
                <a:cubicBezTo>
                  <a:pt x="648" y="1814"/>
                  <a:pt x="622" y="1778"/>
                  <a:pt x="646" y="1757"/>
                </a:cubicBezTo>
                <a:cubicBezTo>
                  <a:pt x="654" y="1759"/>
                  <a:pt x="656" y="1768"/>
                  <a:pt x="669" y="1765"/>
                </a:cubicBezTo>
                <a:cubicBezTo>
                  <a:pt x="679" y="1759"/>
                  <a:pt x="679" y="1739"/>
                  <a:pt x="671" y="1733"/>
                </a:cubicBezTo>
                <a:cubicBezTo>
                  <a:pt x="656" y="1720"/>
                  <a:pt x="630" y="1730"/>
                  <a:pt x="621" y="1743"/>
                </a:cubicBezTo>
                <a:cubicBezTo>
                  <a:pt x="601" y="1771"/>
                  <a:pt x="620" y="1808"/>
                  <a:pt x="639" y="1820"/>
                </a:cubicBezTo>
                <a:cubicBezTo>
                  <a:pt x="652" y="1829"/>
                  <a:pt x="675" y="1832"/>
                  <a:pt x="696" y="1827"/>
                </a:cubicBezTo>
                <a:close/>
                <a:moveTo>
                  <a:pt x="604" y="191"/>
                </a:moveTo>
                <a:cubicBezTo>
                  <a:pt x="624" y="229"/>
                  <a:pt x="692" y="210"/>
                  <a:pt x="687" y="162"/>
                </a:cubicBezTo>
                <a:cubicBezTo>
                  <a:pt x="684" y="158"/>
                  <a:pt x="677" y="164"/>
                  <a:pt x="672" y="166"/>
                </a:cubicBezTo>
                <a:cubicBezTo>
                  <a:pt x="665" y="184"/>
                  <a:pt x="655" y="198"/>
                  <a:pt x="633" y="197"/>
                </a:cubicBezTo>
                <a:cubicBezTo>
                  <a:pt x="624" y="196"/>
                  <a:pt x="614" y="181"/>
                  <a:pt x="604" y="191"/>
                </a:cubicBezTo>
                <a:close/>
                <a:moveTo>
                  <a:pt x="698" y="92"/>
                </a:moveTo>
                <a:cubicBezTo>
                  <a:pt x="681" y="84"/>
                  <a:pt x="654" y="106"/>
                  <a:pt x="665" y="121"/>
                </a:cubicBezTo>
                <a:cubicBezTo>
                  <a:pt x="671" y="121"/>
                  <a:pt x="671" y="115"/>
                  <a:pt x="671" y="109"/>
                </a:cubicBezTo>
                <a:cubicBezTo>
                  <a:pt x="677" y="100"/>
                  <a:pt x="689" y="98"/>
                  <a:pt x="698" y="92"/>
                </a:cubicBezTo>
                <a:close/>
                <a:moveTo>
                  <a:pt x="701" y="84"/>
                </a:moveTo>
                <a:cubicBezTo>
                  <a:pt x="706" y="79"/>
                  <a:pt x="713" y="76"/>
                  <a:pt x="712" y="66"/>
                </a:cubicBezTo>
                <a:cubicBezTo>
                  <a:pt x="680" y="57"/>
                  <a:pt x="642" y="78"/>
                  <a:pt x="634" y="99"/>
                </a:cubicBezTo>
                <a:cubicBezTo>
                  <a:pt x="624" y="130"/>
                  <a:pt x="644" y="164"/>
                  <a:pt x="672" y="159"/>
                </a:cubicBezTo>
                <a:cubicBezTo>
                  <a:pt x="685" y="156"/>
                  <a:pt x="694" y="139"/>
                  <a:pt x="686" y="129"/>
                </a:cubicBezTo>
                <a:cubicBezTo>
                  <a:pt x="676" y="121"/>
                  <a:pt x="668" y="129"/>
                  <a:pt x="658" y="131"/>
                </a:cubicBezTo>
                <a:cubicBezTo>
                  <a:pt x="649" y="105"/>
                  <a:pt x="670" y="81"/>
                  <a:pt x="701" y="84"/>
                </a:cubicBezTo>
                <a:close/>
                <a:moveTo>
                  <a:pt x="723" y="1778"/>
                </a:moveTo>
                <a:cubicBezTo>
                  <a:pt x="743" y="1765"/>
                  <a:pt x="730" y="1732"/>
                  <a:pt x="719" y="1721"/>
                </a:cubicBezTo>
                <a:cubicBezTo>
                  <a:pt x="714" y="1715"/>
                  <a:pt x="707" y="1714"/>
                  <a:pt x="704" y="1708"/>
                </a:cubicBezTo>
                <a:cubicBezTo>
                  <a:pt x="702" y="1701"/>
                  <a:pt x="704" y="1693"/>
                  <a:pt x="702" y="1688"/>
                </a:cubicBezTo>
                <a:cubicBezTo>
                  <a:pt x="693" y="1658"/>
                  <a:pt x="661" y="1617"/>
                  <a:pt x="615" y="1633"/>
                </a:cubicBezTo>
                <a:cubicBezTo>
                  <a:pt x="604" y="1637"/>
                  <a:pt x="592" y="1651"/>
                  <a:pt x="582" y="1654"/>
                </a:cubicBezTo>
                <a:cubicBezTo>
                  <a:pt x="572" y="1656"/>
                  <a:pt x="562" y="1652"/>
                  <a:pt x="552" y="1654"/>
                </a:cubicBezTo>
                <a:cubicBezTo>
                  <a:pt x="532" y="1657"/>
                  <a:pt x="517" y="1666"/>
                  <a:pt x="513" y="1689"/>
                </a:cubicBezTo>
                <a:cubicBezTo>
                  <a:pt x="523" y="1682"/>
                  <a:pt x="525" y="1670"/>
                  <a:pt x="537" y="1664"/>
                </a:cubicBezTo>
                <a:cubicBezTo>
                  <a:pt x="551" y="1657"/>
                  <a:pt x="566" y="1658"/>
                  <a:pt x="585" y="1662"/>
                </a:cubicBezTo>
                <a:cubicBezTo>
                  <a:pt x="598" y="1647"/>
                  <a:pt x="620" y="1633"/>
                  <a:pt x="645" y="1636"/>
                </a:cubicBezTo>
                <a:cubicBezTo>
                  <a:pt x="679" y="1641"/>
                  <a:pt x="696" y="1678"/>
                  <a:pt x="700" y="1713"/>
                </a:cubicBezTo>
                <a:cubicBezTo>
                  <a:pt x="706" y="1719"/>
                  <a:pt x="714" y="1723"/>
                  <a:pt x="719" y="1729"/>
                </a:cubicBezTo>
                <a:cubicBezTo>
                  <a:pt x="730" y="1745"/>
                  <a:pt x="724" y="1763"/>
                  <a:pt x="723" y="1778"/>
                </a:cubicBezTo>
                <a:close/>
                <a:moveTo>
                  <a:pt x="721" y="186"/>
                </a:moveTo>
                <a:cubicBezTo>
                  <a:pt x="747" y="178"/>
                  <a:pt x="762" y="140"/>
                  <a:pt x="746" y="110"/>
                </a:cubicBezTo>
                <a:lnTo>
                  <a:pt x="742" y="110"/>
                </a:lnTo>
                <a:cubicBezTo>
                  <a:pt x="737" y="118"/>
                  <a:pt x="745" y="123"/>
                  <a:pt x="746" y="130"/>
                </a:cubicBezTo>
                <a:cubicBezTo>
                  <a:pt x="750" y="157"/>
                  <a:pt x="729" y="176"/>
                  <a:pt x="709" y="183"/>
                </a:cubicBezTo>
                <a:cubicBezTo>
                  <a:pt x="710" y="227"/>
                  <a:pt x="680" y="257"/>
                  <a:pt x="638" y="249"/>
                </a:cubicBezTo>
                <a:cubicBezTo>
                  <a:pt x="617" y="246"/>
                  <a:pt x="607" y="231"/>
                  <a:pt x="594" y="217"/>
                </a:cubicBezTo>
                <a:cubicBezTo>
                  <a:pt x="585" y="220"/>
                  <a:pt x="577" y="223"/>
                  <a:pt x="568" y="222"/>
                </a:cubicBezTo>
                <a:cubicBezTo>
                  <a:pt x="551" y="219"/>
                  <a:pt x="544" y="203"/>
                  <a:pt x="534" y="194"/>
                </a:cubicBezTo>
                <a:cubicBezTo>
                  <a:pt x="534" y="218"/>
                  <a:pt x="560" y="233"/>
                  <a:pt x="588" y="225"/>
                </a:cubicBezTo>
                <a:cubicBezTo>
                  <a:pt x="596" y="233"/>
                  <a:pt x="601" y="242"/>
                  <a:pt x="608" y="247"/>
                </a:cubicBezTo>
                <a:cubicBezTo>
                  <a:pt x="655" y="282"/>
                  <a:pt x="724" y="241"/>
                  <a:pt x="721" y="186"/>
                </a:cubicBezTo>
                <a:close/>
                <a:moveTo>
                  <a:pt x="757" y="1776"/>
                </a:moveTo>
                <a:cubicBezTo>
                  <a:pt x="764" y="1751"/>
                  <a:pt x="754" y="1728"/>
                  <a:pt x="746" y="1713"/>
                </a:cubicBezTo>
                <a:cubicBezTo>
                  <a:pt x="742" y="1706"/>
                  <a:pt x="734" y="1702"/>
                  <a:pt x="732" y="1695"/>
                </a:cubicBezTo>
                <a:cubicBezTo>
                  <a:pt x="727" y="1680"/>
                  <a:pt x="728" y="1666"/>
                  <a:pt x="721" y="1654"/>
                </a:cubicBezTo>
                <a:cubicBezTo>
                  <a:pt x="706" y="1630"/>
                  <a:pt x="670" y="1602"/>
                  <a:pt x="635" y="1602"/>
                </a:cubicBezTo>
                <a:cubicBezTo>
                  <a:pt x="615" y="1602"/>
                  <a:pt x="601" y="1607"/>
                  <a:pt x="588" y="1613"/>
                </a:cubicBezTo>
                <a:cubicBezTo>
                  <a:pt x="582" y="1617"/>
                  <a:pt x="575" y="1624"/>
                  <a:pt x="567" y="1626"/>
                </a:cubicBezTo>
                <a:cubicBezTo>
                  <a:pt x="561" y="1627"/>
                  <a:pt x="554" y="1625"/>
                  <a:pt x="547" y="1626"/>
                </a:cubicBezTo>
                <a:cubicBezTo>
                  <a:pt x="537" y="1628"/>
                  <a:pt x="524" y="1634"/>
                  <a:pt x="516" y="1639"/>
                </a:cubicBezTo>
                <a:cubicBezTo>
                  <a:pt x="500" y="1649"/>
                  <a:pt x="486" y="1669"/>
                  <a:pt x="484" y="1693"/>
                </a:cubicBezTo>
                <a:cubicBezTo>
                  <a:pt x="488" y="1697"/>
                  <a:pt x="498" y="1696"/>
                  <a:pt x="502" y="1695"/>
                </a:cubicBezTo>
                <a:cubicBezTo>
                  <a:pt x="510" y="1671"/>
                  <a:pt x="525" y="1651"/>
                  <a:pt x="552" y="1648"/>
                </a:cubicBezTo>
                <a:cubicBezTo>
                  <a:pt x="559" y="1647"/>
                  <a:pt x="569" y="1651"/>
                  <a:pt x="579" y="1649"/>
                </a:cubicBezTo>
                <a:cubicBezTo>
                  <a:pt x="584" y="1648"/>
                  <a:pt x="589" y="1642"/>
                  <a:pt x="594" y="1639"/>
                </a:cubicBezTo>
                <a:cubicBezTo>
                  <a:pt x="639" y="1605"/>
                  <a:pt x="711" y="1641"/>
                  <a:pt x="709" y="1705"/>
                </a:cubicBezTo>
                <a:cubicBezTo>
                  <a:pt x="724" y="1718"/>
                  <a:pt x="742" y="1732"/>
                  <a:pt x="738" y="1762"/>
                </a:cubicBezTo>
                <a:cubicBezTo>
                  <a:pt x="736" y="1773"/>
                  <a:pt x="724" y="1780"/>
                  <a:pt x="725" y="1789"/>
                </a:cubicBezTo>
                <a:cubicBezTo>
                  <a:pt x="726" y="1795"/>
                  <a:pt x="735" y="1802"/>
                  <a:pt x="741" y="1801"/>
                </a:cubicBezTo>
                <a:cubicBezTo>
                  <a:pt x="747" y="1799"/>
                  <a:pt x="755" y="1786"/>
                  <a:pt x="757" y="1776"/>
                </a:cubicBezTo>
                <a:close/>
                <a:moveTo>
                  <a:pt x="745" y="197"/>
                </a:moveTo>
                <a:cubicBezTo>
                  <a:pt x="773" y="180"/>
                  <a:pt x="791" y="120"/>
                  <a:pt x="763" y="91"/>
                </a:cubicBezTo>
                <a:lnTo>
                  <a:pt x="761" y="91"/>
                </a:lnTo>
                <a:cubicBezTo>
                  <a:pt x="756" y="90"/>
                  <a:pt x="749" y="96"/>
                  <a:pt x="747" y="101"/>
                </a:cubicBezTo>
                <a:cubicBezTo>
                  <a:pt x="770" y="133"/>
                  <a:pt x="752" y="180"/>
                  <a:pt x="724" y="191"/>
                </a:cubicBezTo>
                <a:cubicBezTo>
                  <a:pt x="721" y="227"/>
                  <a:pt x="699" y="254"/>
                  <a:pt x="672" y="262"/>
                </a:cubicBezTo>
                <a:cubicBezTo>
                  <a:pt x="646" y="270"/>
                  <a:pt x="614" y="260"/>
                  <a:pt x="598" y="246"/>
                </a:cubicBezTo>
                <a:cubicBezTo>
                  <a:pt x="592" y="241"/>
                  <a:pt x="592" y="234"/>
                  <a:pt x="585" y="232"/>
                </a:cubicBezTo>
                <a:cubicBezTo>
                  <a:pt x="580" y="231"/>
                  <a:pt x="573" y="234"/>
                  <a:pt x="569" y="233"/>
                </a:cubicBezTo>
                <a:cubicBezTo>
                  <a:pt x="541" y="231"/>
                  <a:pt x="530" y="207"/>
                  <a:pt x="521" y="186"/>
                </a:cubicBezTo>
                <a:cubicBezTo>
                  <a:pt x="515" y="186"/>
                  <a:pt x="510" y="186"/>
                  <a:pt x="507" y="188"/>
                </a:cubicBezTo>
                <a:cubicBezTo>
                  <a:pt x="505" y="199"/>
                  <a:pt x="511" y="211"/>
                  <a:pt x="518" y="221"/>
                </a:cubicBezTo>
                <a:cubicBezTo>
                  <a:pt x="525" y="229"/>
                  <a:pt x="535" y="239"/>
                  <a:pt x="542" y="244"/>
                </a:cubicBezTo>
                <a:cubicBezTo>
                  <a:pt x="551" y="250"/>
                  <a:pt x="565" y="252"/>
                  <a:pt x="578" y="251"/>
                </a:cubicBezTo>
                <a:cubicBezTo>
                  <a:pt x="595" y="265"/>
                  <a:pt x="610" y="280"/>
                  <a:pt x="634" y="284"/>
                </a:cubicBezTo>
                <a:cubicBezTo>
                  <a:pt x="693" y="292"/>
                  <a:pt x="740" y="250"/>
                  <a:pt x="745" y="197"/>
                </a:cubicBezTo>
                <a:close/>
                <a:moveTo>
                  <a:pt x="788" y="1762"/>
                </a:moveTo>
                <a:cubicBezTo>
                  <a:pt x="791" y="1749"/>
                  <a:pt x="773" y="1732"/>
                  <a:pt x="763" y="1740"/>
                </a:cubicBezTo>
                <a:cubicBezTo>
                  <a:pt x="770" y="1748"/>
                  <a:pt x="780" y="1753"/>
                  <a:pt x="786" y="1763"/>
                </a:cubicBezTo>
                <a:cubicBezTo>
                  <a:pt x="786" y="1762"/>
                  <a:pt x="787" y="1761"/>
                  <a:pt x="788" y="1762"/>
                </a:cubicBezTo>
                <a:close/>
                <a:moveTo>
                  <a:pt x="779" y="156"/>
                </a:moveTo>
                <a:cubicBezTo>
                  <a:pt x="793" y="160"/>
                  <a:pt x="806" y="147"/>
                  <a:pt x="803" y="134"/>
                </a:cubicBezTo>
                <a:cubicBezTo>
                  <a:pt x="794" y="141"/>
                  <a:pt x="786" y="148"/>
                  <a:pt x="779" y="156"/>
                </a:cubicBezTo>
                <a:close/>
                <a:moveTo>
                  <a:pt x="815" y="1776"/>
                </a:moveTo>
                <a:cubicBezTo>
                  <a:pt x="827" y="1739"/>
                  <a:pt x="782" y="1700"/>
                  <a:pt x="749" y="1708"/>
                </a:cubicBezTo>
                <a:cubicBezTo>
                  <a:pt x="752" y="1715"/>
                  <a:pt x="755" y="1722"/>
                  <a:pt x="760" y="1728"/>
                </a:cubicBezTo>
                <a:cubicBezTo>
                  <a:pt x="779" y="1732"/>
                  <a:pt x="796" y="1745"/>
                  <a:pt x="794" y="1767"/>
                </a:cubicBezTo>
                <a:cubicBezTo>
                  <a:pt x="772" y="1758"/>
                  <a:pt x="763" y="1790"/>
                  <a:pt x="779" y="1797"/>
                </a:cubicBezTo>
                <a:cubicBezTo>
                  <a:pt x="793" y="1803"/>
                  <a:pt x="811" y="1787"/>
                  <a:pt x="815" y="1776"/>
                </a:cubicBezTo>
                <a:close/>
                <a:moveTo>
                  <a:pt x="873" y="1656"/>
                </a:moveTo>
                <a:lnTo>
                  <a:pt x="873" y="1645"/>
                </a:lnTo>
                <a:cubicBezTo>
                  <a:pt x="862" y="1635"/>
                  <a:pt x="848" y="1646"/>
                  <a:pt x="841" y="1654"/>
                </a:cubicBezTo>
                <a:cubicBezTo>
                  <a:pt x="813" y="1645"/>
                  <a:pt x="810" y="1680"/>
                  <a:pt x="784" y="1670"/>
                </a:cubicBezTo>
                <a:cubicBezTo>
                  <a:pt x="778" y="1664"/>
                  <a:pt x="773" y="1651"/>
                  <a:pt x="784" y="1648"/>
                </a:cubicBezTo>
                <a:cubicBezTo>
                  <a:pt x="789" y="1657"/>
                  <a:pt x="802" y="1656"/>
                  <a:pt x="804" y="1647"/>
                </a:cubicBezTo>
                <a:cubicBezTo>
                  <a:pt x="808" y="1628"/>
                  <a:pt x="781" y="1626"/>
                  <a:pt x="769" y="1637"/>
                </a:cubicBezTo>
                <a:cubicBezTo>
                  <a:pt x="756" y="1632"/>
                  <a:pt x="750" y="1621"/>
                  <a:pt x="735" y="1618"/>
                </a:cubicBezTo>
                <a:cubicBezTo>
                  <a:pt x="730" y="1632"/>
                  <a:pt x="750" y="1636"/>
                  <a:pt x="756" y="1650"/>
                </a:cubicBezTo>
                <a:cubicBezTo>
                  <a:pt x="758" y="1654"/>
                  <a:pt x="757" y="1660"/>
                  <a:pt x="758" y="1664"/>
                </a:cubicBezTo>
                <a:cubicBezTo>
                  <a:pt x="762" y="1673"/>
                  <a:pt x="771" y="1679"/>
                  <a:pt x="776" y="1685"/>
                </a:cubicBezTo>
                <a:cubicBezTo>
                  <a:pt x="784" y="1685"/>
                  <a:pt x="793" y="1685"/>
                  <a:pt x="799" y="1688"/>
                </a:cubicBezTo>
                <a:cubicBezTo>
                  <a:pt x="799" y="1699"/>
                  <a:pt x="809" y="1716"/>
                  <a:pt x="823" y="1717"/>
                </a:cubicBezTo>
                <a:cubicBezTo>
                  <a:pt x="838" y="1717"/>
                  <a:pt x="844" y="1700"/>
                  <a:pt x="832" y="1694"/>
                </a:cubicBezTo>
                <a:cubicBezTo>
                  <a:pt x="825" y="1693"/>
                  <a:pt x="824" y="1698"/>
                  <a:pt x="819" y="1699"/>
                </a:cubicBezTo>
                <a:cubicBezTo>
                  <a:pt x="793" y="1676"/>
                  <a:pt x="855" y="1654"/>
                  <a:pt x="860" y="1686"/>
                </a:cubicBezTo>
                <a:cubicBezTo>
                  <a:pt x="866" y="1686"/>
                  <a:pt x="869" y="1685"/>
                  <a:pt x="872" y="1682"/>
                </a:cubicBezTo>
                <a:cubicBezTo>
                  <a:pt x="872" y="1671"/>
                  <a:pt x="860" y="1667"/>
                  <a:pt x="861" y="1659"/>
                </a:cubicBezTo>
                <a:cubicBezTo>
                  <a:pt x="866" y="1661"/>
                  <a:pt x="870" y="1659"/>
                  <a:pt x="873" y="1656"/>
                </a:cubicBezTo>
                <a:close/>
                <a:moveTo>
                  <a:pt x="880" y="1794"/>
                </a:moveTo>
                <a:cubicBezTo>
                  <a:pt x="863" y="1788"/>
                  <a:pt x="861" y="1816"/>
                  <a:pt x="842" y="1805"/>
                </a:cubicBezTo>
                <a:cubicBezTo>
                  <a:pt x="844" y="1790"/>
                  <a:pt x="832" y="1786"/>
                  <a:pt x="824" y="1794"/>
                </a:cubicBezTo>
                <a:cubicBezTo>
                  <a:pt x="816" y="1814"/>
                  <a:pt x="840" y="1825"/>
                  <a:pt x="857" y="1822"/>
                </a:cubicBezTo>
                <a:cubicBezTo>
                  <a:pt x="872" y="1820"/>
                  <a:pt x="880" y="1805"/>
                  <a:pt x="880" y="1794"/>
                </a:cubicBezTo>
                <a:close/>
                <a:moveTo>
                  <a:pt x="878" y="228"/>
                </a:moveTo>
                <a:cubicBezTo>
                  <a:pt x="883" y="222"/>
                  <a:pt x="892" y="206"/>
                  <a:pt x="878" y="205"/>
                </a:cubicBezTo>
                <a:cubicBezTo>
                  <a:pt x="866" y="204"/>
                  <a:pt x="863" y="225"/>
                  <a:pt x="842" y="224"/>
                </a:cubicBezTo>
                <a:cubicBezTo>
                  <a:pt x="831" y="224"/>
                  <a:pt x="817" y="221"/>
                  <a:pt x="823" y="201"/>
                </a:cubicBezTo>
                <a:cubicBezTo>
                  <a:pt x="829" y="204"/>
                  <a:pt x="834" y="207"/>
                  <a:pt x="841" y="203"/>
                </a:cubicBezTo>
                <a:cubicBezTo>
                  <a:pt x="849" y="195"/>
                  <a:pt x="841" y="182"/>
                  <a:pt x="834" y="180"/>
                </a:cubicBezTo>
                <a:cubicBezTo>
                  <a:pt x="818" y="176"/>
                  <a:pt x="804" y="194"/>
                  <a:pt x="800" y="205"/>
                </a:cubicBezTo>
                <a:cubicBezTo>
                  <a:pt x="768" y="200"/>
                  <a:pt x="764" y="223"/>
                  <a:pt x="758" y="245"/>
                </a:cubicBezTo>
                <a:cubicBezTo>
                  <a:pt x="747" y="250"/>
                  <a:pt x="741" y="260"/>
                  <a:pt x="737" y="272"/>
                </a:cubicBezTo>
                <a:cubicBezTo>
                  <a:pt x="749" y="279"/>
                  <a:pt x="753" y="261"/>
                  <a:pt x="765" y="260"/>
                </a:cubicBezTo>
                <a:cubicBezTo>
                  <a:pt x="772" y="259"/>
                  <a:pt x="778" y="268"/>
                  <a:pt x="787" y="269"/>
                </a:cubicBezTo>
                <a:cubicBezTo>
                  <a:pt x="813" y="272"/>
                  <a:pt x="822" y="251"/>
                  <a:pt x="804" y="238"/>
                </a:cubicBezTo>
                <a:cubicBezTo>
                  <a:pt x="796" y="238"/>
                  <a:pt x="794" y="246"/>
                  <a:pt x="788" y="249"/>
                </a:cubicBezTo>
                <a:cubicBezTo>
                  <a:pt x="771" y="241"/>
                  <a:pt x="784" y="223"/>
                  <a:pt x="796" y="223"/>
                </a:cubicBezTo>
                <a:cubicBezTo>
                  <a:pt x="814" y="223"/>
                  <a:pt x="822" y="247"/>
                  <a:pt x="840" y="244"/>
                </a:cubicBezTo>
                <a:cubicBezTo>
                  <a:pt x="845" y="255"/>
                  <a:pt x="861" y="269"/>
                  <a:pt x="877" y="259"/>
                </a:cubicBezTo>
                <a:cubicBezTo>
                  <a:pt x="880" y="252"/>
                  <a:pt x="878" y="242"/>
                  <a:pt x="872" y="240"/>
                </a:cubicBezTo>
                <a:cubicBezTo>
                  <a:pt x="866" y="239"/>
                  <a:pt x="863" y="249"/>
                  <a:pt x="860" y="242"/>
                </a:cubicBezTo>
                <a:cubicBezTo>
                  <a:pt x="861" y="234"/>
                  <a:pt x="873" y="232"/>
                  <a:pt x="878" y="228"/>
                </a:cubicBezTo>
                <a:close/>
                <a:moveTo>
                  <a:pt x="850" y="92"/>
                </a:moveTo>
                <a:cubicBezTo>
                  <a:pt x="863" y="89"/>
                  <a:pt x="871" y="107"/>
                  <a:pt x="884" y="102"/>
                </a:cubicBezTo>
                <a:cubicBezTo>
                  <a:pt x="880" y="81"/>
                  <a:pt x="848" y="67"/>
                  <a:pt x="829" y="82"/>
                </a:cubicBezTo>
                <a:cubicBezTo>
                  <a:pt x="826" y="89"/>
                  <a:pt x="821" y="95"/>
                  <a:pt x="819" y="100"/>
                </a:cubicBezTo>
                <a:cubicBezTo>
                  <a:pt x="799" y="83"/>
                  <a:pt x="770" y="111"/>
                  <a:pt x="792" y="126"/>
                </a:cubicBezTo>
                <a:cubicBezTo>
                  <a:pt x="798" y="127"/>
                  <a:pt x="807" y="125"/>
                  <a:pt x="811" y="128"/>
                </a:cubicBezTo>
                <a:cubicBezTo>
                  <a:pt x="814" y="164"/>
                  <a:pt x="772" y="154"/>
                  <a:pt x="768" y="183"/>
                </a:cubicBezTo>
                <a:cubicBezTo>
                  <a:pt x="811" y="195"/>
                  <a:pt x="851" y="135"/>
                  <a:pt x="823" y="101"/>
                </a:cubicBezTo>
                <a:cubicBezTo>
                  <a:pt x="830" y="100"/>
                  <a:pt x="833" y="104"/>
                  <a:pt x="839" y="103"/>
                </a:cubicBezTo>
                <a:cubicBezTo>
                  <a:pt x="846" y="100"/>
                  <a:pt x="843" y="94"/>
                  <a:pt x="850" y="92"/>
                </a:cubicBezTo>
                <a:close/>
                <a:moveTo>
                  <a:pt x="860" y="1786"/>
                </a:moveTo>
                <a:cubicBezTo>
                  <a:pt x="871" y="1792"/>
                  <a:pt x="887" y="1786"/>
                  <a:pt x="886" y="1771"/>
                </a:cubicBezTo>
                <a:cubicBezTo>
                  <a:pt x="872" y="1761"/>
                  <a:pt x="859" y="1777"/>
                  <a:pt x="860" y="1786"/>
                </a:cubicBezTo>
                <a:close/>
                <a:moveTo>
                  <a:pt x="885" y="1709"/>
                </a:moveTo>
                <a:cubicBezTo>
                  <a:pt x="889" y="1706"/>
                  <a:pt x="889" y="1699"/>
                  <a:pt x="887" y="1694"/>
                </a:cubicBezTo>
                <a:cubicBezTo>
                  <a:pt x="883" y="1690"/>
                  <a:pt x="869" y="1689"/>
                  <a:pt x="864" y="1693"/>
                </a:cubicBezTo>
                <a:cubicBezTo>
                  <a:pt x="864" y="1705"/>
                  <a:pt x="872" y="1709"/>
                  <a:pt x="885" y="1709"/>
                </a:cubicBezTo>
                <a:close/>
                <a:moveTo>
                  <a:pt x="892" y="203"/>
                </a:moveTo>
                <a:cubicBezTo>
                  <a:pt x="894" y="200"/>
                  <a:pt x="893" y="191"/>
                  <a:pt x="892" y="187"/>
                </a:cubicBezTo>
                <a:cubicBezTo>
                  <a:pt x="883" y="181"/>
                  <a:pt x="868" y="182"/>
                  <a:pt x="866" y="194"/>
                </a:cubicBezTo>
                <a:cubicBezTo>
                  <a:pt x="872" y="200"/>
                  <a:pt x="879" y="204"/>
                  <a:pt x="892" y="203"/>
                </a:cubicBezTo>
                <a:close/>
                <a:moveTo>
                  <a:pt x="908" y="1748"/>
                </a:moveTo>
                <a:cubicBezTo>
                  <a:pt x="907" y="1742"/>
                  <a:pt x="900" y="1736"/>
                  <a:pt x="895" y="1729"/>
                </a:cubicBezTo>
                <a:cubicBezTo>
                  <a:pt x="893" y="1726"/>
                  <a:pt x="892" y="1720"/>
                  <a:pt x="889" y="1718"/>
                </a:cubicBezTo>
                <a:cubicBezTo>
                  <a:pt x="870" y="1702"/>
                  <a:pt x="851" y="1731"/>
                  <a:pt x="834" y="1735"/>
                </a:cubicBezTo>
                <a:cubicBezTo>
                  <a:pt x="839" y="1752"/>
                  <a:pt x="846" y="1748"/>
                  <a:pt x="861" y="1756"/>
                </a:cubicBezTo>
                <a:cubicBezTo>
                  <a:pt x="864" y="1757"/>
                  <a:pt x="865" y="1760"/>
                  <a:pt x="868" y="1762"/>
                </a:cubicBezTo>
                <a:cubicBezTo>
                  <a:pt x="880" y="1768"/>
                  <a:pt x="898" y="1762"/>
                  <a:pt x="894" y="1748"/>
                </a:cubicBezTo>
                <a:cubicBezTo>
                  <a:pt x="891" y="1736"/>
                  <a:pt x="879" y="1745"/>
                  <a:pt x="873" y="1748"/>
                </a:cubicBezTo>
                <a:cubicBezTo>
                  <a:pt x="875" y="1739"/>
                  <a:pt x="884" y="1736"/>
                  <a:pt x="894" y="1739"/>
                </a:cubicBezTo>
                <a:cubicBezTo>
                  <a:pt x="898" y="1742"/>
                  <a:pt x="897" y="1749"/>
                  <a:pt x="901" y="1752"/>
                </a:cubicBezTo>
                <a:cubicBezTo>
                  <a:pt x="905" y="1752"/>
                  <a:pt x="908" y="1752"/>
                  <a:pt x="908" y="1748"/>
                </a:cubicBezTo>
                <a:close/>
                <a:moveTo>
                  <a:pt x="920" y="148"/>
                </a:moveTo>
                <a:cubicBezTo>
                  <a:pt x="918" y="146"/>
                  <a:pt x="915" y="144"/>
                  <a:pt x="911" y="143"/>
                </a:cubicBezTo>
                <a:cubicBezTo>
                  <a:pt x="905" y="149"/>
                  <a:pt x="898" y="165"/>
                  <a:pt x="884" y="160"/>
                </a:cubicBezTo>
                <a:cubicBezTo>
                  <a:pt x="881" y="159"/>
                  <a:pt x="878" y="155"/>
                  <a:pt x="877" y="149"/>
                </a:cubicBezTo>
                <a:cubicBezTo>
                  <a:pt x="877" y="146"/>
                  <a:pt x="879" y="144"/>
                  <a:pt x="883" y="144"/>
                </a:cubicBezTo>
                <a:cubicBezTo>
                  <a:pt x="883" y="147"/>
                  <a:pt x="880" y="148"/>
                  <a:pt x="881" y="152"/>
                </a:cubicBezTo>
                <a:cubicBezTo>
                  <a:pt x="904" y="170"/>
                  <a:pt x="911" y="120"/>
                  <a:pt x="880" y="128"/>
                </a:cubicBezTo>
                <a:cubicBezTo>
                  <a:pt x="882" y="124"/>
                  <a:pt x="890" y="127"/>
                  <a:pt x="892" y="123"/>
                </a:cubicBezTo>
                <a:cubicBezTo>
                  <a:pt x="896" y="107"/>
                  <a:pt x="855" y="99"/>
                  <a:pt x="864" y="122"/>
                </a:cubicBezTo>
                <a:cubicBezTo>
                  <a:pt x="866" y="125"/>
                  <a:pt x="871" y="126"/>
                  <a:pt x="872" y="131"/>
                </a:cubicBezTo>
                <a:cubicBezTo>
                  <a:pt x="865" y="144"/>
                  <a:pt x="842" y="141"/>
                  <a:pt x="842" y="162"/>
                </a:cubicBezTo>
                <a:cubicBezTo>
                  <a:pt x="860" y="167"/>
                  <a:pt x="875" y="181"/>
                  <a:pt x="894" y="180"/>
                </a:cubicBezTo>
                <a:cubicBezTo>
                  <a:pt x="898" y="165"/>
                  <a:pt x="910" y="158"/>
                  <a:pt x="920" y="148"/>
                </a:cubicBezTo>
                <a:close/>
                <a:moveTo>
                  <a:pt x="916" y="1773"/>
                </a:moveTo>
                <a:cubicBezTo>
                  <a:pt x="918" y="1766"/>
                  <a:pt x="924" y="1763"/>
                  <a:pt x="925" y="1755"/>
                </a:cubicBezTo>
                <a:cubicBezTo>
                  <a:pt x="887" y="1745"/>
                  <a:pt x="890" y="1796"/>
                  <a:pt x="877" y="1819"/>
                </a:cubicBezTo>
                <a:cubicBezTo>
                  <a:pt x="891" y="1824"/>
                  <a:pt x="904" y="1818"/>
                  <a:pt x="910" y="1811"/>
                </a:cubicBezTo>
                <a:cubicBezTo>
                  <a:pt x="917" y="1811"/>
                  <a:pt x="924" y="1812"/>
                  <a:pt x="926" y="1807"/>
                </a:cubicBezTo>
                <a:cubicBezTo>
                  <a:pt x="923" y="1798"/>
                  <a:pt x="919" y="1790"/>
                  <a:pt x="916" y="1781"/>
                </a:cubicBezTo>
                <a:cubicBezTo>
                  <a:pt x="903" y="1781"/>
                  <a:pt x="909" y="1793"/>
                  <a:pt x="908" y="1799"/>
                </a:cubicBezTo>
                <a:cubicBezTo>
                  <a:pt x="896" y="1794"/>
                  <a:pt x="904" y="1772"/>
                  <a:pt x="916" y="1773"/>
                </a:cubicBezTo>
                <a:close/>
                <a:moveTo>
                  <a:pt x="920" y="1704"/>
                </a:moveTo>
                <a:cubicBezTo>
                  <a:pt x="952" y="1702"/>
                  <a:pt x="934" y="1668"/>
                  <a:pt x="917" y="1664"/>
                </a:cubicBezTo>
                <a:cubicBezTo>
                  <a:pt x="916" y="1652"/>
                  <a:pt x="903" y="1644"/>
                  <a:pt x="893" y="1649"/>
                </a:cubicBezTo>
                <a:cubicBezTo>
                  <a:pt x="903" y="1664"/>
                  <a:pt x="891" y="1688"/>
                  <a:pt x="894" y="1709"/>
                </a:cubicBezTo>
                <a:cubicBezTo>
                  <a:pt x="897" y="1726"/>
                  <a:pt x="904" y="1738"/>
                  <a:pt x="920" y="1743"/>
                </a:cubicBezTo>
                <a:cubicBezTo>
                  <a:pt x="916" y="1734"/>
                  <a:pt x="919" y="1722"/>
                  <a:pt x="923" y="1714"/>
                </a:cubicBezTo>
                <a:cubicBezTo>
                  <a:pt x="914" y="1710"/>
                  <a:pt x="899" y="1688"/>
                  <a:pt x="920" y="1686"/>
                </a:cubicBezTo>
                <a:cubicBezTo>
                  <a:pt x="921" y="1692"/>
                  <a:pt x="915" y="1691"/>
                  <a:pt x="916" y="1697"/>
                </a:cubicBezTo>
                <a:cubicBezTo>
                  <a:pt x="918" y="1699"/>
                  <a:pt x="919" y="1702"/>
                  <a:pt x="920" y="1704"/>
                </a:cubicBezTo>
                <a:close/>
                <a:moveTo>
                  <a:pt x="937" y="141"/>
                </a:moveTo>
                <a:cubicBezTo>
                  <a:pt x="937" y="136"/>
                  <a:pt x="932" y="126"/>
                  <a:pt x="928" y="121"/>
                </a:cubicBezTo>
                <a:cubicBezTo>
                  <a:pt x="909" y="126"/>
                  <a:pt x="904" y="95"/>
                  <a:pt x="923" y="101"/>
                </a:cubicBezTo>
                <a:cubicBezTo>
                  <a:pt x="922" y="105"/>
                  <a:pt x="916" y="103"/>
                  <a:pt x="915" y="107"/>
                </a:cubicBezTo>
                <a:cubicBezTo>
                  <a:pt x="914" y="116"/>
                  <a:pt x="921" y="117"/>
                  <a:pt x="931" y="116"/>
                </a:cubicBezTo>
                <a:cubicBezTo>
                  <a:pt x="950" y="105"/>
                  <a:pt x="941" y="73"/>
                  <a:pt x="915" y="84"/>
                </a:cubicBezTo>
                <a:cubicBezTo>
                  <a:pt x="907" y="77"/>
                  <a:pt x="885" y="67"/>
                  <a:pt x="877" y="80"/>
                </a:cubicBezTo>
                <a:cubicBezTo>
                  <a:pt x="898" y="99"/>
                  <a:pt x="896" y="150"/>
                  <a:pt x="937" y="141"/>
                </a:cubicBezTo>
                <a:close/>
                <a:moveTo>
                  <a:pt x="935" y="215"/>
                </a:moveTo>
                <a:cubicBezTo>
                  <a:pt x="915" y="212"/>
                  <a:pt x="924" y="186"/>
                  <a:pt x="943" y="190"/>
                </a:cubicBezTo>
                <a:cubicBezTo>
                  <a:pt x="939" y="177"/>
                  <a:pt x="931" y="167"/>
                  <a:pt x="930" y="152"/>
                </a:cubicBezTo>
                <a:cubicBezTo>
                  <a:pt x="911" y="159"/>
                  <a:pt x="899" y="172"/>
                  <a:pt x="897" y="192"/>
                </a:cubicBezTo>
                <a:cubicBezTo>
                  <a:pt x="896" y="210"/>
                  <a:pt x="909" y="231"/>
                  <a:pt x="901" y="251"/>
                </a:cubicBezTo>
                <a:cubicBezTo>
                  <a:pt x="915" y="254"/>
                  <a:pt x="925" y="245"/>
                  <a:pt x="931" y="237"/>
                </a:cubicBezTo>
                <a:cubicBezTo>
                  <a:pt x="964" y="236"/>
                  <a:pt x="954" y="178"/>
                  <a:pt x="928" y="201"/>
                </a:cubicBezTo>
                <a:cubicBezTo>
                  <a:pt x="928" y="208"/>
                  <a:pt x="935" y="209"/>
                  <a:pt x="935" y="215"/>
                </a:cubicBezTo>
                <a:close/>
                <a:moveTo>
                  <a:pt x="965" y="1748"/>
                </a:moveTo>
                <a:cubicBezTo>
                  <a:pt x="991" y="1736"/>
                  <a:pt x="965" y="1701"/>
                  <a:pt x="951" y="1693"/>
                </a:cubicBezTo>
                <a:cubicBezTo>
                  <a:pt x="933" y="1701"/>
                  <a:pt x="911" y="1739"/>
                  <a:pt x="941" y="1750"/>
                </a:cubicBezTo>
                <a:cubicBezTo>
                  <a:pt x="947" y="1747"/>
                  <a:pt x="955" y="1747"/>
                  <a:pt x="960" y="1742"/>
                </a:cubicBezTo>
                <a:cubicBezTo>
                  <a:pt x="961" y="1735"/>
                  <a:pt x="957" y="1732"/>
                  <a:pt x="955" y="1728"/>
                </a:cubicBezTo>
                <a:cubicBezTo>
                  <a:pt x="948" y="1726"/>
                  <a:pt x="944" y="1734"/>
                  <a:pt x="942" y="1729"/>
                </a:cubicBezTo>
                <a:cubicBezTo>
                  <a:pt x="952" y="1712"/>
                  <a:pt x="971" y="1732"/>
                  <a:pt x="965" y="1748"/>
                </a:cubicBezTo>
                <a:close/>
                <a:moveTo>
                  <a:pt x="960" y="1682"/>
                </a:moveTo>
                <a:cubicBezTo>
                  <a:pt x="962" y="1674"/>
                  <a:pt x="970" y="1670"/>
                  <a:pt x="973" y="1663"/>
                </a:cubicBezTo>
                <a:cubicBezTo>
                  <a:pt x="965" y="1650"/>
                  <a:pt x="934" y="1642"/>
                  <a:pt x="927" y="1662"/>
                </a:cubicBezTo>
                <a:cubicBezTo>
                  <a:pt x="934" y="1669"/>
                  <a:pt x="942" y="1674"/>
                  <a:pt x="945" y="1686"/>
                </a:cubicBezTo>
                <a:cubicBezTo>
                  <a:pt x="952" y="1686"/>
                  <a:pt x="951" y="1678"/>
                  <a:pt x="960" y="1682"/>
                </a:cubicBezTo>
                <a:close/>
                <a:moveTo>
                  <a:pt x="961" y="254"/>
                </a:moveTo>
                <a:cubicBezTo>
                  <a:pt x="968" y="249"/>
                  <a:pt x="979" y="249"/>
                  <a:pt x="983" y="241"/>
                </a:cubicBezTo>
                <a:cubicBezTo>
                  <a:pt x="973" y="232"/>
                  <a:pt x="962" y="225"/>
                  <a:pt x="963" y="206"/>
                </a:cubicBezTo>
                <a:cubicBezTo>
                  <a:pt x="961" y="206"/>
                  <a:pt x="961" y="204"/>
                  <a:pt x="960" y="205"/>
                </a:cubicBezTo>
                <a:cubicBezTo>
                  <a:pt x="959" y="222"/>
                  <a:pt x="950" y="231"/>
                  <a:pt x="941" y="241"/>
                </a:cubicBezTo>
                <a:cubicBezTo>
                  <a:pt x="946" y="247"/>
                  <a:pt x="954" y="250"/>
                  <a:pt x="961" y="254"/>
                </a:cubicBezTo>
                <a:close/>
                <a:moveTo>
                  <a:pt x="950" y="1817"/>
                </a:moveTo>
                <a:cubicBezTo>
                  <a:pt x="963" y="1817"/>
                  <a:pt x="978" y="1787"/>
                  <a:pt x="977" y="1774"/>
                </a:cubicBezTo>
                <a:cubicBezTo>
                  <a:pt x="975" y="1741"/>
                  <a:pt x="924" y="1758"/>
                  <a:pt x="947" y="1776"/>
                </a:cubicBezTo>
                <a:cubicBezTo>
                  <a:pt x="951" y="1781"/>
                  <a:pt x="956" y="1770"/>
                  <a:pt x="958" y="1776"/>
                </a:cubicBezTo>
                <a:cubicBezTo>
                  <a:pt x="944" y="1791"/>
                  <a:pt x="933" y="1773"/>
                  <a:pt x="933" y="1760"/>
                </a:cubicBezTo>
                <a:cubicBezTo>
                  <a:pt x="908" y="1768"/>
                  <a:pt x="936" y="1817"/>
                  <a:pt x="950" y="1817"/>
                </a:cubicBezTo>
                <a:close/>
                <a:moveTo>
                  <a:pt x="979" y="139"/>
                </a:moveTo>
                <a:cubicBezTo>
                  <a:pt x="1004" y="131"/>
                  <a:pt x="982" y="90"/>
                  <a:pt x="964" y="86"/>
                </a:cubicBezTo>
                <a:cubicBezTo>
                  <a:pt x="953" y="97"/>
                  <a:pt x="928" y="112"/>
                  <a:pt x="940" y="133"/>
                </a:cubicBezTo>
                <a:cubicBezTo>
                  <a:pt x="953" y="156"/>
                  <a:pt x="994" y="124"/>
                  <a:pt x="963" y="115"/>
                </a:cubicBezTo>
                <a:cubicBezTo>
                  <a:pt x="958" y="116"/>
                  <a:pt x="958" y="122"/>
                  <a:pt x="955" y="125"/>
                </a:cubicBezTo>
                <a:cubicBezTo>
                  <a:pt x="954" y="123"/>
                  <a:pt x="952" y="122"/>
                  <a:pt x="951" y="120"/>
                </a:cubicBezTo>
                <a:cubicBezTo>
                  <a:pt x="961" y="103"/>
                  <a:pt x="986" y="115"/>
                  <a:pt x="979" y="139"/>
                </a:cubicBezTo>
                <a:close/>
                <a:moveTo>
                  <a:pt x="991" y="167"/>
                </a:moveTo>
                <a:cubicBezTo>
                  <a:pt x="993" y="130"/>
                  <a:pt x="942" y="148"/>
                  <a:pt x="963" y="170"/>
                </a:cubicBezTo>
                <a:cubicBezTo>
                  <a:pt x="970" y="171"/>
                  <a:pt x="972" y="164"/>
                  <a:pt x="977" y="167"/>
                </a:cubicBezTo>
                <a:cubicBezTo>
                  <a:pt x="974" y="173"/>
                  <a:pt x="968" y="177"/>
                  <a:pt x="962" y="176"/>
                </a:cubicBezTo>
                <a:cubicBezTo>
                  <a:pt x="949" y="174"/>
                  <a:pt x="953" y="156"/>
                  <a:pt x="954" y="147"/>
                </a:cubicBezTo>
                <a:cubicBezTo>
                  <a:pt x="921" y="150"/>
                  <a:pt x="948" y="194"/>
                  <a:pt x="965" y="199"/>
                </a:cubicBezTo>
                <a:cubicBezTo>
                  <a:pt x="976" y="192"/>
                  <a:pt x="989" y="182"/>
                  <a:pt x="991" y="167"/>
                </a:cubicBezTo>
                <a:close/>
                <a:moveTo>
                  <a:pt x="1012" y="1709"/>
                </a:moveTo>
                <a:cubicBezTo>
                  <a:pt x="1015" y="1691"/>
                  <a:pt x="1007" y="1671"/>
                  <a:pt x="1015" y="1655"/>
                </a:cubicBezTo>
                <a:cubicBezTo>
                  <a:pt x="1003" y="1644"/>
                  <a:pt x="990" y="1659"/>
                  <a:pt x="984" y="1665"/>
                </a:cubicBezTo>
                <a:cubicBezTo>
                  <a:pt x="978" y="1670"/>
                  <a:pt x="971" y="1671"/>
                  <a:pt x="969" y="1675"/>
                </a:cubicBezTo>
                <a:cubicBezTo>
                  <a:pt x="958" y="1692"/>
                  <a:pt x="975" y="1709"/>
                  <a:pt x="985" y="1695"/>
                </a:cubicBezTo>
                <a:cubicBezTo>
                  <a:pt x="986" y="1689"/>
                  <a:pt x="978" y="1688"/>
                  <a:pt x="981" y="1685"/>
                </a:cubicBezTo>
                <a:cubicBezTo>
                  <a:pt x="999" y="1689"/>
                  <a:pt x="984" y="1706"/>
                  <a:pt x="976" y="1709"/>
                </a:cubicBezTo>
                <a:cubicBezTo>
                  <a:pt x="980" y="1718"/>
                  <a:pt x="984" y="1732"/>
                  <a:pt x="979" y="1744"/>
                </a:cubicBezTo>
                <a:cubicBezTo>
                  <a:pt x="995" y="1743"/>
                  <a:pt x="1010" y="1728"/>
                  <a:pt x="1012" y="1709"/>
                </a:cubicBezTo>
                <a:close/>
                <a:moveTo>
                  <a:pt x="1019" y="251"/>
                </a:moveTo>
                <a:cubicBezTo>
                  <a:pt x="1016" y="218"/>
                  <a:pt x="1036" y="163"/>
                  <a:pt x="997" y="154"/>
                </a:cubicBezTo>
                <a:cubicBezTo>
                  <a:pt x="997" y="171"/>
                  <a:pt x="990" y="181"/>
                  <a:pt x="985" y="193"/>
                </a:cubicBezTo>
                <a:cubicBezTo>
                  <a:pt x="998" y="193"/>
                  <a:pt x="1005" y="215"/>
                  <a:pt x="988" y="216"/>
                </a:cubicBezTo>
                <a:cubicBezTo>
                  <a:pt x="989" y="211"/>
                  <a:pt x="995" y="212"/>
                  <a:pt x="994" y="206"/>
                </a:cubicBezTo>
                <a:cubicBezTo>
                  <a:pt x="992" y="205"/>
                  <a:pt x="992" y="203"/>
                  <a:pt x="992" y="201"/>
                </a:cubicBezTo>
                <a:cubicBezTo>
                  <a:pt x="976" y="193"/>
                  <a:pt x="963" y="211"/>
                  <a:pt x="971" y="225"/>
                </a:cubicBezTo>
                <a:cubicBezTo>
                  <a:pt x="974" y="231"/>
                  <a:pt x="984" y="230"/>
                  <a:pt x="994" y="238"/>
                </a:cubicBezTo>
                <a:cubicBezTo>
                  <a:pt x="998" y="241"/>
                  <a:pt x="998" y="246"/>
                  <a:pt x="1001" y="248"/>
                </a:cubicBezTo>
                <a:cubicBezTo>
                  <a:pt x="1006" y="251"/>
                  <a:pt x="1017" y="253"/>
                  <a:pt x="1019" y="251"/>
                </a:cubicBezTo>
                <a:close/>
                <a:moveTo>
                  <a:pt x="1003" y="1813"/>
                </a:moveTo>
                <a:cubicBezTo>
                  <a:pt x="1010" y="1816"/>
                  <a:pt x="1020" y="1820"/>
                  <a:pt x="1030" y="1817"/>
                </a:cubicBezTo>
                <a:cubicBezTo>
                  <a:pt x="1018" y="1792"/>
                  <a:pt x="1009" y="1753"/>
                  <a:pt x="977" y="1756"/>
                </a:cubicBezTo>
                <a:cubicBezTo>
                  <a:pt x="979" y="1762"/>
                  <a:pt x="982" y="1768"/>
                  <a:pt x="983" y="1776"/>
                </a:cubicBezTo>
                <a:cubicBezTo>
                  <a:pt x="992" y="1778"/>
                  <a:pt x="1004" y="1782"/>
                  <a:pt x="999" y="1795"/>
                </a:cubicBezTo>
                <a:cubicBezTo>
                  <a:pt x="993" y="1791"/>
                  <a:pt x="995" y="1784"/>
                  <a:pt x="987" y="1783"/>
                </a:cubicBezTo>
                <a:cubicBezTo>
                  <a:pt x="981" y="1783"/>
                  <a:pt x="972" y="1796"/>
                  <a:pt x="973" y="1804"/>
                </a:cubicBezTo>
                <a:cubicBezTo>
                  <a:pt x="975" y="1817"/>
                  <a:pt x="989" y="1818"/>
                  <a:pt x="1003" y="1813"/>
                </a:cubicBezTo>
                <a:close/>
                <a:moveTo>
                  <a:pt x="1042" y="75"/>
                </a:moveTo>
                <a:cubicBezTo>
                  <a:pt x="1027" y="70"/>
                  <a:pt x="1017" y="80"/>
                  <a:pt x="1009" y="85"/>
                </a:cubicBezTo>
                <a:cubicBezTo>
                  <a:pt x="1000" y="79"/>
                  <a:pt x="987" y="86"/>
                  <a:pt x="984" y="95"/>
                </a:cubicBezTo>
                <a:cubicBezTo>
                  <a:pt x="992" y="102"/>
                  <a:pt x="993" y="116"/>
                  <a:pt x="1003" y="121"/>
                </a:cubicBezTo>
                <a:cubicBezTo>
                  <a:pt x="1006" y="118"/>
                  <a:pt x="1010" y="116"/>
                  <a:pt x="1012" y="114"/>
                </a:cubicBezTo>
                <a:cubicBezTo>
                  <a:pt x="1013" y="109"/>
                  <a:pt x="1012" y="105"/>
                  <a:pt x="1011" y="101"/>
                </a:cubicBezTo>
                <a:cubicBezTo>
                  <a:pt x="1031" y="122"/>
                  <a:pt x="989" y="122"/>
                  <a:pt x="991" y="143"/>
                </a:cubicBezTo>
                <a:cubicBezTo>
                  <a:pt x="1029" y="146"/>
                  <a:pt x="1035" y="107"/>
                  <a:pt x="1042" y="75"/>
                </a:cubicBezTo>
                <a:close/>
                <a:moveTo>
                  <a:pt x="1040" y="1716"/>
                </a:moveTo>
                <a:cubicBezTo>
                  <a:pt x="1043" y="1712"/>
                  <a:pt x="1044" y="1705"/>
                  <a:pt x="1046" y="1699"/>
                </a:cubicBezTo>
                <a:cubicBezTo>
                  <a:pt x="1041" y="1695"/>
                  <a:pt x="1027" y="1683"/>
                  <a:pt x="1020" y="1691"/>
                </a:cubicBezTo>
                <a:cubicBezTo>
                  <a:pt x="1019" y="1697"/>
                  <a:pt x="1019" y="1704"/>
                  <a:pt x="1018" y="1711"/>
                </a:cubicBezTo>
                <a:cubicBezTo>
                  <a:pt x="1023" y="1715"/>
                  <a:pt x="1034" y="1717"/>
                  <a:pt x="1040" y="1716"/>
                </a:cubicBezTo>
                <a:close/>
                <a:moveTo>
                  <a:pt x="1050" y="1782"/>
                </a:moveTo>
                <a:cubicBezTo>
                  <a:pt x="1051" y="1777"/>
                  <a:pt x="1047" y="1776"/>
                  <a:pt x="1046" y="1772"/>
                </a:cubicBezTo>
                <a:cubicBezTo>
                  <a:pt x="1035" y="1771"/>
                  <a:pt x="1028" y="1774"/>
                  <a:pt x="1019" y="1775"/>
                </a:cubicBezTo>
                <a:cubicBezTo>
                  <a:pt x="1019" y="1781"/>
                  <a:pt x="1023" y="1783"/>
                  <a:pt x="1025" y="1787"/>
                </a:cubicBezTo>
                <a:cubicBezTo>
                  <a:pt x="1036" y="1787"/>
                  <a:pt x="1045" y="1786"/>
                  <a:pt x="1050" y="1782"/>
                </a:cubicBezTo>
                <a:close/>
                <a:moveTo>
                  <a:pt x="1053" y="203"/>
                </a:moveTo>
                <a:cubicBezTo>
                  <a:pt x="1054" y="184"/>
                  <a:pt x="1022" y="181"/>
                  <a:pt x="1030" y="205"/>
                </a:cubicBezTo>
                <a:cubicBezTo>
                  <a:pt x="1037" y="207"/>
                  <a:pt x="1047" y="208"/>
                  <a:pt x="1053" y="203"/>
                </a:cubicBezTo>
                <a:close/>
                <a:moveTo>
                  <a:pt x="1061" y="110"/>
                </a:moveTo>
                <a:cubicBezTo>
                  <a:pt x="1049" y="106"/>
                  <a:pt x="1032" y="114"/>
                  <a:pt x="1033" y="130"/>
                </a:cubicBezTo>
                <a:cubicBezTo>
                  <a:pt x="1050" y="132"/>
                  <a:pt x="1058" y="125"/>
                  <a:pt x="1061" y="110"/>
                </a:cubicBezTo>
                <a:close/>
                <a:moveTo>
                  <a:pt x="1045" y="1760"/>
                </a:moveTo>
                <a:cubicBezTo>
                  <a:pt x="1056" y="1753"/>
                  <a:pt x="1075" y="1748"/>
                  <a:pt x="1072" y="1734"/>
                </a:cubicBezTo>
                <a:cubicBezTo>
                  <a:pt x="1053" y="1734"/>
                  <a:pt x="1041" y="1718"/>
                  <a:pt x="1016" y="1720"/>
                </a:cubicBezTo>
                <a:cubicBezTo>
                  <a:pt x="1011" y="1726"/>
                  <a:pt x="1007" y="1733"/>
                  <a:pt x="1003" y="1740"/>
                </a:cubicBezTo>
                <a:cubicBezTo>
                  <a:pt x="999" y="1742"/>
                  <a:pt x="993" y="1744"/>
                  <a:pt x="992" y="1750"/>
                </a:cubicBezTo>
                <a:cubicBezTo>
                  <a:pt x="994" y="1754"/>
                  <a:pt x="997" y="1756"/>
                  <a:pt x="1003" y="1756"/>
                </a:cubicBezTo>
                <a:cubicBezTo>
                  <a:pt x="1005" y="1743"/>
                  <a:pt x="1033" y="1732"/>
                  <a:pt x="1028" y="1751"/>
                </a:cubicBezTo>
                <a:cubicBezTo>
                  <a:pt x="1023" y="1751"/>
                  <a:pt x="1026" y="1743"/>
                  <a:pt x="1019" y="1744"/>
                </a:cubicBezTo>
                <a:cubicBezTo>
                  <a:pt x="1017" y="1745"/>
                  <a:pt x="1016" y="1747"/>
                  <a:pt x="1014" y="1747"/>
                </a:cubicBezTo>
                <a:cubicBezTo>
                  <a:pt x="1009" y="1763"/>
                  <a:pt x="1020" y="1773"/>
                  <a:pt x="1034" y="1770"/>
                </a:cubicBezTo>
                <a:cubicBezTo>
                  <a:pt x="1038" y="1769"/>
                  <a:pt x="1041" y="1763"/>
                  <a:pt x="1045" y="1760"/>
                </a:cubicBezTo>
                <a:close/>
                <a:moveTo>
                  <a:pt x="1081" y="1812"/>
                </a:moveTo>
                <a:cubicBezTo>
                  <a:pt x="1089" y="1799"/>
                  <a:pt x="1075" y="1778"/>
                  <a:pt x="1062" y="1794"/>
                </a:cubicBezTo>
                <a:cubicBezTo>
                  <a:pt x="1061" y="1798"/>
                  <a:pt x="1062" y="1803"/>
                  <a:pt x="1057" y="1805"/>
                </a:cubicBezTo>
                <a:cubicBezTo>
                  <a:pt x="1046" y="1804"/>
                  <a:pt x="1040" y="1792"/>
                  <a:pt x="1030" y="1794"/>
                </a:cubicBezTo>
                <a:cubicBezTo>
                  <a:pt x="1021" y="1818"/>
                  <a:pt x="1071" y="1830"/>
                  <a:pt x="1081" y="1812"/>
                </a:cubicBezTo>
                <a:close/>
                <a:moveTo>
                  <a:pt x="1084" y="163"/>
                </a:moveTo>
                <a:cubicBezTo>
                  <a:pt x="1084" y="149"/>
                  <a:pt x="1073" y="144"/>
                  <a:pt x="1061" y="143"/>
                </a:cubicBezTo>
                <a:cubicBezTo>
                  <a:pt x="1055" y="132"/>
                  <a:pt x="1030" y="128"/>
                  <a:pt x="1024" y="140"/>
                </a:cubicBezTo>
                <a:cubicBezTo>
                  <a:pt x="1020" y="148"/>
                  <a:pt x="1024" y="164"/>
                  <a:pt x="1039" y="159"/>
                </a:cubicBezTo>
                <a:cubicBezTo>
                  <a:pt x="1041" y="155"/>
                  <a:pt x="1037" y="152"/>
                  <a:pt x="1040" y="148"/>
                </a:cubicBezTo>
                <a:cubicBezTo>
                  <a:pt x="1049" y="157"/>
                  <a:pt x="1039" y="166"/>
                  <a:pt x="1032" y="166"/>
                </a:cubicBezTo>
                <a:cubicBezTo>
                  <a:pt x="1020" y="165"/>
                  <a:pt x="1019" y="151"/>
                  <a:pt x="1017" y="141"/>
                </a:cubicBezTo>
                <a:cubicBezTo>
                  <a:pt x="1011" y="142"/>
                  <a:pt x="1006" y="144"/>
                  <a:pt x="1004" y="149"/>
                </a:cubicBezTo>
                <a:cubicBezTo>
                  <a:pt x="1016" y="158"/>
                  <a:pt x="1024" y="170"/>
                  <a:pt x="1030" y="184"/>
                </a:cubicBezTo>
                <a:cubicBezTo>
                  <a:pt x="1053" y="182"/>
                  <a:pt x="1062" y="166"/>
                  <a:pt x="1084" y="163"/>
                </a:cubicBezTo>
                <a:close/>
                <a:moveTo>
                  <a:pt x="1094" y="101"/>
                </a:moveTo>
                <a:cubicBezTo>
                  <a:pt x="1100" y="70"/>
                  <a:pt x="1058" y="67"/>
                  <a:pt x="1046" y="84"/>
                </a:cubicBezTo>
                <a:cubicBezTo>
                  <a:pt x="1046" y="93"/>
                  <a:pt x="1036" y="97"/>
                  <a:pt x="1041" y="106"/>
                </a:cubicBezTo>
                <a:cubicBezTo>
                  <a:pt x="1056" y="105"/>
                  <a:pt x="1057" y="86"/>
                  <a:pt x="1073" y="91"/>
                </a:cubicBezTo>
                <a:cubicBezTo>
                  <a:pt x="1075" y="97"/>
                  <a:pt x="1075" y="105"/>
                  <a:pt x="1080" y="107"/>
                </a:cubicBezTo>
                <a:cubicBezTo>
                  <a:pt x="1088" y="108"/>
                  <a:pt x="1090" y="104"/>
                  <a:pt x="1094" y="101"/>
                </a:cubicBezTo>
                <a:close/>
                <a:moveTo>
                  <a:pt x="1139" y="1736"/>
                </a:moveTo>
                <a:cubicBezTo>
                  <a:pt x="1127" y="1728"/>
                  <a:pt x="1107" y="1744"/>
                  <a:pt x="1109" y="1756"/>
                </a:cubicBezTo>
                <a:cubicBezTo>
                  <a:pt x="1116" y="1757"/>
                  <a:pt x="1118" y="1749"/>
                  <a:pt x="1123" y="1745"/>
                </a:cubicBezTo>
                <a:cubicBezTo>
                  <a:pt x="1128" y="1742"/>
                  <a:pt x="1136" y="1743"/>
                  <a:pt x="1139" y="1736"/>
                </a:cubicBezTo>
                <a:close/>
                <a:moveTo>
                  <a:pt x="1151" y="1709"/>
                </a:moveTo>
                <a:cubicBezTo>
                  <a:pt x="1129" y="1704"/>
                  <a:pt x="1103" y="1712"/>
                  <a:pt x="1091" y="1726"/>
                </a:cubicBezTo>
                <a:cubicBezTo>
                  <a:pt x="1083" y="1734"/>
                  <a:pt x="1076" y="1752"/>
                  <a:pt x="1078" y="1766"/>
                </a:cubicBezTo>
                <a:cubicBezTo>
                  <a:pt x="1080" y="1780"/>
                  <a:pt x="1099" y="1799"/>
                  <a:pt x="1120" y="1793"/>
                </a:cubicBezTo>
                <a:cubicBezTo>
                  <a:pt x="1125" y="1791"/>
                  <a:pt x="1130" y="1787"/>
                  <a:pt x="1131" y="1780"/>
                </a:cubicBezTo>
                <a:cubicBezTo>
                  <a:pt x="1133" y="1760"/>
                  <a:pt x="1114" y="1760"/>
                  <a:pt x="1103" y="1763"/>
                </a:cubicBezTo>
                <a:cubicBezTo>
                  <a:pt x="1098" y="1724"/>
                  <a:pt x="1146" y="1738"/>
                  <a:pt x="1151" y="1709"/>
                </a:cubicBezTo>
                <a:close/>
                <a:moveTo>
                  <a:pt x="1123" y="140"/>
                </a:moveTo>
                <a:cubicBezTo>
                  <a:pt x="1121" y="154"/>
                  <a:pt x="1135" y="167"/>
                  <a:pt x="1148" y="166"/>
                </a:cubicBezTo>
                <a:cubicBezTo>
                  <a:pt x="1145" y="153"/>
                  <a:pt x="1129" y="153"/>
                  <a:pt x="1126" y="140"/>
                </a:cubicBezTo>
                <a:lnTo>
                  <a:pt x="1123" y="140"/>
                </a:lnTo>
                <a:close/>
                <a:moveTo>
                  <a:pt x="1161" y="193"/>
                </a:moveTo>
                <a:cubicBezTo>
                  <a:pt x="1161" y="165"/>
                  <a:pt x="1104" y="164"/>
                  <a:pt x="1122" y="131"/>
                </a:cubicBezTo>
                <a:cubicBezTo>
                  <a:pt x="1127" y="131"/>
                  <a:pt x="1128" y="134"/>
                  <a:pt x="1134" y="133"/>
                </a:cubicBezTo>
                <a:cubicBezTo>
                  <a:pt x="1153" y="127"/>
                  <a:pt x="1143" y="101"/>
                  <a:pt x="1125" y="101"/>
                </a:cubicBezTo>
                <a:cubicBezTo>
                  <a:pt x="1111" y="101"/>
                  <a:pt x="1093" y="118"/>
                  <a:pt x="1095" y="138"/>
                </a:cubicBezTo>
                <a:cubicBezTo>
                  <a:pt x="1096" y="145"/>
                  <a:pt x="1101" y="156"/>
                  <a:pt x="1105" y="162"/>
                </a:cubicBezTo>
                <a:cubicBezTo>
                  <a:pt x="1116" y="178"/>
                  <a:pt x="1135" y="190"/>
                  <a:pt x="1161" y="193"/>
                </a:cubicBezTo>
                <a:close/>
                <a:moveTo>
                  <a:pt x="1149" y="1655"/>
                </a:moveTo>
                <a:cubicBezTo>
                  <a:pt x="1157" y="1647"/>
                  <a:pt x="1174" y="1643"/>
                  <a:pt x="1171" y="1628"/>
                </a:cubicBezTo>
                <a:cubicBezTo>
                  <a:pt x="1164" y="1629"/>
                  <a:pt x="1160" y="1635"/>
                  <a:pt x="1150" y="1635"/>
                </a:cubicBezTo>
                <a:cubicBezTo>
                  <a:pt x="1143" y="1636"/>
                  <a:pt x="1135" y="1631"/>
                  <a:pt x="1125" y="1632"/>
                </a:cubicBezTo>
                <a:cubicBezTo>
                  <a:pt x="1107" y="1633"/>
                  <a:pt x="1103" y="1651"/>
                  <a:pt x="1118" y="1656"/>
                </a:cubicBezTo>
                <a:cubicBezTo>
                  <a:pt x="1124" y="1656"/>
                  <a:pt x="1124" y="1650"/>
                  <a:pt x="1130" y="1650"/>
                </a:cubicBezTo>
                <a:cubicBezTo>
                  <a:pt x="1136" y="1666"/>
                  <a:pt x="1121" y="1676"/>
                  <a:pt x="1105" y="1672"/>
                </a:cubicBezTo>
                <a:cubicBezTo>
                  <a:pt x="1096" y="1670"/>
                  <a:pt x="1086" y="1648"/>
                  <a:pt x="1070" y="1655"/>
                </a:cubicBezTo>
                <a:cubicBezTo>
                  <a:pt x="1069" y="1633"/>
                  <a:pt x="1026" y="1628"/>
                  <a:pt x="1032" y="1656"/>
                </a:cubicBezTo>
                <a:cubicBezTo>
                  <a:pt x="1039" y="1662"/>
                  <a:pt x="1045" y="1655"/>
                  <a:pt x="1050" y="1652"/>
                </a:cubicBezTo>
                <a:cubicBezTo>
                  <a:pt x="1051" y="1655"/>
                  <a:pt x="1054" y="1656"/>
                  <a:pt x="1054" y="1659"/>
                </a:cubicBezTo>
                <a:cubicBezTo>
                  <a:pt x="1050" y="1669"/>
                  <a:pt x="1037" y="1671"/>
                  <a:pt x="1034" y="1682"/>
                </a:cubicBezTo>
                <a:cubicBezTo>
                  <a:pt x="1036" y="1686"/>
                  <a:pt x="1039" y="1688"/>
                  <a:pt x="1042" y="1690"/>
                </a:cubicBezTo>
                <a:cubicBezTo>
                  <a:pt x="1050" y="1687"/>
                  <a:pt x="1063" y="1669"/>
                  <a:pt x="1079" y="1673"/>
                </a:cubicBezTo>
                <a:cubicBezTo>
                  <a:pt x="1087" y="1675"/>
                  <a:pt x="1094" y="1688"/>
                  <a:pt x="1086" y="1695"/>
                </a:cubicBezTo>
                <a:cubicBezTo>
                  <a:pt x="1081" y="1695"/>
                  <a:pt x="1075" y="1694"/>
                  <a:pt x="1071" y="1696"/>
                </a:cubicBezTo>
                <a:cubicBezTo>
                  <a:pt x="1067" y="1710"/>
                  <a:pt x="1078" y="1715"/>
                  <a:pt x="1089" y="1712"/>
                </a:cubicBezTo>
                <a:cubicBezTo>
                  <a:pt x="1099" y="1710"/>
                  <a:pt x="1104" y="1695"/>
                  <a:pt x="1109" y="1690"/>
                </a:cubicBezTo>
                <a:cubicBezTo>
                  <a:pt x="1135" y="1691"/>
                  <a:pt x="1144" y="1675"/>
                  <a:pt x="1149" y="1655"/>
                </a:cubicBezTo>
                <a:close/>
                <a:moveTo>
                  <a:pt x="1138" y="1825"/>
                </a:moveTo>
                <a:cubicBezTo>
                  <a:pt x="1163" y="1817"/>
                  <a:pt x="1201" y="1781"/>
                  <a:pt x="1179" y="1752"/>
                </a:cubicBezTo>
                <a:cubicBezTo>
                  <a:pt x="1182" y="1787"/>
                  <a:pt x="1164" y="1807"/>
                  <a:pt x="1136" y="1814"/>
                </a:cubicBezTo>
                <a:cubicBezTo>
                  <a:pt x="1117" y="1820"/>
                  <a:pt x="1090" y="1823"/>
                  <a:pt x="1066" y="1827"/>
                </a:cubicBezTo>
                <a:cubicBezTo>
                  <a:pt x="984" y="1840"/>
                  <a:pt x="876" y="1834"/>
                  <a:pt x="801" y="1822"/>
                </a:cubicBezTo>
                <a:cubicBezTo>
                  <a:pt x="792" y="1821"/>
                  <a:pt x="778" y="1818"/>
                  <a:pt x="766" y="1816"/>
                </a:cubicBezTo>
                <a:cubicBezTo>
                  <a:pt x="742" y="1810"/>
                  <a:pt x="716" y="1803"/>
                  <a:pt x="716" y="1778"/>
                </a:cubicBezTo>
                <a:cubicBezTo>
                  <a:pt x="716" y="1769"/>
                  <a:pt x="724" y="1760"/>
                  <a:pt x="719" y="1752"/>
                </a:cubicBezTo>
                <a:lnTo>
                  <a:pt x="717" y="1752"/>
                </a:lnTo>
                <a:cubicBezTo>
                  <a:pt x="700" y="1767"/>
                  <a:pt x="712" y="1800"/>
                  <a:pt x="726" y="1811"/>
                </a:cubicBezTo>
                <a:cubicBezTo>
                  <a:pt x="741" y="1822"/>
                  <a:pt x="775" y="1826"/>
                  <a:pt x="803" y="1830"/>
                </a:cubicBezTo>
                <a:cubicBezTo>
                  <a:pt x="832" y="1835"/>
                  <a:pt x="862" y="1840"/>
                  <a:pt x="888" y="1842"/>
                </a:cubicBezTo>
                <a:cubicBezTo>
                  <a:pt x="955" y="1846"/>
                  <a:pt x="1021" y="1844"/>
                  <a:pt x="1074" y="1836"/>
                </a:cubicBezTo>
                <a:cubicBezTo>
                  <a:pt x="1090" y="1834"/>
                  <a:pt x="1121" y="1830"/>
                  <a:pt x="1138" y="1825"/>
                </a:cubicBezTo>
                <a:close/>
                <a:moveTo>
                  <a:pt x="1154" y="265"/>
                </a:moveTo>
                <a:cubicBezTo>
                  <a:pt x="1169" y="268"/>
                  <a:pt x="1174" y="292"/>
                  <a:pt x="1186" y="284"/>
                </a:cubicBezTo>
                <a:cubicBezTo>
                  <a:pt x="1183" y="277"/>
                  <a:pt x="1181" y="268"/>
                  <a:pt x="1174" y="259"/>
                </a:cubicBezTo>
                <a:cubicBezTo>
                  <a:pt x="1171" y="253"/>
                  <a:pt x="1164" y="250"/>
                  <a:pt x="1162" y="245"/>
                </a:cubicBezTo>
                <a:cubicBezTo>
                  <a:pt x="1157" y="231"/>
                  <a:pt x="1161" y="218"/>
                  <a:pt x="1150" y="209"/>
                </a:cubicBezTo>
                <a:cubicBezTo>
                  <a:pt x="1143" y="203"/>
                  <a:pt x="1130" y="203"/>
                  <a:pt x="1115" y="207"/>
                </a:cubicBezTo>
                <a:cubicBezTo>
                  <a:pt x="1110" y="203"/>
                  <a:pt x="1111" y="197"/>
                  <a:pt x="1105" y="193"/>
                </a:cubicBezTo>
                <a:cubicBezTo>
                  <a:pt x="1089" y="182"/>
                  <a:pt x="1063" y="198"/>
                  <a:pt x="1078" y="210"/>
                </a:cubicBezTo>
                <a:cubicBezTo>
                  <a:pt x="1087" y="212"/>
                  <a:pt x="1088" y="206"/>
                  <a:pt x="1096" y="207"/>
                </a:cubicBezTo>
                <a:cubicBezTo>
                  <a:pt x="1102" y="226"/>
                  <a:pt x="1085" y="231"/>
                  <a:pt x="1069" y="226"/>
                </a:cubicBezTo>
                <a:cubicBezTo>
                  <a:pt x="1056" y="223"/>
                  <a:pt x="1049" y="204"/>
                  <a:pt x="1037" y="214"/>
                </a:cubicBezTo>
                <a:cubicBezTo>
                  <a:pt x="1038" y="230"/>
                  <a:pt x="1056" y="229"/>
                  <a:pt x="1058" y="244"/>
                </a:cubicBezTo>
                <a:cubicBezTo>
                  <a:pt x="1051" y="242"/>
                  <a:pt x="1048" y="244"/>
                  <a:pt x="1043" y="247"/>
                </a:cubicBezTo>
                <a:cubicBezTo>
                  <a:pt x="1041" y="257"/>
                  <a:pt x="1048" y="262"/>
                  <a:pt x="1051" y="263"/>
                </a:cubicBezTo>
                <a:cubicBezTo>
                  <a:pt x="1072" y="269"/>
                  <a:pt x="1074" y="239"/>
                  <a:pt x="1094" y="245"/>
                </a:cubicBezTo>
                <a:cubicBezTo>
                  <a:pt x="1103" y="236"/>
                  <a:pt x="1132" y="213"/>
                  <a:pt x="1140" y="234"/>
                </a:cubicBezTo>
                <a:cubicBezTo>
                  <a:pt x="1142" y="242"/>
                  <a:pt x="1139" y="249"/>
                  <a:pt x="1133" y="252"/>
                </a:cubicBezTo>
                <a:cubicBezTo>
                  <a:pt x="1119" y="229"/>
                  <a:pt x="1096" y="263"/>
                  <a:pt x="1119" y="270"/>
                </a:cubicBezTo>
                <a:cubicBezTo>
                  <a:pt x="1132" y="274"/>
                  <a:pt x="1142" y="264"/>
                  <a:pt x="1154" y="265"/>
                </a:cubicBezTo>
                <a:close/>
                <a:moveTo>
                  <a:pt x="1216" y="1780"/>
                </a:moveTo>
                <a:cubicBezTo>
                  <a:pt x="1216" y="1762"/>
                  <a:pt x="1204" y="1737"/>
                  <a:pt x="1189" y="1732"/>
                </a:cubicBezTo>
                <a:cubicBezTo>
                  <a:pt x="1173" y="1742"/>
                  <a:pt x="1189" y="1751"/>
                  <a:pt x="1190" y="1766"/>
                </a:cubicBezTo>
                <a:cubicBezTo>
                  <a:pt x="1194" y="1802"/>
                  <a:pt x="1154" y="1825"/>
                  <a:pt x="1125" y="1832"/>
                </a:cubicBezTo>
                <a:cubicBezTo>
                  <a:pt x="1041" y="1850"/>
                  <a:pt x="912" y="1853"/>
                  <a:pt x="822" y="1840"/>
                </a:cubicBezTo>
                <a:cubicBezTo>
                  <a:pt x="791" y="1835"/>
                  <a:pt x="752" y="1828"/>
                  <a:pt x="732" y="1819"/>
                </a:cubicBezTo>
                <a:cubicBezTo>
                  <a:pt x="711" y="1810"/>
                  <a:pt x="698" y="1783"/>
                  <a:pt x="707" y="1758"/>
                </a:cubicBezTo>
                <a:cubicBezTo>
                  <a:pt x="710" y="1750"/>
                  <a:pt x="718" y="1746"/>
                  <a:pt x="717" y="1740"/>
                </a:cubicBezTo>
                <a:cubicBezTo>
                  <a:pt x="716" y="1732"/>
                  <a:pt x="707" y="1723"/>
                  <a:pt x="701" y="1729"/>
                </a:cubicBezTo>
                <a:cubicBezTo>
                  <a:pt x="685" y="1741"/>
                  <a:pt x="679" y="1773"/>
                  <a:pt x="688" y="1801"/>
                </a:cubicBezTo>
                <a:cubicBezTo>
                  <a:pt x="694" y="1817"/>
                  <a:pt x="714" y="1834"/>
                  <a:pt x="731" y="1841"/>
                </a:cubicBezTo>
                <a:cubicBezTo>
                  <a:pt x="762" y="1854"/>
                  <a:pt x="802" y="1858"/>
                  <a:pt x="843" y="1863"/>
                </a:cubicBezTo>
                <a:cubicBezTo>
                  <a:pt x="901" y="1868"/>
                  <a:pt x="954" y="1874"/>
                  <a:pt x="1007" y="1868"/>
                </a:cubicBezTo>
                <a:cubicBezTo>
                  <a:pt x="1011" y="1868"/>
                  <a:pt x="1017" y="1865"/>
                  <a:pt x="1020" y="1865"/>
                </a:cubicBezTo>
                <a:cubicBezTo>
                  <a:pt x="1030" y="1864"/>
                  <a:pt x="1039" y="1866"/>
                  <a:pt x="1048" y="1865"/>
                </a:cubicBezTo>
                <a:cubicBezTo>
                  <a:pt x="1102" y="1859"/>
                  <a:pt x="1155" y="1852"/>
                  <a:pt x="1187" y="1828"/>
                </a:cubicBezTo>
                <a:cubicBezTo>
                  <a:pt x="1200" y="1818"/>
                  <a:pt x="1216" y="1799"/>
                  <a:pt x="1216" y="1780"/>
                </a:cubicBezTo>
                <a:close/>
                <a:moveTo>
                  <a:pt x="1230" y="133"/>
                </a:moveTo>
                <a:cubicBezTo>
                  <a:pt x="1233" y="98"/>
                  <a:pt x="1214" y="78"/>
                  <a:pt x="1197" y="63"/>
                </a:cubicBezTo>
                <a:cubicBezTo>
                  <a:pt x="1146" y="39"/>
                  <a:pt x="1065" y="28"/>
                  <a:pt x="984" y="25"/>
                </a:cubicBezTo>
                <a:cubicBezTo>
                  <a:pt x="955" y="24"/>
                  <a:pt x="926" y="22"/>
                  <a:pt x="899" y="24"/>
                </a:cubicBezTo>
                <a:cubicBezTo>
                  <a:pt x="837" y="29"/>
                  <a:pt x="761" y="33"/>
                  <a:pt x="726" y="62"/>
                </a:cubicBezTo>
                <a:cubicBezTo>
                  <a:pt x="714" y="72"/>
                  <a:pt x="697" y="96"/>
                  <a:pt x="695" y="114"/>
                </a:cubicBezTo>
                <a:cubicBezTo>
                  <a:pt x="692" y="141"/>
                  <a:pt x="708" y="159"/>
                  <a:pt x="726" y="168"/>
                </a:cubicBezTo>
                <a:cubicBezTo>
                  <a:pt x="731" y="165"/>
                  <a:pt x="733" y="161"/>
                  <a:pt x="735" y="156"/>
                </a:cubicBezTo>
                <a:cubicBezTo>
                  <a:pt x="729" y="145"/>
                  <a:pt x="719" y="139"/>
                  <a:pt x="718" y="124"/>
                </a:cubicBezTo>
                <a:cubicBezTo>
                  <a:pt x="717" y="101"/>
                  <a:pt x="737" y="77"/>
                  <a:pt x="757" y="68"/>
                </a:cubicBezTo>
                <a:cubicBezTo>
                  <a:pt x="769" y="63"/>
                  <a:pt x="783" y="62"/>
                  <a:pt x="798" y="60"/>
                </a:cubicBezTo>
                <a:cubicBezTo>
                  <a:pt x="823" y="55"/>
                  <a:pt x="849" y="48"/>
                  <a:pt x="870" y="53"/>
                </a:cubicBezTo>
                <a:cubicBezTo>
                  <a:pt x="834" y="63"/>
                  <a:pt x="776" y="57"/>
                  <a:pt x="748" y="78"/>
                </a:cubicBezTo>
                <a:cubicBezTo>
                  <a:pt x="732" y="90"/>
                  <a:pt x="710" y="135"/>
                  <a:pt x="739" y="144"/>
                </a:cubicBezTo>
                <a:cubicBezTo>
                  <a:pt x="742" y="132"/>
                  <a:pt x="735" y="128"/>
                  <a:pt x="735" y="116"/>
                </a:cubicBezTo>
                <a:cubicBezTo>
                  <a:pt x="738" y="86"/>
                  <a:pt x="771" y="73"/>
                  <a:pt x="806" y="74"/>
                </a:cubicBezTo>
                <a:cubicBezTo>
                  <a:pt x="846" y="61"/>
                  <a:pt x="906" y="65"/>
                  <a:pt x="950" y="60"/>
                </a:cubicBezTo>
                <a:cubicBezTo>
                  <a:pt x="1016" y="62"/>
                  <a:pt x="1091" y="68"/>
                  <a:pt x="1150" y="83"/>
                </a:cubicBezTo>
                <a:cubicBezTo>
                  <a:pt x="1156" y="87"/>
                  <a:pt x="1163" y="92"/>
                  <a:pt x="1173" y="89"/>
                </a:cubicBezTo>
                <a:cubicBezTo>
                  <a:pt x="1185" y="96"/>
                  <a:pt x="1196" y="110"/>
                  <a:pt x="1195" y="128"/>
                </a:cubicBezTo>
                <a:cubicBezTo>
                  <a:pt x="1195" y="135"/>
                  <a:pt x="1189" y="143"/>
                  <a:pt x="1193" y="151"/>
                </a:cubicBezTo>
                <a:cubicBezTo>
                  <a:pt x="1210" y="138"/>
                  <a:pt x="1204" y="108"/>
                  <a:pt x="1193" y="93"/>
                </a:cubicBezTo>
                <a:cubicBezTo>
                  <a:pt x="1185" y="84"/>
                  <a:pt x="1172" y="83"/>
                  <a:pt x="1170" y="75"/>
                </a:cubicBezTo>
                <a:cubicBezTo>
                  <a:pt x="1184" y="81"/>
                  <a:pt x="1188" y="81"/>
                  <a:pt x="1195" y="89"/>
                </a:cubicBezTo>
                <a:cubicBezTo>
                  <a:pt x="1205" y="99"/>
                  <a:pt x="1211" y="122"/>
                  <a:pt x="1207" y="138"/>
                </a:cubicBezTo>
                <a:cubicBezTo>
                  <a:pt x="1204" y="148"/>
                  <a:pt x="1193" y="155"/>
                  <a:pt x="1194" y="164"/>
                </a:cubicBezTo>
                <a:cubicBezTo>
                  <a:pt x="1194" y="169"/>
                  <a:pt x="1199" y="175"/>
                  <a:pt x="1202" y="176"/>
                </a:cubicBezTo>
                <a:cubicBezTo>
                  <a:pt x="1216" y="178"/>
                  <a:pt x="1228" y="145"/>
                  <a:pt x="1230" y="133"/>
                </a:cubicBezTo>
                <a:close/>
                <a:moveTo>
                  <a:pt x="1213" y="1806"/>
                </a:moveTo>
                <a:cubicBezTo>
                  <a:pt x="1239" y="1810"/>
                  <a:pt x="1265" y="1792"/>
                  <a:pt x="1256" y="1765"/>
                </a:cubicBezTo>
                <a:cubicBezTo>
                  <a:pt x="1254" y="1765"/>
                  <a:pt x="1254" y="1763"/>
                  <a:pt x="1253" y="1764"/>
                </a:cubicBezTo>
                <a:cubicBezTo>
                  <a:pt x="1247" y="1773"/>
                  <a:pt x="1249" y="1784"/>
                  <a:pt x="1243" y="1789"/>
                </a:cubicBezTo>
                <a:cubicBezTo>
                  <a:pt x="1235" y="1798"/>
                  <a:pt x="1218" y="1793"/>
                  <a:pt x="1213" y="1806"/>
                </a:cubicBezTo>
                <a:close/>
                <a:moveTo>
                  <a:pt x="1265" y="133"/>
                </a:moveTo>
                <a:cubicBezTo>
                  <a:pt x="1281" y="118"/>
                  <a:pt x="1243" y="87"/>
                  <a:pt x="1232" y="105"/>
                </a:cubicBezTo>
                <a:cubicBezTo>
                  <a:pt x="1233" y="105"/>
                  <a:pt x="1233" y="106"/>
                  <a:pt x="1233" y="107"/>
                </a:cubicBezTo>
                <a:cubicBezTo>
                  <a:pt x="1253" y="106"/>
                  <a:pt x="1260" y="119"/>
                  <a:pt x="1265" y="133"/>
                </a:cubicBezTo>
                <a:close/>
                <a:moveTo>
                  <a:pt x="1276" y="1735"/>
                </a:moveTo>
                <a:cubicBezTo>
                  <a:pt x="1277" y="1731"/>
                  <a:pt x="1279" y="1728"/>
                  <a:pt x="1279" y="1724"/>
                </a:cubicBezTo>
                <a:cubicBezTo>
                  <a:pt x="1274" y="1720"/>
                  <a:pt x="1264" y="1722"/>
                  <a:pt x="1264" y="1729"/>
                </a:cubicBezTo>
                <a:cubicBezTo>
                  <a:pt x="1267" y="1732"/>
                  <a:pt x="1270" y="1735"/>
                  <a:pt x="1276" y="1735"/>
                </a:cubicBezTo>
                <a:close/>
                <a:moveTo>
                  <a:pt x="1266" y="1718"/>
                </a:moveTo>
                <a:cubicBezTo>
                  <a:pt x="1272" y="1715"/>
                  <a:pt x="1284" y="1718"/>
                  <a:pt x="1285" y="1710"/>
                </a:cubicBezTo>
                <a:cubicBezTo>
                  <a:pt x="1271" y="1704"/>
                  <a:pt x="1252" y="1713"/>
                  <a:pt x="1253" y="1725"/>
                </a:cubicBezTo>
                <a:cubicBezTo>
                  <a:pt x="1258" y="1727"/>
                  <a:pt x="1260" y="1720"/>
                  <a:pt x="1266" y="1718"/>
                </a:cubicBezTo>
                <a:close/>
                <a:moveTo>
                  <a:pt x="1284" y="1779"/>
                </a:moveTo>
                <a:cubicBezTo>
                  <a:pt x="1285" y="1765"/>
                  <a:pt x="1276" y="1743"/>
                  <a:pt x="1265" y="1736"/>
                </a:cubicBezTo>
                <a:cubicBezTo>
                  <a:pt x="1250" y="1727"/>
                  <a:pt x="1220" y="1730"/>
                  <a:pt x="1217" y="1748"/>
                </a:cubicBezTo>
                <a:cubicBezTo>
                  <a:pt x="1213" y="1777"/>
                  <a:pt x="1250" y="1775"/>
                  <a:pt x="1253" y="1753"/>
                </a:cubicBezTo>
                <a:cubicBezTo>
                  <a:pt x="1280" y="1776"/>
                  <a:pt x="1246" y="1821"/>
                  <a:pt x="1210" y="1812"/>
                </a:cubicBezTo>
                <a:cubicBezTo>
                  <a:pt x="1205" y="1818"/>
                  <a:pt x="1198" y="1821"/>
                  <a:pt x="1195" y="1829"/>
                </a:cubicBezTo>
                <a:cubicBezTo>
                  <a:pt x="1237" y="1842"/>
                  <a:pt x="1281" y="1815"/>
                  <a:pt x="1284" y="1779"/>
                </a:cubicBezTo>
                <a:close/>
                <a:moveTo>
                  <a:pt x="1289" y="184"/>
                </a:moveTo>
                <a:cubicBezTo>
                  <a:pt x="1288" y="178"/>
                  <a:pt x="1289" y="171"/>
                  <a:pt x="1284" y="169"/>
                </a:cubicBezTo>
                <a:cubicBezTo>
                  <a:pt x="1267" y="169"/>
                  <a:pt x="1274" y="191"/>
                  <a:pt x="1289" y="184"/>
                </a:cubicBezTo>
                <a:close/>
                <a:moveTo>
                  <a:pt x="1296" y="192"/>
                </a:moveTo>
                <a:cubicBezTo>
                  <a:pt x="1291" y="187"/>
                  <a:pt x="1286" y="192"/>
                  <a:pt x="1281" y="191"/>
                </a:cubicBezTo>
                <a:cubicBezTo>
                  <a:pt x="1271" y="188"/>
                  <a:pt x="1270" y="177"/>
                  <a:pt x="1262" y="177"/>
                </a:cubicBezTo>
                <a:cubicBezTo>
                  <a:pt x="1261" y="177"/>
                  <a:pt x="1260" y="178"/>
                  <a:pt x="1261" y="179"/>
                </a:cubicBezTo>
                <a:cubicBezTo>
                  <a:pt x="1260" y="196"/>
                  <a:pt x="1286" y="206"/>
                  <a:pt x="1296" y="192"/>
                </a:cubicBezTo>
                <a:close/>
                <a:moveTo>
                  <a:pt x="1297" y="1699"/>
                </a:moveTo>
                <a:cubicBezTo>
                  <a:pt x="1298" y="1693"/>
                  <a:pt x="1285" y="1688"/>
                  <a:pt x="1277" y="1687"/>
                </a:cubicBezTo>
                <a:cubicBezTo>
                  <a:pt x="1244" y="1683"/>
                  <a:pt x="1230" y="1701"/>
                  <a:pt x="1226" y="1724"/>
                </a:cubicBezTo>
                <a:cubicBezTo>
                  <a:pt x="1229" y="1729"/>
                  <a:pt x="1239" y="1727"/>
                  <a:pt x="1243" y="1725"/>
                </a:cubicBezTo>
                <a:cubicBezTo>
                  <a:pt x="1249" y="1716"/>
                  <a:pt x="1256" y="1706"/>
                  <a:pt x="1271" y="1704"/>
                </a:cubicBezTo>
                <a:cubicBezTo>
                  <a:pt x="1282" y="1703"/>
                  <a:pt x="1296" y="1709"/>
                  <a:pt x="1297" y="1699"/>
                </a:cubicBezTo>
                <a:close/>
                <a:moveTo>
                  <a:pt x="1302" y="1774"/>
                </a:moveTo>
                <a:cubicBezTo>
                  <a:pt x="1297" y="1772"/>
                  <a:pt x="1296" y="1765"/>
                  <a:pt x="1289" y="1765"/>
                </a:cubicBezTo>
                <a:cubicBezTo>
                  <a:pt x="1287" y="1768"/>
                  <a:pt x="1287" y="1778"/>
                  <a:pt x="1289" y="1781"/>
                </a:cubicBezTo>
                <a:cubicBezTo>
                  <a:pt x="1296" y="1781"/>
                  <a:pt x="1301" y="1779"/>
                  <a:pt x="1302" y="1774"/>
                </a:cubicBezTo>
                <a:close/>
                <a:moveTo>
                  <a:pt x="1298" y="128"/>
                </a:moveTo>
                <a:cubicBezTo>
                  <a:pt x="1299" y="89"/>
                  <a:pt x="1253" y="65"/>
                  <a:pt x="1220" y="75"/>
                </a:cubicBezTo>
                <a:cubicBezTo>
                  <a:pt x="1222" y="82"/>
                  <a:pt x="1225" y="89"/>
                  <a:pt x="1230" y="93"/>
                </a:cubicBezTo>
                <a:cubicBezTo>
                  <a:pt x="1247" y="95"/>
                  <a:pt x="1269" y="102"/>
                  <a:pt x="1273" y="118"/>
                </a:cubicBezTo>
                <a:cubicBezTo>
                  <a:pt x="1275" y="127"/>
                  <a:pt x="1273" y="141"/>
                  <a:pt x="1263" y="143"/>
                </a:cubicBezTo>
                <a:cubicBezTo>
                  <a:pt x="1259" y="135"/>
                  <a:pt x="1248" y="132"/>
                  <a:pt x="1240" y="138"/>
                </a:cubicBezTo>
                <a:cubicBezTo>
                  <a:pt x="1226" y="167"/>
                  <a:pt x="1267" y="175"/>
                  <a:pt x="1281" y="166"/>
                </a:cubicBezTo>
                <a:cubicBezTo>
                  <a:pt x="1289" y="160"/>
                  <a:pt x="1298" y="142"/>
                  <a:pt x="1298" y="128"/>
                </a:cubicBezTo>
                <a:close/>
                <a:moveTo>
                  <a:pt x="1312" y="205"/>
                </a:moveTo>
                <a:cubicBezTo>
                  <a:pt x="1306" y="192"/>
                  <a:pt x="1294" y="204"/>
                  <a:pt x="1286" y="205"/>
                </a:cubicBezTo>
                <a:cubicBezTo>
                  <a:pt x="1261" y="206"/>
                  <a:pt x="1260" y="180"/>
                  <a:pt x="1243" y="169"/>
                </a:cubicBezTo>
                <a:lnTo>
                  <a:pt x="1241" y="169"/>
                </a:lnTo>
                <a:cubicBezTo>
                  <a:pt x="1237" y="187"/>
                  <a:pt x="1258" y="216"/>
                  <a:pt x="1272" y="220"/>
                </a:cubicBezTo>
                <a:cubicBezTo>
                  <a:pt x="1288" y="223"/>
                  <a:pt x="1304" y="215"/>
                  <a:pt x="1312" y="205"/>
                </a:cubicBezTo>
                <a:close/>
                <a:moveTo>
                  <a:pt x="1316" y="123"/>
                </a:moveTo>
                <a:cubicBezTo>
                  <a:pt x="1311" y="113"/>
                  <a:pt x="1297" y="122"/>
                  <a:pt x="1305" y="131"/>
                </a:cubicBezTo>
                <a:cubicBezTo>
                  <a:pt x="1310" y="129"/>
                  <a:pt x="1314" y="127"/>
                  <a:pt x="1316" y="123"/>
                </a:cubicBezTo>
                <a:close/>
                <a:moveTo>
                  <a:pt x="1323" y="1784"/>
                </a:moveTo>
                <a:cubicBezTo>
                  <a:pt x="1314" y="1769"/>
                  <a:pt x="1299" y="1787"/>
                  <a:pt x="1286" y="1788"/>
                </a:cubicBezTo>
                <a:cubicBezTo>
                  <a:pt x="1283" y="1791"/>
                  <a:pt x="1280" y="1799"/>
                  <a:pt x="1282" y="1804"/>
                </a:cubicBezTo>
                <a:cubicBezTo>
                  <a:pt x="1300" y="1806"/>
                  <a:pt x="1316" y="1797"/>
                  <a:pt x="1323" y="1784"/>
                </a:cubicBezTo>
                <a:close/>
                <a:moveTo>
                  <a:pt x="1312" y="1672"/>
                </a:moveTo>
                <a:cubicBezTo>
                  <a:pt x="1340" y="1665"/>
                  <a:pt x="1358" y="1681"/>
                  <a:pt x="1375" y="1691"/>
                </a:cubicBezTo>
                <a:cubicBezTo>
                  <a:pt x="1372" y="1670"/>
                  <a:pt x="1342" y="1660"/>
                  <a:pt x="1318" y="1663"/>
                </a:cubicBezTo>
                <a:cubicBezTo>
                  <a:pt x="1281" y="1617"/>
                  <a:pt x="1203" y="1633"/>
                  <a:pt x="1192" y="1693"/>
                </a:cubicBezTo>
                <a:cubicBezTo>
                  <a:pt x="1191" y="1698"/>
                  <a:pt x="1192" y="1705"/>
                  <a:pt x="1190" y="1710"/>
                </a:cubicBezTo>
                <a:cubicBezTo>
                  <a:pt x="1188" y="1715"/>
                  <a:pt x="1181" y="1716"/>
                  <a:pt x="1177" y="1721"/>
                </a:cubicBezTo>
                <a:cubicBezTo>
                  <a:pt x="1175" y="1723"/>
                  <a:pt x="1173" y="1728"/>
                  <a:pt x="1171" y="1730"/>
                </a:cubicBezTo>
                <a:cubicBezTo>
                  <a:pt x="1164" y="1741"/>
                  <a:pt x="1161" y="1748"/>
                  <a:pt x="1162" y="1766"/>
                </a:cubicBezTo>
                <a:cubicBezTo>
                  <a:pt x="1167" y="1770"/>
                  <a:pt x="1160" y="1780"/>
                  <a:pt x="1170" y="1781"/>
                </a:cubicBezTo>
                <a:cubicBezTo>
                  <a:pt x="1171" y="1754"/>
                  <a:pt x="1178" y="1727"/>
                  <a:pt x="1201" y="1718"/>
                </a:cubicBezTo>
                <a:cubicBezTo>
                  <a:pt x="1197" y="1676"/>
                  <a:pt x="1231" y="1641"/>
                  <a:pt x="1276" y="1648"/>
                </a:cubicBezTo>
                <a:cubicBezTo>
                  <a:pt x="1293" y="1650"/>
                  <a:pt x="1301" y="1661"/>
                  <a:pt x="1312" y="1672"/>
                </a:cubicBezTo>
                <a:close/>
                <a:moveTo>
                  <a:pt x="1302" y="113"/>
                </a:moveTo>
                <a:cubicBezTo>
                  <a:pt x="1313" y="116"/>
                  <a:pt x="1333" y="129"/>
                  <a:pt x="1341" y="114"/>
                </a:cubicBezTo>
                <a:cubicBezTo>
                  <a:pt x="1334" y="103"/>
                  <a:pt x="1313" y="88"/>
                  <a:pt x="1296" y="98"/>
                </a:cubicBezTo>
                <a:cubicBezTo>
                  <a:pt x="1297" y="104"/>
                  <a:pt x="1299" y="108"/>
                  <a:pt x="1302" y="113"/>
                </a:cubicBezTo>
                <a:close/>
                <a:moveTo>
                  <a:pt x="1388" y="167"/>
                </a:moveTo>
                <a:cubicBezTo>
                  <a:pt x="1386" y="143"/>
                  <a:pt x="1318" y="139"/>
                  <a:pt x="1323" y="168"/>
                </a:cubicBezTo>
                <a:cubicBezTo>
                  <a:pt x="1333" y="168"/>
                  <a:pt x="1334" y="158"/>
                  <a:pt x="1342" y="156"/>
                </a:cubicBezTo>
                <a:cubicBezTo>
                  <a:pt x="1362" y="152"/>
                  <a:pt x="1374" y="167"/>
                  <a:pt x="1388" y="167"/>
                </a:cubicBezTo>
                <a:close/>
                <a:moveTo>
                  <a:pt x="1369" y="1741"/>
                </a:moveTo>
                <a:cubicBezTo>
                  <a:pt x="1357" y="1736"/>
                  <a:pt x="1345" y="1754"/>
                  <a:pt x="1327" y="1747"/>
                </a:cubicBezTo>
                <a:cubicBezTo>
                  <a:pt x="1323" y="1745"/>
                  <a:pt x="1323" y="1739"/>
                  <a:pt x="1316" y="1740"/>
                </a:cubicBezTo>
                <a:cubicBezTo>
                  <a:pt x="1310" y="1765"/>
                  <a:pt x="1364" y="1762"/>
                  <a:pt x="1369" y="1741"/>
                </a:cubicBezTo>
                <a:close/>
                <a:moveTo>
                  <a:pt x="1362" y="244"/>
                </a:moveTo>
                <a:cubicBezTo>
                  <a:pt x="1377" y="239"/>
                  <a:pt x="1388" y="232"/>
                  <a:pt x="1394" y="216"/>
                </a:cubicBezTo>
                <a:cubicBezTo>
                  <a:pt x="1379" y="219"/>
                  <a:pt x="1369" y="239"/>
                  <a:pt x="1349" y="239"/>
                </a:cubicBezTo>
                <a:cubicBezTo>
                  <a:pt x="1343" y="239"/>
                  <a:pt x="1337" y="235"/>
                  <a:pt x="1330" y="234"/>
                </a:cubicBezTo>
                <a:cubicBezTo>
                  <a:pt x="1311" y="258"/>
                  <a:pt x="1270" y="272"/>
                  <a:pt x="1241" y="252"/>
                </a:cubicBezTo>
                <a:cubicBezTo>
                  <a:pt x="1223" y="239"/>
                  <a:pt x="1212" y="218"/>
                  <a:pt x="1213" y="192"/>
                </a:cubicBezTo>
                <a:cubicBezTo>
                  <a:pt x="1202" y="183"/>
                  <a:pt x="1187" y="175"/>
                  <a:pt x="1185" y="156"/>
                </a:cubicBezTo>
                <a:cubicBezTo>
                  <a:pt x="1183" y="144"/>
                  <a:pt x="1194" y="132"/>
                  <a:pt x="1187" y="122"/>
                </a:cubicBezTo>
                <a:lnTo>
                  <a:pt x="1186" y="122"/>
                </a:lnTo>
                <a:cubicBezTo>
                  <a:pt x="1171" y="140"/>
                  <a:pt x="1175" y="163"/>
                  <a:pt x="1185" y="179"/>
                </a:cubicBezTo>
                <a:cubicBezTo>
                  <a:pt x="1190" y="187"/>
                  <a:pt x="1199" y="190"/>
                  <a:pt x="1202" y="198"/>
                </a:cubicBezTo>
                <a:cubicBezTo>
                  <a:pt x="1206" y="210"/>
                  <a:pt x="1204" y="220"/>
                  <a:pt x="1208" y="229"/>
                </a:cubicBezTo>
                <a:cubicBezTo>
                  <a:pt x="1220" y="256"/>
                  <a:pt x="1269" y="288"/>
                  <a:pt x="1308" y="267"/>
                </a:cubicBezTo>
                <a:cubicBezTo>
                  <a:pt x="1317" y="261"/>
                  <a:pt x="1324" y="247"/>
                  <a:pt x="1335" y="245"/>
                </a:cubicBezTo>
                <a:cubicBezTo>
                  <a:pt x="1344" y="243"/>
                  <a:pt x="1353" y="246"/>
                  <a:pt x="1362" y="244"/>
                </a:cubicBezTo>
                <a:close/>
                <a:moveTo>
                  <a:pt x="1396" y="1743"/>
                </a:moveTo>
                <a:cubicBezTo>
                  <a:pt x="1389" y="1744"/>
                  <a:pt x="1384" y="1742"/>
                  <a:pt x="1378" y="1742"/>
                </a:cubicBezTo>
                <a:cubicBezTo>
                  <a:pt x="1366" y="1755"/>
                  <a:pt x="1350" y="1767"/>
                  <a:pt x="1324" y="1762"/>
                </a:cubicBezTo>
                <a:cubicBezTo>
                  <a:pt x="1317" y="1754"/>
                  <a:pt x="1304" y="1748"/>
                  <a:pt x="1308" y="1733"/>
                </a:cubicBezTo>
                <a:cubicBezTo>
                  <a:pt x="1333" y="1740"/>
                  <a:pt x="1336" y="1702"/>
                  <a:pt x="1312" y="1702"/>
                </a:cubicBezTo>
                <a:cubicBezTo>
                  <a:pt x="1294" y="1701"/>
                  <a:pt x="1277" y="1725"/>
                  <a:pt x="1284" y="1745"/>
                </a:cubicBezTo>
                <a:cubicBezTo>
                  <a:pt x="1289" y="1764"/>
                  <a:pt x="1322" y="1784"/>
                  <a:pt x="1351" y="1779"/>
                </a:cubicBezTo>
                <a:cubicBezTo>
                  <a:pt x="1358" y="1778"/>
                  <a:pt x="1369" y="1773"/>
                  <a:pt x="1375" y="1768"/>
                </a:cubicBezTo>
                <a:cubicBezTo>
                  <a:pt x="1384" y="1763"/>
                  <a:pt x="1394" y="1756"/>
                  <a:pt x="1396" y="1743"/>
                </a:cubicBezTo>
                <a:close/>
                <a:moveTo>
                  <a:pt x="1375" y="1678"/>
                </a:moveTo>
                <a:cubicBezTo>
                  <a:pt x="1383" y="1687"/>
                  <a:pt x="1386" y="1707"/>
                  <a:pt x="1405" y="1696"/>
                </a:cubicBezTo>
                <a:cubicBezTo>
                  <a:pt x="1400" y="1668"/>
                  <a:pt x="1378" y="1645"/>
                  <a:pt x="1348" y="1642"/>
                </a:cubicBezTo>
                <a:cubicBezTo>
                  <a:pt x="1344" y="1642"/>
                  <a:pt x="1337" y="1643"/>
                  <a:pt x="1332" y="1642"/>
                </a:cubicBezTo>
                <a:cubicBezTo>
                  <a:pt x="1327" y="1641"/>
                  <a:pt x="1321" y="1634"/>
                  <a:pt x="1317" y="1631"/>
                </a:cubicBezTo>
                <a:cubicBezTo>
                  <a:pt x="1302" y="1619"/>
                  <a:pt x="1282" y="1609"/>
                  <a:pt x="1257" y="1610"/>
                </a:cubicBezTo>
                <a:cubicBezTo>
                  <a:pt x="1206" y="1611"/>
                  <a:pt x="1172" y="1649"/>
                  <a:pt x="1171" y="1699"/>
                </a:cubicBezTo>
                <a:cubicBezTo>
                  <a:pt x="1156" y="1710"/>
                  <a:pt x="1142" y="1734"/>
                  <a:pt x="1139" y="1755"/>
                </a:cubicBezTo>
                <a:cubicBezTo>
                  <a:pt x="1136" y="1771"/>
                  <a:pt x="1145" y="1801"/>
                  <a:pt x="1155" y="1801"/>
                </a:cubicBezTo>
                <a:cubicBezTo>
                  <a:pt x="1171" y="1800"/>
                  <a:pt x="1158" y="1775"/>
                  <a:pt x="1157" y="1766"/>
                </a:cubicBezTo>
                <a:cubicBezTo>
                  <a:pt x="1156" y="1752"/>
                  <a:pt x="1161" y="1733"/>
                  <a:pt x="1168" y="1724"/>
                </a:cubicBezTo>
                <a:cubicBezTo>
                  <a:pt x="1173" y="1716"/>
                  <a:pt x="1181" y="1716"/>
                  <a:pt x="1185" y="1706"/>
                </a:cubicBezTo>
                <a:cubicBezTo>
                  <a:pt x="1187" y="1701"/>
                  <a:pt x="1186" y="1695"/>
                  <a:pt x="1187" y="1690"/>
                </a:cubicBezTo>
                <a:cubicBezTo>
                  <a:pt x="1198" y="1644"/>
                  <a:pt x="1254" y="1611"/>
                  <a:pt x="1302" y="1642"/>
                </a:cubicBezTo>
                <a:cubicBezTo>
                  <a:pt x="1308" y="1646"/>
                  <a:pt x="1312" y="1654"/>
                  <a:pt x="1319" y="1657"/>
                </a:cubicBezTo>
                <a:cubicBezTo>
                  <a:pt x="1326" y="1659"/>
                  <a:pt x="1334" y="1657"/>
                  <a:pt x="1342" y="1658"/>
                </a:cubicBezTo>
                <a:cubicBezTo>
                  <a:pt x="1356" y="1660"/>
                  <a:pt x="1369" y="1670"/>
                  <a:pt x="1375" y="1678"/>
                </a:cubicBezTo>
                <a:close/>
                <a:moveTo>
                  <a:pt x="1397" y="1639"/>
                </a:moveTo>
                <a:cubicBezTo>
                  <a:pt x="1403" y="1638"/>
                  <a:pt x="1409" y="1642"/>
                  <a:pt x="1411" y="1635"/>
                </a:cubicBezTo>
                <a:cubicBezTo>
                  <a:pt x="1398" y="1630"/>
                  <a:pt x="1373" y="1627"/>
                  <a:pt x="1370" y="1644"/>
                </a:cubicBezTo>
                <a:cubicBezTo>
                  <a:pt x="1379" y="1647"/>
                  <a:pt x="1388" y="1640"/>
                  <a:pt x="1397" y="1639"/>
                </a:cubicBezTo>
                <a:close/>
                <a:moveTo>
                  <a:pt x="1397" y="166"/>
                </a:moveTo>
                <a:cubicBezTo>
                  <a:pt x="1401" y="163"/>
                  <a:pt x="1412" y="166"/>
                  <a:pt x="1415" y="162"/>
                </a:cubicBezTo>
                <a:cubicBezTo>
                  <a:pt x="1402" y="133"/>
                  <a:pt x="1365" y="113"/>
                  <a:pt x="1325" y="125"/>
                </a:cubicBezTo>
                <a:cubicBezTo>
                  <a:pt x="1313" y="134"/>
                  <a:pt x="1293" y="144"/>
                  <a:pt x="1292" y="163"/>
                </a:cubicBezTo>
                <a:cubicBezTo>
                  <a:pt x="1290" y="183"/>
                  <a:pt x="1306" y="202"/>
                  <a:pt x="1333" y="200"/>
                </a:cubicBezTo>
                <a:cubicBezTo>
                  <a:pt x="1352" y="194"/>
                  <a:pt x="1342" y="166"/>
                  <a:pt x="1320" y="177"/>
                </a:cubicBezTo>
                <a:cubicBezTo>
                  <a:pt x="1307" y="158"/>
                  <a:pt x="1329" y="143"/>
                  <a:pt x="1350" y="143"/>
                </a:cubicBezTo>
                <a:cubicBezTo>
                  <a:pt x="1372" y="142"/>
                  <a:pt x="1389" y="156"/>
                  <a:pt x="1397" y="166"/>
                </a:cubicBezTo>
                <a:close/>
                <a:moveTo>
                  <a:pt x="1412" y="1540"/>
                </a:moveTo>
                <a:cubicBezTo>
                  <a:pt x="1413" y="1536"/>
                  <a:pt x="1415" y="1533"/>
                  <a:pt x="1413" y="1529"/>
                </a:cubicBezTo>
                <a:cubicBezTo>
                  <a:pt x="1403" y="1520"/>
                  <a:pt x="1377" y="1539"/>
                  <a:pt x="1377" y="1520"/>
                </a:cubicBezTo>
                <a:cubicBezTo>
                  <a:pt x="1380" y="1514"/>
                  <a:pt x="1393" y="1518"/>
                  <a:pt x="1395" y="1511"/>
                </a:cubicBezTo>
                <a:cubicBezTo>
                  <a:pt x="1386" y="1491"/>
                  <a:pt x="1365" y="1499"/>
                  <a:pt x="1362" y="1514"/>
                </a:cubicBezTo>
                <a:cubicBezTo>
                  <a:pt x="1360" y="1523"/>
                  <a:pt x="1366" y="1531"/>
                  <a:pt x="1365" y="1541"/>
                </a:cubicBezTo>
                <a:cubicBezTo>
                  <a:pt x="1365" y="1546"/>
                  <a:pt x="1358" y="1551"/>
                  <a:pt x="1357" y="1556"/>
                </a:cubicBezTo>
                <a:cubicBezTo>
                  <a:pt x="1353" y="1570"/>
                  <a:pt x="1356" y="1581"/>
                  <a:pt x="1346" y="1585"/>
                </a:cubicBezTo>
                <a:cubicBezTo>
                  <a:pt x="1333" y="1588"/>
                  <a:pt x="1315" y="1580"/>
                  <a:pt x="1323" y="1567"/>
                </a:cubicBezTo>
                <a:cubicBezTo>
                  <a:pt x="1327" y="1568"/>
                  <a:pt x="1333" y="1571"/>
                  <a:pt x="1336" y="1568"/>
                </a:cubicBezTo>
                <a:cubicBezTo>
                  <a:pt x="1355" y="1537"/>
                  <a:pt x="1299" y="1547"/>
                  <a:pt x="1305" y="1575"/>
                </a:cubicBezTo>
                <a:cubicBezTo>
                  <a:pt x="1293" y="1583"/>
                  <a:pt x="1265" y="1580"/>
                  <a:pt x="1262" y="1595"/>
                </a:cubicBezTo>
                <a:cubicBezTo>
                  <a:pt x="1280" y="1593"/>
                  <a:pt x="1299" y="1600"/>
                  <a:pt x="1310" y="1591"/>
                </a:cubicBezTo>
                <a:cubicBezTo>
                  <a:pt x="1324" y="1604"/>
                  <a:pt x="1352" y="1603"/>
                  <a:pt x="1366" y="1590"/>
                </a:cubicBezTo>
                <a:cubicBezTo>
                  <a:pt x="1385" y="1612"/>
                  <a:pt x="1415" y="1573"/>
                  <a:pt x="1394" y="1567"/>
                </a:cubicBezTo>
                <a:cubicBezTo>
                  <a:pt x="1385" y="1565"/>
                  <a:pt x="1386" y="1574"/>
                  <a:pt x="1378" y="1578"/>
                </a:cubicBezTo>
                <a:cubicBezTo>
                  <a:pt x="1359" y="1558"/>
                  <a:pt x="1389" y="1537"/>
                  <a:pt x="1412" y="1540"/>
                </a:cubicBezTo>
                <a:close/>
                <a:moveTo>
                  <a:pt x="1403" y="249"/>
                </a:moveTo>
                <a:cubicBezTo>
                  <a:pt x="1414" y="239"/>
                  <a:pt x="1421" y="228"/>
                  <a:pt x="1424" y="210"/>
                </a:cubicBezTo>
                <a:cubicBezTo>
                  <a:pt x="1398" y="201"/>
                  <a:pt x="1397" y="228"/>
                  <a:pt x="1381" y="239"/>
                </a:cubicBezTo>
                <a:cubicBezTo>
                  <a:pt x="1368" y="248"/>
                  <a:pt x="1358" y="251"/>
                  <a:pt x="1338" y="248"/>
                </a:cubicBezTo>
                <a:cubicBezTo>
                  <a:pt x="1326" y="259"/>
                  <a:pt x="1311" y="274"/>
                  <a:pt x="1289" y="277"/>
                </a:cubicBezTo>
                <a:cubicBezTo>
                  <a:pt x="1263" y="280"/>
                  <a:pt x="1244" y="270"/>
                  <a:pt x="1226" y="261"/>
                </a:cubicBezTo>
                <a:cubicBezTo>
                  <a:pt x="1220" y="249"/>
                  <a:pt x="1211" y="245"/>
                  <a:pt x="1205" y="233"/>
                </a:cubicBezTo>
                <a:cubicBezTo>
                  <a:pt x="1200" y="223"/>
                  <a:pt x="1202" y="211"/>
                  <a:pt x="1197" y="199"/>
                </a:cubicBezTo>
                <a:cubicBezTo>
                  <a:pt x="1194" y="190"/>
                  <a:pt x="1182" y="183"/>
                  <a:pt x="1177" y="172"/>
                </a:cubicBezTo>
                <a:cubicBezTo>
                  <a:pt x="1169" y="157"/>
                  <a:pt x="1173" y="143"/>
                  <a:pt x="1172" y="125"/>
                </a:cubicBezTo>
                <a:cubicBezTo>
                  <a:pt x="1184" y="126"/>
                  <a:pt x="1191" y="103"/>
                  <a:pt x="1176" y="101"/>
                </a:cubicBezTo>
                <a:cubicBezTo>
                  <a:pt x="1150" y="118"/>
                  <a:pt x="1148" y="163"/>
                  <a:pt x="1163" y="190"/>
                </a:cubicBezTo>
                <a:cubicBezTo>
                  <a:pt x="1167" y="197"/>
                  <a:pt x="1176" y="201"/>
                  <a:pt x="1179" y="209"/>
                </a:cubicBezTo>
                <a:cubicBezTo>
                  <a:pt x="1182" y="215"/>
                  <a:pt x="1180" y="223"/>
                  <a:pt x="1182" y="229"/>
                </a:cubicBezTo>
                <a:cubicBezTo>
                  <a:pt x="1198" y="271"/>
                  <a:pt x="1245" y="308"/>
                  <a:pt x="1305" y="294"/>
                </a:cubicBezTo>
                <a:cubicBezTo>
                  <a:pt x="1322" y="290"/>
                  <a:pt x="1329" y="276"/>
                  <a:pt x="1343" y="271"/>
                </a:cubicBezTo>
                <a:cubicBezTo>
                  <a:pt x="1356" y="267"/>
                  <a:pt x="1369" y="268"/>
                  <a:pt x="1380" y="264"/>
                </a:cubicBezTo>
                <a:cubicBezTo>
                  <a:pt x="1386" y="262"/>
                  <a:pt x="1397" y="255"/>
                  <a:pt x="1403" y="249"/>
                </a:cubicBezTo>
                <a:close/>
                <a:moveTo>
                  <a:pt x="1424" y="269"/>
                </a:moveTo>
                <a:cubicBezTo>
                  <a:pt x="1412" y="273"/>
                  <a:pt x="1396" y="263"/>
                  <a:pt x="1388" y="265"/>
                </a:cubicBezTo>
                <a:cubicBezTo>
                  <a:pt x="1389" y="279"/>
                  <a:pt x="1423" y="281"/>
                  <a:pt x="1424" y="269"/>
                </a:cubicBezTo>
                <a:close/>
                <a:moveTo>
                  <a:pt x="1426" y="383"/>
                </a:moveTo>
                <a:cubicBezTo>
                  <a:pt x="1426" y="377"/>
                  <a:pt x="1422" y="375"/>
                  <a:pt x="1420" y="370"/>
                </a:cubicBezTo>
                <a:cubicBezTo>
                  <a:pt x="1393" y="381"/>
                  <a:pt x="1365" y="342"/>
                  <a:pt x="1394" y="332"/>
                </a:cubicBezTo>
                <a:cubicBezTo>
                  <a:pt x="1394" y="347"/>
                  <a:pt x="1408" y="355"/>
                  <a:pt x="1417" y="342"/>
                </a:cubicBezTo>
                <a:cubicBezTo>
                  <a:pt x="1417" y="333"/>
                  <a:pt x="1416" y="325"/>
                  <a:pt x="1410" y="321"/>
                </a:cubicBezTo>
                <a:cubicBezTo>
                  <a:pt x="1399" y="313"/>
                  <a:pt x="1386" y="321"/>
                  <a:pt x="1374" y="321"/>
                </a:cubicBezTo>
                <a:cubicBezTo>
                  <a:pt x="1366" y="320"/>
                  <a:pt x="1359" y="312"/>
                  <a:pt x="1350" y="310"/>
                </a:cubicBezTo>
                <a:cubicBezTo>
                  <a:pt x="1334" y="307"/>
                  <a:pt x="1327" y="318"/>
                  <a:pt x="1316" y="318"/>
                </a:cubicBezTo>
                <a:cubicBezTo>
                  <a:pt x="1312" y="318"/>
                  <a:pt x="1307" y="315"/>
                  <a:pt x="1303" y="315"/>
                </a:cubicBezTo>
                <a:cubicBezTo>
                  <a:pt x="1293" y="314"/>
                  <a:pt x="1284" y="318"/>
                  <a:pt x="1277" y="324"/>
                </a:cubicBezTo>
                <a:cubicBezTo>
                  <a:pt x="1283" y="334"/>
                  <a:pt x="1291" y="326"/>
                  <a:pt x="1303" y="330"/>
                </a:cubicBezTo>
                <a:cubicBezTo>
                  <a:pt x="1316" y="334"/>
                  <a:pt x="1316" y="351"/>
                  <a:pt x="1323" y="359"/>
                </a:cubicBezTo>
                <a:cubicBezTo>
                  <a:pt x="1338" y="377"/>
                  <a:pt x="1367" y="359"/>
                  <a:pt x="1344" y="346"/>
                </a:cubicBezTo>
                <a:cubicBezTo>
                  <a:pt x="1339" y="344"/>
                  <a:pt x="1338" y="351"/>
                  <a:pt x="1334" y="348"/>
                </a:cubicBezTo>
                <a:cubicBezTo>
                  <a:pt x="1329" y="341"/>
                  <a:pt x="1332" y="330"/>
                  <a:pt x="1338" y="328"/>
                </a:cubicBezTo>
                <a:cubicBezTo>
                  <a:pt x="1366" y="312"/>
                  <a:pt x="1367" y="364"/>
                  <a:pt x="1378" y="375"/>
                </a:cubicBezTo>
                <a:cubicBezTo>
                  <a:pt x="1369" y="389"/>
                  <a:pt x="1380" y="411"/>
                  <a:pt x="1395" y="408"/>
                </a:cubicBezTo>
                <a:cubicBezTo>
                  <a:pt x="1399" y="407"/>
                  <a:pt x="1404" y="403"/>
                  <a:pt x="1403" y="398"/>
                </a:cubicBezTo>
                <a:cubicBezTo>
                  <a:pt x="1402" y="392"/>
                  <a:pt x="1395" y="394"/>
                  <a:pt x="1392" y="388"/>
                </a:cubicBezTo>
                <a:cubicBezTo>
                  <a:pt x="1397" y="378"/>
                  <a:pt x="1419" y="391"/>
                  <a:pt x="1426" y="383"/>
                </a:cubicBezTo>
                <a:close/>
                <a:moveTo>
                  <a:pt x="1439" y="1537"/>
                </a:moveTo>
                <a:cubicBezTo>
                  <a:pt x="1440" y="1523"/>
                  <a:pt x="1412" y="1521"/>
                  <a:pt x="1417" y="1544"/>
                </a:cubicBezTo>
                <a:cubicBezTo>
                  <a:pt x="1426" y="1547"/>
                  <a:pt x="1438" y="1544"/>
                  <a:pt x="1439" y="1537"/>
                </a:cubicBezTo>
                <a:close/>
                <a:moveTo>
                  <a:pt x="1440" y="385"/>
                </a:moveTo>
                <a:cubicBezTo>
                  <a:pt x="1458" y="381"/>
                  <a:pt x="1451" y="362"/>
                  <a:pt x="1440" y="355"/>
                </a:cubicBezTo>
                <a:cubicBezTo>
                  <a:pt x="1436" y="360"/>
                  <a:pt x="1427" y="360"/>
                  <a:pt x="1424" y="365"/>
                </a:cubicBezTo>
                <a:cubicBezTo>
                  <a:pt x="1428" y="373"/>
                  <a:pt x="1431" y="382"/>
                  <a:pt x="1440" y="385"/>
                </a:cubicBezTo>
                <a:close/>
                <a:moveTo>
                  <a:pt x="1444" y="1645"/>
                </a:moveTo>
                <a:cubicBezTo>
                  <a:pt x="1449" y="1593"/>
                  <a:pt x="1357" y="1594"/>
                  <a:pt x="1343" y="1636"/>
                </a:cubicBezTo>
                <a:cubicBezTo>
                  <a:pt x="1357" y="1644"/>
                  <a:pt x="1363" y="1636"/>
                  <a:pt x="1373" y="1631"/>
                </a:cubicBezTo>
                <a:cubicBezTo>
                  <a:pt x="1390" y="1622"/>
                  <a:pt x="1408" y="1621"/>
                  <a:pt x="1418" y="1636"/>
                </a:cubicBezTo>
                <a:cubicBezTo>
                  <a:pt x="1413" y="1642"/>
                  <a:pt x="1406" y="1646"/>
                  <a:pt x="1406" y="1655"/>
                </a:cubicBezTo>
                <a:cubicBezTo>
                  <a:pt x="1407" y="1661"/>
                  <a:pt x="1415" y="1668"/>
                  <a:pt x="1423" y="1668"/>
                </a:cubicBezTo>
                <a:cubicBezTo>
                  <a:pt x="1434" y="1669"/>
                  <a:pt x="1443" y="1656"/>
                  <a:pt x="1444" y="1645"/>
                </a:cubicBezTo>
                <a:close/>
                <a:moveTo>
                  <a:pt x="1392" y="305"/>
                </a:moveTo>
                <a:cubicBezTo>
                  <a:pt x="1427" y="308"/>
                  <a:pt x="1462" y="288"/>
                  <a:pt x="1458" y="255"/>
                </a:cubicBezTo>
                <a:cubicBezTo>
                  <a:pt x="1455" y="232"/>
                  <a:pt x="1420" y="229"/>
                  <a:pt x="1419" y="252"/>
                </a:cubicBezTo>
                <a:cubicBezTo>
                  <a:pt x="1419" y="261"/>
                  <a:pt x="1427" y="263"/>
                  <a:pt x="1433" y="269"/>
                </a:cubicBezTo>
                <a:cubicBezTo>
                  <a:pt x="1424" y="286"/>
                  <a:pt x="1391" y="284"/>
                  <a:pt x="1381" y="269"/>
                </a:cubicBezTo>
                <a:cubicBezTo>
                  <a:pt x="1372" y="269"/>
                  <a:pt x="1362" y="270"/>
                  <a:pt x="1359" y="277"/>
                </a:cubicBezTo>
                <a:cubicBezTo>
                  <a:pt x="1362" y="283"/>
                  <a:pt x="1366" y="287"/>
                  <a:pt x="1361" y="293"/>
                </a:cubicBezTo>
                <a:cubicBezTo>
                  <a:pt x="1368" y="296"/>
                  <a:pt x="1363" y="303"/>
                  <a:pt x="1363" y="307"/>
                </a:cubicBezTo>
                <a:cubicBezTo>
                  <a:pt x="1370" y="307"/>
                  <a:pt x="1370" y="301"/>
                  <a:pt x="1374" y="299"/>
                </a:cubicBezTo>
                <a:cubicBezTo>
                  <a:pt x="1383" y="298"/>
                  <a:pt x="1386" y="302"/>
                  <a:pt x="1392" y="305"/>
                </a:cubicBezTo>
                <a:close/>
                <a:moveTo>
                  <a:pt x="1473" y="1478"/>
                </a:moveTo>
                <a:cubicBezTo>
                  <a:pt x="1474" y="1469"/>
                  <a:pt x="1468" y="1457"/>
                  <a:pt x="1467" y="1446"/>
                </a:cubicBezTo>
                <a:cubicBezTo>
                  <a:pt x="1452" y="1439"/>
                  <a:pt x="1433" y="1455"/>
                  <a:pt x="1442" y="1473"/>
                </a:cubicBezTo>
                <a:cubicBezTo>
                  <a:pt x="1453" y="1470"/>
                  <a:pt x="1465" y="1476"/>
                  <a:pt x="1473" y="1478"/>
                </a:cubicBezTo>
                <a:close/>
                <a:moveTo>
                  <a:pt x="1481" y="437"/>
                </a:moveTo>
                <a:cubicBezTo>
                  <a:pt x="1470" y="436"/>
                  <a:pt x="1455" y="442"/>
                  <a:pt x="1444" y="434"/>
                </a:cubicBezTo>
                <a:cubicBezTo>
                  <a:pt x="1441" y="456"/>
                  <a:pt x="1458" y="478"/>
                  <a:pt x="1481" y="470"/>
                </a:cubicBezTo>
                <a:cubicBezTo>
                  <a:pt x="1477" y="458"/>
                  <a:pt x="1476" y="448"/>
                  <a:pt x="1481" y="437"/>
                </a:cubicBezTo>
                <a:close/>
                <a:moveTo>
                  <a:pt x="1487" y="1534"/>
                </a:moveTo>
                <a:cubicBezTo>
                  <a:pt x="1484" y="1528"/>
                  <a:pt x="1477" y="1517"/>
                  <a:pt x="1474" y="1506"/>
                </a:cubicBezTo>
                <a:cubicBezTo>
                  <a:pt x="1466" y="1508"/>
                  <a:pt x="1452" y="1517"/>
                  <a:pt x="1450" y="1503"/>
                </a:cubicBezTo>
                <a:cubicBezTo>
                  <a:pt x="1456" y="1503"/>
                  <a:pt x="1458" y="1506"/>
                  <a:pt x="1465" y="1505"/>
                </a:cubicBezTo>
                <a:cubicBezTo>
                  <a:pt x="1485" y="1490"/>
                  <a:pt x="1455" y="1466"/>
                  <a:pt x="1438" y="1482"/>
                </a:cubicBezTo>
                <a:cubicBezTo>
                  <a:pt x="1424" y="1476"/>
                  <a:pt x="1404" y="1481"/>
                  <a:pt x="1398" y="1493"/>
                </a:cubicBezTo>
                <a:cubicBezTo>
                  <a:pt x="1402" y="1495"/>
                  <a:pt x="1406" y="1498"/>
                  <a:pt x="1411" y="1500"/>
                </a:cubicBezTo>
                <a:cubicBezTo>
                  <a:pt x="1424" y="1513"/>
                  <a:pt x="1440" y="1533"/>
                  <a:pt x="1460" y="1537"/>
                </a:cubicBezTo>
                <a:cubicBezTo>
                  <a:pt x="1467" y="1539"/>
                  <a:pt x="1480" y="1539"/>
                  <a:pt x="1487" y="1534"/>
                </a:cubicBezTo>
                <a:close/>
                <a:moveTo>
                  <a:pt x="1480" y="1560"/>
                </a:moveTo>
                <a:cubicBezTo>
                  <a:pt x="1484" y="1557"/>
                  <a:pt x="1487" y="1553"/>
                  <a:pt x="1486" y="1544"/>
                </a:cubicBezTo>
                <a:cubicBezTo>
                  <a:pt x="1471" y="1543"/>
                  <a:pt x="1459" y="1540"/>
                  <a:pt x="1446" y="1539"/>
                </a:cubicBezTo>
                <a:cubicBezTo>
                  <a:pt x="1430" y="1549"/>
                  <a:pt x="1434" y="1579"/>
                  <a:pt x="1419" y="1589"/>
                </a:cubicBezTo>
                <a:cubicBezTo>
                  <a:pt x="1435" y="1612"/>
                  <a:pt x="1462" y="1586"/>
                  <a:pt x="1479" y="1580"/>
                </a:cubicBezTo>
                <a:cubicBezTo>
                  <a:pt x="1481" y="1573"/>
                  <a:pt x="1479" y="1568"/>
                  <a:pt x="1475" y="1564"/>
                </a:cubicBezTo>
                <a:cubicBezTo>
                  <a:pt x="1468" y="1561"/>
                  <a:pt x="1462" y="1566"/>
                  <a:pt x="1459" y="1566"/>
                </a:cubicBezTo>
                <a:cubicBezTo>
                  <a:pt x="1458" y="1555"/>
                  <a:pt x="1474" y="1555"/>
                  <a:pt x="1480" y="1560"/>
                </a:cubicBezTo>
                <a:close/>
                <a:moveTo>
                  <a:pt x="1492" y="1598"/>
                </a:moveTo>
                <a:cubicBezTo>
                  <a:pt x="1489" y="1593"/>
                  <a:pt x="1488" y="1586"/>
                  <a:pt x="1482" y="1583"/>
                </a:cubicBezTo>
                <a:cubicBezTo>
                  <a:pt x="1477" y="1590"/>
                  <a:pt x="1465" y="1588"/>
                  <a:pt x="1464" y="1596"/>
                </a:cubicBezTo>
                <a:cubicBezTo>
                  <a:pt x="1463" y="1603"/>
                  <a:pt x="1473" y="1612"/>
                  <a:pt x="1480" y="1616"/>
                </a:cubicBezTo>
                <a:cubicBezTo>
                  <a:pt x="1485" y="1611"/>
                  <a:pt x="1489" y="1605"/>
                  <a:pt x="1492" y="1598"/>
                </a:cubicBezTo>
                <a:close/>
                <a:moveTo>
                  <a:pt x="1463" y="1649"/>
                </a:moveTo>
                <a:cubicBezTo>
                  <a:pt x="1489" y="1668"/>
                  <a:pt x="1515" y="1624"/>
                  <a:pt x="1493" y="1606"/>
                </a:cubicBezTo>
                <a:cubicBezTo>
                  <a:pt x="1483" y="1614"/>
                  <a:pt x="1493" y="1633"/>
                  <a:pt x="1480" y="1635"/>
                </a:cubicBezTo>
                <a:cubicBezTo>
                  <a:pt x="1472" y="1636"/>
                  <a:pt x="1475" y="1629"/>
                  <a:pt x="1465" y="1629"/>
                </a:cubicBezTo>
                <a:cubicBezTo>
                  <a:pt x="1458" y="1632"/>
                  <a:pt x="1461" y="1643"/>
                  <a:pt x="1463" y="1649"/>
                </a:cubicBezTo>
                <a:close/>
                <a:moveTo>
                  <a:pt x="1483" y="398"/>
                </a:moveTo>
                <a:cubicBezTo>
                  <a:pt x="1486" y="383"/>
                  <a:pt x="1498" y="378"/>
                  <a:pt x="1508" y="371"/>
                </a:cubicBezTo>
                <a:cubicBezTo>
                  <a:pt x="1465" y="353"/>
                  <a:pt x="1443" y="401"/>
                  <a:pt x="1416" y="417"/>
                </a:cubicBezTo>
                <a:cubicBezTo>
                  <a:pt x="1417" y="428"/>
                  <a:pt x="1434" y="425"/>
                  <a:pt x="1446" y="427"/>
                </a:cubicBezTo>
                <a:cubicBezTo>
                  <a:pt x="1459" y="430"/>
                  <a:pt x="1469" y="440"/>
                  <a:pt x="1479" y="427"/>
                </a:cubicBezTo>
                <a:cubicBezTo>
                  <a:pt x="1487" y="415"/>
                  <a:pt x="1477" y="391"/>
                  <a:pt x="1460" y="406"/>
                </a:cubicBezTo>
                <a:cubicBezTo>
                  <a:pt x="1457" y="414"/>
                  <a:pt x="1467" y="414"/>
                  <a:pt x="1464" y="418"/>
                </a:cubicBezTo>
                <a:cubicBezTo>
                  <a:pt x="1456" y="418"/>
                  <a:pt x="1454" y="411"/>
                  <a:pt x="1455" y="407"/>
                </a:cubicBezTo>
                <a:cubicBezTo>
                  <a:pt x="1456" y="395"/>
                  <a:pt x="1472" y="394"/>
                  <a:pt x="1483" y="398"/>
                </a:cubicBezTo>
                <a:close/>
                <a:moveTo>
                  <a:pt x="1502" y="357"/>
                </a:moveTo>
                <a:cubicBezTo>
                  <a:pt x="1502" y="354"/>
                  <a:pt x="1499" y="353"/>
                  <a:pt x="1498" y="351"/>
                </a:cubicBezTo>
                <a:cubicBezTo>
                  <a:pt x="1491" y="351"/>
                  <a:pt x="1486" y="357"/>
                  <a:pt x="1479" y="356"/>
                </a:cubicBezTo>
                <a:cubicBezTo>
                  <a:pt x="1464" y="354"/>
                  <a:pt x="1463" y="329"/>
                  <a:pt x="1478" y="332"/>
                </a:cubicBezTo>
                <a:cubicBezTo>
                  <a:pt x="1476" y="336"/>
                  <a:pt x="1471" y="337"/>
                  <a:pt x="1471" y="344"/>
                </a:cubicBezTo>
                <a:cubicBezTo>
                  <a:pt x="1496" y="371"/>
                  <a:pt x="1506" y="305"/>
                  <a:pt x="1467" y="316"/>
                </a:cubicBezTo>
                <a:cubicBezTo>
                  <a:pt x="1464" y="312"/>
                  <a:pt x="1462" y="308"/>
                  <a:pt x="1458" y="305"/>
                </a:cubicBezTo>
                <a:cubicBezTo>
                  <a:pt x="1446" y="304"/>
                  <a:pt x="1435" y="305"/>
                  <a:pt x="1432" y="314"/>
                </a:cubicBezTo>
                <a:cubicBezTo>
                  <a:pt x="1435" y="319"/>
                  <a:pt x="1438" y="321"/>
                  <a:pt x="1441" y="326"/>
                </a:cubicBezTo>
                <a:cubicBezTo>
                  <a:pt x="1448" y="340"/>
                  <a:pt x="1447" y="368"/>
                  <a:pt x="1459" y="370"/>
                </a:cubicBezTo>
                <a:cubicBezTo>
                  <a:pt x="1466" y="371"/>
                  <a:pt x="1479" y="363"/>
                  <a:pt x="1489" y="361"/>
                </a:cubicBezTo>
                <a:cubicBezTo>
                  <a:pt x="1495" y="360"/>
                  <a:pt x="1498" y="363"/>
                  <a:pt x="1502" y="357"/>
                </a:cubicBezTo>
                <a:close/>
                <a:moveTo>
                  <a:pt x="1511" y="310"/>
                </a:moveTo>
                <a:cubicBezTo>
                  <a:pt x="1505" y="302"/>
                  <a:pt x="1500" y="294"/>
                  <a:pt x="1488" y="292"/>
                </a:cubicBezTo>
                <a:cubicBezTo>
                  <a:pt x="1485" y="298"/>
                  <a:pt x="1481" y="305"/>
                  <a:pt x="1483" y="313"/>
                </a:cubicBezTo>
                <a:cubicBezTo>
                  <a:pt x="1492" y="314"/>
                  <a:pt x="1494" y="321"/>
                  <a:pt x="1501" y="324"/>
                </a:cubicBezTo>
                <a:cubicBezTo>
                  <a:pt x="1506" y="321"/>
                  <a:pt x="1508" y="316"/>
                  <a:pt x="1511" y="310"/>
                </a:cubicBezTo>
                <a:close/>
                <a:moveTo>
                  <a:pt x="1517" y="302"/>
                </a:moveTo>
                <a:cubicBezTo>
                  <a:pt x="1523" y="284"/>
                  <a:pt x="1511" y="260"/>
                  <a:pt x="1496" y="253"/>
                </a:cubicBezTo>
                <a:cubicBezTo>
                  <a:pt x="1486" y="248"/>
                  <a:pt x="1472" y="252"/>
                  <a:pt x="1472" y="263"/>
                </a:cubicBezTo>
                <a:cubicBezTo>
                  <a:pt x="1472" y="273"/>
                  <a:pt x="1486" y="277"/>
                  <a:pt x="1494" y="270"/>
                </a:cubicBezTo>
                <a:cubicBezTo>
                  <a:pt x="1506" y="276"/>
                  <a:pt x="1500" y="300"/>
                  <a:pt x="1517" y="302"/>
                </a:cubicBezTo>
                <a:close/>
                <a:moveTo>
                  <a:pt x="1512" y="1517"/>
                </a:moveTo>
                <a:cubicBezTo>
                  <a:pt x="1527" y="1519"/>
                  <a:pt x="1533" y="1512"/>
                  <a:pt x="1536" y="1503"/>
                </a:cubicBezTo>
                <a:cubicBezTo>
                  <a:pt x="1534" y="1480"/>
                  <a:pt x="1504" y="1480"/>
                  <a:pt x="1480" y="1483"/>
                </a:cubicBezTo>
                <a:cubicBezTo>
                  <a:pt x="1478" y="1500"/>
                  <a:pt x="1482" y="1520"/>
                  <a:pt x="1490" y="1529"/>
                </a:cubicBezTo>
                <a:cubicBezTo>
                  <a:pt x="1498" y="1534"/>
                  <a:pt x="1512" y="1533"/>
                  <a:pt x="1513" y="1524"/>
                </a:cubicBezTo>
                <a:cubicBezTo>
                  <a:pt x="1509" y="1519"/>
                  <a:pt x="1493" y="1509"/>
                  <a:pt x="1505" y="1502"/>
                </a:cubicBezTo>
                <a:cubicBezTo>
                  <a:pt x="1507" y="1508"/>
                  <a:pt x="1508" y="1514"/>
                  <a:pt x="1512" y="1517"/>
                </a:cubicBezTo>
                <a:close/>
                <a:moveTo>
                  <a:pt x="1487" y="427"/>
                </a:moveTo>
                <a:cubicBezTo>
                  <a:pt x="1514" y="433"/>
                  <a:pt x="1545" y="422"/>
                  <a:pt x="1540" y="399"/>
                </a:cubicBezTo>
                <a:cubicBezTo>
                  <a:pt x="1532" y="410"/>
                  <a:pt x="1507" y="423"/>
                  <a:pt x="1503" y="400"/>
                </a:cubicBezTo>
                <a:cubicBezTo>
                  <a:pt x="1506" y="397"/>
                  <a:pt x="1507" y="393"/>
                  <a:pt x="1515" y="394"/>
                </a:cubicBezTo>
                <a:cubicBezTo>
                  <a:pt x="1514" y="399"/>
                  <a:pt x="1508" y="398"/>
                  <a:pt x="1510" y="405"/>
                </a:cubicBezTo>
                <a:cubicBezTo>
                  <a:pt x="1527" y="416"/>
                  <a:pt x="1537" y="389"/>
                  <a:pt x="1523" y="379"/>
                </a:cubicBezTo>
                <a:cubicBezTo>
                  <a:pt x="1496" y="372"/>
                  <a:pt x="1482" y="400"/>
                  <a:pt x="1487" y="427"/>
                </a:cubicBezTo>
                <a:close/>
                <a:moveTo>
                  <a:pt x="1541" y="1494"/>
                </a:moveTo>
                <a:cubicBezTo>
                  <a:pt x="1548" y="1443"/>
                  <a:pt x="1505" y="1434"/>
                  <a:pt x="1488" y="1403"/>
                </a:cubicBezTo>
                <a:lnTo>
                  <a:pt x="1485" y="1403"/>
                </a:lnTo>
                <a:cubicBezTo>
                  <a:pt x="1482" y="1407"/>
                  <a:pt x="1476" y="1417"/>
                  <a:pt x="1475" y="1426"/>
                </a:cubicBezTo>
                <a:cubicBezTo>
                  <a:pt x="1475" y="1430"/>
                  <a:pt x="1478" y="1436"/>
                  <a:pt x="1478" y="1441"/>
                </a:cubicBezTo>
                <a:cubicBezTo>
                  <a:pt x="1477" y="1446"/>
                  <a:pt x="1473" y="1451"/>
                  <a:pt x="1473" y="1456"/>
                </a:cubicBezTo>
                <a:cubicBezTo>
                  <a:pt x="1473" y="1476"/>
                  <a:pt x="1494" y="1485"/>
                  <a:pt x="1506" y="1473"/>
                </a:cubicBezTo>
                <a:cubicBezTo>
                  <a:pt x="1510" y="1465"/>
                  <a:pt x="1508" y="1455"/>
                  <a:pt x="1501" y="1455"/>
                </a:cubicBezTo>
                <a:cubicBezTo>
                  <a:pt x="1494" y="1454"/>
                  <a:pt x="1495" y="1462"/>
                  <a:pt x="1489" y="1462"/>
                </a:cubicBezTo>
                <a:cubicBezTo>
                  <a:pt x="1491" y="1438"/>
                  <a:pt x="1523" y="1454"/>
                  <a:pt x="1512" y="1475"/>
                </a:cubicBezTo>
                <a:cubicBezTo>
                  <a:pt x="1525" y="1478"/>
                  <a:pt x="1532" y="1487"/>
                  <a:pt x="1541" y="1494"/>
                </a:cubicBezTo>
                <a:close/>
                <a:moveTo>
                  <a:pt x="1529" y="1600"/>
                </a:moveTo>
                <a:cubicBezTo>
                  <a:pt x="1535" y="1593"/>
                  <a:pt x="1544" y="1587"/>
                  <a:pt x="1542" y="1577"/>
                </a:cubicBezTo>
                <a:cubicBezTo>
                  <a:pt x="1539" y="1561"/>
                  <a:pt x="1497" y="1556"/>
                  <a:pt x="1509" y="1583"/>
                </a:cubicBezTo>
                <a:cubicBezTo>
                  <a:pt x="1511" y="1587"/>
                  <a:pt x="1517" y="1584"/>
                  <a:pt x="1519" y="1586"/>
                </a:cubicBezTo>
                <a:cubicBezTo>
                  <a:pt x="1518" y="1588"/>
                  <a:pt x="1516" y="1589"/>
                  <a:pt x="1513" y="1590"/>
                </a:cubicBezTo>
                <a:cubicBezTo>
                  <a:pt x="1495" y="1587"/>
                  <a:pt x="1504" y="1565"/>
                  <a:pt x="1512" y="1557"/>
                </a:cubicBezTo>
                <a:cubicBezTo>
                  <a:pt x="1509" y="1551"/>
                  <a:pt x="1508" y="1544"/>
                  <a:pt x="1503" y="1541"/>
                </a:cubicBezTo>
                <a:cubicBezTo>
                  <a:pt x="1468" y="1554"/>
                  <a:pt x="1502" y="1601"/>
                  <a:pt x="1508" y="1627"/>
                </a:cubicBezTo>
                <a:cubicBezTo>
                  <a:pt x="1521" y="1624"/>
                  <a:pt x="1529" y="1615"/>
                  <a:pt x="1529" y="1600"/>
                </a:cubicBezTo>
                <a:close/>
                <a:moveTo>
                  <a:pt x="1498" y="503"/>
                </a:moveTo>
                <a:cubicBezTo>
                  <a:pt x="1513" y="475"/>
                  <a:pt x="1563" y="463"/>
                  <a:pt x="1546" y="417"/>
                </a:cubicBezTo>
                <a:cubicBezTo>
                  <a:pt x="1535" y="422"/>
                  <a:pt x="1528" y="429"/>
                  <a:pt x="1517" y="433"/>
                </a:cubicBezTo>
                <a:cubicBezTo>
                  <a:pt x="1519" y="440"/>
                  <a:pt x="1522" y="446"/>
                  <a:pt x="1520" y="456"/>
                </a:cubicBezTo>
                <a:cubicBezTo>
                  <a:pt x="1518" y="463"/>
                  <a:pt x="1498" y="468"/>
                  <a:pt x="1498" y="455"/>
                </a:cubicBezTo>
                <a:cubicBezTo>
                  <a:pt x="1502" y="457"/>
                  <a:pt x="1507" y="460"/>
                  <a:pt x="1512" y="457"/>
                </a:cubicBezTo>
                <a:cubicBezTo>
                  <a:pt x="1523" y="430"/>
                  <a:pt x="1488" y="429"/>
                  <a:pt x="1483" y="445"/>
                </a:cubicBezTo>
                <a:cubicBezTo>
                  <a:pt x="1480" y="456"/>
                  <a:pt x="1488" y="460"/>
                  <a:pt x="1488" y="470"/>
                </a:cubicBezTo>
                <a:cubicBezTo>
                  <a:pt x="1488" y="475"/>
                  <a:pt x="1483" y="480"/>
                  <a:pt x="1483" y="486"/>
                </a:cubicBezTo>
                <a:cubicBezTo>
                  <a:pt x="1484" y="495"/>
                  <a:pt x="1488" y="502"/>
                  <a:pt x="1498" y="503"/>
                </a:cubicBezTo>
                <a:close/>
                <a:moveTo>
                  <a:pt x="1525" y="1433"/>
                </a:moveTo>
                <a:cubicBezTo>
                  <a:pt x="1526" y="1453"/>
                  <a:pt x="1561" y="1442"/>
                  <a:pt x="1548" y="1424"/>
                </a:cubicBezTo>
                <a:cubicBezTo>
                  <a:pt x="1539" y="1422"/>
                  <a:pt x="1531" y="1428"/>
                  <a:pt x="1525" y="1433"/>
                </a:cubicBezTo>
                <a:close/>
                <a:moveTo>
                  <a:pt x="1560" y="333"/>
                </a:moveTo>
                <a:cubicBezTo>
                  <a:pt x="1563" y="318"/>
                  <a:pt x="1553" y="314"/>
                  <a:pt x="1544" y="310"/>
                </a:cubicBezTo>
                <a:cubicBezTo>
                  <a:pt x="1545" y="294"/>
                  <a:pt x="1539" y="285"/>
                  <a:pt x="1525" y="284"/>
                </a:cubicBezTo>
                <a:cubicBezTo>
                  <a:pt x="1525" y="316"/>
                  <a:pt x="1481" y="340"/>
                  <a:pt x="1516" y="365"/>
                </a:cubicBezTo>
                <a:cubicBezTo>
                  <a:pt x="1518" y="358"/>
                  <a:pt x="1522" y="351"/>
                  <a:pt x="1525" y="344"/>
                </a:cubicBezTo>
                <a:cubicBezTo>
                  <a:pt x="1515" y="335"/>
                  <a:pt x="1530" y="316"/>
                  <a:pt x="1540" y="328"/>
                </a:cubicBezTo>
                <a:cubicBezTo>
                  <a:pt x="1538" y="330"/>
                  <a:pt x="1531" y="327"/>
                  <a:pt x="1529" y="330"/>
                </a:cubicBezTo>
                <a:cubicBezTo>
                  <a:pt x="1530" y="333"/>
                  <a:pt x="1529" y="338"/>
                  <a:pt x="1531" y="340"/>
                </a:cubicBezTo>
                <a:cubicBezTo>
                  <a:pt x="1541" y="338"/>
                  <a:pt x="1554" y="339"/>
                  <a:pt x="1560" y="333"/>
                </a:cubicBezTo>
                <a:close/>
                <a:moveTo>
                  <a:pt x="1563" y="488"/>
                </a:moveTo>
                <a:cubicBezTo>
                  <a:pt x="1565" y="477"/>
                  <a:pt x="1558" y="466"/>
                  <a:pt x="1546" y="465"/>
                </a:cubicBezTo>
                <a:cubicBezTo>
                  <a:pt x="1541" y="470"/>
                  <a:pt x="1535" y="472"/>
                  <a:pt x="1533" y="478"/>
                </a:cubicBezTo>
                <a:cubicBezTo>
                  <a:pt x="1539" y="485"/>
                  <a:pt x="1552" y="489"/>
                  <a:pt x="1563" y="488"/>
                </a:cubicBezTo>
                <a:close/>
                <a:moveTo>
                  <a:pt x="1567" y="1564"/>
                </a:moveTo>
                <a:cubicBezTo>
                  <a:pt x="1574" y="1537"/>
                  <a:pt x="1562" y="1502"/>
                  <a:pt x="1538" y="1514"/>
                </a:cubicBezTo>
                <a:cubicBezTo>
                  <a:pt x="1539" y="1521"/>
                  <a:pt x="1547" y="1528"/>
                  <a:pt x="1544" y="1537"/>
                </a:cubicBezTo>
                <a:cubicBezTo>
                  <a:pt x="1543" y="1541"/>
                  <a:pt x="1538" y="1546"/>
                  <a:pt x="1534" y="1544"/>
                </a:cubicBezTo>
                <a:cubicBezTo>
                  <a:pt x="1536" y="1538"/>
                  <a:pt x="1541" y="1538"/>
                  <a:pt x="1541" y="1532"/>
                </a:cubicBezTo>
                <a:cubicBezTo>
                  <a:pt x="1540" y="1514"/>
                  <a:pt x="1513" y="1525"/>
                  <a:pt x="1511" y="1537"/>
                </a:cubicBezTo>
                <a:cubicBezTo>
                  <a:pt x="1508" y="1562"/>
                  <a:pt x="1539" y="1569"/>
                  <a:pt x="1567" y="1564"/>
                </a:cubicBezTo>
                <a:close/>
                <a:moveTo>
                  <a:pt x="1552" y="396"/>
                </a:moveTo>
                <a:cubicBezTo>
                  <a:pt x="1573" y="395"/>
                  <a:pt x="1579" y="368"/>
                  <a:pt x="1579" y="346"/>
                </a:cubicBezTo>
                <a:cubicBezTo>
                  <a:pt x="1558" y="338"/>
                  <a:pt x="1516" y="344"/>
                  <a:pt x="1526" y="370"/>
                </a:cubicBezTo>
                <a:cubicBezTo>
                  <a:pt x="1535" y="368"/>
                  <a:pt x="1539" y="359"/>
                  <a:pt x="1551" y="363"/>
                </a:cubicBezTo>
                <a:cubicBezTo>
                  <a:pt x="1553" y="367"/>
                  <a:pt x="1559" y="374"/>
                  <a:pt x="1552" y="377"/>
                </a:cubicBezTo>
                <a:cubicBezTo>
                  <a:pt x="1550" y="374"/>
                  <a:pt x="1551" y="368"/>
                  <a:pt x="1546" y="368"/>
                </a:cubicBezTo>
                <a:cubicBezTo>
                  <a:pt x="1523" y="373"/>
                  <a:pt x="1534" y="398"/>
                  <a:pt x="1552" y="396"/>
                </a:cubicBezTo>
                <a:close/>
                <a:moveTo>
                  <a:pt x="1603" y="1443"/>
                </a:moveTo>
                <a:cubicBezTo>
                  <a:pt x="1602" y="1436"/>
                  <a:pt x="1602" y="1426"/>
                  <a:pt x="1598" y="1420"/>
                </a:cubicBezTo>
                <a:cubicBezTo>
                  <a:pt x="1596" y="1420"/>
                  <a:pt x="1595" y="1418"/>
                  <a:pt x="1591" y="1419"/>
                </a:cubicBezTo>
                <a:cubicBezTo>
                  <a:pt x="1589" y="1422"/>
                  <a:pt x="1587" y="1425"/>
                  <a:pt x="1586" y="1429"/>
                </a:cubicBezTo>
                <a:cubicBezTo>
                  <a:pt x="1576" y="1445"/>
                  <a:pt x="1552" y="1439"/>
                  <a:pt x="1539" y="1451"/>
                </a:cubicBezTo>
                <a:cubicBezTo>
                  <a:pt x="1540" y="1458"/>
                  <a:pt x="1545" y="1464"/>
                  <a:pt x="1547" y="1473"/>
                </a:cubicBezTo>
                <a:cubicBezTo>
                  <a:pt x="1548" y="1479"/>
                  <a:pt x="1544" y="1490"/>
                  <a:pt x="1552" y="1490"/>
                </a:cubicBezTo>
                <a:cubicBezTo>
                  <a:pt x="1560" y="1488"/>
                  <a:pt x="1552" y="1481"/>
                  <a:pt x="1552" y="1474"/>
                </a:cubicBezTo>
                <a:cubicBezTo>
                  <a:pt x="1553" y="1465"/>
                  <a:pt x="1561" y="1456"/>
                  <a:pt x="1571" y="1462"/>
                </a:cubicBezTo>
                <a:cubicBezTo>
                  <a:pt x="1566" y="1464"/>
                  <a:pt x="1560" y="1465"/>
                  <a:pt x="1558" y="1470"/>
                </a:cubicBezTo>
                <a:cubicBezTo>
                  <a:pt x="1558" y="1477"/>
                  <a:pt x="1560" y="1482"/>
                  <a:pt x="1563" y="1486"/>
                </a:cubicBezTo>
                <a:cubicBezTo>
                  <a:pt x="1579" y="1490"/>
                  <a:pt x="1592" y="1483"/>
                  <a:pt x="1596" y="1471"/>
                </a:cubicBezTo>
                <a:cubicBezTo>
                  <a:pt x="1599" y="1461"/>
                  <a:pt x="1595" y="1450"/>
                  <a:pt x="1603" y="1443"/>
                </a:cubicBezTo>
                <a:close/>
                <a:moveTo>
                  <a:pt x="1601" y="490"/>
                </a:moveTo>
                <a:cubicBezTo>
                  <a:pt x="1611" y="478"/>
                  <a:pt x="1604" y="462"/>
                  <a:pt x="1597" y="453"/>
                </a:cubicBezTo>
                <a:cubicBezTo>
                  <a:pt x="1616" y="422"/>
                  <a:pt x="1560" y="416"/>
                  <a:pt x="1567" y="442"/>
                </a:cubicBezTo>
                <a:cubicBezTo>
                  <a:pt x="1569" y="450"/>
                  <a:pt x="1579" y="448"/>
                  <a:pt x="1585" y="450"/>
                </a:cubicBezTo>
                <a:cubicBezTo>
                  <a:pt x="1584" y="452"/>
                  <a:pt x="1583" y="453"/>
                  <a:pt x="1583" y="455"/>
                </a:cubicBezTo>
                <a:cubicBezTo>
                  <a:pt x="1562" y="459"/>
                  <a:pt x="1557" y="433"/>
                  <a:pt x="1569" y="422"/>
                </a:cubicBezTo>
                <a:cubicBezTo>
                  <a:pt x="1565" y="418"/>
                  <a:pt x="1558" y="415"/>
                  <a:pt x="1554" y="416"/>
                </a:cubicBezTo>
                <a:cubicBezTo>
                  <a:pt x="1553" y="429"/>
                  <a:pt x="1557" y="443"/>
                  <a:pt x="1551" y="456"/>
                </a:cubicBezTo>
                <a:cubicBezTo>
                  <a:pt x="1556" y="470"/>
                  <a:pt x="1572" y="473"/>
                  <a:pt x="1585" y="479"/>
                </a:cubicBezTo>
                <a:cubicBezTo>
                  <a:pt x="1591" y="483"/>
                  <a:pt x="1594" y="491"/>
                  <a:pt x="1601" y="490"/>
                </a:cubicBezTo>
                <a:close/>
                <a:moveTo>
                  <a:pt x="1591" y="1373"/>
                </a:moveTo>
                <a:cubicBezTo>
                  <a:pt x="1603" y="1362"/>
                  <a:pt x="1609" y="1354"/>
                  <a:pt x="1606" y="1338"/>
                </a:cubicBezTo>
                <a:cubicBezTo>
                  <a:pt x="1604" y="1325"/>
                  <a:pt x="1591" y="1317"/>
                  <a:pt x="1590" y="1305"/>
                </a:cubicBezTo>
                <a:cubicBezTo>
                  <a:pt x="1590" y="1299"/>
                  <a:pt x="1595" y="1294"/>
                  <a:pt x="1595" y="1289"/>
                </a:cubicBezTo>
                <a:cubicBezTo>
                  <a:pt x="1592" y="1283"/>
                  <a:pt x="1592" y="1277"/>
                  <a:pt x="1591" y="1270"/>
                </a:cubicBezTo>
                <a:lnTo>
                  <a:pt x="1588" y="1270"/>
                </a:lnTo>
                <a:cubicBezTo>
                  <a:pt x="1580" y="1276"/>
                  <a:pt x="1577" y="1290"/>
                  <a:pt x="1571" y="1305"/>
                </a:cubicBezTo>
                <a:cubicBezTo>
                  <a:pt x="1567" y="1315"/>
                  <a:pt x="1552" y="1316"/>
                  <a:pt x="1549" y="1321"/>
                </a:cubicBezTo>
                <a:cubicBezTo>
                  <a:pt x="1537" y="1341"/>
                  <a:pt x="1562" y="1365"/>
                  <a:pt x="1572" y="1344"/>
                </a:cubicBezTo>
                <a:cubicBezTo>
                  <a:pt x="1572" y="1339"/>
                  <a:pt x="1568" y="1337"/>
                  <a:pt x="1567" y="1332"/>
                </a:cubicBezTo>
                <a:cubicBezTo>
                  <a:pt x="1570" y="1329"/>
                  <a:pt x="1574" y="1327"/>
                  <a:pt x="1579" y="1326"/>
                </a:cubicBezTo>
                <a:cubicBezTo>
                  <a:pt x="1585" y="1331"/>
                  <a:pt x="1591" y="1337"/>
                  <a:pt x="1589" y="1350"/>
                </a:cubicBezTo>
                <a:cubicBezTo>
                  <a:pt x="1586" y="1354"/>
                  <a:pt x="1577" y="1364"/>
                  <a:pt x="1569" y="1366"/>
                </a:cubicBezTo>
                <a:cubicBezTo>
                  <a:pt x="1566" y="1367"/>
                  <a:pt x="1562" y="1365"/>
                  <a:pt x="1558" y="1365"/>
                </a:cubicBezTo>
                <a:cubicBezTo>
                  <a:pt x="1551" y="1366"/>
                  <a:pt x="1545" y="1372"/>
                  <a:pt x="1539" y="1373"/>
                </a:cubicBezTo>
                <a:cubicBezTo>
                  <a:pt x="1531" y="1374"/>
                  <a:pt x="1525" y="1370"/>
                  <a:pt x="1519" y="1370"/>
                </a:cubicBezTo>
                <a:cubicBezTo>
                  <a:pt x="1508" y="1369"/>
                  <a:pt x="1499" y="1376"/>
                  <a:pt x="1497" y="1383"/>
                </a:cubicBezTo>
                <a:cubicBezTo>
                  <a:pt x="1496" y="1392"/>
                  <a:pt x="1499" y="1397"/>
                  <a:pt x="1504" y="1398"/>
                </a:cubicBezTo>
                <a:cubicBezTo>
                  <a:pt x="1516" y="1401"/>
                  <a:pt x="1511" y="1390"/>
                  <a:pt x="1520" y="1388"/>
                </a:cubicBezTo>
                <a:cubicBezTo>
                  <a:pt x="1527" y="1399"/>
                  <a:pt x="1512" y="1414"/>
                  <a:pt x="1521" y="1426"/>
                </a:cubicBezTo>
                <a:cubicBezTo>
                  <a:pt x="1527" y="1425"/>
                  <a:pt x="1532" y="1424"/>
                  <a:pt x="1534" y="1419"/>
                </a:cubicBezTo>
                <a:cubicBezTo>
                  <a:pt x="1535" y="1413"/>
                  <a:pt x="1535" y="1403"/>
                  <a:pt x="1540" y="1396"/>
                </a:cubicBezTo>
                <a:cubicBezTo>
                  <a:pt x="1547" y="1386"/>
                  <a:pt x="1573" y="1373"/>
                  <a:pt x="1578" y="1392"/>
                </a:cubicBezTo>
                <a:cubicBezTo>
                  <a:pt x="1565" y="1390"/>
                  <a:pt x="1559" y="1405"/>
                  <a:pt x="1569" y="1410"/>
                </a:cubicBezTo>
                <a:cubicBezTo>
                  <a:pt x="1582" y="1417"/>
                  <a:pt x="1608" y="1389"/>
                  <a:pt x="1591" y="1373"/>
                </a:cubicBezTo>
                <a:close/>
                <a:moveTo>
                  <a:pt x="1608" y="444"/>
                </a:moveTo>
                <a:cubicBezTo>
                  <a:pt x="1632" y="443"/>
                  <a:pt x="1617" y="409"/>
                  <a:pt x="1598" y="421"/>
                </a:cubicBezTo>
                <a:cubicBezTo>
                  <a:pt x="1600" y="430"/>
                  <a:pt x="1607" y="434"/>
                  <a:pt x="1608" y="444"/>
                </a:cubicBezTo>
                <a:close/>
                <a:moveTo>
                  <a:pt x="1609" y="584"/>
                </a:moveTo>
                <a:cubicBezTo>
                  <a:pt x="1614" y="568"/>
                  <a:pt x="1606" y="558"/>
                  <a:pt x="1597" y="546"/>
                </a:cubicBezTo>
                <a:cubicBezTo>
                  <a:pt x="1621" y="520"/>
                  <a:pt x="1567" y="484"/>
                  <a:pt x="1572" y="526"/>
                </a:cubicBezTo>
                <a:cubicBezTo>
                  <a:pt x="1575" y="529"/>
                  <a:pt x="1584" y="526"/>
                  <a:pt x="1587" y="529"/>
                </a:cubicBezTo>
                <a:cubicBezTo>
                  <a:pt x="1587" y="535"/>
                  <a:pt x="1581" y="543"/>
                  <a:pt x="1574" y="544"/>
                </a:cubicBezTo>
                <a:cubicBezTo>
                  <a:pt x="1553" y="547"/>
                  <a:pt x="1539" y="514"/>
                  <a:pt x="1548" y="493"/>
                </a:cubicBezTo>
                <a:cubicBezTo>
                  <a:pt x="1519" y="483"/>
                  <a:pt x="1538" y="530"/>
                  <a:pt x="1528" y="536"/>
                </a:cubicBezTo>
                <a:cubicBezTo>
                  <a:pt x="1524" y="531"/>
                  <a:pt x="1521" y="521"/>
                  <a:pt x="1511" y="526"/>
                </a:cubicBezTo>
                <a:cubicBezTo>
                  <a:pt x="1502" y="549"/>
                  <a:pt x="1532" y="557"/>
                  <a:pt x="1544" y="545"/>
                </a:cubicBezTo>
                <a:cubicBezTo>
                  <a:pt x="1553" y="561"/>
                  <a:pt x="1598" y="552"/>
                  <a:pt x="1595" y="577"/>
                </a:cubicBezTo>
                <a:cubicBezTo>
                  <a:pt x="1594" y="585"/>
                  <a:pt x="1586" y="588"/>
                  <a:pt x="1578" y="591"/>
                </a:cubicBezTo>
                <a:cubicBezTo>
                  <a:pt x="1572" y="588"/>
                  <a:pt x="1574" y="579"/>
                  <a:pt x="1571" y="573"/>
                </a:cubicBezTo>
                <a:cubicBezTo>
                  <a:pt x="1567" y="572"/>
                  <a:pt x="1559" y="571"/>
                  <a:pt x="1556" y="573"/>
                </a:cubicBezTo>
                <a:cubicBezTo>
                  <a:pt x="1548" y="597"/>
                  <a:pt x="1572" y="595"/>
                  <a:pt x="1580" y="604"/>
                </a:cubicBezTo>
                <a:cubicBezTo>
                  <a:pt x="1588" y="614"/>
                  <a:pt x="1578" y="634"/>
                  <a:pt x="1590" y="642"/>
                </a:cubicBezTo>
                <a:cubicBezTo>
                  <a:pt x="1594" y="635"/>
                  <a:pt x="1601" y="629"/>
                  <a:pt x="1602" y="618"/>
                </a:cubicBezTo>
                <a:cubicBezTo>
                  <a:pt x="1603" y="611"/>
                  <a:pt x="1598" y="604"/>
                  <a:pt x="1600" y="598"/>
                </a:cubicBezTo>
                <a:cubicBezTo>
                  <a:pt x="1600" y="592"/>
                  <a:pt x="1607" y="589"/>
                  <a:pt x="1609" y="584"/>
                </a:cubicBezTo>
                <a:close/>
                <a:moveTo>
                  <a:pt x="1627" y="1510"/>
                </a:moveTo>
                <a:cubicBezTo>
                  <a:pt x="1616" y="1509"/>
                  <a:pt x="1609" y="1503"/>
                  <a:pt x="1597" y="1503"/>
                </a:cubicBezTo>
                <a:cubicBezTo>
                  <a:pt x="1587" y="1493"/>
                  <a:pt x="1552" y="1486"/>
                  <a:pt x="1543" y="1503"/>
                </a:cubicBezTo>
                <a:cubicBezTo>
                  <a:pt x="1549" y="1508"/>
                  <a:pt x="1560" y="1510"/>
                  <a:pt x="1565" y="1516"/>
                </a:cubicBezTo>
                <a:cubicBezTo>
                  <a:pt x="1574" y="1505"/>
                  <a:pt x="1601" y="1515"/>
                  <a:pt x="1588" y="1528"/>
                </a:cubicBezTo>
                <a:cubicBezTo>
                  <a:pt x="1588" y="1517"/>
                  <a:pt x="1577" y="1511"/>
                  <a:pt x="1570" y="1519"/>
                </a:cubicBezTo>
                <a:cubicBezTo>
                  <a:pt x="1569" y="1528"/>
                  <a:pt x="1573" y="1531"/>
                  <a:pt x="1572" y="1540"/>
                </a:cubicBezTo>
                <a:cubicBezTo>
                  <a:pt x="1576" y="1546"/>
                  <a:pt x="1588" y="1547"/>
                  <a:pt x="1596" y="1543"/>
                </a:cubicBezTo>
                <a:cubicBezTo>
                  <a:pt x="1600" y="1525"/>
                  <a:pt x="1627" y="1531"/>
                  <a:pt x="1627" y="1510"/>
                </a:cubicBezTo>
                <a:close/>
                <a:moveTo>
                  <a:pt x="1587" y="1492"/>
                </a:moveTo>
                <a:cubicBezTo>
                  <a:pt x="1596" y="1501"/>
                  <a:pt x="1615" y="1495"/>
                  <a:pt x="1614" y="1481"/>
                </a:cubicBezTo>
                <a:cubicBezTo>
                  <a:pt x="1603" y="1472"/>
                  <a:pt x="1591" y="1481"/>
                  <a:pt x="1587" y="1492"/>
                </a:cubicBezTo>
                <a:close/>
                <a:moveTo>
                  <a:pt x="1632" y="402"/>
                </a:moveTo>
                <a:cubicBezTo>
                  <a:pt x="1633" y="390"/>
                  <a:pt x="1620" y="379"/>
                  <a:pt x="1606" y="382"/>
                </a:cubicBezTo>
                <a:cubicBezTo>
                  <a:pt x="1599" y="365"/>
                  <a:pt x="1575" y="371"/>
                  <a:pt x="1575" y="386"/>
                </a:cubicBezTo>
                <a:cubicBezTo>
                  <a:pt x="1575" y="401"/>
                  <a:pt x="1590" y="395"/>
                  <a:pt x="1595" y="392"/>
                </a:cubicBezTo>
                <a:cubicBezTo>
                  <a:pt x="1594" y="408"/>
                  <a:pt x="1574" y="401"/>
                  <a:pt x="1567" y="395"/>
                </a:cubicBezTo>
                <a:cubicBezTo>
                  <a:pt x="1563" y="398"/>
                  <a:pt x="1556" y="399"/>
                  <a:pt x="1554" y="405"/>
                </a:cubicBezTo>
                <a:cubicBezTo>
                  <a:pt x="1570" y="431"/>
                  <a:pt x="1610" y="410"/>
                  <a:pt x="1632" y="402"/>
                </a:cubicBezTo>
                <a:close/>
                <a:moveTo>
                  <a:pt x="1643" y="1415"/>
                </a:moveTo>
                <a:cubicBezTo>
                  <a:pt x="1644" y="1404"/>
                  <a:pt x="1639" y="1387"/>
                  <a:pt x="1642" y="1377"/>
                </a:cubicBezTo>
                <a:cubicBezTo>
                  <a:pt x="1629" y="1379"/>
                  <a:pt x="1630" y="1413"/>
                  <a:pt x="1643" y="1415"/>
                </a:cubicBezTo>
                <a:close/>
                <a:moveTo>
                  <a:pt x="1654" y="499"/>
                </a:moveTo>
                <a:cubicBezTo>
                  <a:pt x="1636" y="495"/>
                  <a:pt x="1640" y="532"/>
                  <a:pt x="1651" y="536"/>
                </a:cubicBezTo>
                <a:cubicBezTo>
                  <a:pt x="1658" y="527"/>
                  <a:pt x="1647" y="512"/>
                  <a:pt x="1654" y="499"/>
                </a:cubicBezTo>
                <a:close/>
                <a:moveTo>
                  <a:pt x="1611" y="1502"/>
                </a:moveTo>
                <a:cubicBezTo>
                  <a:pt x="1636" y="1510"/>
                  <a:pt x="1661" y="1492"/>
                  <a:pt x="1656" y="1465"/>
                </a:cubicBezTo>
                <a:cubicBezTo>
                  <a:pt x="1644" y="1452"/>
                  <a:pt x="1624" y="1468"/>
                  <a:pt x="1640" y="1479"/>
                </a:cubicBezTo>
                <a:cubicBezTo>
                  <a:pt x="1634" y="1490"/>
                  <a:pt x="1610" y="1483"/>
                  <a:pt x="1611" y="1502"/>
                </a:cubicBezTo>
                <a:close/>
                <a:moveTo>
                  <a:pt x="1657" y="449"/>
                </a:moveTo>
                <a:cubicBezTo>
                  <a:pt x="1678" y="428"/>
                  <a:pt x="1633" y="394"/>
                  <a:pt x="1617" y="417"/>
                </a:cubicBezTo>
                <a:cubicBezTo>
                  <a:pt x="1623" y="425"/>
                  <a:pt x="1642" y="420"/>
                  <a:pt x="1646" y="430"/>
                </a:cubicBezTo>
                <a:cubicBezTo>
                  <a:pt x="1638" y="438"/>
                  <a:pt x="1644" y="450"/>
                  <a:pt x="1657" y="449"/>
                </a:cubicBezTo>
                <a:close/>
                <a:moveTo>
                  <a:pt x="1672" y="1431"/>
                </a:moveTo>
                <a:cubicBezTo>
                  <a:pt x="1677" y="1406"/>
                  <a:pt x="1647" y="1407"/>
                  <a:pt x="1640" y="1420"/>
                </a:cubicBezTo>
                <a:cubicBezTo>
                  <a:pt x="1624" y="1411"/>
                  <a:pt x="1628" y="1382"/>
                  <a:pt x="1639" y="1369"/>
                </a:cubicBezTo>
                <a:cubicBezTo>
                  <a:pt x="1637" y="1363"/>
                  <a:pt x="1634" y="1357"/>
                  <a:pt x="1632" y="1352"/>
                </a:cubicBezTo>
                <a:cubicBezTo>
                  <a:pt x="1593" y="1370"/>
                  <a:pt x="1604" y="1443"/>
                  <a:pt x="1642" y="1448"/>
                </a:cubicBezTo>
                <a:cubicBezTo>
                  <a:pt x="1655" y="1450"/>
                  <a:pt x="1669" y="1443"/>
                  <a:pt x="1672" y="1431"/>
                </a:cubicBezTo>
                <a:close/>
                <a:moveTo>
                  <a:pt x="1673" y="977"/>
                </a:moveTo>
                <a:cubicBezTo>
                  <a:pt x="1673" y="966"/>
                  <a:pt x="1682" y="963"/>
                  <a:pt x="1685" y="955"/>
                </a:cubicBezTo>
                <a:cubicBezTo>
                  <a:pt x="1677" y="952"/>
                  <a:pt x="1676" y="938"/>
                  <a:pt x="1668" y="938"/>
                </a:cubicBezTo>
                <a:cubicBezTo>
                  <a:pt x="1663" y="937"/>
                  <a:pt x="1655" y="948"/>
                  <a:pt x="1655" y="955"/>
                </a:cubicBezTo>
                <a:cubicBezTo>
                  <a:pt x="1655" y="964"/>
                  <a:pt x="1664" y="974"/>
                  <a:pt x="1673" y="977"/>
                </a:cubicBezTo>
                <a:close/>
                <a:moveTo>
                  <a:pt x="1682" y="492"/>
                </a:moveTo>
                <a:cubicBezTo>
                  <a:pt x="1682" y="488"/>
                  <a:pt x="1683" y="482"/>
                  <a:pt x="1681" y="479"/>
                </a:cubicBezTo>
                <a:cubicBezTo>
                  <a:pt x="1672" y="478"/>
                  <a:pt x="1671" y="469"/>
                  <a:pt x="1666" y="463"/>
                </a:cubicBezTo>
                <a:cubicBezTo>
                  <a:pt x="1609" y="453"/>
                  <a:pt x="1605" y="542"/>
                  <a:pt x="1643" y="561"/>
                </a:cubicBezTo>
                <a:cubicBezTo>
                  <a:pt x="1646" y="557"/>
                  <a:pt x="1646" y="551"/>
                  <a:pt x="1649" y="547"/>
                </a:cubicBezTo>
                <a:cubicBezTo>
                  <a:pt x="1636" y="534"/>
                  <a:pt x="1630" y="498"/>
                  <a:pt x="1650" y="488"/>
                </a:cubicBezTo>
                <a:cubicBezTo>
                  <a:pt x="1653" y="502"/>
                  <a:pt x="1675" y="503"/>
                  <a:pt x="1682" y="492"/>
                </a:cubicBezTo>
                <a:close/>
                <a:moveTo>
                  <a:pt x="1702" y="534"/>
                </a:moveTo>
                <a:cubicBezTo>
                  <a:pt x="1694" y="529"/>
                  <a:pt x="1682" y="544"/>
                  <a:pt x="1682" y="550"/>
                </a:cubicBezTo>
                <a:cubicBezTo>
                  <a:pt x="1690" y="547"/>
                  <a:pt x="1695" y="540"/>
                  <a:pt x="1702" y="534"/>
                </a:cubicBezTo>
                <a:close/>
                <a:moveTo>
                  <a:pt x="1704" y="1385"/>
                </a:moveTo>
                <a:cubicBezTo>
                  <a:pt x="1707" y="1391"/>
                  <a:pt x="1709" y="1409"/>
                  <a:pt x="1705" y="1420"/>
                </a:cubicBezTo>
                <a:cubicBezTo>
                  <a:pt x="1702" y="1431"/>
                  <a:pt x="1686" y="1450"/>
                  <a:pt x="1677" y="1463"/>
                </a:cubicBezTo>
                <a:cubicBezTo>
                  <a:pt x="1666" y="1477"/>
                  <a:pt x="1655" y="1492"/>
                  <a:pt x="1646" y="1503"/>
                </a:cubicBezTo>
                <a:cubicBezTo>
                  <a:pt x="1590" y="1568"/>
                  <a:pt x="1528" y="1625"/>
                  <a:pt x="1459" y="1675"/>
                </a:cubicBezTo>
                <a:cubicBezTo>
                  <a:pt x="1446" y="1685"/>
                  <a:pt x="1427" y="1700"/>
                  <a:pt x="1415" y="1703"/>
                </a:cubicBezTo>
                <a:cubicBezTo>
                  <a:pt x="1388" y="1710"/>
                  <a:pt x="1371" y="1695"/>
                  <a:pt x="1357" y="1688"/>
                </a:cubicBezTo>
                <a:cubicBezTo>
                  <a:pt x="1360" y="1702"/>
                  <a:pt x="1374" y="1712"/>
                  <a:pt x="1392" y="1713"/>
                </a:cubicBezTo>
                <a:cubicBezTo>
                  <a:pt x="1421" y="1715"/>
                  <a:pt x="1446" y="1697"/>
                  <a:pt x="1464" y="1683"/>
                </a:cubicBezTo>
                <a:cubicBezTo>
                  <a:pt x="1548" y="1623"/>
                  <a:pt x="1631" y="1547"/>
                  <a:pt x="1689" y="1463"/>
                </a:cubicBezTo>
                <a:cubicBezTo>
                  <a:pt x="1694" y="1456"/>
                  <a:pt x="1701" y="1449"/>
                  <a:pt x="1704" y="1443"/>
                </a:cubicBezTo>
                <a:cubicBezTo>
                  <a:pt x="1719" y="1417"/>
                  <a:pt x="1720" y="1360"/>
                  <a:pt x="1685" y="1365"/>
                </a:cubicBezTo>
                <a:cubicBezTo>
                  <a:pt x="1692" y="1372"/>
                  <a:pt x="1700" y="1375"/>
                  <a:pt x="1704" y="1385"/>
                </a:cubicBezTo>
                <a:close/>
                <a:moveTo>
                  <a:pt x="1711" y="839"/>
                </a:moveTo>
                <a:cubicBezTo>
                  <a:pt x="1735" y="840"/>
                  <a:pt x="1720" y="790"/>
                  <a:pt x="1695" y="797"/>
                </a:cubicBezTo>
                <a:cubicBezTo>
                  <a:pt x="1695" y="773"/>
                  <a:pt x="1680" y="763"/>
                  <a:pt x="1657" y="762"/>
                </a:cubicBezTo>
                <a:cubicBezTo>
                  <a:pt x="1650" y="746"/>
                  <a:pt x="1642" y="730"/>
                  <a:pt x="1626" y="723"/>
                </a:cubicBezTo>
                <a:cubicBezTo>
                  <a:pt x="1625" y="743"/>
                  <a:pt x="1636" y="752"/>
                  <a:pt x="1643" y="765"/>
                </a:cubicBezTo>
                <a:cubicBezTo>
                  <a:pt x="1634" y="777"/>
                  <a:pt x="1632" y="809"/>
                  <a:pt x="1652" y="806"/>
                </a:cubicBezTo>
                <a:cubicBezTo>
                  <a:pt x="1657" y="805"/>
                  <a:pt x="1660" y="801"/>
                  <a:pt x="1660" y="794"/>
                </a:cubicBezTo>
                <a:cubicBezTo>
                  <a:pt x="1660" y="789"/>
                  <a:pt x="1651" y="792"/>
                  <a:pt x="1652" y="786"/>
                </a:cubicBezTo>
                <a:cubicBezTo>
                  <a:pt x="1659" y="771"/>
                  <a:pt x="1678" y="780"/>
                  <a:pt x="1681" y="788"/>
                </a:cubicBezTo>
                <a:cubicBezTo>
                  <a:pt x="1687" y="807"/>
                  <a:pt x="1660" y="818"/>
                  <a:pt x="1666" y="839"/>
                </a:cubicBezTo>
                <a:cubicBezTo>
                  <a:pt x="1656" y="841"/>
                  <a:pt x="1645" y="847"/>
                  <a:pt x="1644" y="860"/>
                </a:cubicBezTo>
                <a:cubicBezTo>
                  <a:pt x="1644" y="877"/>
                  <a:pt x="1664" y="887"/>
                  <a:pt x="1668" y="869"/>
                </a:cubicBezTo>
                <a:cubicBezTo>
                  <a:pt x="1669" y="862"/>
                  <a:pt x="1661" y="864"/>
                  <a:pt x="1663" y="856"/>
                </a:cubicBezTo>
                <a:cubicBezTo>
                  <a:pt x="1679" y="852"/>
                  <a:pt x="1678" y="881"/>
                  <a:pt x="1698" y="880"/>
                </a:cubicBezTo>
                <a:cubicBezTo>
                  <a:pt x="1701" y="865"/>
                  <a:pt x="1679" y="851"/>
                  <a:pt x="1681" y="834"/>
                </a:cubicBezTo>
                <a:cubicBezTo>
                  <a:pt x="1682" y="825"/>
                  <a:pt x="1693" y="811"/>
                  <a:pt x="1704" y="818"/>
                </a:cubicBezTo>
                <a:cubicBezTo>
                  <a:pt x="1702" y="825"/>
                  <a:pt x="1700" y="838"/>
                  <a:pt x="1711" y="839"/>
                </a:cubicBezTo>
                <a:close/>
                <a:moveTo>
                  <a:pt x="1702" y="1115"/>
                </a:moveTo>
                <a:cubicBezTo>
                  <a:pt x="1735" y="1114"/>
                  <a:pt x="1729" y="1050"/>
                  <a:pt x="1700" y="1076"/>
                </a:cubicBezTo>
                <a:cubicBezTo>
                  <a:pt x="1698" y="1083"/>
                  <a:pt x="1704" y="1084"/>
                  <a:pt x="1705" y="1089"/>
                </a:cubicBezTo>
                <a:cubicBezTo>
                  <a:pt x="1694" y="1101"/>
                  <a:pt x="1679" y="1088"/>
                  <a:pt x="1678" y="1079"/>
                </a:cubicBezTo>
                <a:cubicBezTo>
                  <a:pt x="1675" y="1058"/>
                  <a:pt x="1704" y="1054"/>
                  <a:pt x="1696" y="1036"/>
                </a:cubicBezTo>
                <a:cubicBezTo>
                  <a:pt x="1678" y="1036"/>
                  <a:pt x="1676" y="1057"/>
                  <a:pt x="1660" y="1055"/>
                </a:cubicBezTo>
                <a:cubicBezTo>
                  <a:pt x="1664" y="1045"/>
                  <a:pt x="1659" y="1038"/>
                  <a:pt x="1648" y="1039"/>
                </a:cubicBezTo>
                <a:cubicBezTo>
                  <a:pt x="1634" y="1052"/>
                  <a:pt x="1648" y="1072"/>
                  <a:pt x="1662" y="1076"/>
                </a:cubicBezTo>
                <a:cubicBezTo>
                  <a:pt x="1661" y="1094"/>
                  <a:pt x="1680" y="1102"/>
                  <a:pt x="1686" y="1118"/>
                </a:cubicBezTo>
                <a:cubicBezTo>
                  <a:pt x="1683" y="1123"/>
                  <a:pt x="1685" y="1125"/>
                  <a:pt x="1683" y="1131"/>
                </a:cubicBezTo>
                <a:cubicBezTo>
                  <a:pt x="1680" y="1139"/>
                  <a:pt x="1652" y="1145"/>
                  <a:pt x="1654" y="1128"/>
                </a:cubicBezTo>
                <a:cubicBezTo>
                  <a:pt x="1655" y="1123"/>
                  <a:pt x="1661" y="1124"/>
                  <a:pt x="1662" y="1118"/>
                </a:cubicBezTo>
                <a:cubicBezTo>
                  <a:pt x="1662" y="1112"/>
                  <a:pt x="1655" y="1104"/>
                  <a:pt x="1649" y="1104"/>
                </a:cubicBezTo>
                <a:cubicBezTo>
                  <a:pt x="1643" y="1104"/>
                  <a:pt x="1636" y="1114"/>
                  <a:pt x="1635" y="1122"/>
                </a:cubicBezTo>
                <a:cubicBezTo>
                  <a:pt x="1635" y="1128"/>
                  <a:pt x="1640" y="1134"/>
                  <a:pt x="1641" y="1141"/>
                </a:cubicBezTo>
                <a:cubicBezTo>
                  <a:pt x="1643" y="1162"/>
                  <a:pt x="1626" y="1169"/>
                  <a:pt x="1623" y="1182"/>
                </a:cubicBezTo>
                <a:cubicBezTo>
                  <a:pt x="1643" y="1190"/>
                  <a:pt x="1646" y="1161"/>
                  <a:pt x="1660" y="1156"/>
                </a:cubicBezTo>
                <a:cubicBezTo>
                  <a:pt x="1669" y="1153"/>
                  <a:pt x="1679" y="1156"/>
                  <a:pt x="1686" y="1151"/>
                </a:cubicBezTo>
                <a:cubicBezTo>
                  <a:pt x="1698" y="1144"/>
                  <a:pt x="1700" y="1130"/>
                  <a:pt x="1702" y="1115"/>
                </a:cubicBezTo>
                <a:close/>
                <a:moveTo>
                  <a:pt x="1722" y="891"/>
                </a:moveTo>
                <a:cubicBezTo>
                  <a:pt x="1725" y="886"/>
                  <a:pt x="1726" y="881"/>
                  <a:pt x="1727" y="876"/>
                </a:cubicBezTo>
                <a:cubicBezTo>
                  <a:pt x="1722" y="870"/>
                  <a:pt x="1714" y="864"/>
                  <a:pt x="1708" y="864"/>
                </a:cubicBezTo>
                <a:cubicBezTo>
                  <a:pt x="1698" y="877"/>
                  <a:pt x="1700" y="902"/>
                  <a:pt x="1722" y="891"/>
                </a:cubicBezTo>
                <a:close/>
                <a:moveTo>
                  <a:pt x="1727" y="1250"/>
                </a:moveTo>
                <a:cubicBezTo>
                  <a:pt x="1709" y="1243"/>
                  <a:pt x="1689" y="1281"/>
                  <a:pt x="1710" y="1293"/>
                </a:cubicBezTo>
                <a:cubicBezTo>
                  <a:pt x="1719" y="1290"/>
                  <a:pt x="1711" y="1283"/>
                  <a:pt x="1712" y="1278"/>
                </a:cubicBezTo>
                <a:cubicBezTo>
                  <a:pt x="1714" y="1266"/>
                  <a:pt x="1726" y="1263"/>
                  <a:pt x="1727" y="1250"/>
                </a:cubicBezTo>
                <a:close/>
                <a:moveTo>
                  <a:pt x="1705" y="1046"/>
                </a:moveTo>
                <a:cubicBezTo>
                  <a:pt x="1719" y="1044"/>
                  <a:pt x="1726" y="1030"/>
                  <a:pt x="1724" y="1016"/>
                </a:cubicBezTo>
                <a:cubicBezTo>
                  <a:pt x="1698" y="1005"/>
                  <a:pt x="1697" y="1030"/>
                  <a:pt x="1705" y="1046"/>
                </a:cubicBezTo>
                <a:close/>
                <a:moveTo>
                  <a:pt x="1724" y="525"/>
                </a:moveTo>
                <a:cubicBezTo>
                  <a:pt x="1735" y="487"/>
                  <a:pt x="1699" y="450"/>
                  <a:pt x="1682" y="424"/>
                </a:cubicBezTo>
                <a:cubicBezTo>
                  <a:pt x="1671" y="407"/>
                  <a:pt x="1657" y="388"/>
                  <a:pt x="1644" y="375"/>
                </a:cubicBezTo>
                <a:cubicBezTo>
                  <a:pt x="1641" y="371"/>
                  <a:pt x="1635" y="369"/>
                  <a:pt x="1632" y="364"/>
                </a:cubicBezTo>
                <a:cubicBezTo>
                  <a:pt x="1618" y="349"/>
                  <a:pt x="1604" y="330"/>
                  <a:pt x="1588" y="314"/>
                </a:cubicBezTo>
                <a:cubicBezTo>
                  <a:pt x="1555" y="281"/>
                  <a:pt x="1525" y="253"/>
                  <a:pt x="1487" y="226"/>
                </a:cubicBezTo>
                <a:cubicBezTo>
                  <a:pt x="1466" y="212"/>
                  <a:pt x="1448" y="198"/>
                  <a:pt x="1424" y="194"/>
                </a:cubicBezTo>
                <a:cubicBezTo>
                  <a:pt x="1400" y="190"/>
                  <a:pt x="1374" y="203"/>
                  <a:pt x="1371" y="222"/>
                </a:cubicBezTo>
                <a:cubicBezTo>
                  <a:pt x="1382" y="219"/>
                  <a:pt x="1390" y="208"/>
                  <a:pt x="1403" y="206"/>
                </a:cubicBezTo>
                <a:cubicBezTo>
                  <a:pt x="1443" y="198"/>
                  <a:pt x="1476" y="231"/>
                  <a:pt x="1497" y="249"/>
                </a:cubicBezTo>
                <a:cubicBezTo>
                  <a:pt x="1540" y="276"/>
                  <a:pt x="1572" y="314"/>
                  <a:pt x="1606" y="349"/>
                </a:cubicBezTo>
                <a:cubicBezTo>
                  <a:pt x="1610" y="352"/>
                  <a:pt x="1613" y="348"/>
                  <a:pt x="1616" y="352"/>
                </a:cubicBezTo>
                <a:cubicBezTo>
                  <a:pt x="1618" y="368"/>
                  <a:pt x="1631" y="374"/>
                  <a:pt x="1640" y="385"/>
                </a:cubicBezTo>
                <a:cubicBezTo>
                  <a:pt x="1655" y="403"/>
                  <a:pt x="1669" y="428"/>
                  <a:pt x="1685" y="446"/>
                </a:cubicBezTo>
                <a:cubicBezTo>
                  <a:pt x="1688" y="450"/>
                  <a:pt x="1693" y="452"/>
                  <a:pt x="1696" y="456"/>
                </a:cubicBezTo>
                <a:cubicBezTo>
                  <a:pt x="1707" y="471"/>
                  <a:pt x="1724" y="500"/>
                  <a:pt x="1716" y="525"/>
                </a:cubicBezTo>
                <a:cubicBezTo>
                  <a:pt x="1711" y="538"/>
                  <a:pt x="1696" y="540"/>
                  <a:pt x="1693" y="552"/>
                </a:cubicBezTo>
                <a:cubicBezTo>
                  <a:pt x="1709" y="549"/>
                  <a:pt x="1720" y="538"/>
                  <a:pt x="1724" y="525"/>
                </a:cubicBezTo>
                <a:close/>
                <a:moveTo>
                  <a:pt x="1734" y="1232"/>
                </a:moveTo>
                <a:cubicBezTo>
                  <a:pt x="1714" y="1225"/>
                  <a:pt x="1685" y="1242"/>
                  <a:pt x="1680" y="1254"/>
                </a:cubicBezTo>
                <a:cubicBezTo>
                  <a:pt x="1671" y="1275"/>
                  <a:pt x="1681" y="1303"/>
                  <a:pt x="1700" y="1309"/>
                </a:cubicBezTo>
                <a:cubicBezTo>
                  <a:pt x="1709" y="1301"/>
                  <a:pt x="1700" y="1293"/>
                  <a:pt x="1698" y="1286"/>
                </a:cubicBezTo>
                <a:cubicBezTo>
                  <a:pt x="1688" y="1248"/>
                  <a:pt x="1726" y="1251"/>
                  <a:pt x="1734" y="1232"/>
                </a:cubicBezTo>
                <a:close/>
                <a:moveTo>
                  <a:pt x="1733" y="678"/>
                </a:moveTo>
                <a:cubicBezTo>
                  <a:pt x="1733" y="663"/>
                  <a:pt x="1721" y="666"/>
                  <a:pt x="1714" y="656"/>
                </a:cubicBezTo>
                <a:cubicBezTo>
                  <a:pt x="1705" y="643"/>
                  <a:pt x="1718" y="619"/>
                  <a:pt x="1705" y="611"/>
                </a:cubicBezTo>
                <a:cubicBezTo>
                  <a:pt x="1675" y="629"/>
                  <a:pt x="1698" y="689"/>
                  <a:pt x="1733" y="678"/>
                </a:cubicBezTo>
                <a:close/>
                <a:moveTo>
                  <a:pt x="1735" y="1279"/>
                </a:moveTo>
                <a:cubicBezTo>
                  <a:pt x="1732" y="1274"/>
                  <a:pt x="1731" y="1267"/>
                  <a:pt x="1726" y="1264"/>
                </a:cubicBezTo>
                <a:cubicBezTo>
                  <a:pt x="1718" y="1265"/>
                  <a:pt x="1716" y="1279"/>
                  <a:pt x="1721" y="1285"/>
                </a:cubicBezTo>
                <a:cubicBezTo>
                  <a:pt x="1727" y="1283"/>
                  <a:pt x="1731" y="1282"/>
                  <a:pt x="1735" y="1279"/>
                </a:cubicBezTo>
                <a:close/>
                <a:moveTo>
                  <a:pt x="1732" y="661"/>
                </a:moveTo>
                <a:cubicBezTo>
                  <a:pt x="1739" y="654"/>
                  <a:pt x="1729" y="649"/>
                  <a:pt x="1726" y="642"/>
                </a:cubicBezTo>
                <a:cubicBezTo>
                  <a:pt x="1723" y="636"/>
                  <a:pt x="1725" y="629"/>
                  <a:pt x="1719" y="626"/>
                </a:cubicBezTo>
                <a:cubicBezTo>
                  <a:pt x="1709" y="637"/>
                  <a:pt x="1718" y="660"/>
                  <a:pt x="1732" y="661"/>
                </a:cubicBezTo>
                <a:close/>
                <a:moveTo>
                  <a:pt x="1740" y="1415"/>
                </a:moveTo>
                <a:cubicBezTo>
                  <a:pt x="1748" y="1362"/>
                  <a:pt x="1712" y="1326"/>
                  <a:pt x="1671" y="1338"/>
                </a:cubicBezTo>
                <a:cubicBezTo>
                  <a:pt x="1667" y="1357"/>
                  <a:pt x="1689" y="1355"/>
                  <a:pt x="1698" y="1361"/>
                </a:cubicBezTo>
                <a:cubicBezTo>
                  <a:pt x="1723" y="1376"/>
                  <a:pt x="1722" y="1415"/>
                  <a:pt x="1709" y="1442"/>
                </a:cubicBezTo>
                <a:cubicBezTo>
                  <a:pt x="1703" y="1454"/>
                  <a:pt x="1690" y="1468"/>
                  <a:pt x="1680" y="1482"/>
                </a:cubicBezTo>
                <a:cubicBezTo>
                  <a:pt x="1670" y="1496"/>
                  <a:pt x="1658" y="1509"/>
                  <a:pt x="1649" y="1520"/>
                </a:cubicBezTo>
                <a:cubicBezTo>
                  <a:pt x="1609" y="1567"/>
                  <a:pt x="1556" y="1620"/>
                  <a:pt x="1508" y="1657"/>
                </a:cubicBezTo>
                <a:cubicBezTo>
                  <a:pt x="1484" y="1675"/>
                  <a:pt x="1452" y="1702"/>
                  <a:pt x="1424" y="1712"/>
                </a:cubicBezTo>
                <a:cubicBezTo>
                  <a:pt x="1387" y="1726"/>
                  <a:pt x="1352" y="1709"/>
                  <a:pt x="1344" y="1678"/>
                </a:cubicBezTo>
                <a:cubicBezTo>
                  <a:pt x="1338" y="1677"/>
                  <a:pt x="1333" y="1672"/>
                  <a:pt x="1327" y="1675"/>
                </a:cubicBezTo>
                <a:cubicBezTo>
                  <a:pt x="1320" y="1727"/>
                  <a:pt x="1379" y="1750"/>
                  <a:pt x="1428" y="1735"/>
                </a:cubicBezTo>
                <a:cubicBezTo>
                  <a:pt x="1526" y="1683"/>
                  <a:pt x="1627" y="1585"/>
                  <a:pt x="1696" y="1496"/>
                </a:cubicBezTo>
                <a:cubicBezTo>
                  <a:pt x="1714" y="1473"/>
                  <a:pt x="1734" y="1448"/>
                  <a:pt x="1740" y="1415"/>
                </a:cubicBezTo>
                <a:close/>
                <a:moveTo>
                  <a:pt x="1749" y="632"/>
                </a:moveTo>
                <a:cubicBezTo>
                  <a:pt x="1736" y="626"/>
                  <a:pt x="1723" y="633"/>
                  <a:pt x="1733" y="645"/>
                </a:cubicBezTo>
                <a:cubicBezTo>
                  <a:pt x="1744" y="646"/>
                  <a:pt x="1748" y="641"/>
                  <a:pt x="1749" y="632"/>
                </a:cubicBezTo>
                <a:close/>
                <a:moveTo>
                  <a:pt x="1755" y="928"/>
                </a:moveTo>
                <a:cubicBezTo>
                  <a:pt x="1754" y="915"/>
                  <a:pt x="1745" y="906"/>
                  <a:pt x="1736" y="902"/>
                </a:cubicBezTo>
                <a:cubicBezTo>
                  <a:pt x="1712" y="891"/>
                  <a:pt x="1687" y="908"/>
                  <a:pt x="1660" y="901"/>
                </a:cubicBezTo>
                <a:cubicBezTo>
                  <a:pt x="1656" y="912"/>
                  <a:pt x="1667" y="920"/>
                  <a:pt x="1672" y="927"/>
                </a:cubicBezTo>
                <a:cubicBezTo>
                  <a:pt x="1677" y="936"/>
                  <a:pt x="1681" y="944"/>
                  <a:pt x="1683" y="947"/>
                </a:cubicBezTo>
                <a:cubicBezTo>
                  <a:pt x="1698" y="960"/>
                  <a:pt x="1723" y="938"/>
                  <a:pt x="1704" y="927"/>
                </a:cubicBezTo>
                <a:cubicBezTo>
                  <a:pt x="1697" y="926"/>
                  <a:pt x="1698" y="932"/>
                  <a:pt x="1691" y="931"/>
                </a:cubicBezTo>
                <a:cubicBezTo>
                  <a:pt x="1695" y="913"/>
                  <a:pt x="1714" y="926"/>
                  <a:pt x="1719" y="933"/>
                </a:cubicBezTo>
                <a:cubicBezTo>
                  <a:pt x="1727" y="927"/>
                  <a:pt x="1745" y="927"/>
                  <a:pt x="1755" y="928"/>
                </a:cubicBezTo>
                <a:close/>
                <a:moveTo>
                  <a:pt x="1686" y="577"/>
                </a:moveTo>
                <a:cubicBezTo>
                  <a:pt x="1730" y="583"/>
                  <a:pt x="1765" y="537"/>
                  <a:pt x="1749" y="487"/>
                </a:cubicBezTo>
                <a:cubicBezTo>
                  <a:pt x="1740" y="459"/>
                  <a:pt x="1721" y="436"/>
                  <a:pt x="1706" y="414"/>
                </a:cubicBezTo>
                <a:cubicBezTo>
                  <a:pt x="1698" y="401"/>
                  <a:pt x="1688" y="388"/>
                  <a:pt x="1679" y="377"/>
                </a:cubicBezTo>
                <a:cubicBezTo>
                  <a:pt x="1632" y="320"/>
                  <a:pt x="1574" y="260"/>
                  <a:pt x="1516" y="217"/>
                </a:cubicBezTo>
                <a:cubicBezTo>
                  <a:pt x="1503" y="208"/>
                  <a:pt x="1491" y="195"/>
                  <a:pt x="1479" y="188"/>
                </a:cubicBezTo>
                <a:cubicBezTo>
                  <a:pt x="1463" y="180"/>
                  <a:pt x="1438" y="169"/>
                  <a:pt x="1419" y="169"/>
                </a:cubicBezTo>
                <a:cubicBezTo>
                  <a:pt x="1382" y="169"/>
                  <a:pt x="1337" y="192"/>
                  <a:pt x="1341" y="232"/>
                </a:cubicBezTo>
                <a:cubicBezTo>
                  <a:pt x="1348" y="237"/>
                  <a:pt x="1358" y="233"/>
                  <a:pt x="1365" y="231"/>
                </a:cubicBezTo>
                <a:cubicBezTo>
                  <a:pt x="1365" y="219"/>
                  <a:pt x="1370" y="211"/>
                  <a:pt x="1374" y="203"/>
                </a:cubicBezTo>
                <a:cubicBezTo>
                  <a:pt x="1388" y="195"/>
                  <a:pt x="1405" y="187"/>
                  <a:pt x="1426" y="190"/>
                </a:cubicBezTo>
                <a:cubicBezTo>
                  <a:pt x="1458" y="194"/>
                  <a:pt x="1496" y="226"/>
                  <a:pt x="1520" y="247"/>
                </a:cubicBezTo>
                <a:cubicBezTo>
                  <a:pt x="1549" y="271"/>
                  <a:pt x="1575" y="295"/>
                  <a:pt x="1600" y="319"/>
                </a:cubicBezTo>
                <a:cubicBezTo>
                  <a:pt x="1613" y="332"/>
                  <a:pt x="1625" y="346"/>
                  <a:pt x="1635" y="360"/>
                </a:cubicBezTo>
                <a:cubicBezTo>
                  <a:pt x="1645" y="373"/>
                  <a:pt x="1658" y="386"/>
                  <a:pt x="1670" y="401"/>
                </a:cubicBezTo>
                <a:cubicBezTo>
                  <a:pt x="1688" y="426"/>
                  <a:pt x="1721" y="462"/>
                  <a:pt x="1728" y="495"/>
                </a:cubicBezTo>
                <a:cubicBezTo>
                  <a:pt x="1734" y="524"/>
                  <a:pt x="1722" y="542"/>
                  <a:pt x="1708" y="552"/>
                </a:cubicBezTo>
                <a:cubicBezTo>
                  <a:pt x="1693" y="561"/>
                  <a:pt x="1678" y="557"/>
                  <a:pt x="1686" y="577"/>
                </a:cubicBezTo>
                <a:close/>
                <a:moveTo>
                  <a:pt x="1751" y="985"/>
                </a:moveTo>
                <a:cubicBezTo>
                  <a:pt x="1738" y="985"/>
                  <a:pt x="1725" y="979"/>
                  <a:pt x="1718" y="978"/>
                </a:cubicBezTo>
                <a:cubicBezTo>
                  <a:pt x="1717" y="988"/>
                  <a:pt x="1698" y="995"/>
                  <a:pt x="1696" y="985"/>
                </a:cubicBezTo>
                <a:cubicBezTo>
                  <a:pt x="1700" y="987"/>
                  <a:pt x="1705" y="986"/>
                  <a:pt x="1708" y="984"/>
                </a:cubicBezTo>
                <a:cubicBezTo>
                  <a:pt x="1713" y="976"/>
                  <a:pt x="1707" y="965"/>
                  <a:pt x="1702" y="962"/>
                </a:cubicBezTo>
                <a:cubicBezTo>
                  <a:pt x="1683" y="959"/>
                  <a:pt x="1678" y="970"/>
                  <a:pt x="1675" y="985"/>
                </a:cubicBezTo>
                <a:cubicBezTo>
                  <a:pt x="1668" y="989"/>
                  <a:pt x="1657" y="995"/>
                  <a:pt x="1662" y="1008"/>
                </a:cubicBezTo>
                <a:cubicBezTo>
                  <a:pt x="1693" y="1003"/>
                  <a:pt x="1746" y="1022"/>
                  <a:pt x="1751" y="985"/>
                </a:cubicBezTo>
                <a:close/>
                <a:moveTo>
                  <a:pt x="1743" y="1323"/>
                </a:moveTo>
                <a:cubicBezTo>
                  <a:pt x="1745" y="1330"/>
                  <a:pt x="1755" y="1339"/>
                  <a:pt x="1751" y="1356"/>
                </a:cubicBezTo>
                <a:cubicBezTo>
                  <a:pt x="1749" y="1362"/>
                  <a:pt x="1739" y="1366"/>
                  <a:pt x="1742" y="1373"/>
                </a:cubicBezTo>
                <a:cubicBezTo>
                  <a:pt x="1764" y="1376"/>
                  <a:pt x="1768" y="1323"/>
                  <a:pt x="1745" y="1319"/>
                </a:cubicBezTo>
                <a:cubicBezTo>
                  <a:pt x="1745" y="1321"/>
                  <a:pt x="1743" y="1320"/>
                  <a:pt x="1743" y="1323"/>
                </a:cubicBezTo>
                <a:close/>
                <a:moveTo>
                  <a:pt x="1754" y="978"/>
                </a:moveTo>
                <a:cubicBezTo>
                  <a:pt x="1763" y="972"/>
                  <a:pt x="1762" y="953"/>
                  <a:pt x="1754" y="947"/>
                </a:cubicBezTo>
                <a:cubicBezTo>
                  <a:pt x="1745" y="946"/>
                  <a:pt x="1739" y="948"/>
                  <a:pt x="1739" y="955"/>
                </a:cubicBezTo>
                <a:cubicBezTo>
                  <a:pt x="1738" y="961"/>
                  <a:pt x="1745" y="960"/>
                  <a:pt x="1744" y="966"/>
                </a:cubicBezTo>
                <a:cubicBezTo>
                  <a:pt x="1734" y="967"/>
                  <a:pt x="1733" y="959"/>
                  <a:pt x="1734" y="949"/>
                </a:cubicBezTo>
                <a:cubicBezTo>
                  <a:pt x="1738" y="941"/>
                  <a:pt x="1750" y="944"/>
                  <a:pt x="1756" y="940"/>
                </a:cubicBezTo>
                <a:cubicBezTo>
                  <a:pt x="1744" y="922"/>
                  <a:pt x="1710" y="940"/>
                  <a:pt x="1705" y="957"/>
                </a:cubicBezTo>
                <a:cubicBezTo>
                  <a:pt x="1717" y="968"/>
                  <a:pt x="1730" y="985"/>
                  <a:pt x="1754" y="978"/>
                </a:cubicBezTo>
                <a:close/>
                <a:moveTo>
                  <a:pt x="1749" y="545"/>
                </a:moveTo>
                <a:cubicBezTo>
                  <a:pt x="1748" y="557"/>
                  <a:pt x="1762" y="563"/>
                  <a:pt x="1758" y="583"/>
                </a:cubicBezTo>
                <a:cubicBezTo>
                  <a:pt x="1756" y="588"/>
                  <a:pt x="1746" y="590"/>
                  <a:pt x="1750" y="598"/>
                </a:cubicBezTo>
                <a:cubicBezTo>
                  <a:pt x="1775" y="595"/>
                  <a:pt x="1768" y="551"/>
                  <a:pt x="1751" y="545"/>
                </a:cubicBezTo>
                <a:lnTo>
                  <a:pt x="1749" y="545"/>
                </a:lnTo>
                <a:close/>
                <a:moveTo>
                  <a:pt x="1749" y="773"/>
                </a:moveTo>
                <a:cubicBezTo>
                  <a:pt x="1744" y="783"/>
                  <a:pt x="1754" y="802"/>
                  <a:pt x="1767" y="797"/>
                </a:cubicBezTo>
                <a:cubicBezTo>
                  <a:pt x="1762" y="790"/>
                  <a:pt x="1754" y="784"/>
                  <a:pt x="1752" y="773"/>
                </a:cubicBezTo>
                <a:lnTo>
                  <a:pt x="1749" y="773"/>
                </a:lnTo>
                <a:close/>
                <a:moveTo>
                  <a:pt x="1767" y="1118"/>
                </a:moveTo>
                <a:cubicBezTo>
                  <a:pt x="1749" y="1116"/>
                  <a:pt x="1738" y="1136"/>
                  <a:pt x="1739" y="1153"/>
                </a:cubicBezTo>
                <a:cubicBezTo>
                  <a:pt x="1745" y="1154"/>
                  <a:pt x="1746" y="1150"/>
                  <a:pt x="1749" y="1148"/>
                </a:cubicBezTo>
                <a:cubicBezTo>
                  <a:pt x="1748" y="1131"/>
                  <a:pt x="1763" y="1130"/>
                  <a:pt x="1767" y="1118"/>
                </a:cubicBezTo>
                <a:close/>
                <a:moveTo>
                  <a:pt x="1763" y="1182"/>
                </a:moveTo>
                <a:cubicBezTo>
                  <a:pt x="1769" y="1186"/>
                  <a:pt x="1780" y="1187"/>
                  <a:pt x="1783" y="1179"/>
                </a:cubicBezTo>
                <a:cubicBezTo>
                  <a:pt x="1762" y="1170"/>
                  <a:pt x="1741" y="1174"/>
                  <a:pt x="1725" y="1186"/>
                </a:cubicBezTo>
                <a:cubicBezTo>
                  <a:pt x="1718" y="1190"/>
                  <a:pt x="1715" y="1200"/>
                  <a:pt x="1708" y="1202"/>
                </a:cubicBezTo>
                <a:cubicBezTo>
                  <a:pt x="1699" y="1204"/>
                  <a:pt x="1690" y="1201"/>
                  <a:pt x="1683" y="1202"/>
                </a:cubicBezTo>
                <a:cubicBezTo>
                  <a:pt x="1652" y="1207"/>
                  <a:pt x="1626" y="1232"/>
                  <a:pt x="1629" y="1271"/>
                </a:cubicBezTo>
                <a:cubicBezTo>
                  <a:pt x="1631" y="1284"/>
                  <a:pt x="1638" y="1296"/>
                  <a:pt x="1644" y="1305"/>
                </a:cubicBezTo>
                <a:cubicBezTo>
                  <a:pt x="1647" y="1309"/>
                  <a:pt x="1654" y="1313"/>
                  <a:pt x="1656" y="1319"/>
                </a:cubicBezTo>
                <a:cubicBezTo>
                  <a:pt x="1658" y="1327"/>
                  <a:pt x="1655" y="1337"/>
                  <a:pt x="1657" y="1344"/>
                </a:cubicBezTo>
                <a:cubicBezTo>
                  <a:pt x="1661" y="1365"/>
                  <a:pt x="1678" y="1384"/>
                  <a:pt x="1698" y="1385"/>
                </a:cubicBezTo>
                <a:cubicBezTo>
                  <a:pt x="1697" y="1375"/>
                  <a:pt x="1687" y="1375"/>
                  <a:pt x="1681" y="1370"/>
                </a:cubicBezTo>
                <a:cubicBezTo>
                  <a:pt x="1667" y="1356"/>
                  <a:pt x="1662" y="1336"/>
                  <a:pt x="1665" y="1311"/>
                </a:cubicBezTo>
                <a:cubicBezTo>
                  <a:pt x="1656" y="1297"/>
                  <a:pt x="1642" y="1290"/>
                  <a:pt x="1641" y="1270"/>
                </a:cubicBezTo>
                <a:cubicBezTo>
                  <a:pt x="1639" y="1231"/>
                  <a:pt x="1672" y="1202"/>
                  <a:pt x="1716" y="1212"/>
                </a:cubicBezTo>
                <a:cubicBezTo>
                  <a:pt x="1722" y="1193"/>
                  <a:pt x="1742" y="1188"/>
                  <a:pt x="1763" y="1182"/>
                </a:cubicBezTo>
                <a:close/>
                <a:moveTo>
                  <a:pt x="1749" y="1400"/>
                </a:moveTo>
                <a:cubicBezTo>
                  <a:pt x="1781" y="1391"/>
                  <a:pt x="1799" y="1333"/>
                  <a:pt x="1774" y="1304"/>
                </a:cubicBezTo>
                <a:cubicBezTo>
                  <a:pt x="1768" y="1297"/>
                  <a:pt x="1759" y="1296"/>
                  <a:pt x="1752" y="1288"/>
                </a:cubicBezTo>
                <a:cubicBezTo>
                  <a:pt x="1735" y="1283"/>
                  <a:pt x="1709" y="1292"/>
                  <a:pt x="1705" y="1306"/>
                </a:cubicBezTo>
                <a:cubicBezTo>
                  <a:pt x="1702" y="1319"/>
                  <a:pt x="1709" y="1329"/>
                  <a:pt x="1718" y="1332"/>
                </a:cubicBezTo>
                <a:cubicBezTo>
                  <a:pt x="1731" y="1335"/>
                  <a:pt x="1739" y="1325"/>
                  <a:pt x="1741" y="1312"/>
                </a:cubicBezTo>
                <a:cubicBezTo>
                  <a:pt x="1762" y="1318"/>
                  <a:pt x="1770" y="1338"/>
                  <a:pt x="1763" y="1361"/>
                </a:cubicBezTo>
                <a:cubicBezTo>
                  <a:pt x="1759" y="1370"/>
                  <a:pt x="1746" y="1376"/>
                  <a:pt x="1744" y="1382"/>
                </a:cubicBezTo>
                <a:cubicBezTo>
                  <a:pt x="1743" y="1389"/>
                  <a:pt x="1748" y="1396"/>
                  <a:pt x="1749" y="1400"/>
                </a:cubicBezTo>
                <a:close/>
                <a:moveTo>
                  <a:pt x="1778" y="1045"/>
                </a:moveTo>
                <a:cubicBezTo>
                  <a:pt x="1779" y="1039"/>
                  <a:pt x="1781" y="1033"/>
                  <a:pt x="1780" y="1025"/>
                </a:cubicBezTo>
                <a:cubicBezTo>
                  <a:pt x="1768" y="999"/>
                  <a:pt x="1731" y="1027"/>
                  <a:pt x="1762" y="1035"/>
                </a:cubicBezTo>
                <a:cubicBezTo>
                  <a:pt x="1753" y="1044"/>
                  <a:pt x="1744" y="1032"/>
                  <a:pt x="1744" y="1024"/>
                </a:cubicBezTo>
                <a:cubicBezTo>
                  <a:pt x="1744" y="1012"/>
                  <a:pt x="1754" y="1010"/>
                  <a:pt x="1763" y="1005"/>
                </a:cubicBezTo>
                <a:cubicBezTo>
                  <a:pt x="1762" y="999"/>
                  <a:pt x="1760" y="993"/>
                  <a:pt x="1755" y="992"/>
                </a:cubicBezTo>
                <a:cubicBezTo>
                  <a:pt x="1752" y="1005"/>
                  <a:pt x="1739" y="1005"/>
                  <a:pt x="1732" y="1014"/>
                </a:cubicBezTo>
                <a:cubicBezTo>
                  <a:pt x="1716" y="1033"/>
                  <a:pt x="1738" y="1058"/>
                  <a:pt x="1742" y="1078"/>
                </a:cubicBezTo>
                <a:cubicBezTo>
                  <a:pt x="1764" y="1077"/>
                  <a:pt x="1758" y="1048"/>
                  <a:pt x="1778" y="1045"/>
                </a:cubicBezTo>
                <a:close/>
                <a:moveTo>
                  <a:pt x="1760" y="874"/>
                </a:moveTo>
                <a:cubicBezTo>
                  <a:pt x="1744" y="900"/>
                  <a:pt x="1785" y="902"/>
                  <a:pt x="1781" y="873"/>
                </a:cubicBezTo>
                <a:cubicBezTo>
                  <a:pt x="1781" y="869"/>
                  <a:pt x="1776" y="865"/>
                  <a:pt x="1773" y="860"/>
                </a:cubicBezTo>
                <a:cubicBezTo>
                  <a:pt x="1766" y="847"/>
                  <a:pt x="1758" y="840"/>
                  <a:pt x="1747" y="837"/>
                </a:cubicBezTo>
                <a:cubicBezTo>
                  <a:pt x="1742" y="857"/>
                  <a:pt x="1729" y="869"/>
                  <a:pt x="1729" y="894"/>
                </a:cubicBezTo>
                <a:cubicBezTo>
                  <a:pt x="1743" y="899"/>
                  <a:pt x="1750" y="911"/>
                  <a:pt x="1762" y="918"/>
                </a:cubicBezTo>
                <a:cubicBezTo>
                  <a:pt x="1762" y="912"/>
                  <a:pt x="1766" y="910"/>
                  <a:pt x="1765" y="903"/>
                </a:cubicBezTo>
                <a:cubicBezTo>
                  <a:pt x="1756" y="899"/>
                  <a:pt x="1742" y="878"/>
                  <a:pt x="1760" y="874"/>
                </a:cubicBezTo>
                <a:close/>
                <a:moveTo>
                  <a:pt x="1789" y="740"/>
                </a:moveTo>
                <a:cubicBezTo>
                  <a:pt x="1784" y="733"/>
                  <a:pt x="1777" y="739"/>
                  <a:pt x="1771" y="739"/>
                </a:cubicBezTo>
                <a:cubicBezTo>
                  <a:pt x="1746" y="738"/>
                  <a:pt x="1727" y="724"/>
                  <a:pt x="1717" y="707"/>
                </a:cubicBezTo>
                <a:cubicBezTo>
                  <a:pt x="1699" y="707"/>
                  <a:pt x="1686" y="702"/>
                  <a:pt x="1673" y="696"/>
                </a:cubicBezTo>
                <a:cubicBezTo>
                  <a:pt x="1665" y="685"/>
                  <a:pt x="1654" y="676"/>
                  <a:pt x="1650" y="662"/>
                </a:cubicBezTo>
                <a:cubicBezTo>
                  <a:pt x="1643" y="631"/>
                  <a:pt x="1665" y="612"/>
                  <a:pt x="1682" y="598"/>
                </a:cubicBezTo>
                <a:cubicBezTo>
                  <a:pt x="1678" y="585"/>
                  <a:pt x="1680" y="573"/>
                  <a:pt x="1680" y="557"/>
                </a:cubicBezTo>
                <a:cubicBezTo>
                  <a:pt x="1668" y="560"/>
                  <a:pt x="1675" y="583"/>
                  <a:pt x="1674" y="594"/>
                </a:cubicBezTo>
                <a:cubicBezTo>
                  <a:pt x="1658" y="604"/>
                  <a:pt x="1644" y="618"/>
                  <a:pt x="1641" y="639"/>
                </a:cubicBezTo>
                <a:cubicBezTo>
                  <a:pt x="1635" y="679"/>
                  <a:pt x="1671" y="720"/>
                  <a:pt x="1711" y="715"/>
                </a:cubicBezTo>
                <a:cubicBezTo>
                  <a:pt x="1721" y="731"/>
                  <a:pt x="1740" y="744"/>
                  <a:pt x="1764" y="746"/>
                </a:cubicBezTo>
                <a:cubicBezTo>
                  <a:pt x="1772" y="746"/>
                  <a:pt x="1784" y="747"/>
                  <a:pt x="1789" y="740"/>
                </a:cubicBezTo>
                <a:close/>
                <a:moveTo>
                  <a:pt x="1788" y="1304"/>
                </a:moveTo>
                <a:lnTo>
                  <a:pt x="1788" y="1297"/>
                </a:lnTo>
                <a:cubicBezTo>
                  <a:pt x="1784" y="1295"/>
                  <a:pt x="1777" y="1296"/>
                  <a:pt x="1778" y="1302"/>
                </a:cubicBezTo>
                <a:cubicBezTo>
                  <a:pt x="1779" y="1306"/>
                  <a:pt x="1785" y="1308"/>
                  <a:pt x="1788" y="1304"/>
                </a:cubicBezTo>
                <a:close/>
                <a:moveTo>
                  <a:pt x="1791" y="581"/>
                </a:moveTo>
                <a:cubicBezTo>
                  <a:pt x="1794" y="563"/>
                  <a:pt x="1787" y="551"/>
                  <a:pt x="1781" y="540"/>
                </a:cubicBezTo>
                <a:cubicBezTo>
                  <a:pt x="1774" y="527"/>
                  <a:pt x="1771" y="518"/>
                  <a:pt x="1759" y="513"/>
                </a:cubicBezTo>
                <a:lnTo>
                  <a:pt x="1757" y="513"/>
                </a:lnTo>
                <a:cubicBezTo>
                  <a:pt x="1757" y="518"/>
                  <a:pt x="1752" y="528"/>
                  <a:pt x="1754" y="536"/>
                </a:cubicBezTo>
                <a:cubicBezTo>
                  <a:pt x="1755" y="545"/>
                  <a:pt x="1769" y="553"/>
                  <a:pt x="1771" y="568"/>
                </a:cubicBezTo>
                <a:cubicBezTo>
                  <a:pt x="1773" y="586"/>
                  <a:pt x="1766" y="605"/>
                  <a:pt x="1743" y="603"/>
                </a:cubicBezTo>
                <a:cubicBezTo>
                  <a:pt x="1753" y="578"/>
                  <a:pt x="1726" y="569"/>
                  <a:pt x="1714" y="584"/>
                </a:cubicBezTo>
                <a:cubicBezTo>
                  <a:pt x="1705" y="596"/>
                  <a:pt x="1716" y="619"/>
                  <a:pt x="1727" y="624"/>
                </a:cubicBezTo>
                <a:cubicBezTo>
                  <a:pt x="1737" y="628"/>
                  <a:pt x="1751" y="627"/>
                  <a:pt x="1756" y="625"/>
                </a:cubicBezTo>
                <a:cubicBezTo>
                  <a:pt x="1772" y="621"/>
                  <a:pt x="1789" y="600"/>
                  <a:pt x="1791" y="581"/>
                </a:cubicBezTo>
                <a:close/>
                <a:moveTo>
                  <a:pt x="1793" y="623"/>
                </a:moveTo>
                <a:cubicBezTo>
                  <a:pt x="1794" y="603"/>
                  <a:pt x="1775" y="610"/>
                  <a:pt x="1774" y="624"/>
                </a:cubicBezTo>
                <a:cubicBezTo>
                  <a:pt x="1778" y="626"/>
                  <a:pt x="1790" y="626"/>
                  <a:pt x="1793" y="623"/>
                </a:cubicBezTo>
                <a:close/>
                <a:moveTo>
                  <a:pt x="1768" y="1169"/>
                </a:moveTo>
                <a:cubicBezTo>
                  <a:pt x="1784" y="1170"/>
                  <a:pt x="1801" y="1184"/>
                  <a:pt x="1803" y="1163"/>
                </a:cubicBezTo>
                <a:cubicBezTo>
                  <a:pt x="1789" y="1152"/>
                  <a:pt x="1772" y="1150"/>
                  <a:pt x="1754" y="1154"/>
                </a:cubicBezTo>
                <a:cubicBezTo>
                  <a:pt x="1733" y="1158"/>
                  <a:pt x="1717" y="1176"/>
                  <a:pt x="1702" y="1179"/>
                </a:cubicBezTo>
                <a:cubicBezTo>
                  <a:pt x="1682" y="1183"/>
                  <a:pt x="1673" y="1178"/>
                  <a:pt x="1659" y="1184"/>
                </a:cubicBezTo>
                <a:cubicBezTo>
                  <a:pt x="1651" y="1187"/>
                  <a:pt x="1631" y="1203"/>
                  <a:pt x="1626" y="1209"/>
                </a:cubicBezTo>
                <a:cubicBezTo>
                  <a:pt x="1608" y="1233"/>
                  <a:pt x="1604" y="1270"/>
                  <a:pt x="1614" y="1298"/>
                </a:cubicBezTo>
                <a:cubicBezTo>
                  <a:pt x="1619" y="1309"/>
                  <a:pt x="1628" y="1316"/>
                  <a:pt x="1632" y="1326"/>
                </a:cubicBezTo>
                <a:cubicBezTo>
                  <a:pt x="1638" y="1344"/>
                  <a:pt x="1638" y="1361"/>
                  <a:pt x="1646" y="1374"/>
                </a:cubicBezTo>
                <a:cubicBezTo>
                  <a:pt x="1656" y="1393"/>
                  <a:pt x="1678" y="1413"/>
                  <a:pt x="1703" y="1408"/>
                </a:cubicBezTo>
                <a:cubicBezTo>
                  <a:pt x="1710" y="1388"/>
                  <a:pt x="1693" y="1391"/>
                  <a:pt x="1680" y="1383"/>
                </a:cubicBezTo>
                <a:cubicBezTo>
                  <a:pt x="1667" y="1376"/>
                  <a:pt x="1657" y="1359"/>
                  <a:pt x="1654" y="1344"/>
                </a:cubicBezTo>
                <a:cubicBezTo>
                  <a:pt x="1652" y="1337"/>
                  <a:pt x="1653" y="1327"/>
                  <a:pt x="1651" y="1320"/>
                </a:cubicBezTo>
                <a:cubicBezTo>
                  <a:pt x="1650" y="1316"/>
                  <a:pt x="1645" y="1312"/>
                  <a:pt x="1642" y="1309"/>
                </a:cubicBezTo>
                <a:cubicBezTo>
                  <a:pt x="1624" y="1285"/>
                  <a:pt x="1620" y="1247"/>
                  <a:pt x="1639" y="1221"/>
                </a:cubicBezTo>
                <a:cubicBezTo>
                  <a:pt x="1651" y="1204"/>
                  <a:pt x="1672" y="1196"/>
                  <a:pt x="1705" y="1197"/>
                </a:cubicBezTo>
                <a:cubicBezTo>
                  <a:pt x="1722" y="1183"/>
                  <a:pt x="1740" y="1165"/>
                  <a:pt x="1768" y="1169"/>
                </a:cubicBezTo>
                <a:close/>
                <a:moveTo>
                  <a:pt x="1808" y="756"/>
                </a:moveTo>
                <a:cubicBezTo>
                  <a:pt x="1806" y="750"/>
                  <a:pt x="1802" y="747"/>
                  <a:pt x="1797" y="745"/>
                </a:cubicBezTo>
                <a:cubicBezTo>
                  <a:pt x="1768" y="757"/>
                  <a:pt x="1738" y="749"/>
                  <a:pt x="1720" y="734"/>
                </a:cubicBezTo>
                <a:cubicBezTo>
                  <a:pt x="1715" y="730"/>
                  <a:pt x="1712" y="723"/>
                  <a:pt x="1706" y="720"/>
                </a:cubicBezTo>
                <a:cubicBezTo>
                  <a:pt x="1699" y="717"/>
                  <a:pt x="1691" y="719"/>
                  <a:pt x="1685" y="717"/>
                </a:cubicBezTo>
                <a:cubicBezTo>
                  <a:pt x="1677" y="715"/>
                  <a:pt x="1668" y="710"/>
                  <a:pt x="1662" y="704"/>
                </a:cubicBezTo>
                <a:cubicBezTo>
                  <a:pt x="1635" y="683"/>
                  <a:pt x="1629" y="631"/>
                  <a:pt x="1651" y="604"/>
                </a:cubicBezTo>
                <a:cubicBezTo>
                  <a:pt x="1655" y="600"/>
                  <a:pt x="1667" y="597"/>
                  <a:pt x="1670" y="588"/>
                </a:cubicBezTo>
                <a:cubicBezTo>
                  <a:pt x="1672" y="580"/>
                  <a:pt x="1668" y="571"/>
                  <a:pt x="1668" y="564"/>
                </a:cubicBezTo>
                <a:cubicBezTo>
                  <a:pt x="1672" y="540"/>
                  <a:pt x="1688" y="531"/>
                  <a:pt x="1710" y="522"/>
                </a:cubicBezTo>
                <a:cubicBezTo>
                  <a:pt x="1712" y="517"/>
                  <a:pt x="1714" y="509"/>
                  <a:pt x="1710" y="504"/>
                </a:cubicBezTo>
                <a:cubicBezTo>
                  <a:pt x="1671" y="506"/>
                  <a:pt x="1644" y="538"/>
                  <a:pt x="1650" y="580"/>
                </a:cubicBezTo>
                <a:cubicBezTo>
                  <a:pt x="1628" y="598"/>
                  <a:pt x="1611" y="622"/>
                  <a:pt x="1616" y="657"/>
                </a:cubicBezTo>
                <a:cubicBezTo>
                  <a:pt x="1621" y="702"/>
                  <a:pt x="1655" y="738"/>
                  <a:pt x="1701" y="739"/>
                </a:cubicBezTo>
                <a:cubicBezTo>
                  <a:pt x="1716" y="766"/>
                  <a:pt x="1779" y="783"/>
                  <a:pt x="1808" y="756"/>
                </a:cubicBezTo>
                <a:close/>
                <a:moveTo>
                  <a:pt x="1801" y="1050"/>
                </a:moveTo>
                <a:cubicBezTo>
                  <a:pt x="1804" y="1045"/>
                  <a:pt x="1800" y="1038"/>
                  <a:pt x="1801" y="1032"/>
                </a:cubicBezTo>
                <a:cubicBezTo>
                  <a:pt x="1796" y="1029"/>
                  <a:pt x="1793" y="1026"/>
                  <a:pt x="1786" y="1026"/>
                </a:cubicBezTo>
                <a:cubicBezTo>
                  <a:pt x="1785" y="1032"/>
                  <a:pt x="1784" y="1037"/>
                  <a:pt x="1785" y="1045"/>
                </a:cubicBezTo>
                <a:cubicBezTo>
                  <a:pt x="1791" y="1046"/>
                  <a:pt x="1793" y="1050"/>
                  <a:pt x="1801" y="1050"/>
                </a:cubicBezTo>
                <a:close/>
                <a:moveTo>
                  <a:pt x="1802" y="878"/>
                </a:moveTo>
                <a:cubicBezTo>
                  <a:pt x="1801" y="871"/>
                  <a:pt x="1803" y="862"/>
                  <a:pt x="1799" y="858"/>
                </a:cubicBezTo>
                <a:cubicBezTo>
                  <a:pt x="1784" y="858"/>
                  <a:pt x="1782" y="868"/>
                  <a:pt x="1786" y="883"/>
                </a:cubicBezTo>
                <a:cubicBezTo>
                  <a:pt x="1794" y="884"/>
                  <a:pt x="1798" y="881"/>
                  <a:pt x="1802" y="878"/>
                </a:cubicBezTo>
                <a:close/>
                <a:moveTo>
                  <a:pt x="1802" y="806"/>
                </a:moveTo>
                <a:cubicBezTo>
                  <a:pt x="1804" y="789"/>
                  <a:pt x="1787" y="782"/>
                  <a:pt x="1774" y="792"/>
                </a:cubicBezTo>
                <a:cubicBezTo>
                  <a:pt x="1771" y="794"/>
                  <a:pt x="1774" y="804"/>
                  <a:pt x="1770" y="806"/>
                </a:cubicBezTo>
                <a:cubicBezTo>
                  <a:pt x="1751" y="804"/>
                  <a:pt x="1744" y="790"/>
                  <a:pt x="1741" y="772"/>
                </a:cubicBezTo>
                <a:cubicBezTo>
                  <a:pt x="1736" y="769"/>
                  <a:pt x="1730" y="767"/>
                  <a:pt x="1722" y="766"/>
                </a:cubicBezTo>
                <a:cubicBezTo>
                  <a:pt x="1721" y="769"/>
                  <a:pt x="1721" y="775"/>
                  <a:pt x="1721" y="779"/>
                </a:cubicBezTo>
                <a:cubicBezTo>
                  <a:pt x="1725" y="805"/>
                  <a:pt x="1749" y="829"/>
                  <a:pt x="1776" y="826"/>
                </a:cubicBezTo>
                <a:cubicBezTo>
                  <a:pt x="1788" y="825"/>
                  <a:pt x="1801" y="817"/>
                  <a:pt x="1802" y="806"/>
                </a:cubicBezTo>
                <a:close/>
                <a:moveTo>
                  <a:pt x="1775" y="1133"/>
                </a:moveTo>
                <a:cubicBezTo>
                  <a:pt x="1793" y="1143"/>
                  <a:pt x="1810" y="1126"/>
                  <a:pt x="1803" y="1104"/>
                </a:cubicBezTo>
                <a:cubicBezTo>
                  <a:pt x="1763" y="1065"/>
                  <a:pt x="1704" y="1116"/>
                  <a:pt x="1712" y="1165"/>
                </a:cubicBezTo>
                <a:cubicBezTo>
                  <a:pt x="1721" y="1164"/>
                  <a:pt x="1727" y="1160"/>
                  <a:pt x="1733" y="1156"/>
                </a:cubicBezTo>
                <a:cubicBezTo>
                  <a:pt x="1733" y="1130"/>
                  <a:pt x="1749" y="1107"/>
                  <a:pt x="1773" y="1112"/>
                </a:cubicBezTo>
                <a:cubicBezTo>
                  <a:pt x="1771" y="1119"/>
                  <a:pt x="1772" y="1128"/>
                  <a:pt x="1775" y="1133"/>
                </a:cubicBezTo>
                <a:close/>
                <a:moveTo>
                  <a:pt x="1789" y="1328"/>
                </a:moveTo>
                <a:cubicBezTo>
                  <a:pt x="1804" y="1326"/>
                  <a:pt x="1810" y="1307"/>
                  <a:pt x="1808" y="1290"/>
                </a:cubicBezTo>
                <a:cubicBezTo>
                  <a:pt x="1790" y="1291"/>
                  <a:pt x="1782" y="1314"/>
                  <a:pt x="1789" y="1328"/>
                </a:cubicBezTo>
                <a:close/>
                <a:moveTo>
                  <a:pt x="1776" y="1269"/>
                </a:moveTo>
                <a:cubicBezTo>
                  <a:pt x="1795" y="1269"/>
                  <a:pt x="1822" y="1235"/>
                  <a:pt x="1808" y="1220"/>
                </a:cubicBezTo>
                <a:cubicBezTo>
                  <a:pt x="1803" y="1220"/>
                  <a:pt x="1802" y="1224"/>
                  <a:pt x="1799" y="1225"/>
                </a:cubicBezTo>
                <a:cubicBezTo>
                  <a:pt x="1799" y="1243"/>
                  <a:pt x="1788" y="1251"/>
                  <a:pt x="1776" y="1257"/>
                </a:cubicBezTo>
                <a:cubicBezTo>
                  <a:pt x="1761" y="1255"/>
                  <a:pt x="1763" y="1268"/>
                  <a:pt x="1776" y="1269"/>
                </a:cubicBezTo>
                <a:close/>
                <a:moveTo>
                  <a:pt x="1804" y="1082"/>
                </a:moveTo>
                <a:cubicBezTo>
                  <a:pt x="1835" y="1102"/>
                  <a:pt x="1837" y="1033"/>
                  <a:pt x="1809" y="1033"/>
                </a:cubicBezTo>
                <a:cubicBezTo>
                  <a:pt x="1799" y="1041"/>
                  <a:pt x="1818" y="1053"/>
                  <a:pt x="1814" y="1064"/>
                </a:cubicBezTo>
                <a:cubicBezTo>
                  <a:pt x="1813" y="1070"/>
                  <a:pt x="1807" y="1067"/>
                  <a:pt x="1804" y="1073"/>
                </a:cubicBezTo>
                <a:lnTo>
                  <a:pt x="1804" y="1082"/>
                </a:lnTo>
                <a:close/>
                <a:moveTo>
                  <a:pt x="1809" y="876"/>
                </a:moveTo>
                <a:cubicBezTo>
                  <a:pt x="1847" y="881"/>
                  <a:pt x="1821" y="793"/>
                  <a:pt x="1804" y="838"/>
                </a:cubicBezTo>
                <a:cubicBezTo>
                  <a:pt x="1805" y="843"/>
                  <a:pt x="1813" y="842"/>
                  <a:pt x="1816" y="846"/>
                </a:cubicBezTo>
                <a:cubicBezTo>
                  <a:pt x="1818" y="860"/>
                  <a:pt x="1805" y="864"/>
                  <a:pt x="1809" y="876"/>
                </a:cubicBezTo>
                <a:close/>
                <a:moveTo>
                  <a:pt x="1816" y="701"/>
                </a:moveTo>
                <a:cubicBezTo>
                  <a:pt x="1824" y="680"/>
                  <a:pt x="1800" y="649"/>
                  <a:pt x="1774" y="656"/>
                </a:cubicBezTo>
                <a:cubicBezTo>
                  <a:pt x="1773" y="656"/>
                  <a:pt x="1773" y="657"/>
                  <a:pt x="1772" y="657"/>
                </a:cubicBezTo>
                <a:cubicBezTo>
                  <a:pt x="1777" y="669"/>
                  <a:pt x="1789" y="666"/>
                  <a:pt x="1797" y="673"/>
                </a:cubicBezTo>
                <a:cubicBezTo>
                  <a:pt x="1806" y="681"/>
                  <a:pt x="1803" y="696"/>
                  <a:pt x="1816" y="701"/>
                </a:cubicBezTo>
                <a:close/>
                <a:moveTo>
                  <a:pt x="1821" y="958"/>
                </a:moveTo>
                <a:cubicBezTo>
                  <a:pt x="1821" y="950"/>
                  <a:pt x="1805" y="937"/>
                  <a:pt x="1797" y="933"/>
                </a:cubicBezTo>
                <a:cubicBezTo>
                  <a:pt x="1789" y="929"/>
                  <a:pt x="1772" y="933"/>
                  <a:pt x="1768" y="940"/>
                </a:cubicBezTo>
                <a:cubicBezTo>
                  <a:pt x="1762" y="950"/>
                  <a:pt x="1770" y="966"/>
                  <a:pt x="1780" y="965"/>
                </a:cubicBezTo>
                <a:cubicBezTo>
                  <a:pt x="1786" y="965"/>
                  <a:pt x="1784" y="959"/>
                  <a:pt x="1790" y="960"/>
                </a:cubicBezTo>
                <a:cubicBezTo>
                  <a:pt x="1790" y="974"/>
                  <a:pt x="1775" y="970"/>
                  <a:pt x="1765" y="970"/>
                </a:cubicBezTo>
                <a:cubicBezTo>
                  <a:pt x="1772" y="999"/>
                  <a:pt x="1821" y="974"/>
                  <a:pt x="1821" y="958"/>
                </a:cubicBezTo>
                <a:close/>
                <a:moveTo>
                  <a:pt x="1829" y="1035"/>
                </a:moveTo>
                <a:cubicBezTo>
                  <a:pt x="1837" y="1025"/>
                  <a:pt x="1833" y="1010"/>
                  <a:pt x="1825" y="1003"/>
                </a:cubicBezTo>
                <a:cubicBezTo>
                  <a:pt x="1830" y="959"/>
                  <a:pt x="1776" y="990"/>
                  <a:pt x="1808" y="1010"/>
                </a:cubicBezTo>
                <a:cubicBezTo>
                  <a:pt x="1792" y="1012"/>
                  <a:pt x="1794" y="997"/>
                  <a:pt x="1790" y="988"/>
                </a:cubicBezTo>
                <a:cubicBezTo>
                  <a:pt x="1777" y="992"/>
                  <a:pt x="1771" y="982"/>
                  <a:pt x="1763" y="984"/>
                </a:cubicBezTo>
                <a:cubicBezTo>
                  <a:pt x="1764" y="1017"/>
                  <a:pt x="1801" y="1025"/>
                  <a:pt x="1829" y="1035"/>
                </a:cubicBezTo>
                <a:close/>
                <a:moveTo>
                  <a:pt x="1828" y="904"/>
                </a:moveTo>
                <a:cubicBezTo>
                  <a:pt x="1837" y="900"/>
                  <a:pt x="1840" y="877"/>
                  <a:pt x="1831" y="871"/>
                </a:cubicBezTo>
                <a:lnTo>
                  <a:pt x="1828" y="871"/>
                </a:lnTo>
                <a:cubicBezTo>
                  <a:pt x="1820" y="883"/>
                  <a:pt x="1802" y="886"/>
                  <a:pt x="1786" y="889"/>
                </a:cubicBezTo>
                <a:cubicBezTo>
                  <a:pt x="1775" y="899"/>
                  <a:pt x="1761" y="917"/>
                  <a:pt x="1765" y="934"/>
                </a:cubicBezTo>
                <a:cubicBezTo>
                  <a:pt x="1773" y="930"/>
                  <a:pt x="1781" y="927"/>
                  <a:pt x="1791" y="926"/>
                </a:cubicBezTo>
                <a:cubicBezTo>
                  <a:pt x="1786" y="909"/>
                  <a:pt x="1810" y="894"/>
                  <a:pt x="1816" y="911"/>
                </a:cubicBezTo>
                <a:cubicBezTo>
                  <a:pt x="1812" y="910"/>
                  <a:pt x="1811" y="906"/>
                  <a:pt x="1805" y="907"/>
                </a:cubicBezTo>
                <a:cubicBezTo>
                  <a:pt x="1801" y="910"/>
                  <a:pt x="1798" y="912"/>
                  <a:pt x="1797" y="917"/>
                </a:cubicBezTo>
                <a:cubicBezTo>
                  <a:pt x="1794" y="944"/>
                  <a:pt x="1844" y="939"/>
                  <a:pt x="1828" y="904"/>
                </a:cubicBezTo>
                <a:close/>
                <a:moveTo>
                  <a:pt x="1837" y="716"/>
                </a:moveTo>
                <a:cubicBezTo>
                  <a:pt x="1850" y="682"/>
                  <a:pt x="1831" y="646"/>
                  <a:pt x="1808" y="634"/>
                </a:cubicBezTo>
                <a:cubicBezTo>
                  <a:pt x="1818" y="622"/>
                  <a:pt x="1808" y="595"/>
                  <a:pt x="1795" y="592"/>
                </a:cubicBezTo>
                <a:cubicBezTo>
                  <a:pt x="1782" y="602"/>
                  <a:pt x="1803" y="614"/>
                  <a:pt x="1796" y="629"/>
                </a:cubicBezTo>
                <a:cubicBezTo>
                  <a:pt x="1777" y="629"/>
                  <a:pt x="1762" y="633"/>
                  <a:pt x="1750" y="640"/>
                </a:cubicBezTo>
                <a:cubicBezTo>
                  <a:pt x="1737" y="651"/>
                  <a:pt x="1731" y="680"/>
                  <a:pt x="1747" y="691"/>
                </a:cubicBezTo>
                <a:cubicBezTo>
                  <a:pt x="1758" y="698"/>
                  <a:pt x="1777" y="694"/>
                  <a:pt x="1776" y="679"/>
                </a:cubicBezTo>
                <a:cubicBezTo>
                  <a:pt x="1776" y="668"/>
                  <a:pt x="1765" y="668"/>
                  <a:pt x="1760" y="658"/>
                </a:cubicBezTo>
                <a:cubicBezTo>
                  <a:pt x="1791" y="633"/>
                  <a:pt x="1829" y="670"/>
                  <a:pt x="1822" y="706"/>
                </a:cubicBezTo>
                <a:cubicBezTo>
                  <a:pt x="1827" y="709"/>
                  <a:pt x="1830" y="715"/>
                  <a:pt x="1837" y="716"/>
                </a:cubicBezTo>
                <a:close/>
                <a:moveTo>
                  <a:pt x="1839" y="1226"/>
                </a:moveTo>
                <a:cubicBezTo>
                  <a:pt x="1839" y="1218"/>
                  <a:pt x="1839" y="1205"/>
                  <a:pt x="1833" y="1200"/>
                </a:cubicBezTo>
                <a:cubicBezTo>
                  <a:pt x="1828" y="1204"/>
                  <a:pt x="1816" y="1209"/>
                  <a:pt x="1814" y="1218"/>
                </a:cubicBezTo>
                <a:cubicBezTo>
                  <a:pt x="1814" y="1221"/>
                  <a:pt x="1817" y="1226"/>
                  <a:pt x="1817" y="1228"/>
                </a:cubicBezTo>
                <a:cubicBezTo>
                  <a:pt x="1818" y="1260"/>
                  <a:pt x="1777" y="1287"/>
                  <a:pt x="1758" y="1263"/>
                </a:cubicBezTo>
                <a:cubicBezTo>
                  <a:pt x="1766" y="1251"/>
                  <a:pt x="1766" y="1231"/>
                  <a:pt x="1743" y="1235"/>
                </a:cubicBezTo>
                <a:cubicBezTo>
                  <a:pt x="1716" y="1259"/>
                  <a:pt x="1749" y="1289"/>
                  <a:pt x="1773" y="1292"/>
                </a:cubicBezTo>
                <a:cubicBezTo>
                  <a:pt x="1783" y="1293"/>
                  <a:pt x="1796" y="1290"/>
                  <a:pt x="1804" y="1286"/>
                </a:cubicBezTo>
                <a:cubicBezTo>
                  <a:pt x="1821" y="1277"/>
                  <a:pt x="1838" y="1252"/>
                  <a:pt x="1839" y="1226"/>
                </a:cubicBezTo>
                <a:close/>
                <a:moveTo>
                  <a:pt x="1849" y="934"/>
                </a:moveTo>
                <a:cubicBezTo>
                  <a:pt x="1852" y="921"/>
                  <a:pt x="1852" y="902"/>
                  <a:pt x="1850" y="883"/>
                </a:cubicBezTo>
                <a:cubicBezTo>
                  <a:pt x="1846" y="838"/>
                  <a:pt x="1838" y="764"/>
                  <a:pt x="1814" y="739"/>
                </a:cubicBezTo>
                <a:cubicBezTo>
                  <a:pt x="1807" y="730"/>
                  <a:pt x="1778" y="713"/>
                  <a:pt x="1764" y="731"/>
                </a:cubicBezTo>
                <a:cubicBezTo>
                  <a:pt x="1776" y="733"/>
                  <a:pt x="1790" y="730"/>
                  <a:pt x="1801" y="738"/>
                </a:cubicBezTo>
                <a:cubicBezTo>
                  <a:pt x="1841" y="782"/>
                  <a:pt x="1835" y="873"/>
                  <a:pt x="1843" y="949"/>
                </a:cubicBezTo>
                <a:cubicBezTo>
                  <a:pt x="1844" y="954"/>
                  <a:pt x="1848" y="954"/>
                  <a:pt x="1849" y="958"/>
                </a:cubicBezTo>
                <a:cubicBezTo>
                  <a:pt x="1844" y="958"/>
                  <a:pt x="1841" y="959"/>
                  <a:pt x="1841" y="963"/>
                </a:cubicBezTo>
                <a:cubicBezTo>
                  <a:pt x="1842" y="1019"/>
                  <a:pt x="1837" y="1063"/>
                  <a:pt x="1828" y="1113"/>
                </a:cubicBezTo>
                <a:cubicBezTo>
                  <a:pt x="1821" y="1153"/>
                  <a:pt x="1806" y="1181"/>
                  <a:pt x="1773" y="1190"/>
                </a:cubicBezTo>
                <a:cubicBezTo>
                  <a:pt x="1767" y="1190"/>
                  <a:pt x="1763" y="1184"/>
                  <a:pt x="1757" y="1188"/>
                </a:cubicBezTo>
                <a:cubicBezTo>
                  <a:pt x="1761" y="1200"/>
                  <a:pt x="1777" y="1200"/>
                  <a:pt x="1788" y="1196"/>
                </a:cubicBezTo>
                <a:cubicBezTo>
                  <a:pt x="1835" y="1179"/>
                  <a:pt x="1839" y="1095"/>
                  <a:pt x="1848" y="1039"/>
                </a:cubicBezTo>
                <a:cubicBezTo>
                  <a:pt x="1849" y="1033"/>
                  <a:pt x="1844" y="1034"/>
                  <a:pt x="1844" y="1028"/>
                </a:cubicBezTo>
                <a:cubicBezTo>
                  <a:pt x="1846" y="1027"/>
                  <a:pt x="1849" y="1025"/>
                  <a:pt x="1849" y="1022"/>
                </a:cubicBezTo>
                <a:cubicBezTo>
                  <a:pt x="1851" y="993"/>
                  <a:pt x="1853" y="960"/>
                  <a:pt x="1849" y="934"/>
                </a:cubicBezTo>
                <a:close/>
                <a:moveTo>
                  <a:pt x="1874" y="970"/>
                </a:moveTo>
                <a:cubicBezTo>
                  <a:pt x="1876" y="964"/>
                  <a:pt x="1871" y="965"/>
                  <a:pt x="1871" y="961"/>
                </a:cubicBezTo>
                <a:cubicBezTo>
                  <a:pt x="1876" y="949"/>
                  <a:pt x="1874" y="933"/>
                  <a:pt x="1874" y="917"/>
                </a:cubicBezTo>
                <a:cubicBezTo>
                  <a:pt x="1874" y="867"/>
                  <a:pt x="1872" y="821"/>
                  <a:pt x="1860" y="784"/>
                </a:cubicBezTo>
                <a:cubicBezTo>
                  <a:pt x="1859" y="739"/>
                  <a:pt x="1829" y="714"/>
                  <a:pt x="1796" y="696"/>
                </a:cubicBezTo>
                <a:cubicBezTo>
                  <a:pt x="1768" y="696"/>
                  <a:pt x="1746" y="702"/>
                  <a:pt x="1739" y="722"/>
                </a:cubicBezTo>
                <a:cubicBezTo>
                  <a:pt x="1753" y="738"/>
                  <a:pt x="1761" y="720"/>
                  <a:pt x="1775" y="718"/>
                </a:cubicBezTo>
                <a:cubicBezTo>
                  <a:pt x="1793" y="716"/>
                  <a:pt x="1813" y="729"/>
                  <a:pt x="1821" y="739"/>
                </a:cubicBezTo>
                <a:cubicBezTo>
                  <a:pt x="1849" y="772"/>
                  <a:pt x="1848" y="843"/>
                  <a:pt x="1852" y="899"/>
                </a:cubicBezTo>
                <a:cubicBezTo>
                  <a:pt x="1854" y="914"/>
                  <a:pt x="1854" y="930"/>
                  <a:pt x="1858" y="943"/>
                </a:cubicBezTo>
                <a:cubicBezTo>
                  <a:pt x="1853" y="945"/>
                  <a:pt x="1856" y="952"/>
                  <a:pt x="1856" y="955"/>
                </a:cubicBezTo>
                <a:cubicBezTo>
                  <a:pt x="1854" y="1034"/>
                  <a:pt x="1850" y="1154"/>
                  <a:pt x="1806" y="1190"/>
                </a:cubicBezTo>
                <a:cubicBezTo>
                  <a:pt x="1799" y="1196"/>
                  <a:pt x="1786" y="1203"/>
                  <a:pt x="1774" y="1203"/>
                </a:cubicBezTo>
                <a:cubicBezTo>
                  <a:pt x="1756" y="1203"/>
                  <a:pt x="1737" y="1179"/>
                  <a:pt x="1728" y="1204"/>
                </a:cubicBezTo>
                <a:cubicBezTo>
                  <a:pt x="1739" y="1215"/>
                  <a:pt x="1755" y="1228"/>
                  <a:pt x="1774" y="1227"/>
                </a:cubicBezTo>
                <a:cubicBezTo>
                  <a:pt x="1788" y="1226"/>
                  <a:pt x="1806" y="1217"/>
                  <a:pt x="1816" y="1209"/>
                </a:cubicBezTo>
                <a:cubicBezTo>
                  <a:pt x="1844" y="1186"/>
                  <a:pt x="1857" y="1148"/>
                  <a:pt x="1865" y="1103"/>
                </a:cubicBezTo>
                <a:cubicBezTo>
                  <a:pt x="1871" y="1068"/>
                  <a:pt x="1877" y="1015"/>
                  <a:pt x="1874" y="970"/>
                </a:cubicBezTo>
                <a:close/>
                <a:moveTo>
                  <a:pt x="1891" y="916"/>
                </a:moveTo>
                <a:cubicBezTo>
                  <a:pt x="1899" y="1071"/>
                  <a:pt x="1864" y="1204"/>
                  <a:pt x="1818" y="1313"/>
                </a:cubicBezTo>
                <a:cubicBezTo>
                  <a:pt x="1725" y="1534"/>
                  <a:pt x="1569" y="1693"/>
                  <a:pt x="1359" y="1797"/>
                </a:cubicBezTo>
                <a:cubicBezTo>
                  <a:pt x="1252" y="1850"/>
                  <a:pt x="1126" y="1883"/>
                  <a:pt x="981" y="1890"/>
                </a:cubicBezTo>
                <a:cubicBezTo>
                  <a:pt x="752" y="1901"/>
                  <a:pt x="569" y="1826"/>
                  <a:pt x="431" y="1736"/>
                </a:cubicBezTo>
                <a:cubicBezTo>
                  <a:pt x="289" y="1644"/>
                  <a:pt x="179" y="1518"/>
                  <a:pt x="100" y="1361"/>
                </a:cubicBezTo>
                <a:cubicBezTo>
                  <a:pt x="47" y="1254"/>
                  <a:pt x="14" y="1129"/>
                  <a:pt x="7" y="982"/>
                </a:cubicBezTo>
                <a:cubicBezTo>
                  <a:pt x="0" y="831"/>
                  <a:pt x="33" y="694"/>
                  <a:pt x="78" y="585"/>
                </a:cubicBezTo>
                <a:cubicBezTo>
                  <a:pt x="171" y="364"/>
                  <a:pt x="326" y="207"/>
                  <a:pt x="537" y="101"/>
                </a:cubicBezTo>
                <a:cubicBezTo>
                  <a:pt x="588" y="75"/>
                  <a:pt x="644" y="54"/>
                  <a:pt x="708" y="37"/>
                </a:cubicBezTo>
                <a:cubicBezTo>
                  <a:pt x="772" y="20"/>
                  <a:pt x="842" y="10"/>
                  <a:pt x="916" y="7"/>
                </a:cubicBezTo>
                <a:cubicBezTo>
                  <a:pt x="1066" y="0"/>
                  <a:pt x="1207" y="34"/>
                  <a:pt x="1315" y="79"/>
                </a:cubicBezTo>
                <a:cubicBezTo>
                  <a:pt x="1537" y="173"/>
                  <a:pt x="1692" y="330"/>
                  <a:pt x="1797" y="539"/>
                </a:cubicBezTo>
                <a:cubicBezTo>
                  <a:pt x="1850" y="643"/>
                  <a:pt x="1885" y="774"/>
                  <a:pt x="1891" y="916"/>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2B2E30"/>
              </a:solidFill>
            </a:endParaRPr>
          </a:p>
        </p:txBody>
      </p:sp>
      <p:sp>
        <p:nvSpPr>
          <p:cNvPr id="4" name="TextBox 3"/>
          <p:cNvSpPr txBox="1"/>
          <p:nvPr/>
        </p:nvSpPr>
        <p:spPr>
          <a:xfrm>
            <a:off x="2505185" y="2192006"/>
            <a:ext cx="1338828" cy="1477328"/>
          </a:xfrm>
          <a:prstGeom prst="rect">
            <a:avLst/>
          </a:prstGeom>
          <a:noFill/>
        </p:spPr>
        <p:txBody>
          <a:bodyPr wrap="none" rtlCol="0">
            <a:spAutoFit/>
          </a:bodyPr>
          <a:lstStyle/>
          <a:p>
            <a:r>
              <a:rPr lang="zh-CN" altLang="en-US" sz="9000" dirty="0">
                <a:solidFill>
                  <a:srgbClr val="B1312A"/>
                </a:solidFill>
                <a:latin typeface="方正隶二简体" pitchFamily="2" charset="-122"/>
                <a:ea typeface="方正隶二简体" pitchFamily="2" charset="-122"/>
              </a:rPr>
              <a:t>肆</a:t>
            </a:r>
          </a:p>
        </p:txBody>
      </p:sp>
    </p:spTree>
  </p:cSld>
  <p:clrMapOvr>
    <a:masterClrMapping/>
  </p:clrMapOvr>
  <p:transition spd="slow" advTm="2885">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0-#ppt_h/2"/>
                                          </p:val>
                                        </p:tav>
                                        <p:tav tm="100000">
                                          <p:val>
                                            <p:strVal val="#ppt_y"/>
                                          </p:val>
                                        </p:tav>
                                      </p:tavLst>
                                    </p:anim>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500" fill="hold"/>
                                        <p:tgtEl>
                                          <p:spTgt spid="31"/>
                                        </p:tgtEl>
                                        <p:attrNameLst>
                                          <p:attrName>ppt_w</p:attrName>
                                        </p:attrNameLst>
                                      </p:cBhvr>
                                      <p:tavLst>
                                        <p:tav tm="0">
                                          <p:val>
                                            <p:fltVal val="0"/>
                                          </p:val>
                                        </p:tav>
                                        <p:tav tm="100000">
                                          <p:val>
                                            <p:strVal val="#ppt_w"/>
                                          </p:val>
                                        </p:tav>
                                      </p:tavLst>
                                    </p:anim>
                                    <p:anim calcmode="lin" valueType="num">
                                      <p:cBhvr>
                                        <p:cTn id="19" dur="500" fill="hold"/>
                                        <p:tgtEl>
                                          <p:spTgt spid="31"/>
                                        </p:tgtEl>
                                        <p:attrNameLst>
                                          <p:attrName>ppt_h</p:attrName>
                                        </p:attrNameLst>
                                      </p:cBhvr>
                                      <p:tavLst>
                                        <p:tav tm="0">
                                          <p:val>
                                            <p:fltVal val="0"/>
                                          </p:val>
                                        </p:tav>
                                        <p:tav tm="100000">
                                          <p:val>
                                            <p:strVal val="#ppt_h"/>
                                          </p:val>
                                        </p:tav>
                                      </p:tavLst>
                                    </p:anim>
                                    <p:anim calcmode="lin" valueType="num">
                                      <p:cBhvr>
                                        <p:cTn id="20" dur="500" fill="hold"/>
                                        <p:tgtEl>
                                          <p:spTgt spid="31"/>
                                        </p:tgtEl>
                                        <p:attrNameLst>
                                          <p:attrName>style.rotation</p:attrName>
                                        </p:attrNameLst>
                                      </p:cBhvr>
                                      <p:tavLst>
                                        <p:tav tm="0">
                                          <p:val>
                                            <p:fltVal val="90"/>
                                          </p:val>
                                        </p:tav>
                                        <p:tav tm="100000">
                                          <p:val>
                                            <p:fltVal val="0"/>
                                          </p:val>
                                        </p:tav>
                                      </p:tavLst>
                                    </p:anim>
                                    <p:animEffect transition="in" filter="fade">
                                      <p:cBhvr>
                                        <p:cTn id="21" dur="500"/>
                                        <p:tgtEl>
                                          <p:spTgt spid="31"/>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p:cTn id="24" dur="500" fill="hold"/>
                                        <p:tgtEl>
                                          <p:spTgt spid="32"/>
                                        </p:tgtEl>
                                        <p:attrNameLst>
                                          <p:attrName>ppt_w</p:attrName>
                                        </p:attrNameLst>
                                      </p:cBhvr>
                                      <p:tavLst>
                                        <p:tav tm="0">
                                          <p:val>
                                            <p:fltVal val="0"/>
                                          </p:val>
                                        </p:tav>
                                        <p:tav tm="100000">
                                          <p:val>
                                            <p:strVal val="#ppt_w"/>
                                          </p:val>
                                        </p:tav>
                                      </p:tavLst>
                                    </p:anim>
                                    <p:anim calcmode="lin" valueType="num">
                                      <p:cBhvr>
                                        <p:cTn id="25" dur="500" fill="hold"/>
                                        <p:tgtEl>
                                          <p:spTgt spid="32"/>
                                        </p:tgtEl>
                                        <p:attrNameLst>
                                          <p:attrName>ppt_h</p:attrName>
                                        </p:attrNameLst>
                                      </p:cBhvr>
                                      <p:tavLst>
                                        <p:tav tm="0">
                                          <p:val>
                                            <p:fltVal val="0"/>
                                          </p:val>
                                        </p:tav>
                                        <p:tav tm="100000">
                                          <p:val>
                                            <p:strVal val="#ppt_h"/>
                                          </p:val>
                                        </p:tav>
                                      </p:tavLst>
                                    </p:anim>
                                    <p:anim calcmode="lin" valueType="num">
                                      <p:cBhvr>
                                        <p:cTn id="26" dur="500" fill="hold"/>
                                        <p:tgtEl>
                                          <p:spTgt spid="32"/>
                                        </p:tgtEl>
                                        <p:attrNameLst>
                                          <p:attrName>style.rotation</p:attrName>
                                        </p:attrNameLst>
                                      </p:cBhvr>
                                      <p:tavLst>
                                        <p:tav tm="0">
                                          <p:val>
                                            <p:fltVal val="90"/>
                                          </p:val>
                                        </p:tav>
                                        <p:tav tm="100000">
                                          <p:val>
                                            <p:fltVal val="0"/>
                                          </p:val>
                                        </p:tav>
                                      </p:tavLst>
                                    </p:anim>
                                    <p:animEffect transition="in" filter="fade">
                                      <p:cBhvr>
                                        <p:cTn id="27" dur="500"/>
                                        <p:tgtEl>
                                          <p:spTgt spid="32"/>
                                        </p:tgtEl>
                                      </p:cBhvr>
                                    </p:animEffect>
                                  </p:childTnLst>
                                </p:cTn>
                              </p:par>
                            </p:childTnLst>
                          </p:cTn>
                        </p:par>
                        <p:par>
                          <p:cTn id="28" fill="hold">
                            <p:stCondLst>
                              <p:cond delay="2500"/>
                            </p:stCondLst>
                            <p:childTnLst>
                              <p:par>
                                <p:cTn id="29" presetID="1"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par>
                          <p:cTn id="31" fill="hold">
                            <p:stCondLst>
                              <p:cond delay="2500"/>
                            </p:stCondLst>
                            <p:childTnLst>
                              <p:par>
                                <p:cTn id="32" presetID="8" presetClass="emph" presetSubtype="0" repeatCount="indefinite" fill="hold" grpId="1" nodeType="afterEffect">
                                  <p:stCondLst>
                                    <p:cond delay="0"/>
                                  </p:stCondLst>
                                  <p:childTnLst>
                                    <p:animRot by="21600000">
                                      <p:cBhvr>
                                        <p:cTn id="33" dur="5000" fill="hold"/>
                                        <p:tgtEl>
                                          <p:spTgt spid="9"/>
                                        </p:tgtEl>
                                        <p:attrNameLst>
                                          <p:attrName>r</p:attrName>
                                        </p:attrNameLst>
                                      </p:cBhvr>
                                    </p:animRot>
                                  </p:childTnLst>
                                </p:cTn>
                              </p:par>
                              <p:par>
                                <p:cTn id="34" presetID="31" presetClass="entr" presetSubtype="0" fill="hold" grpId="0" nodeType="withEffect">
                                  <p:stCondLst>
                                    <p:cond delay="100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 calcmode="lin" valueType="num">
                                      <p:cBhvr>
                                        <p:cTn id="38" dur="500" fill="hold"/>
                                        <p:tgtEl>
                                          <p:spTgt spid="4"/>
                                        </p:tgtEl>
                                        <p:attrNameLst>
                                          <p:attrName>style.rotation</p:attrName>
                                        </p:attrNameLst>
                                      </p:cBhvr>
                                      <p:tavLst>
                                        <p:tav tm="0">
                                          <p:val>
                                            <p:fltVal val="90"/>
                                          </p:val>
                                        </p:tav>
                                        <p:tav tm="100000">
                                          <p:val>
                                            <p:fltVal val="0"/>
                                          </p:val>
                                        </p:tav>
                                      </p:tavLst>
                                    </p:anim>
                                    <p:animEffect transition="in" filter="fade">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9" grpId="0" animBg="1"/>
      <p:bldP spid="9" grpId="1" animBg="1"/>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新月形 4"/>
          <p:cNvSpPr>
            <a:spLocks noChangeArrowheads="1"/>
          </p:cNvSpPr>
          <p:nvPr/>
        </p:nvSpPr>
        <p:spPr bwMode="auto">
          <a:xfrm rot="20751297">
            <a:off x="3994991" y="2057597"/>
            <a:ext cx="2004052" cy="4008827"/>
          </a:xfrm>
          <a:prstGeom prst="moon">
            <a:avLst>
              <a:gd name="adj" fmla="val 15190"/>
            </a:avLst>
          </a:prstGeom>
          <a:solidFill>
            <a:schemeClr val="accent5"/>
          </a:solidFill>
          <a:ln w="3175" cap="flat" cmpd="sng">
            <a:solidFill>
              <a:srgbClr val="F8F8F8"/>
            </a:solidFill>
            <a:bevel/>
          </a:ln>
        </p:spPr>
        <p:txBody>
          <a:bodyPr anchor="ctr"/>
          <a:lstStyle/>
          <a:p>
            <a:pPr algn="ctr"/>
            <a:endParaRPr lang="zh-CN" altLang="zh-CN">
              <a:solidFill>
                <a:srgbClr val="FFFFFF"/>
              </a:solidFill>
              <a:ea typeface="微软雅黑" panose="020B0503020204020204" pitchFamily="34" charset="-122"/>
            </a:endParaRPr>
          </a:p>
        </p:txBody>
      </p:sp>
      <p:sp>
        <p:nvSpPr>
          <p:cNvPr id="5" name="新月形 5"/>
          <p:cNvSpPr>
            <a:spLocks noChangeArrowheads="1"/>
          </p:cNvSpPr>
          <p:nvPr/>
        </p:nvSpPr>
        <p:spPr bwMode="auto">
          <a:xfrm rot="4551297">
            <a:off x="5021162" y="752294"/>
            <a:ext cx="2004413" cy="4008105"/>
          </a:xfrm>
          <a:prstGeom prst="moon">
            <a:avLst>
              <a:gd name="adj" fmla="val 15190"/>
            </a:avLst>
          </a:prstGeom>
          <a:solidFill>
            <a:schemeClr val="bg1">
              <a:lumMod val="60000"/>
              <a:lumOff val="40000"/>
            </a:schemeClr>
          </a:solidFill>
          <a:ln w="3175" cap="flat" cmpd="sng">
            <a:solidFill>
              <a:srgbClr val="F8F8F8"/>
            </a:solidFill>
            <a:bevel/>
          </a:ln>
        </p:spPr>
        <p:txBody>
          <a:bodyPr anchor="ctr"/>
          <a:lstStyle/>
          <a:p>
            <a:pPr algn="ctr"/>
            <a:endParaRPr lang="zh-CN" altLang="zh-CN">
              <a:solidFill>
                <a:srgbClr val="FFFFFF"/>
              </a:solidFill>
              <a:ea typeface="微软雅黑" panose="020B0503020204020204" pitchFamily="34" charset="-122"/>
            </a:endParaRPr>
          </a:p>
        </p:txBody>
      </p:sp>
      <p:sp>
        <p:nvSpPr>
          <p:cNvPr id="6" name="新月形 6"/>
          <p:cNvSpPr>
            <a:spLocks noChangeArrowheads="1"/>
          </p:cNvSpPr>
          <p:nvPr/>
        </p:nvSpPr>
        <p:spPr bwMode="auto">
          <a:xfrm rot="9951297">
            <a:off x="6328439" y="1779535"/>
            <a:ext cx="2004052" cy="4008827"/>
          </a:xfrm>
          <a:prstGeom prst="moon">
            <a:avLst>
              <a:gd name="adj" fmla="val 15190"/>
            </a:avLst>
          </a:prstGeom>
          <a:solidFill>
            <a:schemeClr val="accent5">
              <a:lumMod val="40000"/>
              <a:lumOff val="60000"/>
            </a:schemeClr>
          </a:solidFill>
          <a:ln w="3175" cap="flat" cmpd="sng">
            <a:solidFill>
              <a:srgbClr val="F8F8F8"/>
            </a:solidFill>
            <a:bevel/>
          </a:ln>
        </p:spPr>
        <p:txBody>
          <a:bodyPr anchor="ctr"/>
          <a:lstStyle/>
          <a:p>
            <a:pPr algn="ctr"/>
            <a:endParaRPr lang="zh-CN" altLang="zh-CN">
              <a:solidFill>
                <a:srgbClr val="FFFFFF"/>
              </a:solidFill>
              <a:ea typeface="微软雅黑" panose="020B0503020204020204" pitchFamily="34" charset="-122"/>
            </a:endParaRPr>
          </a:p>
        </p:txBody>
      </p:sp>
      <p:sp>
        <p:nvSpPr>
          <p:cNvPr id="7" name="新月形 7"/>
          <p:cNvSpPr>
            <a:spLocks noChangeArrowheads="1"/>
          </p:cNvSpPr>
          <p:nvPr/>
        </p:nvSpPr>
        <p:spPr bwMode="auto">
          <a:xfrm rot="15351297">
            <a:off x="5319092" y="3071041"/>
            <a:ext cx="2004413" cy="4008105"/>
          </a:xfrm>
          <a:prstGeom prst="moon">
            <a:avLst>
              <a:gd name="adj" fmla="val 15190"/>
            </a:avLst>
          </a:prstGeom>
          <a:solidFill>
            <a:schemeClr val="bg1"/>
          </a:solidFill>
          <a:ln w="3175" cap="flat" cmpd="sng">
            <a:solidFill>
              <a:srgbClr val="F8F8F8"/>
            </a:solidFill>
            <a:bevel/>
          </a:ln>
        </p:spPr>
        <p:txBody>
          <a:bodyPr anchor="ctr"/>
          <a:lstStyle/>
          <a:p>
            <a:pPr algn="ctr"/>
            <a:endParaRPr lang="zh-CN" altLang="zh-CN">
              <a:solidFill>
                <a:srgbClr val="FFFFFF"/>
              </a:solidFill>
              <a:ea typeface="微软雅黑" panose="020B0503020204020204" pitchFamily="34" charset="-122"/>
            </a:endParaRPr>
          </a:p>
        </p:txBody>
      </p:sp>
      <p:sp>
        <p:nvSpPr>
          <p:cNvPr id="8" name="TextBox 11"/>
          <p:cNvSpPr>
            <a:spLocks noChangeArrowheads="1"/>
          </p:cNvSpPr>
          <p:nvPr/>
        </p:nvSpPr>
        <p:spPr bwMode="auto">
          <a:xfrm flipH="1">
            <a:off x="5434284" y="3645050"/>
            <a:ext cx="14573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a:r>
              <a:rPr lang="zh-CN" altLang="en-US" sz="2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点击添加标题    </a:t>
            </a:r>
            <a:endParaRPr lang="en-US" sz="2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9" name="Group 20"/>
          <p:cNvGrpSpPr/>
          <p:nvPr/>
        </p:nvGrpSpPr>
        <p:grpSpPr bwMode="auto">
          <a:xfrm>
            <a:off x="7639992" y="1317920"/>
            <a:ext cx="3428109" cy="1616672"/>
            <a:chOff x="43998" y="0"/>
            <a:chExt cx="2379287" cy="1618130"/>
          </a:xfrm>
        </p:grpSpPr>
        <p:grpSp>
          <p:nvGrpSpPr>
            <p:cNvPr id="10" name="Group 21"/>
            <p:cNvGrpSpPr/>
            <p:nvPr/>
          </p:nvGrpSpPr>
          <p:grpSpPr bwMode="auto">
            <a:xfrm flipH="1">
              <a:off x="238885" y="416718"/>
              <a:ext cx="2184400" cy="1201412"/>
              <a:chOff x="325080" y="0"/>
              <a:chExt cx="2183514" cy="1201412"/>
            </a:xfrm>
          </p:grpSpPr>
          <p:sp>
            <p:nvSpPr>
              <p:cNvPr id="13" name="TextBox 11"/>
              <p:cNvSpPr>
                <a:spLocks noChangeArrowheads="1"/>
              </p:cNvSpPr>
              <p:nvPr/>
            </p:nvSpPr>
            <p:spPr bwMode="auto">
              <a:xfrm>
                <a:off x="1362884" y="0"/>
                <a:ext cx="1145710" cy="120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TextBox 11"/>
              <p:cNvSpPr>
                <a:spLocks noChangeArrowheads="1"/>
              </p:cNvSpPr>
              <p:nvPr/>
            </p:nvSpPr>
            <p:spPr bwMode="auto">
              <a:xfrm>
                <a:off x="325080" y="0"/>
                <a:ext cx="1145710" cy="120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1" name="TextBox 11"/>
            <p:cNvSpPr>
              <a:spLocks noChangeArrowheads="1"/>
            </p:cNvSpPr>
            <p:nvPr/>
          </p:nvSpPr>
          <p:spPr bwMode="auto">
            <a:xfrm flipH="1">
              <a:off x="261240" y="0"/>
              <a:ext cx="1456585" cy="64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直接连接符 24"/>
            <p:cNvSpPr>
              <a:spLocks noChangeShapeType="1"/>
            </p:cNvSpPr>
            <p:nvPr/>
          </p:nvSpPr>
          <p:spPr bwMode="auto">
            <a:xfrm flipH="1">
              <a:off x="43998" y="1017424"/>
              <a:ext cx="2379285" cy="1"/>
            </a:xfrm>
            <a:prstGeom prst="line">
              <a:avLst/>
            </a:prstGeom>
            <a:noFill/>
            <a:ln w="12700" cap="flat" cmpd="sng">
              <a:solidFill>
                <a:schemeClr val="bg1"/>
              </a:solidFill>
              <a:prstDash val="sysDot"/>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15" name="Group 20"/>
          <p:cNvGrpSpPr/>
          <p:nvPr/>
        </p:nvGrpSpPr>
        <p:grpSpPr bwMode="auto">
          <a:xfrm>
            <a:off x="7639992" y="4413222"/>
            <a:ext cx="3779823" cy="1616672"/>
            <a:chOff x="43998" y="0"/>
            <a:chExt cx="2623395" cy="1618130"/>
          </a:xfrm>
        </p:grpSpPr>
        <p:grpSp>
          <p:nvGrpSpPr>
            <p:cNvPr id="16" name="Group 21"/>
            <p:cNvGrpSpPr/>
            <p:nvPr/>
          </p:nvGrpSpPr>
          <p:grpSpPr bwMode="auto">
            <a:xfrm flipH="1">
              <a:off x="482993" y="416718"/>
              <a:ext cx="2184400" cy="1201412"/>
              <a:chOff x="81071" y="0"/>
              <a:chExt cx="2183514" cy="1201412"/>
            </a:xfrm>
          </p:grpSpPr>
          <p:sp>
            <p:nvSpPr>
              <p:cNvPr id="19" name="TextBox 11"/>
              <p:cNvSpPr>
                <a:spLocks noChangeArrowheads="1"/>
              </p:cNvSpPr>
              <p:nvPr/>
            </p:nvSpPr>
            <p:spPr bwMode="auto">
              <a:xfrm>
                <a:off x="1118875" y="0"/>
                <a:ext cx="1145710" cy="120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TextBox 11"/>
              <p:cNvSpPr>
                <a:spLocks noChangeArrowheads="1"/>
              </p:cNvSpPr>
              <p:nvPr/>
            </p:nvSpPr>
            <p:spPr bwMode="auto">
              <a:xfrm>
                <a:off x="81071" y="0"/>
                <a:ext cx="1145710" cy="120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7" name="TextBox 11"/>
            <p:cNvSpPr>
              <a:spLocks noChangeArrowheads="1"/>
            </p:cNvSpPr>
            <p:nvPr/>
          </p:nvSpPr>
          <p:spPr bwMode="auto">
            <a:xfrm flipH="1">
              <a:off x="505348" y="0"/>
              <a:ext cx="1456585" cy="64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直接连接符 24"/>
            <p:cNvSpPr>
              <a:spLocks noChangeShapeType="1"/>
            </p:cNvSpPr>
            <p:nvPr/>
          </p:nvSpPr>
          <p:spPr bwMode="auto">
            <a:xfrm flipH="1">
              <a:off x="43998" y="1017425"/>
              <a:ext cx="2482544" cy="0"/>
            </a:xfrm>
            <a:prstGeom prst="line">
              <a:avLst/>
            </a:prstGeom>
            <a:noFill/>
            <a:ln w="12700" cap="flat" cmpd="sng">
              <a:solidFill>
                <a:schemeClr val="bg1"/>
              </a:solidFill>
              <a:prstDash val="sysDot"/>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21" name="Group 20"/>
          <p:cNvGrpSpPr/>
          <p:nvPr/>
        </p:nvGrpSpPr>
        <p:grpSpPr bwMode="auto">
          <a:xfrm>
            <a:off x="1317777" y="1317920"/>
            <a:ext cx="3358836" cy="1616672"/>
            <a:chOff x="553208" y="0"/>
            <a:chExt cx="2331208" cy="1618130"/>
          </a:xfrm>
        </p:grpSpPr>
        <p:grpSp>
          <p:nvGrpSpPr>
            <p:cNvPr id="22" name="Group 21"/>
            <p:cNvGrpSpPr/>
            <p:nvPr/>
          </p:nvGrpSpPr>
          <p:grpSpPr bwMode="auto">
            <a:xfrm flipH="1">
              <a:off x="553209" y="416718"/>
              <a:ext cx="2184400" cy="1201412"/>
              <a:chOff x="10884" y="0"/>
              <a:chExt cx="2183514" cy="1201412"/>
            </a:xfrm>
          </p:grpSpPr>
          <p:sp>
            <p:nvSpPr>
              <p:cNvPr id="25" name="TextBox 11"/>
              <p:cNvSpPr>
                <a:spLocks noChangeArrowheads="1"/>
              </p:cNvSpPr>
              <p:nvPr/>
            </p:nvSpPr>
            <p:spPr bwMode="auto">
              <a:xfrm>
                <a:off x="1048688" y="0"/>
                <a:ext cx="1145710" cy="120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TextBox 11"/>
              <p:cNvSpPr>
                <a:spLocks noChangeArrowheads="1"/>
              </p:cNvSpPr>
              <p:nvPr/>
            </p:nvSpPr>
            <p:spPr bwMode="auto">
              <a:xfrm>
                <a:off x="10884" y="0"/>
                <a:ext cx="1145710" cy="120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3" name="TextBox 11"/>
            <p:cNvSpPr>
              <a:spLocks noChangeArrowheads="1"/>
            </p:cNvSpPr>
            <p:nvPr/>
          </p:nvSpPr>
          <p:spPr bwMode="auto">
            <a:xfrm flipH="1">
              <a:off x="553208" y="0"/>
              <a:ext cx="1456585" cy="369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直接连接符 24"/>
            <p:cNvSpPr>
              <a:spLocks noChangeShapeType="1"/>
            </p:cNvSpPr>
            <p:nvPr/>
          </p:nvSpPr>
          <p:spPr bwMode="auto">
            <a:xfrm flipH="1">
              <a:off x="553208" y="1017425"/>
              <a:ext cx="2331208" cy="0"/>
            </a:xfrm>
            <a:prstGeom prst="line">
              <a:avLst/>
            </a:prstGeom>
            <a:noFill/>
            <a:ln w="12700" cap="flat" cmpd="sng">
              <a:solidFill>
                <a:schemeClr val="bg1"/>
              </a:solidFill>
              <a:prstDash val="sysDot"/>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27" name="Group 20"/>
          <p:cNvGrpSpPr/>
          <p:nvPr/>
        </p:nvGrpSpPr>
        <p:grpSpPr bwMode="auto">
          <a:xfrm>
            <a:off x="1327638" y="4429610"/>
            <a:ext cx="3348974" cy="1616672"/>
            <a:chOff x="560052" y="0"/>
            <a:chExt cx="2324363" cy="1618130"/>
          </a:xfrm>
        </p:grpSpPr>
        <p:grpSp>
          <p:nvGrpSpPr>
            <p:cNvPr id="28" name="Group 21"/>
            <p:cNvGrpSpPr/>
            <p:nvPr/>
          </p:nvGrpSpPr>
          <p:grpSpPr bwMode="auto">
            <a:xfrm flipH="1">
              <a:off x="560053" y="416718"/>
              <a:ext cx="2184400" cy="1201412"/>
              <a:chOff x="4043" y="0"/>
              <a:chExt cx="2183514" cy="1201412"/>
            </a:xfrm>
          </p:grpSpPr>
          <p:sp>
            <p:nvSpPr>
              <p:cNvPr id="31" name="TextBox 11"/>
              <p:cNvSpPr>
                <a:spLocks noChangeArrowheads="1"/>
              </p:cNvSpPr>
              <p:nvPr/>
            </p:nvSpPr>
            <p:spPr bwMode="auto">
              <a:xfrm>
                <a:off x="1041847" y="0"/>
                <a:ext cx="1145710" cy="120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TextBox 11"/>
              <p:cNvSpPr>
                <a:spLocks noChangeArrowheads="1"/>
              </p:cNvSpPr>
              <p:nvPr/>
            </p:nvSpPr>
            <p:spPr bwMode="auto">
              <a:xfrm>
                <a:off x="4043" y="0"/>
                <a:ext cx="1145710" cy="120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9" name="TextBox 11"/>
            <p:cNvSpPr>
              <a:spLocks noChangeArrowheads="1"/>
            </p:cNvSpPr>
            <p:nvPr/>
          </p:nvSpPr>
          <p:spPr bwMode="auto">
            <a:xfrm flipH="1">
              <a:off x="560052" y="0"/>
              <a:ext cx="1456585" cy="369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直接连接符 24"/>
            <p:cNvSpPr>
              <a:spLocks noChangeShapeType="1"/>
            </p:cNvSpPr>
            <p:nvPr/>
          </p:nvSpPr>
          <p:spPr bwMode="auto">
            <a:xfrm flipH="1">
              <a:off x="560052" y="1017425"/>
              <a:ext cx="2324363" cy="0"/>
            </a:xfrm>
            <a:prstGeom prst="line">
              <a:avLst/>
            </a:prstGeom>
            <a:noFill/>
            <a:ln w="12700" cap="flat" cmpd="sng">
              <a:solidFill>
                <a:schemeClr val="bg1"/>
              </a:solidFill>
              <a:prstDash val="sysDot"/>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grpSp>
      <p:sp>
        <p:nvSpPr>
          <p:cNvPr id="33" name="Freeform 5"/>
          <p:cNvSpPr>
            <a:spLocks noEditPoints="1"/>
          </p:cNvSpPr>
          <p:nvPr/>
        </p:nvSpPr>
        <p:spPr bwMode="auto">
          <a:xfrm>
            <a:off x="897640" y="632442"/>
            <a:ext cx="289716" cy="414420"/>
          </a:xfrm>
          <a:custGeom>
            <a:avLst/>
            <a:gdLst>
              <a:gd name="T0" fmla="*/ 32 w 481"/>
              <a:gd name="T1" fmla="*/ 384 h 701"/>
              <a:gd name="T2" fmla="*/ 84 w 481"/>
              <a:gd name="T3" fmla="*/ 428 h 701"/>
              <a:gd name="T4" fmla="*/ 83 w 481"/>
              <a:gd name="T5" fmla="*/ 394 h 701"/>
              <a:gd name="T6" fmla="*/ 137 w 481"/>
              <a:gd name="T7" fmla="*/ 418 h 701"/>
              <a:gd name="T8" fmla="*/ 157 w 481"/>
              <a:gd name="T9" fmla="*/ 432 h 701"/>
              <a:gd name="T10" fmla="*/ 113 w 481"/>
              <a:gd name="T11" fmla="*/ 488 h 701"/>
              <a:gd name="T12" fmla="*/ 90 w 481"/>
              <a:gd name="T13" fmla="*/ 500 h 701"/>
              <a:gd name="T14" fmla="*/ 137 w 481"/>
              <a:gd name="T15" fmla="*/ 527 h 701"/>
              <a:gd name="T16" fmla="*/ 142 w 481"/>
              <a:gd name="T17" fmla="*/ 534 h 701"/>
              <a:gd name="T18" fmla="*/ 208 w 481"/>
              <a:gd name="T19" fmla="*/ 626 h 701"/>
              <a:gd name="T20" fmla="*/ 203 w 481"/>
              <a:gd name="T21" fmla="*/ 594 h 701"/>
              <a:gd name="T22" fmla="*/ 262 w 481"/>
              <a:gd name="T23" fmla="*/ 522 h 701"/>
              <a:gd name="T24" fmla="*/ 210 w 481"/>
              <a:gd name="T25" fmla="*/ 492 h 701"/>
              <a:gd name="T26" fmla="*/ 159 w 481"/>
              <a:gd name="T27" fmla="*/ 483 h 701"/>
              <a:gd name="T28" fmla="*/ 378 w 481"/>
              <a:gd name="T29" fmla="*/ 439 h 701"/>
              <a:gd name="T30" fmla="*/ 406 w 481"/>
              <a:gd name="T31" fmla="*/ 596 h 701"/>
              <a:gd name="T32" fmla="*/ 308 w 481"/>
              <a:gd name="T33" fmla="*/ 622 h 701"/>
              <a:gd name="T34" fmla="*/ 331 w 481"/>
              <a:gd name="T35" fmla="*/ 505 h 701"/>
              <a:gd name="T36" fmla="*/ 356 w 481"/>
              <a:gd name="T37" fmla="*/ 579 h 701"/>
              <a:gd name="T38" fmla="*/ 331 w 481"/>
              <a:gd name="T39" fmla="*/ 471 h 701"/>
              <a:gd name="T40" fmla="*/ 283 w 481"/>
              <a:gd name="T41" fmla="*/ 634 h 701"/>
              <a:gd name="T42" fmla="*/ 405 w 481"/>
              <a:gd name="T43" fmla="*/ 640 h 701"/>
              <a:gd name="T44" fmla="*/ 447 w 481"/>
              <a:gd name="T45" fmla="*/ 492 h 701"/>
              <a:gd name="T46" fmla="*/ 438 w 481"/>
              <a:gd name="T47" fmla="*/ 343 h 701"/>
              <a:gd name="T48" fmla="*/ 470 w 481"/>
              <a:gd name="T49" fmla="*/ 182 h 701"/>
              <a:gd name="T50" fmla="*/ 425 w 481"/>
              <a:gd name="T51" fmla="*/ 38 h 701"/>
              <a:gd name="T52" fmla="*/ 282 w 481"/>
              <a:gd name="T53" fmla="*/ 105 h 701"/>
              <a:gd name="T54" fmla="*/ 357 w 481"/>
              <a:gd name="T55" fmla="*/ 221 h 701"/>
              <a:gd name="T56" fmla="*/ 348 w 481"/>
              <a:gd name="T57" fmla="*/ 144 h 701"/>
              <a:gd name="T58" fmla="*/ 317 w 481"/>
              <a:gd name="T59" fmla="*/ 177 h 701"/>
              <a:gd name="T60" fmla="*/ 330 w 481"/>
              <a:gd name="T61" fmla="*/ 43 h 701"/>
              <a:gd name="T62" fmla="*/ 431 w 481"/>
              <a:gd name="T63" fmla="*/ 126 h 701"/>
              <a:gd name="T64" fmla="*/ 347 w 481"/>
              <a:gd name="T65" fmla="*/ 244 h 701"/>
              <a:gd name="T66" fmla="*/ 163 w 481"/>
              <a:gd name="T67" fmla="*/ 237 h 701"/>
              <a:gd name="T68" fmla="*/ 210 w 481"/>
              <a:gd name="T69" fmla="*/ 210 h 701"/>
              <a:gd name="T70" fmla="*/ 262 w 481"/>
              <a:gd name="T71" fmla="*/ 179 h 701"/>
              <a:gd name="T72" fmla="*/ 207 w 481"/>
              <a:gd name="T73" fmla="*/ 106 h 701"/>
              <a:gd name="T74" fmla="*/ 235 w 481"/>
              <a:gd name="T75" fmla="*/ 89 h 701"/>
              <a:gd name="T76" fmla="*/ 168 w 481"/>
              <a:gd name="T77" fmla="*/ 150 h 701"/>
              <a:gd name="T78" fmla="*/ 137 w 481"/>
              <a:gd name="T79" fmla="*/ 182 h 701"/>
              <a:gd name="T80" fmla="*/ 98 w 481"/>
              <a:gd name="T81" fmla="*/ 183 h 701"/>
              <a:gd name="T82" fmla="*/ 110 w 481"/>
              <a:gd name="T83" fmla="*/ 230 h 701"/>
              <a:gd name="T84" fmla="*/ 136 w 481"/>
              <a:gd name="T85" fmla="*/ 237 h 701"/>
              <a:gd name="T86" fmla="*/ 139 w 481"/>
              <a:gd name="T87" fmla="*/ 303 h 701"/>
              <a:gd name="T88" fmla="*/ 114 w 481"/>
              <a:gd name="T89" fmla="*/ 301 h 701"/>
              <a:gd name="T90" fmla="*/ 110 w 481"/>
              <a:gd name="T91" fmla="*/ 298 h 701"/>
              <a:gd name="T92" fmla="*/ 31 w 481"/>
              <a:gd name="T93" fmla="*/ 292 h 701"/>
              <a:gd name="T94" fmla="*/ 86 w 481"/>
              <a:gd name="T95" fmla="*/ 334 h 701"/>
              <a:gd name="T96" fmla="*/ 292 w 481"/>
              <a:gd name="T97" fmla="*/ 286 h 701"/>
              <a:gd name="T98" fmla="*/ 345 w 481"/>
              <a:gd name="T99" fmla="*/ 335 h 701"/>
              <a:gd name="T100" fmla="*/ 316 w 481"/>
              <a:gd name="T101" fmla="*/ 402 h 701"/>
              <a:gd name="T102" fmla="*/ 376 w 481"/>
              <a:gd name="T103" fmla="*/ 390 h 701"/>
              <a:gd name="T104" fmla="*/ 246 w 481"/>
              <a:gd name="T105" fmla="*/ 386 h 701"/>
              <a:gd name="T106" fmla="*/ 16 w 481"/>
              <a:gd name="T107" fmla="*/ 36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1" h="701">
                <a:moveTo>
                  <a:pt x="131" y="351"/>
                </a:moveTo>
                <a:cubicBezTo>
                  <a:pt x="127" y="357"/>
                  <a:pt x="113" y="377"/>
                  <a:pt x="86" y="367"/>
                </a:cubicBezTo>
                <a:cubicBezTo>
                  <a:pt x="86" y="367"/>
                  <a:pt x="77" y="376"/>
                  <a:pt x="68" y="375"/>
                </a:cubicBezTo>
                <a:cubicBezTo>
                  <a:pt x="68" y="375"/>
                  <a:pt x="58" y="364"/>
                  <a:pt x="48" y="367"/>
                </a:cubicBezTo>
                <a:cubicBezTo>
                  <a:pt x="38" y="370"/>
                  <a:pt x="34" y="381"/>
                  <a:pt x="32" y="384"/>
                </a:cubicBezTo>
                <a:cubicBezTo>
                  <a:pt x="31" y="387"/>
                  <a:pt x="28" y="398"/>
                  <a:pt x="29" y="408"/>
                </a:cubicBezTo>
                <a:cubicBezTo>
                  <a:pt x="29" y="408"/>
                  <a:pt x="29" y="410"/>
                  <a:pt x="31" y="409"/>
                </a:cubicBezTo>
                <a:cubicBezTo>
                  <a:pt x="39" y="405"/>
                  <a:pt x="45" y="404"/>
                  <a:pt x="54" y="408"/>
                </a:cubicBezTo>
                <a:cubicBezTo>
                  <a:pt x="57" y="409"/>
                  <a:pt x="61" y="411"/>
                  <a:pt x="64" y="415"/>
                </a:cubicBezTo>
                <a:cubicBezTo>
                  <a:pt x="64" y="415"/>
                  <a:pt x="75" y="426"/>
                  <a:pt x="84" y="428"/>
                </a:cubicBezTo>
                <a:cubicBezTo>
                  <a:pt x="93" y="431"/>
                  <a:pt x="100" y="427"/>
                  <a:pt x="103" y="425"/>
                </a:cubicBezTo>
                <a:cubicBezTo>
                  <a:pt x="106" y="422"/>
                  <a:pt x="112" y="415"/>
                  <a:pt x="110" y="403"/>
                </a:cubicBezTo>
                <a:cubicBezTo>
                  <a:pt x="107" y="391"/>
                  <a:pt x="97" y="390"/>
                  <a:pt x="94" y="391"/>
                </a:cubicBezTo>
                <a:cubicBezTo>
                  <a:pt x="92" y="391"/>
                  <a:pt x="88" y="393"/>
                  <a:pt x="86" y="398"/>
                </a:cubicBezTo>
                <a:cubicBezTo>
                  <a:pt x="83" y="404"/>
                  <a:pt x="79" y="397"/>
                  <a:pt x="83" y="394"/>
                </a:cubicBezTo>
                <a:cubicBezTo>
                  <a:pt x="86" y="390"/>
                  <a:pt x="88" y="388"/>
                  <a:pt x="88" y="388"/>
                </a:cubicBezTo>
                <a:cubicBezTo>
                  <a:pt x="97" y="382"/>
                  <a:pt x="112" y="390"/>
                  <a:pt x="114" y="400"/>
                </a:cubicBezTo>
                <a:cubicBezTo>
                  <a:pt x="114" y="400"/>
                  <a:pt x="116" y="412"/>
                  <a:pt x="116" y="415"/>
                </a:cubicBezTo>
                <a:cubicBezTo>
                  <a:pt x="116" y="415"/>
                  <a:pt x="123" y="423"/>
                  <a:pt x="129" y="423"/>
                </a:cubicBezTo>
                <a:cubicBezTo>
                  <a:pt x="129" y="423"/>
                  <a:pt x="135" y="424"/>
                  <a:pt x="137" y="418"/>
                </a:cubicBezTo>
                <a:cubicBezTo>
                  <a:pt x="137" y="418"/>
                  <a:pt x="136" y="415"/>
                  <a:pt x="136" y="412"/>
                </a:cubicBezTo>
                <a:cubicBezTo>
                  <a:pt x="135" y="410"/>
                  <a:pt x="134" y="402"/>
                  <a:pt x="139" y="399"/>
                </a:cubicBezTo>
                <a:cubicBezTo>
                  <a:pt x="139" y="399"/>
                  <a:pt x="144" y="391"/>
                  <a:pt x="156" y="392"/>
                </a:cubicBezTo>
                <a:cubicBezTo>
                  <a:pt x="156" y="392"/>
                  <a:pt x="170" y="394"/>
                  <a:pt x="170" y="408"/>
                </a:cubicBezTo>
                <a:cubicBezTo>
                  <a:pt x="170" y="420"/>
                  <a:pt x="152" y="438"/>
                  <a:pt x="157" y="432"/>
                </a:cubicBezTo>
                <a:cubicBezTo>
                  <a:pt x="157" y="432"/>
                  <a:pt x="147" y="441"/>
                  <a:pt x="143" y="443"/>
                </a:cubicBezTo>
                <a:cubicBezTo>
                  <a:pt x="139" y="446"/>
                  <a:pt x="136" y="454"/>
                  <a:pt x="136" y="465"/>
                </a:cubicBezTo>
                <a:cubicBezTo>
                  <a:pt x="136" y="475"/>
                  <a:pt x="137" y="486"/>
                  <a:pt x="137" y="486"/>
                </a:cubicBezTo>
                <a:cubicBezTo>
                  <a:pt x="137" y="486"/>
                  <a:pt x="137" y="496"/>
                  <a:pt x="126" y="497"/>
                </a:cubicBezTo>
                <a:cubicBezTo>
                  <a:pt x="126" y="497"/>
                  <a:pt x="118" y="497"/>
                  <a:pt x="113" y="488"/>
                </a:cubicBezTo>
                <a:cubicBezTo>
                  <a:pt x="113" y="488"/>
                  <a:pt x="111" y="484"/>
                  <a:pt x="111" y="478"/>
                </a:cubicBezTo>
                <a:cubicBezTo>
                  <a:pt x="111" y="478"/>
                  <a:pt x="113" y="473"/>
                  <a:pt x="110" y="471"/>
                </a:cubicBezTo>
                <a:cubicBezTo>
                  <a:pt x="106" y="470"/>
                  <a:pt x="104" y="470"/>
                  <a:pt x="100" y="473"/>
                </a:cubicBezTo>
                <a:cubicBezTo>
                  <a:pt x="100" y="473"/>
                  <a:pt x="94" y="478"/>
                  <a:pt x="92" y="482"/>
                </a:cubicBezTo>
                <a:cubicBezTo>
                  <a:pt x="92" y="482"/>
                  <a:pt x="88" y="492"/>
                  <a:pt x="90" y="500"/>
                </a:cubicBezTo>
                <a:cubicBezTo>
                  <a:pt x="91" y="508"/>
                  <a:pt x="99" y="512"/>
                  <a:pt x="100" y="513"/>
                </a:cubicBezTo>
                <a:cubicBezTo>
                  <a:pt x="98" y="516"/>
                  <a:pt x="97" y="519"/>
                  <a:pt x="97" y="521"/>
                </a:cubicBezTo>
                <a:cubicBezTo>
                  <a:pt x="98" y="529"/>
                  <a:pt x="108" y="534"/>
                  <a:pt x="115" y="536"/>
                </a:cubicBezTo>
                <a:cubicBezTo>
                  <a:pt x="119" y="537"/>
                  <a:pt x="122" y="536"/>
                  <a:pt x="126" y="535"/>
                </a:cubicBezTo>
                <a:cubicBezTo>
                  <a:pt x="126" y="535"/>
                  <a:pt x="135" y="531"/>
                  <a:pt x="137" y="527"/>
                </a:cubicBezTo>
                <a:cubicBezTo>
                  <a:pt x="137" y="527"/>
                  <a:pt x="140" y="523"/>
                  <a:pt x="137" y="519"/>
                </a:cubicBezTo>
                <a:cubicBezTo>
                  <a:pt x="134" y="516"/>
                  <a:pt x="136" y="514"/>
                  <a:pt x="138" y="513"/>
                </a:cubicBezTo>
                <a:cubicBezTo>
                  <a:pt x="138" y="513"/>
                  <a:pt x="142" y="512"/>
                  <a:pt x="143" y="518"/>
                </a:cubicBezTo>
                <a:cubicBezTo>
                  <a:pt x="143" y="518"/>
                  <a:pt x="145" y="522"/>
                  <a:pt x="143" y="527"/>
                </a:cubicBezTo>
                <a:cubicBezTo>
                  <a:pt x="143" y="527"/>
                  <a:pt x="139" y="530"/>
                  <a:pt x="142" y="534"/>
                </a:cubicBezTo>
                <a:cubicBezTo>
                  <a:pt x="142" y="534"/>
                  <a:pt x="155" y="553"/>
                  <a:pt x="168" y="552"/>
                </a:cubicBezTo>
                <a:cubicBezTo>
                  <a:pt x="168" y="552"/>
                  <a:pt x="174" y="553"/>
                  <a:pt x="171" y="561"/>
                </a:cubicBezTo>
                <a:cubicBezTo>
                  <a:pt x="171" y="561"/>
                  <a:pt x="167" y="576"/>
                  <a:pt x="167" y="583"/>
                </a:cubicBezTo>
                <a:cubicBezTo>
                  <a:pt x="168" y="591"/>
                  <a:pt x="169" y="602"/>
                  <a:pt x="178" y="612"/>
                </a:cubicBezTo>
                <a:cubicBezTo>
                  <a:pt x="178" y="612"/>
                  <a:pt x="189" y="625"/>
                  <a:pt x="208" y="626"/>
                </a:cubicBezTo>
                <a:cubicBezTo>
                  <a:pt x="208" y="626"/>
                  <a:pt x="223" y="627"/>
                  <a:pt x="235" y="612"/>
                </a:cubicBezTo>
                <a:cubicBezTo>
                  <a:pt x="235" y="612"/>
                  <a:pt x="246" y="602"/>
                  <a:pt x="240" y="586"/>
                </a:cubicBezTo>
                <a:cubicBezTo>
                  <a:pt x="240" y="586"/>
                  <a:pt x="234" y="576"/>
                  <a:pt x="223" y="584"/>
                </a:cubicBezTo>
                <a:cubicBezTo>
                  <a:pt x="220" y="587"/>
                  <a:pt x="219" y="590"/>
                  <a:pt x="216" y="593"/>
                </a:cubicBezTo>
                <a:cubicBezTo>
                  <a:pt x="213" y="597"/>
                  <a:pt x="207" y="597"/>
                  <a:pt x="203" y="594"/>
                </a:cubicBezTo>
                <a:cubicBezTo>
                  <a:pt x="200" y="591"/>
                  <a:pt x="198" y="588"/>
                  <a:pt x="197" y="583"/>
                </a:cubicBezTo>
                <a:cubicBezTo>
                  <a:pt x="197" y="580"/>
                  <a:pt x="197" y="575"/>
                  <a:pt x="200" y="570"/>
                </a:cubicBezTo>
                <a:cubicBezTo>
                  <a:pt x="200" y="570"/>
                  <a:pt x="208" y="560"/>
                  <a:pt x="218" y="557"/>
                </a:cubicBezTo>
                <a:cubicBezTo>
                  <a:pt x="218" y="557"/>
                  <a:pt x="239" y="551"/>
                  <a:pt x="244" y="544"/>
                </a:cubicBezTo>
                <a:cubicBezTo>
                  <a:pt x="244" y="544"/>
                  <a:pt x="259" y="532"/>
                  <a:pt x="262" y="522"/>
                </a:cubicBezTo>
                <a:cubicBezTo>
                  <a:pt x="262" y="522"/>
                  <a:pt x="269" y="505"/>
                  <a:pt x="265" y="491"/>
                </a:cubicBezTo>
                <a:cubicBezTo>
                  <a:pt x="265" y="491"/>
                  <a:pt x="261" y="473"/>
                  <a:pt x="249" y="466"/>
                </a:cubicBezTo>
                <a:cubicBezTo>
                  <a:pt x="249" y="466"/>
                  <a:pt x="231" y="454"/>
                  <a:pt x="217" y="462"/>
                </a:cubicBezTo>
                <a:cubicBezTo>
                  <a:pt x="217" y="462"/>
                  <a:pt x="204" y="465"/>
                  <a:pt x="203" y="480"/>
                </a:cubicBezTo>
                <a:cubicBezTo>
                  <a:pt x="203" y="480"/>
                  <a:pt x="201" y="489"/>
                  <a:pt x="210" y="492"/>
                </a:cubicBezTo>
                <a:cubicBezTo>
                  <a:pt x="210" y="492"/>
                  <a:pt x="215" y="492"/>
                  <a:pt x="221" y="493"/>
                </a:cubicBezTo>
                <a:cubicBezTo>
                  <a:pt x="221" y="493"/>
                  <a:pt x="230" y="493"/>
                  <a:pt x="230" y="505"/>
                </a:cubicBezTo>
                <a:cubicBezTo>
                  <a:pt x="230" y="505"/>
                  <a:pt x="228" y="523"/>
                  <a:pt x="211" y="527"/>
                </a:cubicBezTo>
                <a:cubicBezTo>
                  <a:pt x="211" y="527"/>
                  <a:pt x="189" y="531"/>
                  <a:pt x="172" y="512"/>
                </a:cubicBezTo>
                <a:cubicBezTo>
                  <a:pt x="172" y="512"/>
                  <a:pt x="159" y="501"/>
                  <a:pt x="159" y="483"/>
                </a:cubicBezTo>
                <a:cubicBezTo>
                  <a:pt x="157" y="452"/>
                  <a:pt x="198" y="419"/>
                  <a:pt x="228" y="423"/>
                </a:cubicBezTo>
                <a:cubicBezTo>
                  <a:pt x="228" y="423"/>
                  <a:pt x="241" y="424"/>
                  <a:pt x="255" y="433"/>
                </a:cubicBezTo>
                <a:cubicBezTo>
                  <a:pt x="255" y="433"/>
                  <a:pt x="290" y="457"/>
                  <a:pt x="299" y="459"/>
                </a:cubicBezTo>
                <a:cubicBezTo>
                  <a:pt x="299" y="459"/>
                  <a:pt x="320" y="466"/>
                  <a:pt x="347" y="457"/>
                </a:cubicBezTo>
                <a:cubicBezTo>
                  <a:pt x="347" y="457"/>
                  <a:pt x="367" y="450"/>
                  <a:pt x="378" y="439"/>
                </a:cubicBezTo>
                <a:cubicBezTo>
                  <a:pt x="378" y="439"/>
                  <a:pt x="404" y="443"/>
                  <a:pt x="416" y="462"/>
                </a:cubicBezTo>
                <a:cubicBezTo>
                  <a:pt x="416" y="462"/>
                  <a:pt x="429" y="479"/>
                  <a:pt x="428" y="504"/>
                </a:cubicBezTo>
                <a:cubicBezTo>
                  <a:pt x="428" y="504"/>
                  <a:pt x="445" y="526"/>
                  <a:pt x="445" y="540"/>
                </a:cubicBezTo>
                <a:cubicBezTo>
                  <a:pt x="445" y="540"/>
                  <a:pt x="444" y="565"/>
                  <a:pt x="431" y="575"/>
                </a:cubicBezTo>
                <a:cubicBezTo>
                  <a:pt x="427" y="578"/>
                  <a:pt x="404" y="597"/>
                  <a:pt x="406" y="596"/>
                </a:cubicBezTo>
                <a:cubicBezTo>
                  <a:pt x="407" y="594"/>
                  <a:pt x="387" y="609"/>
                  <a:pt x="380" y="630"/>
                </a:cubicBezTo>
                <a:cubicBezTo>
                  <a:pt x="380" y="630"/>
                  <a:pt x="375" y="643"/>
                  <a:pt x="381" y="652"/>
                </a:cubicBezTo>
                <a:cubicBezTo>
                  <a:pt x="381" y="652"/>
                  <a:pt x="386" y="662"/>
                  <a:pt x="372" y="666"/>
                </a:cubicBezTo>
                <a:cubicBezTo>
                  <a:pt x="372" y="666"/>
                  <a:pt x="348" y="673"/>
                  <a:pt x="330" y="659"/>
                </a:cubicBezTo>
                <a:cubicBezTo>
                  <a:pt x="330" y="659"/>
                  <a:pt x="312" y="649"/>
                  <a:pt x="308" y="622"/>
                </a:cubicBezTo>
                <a:cubicBezTo>
                  <a:pt x="308" y="622"/>
                  <a:pt x="308" y="606"/>
                  <a:pt x="309" y="601"/>
                </a:cubicBezTo>
                <a:cubicBezTo>
                  <a:pt x="309" y="601"/>
                  <a:pt x="294" y="594"/>
                  <a:pt x="292" y="568"/>
                </a:cubicBezTo>
                <a:cubicBezTo>
                  <a:pt x="292" y="568"/>
                  <a:pt x="291" y="550"/>
                  <a:pt x="303" y="536"/>
                </a:cubicBezTo>
                <a:cubicBezTo>
                  <a:pt x="303" y="536"/>
                  <a:pt x="311" y="527"/>
                  <a:pt x="317" y="524"/>
                </a:cubicBezTo>
                <a:cubicBezTo>
                  <a:pt x="317" y="524"/>
                  <a:pt x="320" y="511"/>
                  <a:pt x="331" y="505"/>
                </a:cubicBezTo>
                <a:cubicBezTo>
                  <a:pt x="331" y="505"/>
                  <a:pt x="337" y="502"/>
                  <a:pt x="353" y="505"/>
                </a:cubicBezTo>
                <a:cubicBezTo>
                  <a:pt x="353" y="505"/>
                  <a:pt x="368" y="507"/>
                  <a:pt x="374" y="524"/>
                </a:cubicBezTo>
                <a:cubicBezTo>
                  <a:pt x="374" y="524"/>
                  <a:pt x="381" y="543"/>
                  <a:pt x="363" y="544"/>
                </a:cubicBezTo>
                <a:cubicBezTo>
                  <a:pt x="363" y="544"/>
                  <a:pt x="350" y="546"/>
                  <a:pt x="348" y="557"/>
                </a:cubicBezTo>
                <a:cubicBezTo>
                  <a:pt x="348" y="557"/>
                  <a:pt x="346" y="570"/>
                  <a:pt x="356" y="579"/>
                </a:cubicBezTo>
                <a:cubicBezTo>
                  <a:pt x="356" y="579"/>
                  <a:pt x="364" y="586"/>
                  <a:pt x="382" y="580"/>
                </a:cubicBezTo>
                <a:cubicBezTo>
                  <a:pt x="382" y="580"/>
                  <a:pt x="400" y="572"/>
                  <a:pt x="402" y="549"/>
                </a:cubicBezTo>
                <a:cubicBezTo>
                  <a:pt x="402" y="549"/>
                  <a:pt x="401" y="530"/>
                  <a:pt x="388" y="518"/>
                </a:cubicBezTo>
                <a:cubicBezTo>
                  <a:pt x="388" y="518"/>
                  <a:pt x="400" y="481"/>
                  <a:pt x="357" y="481"/>
                </a:cubicBezTo>
                <a:cubicBezTo>
                  <a:pt x="357" y="481"/>
                  <a:pt x="344" y="471"/>
                  <a:pt x="331" y="471"/>
                </a:cubicBezTo>
                <a:cubicBezTo>
                  <a:pt x="331" y="471"/>
                  <a:pt x="309" y="470"/>
                  <a:pt x="303" y="484"/>
                </a:cubicBezTo>
                <a:cubicBezTo>
                  <a:pt x="303" y="484"/>
                  <a:pt x="292" y="496"/>
                  <a:pt x="295" y="514"/>
                </a:cubicBezTo>
                <a:cubicBezTo>
                  <a:pt x="295" y="514"/>
                  <a:pt x="271" y="522"/>
                  <a:pt x="267" y="558"/>
                </a:cubicBezTo>
                <a:cubicBezTo>
                  <a:pt x="267" y="571"/>
                  <a:pt x="271" y="588"/>
                  <a:pt x="282" y="596"/>
                </a:cubicBezTo>
                <a:cubicBezTo>
                  <a:pt x="282" y="596"/>
                  <a:pt x="278" y="614"/>
                  <a:pt x="283" y="634"/>
                </a:cubicBezTo>
                <a:cubicBezTo>
                  <a:pt x="283" y="634"/>
                  <a:pt x="292" y="664"/>
                  <a:pt x="314" y="679"/>
                </a:cubicBezTo>
                <a:cubicBezTo>
                  <a:pt x="314" y="679"/>
                  <a:pt x="329" y="691"/>
                  <a:pt x="348" y="694"/>
                </a:cubicBezTo>
                <a:cubicBezTo>
                  <a:pt x="348" y="694"/>
                  <a:pt x="372" y="701"/>
                  <a:pt x="394" y="690"/>
                </a:cubicBezTo>
                <a:cubicBezTo>
                  <a:pt x="394" y="690"/>
                  <a:pt x="418" y="674"/>
                  <a:pt x="425" y="664"/>
                </a:cubicBezTo>
                <a:cubicBezTo>
                  <a:pt x="425" y="664"/>
                  <a:pt x="404" y="655"/>
                  <a:pt x="405" y="640"/>
                </a:cubicBezTo>
                <a:cubicBezTo>
                  <a:pt x="405" y="640"/>
                  <a:pt x="406" y="624"/>
                  <a:pt x="424" y="612"/>
                </a:cubicBezTo>
                <a:cubicBezTo>
                  <a:pt x="424" y="612"/>
                  <a:pt x="445" y="600"/>
                  <a:pt x="450" y="598"/>
                </a:cubicBezTo>
                <a:cubicBezTo>
                  <a:pt x="450" y="598"/>
                  <a:pt x="467" y="585"/>
                  <a:pt x="471" y="568"/>
                </a:cubicBezTo>
                <a:cubicBezTo>
                  <a:pt x="471" y="568"/>
                  <a:pt x="481" y="548"/>
                  <a:pt x="470" y="519"/>
                </a:cubicBezTo>
                <a:cubicBezTo>
                  <a:pt x="470" y="519"/>
                  <a:pt x="459" y="500"/>
                  <a:pt x="447" y="492"/>
                </a:cubicBezTo>
                <a:cubicBezTo>
                  <a:pt x="447" y="492"/>
                  <a:pt x="449" y="460"/>
                  <a:pt x="440" y="447"/>
                </a:cubicBezTo>
                <a:cubicBezTo>
                  <a:pt x="440" y="447"/>
                  <a:pt x="427" y="424"/>
                  <a:pt x="404" y="415"/>
                </a:cubicBezTo>
                <a:cubicBezTo>
                  <a:pt x="404" y="415"/>
                  <a:pt x="397" y="411"/>
                  <a:pt x="398" y="405"/>
                </a:cubicBezTo>
                <a:cubicBezTo>
                  <a:pt x="398" y="405"/>
                  <a:pt x="428" y="387"/>
                  <a:pt x="438" y="356"/>
                </a:cubicBezTo>
                <a:cubicBezTo>
                  <a:pt x="440" y="351"/>
                  <a:pt x="440" y="348"/>
                  <a:pt x="438" y="343"/>
                </a:cubicBezTo>
                <a:cubicBezTo>
                  <a:pt x="425" y="314"/>
                  <a:pt x="398" y="297"/>
                  <a:pt x="398" y="297"/>
                </a:cubicBezTo>
                <a:cubicBezTo>
                  <a:pt x="397" y="290"/>
                  <a:pt x="404" y="287"/>
                  <a:pt x="404" y="287"/>
                </a:cubicBezTo>
                <a:cubicBezTo>
                  <a:pt x="427" y="277"/>
                  <a:pt x="440" y="254"/>
                  <a:pt x="440" y="254"/>
                </a:cubicBezTo>
                <a:cubicBezTo>
                  <a:pt x="449" y="241"/>
                  <a:pt x="447" y="209"/>
                  <a:pt x="447" y="209"/>
                </a:cubicBezTo>
                <a:cubicBezTo>
                  <a:pt x="459" y="201"/>
                  <a:pt x="470" y="182"/>
                  <a:pt x="470" y="182"/>
                </a:cubicBezTo>
                <a:cubicBezTo>
                  <a:pt x="481" y="153"/>
                  <a:pt x="471" y="133"/>
                  <a:pt x="471" y="133"/>
                </a:cubicBezTo>
                <a:cubicBezTo>
                  <a:pt x="467" y="116"/>
                  <a:pt x="450" y="104"/>
                  <a:pt x="450" y="104"/>
                </a:cubicBezTo>
                <a:cubicBezTo>
                  <a:pt x="445" y="102"/>
                  <a:pt x="424" y="89"/>
                  <a:pt x="424" y="89"/>
                </a:cubicBezTo>
                <a:cubicBezTo>
                  <a:pt x="406" y="77"/>
                  <a:pt x="405" y="62"/>
                  <a:pt x="405" y="62"/>
                </a:cubicBezTo>
                <a:cubicBezTo>
                  <a:pt x="404" y="47"/>
                  <a:pt x="425" y="38"/>
                  <a:pt x="425" y="38"/>
                </a:cubicBezTo>
                <a:cubicBezTo>
                  <a:pt x="418" y="27"/>
                  <a:pt x="394" y="11"/>
                  <a:pt x="394" y="11"/>
                </a:cubicBezTo>
                <a:cubicBezTo>
                  <a:pt x="372" y="0"/>
                  <a:pt x="348" y="7"/>
                  <a:pt x="348" y="7"/>
                </a:cubicBezTo>
                <a:cubicBezTo>
                  <a:pt x="329" y="10"/>
                  <a:pt x="314" y="22"/>
                  <a:pt x="314" y="22"/>
                </a:cubicBezTo>
                <a:cubicBezTo>
                  <a:pt x="292" y="37"/>
                  <a:pt x="283" y="68"/>
                  <a:pt x="283" y="68"/>
                </a:cubicBezTo>
                <a:cubicBezTo>
                  <a:pt x="278" y="88"/>
                  <a:pt x="282" y="105"/>
                  <a:pt x="282" y="105"/>
                </a:cubicBezTo>
                <a:cubicBezTo>
                  <a:pt x="271" y="114"/>
                  <a:pt x="267" y="130"/>
                  <a:pt x="267" y="144"/>
                </a:cubicBezTo>
                <a:cubicBezTo>
                  <a:pt x="271" y="179"/>
                  <a:pt x="295" y="188"/>
                  <a:pt x="295" y="188"/>
                </a:cubicBezTo>
                <a:cubicBezTo>
                  <a:pt x="292" y="205"/>
                  <a:pt x="303" y="218"/>
                  <a:pt x="303" y="218"/>
                </a:cubicBezTo>
                <a:cubicBezTo>
                  <a:pt x="309" y="232"/>
                  <a:pt x="331" y="231"/>
                  <a:pt x="331" y="231"/>
                </a:cubicBezTo>
                <a:cubicBezTo>
                  <a:pt x="344" y="231"/>
                  <a:pt x="357" y="221"/>
                  <a:pt x="357" y="221"/>
                </a:cubicBezTo>
                <a:cubicBezTo>
                  <a:pt x="400" y="220"/>
                  <a:pt x="388" y="184"/>
                  <a:pt x="388" y="184"/>
                </a:cubicBezTo>
                <a:cubicBezTo>
                  <a:pt x="401" y="172"/>
                  <a:pt x="402" y="152"/>
                  <a:pt x="402" y="152"/>
                </a:cubicBezTo>
                <a:cubicBezTo>
                  <a:pt x="400" y="129"/>
                  <a:pt x="382" y="122"/>
                  <a:pt x="382" y="122"/>
                </a:cubicBezTo>
                <a:cubicBezTo>
                  <a:pt x="364" y="115"/>
                  <a:pt x="356" y="123"/>
                  <a:pt x="356" y="123"/>
                </a:cubicBezTo>
                <a:cubicBezTo>
                  <a:pt x="346" y="131"/>
                  <a:pt x="348" y="144"/>
                  <a:pt x="348" y="144"/>
                </a:cubicBezTo>
                <a:cubicBezTo>
                  <a:pt x="350" y="155"/>
                  <a:pt x="363" y="157"/>
                  <a:pt x="363" y="157"/>
                </a:cubicBezTo>
                <a:cubicBezTo>
                  <a:pt x="381" y="159"/>
                  <a:pt x="374" y="177"/>
                  <a:pt x="374" y="177"/>
                </a:cubicBezTo>
                <a:cubicBezTo>
                  <a:pt x="368" y="194"/>
                  <a:pt x="353" y="196"/>
                  <a:pt x="353" y="196"/>
                </a:cubicBezTo>
                <a:cubicBezTo>
                  <a:pt x="337" y="200"/>
                  <a:pt x="331" y="196"/>
                  <a:pt x="331" y="196"/>
                </a:cubicBezTo>
                <a:cubicBezTo>
                  <a:pt x="320" y="190"/>
                  <a:pt x="317" y="177"/>
                  <a:pt x="317" y="177"/>
                </a:cubicBezTo>
                <a:cubicBezTo>
                  <a:pt x="311" y="175"/>
                  <a:pt x="303" y="165"/>
                  <a:pt x="303" y="165"/>
                </a:cubicBezTo>
                <a:cubicBezTo>
                  <a:pt x="291" y="151"/>
                  <a:pt x="292" y="133"/>
                  <a:pt x="292" y="133"/>
                </a:cubicBezTo>
                <a:cubicBezTo>
                  <a:pt x="294" y="107"/>
                  <a:pt x="309" y="100"/>
                  <a:pt x="309" y="100"/>
                </a:cubicBezTo>
                <a:cubicBezTo>
                  <a:pt x="308" y="96"/>
                  <a:pt x="308" y="79"/>
                  <a:pt x="308" y="79"/>
                </a:cubicBezTo>
                <a:cubicBezTo>
                  <a:pt x="312" y="52"/>
                  <a:pt x="330" y="43"/>
                  <a:pt x="330" y="43"/>
                </a:cubicBezTo>
                <a:cubicBezTo>
                  <a:pt x="348" y="28"/>
                  <a:pt x="372" y="36"/>
                  <a:pt x="372" y="36"/>
                </a:cubicBezTo>
                <a:cubicBezTo>
                  <a:pt x="386" y="39"/>
                  <a:pt x="381" y="49"/>
                  <a:pt x="381" y="49"/>
                </a:cubicBezTo>
                <a:cubicBezTo>
                  <a:pt x="375" y="58"/>
                  <a:pt x="380" y="71"/>
                  <a:pt x="380" y="71"/>
                </a:cubicBezTo>
                <a:cubicBezTo>
                  <a:pt x="387" y="92"/>
                  <a:pt x="407" y="107"/>
                  <a:pt x="406" y="106"/>
                </a:cubicBezTo>
                <a:cubicBezTo>
                  <a:pt x="404" y="104"/>
                  <a:pt x="427" y="123"/>
                  <a:pt x="431" y="126"/>
                </a:cubicBezTo>
                <a:cubicBezTo>
                  <a:pt x="444" y="136"/>
                  <a:pt x="445" y="161"/>
                  <a:pt x="445" y="161"/>
                </a:cubicBezTo>
                <a:cubicBezTo>
                  <a:pt x="445" y="175"/>
                  <a:pt x="428" y="197"/>
                  <a:pt x="428" y="197"/>
                </a:cubicBezTo>
                <a:cubicBezTo>
                  <a:pt x="429" y="223"/>
                  <a:pt x="416" y="240"/>
                  <a:pt x="416" y="240"/>
                </a:cubicBezTo>
                <a:cubicBezTo>
                  <a:pt x="404" y="258"/>
                  <a:pt x="378" y="262"/>
                  <a:pt x="378" y="262"/>
                </a:cubicBezTo>
                <a:cubicBezTo>
                  <a:pt x="367" y="251"/>
                  <a:pt x="347" y="244"/>
                  <a:pt x="347" y="244"/>
                </a:cubicBezTo>
                <a:cubicBezTo>
                  <a:pt x="320" y="236"/>
                  <a:pt x="299" y="243"/>
                  <a:pt x="299" y="243"/>
                </a:cubicBezTo>
                <a:cubicBezTo>
                  <a:pt x="290" y="245"/>
                  <a:pt x="255" y="269"/>
                  <a:pt x="255" y="269"/>
                </a:cubicBezTo>
                <a:cubicBezTo>
                  <a:pt x="241" y="278"/>
                  <a:pt x="230" y="278"/>
                  <a:pt x="230" y="278"/>
                </a:cubicBezTo>
                <a:cubicBezTo>
                  <a:pt x="220" y="279"/>
                  <a:pt x="211" y="278"/>
                  <a:pt x="203" y="274"/>
                </a:cubicBezTo>
                <a:cubicBezTo>
                  <a:pt x="188" y="267"/>
                  <a:pt x="169" y="253"/>
                  <a:pt x="163" y="237"/>
                </a:cubicBezTo>
                <a:cubicBezTo>
                  <a:pt x="158" y="221"/>
                  <a:pt x="161" y="201"/>
                  <a:pt x="172" y="190"/>
                </a:cubicBezTo>
                <a:cubicBezTo>
                  <a:pt x="189" y="170"/>
                  <a:pt x="211" y="175"/>
                  <a:pt x="211" y="175"/>
                </a:cubicBezTo>
                <a:cubicBezTo>
                  <a:pt x="228" y="179"/>
                  <a:pt x="230" y="197"/>
                  <a:pt x="230" y="197"/>
                </a:cubicBezTo>
                <a:cubicBezTo>
                  <a:pt x="230" y="208"/>
                  <a:pt x="221" y="209"/>
                  <a:pt x="221" y="209"/>
                </a:cubicBezTo>
                <a:cubicBezTo>
                  <a:pt x="215" y="209"/>
                  <a:pt x="210" y="210"/>
                  <a:pt x="210" y="210"/>
                </a:cubicBezTo>
                <a:cubicBezTo>
                  <a:pt x="201" y="213"/>
                  <a:pt x="203" y="221"/>
                  <a:pt x="203" y="221"/>
                </a:cubicBezTo>
                <a:cubicBezTo>
                  <a:pt x="204" y="236"/>
                  <a:pt x="217" y="239"/>
                  <a:pt x="217" y="239"/>
                </a:cubicBezTo>
                <a:cubicBezTo>
                  <a:pt x="231" y="248"/>
                  <a:pt x="249" y="236"/>
                  <a:pt x="249" y="236"/>
                </a:cubicBezTo>
                <a:cubicBezTo>
                  <a:pt x="261" y="228"/>
                  <a:pt x="265" y="210"/>
                  <a:pt x="265" y="210"/>
                </a:cubicBezTo>
                <a:cubicBezTo>
                  <a:pt x="269" y="197"/>
                  <a:pt x="262" y="179"/>
                  <a:pt x="262" y="179"/>
                </a:cubicBezTo>
                <a:cubicBezTo>
                  <a:pt x="259" y="170"/>
                  <a:pt x="244" y="157"/>
                  <a:pt x="244" y="157"/>
                </a:cubicBezTo>
                <a:cubicBezTo>
                  <a:pt x="239" y="150"/>
                  <a:pt x="218" y="144"/>
                  <a:pt x="218" y="144"/>
                </a:cubicBezTo>
                <a:cubicBezTo>
                  <a:pt x="208" y="142"/>
                  <a:pt x="200" y="132"/>
                  <a:pt x="200" y="132"/>
                </a:cubicBezTo>
                <a:cubicBezTo>
                  <a:pt x="196" y="126"/>
                  <a:pt x="197" y="121"/>
                  <a:pt x="197" y="117"/>
                </a:cubicBezTo>
                <a:cubicBezTo>
                  <a:pt x="199" y="113"/>
                  <a:pt x="203" y="108"/>
                  <a:pt x="207" y="106"/>
                </a:cubicBezTo>
                <a:cubicBezTo>
                  <a:pt x="209" y="105"/>
                  <a:pt x="211" y="105"/>
                  <a:pt x="213" y="106"/>
                </a:cubicBezTo>
                <a:cubicBezTo>
                  <a:pt x="217" y="107"/>
                  <a:pt x="218" y="109"/>
                  <a:pt x="219" y="112"/>
                </a:cubicBezTo>
                <a:cubicBezTo>
                  <a:pt x="221" y="115"/>
                  <a:pt x="223" y="117"/>
                  <a:pt x="223" y="117"/>
                </a:cubicBezTo>
                <a:cubicBezTo>
                  <a:pt x="234" y="126"/>
                  <a:pt x="240" y="115"/>
                  <a:pt x="240" y="115"/>
                </a:cubicBezTo>
                <a:cubicBezTo>
                  <a:pt x="246" y="100"/>
                  <a:pt x="235" y="89"/>
                  <a:pt x="235" y="89"/>
                </a:cubicBezTo>
                <a:cubicBezTo>
                  <a:pt x="223" y="75"/>
                  <a:pt x="208" y="76"/>
                  <a:pt x="208" y="76"/>
                </a:cubicBezTo>
                <a:cubicBezTo>
                  <a:pt x="189" y="76"/>
                  <a:pt x="178" y="89"/>
                  <a:pt x="178" y="89"/>
                </a:cubicBezTo>
                <a:cubicBezTo>
                  <a:pt x="169" y="99"/>
                  <a:pt x="168" y="110"/>
                  <a:pt x="167" y="118"/>
                </a:cubicBezTo>
                <a:cubicBezTo>
                  <a:pt x="167" y="126"/>
                  <a:pt x="171" y="141"/>
                  <a:pt x="171" y="141"/>
                </a:cubicBezTo>
                <a:cubicBezTo>
                  <a:pt x="174" y="149"/>
                  <a:pt x="168" y="150"/>
                  <a:pt x="168" y="150"/>
                </a:cubicBezTo>
                <a:cubicBezTo>
                  <a:pt x="155" y="148"/>
                  <a:pt x="142" y="168"/>
                  <a:pt x="142" y="168"/>
                </a:cubicBezTo>
                <a:cubicBezTo>
                  <a:pt x="139" y="171"/>
                  <a:pt x="143" y="175"/>
                  <a:pt x="143" y="175"/>
                </a:cubicBezTo>
                <a:cubicBezTo>
                  <a:pt x="145" y="180"/>
                  <a:pt x="143" y="184"/>
                  <a:pt x="143" y="184"/>
                </a:cubicBezTo>
                <a:cubicBezTo>
                  <a:pt x="142" y="190"/>
                  <a:pt x="138" y="188"/>
                  <a:pt x="138" y="188"/>
                </a:cubicBezTo>
                <a:cubicBezTo>
                  <a:pt x="136" y="188"/>
                  <a:pt x="134" y="186"/>
                  <a:pt x="137" y="182"/>
                </a:cubicBezTo>
                <a:cubicBezTo>
                  <a:pt x="140" y="178"/>
                  <a:pt x="137" y="174"/>
                  <a:pt x="137" y="174"/>
                </a:cubicBezTo>
                <a:cubicBezTo>
                  <a:pt x="135" y="171"/>
                  <a:pt x="126" y="166"/>
                  <a:pt x="126" y="166"/>
                </a:cubicBezTo>
                <a:cubicBezTo>
                  <a:pt x="122" y="165"/>
                  <a:pt x="118" y="164"/>
                  <a:pt x="113" y="165"/>
                </a:cubicBezTo>
                <a:cubicBezTo>
                  <a:pt x="107" y="166"/>
                  <a:pt x="103" y="170"/>
                  <a:pt x="99" y="175"/>
                </a:cubicBezTo>
                <a:cubicBezTo>
                  <a:pt x="97" y="178"/>
                  <a:pt x="97" y="180"/>
                  <a:pt x="98" y="183"/>
                </a:cubicBezTo>
                <a:cubicBezTo>
                  <a:pt x="98" y="185"/>
                  <a:pt x="99" y="187"/>
                  <a:pt x="100" y="188"/>
                </a:cubicBezTo>
                <a:cubicBezTo>
                  <a:pt x="99" y="189"/>
                  <a:pt x="91" y="194"/>
                  <a:pt x="90" y="202"/>
                </a:cubicBezTo>
                <a:cubicBezTo>
                  <a:pt x="89" y="207"/>
                  <a:pt x="89" y="213"/>
                  <a:pt x="92" y="218"/>
                </a:cubicBezTo>
                <a:cubicBezTo>
                  <a:pt x="93" y="222"/>
                  <a:pt x="97" y="226"/>
                  <a:pt x="100" y="229"/>
                </a:cubicBezTo>
                <a:cubicBezTo>
                  <a:pt x="104" y="232"/>
                  <a:pt x="106" y="232"/>
                  <a:pt x="110" y="230"/>
                </a:cubicBezTo>
                <a:cubicBezTo>
                  <a:pt x="113" y="228"/>
                  <a:pt x="111" y="223"/>
                  <a:pt x="111" y="223"/>
                </a:cubicBezTo>
                <a:cubicBezTo>
                  <a:pt x="111" y="218"/>
                  <a:pt x="113" y="213"/>
                  <a:pt x="113" y="213"/>
                </a:cubicBezTo>
                <a:cubicBezTo>
                  <a:pt x="118" y="204"/>
                  <a:pt x="126" y="205"/>
                  <a:pt x="126" y="205"/>
                </a:cubicBezTo>
                <a:cubicBezTo>
                  <a:pt x="137" y="205"/>
                  <a:pt x="137" y="215"/>
                  <a:pt x="137" y="215"/>
                </a:cubicBezTo>
                <a:cubicBezTo>
                  <a:pt x="137" y="215"/>
                  <a:pt x="136" y="226"/>
                  <a:pt x="136" y="237"/>
                </a:cubicBezTo>
                <a:cubicBezTo>
                  <a:pt x="136" y="247"/>
                  <a:pt x="139" y="256"/>
                  <a:pt x="143" y="258"/>
                </a:cubicBezTo>
                <a:cubicBezTo>
                  <a:pt x="147" y="261"/>
                  <a:pt x="157" y="269"/>
                  <a:pt x="157" y="269"/>
                </a:cubicBezTo>
                <a:cubicBezTo>
                  <a:pt x="152" y="264"/>
                  <a:pt x="170" y="281"/>
                  <a:pt x="170" y="293"/>
                </a:cubicBezTo>
                <a:cubicBezTo>
                  <a:pt x="170" y="307"/>
                  <a:pt x="156" y="310"/>
                  <a:pt x="156" y="310"/>
                </a:cubicBezTo>
                <a:cubicBezTo>
                  <a:pt x="144" y="310"/>
                  <a:pt x="139" y="303"/>
                  <a:pt x="139" y="303"/>
                </a:cubicBezTo>
                <a:cubicBezTo>
                  <a:pt x="134" y="299"/>
                  <a:pt x="135" y="291"/>
                  <a:pt x="136" y="289"/>
                </a:cubicBezTo>
                <a:cubicBezTo>
                  <a:pt x="136" y="287"/>
                  <a:pt x="137" y="283"/>
                  <a:pt x="137" y="283"/>
                </a:cubicBezTo>
                <a:cubicBezTo>
                  <a:pt x="135" y="277"/>
                  <a:pt x="129" y="279"/>
                  <a:pt x="129" y="279"/>
                </a:cubicBezTo>
                <a:cubicBezTo>
                  <a:pt x="123" y="279"/>
                  <a:pt x="116" y="286"/>
                  <a:pt x="116" y="286"/>
                </a:cubicBezTo>
                <a:cubicBezTo>
                  <a:pt x="116" y="290"/>
                  <a:pt x="114" y="301"/>
                  <a:pt x="114" y="301"/>
                </a:cubicBezTo>
                <a:cubicBezTo>
                  <a:pt x="112" y="311"/>
                  <a:pt x="97" y="320"/>
                  <a:pt x="88" y="313"/>
                </a:cubicBezTo>
                <a:cubicBezTo>
                  <a:pt x="88" y="313"/>
                  <a:pt x="86" y="311"/>
                  <a:pt x="83" y="308"/>
                </a:cubicBezTo>
                <a:cubicBezTo>
                  <a:pt x="79" y="304"/>
                  <a:pt x="83" y="298"/>
                  <a:pt x="86" y="303"/>
                </a:cubicBezTo>
                <a:cubicBezTo>
                  <a:pt x="88" y="308"/>
                  <a:pt x="92" y="310"/>
                  <a:pt x="94" y="311"/>
                </a:cubicBezTo>
                <a:cubicBezTo>
                  <a:pt x="97" y="311"/>
                  <a:pt x="107" y="310"/>
                  <a:pt x="110" y="298"/>
                </a:cubicBezTo>
                <a:cubicBezTo>
                  <a:pt x="112" y="286"/>
                  <a:pt x="106" y="280"/>
                  <a:pt x="103" y="277"/>
                </a:cubicBezTo>
                <a:cubicBezTo>
                  <a:pt x="100" y="274"/>
                  <a:pt x="93" y="271"/>
                  <a:pt x="84" y="273"/>
                </a:cubicBezTo>
                <a:cubicBezTo>
                  <a:pt x="75" y="275"/>
                  <a:pt x="64" y="287"/>
                  <a:pt x="64" y="287"/>
                </a:cubicBezTo>
                <a:cubicBezTo>
                  <a:pt x="61" y="290"/>
                  <a:pt x="57" y="293"/>
                  <a:pt x="54" y="294"/>
                </a:cubicBezTo>
                <a:cubicBezTo>
                  <a:pt x="45" y="298"/>
                  <a:pt x="39" y="296"/>
                  <a:pt x="31" y="292"/>
                </a:cubicBezTo>
                <a:cubicBezTo>
                  <a:pt x="29" y="292"/>
                  <a:pt x="29" y="294"/>
                  <a:pt x="29" y="294"/>
                </a:cubicBezTo>
                <a:cubicBezTo>
                  <a:pt x="28" y="304"/>
                  <a:pt x="31" y="314"/>
                  <a:pt x="32" y="317"/>
                </a:cubicBezTo>
                <a:cubicBezTo>
                  <a:pt x="34" y="321"/>
                  <a:pt x="38" y="331"/>
                  <a:pt x="48" y="334"/>
                </a:cubicBezTo>
                <a:cubicBezTo>
                  <a:pt x="58" y="337"/>
                  <a:pt x="68" y="327"/>
                  <a:pt x="68" y="327"/>
                </a:cubicBezTo>
                <a:cubicBezTo>
                  <a:pt x="77" y="326"/>
                  <a:pt x="86" y="334"/>
                  <a:pt x="86" y="334"/>
                </a:cubicBezTo>
                <a:cubicBezTo>
                  <a:pt x="113" y="324"/>
                  <a:pt x="127" y="344"/>
                  <a:pt x="131" y="351"/>
                </a:cubicBezTo>
                <a:close/>
                <a:moveTo>
                  <a:pt x="401" y="333"/>
                </a:moveTo>
                <a:cubicBezTo>
                  <a:pt x="395" y="318"/>
                  <a:pt x="376" y="309"/>
                  <a:pt x="376" y="309"/>
                </a:cubicBezTo>
                <a:cubicBezTo>
                  <a:pt x="365" y="284"/>
                  <a:pt x="351" y="270"/>
                  <a:pt x="323" y="271"/>
                </a:cubicBezTo>
                <a:cubicBezTo>
                  <a:pt x="311" y="271"/>
                  <a:pt x="300" y="276"/>
                  <a:pt x="292" y="286"/>
                </a:cubicBezTo>
                <a:cubicBezTo>
                  <a:pt x="289" y="291"/>
                  <a:pt x="287" y="297"/>
                  <a:pt x="288" y="304"/>
                </a:cubicBezTo>
                <a:cubicBezTo>
                  <a:pt x="291" y="316"/>
                  <a:pt x="304" y="318"/>
                  <a:pt x="309" y="307"/>
                </a:cubicBezTo>
                <a:cubicBezTo>
                  <a:pt x="310" y="304"/>
                  <a:pt x="312" y="300"/>
                  <a:pt x="316" y="298"/>
                </a:cubicBezTo>
                <a:cubicBezTo>
                  <a:pt x="320" y="294"/>
                  <a:pt x="325" y="293"/>
                  <a:pt x="329" y="294"/>
                </a:cubicBezTo>
                <a:cubicBezTo>
                  <a:pt x="348" y="297"/>
                  <a:pt x="356" y="321"/>
                  <a:pt x="345" y="335"/>
                </a:cubicBezTo>
                <a:cubicBezTo>
                  <a:pt x="341" y="340"/>
                  <a:pt x="336" y="343"/>
                  <a:pt x="330" y="348"/>
                </a:cubicBezTo>
                <a:cubicBezTo>
                  <a:pt x="328" y="350"/>
                  <a:pt x="328" y="349"/>
                  <a:pt x="330" y="351"/>
                </a:cubicBezTo>
                <a:cubicBezTo>
                  <a:pt x="336" y="356"/>
                  <a:pt x="341" y="360"/>
                  <a:pt x="345" y="364"/>
                </a:cubicBezTo>
                <a:cubicBezTo>
                  <a:pt x="356" y="378"/>
                  <a:pt x="348" y="402"/>
                  <a:pt x="329" y="405"/>
                </a:cubicBezTo>
                <a:cubicBezTo>
                  <a:pt x="325" y="406"/>
                  <a:pt x="320" y="405"/>
                  <a:pt x="316" y="402"/>
                </a:cubicBezTo>
                <a:cubicBezTo>
                  <a:pt x="312" y="399"/>
                  <a:pt x="310" y="395"/>
                  <a:pt x="309" y="392"/>
                </a:cubicBezTo>
                <a:cubicBezTo>
                  <a:pt x="304" y="381"/>
                  <a:pt x="291" y="383"/>
                  <a:pt x="288" y="395"/>
                </a:cubicBezTo>
                <a:cubicBezTo>
                  <a:pt x="287" y="402"/>
                  <a:pt x="289" y="408"/>
                  <a:pt x="292" y="413"/>
                </a:cubicBezTo>
                <a:cubicBezTo>
                  <a:pt x="300" y="423"/>
                  <a:pt x="311" y="428"/>
                  <a:pt x="323" y="428"/>
                </a:cubicBezTo>
                <a:cubicBezTo>
                  <a:pt x="351" y="430"/>
                  <a:pt x="365" y="415"/>
                  <a:pt x="376" y="390"/>
                </a:cubicBezTo>
                <a:cubicBezTo>
                  <a:pt x="376" y="390"/>
                  <a:pt x="395" y="381"/>
                  <a:pt x="401" y="366"/>
                </a:cubicBezTo>
                <a:cubicBezTo>
                  <a:pt x="406" y="358"/>
                  <a:pt x="406" y="341"/>
                  <a:pt x="401" y="333"/>
                </a:cubicBezTo>
                <a:close/>
                <a:moveTo>
                  <a:pt x="179" y="350"/>
                </a:moveTo>
                <a:cubicBezTo>
                  <a:pt x="179" y="350"/>
                  <a:pt x="205" y="363"/>
                  <a:pt x="215" y="386"/>
                </a:cubicBezTo>
                <a:cubicBezTo>
                  <a:pt x="221" y="382"/>
                  <a:pt x="240" y="382"/>
                  <a:pt x="246" y="386"/>
                </a:cubicBezTo>
                <a:cubicBezTo>
                  <a:pt x="256" y="363"/>
                  <a:pt x="282" y="350"/>
                  <a:pt x="282" y="350"/>
                </a:cubicBezTo>
                <a:cubicBezTo>
                  <a:pt x="253" y="335"/>
                  <a:pt x="246" y="315"/>
                  <a:pt x="246" y="315"/>
                </a:cubicBezTo>
                <a:cubicBezTo>
                  <a:pt x="242" y="317"/>
                  <a:pt x="219" y="317"/>
                  <a:pt x="215" y="315"/>
                </a:cubicBezTo>
                <a:cubicBezTo>
                  <a:pt x="215" y="315"/>
                  <a:pt x="208" y="335"/>
                  <a:pt x="179" y="350"/>
                </a:cubicBezTo>
                <a:close/>
                <a:moveTo>
                  <a:pt x="16" y="366"/>
                </a:moveTo>
                <a:cubicBezTo>
                  <a:pt x="25" y="366"/>
                  <a:pt x="32" y="358"/>
                  <a:pt x="32" y="349"/>
                </a:cubicBezTo>
                <a:cubicBezTo>
                  <a:pt x="32" y="341"/>
                  <a:pt x="25" y="333"/>
                  <a:pt x="16" y="333"/>
                </a:cubicBezTo>
                <a:cubicBezTo>
                  <a:pt x="7" y="333"/>
                  <a:pt x="0" y="341"/>
                  <a:pt x="0" y="349"/>
                </a:cubicBezTo>
                <a:cubicBezTo>
                  <a:pt x="0" y="358"/>
                  <a:pt x="7" y="366"/>
                  <a:pt x="16" y="366"/>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34" name="TextBox 33"/>
          <p:cNvSpPr txBox="1"/>
          <p:nvPr/>
        </p:nvSpPr>
        <p:spPr>
          <a:xfrm>
            <a:off x="1205020" y="613152"/>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800" advTm="6937">
        <p14:pan dir="u"/>
      </p:transition>
    </mc:Choice>
    <mc:Fallback xmlns="">
      <p:transition spd="slow" advTm="6937">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000">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14:bounceEnd="33000">
                                          <p:cBhvr additive="base">
                                            <p:cTn id="7" dur="500" fill="hold"/>
                                            <p:tgtEl>
                                              <p:spTgt spid="33"/>
                                            </p:tgtEl>
                                            <p:attrNameLst>
                                              <p:attrName>ppt_x</p:attrName>
                                            </p:attrNameLst>
                                          </p:cBhvr>
                                          <p:tavLst>
                                            <p:tav tm="0">
                                              <p:val>
                                                <p:strVal val="0-#ppt_w/2"/>
                                              </p:val>
                                            </p:tav>
                                            <p:tav tm="100000">
                                              <p:val>
                                                <p:strVal val="#ppt_x"/>
                                              </p:val>
                                            </p:tav>
                                          </p:tavLst>
                                        </p:anim>
                                        <p:anim calcmode="lin" valueType="num" p14:bounceEnd="33000">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4"/>
                                            </p:tgtEl>
                                            <p:attrNameLst>
                                              <p:attrName>ppt_y</p:attrName>
                                            </p:attrNameLst>
                                          </p:cBhvr>
                                          <p:tavLst>
                                            <p:tav tm="0">
                                              <p:val>
                                                <p:strVal val="#ppt_y"/>
                                              </p:val>
                                            </p:tav>
                                            <p:tav tm="100000">
                                              <p:val>
                                                <p:strVal val="#ppt_y"/>
                                              </p:val>
                                            </p:tav>
                                          </p:tavLst>
                                        </p:anim>
                                        <p:anim calcmode="lin" valueType="num">
                                          <p:cBhvr>
                                            <p:cTn id="13"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4"/>
                                            </p:tgtEl>
                                          </p:cBhvr>
                                        </p:animEffect>
                                      </p:childTnLst>
                                    </p:cTn>
                                  </p:par>
                                </p:childTnLst>
                              </p:cTn>
                            </p:par>
                            <p:par>
                              <p:cTn id="16" fill="hold">
                                <p:stCondLst>
                                  <p:cond delay="800"/>
                                </p:stCondLst>
                                <p:childTnLst>
                                  <p:par>
                                    <p:cTn id="17" presetID="21"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8)">
                                          <p:cBhvr>
                                            <p:cTn id="19" dur="500"/>
                                            <p:tgtEl>
                                              <p:spTgt spid="5"/>
                                            </p:tgtEl>
                                          </p:cBhvr>
                                        </p:animEffect>
                                      </p:childTnLst>
                                    </p:cTn>
                                  </p:par>
                                </p:childTnLst>
                              </p:cTn>
                            </p:par>
                            <p:par>
                              <p:cTn id="20" fill="hold">
                                <p:stCondLst>
                                  <p:cond delay="13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800"/>
                                </p:stCondLst>
                                <p:childTnLst>
                                  <p:par>
                                    <p:cTn id="25" presetID="21"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8)">
                                          <p:cBhvr>
                                            <p:cTn id="27" dur="500"/>
                                            <p:tgtEl>
                                              <p:spTgt spid="6"/>
                                            </p:tgtEl>
                                          </p:cBhvr>
                                        </p:animEffect>
                                      </p:childTnLst>
                                    </p:cTn>
                                  </p:par>
                                </p:childTnLst>
                              </p:cTn>
                            </p:par>
                            <p:par>
                              <p:cTn id="28" fill="hold">
                                <p:stCondLst>
                                  <p:cond delay="2300"/>
                                </p:stCondLst>
                                <p:childTnLst>
                                  <p:par>
                                    <p:cTn id="29" presetID="22" presetClass="entr" presetSubtype="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2800"/>
                                </p:stCondLst>
                                <p:childTnLst>
                                  <p:par>
                                    <p:cTn id="33" presetID="21" presetClass="entr" presetSubtype="8"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heel(8)">
                                          <p:cBhvr>
                                            <p:cTn id="35" dur="500"/>
                                            <p:tgtEl>
                                              <p:spTgt spid="7"/>
                                            </p:tgtEl>
                                          </p:cBhvr>
                                        </p:animEffect>
                                      </p:childTnLst>
                                    </p:cTn>
                                  </p:par>
                                </p:childTnLst>
                              </p:cTn>
                            </p:par>
                            <p:par>
                              <p:cTn id="36" fill="hold">
                                <p:stCondLst>
                                  <p:cond delay="3300"/>
                                </p:stCondLst>
                                <p:childTnLst>
                                  <p:par>
                                    <p:cTn id="37" presetID="22" presetClass="entr" presetSubtype="2"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right)">
                                          <p:cBhvr>
                                            <p:cTn id="39" dur="500"/>
                                            <p:tgtEl>
                                              <p:spTgt spid="27"/>
                                            </p:tgtEl>
                                          </p:cBhvr>
                                        </p:animEffect>
                                      </p:childTnLst>
                                    </p:cTn>
                                  </p:par>
                                </p:childTnLst>
                              </p:cTn>
                            </p:par>
                            <p:par>
                              <p:cTn id="40" fill="hold">
                                <p:stCondLst>
                                  <p:cond delay="3800"/>
                                </p:stCondLst>
                                <p:childTnLst>
                                  <p:par>
                                    <p:cTn id="41" presetID="21" presetClass="entr" presetSubtype="8"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heel(8)">
                                          <p:cBhvr>
                                            <p:cTn id="43" dur="500"/>
                                            <p:tgtEl>
                                              <p:spTgt spid="4"/>
                                            </p:tgtEl>
                                          </p:cBhvr>
                                        </p:animEffect>
                                      </p:childTnLst>
                                    </p:cTn>
                                  </p:par>
                                </p:childTnLst>
                              </p:cTn>
                            </p:par>
                            <p:par>
                              <p:cTn id="44" fill="hold">
                                <p:stCondLst>
                                  <p:cond delay="4300"/>
                                </p:stCondLst>
                                <p:childTnLst>
                                  <p:par>
                                    <p:cTn id="45" presetID="22" presetClass="entr" presetSubtype="2"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right)">
                                          <p:cBhvr>
                                            <p:cTn id="47" dur="500"/>
                                            <p:tgtEl>
                                              <p:spTgt spid="21"/>
                                            </p:tgtEl>
                                          </p:cBhvr>
                                        </p:animEffect>
                                      </p:childTnLst>
                                    </p:cTn>
                                  </p:par>
                                </p:childTnLst>
                              </p:cTn>
                            </p:par>
                            <p:par>
                              <p:cTn id="48" fill="hold">
                                <p:stCondLst>
                                  <p:cond delay="4800"/>
                                </p:stCondLst>
                                <p:childTnLst>
                                  <p:par>
                                    <p:cTn id="49" presetID="42" presetClass="entr" presetSubtype="0"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bldLvl="0" autoUpdateAnimBg="0"/>
          <p:bldP spid="33" grpId="0" animBg="1"/>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4"/>
                                            </p:tgtEl>
                                            <p:attrNameLst>
                                              <p:attrName>ppt_y</p:attrName>
                                            </p:attrNameLst>
                                          </p:cBhvr>
                                          <p:tavLst>
                                            <p:tav tm="0">
                                              <p:val>
                                                <p:strVal val="#ppt_y"/>
                                              </p:val>
                                            </p:tav>
                                            <p:tav tm="100000">
                                              <p:val>
                                                <p:strVal val="#ppt_y"/>
                                              </p:val>
                                            </p:tav>
                                          </p:tavLst>
                                        </p:anim>
                                        <p:anim calcmode="lin" valueType="num">
                                          <p:cBhvr>
                                            <p:cTn id="13"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4"/>
                                            </p:tgtEl>
                                          </p:cBhvr>
                                        </p:animEffect>
                                      </p:childTnLst>
                                    </p:cTn>
                                  </p:par>
                                </p:childTnLst>
                              </p:cTn>
                            </p:par>
                            <p:par>
                              <p:cTn id="16" fill="hold">
                                <p:stCondLst>
                                  <p:cond delay="800"/>
                                </p:stCondLst>
                                <p:childTnLst>
                                  <p:par>
                                    <p:cTn id="17" presetID="21"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8)">
                                          <p:cBhvr>
                                            <p:cTn id="19" dur="500"/>
                                            <p:tgtEl>
                                              <p:spTgt spid="5"/>
                                            </p:tgtEl>
                                          </p:cBhvr>
                                        </p:animEffect>
                                      </p:childTnLst>
                                    </p:cTn>
                                  </p:par>
                                </p:childTnLst>
                              </p:cTn>
                            </p:par>
                            <p:par>
                              <p:cTn id="20" fill="hold">
                                <p:stCondLst>
                                  <p:cond delay="13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800"/>
                                </p:stCondLst>
                                <p:childTnLst>
                                  <p:par>
                                    <p:cTn id="25" presetID="21"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8)">
                                          <p:cBhvr>
                                            <p:cTn id="27" dur="500"/>
                                            <p:tgtEl>
                                              <p:spTgt spid="6"/>
                                            </p:tgtEl>
                                          </p:cBhvr>
                                        </p:animEffect>
                                      </p:childTnLst>
                                    </p:cTn>
                                  </p:par>
                                </p:childTnLst>
                              </p:cTn>
                            </p:par>
                            <p:par>
                              <p:cTn id="28" fill="hold">
                                <p:stCondLst>
                                  <p:cond delay="2300"/>
                                </p:stCondLst>
                                <p:childTnLst>
                                  <p:par>
                                    <p:cTn id="29" presetID="22" presetClass="entr" presetSubtype="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2800"/>
                                </p:stCondLst>
                                <p:childTnLst>
                                  <p:par>
                                    <p:cTn id="33" presetID="21" presetClass="entr" presetSubtype="8"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heel(8)">
                                          <p:cBhvr>
                                            <p:cTn id="35" dur="500"/>
                                            <p:tgtEl>
                                              <p:spTgt spid="7"/>
                                            </p:tgtEl>
                                          </p:cBhvr>
                                        </p:animEffect>
                                      </p:childTnLst>
                                    </p:cTn>
                                  </p:par>
                                </p:childTnLst>
                              </p:cTn>
                            </p:par>
                            <p:par>
                              <p:cTn id="36" fill="hold">
                                <p:stCondLst>
                                  <p:cond delay="3300"/>
                                </p:stCondLst>
                                <p:childTnLst>
                                  <p:par>
                                    <p:cTn id="37" presetID="22" presetClass="entr" presetSubtype="2"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right)">
                                          <p:cBhvr>
                                            <p:cTn id="39" dur="500"/>
                                            <p:tgtEl>
                                              <p:spTgt spid="27"/>
                                            </p:tgtEl>
                                          </p:cBhvr>
                                        </p:animEffect>
                                      </p:childTnLst>
                                    </p:cTn>
                                  </p:par>
                                </p:childTnLst>
                              </p:cTn>
                            </p:par>
                            <p:par>
                              <p:cTn id="40" fill="hold">
                                <p:stCondLst>
                                  <p:cond delay="3800"/>
                                </p:stCondLst>
                                <p:childTnLst>
                                  <p:par>
                                    <p:cTn id="41" presetID="21" presetClass="entr" presetSubtype="8"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heel(8)">
                                          <p:cBhvr>
                                            <p:cTn id="43" dur="500"/>
                                            <p:tgtEl>
                                              <p:spTgt spid="4"/>
                                            </p:tgtEl>
                                          </p:cBhvr>
                                        </p:animEffect>
                                      </p:childTnLst>
                                    </p:cTn>
                                  </p:par>
                                </p:childTnLst>
                              </p:cTn>
                            </p:par>
                            <p:par>
                              <p:cTn id="44" fill="hold">
                                <p:stCondLst>
                                  <p:cond delay="4300"/>
                                </p:stCondLst>
                                <p:childTnLst>
                                  <p:par>
                                    <p:cTn id="45" presetID="22" presetClass="entr" presetSubtype="2"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right)">
                                          <p:cBhvr>
                                            <p:cTn id="47" dur="500"/>
                                            <p:tgtEl>
                                              <p:spTgt spid="21"/>
                                            </p:tgtEl>
                                          </p:cBhvr>
                                        </p:animEffect>
                                      </p:childTnLst>
                                    </p:cTn>
                                  </p:par>
                                </p:childTnLst>
                              </p:cTn>
                            </p:par>
                            <p:par>
                              <p:cTn id="48" fill="hold">
                                <p:stCondLst>
                                  <p:cond delay="4800"/>
                                </p:stCondLst>
                                <p:childTnLst>
                                  <p:par>
                                    <p:cTn id="49" presetID="42" presetClass="entr" presetSubtype="0"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bldLvl="0" autoUpdateAnimBg="0"/>
          <p:bldP spid="33" grpId="0" animBg="1"/>
          <p:bldP spid="34"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8362" y="1091796"/>
            <a:ext cx="9801201" cy="4978821"/>
          </a:xfrm>
          <a:prstGeom prst="rect">
            <a:avLst/>
          </a:prstGeom>
        </p:spPr>
      </p:pic>
      <p:sp>
        <p:nvSpPr>
          <p:cNvPr id="11" name="Freeform 7"/>
          <p:cNvSpPr>
            <a:spLocks noEditPoints="1"/>
          </p:cNvSpPr>
          <p:nvPr/>
        </p:nvSpPr>
        <p:spPr bwMode="auto">
          <a:xfrm>
            <a:off x="1964290" y="2803175"/>
            <a:ext cx="1700538" cy="1684984"/>
          </a:xfrm>
          <a:custGeom>
            <a:avLst/>
            <a:gdLst>
              <a:gd name="T0" fmla="*/ 129 w 1899"/>
              <a:gd name="T1" fmla="*/ 1025 h 1901"/>
              <a:gd name="T2" fmla="*/ 145 w 1899"/>
              <a:gd name="T3" fmla="*/ 961 h 1901"/>
              <a:gd name="T4" fmla="*/ 68 w 1899"/>
              <a:gd name="T5" fmla="*/ 1180 h 1901"/>
              <a:gd name="T6" fmla="*/ 49 w 1899"/>
              <a:gd name="T7" fmla="*/ 1038 h 1901"/>
              <a:gd name="T8" fmla="*/ 175 w 1899"/>
              <a:gd name="T9" fmla="*/ 608 h 1901"/>
              <a:gd name="T10" fmla="*/ 156 w 1899"/>
              <a:gd name="T11" fmla="*/ 486 h 1901"/>
              <a:gd name="T12" fmla="*/ 248 w 1899"/>
              <a:gd name="T13" fmla="*/ 999 h 1901"/>
              <a:gd name="T14" fmla="*/ 239 w 1899"/>
              <a:gd name="T15" fmla="*/ 1082 h 1901"/>
              <a:gd name="T16" fmla="*/ 237 w 1899"/>
              <a:gd name="T17" fmla="*/ 524 h 1901"/>
              <a:gd name="T18" fmla="*/ 277 w 1899"/>
              <a:gd name="T19" fmla="*/ 1426 h 1901"/>
              <a:gd name="T20" fmla="*/ 279 w 1899"/>
              <a:gd name="T21" fmla="*/ 537 h 1901"/>
              <a:gd name="T22" fmla="*/ 341 w 1899"/>
              <a:gd name="T23" fmla="*/ 349 h 1901"/>
              <a:gd name="T24" fmla="*/ 334 w 1899"/>
              <a:gd name="T25" fmla="*/ 408 h 1901"/>
              <a:gd name="T26" fmla="*/ 368 w 1899"/>
              <a:gd name="T27" fmla="*/ 1406 h 1901"/>
              <a:gd name="T28" fmla="*/ 356 w 1899"/>
              <a:gd name="T29" fmla="*/ 521 h 1901"/>
              <a:gd name="T30" fmla="*/ 431 w 1899"/>
              <a:gd name="T31" fmla="*/ 409 h 1901"/>
              <a:gd name="T32" fmla="*/ 470 w 1899"/>
              <a:gd name="T33" fmla="*/ 1546 h 1901"/>
              <a:gd name="T34" fmla="*/ 439 w 1899"/>
              <a:gd name="T35" fmla="*/ 1501 h 1901"/>
              <a:gd name="T36" fmla="*/ 517 w 1899"/>
              <a:gd name="T37" fmla="*/ 1705 h 1901"/>
              <a:gd name="T38" fmla="*/ 442 w 1899"/>
              <a:gd name="T39" fmla="*/ 1694 h 1901"/>
              <a:gd name="T40" fmla="*/ 585 w 1899"/>
              <a:gd name="T41" fmla="*/ 214 h 1901"/>
              <a:gd name="T42" fmla="*/ 488 w 1899"/>
              <a:gd name="T43" fmla="*/ 1564 h 1901"/>
              <a:gd name="T44" fmla="*/ 533 w 1899"/>
              <a:gd name="T45" fmla="*/ 368 h 1901"/>
              <a:gd name="T46" fmla="*/ 671 w 1899"/>
              <a:gd name="T47" fmla="*/ 1733 h 1901"/>
              <a:gd name="T48" fmla="*/ 721 w 1899"/>
              <a:gd name="T49" fmla="*/ 186 h 1901"/>
              <a:gd name="T50" fmla="*/ 747 w 1899"/>
              <a:gd name="T51" fmla="*/ 101 h 1901"/>
              <a:gd name="T52" fmla="*/ 756 w 1899"/>
              <a:gd name="T53" fmla="*/ 1650 h 1901"/>
              <a:gd name="T54" fmla="*/ 878 w 1899"/>
              <a:gd name="T55" fmla="*/ 228 h 1901"/>
              <a:gd name="T56" fmla="*/ 911 w 1899"/>
              <a:gd name="T57" fmla="*/ 143 h 1901"/>
              <a:gd name="T58" fmla="*/ 915 w 1899"/>
              <a:gd name="T59" fmla="*/ 84 h 1901"/>
              <a:gd name="T60" fmla="*/ 950 w 1899"/>
              <a:gd name="T61" fmla="*/ 1817 h 1901"/>
              <a:gd name="T62" fmla="*/ 1003 w 1899"/>
              <a:gd name="T63" fmla="*/ 1813 h 1901"/>
              <a:gd name="T64" fmla="*/ 1016 w 1899"/>
              <a:gd name="T65" fmla="*/ 1720 h 1901"/>
              <a:gd name="T66" fmla="*/ 1151 w 1899"/>
              <a:gd name="T67" fmla="*/ 1709 h 1901"/>
              <a:gd name="T68" fmla="*/ 1089 w 1899"/>
              <a:gd name="T69" fmla="*/ 1712 h 1901"/>
              <a:gd name="T70" fmla="*/ 1119 w 1899"/>
              <a:gd name="T71" fmla="*/ 270 h 1901"/>
              <a:gd name="T72" fmla="*/ 806 w 1899"/>
              <a:gd name="T73" fmla="*/ 74 h 1901"/>
              <a:gd name="T74" fmla="*/ 1210 w 1899"/>
              <a:gd name="T75" fmla="*/ 1812 h 1901"/>
              <a:gd name="T76" fmla="*/ 1312 w 1899"/>
              <a:gd name="T77" fmla="*/ 205 h 1901"/>
              <a:gd name="T78" fmla="*/ 1349 w 1899"/>
              <a:gd name="T79" fmla="*/ 239 h 1901"/>
              <a:gd name="T80" fmla="*/ 1187 w 1899"/>
              <a:gd name="T81" fmla="*/ 1690 h 1901"/>
              <a:gd name="T82" fmla="*/ 1403 w 1899"/>
              <a:gd name="T83" fmla="*/ 249 h 1901"/>
              <a:gd name="T84" fmla="*/ 1334 w 1899"/>
              <a:gd name="T85" fmla="*/ 348 h 1901"/>
              <a:gd name="T86" fmla="*/ 1473 w 1899"/>
              <a:gd name="T87" fmla="*/ 1478 h 1901"/>
              <a:gd name="T88" fmla="*/ 1416 w 1899"/>
              <a:gd name="T89" fmla="*/ 417 h 1901"/>
              <a:gd name="T90" fmla="*/ 1505 w 1899"/>
              <a:gd name="T91" fmla="*/ 1502 h 1901"/>
              <a:gd name="T92" fmla="*/ 1512 w 1899"/>
              <a:gd name="T93" fmla="*/ 457 h 1901"/>
              <a:gd name="T94" fmla="*/ 1552 w 1899"/>
              <a:gd name="T95" fmla="*/ 396 h 1901"/>
              <a:gd name="T96" fmla="*/ 1579 w 1899"/>
              <a:gd name="T97" fmla="*/ 1326 h 1901"/>
              <a:gd name="T98" fmla="*/ 1600 w 1899"/>
              <a:gd name="T99" fmla="*/ 598 h 1901"/>
              <a:gd name="T100" fmla="*/ 1657 w 1899"/>
              <a:gd name="T101" fmla="*/ 449 h 1901"/>
              <a:gd name="T102" fmla="*/ 1704 w 1899"/>
              <a:gd name="T103" fmla="*/ 1385 h 1901"/>
              <a:gd name="T104" fmla="*/ 1660 w 1899"/>
              <a:gd name="T105" fmla="*/ 1156 h 1901"/>
              <a:gd name="T106" fmla="*/ 1700 w 1899"/>
              <a:gd name="T107" fmla="*/ 1309 h 1901"/>
              <a:gd name="T108" fmla="*/ 1672 w 1899"/>
              <a:gd name="T109" fmla="*/ 927 h 1901"/>
              <a:gd name="T110" fmla="*/ 1742 w 1899"/>
              <a:gd name="T111" fmla="*/ 1373 h 1901"/>
              <a:gd name="T112" fmla="*/ 1681 w 1899"/>
              <a:gd name="T113" fmla="*/ 1370 h 1901"/>
              <a:gd name="T114" fmla="*/ 1673 w 1899"/>
              <a:gd name="T115" fmla="*/ 696 h 1901"/>
              <a:gd name="T116" fmla="*/ 1632 w 1899"/>
              <a:gd name="T117" fmla="*/ 1326 h 1901"/>
              <a:gd name="T118" fmla="*/ 1802 w 1899"/>
              <a:gd name="T119" fmla="*/ 806 h 1901"/>
              <a:gd name="T120" fmla="*/ 1797 w 1899"/>
              <a:gd name="T121" fmla="*/ 673 h 1901"/>
              <a:gd name="T122" fmla="*/ 1837 w 1899"/>
              <a:gd name="T123" fmla="*/ 716 h 1901"/>
              <a:gd name="T124" fmla="*/ 1852 w 1899"/>
              <a:gd name="T125" fmla="*/ 899 h 1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9" h="1901">
                <a:moveTo>
                  <a:pt x="101" y="1065"/>
                </a:moveTo>
                <a:cubicBezTo>
                  <a:pt x="110" y="1052"/>
                  <a:pt x="95" y="1051"/>
                  <a:pt x="93" y="1045"/>
                </a:cubicBezTo>
                <a:cubicBezTo>
                  <a:pt x="90" y="1033"/>
                  <a:pt x="105" y="1031"/>
                  <a:pt x="100" y="1017"/>
                </a:cubicBezTo>
                <a:cubicBezTo>
                  <a:pt x="81" y="1020"/>
                  <a:pt x="71" y="1032"/>
                  <a:pt x="75" y="1057"/>
                </a:cubicBezTo>
                <a:cubicBezTo>
                  <a:pt x="78" y="1066"/>
                  <a:pt x="92" y="1073"/>
                  <a:pt x="101" y="1065"/>
                </a:cubicBezTo>
                <a:close/>
                <a:moveTo>
                  <a:pt x="103" y="855"/>
                </a:moveTo>
                <a:cubicBezTo>
                  <a:pt x="105" y="840"/>
                  <a:pt x="90" y="836"/>
                  <a:pt x="92" y="823"/>
                </a:cubicBezTo>
                <a:cubicBezTo>
                  <a:pt x="94" y="813"/>
                  <a:pt x="104" y="814"/>
                  <a:pt x="109" y="806"/>
                </a:cubicBezTo>
                <a:cubicBezTo>
                  <a:pt x="102" y="791"/>
                  <a:pt x="81" y="801"/>
                  <a:pt x="77" y="811"/>
                </a:cubicBezTo>
                <a:cubicBezTo>
                  <a:pt x="70" y="830"/>
                  <a:pt x="84" y="857"/>
                  <a:pt x="103" y="855"/>
                </a:cubicBezTo>
                <a:close/>
                <a:moveTo>
                  <a:pt x="108" y="1302"/>
                </a:moveTo>
                <a:cubicBezTo>
                  <a:pt x="123" y="1289"/>
                  <a:pt x="105" y="1262"/>
                  <a:pt x="90" y="1258"/>
                </a:cubicBezTo>
                <a:cubicBezTo>
                  <a:pt x="84" y="1265"/>
                  <a:pt x="90" y="1271"/>
                  <a:pt x="93" y="1278"/>
                </a:cubicBezTo>
                <a:cubicBezTo>
                  <a:pt x="97" y="1287"/>
                  <a:pt x="101" y="1301"/>
                  <a:pt x="108" y="1302"/>
                </a:cubicBezTo>
                <a:close/>
                <a:moveTo>
                  <a:pt x="115" y="595"/>
                </a:moveTo>
                <a:cubicBezTo>
                  <a:pt x="118" y="588"/>
                  <a:pt x="121" y="582"/>
                  <a:pt x="124" y="576"/>
                </a:cubicBezTo>
                <a:cubicBezTo>
                  <a:pt x="118" y="549"/>
                  <a:pt x="92" y="582"/>
                  <a:pt x="102" y="599"/>
                </a:cubicBezTo>
                <a:cubicBezTo>
                  <a:pt x="108" y="599"/>
                  <a:pt x="111" y="597"/>
                  <a:pt x="115" y="595"/>
                </a:cubicBezTo>
                <a:close/>
                <a:moveTo>
                  <a:pt x="122" y="862"/>
                </a:moveTo>
                <a:cubicBezTo>
                  <a:pt x="126" y="858"/>
                  <a:pt x="126" y="850"/>
                  <a:pt x="128" y="843"/>
                </a:cubicBezTo>
                <a:cubicBezTo>
                  <a:pt x="114" y="819"/>
                  <a:pt x="96" y="861"/>
                  <a:pt x="122" y="862"/>
                </a:cubicBezTo>
                <a:close/>
                <a:moveTo>
                  <a:pt x="130" y="1272"/>
                </a:moveTo>
                <a:cubicBezTo>
                  <a:pt x="124" y="1271"/>
                  <a:pt x="120" y="1270"/>
                  <a:pt x="115" y="1272"/>
                </a:cubicBezTo>
                <a:cubicBezTo>
                  <a:pt x="112" y="1276"/>
                  <a:pt x="117" y="1280"/>
                  <a:pt x="120" y="1282"/>
                </a:cubicBezTo>
                <a:cubicBezTo>
                  <a:pt x="125" y="1281"/>
                  <a:pt x="129" y="1278"/>
                  <a:pt x="130" y="1272"/>
                </a:cubicBezTo>
                <a:close/>
                <a:moveTo>
                  <a:pt x="94" y="1197"/>
                </a:moveTo>
                <a:cubicBezTo>
                  <a:pt x="85" y="1216"/>
                  <a:pt x="120" y="1255"/>
                  <a:pt x="136" y="1231"/>
                </a:cubicBezTo>
                <a:cubicBezTo>
                  <a:pt x="118" y="1230"/>
                  <a:pt x="100" y="1224"/>
                  <a:pt x="101" y="1201"/>
                </a:cubicBezTo>
                <a:cubicBezTo>
                  <a:pt x="98" y="1200"/>
                  <a:pt x="99" y="1196"/>
                  <a:pt x="94" y="1197"/>
                </a:cubicBezTo>
                <a:close/>
                <a:moveTo>
                  <a:pt x="129" y="1025"/>
                </a:moveTo>
                <a:cubicBezTo>
                  <a:pt x="127" y="1019"/>
                  <a:pt x="127" y="1010"/>
                  <a:pt x="124" y="1005"/>
                </a:cubicBezTo>
                <a:cubicBezTo>
                  <a:pt x="117" y="1007"/>
                  <a:pt x="112" y="1011"/>
                  <a:pt x="108" y="1016"/>
                </a:cubicBezTo>
                <a:cubicBezTo>
                  <a:pt x="109" y="1023"/>
                  <a:pt x="106" y="1034"/>
                  <a:pt x="110" y="1038"/>
                </a:cubicBezTo>
                <a:cubicBezTo>
                  <a:pt x="118" y="1035"/>
                  <a:pt x="124" y="1030"/>
                  <a:pt x="129" y="1025"/>
                </a:cubicBezTo>
                <a:close/>
                <a:moveTo>
                  <a:pt x="136" y="626"/>
                </a:moveTo>
                <a:cubicBezTo>
                  <a:pt x="118" y="624"/>
                  <a:pt x="97" y="645"/>
                  <a:pt x="106" y="662"/>
                </a:cubicBezTo>
                <a:cubicBezTo>
                  <a:pt x="113" y="655"/>
                  <a:pt x="114" y="646"/>
                  <a:pt x="121" y="640"/>
                </a:cubicBezTo>
                <a:cubicBezTo>
                  <a:pt x="126" y="636"/>
                  <a:pt x="135" y="635"/>
                  <a:pt x="136" y="626"/>
                </a:cubicBezTo>
                <a:close/>
                <a:moveTo>
                  <a:pt x="136" y="592"/>
                </a:moveTo>
                <a:cubicBezTo>
                  <a:pt x="136" y="583"/>
                  <a:pt x="123" y="581"/>
                  <a:pt x="124" y="592"/>
                </a:cubicBezTo>
                <a:cubicBezTo>
                  <a:pt x="126" y="594"/>
                  <a:pt x="134" y="594"/>
                  <a:pt x="136" y="592"/>
                </a:cubicBezTo>
                <a:close/>
                <a:moveTo>
                  <a:pt x="141" y="919"/>
                </a:moveTo>
                <a:cubicBezTo>
                  <a:pt x="142" y="909"/>
                  <a:pt x="135" y="908"/>
                  <a:pt x="131" y="902"/>
                </a:cubicBezTo>
                <a:cubicBezTo>
                  <a:pt x="104" y="896"/>
                  <a:pt x="97" y="919"/>
                  <a:pt x="82" y="928"/>
                </a:cubicBezTo>
                <a:cubicBezTo>
                  <a:pt x="91" y="937"/>
                  <a:pt x="104" y="959"/>
                  <a:pt x="123" y="956"/>
                </a:cubicBezTo>
                <a:cubicBezTo>
                  <a:pt x="139" y="954"/>
                  <a:pt x="146" y="929"/>
                  <a:pt x="128" y="924"/>
                </a:cubicBezTo>
                <a:cubicBezTo>
                  <a:pt x="121" y="924"/>
                  <a:pt x="121" y="936"/>
                  <a:pt x="116" y="933"/>
                </a:cubicBezTo>
                <a:cubicBezTo>
                  <a:pt x="116" y="919"/>
                  <a:pt x="128" y="916"/>
                  <a:pt x="141" y="919"/>
                </a:cubicBezTo>
                <a:close/>
                <a:moveTo>
                  <a:pt x="124" y="894"/>
                </a:moveTo>
                <a:cubicBezTo>
                  <a:pt x="133" y="894"/>
                  <a:pt x="138" y="904"/>
                  <a:pt x="146" y="902"/>
                </a:cubicBezTo>
                <a:cubicBezTo>
                  <a:pt x="144" y="883"/>
                  <a:pt x="136" y="872"/>
                  <a:pt x="121" y="866"/>
                </a:cubicBezTo>
                <a:cubicBezTo>
                  <a:pt x="104" y="861"/>
                  <a:pt x="86" y="865"/>
                  <a:pt x="81" y="850"/>
                </a:cubicBezTo>
                <a:lnTo>
                  <a:pt x="77" y="850"/>
                </a:lnTo>
                <a:cubicBezTo>
                  <a:pt x="67" y="862"/>
                  <a:pt x="76" y="880"/>
                  <a:pt x="84" y="887"/>
                </a:cubicBezTo>
                <a:cubicBezTo>
                  <a:pt x="79" y="918"/>
                  <a:pt x="108" y="903"/>
                  <a:pt x="114" y="891"/>
                </a:cubicBezTo>
                <a:cubicBezTo>
                  <a:pt x="114" y="884"/>
                  <a:pt x="105" y="887"/>
                  <a:pt x="102" y="883"/>
                </a:cubicBezTo>
                <a:cubicBezTo>
                  <a:pt x="111" y="874"/>
                  <a:pt x="120" y="887"/>
                  <a:pt x="124" y="894"/>
                </a:cubicBezTo>
                <a:close/>
                <a:moveTo>
                  <a:pt x="145" y="961"/>
                </a:moveTo>
                <a:cubicBezTo>
                  <a:pt x="145" y="956"/>
                  <a:pt x="145" y="954"/>
                  <a:pt x="141" y="951"/>
                </a:cubicBezTo>
                <a:cubicBezTo>
                  <a:pt x="133" y="959"/>
                  <a:pt x="116" y="961"/>
                  <a:pt x="122" y="977"/>
                </a:cubicBezTo>
                <a:cubicBezTo>
                  <a:pt x="120" y="990"/>
                  <a:pt x="93" y="991"/>
                  <a:pt x="98" y="974"/>
                </a:cubicBezTo>
                <a:cubicBezTo>
                  <a:pt x="102" y="976"/>
                  <a:pt x="101" y="984"/>
                  <a:pt x="107" y="984"/>
                </a:cubicBezTo>
                <a:cubicBezTo>
                  <a:pt x="128" y="977"/>
                  <a:pt x="110" y="956"/>
                  <a:pt x="99" y="956"/>
                </a:cubicBezTo>
                <a:cubicBezTo>
                  <a:pt x="94" y="956"/>
                  <a:pt x="84" y="962"/>
                  <a:pt x="81" y="969"/>
                </a:cubicBezTo>
                <a:cubicBezTo>
                  <a:pt x="79" y="973"/>
                  <a:pt x="81" y="980"/>
                  <a:pt x="79" y="986"/>
                </a:cubicBezTo>
                <a:cubicBezTo>
                  <a:pt x="78" y="992"/>
                  <a:pt x="74" y="996"/>
                  <a:pt x="74" y="1000"/>
                </a:cubicBezTo>
                <a:cubicBezTo>
                  <a:pt x="73" y="1008"/>
                  <a:pt x="76" y="1016"/>
                  <a:pt x="82" y="1018"/>
                </a:cubicBezTo>
                <a:cubicBezTo>
                  <a:pt x="106" y="1005"/>
                  <a:pt x="144" y="994"/>
                  <a:pt x="145" y="961"/>
                </a:cubicBezTo>
                <a:close/>
                <a:moveTo>
                  <a:pt x="123" y="699"/>
                </a:moveTo>
                <a:cubicBezTo>
                  <a:pt x="132" y="698"/>
                  <a:pt x="139" y="704"/>
                  <a:pt x="147" y="702"/>
                </a:cubicBezTo>
                <a:cubicBezTo>
                  <a:pt x="142" y="692"/>
                  <a:pt x="125" y="691"/>
                  <a:pt x="114" y="693"/>
                </a:cubicBezTo>
                <a:cubicBezTo>
                  <a:pt x="74" y="700"/>
                  <a:pt x="67" y="758"/>
                  <a:pt x="61" y="803"/>
                </a:cubicBezTo>
                <a:cubicBezTo>
                  <a:pt x="59" y="818"/>
                  <a:pt x="57" y="833"/>
                  <a:pt x="55" y="849"/>
                </a:cubicBezTo>
                <a:cubicBezTo>
                  <a:pt x="45" y="926"/>
                  <a:pt x="51" y="1023"/>
                  <a:pt x="62" y="1090"/>
                </a:cubicBezTo>
                <a:cubicBezTo>
                  <a:pt x="67" y="1117"/>
                  <a:pt x="79" y="1139"/>
                  <a:pt x="92" y="1154"/>
                </a:cubicBezTo>
                <a:cubicBezTo>
                  <a:pt x="104" y="1161"/>
                  <a:pt x="130" y="1180"/>
                  <a:pt x="145" y="1163"/>
                </a:cubicBezTo>
                <a:cubicBezTo>
                  <a:pt x="69" y="1162"/>
                  <a:pt x="71" y="1086"/>
                  <a:pt x="64" y="1015"/>
                </a:cubicBezTo>
                <a:cubicBezTo>
                  <a:pt x="56" y="922"/>
                  <a:pt x="64" y="840"/>
                  <a:pt x="78" y="764"/>
                </a:cubicBezTo>
                <a:cubicBezTo>
                  <a:pt x="85" y="731"/>
                  <a:pt x="91" y="700"/>
                  <a:pt x="123" y="699"/>
                </a:cubicBezTo>
                <a:close/>
                <a:moveTo>
                  <a:pt x="160" y="1116"/>
                </a:moveTo>
                <a:cubicBezTo>
                  <a:pt x="161" y="1105"/>
                  <a:pt x="154" y="1094"/>
                  <a:pt x="141" y="1094"/>
                </a:cubicBezTo>
                <a:cubicBezTo>
                  <a:pt x="139" y="1101"/>
                  <a:pt x="150" y="1102"/>
                  <a:pt x="152" y="1108"/>
                </a:cubicBezTo>
                <a:cubicBezTo>
                  <a:pt x="153" y="1111"/>
                  <a:pt x="154" y="1116"/>
                  <a:pt x="160" y="1116"/>
                </a:cubicBezTo>
                <a:close/>
                <a:moveTo>
                  <a:pt x="163" y="746"/>
                </a:moveTo>
                <a:cubicBezTo>
                  <a:pt x="162" y="745"/>
                  <a:pt x="160" y="744"/>
                  <a:pt x="157" y="745"/>
                </a:cubicBezTo>
                <a:cubicBezTo>
                  <a:pt x="153" y="753"/>
                  <a:pt x="138" y="757"/>
                  <a:pt x="140" y="768"/>
                </a:cubicBezTo>
                <a:cubicBezTo>
                  <a:pt x="150" y="766"/>
                  <a:pt x="161" y="758"/>
                  <a:pt x="163" y="746"/>
                </a:cubicBezTo>
                <a:close/>
                <a:moveTo>
                  <a:pt x="154" y="1309"/>
                </a:moveTo>
                <a:cubicBezTo>
                  <a:pt x="157" y="1307"/>
                  <a:pt x="161" y="1306"/>
                  <a:pt x="161" y="1301"/>
                </a:cubicBezTo>
                <a:cubicBezTo>
                  <a:pt x="138" y="1291"/>
                  <a:pt x="135" y="1342"/>
                  <a:pt x="155" y="1346"/>
                </a:cubicBezTo>
                <a:cubicBezTo>
                  <a:pt x="159" y="1336"/>
                  <a:pt x="147" y="1323"/>
                  <a:pt x="154" y="1309"/>
                </a:cubicBezTo>
                <a:close/>
                <a:moveTo>
                  <a:pt x="159" y="534"/>
                </a:moveTo>
                <a:cubicBezTo>
                  <a:pt x="160" y="528"/>
                  <a:pt x="167" y="523"/>
                  <a:pt x="166" y="516"/>
                </a:cubicBezTo>
                <a:cubicBezTo>
                  <a:pt x="143" y="512"/>
                  <a:pt x="144" y="570"/>
                  <a:pt x="166" y="567"/>
                </a:cubicBezTo>
                <a:cubicBezTo>
                  <a:pt x="165" y="557"/>
                  <a:pt x="156" y="548"/>
                  <a:pt x="159" y="534"/>
                </a:cubicBezTo>
                <a:close/>
                <a:moveTo>
                  <a:pt x="115" y="1265"/>
                </a:moveTo>
                <a:cubicBezTo>
                  <a:pt x="140" y="1268"/>
                  <a:pt x="167" y="1251"/>
                  <a:pt x="167" y="1223"/>
                </a:cubicBezTo>
                <a:cubicBezTo>
                  <a:pt x="167" y="1216"/>
                  <a:pt x="164" y="1204"/>
                  <a:pt x="156" y="1201"/>
                </a:cubicBezTo>
                <a:cubicBezTo>
                  <a:pt x="145" y="1195"/>
                  <a:pt x="126" y="1204"/>
                  <a:pt x="129" y="1217"/>
                </a:cubicBezTo>
                <a:cubicBezTo>
                  <a:pt x="130" y="1224"/>
                  <a:pt x="139" y="1221"/>
                  <a:pt x="144" y="1230"/>
                </a:cubicBezTo>
                <a:cubicBezTo>
                  <a:pt x="124" y="1264"/>
                  <a:pt x="82" y="1226"/>
                  <a:pt x="87" y="1194"/>
                </a:cubicBezTo>
                <a:cubicBezTo>
                  <a:pt x="82" y="1188"/>
                  <a:pt x="77" y="1182"/>
                  <a:pt x="68" y="1180"/>
                </a:cubicBezTo>
                <a:cubicBezTo>
                  <a:pt x="64" y="1186"/>
                  <a:pt x="63" y="1201"/>
                  <a:pt x="64" y="1211"/>
                </a:cubicBezTo>
                <a:cubicBezTo>
                  <a:pt x="69" y="1236"/>
                  <a:pt x="94" y="1262"/>
                  <a:pt x="115" y="1265"/>
                </a:cubicBezTo>
                <a:close/>
                <a:moveTo>
                  <a:pt x="186" y="866"/>
                </a:moveTo>
                <a:cubicBezTo>
                  <a:pt x="185" y="843"/>
                  <a:pt x="164" y="835"/>
                  <a:pt x="168" y="810"/>
                </a:cubicBezTo>
                <a:cubicBezTo>
                  <a:pt x="155" y="806"/>
                  <a:pt x="148" y="817"/>
                  <a:pt x="141" y="823"/>
                </a:cubicBezTo>
                <a:cubicBezTo>
                  <a:pt x="147" y="840"/>
                  <a:pt x="129" y="844"/>
                  <a:pt x="131" y="860"/>
                </a:cubicBezTo>
                <a:cubicBezTo>
                  <a:pt x="133" y="872"/>
                  <a:pt x="153" y="879"/>
                  <a:pt x="157" y="866"/>
                </a:cubicBezTo>
                <a:cubicBezTo>
                  <a:pt x="161" y="858"/>
                  <a:pt x="152" y="855"/>
                  <a:pt x="155" y="848"/>
                </a:cubicBezTo>
                <a:cubicBezTo>
                  <a:pt x="173" y="854"/>
                  <a:pt x="160" y="879"/>
                  <a:pt x="147" y="881"/>
                </a:cubicBezTo>
                <a:cubicBezTo>
                  <a:pt x="148" y="886"/>
                  <a:pt x="150" y="890"/>
                  <a:pt x="153" y="892"/>
                </a:cubicBezTo>
                <a:cubicBezTo>
                  <a:pt x="162" y="881"/>
                  <a:pt x="172" y="872"/>
                  <a:pt x="186" y="866"/>
                </a:cubicBezTo>
                <a:close/>
                <a:moveTo>
                  <a:pt x="153" y="656"/>
                </a:moveTo>
                <a:cubicBezTo>
                  <a:pt x="174" y="658"/>
                  <a:pt x="181" y="628"/>
                  <a:pt x="171" y="614"/>
                </a:cubicBezTo>
                <a:cubicBezTo>
                  <a:pt x="150" y="584"/>
                  <a:pt x="88" y="603"/>
                  <a:pt x="81" y="631"/>
                </a:cubicBezTo>
                <a:cubicBezTo>
                  <a:pt x="79" y="644"/>
                  <a:pt x="65" y="660"/>
                  <a:pt x="72" y="677"/>
                </a:cubicBezTo>
                <a:cubicBezTo>
                  <a:pt x="80" y="677"/>
                  <a:pt x="87" y="668"/>
                  <a:pt x="94" y="665"/>
                </a:cubicBezTo>
                <a:cubicBezTo>
                  <a:pt x="96" y="639"/>
                  <a:pt x="120" y="609"/>
                  <a:pt x="148" y="624"/>
                </a:cubicBezTo>
                <a:cubicBezTo>
                  <a:pt x="138" y="632"/>
                  <a:pt x="135" y="655"/>
                  <a:pt x="153" y="656"/>
                </a:cubicBezTo>
                <a:close/>
                <a:moveTo>
                  <a:pt x="174" y="1262"/>
                </a:moveTo>
                <a:cubicBezTo>
                  <a:pt x="176" y="1256"/>
                  <a:pt x="175" y="1244"/>
                  <a:pt x="169" y="1243"/>
                </a:cubicBezTo>
                <a:cubicBezTo>
                  <a:pt x="163" y="1246"/>
                  <a:pt x="159" y="1255"/>
                  <a:pt x="159" y="1259"/>
                </a:cubicBezTo>
                <a:cubicBezTo>
                  <a:pt x="162" y="1262"/>
                  <a:pt x="170" y="1263"/>
                  <a:pt x="174" y="1262"/>
                </a:cubicBezTo>
                <a:close/>
                <a:moveTo>
                  <a:pt x="163" y="700"/>
                </a:moveTo>
                <a:cubicBezTo>
                  <a:pt x="171" y="699"/>
                  <a:pt x="175" y="693"/>
                  <a:pt x="179" y="687"/>
                </a:cubicBezTo>
                <a:cubicBezTo>
                  <a:pt x="168" y="671"/>
                  <a:pt x="147" y="660"/>
                  <a:pt x="117" y="664"/>
                </a:cubicBezTo>
                <a:cubicBezTo>
                  <a:pt x="101" y="667"/>
                  <a:pt x="79" y="680"/>
                  <a:pt x="68" y="692"/>
                </a:cubicBezTo>
                <a:cubicBezTo>
                  <a:pt x="54" y="708"/>
                  <a:pt x="44" y="741"/>
                  <a:pt x="39" y="769"/>
                </a:cubicBezTo>
                <a:cubicBezTo>
                  <a:pt x="25" y="849"/>
                  <a:pt x="19" y="954"/>
                  <a:pt x="28" y="1040"/>
                </a:cubicBezTo>
                <a:cubicBezTo>
                  <a:pt x="32" y="1087"/>
                  <a:pt x="41" y="1136"/>
                  <a:pt x="61" y="1164"/>
                </a:cubicBezTo>
                <a:cubicBezTo>
                  <a:pt x="79" y="1192"/>
                  <a:pt x="148" y="1217"/>
                  <a:pt x="170" y="1173"/>
                </a:cubicBezTo>
                <a:cubicBezTo>
                  <a:pt x="160" y="1154"/>
                  <a:pt x="147" y="1175"/>
                  <a:pt x="132" y="1176"/>
                </a:cubicBezTo>
                <a:cubicBezTo>
                  <a:pt x="117" y="1176"/>
                  <a:pt x="109" y="1167"/>
                  <a:pt x="95" y="1163"/>
                </a:cubicBezTo>
                <a:cubicBezTo>
                  <a:pt x="71" y="1144"/>
                  <a:pt x="62" y="1111"/>
                  <a:pt x="56" y="1072"/>
                </a:cubicBezTo>
                <a:cubicBezTo>
                  <a:pt x="55" y="1060"/>
                  <a:pt x="50" y="1048"/>
                  <a:pt x="49" y="1038"/>
                </a:cubicBezTo>
                <a:cubicBezTo>
                  <a:pt x="47" y="1015"/>
                  <a:pt x="47" y="989"/>
                  <a:pt x="47" y="964"/>
                </a:cubicBezTo>
                <a:cubicBezTo>
                  <a:pt x="47" y="919"/>
                  <a:pt x="48" y="874"/>
                  <a:pt x="53" y="835"/>
                </a:cubicBezTo>
                <a:cubicBezTo>
                  <a:pt x="56" y="809"/>
                  <a:pt x="59" y="788"/>
                  <a:pt x="63" y="766"/>
                </a:cubicBezTo>
                <a:cubicBezTo>
                  <a:pt x="71" y="724"/>
                  <a:pt x="82" y="679"/>
                  <a:pt x="135" y="687"/>
                </a:cubicBezTo>
                <a:cubicBezTo>
                  <a:pt x="145" y="689"/>
                  <a:pt x="153" y="700"/>
                  <a:pt x="163" y="700"/>
                </a:cubicBezTo>
                <a:close/>
                <a:moveTo>
                  <a:pt x="166" y="1054"/>
                </a:moveTo>
                <a:cubicBezTo>
                  <a:pt x="168" y="1032"/>
                  <a:pt x="184" y="1024"/>
                  <a:pt x="184" y="1000"/>
                </a:cubicBezTo>
                <a:cubicBezTo>
                  <a:pt x="171" y="991"/>
                  <a:pt x="160" y="981"/>
                  <a:pt x="148" y="971"/>
                </a:cubicBezTo>
                <a:cubicBezTo>
                  <a:pt x="146" y="974"/>
                  <a:pt x="144" y="977"/>
                  <a:pt x="145" y="982"/>
                </a:cubicBezTo>
                <a:cubicBezTo>
                  <a:pt x="154" y="986"/>
                  <a:pt x="169" y="1006"/>
                  <a:pt x="153" y="1014"/>
                </a:cubicBezTo>
                <a:cubicBezTo>
                  <a:pt x="161" y="992"/>
                  <a:pt x="137" y="988"/>
                  <a:pt x="130" y="1002"/>
                </a:cubicBezTo>
                <a:cubicBezTo>
                  <a:pt x="126" y="1013"/>
                  <a:pt x="137" y="1021"/>
                  <a:pt x="140" y="1030"/>
                </a:cubicBezTo>
                <a:cubicBezTo>
                  <a:pt x="146" y="1043"/>
                  <a:pt x="149" y="1056"/>
                  <a:pt x="166" y="1054"/>
                </a:cubicBezTo>
                <a:close/>
                <a:moveTo>
                  <a:pt x="168" y="919"/>
                </a:moveTo>
                <a:cubicBezTo>
                  <a:pt x="175" y="921"/>
                  <a:pt x="178" y="930"/>
                  <a:pt x="177" y="934"/>
                </a:cubicBezTo>
                <a:cubicBezTo>
                  <a:pt x="175" y="947"/>
                  <a:pt x="157" y="944"/>
                  <a:pt x="151" y="945"/>
                </a:cubicBezTo>
                <a:cubicBezTo>
                  <a:pt x="158" y="970"/>
                  <a:pt x="197" y="949"/>
                  <a:pt x="203" y="932"/>
                </a:cubicBezTo>
                <a:cubicBezTo>
                  <a:pt x="196" y="919"/>
                  <a:pt x="174" y="898"/>
                  <a:pt x="155" y="911"/>
                </a:cubicBezTo>
                <a:cubicBezTo>
                  <a:pt x="139" y="923"/>
                  <a:pt x="155" y="951"/>
                  <a:pt x="170" y="931"/>
                </a:cubicBezTo>
                <a:cubicBezTo>
                  <a:pt x="171" y="926"/>
                  <a:pt x="164" y="923"/>
                  <a:pt x="168" y="919"/>
                </a:cubicBezTo>
                <a:close/>
                <a:moveTo>
                  <a:pt x="183" y="1269"/>
                </a:moveTo>
                <a:cubicBezTo>
                  <a:pt x="190" y="1258"/>
                  <a:pt x="184" y="1234"/>
                  <a:pt x="171" y="1233"/>
                </a:cubicBezTo>
                <a:cubicBezTo>
                  <a:pt x="170" y="1239"/>
                  <a:pt x="176" y="1241"/>
                  <a:pt x="178" y="1246"/>
                </a:cubicBezTo>
                <a:cubicBezTo>
                  <a:pt x="181" y="1253"/>
                  <a:pt x="179" y="1261"/>
                  <a:pt x="183" y="1269"/>
                </a:cubicBezTo>
                <a:close/>
                <a:moveTo>
                  <a:pt x="189" y="1125"/>
                </a:moveTo>
                <a:cubicBezTo>
                  <a:pt x="192" y="1093"/>
                  <a:pt x="172" y="1067"/>
                  <a:pt x="145" y="1064"/>
                </a:cubicBezTo>
                <a:cubicBezTo>
                  <a:pt x="129" y="1062"/>
                  <a:pt x="113" y="1067"/>
                  <a:pt x="107" y="1077"/>
                </a:cubicBezTo>
                <a:cubicBezTo>
                  <a:pt x="99" y="1089"/>
                  <a:pt x="104" y="1108"/>
                  <a:pt x="116" y="1109"/>
                </a:cubicBezTo>
                <a:cubicBezTo>
                  <a:pt x="131" y="1110"/>
                  <a:pt x="131" y="1097"/>
                  <a:pt x="137" y="1087"/>
                </a:cubicBezTo>
                <a:cubicBezTo>
                  <a:pt x="155" y="1090"/>
                  <a:pt x="167" y="1100"/>
                  <a:pt x="170" y="1118"/>
                </a:cubicBezTo>
                <a:cubicBezTo>
                  <a:pt x="175" y="1121"/>
                  <a:pt x="180" y="1125"/>
                  <a:pt x="189" y="1125"/>
                </a:cubicBezTo>
                <a:close/>
                <a:moveTo>
                  <a:pt x="183" y="623"/>
                </a:moveTo>
                <a:cubicBezTo>
                  <a:pt x="192" y="622"/>
                  <a:pt x="197" y="610"/>
                  <a:pt x="191" y="603"/>
                </a:cubicBezTo>
                <a:cubicBezTo>
                  <a:pt x="185" y="605"/>
                  <a:pt x="176" y="602"/>
                  <a:pt x="175" y="608"/>
                </a:cubicBezTo>
                <a:cubicBezTo>
                  <a:pt x="174" y="612"/>
                  <a:pt x="180" y="619"/>
                  <a:pt x="183" y="623"/>
                </a:cubicBezTo>
                <a:close/>
                <a:moveTo>
                  <a:pt x="189" y="760"/>
                </a:moveTo>
                <a:cubicBezTo>
                  <a:pt x="192" y="752"/>
                  <a:pt x="198" y="739"/>
                  <a:pt x="191" y="732"/>
                </a:cubicBezTo>
                <a:cubicBezTo>
                  <a:pt x="162" y="736"/>
                  <a:pt x="168" y="780"/>
                  <a:pt x="133" y="773"/>
                </a:cubicBezTo>
                <a:cubicBezTo>
                  <a:pt x="132" y="767"/>
                  <a:pt x="136" y="764"/>
                  <a:pt x="133" y="760"/>
                </a:cubicBezTo>
                <a:cubicBezTo>
                  <a:pt x="122" y="746"/>
                  <a:pt x="100" y="755"/>
                  <a:pt x="105" y="776"/>
                </a:cubicBezTo>
                <a:cubicBezTo>
                  <a:pt x="107" y="787"/>
                  <a:pt x="124" y="800"/>
                  <a:pt x="143" y="797"/>
                </a:cubicBezTo>
                <a:cubicBezTo>
                  <a:pt x="160" y="795"/>
                  <a:pt x="180" y="775"/>
                  <a:pt x="189" y="760"/>
                </a:cubicBezTo>
                <a:close/>
                <a:moveTo>
                  <a:pt x="194" y="1301"/>
                </a:moveTo>
                <a:cubicBezTo>
                  <a:pt x="196" y="1288"/>
                  <a:pt x="186" y="1273"/>
                  <a:pt x="176" y="1269"/>
                </a:cubicBezTo>
                <a:cubicBezTo>
                  <a:pt x="143" y="1253"/>
                  <a:pt x="117" y="1291"/>
                  <a:pt x="112" y="1316"/>
                </a:cubicBezTo>
                <a:cubicBezTo>
                  <a:pt x="120" y="1327"/>
                  <a:pt x="124" y="1341"/>
                  <a:pt x="130" y="1355"/>
                </a:cubicBezTo>
                <a:cubicBezTo>
                  <a:pt x="133" y="1362"/>
                  <a:pt x="136" y="1373"/>
                  <a:pt x="144" y="1377"/>
                </a:cubicBezTo>
                <a:cubicBezTo>
                  <a:pt x="146" y="1372"/>
                  <a:pt x="152" y="1363"/>
                  <a:pt x="151" y="1355"/>
                </a:cubicBezTo>
                <a:cubicBezTo>
                  <a:pt x="150" y="1348"/>
                  <a:pt x="143" y="1344"/>
                  <a:pt x="140" y="1336"/>
                </a:cubicBezTo>
                <a:cubicBezTo>
                  <a:pt x="131" y="1313"/>
                  <a:pt x="141" y="1290"/>
                  <a:pt x="166" y="1290"/>
                </a:cubicBezTo>
                <a:cubicBezTo>
                  <a:pt x="167" y="1303"/>
                  <a:pt x="163" y="1318"/>
                  <a:pt x="177" y="1318"/>
                </a:cubicBezTo>
                <a:cubicBezTo>
                  <a:pt x="185" y="1318"/>
                  <a:pt x="193" y="1309"/>
                  <a:pt x="194" y="1301"/>
                </a:cubicBezTo>
                <a:close/>
                <a:moveTo>
                  <a:pt x="184" y="635"/>
                </a:moveTo>
                <a:cubicBezTo>
                  <a:pt x="201" y="636"/>
                  <a:pt x="214" y="610"/>
                  <a:pt x="199" y="599"/>
                </a:cubicBezTo>
                <a:cubicBezTo>
                  <a:pt x="197" y="602"/>
                  <a:pt x="200" y="610"/>
                  <a:pt x="199" y="617"/>
                </a:cubicBezTo>
                <a:cubicBezTo>
                  <a:pt x="195" y="624"/>
                  <a:pt x="185" y="625"/>
                  <a:pt x="184" y="635"/>
                </a:cubicBezTo>
                <a:close/>
                <a:moveTo>
                  <a:pt x="200" y="1287"/>
                </a:moveTo>
                <a:cubicBezTo>
                  <a:pt x="226" y="1262"/>
                  <a:pt x="201" y="1205"/>
                  <a:pt x="169" y="1210"/>
                </a:cubicBezTo>
                <a:cubicBezTo>
                  <a:pt x="172" y="1233"/>
                  <a:pt x="192" y="1235"/>
                  <a:pt x="192" y="1259"/>
                </a:cubicBezTo>
                <a:cubicBezTo>
                  <a:pt x="192" y="1265"/>
                  <a:pt x="190" y="1268"/>
                  <a:pt x="191" y="1275"/>
                </a:cubicBezTo>
                <a:cubicBezTo>
                  <a:pt x="194" y="1279"/>
                  <a:pt x="196" y="1284"/>
                  <a:pt x="200" y="1287"/>
                </a:cubicBezTo>
                <a:close/>
                <a:moveTo>
                  <a:pt x="202" y="579"/>
                </a:moveTo>
                <a:cubicBezTo>
                  <a:pt x="205" y="567"/>
                  <a:pt x="198" y="557"/>
                  <a:pt x="192" y="556"/>
                </a:cubicBezTo>
                <a:cubicBezTo>
                  <a:pt x="178" y="554"/>
                  <a:pt x="172" y="568"/>
                  <a:pt x="167" y="577"/>
                </a:cubicBezTo>
                <a:cubicBezTo>
                  <a:pt x="143" y="569"/>
                  <a:pt x="137" y="539"/>
                  <a:pt x="149" y="518"/>
                </a:cubicBezTo>
                <a:cubicBezTo>
                  <a:pt x="155" y="509"/>
                  <a:pt x="167" y="503"/>
                  <a:pt x="160" y="487"/>
                </a:cubicBezTo>
                <a:lnTo>
                  <a:pt x="157" y="487"/>
                </a:lnTo>
                <a:cubicBezTo>
                  <a:pt x="157" y="487"/>
                  <a:pt x="157" y="486"/>
                  <a:pt x="156" y="486"/>
                </a:cubicBezTo>
                <a:cubicBezTo>
                  <a:pt x="143" y="498"/>
                  <a:pt x="129" y="511"/>
                  <a:pt x="124" y="529"/>
                </a:cubicBezTo>
                <a:cubicBezTo>
                  <a:pt x="115" y="562"/>
                  <a:pt x="139" y="598"/>
                  <a:pt x="169" y="600"/>
                </a:cubicBezTo>
                <a:cubicBezTo>
                  <a:pt x="183" y="601"/>
                  <a:pt x="199" y="591"/>
                  <a:pt x="202" y="579"/>
                </a:cubicBezTo>
                <a:close/>
                <a:moveTo>
                  <a:pt x="203" y="1025"/>
                </a:moveTo>
                <a:cubicBezTo>
                  <a:pt x="205" y="1017"/>
                  <a:pt x="209" y="1008"/>
                  <a:pt x="207" y="1000"/>
                </a:cubicBezTo>
                <a:cubicBezTo>
                  <a:pt x="194" y="994"/>
                  <a:pt x="185" y="1001"/>
                  <a:pt x="189" y="1016"/>
                </a:cubicBezTo>
                <a:cubicBezTo>
                  <a:pt x="192" y="1020"/>
                  <a:pt x="195" y="1025"/>
                  <a:pt x="203" y="1025"/>
                </a:cubicBezTo>
                <a:close/>
                <a:moveTo>
                  <a:pt x="209" y="864"/>
                </a:moveTo>
                <a:cubicBezTo>
                  <a:pt x="212" y="852"/>
                  <a:pt x="208" y="839"/>
                  <a:pt x="200" y="839"/>
                </a:cubicBezTo>
                <a:cubicBezTo>
                  <a:pt x="190" y="839"/>
                  <a:pt x="187" y="855"/>
                  <a:pt x="193" y="865"/>
                </a:cubicBezTo>
                <a:cubicBezTo>
                  <a:pt x="198" y="865"/>
                  <a:pt x="206" y="866"/>
                  <a:pt x="209" y="864"/>
                </a:cubicBezTo>
                <a:close/>
                <a:moveTo>
                  <a:pt x="210" y="607"/>
                </a:moveTo>
                <a:cubicBezTo>
                  <a:pt x="215" y="637"/>
                  <a:pt x="191" y="633"/>
                  <a:pt x="178" y="649"/>
                </a:cubicBezTo>
                <a:cubicBezTo>
                  <a:pt x="227" y="663"/>
                  <a:pt x="240" y="598"/>
                  <a:pt x="208" y="580"/>
                </a:cubicBezTo>
                <a:cubicBezTo>
                  <a:pt x="199" y="589"/>
                  <a:pt x="209" y="598"/>
                  <a:pt x="210" y="607"/>
                </a:cubicBezTo>
                <a:close/>
                <a:moveTo>
                  <a:pt x="232" y="527"/>
                </a:moveTo>
                <a:cubicBezTo>
                  <a:pt x="230" y="521"/>
                  <a:pt x="223" y="518"/>
                  <a:pt x="215" y="517"/>
                </a:cubicBezTo>
                <a:cubicBezTo>
                  <a:pt x="201" y="508"/>
                  <a:pt x="203" y="485"/>
                  <a:pt x="201" y="468"/>
                </a:cubicBezTo>
                <a:lnTo>
                  <a:pt x="198" y="468"/>
                </a:lnTo>
                <a:cubicBezTo>
                  <a:pt x="190" y="498"/>
                  <a:pt x="203" y="535"/>
                  <a:pt x="232" y="527"/>
                </a:cubicBezTo>
                <a:close/>
                <a:moveTo>
                  <a:pt x="245" y="953"/>
                </a:moveTo>
                <a:cubicBezTo>
                  <a:pt x="250" y="946"/>
                  <a:pt x="255" y="938"/>
                  <a:pt x="259" y="930"/>
                </a:cubicBezTo>
                <a:cubicBezTo>
                  <a:pt x="253" y="923"/>
                  <a:pt x="248" y="910"/>
                  <a:pt x="239" y="911"/>
                </a:cubicBezTo>
                <a:cubicBezTo>
                  <a:pt x="232" y="912"/>
                  <a:pt x="222" y="932"/>
                  <a:pt x="221" y="934"/>
                </a:cubicBezTo>
                <a:cubicBezTo>
                  <a:pt x="232" y="937"/>
                  <a:pt x="236" y="948"/>
                  <a:pt x="245" y="953"/>
                </a:cubicBezTo>
                <a:close/>
                <a:moveTo>
                  <a:pt x="231" y="907"/>
                </a:moveTo>
                <a:cubicBezTo>
                  <a:pt x="243" y="903"/>
                  <a:pt x="253" y="887"/>
                  <a:pt x="248" y="873"/>
                </a:cubicBezTo>
                <a:cubicBezTo>
                  <a:pt x="226" y="881"/>
                  <a:pt x="196" y="866"/>
                  <a:pt x="177" y="877"/>
                </a:cubicBezTo>
                <a:cubicBezTo>
                  <a:pt x="169" y="881"/>
                  <a:pt x="162" y="889"/>
                  <a:pt x="159" y="900"/>
                </a:cubicBezTo>
                <a:cubicBezTo>
                  <a:pt x="171" y="898"/>
                  <a:pt x="179" y="902"/>
                  <a:pt x="189" y="904"/>
                </a:cubicBezTo>
                <a:cubicBezTo>
                  <a:pt x="194" y="901"/>
                  <a:pt x="209" y="887"/>
                  <a:pt x="213" y="900"/>
                </a:cubicBezTo>
                <a:cubicBezTo>
                  <a:pt x="207" y="899"/>
                  <a:pt x="204" y="901"/>
                  <a:pt x="200" y="902"/>
                </a:cubicBezTo>
                <a:cubicBezTo>
                  <a:pt x="186" y="925"/>
                  <a:pt x="233" y="937"/>
                  <a:pt x="231" y="907"/>
                </a:cubicBezTo>
                <a:close/>
                <a:moveTo>
                  <a:pt x="248" y="999"/>
                </a:moveTo>
                <a:cubicBezTo>
                  <a:pt x="262" y="980"/>
                  <a:pt x="239" y="970"/>
                  <a:pt x="237" y="953"/>
                </a:cubicBezTo>
                <a:cubicBezTo>
                  <a:pt x="230" y="939"/>
                  <a:pt x="195" y="937"/>
                  <a:pt x="199" y="961"/>
                </a:cubicBezTo>
                <a:cubicBezTo>
                  <a:pt x="201" y="961"/>
                  <a:pt x="202" y="962"/>
                  <a:pt x="202" y="964"/>
                </a:cubicBezTo>
                <a:cubicBezTo>
                  <a:pt x="211" y="966"/>
                  <a:pt x="213" y="961"/>
                  <a:pt x="218" y="960"/>
                </a:cubicBezTo>
                <a:cubicBezTo>
                  <a:pt x="220" y="980"/>
                  <a:pt x="191" y="970"/>
                  <a:pt x="191" y="955"/>
                </a:cubicBezTo>
                <a:cubicBezTo>
                  <a:pt x="182" y="961"/>
                  <a:pt x="169" y="964"/>
                  <a:pt x="154" y="961"/>
                </a:cubicBezTo>
                <a:cubicBezTo>
                  <a:pt x="160" y="977"/>
                  <a:pt x="173" y="990"/>
                  <a:pt x="190" y="993"/>
                </a:cubicBezTo>
                <a:cubicBezTo>
                  <a:pt x="209" y="996"/>
                  <a:pt x="222" y="990"/>
                  <a:pt x="236" y="994"/>
                </a:cubicBezTo>
                <a:cubicBezTo>
                  <a:pt x="240" y="995"/>
                  <a:pt x="242" y="1000"/>
                  <a:pt x="248" y="999"/>
                </a:cubicBezTo>
                <a:close/>
                <a:moveTo>
                  <a:pt x="248" y="1055"/>
                </a:moveTo>
                <a:cubicBezTo>
                  <a:pt x="260" y="1057"/>
                  <a:pt x="267" y="1047"/>
                  <a:pt x="268" y="1037"/>
                </a:cubicBezTo>
                <a:cubicBezTo>
                  <a:pt x="311" y="1375"/>
                  <a:pt x="600" y="1636"/>
                  <a:pt x="949" y="1636"/>
                </a:cubicBezTo>
                <a:cubicBezTo>
                  <a:pt x="1329" y="1636"/>
                  <a:pt x="1636" y="1328"/>
                  <a:pt x="1636" y="949"/>
                </a:cubicBezTo>
                <a:cubicBezTo>
                  <a:pt x="1636" y="569"/>
                  <a:pt x="1329" y="262"/>
                  <a:pt x="949" y="262"/>
                </a:cubicBezTo>
                <a:cubicBezTo>
                  <a:pt x="864" y="262"/>
                  <a:pt x="782" y="277"/>
                  <a:pt x="707" y="306"/>
                </a:cubicBezTo>
                <a:lnTo>
                  <a:pt x="706" y="306"/>
                </a:lnTo>
                <a:cubicBezTo>
                  <a:pt x="705" y="306"/>
                  <a:pt x="705" y="306"/>
                  <a:pt x="705" y="306"/>
                </a:cubicBezTo>
                <a:cubicBezTo>
                  <a:pt x="446" y="405"/>
                  <a:pt x="262" y="655"/>
                  <a:pt x="262" y="949"/>
                </a:cubicBezTo>
                <a:cubicBezTo>
                  <a:pt x="262" y="976"/>
                  <a:pt x="264" y="1002"/>
                  <a:pt x="267" y="1029"/>
                </a:cubicBezTo>
                <a:cubicBezTo>
                  <a:pt x="265" y="1023"/>
                  <a:pt x="260" y="1018"/>
                  <a:pt x="253" y="1018"/>
                </a:cubicBezTo>
                <a:cubicBezTo>
                  <a:pt x="250" y="1019"/>
                  <a:pt x="249" y="1023"/>
                  <a:pt x="247" y="1025"/>
                </a:cubicBezTo>
                <a:cubicBezTo>
                  <a:pt x="246" y="1033"/>
                  <a:pt x="254" y="1031"/>
                  <a:pt x="253" y="1038"/>
                </a:cubicBezTo>
                <a:cubicBezTo>
                  <a:pt x="235" y="1044"/>
                  <a:pt x="235" y="1012"/>
                  <a:pt x="215" y="1014"/>
                </a:cubicBezTo>
                <a:cubicBezTo>
                  <a:pt x="215" y="1013"/>
                  <a:pt x="215" y="1012"/>
                  <a:pt x="214" y="1012"/>
                </a:cubicBezTo>
                <a:cubicBezTo>
                  <a:pt x="211" y="1014"/>
                  <a:pt x="209" y="1022"/>
                  <a:pt x="210" y="1025"/>
                </a:cubicBezTo>
                <a:cubicBezTo>
                  <a:pt x="215" y="1031"/>
                  <a:pt x="227" y="1034"/>
                  <a:pt x="230" y="1047"/>
                </a:cubicBezTo>
                <a:cubicBezTo>
                  <a:pt x="234" y="1066"/>
                  <a:pt x="218" y="1086"/>
                  <a:pt x="205" y="1072"/>
                </a:cubicBezTo>
                <a:cubicBezTo>
                  <a:pt x="205" y="1069"/>
                  <a:pt x="206" y="1067"/>
                  <a:pt x="206" y="1063"/>
                </a:cubicBezTo>
                <a:cubicBezTo>
                  <a:pt x="202" y="1061"/>
                  <a:pt x="200" y="1058"/>
                  <a:pt x="193" y="1058"/>
                </a:cubicBezTo>
                <a:cubicBezTo>
                  <a:pt x="179" y="1071"/>
                  <a:pt x="196" y="1090"/>
                  <a:pt x="210" y="1093"/>
                </a:cubicBezTo>
                <a:cubicBezTo>
                  <a:pt x="210" y="1109"/>
                  <a:pt x="217" y="1126"/>
                  <a:pt x="234" y="1127"/>
                </a:cubicBezTo>
                <a:cubicBezTo>
                  <a:pt x="235" y="1124"/>
                  <a:pt x="238" y="1123"/>
                  <a:pt x="238" y="1119"/>
                </a:cubicBezTo>
                <a:cubicBezTo>
                  <a:pt x="231" y="1113"/>
                  <a:pt x="224" y="1107"/>
                  <a:pt x="225" y="1097"/>
                </a:cubicBezTo>
                <a:cubicBezTo>
                  <a:pt x="226" y="1090"/>
                  <a:pt x="234" y="1089"/>
                  <a:pt x="239" y="1082"/>
                </a:cubicBezTo>
                <a:cubicBezTo>
                  <a:pt x="246" y="1073"/>
                  <a:pt x="244" y="1064"/>
                  <a:pt x="248" y="1055"/>
                </a:cubicBezTo>
                <a:close/>
                <a:moveTo>
                  <a:pt x="184" y="1186"/>
                </a:moveTo>
                <a:cubicBezTo>
                  <a:pt x="231" y="1180"/>
                  <a:pt x="257" y="1205"/>
                  <a:pt x="255" y="1242"/>
                </a:cubicBezTo>
                <a:cubicBezTo>
                  <a:pt x="254" y="1259"/>
                  <a:pt x="247" y="1270"/>
                  <a:pt x="239" y="1280"/>
                </a:cubicBezTo>
                <a:cubicBezTo>
                  <a:pt x="235" y="1285"/>
                  <a:pt x="227" y="1291"/>
                  <a:pt x="226" y="1295"/>
                </a:cubicBezTo>
                <a:cubicBezTo>
                  <a:pt x="226" y="1299"/>
                  <a:pt x="228" y="1303"/>
                  <a:pt x="229" y="1308"/>
                </a:cubicBezTo>
                <a:cubicBezTo>
                  <a:pt x="230" y="1319"/>
                  <a:pt x="229" y="1334"/>
                  <a:pt x="225" y="1341"/>
                </a:cubicBezTo>
                <a:cubicBezTo>
                  <a:pt x="219" y="1352"/>
                  <a:pt x="202" y="1351"/>
                  <a:pt x="199" y="1364"/>
                </a:cubicBezTo>
                <a:cubicBezTo>
                  <a:pt x="226" y="1362"/>
                  <a:pt x="239" y="1337"/>
                  <a:pt x="236" y="1301"/>
                </a:cubicBezTo>
                <a:cubicBezTo>
                  <a:pt x="288" y="1263"/>
                  <a:pt x="262" y="1163"/>
                  <a:pt x="187" y="1176"/>
                </a:cubicBezTo>
                <a:cubicBezTo>
                  <a:pt x="177" y="1161"/>
                  <a:pt x="159" y="1142"/>
                  <a:pt x="131" y="1151"/>
                </a:cubicBezTo>
                <a:cubicBezTo>
                  <a:pt x="129" y="1151"/>
                  <a:pt x="127" y="1152"/>
                  <a:pt x="128" y="1155"/>
                </a:cubicBezTo>
                <a:cubicBezTo>
                  <a:pt x="153" y="1156"/>
                  <a:pt x="177" y="1163"/>
                  <a:pt x="184" y="1186"/>
                </a:cubicBezTo>
                <a:close/>
                <a:moveTo>
                  <a:pt x="262" y="1397"/>
                </a:moveTo>
                <a:cubicBezTo>
                  <a:pt x="275" y="1397"/>
                  <a:pt x="272" y="1360"/>
                  <a:pt x="259" y="1359"/>
                </a:cubicBezTo>
                <a:cubicBezTo>
                  <a:pt x="258" y="1361"/>
                  <a:pt x="257" y="1362"/>
                  <a:pt x="256" y="1363"/>
                </a:cubicBezTo>
                <a:cubicBezTo>
                  <a:pt x="257" y="1369"/>
                  <a:pt x="262" y="1372"/>
                  <a:pt x="262" y="1378"/>
                </a:cubicBezTo>
                <a:cubicBezTo>
                  <a:pt x="263" y="1385"/>
                  <a:pt x="255" y="1394"/>
                  <a:pt x="262" y="1397"/>
                </a:cubicBezTo>
                <a:close/>
                <a:moveTo>
                  <a:pt x="239" y="570"/>
                </a:moveTo>
                <a:cubicBezTo>
                  <a:pt x="254" y="589"/>
                  <a:pt x="271" y="608"/>
                  <a:pt x="268" y="635"/>
                </a:cubicBezTo>
                <a:cubicBezTo>
                  <a:pt x="265" y="656"/>
                  <a:pt x="249" y="674"/>
                  <a:pt x="230" y="679"/>
                </a:cubicBezTo>
                <a:cubicBezTo>
                  <a:pt x="219" y="682"/>
                  <a:pt x="204" y="678"/>
                  <a:pt x="191" y="684"/>
                </a:cubicBezTo>
                <a:cubicBezTo>
                  <a:pt x="183" y="687"/>
                  <a:pt x="179" y="699"/>
                  <a:pt x="170" y="703"/>
                </a:cubicBezTo>
                <a:cubicBezTo>
                  <a:pt x="163" y="707"/>
                  <a:pt x="153" y="710"/>
                  <a:pt x="145" y="710"/>
                </a:cubicBezTo>
                <a:cubicBezTo>
                  <a:pt x="135" y="710"/>
                  <a:pt x="131" y="702"/>
                  <a:pt x="122" y="707"/>
                </a:cubicBezTo>
                <a:cubicBezTo>
                  <a:pt x="137" y="724"/>
                  <a:pt x="162" y="716"/>
                  <a:pt x="176" y="708"/>
                </a:cubicBezTo>
                <a:cubicBezTo>
                  <a:pt x="185" y="703"/>
                  <a:pt x="189" y="693"/>
                  <a:pt x="197" y="692"/>
                </a:cubicBezTo>
                <a:cubicBezTo>
                  <a:pt x="206" y="690"/>
                  <a:pt x="216" y="693"/>
                  <a:pt x="223" y="692"/>
                </a:cubicBezTo>
                <a:cubicBezTo>
                  <a:pt x="239" y="689"/>
                  <a:pt x="256" y="679"/>
                  <a:pt x="266" y="668"/>
                </a:cubicBezTo>
                <a:cubicBezTo>
                  <a:pt x="280" y="649"/>
                  <a:pt x="280" y="610"/>
                  <a:pt x="267" y="590"/>
                </a:cubicBezTo>
                <a:cubicBezTo>
                  <a:pt x="263" y="583"/>
                  <a:pt x="251" y="579"/>
                  <a:pt x="249" y="568"/>
                </a:cubicBezTo>
                <a:cubicBezTo>
                  <a:pt x="249" y="559"/>
                  <a:pt x="254" y="552"/>
                  <a:pt x="253" y="545"/>
                </a:cubicBezTo>
                <a:cubicBezTo>
                  <a:pt x="251" y="525"/>
                  <a:pt x="235" y="504"/>
                  <a:pt x="214" y="503"/>
                </a:cubicBezTo>
                <a:cubicBezTo>
                  <a:pt x="218" y="514"/>
                  <a:pt x="230" y="514"/>
                  <a:pt x="237" y="524"/>
                </a:cubicBezTo>
                <a:cubicBezTo>
                  <a:pt x="245" y="536"/>
                  <a:pt x="248" y="558"/>
                  <a:pt x="239" y="570"/>
                </a:cubicBezTo>
                <a:close/>
                <a:moveTo>
                  <a:pt x="269" y="471"/>
                </a:moveTo>
                <a:cubicBezTo>
                  <a:pt x="268" y="480"/>
                  <a:pt x="275" y="486"/>
                  <a:pt x="274" y="499"/>
                </a:cubicBezTo>
                <a:cubicBezTo>
                  <a:pt x="272" y="503"/>
                  <a:pt x="266" y="508"/>
                  <a:pt x="272" y="511"/>
                </a:cubicBezTo>
                <a:cubicBezTo>
                  <a:pt x="283" y="505"/>
                  <a:pt x="282" y="473"/>
                  <a:pt x="269" y="471"/>
                </a:cubicBezTo>
                <a:close/>
                <a:moveTo>
                  <a:pt x="286" y="712"/>
                </a:moveTo>
                <a:cubicBezTo>
                  <a:pt x="278" y="715"/>
                  <a:pt x="271" y="714"/>
                  <a:pt x="264" y="718"/>
                </a:cubicBezTo>
                <a:cubicBezTo>
                  <a:pt x="257" y="723"/>
                  <a:pt x="258" y="732"/>
                  <a:pt x="251" y="735"/>
                </a:cubicBezTo>
                <a:cubicBezTo>
                  <a:pt x="246" y="737"/>
                  <a:pt x="241" y="734"/>
                  <a:pt x="237" y="735"/>
                </a:cubicBezTo>
                <a:cubicBezTo>
                  <a:pt x="218" y="740"/>
                  <a:pt x="212" y="755"/>
                  <a:pt x="210" y="778"/>
                </a:cubicBezTo>
                <a:cubicBezTo>
                  <a:pt x="199" y="782"/>
                  <a:pt x="193" y="782"/>
                  <a:pt x="189" y="789"/>
                </a:cubicBezTo>
                <a:cubicBezTo>
                  <a:pt x="184" y="797"/>
                  <a:pt x="184" y="813"/>
                  <a:pt x="190" y="818"/>
                </a:cubicBezTo>
                <a:cubicBezTo>
                  <a:pt x="196" y="823"/>
                  <a:pt x="208" y="820"/>
                  <a:pt x="209" y="814"/>
                </a:cubicBezTo>
                <a:cubicBezTo>
                  <a:pt x="211" y="804"/>
                  <a:pt x="205" y="807"/>
                  <a:pt x="202" y="800"/>
                </a:cubicBezTo>
                <a:cubicBezTo>
                  <a:pt x="218" y="783"/>
                  <a:pt x="237" y="810"/>
                  <a:pt x="228" y="831"/>
                </a:cubicBezTo>
                <a:cubicBezTo>
                  <a:pt x="225" y="837"/>
                  <a:pt x="202" y="852"/>
                  <a:pt x="220" y="856"/>
                </a:cubicBezTo>
                <a:cubicBezTo>
                  <a:pt x="233" y="859"/>
                  <a:pt x="232" y="832"/>
                  <a:pt x="249" y="841"/>
                </a:cubicBezTo>
                <a:cubicBezTo>
                  <a:pt x="251" y="844"/>
                  <a:pt x="246" y="851"/>
                  <a:pt x="249" y="856"/>
                </a:cubicBezTo>
                <a:cubicBezTo>
                  <a:pt x="277" y="867"/>
                  <a:pt x="271" y="818"/>
                  <a:pt x="246" y="823"/>
                </a:cubicBezTo>
                <a:cubicBezTo>
                  <a:pt x="253" y="799"/>
                  <a:pt x="232" y="794"/>
                  <a:pt x="228" y="778"/>
                </a:cubicBezTo>
                <a:cubicBezTo>
                  <a:pt x="222" y="758"/>
                  <a:pt x="245" y="743"/>
                  <a:pt x="256" y="761"/>
                </a:cubicBezTo>
                <a:cubicBezTo>
                  <a:pt x="248" y="764"/>
                  <a:pt x="240" y="777"/>
                  <a:pt x="251" y="784"/>
                </a:cubicBezTo>
                <a:cubicBezTo>
                  <a:pt x="267" y="785"/>
                  <a:pt x="271" y="773"/>
                  <a:pt x="274" y="761"/>
                </a:cubicBezTo>
                <a:cubicBezTo>
                  <a:pt x="272" y="754"/>
                  <a:pt x="268" y="753"/>
                  <a:pt x="268" y="747"/>
                </a:cubicBezTo>
                <a:cubicBezTo>
                  <a:pt x="267" y="731"/>
                  <a:pt x="284" y="726"/>
                  <a:pt x="286" y="712"/>
                </a:cubicBezTo>
                <a:close/>
                <a:moveTo>
                  <a:pt x="278" y="1158"/>
                </a:moveTo>
                <a:cubicBezTo>
                  <a:pt x="286" y="1145"/>
                  <a:pt x="267" y="1137"/>
                  <a:pt x="266" y="1125"/>
                </a:cubicBezTo>
                <a:cubicBezTo>
                  <a:pt x="265" y="1121"/>
                  <a:pt x="268" y="1117"/>
                  <a:pt x="269" y="1112"/>
                </a:cubicBezTo>
                <a:cubicBezTo>
                  <a:pt x="271" y="1092"/>
                  <a:pt x="252" y="1075"/>
                  <a:pt x="245" y="1097"/>
                </a:cubicBezTo>
                <a:cubicBezTo>
                  <a:pt x="246" y="1103"/>
                  <a:pt x="253" y="1102"/>
                  <a:pt x="253" y="1109"/>
                </a:cubicBezTo>
                <a:cubicBezTo>
                  <a:pt x="249" y="1116"/>
                  <a:pt x="242" y="1118"/>
                  <a:pt x="241" y="1128"/>
                </a:cubicBezTo>
                <a:cubicBezTo>
                  <a:pt x="244" y="1130"/>
                  <a:pt x="248" y="1131"/>
                  <a:pt x="251" y="1133"/>
                </a:cubicBezTo>
                <a:cubicBezTo>
                  <a:pt x="253" y="1148"/>
                  <a:pt x="268" y="1151"/>
                  <a:pt x="278" y="1158"/>
                </a:cubicBezTo>
                <a:close/>
                <a:moveTo>
                  <a:pt x="277" y="1426"/>
                </a:moveTo>
                <a:cubicBezTo>
                  <a:pt x="307" y="1404"/>
                  <a:pt x="297" y="1338"/>
                  <a:pt x="264" y="1326"/>
                </a:cubicBezTo>
                <a:cubicBezTo>
                  <a:pt x="262" y="1331"/>
                  <a:pt x="262" y="1339"/>
                  <a:pt x="261" y="1347"/>
                </a:cubicBezTo>
                <a:cubicBezTo>
                  <a:pt x="278" y="1356"/>
                  <a:pt x="281" y="1401"/>
                  <a:pt x="260" y="1409"/>
                </a:cubicBezTo>
                <a:cubicBezTo>
                  <a:pt x="256" y="1401"/>
                  <a:pt x="253" y="1391"/>
                  <a:pt x="243" y="1390"/>
                </a:cubicBezTo>
                <a:cubicBezTo>
                  <a:pt x="203" y="1408"/>
                  <a:pt x="251" y="1449"/>
                  <a:pt x="277" y="1426"/>
                </a:cubicBezTo>
                <a:close/>
                <a:moveTo>
                  <a:pt x="266" y="1494"/>
                </a:moveTo>
                <a:cubicBezTo>
                  <a:pt x="277" y="1495"/>
                  <a:pt x="291" y="1497"/>
                  <a:pt x="294" y="1487"/>
                </a:cubicBezTo>
                <a:cubicBezTo>
                  <a:pt x="285" y="1478"/>
                  <a:pt x="262" y="1483"/>
                  <a:pt x="259" y="1467"/>
                </a:cubicBezTo>
                <a:cubicBezTo>
                  <a:pt x="273" y="1463"/>
                  <a:pt x="261" y="1443"/>
                  <a:pt x="249" y="1449"/>
                </a:cubicBezTo>
                <a:cubicBezTo>
                  <a:pt x="233" y="1458"/>
                  <a:pt x="255" y="1488"/>
                  <a:pt x="266" y="1494"/>
                </a:cubicBezTo>
                <a:close/>
                <a:moveTo>
                  <a:pt x="287" y="1271"/>
                </a:moveTo>
                <a:cubicBezTo>
                  <a:pt x="302" y="1208"/>
                  <a:pt x="266" y="1148"/>
                  <a:pt x="201" y="1148"/>
                </a:cubicBezTo>
                <a:cubicBezTo>
                  <a:pt x="190" y="1133"/>
                  <a:pt x="173" y="1120"/>
                  <a:pt x="146" y="1119"/>
                </a:cubicBezTo>
                <a:cubicBezTo>
                  <a:pt x="130" y="1119"/>
                  <a:pt x="98" y="1128"/>
                  <a:pt x="97" y="1135"/>
                </a:cubicBezTo>
                <a:cubicBezTo>
                  <a:pt x="95" y="1143"/>
                  <a:pt x="109" y="1151"/>
                  <a:pt x="115" y="1151"/>
                </a:cubicBezTo>
                <a:cubicBezTo>
                  <a:pt x="122" y="1152"/>
                  <a:pt x="128" y="1145"/>
                  <a:pt x="136" y="1143"/>
                </a:cubicBezTo>
                <a:cubicBezTo>
                  <a:pt x="152" y="1141"/>
                  <a:pt x="166" y="1145"/>
                  <a:pt x="177" y="1154"/>
                </a:cubicBezTo>
                <a:cubicBezTo>
                  <a:pt x="182" y="1158"/>
                  <a:pt x="183" y="1165"/>
                  <a:pt x="192" y="1169"/>
                </a:cubicBezTo>
                <a:cubicBezTo>
                  <a:pt x="199" y="1172"/>
                  <a:pt x="207" y="1170"/>
                  <a:pt x="214" y="1171"/>
                </a:cubicBezTo>
                <a:cubicBezTo>
                  <a:pt x="244" y="1176"/>
                  <a:pt x="266" y="1202"/>
                  <a:pt x="269" y="1230"/>
                </a:cubicBezTo>
                <a:cubicBezTo>
                  <a:pt x="272" y="1258"/>
                  <a:pt x="262" y="1283"/>
                  <a:pt x="240" y="1304"/>
                </a:cubicBezTo>
                <a:cubicBezTo>
                  <a:pt x="248" y="1347"/>
                  <a:pt x="220" y="1364"/>
                  <a:pt x="192" y="1375"/>
                </a:cubicBezTo>
                <a:cubicBezTo>
                  <a:pt x="190" y="1381"/>
                  <a:pt x="190" y="1389"/>
                  <a:pt x="193" y="1394"/>
                </a:cubicBezTo>
                <a:cubicBezTo>
                  <a:pt x="227" y="1394"/>
                  <a:pt x="255" y="1369"/>
                  <a:pt x="259" y="1338"/>
                </a:cubicBezTo>
                <a:cubicBezTo>
                  <a:pt x="259" y="1332"/>
                  <a:pt x="257" y="1325"/>
                  <a:pt x="259" y="1318"/>
                </a:cubicBezTo>
                <a:cubicBezTo>
                  <a:pt x="260" y="1313"/>
                  <a:pt x="265" y="1312"/>
                  <a:pt x="269" y="1308"/>
                </a:cubicBezTo>
                <a:cubicBezTo>
                  <a:pt x="274" y="1301"/>
                  <a:pt x="286" y="1278"/>
                  <a:pt x="287" y="1271"/>
                </a:cubicBezTo>
                <a:close/>
                <a:moveTo>
                  <a:pt x="279" y="537"/>
                </a:moveTo>
                <a:cubicBezTo>
                  <a:pt x="311" y="524"/>
                  <a:pt x="312" y="465"/>
                  <a:pt x="287" y="447"/>
                </a:cubicBezTo>
                <a:cubicBezTo>
                  <a:pt x="273" y="436"/>
                  <a:pt x="243" y="437"/>
                  <a:pt x="237" y="453"/>
                </a:cubicBezTo>
                <a:cubicBezTo>
                  <a:pt x="231" y="468"/>
                  <a:pt x="245" y="478"/>
                  <a:pt x="254" y="476"/>
                </a:cubicBezTo>
                <a:cubicBezTo>
                  <a:pt x="262" y="474"/>
                  <a:pt x="260" y="465"/>
                  <a:pt x="268" y="461"/>
                </a:cubicBezTo>
                <a:cubicBezTo>
                  <a:pt x="277" y="467"/>
                  <a:pt x="283" y="472"/>
                  <a:pt x="285" y="483"/>
                </a:cubicBezTo>
                <a:cubicBezTo>
                  <a:pt x="290" y="511"/>
                  <a:pt x="266" y="520"/>
                  <a:pt x="279" y="537"/>
                </a:cubicBezTo>
                <a:close/>
                <a:moveTo>
                  <a:pt x="282" y="1469"/>
                </a:moveTo>
                <a:cubicBezTo>
                  <a:pt x="287" y="1477"/>
                  <a:pt x="300" y="1487"/>
                  <a:pt x="310" y="1478"/>
                </a:cubicBezTo>
                <a:cubicBezTo>
                  <a:pt x="310" y="1462"/>
                  <a:pt x="292" y="1460"/>
                  <a:pt x="282" y="1469"/>
                </a:cubicBezTo>
                <a:close/>
                <a:moveTo>
                  <a:pt x="302" y="639"/>
                </a:moveTo>
                <a:cubicBezTo>
                  <a:pt x="305" y="607"/>
                  <a:pt x="295" y="579"/>
                  <a:pt x="274" y="560"/>
                </a:cubicBezTo>
                <a:cubicBezTo>
                  <a:pt x="273" y="512"/>
                  <a:pt x="254" y="484"/>
                  <a:pt x="214" y="477"/>
                </a:cubicBezTo>
                <a:cubicBezTo>
                  <a:pt x="208" y="473"/>
                  <a:pt x="206" y="490"/>
                  <a:pt x="209" y="495"/>
                </a:cubicBezTo>
                <a:cubicBezTo>
                  <a:pt x="236" y="501"/>
                  <a:pt x="252" y="514"/>
                  <a:pt x="257" y="540"/>
                </a:cubicBezTo>
                <a:cubicBezTo>
                  <a:pt x="259" y="548"/>
                  <a:pt x="255" y="558"/>
                  <a:pt x="256" y="567"/>
                </a:cubicBezTo>
                <a:cubicBezTo>
                  <a:pt x="258" y="576"/>
                  <a:pt x="272" y="586"/>
                  <a:pt x="277" y="598"/>
                </a:cubicBezTo>
                <a:cubicBezTo>
                  <a:pt x="282" y="609"/>
                  <a:pt x="280" y="618"/>
                  <a:pt x="284" y="630"/>
                </a:cubicBezTo>
                <a:cubicBezTo>
                  <a:pt x="279" y="666"/>
                  <a:pt x="255" y="695"/>
                  <a:pt x="214" y="699"/>
                </a:cubicBezTo>
                <a:cubicBezTo>
                  <a:pt x="210" y="699"/>
                  <a:pt x="203" y="697"/>
                  <a:pt x="199" y="698"/>
                </a:cubicBezTo>
                <a:cubicBezTo>
                  <a:pt x="192" y="699"/>
                  <a:pt x="184" y="708"/>
                  <a:pt x="176" y="712"/>
                </a:cubicBezTo>
                <a:cubicBezTo>
                  <a:pt x="168" y="717"/>
                  <a:pt x="158" y="722"/>
                  <a:pt x="148" y="723"/>
                </a:cubicBezTo>
                <a:cubicBezTo>
                  <a:pt x="131" y="724"/>
                  <a:pt x="119" y="717"/>
                  <a:pt x="109" y="709"/>
                </a:cubicBezTo>
                <a:cubicBezTo>
                  <a:pt x="104" y="711"/>
                  <a:pt x="100" y="715"/>
                  <a:pt x="98" y="720"/>
                </a:cubicBezTo>
                <a:cubicBezTo>
                  <a:pt x="122" y="759"/>
                  <a:pt x="187" y="734"/>
                  <a:pt x="209" y="711"/>
                </a:cubicBezTo>
                <a:cubicBezTo>
                  <a:pt x="215" y="714"/>
                  <a:pt x="223" y="714"/>
                  <a:pt x="229" y="714"/>
                </a:cubicBezTo>
                <a:cubicBezTo>
                  <a:pt x="263" y="710"/>
                  <a:pt x="300" y="675"/>
                  <a:pt x="302" y="639"/>
                </a:cubicBezTo>
                <a:close/>
                <a:moveTo>
                  <a:pt x="279" y="409"/>
                </a:moveTo>
                <a:cubicBezTo>
                  <a:pt x="280" y="399"/>
                  <a:pt x="307" y="403"/>
                  <a:pt x="306" y="392"/>
                </a:cubicBezTo>
                <a:cubicBezTo>
                  <a:pt x="304" y="375"/>
                  <a:pt x="268" y="396"/>
                  <a:pt x="264" y="401"/>
                </a:cubicBezTo>
                <a:cubicBezTo>
                  <a:pt x="251" y="419"/>
                  <a:pt x="271" y="443"/>
                  <a:pt x="284" y="421"/>
                </a:cubicBezTo>
                <a:cubicBezTo>
                  <a:pt x="284" y="415"/>
                  <a:pt x="279" y="414"/>
                  <a:pt x="279" y="409"/>
                </a:cubicBezTo>
                <a:close/>
                <a:moveTo>
                  <a:pt x="317" y="421"/>
                </a:moveTo>
                <a:cubicBezTo>
                  <a:pt x="321" y="416"/>
                  <a:pt x="325" y="411"/>
                  <a:pt x="328" y="405"/>
                </a:cubicBezTo>
                <a:cubicBezTo>
                  <a:pt x="319" y="388"/>
                  <a:pt x="300" y="401"/>
                  <a:pt x="300" y="414"/>
                </a:cubicBezTo>
                <a:cubicBezTo>
                  <a:pt x="306" y="416"/>
                  <a:pt x="311" y="419"/>
                  <a:pt x="317" y="421"/>
                </a:cubicBezTo>
                <a:close/>
                <a:moveTo>
                  <a:pt x="368" y="388"/>
                </a:moveTo>
                <a:cubicBezTo>
                  <a:pt x="360" y="384"/>
                  <a:pt x="351" y="377"/>
                  <a:pt x="341" y="384"/>
                </a:cubicBezTo>
                <a:cubicBezTo>
                  <a:pt x="335" y="381"/>
                  <a:pt x="328" y="379"/>
                  <a:pt x="329" y="370"/>
                </a:cubicBezTo>
                <a:cubicBezTo>
                  <a:pt x="334" y="372"/>
                  <a:pt x="334" y="380"/>
                  <a:pt x="344" y="378"/>
                </a:cubicBezTo>
                <a:cubicBezTo>
                  <a:pt x="347" y="369"/>
                  <a:pt x="339" y="362"/>
                  <a:pt x="341" y="349"/>
                </a:cubicBezTo>
                <a:cubicBezTo>
                  <a:pt x="330" y="342"/>
                  <a:pt x="323" y="354"/>
                  <a:pt x="316" y="359"/>
                </a:cubicBezTo>
                <a:cubicBezTo>
                  <a:pt x="303" y="360"/>
                  <a:pt x="292" y="370"/>
                  <a:pt x="291" y="379"/>
                </a:cubicBezTo>
                <a:cubicBezTo>
                  <a:pt x="310" y="382"/>
                  <a:pt x="348" y="421"/>
                  <a:pt x="368" y="388"/>
                </a:cubicBezTo>
                <a:close/>
                <a:moveTo>
                  <a:pt x="345" y="1506"/>
                </a:moveTo>
                <a:cubicBezTo>
                  <a:pt x="349" y="1504"/>
                  <a:pt x="356" y="1503"/>
                  <a:pt x="357" y="1497"/>
                </a:cubicBezTo>
                <a:cubicBezTo>
                  <a:pt x="351" y="1487"/>
                  <a:pt x="341" y="1480"/>
                  <a:pt x="330" y="1480"/>
                </a:cubicBezTo>
                <a:cubicBezTo>
                  <a:pt x="314" y="1480"/>
                  <a:pt x="304" y="1491"/>
                  <a:pt x="294" y="1496"/>
                </a:cubicBezTo>
                <a:cubicBezTo>
                  <a:pt x="287" y="1500"/>
                  <a:pt x="279" y="1500"/>
                  <a:pt x="275" y="1505"/>
                </a:cubicBezTo>
                <a:cubicBezTo>
                  <a:pt x="273" y="1517"/>
                  <a:pt x="288" y="1517"/>
                  <a:pt x="299" y="1521"/>
                </a:cubicBezTo>
                <a:cubicBezTo>
                  <a:pt x="308" y="1525"/>
                  <a:pt x="313" y="1537"/>
                  <a:pt x="326" y="1533"/>
                </a:cubicBezTo>
                <a:cubicBezTo>
                  <a:pt x="336" y="1527"/>
                  <a:pt x="342" y="1504"/>
                  <a:pt x="328" y="1503"/>
                </a:cubicBezTo>
                <a:cubicBezTo>
                  <a:pt x="320" y="1503"/>
                  <a:pt x="320" y="1513"/>
                  <a:pt x="314" y="1512"/>
                </a:cubicBezTo>
                <a:cubicBezTo>
                  <a:pt x="313" y="1491"/>
                  <a:pt x="338" y="1497"/>
                  <a:pt x="345" y="1506"/>
                </a:cubicBezTo>
                <a:close/>
                <a:moveTo>
                  <a:pt x="356" y="1471"/>
                </a:moveTo>
                <a:cubicBezTo>
                  <a:pt x="356" y="1460"/>
                  <a:pt x="362" y="1449"/>
                  <a:pt x="361" y="1442"/>
                </a:cubicBezTo>
                <a:cubicBezTo>
                  <a:pt x="359" y="1423"/>
                  <a:pt x="333" y="1426"/>
                  <a:pt x="320" y="1416"/>
                </a:cubicBezTo>
                <a:cubicBezTo>
                  <a:pt x="315" y="1413"/>
                  <a:pt x="316" y="1408"/>
                  <a:pt x="310" y="1406"/>
                </a:cubicBezTo>
                <a:cubicBezTo>
                  <a:pt x="297" y="1416"/>
                  <a:pt x="295" y="1439"/>
                  <a:pt x="308" y="1450"/>
                </a:cubicBezTo>
                <a:cubicBezTo>
                  <a:pt x="305" y="1463"/>
                  <a:pt x="316" y="1479"/>
                  <a:pt x="331" y="1472"/>
                </a:cubicBezTo>
                <a:cubicBezTo>
                  <a:pt x="333" y="1469"/>
                  <a:pt x="334" y="1465"/>
                  <a:pt x="333" y="1459"/>
                </a:cubicBezTo>
                <a:cubicBezTo>
                  <a:pt x="331" y="1455"/>
                  <a:pt x="324" y="1456"/>
                  <a:pt x="323" y="1451"/>
                </a:cubicBezTo>
                <a:cubicBezTo>
                  <a:pt x="328" y="1450"/>
                  <a:pt x="329" y="1451"/>
                  <a:pt x="334" y="1451"/>
                </a:cubicBezTo>
                <a:cubicBezTo>
                  <a:pt x="340" y="1456"/>
                  <a:pt x="341" y="1466"/>
                  <a:pt x="339" y="1475"/>
                </a:cubicBezTo>
                <a:cubicBezTo>
                  <a:pt x="345" y="1478"/>
                  <a:pt x="350" y="1482"/>
                  <a:pt x="356" y="1483"/>
                </a:cubicBezTo>
                <a:cubicBezTo>
                  <a:pt x="360" y="1479"/>
                  <a:pt x="356" y="1476"/>
                  <a:pt x="356" y="1471"/>
                </a:cubicBezTo>
                <a:close/>
                <a:moveTo>
                  <a:pt x="367" y="415"/>
                </a:moveTo>
                <a:cubicBezTo>
                  <a:pt x="369" y="412"/>
                  <a:pt x="367" y="406"/>
                  <a:pt x="368" y="402"/>
                </a:cubicBezTo>
                <a:cubicBezTo>
                  <a:pt x="365" y="402"/>
                  <a:pt x="363" y="402"/>
                  <a:pt x="362" y="403"/>
                </a:cubicBezTo>
                <a:cubicBezTo>
                  <a:pt x="362" y="409"/>
                  <a:pt x="364" y="412"/>
                  <a:pt x="367" y="415"/>
                </a:cubicBezTo>
                <a:close/>
                <a:moveTo>
                  <a:pt x="372" y="439"/>
                </a:moveTo>
                <a:cubicBezTo>
                  <a:pt x="374" y="432"/>
                  <a:pt x="366" y="426"/>
                  <a:pt x="368" y="418"/>
                </a:cubicBezTo>
                <a:cubicBezTo>
                  <a:pt x="365" y="428"/>
                  <a:pt x="346" y="447"/>
                  <a:pt x="340" y="426"/>
                </a:cubicBezTo>
                <a:cubicBezTo>
                  <a:pt x="346" y="426"/>
                  <a:pt x="345" y="431"/>
                  <a:pt x="352" y="430"/>
                </a:cubicBezTo>
                <a:cubicBezTo>
                  <a:pt x="368" y="422"/>
                  <a:pt x="354" y="400"/>
                  <a:pt x="334" y="408"/>
                </a:cubicBezTo>
                <a:cubicBezTo>
                  <a:pt x="328" y="413"/>
                  <a:pt x="322" y="418"/>
                  <a:pt x="324" y="431"/>
                </a:cubicBezTo>
                <a:cubicBezTo>
                  <a:pt x="312" y="436"/>
                  <a:pt x="308" y="462"/>
                  <a:pt x="322" y="469"/>
                </a:cubicBezTo>
                <a:cubicBezTo>
                  <a:pt x="330" y="455"/>
                  <a:pt x="370" y="453"/>
                  <a:pt x="372" y="439"/>
                </a:cubicBezTo>
                <a:close/>
                <a:moveTo>
                  <a:pt x="374" y="1423"/>
                </a:moveTo>
                <a:cubicBezTo>
                  <a:pt x="374" y="1413"/>
                  <a:pt x="349" y="1395"/>
                  <a:pt x="348" y="1417"/>
                </a:cubicBezTo>
                <a:cubicBezTo>
                  <a:pt x="351" y="1426"/>
                  <a:pt x="373" y="1440"/>
                  <a:pt x="374" y="1423"/>
                </a:cubicBezTo>
                <a:close/>
                <a:moveTo>
                  <a:pt x="387" y="459"/>
                </a:moveTo>
                <a:cubicBezTo>
                  <a:pt x="388" y="440"/>
                  <a:pt x="353" y="451"/>
                  <a:pt x="362" y="471"/>
                </a:cubicBezTo>
                <a:cubicBezTo>
                  <a:pt x="371" y="472"/>
                  <a:pt x="387" y="467"/>
                  <a:pt x="387" y="459"/>
                </a:cubicBezTo>
                <a:close/>
                <a:moveTo>
                  <a:pt x="391" y="1541"/>
                </a:moveTo>
                <a:cubicBezTo>
                  <a:pt x="392" y="1535"/>
                  <a:pt x="392" y="1526"/>
                  <a:pt x="383" y="1526"/>
                </a:cubicBezTo>
                <a:cubicBezTo>
                  <a:pt x="380" y="1537"/>
                  <a:pt x="356" y="1549"/>
                  <a:pt x="356" y="1527"/>
                </a:cubicBezTo>
                <a:cubicBezTo>
                  <a:pt x="361" y="1534"/>
                  <a:pt x="370" y="1533"/>
                  <a:pt x="376" y="1528"/>
                </a:cubicBezTo>
                <a:cubicBezTo>
                  <a:pt x="378" y="1518"/>
                  <a:pt x="373" y="1510"/>
                  <a:pt x="367" y="1505"/>
                </a:cubicBezTo>
                <a:cubicBezTo>
                  <a:pt x="339" y="1504"/>
                  <a:pt x="335" y="1533"/>
                  <a:pt x="334" y="1556"/>
                </a:cubicBezTo>
                <a:cubicBezTo>
                  <a:pt x="354" y="1561"/>
                  <a:pt x="387" y="1561"/>
                  <a:pt x="391" y="1541"/>
                </a:cubicBezTo>
                <a:close/>
                <a:moveTo>
                  <a:pt x="400" y="1371"/>
                </a:moveTo>
                <a:cubicBezTo>
                  <a:pt x="402" y="1357"/>
                  <a:pt x="381" y="1347"/>
                  <a:pt x="367" y="1354"/>
                </a:cubicBezTo>
                <a:cubicBezTo>
                  <a:pt x="362" y="1353"/>
                  <a:pt x="359" y="1345"/>
                  <a:pt x="353" y="1343"/>
                </a:cubicBezTo>
                <a:cubicBezTo>
                  <a:pt x="346" y="1341"/>
                  <a:pt x="338" y="1345"/>
                  <a:pt x="331" y="1343"/>
                </a:cubicBezTo>
                <a:cubicBezTo>
                  <a:pt x="313" y="1338"/>
                  <a:pt x="311" y="1310"/>
                  <a:pt x="334" y="1308"/>
                </a:cubicBezTo>
                <a:cubicBezTo>
                  <a:pt x="327" y="1323"/>
                  <a:pt x="349" y="1335"/>
                  <a:pt x="355" y="1321"/>
                </a:cubicBezTo>
                <a:cubicBezTo>
                  <a:pt x="363" y="1304"/>
                  <a:pt x="341" y="1290"/>
                  <a:pt x="324" y="1292"/>
                </a:cubicBezTo>
                <a:cubicBezTo>
                  <a:pt x="325" y="1273"/>
                  <a:pt x="327" y="1256"/>
                  <a:pt x="316" y="1247"/>
                </a:cubicBezTo>
                <a:cubicBezTo>
                  <a:pt x="314" y="1253"/>
                  <a:pt x="310" y="1257"/>
                  <a:pt x="309" y="1263"/>
                </a:cubicBezTo>
                <a:cubicBezTo>
                  <a:pt x="307" y="1274"/>
                  <a:pt x="314" y="1287"/>
                  <a:pt x="313" y="1296"/>
                </a:cubicBezTo>
                <a:cubicBezTo>
                  <a:pt x="312" y="1301"/>
                  <a:pt x="307" y="1303"/>
                  <a:pt x="305" y="1306"/>
                </a:cubicBezTo>
                <a:cubicBezTo>
                  <a:pt x="294" y="1325"/>
                  <a:pt x="303" y="1340"/>
                  <a:pt x="314" y="1354"/>
                </a:cubicBezTo>
                <a:cubicBezTo>
                  <a:pt x="298" y="1369"/>
                  <a:pt x="318" y="1405"/>
                  <a:pt x="338" y="1388"/>
                </a:cubicBezTo>
                <a:lnTo>
                  <a:pt x="338" y="1378"/>
                </a:lnTo>
                <a:cubicBezTo>
                  <a:pt x="335" y="1373"/>
                  <a:pt x="327" y="1375"/>
                  <a:pt x="325" y="1370"/>
                </a:cubicBezTo>
                <a:cubicBezTo>
                  <a:pt x="331" y="1351"/>
                  <a:pt x="358" y="1363"/>
                  <a:pt x="361" y="1378"/>
                </a:cubicBezTo>
                <a:cubicBezTo>
                  <a:pt x="363" y="1387"/>
                  <a:pt x="358" y="1393"/>
                  <a:pt x="359" y="1401"/>
                </a:cubicBezTo>
                <a:cubicBezTo>
                  <a:pt x="360" y="1404"/>
                  <a:pt x="363" y="1406"/>
                  <a:pt x="368" y="1406"/>
                </a:cubicBezTo>
                <a:cubicBezTo>
                  <a:pt x="380" y="1401"/>
                  <a:pt x="375" y="1380"/>
                  <a:pt x="379" y="1370"/>
                </a:cubicBezTo>
                <a:cubicBezTo>
                  <a:pt x="383" y="1379"/>
                  <a:pt x="398" y="1382"/>
                  <a:pt x="400" y="1371"/>
                </a:cubicBezTo>
                <a:close/>
                <a:moveTo>
                  <a:pt x="401" y="354"/>
                </a:moveTo>
                <a:cubicBezTo>
                  <a:pt x="405" y="325"/>
                  <a:pt x="372" y="326"/>
                  <a:pt x="349" y="328"/>
                </a:cubicBezTo>
                <a:cubicBezTo>
                  <a:pt x="346" y="350"/>
                  <a:pt x="346" y="378"/>
                  <a:pt x="365" y="380"/>
                </a:cubicBezTo>
                <a:cubicBezTo>
                  <a:pt x="372" y="381"/>
                  <a:pt x="379" y="380"/>
                  <a:pt x="382" y="373"/>
                </a:cubicBezTo>
                <a:cubicBezTo>
                  <a:pt x="377" y="366"/>
                  <a:pt x="366" y="365"/>
                  <a:pt x="368" y="352"/>
                </a:cubicBezTo>
                <a:cubicBezTo>
                  <a:pt x="369" y="348"/>
                  <a:pt x="373" y="347"/>
                  <a:pt x="378" y="347"/>
                </a:cubicBezTo>
                <a:cubicBezTo>
                  <a:pt x="376" y="351"/>
                  <a:pt x="373" y="354"/>
                  <a:pt x="375" y="361"/>
                </a:cubicBezTo>
                <a:cubicBezTo>
                  <a:pt x="383" y="370"/>
                  <a:pt x="397" y="362"/>
                  <a:pt x="401" y="354"/>
                </a:cubicBezTo>
                <a:close/>
                <a:moveTo>
                  <a:pt x="425" y="1466"/>
                </a:moveTo>
                <a:cubicBezTo>
                  <a:pt x="400" y="1457"/>
                  <a:pt x="353" y="1462"/>
                  <a:pt x="372" y="1496"/>
                </a:cubicBezTo>
                <a:cubicBezTo>
                  <a:pt x="377" y="1489"/>
                  <a:pt x="384" y="1485"/>
                  <a:pt x="396" y="1487"/>
                </a:cubicBezTo>
                <a:cubicBezTo>
                  <a:pt x="399" y="1491"/>
                  <a:pt x="403" y="1493"/>
                  <a:pt x="402" y="1500"/>
                </a:cubicBezTo>
                <a:cubicBezTo>
                  <a:pt x="396" y="1497"/>
                  <a:pt x="397" y="1493"/>
                  <a:pt x="390" y="1493"/>
                </a:cubicBezTo>
                <a:cubicBezTo>
                  <a:pt x="368" y="1492"/>
                  <a:pt x="382" y="1523"/>
                  <a:pt x="396" y="1524"/>
                </a:cubicBezTo>
                <a:cubicBezTo>
                  <a:pt x="424" y="1526"/>
                  <a:pt x="418" y="1489"/>
                  <a:pt x="425" y="1466"/>
                </a:cubicBezTo>
                <a:close/>
                <a:moveTo>
                  <a:pt x="401" y="523"/>
                </a:moveTo>
                <a:cubicBezTo>
                  <a:pt x="411" y="519"/>
                  <a:pt x="421" y="498"/>
                  <a:pt x="403" y="494"/>
                </a:cubicBezTo>
                <a:cubicBezTo>
                  <a:pt x="396" y="497"/>
                  <a:pt x="399" y="504"/>
                  <a:pt x="394" y="508"/>
                </a:cubicBezTo>
                <a:cubicBezTo>
                  <a:pt x="375" y="501"/>
                  <a:pt x="402" y="480"/>
                  <a:pt x="392" y="468"/>
                </a:cubicBezTo>
                <a:cubicBezTo>
                  <a:pt x="387" y="465"/>
                  <a:pt x="383" y="473"/>
                  <a:pt x="379" y="476"/>
                </a:cubicBezTo>
                <a:cubicBezTo>
                  <a:pt x="380" y="498"/>
                  <a:pt x="350" y="521"/>
                  <a:pt x="338" y="499"/>
                </a:cubicBezTo>
                <a:cubicBezTo>
                  <a:pt x="342" y="493"/>
                  <a:pt x="350" y="495"/>
                  <a:pt x="349" y="487"/>
                </a:cubicBezTo>
                <a:cubicBezTo>
                  <a:pt x="349" y="482"/>
                  <a:pt x="342" y="478"/>
                  <a:pt x="338" y="478"/>
                </a:cubicBezTo>
                <a:cubicBezTo>
                  <a:pt x="331" y="478"/>
                  <a:pt x="321" y="488"/>
                  <a:pt x="321" y="498"/>
                </a:cubicBezTo>
                <a:cubicBezTo>
                  <a:pt x="320" y="508"/>
                  <a:pt x="326" y="512"/>
                  <a:pt x="329" y="521"/>
                </a:cubicBezTo>
                <a:cubicBezTo>
                  <a:pt x="312" y="530"/>
                  <a:pt x="308" y="565"/>
                  <a:pt x="326" y="576"/>
                </a:cubicBezTo>
                <a:cubicBezTo>
                  <a:pt x="313" y="583"/>
                  <a:pt x="320" y="607"/>
                  <a:pt x="326" y="618"/>
                </a:cubicBezTo>
                <a:cubicBezTo>
                  <a:pt x="336" y="610"/>
                  <a:pt x="331" y="586"/>
                  <a:pt x="342" y="580"/>
                </a:cubicBezTo>
                <a:cubicBezTo>
                  <a:pt x="368" y="586"/>
                  <a:pt x="384" y="536"/>
                  <a:pt x="349" y="544"/>
                </a:cubicBezTo>
                <a:cubicBezTo>
                  <a:pt x="344" y="548"/>
                  <a:pt x="348" y="555"/>
                  <a:pt x="347" y="561"/>
                </a:cubicBezTo>
                <a:cubicBezTo>
                  <a:pt x="338" y="566"/>
                  <a:pt x="328" y="561"/>
                  <a:pt x="328" y="549"/>
                </a:cubicBezTo>
                <a:cubicBezTo>
                  <a:pt x="327" y="540"/>
                  <a:pt x="340" y="527"/>
                  <a:pt x="356" y="521"/>
                </a:cubicBezTo>
                <a:cubicBezTo>
                  <a:pt x="360" y="519"/>
                  <a:pt x="368" y="517"/>
                  <a:pt x="372" y="517"/>
                </a:cubicBezTo>
                <a:cubicBezTo>
                  <a:pt x="383" y="518"/>
                  <a:pt x="389" y="527"/>
                  <a:pt x="401" y="523"/>
                </a:cubicBezTo>
                <a:close/>
                <a:moveTo>
                  <a:pt x="410" y="1577"/>
                </a:moveTo>
                <a:cubicBezTo>
                  <a:pt x="416" y="1561"/>
                  <a:pt x="415" y="1540"/>
                  <a:pt x="399" y="1534"/>
                </a:cubicBezTo>
                <a:cubicBezTo>
                  <a:pt x="396" y="1541"/>
                  <a:pt x="393" y="1547"/>
                  <a:pt x="390" y="1554"/>
                </a:cubicBezTo>
                <a:cubicBezTo>
                  <a:pt x="398" y="1564"/>
                  <a:pt x="393" y="1581"/>
                  <a:pt x="378" y="1581"/>
                </a:cubicBezTo>
                <a:cubicBezTo>
                  <a:pt x="376" y="1580"/>
                  <a:pt x="372" y="1577"/>
                  <a:pt x="375" y="1574"/>
                </a:cubicBezTo>
                <a:cubicBezTo>
                  <a:pt x="379" y="1575"/>
                  <a:pt x="380" y="1578"/>
                  <a:pt x="384" y="1575"/>
                </a:cubicBezTo>
                <a:cubicBezTo>
                  <a:pt x="385" y="1571"/>
                  <a:pt x="389" y="1570"/>
                  <a:pt x="388" y="1564"/>
                </a:cubicBezTo>
                <a:cubicBezTo>
                  <a:pt x="380" y="1559"/>
                  <a:pt x="367" y="1567"/>
                  <a:pt x="355" y="1566"/>
                </a:cubicBezTo>
                <a:cubicBezTo>
                  <a:pt x="350" y="1576"/>
                  <a:pt x="363" y="1583"/>
                  <a:pt x="367" y="1593"/>
                </a:cubicBezTo>
                <a:cubicBezTo>
                  <a:pt x="370" y="1602"/>
                  <a:pt x="368" y="1615"/>
                  <a:pt x="379" y="1618"/>
                </a:cubicBezTo>
                <a:cubicBezTo>
                  <a:pt x="384" y="1604"/>
                  <a:pt x="404" y="1592"/>
                  <a:pt x="410" y="1577"/>
                </a:cubicBezTo>
                <a:close/>
                <a:moveTo>
                  <a:pt x="419" y="1456"/>
                </a:moveTo>
                <a:cubicBezTo>
                  <a:pt x="434" y="1447"/>
                  <a:pt x="416" y="1424"/>
                  <a:pt x="422" y="1406"/>
                </a:cubicBezTo>
                <a:cubicBezTo>
                  <a:pt x="417" y="1403"/>
                  <a:pt x="418" y="1395"/>
                  <a:pt x="410" y="1394"/>
                </a:cubicBezTo>
                <a:cubicBezTo>
                  <a:pt x="399" y="1424"/>
                  <a:pt x="357" y="1428"/>
                  <a:pt x="363" y="1471"/>
                </a:cubicBezTo>
                <a:cubicBezTo>
                  <a:pt x="371" y="1465"/>
                  <a:pt x="377" y="1457"/>
                  <a:pt x="388" y="1455"/>
                </a:cubicBezTo>
                <a:cubicBezTo>
                  <a:pt x="386" y="1445"/>
                  <a:pt x="397" y="1431"/>
                  <a:pt x="406" y="1440"/>
                </a:cubicBezTo>
                <a:cubicBezTo>
                  <a:pt x="405" y="1444"/>
                  <a:pt x="397" y="1442"/>
                  <a:pt x="395" y="1447"/>
                </a:cubicBezTo>
                <a:cubicBezTo>
                  <a:pt x="397" y="1462"/>
                  <a:pt x="417" y="1458"/>
                  <a:pt x="419" y="1456"/>
                </a:cubicBezTo>
                <a:close/>
                <a:moveTo>
                  <a:pt x="423" y="1611"/>
                </a:moveTo>
                <a:cubicBezTo>
                  <a:pt x="425" y="1607"/>
                  <a:pt x="426" y="1601"/>
                  <a:pt x="428" y="1595"/>
                </a:cubicBezTo>
                <a:cubicBezTo>
                  <a:pt x="406" y="1571"/>
                  <a:pt x="394" y="1609"/>
                  <a:pt x="423" y="1611"/>
                </a:cubicBezTo>
                <a:close/>
                <a:moveTo>
                  <a:pt x="428" y="336"/>
                </a:moveTo>
                <a:cubicBezTo>
                  <a:pt x="435" y="302"/>
                  <a:pt x="413" y="294"/>
                  <a:pt x="406" y="272"/>
                </a:cubicBezTo>
                <a:cubicBezTo>
                  <a:pt x="404" y="268"/>
                  <a:pt x="407" y="264"/>
                  <a:pt x="401" y="261"/>
                </a:cubicBezTo>
                <a:cubicBezTo>
                  <a:pt x="392" y="267"/>
                  <a:pt x="384" y="275"/>
                  <a:pt x="385" y="291"/>
                </a:cubicBezTo>
                <a:cubicBezTo>
                  <a:pt x="376" y="297"/>
                  <a:pt x="364" y="305"/>
                  <a:pt x="368" y="321"/>
                </a:cubicBezTo>
                <a:cubicBezTo>
                  <a:pt x="378" y="323"/>
                  <a:pt x="388" y="325"/>
                  <a:pt x="398" y="328"/>
                </a:cubicBezTo>
                <a:cubicBezTo>
                  <a:pt x="406" y="317"/>
                  <a:pt x="394" y="308"/>
                  <a:pt x="387" y="305"/>
                </a:cubicBezTo>
                <a:cubicBezTo>
                  <a:pt x="420" y="300"/>
                  <a:pt x="394" y="340"/>
                  <a:pt x="414" y="348"/>
                </a:cubicBezTo>
                <a:cubicBezTo>
                  <a:pt x="420" y="346"/>
                  <a:pt x="423" y="340"/>
                  <a:pt x="428" y="336"/>
                </a:cubicBezTo>
                <a:close/>
                <a:moveTo>
                  <a:pt x="431" y="409"/>
                </a:moveTo>
                <a:cubicBezTo>
                  <a:pt x="443" y="388"/>
                  <a:pt x="433" y="350"/>
                  <a:pt x="405" y="361"/>
                </a:cubicBezTo>
                <a:cubicBezTo>
                  <a:pt x="406" y="368"/>
                  <a:pt x="416" y="368"/>
                  <a:pt x="417" y="377"/>
                </a:cubicBezTo>
                <a:cubicBezTo>
                  <a:pt x="418" y="385"/>
                  <a:pt x="415" y="393"/>
                  <a:pt x="408" y="393"/>
                </a:cubicBezTo>
                <a:cubicBezTo>
                  <a:pt x="423" y="370"/>
                  <a:pt x="386" y="363"/>
                  <a:pt x="380" y="383"/>
                </a:cubicBezTo>
                <a:cubicBezTo>
                  <a:pt x="381" y="407"/>
                  <a:pt x="407" y="416"/>
                  <a:pt x="431" y="409"/>
                </a:cubicBezTo>
                <a:close/>
                <a:moveTo>
                  <a:pt x="426" y="478"/>
                </a:moveTo>
                <a:cubicBezTo>
                  <a:pt x="439" y="476"/>
                  <a:pt x="431" y="438"/>
                  <a:pt x="436" y="427"/>
                </a:cubicBezTo>
                <a:cubicBezTo>
                  <a:pt x="432" y="416"/>
                  <a:pt x="408" y="414"/>
                  <a:pt x="415" y="432"/>
                </a:cubicBezTo>
                <a:cubicBezTo>
                  <a:pt x="420" y="436"/>
                  <a:pt x="422" y="432"/>
                  <a:pt x="426" y="434"/>
                </a:cubicBezTo>
                <a:cubicBezTo>
                  <a:pt x="417" y="446"/>
                  <a:pt x="402" y="432"/>
                  <a:pt x="408" y="417"/>
                </a:cubicBezTo>
                <a:cubicBezTo>
                  <a:pt x="394" y="414"/>
                  <a:pt x="384" y="407"/>
                  <a:pt x="376" y="399"/>
                </a:cubicBezTo>
                <a:cubicBezTo>
                  <a:pt x="370" y="413"/>
                  <a:pt x="376" y="436"/>
                  <a:pt x="385" y="447"/>
                </a:cubicBezTo>
                <a:cubicBezTo>
                  <a:pt x="390" y="454"/>
                  <a:pt x="420" y="479"/>
                  <a:pt x="426" y="478"/>
                </a:cubicBezTo>
                <a:close/>
                <a:moveTo>
                  <a:pt x="438" y="1647"/>
                </a:moveTo>
                <a:cubicBezTo>
                  <a:pt x="441" y="1629"/>
                  <a:pt x="425" y="1628"/>
                  <a:pt x="417" y="1636"/>
                </a:cubicBezTo>
                <a:cubicBezTo>
                  <a:pt x="401" y="1637"/>
                  <a:pt x="410" y="1603"/>
                  <a:pt x="398" y="1603"/>
                </a:cubicBezTo>
                <a:cubicBezTo>
                  <a:pt x="391" y="1603"/>
                  <a:pt x="389" y="1615"/>
                  <a:pt x="391" y="1624"/>
                </a:cubicBezTo>
                <a:cubicBezTo>
                  <a:pt x="395" y="1643"/>
                  <a:pt x="421" y="1662"/>
                  <a:pt x="438" y="1647"/>
                </a:cubicBezTo>
                <a:close/>
                <a:moveTo>
                  <a:pt x="449" y="292"/>
                </a:moveTo>
                <a:cubicBezTo>
                  <a:pt x="449" y="284"/>
                  <a:pt x="447" y="278"/>
                  <a:pt x="446" y="271"/>
                </a:cubicBezTo>
                <a:cubicBezTo>
                  <a:pt x="435" y="274"/>
                  <a:pt x="427" y="280"/>
                  <a:pt x="423" y="290"/>
                </a:cubicBezTo>
                <a:cubicBezTo>
                  <a:pt x="426" y="293"/>
                  <a:pt x="426" y="300"/>
                  <a:pt x="432" y="301"/>
                </a:cubicBezTo>
                <a:cubicBezTo>
                  <a:pt x="437" y="297"/>
                  <a:pt x="443" y="294"/>
                  <a:pt x="449" y="292"/>
                </a:cubicBezTo>
                <a:close/>
                <a:moveTo>
                  <a:pt x="432" y="259"/>
                </a:moveTo>
                <a:cubicBezTo>
                  <a:pt x="445" y="257"/>
                  <a:pt x="450" y="255"/>
                  <a:pt x="449" y="247"/>
                </a:cubicBezTo>
                <a:cubicBezTo>
                  <a:pt x="447" y="226"/>
                  <a:pt x="412" y="242"/>
                  <a:pt x="409" y="259"/>
                </a:cubicBezTo>
                <a:cubicBezTo>
                  <a:pt x="408" y="265"/>
                  <a:pt x="410" y="281"/>
                  <a:pt x="418" y="282"/>
                </a:cubicBezTo>
                <a:cubicBezTo>
                  <a:pt x="432" y="283"/>
                  <a:pt x="422" y="263"/>
                  <a:pt x="432" y="259"/>
                </a:cubicBezTo>
                <a:close/>
                <a:moveTo>
                  <a:pt x="456" y="1462"/>
                </a:moveTo>
                <a:cubicBezTo>
                  <a:pt x="459" y="1455"/>
                  <a:pt x="453" y="1449"/>
                  <a:pt x="454" y="1441"/>
                </a:cubicBezTo>
                <a:cubicBezTo>
                  <a:pt x="447" y="1438"/>
                  <a:pt x="442" y="1432"/>
                  <a:pt x="432" y="1432"/>
                </a:cubicBezTo>
                <a:cubicBezTo>
                  <a:pt x="429" y="1439"/>
                  <a:pt x="433" y="1447"/>
                  <a:pt x="430" y="1458"/>
                </a:cubicBezTo>
                <a:cubicBezTo>
                  <a:pt x="437" y="1464"/>
                  <a:pt x="446" y="1459"/>
                  <a:pt x="456" y="1462"/>
                </a:cubicBezTo>
                <a:close/>
                <a:moveTo>
                  <a:pt x="470" y="1546"/>
                </a:moveTo>
                <a:cubicBezTo>
                  <a:pt x="474" y="1545"/>
                  <a:pt x="479" y="1544"/>
                  <a:pt x="482" y="1541"/>
                </a:cubicBezTo>
                <a:cubicBezTo>
                  <a:pt x="478" y="1531"/>
                  <a:pt x="467" y="1505"/>
                  <a:pt x="457" y="1525"/>
                </a:cubicBezTo>
                <a:cubicBezTo>
                  <a:pt x="461" y="1532"/>
                  <a:pt x="466" y="1538"/>
                  <a:pt x="470" y="1546"/>
                </a:cubicBezTo>
                <a:close/>
                <a:moveTo>
                  <a:pt x="480" y="1586"/>
                </a:moveTo>
                <a:cubicBezTo>
                  <a:pt x="479" y="1578"/>
                  <a:pt x="471" y="1577"/>
                  <a:pt x="467" y="1567"/>
                </a:cubicBezTo>
                <a:cubicBezTo>
                  <a:pt x="459" y="1551"/>
                  <a:pt x="463" y="1530"/>
                  <a:pt x="447" y="1529"/>
                </a:cubicBezTo>
                <a:cubicBezTo>
                  <a:pt x="440" y="1529"/>
                  <a:pt x="438" y="1535"/>
                  <a:pt x="432" y="1537"/>
                </a:cubicBezTo>
                <a:cubicBezTo>
                  <a:pt x="429" y="1534"/>
                  <a:pt x="419" y="1535"/>
                  <a:pt x="415" y="1536"/>
                </a:cubicBezTo>
                <a:cubicBezTo>
                  <a:pt x="414" y="1540"/>
                  <a:pt x="416" y="1542"/>
                  <a:pt x="416" y="1544"/>
                </a:cubicBezTo>
                <a:cubicBezTo>
                  <a:pt x="424" y="1545"/>
                  <a:pt x="427" y="1541"/>
                  <a:pt x="436" y="1542"/>
                </a:cubicBezTo>
                <a:cubicBezTo>
                  <a:pt x="441" y="1546"/>
                  <a:pt x="445" y="1551"/>
                  <a:pt x="444" y="1562"/>
                </a:cubicBezTo>
                <a:cubicBezTo>
                  <a:pt x="440" y="1564"/>
                  <a:pt x="433" y="1570"/>
                  <a:pt x="430" y="1565"/>
                </a:cubicBezTo>
                <a:cubicBezTo>
                  <a:pt x="431" y="1561"/>
                  <a:pt x="437" y="1562"/>
                  <a:pt x="439" y="1558"/>
                </a:cubicBezTo>
                <a:cubicBezTo>
                  <a:pt x="430" y="1536"/>
                  <a:pt x="412" y="1560"/>
                  <a:pt x="416" y="1578"/>
                </a:cubicBezTo>
                <a:cubicBezTo>
                  <a:pt x="418" y="1587"/>
                  <a:pt x="430" y="1591"/>
                  <a:pt x="440" y="1587"/>
                </a:cubicBezTo>
                <a:cubicBezTo>
                  <a:pt x="448" y="1596"/>
                  <a:pt x="474" y="1599"/>
                  <a:pt x="480" y="1586"/>
                </a:cubicBezTo>
                <a:close/>
                <a:moveTo>
                  <a:pt x="441" y="449"/>
                </a:moveTo>
                <a:cubicBezTo>
                  <a:pt x="458" y="455"/>
                  <a:pt x="479" y="439"/>
                  <a:pt x="476" y="424"/>
                </a:cubicBezTo>
                <a:cubicBezTo>
                  <a:pt x="472" y="408"/>
                  <a:pt x="451" y="423"/>
                  <a:pt x="438" y="414"/>
                </a:cubicBezTo>
                <a:cubicBezTo>
                  <a:pt x="441" y="426"/>
                  <a:pt x="440" y="437"/>
                  <a:pt x="441" y="449"/>
                </a:cubicBezTo>
                <a:close/>
                <a:moveTo>
                  <a:pt x="462" y="347"/>
                </a:moveTo>
                <a:cubicBezTo>
                  <a:pt x="483" y="343"/>
                  <a:pt x="483" y="309"/>
                  <a:pt x="502" y="303"/>
                </a:cubicBezTo>
                <a:cubicBezTo>
                  <a:pt x="500" y="287"/>
                  <a:pt x="468" y="288"/>
                  <a:pt x="460" y="299"/>
                </a:cubicBezTo>
                <a:cubicBezTo>
                  <a:pt x="447" y="297"/>
                  <a:pt x="440" y="299"/>
                  <a:pt x="434" y="307"/>
                </a:cubicBezTo>
                <a:cubicBezTo>
                  <a:pt x="434" y="319"/>
                  <a:pt x="437" y="328"/>
                  <a:pt x="449" y="328"/>
                </a:cubicBezTo>
                <a:cubicBezTo>
                  <a:pt x="455" y="326"/>
                  <a:pt x="452" y="317"/>
                  <a:pt x="456" y="315"/>
                </a:cubicBezTo>
                <a:cubicBezTo>
                  <a:pt x="462" y="325"/>
                  <a:pt x="450" y="337"/>
                  <a:pt x="437" y="332"/>
                </a:cubicBezTo>
                <a:cubicBezTo>
                  <a:pt x="433" y="335"/>
                  <a:pt x="430" y="339"/>
                  <a:pt x="430" y="345"/>
                </a:cubicBezTo>
                <a:cubicBezTo>
                  <a:pt x="440" y="344"/>
                  <a:pt x="452" y="349"/>
                  <a:pt x="462" y="347"/>
                </a:cubicBezTo>
                <a:close/>
                <a:moveTo>
                  <a:pt x="495" y="1487"/>
                </a:moveTo>
                <a:cubicBezTo>
                  <a:pt x="493" y="1475"/>
                  <a:pt x="479" y="1475"/>
                  <a:pt x="467" y="1473"/>
                </a:cubicBezTo>
                <a:cubicBezTo>
                  <a:pt x="454" y="1471"/>
                  <a:pt x="442" y="1463"/>
                  <a:pt x="432" y="1471"/>
                </a:cubicBezTo>
                <a:cubicBezTo>
                  <a:pt x="427" y="1477"/>
                  <a:pt x="425" y="1493"/>
                  <a:pt x="431" y="1501"/>
                </a:cubicBezTo>
                <a:lnTo>
                  <a:pt x="439" y="1501"/>
                </a:lnTo>
                <a:cubicBezTo>
                  <a:pt x="445" y="1497"/>
                  <a:pt x="442" y="1491"/>
                  <a:pt x="444" y="1486"/>
                </a:cubicBezTo>
                <a:cubicBezTo>
                  <a:pt x="455" y="1496"/>
                  <a:pt x="443" y="1512"/>
                  <a:pt x="425" y="1508"/>
                </a:cubicBezTo>
                <a:cubicBezTo>
                  <a:pt x="422" y="1515"/>
                  <a:pt x="415" y="1518"/>
                  <a:pt x="414" y="1527"/>
                </a:cubicBezTo>
                <a:cubicBezTo>
                  <a:pt x="454" y="1535"/>
                  <a:pt x="466" y="1497"/>
                  <a:pt x="495" y="1487"/>
                </a:cubicBezTo>
                <a:close/>
                <a:moveTo>
                  <a:pt x="465" y="409"/>
                </a:moveTo>
                <a:cubicBezTo>
                  <a:pt x="472" y="418"/>
                  <a:pt x="495" y="425"/>
                  <a:pt x="502" y="411"/>
                </a:cubicBezTo>
                <a:cubicBezTo>
                  <a:pt x="483" y="387"/>
                  <a:pt x="474" y="339"/>
                  <a:pt x="428" y="354"/>
                </a:cubicBezTo>
                <a:cubicBezTo>
                  <a:pt x="433" y="365"/>
                  <a:pt x="440" y="373"/>
                  <a:pt x="444" y="385"/>
                </a:cubicBezTo>
                <a:cubicBezTo>
                  <a:pt x="449" y="385"/>
                  <a:pt x="452" y="383"/>
                  <a:pt x="459" y="384"/>
                </a:cubicBezTo>
                <a:cubicBezTo>
                  <a:pt x="461" y="386"/>
                  <a:pt x="466" y="391"/>
                  <a:pt x="463" y="395"/>
                </a:cubicBezTo>
                <a:cubicBezTo>
                  <a:pt x="435" y="372"/>
                  <a:pt x="440" y="428"/>
                  <a:pt x="465" y="409"/>
                </a:cubicBezTo>
                <a:close/>
                <a:moveTo>
                  <a:pt x="484" y="364"/>
                </a:moveTo>
                <a:cubicBezTo>
                  <a:pt x="494" y="360"/>
                  <a:pt x="498" y="350"/>
                  <a:pt x="502" y="339"/>
                </a:cubicBezTo>
                <a:cubicBezTo>
                  <a:pt x="489" y="330"/>
                  <a:pt x="476" y="342"/>
                  <a:pt x="470" y="351"/>
                </a:cubicBezTo>
                <a:cubicBezTo>
                  <a:pt x="473" y="356"/>
                  <a:pt x="477" y="362"/>
                  <a:pt x="484" y="364"/>
                </a:cubicBezTo>
                <a:close/>
                <a:moveTo>
                  <a:pt x="484" y="1633"/>
                </a:moveTo>
                <a:cubicBezTo>
                  <a:pt x="486" y="1639"/>
                  <a:pt x="508" y="1638"/>
                  <a:pt x="513" y="1633"/>
                </a:cubicBezTo>
                <a:cubicBezTo>
                  <a:pt x="508" y="1627"/>
                  <a:pt x="488" y="1624"/>
                  <a:pt x="484" y="1633"/>
                </a:cubicBezTo>
                <a:close/>
                <a:moveTo>
                  <a:pt x="517" y="1705"/>
                </a:moveTo>
                <a:cubicBezTo>
                  <a:pt x="526" y="1702"/>
                  <a:pt x="539" y="1685"/>
                  <a:pt x="532" y="1675"/>
                </a:cubicBezTo>
                <a:cubicBezTo>
                  <a:pt x="524" y="1685"/>
                  <a:pt x="521" y="1698"/>
                  <a:pt x="508" y="1702"/>
                </a:cubicBezTo>
                <a:cubicBezTo>
                  <a:pt x="483" y="1708"/>
                  <a:pt x="458" y="1688"/>
                  <a:pt x="441" y="1675"/>
                </a:cubicBezTo>
                <a:cubicBezTo>
                  <a:pt x="413" y="1653"/>
                  <a:pt x="385" y="1635"/>
                  <a:pt x="361" y="1611"/>
                </a:cubicBezTo>
                <a:cubicBezTo>
                  <a:pt x="348" y="1599"/>
                  <a:pt x="337" y="1587"/>
                  <a:pt x="324" y="1574"/>
                </a:cubicBezTo>
                <a:cubicBezTo>
                  <a:pt x="286" y="1537"/>
                  <a:pt x="255" y="1499"/>
                  <a:pt x="225" y="1456"/>
                </a:cubicBezTo>
                <a:cubicBezTo>
                  <a:pt x="208" y="1431"/>
                  <a:pt x="184" y="1413"/>
                  <a:pt x="186" y="1374"/>
                </a:cubicBezTo>
                <a:cubicBezTo>
                  <a:pt x="191" y="1368"/>
                  <a:pt x="192" y="1360"/>
                  <a:pt x="198" y="1354"/>
                </a:cubicBezTo>
                <a:cubicBezTo>
                  <a:pt x="202" y="1349"/>
                  <a:pt x="216" y="1348"/>
                  <a:pt x="213" y="1339"/>
                </a:cubicBezTo>
                <a:lnTo>
                  <a:pt x="210" y="1339"/>
                </a:lnTo>
                <a:cubicBezTo>
                  <a:pt x="190" y="1343"/>
                  <a:pt x="178" y="1369"/>
                  <a:pt x="179" y="1393"/>
                </a:cubicBezTo>
                <a:cubicBezTo>
                  <a:pt x="180" y="1407"/>
                  <a:pt x="193" y="1427"/>
                  <a:pt x="203" y="1442"/>
                </a:cubicBezTo>
                <a:cubicBezTo>
                  <a:pt x="264" y="1531"/>
                  <a:pt x="339" y="1611"/>
                  <a:pt x="422" y="1672"/>
                </a:cubicBezTo>
                <a:cubicBezTo>
                  <a:pt x="436" y="1683"/>
                  <a:pt x="453" y="1696"/>
                  <a:pt x="467" y="1702"/>
                </a:cubicBezTo>
                <a:cubicBezTo>
                  <a:pt x="482" y="1708"/>
                  <a:pt x="505" y="1710"/>
                  <a:pt x="517" y="1705"/>
                </a:cubicBezTo>
                <a:close/>
                <a:moveTo>
                  <a:pt x="521" y="1629"/>
                </a:moveTo>
                <a:cubicBezTo>
                  <a:pt x="528" y="1626"/>
                  <a:pt x="538" y="1625"/>
                  <a:pt x="544" y="1619"/>
                </a:cubicBezTo>
                <a:cubicBezTo>
                  <a:pt x="518" y="1584"/>
                  <a:pt x="447" y="1597"/>
                  <a:pt x="451" y="1641"/>
                </a:cubicBezTo>
                <a:cubicBezTo>
                  <a:pt x="451" y="1646"/>
                  <a:pt x="455" y="1657"/>
                  <a:pt x="461" y="1662"/>
                </a:cubicBezTo>
                <a:cubicBezTo>
                  <a:pt x="472" y="1669"/>
                  <a:pt x="487" y="1664"/>
                  <a:pt x="488" y="1654"/>
                </a:cubicBezTo>
                <a:cubicBezTo>
                  <a:pt x="491" y="1639"/>
                  <a:pt x="480" y="1639"/>
                  <a:pt x="472" y="1633"/>
                </a:cubicBezTo>
                <a:cubicBezTo>
                  <a:pt x="478" y="1617"/>
                  <a:pt x="510" y="1622"/>
                  <a:pt x="521" y="1629"/>
                </a:cubicBezTo>
                <a:close/>
                <a:moveTo>
                  <a:pt x="541" y="249"/>
                </a:moveTo>
                <a:cubicBezTo>
                  <a:pt x="538" y="241"/>
                  <a:pt x="529" y="250"/>
                  <a:pt x="523" y="251"/>
                </a:cubicBezTo>
                <a:cubicBezTo>
                  <a:pt x="515" y="251"/>
                  <a:pt x="508" y="245"/>
                  <a:pt x="502" y="251"/>
                </a:cubicBezTo>
                <a:cubicBezTo>
                  <a:pt x="505" y="267"/>
                  <a:pt x="537" y="260"/>
                  <a:pt x="541" y="249"/>
                </a:cubicBezTo>
                <a:close/>
                <a:moveTo>
                  <a:pt x="523" y="182"/>
                </a:moveTo>
                <a:cubicBezTo>
                  <a:pt x="539" y="185"/>
                  <a:pt x="545" y="201"/>
                  <a:pt x="557" y="207"/>
                </a:cubicBezTo>
                <a:cubicBezTo>
                  <a:pt x="553" y="184"/>
                  <a:pt x="534" y="173"/>
                  <a:pt x="510" y="174"/>
                </a:cubicBezTo>
                <a:cubicBezTo>
                  <a:pt x="486" y="174"/>
                  <a:pt x="467" y="189"/>
                  <a:pt x="448" y="201"/>
                </a:cubicBezTo>
                <a:cubicBezTo>
                  <a:pt x="403" y="232"/>
                  <a:pt x="364" y="265"/>
                  <a:pt x="326" y="300"/>
                </a:cubicBezTo>
                <a:cubicBezTo>
                  <a:pt x="287" y="336"/>
                  <a:pt x="256" y="376"/>
                  <a:pt x="224" y="417"/>
                </a:cubicBezTo>
                <a:cubicBezTo>
                  <a:pt x="214" y="431"/>
                  <a:pt x="199" y="446"/>
                  <a:pt x="202" y="464"/>
                </a:cubicBezTo>
                <a:cubicBezTo>
                  <a:pt x="209" y="463"/>
                  <a:pt x="209" y="453"/>
                  <a:pt x="212" y="448"/>
                </a:cubicBezTo>
                <a:cubicBezTo>
                  <a:pt x="218" y="436"/>
                  <a:pt x="231" y="423"/>
                  <a:pt x="241" y="410"/>
                </a:cubicBezTo>
                <a:cubicBezTo>
                  <a:pt x="252" y="397"/>
                  <a:pt x="261" y="383"/>
                  <a:pt x="271" y="371"/>
                </a:cubicBezTo>
                <a:cubicBezTo>
                  <a:pt x="322" y="308"/>
                  <a:pt x="385" y="256"/>
                  <a:pt x="453" y="210"/>
                </a:cubicBezTo>
                <a:cubicBezTo>
                  <a:pt x="473" y="197"/>
                  <a:pt x="491" y="176"/>
                  <a:pt x="523" y="182"/>
                </a:cubicBezTo>
                <a:close/>
                <a:moveTo>
                  <a:pt x="567" y="257"/>
                </a:moveTo>
                <a:cubicBezTo>
                  <a:pt x="554" y="246"/>
                  <a:pt x="543" y="258"/>
                  <a:pt x="533" y="262"/>
                </a:cubicBezTo>
                <a:cubicBezTo>
                  <a:pt x="517" y="269"/>
                  <a:pt x="501" y="266"/>
                  <a:pt x="494" y="252"/>
                </a:cubicBezTo>
                <a:cubicBezTo>
                  <a:pt x="504" y="243"/>
                  <a:pt x="503" y="227"/>
                  <a:pt x="492" y="221"/>
                </a:cubicBezTo>
                <a:cubicBezTo>
                  <a:pt x="479" y="220"/>
                  <a:pt x="473" y="225"/>
                  <a:pt x="469" y="232"/>
                </a:cubicBezTo>
                <a:cubicBezTo>
                  <a:pt x="463" y="291"/>
                  <a:pt x="546" y="296"/>
                  <a:pt x="567" y="257"/>
                </a:cubicBezTo>
                <a:close/>
                <a:moveTo>
                  <a:pt x="502" y="1740"/>
                </a:moveTo>
                <a:cubicBezTo>
                  <a:pt x="542" y="1738"/>
                  <a:pt x="569" y="1708"/>
                  <a:pt x="564" y="1665"/>
                </a:cubicBezTo>
                <a:cubicBezTo>
                  <a:pt x="556" y="1662"/>
                  <a:pt x="546" y="1666"/>
                  <a:pt x="541" y="1670"/>
                </a:cubicBezTo>
                <a:cubicBezTo>
                  <a:pt x="539" y="1678"/>
                  <a:pt x="540" y="1685"/>
                  <a:pt x="538" y="1691"/>
                </a:cubicBezTo>
                <a:cubicBezTo>
                  <a:pt x="524" y="1727"/>
                  <a:pt x="465" y="1711"/>
                  <a:pt x="442" y="1694"/>
                </a:cubicBezTo>
                <a:cubicBezTo>
                  <a:pt x="420" y="1673"/>
                  <a:pt x="393" y="1657"/>
                  <a:pt x="368" y="1635"/>
                </a:cubicBezTo>
                <a:cubicBezTo>
                  <a:pt x="320" y="1594"/>
                  <a:pt x="276" y="1546"/>
                  <a:pt x="238" y="1496"/>
                </a:cubicBezTo>
                <a:cubicBezTo>
                  <a:pt x="218" y="1470"/>
                  <a:pt x="194" y="1445"/>
                  <a:pt x="182" y="1418"/>
                </a:cubicBezTo>
                <a:cubicBezTo>
                  <a:pt x="168" y="1389"/>
                  <a:pt x="179" y="1345"/>
                  <a:pt x="202" y="1335"/>
                </a:cubicBezTo>
                <a:cubicBezTo>
                  <a:pt x="208" y="1333"/>
                  <a:pt x="219" y="1334"/>
                  <a:pt x="223" y="1328"/>
                </a:cubicBezTo>
                <a:cubicBezTo>
                  <a:pt x="224" y="1325"/>
                  <a:pt x="225" y="1317"/>
                  <a:pt x="223" y="1313"/>
                </a:cubicBezTo>
                <a:cubicBezTo>
                  <a:pt x="186" y="1302"/>
                  <a:pt x="154" y="1342"/>
                  <a:pt x="151" y="1382"/>
                </a:cubicBezTo>
                <a:cubicBezTo>
                  <a:pt x="149" y="1404"/>
                  <a:pt x="162" y="1428"/>
                  <a:pt x="172" y="1446"/>
                </a:cubicBezTo>
                <a:cubicBezTo>
                  <a:pt x="207" y="1501"/>
                  <a:pt x="246" y="1544"/>
                  <a:pt x="287" y="1589"/>
                </a:cubicBezTo>
                <a:cubicBezTo>
                  <a:pt x="317" y="1622"/>
                  <a:pt x="347" y="1645"/>
                  <a:pt x="377" y="1671"/>
                </a:cubicBezTo>
                <a:cubicBezTo>
                  <a:pt x="391" y="1683"/>
                  <a:pt x="409" y="1695"/>
                  <a:pt x="426" y="1708"/>
                </a:cubicBezTo>
                <a:cubicBezTo>
                  <a:pt x="448" y="1722"/>
                  <a:pt x="473" y="1741"/>
                  <a:pt x="502" y="1740"/>
                </a:cubicBezTo>
                <a:close/>
                <a:moveTo>
                  <a:pt x="577" y="1742"/>
                </a:moveTo>
                <a:cubicBezTo>
                  <a:pt x="567" y="1740"/>
                  <a:pt x="557" y="1749"/>
                  <a:pt x="545" y="1747"/>
                </a:cubicBezTo>
                <a:cubicBezTo>
                  <a:pt x="538" y="1745"/>
                  <a:pt x="535" y="1740"/>
                  <a:pt x="529" y="1739"/>
                </a:cubicBezTo>
                <a:cubicBezTo>
                  <a:pt x="527" y="1759"/>
                  <a:pt x="572" y="1762"/>
                  <a:pt x="577" y="1742"/>
                </a:cubicBezTo>
                <a:close/>
                <a:moveTo>
                  <a:pt x="585" y="214"/>
                </a:moveTo>
                <a:cubicBezTo>
                  <a:pt x="586" y="187"/>
                  <a:pt x="568" y="162"/>
                  <a:pt x="548" y="153"/>
                </a:cubicBezTo>
                <a:cubicBezTo>
                  <a:pt x="526" y="143"/>
                  <a:pt x="497" y="148"/>
                  <a:pt x="473" y="155"/>
                </a:cubicBezTo>
                <a:cubicBezTo>
                  <a:pt x="457" y="160"/>
                  <a:pt x="440" y="174"/>
                  <a:pt x="424" y="185"/>
                </a:cubicBezTo>
                <a:cubicBezTo>
                  <a:pt x="359" y="230"/>
                  <a:pt x="306" y="277"/>
                  <a:pt x="255" y="334"/>
                </a:cubicBezTo>
                <a:cubicBezTo>
                  <a:pt x="243" y="349"/>
                  <a:pt x="230" y="363"/>
                  <a:pt x="218" y="378"/>
                </a:cubicBezTo>
                <a:cubicBezTo>
                  <a:pt x="197" y="406"/>
                  <a:pt x="168" y="445"/>
                  <a:pt x="166" y="485"/>
                </a:cubicBezTo>
                <a:cubicBezTo>
                  <a:pt x="163" y="516"/>
                  <a:pt x="182" y="534"/>
                  <a:pt x="193" y="548"/>
                </a:cubicBezTo>
                <a:cubicBezTo>
                  <a:pt x="204" y="553"/>
                  <a:pt x="229" y="560"/>
                  <a:pt x="240" y="550"/>
                </a:cubicBezTo>
                <a:cubicBezTo>
                  <a:pt x="239" y="543"/>
                  <a:pt x="239" y="540"/>
                  <a:pt x="237" y="536"/>
                </a:cubicBezTo>
                <a:cubicBezTo>
                  <a:pt x="214" y="537"/>
                  <a:pt x="194" y="520"/>
                  <a:pt x="190" y="500"/>
                </a:cubicBezTo>
                <a:cubicBezTo>
                  <a:pt x="183" y="467"/>
                  <a:pt x="203" y="438"/>
                  <a:pt x="215" y="421"/>
                </a:cubicBezTo>
                <a:cubicBezTo>
                  <a:pt x="229" y="400"/>
                  <a:pt x="246" y="381"/>
                  <a:pt x="261" y="363"/>
                </a:cubicBezTo>
                <a:cubicBezTo>
                  <a:pt x="299" y="317"/>
                  <a:pt x="354" y="263"/>
                  <a:pt x="402" y="229"/>
                </a:cubicBezTo>
                <a:cubicBezTo>
                  <a:pt x="429" y="210"/>
                  <a:pt x="456" y="184"/>
                  <a:pt x="485" y="174"/>
                </a:cubicBezTo>
                <a:cubicBezTo>
                  <a:pt x="491" y="171"/>
                  <a:pt x="500" y="169"/>
                  <a:pt x="506" y="169"/>
                </a:cubicBezTo>
                <a:cubicBezTo>
                  <a:pt x="545" y="165"/>
                  <a:pt x="561" y="190"/>
                  <a:pt x="567" y="215"/>
                </a:cubicBezTo>
                <a:cubicBezTo>
                  <a:pt x="573" y="215"/>
                  <a:pt x="580" y="216"/>
                  <a:pt x="585" y="214"/>
                </a:cubicBezTo>
                <a:close/>
                <a:moveTo>
                  <a:pt x="583" y="141"/>
                </a:moveTo>
                <a:cubicBezTo>
                  <a:pt x="590" y="143"/>
                  <a:pt x="592" y="153"/>
                  <a:pt x="601" y="149"/>
                </a:cubicBezTo>
                <a:cubicBezTo>
                  <a:pt x="598" y="125"/>
                  <a:pt x="555" y="130"/>
                  <a:pt x="550" y="149"/>
                </a:cubicBezTo>
                <a:cubicBezTo>
                  <a:pt x="563" y="152"/>
                  <a:pt x="570" y="139"/>
                  <a:pt x="583" y="141"/>
                </a:cubicBezTo>
                <a:close/>
                <a:moveTo>
                  <a:pt x="576" y="1781"/>
                </a:moveTo>
                <a:cubicBezTo>
                  <a:pt x="604" y="1773"/>
                  <a:pt x="630" y="1721"/>
                  <a:pt x="596" y="1699"/>
                </a:cubicBezTo>
                <a:cubicBezTo>
                  <a:pt x="587" y="1693"/>
                  <a:pt x="569" y="1696"/>
                  <a:pt x="564" y="1705"/>
                </a:cubicBezTo>
                <a:cubicBezTo>
                  <a:pt x="555" y="1724"/>
                  <a:pt x="575" y="1732"/>
                  <a:pt x="586" y="1740"/>
                </a:cubicBezTo>
                <a:cubicBezTo>
                  <a:pt x="579" y="1769"/>
                  <a:pt x="530" y="1762"/>
                  <a:pt x="518" y="1742"/>
                </a:cubicBezTo>
                <a:cubicBezTo>
                  <a:pt x="513" y="1745"/>
                  <a:pt x="503" y="1743"/>
                  <a:pt x="496" y="1745"/>
                </a:cubicBezTo>
                <a:cubicBezTo>
                  <a:pt x="498" y="1754"/>
                  <a:pt x="504" y="1760"/>
                  <a:pt x="509" y="1765"/>
                </a:cubicBezTo>
                <a:cubicBezTo>
                  <a:pt x="523" y="1777"/>
                  <a:pt x="551" y="1788"/>
                  <a:pt x="576" y="1781"/>
                </a:cubicBezTo>
                <a:close/>
                <a:moveTo>
                  <a:pt x="607" y="1784"/>
                </a:moveTo>
                <a:cubicBezTo>
                  <a:pt x="613" y="1769"/>
                  <a:pt x="598" y="1764"/>
                  <a:pt x="594" y="1780"/>
                </a:cubicBezTo>
                <a:cubicBezTo>
                  <a:pt x="597" y="1782"/>
                  <a:pt x="600" y="1785"/>
                  <a:pt x="607" y="1784"/>
                </a:cubicBezTo>
                <a:close/>
                <a:moveTo>
                  <a:pt x="615" y="1804"/>
                </a:moveTo>
                <a:cubicBezTo>
                  <a:pt x="616" y="1794"/>
                  <a:pt x="604" y="1794"/>
                  <a:pt x="596" y="1790"/>
                </a:cubicBezTo>
                <a:cubicBezTo>
                  <a:pt x="587" y="1785"/>
                  <a:pt x="583" y="1776"/>
                  <a:pt x="576" y="1788"/>
                </a:cubicBezTo>
                <a:cubicBezTo>
                  <a:pt x="580" y="1802"/>
                  <a:pt x="600" y="1812"/>
                  <a:pt x="615" y="1804"/>
                </a:cubicBezTo>
                <a:close/>
                <a:moveTo>
                  <a:pt x="588" y="1581"/>
                </a:moveTo>
                <a:cubicBezTo>
                  <a:pt x="601" y="1580"/>
                  <a:pt x="616" y="1594"/>
                  <a:pt x="624" y="1579"/>
                </a:cubicBezTo>
                <a:cubicBezTo>
                  <a:pt x="614" y="1574"/>
                  <a:pt x="606" y="1567"/>
                  <a:pt x="592" y="1566"/>
                </a:cubicBezTo>
                <a:cubicBezTo>
                  <a:pt x="588" y="1559"/>
                  <a:pt x="591" y="1549"/>
                  <a:pt x="583" y="1543"/>
                </a:cubicBezTo>
                <a:cubicBezTo>
                  <a:pt x="567" y="1532"/>
                  <a:pt x="549" y="1550"/>
                  <a:pt x="562" y="1562"/>
                </a:cubicBezTo>
                <a:cubicBezTo>
                  <a:pt x="567" y="1562"/>
                  <a:pt x="575" y="1560"/>
                  <a:pt x="576" y="1564"/>
                </a:cubicBezTo>
                <a:cubicBezTo>
                  <a:pt x="577" y="1577"/>
                  <a:pt x="566" y="1577"/>
                  <a:pt x="553" y="1577"/>
                </a:cubicBezTo>
                <a:cubicBezTo>
                  <a:pt x="537" y="1568"/>
                  <a:pt x="539" y="1541"/>
                  <a:pt x="527" y="1528"/>
                </a:cubicBezTo>
                <a:cubicBezTo>
                  <a:pt x="538" y="1513"/>
                  <a:pt x="523" y="1484"/>
                  <a:pt x="506" y="1500"/>
                </a:cubicBezTo>
                <a:cubicBezTo>
                  <a:pt x="504" y="1509"/>
                  <a:pt x="511" y="1509"/>
                  <a:pt x="513" y="1516"/>
                </a:cubicBezTo>
                <a:cubicBezTo>
                  <a:pt x="507" y="1526"/>
                  <a:pt x="490" y="1513"/>
                  <a:pt x="479" y="1519"/>
                </a:cubicBezTo>
                <a:cubicBezTo>
                  <a:pt x="479" y="1524"/>
                  <a:pt x="482" y="1526"/>
                  <a:pt x="483" y="1531"/>
                </a:cubicBezTo>
                <a:cubicBezTo>
                  <a:pt x="495" y="1534"/>
                  <a:pt x="519" y="1534"/>
                  <a:pt x="524" y="1546"/>
                </a:cubicBezTo>
                <a:cubicBezTo>
                  <a:pt x="528" y="1555"/>
                  <a:pt x="525" y="1571"/>
                  <a:pt x="510" y="1570"/>
                </a:cubicBezTo>
                <a:cubicBezTo>
                  <a:pt x="514" y="1548"/>
                  <a:pt x="489" y="1547"/>
                  <a:pt x="488" y="1564"/>
                </a:cubicBezTo>
                <a:cubicBezTo>
                  <a:pt x="488" y="1577"/>
                  <a:pt x="505" y="1586"/>
                  <a:pt x="519" y="1585"/>
                </a:cubicBezTo>
                <a:cubicBezTo>
                  <a:pt x="523" y="1582"/>
                  <a:pt x="526" y="1579"/>
                  <a:pt x="530" y="1577"/>
                </a:cubicBezTo>
                <a:cubicBezTo>
                  <a:pt x="541" y="1586"/>
                  <a:pt x="547" y="1595"/>
                  <a:pt x="562" y="1595"/>
                </a:cubicBezTo>
                <a:cubicBezTo>
                  <a:pt x="574" y="1595"/>
                  <a:pt x="579" y="1582"/>
                  <a:pt x="588" y="1581"/>
                </a:cubicBezTo>
                <a:close/>
                <a:moveTo>
                  <a:pt x="602" y="183"/>
                </a:moveTo>
                <a:cubicBezTo>
                  <a:pt x="631" y="184"/>
                  <a:pt x="633" y="143"/>
                  <a:pt x="621" y="125"/>
                </a:cubicBezTo>
                <a:cubicBezTo>
                  <a:pt x="615" y="117"/>
                  <a:pt x="601" y="107"/>
                  <a:pt x="593" y="105"/>
                </a:cubicBezTo>
                <a:cubicBezTo>
                  <a:pt x="562" y="95"/>
                  <a:pt x="529" y="119"/>
                  <a:pt x="524" y="141"/>
                </a:cubicBezTo>
                <a:cubicBezTo>
                  <a:pt x="539" y="150"/>
                  <a:pt x="544" y="139"/>
                  <a:pt x="555" y="133"/>
                </a:cubicBezTo>
                <a:cubicBezTo>
                  <a:pt x="568" y="126"/>
                  <a:pt x="586" y="123"/>
                  <a:pt x="599" y="132"/>
                </a:cubicBezTo>
                <a:cubicBezTo>
                  <a:pt x="605" y="137"/>
                  <a:pt x="608" y="143"/>
                  <a:pt x="609" y="155"/>
                </a:cubicBezTo>
                <a:cubicBezTo>
                  <a:pt x="582" y="150"/>
                  <a:pt x="579" y="182"/>
                  <a:pt x="602" y="183"/>
                </a:cubicBezTo>
                <a:close/>
                <a:moveTo>
                  <a:pt x="625" y="118"/>
                </a:moveTo>
                <a:cubicBezTo>
                  <a:pt x="627" y="116"/>
                  <a:pt x="626" y="110"/>
                  <a:pt x="625" y="107"/>
                </a:cubicBezTo>
                <a:cubicBezTo>
                  <a:pt x="620" y="105"/>
                  <a:pt x="616" y="108"/>
                  <a:pt x="616" y="114"/>
                </a:cubicBezTo>
                <a:cubicBezTo>
                  <a:pt x="618" y="117"/>
                  <a:pt x="620" y="119"/>
                  <a:pt x="625" y="118"/>
                </a:cubicBezTo>
                <a:close/>
                <a:moveTo>
                  <a:pt x="609" y="107"/>
                </a:moveTo>
                <a:cubicBezTo>
                  <a:pt x="616" y="100"/>
                  <a:pt x="633" y="102"/>
                  <a:pt x="632" y="87"/>
                </a:cubicBezTo>
                <a:cubicBezTo>
                  <a:pt x="617" y="81"/>
                  <a:pt x="599" y="89"/>
                  <a:pt x="595" y="101"/>
                </a:cubicBezTo>
                <a:cubicBezTo>
                  <a:pt x="600" y="103"/>
                  <a:pt x="603" y="106"/>
                  <a:pt x="609" y="107"/>
                </a:cubicBezTo>
                <a:close/>
                <a:moveTo>
                  <a:pt x="634" y="1722"/>
                </a:moveTo>
                <a:cubicBezTo>
                  <a:pt x="635" y="1716"/>
                  <a:pt x="626" y="1710"/>
                  <a:pt x="617" y="1713"/>
                </a:cubicBezTo>
                <a:cubicBezTo>
                  <a:pt x="615" y="1719"/>
                  <a:pt x="618" y="1727"/>
                  <a:pt x="619" y="1733"/>
                </a:cubicBezTo>
                <a:cubicBezTo>
                  <a:pt x="622" y="1731"/>
                  <a:pt x="634" y="1728"/>
                  <a:pt x="634" y="1722"/>
                </a:cubicBezTo>
                <a:close/>
                <a:moveTo>
                  <a:pt x="610" y="321"/>
                </a:moveTo>
                <a:cubicBezTo>
                  <a:pt x="618" y="312"/>
                  <a:pt x="645" y="324"/>
                  <a:pt x="648" y="311"/>
                </a:cubicBezTo>
                <a:cubicBezTo>
                  <a:pt x="640" y="302"/>
                  <a:pt x="619" y="297"/>
                  <a:pt x="606" y="301"/>
                </a:cubicBezTo>
                <a:cubicBezTo>
                  <a:pt x="592" y="284"/>
                  <a:pt x="565" y="291"/>
                  <a:pt x="552" y="303"/>
                </a:cubicBezTo>
                <a:cubicBezTo>
                  <a:pt x="538" y="280"/>
                  <a:pt x="500" y="313"/>
                  <a:pt x="527" y="324"/>
                </a:cubicBezTo>
                <a:cubicBezTo>
                  <a:pt x="533" y="323"/>
                  <a:pt x="533" y="317"/>
                  <a:pt x="539" y="317"/>
                </a:cubicBezTo>
                <a:cubicBezTo>
                  <a:pt x="550" y="326"/>
                  <a:pt x="544" y="345"/>
                  <a:pt x="532" y="349"/>
                </a:cubicBezTo>
                <a:cubicBezTo>
                  <a:pt x="522" y="353"/>
                  <a:pt x="514" y="348"/>
                  <a:pt x="505" y="349"/>
                </a:cubicBezTo>
                <a:cubicBezTo>
                  <a:pt x="503" y="354"/>
                  <a:pt x="499" y="356"/>
                  <a:pt x="500" y="363"/>
                </a:cubicBezTo>
                <a:cubicBezTo>
                  <a:pt x="508" y="371"/>
                  <a:pt x="526" y="360"/>
                  <a:pt x="533" y="368"/>
                </a:cubicBezTo>
                <a:cubicBezTo>
                  <a:pt x="533" y="373"/>
                  <a:pt x="524" y="370"/>
                  <a:pt x="524" y="376"/>
                </a:cubicBezTo>
                <a:cubicBezTo>
                  <a:pt x="524" y="406"/>
                  <a:pt x="568" y="379"/>
                  <a:pt x="549" y="356"/>
                </a:cubicBezTo>
                <a:cubicBezTo>
                  <a:pt x="560" y="345"/>
                  <a:pt x="562" y="304"/>
                  <a:pt x="584" y="308"/>
                </a:cubicBezTo>
                <a:cubicBezTo>
                  <a:pt x="590" y="309"/>
                  <a:pt x="593" y="314"/>
                  <a:pt x="593" y="324"/>
                </a:cubicBezTo>
                <a:cubicBezTo>
                  <a:pt x="587" y="327"/>
                  <a:pt x="578" y="326"/>
                  <a:pt x="577" y="334"/>
                </a:cubicBezTo>
                <a:cubicBezTo>
                  <a:pt x="574" y="356"/>
                  <a:pt x="617" y="345"/>
                  <a:pt x="610" y="321"/>
                </a:cubicBezTo>
                <a:close/>
                <a:moveTo>
                  <a:pt x="648" y="1721"/>
                </a:moveTo>
                <a:cubicBezTo>
                  <a:pt x="649" y="1706"/>
                  <a:pt x="628" y="1697"/>
                  <a:pt x="610" y="1701"/>
                </a:cubicBezTo>
                <a:cubicBezTo>
                  <a:pt x="610" y="1710"/>
                  <a:pt x="620" y="1705"/>
                  <a:pt x="624" y="1706"/>
                </a:cubicBezTo>
                <a:cubicBezTo>
                  <a:pt x="635" y="1709"/>
                  <a:pt x="639" y="1718"/>
                  <a:pt x="648" y="1721"/>
                </a:cubicBezTo>
                <a:close/>
                <a:moveTo>
                  <a:pt x="630" y="174"/>
                </a:moveTo>
                <a:cubicBezTo>
                  <a:pt x="637" y="181"/>
                  <a:pt x="653" y="175"/>
                  <a:pt x="653" y="164"/>
                </a:cubicBezTo>
                <a:cubicBezTo>
                  <a:pt x="648" y="159"/>
                  <a:pt x="643" y="154"/>
                  <a:pt x="635" y="151"/>
                </a:cubicBezTo>
                <a:cubicBezTo>
                  <a:pt x="634" y="158"/>
                  <a:pt x="629" y="168"/>
                  <a:pt x="630" y="174"/>
                </a:cubicBezTo>
                <a:close/>
                <a:moveTo>
                  <a:pt x="622" y="180"/>
                </a:moveTo>
                <a:cubicBezTo>
                  <a:pt x="629" y="202"/>
                  <a:pt x="668" y="185"/>
                  <a:pt x="664" y="168"/>
                </a:cubicBezTo>
                <a:cubicBezTo>
                  <a:pt x="654" y="172"/>
                  <a:pt x="650" y="184"/>
                  <a:pt x="637" y="184"/>
                </a:cubicBezTo>
                <a:cubicBezTo>
                  <a:pt x="631" y="184"/>
                  <a:pt x="629" y="177"/>
                  <a:pt x="622" y="180"/>
                </a:cubicBezTo>
                <a:close/>
                <a:moveTo>
                  <a:pt x="667" y="1722"/>
                </a:moveTo>
                <a:cubicBezTo>
                  <a:pt x="672" y="1687"/>
                  <a:pt x="620" y="1669"/>
                  <a:pt x="594" y="1690"/>
                </a:cubicBezTo>
                <a:cubicBezTo>
                  <a:pt x="600" y="1703"/>
                  <a:pt x="614" y="1693"/>
                  <a:pt x="624" y="1694"/>
                </a:cubicBezTo>
                <a:cubicBezTo>
                  <a:pt x="638" y="1694"/>
                  <a:pt x="644" y="1701"/>
                  <a:pt x="653" y="1711"/>
                </a:cubicBezTo>
                <a:cubicBezTo>
                  <a:pt x="656" y="1716"/>
                  <a:pt x="657" y="1723"/>
                  <a:pt x="667" y="1722"/>
                </a:cubicBezTo>
                <a:close/>
                <a:moveTo>
                  <a:pt x="681" y="1798"/>
                </a:moveTo>
                <a:cubicBezTo>
                  <a:pt x="680" y="1793"/>
                  <a:pt x="671" y="1795"/>
                  <a:pt x="665" y="1795"/>
                </a:cubicBezTo>
                <a:cubicBezTo>
                  <a:pt x="656" y="1790"/>
                  <a:pt x="650" y="1781"/>
                  <a:pt x="647" y="1770"/>
                </a:cubicBezTo>
                <a:lnTo>
                  <a:pt x="644" y="1770"/>
                </a:lnTo>
                <a:cubicBezTo>
                  <a:pt x="644" y="1774"/>
                  <a:pt x="642" y="1779"/>
                  <a:pt x="644" y="1783"/>
                </a:cubicBezTo>
                <a:cubicBezTo>
                  <a:pt x="647" y="1796"/>
                  <a:pt x="673" y="1810"/>
                  <a:pt x="681" y="1798"/>
                </a:cubicBezTo>
                <a:close/>
                <a:moveTo>
                  <a:pt x="696" y="1827"/>
                </a:moveTo>
                <a:cubicBezTo>
                  <a:pt x="693" y="1819"/>
                  <a:pt x="690" y="1812"/>
                  <a:pt x="684" y="1807"/>
                </a:cubicBezTo>
                <a:cubicBezTo>
                  <a:pt x="648" y="1814"/>
                  <a:pt x="622" y="1778"/>
                  <a:pt x="646" y="1757"/>
                </a:cubicBezTo>
                <a:cubicBezTo>
                  <a:pt x="654" y="1759"/>
                  <a:pt x="656" y="1768"/>
                  <a:pt x="669" y="1765"/>
                </a:cubicBezTo>
                <a:cubicBezTo>
                  <a:pt x="679" y="1759"/>
                  <a:pt x="679" y="1739"/>
                  <a:pt x="671" y="1733"/>
                </a:cubicBezTo>
                <a:cubicBezTo>
                  <a:pt x="656" y="1720"/>
                  <a:pt x="630" y="1730"/>
                  <a:pt x="621" y="1743"/>
                </a:cubicBezTo>
                <a:cubicBezTo>
                  <a:pt x="601" y="1771"/>
                  <a:pt x="620" y="1808"/>
                  <a:pt x="639" y="1820"/>
                </a:cubicBezTo>
                <a:cubicBezTo>
                  <a:pt x="652" y="1829"/>
                  <a:pt x="675" y="1832"/>
                  <a:pt x="696" y="1827"/>
                </a:cubicBezTo>
                <a:close/>
                <a:moveTo>
                  <a:pt x="604" y="191"/>
                </a:moveTo>
                <a:cubicBezTo>
                  <a:pt x="624" y="229"/>
                  <a:pt x="692" y="210"/>
                  <a:pt x="687" y="162"/>
                </a:cubicBezTo>
                <a:cubicBezTo>
                  <a:pt x="684" y="158"/>
                  <a:pt x="677" y="164"/>
                  <a:pt x="672" y="166"/>
                </a:cubicBezTo>
                <a:cubicBezTo>
                  <a:pt x="665" y="184"/>
                  <a:pt x="655" y="198"/>
                  <a:pt x="633" y="197"/>
                </a:cubicBezTo>
                <a:cubicBezTo>
                  <a:pt x="624" y="196"/>
                  <a:pt x="614" y="181"/>
                  <a:pt x="604" y="191"/>
                </a:cubicBezTo>
                <a:close/>
                <a:moveTo>
                  <a:pt x="698" y="92"/>
                </a:moveTo>
                <a:cubicBezTo>
                  <a:pt x="681" y="84"/>
                  <a:pt x="654" y="106"/>
                  <a:pt x="665" y="121"/>
                </a:cubicBezTo>
                <a:cubicBezTo>
                  <a:pt x="671" y="121"/>
                  <a:pt x="671" y="115"/>
                  <a:pt x="671" y="109"/>
                </a:cubicBezTo>
                <a:cubicBezTo>
                  <a:pt x="677" y="100"/>
                  <a:pt x="689" y="98"/>
                  <a:pt x="698" y="92"/>
                </a:cubicBezTo>
                <a:close/>
                <a:moveTo>
                  <a:pt x="701" y="84"/>
                </a:moveTo>
                <a:cubicBezTo>
                  <a:pt x="706" y="79"/>
                  <a:pt x="713" y="76"/>
                  <a:pt x="712" y="66"/>
                </a:cubicBezTo>
                <a:cubicBezTo>
                  <a:pt x="680" y="57"/>
                  <a:pt x="642" y="78"/>
                  <a:pt x="634" y="99"/>
                </a:cubicBezTo>
                <a:cubicBezTo>
                  <a:pt x="624" y="130"/>
                  <a:pt x="644" y="164"/>
                  <a:pt x="672" y="159"/>
                </a:cubicBezTo>
                <a:cubicBezTo>
                  <a:pt x="685" y="156"/>
                  <a:pt x="694" y="139"/>
                  <a:pt x="686" y="129"/>
                </a:cubicBezTo>
                <a:cubicBezTo>
                  <a:pt x="676" y="121"/>
                  <a:pt x="668" y="129"/>
                  <a:pt x="658" y="131"/>
                </a:cubicBezTo>
                <a:cubicBezTo>
                  <a:pt x="649" y="105"/>
                  <a:pt x="670" y="81"/>
                  <a:pt x="701" y="84"/>
                </a:cubicBezTo>
                <a:close/>
                <a:moveTo>
                  <a:pt x="723" y="1778"/>
                </a:moveTo>
                <a:cubicBezTo>
                  <a:pt x="743" y="1765"/>
                  <a:pt x="730" y="1732"/>
                  <a:pt x="719" y="1721"/>
                </a:cubicBezTo>
                <a:cubicBezTo>
                  <a:pt x="714" y="1715"/>
                  <a:pt x="707" y="1714"/>
                  <a:pt x="704" y="1708"/>
                </a:cubicBezTo>
                <a:cubicBezTo>
                  <a:pt x="702" y="1701"/>
                  <a:pt x="704" y="1693"/>
                  <a:pt x="702" y="1688"/>
                </a:cubicBezTo>
                <a:cubicBezTo>
                  <a:pt x="693" y="1658"/>
                  <a:pt x="661" y="1617"/>
                  <a:pt x="615" y="1633"/>
                </a:cubicBezTo>
                <a:cubicBezTo>
                  <a:pt x="604" y="1637"/>
                  <a:pt x="592" y="1651"/>
                  <a:pt x="582" y="1654"/>
                </a:cubicBezTo>
                <a:cubicBezTo>
                  <a:pt x="572" y="1656"/>
                  <a:pt x="562" y="1652"/>
                  <a:pt x="552" y="1654"/>
                </a:cubicBezTo>
                <a:cubicBezTo>
                  <a:pt x="532" y="1657"/>
                  <a:pt x="517" y="1666"/>
                  <a:pt x="513" y="1689"/>
                </a:cubicBezTo>
                <a:cubicBezTo>
                  <a:pt x="523" y="1682"/>
                  <a:pt x="525" y="1670"/>
                  <a:pt x="537" y="1664"/>
                </a:cubicBezTo>
                <a:cubicBezTo>
                  <a:pt x="551" y="1657"/>
                  <a:pt x="566" y="1658"/>
                  <a:pt x="585" y="1662"/>
                </a:cubicBezTo>
                <a:cubicBezTo>
                  <a:pt x="598" y="1647"/>
                  <a:pt x="620" y="1633"/>
                  <a:pt x="645" y="1636"/>
                </a:cubicBezTo>
                <a:cubicBezTo>
                  <a:pt x="679" y="1641"/>
                  <a:pt x="696" y="1678"/>
                  <a:pt x="700" y="1713"/>
                </a:cubicBezTo>
                <a:cubicBezTo>
                  <a:pt x="706" y="1719"/>
                  <a:pt x="714" y="1723"/>
                  <a:pt x="719" y="1729"/>
                </a:cubicBezTo>
                <a:cubicBezTo>
                  <a:pt x="730" y="1745"/>
                  <a:pt x="724" y="1763"/>
                  <a:pt x="723" y="1778"/>
                </a:cubicBezTo>
                <a:close/>
                <a:moveTo>
                  <a:pt x="721" y="186"/>
                </a:moveTo>
                <a:cubicBezTo>
                  <a:pt x="747" y="178"/>
                  <a:pt x="762" y="140"/>
                  <a:pt x="746" y="110"/>
                </a:cubicBezTo>
                <a:lnTo>
                  <a:pt x="742" y="110"/>
                </a:lnTo>
                <a:cubicBezTo>
                  <a:pt x="737" y="118"/>
                  <a:pt x="745" y="123"/>
                  <a:pt x="746" y="130"/>
                </a:cubicBezTo>
                <a:cubicBezTo>
                  <a:pt x="750" y="157"/>
                  <a:pt x="729" y="176"/>
                  <a:pt x="709" y="183"/>
                </a:cubicBezTo>
                <a:cubicBezTo>
                  <a:pt x="710" y="227"/>
                  <a:pt x="680" y="257"/>
                  <a:pt x="638" y="249"/>
                </a:cubicBezTo>
                <a:cubicBezTo>
                  <a:pt x="617" y="246"/>
                  <a:pt x="607" y="231"/>
                  <a:pt x="594" y="217"/>
                </a:cubicBezTo>
                <a:cubicBezTo>
                  <a:pt x="585" y="220"/>
                  <a:pt x="577" y="223"/>
                  <a:pt x="568" y="222"/>
                </a:cubicBezTo>
                <a:cubicBezTo>
                  <a:pt x="551" y="219"/>
                  <a:pt x="544" y="203"/>
                  <a:pt x="534" y="194"/>
                </a:cubicBezTo>
                <a:cubicBezTo>
                  <a:pt x="534" y="218"/>
                  <a:pt x="560" y="233"/>
                  <a:pt x="588" y="225"/>
                </a:cubicBezTo>
                <a:cubicBezTo>
                  <a:pt x="596" y="233"/>
                  <a:pt x="601" y="242"/>
                  <a:pt x="608" y="247"/>
                </a:cubicBezTo>
                <a:cubicBezTo>
                  <a:pt x="655" y="282"/>
                  <a:pt x="724" y="241"/>
                  <a:pt x="721" y="186"/>
                </a:cubicBezTo>
                <a:close/>
                <a:moveTo>
                  <a:pt x="757" y="1776"/>
                </a:moveTo>
                <a:cubicBezTo>
                  <a:pt x="764" y="1751"/>
                  <a:pt x="754" y="1728"/>
                  <a:pt x="746" y="1713"/>
                </a:cubicBezTo>
                <a:cubicBezTo>
                  <a:pt x="742" y="1706"/>
                  <a:pt x="734" y="1702"/>
                  <a:pt x="732" y="1695"/>
                </a:cubicBezTo>
                <a:cubicBezTo>
                  <a:pt x="727" y="1680"/>
                  <a:pt x="728" y="1666"/>
                  <a:pt x="721" y="1654"/>
                </a:cubicBezTo>
                <a:cubicBezTo>
                  <a:pt x="706" y="1630"/>
                  <a:pt x="670" y="1602"/>
                  <a:pt x="635" y="1602"/>
                </a:cubicBezTo>
                <a:cubicBezTo>
                  <a:pt x="615" y="1602"/>
                  <a:pt x="601" y="1607"/>
                  <a:pt x="588" y="1613"/>
                </a:cubicBezTo>
                <a:cubicBezTo>
                  <a:pt x="582" y="1617"/>
                  <a:pt x="575" y="1624"/>
                  <a:pt x="567" y="1626"/>
                </a:cubicBezTo>
                <a:cubicBezTo>
                  <a:pt x="561" y="1627"/>
                  <a:pt x="554" y="1625"/>
                  <a:pt x="547" y="1626"/>
                </a:cubicBezTo>
                <a:cubicBezTo>
                  <a:pt x="537" y="1628"/>
                  <a:pt x="524" y="1634"/>
                  <a:pt x="516" y="1639"/>
                </a:cubicBezTo>
                <a:cubicBezTo>
                  <a:pt x="500" y="1649"/>
                  <a:pt x="486" y="1669"/>
                  <a:pt x="484" y="1693"/>
                </a:cubicBezTo>
                <a:cubicBezTo>
                  <a:pt x="488" y="1697"/>
                  <a:pt x="498" y="1696"/>
                  <a:pt x="502" y="1695"/>
                </a:cubicBezTo>
                <a:cubicBezTo>
                  <a:pt x="510" y="1671"/>
                  <a:pt x="525" y="1651"/>
                  <a:pt x="552" y="1648"/>
                </a:cubicBezTo>
                <a:cubicBezTo>
                  <a:pt x="559" y="1647"/>
                  <a:pt x="569" y="1651"/>
                  <a:pt x="579" y="1649"/>
                </a:cubicBezTo>
                <a:cubicBezTo>
                  <a:pt x="584" y="1648"/>
                  <a:pt x="589" y="1642"/>
                  <a:pt x="594" y="1639"/>
                </a:cubicBezTo>
                <a:cubicBezTo>
                  <a:pt x="639" y="1605"/>
                  <a:pt x="711" y="1641"/>
                  <a:pt x="709" y="1705"/>
                </a:cubicBezTo>
                <a:cubicBezTo>
                  <a:pt x="724" y="1718"/>
                  <a:pt x="742" y="1732"/>
                  <a:pt x="738" y="1762"/>
                </a:cubicBezTo>
                <a:cubicBezTo>
                  <a:pt x="736" y="1773"/>
                  <a:pt x="724" y="1780"/>
                  <a:pt x="725" y="1789"/>
                </a:cubicBezTo>
                <a:cubicBezTo>
                  <a:pt x="726" y="1795"/>
                  <a:pt x="735" y="1802"/>
                  <a:pt x="741" y="1801"/>
                </a:cubicBezTo>
                <a:cubicBezTo>
                  <a:pt x="747" y="1799"/>
                  <a:pt x="755" y="1786"/>
                  <a:pt x="757" y="1776"/>
                </a:cubicBezTo>
                <a:close/>
                <a:moveTo>
                  <a:pt x="745" y="197"/>
                </a:moveTo>
                <a:cubicBezTo>
                  <a:pt x="773" y="180"/>
                  <a:pt x="791" y="120"/>
                  <a:pt x="763" y="91"/>
                </a:cubicBezTo>
                <a:lnTo>
                  <a:pt x="761" y="91"/>
                </a:lnTo>
                <a:cubicBezTo>
                  <a:pt x="756" y="90"/>
                  <a:pt x="749" y="96"/>
                  <a:pt x="747" y="101"/>
                </a:cubicBezTo>
                <a:cubicBezTo>
                  <a:pt x="770" y="133"/>
                  <a:pt x="752" y="180"/>
                  <a:pt x="724" y="191"/>
                </a:cubicBezTo>
                <a:cubicBezTo>
                  <a:pt x="721" y="227"/>
                  <a:pt x="699" y="254"/>
                  <a:pt x="672" y="262"/>
                </a:cubicBezTo>
                <a:cubicBezTo>
                  <a:pt x="646" y="270"/>
                  <a:pt x="614" y="260"/>
                  <a:pt x="598" y="246"/>
                </a:cubicBezTo>
                <a:cubicBezTo>
                  <a:pt x="592" y="241"/>
                  <a:pt x="592" y="234"/>
                  <a:pt x="585" y="232"/>
                </a:cubicBezTo>
                <a:cubicBezTo>
                  <a:pt x="580" y="231"/>
                  <a:pt x="573" y="234"/>
                  <a:pt x="569" y="233"/>
                </a:cubicBezTo>
                <a:cubicBezTo>
                  <a:pt x="541" y="231"/>
                  <a:pt x="530" y="207"/>
                  <a:pt x="521" y="186"/>
                </a:cubicBezTo>
                <a:cubicBezTo>
                  <a:pt x="515" y="186"/>
                  <a:pt x="510" y="186"/>
                  <a:pt x="507" y="188"/>
                </a:cubicBezTo>
                <a:cubicBezTo>
                  <a:pt x="505" y="199"/>
                  <a:pt x="511" y="211"/>
                  <a:pt x="518" y="221"/>
                </a:cubicBezTo>
                <a:cubicBezTo>
                  <a:pt x="525" y="229"/>
                  <a:pt x="535" y="239"/>
                  <a:pt x="542" y="244"/>
                </a:cubicBezTo>
                <a:cubicBezTo>
                  <a:pt x="551" y="250"/>
                  <a:pt x="565" y="252"/>
                  <a:pt x="578" y="251"/>
                </a:cubicBezTo>
                <a:cubicBezTo>
                  <a:pt x="595" y="265"/>
                  <a:pt x="610" y="280"/>
                  <a:pt x="634" y="284"/>
                </a:cubicBezTo>
                <a:cubicBezTo>
                  <a:pt x="693" y="292"/>
                  <a:pt x="740" y="250"/>
                  <a:pt x="745" y="197"/>
                </a:cubicBezTo>
                <a:close/>
                <a:moveTo>
                  <a:pt x="788" y="1762"/>
                </a:moveTo>
                <a:cubicBezTo>
                  <a:pt x="791" y="1749"/>
                  <a:pt x="773" y="1732"/>
                  <a:pt x="763" y="1740"/>
                </a:cubicBezTo>
                <a:cubicBezTo>
                  <a:pt x="770" y="1748"/>
                  <a:pt x="780" y="1753"/>
                  <a:pt x="786" y="1763"/>
                </a:cubicBezTo>
                <a:cubicBezTo>
                  <a:pt x="786" y="1762"/>
                  <a:pt x="787" y="1761"/>
                  <a:pt x="788" y="1762"/>
                </a:cubicBezTo>
                <a:close/>
                <a:moveTo>
                  <a:pt x="779" y="156"/>
                </a:moveTo>
                <a:cubicBezTo>
                  <a:pt x="793" y="160"/>
                  <a:pt x="806" y="147"/>
                  <a:pt x="803" y="134"/>
                </a:cubicBezTo>
                <a:cubicBezTo>
                  <a:pt x="794" y="141"/>
                  <a:pt x="786" y="148"/>
                  <a:pt x="779" y="156"/>
                </a:cubicBezTo>
                <a:close/>
                <a:moveTo>
                  <a:pt x="815" y="1776"/>
                </a:moveTo>
                <a:cubicBezTo>
                  <a:pt x="827" y="1739"/>
                  <a:pt x="782" y="1700"/>
                  <a:pt x="749" y="1708"/>
                </a:cubicBezTo>
                <a:cubicBezTo>
                  <a:pt x="752" y="1715"/>
                  <a:pt x="755" y="1722"/>
                  <a:pt x="760" y="1728"/>
                </a:cubicBezTo>
                <a:cubicBezTo>
                  <a:pt x="779" y="1732"/>
                  <a:pt x="796" y="1745"/>
                  <a:pt x="794" y="1767"/>
                </a:cubicBezTo>
                <a:cubicBezTo>
                  <a:pt x="772" y="1758"/>
                  <a:pt x="763" y="1790"/>
                  <a:pt x="779" y="1797"/>
                </a:cubicBezTo>
                <a:cubicBezTo>
                  <a:pt x="793" y="1803"/>
                  <a:pt x="811" y="1787"/>
                  <a:pt x="815" y="1776"/>
                </a:cubicBezTo>
                <a:close/>
                <a:moveTo>
                  <a:pt x="873" y="1656"/>
                </a:moveTo>
                <a:lnTo>
                  <a:pt x="873" y="1645"/>
                </a:lnTo>
                <a:cubicBezTo>
                  <a:pt x="862" y="1635"/>
                  <a:pt x="848" y="1646"/>
                  <a:pt x="841" y="1654"/>
                </a:cubicBezTo>
                <a:cubicBezTo>
                  <a:pt x="813" y="1645"/>
                  <a:pt x="810" y="1680"/>
                  <a:pt x="784" y="1670"/>
                </a:cubicBezTo>
                <a:cubicBezTo>
                  <a:pt x="778" y="1664"/>
                  <a:pt x="773" y="1651"/>
                  <a:pt x="784" y="1648"/>
                </a:cubicBezTo>
                <a:cubicBezTo>
                  <a:pt x="789" y="1657"/>
                  <a:pt x="802" y="1656"/>
                  <a:pt x="804" y="1647"/>
                </a:cubicBezTo>
                <a:cubicBezTo>
                  <a:pt x="808" y="1628"/>
                  <a:pt x="781" y="1626"/>
                  <a:pt x="769" y="1637"/>
                </a:cubicBezTo>
                <a:cubicBezTo>
                  <a:pt x="756" y="1632"/>
                  <a:pt x="750" y="1621"/>
                  <a:pt x="735" y="1618"/>
                </a:cubicBezTo>
                <a:cubicBezTo>
                  <a:pt x="730" y="1632"/>
                  <a:pt x="750" y="1636"/>
                  <a:pt x="756" y="1650"/>
                </a:cubicBezTo>
                <a:cubicBezTo>
                  <a:pt x="758" y="1654"/>
                  <a:pt x="757" y="1660"/>
                  <a:pt x="758" y="1664"/>
                </a:cubicBezTo>
                <a:cubicBezTo>
                  <a:pt x="762" y="1673"/>
                  <a:pt x="771" y="1679"/>
                  <a:pt x="776" y="1685"/>
                </a:cubicBezTo>
                <a:cubicBezTo>
                  <a:pt x="784" y="1685"/>
                  <a:pt x="793" y="1685"/>
                  <a:pt x="799" y="1688"/>
                </a:cubicBezTo>
                <a:cubicBezTo>
                  <a:pt x="799" y="1699"/>
                  <a:pt x="809" y="1716"/>
                  <a:pt x="823" y="1717"/>
                </a:cubicBezTo>
                <a:cubicBezTo>
                  <a:pt x="838" y="1717"/>
                  <a:pt x="844" y="1700"/>
                  <a:pt x="832" y="1694"/>
                </a:cubicBezTo>
                <a:cubicBezTo>
                  <a:pt x="825" y="1693"/>
                  <a:pt x="824" y="1698"/>
                  <a:pt x="819" y="1699"/>
                </a:cubicBezTo>
                <a:cubicBezTo>
                  <a:pt x="793" y="1676"/>
                  <a:pt x="855" y="1654"/>
                  <a:pt x="860" y="1686"/>
                </a:cubicBezTo>
                <a:cubicBezTo>
                  <a:pt x="866" y="1686"/>
                  <a:pt x="869" y="1685"/>
                  <a:pt x="872" y="1682"/>
                </a:cubicBezTo>
                <a:cubicBezTo>
                  <a:pt x="872" y="1671"/>
                  <a:pt x="860" y="1667"/>
                  <a:pt x="861" y="1659"/>
                </a:cubicBezTo>
                <a:cubicBezTo>
                  <a:pt x="866" y="1661"/>
                  <a:pt x="870" y="1659"/>
                  <a:pt x="873" y="1656"/>
                </a:cubicBezTo>
                <a:close/>
                <a:moveTo>
                  <a:pt x="880" y="1794"/>
                </a:moveTo>
                <a:cubicBezTo>
                  <a:pt x="863" y="1788"/>
                  <a:pt x="861" y="1816"/>
                  <a:pt x="842" y="1805"/>
                </a:cubicBezTo>
                <a:cubicBezTo>
                  <a:pt x="844" y="1790"/>
                  <a:pt x="832" y="1786"/>
                  <a:pt x="824" y="1794"/>
                </a:cubicBezTo>
                <a:cubicBezTo>
                  <a:pt x="816" y="1814"/>
                  <a:pt x="840" y="1825"/>
                  <a:pt x="857" y="1822"/>
                </a:cubicBezTo>
                <a:cubicBezTo>
                  <a:pt x="872" y="1820"/>
                  <a:pt x="880" y="1805"/>
                  <a:pt x="880" y="1794"/>
                </a:cubicBezTo>
                <a:close/>
                <a:moveTo>
                  <a:pt x="878" y="228"/>
                </a:moveTo>
                <a:cubicBezTo>
                  <a:pt x="883" y="222"/>
                  <a:pt x="892" y="206"/>
                  <a:pt x="878" y="205"/>
                </a:cubicBezTo>
                <a:cubicBezTo>
                  <a:pt x="866" y="204"/>
                  <a:pt x="863" y="225"/>
                  <a:pt x="842" y="224"/>
                </a:cubicBezTo>
                <a:cubicBezTo>
                  <a:pt x="831" y="224"/>
                  <a:pt x="817" y="221"/>
                  <a:pt x="823" y="201"/>
                </a:cubicBezTo>
                <a:cubicBezTo>
                  <a:pt x="829" y="204"/>
                  <a:pt x="834" y="207"/>
                  <a:pt x="841" y="203"/>
                </a:cubicBezTo>
                <a:cubicBezTo>
                  <a:pt x="849" y="195"/>
                  <a:pt x="841" y="182"/>
                  <a:pt x="834" y="180"/>
                </a:cubicBezTo>
                <a:cubicBezTo>
                  <a:pt x="818" y="176"/>
                  <a:pt x="804" y="194"/>
                  <a:pt x="800" y="205"/>
                </a:cubicBezTo>
                <a:cubicBezTo>
                  <a:pt x="768" y="200"/>
                  <a:pt x="764" y="223"/>
                  <a:pt x="758" y="245"/>
                </a:cubicBezTo>
                <a:cubicBezTo>
                  <a:pt x="747" y="250"/>
                  <a:pt x="741" y="260"/>
                  <a:pt x="737" y="272"/>
                </a:cubicBezTo>
                <a:cubicBezTo>
                  <a:pt x="749" y="279"/>
                  <a:pt x="753" y="261"/>
                  <a:pt x="765" y="260"/>
                </a:cubicBezTo>
                <a:cubicBezTo>
                  <a:pt x="772" y="259"/>
                  <a:pt x="778" y="268"/>
                  <a:pt x="787" y="269"/>
                </a:cubicBezTo>
                <a:cubicBezTo>
                  <a:pt x="813" y="272"/>
                  <a:pt x="822" y="251"/>
                  <a:pt x="804" y="238"/>
                </a:cubicBezTo>
                <a:cubicBezTo>
                  <a:pt x="796" y="238"/>
                  <a:pt x="794" y="246"/>
                  <a:pt x="788" y="249"/>
                </a:cubicBezTo>
                <a:cubicBezTo>
                  <a:pt x="771" y="241"/>
                  <a:pt x="784" y="223"/>
                  <a:pt x="796" y="223"/>
                </a:cubicBezTo>
                <a:cubicBezTo>
                  <a:pt x="814" y="223"/>
                  <a:pt x="822" y="247"/>
                  <a:pt x="840" y="244"/>
                </a:cubicBezTo>
                <a:cubicBezTo>
                  <a:pt x="845" y="255"/>
                  <a:pt x="861" y="269"/>
                  <a:pt x="877" y="259"/>
                </a:cubicBezTo>
                <a:cubicBezTo>
                  <a:pt x="880" y="252"/>
                  <a:pt x="878" y="242"/>
                  <a:pt x="872" y="240"/>
                </a:cubicBezTo>
                <a:cubicBezTo>
                  <a:pt x="866" y="239"/>
                  <a:pt x="863" y="249"/>
                  <a:pt x="860" y="242"/>
                </a:cubicBezTo>
                <a:cubicBezTo>
                  <a:pt x="861" y="234"/>
                  <a:pt x="873" y="232"/>
                  <a:pt x="878" y="228"/>
                </a:cubicBezTo>
                <a:close/>
                <a:moveTo>
                  <a:pt x="850" y="92"/>
                </a:moveTo>
                <a:cubicBezTo>
                  <a:pt x="863" y="89"/>
                  <a:pt x="871" y="107"/>
                  <a:pt x="884" y="102"/>
                </a:cubicBezTo>
                <a:cubicBezTo>
                  <a:pt x="880" y="81"/>
                  <a:pt x="848" y="67"/>
                  <a:pt x="829" y="82"/>
                </a:cubicBezTo>
                <a:cubicBezTo>
                  <a:pt x="826" y="89"/>
                  <a:pt x="821" y="95"/>
                  <a:pt x="819" y="100"/>
                </a:cubicBezTo>
                <a:cubicBezTo>
                  <a:pt x="799" y="83"/>
                  <a:pt x="770" y="111"/>
                  <a:pt x="792" y="126"/>
                </a:cubicBezTo>
                <a:cubicBezTo>
                  <a:pt x="798" y="127"/>
                  <a:pt x="807" y="125"/>
                  <a:pt x="811" y="128"/>
                </a:cubicBezTo>
                <a:cubicBezTo>
                  <a:pt x="814" y="164"/>
                  <a:pt x="772" y="154"/>
                  <a:pt x="768" y="183"/>
                </a:cubicBezTo>
                <a:cubicBezTo>
                  <a:pt x="811" y="195"/>
                  <a:pt x="851" y="135"/>
                  <a:pt x="823" y="101"/>
                </a:cubicBezTo>
                <a:cubicBezTo>
                  <a:pt x="830" y="100"/>
                  <a:pt x="833" y="104"/>
                  <a:pt x="839" y="103"/>
                </a:cubicBezTo>
                <a:cubicBezTo>
                  <a:pt x="846" y="100"/>
                  <a:pt x="843" y="94"/>
                  <a:pt x="850" y="92"/>
                </a:cubicBezTo>
                <a:close/>
                <a:moveTo>
                  <a:pt x="860" y="1786"/>
                </a:moveTo>
                <a:cubicBezTo>
                  <a:pt x="871" y="1792"/>
                  <a:pt x="887" y="1786"/>
                  <a:pt x="886" y="1771"/>
                </a:cubicBezTo>
                <a:cubicBezTo>
                  <a:pt x="872" y="1761"/>
                  <a:pt x="859" y="1777"/>
                  <a:pt x="860" y="1786"/>
                </a:cubicBezTo>
                <a:close/>
                <a:moveTo>
                  <a:pt x="885" y="1709"/>
                </a:moveTo>
                <a:cubicBezTo>
                  <a:pt x="889" y="1706"/>
                  <a:pt x="889" y="1699"/>
                  <a:pt x="887" y="1694"/>
                </a:cubicBezTo>
                <a:cubicBezTo>
                  <a:pt x="883" y="1690"/>
                  <a:pt x="869" y="1689"/>
                  <a:pt x="864" y="1693"/>
                </a:cubicBezTo>
                <a:cubicBezTo>
                  <a:pt x="864" y="1705"/>
                  <a:pt x="872" y="1709"/>
                  <a:pt x="885" y="1709"/>
                </a:cubicBezTo>
                <a:close/>
                <a:moveTo>
                  <a:pt x="892" y="203"/>
                </a:moveTo>
                <a:cubicBezTo>
                  <a:pt x="894" y="200"/>
                  <a:pt x="893" y="191"/>
                  <a:pt x="892" y="187"/>
                </a:cubicBezTo>
                <a:cubicBezTo>
                  <a:pt x="883" y="181"/>
                  <a:pt x="868" y="182"/>
                  <a:pt x="866" y="194"/>
                </a:cubicBezTo>
                <a:cubicBezTo>
                  <a:pt x="872" y="200"/>
                  <a:pt x="879" y="204"/>
                  <a:pt x="892" y="203"/>
                </a:cubicBezTo>
                <a:close/>
                <a:moveTo>
                  <a:pt x="908" y="1748"/>
                </a:moveTo>
                <a:cubicBezTo>
                  <a:pt x="907" y="1742"/>
                  <a:pt x="900" y="1736"/>
                  <a:pt x="895" y="1729"/>
                </a:cubicBezTo>
                <a:cubicBezTo>
                  <a:pt x="893" y="1726"/>
                  <a:pt x="892" y="1720"/>
                  <a:pt x="889" y="1718"/>
                </a:cubicBezTo>
                <a:cubicBezTo>
                  <a:pt x="870" y="1702"/>
                  <a:pt x="851" y="1731"/>
                  <a:pt x="834" y="1735"/>
                </a:cubicBezTo>
                <a:cubicBezTo>
                  <a:pt x="839" y="1752"/>
                  <a:pt x="846" y="1748"/>
                  <a:pt x="861" y="1756"/>
                </a:cubicBezTo>
                <a:cubicBezTo>
                  <a:pt x="864" y="1757"/>
                  <a:pt x="865" y="1760"/>
                  <a:pt x="868" y="1762"/>
                </a:cubicBezTo>
                <a:cubicBezTo>
                  <a:pt x="880" y="1768"/>
                  <a:pt x="898" y="1762"/>
                  <a:pt x="894" y="1748"/>
                </a:cubicBezTo>
                <a:cubicBezTo>
                  <a:pt x="891" y="1736"/>
                  <a:pt x="879" y="1745"/>
                  <a:pt x="873" y="1748"/>
                </a:cubicBezTo>
                <a:cubicBezTo>
                  <a:pt x="875" y="1739"/>
                  <a:pt x="884" y="1736"/>
                  <a:pt x="894" y="1739"/>
                </a:cubicBezTo>
                <a:cubicBezTo>
                  <a:pt x="898" y="1742"/>
                  <a:pt x="897" y="1749"/>
                  <a:pt x="901" y="1752"/>
                </a:cubicBezTo>
                <a:cubicBezTo>
                  <a:pt x="905" y="1752"/>
                  <a:pt x="908" y="1752"/>
                  <a:pt x="908" y="1748"/>
                </a:cubicBezTo>
                <a:close/>
                <a:moveTo>
                  <a:pt x="920" y="148"/>
                </a:moveTo>
                <a:cubicBezTo>
                  <a:pt x="918" y="146"/>
                  <a:pt x="915" y="144"/>
                  <a:pt x="911" y="143"/>
                </a:cubicBezTo>
                <a:cubicBezTo>
                  <a:pt x="905" y="149"/>
                  <a:pt x="898" y="165"/>
                  <a:pt x="884" y="160"/>
                </a:cubicBezTo>
                <a:cubicBezTo>
                  <a:pt x="881" y="159"/>
                  <a:pt x="878" y="155"/>
                  <a:pt x="877" y="149"/>
                </a:cubicBezTo>
                <a:cubicBezTo>
                  <a:pt x="877" y="146"/>
                  <a:pt x="879" y="144"/>
                  <a:pt x="883" y="144"/>
                </a:cubicBezTo>
                <a:cubicBezTo>
                  <a:pt x="883" y="147"/>
                  <a:pt x="880" y="148"/>
                  <a:pt x="881" y="152"/>
                </a:cubicBezTo>
                <a:cubicBezTo>
                  <a:pt x="904" y="170"/>
                  <a:pt x="911" y="120"/>
                  <a:pt x="880" y="128"/>
                </a:cubicBezTo>
                <a:cubicBezTo>
                  <a:pt x="882" y="124"/>
                  <a:pt x="890" y="127"/>
                  <a:pt x="892" y="123"/>
                </a:cubicBezTo>
                <a:cubicBezTo>
                  <a:pt x="896" y="107"/>
                  <a:pt x="855" y="99"/>
                  <a:pt x="864" y="122"/>
                </a:cubicBezTo>
                <a:cubicBezTo>
                  <a:pt x="866" y="125"/>
                  <a:pt x="871" y="126"/>
                  <a:pt x="872" y="131"/>
                </a:cubicBezTo>
                <a:cubicBezTo>
                  <a:pt x="865" y="144"/>
                  <a:pt x="842" y="141"/>
                  <a:pt x="842" y="162"/>
                </a:cubicBezTo>
                <a:cubicBezTo>
                  <a:pt x="860" y="167"/>
                  <a:pt x="875" y="181"/>
                  <a:pt x="894" y="180"/>
                </a:cubicBezTo>
                <a:cubicBezTo>
                  <a:pt x="898" y="165"/>
                  <a:pt x="910" y="158"/>
                  <a:pt x="920" y="148"/>
                </a:cubicBezTo>
                <a:close/>
                <a:moveTo>
                  <a:pt x="916" y="1773"/>
                </a:moveTo>
                <a:cubicBezTo>
                  <a:pt x="918" y="1766"/>
                  <a:pt x="924" y="1763"/>
                  <a:pt x="925" y="1755"/>
                </a:cubicBezTo>
                <a:cubicBezTo>
                  <a:pt x="887" y="1745"/>
                  <a:pt x="890" y="1796"/>
                  <a:pt x="877" y="1819"/>
                </a:cubicBezTo>
                <a:cubicBezTo>
                  <a:pt x="891" y="1824"/>
                  <a:pt x="904" y="1818"/>
                  <a:pt x="910" y="1811"/>
                </a:cubicBezTo>
                <a:cubicBezTo>
                  <a:pt x="917" y="1811"/>
                  <a:pt x="924" y="1812"/>
                  <a:pt x="926" y="1807"/>
                </a:cubicBezTo>
                <a:cubicBezTo>
                  <a:pt x="923" y="1798"/>
                  <a:pt x="919" y="1790"/>
                  <a:pt x="916" y="1781"/>
                </a:cubicBezTo>
                <a:cubicBezTo>
                  <a:pt x="903" y="1781"/>
                  <a:pt x="909" y="1793"/>
                  <a:pt x="908" y="1799"/>
                </a:cubicBezTo>
                <a:cubicBezTo>
                  <a:pt x="896" y="1794"/>
                  <a:pt x="904" y="1772"/>
                  <a:pt x="916" y="1773"/>
                </a:cubicBezTo>
                <a:close/>
                <a:moveTo>
                  <a:pt x="920" y="1704"/>
                </a:moveTo>
                <a:cubicBezTo>
                  <a:pt x="952" y="1702"/>
                  <a:pt x="934" y="1668"/>
                  <a:pt x="917" y="1664"/>
                </a:cubicBezTo>
                <a:cubicBezTo>
                  <a:pt x="916" y="1652"/>
                  <a:pt x="903" y="1644"/>
                  <a:pt x="893" y="1649"/>
                </a:cubicBezTo>
                <a:cubicBezTo>
                  <a:pt x="903" y="1664"/>
                  <a:pt x="891" y="1688"/>
                  <a:pt x="894" y="1709"/>
                </a:cubicBezTo>
                <a:cubicBezTo>
                  <a:pt x="897" y="1726"/>
                  <a:pt x="904" y="1738"/>
                  <a:pt x="920" y="1743"/>
                </a:cubicBezTo>
                <a:cubicBezTo>
                  <a:pt x="916" y="1734"/>
                  <a:pt x="919" y="1722"/>
                  <a:pt x="923" y="1714"/>
                </a:cubicBezTo>
                <a:cubicBezTo>
                  <a:pt x="914" y="1710"/>
                  <a:pt x="899" y="1688"/>
                  <a:pt x="920" y="1686"/>
                </a:cubicBezTo>
                <a:cubicBezTo>
                  <a:pt x="921" y="1692"/>
                  <a:pt x="915" y="1691"/>
                  <a:pt x="916" y="1697"/>
                </a:cubicBezTo>
                <a:cubicBezTo>
                  <a:pt x="918" y="1699"/>
                  <a:pt x="919" y="1702"/>
                  <a:pt x="920" y="1704"/>
                </a:cubicBezTo>
                <a:close/>
                <a:moveTo>
                  <a:pt x="937" y="141"/>
                </a:moveTo>
                <a:cubicBezTo>
                  <a:pt x="937" y="136"/>
                  <a:pt x="932" y="126"/>
                  <a:pt x="928" y="121"/>
                </a:cubicBezTo>
                <a:cubicBezTo>
                  <a:pt x="909" y="126"/>
                  <a:pt x="904" y="95"/>
                  <a:pt x="923" y="101"/>
                </a:cubicBezTo>
                <a:cubicBezTo>
                  <a:pt x="922" y="105"/>
                  <a:pt x="916" y="103"/>
                  <a:pt x="915" y="107"/>
                </a:cubicBezTo>
                <a:cubicBezTo>
                  <a:pt x="914" y="116"/>
                  <a:pt x="921" y="117"/>
                  <a:pt x="931" y="116"/>
                </a:cubicBezTo>
                <a:cubicBezTo>
                  <a:pt x="950" y="105"/>
                  <a:pt x="941" y="73"/>
                  <a:pt x="915" y="84"/>
                </a:cubicBezTo>
                <a:cubicBezTo>
                  <a:pt x="907" y="77"/>
                  <a:pt x="885" y="67"/>
                  <a:pt x="877" y="80"/>
                </a:cubicBezTo>
                <a:cubicBezTo>
                  <a:pt x="898" y="99"/>
                  <a:pt x="896" y="150"/>
                  <a:pt x="937" y="141"/>
                </a:cubicBezTo>
                <a:close/>
                <a:moveTo>
                  <a:pt x="935" y="215"/>
                </a:moveTo>
                <a:cubicBezTo>
                  <a:pt x="915" y="212"/>
                  <a:pt x="924" y="186"/>
                  <a:pt x="943" y="190"/>
                </a:cubicBezTo>
                <a:cubicBezTo>
                  <a:pt x="939" y="177"/>
                  <a:pt x="931" y="167"/>
                  <a:pt x="930" y="152"/>
                </a:cubicBezTo>
                <a:cubicBezTo>
                  <a:pt x="911" y="159"/>
                  <a:pt x="899" y="172"/>
                  <a:pt x="897" y="192"/>
                </a:cubicBezTo>
                <a:cubicBezTo>
                  <a:pt x="896" y="210"/>
                  <a:pt x="909" y="231"/>
                  <a:pt x="901" y="251"/>
                </a:cubicBezTo>
                <a:cubicBezTo>
                  <a:pt x="915" y="254"/>
                  <a:pt x="925" y="245"/>
                  <a:pt x="931" y="237"/>
                </a:cubicBezTo>
                <a:cubicBezTo>
                  <a:pt x="964" y="236"/>
                  <a:pt x="954" y="178"/>
                  <a:pt x="928" y="201"/>
                </a:cubicBezTo>
                <a:cubicBezTo>
                  <a:pt x="928" y="208"/>
                  <a:pt x="935" y="209"/>
                  <a:pt x="935" y="215"/>
                </a:cubicBezTo>
                <a:close/>
                <a:moveTo>
                  <a:pt x="965" y="1748"/>
                </a:moveTo>
                <a:cubicBezTo>
                  <a:pt x="991" y="1736"/>
                  <a:pt x="965" y="1701"/>
                  <a:pt x="951" y="1693"/>
                </a:cubicBezTo>
                <a:cubicBezTo>
                  <a:pt x="933" y="1701"/>
                  <a:pt x="911" y="1739"/>
                  <a:pt x="941" y="1750"/>
                </a:cubicBezTo>
                <a:cubicBezTo>
                  <a:pt x="947" y="1747"/>
                  <a:pt x="955" y="1747"/>
                  <a:pt x="960" y="1742"/>
                </a:cubicBezTo>
                <a:cubicBezTo>
                  <a:pt x="961" y="1735"/>
                  <a:pt x="957" y="1732"/>
                  <a:pt x="955" y="1728"/>
                </a:cubicBezTo>
                <a:cubicBezTo>
                  <a:pt x="948" y="1726"/>
                  <a:pt x="944" y="1734"/>
                  <a:pt x="942" y="1729"/>
                </a:cubicBezTo>
                <a:cubicBezTo>
                  <a:pt x="952" y="1712"/>
                  <a:pt x="971" y="1732"/>
                  <a:pt x="965" y="1748"/>
                </a:cubicBezTo>
                <a:close/>
                <a:moveTo>
                  <a:pt x="960" y="1682"/>
                </a:moveTo>
                <a:cubicBezTo>
                  <a:pt x="962" y="1674"/>
                  <a:pt x="970" y="1670"/>
                  <a:pt x="973" y="1663"/>
                </a:cubicBezTo>
                <a:cubicBezTo>
                  <a:pt x="965" y="1650"/>
                  <a:pt x="934" y="1642"/>
                  <a:pt x="927" y="1662"/>
                </a:cubicBezTo>
                <a:cubicBezTo>
                  <a:pt x="934" y="1669"/>
                  <a:pt x="942" y="1674"/>
                  <a:pt x="945" y="1686"/>
                </a:cubicBezTo>
                <a:cubicBezTo>
                  <a:pt x="952" y="1686"/>
                  <a:pt x="951" y="1678"/>
                  <a:pt x="960" y="1682"/>
                </a:cubicBezTo>
                <a:close/>
                <a:moveTo>
                  <a:pt x="961" y="254"/>
                </a:moveTo>
                <a:cubicBezTo>
                  <a:pt x="968" y="249"/>
                  <a:pt x="979" y="249"/>
                  <a:pt x="983" y="241"/>
                </a:cubicBezTo>
                <a:cubicBezTo>
                  <a:pt x="973" y="232"/>
                  <a:pt x="962" y="225"/>
                  <a:pt x="963" y="206"/>
                </a:cubicBezTo>
                <a:cubicBezTo>
                  <a:pt x="961" y="206"/>
                  <a:pt x="961" y="204"/>
                  <a:pt x="960" y="205"/>
                </a:cubicBezTo>
                <a:cubicBezTo>
                  <a:pt x="959" y="222"/>
                  <a:pt x="950" y="231"/>
                  <a:pt x="941" y="241"/>
                </a:cubicBezTo>
                <a:cubicBezTo>
                  <a:pt x="946" y="247"/>
                  <a:pt x="954" y="250"/>
                  <a:pt x="961" y="254"/>
                </a:cubicBezTo>
                <a:close/>
                <a:moveTo>
                  <a:pt x="950" y="1817"/>
                </a:moveTo>
                <a:cubicBezTo>
                  <a:pt x="963" y="1817"/>
                  <a:pt x="978" y="1787"/>
                  <a:pt x="977" y="1774"/>
                </a:cubicBezTo>
                <a:cubicBezTo>
                  <a:pt x="975" y="1741"/>
                  <a:pt x="924" y="1758"/>
                  <a:pt x="947" y="1776"/>
                </a:cubicBezTo>
                <a:cubicBezTo>
                  <a:pt x="951" y="1781"/>
                  <a:pt x="956" y="1770"/>
                  <a:pt x="958" y="1776"/>
                </a:cubicBezTo>
                <a:cubicBezTo>
                  <a:pt x="944" y="1791"/>
                  <a:pt x="933" y="1773"/>
                  <a:pt x="933" y="1760"/>
                </a:cubicBezTo>
                <a:cubicBezTo>
                  <a:pt x="908" y="1768"/>
                  <a:pt x="936" y="1817"/>
                  <a:pt x="950" y="1817"/>
                </a:cubicBezTo>
                <a:close/>
                <a:moveTo>
                  <a:pt x="979" y="139"/>
                </a:moveTo>
                <a:cubicBezTo>
                  <a:pt x="1004" y="131"/>
                  <a:pt x="982" y="90"/>
                  <a:pt x="964" y="86"/>
                </a:cubicBezTo>
                <a:cubicBezTo>
                  <a:pt x="953" y="97"/>
                  <a:pt x="928" y="112"/>
                  <a:pt x="940" y="133"/>
                </a:cubicBezTo>
                <a:cubicBezTo>
                  <a:pt x="953" y="156"/>
                  <a:pt x="994" y="124"/>
                  <a:pt x="963" y="115"/>
                </a:cubicBezTo>
                <a:cubicBezTo>
                  <a:pt x="958" y="116"/>
                  <a:pt x="958" y="122"/>
                  <a:pt x="955" y="125"/>
                </a:cubicBezTo>
                <a:cubicBezTo>
                  <a:pt x="954" y="123"/>
                  <a:pt x="952" y="122"/>
                  <a:pt x="951" y="120"/>
                </a:cubicBezTo>
                <a:cubicBezTo>
                  <a:pt x="961" y="103"/>
                  <a:pt x="986" y="115"/>
                  <a:pt x="979" y="139"/>
                </a:cubicBezTo>
                <a:close/>
                <a:moveTo>
                  <a:pt x="991" y="167"/>
                </a:moveTo>
                <a:cubicBezTo>
                  <a:pt x="993" y="130"/>
                  <a:pt x="942" y="148"/>
                  <a:pt x="963" y="170"/>
                </a:cubicBezTo>
                <a:cubicBezTo>
                  <a:pt x="970" y="171"/>
                  <a:pt x="972" y="164"/>
                  <a:pt x="977" y="167"/>
                </a:cubicBezTo>
                <a:cubicBezTo>
                  <a:pt x="974" y="173"/>
                  <a:pt x="968" y="177"/>
                  <a:pt x="962" y="176"/>
                </a:cubicBezTo>
                <a:cubicBezTo>
                  <a:pt x="949" y="174"/>
                  <a:pt x="953" y="156"/>
                  <a:pt x="954" y="147"/>
                </a:cubicBezTo>
                <a:cubicBezTo>
                  <a:pt x="921" y="150"/>
                  <a:pt x="948" y="194"/>
                  <a:pt x="965" y="199"/>
                </a:cubicBezTo>
                <a:cubicBezTo>
                  <a:pt x="976" y="192"/>
                  <a:pt x="989" y="182"/>
                  <a:pt x="991" y="167"/>
                </a:cubicBezTo>
                <a:close/>
                <a:moveTo>
                  <a:pt x="1012" y="1709"/>
                </a:moveTo>
                <a:cubicBezTo>
                  <a:pt x="1015" y="1691"/>
                  <a:pt x="1007" y="1671"/>
                  <a:pt x="1015" y="1655"/>
                </a:cubicBezTo>
                <a:cubicBezTo>
                  <a:pt x="1003" y="1644"/>
                  <a:pt x="990" y="1659"/>
                  <a:pt x="984" y="1665"/>
                </a:cubicBezTo>
                <a:cubicBezTo>
                  <a:pt x="978" y="1670"/>
                  <a:pt x="971" y="1671"/>
                  <a:pt x="969" y="1675"/>
                </a:cubicBezTo>
                <a:cubicBezTo>
                  <a:pt x="958" y="1692"/>
                  <a:pt x="975" y="1709"/>
                  <a:pt x="985" y="1695"/>
                </a:cubicBezTo>
                <a:cubicBezTo>
                  <a:pt x="986" y="1689"/>
                  <a:pt x="978" y="1688"/>
                  <a:pt x="981" y="1685"/>
                </a:cubicBezTo>
                <a:cubicBezTo>
                  <a:pt x="999" y="1689"/>
                  <a:pt x="984" y="1706"/>
                  <a:pt x="976" y="1709"/>
                </a:cubicBezTo>
                <a:cubicBezTo>
                  <a:pt x="980" y="1718"/>
                  <a:pt x="984" y="1732"/>
                  <a:pt x="979" y="1744"/>
                </a:cubicBezTo>
                <a:cubicBezTo>
                  <a:pt x="995" y="1743"/>
                  <a:pt x="1010" y="1728"/>
                  <a:pt x="1012" y="1709"/>
                </a:cubicBezTo>
                <a:close/>
                <a:moveTo>
                  <a:pt x="1019" y="251"/>
                </a:moveTo>
                <a:cubicBezTo>
                  <a:pt x="1016" y="218"/>
                  <a:pt x="1036" y="163"/>
                  <a:pt x="997" y="154"/>
                </a:cubicBezTo>
                <a:cubicBezTo>
                  <a:pt x="997" y="171"/>
                  <a:pt x="990" y="181"/>
                  <a:pt x="985" y="193"/>
                </a:cubicBezTo>
                <a:cubicBezTo>
                  <a:pt x="998" y="193"/>
                  <a:pt x="1005" y="215"/>
                  <a:pt x="988" y="216"/>
                </a:cubicBezTo>
                <a:cubicBezTo>
                  <a:pt x="989" y="211"/>
                  <a:pt x="995" y="212"/>
                  <a:pt x="994" y="206"/>
                </a:cubicBezTo>
                <a:cubicBezTo>
                  <a:pt x="992" y="205"/>
                  <a:pt x="992" y="203"/>
                  <a:pt x="992" y="201"/>
                </a:cubicBezTo>
                <a:cubicBezTo>
                  <a:pt x="976" y="193"/>
                  <a:pt x="963" y="211"/>
                  <a:pt x="971" y="225"/>
                </a:cubicBezTo>
                <a:cubicBezTo>
                  <a:pt x="974" y="231"/>
                  <a:pt x="984" y="230"/>
                  <a:pt x="994" y="238"/>
                </a:cubicBezTo>
                <a:cubicBezTo>
                  <a:pt x="998" y="241"/>
                  <a:pt x="998" y="246"/>
                  <a:pt x="1001" y="248"/>
                </a:cubicBezTo>
                <a:cubicBezTo>
                  <a:pt x="1006" y="251"/>
                  <a:pt x="1017" y="253"/>
                  <a:pt x="1019" y="251"/>
                </a:cubicBezTo>
                <a:close/>
                <a:moveTo>
                  <a:pt x="1003" y="1813"/>
                </a:moveTo>
                <a:cubicBezTo>
                  <a:pt x="1010" y="1816"/>
                  <a:pt x="1020" y="1820"/>
                  <a:pt x="1030" y="1817"/>
                </a:cubicBezTo>
                <a:cubicBezTo>
                  <a:pt x="1018" y="1792"/>
                  <a:pt x="1009" y="1753"/>
                  <a:pt x="977" y="1756"/>
                </a:cubicBezTo>
                <a:cubicBezTo>
                  <a:pt x="979" y="1762"/>
                  <a:pt x="982" y="1768"/>
                  <a:pt x="983" y="1776"/>
                </a:cubicBezTo>
                <a:cubicBezTo>
                  <a:pt x="992" y="1778"/>
                  <a:pt x="1004" y="1782"/>
                  <a:pt x="999" y="1795"/>
                </a:cubicBezTo>
                <a:cubicBezTo>
                  <a:pt x="993" y="1791"/>
                  <a:pt x="995" y="1784"/>
                  <a:pt x="987" y="1783"/>
                </a:cubicBezTo>
                <a:cubicBezTo>
                  <a:pt x="981" y="1783"/>
                  <a:pt x="972" y="1796"/>
                  <a:pt x="973" y="1804"/>
                </a:cubicBezTo>
                <a:cubicBezTo>
                  <a:pt x="975" y="1817"/>
                  <a:pt x="989" y="1818"/>
                  <a:pt x="1003" y="1813"/>
                </a:cubicBezTo>
                <a:close/>
                <a:moveTo>
                  <a:pt x="1042" y="75"/>
                </a:moveTo>
                <a:cubicBezTo>
                  <a:pt x="1027" y="70"/>
                  <a:pt x="1017" y="80"/>
                  <a:pt x="1009" y="85"/>
                </a:cubicBezTo>
                <a:cubicBezTo>
                  <a:pt x="1000" y="79"/>
                  <a:pt x="987" y="86"/>
                  <a:pt x="984" y="95"/>
                </a:cubicBezTo>
                <a:cubicBezTo>
                  <a:pt x="992" y="102"/>
                  <a:pt x="993" y="116"/>
                  <a:pt x="1003" y="121"/>
                </a:cubicBezTo>
                <a:cubicBezTo>
                  <a:pt x="1006" y="118"/>
                  <a:pt x="1010" y="116"/>
                  <a:pt x="1012" y="114"/>
                </a:cubicBezTo>
                <a:cubicBezTo>
                  <a:pt x="1013" y="109"/>
                  <a:pt x="1012" y="105"/>
                  <a:pt x="1011" y="101"/>
                </a:cubicBezTo>
                <a:cubicBezTo>
                  <a:pt x="1031" y="122"/>
                  <a:pt x="989" y="122"/>
                  <a:pt x="991" y="143"/>
                </a:cubicBezTo>
                <a:cubicBezTo>
                  <a:pt x="1029" y="146"/>
                  <a:pt x="1035" y="107"/>
                  <a:pt x="1042" y="75"/>
                </a:cubicBezTo>
                <a:close/>
                <a:moveTo>
                  <a:pt x="1040" y="1716"/>
                </a:moveTo>
                <a:cubicBezTo>
                  <a:pt x="1043" y="1712"/>
                  <a:pt x="1044" y="1705"/>
                  <a:pt x="1046" y="1699"/>
                </a:cubicBezTo>
                <a:cubicBezTo>
                  <a:pt x="1041" y="1695"/>
                  <a:pt x="1027" y="1683"/>
                  <a:pt x="1020" y="1691"/>
                </a:cubicBezTo>
                <a:cubicBezTo>
                  <a:pt x="1019" y="1697"/>
                  <a:pt x="1019" y="1704"/>
                  <a:pt x="1018" y="1711"/>
                </a:cubicBezTo>
                <a:cubicBezTo>
                  <a:pt x="1023" y="1715"/>
                  <a:pt x="1034" y="1717"/>
                  <a:pt x="1040" y="1716"/>
                </a:cubicBezTo>
                <a:close/>
                <a:moveTo>
                  <a:pt x="1050" y="1782"/>
                </a:moveTo>
                <a:cubicBezTo>
                  <a:pt x="1051" y="1777"/>
                  <a:pt x="1047" y="1776"/>
                  <a:pt x="1046" y="1772"/>
                </a:cubicBezTo>
                <a:cubicBezTo>
                  <a:pt x="1035" y="1771"/>
                  <a:pt x="1028" y="1774"/>
                  <a:pt x="1019" y="1775"/>
                </a:cubicBezTo>
                <a:cubicBezTo>
                  <a:pt x="1019" y="1781"/>
                  <a:pt x="1023" y="1783"/>
                  <a:pt x="1025" y="1787"/>
                </a:cubicBezTo>
                <a:cubicBezTo>
                  <a:pt x="1036" y="1787"/>
                  <a:pt x="1045" y="1786"/>
                  <a:pt x="1050" y="1782"/>
                </a:cubicBezTo>
                <a:close/>
                <a:moveTo>
                  <a:pt x="1053" y="203"/>
                </a:moveTo>
                <a:cubicBezTo>
                  <a:pt x="1054" y="184"/>
                  <a:pt x="1022" y="181"/>
                  <a:pt x="1030" y="205"/>
                </a:cubicBezTo>
                <a:cubicBezTo>
                  <a:pt x="1037" y="207"/>
                  <a:pt x="1047" y="208"/>
                  <a:pt x="1053" y="203"/>
                </a:cubicBezTo>
                <a:close/>
                <a:moveTo>
                  <a:pt x="1061" y="110"/>
                </a:moveTo>
                <a:cubicBezTo>
                  <a:pt x="1049" y="106"/>
                  <a:pt x="1032" y="114"/>
                  <a:pt x="1033" y="130"/>
                </a:cubicBezTo>
                <a:cubicBezTo>
                  <a:pt x="1050" y="132"/>
                  <a:pt x="1058" y="125"/>
                  <a:pt x="1061" y="110"/>
                </a:cubicBezTo>
                <a:close/>
                <a:moveTo>
                  <a:pt x="1045" y="1760"/>
                </a:moveTo>
                <a:cubicBezTo>
                  <a:pt x="1056" y="1753"/>
                  <a:pt x="1075" y="1748"/>
                  <a:pt x="1072" y="1734"/>
                </a:cubicBezTo>
                <a:cubicBezTo>
                  <a:pt x="1053" y="1734"/>
                  <a:pt x="1041" y="1718"/>
                  <a:pt x="1016" y="1720"/>
                </a:cubicBezTo>
                <a:cubicBezTo>
                  <a:pt x="1011" y="1726"/>
                  <a:pt x="1007" y="1733"/>
                  <a:pt x="1003" y="1740"/>
                </a:cubicBezTo>
                <a:cubicBezTo>
                  <a:pt x="999" y="1742"/>
                  <a:pt x="993" y="1744"/>
                  <a:pt x="992" y="1750"/>
                </a:cubicBezTo>
                <a:cubicBezTo>
                  <a:pt x="994" y="1754"/>
                  <a:pt x="997" y="1756"/>
                  <a:pt x="1003" y="1756"/>
                </a:cubicBezTo>
                <a:cubicBezTo>
                  <a:pt x="1005" y="1743"/>
                  <a:pt x="1033" y="1732"/>
                  <a:pt x="1028" y="1751"/>
                </a:cubicBezTo>
                <a:cubicBezTo>
                  <a:pt x="1023" y="1751"/>
                  <a:pt x="1026" y="1743"/>
                  <a:pt x="1019" y="1744"/>
                </a:cubicBezTo>
                <a:cubicBezTo>
                  <a:pt x="1017" y="1745"/>
                  <a:pt x="1016" y="1747"/>
                  <a:pt x="1014" y="1747"/>
                </a:cubicBezTo>
                <a:cubicBezTo>
                  <a:pt x="1009" y="1763"/>
                  <a:pt x="1020" y="1773"/>
                  <a:pt x="1034" y="1770"/>
                </a:cubicBezTo>
                <a:cubicBezTo>
                  <a:pt x="1038" y="1769"/>
                  <a:pt x="1041" y="1763"/>
                  <a:pt x="1045" y="1760"/>
                </a:cubicBezTo>
                <a:close/>
                <a:moveTo>
                  <a:pt x="1081" y="1812"/>
                </a:moveTo>
                <a:cubicBezTo>
                  <a:pt x="1089" y="1799"/>
                  <a:pt x="1075" y="1778"/>
                  <a:pt x="1062" y="1794"/>
                </a:cubicBezTo>
                <a:cubicBezTo>
                  <a:pt x="1061" y="1798"/>
                  <a:pt x="1062" y="1803"/>
                  <a:pt x="1057" y="1805"/>
                </a:cubicBezTo>
                <a:cubicBezTo>
                  <a:pt x="1046" y="1804"/>
                  <a:pt x="1040" y="1792"/>
                  <a:pt x="1030" y="1794"/>
                </a:cubicBezTo>
                <a:cubicBezTo>
                  <a:pt x="1021" y="1818"/>
                  <a:pt x="1071" y="1830"/>
                  <a:pt x="1081" y="1812"/>
                </a:cubicBezTo>
                <a:close/>
                <a:moveTo>
                  <a:pt x="1084" y="163"/>
                </a:moveTo>
                <a:cubicBezTo>
                  <a:pt x="1084" y="149"/>
                  <a:pt x="1073" y="144"/>
                  <a:pt x="1061" y="143"/>
                </a:cubicBezTo>
                <a:cubicBezTo>
                  <a:pt x="1055" y="132"/>
                  <a:pt x="1030" y="128"/>
                  <a:pt x="1024" y="140"/>
                </a:cubicBezTo>
                <a:cubicBezTo>
                  <a:pt x="1020" y="148"/>
                  <a:pt x="1024" y="164"/>
                  <a:pt x="1039" y="159"/>
                </a:cubicBezTo>
                <a:cubicBezTo>
                  <a:pt x="1041" y="155"/>
                  <a:pt x="1037" y="152"/>
                  <a:pt x="1040" y="148"/>
                </a:cubicBezTo>
                <a:cubicBezTo>
                  <a:pt x="1049" y="157"/>
                  <a:pt x="1039" y="166"/>
                  <a:pt x="1032" y="166"/>
                </a:cubicBezTo>
                <a:cubicBezTo>
                  <a:pt x="1020" y="165"/>
                  <a:pt x="1019" y="151"/>
                  <a:pt x="1017" y="141"/>
                </a:cubicBezTo>
                <a:cubicBezTo>
                  <a:pt x="1011" y="142"/>
                  <a:pt x="1006" y="144"/>
                  <a:pt x="1004" y="149"/>
                </a:cubicBezTo>
                <a:cubicBezTo>
                  <a:pt x="1016" y="158"/>
                  <a:pt x="1024" y="170"/>
                  <a:pt x="1030" y="184"/>
                </a:cubicBezTo>
                <a:cubicBezTo>
                  <a:pt x="1053" y="182"/>
                  <a:pt x="1062" y="166"/>
                  <a:pt x="1084" y="163"/>
                </a:cubicBezTo>
                <a:close/>
                <a:moveTo>
                  <a:pt x="1094" y="101"/>
                </a:moveTo>
                <a:cubicBezTo>
                  <a:pt x="1100" y="70"/>
                  <a:pt x="1058" y="67"/>
                  <a:pt x="1046" y="84"/>
                </a:cubicBezTo>
                <a:cubicBezTo>
                  <a:pt x="1046" y="93"/>
                  <a:pt x="1036" y="97"/>
                  <a:pt x="1041" y="106"/>
                </a:cubicBezTo>
                <a:cubicBezTo>
                  <a:pt x="1056" y="105"/>
                  <a:pt x="1057" y="86"/>
                  <a:pt x="1073" y="91"/>
                </a:cubicBezTo>
                <a:cubicBezTo>
                  <a:pt x="1075" y="97"/>
                  <a:pt x="1075" y="105"/>
                  <a:pt x="1080" y="107"/>
                </a:cubicBezTo>
                <a:cubicBezTo>
                  <a:pt x="1088" y="108"/>
                  <a:pt x="1090" y="104"/>
                  <a:pt x="1094" y="101"/>
                </a:cubicBezTo>
                <a:close/>
                <a:moveTo>
                  <a:pt x="1139" y="1736"/>
                </a:moveTo>
                <a:cubicBezTo>
                  <a:pt x="1127" y="1728"/>
                  <a:pt x="1107" y="1744"/>
                  <a:pt x="1109" y="1756"/>
                </a:cubicBezTo>
                <a:cubicBezTo>
                  <a:pt x="1116" y="1757"/>
                  <a:pt x="1118" y="1749"/>
                  <a:pt x="1123" y="1745"/>
                </a:cubicBezTo>
                <a:cubicBezTo>
                  <a:pt x="1128" y="1742"/>
                  <a:pt x="1136" y="1743"/>
                  <a:pt x="1139" y="1736"/>
                </a:cubicBezTo>
                <a:close/>
                <a:moveTo>
                  <a:pt x="1151" y="1709"/>
                </a:moveTo>
                <a:cubicBezTo>
                  <a:pt x="1129" y="1704"/>
                  <a:pt x="1103" y="1712"/>
                  <a:pt x="1091" y="1726"/>
                </a:cubicBezTo>
                <a:cubicBezTo>
                  <a:pt x="1083" y="1734"/>
                  <a:pt x="1076" y="1752"/>
                  <a:pt x="1078" y="1766"/>
                </a:cubicBezTo>
                <a:cubicBezTo>
                  <a:pt x="1080" y="1780"/>
                  <a:pt x="1099" y="1799"/>
                  <a:pt x="1120" y="1793"/>
                </a:cubicBezTo>
                <a:cubicBezTo>
                  <a:pt x="1125" y="1791"/>
                  <a:pt x="1130" y="1787"/>
                  <a:pt x="1131" y="1780"/>
                </a:cubicBezTo>
                <a:cubicBezTo>
                  <a:pt x="1133" y="1760"/>
                  <a:pt x="1114" y="1760"/>
                  <a:pt x="1103" y="1763"/>
                </a:cubicBezTo>
                <a:cubicBezTo>
                  <a:pt x="1098" y="1724"/>
                  <a:pt x="1146" y="1738"/>
                  <a:pt x="1151" y="1709"/>
                </a:cubicBezTo>
                <a:close/>
                <a:moveTo>
                  <a:pt x="1123" y="140"/>
                </a:moveTo>
                <a:cubicBezTo>
                  <a:pt x="1121" y="154"/>
                  <a:pt x="1135" y="167"/>
                  <a:pt x="1148" y="166"/>
                </a:cubicBezTo>
                <a:cubicBezTo>
                  <a:pt x="1145" y="153"/>
                  <a:pt x="1129" y="153"/>
                  <a:pt x="1126" y="140"/>
                </a:cubicBezTo>
                <a:lnTo>
                  <a:pt x="1123" y="140"/>
                </a:lnTo>
                <a:close/>
                <a:moveTo>
                  <a:pt x="1161" y="193"/>
                </a:moveTo>
                <a:cubicBezTo>
                  <a:pt x="1161" y="165"/>
                  <a:pt x="1104" y="164"/>
                  <a:pt x="1122" y="131"/>
                </a:cubicBezTo>
                <a:cubicBezTo>
                  <a:pt x="1127" y="131"/>
                  <a:pt x="1128" y="134"/>
                  <a:pt x="1134" y="133"/>
                </a:cubicBezTo>
                <a:cubicBezTo>
                  <a:pt x="1153" y="127"/>
                  <a:pt x="1143" y="101"/>
                  <a:pt x="1125" y="101"/>
                </a:cubicBezTo>
                <a:cubicBezTo>
                  <a:pt x="1111" y="101"/>
                  <a:pt x="1093" y="118"/>
                  <a:pt x="1095" y="138"/>
                </a:cubicBezTo>
                <a:cubicBezTo>
                  <a:pt x="1096" y="145"/>
                  <a:pt x="1101" y="156"/>
                  <a:pt x="1105" y="162"/>
                </a:cubicBezTo>
                <a:cubicBezTo>
                  <a:pt x="1116" y="178"/>
                  <a:pt x="1135" y="190"/>
                  <a:pt x="1161" y="193"/>
                </a:cubicBezTo>
                <a:close/>
                <a:moveTo>
                  <a:pt x="1149" y="1655"/>
                </a:moveTo>
                <a:cubicBezTo>
                  <a:pt x="1157" y="1647"/>
                  <a:pt x="1174" y="1643"/>
                  <a:pt x="1171" y="1628"/>
                </a:cubicBezTo>
                <a:cubicBezTo>
                  <a:pt x="1164" y="1629"/>
                  <a:pt x="1160" y="1635"/>
                  <a:pt x="1150" y="1635"/>
                </a:cubicBezTo>
                <a:cubicBezTo>
                  <a:pt x="1143" y="1636"/>
                  <a:pt x="1135" y="1631"/>
                  <a:pt x="1125" y="1632"/>
                </a:cubicBezTo>
                <a:cubicBezTo>
                  <a:pt x="1107" y="1633"/>
                  <a:pt x="1103" y="1651"/>
                  <a:pt x="1118" y="1656"/>
                </a:cubicBezTo>
                <a:cubicBezTo>
                  <a:pt x="1124" y="1656"/>
                  <a:pt x="1124" y="1650"/>
                  <a:pt x="1130" y="1650"/>
                </a:cubicBezTo>
                <a:cubicBezTo>
                  <a:pt x="1136" y="1666"/>
                  <a:pt x="1121" y="1676"/>
                  <a:pt x="1105" y="1672"/>
                </a:cubicBezTo>
                <a:cubicBezTo>
                  <a:pt x="1096" y="1670"/>
                  <a:pt x="1086" y="1648"/>
                  <a:pt x="1070" y="1655"/>
                </a:cubicBezTo>
                <a:cubicBezTo>
                  <a:pt x="1069" y="1633"/>
                  <a:pt x="1026" y="1628"/>
                  <a:pt x="1032" y="1656"/>
                </a:cubicBezTo>
                <a:cubicBezTo>
                  <a:pt x="1039" y="1662"/>
                  <a:pt x="1045" y="1655"/>
                  <a:pt x="1050" y="1652"/>
                </a:cubicBezTo>
                <a:cubicBezTo>
                  <a:pt x="1051" y="1655"/>
                  <a:pt x="1054" y="1656"/>
                  <a:pt x="1054" y="1659"/>
                </a:cubicBezTo>
                <a:cubicBezTo>
                  <a:pt x="1050" y="1669"/>
                  <a:pt x="1037" y="1671"/>
                  <a:pt x="1034" y="1682"/>
                </a:cubicBezTo>
                <a:cubicBezTo>
                  <a:pt x="1036" y="1686"/>
                  <a:pt x="1039" y="1688"/>
                  <a:pt x="1042" y="1690"/>
                </a:cubicBezTo>
                <a:cubicBezTo>
                  <a:pt x="1050" y="1687"/>
                  <a:pt x="1063" y="1669"/>
                  <a:pt x="1079" y="1673"/>
                </a:cubicBezTo>
                <a:cubicBezTo>
                  <a:pt x="1087" y="1675"/>
                  <a:pt x="1094" y="1688"/>
                  <a:pt x="1086" y="1695"/>
                </a:cubicBezTo>
                <a:cubicBezTo>
                  <a:pt x="1081" y="1695"/>
                  <a:pt x="1075" y="1694"/>
                  <a:pt x="1071" y="1696"/>
                </a:cubicBezTo>
                <a:cubicBezTo>
                  <a:pt x="1067" y="1710"/>
                  <a:pt x="1078" y="1715"/>
                  <a:pt x="1089" y="1712"/>
                </a:cubicBezTo>
                <a:cubicBezTo>
                  <a:pt x="1099" y="1710"/>
                  <a:pt x="1104" y="1695"/>
                  <a:pt x="1109" y="1690"/>
                </a:cubicBezTo>
                <a:cubicBezTo>
                  <a:pt x="1135" y="1691"/>
                  <a:pt x="1144" y="1675"/>
                  <a:pt x="1149" y="1655"/>
                </a:cubicBezTo>
                <a:close/>
                <a:moveTo>
                  <a:pt x="1138" y="1825"/>
                </a:moveTo>
                <a:cubicBezTo>
                  <a:pt x="1163" y="1817"/>
                  <a:pt x="1201" y="1781"/>
                  <a:pt x="1179" y="1752"/>
                </a:cubicBezTo>
                <a:cubicBezTo>
                  <a:pt x="1182" y="1787"/>
                  <a:pt x="1164" y="1807"/>
                  <a:pt x="1136" y="1814"/>
                </a:cubicBezTo>
                <a:cubicBezTo>
                  <a:pt x="1117" y="1820"/>
                  <a:pt x="1090" y="1823"/>
                  <a:pt x="1066" y="1827"/>
                </a:cubicBezTo>
                <a:cubicBezTo>
                  <a:pt x="984" y="1840"/>
                  <a:pt x="876" y="1834"/>
                  <a:pt x="801" y="1822"/>
                </a:cubicBezTo>
                <a:cubicBezTo>
                  <a:pt x="792" y="1821"/>
                  <a:pt x="778" y="1818"/>
                  <a:pt x="766" y="1816"/>
                </a:cubicBezTo>
                <a:cubicBezTo>
                  <a:pt x="742" y="1810"/>
                  <a:pt x="716" y="1803"/>
                  <a:pt x="716" y="1778"/>
                </a:cubicBezTo>
                <a:cubicBezTo>
                  <a:pt x="716" y="1769"/>
                  <a:pt x="724" y="1760"/>
                  <a:pt x="719" y="1752"/>
                </a:cubicBezTo>
                <a:lnTo>
                  <a:pt x="717" y="1752"/>
                </a:lnTo>
                <a:cubicBezTo>
                  <a:pt x="700" y="1767"/>
                  <a:pt x="712" y="1800"/>
                  <a:pt x="726" y="1811"/>
                </a:cubicBezTo>
                <a:cubicBezTo>
                  <a:pt x="741" y="1822"/>
                  <a:pt x="775" y="1826"/>
                  <a:pt x="803" y="1830"/>
                </a:cubicBezTo>
                <a:cubicBezTo>
                  <a:pt x="832" y="1835"/>
                  <a:pt x="862" y="1840"/>
                  <a:pt x="888" y="1842"/>
                </a:cubicBezTo>
                <a:cubicBezTo>
                  <a:pt x="955" y="1846"/>
                  <a:pt x="1021" y="1844"/>
                  <a:pt x="1074" y="1836"/>
                </a:cubicBezTo>
                <a:cubicBezTo>
                  <a:pt x="1090" y="1834"/>
                  <a:pt x="1121" y="1830"/>
                  <a:pt x="1138" y="1825"/>
                </a:cubicBezTo>
                <a:close/>
                <a:moveTo>
                  <a:pt x="1154" y="265"/>
                </a:moveTo>
                <a:cubicBezTo>
                  <a:pt x="1169" y="268"/>
                  <a:pt x="1174" y="292"/>
                  <a:pt x="1186" y="284"/>
                </a:cubicBezTo>
                <a:cubicBezTo>
                  <a:pt x="1183" y="277"/>
                  <a:pt x="1181" y="268"/>
                  <a:pt x="1174" y="259"/>
                </a:cubicBezTo>
                <a:cubicBezTo>
                  <a:pt x="1171" y="253"/>
                  <a:pt x="1164" y="250"/>
                  <a:pt x="1162" y="245"/>
                </a:cubicBezTo>
                <a:cubicBezTo>
                  <a:pt x="1157" y="231"/>
                  <a:pt x="1161" y="218"/>
                  <a:pt x="1150" y="209"/>
                </a:cubicBezTo>
                <a:cubicBezTo>
                  <a:pt x="1143" y="203"/>
                  <a:pt x="1130" y="203"/>
                  <a:pt x="1115" y="207"/>
                </a:cubicBezTo>
                <a:cubicBezTo>
                  <a:pt x="1110" y="203"/>
                  <a:pt x="1111" y="197"/>
                  <a:pt x="1105" y="193"/>
                </a:cubicBezTo>
                <a:cubicBezTo>
                  <a:pt x="1089" y="182"/>
                  <a:pt x="1063" y="198"/>
                  <a:pt x="1078" y="210"/>
                </a:cubicBezTo>
                <a:cubicBezTo>
                  <a:pt x="1087" y="212"/>
                  <a:pt x="1088" y="206"/>
                  <a:pt x="1096" y="207"/>
                </a:cubicBezTo>
                <a:cubicBezTo>
                  <a:pt x="1102" y="226"/>
                  <a:pt x="1085" y="231"/>
                  <a:pt x="1069" y="226"/>
                </a:cubicBezTo>
                <a:cubicBezTo>
                  <a:pt x="1056" y="223"/>
                  <a:pt x="1049" y="204"/>
                  <a:pt x="1037" y="214"/>
                </a:cubicBezTo>
                <a:cubicBezTo>
                  <a:pt x="1038" y="230"/>
                  <a:pt x="1056" y="229"/>
                  <a:pt x="1058" y="244"/>
                </a:cubicBezTo>
                <a:cubicBezTo>
                  <a:pt x="1051" y="242"/>
                  <a:pt x="1048" y="244"/>
                  <a:pt x="1043" y="247"/>
                </a:cubicBezTo>
                <a:cubicBezTo>
                  <a:pt x="1041" y="257"/>
                  <a:pt x="1048" y="262"/>
                  <a:pt x="1051" y="263"/>
                </a:cubicBezTo>
                <a:cubicBezTo>
                  <a:pt x="1072" y="269"/>
                  <a:pt x="1074" y="239"/>
                  <a:pt x="1094" y="245"/>
                </a:cubicBezTo>
                <a:cubicBezTo>
                  <a:pt x="1103" y="236"/>
                  <a:pt x="1132" y="213"/>
                  <a:pt x="1140" y="234"/>
                </a:cubicBezTo>
                <a:cubicBezTo>
                  <a:pt x="1142" y="242"/>
                  <a:pt x="1139" y="249"/>
                  <a:pt x="1133" y="252"/>
                </a:cubicBezTo>
                <a:cubicBezTo>
                  <a:pt x="1119" y="229"/>
                  <a:pt x="1096" y="263"/>
                  <a:pt x="1119" y="270"/>
                </a:cubicBezTo>
                <a:cubicBezTo>
                  <a:pt x="1132" y="274"/>
                  <a:pt x="1142" y="264"/>
                  <a:pt x="1154" y="265"/>
                </a:cubicBezTo>
                <a:close/>
                <a:moveTo>
                  <a:pt x="1216" y="1780"/>
                </a:moveTo>
                <a:cubicBezTo>
                  <a:pt x="1216" y="1762"/>
                  <a:pt x="1204" y="1737"/>
                  <a:pt x="1189" y="1732"/>
                </a:cubicBezTo>
                <a:cubicBezTo>
                  <a:pt x="1173" y="1742"/>
                  <a:pt x="1189" y="1751"/>
                  <a:pt x="1190" y="1766"/>
                </a:cubicBezTo>
                <a:cubicBezTo>
                  <a:pt x="1194" y="1802"/>
                  <a:pt x="1154" y="1825"/>
                  <a:pt x="1125" y="1832"/>
                </a:cubicBezTo>
                <a:cubicBezTo>
                  <a:pt x="1041" y="1850"/>
                  <a:pt x="912" y="1853"/>
                  <a:pt x="822" y="1840"/>
                </a:cubicBezTo>
                <a:cubicBezTo>
                  <a:pt x="791" y="1835"/>
                  <a:pt x="752" y="1828"/>
                  <a:pt x="732" y="1819"/>
                </a:cubicBezTo>
                <a:cubicBezTo>
                  <a:pt x="711" y="1810"/>
                  <a:pt x="698" y="1783"/>
                  <a:pt x="707" y="1758"/>
                </a:cubicBezTo>
                <a:cubicBezTo>
                  <a:pt x="710" y="1750"/>
                  <a:pt x="718" y="1746"/>
                  <a:pt x="717" y="1740"/>
                </a:cubicBezTo>
                <a:cubicBezTo>
                  <a:pt x="716" y="1732"/>
                  <a:pt x="707" y="1723"/>
                  <a:pt x="701" y="1729"/>
                </a:cubicBezTo>
                <a:cubicBezTo>
                  <a:pt x="685" y="1741"/>
                  <a:pt x="679" y="1773"/>
                  <a:pt x="688" y="1801"/>
                </a:cubicBezTo>
                <a:cubicBezTo>
                  <a:pt x="694" y="1817"/>
                  <a:pt x="714" y="1834"/>
                  <a:pt x="731" y="1841"/>
                </a:cubicBezTo>
                <a:cubicBezTo>
                  <a:pt x="762" y="1854"/>
                  <a:pt x="802" y="1858"/>
                  <a:pt x="843" y="1863"/>
                </a:cubicBezTo>
                <a:cubicBezTo>
                  <a:pt x="901" y="1868"/>
                  <a:pt x="954" y="1874"/>
                  <a:pt x="1007" y="1868"/>
                </a:cubicBezTo>
                <a:cubicBezTo>
                  <a:pt x="1011" y="1868"/>
                  <a:pt x="1017" y="1865"/>
                  <a:pt x="1020" y="1865"/>
                </a:cubicBezTo>
                <a:cubicBezTo>
                  <a:pt x="1030" y="1864"/>
                  <a:pt x="1039" y="1866"/>
                  <a:pt x="1048" y="1865"/>
                </a:cubicBezTo>
                <a:cubicBezTo>
                  <a:pt x="1102" y="1859"/>
                  <a:pt x="1155" y="1852"/>
                  <a:pt x="1187" y="1828"/>
                </a:cubicBezTo>
                <a:cubicBezTo>
                  <a:pt x="1200" y="1818"/>
                  <a:pt x="1216" y="1799"/>
                  <a:pt x="1216" y="1780"/>
                </a:cubicBezTo>
                <a:close/>
                <a:moveTo>
                  <a:pt x="1230" y="133"/>
                </a:moveTo>
                <a:cubicBezTo>
                  <a:pt x="1233" y="98"/>
                  <a:pt x="1214" y="78"/>
                  <a:pt x="1197" y="63"/>
                </a:cubicBezTo>
                <a:cubicBezTo>
                  <a:pt x="1146" y="39"/>
                  <a:pt x="1065" y="28"/>
                  <a:pt x="984" y="25"/>
                </a:cubicBezTo>
                <a:cubicBezTo>
                  <a:pt x="955" y="24"/>
                  <a:pt x="926" y="22"/>
                  <a:pt x="899" y="24"/>
                </a:cubicBezTo>
                <a:cubicBezTo>
                  <a:pt x="837" y="29"/>
                  <a:pt x="761" y="33"/>
                  <a:pt x="726" y="62"/>
                </a:cubicBezTo>
                <a:cubicBezTo>
                  <a:pt x="714" y="72"/>
                  <a:pt x="697" y="96"/>
                  <a:pt x="695" y="114"/>
                </a:cubicBezTo>
                <a:cubicBezTo>
                  <a:pt x="692" y="141"/>
                  <a:pt x="708" y="159"/>
                  <a:pt x="726" y="168"/>
                </a:cubicBezTo>
                <a:cubicBezTo>
                  <a:pt x="731" y="165"/>
                  <a:pt x="733" y="161"/>
                  <a:pt x="735" y="156"/>
                </a:cubicBezTo>
                <a:cubicBezTo>
                  <a:pt x="729" y="145"/>
                  <a:pt x="719" y="139"/>
                  <a:pt x="718" y="124"/>
                </a:cubicBezTo>
                <a:cubicBezTo>
                  <a:pt x="717" y="101"/>
                  <a:pt x="737" y="77"/>
                  <a:pt x="757" y="68"/>
                </a:cubicBezTo>
                <a:cubicBezTo>
                  <a:pt x="769" y="63"/>
                  <a:pt x="783" y="62"/>
                  <a:pt x="798" y="60"/>
                </a:cubicBezTo>
                <a:cubicBezTo>
                  <a:pt x="823" y="55"/>
                  <a:pt x="849" y="48"/>
                  <a:pt x="870" y="53"/>
                </a:cubicBezTo>
                <a:cubicBezTo>
                  <a:pt x="834" y="63"/>
                  <a:pt x="776" y="57"/>
                  <a:pt x="748" y="78"/>
                </a:cubicBezTo>
                <a:cubicBezTo>
                  <a:pt x="732" y="90"/>
                  <a:pt x="710" y="135"/>
                  <a:pt x="739" y="144"/>
                </a:cubicBezTo>
                <a:cubicBezTo>
                  <a:pt x="742" y="132"/>
                  <a:pt x="735" y="128"/>
                  <a:pt x="735" y="116"/>
                </a:cubicBezTo>
                <a:cubicBezTo>
                  <a:pt x="738" y="86"/>
                  <a:pt x="771" y="73"/>
                  <a:pt x="806" y="74"/>
                </a:cubicBezTo>
                <a:cubicBezTo>
                  <a:pt x="846" y="61"/>
                  <a:pt x="906" y="65"/>
                  <a:pt x="950" y="60"/>
                </a:cubicBezTo>
                <a:cubicBezTo>
                  <a:pt x="1016" y="62"/>
                  <a:pt x="1091" y="68"/>
                  <a:pt x="1150" y="83"/>
                </a:cubicBezTo>
                <a:cubicBezTo>
                  <a:pt x="1156" y="87"/>
                  <a:pt x="1163" y="92"/>
                  <a:pt x="1173" y="89"/>
                </a:cubicBezTo>
                <a:cubicBezTo>
                  <a:pt x="1185" y="96"/>
                  <a:pt x="1196" y="110"/>
                  <a:pt x="1195" y="128"/>
                </a:cubicBezTo>
                <a:cubicBezTo>
                  <a:pt x="1195" y="135"/>
                  <a:pt x="1189" y="143"/>
                  <a:pt x="1193" y="151"/>
                </a:cubicBezTo>
                <a:cubicBezTo>
                  <a:pt x="1210" y="138"/>
                  <a:pt x="1204" y="108"/>
                  <a:pt x="1193" y="93"/>
                </a:cubicBezTo>
                <a:cubicBezTo>
                  <a:pt x="1185" y="84"/>
                  <a:pt x="1172" y="83"/>
                  <a:pt x="1170" y="75"/>
                </a:cubicBezTo>
                <a:cubicBezTo>
                  <a:pt x="1184" y="81"/>
                  <a:pt x="1188" y="81"/>
                  <a:pt x="1195" y="89"/>
                </a:cubicBezTo>
                <a:cubicBezTo>
                  <a:pt x="1205" y="99"/>
                  <a:pt x="1211" y="122"/>
                  <a:pt x="1207" y="138"/>
                </a:cubicBezTo>
                <a:cubicBezTo>
                  <a:pt x="1204" y="148"/>
                  <a:pt x="1193" y="155"/>
                  <a:pt x="1194" y="164"/>
                </a:cubicBezTo>
                <a:cubicBezTo>
                  <a:pt x="1194" y="169"/>
                  <a:pt x="1199" y="175"/>
                  <a:pt x="1202" y="176"/>
                </a:cubicBezTo>
                <a:cubicBezTo>
                  <a:pt x="1216" y="178"/>
                  <a:pt x="1228" y="145"/>
                  <a:pt x="1230" y="133"/>
                </a:cubicBezTo>
                <a:close/>
                <a:moveTo>
                  <a:pt x="1213" y="1806"/>
                </a:moveTo>
                <a:cubicBezTo>
                  <a:pt x="1239" y="1810"/>
                  <a:pt x="1265" y="1792"/>
                  <a:pt x="1256" y="1765"/>
                </a:cubicBezTo>
                <a:cubicBezTo>
                  <a:pt x="1254" y="1765"/>
                  <a:pt x="1254" y="1763"/>
                  <a:pt x="1253" y="1764"/>
                </a:cubicBezTo>
                <a:cubicBezTo>
                  <a:pt x="1247" y="1773"/>
                  <a:pt x="1249" y="1784"/>
                  <a:pt x="1243" y="1789"/>
                </a:cubicBezTo>
                <a:cubicBezTo>
                  <a:pt x="1235" y="1798"/>
                  <a:pt x="1218" y="1793"/>
                  <a:pt x="1213" y="1806"/>
                </a:cubicBezTo>
                <a:close/>
                <a:moveTo>
                  <a:pt x="1265" y="133"/>
                </a:moveTo>
                <a:cubicBezTo>
                  <a:pt x="1281" y="118"/>
                  <a:pt x="1243" y="87"/>
                  <a:pt x="1232" y="105"/>
                </a:cubicBezTo>
                <a:cubicBezTo>
                  <a:pt x="1233" y="105"/>
                  <a:pt x="1233" y="106"/>
                  <a:pt x="1233" y="107"/>
                </a:cubicBezTo>
                <a:cubicBezTo>
                  <a:pt x="1253" y="106"/>
                  <a:pt x="1260" y="119"/>
                  <a:pt x="1265" y="133"/>
                </a:cubicBezTo>
                <a:close/>
                <a:moveTo>
                  <a:pt x="1276" y="1735"/>
                </a:moveTo>
                <a:cubicBezTo>
                  <a:pt x="1277" y="1731"/>
                  <a:pt x="1279" y="1728"/>
                  <a:pt x="1279" y="1724"/>
                </a:cubicBezTo>
                <a:cubicBezTo>
                  <a:pt x="1274" y="1720"/>
                  <a:pt x="1264" y="1722"/>
                  <a:pt x="1264" y="1729"/>
                </a:cubicBezTo>
                <a:cubicBezTo>
                  <a:pt x="1267" y="1732"/>
                  <a:pt x="1270" y="1735"/>
                  <a:pt x="1276" y="1735"/>
                </a:cubicBezTo>
                <a:close/>
                <a:moveTo>
                  <a:pt x="1266" y="1718"/>
                </a:moveTo>
                <a:cubicBezTo>
                  <a:pt x="1272" y="1715"/>
                  <a:pt x="1284" y="1718"/>
                  <a:pt x="1285" y="1710"/>
                </a:cubicBezTo>
                <a:cubicBezTo>
                  <a:pt x="1271" y="1704"/>
                  <a:pt x="1252" y="1713"/>
                  <a:pt x="1253" y="1725"/>
                </a:cubicBezTo>
                <a:cubicBezTo>
                  <a:pt x="1258" y="1727"/>
                  <a:pt x="1260" y="1720"/>
                  <a:pt x="1266" y="1718"/>
                </a:cubicBezTo>
                <a:close/>
                <a:moveTo>
                  <a:pt x="1284" y="1779"/>
                </a:moveTo>
                <a:cubicBezTo>
                  <a:pt x="1285" y="1765"/>
                  <a:pt x="1276" y="1743"/>
                  <a:pt x="1265" y="1736"/>
                </a:cubicBezTo>
                <a:cubicBezTo>
                  <a:pt x="1250" y="1727"/>
                  <a:pt x="1220" y="1730"/>
                  <a:pt x="1217" y="1748"/>
                </a:cubicBezTo>
                <a:cubicBezTo>
                  <a:pt x="1213" y="1777"/>
                  <a:pt x="1250" y="1775"/>
                  <a:pt x="1253" y="1753"/>
                </a:cubicBezTo>
                <a:cubicBezTo>
                  <a:pt x="1280" y="1776"/>
                  <a:pt x="1246" y="1821"/>
                  <a:pt x="1210" y="1812"/>
                </a:cubicBezTo>
                <a:cubicBezTo>
                  <a:pt x="1205" y="1818"/>
                  <a:pt x="1198" y="1821"/>
                  <a:pt x="1195" y="1829"/>
                </a:cubicBezTo>
                <a:cubicBezTo>
                  <a:pt x="1237" y="1842"/>
                  <a:pt x="1281" y="1815"/>
                  <a:pt x="1284" y="1779"/>
                </a:cubicBezTo>
                <a:close/>
                <a:moveTo>
                  <a:pt x="1289" y="184"/>
                </a:moveTo>
                <a:cubicBezTo>
                  <a:pt x="1288" y="178"/>
                  <a:pt x="1289" y="171"/>
                  <a:pt x="1284" y="169"/>
                </a:cubicBezTo>
                <a:cubicBezTo>
                  <a:pt x="1267" y="169"/>
                  <a:pt x="1274" y="191"/>
                  <a:pt x="1289" y="184"/>
                </a:cubicBezTo>
                <a:close/>
                <a:moveTo>
                  <a:pt x="1296" y="192"/>
                </a:moveTo>
                <a:cubicBezTo>
                  <a:pt x="1291" y="187"/>
                  <a:pt x="1286" y="192"/>
                  <a:pt x="1281" y="191"/>
                </a:cubicBezTo>
                <a:cubicBezTo>
                  <a:pt x="1271" y="188"/>
                  <a:pt x="1270" y="177"/>
                  <a:pt x="1262" y="177"/>
                </a:cubicBezTo>
                <a:cubicBezTo>
                  <a:pt x="1261" y="177"/>
                  <a:pt x="1260" y="178"/>
                  <a:pt x="1261" y="179"/>
                </a:cubicBezTo>
                <a:cubicBezTo>
                  <a:pt x="1260" y="196"/>
                  <a:pt x="1286" y="206"/>
                  <a:pt x="1296" y="192"/>
                </a:cubicBezTo>
                <a:close/>
                <a:moveTo>
                  <a:pt x="1297" y="1699"/>
                </a:moveTo>
                <a:cubicBezTo>
                  <a:pt x="1298" y="1693"/>
                  <a:pt x="1285" y="1688"/>
                  <a:pt x="1277" y="1687"/>
                </a:cubicBezTo>
                <a:cubicBezTo>
                  <a:pt x="1244" y="1683"/>
                  <a:pt x="1230" y="1701"/>
                  <a:pt x="1226" y="1724"/>
                </a:cubicBezTo>
                <a:cubicBezTo>
                  <a:pt x="1229" y="1729"/>
                  <a:pt x="1239" y="1727"/>
                  <a:pt x="1243" y="1725"/>
                </a:cubicBezTo>
                <a:cubicBezTo>
                  <a:pt x="1249" y="1716"/>
                  <a:pt x="1256" y="1706"/>
                  <a:pt x="1271" y="1704"/>
                </a:cubicBezTo>
                <a:cubicBezTo>
                  <a:pt x="1282" y="1703"/>
                  <a:pt x="1296" y="1709"/>
                  <a:pt x="1297" y="1699"/>
                </a:cubicBezTo>
                <a:close/>
                <a:moveTo>
                  <a:pt x="1302" y="1774"/>
                </a:moveTo>
                <a:cubicBezTo>
                  <a:pt x="1297" y="1772"/>
                  <a:pt x="1296" y="1765"/>
                  <a:pt x="1289" y="1765"/>
                </a:cubicBezTo>
                <a:cubicBezTo>
                  <a:pt x="1287" y="1768"/>
                  <a:pt x="1287" y="1778"/>
                  <a:pt x="1289" y="1781"/>
                </a:cubicBezTo>
                <a:cubicBezTo>
                  <a:pt x="1296" y="1781"/>
                  <a:pt x="1301" y="1779"/>
                  <a:pt x="1302" y="1774"/>
                </a:cubicBezTo>
                <a:close/>
                <a:moveTo>
                  <a:pt x="1298" y="128"/>
                </a:moveTo>
                <a:cubicBezTo>
                  <a:pt x="1299" y="89"/>
                  <a:pt x="1253" y="65"/>
                  <a:pt x="1220" y="75"/>
                </a:cubicBezTo>
                <a:cubicBezTo>
                  <a:pt x="1222" y="82"/>
                  <a:pt x="1225" y="89"/>
                  <a:pt x="1230" y="93"/>
                </a:cubicBezTo>
                <a:cubicBezTo>
                  <a:pt x="1247" y="95"/>
                  <a:pt x="1269" y="102"/>
                  <a:pt x="1273" y="118"/>
                </a:cubicBezTo>
                <a:cubicBezTo>
                  <a:pt x="1275" y="127"/>
                  <a:pt x="1273" y="141"/>
                  <a:pt x="1263" y="143"/>
                </a:cubicBezTo>
                <a:cubicBezTo>
                  <a:pt x="1259" y="135"/>
                  <a:pt x="1248" y="132"/>
                  <a:pt x="1240" y="138"/>
                </a:cubicBezTo>
                <a:cubicBezTo>
                  <a:pt x="1226" y="167"/>
                  <a:pt x="1267" y="175"/>
                  <a:pt x="1281" y="166"/>
                </a:cubicBezTo>
                <a:cubicBezTo>
                  <a:pt x="1289" y="160"/>
                  <a:pt x="1298" y="142"/>
                  <a:pt x="1298" y="128"/>
                </a:cubicBezTo>
                <a:close/>
                <a:moveTo>
                  <a:pt x="1312" y="205"/>
                </a:moveTo>
                <a:cubicBezTo>
                  <a:pt x="1306" y="192"/>
                  <a:pt x="1294" y="204"/>
                  <a:pt x="1286" y="205"/>
                </a:cubicBezTo>
                <a:cubicBezTo>
                  <a:pt x="1261" y="206"/>
                  <a:pt x="1260" y="180"/>
                  <a:pt x="1243" y="169"/>
                </a:cubicBezTo>
                <a:lnTo>
                  <a:pt x="1241" y="169"/>
                </a:lnTo>
                <a:cubicBezTo>
                  <a:pt x="1237" y="187"/>
                  <a:pt x="1258" y="216"/>
                  <a:pt x="1272" y="220"/>
                </a:cubicBezTo>
                <a:cubicBezTo>
                  <a:pt x="1288" y="223"/>
                  <a:pt x="1304" y="215"/>
                  <a:pt x="1312" y="205"/>
                </a:cubicBezTo>
                <a:close/>
                <a:moveTo>
                  <a:pt x="1316" y="123"/>
                </a:moveTo>
                <a:cubicBezTo>
                  <a:pt x="1311" y="113"/>
                  <a:pt x="1297" y="122"/>
                  <a:pt x="1305" y="131"/>
                </a:cubicBezTo>
                <a:cubicBezTo>
                  <a:pt x="1310" y="129"/>
                  <a:pt x="1314" y="127"/>
                  <a:pt x="1316" y="123"/>
                </a:cubicBezTo>
                <a:close/>
                <a:moveTo>
                  <a:pt x="1323" y="1784"/>
                </a:moveTo>
                <a:cubicBezTo>
                  <a:pt x="1314" y="1769"/>
                  <a:pt x="1299" y="1787"/>
                  <a:pt x="1286" y="1788"/>
                </a:cubicBezTo>
                <a:cubicBezTo>
                  <a:pt x="1283" y="1791"/>
                  <a:pt x="1280" y="1799"/>
                  <a:pt x="1282" y="1804"/>
                </a:cubicBezTo>
                <a:cubicBezTo>
                  <a:pt x="1300" y="1806"/>
                  <a:pt x="1316" y="1797"/>
                  <a:pt x="1323" y="1784"/>
                </a:cubicBezTo>
                <a:close/>
                <a:moveTo>
                  <a:pt x="1312" y="1672"/>
                </a:moveTo>
                <a:cubicBezTo>
                  <a:pt x="1340" y="1665"/>
                  <a:pt x="1358" y="1681"/>
                  <a:pt x="1375" y="1691"/>
                </a:cubicBezTo>
                <a:cubicBezTo>
                  <a:pt x="1372" y="1670"/>
                  <a:pt x="1342" y="1660"/>
                  <a:pt x="1318" y="1663"/>
                </a:cubicBezTo>
                <a:cubicBezTo>
                  <a:pt x="1281" y="1617"/>
                  <a:pt x="1203" y="1633"/>
                  <a:pt x="1192" y="1693"/>
                </a:cubicBezTo>
                <a:cubicBezTo>
                  <a:pt x="1191" y="1698"/>
                  <a:pt x="1192" y="1705"/>
                  <a:pt x="1190" y="1710"/>
                </a:cubicBezTo>
                <a:cubicBezTo>
                  <a:pt x="1188" y="1715"/>
                  <a:pt x="1181" y="1716"/>
                  <a:pt x="1177" y="1721"/>
                </a:cubicBezTo>
                <a:cubicBezTo>
                  <a:pt x="1175" y="1723"/>
                  <a:pt x="1173" y="1728"/>
                  <a:pt x="1171" y="1730"/>
                </a:cubicBezTo>
                <a:cubicBezTo>
                  <a:pt x="1164" y="1741"/>
                  <a:pt x="1161" y="1748"/>
                  <a:pt x="1162" y="1766"/>
                </a:cubicBezTo>
                <a:cubicBezTo>
                  <a:pt x="1167" y="1770"/>
                  <a:pt x="1160" y="1780"/>
                  <a:pt x="1170" y="1781"/>
                </a:cubicBezTo>
                <a:cubicBezTo>
                  <a:pt x="1171" y="1754"/>
                  <a:pt x="1178" y="1727"/>
                  <a:pt x="1201" y="1718"/>
                </a:cubicBezTo>
                <a:cubicBezTo>
                  <a:pt x="1197" y="1676"/>
                  <a:pt x="1231" y="1641"/>
                  <a:pt x="1276" y="1648"/>
                </a:cubicBezTo>
                <a:cubicBezTo>
                  <a:pt x="1293" y="1650"/>
                  <a:pt x="1301" y="1661"/>
                  <a:pt x="1312" y="1672"/>
                </a:cubicBezTo>
                <a:close/>
                <a:moveTo>
                  <a:pt x="1302" y="113"/>
                </a:moveTo>
                <a:cubicBezTo>
                  <a:pt x="1313" y="116"/>
                  <a:pt x="1333" y="129"/>
                  <a:pt x="1341" y="114"/>
                </a:cubicBezTo>
                <a:cubicBezTo>
                  <a:pt x="1334" y="103"/>
                  <a:pt x="1313" y="88"/>
                  <a:pt x="1296" y="98"/>
                </a:cubicBezTo>
                <a:cubicBezTo>
                  <a:pt x="1297" y="104"/>
                  <a:pt x="1299" y="108"/>
                  <a:pt x="1302" y="113"/>
                </a:cubicBezTo>
                <a:close/>
                <a:moveTo>
                  <a:pt x="1388" y="167"/>
                </a:moveTo>
                <a:cubicBezTo>
                  <a:pt x="1386" y="143"/>
                  <a:pt x="1318" y="139"/>
                  <a:pt x="1323" y="168"/>
                </a:cubicBezTo>
                <a:cubicBezTo>
                  <a:pt x="1333" y="168"/>
                  <a:pt x="1334" y="158"/>
                  <a:pt x="1342" y="156"/>
                </a:cubicBezTo>
                <a:cubicBezTo>
                  <a:pt x="1362" y="152"/>
                  <a:pt x="1374" y="167"/>
                  <a:pt x="1388" y="167"/>
                </a:cubicBezTo>
                <a:close/>
                <a:moveTo>
                  <a:pt x="1369" y="1741"/>
                </a:moveTo>
                <a:cubicBezTo>
                  <a:pt x="1357" y="1736"/>
                  <a:pt x="1345" y="1754"/>
                  <a:pt x="1327" y="1747"/>
                </a:cubicBezTo>
                <a:cubicBezTo>
                  <a:pt x="1323" y="1745"/>
                  <a:pt x="1323" y="1739"/>
                  <a:pt x="1316" y="1740"/>
                </a:cubicBezTo>
                <a:cubicBezTo>
                  <a:pt x="1310" y="1765"/>
                  <a:pt x="1364" y="1762"/>
                  <a:pt x="1369" y="1741"/>
                </a:cubicBezTo>
                <a:close/>
                <a:moveTo>
                  <a:pt x="1362" y="244"/>
                </a:moveTo>
                <a:cubicBezTo>
                  <a:pt x="1377" y="239"/>
                  <a:pt x="1388" y="232"/>
                  <a:pt x="1394" y="216"/>
                </a:cubicBezTo>
                <a:cubicBezTo>
                  <a:pt x="1379" y="219"/>
                  <a:pt x="1369" y="239"/>
                  <a:pt x="1349" y="239"/>
                </a:cubicBezTo>
                <a:cubicBezTo>
                  <a:pt x="1343" y="239"/>
                  <a:pt x="1337" y="235"/>
                  <a:pt x="1330" y="234"/>
                </a:cubicBezTo>
                <a:cubicBezTo>
                  <a:pt x="1311" y="258"/>
                  <a:pt x="1270" y="272"/>
                  <a:pt x="1241" y="252"/>
                </a:cubicBezTo>
                <a:cubicBezTo>
                  <a:pt x="1223" y="239"/>
                  <a:pt x="1212" y="218"/>
                  <a:pt x="1213" y="192"/>
                </a:cubicBezTo>
                <a:cubicBezTo>
                  <a:pt x="1202" y="183"/>
                  <a:pt x="1187" y="175"/>
                  <a:pt x="1185" y="156"/>
                </a:cubicBezTo>
                <a:cubicBezTo>
                  <a:pt x="1183" y="144"/>
                  <a:pt x="1194" y="132"/>
                  <a:pt x="1187" y="122"/>
                </a:cubicBezTo>
                <a:lnTo>
                  <a:pt x="1186" y="122"/>
                </a:lnTo>
                <a:cubicBezTo>
                  <a:pt x="1171" y="140"/>
                  <a:pt x="1175" y="163"/>
                  <a:pt x="1185" y="179"/>
                </a:cubicBezTo>
                <a:cubicBezTo>
                  <a:pt x="1190" y="187"/>
                  <a:pt x="1199" y="190"/>
                  <a:pt x="1202" y="198"/>
                </a:cubicBezTo>
                <a:cubicBezTo>
                  <a:pt x="1206" y="210"/>
                  <a:pt x="1204" y="220"/>
                  <a:pt x="1208" y="229"/>
                </a:cubicBezTo>
                <a:cubicBezTo>
                  <a:pt x="1220" y="256"/>
                  <a:pt x="1269" y="288"/>
                  <a:pt x="1308" y="267"/>
                </a:cubicBezTo>
                <a:cubicBezTo>
                  <a:pt x="1317" y="261"/>
                  <a:pt x="1324" y="247"/>
                  <a:pt x="1335" y="245"/>
                </a:cubicBezTo>
                <a:cubicBezTo>
                  <a:pt x="1344" y="243"/>
                  <a:pt x="1353" y="246"/>
                  <a:pt x="1362" y="244"/>
                </a:cubicBezTo>
                <a:close/>
                <a:moveTo>
                  <a:pt x="1396" y="1743"/>
                </a:moveTo>
                <a:cubicBezTo>
                  <a:pt x="1389" y="1744"/>
                  <a:pt x="1384" y="1742"/>
                  <a:pt x="1378" y="1742"/>
                </a:cubicBezTo>
                <a:cubicBezTo>
                  <a:pt x="1366" y="1755"/>
                  <a:pt x="1350" y="1767"/>
                  <a:pt x="1324" y="1762"/>
                </a:cubicBezTo>
                <a:cubicBezTo>
                  <a:pt x="1317" y="1754"/>
                  <a:pt x="1304" y="1748"/>
                  <a:pt x="1308" y="1733"/>
                </a:cubicBezTo>
                <a:cubicBezTo>
                  <a:pt x="1333" y="1740"/>
                  <a:pt x="1336" y="1702"/>
                  <a:pt x="1312" y="1702"/>
                </a:cubicBezTo>
                <a:cubicBezTo>
                  <a:pt x="1294" y="1701"/>
                  <a:pt x="1277" y="1725"/>
                  <a:pt x="1284" y="1745"/>
                </a:cubicBezTo>
                <a:cubicBezTo>
                  <a:pt x="1289" y="1764"/>
                  <a:pt x="1322" y="1784"/>
                  <a:pt x="1351" y="1779"/>
                </a:cubicBezTo>
                <a:cubicBezTo>
                  <a:pt x="1358" y="1778"/>
                  <a:pt x="1369" y="1773"/>
                  <a:pt x="1375" y="1768"/>
                </a:cubicBezTo>
                <a:cubicBezTo>
                  <a:pt x="1384" y="1763"/>
                  <a:pt x="1394" y="1756"/>
                  <a:pt x="1396" y="1743"/>
                </a:cubicBezTo>
                <a:close/>
                <a:moveTo>
                  <a:pt x="1375" y="1678"/>
                </a:moveTo>
                <a:cubicBezTo>
                  <a:pt x="1383" y="1687"/>
                  <a:pt x="1386" y="1707"/>
                  <a:pt x="1405" y="1696"/>
                </a:cubicBezTo>
                <a:cubicBezTo>
                  <a:pt x="1400" y="1668"/>
                  <a:pt x="1378" y="1645"/>
                  <a:pt x="1348" y="1642"/>
                </a:cubicBezTo>
                <a:cubicBezTo>
                  <a:pt x="1344" y="1642"/>
                  <a:pt x="1337" y="1643"/>
                  <a:pt x="1332" y="1642"/>
                </a:cubicBezTo>
                <a:cubicBezTo>
                  <a:pt x="1327" y="1641"/>
                  <a:pt x="1321" y="1634"/>
                  <a:pt x="1317" y="1631"/>
                </a:cubicBezTo>
                <a:cubicBezTo>
                  <a:pt x="1302" y="1619"/>
                  <a:pt x="1282" y="1609"/>
                  <a:pt x="1257" y="1610"/>
                </a:cubicBezTo>
                <a:cubicBezTo>
                  <a:pt x="1206" y="1611"/>
                  <a:pt x="1172" y="1649"/>
                  <a:pt x="1171" y="1699"/>
                </a:cubicBezTo>
                <a:cubicBezTo>
                  <a:pt x="1156" y="1710"/>
                  <a:pt x="1142" y="1734"/>
                  <a:pt x="1139" y="1755"/>
                </a:cubicBezTo>
                <a:cubicBezTo>
                  <a:pt x="1136" y="1771"/>
                  <a:pt x="1145" y="1801"/>
                  <a:pt x="1155" y="1801"/>
                </a:cubicBezTo>
                <a:cubicBezTo>
                  <a:pt x="1171" y="1800"/>
                  <a:pt x="1158" y="1775"/>
                  <a:pt x="1157" y="1766"/>
                </a:cubicBezTo>
                <a:cubicBezTo>
                  <a:pt x="1156" y="1752"/>
                  <a:pt x="1161" y="1733"/>
                  <a:pt x="1168" y="1724"/>
                </a:cubicBezTo>
                <a:cubicBezTo>
                  <a:pt x="1173" y="1716"/>
                  <a:pt x="1181" y="1716"/>
                  <a:pt x="1185" y="1706"/>
                </a:cubicBezTo>
                <a:cubicBezTo>
                  <a:pt x="1187" y="1701"/>
                  <a:pt x="1186" y="1695"/>
                  <a:pt x="1187" y="1690"/>
                </a:cubicBezTo>
                <a:cubicBezTo>
                  <a:pt x="1198" y="1644"/>
                  <a:pt x="1254" y="1611"/>
                  <a:pt x="1302" y="1642"/>
                </a:cubicBezTo>
                <a:cubicBezTo>
                  <a:pt x="1308" y="1646"/>
                  <a:pt x="1312" y="1654"/>
                  <a:pt x="1319" y="1657"/>
                </a:cubicBezTo>
                <a:cubicBezTo>
                  <a:pt x="1326" y="1659"/>
                  <a:pt x="1334" y="1657"/>
                  <a:pt x="1342" y="1658"/>
                </a:cubicBezTo>
                <a:cubicBezTo>
                  <a:pt x="1356" y="1660"/>
                  <a:pt x="1369" y="1670"/>
                  <a:pt x="1375" y="1678"/>
                </a:cubicBezTo>
                <a:close/>
                <a:moveTo>
                  <a:pt x="1397" y="1639"/>
                </a:moveTo>
                <a:cubicBezTo>
                  <a:pt x="1403" y="1638"/>
                  <a:pt x="1409" y="1642"/>
                  <a:pt x="1411" y="1635"/>
                </a:cubicBezTo>
                <a:cubicBezTo>
                  <a:pt x="1398" y="1630"/>
                  <a:pt x="1373" y="1627"/>
                  <a:pt x="1370" y="1644"/>
                </a:cubicBezTo>
                <a:cubicBezTo>
                  <a:pt x="1379" y="1647"/>
                  <a:pt x="1388" y="1640"/>
                  <a:pt x="1397" y="1639"/>
                </a:cubicBezTo>
                <a:close/>
                <a:moveTo>
                  <a:pt x="1397" y="166"/>
                </a:moveTo>
                <a:cubicBezTo>
                  <a:pt x="1401" y="163"/>
                  <a:pt x="1412" y="166"/>
                  <a:pt x="1415" y="162"/>
                </a:cubicBezTo>
                <a:cubicBezTo>
                  <a:pt x="1402" y="133"/>
                  <a:pt x="1365" y="113"/>
                  <a:pt x="1325" y="125"/>
                </a:cubicBezTo>
                <a:cubicBezTo>
                  <a:pt x="1313" y="134"/>
                  <a:pt x="1293" y="144"/>
                  <a:pt x="1292" y="163"/>
                </a:cubicBezTo>
                <a:cubicBezTo>
                  <a:pt x="1290" y="183"/>
                  <a:pt x="1306" y="202"/>
                  <a:pt x="1333" y="200"/>
                </a:cubicBezTo>
                <a:cubicBezTo>
                  <a:pt x="1352" y="194"/>
                  <a:pt x="1342" y="166"/>
                  <a:pt x="1320" y="177"/>
                </a:cubicBezTo>
                <a:cubicBezTo>
                  <a:pt x="1307" y="158"/>
                  <a:pt x="1329" y="143"/>
                  <a:pt x="1350" y="143"/>
                </a:cubicBezTo>
                <a:cubicBezTo>
                  <a:pt x="1372" y="142"/>
                  <a:pt x="1389" y="156"/>
                  <a:pt x="1397" y="166"/>
                </a:cubicBezTo>
                <a:close/>
                <a:moveTo>
                  <a:pt x="1412" y="1540"/>
                </a:moveTo>
                <a:cubicBezTo>
                  <a:pt x="1413" y="1536"/>
                  <a:pt x="1415" y="1533"/>
                  <a:pt x="1413" y="1529"/>
                </a:cubicBezTo>
                <a:cubicBezTo>
                  <a:pt x="1403" y="1520"/>
                  <a:pt x="1377" y="1539"/>
                  <a:pt x="1377" y="1520"/>
                </a:cubicBezTo>
                <a:cubicBezTo>
                  <a:pt x="1380" y="1514"/>
                  <a:pt x="1393" y="1518"/>
                  <a:pt x="1395" y="1511"/>
                </a:cubicBezTo>
                <a:cubicBezTo>
                  <a:pt x="1386" y="1491"/>
                  <a:pt x="1365" y="1499"/>
                  <a:pt x="1362" y="1514"/>
                </a:cubicBezTo>
                <a:cubicBezTo>
                  <a:pt x="1360" y="1523"/>
                  <a:pt x="1366" y="1531"/>
                  <a:pt x="1365" y="1541"/>
                </a:cubicBezTo>
                <a:cubicBezTo>
                  <a:pt x="1365" y="1546"/>
                  <a:pt x="1358" y="1551"/>
                  <a:pt x="1357" y="1556"/>
                </a:cubicBezTo>
                <a:cubicBezTo>
                  <a:pt x="1353" y="1570"/>
                  <a:pt x="1356" y="1581"/>
                  <a:pt x="1346" y="1585"/>
                </a:cubicBezTo>
                <a:cubicBezTo>
                  <a:pt x="1333" y="1588"/>
                  <a:pt x="1315" y="1580"/>
                  <a:pt x="1323" y="1567"/>
                </a:cubicBezTo>
                <a:cubicBezTo>
                  <a:pt x="1327" y="1568"/>
                  <a:pt x="1333" y="1571"/>
                  <a:pt x="1336" y="1568"/>
                </a:cubicBezTo>
                <a:cubicBezTo>
                  <a:pt x="1355" y="1537"/>
                  <a:pt x="1299" y="1547"/>
                  <a:pt x="1305" y="1575"/>
                </a:cubicBezTo>
                <a:cubicBezTo>
                  <a:pt x="1293" y="1583"/>
                  <a:pt x="1265" y="1580"/>
                  <a:pt x="1262" y="1595"/>
                </a:cubicBezTo>
                <a:cubicBezTo>
                  <a:pt x="1280" y="1593"/>
                  <a:pt x="1299" y="1600"/>
                  <a:pt x="1310" y="1591"/>
                </a:cubicBezTo>
                <a:cubicBezTo>
                  <a:pt x="1324" y="1604"/>
                  <a:pt x="1352" y="1603"/>
                  <a:pt x="1366" y="1590"/>
                </a:cubicBezTo>
                <a:cubicBezTo>
                  <a:pt x="1385" y="1612"/>
                  <a:pt x="1415" y="1573"/>
                  <a:pt x="1394" y="1567"/>
                </a:cubicBezTo>
                <a:cubicBezTo>
                  <a:pt x="1385" y="1565"/>
                  <a:pt x="1386" y="1574"/>
                  <a:pt x="1378" y="1578"/>
                </a:cubicBezTo>
                <a:cubicBezTo>
                  <a:pt x="1359" y="1558"/>
                  <a:pt x="1389" y="1537"/>
                  <a:pt x="1412" y="1540"/>
                </a:cubicBezTo>
                <a:close/>
                <a:moveTo>
                  <a:pt x="1403" y="249"/>
                </a:moveTo>
                <a:cubicBezTo>
                  <a:pt x="1414" y="239"/>
                  <a:pt x="1421" y="228"/>
                  <a:pt x="1424" y="210"/>
                </a:cubicBezTo>
                <a:cubicBezTo>
                  <a:pt x="1398" y="201"/>
                  <a:pt x="1397" y="228"/>
                  <a:pt x="1381" y="239"/>
                </a:cubicBezTo>
                <a:cubicBezTo>
                  <a:pt x="1368" y="248"/>
                  <a:pt x="1358" y="251"/>
                  <a:pt x="1338" y="248"/>
                </a:cubicBezTo>
                <a:cubicBezTo>
                  <a:pt x="1326" y="259"/>
                  <a:pt x="1311" y="274"/>
                  <a:pt x="1289" y="277"/>
                </a:cubicBezTo>
                <a:cubicBezTo>
                  <a:pt x="1263" y="280"/>
                  <a:pt x="1244" y="270"/>
                  <a:pt x="1226" y="261"/>
                </a:cubicBezTo>
                <a:cubicBezTo>
                  <a:pt x="1220" y="249"/>
                  <a:pt x="1211" y="245"/>
                  <a:pt x="1205" y="233"/>
                </a:cubicBezTo>
                <a:cubicBezTo>
                  <a:pt x="1200" y="223"/>
                  <a:pt x="1202" y="211"/>
                  <a:pt x="1197" y="199"/>
                </a:cubicBezTo>
                <a:cubicBezTo>
                  <a:pt x="1194" y="190"/>
                  <a:pt x="1182" y="183"/>
                  <a:pt x="1177" y="172"/>
                </a:cubicBezTo>
                <a:cubicBezTo>
                  <a:pt x="1169" y="157"/>
                  <a:pt x="1173" y="143"/>
                  <a:pt x="1172" y="125"/>
                </a:cubicBezTo>
                <a:cubicBezTo>
                  <a:pt x="1184" y="126"/>
                  <a:pt x="1191" y="103"/>
                  <a:pt x="1176" y="101"/>
                </a:cubicBezTo>
                <a:cubicBezTo>
                  <a:pt x="1150" y="118"/>
                  <a:pt x="1148" y="163"/>
                  <a:pt x="1163" y="190"/>
                </a:cubicBezTo>
                <a:cubicBezTo>
                  <a:pt x="1167" y="197"/>
                  <a:pt x="1176" y="201"/>
                  <a:pt x="1179" y="209"/>
                </a:cubicBezTo>
                <a:cubicBezTo>
                  <a:pt x="1182" y="215"/>
                  <a:pt x="1180" y="223"/>
                  <a:pt x="1182" y="229"/>
                </a:cubicBezTo>
                <a:cubicBezTo>
                  <a:pt x="1198" y="271"/>
                  <a:pt x="1245" y="308"/>
                  <a:pt x="1305" y="294"/>
                </a:cubicBezTo>
                <a:cubicBezTo>
                  <a:pt x="1322" y="290"/>
                  <a:pt x="1329" y="276"/>
                  <a:pt x="1343" y="271"/>
                </a:cubicBezTo>
                <a:cubicBezTo>
                  <a:pt x="1356" y="267"/>
                  <a:pt x="1369" y="268"/>
                  <a:pt x="1380" y="264"/>
                </a:cubicBezTo>
                <a:cubicBezTo>
                  <a:pt x="1386" y="262"/>
                  <a:pt x="1397" y="255"/>
                  <a:pt x="1403" y="249"/>
                </a:cubicBezTo>
                <a:close/>
                <a:moveTo>
                  <a:pt x="1424" y="269"/>
                </a:moveTo>
                <a:cubicBezTo>
                  <a:pt x="1412" y="273"/>
                  <a:pt x="1396" y="263"/>
                  <a:pt x="1388" y="265"/>
                </a:cubicBezTo>
                <a:cubicBezTo>
                  <a:pt x="1389" y="279"/>
                  <a:pt x="1423" y="281"/>
                  <a:pt x="1424" y="269"/>
                </a:cubicBezTo>
                <a:close/>
                <a:moveTo>
                  <a:pt x="1426" y="383"/>
                </a:moveTo>
                <a:cubicBezTo>
                  <a:pt x="1426" y="377"/>
                  <a:pt x="1422" y="375"/>
                  <a:pt x="1420" y="370"/>
                </a:cubicBezTo>
                <a:cubicBezTo>
                  <a:pt x="1393" y="381"/>
                  <a:pt x="1365" y="342"/>
                  <a:pt x="1394" y="332"/>
                </a:cubicBezTo>
                <a:cubicBezTo>
                  <a:pt x="1394" y="347"/>
                  <a:pt x="1408" y="355"/>
                  <a:pt x="1417" y="342"/>
                </a:cubicBezTo>
                <a:cubicBezTo>
                  <a:pt x="1417" y="333"/>
                  <a:pt x="1416" y="325"/>
                  <a:pt x="1410" y="321"/>
                </a:cubicBezTo>
                <a:cubicBezTo>
                  <a:pt x="1399" y="313"/>
                  <a:pt x="1386" y="321"/>
                  <a:pt x="1374" y="321"/>
                </a:cubicBezTo>
                <a:cubicBezTo>
                  <a:pt x="1366" y="320"/>
                  <a:pt x="1359" y="312"/>
                  <a:pt x="1350" y="310"/>
                </a:cubicBezTo>
                <a:cubicBezTo>
                  <a:pt x="1334" y="307"/>
                  <a:pt x="1327" y="318"/>
                  <a:pt x="1316" y="318"/>
                </a:cubicBezTo>
                <a:cubicBezTo>
                  <a:pt x="1312" y="318"/>
                  <a:pt x="1307" y="315"/>
                  <a:pt x="1303" y="315"/>
                </a:cubicBezTo>
                <a:cubicBezTo>
                  <a:pt x="1293" y="314"/>
                  <a:pt x="1284" y="318"/>
                  <a:pt x="1277" y="324"/>
                </a:cubicBezTo>
                <a:cubicBezTo>
                  <a:pt x="1283" y="334"/>
                  <a:pt x="1291" y="326"/>
                  <a:pt x="1303" y="330"/>
                </a:cubicBezTo>
                <a:cubicBezTo>
                  <a:pt x="1316" y="334"/>
                  <a:pt x="1316" y="351"/>
                  <a:pt x="1323" y="359"/>
                </a:cubicBezTo>
                <a:cubicBezTo>
                  <a:pt x="1338" y="377"/>
                  <a:pt x="1367" y="359"/>
                  <a:pt x="1344" y="346"/>
                </a:cubicBezTo>
                <a:cubicBezTo>
                  <a:pt x="1339" y="344"/>
                  <a:pt x="1338" y="351"/>
                  <a:pt x="1334" y="348"/>
                </a:cubicBezTo>
                <a:cubicBezTo>
                  <a:pt x="1329" y="341"/>
                  <a:pt x="1332" y="330"/>
                  <a:pt x="1338" y="328"/>
                </a:cubicBezTo>
                <a:cubicBezTo>
                  <a:pt x="1366" y="312"/>
                  <a:pt x="1367" y="364"/>
                  <a:pt x="1378" y="375"/>
                </a:cubicBezTo>
                <a:cubicBezTo>
                  <a:pt x="1369" y="389"/>
                  <a:pt x="1380" y="411"/>
                  <a:pt x="1395" y="408"/>
                </a:cubicBezTo>
                <a:cubicBezTo>
                  <a:pt x="1399" y="407"/>
                  <a:pt x="1404" y="403"/>
                  <a:pt x="1403" y="398"/>
                </a:cubicBezTo>
                <a:cubicBezTo>
                  <a:pt x="1402" y="392"/>
                  <a:pt x="1395" y="394"/>
                  <a:pt x="1392" y="388"/>
                </a:cubicBezTo>
                <a:cubicBezTo>
                  <a:pt x="1397" y="378"/>
                  <a:pt x="1419" y="391"/>
                  <a:pt x="1426" y="383"/>
                </a:cubicBezTo>
                <a:close/>
                <a:moveTo>
                  <a:pt x="1439" y="1537"/>
                </a:moveTo>
                <a:cubicBezTo>
                  <a:pt x="1440" y="1523"/>
                  <a:pt x="1412" y="1521"/>
                  <a:pt x="1417" y="1544"/>
                </a:cubicBezTo>
                <a:cubicBezTo>
                  <a:pt x="1426" y="1547"/>
                  <a:pt x="1438" y="1544"/>
                  <a:pt x="1439" y="1537"/>
                </a:cubicBezTo>
                <a:close/>
                <a:moveTo>
                  <a:pt x="1440" y="385"/>
                </a:moveTo>
                <a:cubicBezTo>
                  <a:pt x="1458" y="381"/>
                  <a:pt x="1451" y="362"/>
                  <a:pt x="1440" y="355"/>
                </a:cubicBezTo>
                <a:cubicBezTo>
                  <a:pt x="1436" y="360"/>
                  <a:pt x="1427" y="360"/>
                  <a:pt x="1424" y="365"/>
                </a:cubicBezTo>
                <a:cubicBezTo>
                  <a:pt x="1428" y="373"/>
                  <a:pt x="1431" y="382"/>
                  <a:pt x="1440" y="385"/>
                </a:cubicBezTo>
                <a:close/>
                <a:moveTo>
                  <a:pt x="1444" y="1645"/>
                </a:moveTo>
                <a:cubicBezTo>
                  <a:pt x="1449" y="1593"/>
                  <a:pt x="1357" y="1594"/>
                  <a:pt x="1343" y="1636"/>
                </a:cubicBezTo>
                <a:cubicBezTo>
                  <a:pt x="1357" y="1644"/>
                  <a:pt x="1363" y="1636"/>
                  <a:pt x="1373" y="1631"/>
                </a:cubicBezTo>
                <a:cubicBezTo>
                  <a:pt x="1390" y="1622"/>
                  <a:pt x="1408" y="1621"/>
                  <a:pt x="1418" y="1636"/>
                </a:cubicBezTo>
                <a:cubicBezTo>
                  <a:pt x="1413" y="1642"/>
                  <a:pt x="1406" y="1646"/>
                  <a:pt x="1406" y="1655"/>
                </a:cubicBezTo>
                <a:cubicBezTo>
                  <a:pt x="1407" y="1661"/>
                  <a:pt x="1415" y="1668"/>
                  <a:pt x="1423" y="1668"/>
                </a:cubicBezTo>
                <a:cubicBezTo>
                  <a:pt x="1434" y="1669"/>
                  <a:pt x="1443" y="1656"/>
                  <a:pt x="1444" y="1645"/>
                </a:cubicBezTo>
                <a:close/>
                <a:moveTo>
                  <a:pt x="1392" y="305"/>
                </a:moveTo>
                <a:cubicBezTo>
                  <a:pt x="1427" y="308"/>
                  <a:pt x="1462" y="288"/>
                  <a:pt x="1458" y="255"/>
                </a:cubicBezTo>
                <a:cubicBezTo>
                  <a:pt x="1455" y="232"/>
                  <a:pt x="1420" y="229"/>
                  <a:pt x="1419" y="252"/>
                </a:cubicBezTo>
                <a:cubicBezTo>
                  <a:pt x="1419" y="261"/>
                  <a:pt x="1427" y="263"/>
                  <a:pt x="1433" y="269"/>
                </a:cubicBezTo>
                <a:cubicBezTo>
                  <a:pt x="1424" y="286"/>
                  <a:pt x="1391" y="284"/>
                  <a:pt x="1381" y="269"/>
                </a:cubicBezTo>
                <a:cubicBezTo>
                  <a:pt x="1372" y="269"/>
                  <a:pt x="1362" y="270"/>
                  <a:pt x="1359" y="277"/>
                </a:cubicBezTo>
                <a:cubicBezTo>
                  <a:pt x="1362" y="283"/>
                  <a:pt x="1366" y="287"/>
                  <a:pt x="1361" y="293"/>
                </a:cubicBezTo>
                <a:cubicBezTo>
                  <a:pt x="1368" y="296"/>
                  <a:pt x="1363" y="303"/>
                  <a:pt x="1363" y="307"/>
                </a:cubicBezTo>
                <a:cubicBezTo>
                  <a:pt x="1370" y="307"/>
                  <a:pt x="1370" y="301"/>
                  <a:pt x="1374" y="299"/>
                </a:cubicBezTo>
                <a:cubicBezTo>
                  <a:pt x="1383" y="298"/>
                  <a:pt x="1386" y="302"/>
                  <a:pt x="1392" y="305"/>
                </a:cubicBezTo>
                <a:close/>
                <a:moveTo>
                  <a:pt x="1473" y="1478"/>
                </a:moveTo>
                <a:cubicBezTo>
                  <a:pt x="1474" y="1469"/>
                  <a:pt x="1468" y="1457"/>
                  <a:pt x="1467" y="1446"/>
                </a:cubicBezTo>
                <a:cubicBezTo>
                  <a:pt x="1452" y="1439"/>
                  <a:pt x="1433" y="1455"/>
                  <a:pt x="1442" y="1473"/>
                </a:cubicBezTo>
                <a:cubicBezTo>
                  <a:pt x="1453" y="1470"/>
                  <a:pt x="1465" y="1476"/>
                  <a:pt x="1473" y="1478"/>
                </a:cubicBezTo>
                <a:close/>
                <a:moveTo>
                  <a:pt x="1481" y="437"/>
                </a:moveTo>
                <a:cubicBezTo>
                  <a:pt x="1470" y="436"/>
                  <a:pt x="1455" y="442"/>
                  <a:pt x="1444" y="434"/>
                </a:cubicBezTo>
                <a:cubicBezTo>
                  <a:pt x="1441" y="456"/>
                  <a:pt x="1458" y="478"/>
                  <a:pt x="1481" y="470"/>
                </a:cubicBezTo>
                <a:cubicBezTo>
                  <a:pt x="1477" y="458"/>
                  <a:pt x="1476" y="448"/>
                  <a:pt x="1481" y="437"/>
                </a:cubicBezTo>
                <a:close/>
                <a:moveTo>
                  <a:pt x="1487" y="1534"/>
                </a:moveTo>
                <a:cubicBezTo>
                  <a:pt x="1484" y="1528"/>
                  <a:pt x="1477" y="1517"/>
                  <a:pt x="1474" y="1506"/>
                </a:cubicBezTo>
                <a:cubicBezTo>
                  <a:pt x="1466" y="1508"/>
                  <a:pt x="1452" y="1517"/>
                  <a:pt x="1450" y="1503"/>
                </a:cubicBezTo>
                <a:cubicBezTo>
                  <a:pt x="1456" y="1503"/>
                  <a:pt x="1458" y="1506"/>
                  <a:pt x="1465" y="1505"/>
                </a:cubicBezTo>
                <a:cubicBezTo>
                  <a:pt x="1485" y="1490"/>
                  <a:pt x="1455" y="1466"/>
                  <a:pt x="1438" y="1482"/>
                </a:cubicBezTo>
                <a:cubicBezTo>
                  <a:pt x="1424" y="1476"/>
                  <a:pt x="1404" y="1481"/>
                  <a:pt x="1398" y="1493"/>
                </a:cubicBezTo>
                <a:cubicBezTo>
                  <a:pt x="1402" y="1495"/>
                  <a:pt x="1406" y="1498"/>
                  <a:pt x="1411" y="1500"/>
                </a:cubicBezTo>
                <a:cubicBezTo>
                  <a:pt x="1424" y="1513"/>
                  <a:pt x="1440" y="1533"/>
                  <a:pt x="1460" y="1537"/>
                </a:cubicBezTo>
                <a:cubicBezTo>
                  <a:pt x="1467" y="1539"/>
                  <a:pt x="1480" y="1539"/>
                  <a:pt x="1487" y="1534"/>
                </a:cubicBezTo>
                <a:close/>
                <a:moveTo>
                  <a:pt x="1480" y="1560"/>
                </a:moveTo>
                <a:cubicBezTo>
                  <a:pt x="1484" y="1557"/>
                  <a:pt x="1487" y="1553"/>
                  <a:pt x="1486" y="1544"/>
                </a:cubicBezTo>
                <a:cubicBezTo>
                  <a:pt x="1471" y="1543"/>
                  <a:pt x="1459" y="1540"/>
                  <a:pt x="1446" y="1539"/>
                </a:cubicBezTo>
                <a:cubicBezTo>
                  <a:pt x="1430" y="1549"/>
                  <a:pt x="1434" y="1579"/>
                  <a:pt x="1419" y="1589"/>
                </a:cubicBezTo>
                <a:cubicBezTo>
                  <a:pt x="1435" y="1612"/>
                  <a:pt x="1462" y="1586"/>
                  <a:pt x="1479" y="1580"/>
                </a:cubicBezTo>
                <a:cubicBezTo>
                  <a:pt x="1481" y="1573"/>
                  <a:pt x="1479" y="1568"/>
                  <a:pt x="1475" y="1564"/>
                </a:cubicBezTo>
                <a:cubicBezTo>
                  <a:pt x="1468" y="1561"/>
                  <a:pt x="1462" y="1566"/>
                  <a:pt x="1459" y="1566"/>
                </a:cubicBezTo>
                <a:cubicBezTo>
                  <a:pt x="1458" y="1555"/>
                  <a:pt x="1474" y="1555"/>
                  <a:pt x="1480" y="1560"/>
                </a:cubicBezTo>
                <a:close/>
                <a:moveTo>
                  <a:pt x="1492" y="1598"/>
                </a:moveTo>
                <a:cubicBezTo>
                  <a:pt x="1489" y="1593"/>
                  <a:pt x="1488" y="1586"/>
                  <a:pt x="1482" y="1583"/>
                </a:cubicBezTo>
                <a:cubicBezTo>
                  <a:pt x="1477" y="1590"/>
                  <a:pt x="1465" y="1588"/>
                  <a:pt x="1464" y="1596"/>
                </a:cubicBezTo>
                <a:cubicBezTo>
                  <a:pt x="1463" y="1603"/>
                  <a:pt x="1473" y="1612"/>
                  <a:pt x="1480" y="1616"/>
                </a:cubicBezTo>
                <a:cubicBezTo>
                  <a:pt x="1485" y="1611"/>
                  <a:pt x="1489" y="1605"/>
                  <a:pt x="1492" y="1598"/>
                </a:cubicBezTo>
                <a:close/>
                <a:moveTo>
                  <a:pt x="1463" y="1649"/>
                </a:moveTo>
                <a:cubicBezTo>
                  <a:pt x="1489" y="1668"/>
                  <a:pt x="1515" y="1624"/>
                  <a:pt x="1493" y="1606"/>
                </a:cubicBezTo>
                <a:cubicBezTo>
                  <a:pt x="1483" y="1614"/>
                  <a:pt x="1493" y="1633"/>
                  <a:pt x="1480" y="1635"/>
                </a:cubicBezTo>
                <a:cubicBezTo>
                  <a:pt x="1472" y="1636"/>
                  <a:pt x="1475" y="1629"/>
                  <a:pt x="1465" y="1629"/>
                </a:cubicBezTo>
                <a:cubicBezTo>
                  <a:pt x="1458" y="1632"/>
                  <a:pt x="1461" y="1643"/>
                  <a:pt x="1463" y="1649"/>
                </a:cubicBezTo>
                <a:close/>
                <a:moveTo>
                  <a:pt x="1483" y="398"/>
                </a:moveTo>
                <a:cubicBezTo>
                  <a:pt x="1486" y="383"/>
                  <a:pt x="1498" y="378"/>
                  <a:pt x="1508" y="371"/>
                </a:cubicBezTo>
                <a:cubicBezTo>
                  <a:pt x="1465" y="353"/>
                  <a:pt x="1443" y="401"/>
                  <a:pt x="1416" y="417"/>
                </a:cubicBezTo>
                <a:cubicBezTo>
                  <a:pt x="1417" y="428"/>
                  <a:pt x="1434" y="425"/>
                  <a:pt x="1446" y="427"/>
                </a:cubicBezTo>
                <a:cubicBezTo>
                  <a:pt x="1459" y="430"/>
                  <a:pt x="1469" y="440"/>
                  <a:pt x="1479" y="427"/>
                </a:cubicBezTo>
                <a:cubicBezTo>
                  <a:pt x="1487" y="415"/>
                  <a:pt x="1477" y="391"/>
                  <a:pt x="1460" y="406"/>
                </a:cubicBezTo>
                <a:cubicBezTo>
                  <a:pt x="1457" y="414"/>
                  <a:pt x="1467" y="414"/>
                  <a:pt x="1464" y="418"/>
                </a:cubicBezTo>
                <a:cubicBezTo>
                  <a:pt x="1456" y="418"/>
                  <a:pt x="1454" y="411"/>
                  <a:pt x="1455" y="407"/>
                </a:cubicBezTo>
                <a:cubicBezTo>
                  <a:pt x="1456" y="395"/>
                  <a:pt x="1472" y="394"/>
                  <a:pt x="1483" y="398"/>
                </a:cubicBezTo>
                <a:close/>
                <a:moveTo>
                  <a:pt x="1502" y="357"/>
                </a:moveTo>
                <a:cubicBezTo>
                  <a:pt x="1502" y="354"/>
                  <a:pt x="1499" y="353"/>
                  <a:pt x="1498" y="351"/>
                </a:cubicBezTo>
                <a:cubicBezTo>
                  <a:pt x="1491" y="351"/>
                  <a:pt x="1486" y="357"/>
                  <a:pt x="1479" y="356"/>
                </a:cubicBezTo>
                <a:cubicBezTo>
                  <a:pt x="1464" y="354"/>
                  <a:pt x="1463" y="329"/>
                  <a:pt x="1478" y="332"/>
                </a:cubicBezTo>
                <a:cubicBezTo>
                  <a:pt x="1476" y="336"/>
                  <a:pt x="1471" y="337"/>
                  <a:pt x="1471" y="344"/>
                </a:cubicBezTo>
                <a:cubicBezTo>
                  <a:pt x="1496" y="371"/>
                  <a:pt x="1506" y="305"/>
                  <a:pt x="1467" y="316"/>
                </a:cubicBezTo>
                <a:cubicBezTo>
                  <a:pt x="1464" y="312"/>
                  <a:pt x="1462" y="308"/>
                  <a:pt x="1458" y="305"/>
                </a:cubicBezTo>
                <a:cubicBezTo>
                  <a:pt x="1446" y="304"/>
                  <a:pt x="1435" y="305"/>
                  <a:pt x="1432" y="314"/>
                </a:cubicBezTo>
                <a:cubicBezTo>
                  <a:pt x="1435" y="319"/>
                  <a:pt x="1438" y="321"/>
                  <a:pt x="1441" y="326"/>
                </a:cubicBezTo>
                <a:cubicBezTo>
                  <a:pt x="1448" y="340"/>
                  <a:pt x="1447" y="368"/>
                  <a:pt x="1459" y="370"/>
                </a:cubicBezTo>
                <a:cubicBezTo>
                  <a:pt x="1466" y="371"/>
                  <a:pt x="1479" y="363"/>
                  <a:pt x="1489" y="361"/>
                </a:cubicBezTo>
                <a:cubicBezTo>
                  <a:pt x="1495" y="360"/>
                  <a:pt x="1498" y="363"/>
                  <a:pt x="1502" y="357"/>
                </a:cubicBezTo>
                <a:close/>
                <a:moveTo>
                  <a:pt x="1511" y="310"/>
                </a:moveTo>
                <a:cubicBezTo>
                  <a:pt x="1505" y="302"/>
                  <a:pt x="1500" y="294"/>
                  <a:pt x="1488" y="292"/>
                </a:cubicBezTo>
                <a:cubicBezTo>
                  <a:pt x="1485" y="298"/>
                  <a:pt x="1481" y="305"/>
                  <a:pt x="1483" y="313"/>
                </a:cubicBezTo>
                <a:cubicBezTo>
                  <a:pt x="1492" y="314"/>
                  <a:pt x="1494" y="321"/>
                  <a:pt x="1501" y="324"/>
                </a:cubicBezTo>
                <a:cubicBezTo>
                  <a:pt x="1506" y="321"/>
                  <a:pt x="1508" y="316"/>
                  <a:pt x="1511" y="310"/>
                </a:cubicBezTo>
                <a:close/>
                <a:moveTo>
                  <a:pt x="1517" y="302"/>
                </a:moveTo>
                <a:cubicBezTo>
                  <a:pt x="1523" y="284"/>
                  <a:pt x="1511" y="260"/>
                  <a:pt x="1496" y="253"/>
                </a:cubicBezTo>
                <a:cubicBezTo>
                  <a:pt x="1486" y="248"/>
                  <a:pt x="1472" y="252"/>
                  <a:pt x="1472" y="263"/>
                </a:cubicBezTo>
                <a:cubicBezTo>
                  <a:pt x="1472" y="273"/>
                  <a:pt x="1486" y="277"/>
                  <a:pt x="1494" y="270"/>
                </a:cubicBezTo>
                <a:cubicBezTo>
                  <a:pt x="1506" y="276"/>
                  <a:pt x="1500" y="300"/>
                  <a:pt x="1517" y="302"/>
                </a:cubicBezTo>
                <a:close/>
                <a:moveTo>
                  <a:pt x="1512" y="1517"/>
                </a:moveTo>
                <a:cubicBezTo>
                  <a:pt x="1527" y="1519"/>
                  <a:pt x="1533" y="1512"/>
                  <a:pt x="1536" y="1503"/>
                </a:cubicBezTo>
                <a:cubicBezTo>
                  <a:pt x="1534" y="1480"/>
                  <a:pt x="1504" y="1480"/>
                  <a:pt x="1480" y="1483"/>
                </a:cubicBezTo>
                <a:cubicBezTo>
                  <a:pt x="1478" y="1500"/>
                  <a:pt x="1482" y="1520"/>
                  <a:pt x="1490" y="1529"/>
                </a:cubicBezTo>
                <a:cubicBezTo>
                  <a:pt x="1498" y="1534"/>
                  <a:pt x="1512" y="1533"/>
                  <a:pt x="1513" y="1524"/>
                </a:cubicBezTo>
                <a:cubicBezTo>
                  <a:pt x="1509" y="1519"/>
                  <a:pt x="1493" y="1509"/>
                  <a:pt x="1505" y="1502"/>
                </a:cubicBezTo>
                <a:cubicBezTo>
                  <a:pt x="1507" y="1508"/>
                  <a:pt x="1508" y="1514"/>
                  <a:pt x="1512" y="1517"/>
                </a:cubicBezTo>
                <a:close/>
                <a:moveTo>
                  <a:pt x="1487" y="427"/>
                </a:moveTo>
                <a:cubicBezTo>
                  <a:pt x="1514" y="433"/>
                  <a:pt x="1545" y="422"/>
                  <a:pt x="1540" y="399"/>
                </a:cubicBezTo>
                <a:cubicBezTo>
                  <a:pt x="1532" y="410"/>
                  <a:pt x="1507" y="423"/>
                  <a:pt x="1503" y="400"/>
                </a:cubicBezTo>
                <a:cubicBezTo>
                  <a:pt x="1506" y="397"/>
                  <a:pt x="1507" y="393"/>
                  <a:pt x="1515" y="394"/>
                </a:cubicBezTo>
                <a:cubicBezTo>
                  <a:pt x="1514" y="399"/>
                  <a:pt x="1508" y="398"/>
                  <a:pt x="1510" y="405"/>
                </a:cubicBezTo>
                <a:cubicBezTo>
                  <a:pt x="1527" y="416"/>
                  <a:pt x="1537" y="389"/>
                  <a:pt x="1523" y="379"/>
                </a:cubicBezTo>
                <a:cubicBezTo>
                  <a:pt x="1496" y="372"/>
                  <a:pt x="1482" y="400"/>
                  <a:pt x="1487" y="427"/>
                </a:cubicBezTo>
                <a:close/>
                <a:moveTo>
                  <a:pt x="1541" y="1494"/>
                </a:moveTo>
                <a:cubicBezTo>
                  <a:pt x="1548" y="1443"/>
                  <a:pt x="1505" y="1434"/>
                  <a:pt x="1488" y="1403"/>
                </a:cubicBezTo>
                <a:lnTo>
                  <a:pt x="1485" y="1403"/>
                </a:lnTo>
                <a:cubicBezTo>
                  <a:pt x="1482" y="1407"/>
                  <a:pt x="1476" y="1417"/>
                  <a:pt x="1475" y="1426"/>
                </a:cubicBezTo>
                <a:cubicBezTo>
                  <a:pt x="1475" y="1430"/>
                  <a:pt x="1478" y="1436"/>
                  <a:pt x="1478" y="1441"/>
                </a:cubicBezTo>
                <a:cubicBezTo>
                  <a:pt x="1477" y="1446"/>
                  <a:pt x="1473" y="1451"/>
                  <a:pt x="1473" y="1456"/>
                </a:cubicBezTo>
                <a:cubicBezTo>
                  <a:pt x="1473" y="1476"/>
                  <a:pt x="1494" y="1485"/>
                  <a:pt x="1506" y="1473"/>
                </a:cubicBezTo>
                <a:cubicBezTo>
                  <a:pt x="1510" y="1465"/>
                  <a:pt x="1508" y="1455"/>
                  <a:pt x="1501" y="1455"/>
                </a:cubicBezTo>
                <a:cubicBezTo>
                  <a:pt x="1494" y="1454"/>
                  <a:pt x="1495" y="1462"/>
                  <a:pt x="1489" y="1462"/>
                </a:cubicBezTo>
                <a:cubicBezTo>
                  <a:pt x="1491" y="1438"/>
                  <a:pt x="1523" y="1454"/>
                  <a:pt x="1512" y="1475"/>
                </a:cubicBezTo>
                <a:cubicBezTo>
                  <a:pt x="1525" y="1478"/>
                  <a:pt x="1532" y="1487"/>
                  <a:pt x="1541" y="1494"/>
                </a:cubicBezTo>
                <a:close/>
                <a:moveTo>
                  <a:pt x="1529" y="1600"/>
                </a:moveTo>
                <a:cubicBezTo>
                  <a:pt x="1535" y="1593"/>
                  <a:pt x="1544" y="1587"/>
                  <a:pt x="1542" y="1577"/>
                </a:cubicBezTo>
                <a:cubicBezTo>
                  <a:pt x="1539" y="1561"/>
                  <a:pt x="1497" y="1556"/>
                  <a:pt x="1509" y="1583"/>
                </a:cubicBezTo>
                <a:cubicBezTo>
                  <a:pt x="1511" y="1587"/>
                  <a:pt x="1517" y="1584"/>
                  <a:pt x="1519" y="1586"/>
                </a:cubicBezTo>
                <a:cubicBezTo>
                  <a:pt x="1518" y="1588"/>
                  <a:pt x="1516" y="1589"/>
                  <a:pt x="1513" y="1590"/>
                </a:cubicBezTo>
                <a:cubicBezTo>
                  <a:pt x="1495" y="1587"/>
                  <a:pt x="1504" y="1565"/>
                  <a:pt x="1512" y="1557"/>
                </a:cubicBezTo>
                <a:cubicBezTo>
                  <a:pt x="1509" y="1551"/>
                  <a:pt x="1508" y="1544"/>
                  <a:pt x="1503" y="1541"/>
                </a:cubicBezTo>
                <a:cubicBezTo>
                  <a:pt x="1468" y="1554"/>
                  <a:pt x="1502" y="1601"/>
                  <a:pt x="1508" y="1627"/>
                </a:cubicBezTo>
                <a:cubicBezTo>
                  <a:pt x="1521" y="1624"/>
                  <a:pt x="1529" y="1615"/>
                  <a:pt x="1529" y="1600"/>
                </a:cubicBezTo>
                <a:close/>
                <a:moveTo>
                  <a:pt x="1498" y="503"/>
                </a:moveTo>
                <a:cubicBezTo>
                  <a:pt x="1513" y="475"/>
                  <a:pt x="1563" y="463"/>
                  <a:pt x="1546" y="417"/>
                </a:cubicBezTo>
                <a:cubicBezTo>
                  <a:pt x="1535" y="422"/>
                  <a:pt x="1528" y="429"/>
                  <a:pt x="1517" y="433"/>
                </a:cubicBezTo>
                <a:cubicBezTo>
                  <a:pt x="1519" y="440"/>
                  <a:pt x="1522" y="446"/>
                  <a:pt x="1520" y="456"/>
                </a:cubicBezTo>
                <a:cubicBezTo>
                  <a:pt x="1518" y="463"/>
                  <a:pt x="1498" y="468"/>
                  <a:pt x="1498" y="455"/>
                </a:cubicBezTo>
                <a:cubicBezTo>
                  <a:pt x="1502" y="457"/>
                  <a:pt x="1507" y="460"/>
                  <a:pt x="1512" y="457"/>
                </a:cubicBezTo>
                <a:cubicBezTo>
                  <a:pt x="1523" y="430"/>
                  <a:pt x="1488" y="429"/>
                  <a:pt x="1483" y="445"/>
                </a:cubicBezTo>
                <a:cubicBezTo>
                  <a:pt x="1480" y="456"/>
                  <a:pt x="1488" y="460"/>
                  <a:pt x="1488" y="470"/>
                </a:cubicBezTo>
                <a:cubicBezTo>
                  <a:pt x="1488" y="475"/>
                  <a:pt x="1483" y="480"/>
                  <a:pt x="1483" y="486"/>
                </a:cubicBezTo>
                <a:cubicBezTo>
                  <a:pt x="1484" y="495"/>
                  <a:pt x="1488" y="502"/>
                  <a:pt x="1498" y="503"/>
                </a:cubicBezTo>
                <a:close/>
                <a:moveTo>
                  <a:pt x="1525" y="1433"/>
                </a:moveTo>
                <a:cubicBezTo>
                  <a:pt x="1526" y="1453"/>
                  <a:pt x="1561" y="1442"/>
                  <a:pt x="1548" y="1424"/>
                </a:cubicBezTo>
                <a:cubicBezTo>
                  <a:pt x="1539" y="1422"/>
                  <a:pt x="1531" y="1428"/>
                  <a:pt x="1525" y="1433"/>
                </a:cubicBezTo>
                <a:close/>
                <a:moveTo>
                  <a:pt x="1560" y="333"/>
                </a:moveTo>
                <a:cubicBezTo>
                  <a:pt x="1563" y="318"/>
                  <a:pt x="1553" y="314"/>
                  <a:pt x="1544" y="310"/>
                </a:cubicBezTo>
                <a:cubicBezTo>
                  <a:pt x="1545" y="294"/>
                  <a:pt x="1539" y="285"/>
                  <a:pt x="1525" y="284"/>
                </a:cubicBezTo>
                <a:cubicBezTo>
                  <a:pt x="1525" y="316"/>
                  <a:pt x="1481" y="340"/>
                  <a:pt x="1516" y="365"/>
                </a:cubicBezTo>
                <a:cubicBezTo>
                  <a:pt x="1518" y="358"/>
                  <a:pt x="1522" y="351"/>
                  <a:pt x="1525" y="344"/>
                </a:cubicBezTo>
                <a:cubicBezTo>
                  <a:pt x="1515" y="335"/>
                  <a:pt x="1530" y="316"/>
                  <a:pt x="1540" y="328"/>
                </a:cubicBezTo>
                <a:cubicBezTo>
                  <a:pt x="1538" y="330"/>
                  <a:pt x="1531" y="327"/>
                  <a:pt x="1529" y="330"/>
                </a:cubicBezTo>
                <a:cubicBezTo>
                  <a:pt x="1530" y="333"/>
                  <a:pt x="1529" y="338"/>
                  <a:pt x="1531" y="340"/>
                </a:cubicBezTo>
                <a:cubicBezTo>
                  <a:pt x="1541" y="338"/>
                  <a:pt x="1554" y="339"/>
                  <a:pt x="1560" y="333"/>
                </a:cubicBezTo>
                <a:close/>
                <a:moveTo>
                  <a:pt x="1563" y="488"/>
                </a:moveTo>
                <a:cubicBezTo>
                  <a:pt x="1565" y="477"/>
                  <a:pt x="1558" y="466"/>
                  <a:pt x="1546" y="465"/>
                </a:cubicBezTo>
                <a:cubicBezTo>
                  <a:pt x="1541" y="470"/>
                  <a:pt x="1535" y="472"/>
                  <a:pt x="1533" y="478"/>
                </a:cubicBezTo>
                <a:cubicBezTo>
                  <a:pt x="1539" y="485"/>
                  <a:pt x="1552" y="489"/>
                  <a:pt x="1563" y="488"/>
                </a:cubicBezTo>
                <a:close/>
                <a:moveTo>
                  <a:pt x="1567" y="1564"/>
                </a:moveTo>
                <a:cubicBezTo>
                  <a:pt x="1574" y="1537"/>
                  <a:pt x="1562" y="1502"/>
                  <a:pt x="1538" y="1514"/>
                </a:cubicBezTo>
                <a:cubicBezTo>
                  <a:pt x="1539" y="1521"/>
                  <a:pt x="1547" y="1528"/>
                  <a:pt x="1544" y="1537"/>
                </a:cubicBezTo>
                <a:cubicBezTo>
                  <a:pt x="1543" y="1541"/>
                  <a:pt x="1538" y="1546"/>
                  <a:pt x="1534" y="1544"/>
                </a:cubicBezTo>
                <a:cubicBezTo>
                  <a:pt x="1536" y="1538"/>
                  <a:pt x="1541" y="1538"/>
                  <a:pt x="1541" y="1532"/>
                </a:cubicBezTo>
                <a:cubicBezTo>
                  <a:pt x="1540" y="1514"/>
                  <a:pt x="1513" y="1525"/>
                  <a:pt x="1511" y="1537"/>
                </a:cubicBezTo>
                <a:cubicBezTo>
                  <a:pt x="1508" y="1562"/>
                  <a:pt x="1539" y="1569"/>
                  <a:pt x="1567" y="1564"/>
                </a:cubicBezTo>
                <a:close/>
                <a:moveTo>
                  <a:pt x="1552" y="396"/>
                </a:moveTo>
                <a:cubicBezTo>
                  <a:pt x="1573" y="395"/>
                  <a:pt x="1579" y="368"/>
                  <a:pt x="1579" y="346"/>
                </a:cubicBezTo>
                <a:cubicBezTo>
                  <a:pt x="1558" y="338"/>
                  <a:pt x="1516" y="344"/>
                  <a:pt x="1526" y="370"/>
                </a:cubicBezTo>
                <a:cubicBezTo>
                  <a:pt x="1535" y="368"/>
                  <a:pt x="1539" y="359"/>
                  <a:pt x="1551" y="363"/>
                </a:cubicBezTo>
                <a:cubicBezTo>
                  <a:pt x="1553" y="367"/>
                  <a:pt x="1559" y="374"/>
                  <a:pt x="1552" y="377"/>
                </a:cubicBezTo>
                <a:cubicBezTo>
                  <a:pt x="1550" y="374"/>
                  <a:pt x="1551" y="368"/>
                  <a:pt x="1546" y="368"/>
                </a:cubicBezTo>
                <a:cubicBezTo>
                  <a:pt x="1523" y="373"/>
                  <a:pt x="1534" y="398"/>
                  <a:pt x="1552" y="396"/>
                </a:cubicBezTo>
                <a:close/>
                <a:moveTo>
                  <a:pt x="1603" y="1443"/>
                </a:moveTo>
                <a:cubicBezTo>
                  <a:pt x="1602" y="1436"/>
                  <a:pt x="1602" y="1426"/>
                  <a:pt x="1598" y="1420"/>
                </a:cubicBezTo>
                <a:cubicBezTo>
                  <a:pt x="1596" y="1420"/>
                  <a:pt x="1595" y="1418"/>
                  <a:pt x="1591" y="1419"/>
                </a:cubicBezTo>
                <a:cubicBezTo>
                  <a:pt x="1589" y="1422"/>
                  <a:pt x="1587" y="1425"/>
                  <a:pt x="1586" y="1429"/>
                </a:cubicBezTo>
                <a:cubicBezTo>
                  <a:pt x="1576" y="1445"/>
                  <a:pt x="1552" y="1439"/>
                  <a:pt x="1539" y="1451"/>
                </a:cubicBezTo>
                <a:cubicBezTo>
                  <a:pt x="1540" y="1458"/>
                  <a:pt x="1545" y="1464"/>
                  <a:pt x="1547" y="1473"/>
                </a:cubicBezTo>
                <a:cubicBezTo>
                  <a:pt x="1548" y="1479"/>
                  <a:pt x="1544" y="1490"/>
                  <a:pt x="1552" y="1490"/>
                </a:cubicBezTo>
                <a:cubicBezTo>
                  <a:pt x="1560" y="1488"/>
                  <a:pt x="1552" y="1481"/>
                  <a:pt x="1552" y="1474"/>
                </a:cubicBezTo>
                <a:cubicBezTo>
                  <a:pt x="1553" y="1465"/>
                  <a:pt x="1561" y="1456"/>
                  <a:pt x="1571" y="1462"/>
                </a:cubicBezTo>
                <a:cubicBezTo>
                  <a:pt x="1566" y="1464"/>
                  <a:pt x="1560" y="1465"/>
                  <a:pt x="1558" y="1470"/>
                </a:cubicBezTo>
                <a:cubicBezTo>
                  <a:pt x="1558" y="1477"/>
                  <a:pt x="1560" y="1482"/>
                  <a:pt x="1563" y="1486"/>
                </a:cubicBezTo>
                <a:cubicBezTo>
                  <a:pt x="1579" y="1490"/>
                  <a:pt x="1592" y="1483"/>
                  <a:pt x="1596" y="1471"/>
                </a:cubicBezTo>
                <a:cubicBezTo>
                  <a:pt x="1599" y="1461"/>
                  <a:pt x="1595" y="1450"/>
                  <a:pt x="1603" y="1443"/>
                </a:cubicBezTo>
                <a:close/>
                <a:moveTo>
                  <a:pt x="1601" y="490"/>
                </a:moveTo>
                <a:cubicBezTo>
                  <a:pt x="1611" y="478"/>
                  <a:pt x="1604" y="462"/>
                  <a:pt x="1597" y="453"/>
                </a:cubicBezTo>
                <a:cubicBezTo>
                  <a:pt x="1616" y="422"/>
                  <a:pt x="1560" y="416"/>
                  <a:pt x="1567" y="442"/>
                </a:cubicBezTo>
                <a:cubicBezTo>
                  <a:pt x="1569" y="450"/>
                  <a:pt x="1579" y="448"/>
                  <a:pt x="1585" y="450"/>
                </a:cubicBezTo>
                <a:cubicBezTo>
                  <a:pt x="1584" y="452"/>
                  <a:pt x="1583" y="453"/>
                  <a:pt x="1583" y="455"/>
                </a:cubicBezTo>
                <a:cubicBezTo>
                  <a:pt x="1562" y="459"/>
                  <a:pt x="1557" y="433"/>
                  <a:pt x="1569" y="422"/>
                </a:cubicBezTo>
                <a:cubicBezTo>
                  <a:pt x="1565" y="418"/>
                  <a:pt x="1558" y="415"/>
                  <a:pt x="1554" y="416"/>
                </a:cubicBezTo>
                <a:cubicBezTo>
                  <a:pt x="1553" y="429"/>
                  <a:pt x="1557" y="443"/>
                  <a:pt x="1551" y="456"/>
                </a:cubicBezTo>
                <a:cubicBezTo>
                  <a:pt x="1556" y="470"/>
                  <a:pt x="1572" y="473"/>
                  <a:pt x="1585" y="479"/>
                </a:cubicBezTo>
                <a:cubicBezTo>
                  <a:pt x="1591" y="483"/>
                  <a:pt x="1594" y="491"/>
                  <a:pt x="1601" y="490"/>
                </a:cubicBezTo>
                <a:close/>
                <a:moveTo>
                  <a:pt x="1591" y="1373"/>
                </a:moveTo>
                <a:cubicBezTo>
                  <a:pt x="1603" y="1362"/>
                  <a:pt x="1609" y="1354"/>
                  <a:pt x="1606" y="1338"/>
                </a:cubicBezTo>
                <a:cubicBezTo>
                  <a:pt x="1604" y="1325"/>
                  <a:pt x="1591" y="1317"/>
                  <a:pt x="1590" y="1305"/>
                </a:cubicBezTo>
                <a:cubicBezTo>
                  <a:pt x="1590" y="1299"/>
                  <a:pt x="1595" y="1294"/>
                  <a:pt x="1595" y="1289"/>
                </a:cubicBezTo>
                <a:cubicBezTo>
                  <a:pt x="1592" y="1283"/>
                  <a:pt x="1592" y="1277"/>
                  <a:pt x="1591" y="1270"/>
                </a:cubicBezTo>
                <a:lnTo>
                  <a:pt x="1588" y="1270"/>
                </a:lnTo>
                <a:cubicBezTo>
                  <a:pt x="1580" y="1276"/>
                  <a:pt x="1577" y="1290"/>
                  <a:pt x="1571" y="1305"/>
                </a:cubicBezTo>
                <a:cubicBezTo>
                  <a:pt x="1567" y="1315"/>
                  <a:pt x="1552" y="1316"/>
                  <a:pt x="1549" y="1321"/>
                </a:cubicBezTo>
                <a:cubicBezTo>
                  <a:pt x="1537" y="1341"/>
                  <a:pt x="1562" y="1365"/>
                  <a:pt x="1572" y="1344"/>
                </a:cubicBezTo>
                <a:cubicBezTo>
                  <a:pt x="1572" y="1339"/>
                  <a:pt x="1568" y="1337"/>
                  <a:pt x="1567" y="1332"/>
                </a:cubicBezTo>
                <a:cubicBezTo>
                  <a:pt x="1570" y="1329"/>
                  <a:pt x="1574" y="1327"/>
                  <a:pt x="1579" y="1326"/>
                </a:cubicBezTo>
                <a:cubicBezTo>
                  <a:pt x="1585" y="1331"/>
                  <a:pt x="1591" y="1337"/>
                  <a:pt x="1589" y="1350"/>
                </a:cubicBezTo>
                <a:cubicBezTo>
                  <a:pt x="1586" y="1354"/>
                  <a:pt x="1577" y="1364"/>
                  <a:pt x="1569" y="1366"/>
                </a:cubicBezTo>
                <a:cubicBezTo>
                  <a:pt x="1566" y="1367"/>
                  <a:pt x="1562" y="1365"/>
                  <a:pt x="1558" y="1365"/>
                </a:cubicBezTo>
                <a:cubicBezTo>
                  <a:pt x="1551" y="1366"/>
                  <a:pt x="1545" y="1372"/>
                  <a:pt x="1539" y="1373"/>
                </a:cubicBezTo>
                <a:cubicBezTo>
                  <a:pt x="1531" y="1374"/>
                  <a:pt x="1525" y="1370"/>
                  <a:pt x="1519" y="1370"/>
                </a:cubicBezTo>
                <a:cubicBezTo>
                  <a:pt x="1508" y="1369"/>
                  <a:pt x="1499" y="1376"/>
                  <a:pt x="1497" y="1383"/>
                </a:cubicBezTo>
                <a:cubicBezTo>
                  <a:pt x="1496" y="1392"/>
                  <a:pt x="1499" y="1397"/>
                  <a:pt x="1504" y="1398"/>
                </a:cubicBezTo>
                <a:cubicBezTo>
                  <a:pt x="1516" y="1401"/>
                  <a:pt x="1511" y="1390"/>
                  <a:pt x="1520" y="1388"/>
                </a:cubicBezTo>
                <a:cubicBezTo>
                  <a:pt x="1527" y="1399"/>
                  <a:pt x="1512" y="1414"/>
                  <a:pt x="1521" y="1426"/>
                </a:cubicBezTo>
                <a:cubicBezTo>
                  <a:pt x="1527" y="1425"/>
                  <a:pt x="1532" y="1424"/>
                  <a:pt x="1534" y="1419"/>
                </a:cubicBezTo>
                <a:cubicBezTo>
                  <a:pt x="1535" y="1413"/>
                  <a:pt x="1535" y="1403"/>
                  <a:pt x="1540" y="1396"/>
                </a:cubicBezTo>
                <a:cubicBezTo>
                  <a:pt x="1547" y="1386"/>
                  <a:pt x="1573" y="1373"/>
                  <a:pt x="1578" y="1392"/>
                </a:cubicBezTo>
                <a:cubicBezTo>
                  <a:pt x="1565" y="1390"/>
                  <a:pt x="1559" y="1405"/>
                  <a:pt x="1569" y="1410"/>
                </a:cubicBezTo>
                <a:cubicBezTo>
                  <a:pt x="1582" y="1417"/>
                  <a:pt x="1608" y="1389"/>
                  <a:pt x="1591" y="1373"/>
                </a:cubicBezTo>
                <a:close/>
                <a:moveTo>
                  <a:pt x="1608" y="444"/>
                </a:moveTo>
                <a:cubicBezTo>
                  <a:pt x="1632" y="443"/>
                  <a:pt x="1617" y="409"/>
                  <a:pt x="1598" y="421"/>
                </a:cubicBezTo>
                <a:cubicBezTo>
                  <a:pt x="1600" y="430"/>
                  <a:pt x="1607" y="434"/>
                  <a:pt x="1608" y="444"/>
                </a:cubicBezTo>
                <a:close/>
                <a:moveTo>
                  <a:pt x="1609" y="584"/>
                </a:moveTo>
                <a:cubicBezTo>
                  <a:pt x="1614" y="568"/>
                  <a:pt x="1606" y="558"/>
                  <a:pt x="1597" y="546"/>
                </a:cubicBezTo>
                <a:cubicBezTo>
                  <a:pt x="1621" y="520"/>
                  <a:pt x="1567" y="484"/>
                  <a:pt x="1572" y="526"/>
                </a:cubicBezTo>
                <a:cubicBezTo>
                  <a:pt x="1575" y="529"/>
                  <a:pt x="1584" y="526"/>
                  <a:pt x="1587" y="529"/>
                </a:cubicBezTo>
                <a:cubicBezTo>
                  <a:pt x="1587" y="535"/>
                  <a:pt x="1581" y="543"/>
                  <a:pt x="1574" y="544"/>
                </a:cubicBezTo>
                <a:cubicBezTo>
                  <a:pt x="1553" y="547"/>
                  <a:pt x="1539" y="514"/>
                  <a:pt x="1548" y="493"/>
                </a:cubicBezTo>
                <a:cubicBezTo>
                  <a:pt x="1519" y="483"/>
                  <a:pt x="1538" y="530"/>
                  <a:pt x="1528" y="536"/>
                </a:cubicBezTo>
                <a:cubicBezTo>
                  <a:pt x="1524" y="531"/>
                  <a:pt x="1521" y="521"/>
                  <a:pt x="1511" y="526"/>
                </a:cubicBezTo>
                <a:cubicBezTo>
                  <a:pt x="1502" y="549"/>
                  <a:pt x="1532" y="557"/>
                  <a:pt x="1544" y="545"/>
                </a:cubicBezTo>
                <a:cubicBezTo>
                  <a:pt x="1553" y="561"/>
                  <a:pt x="1598" y="552"/>
                  <a:pt x="1595" y="577"/>
                </a:cubicBezTo>
                <a:cubicBezTo>
                  <a:pt x="1594" y="585"/>
                  <a:pt x="1586" y="588"/>
                  <a:pt x="1578" y="591"/>
                </a:cubicBezTo>
                <a:cubicBezTo>
                  <a:pt x="1572" y="588"/>
                  <a:pt x="1574" y="579"/>
                  <a:pt x="1571" y="573"/>
                </a:cubicBezTo>
                <a:cubicBezTo>
                  <a:pt x="1567" y="572"/>
                  <a:pt x="1559" y="571"/>
                  <a:pt x="1556" y="573"/>
                </a:cubicBezTo>
                <a:cubicBezTo>
                  <a:pt x="1548" y="597"/>
                  <a:pt x="1572" y="595"/>
                  <a:pt x="1580" y="604"/>
                </a:cubicBezTo>
                <a:cubicBezTo>
                  <a:pt x="1588" y="614"/>
                  <a:pt x="1578" y="634"/>
                  <a:pt x="1590" y="642"/>
                </a:cubicBezTo>
                <a:cubicBezTo>
                  <a:pt x="1594" y="635"/>
                  <a:pt x="1601" y="629"/>
                  <a:pt x="1602" y="618"/>
                </a:cubicBezTo>
                <a:cubicBezTo>
                  <a:pt x="1603" y="611"/>
                  <a:pt x="1598" y="604"/>
                  <a:pt x="1600" y="598"/>
                </a:cubicBezTo>
                <a:cubicBezTo>
                  <a:pt x="1600" y="592"/>
                  <a:pt x="1607" y="589"/>
                  <a:pt x="1609" y="584"/>
                </a:cubicBezTo>
                <a:close/>
                <a:moveTo>
                  <a:pt x="1627" y="1510"/>
                </a:moveTo>
                <a:cubicBezTo>
                  <a:pt x="1616" y="1509"/>
                  <a:pt x="1609" y="1503"/>
                  <a:pt x="1597" y="1503"/>
                </a:cubicBezTo>
                <a:cubicBezTo>
                  <a:pt x="1587" y="1493"/>
                  <a:pt x="1552" y="1486"/>
                  <a:pt x="1543" y="1503"/>
                </a:cubicBezTo>
                <a:cubicBezTo>
                  <a:pt x="1549" y="1508"/>
                  <a:pt x="1560" y="1510"/>
                  <a:pt x="1565" y="1516"/>
                </a:cubicBezTo>
                <a:cubicBezTo>
                  <a:pt x="1574" y="1505"/>
                  <a:pt x="1601" y="1515"/>
                  <a:pt x="1588" y="1528"/>
                </a:cubicBezTo>
                <a:cubicBezTo>
                  <a:pt x="1588" y="1517"/>
                  <a:pt x="1577" y="1511"/>
                  <a:pt x="1570" y="1519"/>
                </a:cubicBezTo>
                <a:cubicBezTo>
                  <a:pt x="1569" y="1528"/>
                  <a:pt x="1573" y="1531"/>
                  <a:pt x="1572" y="1540"/>
                </a:cubicBezTo>
                <a:cubicBezTo>
                  <a:pt x="1576" y="1546"/>
                  <a:pt x="1588" y="1547"/>
                  <a:pt x="1596" y="1543"/>
                </a:cubicBezTo>
                <a:cubicBezTo>
                  <a:pt x="1600" y="1525"/>
                  <a:pt x="1627" y="1531"/>
                  <a:pt x="1627" y="1510"/>
                </a:cubicBezTo>
                <a:close/>
                <a:moveTo>
                  <a:pt x="1587" y="1492"/>
                </a:moveTo>
                <a:cubicBezTo>
                  <a:pt x="1596" y="1501"/>
                  <a:pt x="1615" y="1495"/>
                  <a:pt x="1614" y="1481"/>
                </a:cubicBezTo>
                <a:cubicBezTo>
                  <a:pt x="1603" y="1472"/>
                  <a:pt x="1591" y="1481"/>
                  <a:pt x="1587" y="1492"/>
                </a:cubicBezTo>
                <a:close/>
                <a:moveTo>
                  <a:pt x="1632" y="402"/>
                </a:moveTo>
                <a:cubicBezTo>
                  <a:pt x="1633" y="390"/>
                  <a:pt x="1620" y="379"/>
                  <a:pt x="1606" y="382"/>
                </a:cubicBezTo>
                <a:cubicBezTo>
                  <a:pt x="1599" y="365"/>
                  <a:pt x="1575" y="371"/>
                  <a:pt x="1575" y="386"/>
                </a:cubicBezTo>
                <a:cubicBezTo>
                  <a:pt x="1575" y="401"/>
                  <a:pt x="1590" y="395"/>
                  <a:pt x="1595" y="392"/>
                </a:cubicBezTo>
                <a:cubicBezTo>
                  <a:pt x="1594" y="408"/>
                  <a:pt x="1574" y="401"/>
                  <a:pt x="1567" y="395"/>
                </a:cubicBezTo>
                <a:cubicBezTo>
                  <a:pt x="1563" y="398"/>
                  <a:pt x="1556" y="399"/>
                  <a:pt x="1554" y="405"/>
                </a:cubicBezTo>
                <a:cubicBezTo>
                  <a:pt x="1570" y="431"/>
                  <a:pt x="1610" y="410"/>
                  <a:pt x="1632" y="402"/>
                </a:cubicBezTo>
                <a:close/>
                <a:moveTo>
                  <a:pt x="1643" y="1415"/>
                </a:moveTo>
                <a:cubicBezTo>
                  <a:pt x="1644" y="1404"/>
                  <a:pt x="1639" y="1387"/>
                  <a:pt x="1642" y="1377"/>
                </a:cubicBezTo>
                <a:cubicBezTo>
                  <a:pt x="1629" y="1379"/>
                  <a:pt x="1630" y="1413"/>
                  <a:pt x="1643" y="1415"/>
                </a:cubicBezTo>
                <a:close/>
                <a:moveTo>
                  <a:pt x="1654" y="499"/>
                </a:moveTo>
                <a:cubicBezTo>
                  <a:pt x="1636" y="495"/>
                  <a:pt x="1640" y="532"/>
                  <a:pt x="1651" y="536"/>
                </a:cubicBezTo>
                <a:cubicBezTo>
                  <a:pt x="1658" y="527"/>
                  <a:pt x="1647" y="512"/>
                  <a:pt x="1654" y="499"/>
                </a:cubicBezTo>
                <a:close/>
                <a:moveTo>
                  <a:pt x="1611" y="1502"/>
                </a:moveTo>
                <a:cubicBezTo>
                  <a:pt x="1636" y="1510"/>
                  <a:pt x="1661" y="1492"/>
                  <a:pt x="1656" y="1465"/>
                </a:cubicBezTo>
                <a:cubicBezTo>
                  <a:pt x="1644" y="1452"/>
                  <a:pt x="1624" y="1468"/>
                  <a:pt x="1640" y="1479"/>
                </a:cubicBezTo>
                <a:cubicBezTo>
                  <a:pt x="1634" y="1490"/>
                  <a:pt x="1610" y="1483"/>
                  <a:pt x="1611" y="1502"/>
                </a:cubicBezTo>
                <a:close/>
                <a:moveTo>
                  <a:pt x="1657" y="449"/>
                </a:moveTo>
                <a:cubicBezTo>
                  <a:pt x="1678" y="428"/>
                  <a:pt x="1633" y="394"/>
                  <a:pt x="1617" y="417"/>
                </a:cubicBezTo>
                <a:cubicBezTo>
                  <a:pt x="1623" y="425"/>
                  <a:pt x="1642" y="420"/>
                  <a:pt x="1646" y="430"/>
                </a:cubicBezTo>
                <a:cubicBezTo>
                  <a:pt x="1638" y="438"/>
                  <a:pt x="1644" y="450"/>
                  <a:pt x="1657" y="449"/>
                </a:cubicBezTo>
                <a:close/>
                <a:moveTo>
                  <a:pt x="1672" y="1431"/>
                </a:moveTo>
                <a:cubicBezTo>
                  <a:pt x="1677" y="1406"/>
                  <a:pt x="1647" y="1407"/>
                  <a:pt x="1640" y="1420"/>
                </a:cubicBezTo>
                <a:cubicBezTo>
                  <a:pt x="1624" y="1411"/>
                  <a:pt x="1628" y="1382"/>
                  <a:pt x="1639" y="1369"/>
                </a:cubicBezTo>
                <a:cubicBezTo>
                  <a:pt x="1637" y="1363"/>
                  <a:pt x="1634" y="1357"/>
                  <a:pt x="1632" y="1352"/>
                </a:cubicBezTo>
                <a:cubicBezTo>
                  <a:pt x="1593" y="1370"/>
                  <a:pt x="1604" y="1443"/>
                  <a:pt x="1642" y="1448"/>
                </a:cubicBezTo>
                <a:cubicBezTo>
                  <a:pt x="1655" y="1450"/>
                  <a:pt x="1669" y="1443"/>
                  <a:pt x="1672" y="1431"/>
                </a:cubicBezTo>
                <a:close/>
                <a:moveTo>
                  <a:pt x="1673" y="977"/>
                </a:moveTo>
                <a:cubicBezTo>
                  <a:pt x="1673" y="966"/>
                  <a:pt x="1682" y="963"/>
                  <a:pt x="1685" y="955"/>
                </a:cubicBezTo>
                <a:cubicBezTo>
                  <a:pt x="1677" y="952"/>
                  <a:pt x="1676" y="938"/>
                  <a:pt x="1668" y="938"/>
                </a:cubicBezTo>
                <a:cubicBezTo>
                  <a:pt x="1663" y="937"/>
                  <a:pt x="1655" y="948"/>
                  <a:pt x="1655" y="955"/>
                </a:cubicBezTo>
                <a:cubicBezTo>
                  <a:pt x="1655" y="964"/>
                  <a:pt x="1664" y="974"/>
                  <a:pt x="1673" y="977"/>
                </a:cubicBezTo>
                <a:close/>
                <a:moveTo>
                  <a:pt x="1682" y="492"/>
                </a:moveTo>
                <a:cubicBezTo>
                  <a:pt x="1682" y="488"/>
                  <a:pt x="1683" y="482"/>
                  <a:pt x="1681" y="479"/>
                </a:cubicBezTo>
                <a:cubicBezTo>
                  <a:pt x="1672" y="478"/>
                  <a:pt x="1671" y="469"/>
                  <a:pt x="1666" y="463"/>
                </a:cubicBezTo>
                <a:cubicBezTo>
                  <a:pt x="1609" y="453"/>
                  <a:pt x="1605" y="542"/>
                  <a:pt x="1643" y="561"/>
                </a:cubicBezTo>
                <a:cubicBezTo>
                  <a:pt x="1646" y="557"/>
                  <a:pt x="1646" y="551"/>
                  <a:pt x="1649" y="547"/>
                </a:cubicBezTo>
                <a:cubicBezTo>
                  <a:pt x="1636" y="534"/>
                  <a:pt x="1630" y="498"/>
                  <a:pt x="1650" y="488"/>
                </a:cubicBezTo>
                <a:cubicBezTo>
                  <a:pt x="1653" y="502"/>
                  <a:pt x="1675" y="503"/>
                  <a:pt x="1682" y="492"/>
                </a:cubicBezTo>
                <a:close/>
                <a:moveTo>
                  <a:pt x="1702" y="534"/>
                </a:moveTo>
                <a:cubicBezTo>
                  <a:pt x="1694" y="529"/>
                  <a:pt x="1682" y="544"/>
                  <a:pt x="1682" y="550"/>
                </a:cubicBezTo>
                <a:cubicBezTo>
                  <a:pt x="1690" y="547"/>
                  <a:pt x="1695" y="540"/>
                  <a:pt x="1702" y="534"/>
                </a:cubicBezTo>
                <a:close/>
                <a:moveTo>
                  <a:pt x="1704" y="1385"/>
                </a:moveTo>
                <a:cubicBezTo>
                  <a:pt x="1707" y="1391"/>
                  <a:pt x="1709" y="1409"/>
                  <a:pt x="1705" y="1420"/>
                </a:cubicBezTo>
                <a:cubicBezTo>
                  <a:pt x="1702" y="1431"/>
                  <a:pt x="1686" y="1450"/>
                  <a:pt x="1677" y="1463"/>
                </a:cubicBezTo>
                <a:cubicBezTo>
                  <a:pt x="1666" y="1477"/>
                  <a:pt x="1655" y="1492"/>
                  <a:pt x="1646" y="1503"/>
                </a:cubicBezTo>
                <a:cubicBezTo>
                  <a:pt x="1590" y="1568"/>
                  <a:pt x="1528" y="1625"/>
                  <a:pt x="1459" y="1675"/>
                </a:cubicBezTo>
                <a:cubicBezTo>
                  <a:pt x="1446" y="1685"/>
                  <a:pt x="1427" y="1700"/>
                  <a:pt x="1415" y="1703"/>
                </a:cubicBezTo>
                <a:cubicBezTo>
                  <a:pt x="1388" y="1710"/>
                  <a:pt x="1371" y="1695"/>
                  <a:pt x="1357" y="1688"/>
                </a:cubicBezTo>
                <a:cubicBezTo>
                  <a:pt x="1360" y="1702"/>
                  <a:pt x="1374" y="1712"/>
                  <a:pt x="1392" y="1713"/>
                </a:cubicBezTo>
                <a:cubicBezTo>
                  <a:pt x="1421" y="1715"/>
                  <a:pt x="1446" y="1697"/>
                  <a:pt x="1464" y="1683"/>
                </a:cubicBezTo>
                <a:cubicBezTo>
                  <a:pt x="1548" y="1623"/>
                  <a:pt x="1631" y="1547"/>
                  <a:pt x="1689" y="1463"/>
                </a:cubicBezTo>
                <a:cubicBezTo>
                  <a:pt x="1694" y="1456"/>
                  <a:pt x="1701" y="1449"/>
                  <a:pt x="1704" y="1443"/>
                </a:cubicBezTo>
                <a:cubicBezTo>
                  <a:pt x="1719" y="1417"/>
                  <a:pt x="1720" y="1360"/>
                  <a:pt x="1685" y="1365"/>
                </a:cubicBezTo>
                <a:cubicBezTo>
                  <a:pt x="1692" y="1372"/>
                  <a:pt x="1700" y="1375"/>
                  <a:pt x="1704" y="1385"/>
                </a:cubicBezTo>
                <a:close/>
                <a:moveTo>
                  <a:pt x="1711" y="839"/>
                </a:moveTo>
                <a:cubicBezTo>
                  <a:pt x="1735" y="840"/>
                  <a:pt x="1720" y="790"/>
                  <a:pt x="1695" y="797"/>
                </a:cubicBezTo>
                <a:cubicBezTo>
                  <a:pt x="1695" y="773"/>
                  <a:pt x="1680" y="763"/>
                  <a:pt x="1657" y="762"/>
                </a:cubicBezTo>
                <a:cubicBezTo>
                  <a:pt x="1650" y="746"/>
                  <a:pt x="1642" y="730"/>
                  <a:pt x="1626" y="723"/>
                </a:cubicBezTo>
                <a:cubicBezTo>
                  <a:pt x="1625" y="743"/>
                  <a:pt x="1636" y="752"/>
                  <a:pt x="1643" y="765"/>
                </a:cubicBezTo>
                <a:cubicBezTo>
                  <a:pt x="1634" y="777"/>
                  <a:pt x="1632" y="809"/>
                  <a:pt x="1652" y="806"/>
                </a:cubicBezTo>
                <a:cubicBezTo>
                  <a:pt x="1657" y="805"/>
                  <a:pt x="1660" y="801"/>
                  <a:pt x="1660" y="794"/>
                </a:cubicBezTo>
                <a:cubicBezTo>
                  <a:pt x="1660" y="789"/>
                  <a:pt x="1651" y="792"/>
                  <a:pt x="1652" y="786"/>
                </a:cubicBezTo>
                <a:cubicBezTo>
                  <a:pt x="1659" y="771"/>
                  <a:pt x="1678" y="780"/>
                  <a:pt x="1681" y="788"/>
                </a:cubicBezTo>
                <a:cubicBezTo>
                  <a:pt x="1687" y="807"/>
                  <a:pt x="1660" y="818"/>
                  <a:pt x="1666" y="839"/>
                </a:cubicBezTo>
                <a:cubicBezTo>
                  <a:pt x="1656" y="841"/>
                  <a:pt x="1645" y="847"/>
                  <a:pt x="1644" y="860"/>
                </a:cubicBezTo>
                <a:cubicBezTo>
                  <a:pt x="1644" y="877"/>
                  <a:pt x="1664" y="887"/>
                  <a:pt x="1668" y="869"/>
                </a:cubicBezTo>
                <a:cubicBezTo>
                  <a:pt x="1669" y="862"/>
                  <a:pt x="1661" y="864"/>
                  <a:pt x="1663" y="856"/>
                </a:cubicBezTo>
                <a:cubicBezTo>
                  <a:pt x="1679" y="852"/>
                  <a:pt x="1678" y="881"/>
                  <a:pt x="1698" y="880"/>
                </a:cubicBezTo>
                <a:cubicBezTo>
                  <a:pt x="1701" y="865"/>
                  <a:pt x="1679" y="851"/>
                  <a:pt x="1681" y="834"/>
                </a:cubicBezTo>
                <a:cubicBezTo>
                  <a:pt x="1682" y="825"/>
                  <a:pt x="1693" y="811"/>
                  <a:pt x="1704" y="818"/>
                </a:cubicBezTo>
                <a:cubicBezTo>
                  <a:pt x="1702" y="825"/>
                  <a:pt x="1700" y="838"/>
                  <a:pt x="1711" y="839"/>
                </a:cubicBezTo>
                <a:close/>
                <a:moveTo>
                  <a:pt x="1702" y="1115"/>
                </a:moveTo>
                <a:cubicBezTo>
                  <a:pt x="1735" y="1114"/>
                  <a:pt x="1729" y="1050"/>
                  <a:pt x="1700" y="1076"/>
                </a:cubicBezTo>
                <a:cubicBezTo>
                  <a:pt x="1698" y="1083"/>
                  <a:pt x="1704" y="1084"/>
                  <a:pt x="1705" y="1089"/>
                </a:cubicBezTo>
                <a:cubicBezTo>
                  <a:pt x="1694" y="1101"/>
                  <a:pt x="1679" y="1088"/>
                  <a:pt x="1678" y="1079"/>
                </a:cubicBezTo>
                <a:cubicBezTo>
                  <a:pt x="1675" y="1058"/>
                  <a:pt x="1704" y="1054"/>
                  <a:pt x="1696" y="1036"/>
                </a:cubicBezTo>
                <a:cubicBezTo>
                  <a:pt x="1678" y="1036"/>
                  <a:pt x="1676" y="1057"/>
                  <a:pt x="1660" y="1055"/>
                </a:cubicBezTo>
                <a:cubicBezTo>
                  <a:pt x="1664" y="1045"/>
                  <a:pt x="1659" y="1038"/>
                  <a:pt x="1648" y="1039"/>
                </a:cubicBezTo>
                <a:cubicBezTo>
                  <a:pt x="1634" y="1052"/>
                  <a:pt x="1648" y="1072"/>
                  <a:pt x="1662" y="1076"/>
                </a:cubicBezTo>
                <a:cubicBezTo>
                  <a:pt x="1661" y="1094"/>
                  <a:pt x="1680" y="1102"/>
                  <a:pt x="1686" y="1118"/>
                </a:cubicBezTo>
                <a:cubicBezTo>
                  <a:pt x="1683" y="1123"/>
                  <a:pt x="1685" y="1125"/>
                  <a:pt x="1683" y="1131"/>
                </a:cubicBezTo>
                <a:cubicBezTo>
                  <a:pt x="1680" y="1139"/>
                  <a:pt x="1652" y="1145"/>
                  <a:pt x="1654" y="1128"/>
                </a:cubicBezTo>
                <a:cubicBezTo>
                  <a:pt x="1655" y="1123"/>
                  <a:pt x="1661" y="1124"/>
                  <a:pt x="1662" y="1118"/>
                </a:cubicBezTo>
                <a:cubicBezTo>
                  <a:pt x="1662" y="1112"/>
                  <a:pt x="1655" y="1104"/>
                  <a:pt x="1649" y="1104"/>
                </a:cubicBezTo>
                <a:cubicBezTo>
                  <a:pt x="1643" y="1104"/>
                  <a:pt x="1636" y="1114"/>
                  <a:pt x="1635" y="1122"/>
                </a:cubicBezTo>
                <a:cubicBezTo>
                  <a:pt x="1635" y="1128"/>
                  <a:pt x="1640" y="1134"/>
                  <a:pt x="1641" y="1141"/>
                </a:cubicBezTo>
                <a:cubicBezTo>
                  <a:pt x="1643" y="1162"/>
                  <a:pt x="1626" y="1169"/>
                  <a:pt x="1623" y="1182"/>
                </a:cubicBezTo>
                <a:cubicBezTo>
                  <a:pt x="1643" y="1190"/>
                  <a:pt x="1646" y="1161"/>
                  <a:pt x="1660" y="1156"/>
                </a:cubicBezTo>
                <a:cubicBezTo>
                  <a:pt x="1669" y="1153"/>
                  <a:pt x="1679" y="1156"/>
                  <a:pt x="1686" y="1151"/>
                </a:cubicBezTo>
                <a:cubicBezTo>
                  <a:pt x="1698" y="1144"/>
                  <a:pt x="1700" y="1130"/>
                  <a:pt x="1702" y="1115"/>
                </a:cubicBezTo>
                <a:close/>
                <a:moveTo>
                  <a:pt x="1722" y="891"/>
                </a:moveTo>
                <a:cubicBezTo>
                  <a:pt x="1725" y="886"/>
                  <a:pt x="1726" y="881"/>
                  <a:pt x="1727" y="876"/>
                </a:cubicBezTo>
                <a:cubicBezTo>
                  <a:pt x="1722" y="870"/>
                  <a:pt x="1714" y="864"/>
                  <a:pt x="1708" y="864"/>
                </a:cubicBezTo>
                <a:cubicBezTo>
                  <a:pt x="1698" y="877"/>
                  <a:pt x="1700" y="902"/>
                  <a:pt x="1722" y="891"/>
                </a:cubicBezTo>
                <a:close/>
                <a:moveTo>
                  <a:pt x="1727" y="1250"/>
                </a:moveTo>
                <a:cubicBezTo>
                  <a:pt x="1709" y="1243"/>
                  <a:pt x="1689" y="1281"/>
                  <a:pt x="1710" y="1293"/>
                </a:cubicBezTo>
                <a:cubicBezTo>
                  <a:pt x="1719" y="1290"/>
                  <a:pt x="1711" y="1283"/>
                  <a:pt x="1712" y="1278"/>
                </a:cubicBezTo>
                <a:cubicBezTo>
                  <a:pt x="1714" y="1266"/>
                  <a:pt x="1726" y="1263"/>
                  <a:pt x="1727" y="1250"/>
                </a:cubicBezTo>
                <a:close/>
                <a:moveTo>
                  <a:pt x="1705" y="1046"/>
                </a:moveTo>
                <a:cubicBezTo>
                  <a:pt x="1719" y="1044"/>
                  <a:pt x="1726" y="1030"/>
                  <a:pt x="1724" y="1016"/>
                </a:cubicBezTo>
                <a:cubicBezTo>
                  <a:pt x="1698" y="1005"/>
                  <a:pt x="1697" y="1030"/>
                  <a:pt x="1705" y="1046"/>
                </a:cubicBezTo>
                <a:close/>
                <a:moveTo>
                  <a:pt x="1724" y="525"/>
                </a:moveTo>
                <a:cubicBezTo>
                  <a:pt x="1735" y="487"/>
                  <a:pt x="1699" y="450"/>
                  <a:pt x="1682" y="424"/>
                </a:cubicBezTo>
                <a:cubicBezTo>
                  <a:pt x="1671" y="407"/>
                  <a:pt x="1657" y="388"/>
                  <a:pt x="1644" y="375"/>
                </a:cubicBezTo>
                <a:cubicBezTo>
                  <a:pt x="1641" y="371"/>
                  <a:pt x="1635" y="369"/>
                  <a:pt x="1632" y="364"/>
                </a:cubicBezTo>
                <a:cubicBezTo>
                  <a:pt x="1618" y="349"/>
                  <a:pt x="1604" y="330"/>
                  <a:pt x="1588" y="314"/>
                </a:cubicBezTo>
                <a:cubicBezTo>
                  <a:pt x="1555" y="281"/>
                  <a:pt x="1525" y="253"/>
                  <a:pt x="1487" y="226"/>
                </a:cubicBezTo>
                <a:cubicBezTo>
                  <a:pt x="1466" y="212"/>
                  <a:pt x="1448" y="198"/>
                  <a:pt x="1424" y="194"/>
                </a:cubicBezTo>
                <a:cubicBezTo>
                  <a:pt x="1400" y="190"/>
                  <a:pt x="1374" y="203"/>
                  <a:pt x="1371" y="222"/>
                </a:cubicBezTo>
                <a:cubicBezTo>
                  <a:pt x="1382" y="219"/>
                  <a:pt x="1390" y="208"/>
                  <a:pt x="1403" y="206"/>
                </a:cubicBezTo>
                <a:cubicBezTo>
                  <a:pt x="1443" y="198"/>
                  <a:pt x="1476" y="231"/>
                  <a:pt x="1497" y="249"/>
                </a:cubicBezTo>
                <a:cubicBezTo>
                  <a:pt x="1540" y="276"/>
                  <a:pt x="1572" y="314"/>
                  <a:pt x="1606" y="349"/>
                </a:cubicBezTo>
                <a:cubicBezTo>
                  <a:pt x="1610" y="352"/>
                  <a:pt x="1613" y="348"/>
                  <a:pt x="1616" y="352"/>
                </a:cubicBezTo>
                <a:cubicBezTo>
                  <a:pt x="1618" y="368"/>
                  <a:pt x="1631" y="374"/>
                  <a:pt x="1640" y="385"/>
                </a:cubicBezTo>
                <a:cubicBezTo>
                  <a:pt x="1655" y="403"/>
                  <a:pt x="1669" y="428"/>
                  <a:pt x="1685" y="446"/>
                </a:cubicBezTo>
                <a:cubicBezTo>
                  <a:pt x="1688" y="450"/>
                  <a:pt x="1693" y="452"/>
                  <a:pt x="1696" y="456"/>
                </a:cubicBezTo>
                <a:cubicBezTo>
                  <a:pt x="1707" y="471"/>
                  <a:pt x="1724" y="500"/>
                  <a:pt x="1716" y="525"/>
                </a:cubicBezTo>
                <a:cubicBezTo>
                  <a:pt x="1711" y="538"/>
                  <a:pt x="1696" y="540"/>
                  <a:pt x="1693" y="552"/>
                </a:cubicBezTo>
                <a:cubicBezTo>
                  <a:pt x="1709" y="549"/>
                  <a:pt x="1720" y="538"/>
                  <a:pt x="1724" y="525"/>
                </a:cubicBezTo>
                <a:close/>
                <a:moveTo>
                  <a:pt x="1734" y="1232"/>
                </a:moveTo>
                <a:cubicBezTo>
                  <a:pt x="1714" y="1225"/>
                  <a:pt x="1685" y="1242"/>
                  <a:pt x="1680" y="1254"/>
                </a:cubicBezTo>
                <a:cubicBezTo>
                  <a:pt x="1671" y="1275"/>
                  <a:pt x="1681" y="1303"/>
                  <a:pt x="1700" y="1309"/>
                </a:cubicBezTo>
                <a:cubicBezTo>
                  <a:pt x="1709" y="1301"/>
                  <a:pt x="1700" y="1293"/>
                  <a:pt x="1698" y="1286"/>
                </a:cubicBezTo>
                <a:cubicBezTo>
                  <a:pt x="1688" y="1248"/>
                  <a:pt x="1726" y="1251"/>
                  <a:pt x="1734" y="1232"/>
                </a:cubicBezTo>
                <a:close/>
                <a:moveTo>
                  <a:pt x="1733" y="678"/>
                </a:moveTo>
                <a:cubicBezTo>
                  <a:pt x="1733" y="663"/>
                  <a:pt x="1721" y="666"/>
                  <a:pt x="1714" y="656"/>
                </a:cubicBezTo>
                <a:cubicBezTo>
                  <a:pt x="1705" y="643"/>
                  <a:pt x="1718" y="619"/>
                  <a:pt x="1705" y="611"/>
                </a:cubicBezTo>
                <a:cubicBezTo>
                  <a:pt x="1675" y="629"/>
                  <a:pt x="1698" y="689"/>
                  <a:pt x="1733" y="678"/>
                </a:cubicBezTo>
                <a:close/>
                <a:moveTo>
                  <a:pt x="1735" y="1279"/>
                </a:moveTo>
                <a:cubicBezTo>
                  <a:pt x="1732" y="1274"/>
                  <a:pt x="1731" y="1267"/>
                  <a:pt x="1726" y="1264"/>
                </a:cubicBezTo>
                <a:cubicBezTo>
                  <a:pt x="1718" y="1265"/>
                  <a:pt x="1716" y="1279"/>
                  <a:pt x="1721" y="1285"/>
                </a:cubicBezTo>
                <a:cubicBezTo>
                  <a:pt x="1727" y="1283"/>
                  <a:pt x="1731" y="1282"/>
                  <a:pt x="1735" y="1279"/>
                </a:cubicBezTo>
                <a:close/>
                <a:moveTo>
                  <a:pt x="1732" y="661"/>
                </a:moveTo>
                <a:cubicBezTo>
                  <a:pt x="1739" y="654"/>
                  <a:pt x="1729" y="649"/>
                  <a:pt x="1726" y="642"/>
                </a:cubicBezTo>
                <a:cubicBezTo>
                  <a:pt x="1723" y="636"/>
                  <a:pt x="1725" y="629"/>
                  <a:pt x="1719" y="626"/>
                </a:cubicBezTo>
                <a:cubicBezTo>
                  <a:pt x="1709" y="637"/>
                  <a:pt x="1718" y="660"/>
                  <a:pt x="1732" y="661"/>
                </a:cubicBezTo>
                <a:close/>
                <a:moveTo>
                  <a:pt x="1740" y="1415"/>
                </a:moveTo>
                <a:cubicBezTo>
                  <a:pt x="1748" y="1362"/>
                  <a:pt x="1712" y="1326"/>
                  <a:pt x="1671" y="1338"/>
                </a:cubicBezTo>
                <a:cubicBezTo>
                  <a:pt x="1667" y="1357"/>
                  <a:pt x="1689" y="1355"/>
                  <a:pt x="1698" y="1361"/>
                </a:cubicBezTo>
                <a:cubicBezTo>
                  <a:pt x="1723" y="1376"/>
                  <a:pt x="1722" y="1415"/>
                  <a:pt x="1709" y="1442"/>
                </a:cubicBezTo>
                <a:cubicBezTo>
                  <a:pt x="1703" y="1454"/>
                  <a:pt x="1690" y="1468"/>
                  <a:pt x="1680" y="1482"/>
                </a:cubicBezTo>
                <a:cubicBezTo>
                  <a:pt x="1670" y="1496"/>
                  <a:pt x="1658" y="1509"/>
                  <a:pt x="1649" y="1520"/>
                </a:cubicBezTo>
                <a:cubicBezTo>
                  <a:pt x="1609" y="1567"/>
                  <a:pt x="1556" y="1620"/>
                  <a:pt x="1508" y="1657"/>
                </a:cubicBezTo>
                <a:cubicBezTo>
                  <a:pt x="1484" y="1675"/>
                  <a:pt x="1452" y="1702"/>
                  <a:pt x="1424" y="1712"/>
                </a:cubicBezTo>
                <a:cubicBezTo>
                  <a:pt x="1387" y="1726"/>
                  <a:pt x="1352" y="1709"/>
                  <a:pt x="1344" y="1678"/>
                </a:cubicBezTo>
                <a:cubicBezTo>
                  <a:pt x="1338" y="1677"/>
                  <a:pt x="1333" y="1672"/>
                  <a:pt x="1327" y="1675"/>
                </a:cubicBezTo>
                <a:cubicBezTo>
                  <a:pt x="1320" y="1727"/>
                  <a:pt x="1379" y="1750"/>
                  <a:pt x="1428" y="1735"/>
                </a:cubicBezTo>
                <a:cubicBezTo>
                  <a:pt x="1526" y="1683"/>
                  <a:pt x="1627" y="1585"/>
                  <a:pt x="1696" y="1496"/>
                </a:cubicBezTo>
                <a:cubicBezTo>
                  <a:pt x="1714" y="1473"/>
                  <a:pt x="1734" y="1448"/>
                  <a:pt x="1740" y="1415"/>
                </a:cubicBezTo>
                <a:close/>
                <a:moveTo>
                  <a:pt x="1749" y="632"/>
                </a:moveTo>
                <a:cubicBezTo>
                  <a:pt x="1736" y="626"/>
                  <a:pt x="1723" y="633"/>
                  <a:pt x="1733" y="645"/>
                </a:cubicBezTo>
                <a:cubicBezTo>
                  <a:pt x="1744" y="646"/>
                  <a:pt x="1748" y="641"/>
                  <a:pt x="1749" y="632"/>
                </a:cubicBezTo>
                <a:close/>
                <a:moveTo>
                  <a:pt x="1755" y="928"/>
                </a:moveTo>
                <a:cubicBezTo>
                  <a:pt x="1754" y="915"/>
                  <a:pt x="1745" y="906"/>
                  <a:pt x="1736" y="902"/>
                </a:cubicBezTo>
                <a:cubicBezTo>
                  <a:pt x="1712" y="891"/>
                  <a:pt x="1687" y="908"/>
                  <a:pt x="1660" y="901"/>
                </a:cubicBezTo>
                <a:cubicBezTo>
                  <a:pt x="1656" y="912"/>
                  <a:pt x="1667" y="920"/>
                  <a:pt x="1672" y="927"/>
                </a:cubicBezTo>
                <a:cubicBezTo>
                  <a:pt x="1677" y="936"/>
                  <a:pt x="1681" y="944"/>
                  <a:pt x="1683" y="947"/>
                </a:cubicBezTo>
                <a:cubicBezTo>
                  <a:pt x="1698" y="960"/>
                  <a:pt x="1723" y="938"/>
                  <a:pt x="1704" y="927"/>
                </a:cubicBezTo>
                <a:cubicBezTo>
                  <a:pt x="1697" y="926"/>
                  <a:pt x="1698" y="932"/>
                  <a:pt x="1691" y="931"/>
                </a:cubicBezTo>
                <a:cubicBezTo>
                  <a:pt x="1695" y="913"/>
                  <a:pt x="1714" y="926"/>
                  <a:pt x="1719" y="933"/>
                </a:cubicBezTo>
                <a:cubicBezTo>
                  <a:pt x="1727" y="927"/>
                  <a:pt x="1745" y="927"/>
                  <a:pt x="1755" y="928"/>
                </a:cubicBezTo>
                <a:close/>
                <a:moveTo>
                  <a:pt x="1686" y="577"/>
                </a:moveTo>
                <a:cubicBezTo>
                  <a:pt x="1730" y="583"/>
                  <a:pt x="1765" y="537"/>
                  <a:pt x="1749" y="487"/>
                </a:cubicBezTo>
                <a:cubicBezTo>
                  <a:pt x="1740" y="459"/>
                  <a:pt x="1721" y="436"/>
                  <a:pt x="1706" y="414"/>
                </a:cubicBezTo>
                <a:cubicBezTo>
                  <a:pt x="1698" y="401"/>
                  <a:pt x="1688" y="388"/>
                  <a:pt x="1679" y="377"/>
                </a:cubicBezTo>
                <a:cubicBezTo>
                  <a:pt x="1632" y="320"/>
                  <a:pt x="1574" y="260"/>
                  <a:pt x="1516" y="217"/>
                </a:cubicBezTo>
                <a:cubicBezTo>
                  <a:pt x="1503" y="208"/>
                  <a:pt x="1491" y="195"/>
                  <a:pt x="1479" y="188"/>
                </a:cubicBezTo>
                <a:cubicBezTo>
                  <a:pt x="1463" y="180"/>
                  <a:pt x="1438" y="169"/>
                  <a:pt x="1419" y="169"/>
                </a:cubicBezTo>
                <a:cubicBezTo>
                  <a:pt x="1382" y="169"/>
                  <a:pt x="1337" y="192"/>
                  <a:pt x="1341" y="232"/>
                </a:cubicBezTo>
                <a:cubicBezTo>
                  <a:pt x="1348" y="237"/>
                  <a:pt x="1358" y="233"/>
                  <a:pt x="1365" y="231"/>
                </a:cubicBezTo>
                <a:cubicBezTo>
                  <a:pt x="1365" y="219"/>
                  <a:pt x="1370" y="211"/>
                  <a:pt x="1374" y="203"/>
                </a:cubicBezTo>
                <a:cubicBezTo>
                  <a:pt x="1388" y="195"/>
                  <a:pt x="1405" y="187"/>
                  <a:pt x="1426" y="190"/>
                </a:cubicBezTo>
                <a:cubicBezTo>
                  <a:pt x="1458" y="194"/>
                  <a:pt x="1496" y="226"/>
                  <a:pt x="1520" y="247"/>
                </a:cubicBezTo>
                <a:cubicBezTo>
                  <a:pt x="1549" y="271"/>
                  <a:pt x="1575" y="295"/>
                  <a:pt x="1600" y="319"/>
                </a:cubicBezTo>
                <a:cubicBezTo>
                  <a:pt x="1613" y="332"/>
                  <a:pt x="1625" y="346"/>
                  <a:pt x="1635" y="360"/>
                </a:cubicBezTo>
                <a:cubicBezTo>
                  <a:pt x="1645" y="373"/>
                  <a:pt x="1658" y="386"/>
                  <a:pt x="1670" y="401"/>
                </a:cubicBezTo>
                <a:cubicBezTo>
                  <a:pt x="1688" y="426"/>
                  <a:pt x="1721" y="462"/>
                  <a:pt x="1728" y="495"/>
                </a:cubicBezTo>
                <a:cubicBezTo>
                  <a:pt x="1734" y="524"/>
                  <a:pt x="1722" y="542"/>
                  <a:pt x="1708" y="552"/>
                </a:cubicBezTo>
                <a:cubicBezTo>
                  <a:pt x="1693" y="561"/>
                  <a:pt x="1678" y="557"/>
                  <a:pt x="1686" y="577"/>
                </a:cubicBezTo>
                <a:close/>
                <a:moveTo>
                  <a:pt x="1751" y="985"/>
                </a:moveTo>
                <a:cubicBezTo>
                  <a:pt x="1738" y="985"/>
                  <a:pt x="1725" y="979"/>
                  <a:pt x="1718" y="978"/>
                </a:cubicBezTo>
                <a:cubicBezTo>
                  <a:pt x="1717" y="988"/>
                  <a:pt x="1698" y="995"/>
                  <a:pt x="1696" y="985"/>
                </a:cubicBezTo>
                <a:cubicBezTo>
                  <a:pt x="1700" y="987"/>
                  <a:pt x="1705" y="986"/>
                  <a:pt x="1708" y="984"/>
                </a:cubicBezTo>
                <a:cubicBezTo>
                  <a:pt x="1713" y="976"/>
                  <a:pt x="1707" y="965"/>
                  <a:pt x="1702" y="962"/>
                </a:cubicBezTo>
                <a:cubicBezTo>
                  <a:pt x="1683" y="959"/>
                  <a:pt x="1678" y="970"/>
                  <a:pt x="1675" y="985"/>
                </a:cubicBezTo>
                <a:cubicBezTo>
                  <a:pt x="1668" y="989"/>
                  <a:pt x="1657" y="995"/>
                  <a:pt x="1662" y="1008"/>
                </a:cubicBezTo>
                <a:cubicBezTo>
                  <a:pt x="1693" y="1003"/>
                  <a:pt x="1746" y="1022"/>
                  <a:pt x="1751" y="985"/>
                </a:cubicBezTo>
                <a:close/>
                <a:moveTo>
                  <a:pt x="1743" y="1323"/>
                </a:moveTo>
                <a:cubicBezTo>
                  <a:pt x="1745" y="1330"/>
                  <a:pt x="1755" y="1339"/>
                  <a:pt x="1751" y="1356"/>
                </a:cubicBezTo>
                <a:cubicBezTo>
                  <a:pt x="1749" y="1362"/>
                  <a:pt x="1739" y="1366"/>
                  <a:pt x="1742" y="1373"/>
                </a:cubicBezTo>
                <a:cubicBezTo>
                  <a:pt x="1764" y="1376"/>
                  <a:pt x="1768" y="1323"/>
                  <a:pt x="1745" y="1319"/>
                </a:cubicBezTo>
                <a:cubicBezTo>
                  <a:pt x="1745" y="1321"/>
                  <a:pt x="1743" y="1320"/>
                  <a:pt x="1743" y="1323"/>
                </a:cubicBezTo>
                <a:close/>
                <a:moveTo>
                  <a:pt x="1754" y="978"/>
                </a:moveTo>
                <a:cubicBezTo>
                  <a:pt x="1763" y="972"/>
                  <a:pt x="1762" y="953"/>
                  <a:pt x="1754" y="947"/>
                </a:cubicBezTo>
                <a:cubicBezTo>
                  <a:pt x="1745" y="946"/>
                  <a:pt x="1739" y="948"/>
                  <a:pt x="1739" y="955"/>
                </a:cubicBezTo>
                <a:cubicBezTo>
                  <a:pt x="1738" y="961"/>
                  <a:pt x="1745" y="960"/>
                  <a:pt x="1744" y="966"/>
                </a:cubicBezTo>
                <a:cubicBezTo>
                  <a:pt x="1734" y="967"/>
                  <a:pt x="1733" y="959"/>
                  <a:pt x="1734" y="949"/>
                </a:cubicBezTo>
                <a:cubicBezTo>
                  <a:pt x="1738" y="941"/>
                  <a:pt x="1750" y="944"/>
                  <a:pt x="1756" y="940"/>
                </a:cubicBezTo>
                <a:cubicBezTo>
                  <a:pt x="1744" y="922"/>
                  <a:pt x="1710" y="940"/>
                  <a:pt x="1705" y="957"/>
                </a:cubicBezTo>
                <a:cubicBezTo>
                  <a:pt x="1717" y="968"/>
                  <a:pt x="1730" y="985"/>
                  <a:pt x="1754" y="978"/>
                </a:cubicBezTo>
                <a:close/>
                <a:moveTo>
                  <a:pt x="1749" y="545"/>
                </a:moveTo>
                <a:cubicBezTo>
                  <a:pt x="1748" y="557"/>
                  <a:pt x="1762" y="563"/>
                  <a:pt x="1758" y="583"/>
                </a:cubicBezTo>
                <a:cubicBezTo>
                  <a:pt x="1756" y="588"/>
                  <a:pt x="1746" y="590"/>
                  <a:pt x="1750" y="598"/>
                </a:cubicBezTo>
                <a:cubicBezTo>
                  <a:pt x="1775" y="595"/>
                  <a:pt x="1768" y="551"/>
                  <a:pt x="1751" y="545"/>
                </a:cubicBezTo>
                <a:lnTo>
                  <a:pt x="1749" y="545"/>
                </a:lnTo>
                <a:close/>
                <a:moveTo>
                  <a:pt x="1749" y="773"/>
                </a:moveTo>
                <a:cubicBezTo>
                  <a:pt x="1744" y="783"/>
                  <a:pt x="1754" y="802"/>
                  <a:pt x="1767" y="797"/>
                </a:cubicBezTo>
                <a:cubicBezTo>
                  <a:pt x="1762" y="790"/>
                  <a:pt x="1754" y="784"/>
                  <a:pt x="1752" y="773"/>
                </a:cubicBezTo>
                <a:lnTo>
                  <a:pt x="1749" y="773"/>
                </a:lnTo>
                <a:close/>
                <a:moveTo>
                  <a:pt x="1767" y="1118"/>
                </a:moveTo>
                <a:cubicBezTo>
                  <a:pt x="1749" y="1116"/>
                  <a:pt x="1738" y="1136"/>
                  <a:pt x="1739" y="1153"/>
                </a:cubicBezTo>
                <a:cubicBezTo>
                  <a:pt x="1745" y="1154"/>
                  <a:pt x="1746" y="1150"/>
                  <a:pt x="1749" y="1148"/>
                </a:cubicBezTo>
                <a:cubicBezTo>
                  <a:pt x="1748" y="1131"/>
                  <a:pt x="1763" y="1130"/>
                  <a:pt x="1767" y="1118"/>
                </a:cubicBezTo>
                <a:close/>
                <a:moveTo>
                  <a:pt x="1763" y="1182"/>
                </a:moveTo>
                <a:cubicBezTo>
                  <a:pt x="1769" y="1186"/>
                  <a:pt x="1780" y="1187"/>
                  <a:pt x="1783" y="1179"/>
                </a:cubicBezTo>
                <a:cubicBezTo>
                  <a:pt x="1762" y="1170"/>
                  <a:pt x="1741" y="1174"/>
                  <a:pt x="1725" y="1186"/>
                </a:cubicBezTo>
                <a:cubicBezTo>
                  <a:pt x="1718" y="1190"/>
                  <a:pt x="1715" y="1200"/>
                  <a:pt x="1708" y="1202"/>
                </a:cubicBezTo>
                <a:cubicBezTo>
                  <a:pt x="1699" y="1204"/>
                  <a:pt x="1690" y="1201"/>
                  <a:pt x="1683" y="1202"/>
                </a:cubicBezTo>
                <a:cubicBezTo>
                  <a:pt x="1652" y="1207"/>
                  <a:pt x="1626" y="1232"/>
                  <a:pt x="1629" y="1271"/>
                </a:cubicBezTo>
                <a:cubicBezTo>
                  <a:pt x="1631" y="1284"/>
                  <a:pt x="1638" y="1296"/>
                  <a:pt x="1644" y="1305"/>
                </a:cubicBezTo>
                <a:cubicBezTo>
                  <a:pt x="1647" y="1309"/>
                  <a:pt x="1654" y="1313"/>
                  <a:pt x="1656" y="1319"/>
                </a:cubicBezTo>
                <a:cubicBezTo>
                  <a:pt x="1658" y="1327"/>
                  <a:pt x="1655" y="1337"/>
                  <a:pt x="1657" y="1344"/>
                </a:cubicBezTo>
                <a:cubicBezTo>
                  <a:pt x="1661" y="1365"/>
                  <a:pt x="1678" y="1384"/>
                  <a:pt x="1698" y="1385"/>
                </a:cubicBezTo>
                <a:cubicBezTo>
                  <a:pt x="1697" y="1375"/>
                  <a:pt x="1687" y="1375"/>
                  <a:pt x="1681" y="1370"/>
                </a:cubicBezTo>
                <a:cubicBezTo>
                  <a:pt x="1667" y="1356"/>
                  <a:pt x="1662" y="1336"/>
                  <a:pt x="1665" y="1311"/>
                </a:cubicBezTo>
                <a:cubicBezTo>
                  <a:pt x="1656" y="1297"/>
                  <a:pt x="1642" y="1290"/>
                  <a:pt x="1641" y="1270"/>
                </a:cubicBezTo>
                <a:cubicBezTo>
                  <a:pt x="1639" y="1231"/>
                  <a:pt x="1672" y="1202"/>
                  <a:pt x="1716" y="1212"/>
                </a:cubicBezTo>
                <a:cubicBezTo>
                  <a:pt x="1722" y="1193"/>
                  <a:pt x="1742" y="1188"/>
                  <a:pt x="1763" y="1182"/>
                </a:cubicBezTo>
                <a:close/>
                <a:moveTo>
                  <a:pt x="1749" y="1400"/>
                </a:moveTo>
                <a:cubicBezTo>
                  <a:pt x="1781" y="1391"/>
                  <a:pt x="1799" y="1333"/>
                  <a:pt x="1774" y="1304"/>
                </a:cubicBezTo>
                <a:cubicBezTo>
                  <a:pt x="1768" y="1297"/>
                  <a:pt x="1759" y="1296"/>
                  <a:pt x="1752" y="1288"/>
                </a:cubicBezTo>
                <a:cubicBezTo>
                  <a:pt x="1735" y="1283"/>
                  <a:pt x="1709" y="1292"/>
                  <a:pt x="1705" y="1306"/>
                </a:cubicBezTo>
                <a:cubicBezTo>
                  <a:pt x="1702" y="1319"/>
                  <a:pt x="1709" y="1329"/>
                  <a:pt x="1718" y="1332"/>
                </a:cubicBezTo>
                <a:cubicBezTo>
                  <a:pt x="1731" y="1335"/>
                  <a:pt x="1739" y="1325"/>
                  <a:pt x="1741" y="1312"/>
                </a:cubicBezTo>
                <a:cubicBezTo>
                  <a:pt x="1762" y="1318"/>
                  <a:pt x="1770" y="1338"/>
                  <a:pt x="1763" y="1361"/>
                </a:cubicBezTo>
                <a:cubicBezTo>
                  <a:pt x="1759" y="1370"/>
                  <a:pt x="1746" y="1376"/>
                  <a:pt x="1744" y="1382"/>
                </a:cubicBezTo>
                <a:cubicBezTo>
                  <a:pt x="1743" y="1389"/>
                  <a:pt x="1748" y="1396"/>
                  <a:pt x="1749" y="1400"/>
                </a:cubicBezTo>
                <a:close/>
                <a:moveTo>
                  <a:pt x="1778" y="1045"/>
                </a:moveTo>
                <a:cubicBezTo>
                  <a:pt x="1779" y="1039"/>
                  <a:pt x="1781" y="1033"/>
                  <a:pt x="1780" y="1025"/>
                </a:cubicBezTo>
                <a:cubicBezTo>
                  <a:pt x="1768" y="999"/>
                  <a:pt x="1731" y="1027"/>
                  <a:pt x="1762" y="1035"/>
                </a:cubicBezTo>
                <a:cubicBezTo>
                  <a:pt x="1753" y="1044"/>
                  <a:pt x="1744" y="1032"/>
                  <a:pt x="1744" y="1024"/>
                </a:cubicBezTo>
                <a:cubicBezTo>
                  <a:pt x="1744" y="1012"/>
                  <a:pt x="1754" y="1010"/>
                  <a:pt x="1763" y="1005"/>
                </a:cubicBezTo>
                <a:cubicBezTo>
                  <a:pt x="1762" y="999"/>
                  <a:pt x="1760" y="993"/>
                  <a:pt x="1755" y="992"/>
                </a:cubicBezTo>
                <a:cubicBezTo>
                  <a:pt x="1752" y="1005"/>
                  <a:pt x="1739" y="1005"/>
                  <a:pt x="1732" y="1014"/>
                </a:cubicBezTo>
                <a:cubicBezTo>
                  <a:pt x="1716" y="1033"/>
                  <a:pt x="1738" y="1058"/>
                  <a:pt x="1742" y="1078"/>
                </a:cubicBezTo>
                <a:cubicBezTo>
                  <a:pt x="1764" y="1077"/>
                  <a:pt x="1758" y="1048"/>
                  <a:pt x="1778" y="1045"/>
                </a:cubicBezTo>
                <a:close/>
                <a:moveTo>
                  <a:pt x="1760" y="874"/>
                </a:moveTo>
                <a:cubicBezTo>
                  <a:pt x="1744" y="900"/>
                  <a:pt x="1785" y="902"/>
                  <a:pt x="1781" y="873"/>
                </a:cubicBezTo>
                <a:cubicBezTo>
                  <a:pt x="1781" y="869"/>
                  <a:pt x="1776" y="865"/>
                  <a:pt x="1773" y="860"/>
                </a:cubicBezTo>
                <a:cubicBezTo>
                  <a:pt x="1766" y="847"/>
                  <a:pt x="1758" y="840"/>
                  <a:pt x="1747" y="837"/>
                </a:cubicBezTo>
                <a:cubicBezTo>
                  <a:pt x="1742" y="857"/>
                  <a:pt x="1729" y="869"/>
                  <a:pt x="1729" y="894"/>
                </a:cubicBezTo>
                <a:cubicBezTo>
                  <a:pt x="1743" y="899"/>
                  <a:pt x="1750" y="911"/>
                  <a:pt x="1762" y="918"/>
                </a:cubicBezTo>
                <a:cubicBezTo>
                  <a:pt x="1762" y="912"/>
                  <a:pt x="1766" y="910"/>
                  <a:pt x="1765" y="903"/>
                </a:cubicBezTo>
                <a:cubicBezTo>
                  <a:pt x="1756" y="899"/>
                  <a:pt x="1742" y="878"/>
                  <a:pt x="1760" y="874"/>
                </a:cubicBezTo>
                <a:close/>
                <a:moveTo>
                  <a:pt x="1789" y="740"/>
                </a:moveTo>
                <a:cubicBezTo>
                  <a:pt x="1784" y="733"/>
                  <a:pt x="1777" y="739"/>
                  <a:pt x="1771" y="739"/>
                </a:cubicBezTo>
                <a:cubicBezTo>
                  <a:pt x="1746" y="738"/>
                  <a:pt x="1727" y="724"/>
                  <a:pt x="1717" y="707"/>
                </a:cubicBezTo>
                <a:cubicBezTo>
                  <a:pt x="1699" y="707"/>
                  <a:pt x="1686" y="702"/>
                  <a:pt x="1673" y="696"/>
                </a:cubicBezTo>
                <a:cubicBezTo>
                  <a:pt x="1665" y="685"/>
                  <a:pt x="1654" y="676"/>
                  <a:pt x="1650" y="662"/>
                </a:cubicBezTo>
                <a:cubicBezTo>
                  <a:pt x="1643" y="631"/>
                  <a:pt x="1665" y="612"/>
                  <a:pt x="1682" y="598"/>
                </a:cubicBezTo>
                <a:cubicBezTo>
                  <a:pt x="1678" y="585"/>
                  <a:pt x="1680" y="573"/>
                  <a:pt x="1680" y="557"/>
                </a:cubicBezTo>
                <a:cubicBezTo>
                  <a:pt x="1668" y="560"/>
                  <a:pt x="1675" y="583"/>
                  <a:pt x="1674" y="594"/>
                </a:cubicBezTo>
                <a:cubicBezTo>
                  <a:pt x="1658" y="604"/>
                  <a:pt x="1644" y="618"/>
                  <a:pt x="1641" y="639"/>
                </a:cubicBezTo>
                <a:cubicBezTo>
                  <a:pt x="1635" y="679"/>
                  <a:pt x="1671" y="720"/>
                  <a:pt x="1711" y="715"/>
                </a:cubicBezTo>
                <a:cubicBezTo>
                  <a:pt x="1721" y="731"/>
                  <a:pt x="1740" y="744"/>
                  <a:pt x="1764" y="746"/>
                </a:cubicBezTo>
                <a:cubicBezTo>
                  <a:pt x="1772" y="746"/>
                  <a:pt x="1784" y="747"/>
                  <a:pt x="1789" y="740"/>
                </a:cubicBezTo>
                <a:close/>
                <a:moveTo>
                  <a:pt x="1788" y="1304"/>
                </a:moveTo>
                <a:lnTo>
                  <a:pt x="1788" y="1297"/>
                </a:lnTo>
                <a:cubicBezTo>
                  <a:pt x="1784" y="1295"/>
                  <a:pt x="1777" y="1296"/>
                  <a:pt x="1778" y="1302"/>
                </a:cubicBezTo>
                <a:cubicBezTo>
                  <a:pt x="1779" y="1306"/>
                  <a:pt x="1785" y="1308"/>
                  <a:pt x="1788" y="1304"/>
                </a:cubicBezTo>
                <a:close/>
                <a:moveTo>
                  <a:pt x="1791" y="581"/>
                </a:moveTo>
                <a:cubicBezTo>
                  <a:pt x="1794" y="563"/>
                  <a:pt x="1787" y="551"/>
                  <a:pt x="1781" y="540"/>
                </a:cubicBezTo>
                <a:cubicBezTo>
                  <a:pt x="1774" y="527"/>
                  <a:pt x="1771" y="518"/>
                  <a:pt x="1759" y="513"/>
                </a:cubicBezTo>
                <a:lnTo>
                  <a:pt x="1757" y="513"/>
                </a:lnTo>
                <a:cubicBezTo>
                  <a:pt x="1757" y="518"/>
                  <a:pt x="1752" y="528"/>
                  <a:pt x="1754" y="536"/>
                </a:cubicBezTo>
                <a:cubicBezTo>
                  <a:pt x="1755" y="545"/>
                  <a:pt x="1769" y="553"/>
                  <a:pt x="1771" y="568"/>
                </a:cubicBezTo>
                <a:cubicBezTo>
                  <a:pt x="1773" y="586"/>
                  <a:pt x="1766" y="605"/>
                  <a:pt x="1743" y="603"/>
                </a:cubicBezTo>
                <a:cubicBezTo>
                  <a:pt x="1753" y="578"/>
                  <a:pt x="1726" y="569"/>
                  <a:pt x="1714" y="584"/>
                </a:cubicBezTo>
                <a:cubicBezTo>
                  <a:pt x="1705" y="596"/>
                  <a:pt x="1716" y="619"/>
                  <a:pt x="1727" y="624"/>
                </a:cubicBezTo>
                <a:cubicBezTo>
                  <a:pt x="1737" y="628"/>
                  <a:pt x="1751" y="627"/>
                  <a:pt x="1756" y="625"/>
                </a:cubicBezTo>
                <a:cubicBezTo>
                  <a:pt x="1772" y="621"/>
                  <a:pt x="1789" y="600"/>
                  <a:pt x="1791" y="581"/>
                </a:cubicBezTo>
                <a:close/>
                <a:moveTo>
                  <a:pt x="1793" y="623"/>
                </a:moveTo>
                <a:cubicBezTo>
                  <a:pt x="1794" y="603"/>
                  <a:pt x="1775" y="610"/>
                  <a:pt x="1774" y="624"/>
                </a:cubicBezTo>
                <a:cubicBezTo>
                  <a:pt x="1778" y="626"/>
                  <a:pt x="1790" y="626"/>
                  <a:pt x="1793" y="623"/>
                </a:cubicBezTo>
                <a:close/>
                <a:moveTo>
                  <a:pt x="1768" y="1169"/>
                </a:moveTo>
                <a:cubicBezTo>
                  <a:pt x="1784" y="1170"/>
                  <a:pt x="1801" y="1184"/>
                  <a:pt x="1803" y="1163"/>
                </a:cubicBezTo>
                <a:cubicBezTo>
                  <a:pt x="1789" y="1152"/>
                  <a:pt x="1772" y="1150"/>
                  <a:pt x="1754" y="1154"/>
                </a:cubicBezTo>
                <a:cubicBezTo>
                  <a:pt x="1733" y="1158"/>
                  <a:pt x="1717" y="1176"/>
                  <a:pt x="1702" y="1179"/>
                </a:cubicBezTo>
                <a:cubicBezTo>
                  <a:pt x="1682" y="1183"/>
                  <a:pt x="1673" y="1178"/>
                  <a:pt x="1659" y="1184"/>
                </a:cubicBezTo>
                <a:cubicBezTo>
                  <a:pt x="1651" y="1187"/>
                  <a:pt x="1631" y="1203"/>
                  <a:pt x="1626" y="1209"/>
                </a:cubicBezTo>
                <a:cubicBezTo>
                  <a:pt x="1608" y="1233"/>
                  <a:pt x="1604" y="1270"/>
                  <a:pt x="1614" y="1298"/>
                </a:cubicBezTo>
                <a:cubicBezTo>
                  <a:pt x="1619" y="1309"/>
                  <a:pt x="1628" y="1316"/>
                  <a:pt x="1632" y="1326"/>
                </a:cubicBezTo>
                <a:cubicBezTo>
                  <a:pt x="1638" y="1344"/>
                  <a:pt x="1638" y="1361"/>
                  <a:pt x="1646" y="1374"/>
                </a:cubicBezTo>
                <a:cubicBezTo>
                  <a:pt x="1656" y="1393"/>
                  <a:pt x="1678" y="1413"/>
                  <a:pt x="1703" y="1408"/>
                </a:cubicBezTo>
                <a:cubicBezTo>
                  <a:pt x="1710" y="1388"/>
                  <a:pt x="1693" y="1391"/>
                  <a:pt x="1680" y="1383"/>
                </a:cubicBezTo>
                <a:cubicBezTo>
                  <a:pt x="1667" y="1376"/>
                  <a:pt x="1657" y="1359"/>
                  <a:pt x="1654" y="1344"/>
                </a:cubicBezTo>
                <a:cubicBezTo>
                  <a:pt x="1652" y="1337"/>
                  <a:pt x="1653" y="1327"/>
                  <a:pt x="1651" y="1320"/>
                </a:cubicBezTo>
                <a:cubicBezTo>
                  <a:pt x="1650" y="1316"/>
                  <a:pt x="1645" y="1312"/>
                  <a:pt x="1642" y="1309"/>
                </a:cubicBezTo>
                <a:cubicBezTo>
                  <a:pt x="1624" y="1285"/>
                  <a:pt x="1620" y="1247"/>
                  <a:pt x="1639" y="1221"/>
                </a:cubicBezTo>
                <a:cubicBezTo>
                  <a:pt x="1651" y="1204"/>
                  <a:pt x="1672" y="1196"/>
                  <a:pt x="1705" y="1197"/>
                </a:cubicBezTo>
                <a:cubicBezTo>
                  <a:pt x="1722" y="1183"/>
                  <a:pt x="1740" y="1165"/>
                  <a:pt x="1768" y="1169"/>
                </a:cubicBezTo>
                <a:close/>
                <a:moveTo>
                  <a:pt x="1808" y="756"/>
                </a:moveTo>
                <a:cubicBezTo>
                  <a:pt x="1806" y="750"/>
                  <a:pt x="1802" y="747"/>
                  <a:pt x="1797" y="745"/>
                </a:cubicBezTo>
                <a:cubicBezTo>
                  <a:pt x="1768" y="757"/>
                  <a:pt x="1738" y="749"/>
                  <a:pt x="1720" y="734"/>
                </a:cubicBezTo>
                <a:cubicBezTo>
                  <a:pt x="1715" y="730"/>
                  <a:pt x="1712" y="723"/>
                  <a:pt x="1706" y="720"/>
                </a:cubicBezTo>
                <a:cubicBezTo>
                  <a:pt x="1699" y="717"/>
                  <a:pt x="1691" y="719"/>
                  <a:pt x="1685" y="717"/>
                </a:cubicBezTo>
                <a:cubicBezTo>
                  <a:pt x="1677" y="715"/>
                  <a:pt x="1668" y="710"/>
                  <a:pt x="1662" y="704"/>
                </a:cubicBezTo>
                <a:cubicBezTo>
                  <a:pt x="1635" y="683"/>
                  <a:pt x="1629" y="631"/>
                  <a:pt x="1651" y="604"/>
                </a:cubicBezTo>
                <a:cubicBezTo>
                  <a:pt x="1655" y="600"/>
                  <a:pt x="1667" y="597"/>
                  <a:pt x="1670" y="588"/>
                </a:cubicBezTo>
                <a:cubicBezTo>
                  <a:pt x="1672" y="580"/>
                  <a:pt x="1668" y="571"/>
                  <a:pt x="1668" y="564"/>
                </a:cubicBezTo>
                <a:cubicBezTo>
                  <a:pt x="1672" y="540"/>
                  <a:pt x="1688" y="531"/>
                  <a:pt x="1710" y="522"/>
                </a:cubicBezTo>
                <a:cubicBezTo>
                  <a:pt x="1712" y="517"/>
                  <a:pt x="1714" y="509"/>
                  <a:pt x="1710" y="504"/>
                </a:cubicBezTo>
                <a:cubicBezTo>
                  <a:pt x="1671" y="506"/>
                  <a:pt x="1644" y="538"/>
                  <a:pt x="1650" y="580"/>
                </a:cubicBezTo>
                <a:cubicBezTo>
                  <a:pt x="1628" y="598"/>
                  <a:pt x="1611" y="622"/>
                  <a:pt x="1616" y="657"/>
                </a:cubicBezTo>
                <a:cubicBezTo>
                  <a:pt x="1621" y="702"/>
                  <a:pt x="1655" y="738"/>
                  <a:pt x="1701" y="739"/>
                </a:cubicBezTo>
                <a:cubicBezTo>
                  <a:pt x="1716" y="766"/>
                  <a:pt x="1779" y="783"/>
                  <a:pt x="1808" y="756"/>
                </a:cubicBezTo>
                <a:close/>
                <a:moveTo>
                  <a:pt x="1801" y="1050"/>
                </a:moveTo>
                <a:cubicBezTo>
                  <a:pt x="1804" y="1045"/>
                  <a:pt x="1800" y="1038"/>
                  <a:pt x="1801" y="1032"/>
                </a:cubicBezTo>
                <a:cubicBezTo>
                  <a:pt x="1796" y="1029"/>
                  <a:pt x="1793" y="1026"/>
                  <a:pt x="1786" y="1026"/>
                </a:cubicBezTo>
                <a:cubicBezTo>
                  <a:pt x="1785" y="1032"/>
                  <a:pt x="1784" y="1037"/>
                  <a:pt x="1785" y="1045"/>
                </a:cubicBezTo>
                <a:cubicBezTo>
                  <a:pt x="1791" y="1046"/>
                  <a:pt x="1793" y="1050"/>
                  <a:pt x="1801" y="1050"/>
                </a:cubicBezTo>
                <a:close/>
                <a:moveTo>
                  <a:pt x="1802" y="878"/>
                </a:moveTo>
                <a:cubicBezTo>
                  <a:pt x="1801" y="871"/>
                  <a:pt x="1803" y="862"/>
                  <a:pt x="1799" y="858"/>
                </a:cubicBezTo>
                <a:cubicBezTo>
                  <a:pt x="1784" y="858"/>
                  <a:pt x="1782" y="868"/>
                  <a:pt x="1786" y="883"/>
                </a:cubicBezTo>
                <a:cubicBezTo>
                  <a:pt x="1794" y="884"/>
                  <a:pt x="1798" y="881"/>
                  <a:pt x="1802" y="878"/>
                </a:cubicBezTo>
                <a:close/>
                <a:moveTo>
                  <a:pt x="1802" y="806"/>
                </a:moveTo>
                <a:cubicBezTo>
                  <a:pt x="1804" y="789"/>
                  <a:pt x="1787" y="782"/>
                  <a:pt x="1774" y="792"/>
                </a:cubicBezTo>
                <a:cubicBezTo>
                  <a:pt x="1771" y="794"/>
                  <a:pt x="1774" y="804"/>
                  <a:pt x="1770" y="806"/>
                </a:cubicBezTo>
                <a:cubicBezTo>
                  <a:pt x="1751" y="804"/>
                  <a:pt x="1744" y="790"/>
                  <a:pt x="1741" y="772"/>
                </a:cubicBezTo>
                <a:cubicBezTo>
                  <a:pt x="1736" y="769"/>
                  <a:pt x="1730" y="767"/>
                  <a:pt x="1722" y="766"/>
                </a:cubicBezTo>
                <a:cubicBezTo>
                  <a:pt x="1721" y="769"/>
                  <a:pt x="1721" y="775"/>
                  <a:pt x="1721" y="779"/>
                </a:cubicBezTo>
                <a:cubicBezTo>
                  <a:pt x="1725" y="805"/>
                  <a:pt x="1749" y="829"/>
                  <a:pt x="1776" y="826"/>
                </a:cubicBezTo>
                <a:cubicBezTo>
                  <a:pt x="1788" y="825"/>
                  <a:pt x="1801" y="817"/>
                  <a:pt x="1802" y="806"/>
                </a:cubicBezTo>
                <a:close/>
                <a:moveTo>
                  <a:pt x="1775" y="1133"/>
                </a:moveTo>
                <a:cubicBezTo>
                  <a:pt x="1793" y="1143"/>
                  <a:pt x="1810" y="1126"/>
                  <a:pt x="1803" y="1104"/>
                </a:cubicBezTo>
                <a:cubicBezTo>
                  <a:pt x="1763" y="1065"/>
                  <a:pt x="1704" y="1116"/>
                  <a:pt x="1712" y="1165"/>
                </a:cubicBezTo>
                <a:cubicBezTo>
                  <a:pt x="1721" y="1164"/>
                  <a:pt x="1727" y="1160"/>
                  <a:pt x="1733" y="1156"/>
                </a:cubicBezTo>
                <a:cubicBezTo>
                  <a:pt x="1733" y="1130"/>
                  <a:pt x="1749" y="1107"/>
                  <a:pt x="1773" y="1112"/>
                </a:cubicBezTo>
                <a:cubicBezTo>
                  <a:pt x="1771" y="1119"/>
                  <a:pt x="1772" y="1128"/>
                  <a:pt x="1775" y="1133"/>
                </a:cubicBezTo>
                <a:close/>
                <a:moveTo>
                  <a:pt x="1789" y="1328"/>
                </a:moveTo>
                <a:cubicBezTo>
                  <a:pt x="1804" y="1326"/>
                  <a:pt x="1810" y="1307"/>
                  <a:pt x="1808" y="1290"/>
                </a:cubicBezTo>
                <a:cubicBezTo>
                  <a:pt x="1790" y="1291"/>
                  <a:pt x="1782" y="1314"/>
                  <a:pt x="1789" y="1328"/>
                </a:cubicBezTo>
                <a:close/>
                <a:moveTo>
                  <a:pt x="1776" y="1269"/>
                </a:moveTo>
                <a:cubicBezTo>
                  <a:pt x="1795" y="1269"/>
                  <a:pt x="1822" y="1235"/>
                  <a:pt x="1808" y="1220"/>
                </a:cubicBezTo>
                <a:cubicBezTo>
                  <a:pt x="1803" y="1220"/>
                  <a:pt x="1802" y="1224"/>
                  <a:pt x="1799" y="1225"/>
                </a:cubicBezTo>
                <a:cubicBezTo>
                  <a:pt x="1799" y="1243"/>
                  <a:pt x="1788" y="1251"/>
                  <a:pt x="1776" y="1257"/>
                </a:cubicBezTo>
                <a:cubicBezTo>
                  <a:pt x="1761" y="1255"/>
                  <a:pt x="1763" y="1268"/>
                  <a:pt x="1776" y="1269"/>
                </a:cubicBezTo>
                <a:close/>
                <a:moveTo>
                  <a:pt x="1804" y="1082"/>
                </a:moveTo>
                <a:cubicBezTo>
                  <a:pt x="1835" y="1102"/>
                  <a:pt x="1837" y="1033"/>
                  <a:pt x="1809" y="1033"/>
                </a:cubicBezTo>
                <a:cubicBezTo>
                  <a:pt x="1799" y="1041"/>
                  <a:pt x="1818" y="1053"/>
                  <a:pt x="1814" y="1064"/>
                </a:cubicBezTo>
                <a:cubicBezTo>
                  <a:pt x="1813" y="1070"/>
                  <a:pt x="1807" y="1067"/>
                  <a:pt x="1804" y="1073"/>
                </a:cubicBezTo>
                <a:lnTo>
                  <a:pt x="1804" y="1082"/>
                </a:lnTo>
                <a:close/>
                <a:moveTo>
                  <a:pt x="1809" y="876"/>
                </a:moveTo>
                <a:cubicBezTo>
                  <a:pt x="1847" y="881"/>
                  <a:pt x="1821" y="793"/>
                  <a:pt x="1804" y="838"/>
                </a:cubicBezTo>
                <a:cubicBezTo>
                  <a:pt x="1805" y="843"/>
                  <a:pt x="1813" y="842"/>
                  <a:pt x="1816" y="846"/>
                </a:cubicBezTo>
                <a:cubicBezTo>
                  <a:pt x="1818" y="860"/>
                  <a:pt x="1805" y="864"/>
                  <a:pt x="1809" y="876"/>
                </a:cubicBezTo>
                <a:close/>
                <a:moveTo>
                  <a:pt x="1816" y="701"/>
                </a:moveTo>
                <a:cubicBezTo>
                  <a:pt x="1824" y="680"/>
                  <a:pt x="1800" y="649"/>
                  <a:pt x="1774" y="656"/>
                </a:cubicBezTo>
                <a:cubicBezTo>
                  <a:pt x="1773" y="656"/>
                  <a:pt x="1773" y="657"/>
                  <a:pt x="1772" y="657"/>
                </a:cubicBezTo>
                <a:cubicBezTo>
                  <a:pt x="1777" y="669"/>
                  <a:pt x="1789" y="666"/>
                  <a:pt x="1797" y="673"/>
                </a:cubicBezTo>
                <a:cubicBezTo>
                  <a:pt x="1806" y="681"/>
                  <a:pt x="1803" y="696"/>
                  <a:pt x="1816" y="701"/>
                </a:cubicBezTo>
                <a:close/>
                <a:moveTo>
                  <a:pt x="1821" y="958"/>
                </a:moveTo>
                <a:cubicBezTo>
                  <a:pt x="1821" y="950"/>
                  <a:pt x="1805" y="937"/>
                  <a:pt x="1797" y="933"/>
                </a:cubicBezTo>
                <a:cubicBezTo>
                  <a:pt x="1789" y="929"/>
                  <a:pt x="1772" y="933"/>
                  <a:pt x="1768" y="940"/>
                </a:cubicBezTo>
                <a:cubicBezTo>
                  <a:pt x="1762" y="950"/>
                  <a:pt x="1770" y="966"/>
                  <a:pt x="1780" y="965"/>
                </a:cubicBezTo>
                <a:cubicBezTo>
                  <a:pt x="1786" y="965"/>
                  <a:pt x="1784" y="959"/>
                  <a:pt x="1790" y="960"/>
                </a:cubicBezTo>
                <a:cubicBezTo>
                  <a:pt x="1790" y="974"/>
                  <a:pt x="1775" y="970"/>
                  <a:pt x="1765" y="970"/>
                </a:cubicBezTo>
                <a:cubicBezTo>
                  <a:pt x="1772" y="999"/>
                  <a:pt x="1821" y="974"/>
                  <a:pt x="1821" y="958"/>
                </a:cubicBezTo>
                <a:close/>
                <a:moveTo>
                  <a:pt x="1829" y="1035"/>
                </a:moveTo>
                <a:cubicBezTo>
                  <a:pt x="1837" y="1025"/>
                  <a:pt x="1833" y="1010"/>
                  <a:pt x="1825" y="1003"/>
                </a:cubicBezTo>
                <a:cubicBezTo>
                  <a:pt x="1830" y="959"/>
                  <a:pt x="1776" y="990"/>
                  <a:pt x="1808" y="1010"/>
                </a:cubicBezTo>
                <a:cubicBezTo>
                  <a:pt x="1792" y="1012"/>
                  <a:pt x="1794" y="997"/>
                  <a:pt x="1790" y="988"/>
                </a:cubicBezTo>
                <a:cubicBezTo>
                  <a:pt x="1777" y="992"/>
                  <a:pt x="1771" y="982"/>
                  <a:pt x="1763" y="984"/>
                </a:cubicBezTo>
                <a:cubicBezTo>
                  <a:pt x="1764" y="1017"/>
                  <a:pt x="1801" y="1025"/>
                  <a:pt x="1829" y="1035"/>
                </a:cubicBezTo>
                <a:close/>
                <a:moveTo>
                  <a:pt x="1828" y="904"/>
                </a:moveTo>
                <a:cubicBezTo>
                  <a:pt x="1837" y="900"/>
                  <a:pt x="1840" y="877"/>
                  <a:pt x="1831" y="871"/>
                </a:cubicBezTo>
                <a:lnTo>
                  <a:pt x="1828" y="871"/>
                </a:lnTo>
                <a:cubicBezTo>
                  <a:pt x="1820" y="883"/>
                  <a:pt x="1802" y="886"/>
                  <a:pt x="1786" y="889"/>
                </a:cubicBezTo>
                <a:cubicBezTo>
                  <a:pt x="1775" y="899"/>
                  <a:pt x="1761" y="917"/>
                  <a:pt x="1765" y="934"/>
                </a:cubicBezTo>
                <a:cubicBezTo>
                  <a:pt x="1773" y="930"/>
                  <a:pt x="1781" y="927"/>
                  <a:pt x="1791" y="926"/>
                </a:cubicBezTo>
                <a:cubicBezTo>
                  <a:pt x="1786" y="909"/>
                  <a:pt x="1810" y="894"/>
                  <a:pt x="1816" y="911"/>
                </a:cubicBezTo>
                <a:cubicBezTo>
                  <a:pt x="1812" y="910"/>
                  <a:pt x="1811" y="906"/>
                  <a:pt x="1805" y="907"/>
                </a:cubicBezTo>
                <a:cubicBezTo>
                  <a:pt x="1801" y="910"/>
                  <a:pt x="1798" y="912"/>
                  <a:pt x="1797" y="917"/>
                </a:cubicBezTo>
                <a:cubicBezTo>
                  <a:pt x="1794" y="944"/>
                  <a:pt x="1844" y="939"/>
                  <a:pt x="1828" y="904"/>
                </a:cubicBezTo>
                <a:close/>
                <a:moveTo>
                  <a:pt x="1837" y="716"/>
                </a:moveTo>
                <a:cubicBezTo>
                  <a:pt x="1850" y="682"/>
                  <a:pt x="1831" y="646"/>
                  <a:pt x="1808" y="634"/>
                </a:cubicBezTo>
                <a:cubicBezTo>
                  <a:pt x="1818" y="622"/>
                  <a:pt x="1808" y="595"/>
                  <a:pt x="1795" y="592"/>
                </a:cubicBezTo>
                <a:cubicBezTo>
                  <a:pt x="1782" y="602"/>
                  <a:pt x="1803" y="614"/>
                  <a:pt x="1796" y="629"/>
                </a:cubicBezTo>
                <a:cubicBezTo>
                  <a:pt x="1777" y="629"/>
                  <a:pt x="1762" y="633"/>
                  <a:pt x="1750" y="640"/>
                </a:cubicBezTo>
                <a:cubicBezTo>
                  <a:pt x="1737" y="651"/>
                  <a:pt x="1731" y="680"/>
                  <a:pt x="1747" y="691"/>
                </a:cubicBezTo>
                <a:cubicBezTo>
                  <a:pt x="1758" y="698"/>
                  <a:pt x="1777" y="694"/>
                  <a:pt x="1776" y="679"/>
                </a:cubicBezTo>
                <a:cubicBezTo>
                  <a:pt x="1776" y="668"/>
                  <a:pt x="1765" y="668"/>
                  <a:pt x="1760" y="658"/>
                </a:cubicBezTo>
                <a:cubicBezTo>
                  <a:pt x="1791" y="633"/>
                  <a:pt x="1829" y="670"/>
                  <a:pt x="1822" y="706"/>
                </a:cubicBezTo>
                <a:cubicBezTo>
                  <a:pt x="1827" y="709"/>
                  <a:pt x="1830" y="715"/>
                  <a:pt x="1837" y="716"/>
                </a:cubicBezTo>
                <a:close/>
                <a:moveTo>
                  <a:pt x="1839" y="1226"/>
                </a:moveTo>
                <a:cubicBezTo>
                  <a:pt x="1839" y="1218"/>
                  <a:pt x="1839" y="1205"/>
                  <a:pt x="1833" y="1200"/>
                </a:cubicBezTo>
                <a:cubicBezTo>
                  <a:pt x="1828" y="1204"/>
                  <a:pt x="1816" y="1209"/>
                  <a:pt x="1814" y="1218"/>
                </a:cubicBezTo>
                <a:cubicBezTo>
                  <a:pt x="1814" y="1221"/>
                  <a:pt x="1817" y="1226"/>
                  <a:pt x="1817" y="1228"/>
                </a:cubicBezTo>
                <a:cubicBezTo>
                  <a:pt x="1818" y="1260"/>
                  <a:pt x="1777" y="1287"/>
                  <a:pt x="1758" y="1263"/>
                </a:cubicBezTo>
                <a:cubicBezTo>
                  <a:pt x="1766" y="1251"/>
                  <a:pt x="1766" y="1231"/>
                  <a:pt x="1743" y="1235"/>
                </a:cubicBezTo>
                <a:cubicBezTo>
                  <a:pt x="1716" y="1259"/>
                  <a:pt x="1749" y="1289"/>
                  <a:pt x="1773" y="1292"/>
                </a:cubicBezTo>
                <a:cubicBezTo>
                  <a:pt x="1783" y="1293"/>
                  <a:pt x="1796" y="1290"/>
                  <a:pt x="1804" y="1286"/>
                </a:cubicBezTo>
                <a:cubicBezTo>
                  <a:pt x="1821" y="1277"/>
                  <a:pt x="1838" y="1252"/>
                  <a:pt x="1839" y="1226"/>
                </a:cubicBezTo>
                <a:close/>
                <a:moveTo>
                  <a:pt x="1849" y="934"/>
                </a:moveTo>
                <a:cubicBezTo>
                  <a:pt x="1852" y="921"/>
                  <a:pt x="1852" y="902"/>
                  <a:pt x="1850" y="883"/>
                </a:cubicBezTo>
                <a:cubicBezTo>
                  <a:pt x="1846" y="838"/>
                  <a:pt x="1838" y="764"/>
                  <a:pt x="1814" y="739"/>
                </a:cubicBezTo>
                <a:cubicBezTo>
                  <a:pt x="1807" y="730"/>
                  <a:pt x="1778" y="713"/>
                  <a:pt x="1764" y="731"/>
                </a:cubicBezTo>
                <a:cubicBezTo>
                  <a:pt x="1776" y="733"/>
                  <a:pt x="1790" y="730"/>
                  <a:pt x="1801" y="738"/>
                </a:cubicBezTo>
                <a:cubicBezTo>
                  <a:pt x="1841" y="782"/>
                  <a:pt x="1835" y="873"/>
                  <a:pt x="1843" y="949"/>
                </a:cubicBezTo>
                <a:cubicBezTo>
                  <a:pt x="1844" y="954"/>
                  <a:pt x="1848" y="954"/>
                  <a:pt x="1849" y="958"/>
                </a:cubicBezTo>
                <a:cubicBezTo>
                  <a:pt x="1844" y="958"/>
                  <a:pt x="1841" y="959"/>
                  <a:pt x="1841" y="963"/>
                </a:cubicBezTo>
                <a:cubicBezTo>
                  <a:pt x="1842" y="1019"/>
                  <a:pt x="1837" y="1063"/>
                  <a:pt x="1828" y="1113"/>
                </a:cubicBezTo>
                <a:cubicBezTo>
                  <a:pt x="1821" y="1153"/>
                  <a:pt x="1806" y="1181"/>
                  <a:pt x="1773" y="1190"/>
                </a:cubicBezTo>
                <a:cubicBezTo>
                  <a:pt x="1767" y="1190"/>
                  <a:pt x="1763" y="1184"/>
                  <a:pt x="1757" y="1188"/>
                </a:cubicBezTo>
                <a:cubicBezTo>
                  <a:pt x="1761" y="1200"/>
                  <a:pt x="1777" y="1200"/>
                  <a:pt x="1788" y="1196"/>
                </a:cubicBezTo>
                <a:cubicBezTo>
                  <a:pt x="1835" y="1179"/>
                  <a:pt x="1839" y="1095"/>
                  <a:pt x="1848" y="1039"/>
                </a:cubicBezTo>
                <a:cubicBezTo>
                  <a:pt x="1849" y="1033"/>
                  <a:pt x="1844" y="1034"/>
                  <a:pt x="1844" y="1028"/>
                </a:cubicBezTo>
                <a:cubicBezTo>
                  <a:pt x="1846" y="1027"/>
                  <a:pt x="1849" y="1025"/>
                  <a:pt x="1849" y="1022"/>
                </a:cubicBezTo>
                <a:cubicBezTo>
                  <a:pt x="1851" y="993"/>
                  <a:pt x="1853" y="960"/>
                  <a:pt x="1849" y="934"/>
                </a:cubicBezTo>
                <a:close/>
                <a:moveTo>
                  <a:pt x="1874" y="970"/>
                </a:moveTo>
                <a:cubicBezTo>
                  <a:pt x="1876" y="964"/>
                  <a:pt x="1871" y="965"/>
                  <a:pt x="1871" y="961"/>
                </a:cubicBezTo>
                <a:cubicBezTo>
                  <a:pt x="1876" y="949"/>
                  <a:pt x="1874" y="933"/>
                  <a:pt x="1874" y="917"/>
                </a:cubicBezTo>
                <a:cubicBezTo>
                  <a:pt x="1874" y="867"/>
                  <a:pt x="1872" y="821"/>
                  <a:pt x="1860" y="784"/>
                </a:cubicBezTo>
                <a:cubicBezTo>
                  <a:pt x="1859" y="739"/>
                  <a:pt x="1829" y="714"/>
                  <a:pt x="1796" y="696"/>
                </a:cubicBezTo>
                <a:cubicBezTo>
                  <a:pt x="1768" y="696"/>
                  <a:pt x="1746" y="702"/>
                  <a:pt x="1739" y="722"/>
                </a:cubicBezTo>
                <a:cubicBezTo>
                  <a:pt x="1753" y="738"/>
                  <a:pt x="1761" y="720"/>
                  <a:pt x="1775" y="718"/>
                </a:cubicBezTo>
                <a:cubicBezTo>
                  <a:pt x="1793" y="716"/>
                  <a:pt x="1813" y="729"/>
                  <a:pt x="1821" y="739"/>
                </a:cubicBezTo>
                <a:cubicBezTo>
                  <a:pt x="1849" y="772"/>
                  <a:pt x="1848" y="843"/>
                  <a:pt x="1852" y="899"/>
                </a:cubicBezTo>
                <a:cubicBezTo>
                  <a:pt x="1854" y="914"/>
                  <a:pt x="1854" y="930"/>
                  <a:pt x="1858" y="943"/>
                </a:cubicBezTo>
                <a:cubicBezTo>
                  <a:pt x="1853" y="945"/>
                  <a:pt x="1856" y="952"/>
                  <a:pt x="1856" y="955"/>
                </a:cubicBezTo>
                <a:cubicBezTo>
                  <a:pt x="1854" y="1034"/>
                  <a:pt x="1850" y="1154"/>
                  <a:pt x="1806" y="1190"/>
                </a:cubicBezTo>
                <a:cubicBezTo>
                  <a:pt x="1799" y="1196"/>
                  <a:pt x="1786" y="1203"/>
                  <a:pt x="1774" y="1203"/>
                </a:cubicBezTo>
                <a:cubicBezTo>
                  <a:pt x="1756" y="1203"/>
                  <a:pt x="1737" y="1179"/>
                  <a:pt x="1728" y="1204"/>
                </a:cubicBezTo>
                <a:cubicBezTo>
                  <a:pt x="1739" y="1215"/>
                  <a:pt x="1755" y="1228"/>
                  <a:pt x="1774" y="1227"/>
                </a:cubicBezTo>
                <a:cubicBezTo>
                  <a:pt x="1788" y="1226"/>
                  <a:pt x="1806" y="1217"/>
                  <a:pt x="1816" y="1209"/>
                </a:cubicBezTo>
                <a:cubicBezTo>
                  <a:pt x="1844" y="1186"/>
                  <a:pt x="1857" y="1148"/>
                  <a:pt x="1865" y="1103"/>
                </a:cubicBezTo>
                <a:cubicBezTo>
                  <a:pt x="1871" y="1068"/>
                  <a:pt x="1877" y="1015"/>
                  <a:pt x="1874" y="970"/>
                </a:cubicBezTo>
                <a:close/>
                <a:moveTo>
                  <a:pt x="1891" y="916"/>
                </a:moveTo>
                <a:cubicBezTo>
                  <a:pt x="1899" y="1071"/>
                  <a:pt x="1864" y="1204"/>
                  <a:pt x="1818" y="1313"/>
                </a:cubicBezTo>
                <a:cubicBezTo>
                  <a:pt x="1725" y="1534"/>
                  <a:pt x="1569" y="1693"/>
                  <a:pt x="1359" y="1797"/>
                </a:cubicBezTo>
                <a:cubicBezTo>
                  <a:pt x="1252" y="1850"/>
                  <a:pt x="1126" y="1883"/>
                  <a:pt x="981" y="1890"/>
                </a:cubicBezTo>
                <a:cubicBezTo>
                  <a:pt x="752" y="1901"/>
                  <a:pt x="569" y="1826"/>
                  <a:pt x="431" y="1736"/>
                </a:cubicBezTo>
                <a:cubicBezTo>
                  <a:pt x="289" y="1644"/>
                  <a:pt x="179" y="1518"/>
                  <a:pt x="100" y="1361"/>
                </a:cubicBezTo>
                <a:cubicBezTo>
                  <a:pt x="47" y="1254"/>
                  <a:pt x="14" y="1129"/>
                  <a:pt x="7" y="982"/>
                </a:cubicBezTo>
                <a:cubicBezTo>
                  <a:pt x="0" y="831"/>
                  <a:pt x="33" y="694"/>
                  <a:pt x="78" y="585"/>
                </a:cubicBezTo>
                <a:cubicBezTo>
                  <a:pt x="171" y="364"/>
                  <a:pt x="326" y="207"/>
                  <a:pt x="537" y="101"/>
                </a:cubicBezTo>
                <a:cubicBezTo>
                  <a:pt x="588" y="75"/>
                  <a:pt x="644" y="54"/>
                  <a:pt x="708" y="37"/>
                </a:cubicBezTo>
                <a:cubicBezTo>
                  <a:pt x="772" y="20"/>
                  <a:pt x="842" y="10"/>
                  <a:pt x="916" y="7"/>
                </a:cubicBezTo>
                <a:cubicBezTo>
                  <a:pt x="1066" y="0"/>
                  <a:pt x="1207" y="34"/>
                  <a:pt x="1315" y="79"/>
                </a:cubicBezTo>
                <a:cubicBezTo>
                  <a:pt x="1537" y="173"/>
                  <a:pt x="1692" y="330"/>
                  <a:pt x="1797" y="539"/>
                </a:cubicBezTo>
                <a:cubicBezTo>
                  <a:pt x="1850" y="643"/>
                  <a:pt x="1885" y="774"/>
                  <a:pt x="1891" y="916"/>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grpSp>
        <p:nvGrpSpPr>
          <p:cNvPr id="3" name="组合 2"/>
          <p:cNvGrpSpPr/>
          <p:nvPr/>
        </p:nvGrpSpPr>
        <p:grpSpPr>
          <a:xfrm>
            <a:off x="3869798" y="1833503"/>
            <a:ext cx="4680476" cy="600928"/>
            <a:chOff x="3869798" y="1833503"/>
            <a:chExt cx="4680476" cy="600928"/>
          </a:xfrm>
        </p:grpSpPr>
        <p:grpSp>
          <p:nvGrpSpPr>
            <p:cNvPr id="74" name="组合 73"/>
            <p:cNvGrpSpPr/>
            <p:nvPr/>
          </p:nvGrpSpPr>
          <p:grpSpPr>
            <a:xfrm>
              <a:off x="3869798" y="1833503"/>
              <a:ext cx="4680476" cy="600928"/>
              <a:chOff x="4440238" y="1773237"/>
              <a:chExt cx="3746500" cy="481013"/>
            </a:xfrm>
          </p:grpSpPr>
          <p:grpSp>
            <p:nvGrpSpPr>
              <p:cNvPr id="49" name="组合 48"/>
              <p:cNvGrpSpPr/>
              <p:nvPr/>
            </p:nvGrpSpPr>
            <p:grpSpPr>
              <a:xfrm>
                <a:off x="4440238" y="1773237"/>
                <a:ext cx="477839" cy="481013"/>
                <a:chOff x="4440238" y="1773237"/>
                <a:chExt cx="477839" cy="481013"/>
              </a:xfrm>
            </p:grpSpPr>
            <p:sp>
              <p:nvSpPr>
                <p:cNvPr id="17" name="Freeform 11"/>
                <p:cNvSpPr>
                  <a:spLocks noEditPoints="1"/>
                </p:cNvSpPr>
                <p:nvPr/>
              </p:nvSpPr>
              <p:spPr bwMode="auto">
                <a:xfrm>
                  <a:off x="4440238" y="1773237"/>
                  <a:ext cx="477839" cy="481013"/>
                </a:xfrm>
                <a:custGeom>
                  <a:avLst/>
                  <a:gdLst>
                    <a:gd name="T0" fmla="*/ 49 w 730"/>
                    <a:gd name="T1" fmla="*/ 394 h 731"/>
                    <a:gd name="T2" fmla="*/ 55 w 730"/>
                    <a:gd name="T3" fmla="*/ 369 h 731"/>
                    <a:gd name="T4" fmla="*/ 26 w 730"/>
                    <a:gd name="T5" fmla="*/ 454 h 731"/>
                    <a:gd name="T6" fmla="*/ 19 w 730"/>
                    <a:gd name="T7" fmla="*/ 399 h 731"/>
                    <a:gd name="T8" fmla="*/ 67 w 730"/>
                    <a:gd name="T9" fmla="*/ 234 h 731"/>
                    <a:gd name="T10" fmla="*/ 60 w 730"/>
                    <a:gd name="T11" fmla="*/ 187 h 731"/>
                    <a:gd name="T12" fmla="*/ 95 w 730"/>
                    <a:gd name="T13" fmla="*/ 384 h 731"/>
                    <a:gd name="T14" fmla="*/ 92 w 730"/>
                    <a:gd name="T15" fmla="*/ 416 h 731"/>
                    <a:gd name="T16" fmla="*/ 91 w 730"/>
                    <a:gd name="T17" fmla="*/ 202 h 731"/>
                    <a:gd name="T18" fmla="*/ 106 w 730"/>
                    <a:gd name="T19" fmla="*/ 548 h 731"/>
                    <a:gd name="T20" fmla="*/ 107 w 730"/>
                    <a:gd name="T21" fmla="*/ 206 h 731"/>
                    <a:gd name="T22" fmla="*/ 131 w 730"/>
                    <a:gd name="T23" fmla="*/ 134 h 731"/>
                    <a:gd name="T24" fmla="*/ 128 w 730"/>
                    <a:gd name="T25" fmla="*/ 157 h 731"/>
                    <a:gd name="T26" fmla="*/ 141 w 730"/>
                    <a:gd name="T27" fmla="*/ 541 h 731"/>
                    <a:gd name="T28" fmla="*/ 137 w 730"/>
                    <a:gd name="T29" fmla="*/ 200 h 731"/>
                    <a:gd name="T30" fmla="*/ 165 w 730"/>
                    <a:gd name="T31" fmla="*/ 157 h 731"/>
                    <a:gd name="T32" fmla="*/ 180 w 730"/>
                    <a:gd name="T33" fmla="*/ 594 h 731"/>
                    <a:gd name="T34" fmla="*/ 168 w 730"/>
                    <a:gd name="T35" fmla="*/ 577 h 731"/>
                    <a:gd name="T36" fmla="*/ 198 w 730"/>
                    <a:gd name="T37" fmla="*/ 656 h 731"/>
                    <a:gd name="T38" fmla="*/ 170 w 730"/>
                    <a:gd name="T39" fmla="*/ 651 h 731"/>
                    <a:gd name="T40" fmla="*/ 225 w 730"/>
                    <a:gd name="T41" fmla="*/ 82 h 731"/>
                    <a:gd name="T42" fmla="*/ 187 w 730"/>
                    <a:gd name="T43" fmla="*/ 601 h 731"/>
                    <a:gd name="T44" fmla="*/ 205 w 730"/>
                    <a:gd name="T45" fmla="*/ 142 h 731"/>
                    <a:gd name="T46" fmla="*/ 258 w 730"/>
                    <a:gd name="T47" fmla="*/ 666 h 731"/>
                    <a:gd name="T48" fmla="*/ 277 w 730"/>
                    <a:gd name="T49" fmla="*/ 72 h 731"/>
                    <a:gd name="T50" fmla="*/ 287 w 730"/>
                    <a:gd name="T51" fmla="*/ 39 h 731"/>
                    <a:gd name="T52" fmla="*/ 290 w 730"/>
                    <a:gd name="T53" fmla="*/ 635 h 731"/>
                    <a:gd name="T54" fmla="*/ 337 w 730"/>
                    <a:gd name="T55" fmla="*/ 88 h 731"/>
                    <a:gd name="T56" fmla="*/ 350 w 730"/>
                    <a:gd name="T57" fmla="*/ 55 h 731"/>
                    <a:gd name="T58" fmla="*/ 351 w 730"/>
                    <a:gd name="T59" fmla="*/ 32 h 731"/>
                    <a:gd name="T60" fmla="*/ 365 w 730"/>
                    <a:gd name="T61" fmla="*/ 699 h 731"/>
                    <a:gd name="T62" fmla="*/ 385 w 730"/>
                    <a:gd name="T63" fmla="*/ 697 h 731"/>
                    <a:gd name="T64" fmla="*/ 390 w 730"/>
                    <a:gd name="T65" fmla="*/ 661 h 731"/>
                    <a:gd name="T66" fmla="*/ 442 w 730"/>
                    <a:gd name="T67" fmla="*/ 657 h 731"/>
                    <a:gd name="T68" fmla="*/ 418 w 730"/>
                    <a:gd name="T69" fmla="*/ 658 h 731"/>
                    <a:gd name="T70" fmla="*/ 430 w 730"/>
                    <a:gd name="T71" fmla="*/ 104 h 731"/>
                    <a:gd name="T72" fmla="*/ 309 w 730"/>
                    <a:gd name="T73" fmla="*/ 28 h 731"/>
                    <a:gd name="T74" fmla="*/ 465 w 730"/>
                    <a:gd name="T75" fmla="*/ 697 h 731"/>
                    <a:gd name="T76" fmla="*/ 504 w 730"/>
                    <a:gd name="T77" fmla="*/ 79 h 731"/>
                    <a:gd name="T78" fmla="*/ 518 w 730"/>
                    <a:gd name="T79" fmla="*/ 92 h 731"/>
                    <a:gd name="T80" fmla="*/ 456 w 730"/>
                    <a:gd name="T81" fmla="*/ 650 h 731"/>
                    <a:gd name="T82" fmla="*/ 539 w 730"/>
                    <a:gd name="T83" fmla="*/ 96 h 731"/>
                    <a:gd name="T84" fmla="*/ 513 w 730"/>
                    <a:gd name="T85" fmla="*/ 134 h 731"/>
                    <a:gd name="T86" fmla="*/ 566 w 730"/>
                    <a:gd name="T87" fmla="*/ 568 h 731"/>
                    <a:gd name="T88" fmla="*/ 544 w 730"/>
                    <a:gd name="T89" fmla="*/ 161 h 731"/>
                    <a:gd name="T90" fmla="*/ 578 w 730"/>
                    <a:gd name="T91" fmla="*/ 578 h 731"/>
                    <a:gd name="T92" fmla="*/ 581 w 730"/>
                    <a:gd name="T93" fmla="*/ 176 h 731"/>
                    <a:gd name="T94" fmla="*/ 596 w 730"/>
                    <a:gd name="T95" fmla="*/ 153 h 731"/>
                    <a:gd name="T96" fmla="*/ 607 w 730"/>
                    <a:gd name="T97" fmla="*/ 510 h 731"/>
                    <a:gd name="T98" fmla="*/ 615 w 730"/>
                    <a:gd name="T99" fmla="*/ 230 h 731"/>
                    <a:gd name="T100" fmla="*/ 637 w 730"/>
                    <a:gd name="T101" fmla="*/ 173 h 731"/>
                    <a:gd name="T102" fmla="*/ 655 w 730"/>
                    <a:gd name="T103" fmla="*/ 532 h 731"/>
                    <a:gd name="T104" fmla="*/ 638 w 730"/>
                    <a:gd name="T105" fmla="*/ 445 h 731"/>
                    <a:gd name="T106" fmla="*/ 653 w 730"/>
                    <a:gd name="T107" fmla="*/ 503 h 731"/>
                    <a:gd name="T108" fmla="*/ 642 w 730"/>
                    <a:gd name="T109" fmla="*/ 357 h 731"/>
                    <a:gd name="T110" fmla="*/ 669 w 730"/>
                    <a:gd name="T111" fmla="*/ 528 h 731"/>
                    <a:gd name="T112" fmla="*/ 646 w 730"/>
                    <a:gd name="T113" fmla="*/ 527 h 731"/>
                    <a:gd name="T114" fmla="*/ 643 w 730"/>
                    <a:gd name="T115" fmla="*/ 268 h 731"/>
                    <a:gd name="T116" fmla="*/ 627 w 730"/>
                    <a:gd name="T117" fmla="*/ 510 h 731"/>
                    <a:gd name="T118" fmla="*/ 692 w 730"/>
                    <a:gd name="T119" fmla="*/ 310 h 731"/>
                    <a:gd name="T120" fmla="*/ 691 w 730"/>
                    <a:gd name="T121" fmla="*/ 259 h 731"/>
                    <a:gd name="T122" fmla="*/ 706 w 730"/>
                    <a:gd name="T123" fmla="*/ 275 h 731"/>
                    <a:gd name="T124" fmla="*/ 712 w 730"/>
                    <a:gd name="T125" fmla="*/ 346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0" h="731">
                      <a:moveTo>
                        <a:pt x="39" y="410"/>
                      </a:moveTo>
                      <a:cubicBezTo>
                        <a:pt x="42" y="404"/>
                        <a:pt x="36" y="404"/>
                        <a:pt x="36" y="402"/>
                      </a:cubicBezTo>
                      <a:cubicBezTo>
                        <a:pt x="34" y="397"/>
                        <a:pt x="40" y="396"/>
                        <a:pt x="38" y="391"/>
                      </a:cubicBezTo>
                      <a:cubicBezTo>
                        <a:pt x="31" y="392"/>
                        <a:pt x="27" y="397"/>
                        <a:pt x="28" y="407"/>
                      </a:cubicBezTo>
                      <a:cubicBezTo>
                        <a:pt x="30" y="410"/>
                        <a:pt x="35" y="413"/>
                        <a:pt x="39" y="410"/>
                      </a:cubicBezTo>
                      <a:close/>
                      <a:moveTo>
                        <a:pt x="39" y="329"/>
                      </a:moveTo>
                      <a:cubicBezTo>
                        <a:pt x="40" y="323"/>
                        <a:pt x="34" y="321"/>
                        <a:pt x="35" y="316"/>
                      </a:cubicBezTo>
                      <a:cubicBezTo>
                        <a:pt x="36" y="313"/>
                        <a:pt x="40" y="313"/>
                        <a:pt x="42" y="310"/>
                      </a:cubicBezTo>
                      <a:cubicBezTo>
                        <a:pt x="39" y="304"/>
                        <a:pt x="31" y="308"/>
                        <a:pt x="29" y="312"/>
                      </a:cubicBezTo>
                      <a:cubicBezTo>
                        <a:pt x="26" y="319"/>
                        <a:pt x="32" y="330"/>
                        <a:pt x="39" y="329"/>
                      </a:cubicBezTo>
                      <a:close/>
                      <a:moveTo>
                        <a:pt x="41" y="501"/>
                      </a:moveTo>
                      <a:cubicBezTo>
                        <a:pt x="47" y="496"/>
                        <a:pt x="40" y="485"/>
                        <a:pt x="34" y="484"/>
                      </a:cubicBezTo>
                      <a:cubicBezTo>
                        <a:pt x="32" y="486"/>
                        <a:pt x="34" y="489"/>
                        <a:pt x="36" y="491"/>
                      </a:cubicBezTo>
                      <a:cubicBezTo>
                        <a:pt x="37" y="495"/>
                        <a:pt x="38" y="500"/>
                        <a:pt x="41" y="501"/>
                      </a:cubicBezTo>
                      <a:close/>
                      <a:moveTo>
                        <a:pt x="44" y="229"/>
                      </a:moveTo>
                      <a:cubicBezTo>
                        <a:pt x="45" y="226"/>
                        <a:pt x="46" y="224"/>
                        <a:pt x="47" y="222"/>
                      </a:cubicBezTo>
                      <a:cubicBezTo>
                        <a:pt x="45" y="211"/>
                        <a:pt x="35" y="224"/>
                        <a:pt x="39" y="230"/>
                      </a:cubicBezTo>
                      <a:cubicBezTo>
                        <a:pt x="41" y="231"/>
                        <a:pt x="42" y="230"/>
                        <a:pt x="44" y="229"/>
                      </a:cubicBezTo>
                      <a:close/>
                      <a:moveTo>
                        <a:pt x="47" y="331"/>
                      </a:moveTo>
                      <a:cubicBezTo>
                        <a:pt x="48" y="330"/>
                        <a:pt x="48" y="327"/>
                        <a:pt x="49" y="324"/>
                      </a:cubicBezTo>
                      <a:cubicBezTo>
                        <a:pt x="43" y="315"/>
                        <a:pt x="37" y="331"/>
                        <a:pt x="47" y="331"/>
                      </a:cubicBezTo>
                      <a:close/>
                      <a:moveTo>
                        <a:pt x="50" y="489"/>
                      </a:moveTo>
                      <a:cubicBezTo>
                        <a:pt x="48" y="489"/>
                        <a:pt x="46" y="488"/>
                        <a:pt x="44" y="489"/>
                      </a:cubicBezTo>
                      <a:cubicBezTo>
                        <a:pt x="43" y="491"/>
                        <a:pt x="45" y="492"/>
                        <a:pt x="46" y="493"/>
                      </a:cubicBezTo>
                      <a:cubicBezTo>
                        <a:pt x="48" y="493"/>
                        <a:pt x="49" y="492"/>
                        <a:pt x="50" y="489"/>
                      </a:cubicBezTo>
                      <a:close/>
                      <a:moveTo>
                        <a:pt x="36" y="460"/>
                      </a:moveTo>
                      <a:cubicBezTo>
                        <a:pt x="32" y="468"/>
                        <a:pt x="46" y="483"/>
                        <a:pt x="52" y="473"/>
                      </a:cubicBezTo>
                      <a:cubicBezTo>
                        <a:pt x="45" y="473"/>
                        <a:pt x="38" y="471"/>
                        <a:pt x="39" y="462"/>
                      </a:cubicBezTo>
                      <a:cubicBezTo>
                        <a:pt x="38" y="462"/>
                        <a:pt x="38" y="460"/>
                        <a:pt x="36" y="460"/>
                      </a:cubicBezTo>
                      <a:close/>
                      <a:moveTo>
                        <a:pt x="49" y="394"/>
                      </a:moveTo>
                      <a:cubicBezTo>
                        <a:pt x="48" y="392"/>
                        <a:pt x="49" y="389"/>
                        <a:pt x="47" y="387"/>
                      </a:cubicBezTo>
                      <a:cubicBezTo>
                        <a:pt x="45" y="387"/>
                        <a:pt x="43" y="389"/>
                        <a:pt x="41" y="391"/>
                      </a:cubicBezTo>
                      <a:cubicBezTo>
                        <a:pt x="42" y="393"/>
                        <a:pt x="40" y="398"/>
                        <a:pt x="42" y="399"/>
                      </a:cubicBezTo>
                      <a:cubicBezTo>
                        <a:pt x="45" y="398"/>
                        <a:pt x="47" y="396"/>
                        <a:pt x="49" y="394"/>
                      </a:cubicBezTo>
                      <a:close/>
                      <a:moveTo>
                        <a:pt x="52" y="241"/>
                      </a:moveTo>
                      <a:cubicBezTo>
                        <a:pt x="45" y="240"/>
                        <a:pt x="37" y="248"/>
                        <a:pt x="40" y="255"/>
                      </a:cubicBezTo>
                      <a:cubicBezTo>
                        <a:pt x="43" y="252"/>
                        <a:pt x="43" y="249"/>
                        <a:pt x="46" y="246"/>
                      </a:cubicBezTo>
                      <a:cubicBezTo>
                        <a:pt x="48" y="245"/>
                        <a:pt x="52" y="244"/>
                        <a:pt x="52" y="241"/>
                      </a:cubicBezTo>
                      <a:close/>
                      <a:moveTo>
                        <a:pt x="52" y="228"/>
                      </a:moveTo>
                      <a:cubicBezTo>
                        <a:pt x="52" y="224"/>
                        <a:pt x="47" y="223"/>
                        <a:pt x="47" y="228"/>
                      </a:cubicBezTo>
                      <a:cubicBezTo>
                        <a:pt x="48" y="228"/>
                        <a:pt x="51" y="228"/>
                        <a:pt x="52" y="228"/>
                      </a:cubicBezTo>
                      <a:close/>
                      <a:moveTo>
                        <a:pt x="54" y="354"/>
                      </a:moveTo>
                      <a:cubicBezTo>
                        <a:pt x="54" y="350"/>
                        <a:pt x="51" y="349"/>
                        <a:pt x="50" y="347"/>
                      </a:cubicBezTo>
                      <a:cubicBezTo>
                        <a:pt x="40" y="345"/>
                        <a:pt x="37" y="353"/>
                        <a:pt x="31" y="357"/>
                      </a:cubicBezTo>
                      <a:cubicBezTo>
                        <a:pt x="34" y="360"/>
                        <a:pt x="40" y="369"/>
                        <a:pt x="47" y="368"/>
                      </a:cubicBezTo>
                      <a:cubicBezTo>
                        <a:pt x="53" y="367"/>
                        <a:pt x="56" y="357"/>
                        <a:pt x="49" y="355"/>
                      </a:cubicBezTo>
                      <a:cubicBezTo>
                        <a:pt x="46" y="355"/>
                        <a:pt x="46" y="360"/>
                        <a:pt x="44" y="359"/>
                      </a:cubicBezTo>
                      <a:cubicBezTo>
                        <a:pt x="44" y="354"/>
                        <a:pt x="49" y="352"/>
                        <a:pt x="54" y="354"/>
                      </a:cubicBezTo>
                      <a:close/>
                      <a:moveTo>
                        <a:pt x="47" y="344"/>
                      </a:moveTo>
                      <a:cubicBezTo>
                        <a:pt x="51" y="344"/>
                        <a:pt x="53" y="348"/>
                        <a:pt x="56" y="347"/>
                      </a:cubicBezTo>
                      <a:cubicBezTo>
                        <a:pt x="55" y="340"/>
                        <a:pt x="52" y="335"/>
                        <a:pt x="46" y="333"/>
                      </a:cubicBezTo>
                      <a:cubicBezTo>
                        <a:pt x="40" y="331"/>
                        <a:pt x="33" y="333"/>
                        <a:pt x="31" y="327"/>
                      </a:cubicBezTo>
                      <a:lnTo>
                        <a:pt x="29" y="327"/>
                      </a:lnTo>
                      <a:cubicBezTo>
                        <a:pt x="25" y="332"/>
                        <a:pt x="29" y="338"/>
                        <a:pt x="32" y="341"/>
                      </a:cubicBezTo>
                      <a:cubicBezTo>
                        <a:pt x="30" y="353"/>
                        <a:pt x="41" y="347"/>
                        <a:pt x="43" y="343"/>
                      </a:cubicBezTo>
                      <a:cubicBezTo>
                        <a:pt x="43" y="340"/>
                        <a:pt x="40" y="341"/>
                        <a:pt x="39" y="339"/>
                      </a:cubicBezTo>
                      <a:cubicBezTo>
                        <a:pt x="42" y="336"/>
                        <a:pt x="46" y="341"/>
                        <a:pt x="47" y="344"/>
                      </a:cubicBezTo>
                      <a:close/>
                      <a:moveTo>
                        <a:pt x="55" y="369"/>
                      </a:moveTo>
                      <a:cubicBezTo>
                        <a:pt x="55" y="368"/>
                        <a:pt x="56" y="367"/>
                        <a:pt x="54" y="366"/>
                      </a:cubicBezTo>
                      <a:cubicBezTo>
                        <a:pt x="51" y="369"/>
                        <a:pt x="44" y="370"/>
                        <a:pt x="47" y="376"/>
                      </a:cubicBezTo>
                      <a:cubicBezTo>
                        <a:pt x="46" y="381"/>
                        <a:pt x="35" y="381"/>
                        <a:pt x="37" y="375"/>
                      </a:cubicBezTo>
                      <a:cubicBezTo>
                        <a:pt x="39" y="375"/>
                        <a:pt x="38" y="378"/>
                        <a:pt x="41" y="378"/>
                      </a:cubicBezTo>
                      <a:cubicBezTo>
                        <a:pt x="49" y="376"/>
                        <a:pt x="42" y="368"/>
                        <a:pt x="38" y="368"/>
                      </a:cubicBezTo>
                      <a:cubicBezTo>
                        <a:pt x="36" y="368"/>
                        <a:pt x="32" y="370"/>
                        <a:pt x="31" y="373"/>
                      </a:cubicBezTo>
                      <a:cubicBezTo>
                        <a:pt x="30" y="374"/>
                        <a:pt x="31" y="377"/>
                        <a:pt x="30" y="379"/>
                      </a:cubicBezTo>
                      <a:cubicBezTo>
                        <a:pt x="30" y="382"/>
                        <a:pt x="28" y="383"/>
                        <a:pt x="28" y="384"/>
                      </a:cubicBezTo>
                      <a:cubicBezTo>
                        <a:pt x="28" y="388"/>
                        <a:pt x="29" y="391"/>
                        <a:pt x="31" y="392"/>
                      </a:cubicBezTo>
                      <a:cubicBezTo>
                        <a:pt x="40" y="387"/>
                        <a:pt x="55" y="382"/>
                        <a:pt x="55" y="369"/>
                      </a:cubicBezTo>
                      <a:close/>
                      <a:moveTo>
                        <a:pt x="47" y="269"/>
                      </a:moveTo>
                      <a:cubicBezTo>
                        <a:pt x="51" y="269"/>
                        <a:pt x="53" y="271"/>
                        <a:pt x="56" y="270"/>
                      </a:cubicBezTo>
                      <a:cubicBezTo>
                        <a:pt x="54" y="266"/>
                        <a:pt x="48" y="266"/>
                        <a:pt x="43" y="267"/>
                      </a:cubicBezTo>
                      <a:cubicBezTo>
                        <a:pt x="28" y="269"/>
                        <a:pt x="25" y="292"/>
                        <a:pt x="23" y="309"/>
                      </a:cubicBezTo>
                      <a:cubicBezTo>
                        <a:pt x="22" y="315"/>
                        <a:pt x="22" y="320"/>
                        <a:pt x="21" y="327"/>
                      </a:cubicBezTo>
                      <a:cubicBezTo>
                        <a:pt x="17" y="356"/>
                        <a:pt x="19" y="393"/>
                        <a:pt x="24" y="419"/>
                      </a:cubicBezTo>
                      <a:cubicBezTo>
                        <a:pt x="25" y="430"/>
                        <a:pt x="30" y="438"/>
                        <a:pt x="35" y="444"/>
                      </a:cubicBezTo>
                      <a:cubicBezTo>
                        <a:pt x="40" y="447"/>
                        <a:pt x="50" y="454"/>
                        <a:pt x="55" y="447"/>
                      </a:cubicBezTo>
                      <a:cubicBezTo>
                        <a:pt x="26" y="447"/>
                        <a:pt x="27" y="418"/>
                        <a:pt x="24" y="390"/>
                      </a:cubicBezTo>
                      <a:cubicBezTo>
                        <a:pt x="21" y="355"/>
                        <a:pt x="24" y="323"/>
                        <a:pt x="30" y="294"/>
                      </a:cubicBezTo>
                      <a:cubicBezTo>
                        <a:pt x="32" y="281"/>
                        <a:pt x="35" y="269"/>
                        <a:pt x="47" y="269"/>
                      </a:cubicBezTo>
                      <a:close/>
                      <a:moveTo>
                        <a:pt x="61" y="429"/>
                      </a:moveTo>
                      <a:cubicBezTo>
                        <a:pt x="62" y="425"/>
                        <a:pt x="59" y="421"/>
                        <a:pt x="54" y="421"/>
                      </a:cubicBezTo>
                      <a:cubicBezTo>
                        <a:pt x="53" y="423"/>
                        <a:pt x="57" y="424"/>
                        <a:pt x="58" y="426"/>
                      </a:cubicBezTo>
                      <a:cubicBezTo>
                        <a:pt x="59" y="427"/>
                        <a:pt x="59" y="429"/>
                        <a:pt x="61" y="429"/>
                      </a:cubicBezTo>
                      <a:close/>
                      <a:moveTo>
                        <a:pt x="62" y="287"/>
                      </a:moveTo>
                      <a:cubicBezTo>
                        <a:pt x="62" y="287"/>
                        <a:pt x="61" y="286"/>
                        <a:pt x="60" y="286"/>
                      </a:cubicBezTo>
                      <a:cubicBezTo>
                        <a:pt x="59" y="290"/>
                        <a:pt x="53" y="291"/>
                        <a:pt x="54" y="295"/>
                      </a:cubicBezTo>
                      <a:cubicBezTo>
                        <a:pt x="57" y="295"/>
                        <a:pt x="62" y="292"/>
                        <a:pt x="62" y="287"/>
                      </a:cubicBezTo>
                      <a:close/>
                      <a:moveTo>
                        <a:pt x="59" y="503"/>
                      </a:moveTo>
                      <a:cubicBezTo>
                        <a:pt x="60" y="503"/>
                        <a:pt x="62" y="502"/>
                        <a:pt x="62" y="500"/>
                      </a:cubicBezTo>
                      <a:cubicBezTo>
                        <a:pt x="53" y="497"/>
                        <a:pt x="52" y="516"/>
                        <a:pt x="59" y="517"/>
                      </a:cubicBezTo>
                      <a:cubicBezTo>
                        <a:pt x="61" y="514"/>
                        <a:pt x="56" y="509"/>
                        <a:pt x="59" y="503"/>
                      </a:cubicBezTo>
                      <a:close/>
                      <a:moveTo>
                        <a:pt x="61" y="206"/>
                      </a:moveTo>
                      <a:cubicBezTo>
                        <a:pt x="61" y="203"/>
                        <a:pt x="64" y="201"/>
                        <a:pt x="63" y="199"/>
                      </a:cubicBezTo>
                      <a:cubicBezTo>
                        <a:pt x="55" y="197"/>
                        <a:pt x="55" y="219"/>
                        <a:pt x="63" y="218"/>
                      </a:cubicBezTo>
                      <a:cubicBezTo>
                        <a:pt x="63" y="214"/>
                        <a:pt x="60" y="211"/>
                        <a:pt x="61" y="206"/>
                      </a:cubicBezTo>
                      <a:close/>
                      <a:moveTo>
                        <a:pt x="44" y="487"/>
                      </a:moveTo>
                      <a:cubicBezTo>
                        <a:pt x="53" y="488"/>
                        <a:pt x="64" y="481"/>
                        <a:pt x="64" y="470"/>
                      </a:cubicBezTo>
                      <a:cubicBezTo>
                        <a:pt x="64" y="468"/>
                        <a:pt x="63" y="463"/>
                        <a:pt x="60" y="462"/>
                      </a:cubicBezTo>
                      <a:cubicBezTo>
                        <a:pt x="55" y="460"/>
                        <a:pt x="48" y="463"/>
                        <a:pt x="49" y="468"/>
                      </a:cubicBezTo>
                      <a:cubicBezTo>
                        <a:pt x="50" y="471"/>
                        <a:pt x="53" y="470"/>
                        <a:pt x="55" y="473"/>
                      </a:cubicBezTo>
                      <a:cubicBezTo>
                        <a:pt x="47" y="486"/>
                        <a:pt x="31" y="471"/>
                        <a:pt x="33" y="459"/>
                      </a:cubicBezTo>
                      <a:cubicBezTo>
                        <a:pt x="31" y="457"/>
                        <a:pt x="29" y="455"/>
                        <a:pt x="26" y="454"/>
                      </a:cubicBezTo>
                      <a:cubicBezTo>
                        <a:pt x="24" y="456"/>
                        <a:pt x="24" y="462"/>
                        <a:pt x="24" y="466"/>
                      </a:cubicBezTo>
                      <a:cubicBezTo>
                        <a:pt x="26" y="475"/>
                        <a:pt x="36" y="485"/>
                        <a:pt x="44" y="487"/>
                      </a:cubicBezTo>
                      <a:close/>
                      <a:moveTo>
                        <a:pt x="71" y="333"/>
                      </a:moveTo>
                      <a:cubicBezTo>
                        <a:pt x="71" y="324"/>
                        <a:pt x="63" y="321"/>
                        <a:pt x="64" y="312"/>
                      </a:cubicBezTo>
                      <a:cubicBezTo>
                        <a:pt x="59" y="310"/>
                        <a:pt x="57" y="314"/>
                        <a:pt x="54" y="316"/>
                      </a:cubicBezTo>
                      <a:cubicBezTo>
                        <a:pt x="56" y="323"/>
                        <a:pt x="49" y="325"/>
                        <a:pt x="50" y="331"/>
                      </a:cubicBezTo>
                      <a:cubicBezTo>
                        <a:pt x="51" y="335"/>
                        <a:pt x="58" y="338"/>
                        <a:pt x="60" y="333"/>
                      </a:cubicBezTo>
                      <a:cubicBezTo>
                        <a:pt x="62" y="330"/>
                        <a:pt x="58" y="329"/>
                        <a:pt x="59" y="326"/>
                      </a:cubicBezTo>
                      <a:cubicBezTo>
                        <a:pt x="66" y="329"/>
                        <a:pt x="61" y="338"/>
                        <a:pt x="56" y="339"/>
                      </a:cubicBezTo>
                      <a:cubicBezTo>
                        <a:pt x="56" y="341"/>
                        <a:pt x="57" y="342"/>
                        <a:pt x="58" y="343"/>
                      </a:cubicBezTo>
                      <a:cubicBezTo>
                        <a:pt x="62" y="339"/>
                        <a:pt x="66" y="335"/>
                        <a:pt x="71" y="333"/>
                      </a:cubicBezTo>
                      <a:close/>
                      <a:moveTo>
                        <a:pt x="58" y="252"/>
                      </a:moveTo>
                      <a:cubicBezTo>
                        <a:pt x="67" y="253"/>
                        <a:pt x="69" y="241"/>
                        <a:pt x="66" y="236"/>
                      </a:cubicBezTo>
                      <a:cubicBezTo>
                        <a:pt x="58" y="225"/>
                        <a:pt x="34" y="232"/>
                        <a:pt x="31" y="243"/>
                      </a:cubicBezTo>
                      <a:cubicBezTo>
                        <a:pt x="30" y="248"/>
                        <a:pt x="25" y="254"/>
                        <a:pt x="28" y="260"/>
                      </a:cubicBezTo>
                      <a:cubicBezTo>
                        <a:pt x="30" y="261"/>
                        <a:pt x="33" y="257"/>
                        <a:pt x="36" y="256"/>
                      </a:cubicBezTo>
                      <a:cubicBezTo>
                        <a:pt x="37" y="246"/>
                        <a:pt x="46" y="234"/>
                        <a:pt x="57" y="240"/>
                      </a:cubicBezTo>
                      <a:cubicBezTo>
                        <a:pt x="53" y="243"/>
                        <a:pt x="52" y="252"/>
                        <a:pt x="58" y="252"/>
                      </a:cubicBezTo>
                      <a:close/>
                      <a:moveTo>
                        <a:pt x="66" y="485"/>
                      </a:moveTo>
                      <a:cubicBezTo>
                        <a:pt x="67" y="483"/>
                        <a:pt x="67" y="478"/>
                        <a:pt x="65" y="478"/>
                      </a:cubicBezTo>
                      <a:cubicBezTo>
                        <a:pt x="62" y="479"/>
                        <a:pt x="61" y="483"/>
                        <a:pt x="61" y="484"/>
                      </a:cubicBezTo>
                      <a:cubicBezTo>
                        <a:pt x="62" y="485"/>
                        <a:pt x="65" y="486"/>
                        <a:pt x="66" y="485"/>
                      </a:cubicBezTo>
                      <a:close/>
                      <a:moveTo>
                        <a:pt x="62" y="269"/>
                      </a:moveTo>
                      <a:cubicBezTo>
                        <a:pt x="65" y="269"/>
                        <a:pt x="67" y="267"/>
                        <a:pt x="69" y="264"/>
                      </a:cubicBezTo>
                      <a:cubicBezTo>
                        <a:pt x="64" y="258"/>
                        <a:pt x="56" y="254"/>
                        <a:pt x="45" y="256"/>
                      </a:cubicBezTo>
                      <a:cubicBezTo>
                        <a:pt x="38" y="256"/>
                        <a:pt x="30" y="261"/>
                        <a:pt x="26" y="266"/>
                      </a:cubicBezTo>
                      <a:cubicBezTo>
                        <a:pt x="20" y="272"/>
                        <a:pt x="17" y="285"/>
                        <a:pt x="15" y="296"/>
                      </a:cubicBezTo>
                      <a:cubicBezTo>
                        <a:pt x="9" y="327"/>
                        <a:pt x="7" y="367"/>
                        <a:pt x="10" y="400"/>
                      </a:cubicBezTo>
                      <a:cubicBezTo>
                        <a:pt x="12" y="418"/>
                        <a:pt x="16" y="437"/>
                        <a:pt x="23" y="448"/>
                      </a:cubicBezTo>
                      <a:cubicBezTo>
                        <a:pt x="30" y="458"/>
                        <a:pt x="57" y="468"/>
                        <a:pt x="65" y="451"/>
                      </a:cubicBezTo>
                      <a:cubicBezTo>
                        <a:pt x="61" y="444"/>
                        <a:pt x="56" y="452"/>
                        <a:pt x="51" y="452"/>
                      </a:cubicBezTo>
                      <a:cubicBezTo>
                        <a:pt x="45" y="452"/>
                        <a:pt x="41" y="449"/>
                        <a:pt x="36" y="447"/>
                      </a:cubicBezTo>
                      <a:cubicBezTo>
                        <a:pt x="27" y="440"/>
                        <a:pt x="24" y="427"/>
                        <a:pt x="21" y="412"/>
                      </a:cubicBezTo>
                      <a:cubicBezTo>
                        <a:pt x="21" y="408"/>
                        <a:pt x="19" y="403"/>
                        <a:pt x="19" y="399"/>
                      </a:cubicBezTo>
                      <a:cubicBezTo>
                        <a:pt x="18" y="390"/>
                        <a:pt x="18" y="381"/>
                        <a:pt x="18" y="371"/>
                      </a:cubicBezTo>
                      <a:cubicBezTo>
                        <a:pt x="18" y="354"/>
                        <a:pt x="18" y="336"/>
                        <a:pt x="20" y="321"/>
                      </a:cubicBezTo>
                      <a:cubicBezTo>
                        <a:pt x="21" y="311"/>
                        <a:pt x="22" y="303"/>
                        <a:pt x="24" y="295"/>
                      </a:cubicBezTo>
                      <a:cubicBezTo>
                        <a:pt x="27" y="279"/>
                        <a:pt x="31" y="261"/>
                        <a:pt x="51" y="264"/>
                      </a:cubicBezTo>
                      <a:cubicBezTo>
                        <a:pt x="56" y="265"/>
                        <a:pt x="59" y="269"/>
                        <a:pt x="62" y="269"/>
                      </a:cubicBezTo>
                      <a:close/>
                      <a:moveTo>
                        <a:pt x="63" y="405"/>
                      </a:moveTo>
                      <a:cubicBezTo>
                        <a:pt x="64" y="397"/>
                        <a:pt x="70" y="394"/>
                        <a:pt x="70" y="384"/>
                      </a:cubicBezTo>
                      <a:cubicBezTo>
                        <a:pt x="65" y="381"/>
                        <a:pt x="61" y="377"/>
                        <a:pt x="57" y="373"/>
                      </a:cubicBezTo>
                      <a:cubicBezTo>
                        <a:pt x="56" y="375"/>
                        <a:pt x="55" y="376"/>
                        <a:pt x="55" y="378"/>
                      </a:cubicBezTo>
                      <a:cubicBezTo>
                        <a:pt x="59" y="379"/>
                        <a:pt x="64" y="387"/>
                        <a:pt x="58" y="390"/>
                      </a:cubicBezTo>
                      <a:cubicBezTo>
                        <a:pt x="62" y="382"/>
                        <a:pt x="52" y="380"/>
                        <a:pt x="50" y="385"/>
                      </a:cubicBezTo>
                      <a:cubicBezTo>
                        <a:pt x="48" y="390"/>
                        <a:pt x="52" y="393"/>
                        <a:pt x="54" y="396"/>
                      </a:cubicBezTo>
                      <a:cubicBezTo>
                        <a:pt x="56" y="401"/>
                        <a:pt x="57" y="406"/>
                        <a:pt x="63" y="405"/>
                      </a:cubicBezTo>
                      <a:close/>
                      <a:moveTo>
                        <a:pt x="64" y="354"/>
                      </a:moveTo>
                      <a:cubicBezTo>
                        <a:pt x="67" y="354"/>
                        <a:pt x="68" y="358"/>
                        <a:pt x="68" y="359"/>
                      </a:cubicBezTo>
                      <a:cubicBezTo>
                        <a:pt x="67" y="364"/>
                        <a:pt x="60" y="363"/>
                        <a:pt x="58" y="363"/>
                      </a:cubicBezTo>
                      <a:cubicBezTo>
                        <a:pt x="61" y="373"/>
                        <a:pt x="76" y="365"/>
                        <a:pt x="78" y="358"/>
                      </a:cubicBezTo>
                      <a:cubicBezTo>
                        <a:pt x="75" y="353"/>
                        <a:pt x="67" y="345"/>
                        <a:pt x="59" y="350"/>
                      </a:cubicBezTo>
                      <a:cubicBezTo>
                        <a:pt x="53" y="355"/>
                        <a:pt x="59" y="366"/>
                        <a:pt x="65" y="358"/>
                      </a:cubicBezTo>
                      <a:cubicBezTo>
                        <a:pt x="66" y="356"/>
                        <a:pt x="63" y="355"/>
                        <a:pt x="64" y="354"/>
                      </a:cubicBezTo>
                      <a:close/>
                      <a:moveTo>
                        <a:pt x="70" y="488"/>
                      </a:moveTo>
                      <a:cubicBezTo>
                        <a:pt x="73" y="484"/>
                        <a:pt x="71" y="475"/>
                        <a:pt x="66" y="474"/>
                      </a:cubicBezTo>
                      <a:cubicBezTo>
                        <a:pt x="65" y="476"/>
                        <a:pt x="67" y="477"/>
                        <a:pt x="68" y="479"/>
                      </a:cubicBezTo>
                      <a:cubicBezTo>
                        <a:pt x="69" y="482"/>
                        <a:pt x="68" y="485"/>
                        <a:pt x="70" y="488"/>
                      </a:cubicBezTo>
                      <a:close/>
                      <a:moveTo>
                        <a:pt x="72" y="433"/>
                      </a:moveTo>
                      <a:cubicBezTo>
                        <a:pt x="74" y="420"/>
                        <a:pt x="66" y="410"/>
                        <a:pt x="55" y="409"/>
                      </a:cubicBezTo>
                      <a:cubicBezTo>
                        <a:pt x="49" y="409"/>
                        <a:pt x="43" y="410"/>
                        <a:pt x="41" y="414"/>
                      </a:cubicBezTo>
                      <a:cubicBezTo>
                        <a:pt x="38" y="419"/>
                        <a:pt x="40" y="426"/>
                        <a:pt x="44" y="426"/>
                      </a:cubicBezTo>
                      <a:cubicBezTo>
                        <a:pt x="50" y="427"/>
                        <a:pt x="50" y="422"/>
                        <a:pt x="52" y="418"/>
                      </a:cubicBezTo>
                      <a:cubicBezTo>
                        <a:pt x="59" y="419"/>
                        <a:pt x="64" y="423"/>
                        <a:pt x="65" y="430"/>
                      </a:cubicBezTo>
                      <a:cubicBezTo>
                        <a:pt x="67" y="431"/>
                        <a:pt x="69" y="433"/>
                        <a:pt x="72" y="433"/>
                      </a:cubicBezTo>
                      <a:close/>
                      <a:moveTo>
                        <a:pt x="70" y="240"/>
                      </a:moveTo>
                      <a:cubicBezTo>
                        <a:pt x="73" y="239"/>
                        <a:pt x="76" y="235"/>
                        <a:pt x="73" y="232"/>
                      </a:cubicBezTo>
                      <a:cubicBezTo>
                        <a:pt x="71" y="233"/>
                        <a:pt x="67" y="232"/>
                        <a:pt x="67" y="234"/>
                      </a:cubicBezTo>
                      <a:cubicBezTo>
                        <a:pt x="66" y="235"/>
                        <a:pt x="69" y="238"/>
                        <a:pt x="70" y="240"/>
                      </a:cubicBezTo>
                      <a:close/>
                      <a:moveTo>
                        <a:pt x="72" y="292"/>
                      </a:moveTo>
                      <a:cubicBezTo>
                        <a:pt x="74" y="289"/>
                        <a:pt x="76" y="284"/>
                        <a:pt x="73" y="282"/>
                      </a:cubicBezTo>
                      <a:cubicBezTo>
                        <a:pt x="62" y="283"/>
                        <a:pt x="64" y="300"/>
                        <a:pt x="51" y="297"/>
                      </a:cubicBezTo>
                      <a:cubicBezTo>
                        <a:pt x="51" y="295"/>
                        <a:pt x="52" y="294"/>
                        <a:pt x="51" y="292"/>
                      </a:cubicBezTo>
                      <a:cubicBezTo>
                        <a:pt x="47" y="287"/>
                        <a:pt x="38" y="291"/>
                        <a:pt x="40" y="298"/>
                      </a:cubicBezTo>
                      <a:cubicBezTo>
                        <a:pt x="41" y="303"/>
                        <a:pt x="47" y="308"/>
                        <a:pt x="54" y="307"/>
                      </a:cubicBezTo>
                      <a:cubicBezTo>
                        <a:pt x="61" y="306"/>
                        <a:pt x="69" y="298"/>
                        <a:pt x="72" y="292"/>
                      </a:cubicBezTo>
                      <a:close/>
                      <a:moveTo>
                        <a:pt x="74" y="500"/>
                      </a:moveTo>
                      <a:cubicBezTo>
                        <a:pt x="75" y="495"/>
                        <a:pt x="71" y="490"/>
                        <a:pt x="67" y="488"/>
                      </a:cubicBezTo>
                      <a:cubicBezTo>
                        <a:pt x="55" y="482"/>
                        <a:pt x="45" y="497"/>
                        <a:pt x="43" y="506"/>
                      </a:cubicBezTo>
                      <a:cubicBezTo>
                        <a:pt x="46" y="510"/>
                        <a:pt x="47" y="516"/>
                        <a:pt x="50" y="521"/>
                      </a:cubicBezTo>
                      <a:cubicBezTo>
                        <a:pt x="51" y="524"/>
                        <a:pt x="52" y="528"/>
                        <a:pt x="55" y="529"/>
                      </a:cubicBezTo>
                      <a:cubicBezTo>
                        <a:pt x="56" y="528"/>
                        <a:pt x="58" y="524"/>
                        <a:pt x="58" y="521"/>
                      </a:cubicBezTo>
                      <a:cubicBezTo>
                        <a:pt x="57" y="519"/>
                        <a:pt x="55" y="517"/>
                        <a:pt x="54" y="514"/>
                      </a:cubicBezTo>
                      <a:cubicBezTo>
                        <a:pt x="50" y="505"/>
                        <a:pt x="54" y="496"/>
                        <a:pt x="63" y="496"/>
                      </a:cubicBezTo>
                      <a:cubicBezTo>
                        <a:pt x="64" y="501"/>
                        <a:pt x="62" y="507"/>
                        <a:pt x="68" y="507"/>
                      </a:cubicBezTo>
                      <a:cubicBezTo>
                        <a:pt x="71" y="507"/>
                        <a:pt x="74" y="503"/>
                        <a:pt x="74" y="500"/>
                      </a:cubicBezTo>
                      <a:close/>
                      <a:moveTo>
                        <a:pt x="70" y="244"/>
                      </a:moveTo>
                      <a:cubicBezTo>
                        <a:pt x="77" y="245"/>
                        <a:pt x="82" y="235"/>
                        <a:pt x="76" y="230"/>
                      </a:cubicBezTo>
                      <a:cubicBezTo>
                        <a:pt x="76" y="232"/>
                        <a:pt x="76" y="235"/>
                        <a:pt x="76" y="237"/>
                      </a:cubicBezTo>
                      <a:cubicBezTo>
                        <a:pt x="75" y="240"/>
                        <a:pt x="71" y="241"/>
                        <a:pt x="70" y="244"/>
                      </a:cubicBezTo>
                      <a:close/>
                      <a:moveTo>
                        <a:pt x="77" y="495"/>
                      </a:moveTo>
                      <a:cubicBezTo>
                        <a:pt x="87" y="485"/>
                        <a:pt x="77" y="463"/>
                        <a:pt x="65" y="465"/>
                      </a:cubicBezTo>
                      <a:cubicBezTo>
                        <a:pt x="66" y="474"/>
                        <a:pt x="73" y="475"/>
                        <a:pt x="73" y="484"/>
                      </a:cubicBezTo>
                      <a:cubicBezTo>
                        <a:pt x="74" y="487"/>
                        <a:pt x="73" y="488"/>
                        <a:pt x="73" y="490"/>
                      </a:cubicBezTo>
                      <a:cubicBezTo>
                        <a:pt x="74" y="492"/>
                        <a:pt x="75" y="494"/>
                        <a:pt x="77" y="495"/>
                      </a:cubicBezTo>
                      <a:close/>
                      <a:moveTo>
                        <a:pt x="77" y="223"/>
                      </a:moveTo>
                      <a:cubicBezTo>
                        <a:pt x="79" y="218"/>
                        <a:pt x="76" y="214"/>
                        <a:pt x="73" y="214"/>
                      </a:cubicBezTo>
                      <a:cubicBezTo>
                        <a:pt x="68" y="213"/>
                        <a:pt x="66" y="218"/>
                        <a:pt x="64" y="222"/>
                      </a:cubicBezTo>
                      <a:cubicBezTo>
                        <a:pt x="55" y="219"/>
                        <a:pt x="52" y="207"/>
                        <a:pt x="57" y="199"/>
                      </a:cubicBezTo>
                      <a:cubicBezTo>
                        <a:pt x="59" y="196"/>
                        <a:pt x="64" y="193"/>
                        <a:pt x="61" y="187"/>
                      </a:cubicBezTo>
                      <a:lnTo>
                        <a:pt x="60" y="187"/>
                      </a:lnTo>
                      <a:cubicBezTo>
                        <a:pt x="60" y="187"/>
                        <a:pt x="60" y="187"/>
                        <a:pt x="60" y="187"/>
                      </a:cubicBezTo>
                      <a:cubicBezTo>
                        <a:pt x="55" y="192"/>
                        <a:pt x="49" y="197"/>
                        <a:pt x="47" y="203"/>
                      </a:cubicBezTo>
                      <a:cubicBezTo>
                        <a:pt x="44" y="216"/>
                        <a:pt x="53" y="230"/>
                        <a:pt x="65" y="231"/>
                      </a:cubicBezTo>
                      <a:cubicBezTo>
                        <a:pt x="70" y="231"/>
                        <a:pt x="76" y="227"/>
                        <a:pt x="77" y="223"/>
                      </a:cubicBezTo>
                      <a:close/>
                      <a:moveTo>
                        <a:pt x="78" y="394"/>
                      </a:moveTo>
                      <a:cubicBezTo>
                        <a:pt x="78" y="391"/>
                        <a:pt x="80" y="388"/>
                        <a:pt x="79" y="384"/>
                      </a:cubicBezTo>
                      <a:cubicBezTo>
                        <a:pt x="74" y="382"/>
                        <a:pt x="71" y="385"/>
                        <a:pt x="72" y="391"/>
                      </a:cubicBezTo>
                      <a:cubicBezTo>
                        <a:pt x="74" y="392"/>
                        <a:pt x="75" y="394"/>
                        <a:pt x="78" y="394"/>
                      </a:cubicBezTo>
                      <a:close/>
                      <a:moveTo>
                        <a:pt x="80" y="332"/>
                      </a:moveTo>
                      <a:cubicBezTo>
                        <a:pt x="81" y="328"/>
                        <a:pt x="80" y="323"/>
                        <a:pt x="77" y="323"/>
                      </a:cubicBezTo>
                      <a:cubicBezTo>
                        <a:pt x="73" y="323"/>
                        <a:pt x="72" y="329"/>
                        <a:pt x="74" y="333"/>
                      </a:cubicBezTo>
                      <a:cubicBezTo>
                        <a:pt x="76" y="333"/>
                        <a:pt x="79" y="333"/>
                        <a:pt x="80" y="332"/>
                      </a:cubicBezTo>
                      <a:close/>
                      <a:moveTo>
                        <a:pt x="81" y="233"/>
                      </a:moveTo>
                      <a:cubicBezTo>
                        <a:pt x="82" y="245"/>
                        <a:pt x="73" y="243"/>
                        <a:pt x="68" y="250"/>
                      </a:cubicBezTo>
                      <a:cubicBezTo>
                        <a:pt x="87" y="255"/>
                        <a:pt x="92" y="230"/>
                        <a:pt x="80" y="223"/>
                      </a:cubicBezTo>
                      <a:cubicBezTo>
                        <a:pt x="76" y="227"/>
                        <a:pt x="80" y="230"/>
                        <a:pt x="81" y="233"/>
                      </a:cubicBezTo>
                      <a:close/>
                      <a:moveTo>
                        <a:pt x="89" y="203"/>
                      </a:moveTo>
                      <a:cubicBezTo>
                        <a:pt x="88" y="200"/>
                        <a:pt x="85" y="199"/>
                        <a:pt x="82" y="199"/>
                      </a:cubicBezTo>
                      <a:cubicBezTo>
                        <a:pt x="77" y="195"/>
                        <a:pt x="78" y="187"/>
                        <a:pt x="77" y="180"/>
                      </a:cubicBezTo>
                      <a:lnTo>
                        <a:pt x="76" y="180"/>
                      </a:lnTo>
                      <a:cubicBezTo>
                        <a:pt x="73" y="192"/>
                        <a:pt x="78" y="206"/>
                        <a:pt x="89" y="203"/>
                      </a:cubicBezTo>
                      <a:close/>
                      <a:moveTo>
                        <a:pt x="94" y="366"/>
                      </a:moveTo>
                      <a:cubicBezTo>
                        <a:pt x="96" y="364"/>
                        <a:pt x="98" y="361"/>
                        <a:pt x="99" y="358"/>
                      </a:cubicBezTo>
                      <a:cubicBezTo>
                        <a:pt x="97" y="355"/>
                        <a:pt x="95" y="350"/>
                        <a:pt x="92" y="350"/>
                      </a:cubicBezTo>
                      <a:cubicBezTo>
                        <a:pt x="89" y="351"/>
                        <a:pt x="85" y="358"/>
                        <a:pt x="85" y="359"/>
                      </a:cubicBezTo>
                      <a:cubicBezTo>
                        <a:pt x="89" y="360"/>
                        <a:pt x="90" y="365"/>
                        <a:pt x="94" y="366"/>
                      </a:cubicBezTo>
                      <a:close/>
                      <a:moveTo>
                        <a:pt x="89" y="349"/>
                      </a:moveTo>
                      <a:cubicBezTo>
                        <a:pt x="93" y="347"/>
                        <a:pt x="97" y="341"/>
                        <a:pt x="95" y="336"/>
                      </a:cubicBezTo>
                      <a:cubicBezTo>
                        <a:pt x="86" y="339"/>
                        <a:pt x="75" y="333"/>
                        <a:pt x="68" y="337"/>
                      </a:cubicBezTo>
                      <a:cubicBezTo>
                        <a:pt x="65" y="339"/>
                        <a:pt x="62" y="342"/>
                        <a:pt x="61" y="346"/>
                      </a:cubicBezTo>
                      <a:cubicBezTo>
                        <a:pt x="66" y="346"/>
                        <a:pt x="69" y="347"/>
                        <a:pt x="72" y="348"/>
                      </a:cubicBezTo>
                      <a:cubicBezTo>
                        <a:pt x="74" y="347"/>
                        <a:pt x="80" y="341"/>
                        <a:pt x="81" y="346"/>
                      </a:cubicBezTo>
                      <a:cubicBezTo>
                        <a:pt x="79" y="346"/>
                        <a:pt x="78" y="346"/>
                        <a:pt x="77" y="347"/>
                      </a:cubicBezTo>
                      <a:cubicBezTo>
                        <a:pt x="71" y="356"/>
                        <a:pt x="89" y="360"/>
                        <a:pt x="89" y="349"/>
                      </a:cubicBezTo>
                      <a:close/>
                      <a:moveTo>
                        <a:pt x="95" y="384"/>
                      </a:moveTo>
                      <a:cubicBezTo>
                        <a:pt x="100" y="377"/>
                        <a:pt x="92" y="373"/>
                        <a:pt x="91" y="366"/>
                      </a:cubicBezTo>
                      <a:cubicBezTo>
                        <a:pt x="88" y="361"/>
                        <a:pt x="75" y="360"/>
                        <a:pt x="76" y="369"/>
                      </a:cubicBezTo>
                      <a:cubicBezTo>
                        <a:pt x="77" y="370"/>
                        <a:pt x="77" y="370"/>
                        <a:pt x="77" y="371"/>
                      </a:cubicBezTo>
                      <a:cubicBezTo>
                        <a:pt x="81" y="372"/>
                        <a:pt x="82" y="370"/>
                        <a:pt x="84" y="369"/>
                      </a:cubicBezTo>
                      <a:cubicBezTo>
                        <a:pt x="84" y="377"/>
                        <a:pt x="73" y="373"/>
                        <a:pt x="73" y="367"/>
                      </a:cubicBezTo>
                      <a:cubicBezTo>
                        <a:pt x="70" y="370"/>
                        <a:pt x="64" y="371"/>
                        <a:pt x="59" y="369"/>
                      </a:cubicBezTo>
                      <a:cubicBezTo>
                        <a:pt x="61" y="376"/>
                        <a:pt x="66" y="381"/>
                        <a:pt x="73" y="382"/>
                      </a:cubicBezTo>
                      <a:cubicBezTo>
                        <a:pt x="80" y="383"/>
                        <a:pt x="85" y="381"/>
                        <a:pt x="90" y="382"/>
                      </a:cubicBezTo>
                      <a:cubicBezTo>
                        <a:pt x="92" y="383"/>
                        <a:pt x="93" y="385"/>
                        <a:pt x="95" y="384"/>
                      </a:cubicBezTo>
                      <a:close/>
                      <a:moveTo>
                        <a:pt x="95" y="406"/>
                      </a:moveTo>
                      <a:cubicBezTo>
                        <a:pt x="100" y="407"/>
                        <a:pt x="102" y="403"/>
                        <a:pt x="103" y="399"/>
                      </a:cubicBezTo>
                      <a:cubicBezTo>
                        <a:pt x="119" y="529"/>
                        <a:pt x="230" y="629"/>
                        <a:pt x="365" y="629"/>
                      </a:cubicBezTo>
                      <a:cubicBezTo>
                        <a:pt x="510" y="629"/>
                        <a:pt x="629" y="511"/>
                        <a:pt x="629" y="365"/>
                      </a:cubicBezTo>
                      <a:cubicBezTo>
                        <a:pt x="629" y="219"/>
                        <a:pt x="510" y="101"/>
                        <a:pt x="365" y="101"/>
                      </a:cubicBezTo>
                      <a:cubicBezTo>
                        <a:pt x="332" y="101"/>
                        <a:pt x="300" y="107"/>
                        <a:pt x="271" y="118"/>
                      </a:cubicBezTo>
                      <a:lnTo>
                        <a:pt x="271" y="118"/>
                      </a:lnTo>
                      <a:cubicBezTo>
                        <a:pt x="271" y="118"/>
                        <a:pt x="271" y="118"/>
                        <a:pt x="271" y="118"/>
                      </a:cubicBezTo>
                      <a:cubicBezTo>
                        <a:pt x="171" y="156"/>
                        <a:pt x="100" y="252"/>
                        <a:pt x="100" y="365"/>
                      </a:cubicBezTo>
                      <a:cubicBezTo>
                        <a:pt x="100" y="375"/>
                        <a:pt x="101" y="386"/>
                        <a:pt x="102" y="396"/>
                      </a:cubicBezTo>
                      <a:cubicBezTo>
                        <a:pt x="102" y="393"/>
                        <a:pt x="100" y="392"/>
                        <a:pt x="97" y="392"/>
                      </a:cubicBezTo>
                      <a:cubicBezTo>
                        <a:pt x="96" y="392"/>
                        <a:pt x="96" y="393"/>
                        <a:pt x="95" y="394"/>
                      </a:cubicBezTo>
                      <a:cubicBezTo>
                        <a:pt x="94" y="397"/>
                        <a:pt x="97" y="396"/>
                        <a:pt x="97" y="399"/>
                      </a:cubicBezTo>
                      <a:cubicBezTo>
                        <a:pt x="90" y="402"/>
                        <a:pt x="90" y="389"/>
                        <a:pt x="82" y="390"/>
                      </a:cubicBezTo>
                      <a:cubicBezTo>
                        <a:pt x="82" y="390"/>
                        <a:pt x="82" y="389"/>
                        <a:pt x="82" y="389"/>
                      </a:cubicBezTo>
                      <a:cubicBezTo>
                        <a:pt x="81" y="390"/>
                        <a:pt x="80" y="393"/>
                        <a:pt x="81" y="394"/>
                      </a:cubicBezTo>
                      <a:cubicBezTo>
                        <a:pt x="82" y="396"/>
                        <a:pt x="87" y="398"/>
                        <a:pt x="88" y="403"/>
                      </a:cubicBezTo>
                      <a:cubicBezTo>
                        <a:pt x="90" y="410"/>
                        <a:pt x="84" y="418"/>
                        <a:pt x="78" y="412"/>
                      </a:cubicBezTo>
                      <a:cubicBezTo>
                        <a:pt x="79" y="411"/>
                        <a:pt x="79" y="410"/>
                        <a:pt x="79" y="409"/>
                      </a:cubicBezTo>
                      <a:cubicBezTo>
                        <a:pt x="77" y="408"/>
                        <a:pt x="76" y="407"/>
                        <a:pt x="74" y="407"/>
                      </a:cubicBezTo>
                      <a:cubicBezTo>
                        <a:pt x="69" y="412"/>
                        <a:pt x="75" y="419"/>
                        <a:pt x="81" y="420"/>
                      </a:cubicBezTo>
                      <a:cubicBezTo>
                        <a:pt x="80" y="426"/>
                        <a:pt x="83" y="433"/>
                        <a:pt x="90" y="434"/>
                      </a:cubicBezTo>
                      <a:cubicBezTo>
                        <a:pt x="90" y="432"/>
                        <a:pt x="91" y="432"/>
                        <a:pt x="91" y="430"/>
                      </a:cubicBezTo>
                      <a:cubicBezTo>
                        <a:pt x="88" y="428"/>
                        <a:pt x="86" y="426"/>
                        <a:pt x="86" y="422"/>
                      </a:cubicBezTo>
                      <a:cubicBezTo>
                        <a:pt x="87" y="419"/>
                        <a:pt x="90" y="419"/>
                        <a:pt x="92" y="416"/>
                      </a:cubicBezTo>
                      <a:cubicBezTo>
                        <a:pt x="94" y="413"/>
                        <a:pt x="94" y="409"/>
                        <a:pt x="95" y="406"/>
                      </a:cubicBezTo>
                      <a:close/>
                      <a:moveTo>
                        <a:pt x="70" y="456"/>
                      </a:moveTo>
                      <a:cubicBezTo>
                        <a:pt x="88" y="454"/>
                        <a:pt x="98" y="463"/>
                        <a:pt x="98" y="478"/>
                      </a:cubicBezTo>
                      <a:cubicBezTo>
                        <a:pt x="97" y="484"/>
                        <a:pt x="94" y="489"/>
                        <a:pt x="92" y="492"/>
                      </a:cubicBezTo>
                      <a:cubicBezTo>
                        <a:pt x="90" y="494"/>
                        <a:pt x="87" y="496"/>
                        <a:pt x="87" y="498"/>
                      </a:cubicBezTo>
                      <a:cubicBezTo>
                        <a:pt x="86" y="500"/>
                        <a:pt x="87" y="501"/>
                        <a:pt x="88" y="503"/>
                      </a:cubicBezTo>
                      <a:cubicBezTo>
                        <a:pt x="88" y="507"/>
                        <a:pt x="88" y="513"/>
                        <a:pt x="86" y="516"/>
                      </a:cubicBezTo>
                      <a:cubicBezTo>
                        <a:pt x="84" y="520"/>
                        <a:pt x="78" y="519"/>
                        <a:pt x="76" y="525"/>
                      </a:cubicBezTo>
                      <a:cubicBezTo>
                        <a:pt x="87" y="524"/>
                        <a:pt x="92" y="514"/>
                        <a:pt x="90" y="500"/>
                      </a:cubicBezTo>
                      <a:cubicBezTo>
                        <a:pt x="110" y="486"/>
                        <a:pt x="100" y="447"/>
                        <a:pt x="72" y="452"/>
                      </a:cubicBezTo>
                      <a:cubicBezTo>
                        <a:pt x="68" y="446"/>
                        <a:pt x="61" y="439"/>
                        <a:pt x="50" y="443"/>
                      </a:cubicBezTo>
                      <a:cubicBezTo>
                        <a:pt x="49" y="443"/>
                        <a:pt x="49" y="443"/>
                        <a:pt x="49" y="444"/>
                      </a:cubicBezTo>
                      <a:cubicBezTo>
                        <a:pt x="58" y="444"/>
                        <a:pt x="68" y="447"/>
                        <a:pt x="70" y="456"/>
                      </a:cubicBezTo>
                      <a:close/>
                      <a:moveTo>
                        <a:pt x="100" y="537"/>
                      </a:moveTo>
                      <a:cubicBezTo>
                        <a:pt x="105" y="537"/>
                        <a:pt x="104" y="523"/>
                        <a:pt x="99" y="523"/>
                      </a:cubicBezTo>
                      <a:cubicBezTo>
                        <a:pt x="99" y="523"/>
                        <a:pt x="99" y="524"/>
                        <a:pt x="98" y="524"/>
                      </a:cubicBezTo>
                      <a:cubicBezTo>
                        <a:pt x="98" y="526"/>
                        <a:pt x="100" y="527"/>
                        <a:pt x="100" y="530"/>
                      </a:cubicBezTo>
                      <a:cubicBezTo>
                        <a:pt x="101" y="533"/>
                        <a:pt x="98" y="536"/>
                        <a:pt x="100" y="537"/>
                      </a:cubicBezTo>
                      <a:close/>
                      <a:moveTo>
                        <a:pt x="92" y="219"/>
                      </a:moveTo>
                      <a:cubicBezTo>
                        <a:pt x="97" y="227"/>
                        <a:pt x="104" y="234"/>
                        <a:pt x="103" y="244"/>
                      </a:cubicBezTo>
                      <a:cubicBezTo>
                        <a:pt x="102" y="252"/>
                        <a:pt x="95" y="259"/>
                        <a:pt x="88" y="261"/>
                      </a:cubicBezTo>
                      <a:cubicBezTo>
                        <a:pt x="84" y="262"/>
                        <a:pt x="78" y="261"/>
                        <a:pt x="73" y="263"/>
                      </a:cubicBezTo>
                      <a:cubicBezTo>
                        <a:pt x="70" y="264"/>
                        <a:pt x="69" y="269"/>
                        <a:pt x="65" y="271"/>
                      </a:cubicBezTo>
                      <a:cubicBezTo>
                        <a:pt x="62" y="272"/>
                        <a:pt x="58" y="273"/>
                        <a:pt x="55" y="273"/>
                      </a:cubicBezTo>
                      <a:cubicBezTo>
                        <a:pt x="52" y="273"/>
                        <a:pt x="50" y="270"/>
                        <a:pt x="47" y="272"/>
                      </a:cubicBezTo>
                      <a:cubicBezTo>
                        <a:pt x="52" y="279"/>
                        <a:pt x="62" y="276"/>
                        <a:pt x="67" y="272"/>
                      </a:cubicBezTo>
                      <a:cubicBezTo>
                        <a:pt x="71" y="270"/>
                        <a:pt x="72" y="267"/>
                        <a:pt x="75" y="266"/>
                      </a:cubicBezTo>
                      <a:cubicBezTo>
                        <a:pt x="79" y="265"/>
                        <a:pt x="83" y="267"/>
                        <a:pt x="85" y="266"/>
                      </a:cubicBezTo>
                      <a:cubicBezTo>
                        <a:pt x="92" y="265"/>
                        <a:pt x="98" y="261"/>
                        <a:pt x="102" y="257"/>
                      </a:cubicBezTo>
                      <a:cubicBezTo>
                        <a:pt x="107" y="250"/>
                        <a:pt x="107" y="235"/>
                        <a:pt x="102" y="227"/>
                      </a:cubicBezTo>
                      <a:cubicBezTo>
                        <a:pt x="101" y="224"/>
                        <a:pt x="96" y="223"/>
                        <a:pt x="96" y="218"/>
                      </a:cubicBezTo>
                      <a:cubicBezTo>
                        <a:pt x="95" y="215"/>
                        <a:pt x="97" y="212"/>
                        <a:pt x="97" y="210"/>
                      </a:cubicBezTo>
                      <a:cubicBezTo>
                        <a:pt x="96" y="202"/>
                        <a:pt x="90" y="194"/>
                        <a:pt x="82" y="194"/>
                      </a:cubicBezTo>
                      <a:cubicBezTo>
                        <a:pt x="83" y="198"/>
                        <a:pt x="88" y="198"/>
                        <a:pt x="91" y="202"/>
                      </a:cubicBezTo>
                      <a:cubicBezTo>
                        <a:pt x="94" y="206"/>
                        <a:pt x="95" y="215"/>
                        <a:pt x="92" y="219"/>
                      </a:cubicBezTo>
                      <a:close/>
                      <a:moveTo>
                        <a:pt x="103" y="181"/>
                      </a:moveTo>
                      <a:cubicBezTo>
                        <a:pt x="103" y="185"/>
                        <a:pt x="106" y="187"/>
                        <a:pt x="105" y="192"/>
                      </a:cubicBezTo>
                      <a:cubicBezTo>
                        <a:pt x="104" y="193"/>
                        <a:pt x="102" y="196"/>
                        <a:pt x="104" y="197"/>
                      </a:cubicBezTo>
                      <a:cubicBezTo>
                        <a:pt x="109" y="194"/>
                        <a:pt x="108" y="182"/>
                        <a:pt x="103" y="181"/>
                      </a:cubicBezTo>
                      <a:close/>
                      <a:moveTo>
                        <a:pt x="110" y="274"/>
                      </a:moveTo>
                      <a:cubicBezTo>
                        <a:pt x="107" y="275"/>
                        <a:pt x="104" y="274"/>
                        <a:pt x="101" y="276"/>
                      </a:cubicBezTo>
                      <a:cubicBezTo>
                        <a:pt x="99" y="278"/>
                        <a:pt x="99" y="282"/>
                        <a:pt x="96" y="283"/>
                      </a:cubicBezTo>
                      <a:cubicBezTo>
                        <a:pt x="94" y="284"/>
                        <a:pt x="92" y="283"/>
                        <a:pt x="91" y="283"/>
                      </a:cubicBezTo>
                      <a:cubicBezTo>
                        <a:pt x="84" y="284"/>
                        <a:pt x="81" y="290"/>
                        <a:pt x="81" y="299"/>
                      </a:cubicBezTo>
                      <a:cubicBezTo>
                        <a:pt x="76" y="301"/>
                        <a:pt x="74" y="301"/>
                        <a:pt x="72" y="304"/>
                      </a:cubicBezTo>
                      <a:cubicBezTo>
                        <a:pt x="70" y="307"/>
                        <a:pt x="70" y="313"/>
                        <a:pt x="73" y="315"/>
                      </a:cubicBezTo>
                      <a:cubicBezTo>
                        <a:pt x="75" y="317"/>
                        <a:pt x="80" y="316"/>
                        <a:pt x="80" y="313"/>
                      </a:cubicBezTo>
                      <a:cubicBezTo>
                        <a:pt x="81" y="309"/>
                        <a:pt x="78" y="310"/>
                        <a:pt x="77" y="308"/>
                      </a:cubicBezTo>
                      <a:cubicBezTo>
                        <a:pt x="84" y="301"/>
                        <a:pt x="91" y="312"/>
                        <a:pt x="87" y="320"/>
                      </a:cubicBezTo>
                      <a:cubicBezTo>
                        <a:pt x="86" y="322"/>
                        <a:pt x="77" y="328"/>
                        <a:pt x="84" y="329"/>
                      </a:cubicBezTo>
                      <a:cubicBezTo>
                        <a:pt x="89" y="330"/>
                        <a:pt x="89" y="320"/>
                        <a:pt x="96" y="324"/>
                      </a:cubicBezTo>
                      <a:cubicBezTo>
                        <a:pt x="96" y="325"/>
                        <a:pt x="94" y="327"/>
                        <a:pt x="96" y="329"/>
                      </a:cubicBezTo>
                      <a:cubicBezTo>
                        <a:pt x="106" y="333"/>
                        <a:pt x="104" y="315"/>
                        <a:pt x="94" y="316"/>
                      </a:cubicBezTo>
                      <a:cubicBezTo>
                        <a:pt x="97" y="307"/>
                        <a:pt x="89" y="305"/>
                        <a:pt x="87" y="299"/>
                      </a:cubicBezTo>
                      <a:cubicBezTo>
                        <a:pt x="85" y="292"/>
                        <a:pt x="94" y="286"/>
                        <a:pt x="98" y="293"/>
                      </a:cubicBezTo>
                      <a:cubicBezTo>
                        <a:pt x="95" y="294"/>
                        <a:pt x="92" y="299"/>
                        <a:pt x="96" y="301"/>
                      </a:cubicBezTo>
                      <a:cubicBezTo>
                        <a:pt x="102" y="302"/>
                        <a:pt x="104" y="297"/>
                        <a:pt x="105" y="293"/>
                      </a:cubicBezTo>
                      <a:cubicBezTo>
                        <a:pt x="104" y="290"/>
                        <a:pt x="103" y="290"/>
                        <a:pt x="103" y="287"/>
                      </a:cubicBezTo>
                      <a:cubicBezTo>
                        <a:pt x="102" y="281"/>
                        <a:pt x="109" y="279"/>
                        <a:pt x="110" y="274"/>
                      </a:cubicBezTo>
                      <a:close/>
                      <a:moveTo>
                        <a:pt x="107" y="445"/>
                      </a:moveTo>
                      <a:cubicBezTo>
                        <a:pt x="109" y="440"/>
                        <a:pt x="102" y="437"/>
                        <a:pt x="102" y="433"/>
                      </a:cubicBezTo>
                      <a:cubicBezTo>
                        <a:pt x="102" y="431"/>
                        <a:pt x="103" y="430"/>
                        <a:pt x="103" y="428"/>
                      </a:cubicBezTo>
                      <a:cubicBezTo>
                        <a:pt x="104" y="420"/>
                        <a:pt x="96" y="413"/>
                        <a:pt x="94" y="422"/>
                      </a:cubicBezTo>
                      <a:cubicBezTo>
                        <a:pt x="94" y="424"/>
                        <a:pt x="97" y="424"/>
                        <a:pt x="97" y="426"/>
                      </a:cubicBezTo>
                      <a:cubicBezTo>
                        <a:pt x="96" y="429"/>
                        <a:pt x="93" y="430"/>
                        <a:pt x="92" y="434"/>
                      </a:cubicBezTo>
                      <a:cubicBezTo>
                        <a:pt x="94" y="435"/>
                        <a:pt x="95" y="435"/>
                        <a:pt x="96" y="436"/>
                      </a:cubicBezTo>
                      <a:cubicBezTo>
                        <a:pt x="97" y="441"/>
                        <a:pt x="103" y="443"/>
                        <a:pt x="107" y="445"/>
                      </a:cubicBezTo>
                      <a:close/>
                      <a:moveTo>
                        <a:pt x="106" y="548"/>
                      </a:moveTo>
                      <a:cubicBezTo>
                        <a:pt x="118" y="540"/>
                        <a:pt x="114" y="515"/>
                        <a:pt x="101" y="510"/>
                      </a:cubicBezTo>
                      <a:cubicBezTo>
                        <a:pt x="100" y="512"/>
                        <a:pt x="100" y="515"/>
                        <a:pt x="100" y="518"/>
                      </a:cubicBezTo>
                      <a:cubicBezTo>
                        <a:pt x="107" y="522"/>
                        <a:pt x="108" y="539"/>
                        <a:pt x="100" y="542"/>
                      </a:cubicBezTo>
                      <a:cubicBezTo>
                        <a:pt x="98" y="539"/>
                        <a:pt x="97" y="535"/>
                        <a:pt x="93" y="535"/>
                      </a:cubicBezTo>
                      <a:cubicBezTo>
                        <a:pt x="78" y="542"/>
                        <a:pt x="96" y="557"/>
                        <a:pt x="106" y="548"/>
                      </a:cubicBezTo>
                      <a:close/>
                      <a:moveTo>
                        <a:pt x="102" y="574"/>
                      </a:moveTo>
                      <a:cubicBezTo>
                        <a:pt x="106" y="575"/>
                        <a:pt x="111" y="576"/>
                        <a:pt x="113" y="572"/>
                      </a:cubicBezTo>
                      <a:cubicBezTo>
                        <a:pt x="109" y="568"/>
                        <a:pt x="100" y="570"/>
                        <a:pt x="99" y="564"/>
                      </a:cubicBezTo>
                      <a:cubicBezTo>
                        <a:pt x="105" y="563"/>
                        <a:pt x="100" y="555"/>
                        <a:pt x="96" y="557"/>
                      </a:cubicBezTo>
                      <a:cubicBezTo>
                        <a:pt x="89" y="561"/>
                        <a:pt x="98" y="572"/>
                        <a:pt x="102" y="574"/>
                      </a:cubicBezTo>
                      <a:close/>
                      <a:moveTo>
                        <a:pt x="110" y="489"/>
                      </a:moveTo>
                      <a:cubicBezTo>
                        <a:pt x="116" y="464"/>
                        <a:pt x="102" y="442"/>
                        <a:pt x="77" y="441"/>
                      </a:cubicBezTo>
                      <a:cubicBezTo>
                        <a:pt x="73" y="436"/>
                        <a:pt x="66" y="431"/>
                        <a:pt x="56" y="430"/>
                      </a:cubicBezTo>
                      <a:cubicBezTo>
                        <a:pt x="50" y="430"/>
                        <a:pt x="37" y="434"/>
                        <a:pt x="37" y="437"/>
                      </a:cubicBezTo>
                      <a:cubicBezTo>
                        <a:pt x="36" y="440"/>
                        <a:pt x="42" y="443"/>
                        <a:pt x="44" y="443"/>
                      </a:cubicBezTo>
                      <a:cubicBezTo>
                        <a:pt x="47" y="443"/>
                        <a:pt x="49" y="440"/>
                        <a:pt x="52" y="440"/>
                      </a:cubicBezTo>
                      <a:cubicBezTo>
                        <a:pt x="58" y="439"/>
                        <a:pt x="64" y="440"/>
                        <a:pt x="68" y="444"/>
                      </a:cubicBezTo>
                      <a:cubicBezTo>
                        <a:pt x="70" y="445"/>
                        <a:pt x="70" y="448"/>
                        <a:pt x="73" y="449"/>
                      </a:cubicBezTo>
                      <a:cubicBezTo>
                        <a:pt x="76" y="451"/>
                        <a:pt x="79" y="450"/>
                        <a:pt x="82" y="450"/>
                      </a:cubicBezTo>
                      <a:cubicBezTo>
                        <a:pt x="93" y="452"/>
                        <a:pt x="102" y="462"/>
                        <a:pt x="103" y="473"/>
                      </a:cubicBezTo>
                      <a:cubicBezTo>
                        <a:pt x="104" y="484"/>
                        <a:pt x="100" y="493"/>
                        <a:pt x="92" y="502"/>
                      </a:cubicBezTo>
                      <a:cubicBezTo>
                        <a:pt x="95" y="518"/>
                        <a:pt x="84" y="524"/>
                        <a:pt x="73" y="529"/>
                      </a:cubicBezTo>
                      <a:cubicBezTo>
                        <a:pt x="73" y="531"/>
                        <a:pt x="73" y="534"/>
                        <a:pt x="74" y="536"/>
                      </a:cubicBezTo>
                      <a:cubicBezTo>
                        <a:pt x="87" y="536"/>
                        <a:pt x="98" y="527"/>
                        <a:pt x="99" y="514"/>
                      </a:cubicBezTo>
                      <a:cubicBezTo>
                        <a:pt x="99" y="512"/>
                        <a:pt x="98" y="509"/>
                        <a:pt x="99" y="507"/>
                      </a:cubicBezTo>
                      <a:cubicBezTo>
                        <a:pt x="100" y="505"/>
                        <a:pt x="102" y="505"/>
                        <a:pt x="103" y="503"/>
                      </a:cubicBezTo>
                      <a:cubicBezTo>
                        <a:pt x="105" y="500"/>
                        <a:pt x="110" y="492"/>
                        <a:pt x="110" y="489"/>
                      </a:cubicBezTo>
                      <a:close/>
                      <a:moveTo>
                        <a:pt x="107" y="206"/>
                      </a:moveTo>
                      <a:cubicBezTo>
                        <a:pt x="119" y="201"/>
                        <a:pt x="120" y="179"/>
                        <a:pt x="110" y="172"/>
                      </a:cubicBezTo>
                      <a:cubicBezTo>
                        <a:pt x="105" y="168"/>
                        <a:pt x="93" y="168"/>
                        <a:pt x="91" y="174"/>
                      </a:cubicBezTo>
                      <a:cubicBezTo>
                        <a:pt x="89" y="180"/>
                        <a:pt x="94" y="184"/>
                        <a:pt x="97" y="183"/>
                      </a:cubicBezTo>
                      <a:cubicBezTo>
                        <a:pt x="100" y="182"/>
                        <a:pt x="100" y="179"/>
                        <a:pt x="103" y="177"/>
                      </a:cubicBezTo>
                      <a:cubicBezTo>
                        <a:pt x="106" y="180"/>
                        <a:pt x="109" y="182"/>
                        <a:pt x="109" y="186"/>
                      </a:cubicBezTo>
                      <a:cubicBezTo>
                        <a:pt x="111" y="197"/>
                        <a:pt x="102" y="200"/>
                        <a:pt x="107" y="206"/>
                      </a:cubicBezTo>
                      <a:close/>
                      <a:moveTo>
                        <a:pt x="108" y="565"/>
                      </a:moveTo>
                      <a:cubicBezTo>
                        <a:pt x="110" y="568"/>
                        <a:pt x="115" y="572"/>
                        <a:pt x="119" y="568"/>
                      </a:cubicBezTo>
                      <a:cubicBezTo>
                        <a:pt x="119" y="562"/>
                        <a:pt x="112" y="562"/>
                        <a:pt x="108" y="565"/>
                      </a:cubicBezTo>
                      <a:close/>
                      <a:moveTo>
                        <a:pt x="116" y="246"/>
                      </a:moveTo>
                      <a:cubicBezTo>
                        <a:pt x="117" y="234"/>
                        <a:pt x="113" y="223"/>
                        <a:pt x="105" y="215"/>
                      </a:cubicBezTo>
                      <a:cubicBezTo>
                        <a:pt x="105" y="197"/>
                        <a:pt x="97" y="186"/>
                        <a:pt x="82" y="184"/>
                      </a:cubicBezTo>
                      <a:cubicBezTo>
                        <a:pt x="80" y="182"/>
                        <a:pt x="79" y="188"/>
                        <a:pt x="80" y="191"/>
                      </a:cubicBezTo>
                      <a:cubicBezTo>
                        <a:pt x="90" y="193"/>
                        <a:pt x="97" y="198"/>
                        <a:pt x="99" y="208"/>
                      </a:cubicBezTo>
                      <a:cubicBezTo>
                        <a:pt x="99" y="211"/>
                        <a:pt x="98" y="215"/>
                        <a:pt x="98" y="218"/>
                      </a:cubicBezTo>
                      <a:cubicBezTo>
                        <a:pt x="99" y="222"/>
                        <a:pt x="104" y="226"/>
                        <a:pt x="106" y="230"/>
                      </a:cubicBezTo>
                      <a:cubicBezTo>
                        <a:pt x="108" y="234"/>
                        <a:pt x="107" y="238"/>
                        <a:pt x="109" y="242"/>
                      </a:cubicBezTo>
                      <a:cubicBezTo>
                        <a:pt x="107" y="256"/>
                        <a:pt x="98" y="267"/>
                        <a:pt x="82" y="269"/>
                      </a:cubicBezTo>
                      <a:cubicBezTo>
                        <a:pt x="80" y="269"/>
                        <a:pt x="78" y="268"/>
                        <a:pt x="76" y="268"/>
                      </a:cubicBezTo>
                      <a:cubicBezTo>
                        <a:pt x="73" y="269"/>
                        <a:pt x="70" y="272"/>
                        <a:pt x="67" y="274"/>
                      </a:cubicBezTo>
                      <a:cubicBezTo>
                        <a:pt x="64" y="276"/>
                        <a:pt x="60" y="278"/>
                        <a:pt x="57" y="278"/>
                      </a:cubicBezTo>
                      <a:cubicBezTo>
                        <a:pt x="50" y="278"/>
                        <a:pt x="45" y="276"/>
                        <a:pt x="42" y="273"/>
                      </a:cubicBezTo>
                      <a:cubicBezTo>
                        <a:pt x="40" y="274"/>
                        <a:pt x="38" y="275"/>
                        <a:pt x="37" y="277"/>
                      </a:cubicBezTo>
                      <a:cubicBezTo>
                        <a:pt x="47" y="292"/>
                        <a:pt x="71" y="282"/>
                        <a:pt x="80" y="274"/>
                      </a:cubicBezTo>
                      <a:cubicBezTo>
                        <a:pt x="82" y="275"/>
                        <a:pt x="85" y="275"/>
                        <a:pt x="88" y="274"/>
                      </a:cubicBezTo>
                      <a:cubicBezTo>
                        <a:pt x="101" y="273"/>
                        <a:pt x="115" y="260"/>
                        <a:pt x="116" y="246"/>
                      </a:cubicBezTo>
                      <a:close/>
                      <a:moveTo>
                        <a:pt x="107" y="157"/>
                      </a:moveTo>
                      <a:cubicBezTo>
                        <a:pt x="107" y="154"/>
                        <a:pt x="118" y="155"/>
                        <a:pt x="117" y="151"/>
                      </a:cubicBezTo>
                      <a:cubicBezTo>
                        <a:pt x="117" y="144"/>
                        <a:pt x="103" y="153"/>
                        <a:pt x="101" y="154"/>
                      </a:cubicBezTo>
                      <a:cubicBezTo>
                        <a:pt x="96" y="161"/>
                        <a:pt x="104" y="170"/>
                        <a:pt x="109" y="162"/>
                      </a:cubicBezTo>
                      <a:cubicBezTo>
                        <a:pt x="109" y="160"/>
                        <a:pt x="107" y="159"/>
                        <a:pt x="107" y="157"/>
                      </a:cubicBezTo>
                      <a:close/>
                      <a:moveTo>
                        <a:pt x="122" y="162"/>
                      </a:moveTo>
                      <a:cubicBezTo>
                        <a:pt x="123" y="160"/>
                        <a:pt x="125" y="158"/>
                        <a:pt x="126" y="156"/>
                      </a:cubicBezTo>
                      <a:cubicBezTo>
                        <a:pt x="122" y="149"/>
                        <a:pt x="115" y="154"/>
                        <a:pt x="115" y="159"/>
                      </a:cubicBezTo>
                      <a:cubicBezTo>
                        <a:pt x="117" y="160"/>
                        <a:pt x="119" y="161"/>
                        <a:pt x="122" y="162"/>
                      </a:cubicBezTo>
                      <a:close/>
                      <a:moveTo>
                        <a:pt x="141" y="150"/>
                      </a:moveTo>
                      <a:cubicBezTo>
                        <a:pt x="138" y="148"/>
                        <a:pt x="134" y="145"/>
                        <a:pt x="131" y="148"/>
                      </a:cubicBezTo>
                      <a:cubicBezTo>
                        <a:pt x="129" y="147"/>
                        <a:pt x="126" y="146"/>
                        <a:pt x="126" y="142"/>
                      </a:cubicBezTo>
                      <a:cubicBezTo>
                        <a:pt x="128" y="143"/>
                        <a:pt x="128" y="146"/>
                        <a:pt x="132" y="146"/>
                      </a:cubicBezTo>
                      <a:cubicBezTo>
                        <a:pt x="133" y="142"/>
                        <a:pt x="130" y="139"/>
                        <a:pt x="131" y="134"/>
                      </a:cubicBezTo>
                      <a:cubicBezTo>
                        <a:pt x="127" y="132"/>
                        <a:pt x="124" y="136"/>
                        <a:pt x="121" y="138"/>
                      </a:cubicBezTo>
                      <a:cubicBezTo>
                        <a:pt x="116" y="138"/>
                        <a:pt x="112" y="142"/>
                        <a:pt x="111" y="146"/>
                      </a:cubicBezTo>
                      <a:cubicBezTo>
                        <a:pt x="119" y="147"/>
                        <a:pt x="133" y="162"/>
                        <a:pt x="141" y="150"/>
                      </a:cubicBezTo>
                      <a:close/>
                      <a:moveTo>
                        <a:pt x="132" y="579"/>
                      </a:moveTo>
                      <a:cubicBezTo>
                        <a:pt x="134" y="578"/>
                        <a:pt x="137" y="578"/>
                        <a:pt x="137" y="576"/>
                      </a:cubicBezTo>
                      <a:cubicBezTo>
                        <a:pt x="135" y="572"/>
                        <a:pt x="131" y="569"/>
                        <a:pt x="126" y="569"/>
                      </a:cubicBezTo>
                      <a:cubicBezTo>
                        <a:pt x="120" y="569"/>
                        <a:pt x="117" y="573"/>
                        <a:pt x="113" y="575"/>
                      </a:cubicBezTo>
                      <a:cubicBezTo>
                        <a:pt x="110" y="577"/>
                        <a:pt x="107" y="577"/>
                        <a:pt x="105" y="579"/>
                      </a:cubicBezTo>
                      <a:cubicBezTo>
                        <a:pt x="105" y="583"/>
                        <a:pt x="110" y="583"/>
                        <a:pt x="115" y="585"/>
                      </a:cubicBezTo>
                      <a:cubicBezTo>
                        <a:pt x="118" y="587"/>
                        <a:pt x="120" y="591"/>
                        <a:pt x="125" y="589"/>
                      </a:cubicBezTo>
                      <a:cubicBezTo>
                        <a:pt x="129" y="587"/>
                        <a:pt x="131" y="578"/>
                        <a:pt x="126" y="578"/>
                      </a:cubicBezTo>
                      <a:cubicBezTo>
                        <a:pt x="123" y="578"/>
                        <a:pt x="123" y="582"/>
                        <a:pt x="120" y="582"/>
                      </a:cubicBezTo>
                      <a:cubicBezTo>
                        <a:pt x="120" y="573"/>
                        <a:pt x="130" y="576"/>
                        <a:pt x="132" y="579"/>
                      </a:cubicBezTo>
                      <a:close/>
                      <a:moveTo>
                        <a:pt x="137" y="566"/>
                      </a:moveTo>
                      <a:cubicBezTo>
                        <a:pt x="137" y="562"/>
                        <a:pt x="139" y="557"/>
                        <a:pt x="138" y="555"/>
                      </a:cubicBezTo>
                      <a:cubicBezTo>
                        <a:pt x="138" y="547"/>
                        <a:pt x="128" y="548"/>
                        <a:pt x="123" y="544"/>
                      </a:cubicBezTo>
                      <a:cubicBezTo>
                        <a:pt x="121" y="543"/>
                        <a:pt x="121" y="541"/>
                        <a:pt x="119" y="541"/>
                      </a:cubicBezTo>
                      <a:cubicBezTo>
                        <a:pt x="114" y="545"/>
                        <a:pt x="113" y="553"/>
                        <a:pt x="118" y="558"/>
                      </a:cubicBezTo>
                      <a:cubicBezTo>
                        <a:pt x="117" y="563"/>
                        <a:pt x="121" y="569"/>
                        <a:pt x="127" y="566"/>
                      </a:cubicBezTo>
                      <a:cubicBezTo>
                        <a:pt x="128" y="565"/>
                        <a:pt x="128" y="563"/>
                        <a:pt x="128" y="561"/>
                      </a:cubicBezTo>
                      <a:cubicBezTo>
                        <a:pt x="127" y="560"/>
                        <a:pt x="124" y="560"/>
                        <a:pt x="124" y="558"/>
                      </a:cubicBezTo>
                      <a:cubicBezTo>
                        <a:pt x="126" y="558"/>
                        <a:pt x="126" y="558"/>
                        <a:pt x="128" y="558"/>
                      </a:cubicBezTo>
                      <a:cubicBezTo>
                        <a:pt x="130" y="560"/>
                        <a:pt x="131" y="564"/>
                        <a:pt x="130" y="567"/>
                      </a:cubicBezTo>
                      <a:cubicBezTo>
                        <a:pt x="132" y="568"/>
                        <a:pt x="134" y="570"/>
                        <a:pt x="137" y="570"/>
                      </a:cubicBezTo>
                      <a:cubicBezTo>
                        <a:pt x="138" y="569"/>
                        <a:pt x="137" y="568"/>
                        <a:pt x="137" y="566"/>
                      </a:cubicBezTo>
                      <a:close/>
                      <a:moveTo>
                        <a:pt x="141" y="160"/>
                      </a:moveTo>
                      <a:cubicBezTo>
                        <a:pt x="141" y="159"/>
                        <a:pt x="141" y="156"/>
                        <a:pt x="141" y="155"/>
                      </a:cubicBezTo>
                      <a:cubicBezTo>
                        <a:pt x="140" y="155"/>
                        <a:pt x="139" y="155"/>
                        <a:pt x="139" y="155"/>
                      </a:cubicBezTo>
                      <a:cubicBezTo>
                        <a:pt x="139" y="157"/>
                        <a:pt x="140" y="159"/>
                        <a:pt x="141" y="160"/>
                      </a:cubicBezTo>
                      <a:close/>
                      <a:moveTo>
                        <a:pt x="143" y="169"/>
                      </a:moveTo>
                      <a:cubicBezTo>
                        <a:pt x="143" y="166"/>
                        <a:pt x="141" y="164"/>
                        <a:pt x="141" y="161"/>
                      </a:cubicBezTo>
                      <a:cubicBezTo>
                        <a:pt x="140" y="165"/>
                        <a:pt x="133" y="172"/>
                        <a:pt x="130" y="164"/>
                      </a:cubicBezTo>
                      <a:cubicBezTo>
                        <a:pt x="133" y="164"/>
                        <a:pt x="132" y="166"/>
                        <a:pt x="135" y="165"/>
                      </a:cubicBezTo>
                      <a:cubicBezTo>
                        <a:pt x="141" y="163"/>
                        <a:pt x="136" y="154"/>
                        <a:pt x="128" y="157"/>
                      </a:cubicBezTo>
                      <a:cubicBezTo>
                        <a:pt x="126" y="159"/>
                        <a:pt x="124" y="161"/>
                        <a:pt x="124" y="166"/>
                      </a:cubicBezTo>
                      <a:cubicBezTo>
                        <a:pt x="120" y="168"/>
                        <a:pt x="118" y="178"/>
                        <a:pt x="123" y="180"/>
                      </a:cubicBezTo>
                      <a:cubicBezTo>
                        <a:pt x="127" y="175"/>
                        <a:pt x="142" y="175"/>
                        <a:pt x="143" y="169"/>
                      </a:cubicBezTo>
                      <a:close/>
                      <a:moveTo>
                        <a:pt x="143" y="547"/>
                      </a:moveTo>
                      <a:cubicBezTo>
                        <a:pt x="143" y="543"/>
                        <a:pt x="134" y="537"/>
                        <a:pt x="134" y="545"/>
                      </a:cubicBezTo>
                      <a:cubicBezTo>
                        <a:pt x="135" y="548"/>
                        <a:pt x="143" y="554"/>
                        <a:pt x="143" y="547"/>
                      </a:cubicBezTo>
                      <a:close/>
                      <a:moveTo>
                        <a:pt x="149" y="176"/>
                      </a:moveTo>
                      <a:cubicBezTo>
                        <a:pt x="149" y="169"/>
                        <a:pt x="135" y="174"/>
                        <a:pt x="139" y="181"/>
                      </a:cubicBezTo>
                      <a:cubicBezTo>
                        <a:pt x="142" y="182"/>
                        <a:pt x="148" y="180"/>
                        <a:pt x="149" y="176"/>
                      </a:cubicBezTo>
                      <a:close/>
                      <a:moveTo>
                        <a:pt x="150" y="593"/>
                      </a:moveTo>
                      <a:cubicBezTo>
                        <a:pt x="150" y="590"/>
                        <a:pt x="150" y="587"/>
                        <a:pt x="147" y="587"/>
                      </a:cubicBezTo>
                      <a:cubicBezTo>
                        <a:pt x="146" y="591"/>
                        <a:pt x="136" y="596"/>
                        <a:pt x="137" y="587"/>
                      </a:cubicBezTo>
                      <a:cubicBezTo>
                        <a:pt x="138" y="590"/>
                        <a:pt x="142" y="590"/>
                        <a:pt x="144" y="588"/>
                      </a:cubicBezTo>
                      <a:cubicBezTo>
                        <a:pt x="145" y="584"/>
                        <a:pt x="143" y="581"/>
                        <a:pt x="141" y="579"/>
                      </a:cubicBezTo>
                      <a:cubicBezTo>
                        <a:pt x="130" y="579"/>
                        <a:pt x="128" y="589"/>
                        <a:pt x="128" y="598"/>
                      </a:cubicBezTo>
                      <a:cubicBezTo>
                        <a:pt x="136" y="600"/>
                        <a:pt x="149" y="600"/>
                        <a:pt x="150" y="593"/>
                      </a:cubicBezTo>
                      <a:close/>
                      <a:moveTo>
                        <a:pt x="153" y="527"/>
                      </a:moveTo>
                      <a:cubicBezTo>
                        <a:pt x="154" y="522"/>
                        <a:pt x="146" y="518"/>
                        <a:pt x="141" y="521"/>
                      </a:cubicBezTo>
                      <a:cubicBezTo>
                        <a:pt x="139" y="520"/>
                        <a:pt x="138" y="517"/>
                        <a:pt x="135" y="517"/>
                      </a:cubicBezTo>
                      <a:cubicBezTo>
                        <a:pt x="133" y="516"/>
                        <a:pt x="130" y="517"/>
                        <a:pt x="127" y="517"/>
                      </a:cubicBezTo>
                      <a:cubicBezTo>
                        <a:pt x="120" y="515"/>
                        <a:pt x="119" y="504"/>
                        <a:pt x="128" y="503"/>
                      </a:cubicBezTo>
                      <a:cubicBezTo>
                        <a:pt x="125" y="509"/>
                        <a:pt x="134" y="513"/>
                        <a:pt x="136" y="508"/>
                      </a:cubicBezTo>
                      <a:cubicBezTo>
                        <a:pt x="139" y="501"/>
                        <a:pt x="131" y="496"/>
                        <a:pt x="124" y="497"/>
                      </a:cubicBezTo>
                      <a:cubicBezTo>
                        <a:pt x="124" y="490"/>
                        <a:pt x="125" y="483"/>
                        <a:pt x="121" y="479"/>
                      </a:cubicBezTo>
                      <a:cubicBezTo>
                        <a:pt x="120" y="482"/>
                        <a:pt x="119" y="483"/>
                        <a:pt x="119" y="486"/>
                      </a:cubicBezTo>
                      <a:cubicBezTo>
                        <a:pt x="118" y="490"/>
                        <a:pt x="120" y="495"/>
                        <a:pt x="120" y="498"/>
                      </a:cubicBezTo>
                      <a:cubicBezTo>
                        <a:pt x="120" y="500"/>
                        <a:pt x="118" y="501"/>
                        <a:pt x="117" y="502"/>
                      </a:cubicBezTo>
                      <a:cubicBezTo>
                        <a:pt x="113" y="510"/>
                        <a:pt x="116" y="515"/>
                        <a:pt x="120" y="521"/>
                      </a:cubicBezTo>
                      <a:cubicBezTo>
                        <a:pt x="114" y="526"/>
                        <a:pt x="122" y="540"/>
                        <a:pt x="130" y="534"/>
                      </a:cubicBezTo>
                      <a:lnTo>
                        <a:pt x="130" y="530"/>
                      </a:lnTo>
                      <a:cubicBezTo>
                        <a:pt x="129" y="528"/>
                        <a:pt x="125" y="529"/>
                        <a:pt x="125" y="527"/>
                      </a:cubicBezTo>
                      <a:cubicBezTo>
                        <a:pt x="127" y="519"/>
                        <a:pt x="137" y="524"/>
                        <a:pt x="138" y="530"/>
                      </a:cubicBezTo>
                      <a:cubicBezTo>
                        <a:pt x="139" y="533"/>
                        <a:pt x="137" y="536"/>
                        <a:pt x="138" y="539"/>
                      </a:cubicBezTo>
                      <a:cubicBezTo>
                        <a:pt x="138" y="540"/>
                        <a:pt x="139" y="541"/>
                        <a:pt x="141" y="541"/>
                      </a:cubicBezTo>
                      <a:cubicBezTo>
                        <a:pt x="146" y="539"/>
                        <a:pt x="144" y="531"/>
                        <a:pt x="145" y="527"/>
                      </a:cubicBezTo>
                      <a:cubicBezTo>
                        <a:pt x="147" y="530"/>
                        <a:pt x="153" y="532"/>
                        <a:pt x="153" y="527"/>
                      </a:cubicBezTo>
                      <a:close/>
                      <a:moveTo>
                        <a:pt x="154" y="136"/>
                      </a:moveTo>
                      <a:cubicBezTo>
                        <a:pt x="155" y="125"/>
                        <a:pt x="143" y="125"/>
                        <a:pt x="134" y="126"/>
                      </a:cubicBezTo>
                      <a:cubicBezTo>
                        <a:pt x="133" y="135"/>
                        <a:pt x="133" y="145"/>
                        <a:pt x="140" y="146"/>
                      </a:cubicBezTo>
                      <a:cubicBezTo>
                        <a:pt x="143" y="147"/>
                        <a:pt x="145" y="146"/>
                        <a:pt x="146" y="144"/>
                      </a:cubicBezTo>
                      <a:cubicBezTo>
                        <a:pt x="144" y="141"/>
                        <a:pt x="140" y="141"/>
                        <a:pt x="141" y="135"/>
                      </a:cubicBezTo>
                      <a:cubicBezTo>
                        <a:pt x="142" y="134"/>
                        <a:pt x="143" y="133"/>
                        <a:pt x="145" y="134"/>
                      </a:cubicBezTo>
                      <a:cubicBezTo>
                        <a:pt x="144" y="135"/>
                        <a:pt x="143" y="136"/>
                        <a:pt x="144" y="139"/>
                      </a:cubicBezTo>
                      <a:cubicBezTo>
                        <a:pt x="147" y="143"/>
                        <a:pt x="152" y="139"/>
                        <a:pt x="154" y="136"/>
                      </a:cubicBezTo>
                      <a:close/>
                      <a:moveTo>
                        <a:pt x="163" y="564"/>
                      </a:moveTo>
                      <a:cubicBezTo>
                        <a:pt x="153" y="560"/>
                        <a:pt x="135" y="562"/>
                        <a:pt x="143" y="575"/>
                      </a:cubicBezTo>
                      <a:cubicBezTo>
                        <a:pt x="144" y="573"/>
                        <a:pt x="147" y="571"/>
                        <a:pt x="152" y="572"/>
                      </a:cubicBezTo>
                      <a:cubicBezTo>
                        <a:pt x="153" y="573"/>
                        <a:pt x="154" y="574"/>
                        <a:pt x="154" y="577"/>
                      </a:cubicBezTo>
                      <a:cubicBezTo>
                        <a:pt x="152" y="576"/>
                        <a:pt x="152" y="574"/>
                        <a:pt x="149" y="574"/>
                      </a:cubicBezTo>
                      <a:cubicBezTo>
                        <a:pt x="141" y="574"/>
                        <a:pt x="147" y="586"/>
                        <a:pt x="152" y="586"/>
                      </a:cubicBezTo>
                      <a:cubicBezTo>
                        <a:pt x="163" y="587"/>
                        <a:pt x="160" y="573"/>
                        <a:pt x="163" y="564"/>
                      </a:cubicBezTo>
                      <a:close/>
                      <a:moveTo>
                        <a:pt x="154" y="201"/>
                      </a:moveTo>
                      <a:cubicBezTo>
                        <a:pt x="158" y="200"/>
                        <a:pt x="162" y="192"/>
                        <a:pt x="155" y="190"/>
                      </a:cubicBezTo>
                      <a:cubicBezTo>
                        <a:pt x="152" y="191"/>
                        <a:pt x="153" y="194"/>
                        <a:pt x="151" y="195"/>
                      </a:cubicBezTo>
                      <a:cubicBezTo>
                        <a:pt x="144" y="193"/>
                        <a:pt x="154" y="185"/>
                        <a:pt x="150" y="180"/>
                      </a:cubicBezTo>
                      <a:cubicBezTo>
                        <a:pt x="148" y="179"/>
                        <a:pt x="147" y="182"/>
                        <a:pt x="145" y="183"/>
                      </a:cubicBezTo>
                      <a:cubicBezTo>
                        <a:pt x="146" y="192"/>
                        <a:pt x="134" y="200"/>
                        <a:pt x="130" y="192"/>
                      </a:cubicBezTo>
                      <a:cubicBezTo>
                        <a:pt x="131" y="190"/>
                        <a:pt x="134" y="191"/>
                        <a:pt x="134" y="187"/>
                      </a:cubicBezTo>
                      <a:cubicBezTo>
                        <a:pt x="134" y="185"/>
                        <a:pt x="131" y="184"/>
                        <a:pt x="130" y="184"/>
                      </a:cubicBezTo>
                      <a:cubicBezTo>
                        <a:pt x="127" y="184"/>
                        <a:pt x="123" y="188"/>
                        <a:pt x="123" y="191"/>
                      </a:cubicBezTo>
                      <a:cubicBezTo>
                        <a:pt x="123" y="195"/>
                        <a:pt x="125" y="197"/>
                        <a:pt x="126" y="200"/>
                      </a:cubicBezTo>
                      <a:cubicBezTo>
                        <a:pt x="120" y="204"/>
                        <a:pt x="118" y="217"/>
                        <a:pt x="125" y="222"/>
                      </a:cubicBezTo>
                      <a:cubicBezTo>
                        <a:pt x="120" y="224"/>
                        <a:pt x="123" y="234"/>
                        <a:pt x="125" y="238"/>
                      </a:cubicBezTo>
                      <a:cubicBezTo>
                        <a:pt x="129" y="235"/>
                        <a:pt x="127" y="226"/>
                        <a:pt x="131" y="223"/>
                      </a:cubicBezTo>
                      <a:cubicBezTo>
                        <a:pt x="141" y="225"/>
                        <a:pt x="147" y="206"/>
                        <a:pt x="134" y="209"/>
                      </a:cubicBezTo>
                      <a:cubicBezTo>
                        <a:pt x="132" y="211"/>
                        <a:pt x="134" y="214"/>
                        <a:pt x="133" y="216"/>
                      </a:cubicBezTo>
                      <a:cubicBezTo>
                        <a:pt x="130" y="218"/>
                        <a:pt x="126" y="216"/>
                        <a:pt x="126" y="211"/>
                      </a:cubicBezTo>
                      <a:cubicBezTo>
                        <a:pt x="126" y="208"/>
                        <a:pt x="130" y="203"/>
                        <a:pt x="137" y="200"/>
                      </a:cubicBezTo>
                      <a:cubicBezTo>
                        <a:pt x="138" y="200"/>
                        <a:pt x="141" y="199"/>
                        <a:pt x="143" y="199"/>
                      </a:cubicBezTo>
                      <a:cubicBezTo>
                        <a:pt x="147" y="199"/>
                        <a:pt x="149" y="203"/>
                        <a:pt x="154" y="201"/>
                      </a:cubicBezTo>
                      <a:close/>
                      <a:moveTo>
                        <a:pt x="157" y="606"/>
                      </a:moveTo>
                      <a:cubicBezTo>
                        <a:pt x="160" y="600"/>
                        <a:pt x="159" y="592"/>
                        <a:pt x="153" y="590"/>
                      </a:cubicBezTo>
                      <a:cubicBezTo>
                        <a:pt x="152" y="592"/>
                        <a:pt x="151" y="595"/>
                        <a:pt x="149" y="597"/>
                      </a:cubicBezTo>
                      <a:cubicBezTo>
                        <a:pt x="153" y="601"/>
                        <a:pt x="151" y="608"/>
                        <a:pt x="145" y="608"/>
                      </a:cubicBezTo>
                      <a:cubicBezTo>
                        <a:pt x="144" y="607"/>
                        <a:pt x="143" y="606"/>
                        <a:pt x="144" y="605"/>
                      </a:cubicBezTo>
                      <a:cubicBezTo>
                        <a:pt x="145" y="606"/>
                        <a:pt x="146" y="607"/>
                        <a:pt x="147" y="606"/>
                      </a:cubicBezTo>
                      <a:cubicBezTo>
                        <a:pt x="148" y="604"/>
                        <a:pt x="149" y="604"/>
                        <a:pt x="149" y="601"/>
                      </a:cubicBezTo>
                      <a:cubicBezTo>
                        <a:pt x="146" y="599"/>
                        <a:pt x="141" y="603"/>
                        <a:pt x="136" y="602"/>
                      </a:cubicBezTo>
                      <a:cubicBezTo>
                        <a:pt x="134" y="606"/>
                        <a:pt x="139" y="609"/>
                        <a:pt x="141" y="612"/>
                      </a:cubicBezTo>
                      <a:cubicBezTo>
                        <a:pt x="142" y="616"/>
                        <a:pt x="141" y="621"/>
                        <a:pt x="145" y="622"/>
                      </a:cubicBezTo>
                      <a:cubicBezTo>
                        <a:pt x="147" y="617"/>
                        <a:pt x="155" y="612"/>
                        <a:pt x="157" y="606"/>
                      </a:cubicBezTo>
                      <a:close/>
                      <a:moveTo>
                        <a:pt x="161" y="560"/>
                      </a:moveTo>
                      <a:cubicBezTo>
                        <a:pt x="167" y="556"/>
                        <a:pt x="160" y="547"/>
                        <a:pt x="162" y="541"/>
                      </a:cubicBezTo>
                      <a:cubicBezTo>
                        <a:pt x="160" y="539"/>
                        <a:pt x="160" y="536"/>
                        <a:pt x="157" y="536"/>
                      </a:cubicBezTo>
                      <a:cubicBezTo>
                        <a:pt x="153" y="547"/>
                        <a:pt x="137" y="549"/>
                        <a:pt x="139" y="566"/>
                      </a:cubicBezTo>
                      <a:cubicBezTo>
                        <a:pt x="142" y="563"/>
                        <a:pt x="145" y="560"/>
                        <a:pt x="149" y="559"/>
                      </a:cubicBezTo>
                      <a:cubicBezTo>
                        <a:pt x="148" y="556"/>
                        <a:pt x="152" y="550"/>
                        <a:pt x="156" y="554"/>
                      </a:cubicBezTo>
                      <a:cubicBezTo>
                        <a:pt x="155" y="555"/>
                        <a:pt x="152" y="555"/>
                        <a:pt x="152" y="556"/>
                      </a:cubicBezTo>
                      <a:cubicBezTo>
                        <a:pt x="152" y="562"/>
                        <a:pt x="160" y="561"/>
                        <a:pt x="161" y="560"/>
                      </a:cubicBezTo>
                      <a:close/>
                      <a:moveTo>
                        <a:pt x="162" y="619"/>
                      </a:moveTo>
                      <a:cubicBezTo>
                        <a:pt x="163" y="618"/>
                        <a:pt x="164" y="615"/>
                        <a:pt x="164" y="613"/>
                      </a:cubicBezTo>
                      <a:cubicBezTo>
                        <a:pt x="156" y="604"/>
                        <a:pt x="151" y="619"/>
                        <a:pt x="162" y="619"/>
                      </a:cubicBezTo>
                      <a:close/>
                      <a:moveTo>
                        <a:pt x="164" y="129"/>
                      </a:moveTo>
                      <a:cubicBezTo>
                        <a:pt x="167" y="116"/>
                        <a:pt x="159" y="113"/>
                        <a:pt x="156" y="105"/>
                      </a:cubicBezTo>
                      <a:cubicBezTo>
                        <a:pt x="155" y="103"/>
                        <a:pt x="156" y="102"/>
                        <a:pt x="154" y="100"/>
                      </a:cubicBezTo>
                      <a:cubicBezTo>
                        <a:pt x="150" y="103"/>
                        <a:pt x="147" y="106"/>
                        <a:pt x="148" y="112"/>
                      </a:cubicBezTo>
                      <a:cubicBezTo>
                        <a:pt x="144" y="114"/>
                        <a:pt x="140" y="118"/>
                        <a:pt x="141" y="123"/>
                      </a:cubicBezTo>
                      <a:cubicBezTo>
                        <a:pt x="145" y="124"/>
                        <a:pt x="149" y="125"/>
                        <a:pt x="153" y="126"/>
                      </a:cubicBezTo>
                      <a:cubicBezTo>
                        <a:pt x="156" y="122"/>
                        <a:pt x="151" y="119"/>
                        <a:pt x="149" y="117"/>
                      </a:cubicBezTo>
                      <a:cubicBezTo>
                        <a:pt x="161" y="116"/>
                        <a:pt x="151" y="131"/>
                        <a:pt x="159" y="134"/>
                      </a:cubicBezTo>
                      <a:cubicBezTo>
                        <a:pt x="161" y="133"/>
                        <a:pt x="162" y="131"/>
                        <a:pt x="164" y="129"/>
                      </a:cubicBezTo>
                      <a:close/>
                      <a:moveTo>
                        <a:pt x="165" y="157"/>
                      </a:moveTo>
                      <a:cubicBezTo>
                        <a:pt x="170" y="149"/>
                        <a:pt x="166" y="135"/>
                        <a:pt x="155" y="139"/>
                      </a:cubicBezTo>
                      <a:cubicBezTo>
                        <a:pt x="156" y="142"/>
                        <a:pt x="160" y="142"/>
                        <a:pt x="160" y="145"/>
                      </a:cubicBezTo>
                      <a:cubicBezTo>
                        <a:pt x="161" y="148"/>
                        <a:pt x="159" y="151"/>
                        <a:pt x="157" y="151"/>
                      </a:cubicBezTo>
                      <a:cubicBezTo>
                        <a:pt x="162" y="142"/>
                        <a:pt x="148" y="140"/>
                        <a:pt x="146" y="147"/>
                      </a:cubicBezTo>
                      <a:cubicBezTo>
                        <a:pt x="146" y="156"/>
                        <a:pt x="156" y="160"/>
                        <a:pt x="165" y="157"/>
                      </a:cubicBezTo>
                      <a:close/>
                      <a:moveTo>
                        <a:pt x="164" y="184"/>
                      </a:moveTo>
                      <a:cubicBezTo>
                        <a:pt x="169" y="183"/>
                        <a:pt x="165" y="168"/>
                        <a:pt x="167" y="165"/>
                      </a:cubicBezTo>
                      <a:cubicBezTo>
                        <a:pt x="166" y="160"/>
                        <a:pt x="157" y="160"/>
                        <a:pt x="159" y="166"/>
                      </a:cubicBezTo>
                      <a:cubicBezTo>
                        <a:pt x="161" y="168"/>
                        <a:pt x="162" y="166"/>
                        <a:pt x="164" y="167"/>
                      </a:cubicBezTo>
                      <a:cubicBezTo>
                        <a:pt x="160" y="171"/>
                        <a:pt x="154" y="166"/>
                        <a:pt x="157" y="161"/>
                      </a:cubicBezTo>
                      <a:cubicBezTo>
                        <a:pt x="151" y="159"/>
                        <a:pt x="147" y="157"/>
                        <a:pt x="144" y="153"/>
                      </a:cubicBezTo>
                      <a:cubicBezTo>
                        <a:pt x="142" y="159"/>
                        <a:pt x="144" y="168"/>
                        <a:pt x="148" y="172"/>
                      </a:cubicBezTo>
                      <a:cubicBezTo>
                        <a:pt x="150" y="175"/>
                        <a:pt x="161" y="184"/>
                        <a:pt x="164" y="184"/>
                      </a:cubicBezTo>
                      <a:close/>
                      <a:moveTo>
                        <a:pt x="168" y="633"/>
                      </a:moveTo>
                      <a:cubicBezTo>
                        <a:pt x="169" y="626"/>
                        <a:pt x="163" y="626"/>
                        <a:pt x="160" y="629"/>
                      </a:cubicBezTo>
                      <a:cubicBezTo>
                        <a:pt x="154" y="629"/>
                        <a:pt x="157" y="616"/>
                        <a:pt x="153" y="616"/>
                      </a:cubicBezTo>
                      <a:cubicBezTo>
                        <a:pt x="150" y="616"/>
                        <a:pt x="149" y="621"/>
                        <a:pt x="150" y="624"/>
                      </a:cubicBezTo>
                      <a:cubicBezTo>
                        <a:pt x="152" y="632"/>
                        <a:pt x="161" y="639"/>
                        <a:pt x="168" y="633"/>
                      </a:cubicBezTo>
                      <a:close/>
                      <a:moveTo>
                        <a:pt x="172" y="112"/>
                      </a:moveTo>
                      <a:cubicBezTo>
                        <a:pt x="172" y="109"/>
                        <a:pt x="171" y="107"/>
                        <a:pt x="171" y="104"/>
                      </a:cubicBezTo>
                      <a:cubicBezTo>
                        <a:pt x="167" y="106"/>
                        <a:pt x="164" y="108"/>
                        <a:pt x="162" y="112"/>
                      </a:cubicBezTo>
                      <a:cubicBezTo>
                        <a:pt x="163" y="113"/>
                        <a:pt x="164" y="115"/>
                        <a:pt x="166" y="116"/>
                      </a:cubicBezTo>
                      <a:cubicBezTo>
                        <a:pt x="168" y="115"/>
                        <a:pt x="170" y="113"/>
                        <a:pt x="172" y="112"/>
                      </a:cubicBezTo>
                      <a:close/>
                      <a:moveTo>
                        <a:pt x="166" y="100"/>
                      </a:moveTo>
                      <a:cubicBezTo>
                        <a:pt x="171" y="99"/>
                        <a:pt x="173" y="98"/>
                        <a:pt x="172" y="95"/>
                      </a:cubicBezTo>
                      <a:cubicBezTo>
                        <a:pt x="172" y="87"/>
                        <a:pt x="158" y="93"/>
                        <a:pt x="157" y="100"/>
                      </a:cubicBezTo>
                      <a:cubicBezTo>
                        <a:pt x="157" y="102"/>
                        <a:pt x="157" y="108"/>
                        <a:pt x="161" y="108"/>
                      </a:cubicBezTo>
                      <a:cubicBezTo>
                        <a:pt x="166" y="109"/>
                        <a:pt x="162" y="101"/>
                        <a:pt x="166" y="100"/>
                      </a:cubicBezTo>
                      <a:close/>
                      <a:moveTo>
                        <a:pt x="175" y="562"/>
                      </a:moveTo>
                      <a:cubicBezTo>
                        <a:pt x="176" y="559"/>
                        <a:pt x="174" y="557"/>
                        <a:pt x="174" y="554"/>
                      </a:cubicBezTo>
                      <a:cubicBezTo>
                        <a:pt x="172" y="553"/>
                        <a:pt x="170" y="551"/>
                        <a:pt x="166" y="551"/>
                      </a:cubicBezTo>
                      <a:cubicBezTo>
                        <a:pt x="165" y="554"/>
                        <a:pt x="166" y="556"/>
                        <a:pt x="165" y="561"/>
                      </a:cubicBezTo>
                      <a:cubicBezTo>
                        <a:pt x="168" y="563"/>
                        <a:pt x="171" y="561"/>
                        <a:pt x="175" y="562"/>
                      </a:cubicBezTo>
                      <a:close/>
                      <a:moveTo>
                        <a:pt x="180" y="594"/>
                      </a:moveTo>
                      <a:cubicBezTo>
                        <a:pt x="182" y="594"/>
                        <a:pt x="184" y="594"/>
                        <a:pt x="185" y="593"/>
                      </a:cubicBezTo>
                      <a:cubicBezTo>
                        <a:pt x="183" y="589"/>
                        <a:pt x="179" y="579"/>
                        <a:pt x="176" y="586"/>
                      </a:cubicBezTo>
                      <a:cubicBezTo>
                        <a:pt x="177" y="589"/>
                        <a:pt x="179" y="591"/>
                        <a:pt x="180" y="594"/>
                      </a:cubicBezTo>
                      <a:close/>
                      <a:moveTo>
                        <a:pt x="184" y="610"/>
                      </a:moveTo>
                      <a:cubicBezTo>
                        <a:pt x="184" y="607"/>
                        <a:pt x="181" y="606"/>
                        <a:pt x="179" y="603"/>
                      </a:cubicBezTo>
                      <a:cubicBezTo>
                        <a:pt x="176" y="597"/>
                        <a:pt x="178" y="588"/>
                        <a:pt x="172" y="588"/>
                      </a:cubicBezTo>
                      <a:cubicBezTo>
                        <a:pt x="169" y="588"/>
                        <a:pt x="168" y="590"/>
                        <a:pt x="166" y="591"/>
                      </a:cubicBezTo>
                      <a:cubicBezTo>
                        <a:pt x="165" y="590"/>
                        <a:pt x="161" y="590"/>
                        <a:pt x="159" y="591"/>
                      </a:cubicBezTo>
                      <a:cubicBezTo>
                        <a:pt x="159" y="592"/>
                        <a:pt x="159" y="593"/>
                        <a:pt x="160" y="594"/>
                      </a:cubicBezTo>
                      <a:cubicBezTo>
                        <a:pt x="163" y="594"/>
                        <a:pt x="164" y="592"/>
                        <a:pt x="167" y="593"/>
                      </a:cubicBezTo>
                      <a:cubicBezTo>
                        <a:pt x="169" y="594"/>
                        <a:pt x="171" y="596"/>
                        <a:pt x="170" y="600"/>
                      </a:cubicBezTo>
                      <a:cubicBezTo>
                        <a:pt x="169" y="601"/>
                        <a:pt x="166" y="604"/>
                        <a:pt x="165" y="602"/>
                      </a:cubicBezTo>
                      <a:cubicBezTo>
                        <a:pt x="165" y="600"/>
                        <a:pt x="168" y="601"/>
                        <a:pt x="168" y="599"/>
                      </a:cubicBezTo>
                      <a:cubicBezTo>
                        <a:pt x="165" y="590"/>
                        <a:pt x="158" y="600"/>
                        <a:pt x="160" y="607"/>
                      </a:cubicBezTo>
                      <a:cubicBezTo>
                        <a:pt x="161" y="610"/>
                        <a:pt x="165" y="612"/>
                        <a:pt x="169" y="610"/>
                      </a:cubicBezTo>
                      <a:cubicBezTo>
                        <a:pt x="172" y="614"/>
                        <a:pt x="182" y="615"/>
                        <a:pt x="184" y="610"/>
                      </a:cubicBezTo>
                      <a:close/>
                      <a:moveTo>
                        <a:pt x="169" y="173"/>
                      </a:moveTo>
                      <a:cubicBezTo>
                        <a:pt x="176" y="175"/>
                        <a:pt x="184" y="169"/>
                        <a:pt x="183" y="163"/>
                      </a:cubicBezTo>
                      <a:cubicBezTo>
                        <a:pt x="181" y="157"/>
                        <a:pt x="173" y="163"/>
                        <a:pt x="168" y="159"/>
                      </a:cubicBezTo>
                      <a:cubicBezTo>
                        <a:pt x="169" y="164"/>
                        <a:pt x="169" y="168"/>
                        <a:pt x="169" y="173"/>
                      </a:cubicBezTo>
                      <a:close/>
                      <a:moveTo>
                        <a:pt x="177" y="134"/>
                      </a:moveTo>
                      <a:cubicBezTo>
                        <a:pt x="185" y="132"/>
                        <a:pt x="186" y="119"/>
                        <a:pt x="193" y="117"/>
                      </a:cubicBezTo>
                      <a:cubicBezTo>
                        <a:pt x="192" y="110"/>
                        <a:pt x="180" y="111"/>
                        <a:pt x="176" y="115"/>
                      </a:cubicBezTo>
                      <a:cubicBezTo>
                        <a:pt x="172" y="114"/>
                        <a:pt x="169" y="115"/>
                        <a:pt x="167" y="118"/>
                      </a:cubicBezTo>
                      <a:cubicBezTo>
                        <a:pt x="167" y="123"/>
                        <a:pt x="168" y="126"/>
                        <a:pt x="172" y="126"/>
                      </a:cubicBezTo>
                      <a:cubicBezTo>
                        <a:pt x="174" y="126"/>
                        <a:pt x="173" y="122"/>
                        <a:pt x="175" y="121"/>
                      </a:cubicBezTo>
                      <a:cubicBezTo>
                        <a:pt x="177" y="125"/>
                        <a:pt x="173" y="130"/>
                        <a:pt x="168" y="128"/>
                      </a:cubicBezTo>
                      <a:cubicBezTo>
                        <a:pt x="166" y="129"/>
                        <a:pt x="165" y="130"/>
                        <a:pt x="165" y="133"/>
                      </a:cubicBezTo>
                      <a:cubicBezTo>
                        <a:pt x="169" y="133"/>
                        <a:pt x="173" y="134"/>
                        <a:pt x="177" y="134"/>
                      </a:cubicBezTo>
                      <a:close/>
                      <a:moveTo>
                        <a:pt x="190" y="572"/>
                      </a:moveTo>
                      <a:cubicBezTo>
                        <a:pt x="189" y="567"/>
                        <a:pt x="184" y="567"/>
                        <a:pt x="179" y="566"/>
                      </a:cubicBezTo>
                      <a:cubicBezTo>
                        <a:pt x="174" y="566"/>
                        <a:pt x="170" y="563"/>
                        <a:pt x="166" y="566"/>
                      </a:cubicBezTo>
                      <a:cubicBezTo>
                        <a:pt x="164" y="568"/>
                        <a:pt x="163" y="574"/>
                        <a:pt x="165" y="577"/>
                      </a:cubicBezTo>
                      <a:lnTo>
                        <a:pt x="168" y="577"/>
                      </a:lnTo>
                      <a:cubicBezTo>
                        <a:pt x="171" y="576"/>
                        <a:pt x="170" y="573"/>
                        <a:pt x="170" y="571"/>
                      </a:cubicBezTo>
                      <a:cubicBezTo>
                        <a:pt x="175" y="575"/>
                        <a:pt x="170" y="582"/>
                        <a:pt x="163" y="580"/>
                      </a:cubicBezTo>
                      <a:cubicBezTo>
                        <a:pt x="162" y="583"/>
                        <a:pt x="159" y="584"/>
                        <a:pt x="159" y="587"/>
                      </a:cubicBezTo>
                      <a:cubicBezTo>
                        <a:pt x="174" y="590"/>
                        <a:pt x="179" y="576"/>
                        <a:pt x="190" y="572"/>
                      </a:cubicBezTo>
                      <a:close/>
                      <a:moveTo>
                        <a:pt x="179" y="157"/>
                      </a:moveTo>
                      <a:cubicBezTo>
                        <a:pt x="181" y="161"/>
                        <a:pt x="190" y="164"/>
                        <a:pt x="193" y="158"/>
                      </a:cubicBezTo>
                      <a:cubicBezTo>
                        <a:pt x="186" y="149"/>
                        <a:pt x="182" y="131"/>
                        <a:pt x="164" y="136"/>
                      </a:cubicBezTo>
                      <a:cubicBezTo>
                        <a:pt x="166" y="140"/>
                        <a:pt x="169" y="143"/>
                        <a:pt x="170" y="148"/>
                      </a:cubicBezTo>
                      <a:cubicBezTo>
                        <a:pt x="172" y="148"/>
                        <a:pt x="174" y="147"/>
                        <a:pt x="176" y="148"/>
                      </a:cubicBezTo>
                      <a:cubicBezTo>
                        <a:pt x="177" y="148"/>
                        <a:pt x="179" y="151"/>
                        <a:pt x="178" y="152"/>
                      </a:cubicBezTo>
                      <a:cubicBezTo>
                        <a:pt x="167" y="143"/>
                        <a:pt x="169" y="165"/>
                        <a:pt x="179" y="157"/>
                      </a:cubicBezTo>
                      <a:close/>
                      <a:moveTo>
                        <a:pt x="186" y="140"/>
                      </a:moveTo>
                      <a:cubicBezTo>
                        <a:pt x="190" y="139"/>
                        <a:pt x="191" y="135"/>
                        <a:pt x="193" y="130"/>
                      </a:cubicBezTo>
                      <a:cubicBezTo>
                        <a:pt x="188" y="127"/>
                        <a:pt x="183" y="132"/>
                        <a:pt x="180" y="135"/>
                      </a:cubicBezTo>
                      <a:cubicBezTo>
                        <a:pt x="182" y="137"/>
                        <a:pt x="183" y="139"/>
                        <a:pt x="186" y="140"/>
                      </a:cubicBezTo>
                      <a:close/>
                      <a:moveTo>
                        <a:pt x="186" y="628"/>
                      </a:moveTo>
                      <a:cubicBezTo>
                        <a:pt x="187" y="630"/>
                        <a:pt x="195" y="630"/>
                        <a:pt x="197" y="628"/>
                      </a:cubicBezTo>
                      <a:cubicBezTo>
                        <a:pt x="195" y="626"/>
                        <a:pt x="187" y="624"/>
                        <a:pt x="186" y="628"/>
                      </a:cubicBezTo>
                      <a:close/>
                      <a:moveTo>
                        <a:pt x="198" y="656"/>
                      </a:moveTo>
                      <a:cubicBezTo>
                        <a:pt x="202" y="654"/>
                        <a:pt x="207" y="648"/>
                        <a:pt x="204" y="644"/>
                      </a:cubicBezTo>
                      <a:cubicBezTo>
                        <a:pt x="201" y="648"/>
                        <a:pt x="200" y="653"/>
                        <a:pt x="195" y="654"/>
                      </a:cubicBezTo>
                      <a:cubicBezTo>
                        <a:pt x="186" y="657"/>
                        <a:pt x="176" y="649"/>
                        <a:pt x="169" y="644"/>
                      </a:cubicBezTo>
                      <a:cubicBezTo>
                        <a:pt x="158" y="636"/>
                        <a:pt x="148" y="629"/>
                        <a:pt x="138" y="619"/>
                      </a:cubicBezTo>
                      <a:cubicBezTo>
                        <a:pt x="134" y="615"/>
                        <a:pt x="129" y="610"/>
                        <a:pt x="124" y="605"/>
                      </a:cubicBezTo>
                      <a:cubicBezTo>
                        <a:pt x="110" y="591"/>
                        <a:pt x="98" y="576"/>
                        <a:pt x="86" y="560"/>
                      </a:cubicBezTo>
                      <a:cubicBezTo>
                        <a:pt x="80" y="550"/>
                        <a:pt x="71" y="543"/>
                        <a:pt x="71" y="528"/>
                      </a:cubicBezTo>
                      <a:cubicBezTo>
                        <a:pt x="73" y="526"/>
                        <a:pt x="73" y="523"/>
                        <a:pt x="76" y="521"/>
                      </a:cubicBezTo>
                      <a:cubicBezTo>
                        <a:pt x="78" y="519"/>
                        <a:pt x="83" y="519"/>
                        <a:pt x="81" y="515"/>
                      </a:cubicBezTo>
                      <a:lnTo>
                        <a:pt x="81" y="515"/>
                      </a:lnTo>
                      <a:cubicBezTo>
                        <a:pt x="73" y="517"/>
                        <a:pt x="68" y="527"/>
                        <a:pt x="69" y="536"/>
                      </a:cubicBezTo>
                      <a:cubicBezTo>
                        <a:pt x="69" y="541"/>
                        <a:pt x="74" y="549"/>
                        <a:pt x="78" y="555"/>
                      </a:cubicBezTo>
                      <a:cubicBezTo>
                        <a:pt x="101" y="589"/>
                        <a:pt x="130" y="619"/>
                        <a:pt x="162" y="643"/>
                      </a:cubicBezTo>
                      <a:cubicBezTo>
                        <a:pt x="167" y="647"/>
                        <a:pt x="174" y="652"/>
                        <a:pt x="179" y="654"/>
                      </a:cubicBezTo>
                      <a:cubicBezTo>
                        <a:pt x="185" y="657"/>
                        <a:pt x="194" y="658"/>
                        <a:pt x="198" y="656"/>
                      </a:cubicBezTo>
                      <a:close/>
                      <a:moveTo>
                        <a:pt x="200" y="627"/>
                      </a:moveTo>
                      <a:cubicBezTo>
                        <a:pt x="203" y="625"/>
                        <a:pt x="207" y="625"/>
                        <a:pt x="209" y="623"/>
                      </a:cubicBezTo>
                      <a:cubicBezTo>
                        <a:pt x="199" y="609"/>
                        <a:pt x="172" y="614"/>
                        <a:pt x="173" y="631"/>
                      </a:cubicBezTo>
                      <a:cubicBezTo>
                        <a:pt x="173" y="633"/>
                        <a:pt x="174" y="637"/>
                        <a:pt x="177" y="639"/>
                      </a:cubicBezTo>
                      <a:cubicBezTo>
                        <a:pt x="181" y="642"/>
                        <a:pt x="187" y="640"/>
                        <a:pt x="187" y="636"/>
                      </a:cubicBezTo>
                      <a:cubicBezTo>
                        <a:pt x="188" y="630"/>
                        <a:pt x="184" y="630"/>
                        <a:pt x="181" y="628"/>
                      </a:cubicBezTo>
                      <a:cubicBezTo>
                        <a:pt x="183" y="622"/>
                        <a:pt x="196" y="624"/>
                        <a:pt x="200" y="627"/>
                      </a:cubicBezTo>
                      <a:close/>
                      <a:moveTo>
                        <a:pt x="208" y="96"/>
                      </a:moveTo>
                      <a:cubicBezTo>
                        <a:pt x="206" y="93"/>
                        <a:pt x="203" y="96"/>
                        <a:pt x="201" y="96"/>
                      </a:cubicBezTo>
                      <a:cubicBezTo>
                        <a:pt x="198" y="97"/>
                        <a:pt x="195" y="94"/>
                        <a:pt x="193" y="96"/>
                      </a:cubicBezTo>
                      <a:cubicBezTo>
                        <a:pt x="194" y="103"/>
                        <a:pt x="206" y="100"/>
                        <a:pt x="208" y="96"/>
                      </a:cubicBezTo>
                      <a:close/>
                      <a:moveTo>
                        <a:pt x="201" y="70"/>
                      </a:moveTo>
                      <a:cubicBezTo>
                        <a:pt x="207" y="71"/>
                        <a:pt x="209" y="78"/>
                        <a:pt x="214" y="80"/>
                      </a:cubicBezTo>
                      <a:cubicBezTo>
                        <a:pt x="212" y="71"/>
                        <a:pt x="205" y="67"/>
                        <a:pt x="196" y="67"/>
                      </a:cubicBezTo>
                      <a:cubicBezTo>
                        <a:pt x="186" y="67"/>
                        <a:pt x="179" y="73"/>
                        <a:pt x="172" y="78"/>
                      </a:cubicBezTo>
                      <a:cubicBezTo>
                        <a:pt x="154" y="89"/>
                        <a:pt x="140" y="102"/>
                        <a:pt x="125" y="115"/>
                      </a:cubicBezTo>
                      <a:cubicBezTo>
                        <a:pt x="110" y="129"/>
                        <a:pt x="98" y="145"/>
                        <a:pt x="86" y="161"/>
                      </a:cubicBezTo>
                      <a:cubicBezTo>
                        <a:pt x="82" y="166"/>
                        <a:pt x="76" y="172"/>
                        <a:pt x="77" y="179"/>
                      </a:cubicBezTo>
                      <a:cubicBezTo>
                        <a:pt x="80" y="178"/>
                        <a:pt x="80" y="174"/>
                        <a:pt x="81" y="172"/>
                      </a:cubicBezTo>
                      <a:cubicBezTo>
                        <a:pt x="84" y="168"/>
                        <a:pt x="89" y="163"/>
                        <a:pt x="92" y="158"/>
                      </a:cubicBezTo>
                      <a:cubicBezTo>
                        <a:pt x="96" y="153"/>
                        <a:pt x="100" y="148"/>
                        <a:pt x="104" y="143"/>
                      </a:cubicBezTo>
                      <a:cubicBezTo>
                        <a:pt x="124" y="119"/>
                        <a:pt x="148" y="98"/>
                        <a:pt x="174" y="81"/>
                      </a:cubicBezTo>
                      <a:cubicBezTo>
                        <a:pt x="182" y="76"/>
                        <a:pt x="189" y="68"/>
                        <a:pt x="201" y="70"/>
                      </a:cubicBezTo>
                      <a:close/>
                      <a:moveTo>
                        <a:pt x="218" y="99"/>
                      </a:moveTo>
                      <a:cubicBezTo>
                        <a:pt x="213" y="95"/>
                        <a:pt x="208" y="99"/>
                        <a:pt x="205" y="101"/>
                      </a:cubicBezTo>
                      <a:cubicBezTo>
                        <a:pt x="199" y="104"/>
                        <a:pt x="192" y="102"/>
                        <a:pt x="190" y="97"/>
                      </a:cubicBezTo>
                      <a:cubicBezTo>
                        <a:pt x="194" y="94"/>
                        <a:pt x="193" y="88"/>
                        <a:pt x="189" y="85"/>
                      </a:cubicBezTo>
                      <a:cubicBezTo>
                        <a:pt x="184" y="85"/>
                        <a:pt x="182" y="87"/>
                        <a:pt x="180" y="89"/>
                      </a:cubicBezTo>
                      <a:cubicBezTo>
                        <a:pt x="178" y="112"/>
                        <a:pt x="210" y="114"/>
                        <a:pt x="218" y="99"/>
                      </a:cubicBezTo>
                      <a:close/>
                      <a:moveTo>
                        <a:pt x="193" y="669"/>
                      </a:moveTo>
                      <a:cubicBezTo>
                        <a:pt x="208" y="668"/>
                        <a:pt x="218" y="657"/>
                        <a:pt x="217" y="640"/>
                      </a:cubicBezTo>
                      <a:cubicBezTo>
                        <a:pt x="214" y="639"/>
                        <a:pt x="210" y="641"/>
                        <a:pt x="208" y="642"/>
                      </a:cubicBezTo>
                      <a:cubicBezTo>
                        <a:pt x="207" y="645"/>
                        <a:pt x="207" y="648"/>
                        <a:pt x="206" y="650"/>
                      </a:cubicBezTo>
                      <a:cubicBezTo>
                        <a:pt x="201" y="664"/>
                        <a:pt x="178" y="658"/>
                        <a:pt x="170" y="651"/>
                      </a:cubicBezTo>
                      <a:cubicBezTo>
                        <a:pt x="161" y="643"/>
                        <a:pt x="151" y="637"/>
                        <a:pt x="141" y="629"/>
                      </a:cubicBezTo>
                      <a:cubicBezTo>
                        <a:pt x="123" y="613"/>
                        <a:pt x="106" y="595"/>
                        <a:pt x="91" y="575"/>
                      </a:cubicBezTo>
                      <a:cubicBezTo>
                        <a:pt x="84" y="565"/>
                        <a:pt x="74" y="556"/>
                        <a:pt x="70" y="545"/>
                      </a:cubicBezTo>
                      <a:cubicBezTo>
                        <a:pt x="64" y="534"/>
                        <a:pt x="68" y="517"/>
                        <a:pt x="77" y="513"/>
                      </a:cubicBezTo>
                      <a:cubicBezTo>
                        <a:pt x="80" y="513"/>
                        <a:pt x="84" y="513"/>
                        <a:pt x="85" y="511"/>
                      </a:cubicBezTo>
                      <a:cubicBezTo>
                        <a:pt x="86" y="509"/>
                        <a:pt x="86" y="506"/>
                        <a:pt x="85" y="505"/>
                      </a:cubicBezTo>
                      <a:cubicBezTo>
                        <a:pt x="71" y="501"/>
                        <a:pt x="59" y="516"/>
                        <a:pt x="58" y="532"/>
                      </a:cubicBezTo>
                      <a:cubicBezTo>
                        <a:pt x="57" y="540"/>
                        <a:pt x="62" y="549"/>
                        <a:pt x="66" y="556"/>
                      </a:cubicBezTo>
                      <a:cubicBezTo>
                        <a:pt x="79" y="577"/>
                        <a:pt x="94" y="594"/>
                        <a:pt x="110" y="611"/>
                      </a:cubicBezTo>
                      <a:cubicBezTo>
                        <a:pt x="122" y="624"/>
                        <a:pt x="133" y="632"/>
                        <a:pt x="145" y="642"/>
                      </a:cubicBezTo>
                      <a:cubicBezTo>
                        <a:pt x="150" y="647"/>
                        <a:pt x="157" y="652"/>
                        <a:pt x="164" y="657"/>
                      </a:cubicBezTo>
                      <a:cubicBezTo>
                        <a:pt x="172" y="662"/>
                        <a:pt x="181" y="669"/>
                        <a:pt x="193" y="669"/>
                      </a:cubicBezTo>
                      <a:close/>
                      <a:moveTo>
                        <a:pt x="221" y="670"/>
                      </a:moveTo>
                      <a:cubicBezTo>
                        <a:pt x="218" y="669"/>
                        <a:pt x="214" y="672"/>
                        <a:pt x="209" y="672"/>
                      </a:cubicBezTo>
                      <a:cubicBezTo>
                        <a:pt x="206" y="671"/>
                        <a:pt x="206" y="669"/>
                        <a:pt x="203" y="669"/>
                      </a:cubicBezTo>
                      <a:cubicBezTo>
                        <a:pt x="202" y="676"/>
                        <a:pt x="220" y="677"/>
                        <a:pt x="221" y="670"/>
                      </a:cubicBezTo>
                      <a:close/>
                      <a:moveTo>
                        <a:pt x="225" y="82"/>
                      </a:moveTo>
                      <a:cubicBezTo>
                        <a:pt x="225" y="72"/>
                        <a:pt x="218" y="63"/>
                        <a:pt x="210" y="59"/>
                      </a:cubicBezTo>
                      <a:cubicBezTo>
                        <a:pt x="202" y="55"/>
                        <a:pt x="191" y="57"/>
                        <a:pt x="182" y="60"/>
                      </a:cubicBezTo>
                      <a:cubicBezTo>
                        <a:pt x="175" y="62"/>
                        <a:pt x="169" y="67"/>
                        <a:pt x="163" y="71"/>
                      </a:cubicBezTo>
                      <a:cubicBezTo>
                        <a:pt x="138" y="89"/>
                        <a:pt x="117" y="107"/>
                        <a:pt x="98" y="129"/>
                      </a:cubicBezTo>
                      <a:cubicBezTo>
                        <a:pt x="93" y="134"/>
                        <a:pt x="88" y="140"/>
                        <a:pt x="84" y="146"/>
                      </a:cubicBezTo>
                      <a:cubicBezTo>
                        <a:pt x="75" y="156"/>
                        <a:pt x="64" y="171"/>
                        <a:pt x="63" y="187"/>
                      </a:cubicBezTo>
                      <a:cubicBezTo>
                        <a:pt x="63" y="198"/>
                        <a:pt x="70" y="205"/>
                        <a:pt x="74" y="211"/>
                      </a:cubicBezTo>
                      <a:cubicBezTo>
                        <a:pt x="78" y="213"/>
                        <a:pt x="88" y="215"/>
                        <a:pt x="92" y="212"/>
                      </a:cubicBezTo>
                      <a:cubicBezTo>
                        <a:pt x="92" y="209"/>
                        <a:pt x="92" y="208"/>
                        <a:pt x="91" y="206"/>
                      </a:cubicBezTo>
                      <a:cubicBezTo>
                        <a:pt x="82" y="207"/>
                        <a:pt x="74" y="200"/>
                        <a:pt x="73" y="192"/>
                      </a:cubicBezTo>
                      <a:cubicBezTo>
                        <a:pt x="70" y="180"/>
                        <a:pt x="78" y="169"/>
                        <a:pt x="82" y="162"/>
                      </a:cubicBezTo>
                      <a:cubicBezTo>
                        <a:pt x="88" y="154"/>
                        <a:pt x="94" y="147"/>
                        <a:pt x="100" y="140"/>
                      </a:cubicBezTo>
                      <a:cubicBezTo>
                        <a:pt x="115" y="122"/>
                        <a:pt x="136" y="101"/>
                        <a:pt x="154" y="88"/>
                      </a:cubicBezTo>
                      <a:cubicBezTo>
                        <a:pt x="165" y="81"/>
                        <a:pt x="175" y="71"/>
                        <a:pt x="186" y="67"/>
                      </a:cubicBezTo>
                      <a:cubicBezTo>
                        <a:pt x="188" y="66"/>
                        <a:pt x="192" y="65"/>
                        <a:pt x="194" y="65"/>
                      </a:cubicBezTo>
                      <a:cubicBezTo>
                        <a:pt x="209" y="64"/>
                        <a:pt x="215" y="73"/>
                        <a:pt x="218" y="83"/>
                      </a:cubicBezTo>
                      <a:cubicBezTo>
                        <a:pt x="220" y="83"/>
                        <a:pt x="223" y="83"/>
                        <a:pt x="225" y="82"/>
                      </a:cubicBezTo>
                      <a:close/>
                      <a:moveTo>
                        <a:pt x="224" y="55"/>
                      </a:moveTo>
                      <a:cubicBezTo>
                        <a:pt x="227" y="55"/>
                        <a:pt x="227" y="59"/>
                        <a:pt x="231" y="58"/>
                      </a:cubicBezTo>
                      <a:cubicBezTo>
                        <a:pt x="230" y="48"/>
                        <a:pt x="213" y="50"/>
                        <a:pt x="211" y="58"/>
                      </a:cubicBezTo>
                      <a:cubicBezTo>
                        <a:pt x="216" y="59"/>
                        <a:pt x="219" y="54"/>
                        <a:pt x="224" y="55"/>
                      </a:cubicBezTo>
                      <a:close/>
                      <a:moveTo>
                        <a:pt x="221" y="685"/>
                      </a:moveTo>
                      <a:cubicBezTo>
                        <a:pt x="232" y="682"/>
                        <a:pt x="242" y="662"/>
                        <a:pt x="229" y="654"/>
                      </a:cubicBezTo>
                      <a:cubicBezTo>
                        <a:pt x="225" y="651"/>
                        <a:pt x="218" y="652"/>
                        <a:pt x="217" y="656"/>
                      </a:cubicBezTo>
                      <a:cubicBezTo>
                        <a:pt x="213" y="663"/>
                        <a:pt x="221" y="666"/>
                        <a:pt x="225" y="669"/>
                      </a:cubicBezTo>
                      <a:cubicBezTo>
                        <a:pt x="222" y="680"/>
                        <a:pt x="203" y="678"/>
                        <a:pt x="199" y="670"/>
                      </a:cubicBezTo>
                      <a:cubicBezTo>
                        <a:pt x="197" y="671"/>
                        <a:pt x="193" y="670"/>
                        <a:pt x="191" y="671"/>
                      </a:cubicBezTo>
                      <a:cubicBezTo>
                        <a:pt x="191" y="675"/>
                        <a:pt x="193" y="677"/>
                        <a:pt x="195" y="679"/>
                      </a:cubicBezTo>
                      <a:cubicBezTo>
                        <a:pt x="201" y="683"/>
                        <a:pt x="212" y="688"/>
                        <a:pt x="221" y="685"/>
                      </a:cubicBezTo>
                      <a:close/>
                      <a:moveTo>
                        <a:pt x="233" y="686"/>
                      </a:moveTo>
                      <a:cubicBezTo>
                        <a:pt x="235" y="680"/>
                        <a:pt x="229" y="678"/>
                        <a:pt x="228" y="684"/>
                      </a:cubicBezTo>
                      <a:cubicBezTo>
                        <a:pt x="229" y="685"/>
                        <a:pt x="230" y="686"/>
                        <a:pt x="233" y="686"/>
                      </a:cubicBezTo>
                      <a:close/>
                      <a:moveTo>
                        <a:pt x="236" y="694"/>
                      </a:moveTo>
                      <a:cubicBezTo>
                        <a:pt x="236" y="690"/>
                        <a:pt x="232" y="690"/>
                        <a:pt x="229" y="688"/>
                      </a:cubicBezTo>
                      <a:cubicBezTo>
                        <a:pt x="225" y="686"/>
                        <a:pt x="224" y="683"/>
                        <a:pt x="221" y="688"/>
                      </a:cubicBezTo>
                      <a:cubicBezTo>
                        <a:pt x="223" y="693"/>
                        <a:pt x="230" y="697"/>
                        <a:pt x="236" y="694"/>
                      </a:cubicBezTo>
                      <a:close/>
                      <a:moveTo>
                        <a:pt x="226" y="608"/>
                      </a:moveTo>
                      <a:cubicBezTo>
                        <a:pt x="231" y="607"/>
                        <a:pt x="237" y="613"/>
                        <a:pt x="240" y="607"/>
                      </a:cubicBezTo>
                      <a:cubicBezTo>
                        <a:pt x="236" y="605"/>
                        <a:pt x="233" y="603"/>
                        <a:pt x="227" y="602"/>
                      </a:cubicBezTo>
                      <a:cubicBezTo>
                        <a:pt x="226" y="599"/>
                        <a:pt x="227" y="596"/>
                        <a:pt x="224" y="593"/>
                      </a:cubicBezTo>
                      <a:cubicBezTo>
                        <a:pt x="218" y="589"/>
                        <a:pt x="211" y="596"/>
                        <a:pt x="216" y="600"/>
                      </a:cubicBezTo>
                      <a:cubicBezTo>
                        <a:pt x="217" y="601"/>
                        <a:pt x="221" y="600"/>
                        <a:pt x="221" y="601"/>
                      </a:cubicBezTo>
                      <a:cubicBezTo>
                        <a:pt x="221" y="606"/>
                        <a:pt x="217" y="607"/>
                        <a:pt x="212" y="606"/>
                      </a:cubicBezTo>
                      <a:cubicBezTo>
                        <a:pt x="206" y="603"/>
                        <a:pt x="207" y="593"/>
                        <a:pt x="202" y="588"/>
                      </a:cubicBezTo>
                      <a:cubicBezTo>
                        <a:pt x="207" y="582"/>
                        <a:pt x="201" y="571"/>
                        <a:pt x="194" y="577"/>
                      </a:cubicBezTo>
                      <a:cubicBezTo>
                        <a:pt x="193" y="580"/>
                        <a:pt x="196" y="580"/>
                        <a:pt x="197" y="583"/>
                      </a:cubicBezTo>
                      <a:cubicBezTo>
                        <a:pt x="195" y="587"/>
                        <a:pt x="188" y="582"/>
                        <a:pt x="184" y="584"/>
                      </a:cubicBezTo>
                      <a:cubicBezTo>
                        <a:pt x="184" y="586"/>
                        <a:pt x="185" y="587"/>
                        <a:pt x="185" y="589"/>
                      </a:cubicBezTo>
                      <a:cubicBezTo>
                        <a:pt x="190" y="590"/>
                        <a:pt x="199" y="590"/>
                        <a:pt x="201" y="594"/>
                      </a:cubicBezTo>
                      <a:cubicBezTo>
                        <a:pt x="203" y="598"/>
                        <a:pt x="202" y="604"/>
                        <a:pt x="196" y="604"/>
                      </a:cubicBezTo>
                      <a:cubicBezTo>
                        <a:pt x="197" y="595"/>
                        <a:pt x="188" y="595"/>
                        <a:pt x="187" y="601"/>
                      </a:cubicBezTo>
                      <a:cubicBezTo>
                        <a:pt x="187" y="606"/>
                        <a:pt x="194" y="610"/>
                        <a:pt x="199" y="609"/>
                      </a:cubicBezTo>
                      <a:cubicBezTo>
                        <a:pt x="201" y="608"/>
                        <a:pt x="202" y="607"/>
                        <a:pt x="203" y="606"/>
                      </a:cubicBezTo>
                      <a:cubicBezTo>
                        <a:pt x="208" y="610"/>
                        <a:pt x="210" y="613"/>
                        <a:pt x="216" y="613"/>
                      </a:cubicBezTo>
                      <a:cubicBezTo>
                        <a:pt x="220" y="613"/>
                        <a:pt x="222" y="608"/>
                        <a:pt x="226" y="608"/>
                      </a:cubicBezTo>
                      <a:close/>
                      <a:moveTo>
                        <a:pt x="231" y="70"/>
                      </a:moveTo>
                      <a:cubicBezTo>
                        <a:pt x="242" y="71"/>
                        <a:pt x="243" y="55"/>
                        <a:pt x="238" y="48"/>
                      </a:cubicBezTo>
                      <a:cubicBezTo>
                        <a:pt x="236" y="45"/>
                        <a:pt x="231" y="41"/>
                        <a:pt x="228" y="40"/>
                      </a:cubicBezTo>
                      <a:cubicBezTo>
                        <a:pt x="216" y="37"/>
                        <a:pt x="203" y="46"/>
                        <a:pt x="201" y="55"/>
                      </a:cubicBezTo>
                      <a:cubicBezTo>
                        <a:pt x="207" y="58"/>
                        <a:pt x="209" y="54"/>
                        <a:pt x="213" y="51"/>
                      </a:cubicBezTo>
                      <a:cubicBezTo>
                        <a:pt x="218" y="49"/>
                        <a:pt x="225" y="47"/>
                        <a:pt x="230" y="51"/>
                      </a:cubicBezTo>
                      <a:cubicBezTo>
                        <a:pt x="232" y="53"/>
                        <a:pt x="233" y="55"/>
                        <a:pt x="234" y="60"/>
                      </a:cubicBezTo>
                      <a:cubicBezTo>
                        <a:pt x="223" y="58"/>
                        <a:pt x="222" y="70"/>
                        <a:pt x="231" y="70"/>
                      </a:cubicBezTo>
                      <a:close/>
                      <a:moveTo>
                        <a:pt x="240" y="46"/>
                      </a:moveTo>
                      <a:cubicBezTo>
                        <a:pt x="241" y="45"/>
                        <a:pt x="240" y="42"/>
                        <a:pt x="240" y="41"/>
                      </a:cubicBezTo>
                      <a:cubicBezTo>
                        <a:pt x="238" y="40"/>
                        <a:pt x="237" y="42"/>
                        <a:pt x="236" y="44"/>
                      </a:cubicBezTo>
                      <a:cubicBezTo>
                        <a:pt x="237" y="45"/>
                        <a:pt x="238" y="46"/>
                        <a:pt x="240" y="46"/>
                      </a:cubicBezTo>
                      <a:close/>
                      <a:moveTo>
                        <a:pt x="234" y="41"/>
                      </a:moveTo>
                      <a:cubicBezTo>
                        <a:pt x="237" y="39"/>
                        <a:pt x="243" y="39"/>
                        <a:pt x="243" y="34"/>
                      </a:cubicBezTo>
                      <a:cubicBezTo>
                        <a:pt x="237" y="31"/>
                        <a:pt x="230" y="34"/>
                        <a:pt x="229" y="39"/>
                      </a:cubicBezTo>
                      <a:cubicBezTo>
                        <a:pt x="230" y="40"/>
                        <a:pt x="232" y="41"/>
                        <a:pt x="234" y="41"/>
                      </a:cubicBezTo>
                      <a:close/>
                      <a:moveTo>
                        <a:pt x="244" y="662"/>
                      </a:moveTo>
                      <a:cubicBezTo>
                        <a:pt x="244" y="660"/>
                        <a:pt x="240" y="658"/>
                        <a:pt x="237" y="659"/>
                      </a:cubicBezTo>
                      <a:cubicBezTo>
                        <a:pt x="236" y="661"/>
                        <a:pt x="237" y="664"/>
                        <a:pt x="238" y="666"/>
                      </a:cubicBezTo>
                      <a:cubicBezTo>
                        <a:pt x="239" y="666"/>
                        <a:pt x="243" y="664"/>
                        <a:pt x="244" y="662"/>
                      </a:cubicBezTo>
                      <a:close/>
                      <a:moveTo>
                        <a:pt x="234" y="123"/>
                      </a:moveTo>
                      <a:cubicBezTo>
                        <a:pt x="237" y="120"/>
                        <a:pt x="247" y="125"/>
                        <a:pt x="249" y="120"/>
                      </a:cubicBezTo>
                      <a:cubicBezTo>
                        <a:pt x="246" y="116"/>
                        <a:pt x="238" y="114"/>
                        <a:pt x="233" y="116"/>
                      </a:cubicBezTo>
                      <a:cubicBezTo>
                        <a:pt x="227" y="109"/>
                        <a:pt x="217" y="112"/>
                        <a:pt x="212" y="117"/>
                      </a:cubicBezTo>
                      <a:cubicBezTo>
                        <a:pt x="206" y="108"/>
                        <a:pt x="192" y="121"/>
                        <a:pt x="202" y="125"/>
                      </a:cubicBezTo>
                      <a:cubicBezTo>
                        <a:pt x="204" y="124"/>
                        <a:pt x="204" y="122"/>
                        <a:pt x="207" y="122"/>
                      </a:cubicBezTo>
                      <a:cubicBezTo>
                        <a:pt x="211" y="126"/>
                        <a:pt x="209" y="133"/>
                        <a:pt x="204" y="134"/>
                      </a:cubicBezTo>
                      <a:cubicBezTo>
                        <a:pt x="200" y="136"/>
                        <a:pt x="197" y="134"/>
                        <a:pt x="194" y="134"/>
                      </a:cubicBezTo>
                      <a:cubicBezTo>
                        <a:pt x="193" y="136"/>
                        <a:pt x="192" y="137"/>
                        <a:pt x="192" y="140"/>
                      </a:cubicBezTo>
                      <a:cubicBezTo>
                        <a:pt x="195" y="143"/>
                        <a:pt x="202" y="139"/>
                        <a:pt x="205" y="142"/>
                      </a:cubicBezTo>
                      <a:cubicBezTo>
                        <a:pt x="204" y="144"/>
                        <a:pt x="201" y="142"/>
                        <a:pt x="201" y="145"/>
                      </a:cubicBezTo>
                      <a:cubicBezTo>
                        <a:pt x="201" y="156"/>
                        <a:pt x="218" y="146"/>
                        <a:pt x="211" y="137"/>
                      </a:cubicBezTo>
                      <a:cubicBezTo>
                        <a:pt x="215" y="133"/>
                        <a:pt x="216" y="117"/>
                        <a:pt x="224" y="119"/>
                      </a:cubicBezTo>
                      <a:cubicBezTo>
                        <a:pt x="227" y="119"/>
                        <a:pt x="228" y="121"/>
                        <a:pt x="228" y="125"/>
                      </a:cubicBezTo>
                      <a:cubicBezTo>
                        <a:pt x="225" y="126"/>
                        <a:pt x="222" y="126"/>
                        <a:pt x="221" y="129"/>
                      </a:cubicBezTo>
                      <a:cubicBezTo>
                        <a:pt x="220" y="137"/>
                        <a:pt x="237" y="133"/>
                        <a:pt x="234" y="123"/>
                      </a:cubicBezTo>
                      <a:close/>
                      <a:moveTo>
                        <a:pt x="249" y="662"/>
                      </a:moveTo>
                      <a:cubicBezTo>
                        <a:pt x="249" y="656"/>
                        <a:pt x="241" y="653"/>
                        <a:pt x="234" y="654"/>
                      </a:cubicBezTo>
                      <a:cubicBezTo>
                        <a:pt x="234" y="658"/>
                        <a:pt x="238" y="656"/>
                        <a:pt x="240" y="656"/>
                      </a:cubicBezTo>
                      <a:cubicBezTo>
                        <a:pt x="244" y="657"/>
                        <a:pt x="245" y="661"/>
                        <a:pt x="249" y="662"/>
                      </a:cubicBezTo>
                      <a:close/>
                      <a:moveTo>
                        <a:pt x="242" y="67"/>
                      </a:moveTo>
                      <a:cubicBezTo>
                        <a:pt x="245" y="70"/>
                        <a:pt x="251" y="68"/>
                        <a:pt x="251" y="63"/>
                      </a:cubicBezTo>
                      <a:cubicBezTo>
                        <a:pt x="249" y="61"/>
                        <a:pt x="247" y="59"/>
                        <a:pt x="244" y="58"/>
                      </a:cubicBezTo>
                      <a:cubicBezTo>
                        <a:pt x="243" y="61"/>
                        <a:pt x="242" y="65"/>
                        <a:pt x="242" y="67"/>
                      </a:cubicBezTo>
                      <a:close/>
                      <a:moveTo>
                        <a:pt x="239" y="70"/>
                      </a:moveTo>
                      <a:cubicBezTo>
                        <a:pt x="242" y="78"/>
                        <a:pt x="257" y="71"/>
                        <a:pt x="255" y="65"/>
                      </a:cubicBezTo>
                      <a:cubicBezTo>
                        <a:pt x="251" y="66"/>
                        <a:pt x="249" y="71"/>
                        <a:pt x="244" y="71"/>
                      </a:cubicBezTo>
                      <a:cubicBezTo>
                        <a:pt x="242" y="71"/>
                        <a:pt x="241" y="68"/>
                        <a:pt x="239" y="70"/>
                      </a:cubicBezTo>
                      <a:close/>
                      <a:moveTo>
                        <a:pt x="256" y="662"/>
                      </a:moveTo>
                      <a:cubicBezTo>
                        <a:pt x="258" y="649"/>
                        <a:pt x="238" y="642"/>
                        <a:pt x="228" y="650"/>
                      </a:cubicBezTo>
                      <a:cubicBezTo>
                        <a:pt x="230" y="655"/>
                        <a:pt x="236" y="651"/>
                        <a:pt x="240" y="651"/>
                      </a:cubicBezTo>
                      <a:cubicBezTo>
                        <a:pt x="245" y="652"/>
                        <a:pt x="247" y="654"/>
                        <a:pt x="251" y="658"/>
                      </a:cubicBezTo>
                      <a:cubicBezTo>
                        <a:pt x="252" y="660"/>
                        <a:pt x="252" y="663"/>
                        <a:pt x="256" y="662"/>
                      </a:cubicBezTo>
                      <a:close/>
                      <a:moveTo>
                        <a:pt x="262" y="691"/>
                      </a:moveTo>
                      <a:cubicBezTo>
                        <a:pt x="261" y="689"/>
                        <a:pt x="258" y="690"/>
                        <a:pt x="255" y="690"/>
                      </a:cubicBezTo>
                      <a:cubicBezTo>
                        <a:pt x="252" y="688"/>
                        <a:pt x="250" y="685"/>
                        <a:pt x="248" y="680"/>
                      </a:cubicBezTo>
                      <a:lnTo>
                        <a:pt x="247" y="680"/>
                      </a:lnTo>
                      <a:cubicBezTo>
                        <a:pt x="247" y="682"/>
                        <a:pt x="247" y="684"/>
                        <a:pt x="247" y="686"/>
                      </a:cubicBezTo>
                      <a:cubicBezTo>
                        <a:pt x="248" y="690"/>
                        <a:pt x="259" y="696"/>
                        <a:pt x="262" y="691"/>
                      </a:cubicBezTo>
                      <a:close/>
                      <a:moveTo>
                        <a:pt x="267" y="703"/>
                      </a:moveTo>
                      <a:cubicBezTo>
                        <a:pt x="266" y="700"/>
                        <a:pt x="265" y="697"/>
                        <a:pt x="263" y="695"/>
                      </a:cubicBezTo>
                      <a:cubicBezTo>
                        <a:pt x="249" y="698"/>
                        <a:pt x="239" y="684"/>
                        <a:pt x="248" y="676"/>
                      </a:cubicBezTo>
                      <a:cubicBezTo>
                        <a:pt x="251" y="676"/>
                        <a:pt x="252" y="680"/>
                        <a:pt x="257" y="679"/>
                      </a:cubicBezTo>
                      <a:cubicBezTo>
                        <a:pt x="261" y="676"/>
                        <a:pt x="261" y="669"/>
                        <a:pt x="258" y="666"/>
                      </a:cubicBezTo>
                      <a:cubicBezTo>
                        <a:pt x="252" y="661"/>
                        <a:pt x="242" y="665"/>
                        <a:pt x="238" y="670"/>
                      </a:cubicBezTo>
                      <a:cubicBezTo>
                        <a:pt x="231" y="681"/>
                        <a:pt x="238" y="695"/>
                        <a:pt x="245" y="700"/>
                      </a:cubicBezTo>
                      <a:cubicBezTo>
                        <a:pt x="250" y="703"/>
                        <a:pt x="259" y="705"/>
                        <a:pt x="267" y="703"/>
                      </a:cubicBezTo>
                      <a:close/>
                      <a:moveTo>
                        <a:pt x="232" y="74"/>
                      </a:moveTo>
                      <a:cubicBezTo>
                        <a:pt x="239" y="88"/>
                        <a:pt x="266" y="81"/>
                        <a:pt x="264" y="62"/>
                      </a:cubicBezTo>
                      <a:cubicBezTo>
                        <a:pt x="262" y="61"/>
                        <a:pt x="260" y="63"/>
                        <a:pt x="258" y="64"/>
                      </a:cubicBezTo>
                      <a:cubicBezTo>
                        <a:pt x="255" y="71"/>
                        <a:pt x="251" y="76"/>
                        <a:pt x="243" y="76"/>
                      </a:cubicBezTo>
                      <a:cubicBezTo>
                        <a:pt x="240" y="76"/>
                        <a:pt x="236" y="70"/>
                        <a:pt x="232" y="74"/>
                      </a:cubicBezTo>
                      <a:close/>
                      <a:moveTo>
                        <a:pt x="268" y="36"/>
                      </a:moveTo>
                      <a:cubicBezTo>
                        <a:pt x="262" y="32"/>
                        <a:pt x="251" y="41"/>
                        <a:pt x="255" y="47"/>
                      </a:cubicBezTo>
                      <a:cubicBezTo>
                        <a:pt x="258" y="47"/>
                        <a:pt x="258" y="44"/>
                        <a:pt x="258" y="42"/>
                      </a:cubicBezTo>
                      <a:cubicBezTo>
                        <a:pt x="260" y="39"/>
                        <a:pt x="265" y="38"/>
                        <a:pt x="268" y="36"/>
                      </a:cubicBezTo>
                      <a:close/>
                      <a:moveTo>
                        <a:pt x="269" y="32"/>
                      </a:moveTo>
                      <a:cubicBezTo>
                        <a:pt x="271" y="31"/>
                        <a:pt x="274" y="29"/>
                        <a:pt x="274" y="25"/>
                      </a:cubicBezTo>
                      <a:cubicBezTo>
                        <a:pt x="261" y="22"/>
                        <a:pt x="246" y="30"/>
                        <a:pt x="244" y="38"/>
                      </a:cubicBezTo>
                      <a:cubicBezTo>
                        <a:pt x="240" y="50"/>
                        <a:pt x="247" y="63"/>
                        <a:pt x="258" y="61"/>
                      </a:cubicBezTo>
                      <a:cubicBezTo>
                        <a:pt x="263" y="60"/>
                        <a:pt x="267" y="54"/>
                        <a:pt x="263" y="50"/>
                      </a:cubicBezTo>
                      <a:cubicBezTo>
                        <a:pt x="260" y="47"/>
                        <a:pt x="257" y="50"/>
                        <a:pt x="253" y="51"/>
                      </a:cubicBezTo>
                      <a:cubicBezTo>
                        <a:pt x="249" y="41"/>
                        <a:pt x="257" y="31"/>
                        <a:pt x="269" y="32"/>
                      </a:cubicBezTo>
                      <a:close/>
                      <a:moveTo>
                        <a:pt x="278" y="684"/>
                      </a:moveTo>
                      <a:cubicBezTo>
                        <a:pt x="285" y="679"/>
                        <a:pt x="280" y="666"/>
                        <a:pt x="276" y="662"/>
                      </a:cubicBezTo>
                      <a:cubicBezTo>
                        <a:pt x="274" y="660"/>
                        <a:pt x="271" y="659"/>
                        <a:pt x="270" y="657"/>
                      </a:cubicBezTo>
                      <a:cubicBezTo>
                        <a:pt x="270" y="654"/>
                        <a:pt x="270" y="651"/>
                        <a:pt x="270" y="649"/>
                      </a:cubicBezTo>
                      <a:cubicBezTo>
                        <a:pt x="266" y="638"/>
                        <a:pt x="254" y="622"/>
                        <a:pt x="236" y="628"/>
                      </a:cubicBezTo>
                      <a:cubicBezTo>
                        <a:pt x="232" y="629"/>
                        <a:pt x="227" y="635"/>
                        <a:pt x="223" y="636"/>
                      </a:cubicBezTo>
                      <a:cubicBezTo>
                        <a:pt x="220" y="637"/>
                        <a:pt x="216" y="635"/>
                        <a:pt x="212" y="636"/>
                      </a:cubicBezTo>
                      <a:cubicBezTo>
                        <a:pt x="204" y="637"/>
                        <a:pt x="199" y="641"/>
                        <a:pt x="197" y="650"/>
                      </a:cubicBezTo>
                      <a:cubicBezTo>
                        <a:pt x="201" y="647"/>
                        <a:pt x="201" y="642"/>
                        <a:pt x="206" y="640"/>
                      </a:cubicBezTo>
                      <a:cubicBezTo>
                        <a:pt x="211" y="637"/>
                        <a:pt x="217" y="637"/>
                        <a:pt x="225" y="639"/>
                      </a:cubicBezTo>
                      <a:cubicBezTo>
                        <a:pt x="230" y="633"/>
                        <a:pt x="238" y="628"/>
                        <a:pt x="248" y="629"/>
                      </a:cubicBezTo>
                      <a:cubicBezTo>
                        <a:pt x="261" y="631"/>
                        <a:pt x="267" y="645"/>
                        <a:pt x="269" y="659"/>
                      </a:cubicBezTo>
                      <a:cubicBezTo>
                        <a:pt x="271" y="661"/>
                        <a:pt x="274" y="663"/>
                        <a:pt x="276" y="665"/>
                      </a:cubicBezTo>
                      <a:cubicBezTo>
                        <a:pt x="281" y="671"/>
                        <a:pt x="278" y="678"/>
                        <a:pt x="278" y="684"/>
                      </a:cubicBezTo>
                      <a:close/>
                      <a:moveTo>
                        <a:pt x="277" y="72"/>
                      </a:moveTo>
                      <a:cubicBezTo>
                        <a:pt x="287" y="69"/>
                        <a:pt x="293" y="54"/>
                        <a:pt x="286" y="43"/>
                      </a:cubicBezTo>
                      <a:lnTo>
                        <a:pt x="285" y="43"/>
                      </a:lnTo>
                      <a:cubicBezTo>
                        <a:pt x="283" y="46"/>
                        <a:pt x="286" y="47"/>
                        <a:pt x="286" y="50"/>
                      </a:cubicBezTo>
                      <a:cubicBezTo>
                        <a:pt x="288" y="60"/>
                        <a:pt x="280" y="68"/>
                        <a:pt x="272" y="70"/>
                      </a:cubicBezTo>
                      <a:cubicBezTo>
                        <a:pt x="273" y="88"/>
                        <a:pt x="261" y="99"/>
                        <a:pt x="245" y="96"/>
                      </a:cubicBezTo>
                      <a:cubicBezTo>
                        <a:pt x="237" y="95"/>
                        <a:pt x="233" y="89"/>
                        <a:pt x="228" y="84"/>
                      </a:cubicBezTo>
                      <a:cubicBezTo>
                        <a:pt x="224" y="85"/>
                        <a:pt x="221" y="86"/>
                        <a:pt x="218" y="85"/>
                      </a:cubicBezTo>
                      <a:cubicBezTo>
                        <a:pt x="211" y="84"/>
                        <a:pt x="209" y="78"/>
                        <a:pt x="205" y="75"/>
                      </a:cubicBezTo>
                      <a:cubicBezTo>
                        <a:pt x="205" y="84"/>
                        <a:pt x="215" y="90"/>
                        <a:pt x="226" y="87"/>
                      </a:cubicBezTo>
                      <a:cubicBezTo>
                        <a:pt x="229" y="90"/>
                        <a:pt x="231" y="93"/>
                        <a:pt x="233" y="95"/>
                      </a:cubicBezTo>
                      <a:cubicBezTo>
                        <a:pt x="251" y="108"/>
                        <a:pt x="278" y="93"/>
                        <a:pt x="277" y="72"/>
                      </a:cubicBezTo>
                      <a:close/>
                      <a:moveTo>
                        <a:pt x="291" y="683"/>
                      </a:moveTo>
                      <a:cubicBezTo>
                        <a:pt x="293" y="673"/>
                        <a:pt x="290" y="664"/>
                        <a:pt x="286" y="659"/>
                      </a:cubicBezTo>
                      <a:cubicBezTo>
                        <a:pt x="285" y="656"/>
                        <a:pt x="282" y="654"/>
                        <a:pt x="281" y="652"/>
                      </a:cubicBezTo>
                      <a:cubicBezTo>
                        <a:pt x="279" y="646"/>
                        <a:pt x="280" y="641"/>
                        <a:pt x="277" y="636"/>
                      </a:cubicBezTo>
                      <a:cubicBezTo>
                        <a:pt x="271" y="627"/>
                        <a:pt x="257" y="616"/>
                        <a:pt x="244" y="616"/>
                      </a:cubicBezTo>
                      <a:cubicBezTo>
                        <a:pt x="236" y="616"/>
                        <a:pt x="231" y="618"/>
                        <a:pt x="226" y="620"/>
                      </a:cubicBezTo>
                      <a:cubicBezTo>
                        <a:pt x="223" y="622"/>
                        <a:pt x="221" y="624"/>
                        <a:pt x="218" y="625"/>
                      </a:cubicBezTo>
                      <a:cubicBezTo>
                        <a:pt x="215" y="626"/>
                        <a:pt x="213" y="625"/>
                        <a:pt x="210" y="625"/>
                      </a:cubicBezTo>
                      <a:cubicBezTo>
                        <a:pt x="206" y="626"/>
                        <a:pt x="201" y="628"/>
                        <a:pt x="198" y="630"/>
                      </a:cubicBezTo>
                      <a:cubicBezTo>
                        <a:pt x="192" y="634"/>
                        <a:pt x="186" y="642"/>
                        <a:pt x="186" y="651"/>
                      </a:cubicBezTo>
                      <a:cubicBezTo>
                        <a:pt x="187" y="653"/>
                        <a:pt x="191" y="652"/>
                        <a:pt x="193" y="652"/>
                      </a:cubicBezTo>
                      <a:cubicBezTo>
                        <a:pt x="196" y="643"/>
                        <a:pt x="201" y="635"/>
                        <a:pt x="212" y="634"/>
                      </a:cubicBezTo>
                      <a:cubicBezTo>
                        <a:pt x="215" y="633"/>
                        <a:pt x="219" y="635"/>
                        <a:pt x="222" y="634"/>
                      </a:cubicBezTo>
                      <a:cubicBezTo>
                        <a:pt x="224" y="634"/>
                        <a:pt x="226" y="631"/>
                        <a:pt x="228" y="630"/>
                      </a:cubicBezTo>
                      <a:cubicBezTo>
                        <a:pt x="245" y="617"/>
                        <a:pt x="273" y="631"/>
                        <a:pt x="272" y="656"/>
                      </a:cubicBezTo>
                      <a:cubicBezTo>
                        <a:pt x="278" y="661"/>
                        <a:pt x="285" y="666"/>
                        <a:pt x="283" y="677"/>
                      </a:cubicBezTo>
                      <a:cubicBezTo>
                        <a:pt x="283" y="682"/>
                        <a:pt x="278" y="684"/>
                        <a:pt x="278" y="688"/>
                      </a:cubicBezTo>
                      <a:cubicBezTo>
                        <a:pt x="279" y="690"/>
                        <a:pt x="282" y="693"/>
                        <a:pt x="285" y="692"/>
                      </a:cubicBezTo>
                      <a:cubicBezTo>
                        <a:pt x="287" y="692"/>
                        <a:pt x="290" y="687"/>
                        <a:pt x="291" y="683"/>
                      </a:cubicBezTo>
                      <a:close/>
                      <a:moveTo>
                        <a:pt x="286" y="76"/>
                      </a:moveTo>
                      <a:cubicBezTo>
                        <a:pt x="297" y="69"/>
                        <a:pt x="304" y="46"/>
                        <a:pt x="293" y="35"/>
                      </a:cubicBezTo>
                      <a:lnTo>
                        <a:pt x="292" y="35"/>
                      </a:lnTo>
                      <a:cubicBezTo>
                        <a:pt x="290" y="35"/>
                        <a:pt x="288" y="37"/>
                        <a:pt x="287" y="39"/>
                      </a:cubicBezTo>
                      <a:cubicBezTo>
                        <a:pt x="296" y="51"/>
                        <a:pt x="289" y="69"/>
                        <a:pt x="278" y="74"/>
                      </a:cubicBezTo>
                      <a:cubicBezTo>
                        <a:pt x="277" y="88"/>
                        <a:pt x="269" y="98"/>
                        <a:pt x="258" y="101"/>
                      </a:cubicBezTo>
                      <a:cubicBezTo>
                        <a:pt x="248" y="104"/>
                        <a:pt x="236" y="100"/>
                        <a:pt x="229" y="95"/>
                      </a:cubicBezTo>
                      <a:cubicBezTo>
                        <a:pt x="227" y="93"/>
                        <a:pt x="227" y="90"/>
                        <a:pt x="225" y="89"/>
                      </a:cubicBezTo>
                      <a:cubicBezTo>
                        <a:pt x="223" y="89"/>
                        <a:pt x="220" y="90"/>
                        <a:pt x="218" y="90"/>
                      </a:cubicBezTo>
                      <a:cubicBezTo>
                        <a:pt x="208" y="89"/>
                        <a:pt x="203" y="80"/>
                        <a:pt x="200" y="72"/>
                      </a:cubicBezTo>
                      <a:cubicBezTo>
                        <a:pt x="198" y="72"/>
                        <a:pt x="196" y="72"/>
                        <a:pt x="195" y="73"/>
                      </a:cubicBezTo>
                      <a:cubicBezTo>
                        <a:pt x="194" y="77"/>
                        <a:pt x="196" y="81"/>
                        <a:pt x="199" y="85"/>
                      </a:cubicBezTo>
                      <a:cubicBezTo>
                        <a:pt x="201" y="88"/>
                        <a:pt x="206" y="92"/>
                        <a:pt x="208" y="94"/>
                      </a:cubicBezTo>
                      <a:cubicBezTo>
                        <a:pt x="212" y="96"/>
                        <a:pt x="217" y="97"/>
                        <a:pt x="222" y="96"/>
                      </a:cubicBezTo>
                      <a:cubicBezTo>
                        <a:pt x="228" y="102"/>
                        <a:pt x="234" y="108"/>
                        <a:pt x="244" y="109"/>
                      </a:cubicBezTo>
                      <a:cubicBezTo>
                        <a:pt x="266" y="112"/>
                        <a:pt x="284" y="96"/>
                        <a:pt x="286" y="76"/>
                      </a:cubicBezTo>
                      <a:close/>
                      <a:moveTo>
                        <a:pt x="303" y="677"/>
                      </a:moveTo>
                      <a:cubicBezTo>
                        <a:pt x="304" y="673"/>
                        <a:pt x="297" y="666"/>
                        <a:pt x="293" y="669"/>
                      </a:cubicBezTo>
                      <a:cubicBezTo>
                        <a:pt x="296" y="672"/>
                        <a:pt x="300" y="674"/>
                        <a:pt x="302" y="678"/>
                      </a:cubicBezTo>
                      <a:cubicBezTo>
                        <a:pt x="302" y="677"/>
                        <a:pt x="302" y="677"/>
                        <a:pt x="303" y="677"/>
                      </a:cubicBezTo>
                      <a:close/>
                      <a:moveTo>
                        <a:pt x="299" y="60"/>
                      </a:moveTo>
                      <a:cubicBezTo>
                        <a:pt x="304" y="62"/>
                        <a:pt x="309" y="57"/>
                        <a:pt x="308" y="52"/>
                      </a:cubicBezTo>
                      <a:cubicBezTo>
                        <a:pt x="305" y="54"/>
                        <a:pt x="302" y="57"/>
                        <a:pt x="299" y="60"/>
                      </a:cubicBezTo>
                      <a:close/>
                      <a:moveTo>
                        <a:pt x="313" y="683"/>
                      </a:moveTo>
                      <a:cubicBezTo>
                        <a:pt x="318" y="669"/>
                        <a:pt x="300" y="654"/>
                        <a:pt x="288" y="657"/>
                      </a:cubicBezTo>
                      <a:cubicBezTo>
                        <a:pt x="289" y="659"/>
                        <a:pt x="290" y="662"/>
                        <a:pt x="292" y="665"/>
                      </a:cubicBezTo>
                      <a:cubicBezTo>
                        <a:pt x="299" y="666"/>
                        <a:pt x="306" y="671"/>
                        <a:pt x="305" y="680"/>
                      </a:cubicBezTo>
                      <a:cubicBezTo>
                        <a:pt x="296" y="676"/>
                        <a:pt x="293" y="688"/>
                        <a:pt x="299" y="691"/>
                      </a:cubicBezTo>
                      <a:cubicBezTo>
                        <a:pt x="304" y="693"/>
                        <a:pt x="312" y="687"/>
                        <a:pt x="313" y="683"/>
                      </a:cubicBezTo>
                      <a:close/>
                      <a:moveTo>
                        <a:pt x="335" y="637"/>
                      </a:moveTo>
                      <a:lnTo>
                        <a:pt x="335" y="633"/>
                      </a:lnTo>
                      <a:cubicBezTo>
                        <a:pt x="331" y="629"/>
                        <a:pt x="326" y="633"/>
                        <a:pt x="323" y="636"/>
                      </a:cubicBezTo>
                      <a:cubicBezTo>
                        <a:pt x="312" y="632"/>
                        <a:pt x="311" y="646"/>
                        <a:pt x="301" y="642"/>
                      </a:cubicBezTo>
                      <a:cubicBezTo>
                        <a:pt x="299" y="640"/>
                        <a:pt x="297" y="635"/>
                        <a:pt x="301" y="634"/>
                      </a:cubicBezTo>
                      <a:cubicBezTo>
                        <a:pt x="303" y="637"/>
                        <a:pt x="308" y="637"/>
                        <a:pt x="309" y="633"/>
                      </a:cubicBezTo>
                      <a:cubicBezTo>
                        <a:pt x="310" y="626"/>
                        <a:pt x="300" y="625"/>
                        <a:pt x="295" y="630"/>
                      </a:cubicBezTo>
                      <a:cubicBezTo>
                        <a:pt x="290" y="628"/>
                        <a:pt x="288" y="623"/>
                        <a:pt x="282" y="622"/>
                      </a:cubicBezTo>
                      <a:cubicBezTo>
                        <a:pt x="280" y="628"/>
                        <a:pt x="288" y="629"/>
                        <a:pt x="290" y="635"/>
                      </a:cubicBezTo>
                      <a:cubicBezTo>
                        <a:pt x="291" y="636"/>
                        <a:pt x="291" y="638"/>
                        <a:pt x="291" y="640"/>
                      </a:cubicBezTo>
                      <a:cubicBezTo>
                        <a:pt x="293" y="643"/>
                        <a:pt x="296" y="646"/>
                        <a:pt x="298" y="648"/>
                      </a:cubicBezTo>
                      <a:cubicBezTo>
                        <a:pt x="301" y="648"/>
                        <a:pt x="304" y="648"/>
                        <a:pt x="307" y="649"/>
                      </a:cubicBezTo>
                      <a:cubicBezTo>
                        <a:pt x="307" y="654"/>
                        <a:pt x="311" y="660"/>
                        <a:pt x="316" y="660"/>
                      </a:cubicBezTo>
                      <a:cubicBezTo>
                        <a:pt x="322" y="660"/>
                        <a:pt x="324" y="654"/>
                        <a:pt x="320" y="651"/>
                      </a:cubicBezTo>
                      <a:cubicBezTo>
                        <a:pt x="317" y="651"/>
                        <a:pt x="317" y="653"/>
                        <a:pt x="315" y="654"/>
                      </a:cubicBezTo>
                      <a:cubicBezTo>
                        <a:pt x="305" y="645"/>
                        <a:pt x="328" y="636"/>
                        <a:pt x="330" y="648"/>
                      </a:cubicBezTo>
                      <a:cubicBezTo>
                        <a:pt x="332" y="648"/>
                        <a:pt x="334" y="648"/>
                        <a:pt x="335" y="647"/>
                      </a:cubicBezTo>
                      <a:cubicBezTo>
                        <a:pt x="335" y="643"/>
                        <a:pt x="330" y="641"/>
                        <a:pt x="331" y="638"/>
                      </a:cubicBezTo>
                      <a:cubicBezTo>
                        <a:pt x="333" y="639"/>
                        <a:pt x="334" y="638"/>
                        <a:pt x="335" y="637"/>
                      </a:cubicBezTo>
                      <a:close/>
                      <a:moveTo>
                        <a:pt x="338" y="690"/>
                      </a:moveTo>
                      <a:cubicBezTo>
                        <a:pt x="332" y="688"/>
                        <a:pt x="331" y="698"/>
                        <a:pt x="324" y="694"/>
                      </a:cubicBezTo>
                      <a:cubicBezTo>
                        <a:pt x="324" y="688"/>
                        <a:pt x="320" y="687"/>
                        <a:pt x="316" y="690"/>
                      </a:cubicBezTo>
                      <a:cubicBezTo>
                        <a:pt x="313" y="698"/>
                        <a:pt x="323" y="702"/>
                        <a:pt x="329" y="701"/>
                      </a:cubicBezTo>
                      <a:cubicBezTo>
                        <a:pt x="335" y="700"/>
                        <a:pt x="338" y="694"/>
                        <a:pt x="338" y="690"/>
                      </a:cubicBezTo>
                      <a:close/>
                      <a:moveTo>
                        <a:pt x="337" y="88"/>
                      </a:moveTo>
                      <a:cubicBezTo>
                        <a:pt x="339" y="86"/>
                        <a:pt x="343" y="79"/>
                        <a:pt x="337" y="79"/>
                      </a:cubicBezTo>
                      <a:cubicBezTo>
                        <a:pt x="333" y="78"/>
                        <a:pt x="331" y="86"/>
                        <a:pt x="324" y="86"/>
                      </a:cubicBezTo>
                      <a:cubicBezTo>
                        <a:pt x="319" y="86"/>
                        <a:pt x="314" y="85"/>
                        <a:pt x="316" y="78"/>
                      </a:cubicBezTo>
                      <a:cubicBezTo>
                        <a:pt x="318" y="79"/>
                        <a:pt x="320" y="80"/>
                        <a:pt x="323" y="78"/>
                      </a:cubicBezTo>
                      <a:cubicBezTo>
                        <a:pt x="326" y="75"/>
                        <a:pt x="323" y="70"/>
                        <a:pt x="320" y="70"/>
                      </a:cubicBezTo>
                      <a:cubicBezTo>
                        <a:pt x="314" y="68"/>
                        <a:pt x="309" y="75"/>
                        <a:pt x="307" y="79"/>
                      </a:cubicBezTo>
                      <a:cubicBezTo>
                        <a:pt x="295" y="77"/>
                        <a:pt x="293" y="86"/>
                        <a:pt x="291" y="94"/>
                      </a:cubicBezTo>
                      <a:cubicBezTo>
                        <a:pt x="287" y="96"/>
                        <a:pt x="284" y="100"/>
                        <a:pt x="283" y="105"/>
                      </a:cubicBezTo>
                      <a:cubicBezTo>
                        <a:pt x="288" y="107"/>
                        <a:pt x="289" y="100"/>
                        <a:pt x="294" y="100"/>
                      </a:cubicBezTo>
                      <a:cubicBezTo>
                        <a:pt x="296" y="100"/>
                        <a:pt x="299" y="103"/>
                        <a:pt x="302" y="104"/>
                      </a:cubicBezTo>
                      <a:cubicBezTo>
                        <a:pt x="312" y="105"/>
                        <a:pt x="316" y="97"/>
                        <a:pt x="309" y="92"/>
                      </a:cubicBezTo>
                      <a:cubicBezTo>
                        <a:pt x="306" y="92"/>
                        <a:pt x="305" y="95"/>
                        <a:pt x="303" y="96"/>
                      </a:cubicBezTo>
                      <a:cubicBezTo>
                        <a:pt x="296" y="93"/>
                        <a:pt x="301" y="86"/>
                        <a:pt x="306" y="86"/>
                      </a:cubicBezTo>
                      <a:cubicBezTo>
                        <a:pt x="312" y="86"/>
                        <a:pt x="316" y="95"/>
                        <a:pt x="323" y="94"/>
                      </a:cubicBezTo>
                      <a:cubicBezTo>
                        <a:pt x="325" y="98"/>
                        <a:pt x="331" y="104"/>
                        <a:pt x="337" y="100"/>
                      </a:cubicBezTo>
                      <a:cubicBezTo>
                        <a:pt x="338" y="97"/>
                        <a:pt x="337" y="93"/>
                        <a:pt x="335" y="93"/>
                      </a:cubicBezTo>
                      <a:cubicBezTo>
                        <a:pt x="333" y="92"/>
                        <a:pt x="332" y="96"/>
                        <a:pt x="330" y="93"/>
                      </a:cubicBezTo>
                      <a:cubicBezTo>
                        <a:pt x="331" y="90"/>
                        <a:pt x="335" y="90"/>
                        <a:pt x="337" y="88"/>
                      </a:cubicBezTo>
                      <a:close/>
                      <a:moveTo>
                        <a:pt x="327" y="36"/>
                      </a:moveTo>
                      <a:cubicBezTo>
                        <a:pt x="332" y="34"/>
                        <a:pt x="335" y="41"/>
                        <a:pt x="339" y="40"/>
                      </a:cubicBezTo>
                      <a:cubicBezTo>
                        <a:pt x="338" y="31"/>
                        <a:pt x="326" y="26"/>
                        <a:pt x="318" y="32"/>
                      </a:cubicBezTo>
                      <a:cubicBezTo>
                        <a:pt x="317" y="34"/>
                        <a:pt x="315" y="37"/>
                        <a:pt x="315" y="39"/>
                      </a:cubicBezTo>
                      <a:cubicBezTo>
                        <a:pt x="307" y="32"/>
                        <a:pt x="296" y="43"/>
                        <a:pt x="304" y="49"/>
                      </a:cubicBezTo>
                      <a:cubicBezTo>
                        <a:pt x="306" y="49"/>
                        <a:pt x="310" y="48"/>
                        <a:pt x="312" y="49"/>
                      </a:cubicBezTo>
                      <a:cubicBezTo>
                        <a:pt x="313" y="63"/>
                        <a:pt x="297" y="60"/>
                        <a:pt x="295" y="70"/>
                      </a:cubicBezTo>
                      <a:cubicBezTo>
                        <a:pt x="311" y="75"/>
                        <a:pt x="327" y="52"/>
                        <a:pt x="316" y="39"/>
                      </a:cubicBezTo>
                      <a:cubicBezTo>
                        <a:pt x="319" y="39"/>
                        <a:pt x="320" y="40"/>
                        <a:pt x="322" y="40"/>
                      </a:cubicBezTo>
                      <a:cubicBezTo>
                        <a:pt x="325" y="39"/>
                        <a:pt x="324" y="36"/>
                        <a:pt x="327" y="36"/>
                      </a:cubicBezTo>
                      <a:close/>
                      <a:moveTo>
                        <a:pt x="330" y="687"/>
                      </a:moveTo>
                      <a:cubicBezTo>
                        <a:pt x="335" y="689"/>
                        <a:pt x="341" y="687"/>
                        <a:pt x="340" y="681"/>
                      </a:cubicBezTo>
                      <a:cubicBezTo>
                        <a:pt x="335" y="677"/>
                        <a:pt x="330" y="683"/>
                        <a:pt x="330" y="687"/>
                      </a:cubicBezTo>
                      <a:close/>
                      <a:moveTo>
                        <a:pt x="340" y="657"/>
                      </a:moveTo>
                      <a:cubicBezTo>
                        <a:pt x="341" y="656"/>
                        <a:pt x="342" y="653"/>
                        <a:pt x="341" y="651"/>
                      </a:cubicBezTo>
                      <a:cubicBezTo>
                        <a:pt x="339" y="650"/>
                        <a:pt x="334" y="649"/>
                        <a:pt x="332" y="651"/>
                      </a:cubicBezTo>
                      <a:cubicBezTo>
                        <a:pt x="332" y="656"/>
                        <a:pt x="335" y="657"/>
                        <a:pt x="340" y="657"/>
                      </a:cubicBezTo>
                      <a:close/>
                      <a:moveTo>
                        <a:pt x="342" y="78"/>
                      </a:moveTo>
                      <a:cubicBezTo>
                        <a:pt x="343" y="77"/>
                        <a:pt x="343" y="74"/>
                        <a:pt x="342" y="72"/>
                      </a:cubicBezTo>
                      <a:cubicBezTo>
                        <a:pt x="339" y="70"/>
                        <a:pt x="334" y="70"/>
                        <a:pt x="333" y="75"/>
                      </a:cubicBezTo>
                      <a:cubicBezTo>
                        <a:pt x="335" y="77"/>
                        <a:pt x="338" y="79"/>
                        <a:pt x="342" y="78"/>
                      </a:cubicBezTo>
                      <a:close/>
                      <a:moveTo>
                        <a:pt x="349" y="672"/>
                      </a:moveTo>
                      <a:cubicBezTo>
                        <a:pt x="348" y="670"/>
                        <a:pt x="346" y="668"/>
                        <a:pt x="344" y="665"/>
                      </a:cubicBezTo>
                      <a:cubicBezTo>
                        <a:pt x="343" y="664"/>
                        <a:pt x="343" y="661"/>
                        <a:pt x="342" y="661"/>
                      </a:cubicBezTo>
                      <a:cubicBezTo>
                        <a:pt x="334" y="655"/>
                        <a:pt x="327" y="666"/>
                        <a:pt x="320" y="667"/>
                      </a:cubicBezTo>
                      <a:cubicBezTo>
                        <a:pt x="322" y="674"/>
                        <a:pt x="325" y="672"/>
                        <a:pt x="331" y="675"/>
                      </a:cubicBezTo>
                      <a:cubicBezTo>
                        <a:pt x="332" y="676"/>
                        <a:pt x="332" y="677"/>
                        <a:pt x="333" y="677"/>
                      </a:cubicBezTo>
                      <a:cubicBezTo>
                        <a:pt x="338" y="680"/>
                        <a:pt x="345" y="677"/>
                        <a:pt x="343" y="672"/>
                      </a:cubicBezTo>
                      <a:cubicBezTo>
                        <a:pt x="342" y="668"/>
                        <a:pt x="337" y="671"/>
                        <a:pt x="335" y="672"/>
                      </a:cubicBezTo>
                      <a:cubicBezTo>
                        <a:pt x="336" y="669"/>
                        <a:pt x="340" y="667"/>
                        <a:pt x="343" y="669"/>
                      </a:cubicBezTo>
                      <a:cubicBezTo>
                        <a:pt x="345" y="670"/>
                        <a:pt x="345" y="673"/>
                        <a:pt x="346" y="674"/>
                      </a:cubicBezTo>
                      <a:cubicBezTo>
                        <a:pt x="347" y="674"/>
                        <a:pt x="349" y="674"/>
                        <a:pt x="349" y="672"/>
                      </a:cubicBezTo>
                      <a:close/>
                      <a:moveTo>
                        <a:pt x="354" y="57"/>
                      </a:moveTo>
                      <a:cubicBezTo>
                        <a:pt x="353" y="56"/>
                        <a:pt x="351" y="55"/>
                        <a:pt x="350" y="55"/>
                      </a:cubicBezTo>
                      <a:cubicBezTo>
                        <a:pt x="348" y="57"/>
                        <a:pt x="345" y="63"/>
                        <a:pt x="339" y="62"/>
                      </a:cubicBezTo>
                      <a:cubicBezTo>
                        <a:pt x="338" y="61"/>
                        <a:pt x="337" y="60"/>
                        <a:pt x="337" y="58"/>
                      </a:cubicBezTo>
                      <a:cubicBezTo>
                        <a:pt x="337" y="56"/>
                        <a:pt x="338" y="56"/>
                        <a:pt x="339" y="55"/>
                      </a:cubicBezTo>
                      <a:cubicBezTo>
                        <a:pt x="339" y="57"/>
                        <a:pt x="338" y="57"/>
                        <a:pt x="339" y="58"/>
                      </a:cubicBezTo>
                      <a:cubicBezTo>
                        <a:pt x="347" y="66"/>
                        <a:pt x="350" y="46"/>
                        <a:pt x="338" y="49"/>
                      </a:cubicBezTo>
                      <a:cubicBezTo>
                        <a:pt x="339" y="48"/>
                        <a:pt x="342" y="49"/>
                        <a:pt x="342" y="47"/>
                      </a:cubicBezTo>
                      <a:cubicBezTo>
                        <a:pt x="344" y="41"/>
                        <a:pt x="328" y="38"/>
                        <a:pt x="332" y="47"/>
                      </a:cubicBezTo>
                      <a:cubicBezTo>
                        <a:pt x="333" y="48"/>
                        <a:pt x="335" y="49"/>
                        <a:pt x="335" y="51"/>
                      </a:cubicBezTo>
                      <a:cubicBezTo>
                        <a:pt x="332" y="56"/>
                        <a:pt x="323" y="55"/>
                        <a:pt x="324" y="62"/>
                      </a:cubicBezTo>
                      <a:cubicBezTo>
                        <a:pt x="330" y="65"/>
                        <a:pt x="336" y="70"/>
                        <a:pt x="343" y="70"/>
                      </a:cubicBezTo>
                      <a:cubicBezTo>
                        <a:pt x="345" y="64"/>
                        <a:pt x="350" y="61"/>
                        <a:pt x="354" y="57"/>
                      </a:cubicBezTo>
                      <a:close/>
                      <a:moveTo>
                        <a:pt x="352" y="682"/>
                      </a:moveTo>
                      <a:cubicBezTo>
                        <a:pt x="353" y="679"/>
                        <a:pt x="355" y="678"/>
                        <a:pt x="355" y="675"/>
                      </a:cubicBezTo>
                      <a:cubicBezTo>
                        <a:pt x="341" y="671"/>
                        <a:pt x="342" y="691"/>
                        <a:pt x="337" y="699"/>
                      </a:cubicBezTo>
                      <a:cubicBezTo>
                        <a:pt x="342" y="701"/>
                        <a:pt x="347" y="699"/>
                        <a:pt x="350" y="696"/>
                      </a:cubicBezTo>
                      <a:cubicBezTo>
                        <a:pt x="352" y="696"/>
                        <a:pt x="355" y="697"/>
                        <a:pt x="356" y="695"/>
                      </a:cubicBezTo>
                      <a:cubicBezTo>
                        <a:pt x="355" y="691"/>
                        <a:pt x="353" y="688"/>
                        <a:pt x="352" y="685"/>
                      </a:cubicBezTo>
                      <a:cubicBezTo>
                        <a:pt x="347" y="685"/>
                        <a:pt x="349" y="689"/>
                        <a:pt x="349" y="692"/>
                      </a:cubicBezTo>
                      <a:cubicBezTo>
                        <a:pt x="344" y="690"/>
                        <a:pt x="347" y="681"/>
                        <a:pt x="352" y="682"/>
                      </a:cubicBezTo>
                      <a:close/>
                      <a:moveTo>
                        <a:pt x="354" y="655"/>
                      </a:moveTo>
                      <a:cubicBezTo>
                        <a:pt x="366" y="655"/>
                        <a:pt x="359" y="641"/>
                        <a:pt x="352" y="640"/>
                      </a:cubicBezTo>
                      <a:cubicBezTo>
                        <a:pt x="352" y="635"/>
                        <a:pt x="347" y="632"/>
                        <a:pt x="343" y="634"/>
                      </a:cubicBezTo>
                      <a:cubicBezTo>
                        <a:pt x="347" y="640"/>
                        <a:pt x="342" y="649"/>
                        <a:pt x="343" y="657"/>
                      </a:cubicBezTo>
                      <a:cubicBezTo>
                        <a:pt x="344" y="664"/>
                        <a:pt x="347" y="668"/>
                        <a:pt x="354" y="670"/>
                      </a:cubicBezTo>
                      <a:cubicBezTo>
                        <a:pt x="352" y="667"/>
                        <a:pt x="353" y="662"/>
                        <a:pt x="354" y="659"/>
                      </a:cubicBezTo>
                      <a:cubicBezTo>
                        <a:pt x="351" y="658"/>
                        <a:pt x="345" y="649"/>
                        <a:pt x="354" y="648"/>
                      </a:cubicBezTo>
                      <a:cubicBezTo>
                        <a:pt x="354" y="650"/>
                        <a:pt x="352" y="650"/>
                        <a:pt x="352" y="653"/>
                      </a:cubicBezTo>
                      <a:cubicBezTo>
                        <a:pt x="353" y="653"/>
                        <a:pt x="353" y="655"/>
                        <a:pt x="354" y="655"/>
                      </a:cubicBezTo>
                      <a:close/>
                      <a:moveTo>
                        <a:pt x="360" y="55"/>
                      </a:moveTo>
                      <a:cubicBezTo>
                        <a:pt x="360" y="52"/>
                        <a:pt x="358" y="49"/>
                        <a:pt x="357" y="47"/>
                      </a:cubicBezTo>
                      <a:cubicBezTo>
                        <a:pt x="349" y="49"/>
                        <a:pt x="347" y="37"/>
                        <a:pt x="354" y="39"/>
                      </a:cubicBezTo>
                      <a:cubicBezTo>
                        <a:pt x="354" y="40"/>
                        <a:pt x="352" y="40"/>
                        <a:pt x="351" y="41"/>
                      </a:cubicBezTo>
                      <a:cubicBezTo>
                        <a:pt x="351" y="45"/>
                        <a:pt x="354" y="45"/>
                        <a:pt x="358" y="45"/>
                      </a:cubicBezTo>
                      <a:cubicBezTo>
                        <a:pt x="365" y="41"/>
                        <a:pt x="361" y="28"/>
                        <a:pt x="351" y="32"/>
                      </a:cubicBezTo>
                      <a:cubicBezTo>
                        <a:pt x="349" y="30"/>
                        <a:pt x="340" y="26"/>
                        <a:pt x="337" y="31"/>
                      </a:cubicBezTo>
                      <a:cubicBezTo>
                        <a:pt x="345" y="38"/>
                        <a:pt x="344" y="58"/>
                        <a:pt x="360" y="55"/>
                      </a:cubicBezTo>
                      <a:close/>
                      <a:moveTo>
                        <a:pt x="359" y="83"/>
                      </a:moveTo>
                      <a:cubicBezTo>
                        <a:pt x="351" y="82"/>
                        <a:pt x="355" y="72"/>
                        <a:pt x="362" y="73"/>
                      </a:cubicBezTo>
                      <a:cubicBezTo>
                        <a:pt x="361" y="68"/>
                        <a:pt x="358" y="65"/>
                        <a:pt x="357" y="58"/>
                      </a:cubicBezTo>
                      <a:cubicBezTo>
                        <a:pt x="350" y="61"/>
                        <a:pt x="345" y="66"/>
                        <a:pt x="345" y="74"/>
                      </a:cubicBezTo>
                      <a:cubicBezTo>
                        <a:pt x="344" y="81"/>
                        <a:pt x="349" y="89"/>
                        <a:pt x="346" y="96"/>
                      </a:cubicBezTo>
                      <a:cubicBezTo>
                        <a:pt x="351" y="98"/>
                        <a:pt x="355" y="94"/>
                        <a:pt x="358" y="91"/>
                      </a:cubicBezTo>
                      <a:cubicBezTo>
                        <a:pt x="370" y="91"/>
                        <a:pt x="366" y="69"/>
                        <a:pt x="357" y="78"/>
                      </a:cubicBezTo>
                      <a:cubicBezTo>
                        <a:pt x="356" y="80"/>
                        <a:pt x="359" y="80"/>
                        <a:pt x="359" y="83"/>
                      </a:cubicBezTo>
                      <a:close/>
                      <a:moveTo>
                        <a:pt x="371" y="672"/>
                      </a:moveTo>
                      <a:cubicBezTo>
                        <a:pt x="381" y="667"/>
                        <a:pt x="371" y="654"/>
                        <a:pt x="365" y="651"/>
                      </a:cubicBezTo>
                      <a:cubicBezTo>
                        <a:pt x="358" y="654"/>
                        <a:pt x="350" y="669"/>
                        <a:pt x="361" y="673"/>
                      </a:cubicBezTo>
                      <a:cubicBezTo>
                        <a:pt x="364" y="672"/>
                        <a:pt x="367" y="672"/>
                        <a:pt x="369" y="670"/>
                      </a:cubicBezTo>
                      <a:cubicBezTo>
                        <a:pt x="369" y="667"/>
                        <a:pt x="368" y="666"/>
                        <a:pt x="367" y="665"/>
                      </a:cubicBezTo>
                      <a:cubicBezTo>
                        <a:pt x="364" y="664"/>
                        <a:pt x="363" y="667"/>
                        <a:pt x="362" y="665"/>
                      </a:cubicBezTo>
                      <a:cubicBezTo>
                        <a:pt x="366" y="658"/>
                        <a:pt x="373" y="666"/>
                        <a:pt x="371" y="672"/>
                      </a:cubicBezTo>
                      <a:close/>
                      <a:moveTo>
                        <a:pt x="369" y="647"/>
                      </a:moveTo>
                      <a:cubicBezTo>
                        <a:pt x="370" y="644"/>
                        <a:pt x="372" y="642"/>
                        <a:pt x="374" y="639"/>
                      </a:cubicBezTo>
                      <a:cubicBezTo>
                        <a:pt x="371" y="634"/>
                        <a:pt x="359" y="631"/>
                        <a:pt x="356" y="639"/>
                      </a:cubicBezTo>
                      <a:cubicBezTo>
                        <a:pt x="359" y="642"/>
                        <a:pt x="362" y="644"/>
                        <a:pt x="363" y="648"/>
                      </a:cubicBezTo>
                      <a:cubicBezTo>
                        <a:pt x="366" y="648"/>
                        <a:pt x="365" y="645"/>
                        <a:pt x="369" y="647"/>
                      </a:cubicBezTo>
                      <a:close/>
                      <a:moveTo>
                        <a:pt x="369" y="98"/>
                      </a:moveTo>
                      <a:cubicBezTo>
                        <a:pt x="372" y="96"/>
                        <a:pt x="376" y="96"/>
                        <a:pt x="377" y="93"/>
                      </a:cubicBezTo>
                      <a:cubicBezTo>
                        <a:pt x="374" y="90"/>
                        <a:pt x="369" y="87"/>
                        <a:pt x="370" y="79"/>
                      </a:cubicBezTo>
                      <a:cubicBezTo>
                        <a:pt x="369" y="79"/>
                        <a:pt x="369" y="79"/>
                        <a:pt x="369" y="79"/>
                      </a:cubicBezTo>
                      <a:cubicBezTo>
                        <a:pt x="368" y="86"/>
                        <a:pt x="365" y="89"/>
                        <a:pt x="361" y="93"/>
                      </a:cubicBezTo>
                      <a:cubicBezTo>
                        <a:pt x="363" y="95"/>
                        <a:pt x="366" y="96"/>
                        <a:pt x="369" y="98"/>
                      </a:cubicBezTo>
                      <a:close/>
                      <a:moveTo>
                        <a:pt x="365" y="699"/>
                      </a:moveTo>
                      <a:cubicBezTo>
                        <a:pt x="370" y="699"/>
                        <a:pt x="376" y="687"/>
                        <a:pt x="375" y="682"/>
                      </a:cubicBezTo>
                      <a:cubicBezTo>
                        <a:pt x="374" y="669"/>
                        <a:pt x="355" y="676"/>
                        <a:pt x="364" y="683"/>
                      </a:cubicBezTo>
                      <a:cubicBezTo>
                        <a:pt x="365" y="685"/>
                        <a:pt x="367" y="681"/>
                        <a:pt x="368" y="683"/>
                      </a:cubicBezTo>
                      <a:cubicBezTo>
                        <a:pt x="363" y="689"/>
                        <a:pt x="358" y="682"/>
                        <a:pt x="358" y="677"/>
                      </a:cubicBezTo>
                      <a:cubicBezTo>
                        <a:pt x="349" y="680"/>
                        <a:pt x="360" y="699"/>
                        <a:pt x="365" y="699"/>
                      </a:cubicBezTo>
                      <a:close/>
                      <a:moveTo>
                        <a:pt x="376" y="54"/>
                      </a:moveTo>
                      <a:cubicBezTo>
                        <a:pt x="386" y="50"/>
                        <a:pt x="377" y="35"/>
                        <a:pt x="370" y="33"/>
                      </a:cubicBezTo>
                      <a:cubicBezTo>
                        <a:pt x="366" y="37"/>
                        <a:pt x="356" y="43"/>
                        <a:pt x="361" y="51"/>
                      </a:cubicBezTo>
                      <a:cubicBezTo>
                        <a:pt x="366" y="60"/>
                        <a:pt x="382" y="48"/>
                        <a:pt x="370" y="44"/>
                      </a:cubicBezTo>
                      <a:cubicBezTo>
                        <a:pt x="368" y="45"/>
                        <a:pt x="368" y="47"/>
                        <a:pt x="367" y="48"/>
                      </a:cubicBezTo>
                      <a:cubicBezTo>
                        <a:pt x="366" y="48"/>
                        <a:pt x="366" y="47"/>
                        <a:pt x="365" y="46"/>
                      </a:cubicBezTo>
                      <a:cubicBezTo>
                        <a:pt x="369" y="40"/>
                        <a:pt x="379" y="45"/>
                        <a:pt x="376" y="54"/>
                      </a:cubicBezTo>
                      <a:close/>
                      <a:moveTo>
                        <a:pt x="380" y="64"/>
                      </a:moveTo>
                      <a:cubicBezTo>
                        <a:pt x="382" y="50"/>
                        <a:pt x="362" y="57"/>
                        <a:pt x="370" y="66"/>
                      </a:cubicBezTo>
                      <a:cubicBezTo>
                        <a:pt x="372" y="66"/>
                        <a:pt x="374" y="63"/>
                        <a:pt x="375" y="64"/>
                      </a:cubicBezTo>
                      <a:cubicBezTo>
                        <a:pt x="374" y="67"/>
                        <a:pt x="372" y="68"/>
                        <a:pt x="369" y="68"/>
                      </a:cubicBezTo>
                      <a:cubicBezTo>
                        <a:pt x="365" y="67"/>
                        <a:pt x="366" y="60"/>
                        <a:pt x="366" y="57"/>
                      </a:cubicBezTo>
                      <a:cubicBezTo>
                        <a:pt x="354" y="58"/>
                        <a:pt x="364" y="75"/>
                        <a:pt x="371" y="77"/>
                      </a:cubicBezTo>
                      <a:cubicBezTo>
                        <a:pt x="375" y="74"/>
                        <a:pt x="380" y="70"/>
                        <a:pt x="380" y="64"/>
                      </a:cubicBezTo>
                      <a:close/>
                      <a:moveTo>
                        <a:pt x="389" y="657"/>
                      </a:moveTo>
                      <a:cubicBezTo>
                        <a:pt x="390" y="650"/>
                        <a:pt x="387" y="642"/>
                        <a:pt x="390" y="636"/>
                      </a:cubicBezTo>
                      <a:cubicBezTo>
                        <a:pt x="385" y="632"/>
                        <a:pt x="380" y="638"/>
                        <a:pt x="378" y="640"/>
                      </a:cubicBezTo>
                      <a:cubicBezTo>
                        <a:pt x="376" y="642"/>
                        <a:pt x="373" y="643"/>
                        <a:pt x="372" y="644"/>
                      </a:cubicBezTo>
                      <a:cubicBezTo>
                        <a:pt x="368" y="651"/>
                        <a:pt x="374" y="657"/>
                        <a:pt x="378" y="652"/>
                      </a:cubicBezTo>
                      <a:cubicBezTo>
                        <a:pt x="379" y="650"/>
                        <a:pt x="376" y="649"/>
                        <a:pt x="377" y="648"/>
                      </a:cubicBezTo>
                      <a:cubicBezTo>
                        <a:pt x="384" y="649"/>
                        <a:pt x="378" y="656"/>
                        <a:pt x="375" y="657"/>
                      </a:cubicBezTo>
                      <a:cubicBezTo>
                        <a:pt x="376" y="661"/>
                        <a:pt x="378" y="666"/>
                        <a:pt x="376" y="671"/>
                      </a:cubicBezTo>
                      <a:cubicBezTo>
                        <a:pt x="382" y="670"/>
                        <a:pt x="388" y="664"/>
                        <a:pt x="389" y="657"/>
                      </a:cubicBezTo>
                      <a:close/>
                      <a:moveTo>
                        <a:pt x="392" y="96"/>
                      </a:moveTo>
                      <a:cubicBezTo>
                        <a:pt x="390" y="84"/>
                        <a:pt x="398" y="63"/>
                        <a:pt x="383" y="59"/>
                      </a:cubicBezTo>
                      <a:cubicBezTo>
                        <a:pt x="383" y="66"/>
                        <a:pt x="380" y="70"/>
                        <a:pt x="378" y="74"/>
                      </a:cubicBezTo>
                      <a:cubicBezTo>
                        <a:pt x="383" y="74"/>
                        <a:pt x="386" y="83"/>
                        <a:pt x="380" y="83"/>
                      </a:cubicBezTo>
                      <a:cubicBezTo>
                        <a:pt x="380" y="81"/>
                        <a:pt x="382" y="82"/>
                        <a:pt x="382" y="79"/>
                      </a:cubicBezTo>
                      <a:cubicBezTo>
                        <a:pt x="381" y="79"/>
                        <a:pt x="381" y="78"/>
                        <a:pt x="381" y="78"/>
                      </a:cubicBezTo>
                      <a:cubicBezTo>
                        <a:pt x="375" y="74"/>
                        <a:pt x="370" y="81"/>
                        <a:pt x="373" y="87"/>
                      </a:cubicBezTo>
                      <a:cubicBezTo>
                        <a:pt x="374" y="89"/>
                        <a:pt x="378" y="89"/>
                        <a:pt x="382" y="92"/>
                      </a:cubicBezTo>
                      <a:cubicBezTo>
                        <a:pt x="383" y="93"/>
                        <a:pt x="383" y="95"/>
                        <a:pt x="384" y="96"/>
                      </a:cubicBezTo>
                      <a:cubicBezTo>
                        <a:pt x="386" y="97"/>
                        <a:pt x="391" y="97"/>
                        <a:pt x="392" y="96"/>
                      </a:cubicBezTo>
                      <a:close/>
                      <a:moveTo>
                        <a:pt x="385" y="697"/>
                      </a:moveTo>
                      <a:cubicBezTo>
                        <a:pt x="388" y="698"/>
                        <a:pt x="392" y="700"/>
                        <a:pt x="396" y="699"/>
                      </a:cubicBezTo>
                      <a:cubicBezTo>
                        <a:pt x="391" y="689"/>
                        <a:pt x="387" y="674"/>
                        <a:pt x="375" y="675"/>
                      </a:cubicBezTo>
                      <a:cubicBezTo>
                        <a:pt x="376" y="678"/>
                        <a:pt x="377" y="680"/>
                        <a:pt x="377" y="683"/>
                      </a:cubicBezTo>
                      <a:cubicBezTo>
                        <a:pt x="381" y="684"/>
                        <a:pt x="386" y="685"/>
                        <a:pt x="384" y="690"/>
                      </a:cubicBezTo>
                      <a:cubicBezTo>
                        <a:pt x="381" y="689"/>
                        <a:pt x="382" y="686"/>
                        <a:pt x="379" y="686"/>
                      </a:cubicBezTo>
                      <a:cubicBezTo>
                        <a:pt x="377" y="686"/>
                        <a:pt x="373" y="690"/>
                        <a:pt x="374" y="694"/>
                      </a:cubicBezTo>
                      <a:cubicBezTo>
                        <a:pt x="374" y="699"/>
                        <a:pt x="380" y="699"/>
                        <a:pt x="385" y="697"/>
                      </a:cubicBezTo>
                      <a:close/>
                      <a:moveTo>
                        <a:pt x="400" y="29"/>
                      </a:moveTo>
                      <a:cubicBezTo>
                        <a:pt x="395" y="27"/>
                        <a:pt x="391" y="31"/>
                        <a:pt x="388" y="33"/>
                      </a:cubicBezTo>
                      <a:cubicBezTo>
                        <a:pt x="384" y="30"/>
                        <a:pt x="379" y="33"/>
                        <a:pt x="378" y="37"/>
                      </a:cubicBezTo>
                      <a:cubicBezTo>
                        <a:pt x="381" y="39"/>
                        <a:pt x="381" y="45"/>
                        <a:pt x="385" y="47"/>
                      </a:cubicBezTo>
                      <a:cubicBezTo>
                        <a:pt x="386" y="46"/>
                        <a:pt x="388" y="45"/>
                        <a:pt x="389" y="44"/>
                      </a:cubicBezTo>
                      <a:cubicBezTo>
                        <a:pt x="389" y="42"/>
                        <a:pt x="389" y="41"/>
                        <a:pt x="388" y="39"/>
                      </a:cubicBezTo>
                      <a:cubicBezTo>
                        <a:pt x="396" y="47"/>
                        <a:pt x="380" y="47"/>
                        <a:pt x="380" y="55"/>
                      </a:cubicBezTo>
                      <a:cubicBezTo>
                        <a:pt x="395" y="56"/>
                        <a:pt x="398" y="41"/>
                        <a:pt x="400" y="29"/>
                      </a:cubicBezTo>
                      <a:close/>
                      <a:moveTo>
                        <a:pt x="399" y="660"/>
                      </a:moveTo>
                      <a:cubicBezTo>
                        <a:pt x="401" y="658"/>
                        <a:pt x="401" y="656"/>
                        <a:pt x="402" y="654"/>
                      </a:cubicBezTo>
                      <a:cubicBezTo>
                        <a:pt x="400" y="652"/>
                        <a:pt x="395" y="647"/>
                        <a:pt x="392" y="650"/>
                      </a:cubicBezTo>
                      <a:cubicBezTo>
                        <a:pt x="391" y="653"/>
                        <a:pt x="391" y="655"/>
                        <a:pt x="391" y="658"/>
                      </a:cubicBezTo>
                      <a:cubicBezTo>
                        <a:pt x="393" y="659"/>
                        <a:pt x="397" y="660"/>
                        <a:pt x="399" y="660"/>
                      </a:cubicBezTo>
                      <a:close/>
                      <a:moveTo>
                        <a:pt x="403" y="685"/>
                      </a:moveTo>
                      <a:cubicBezTo>
                        <a:pt x="404" y="683"/>
                        <a:pt x="402" y="683"/>
                        <a:pt x="402" y="681"/>
                      </a:cubicBezTo>
                      <a:cubicBezTo>
                        <a:pt x="398" y="681"/>
                        <a:pt x="395" y="682"/>
                        <a:pt x="392" y="683"/>
                      </a:cubicBezTo>
                      <a:cubicBezTo>
                        <a:pt x="392" y="685"/>
                        <a:pt x="393" y="686"/>
                        <a:pt x="394" y="687"/>
                      </a:cubicBezTo>
                      <a:cubicBezTo>
                        <a:pt x="398" y="687"/>
                        <a:pt x="401" y="687"/>
                        <a:pt x="403" y="685"/>
                      </a:cubicBezTo>
                      <a:close/>
                      <a:moveTo>
                        <a:pt x="404" y="78"/>
                      </a:moveTo>
                      <a:cubicBezTo>
                        <a:pt x="405" y="71"/>
                        <a:pt x="393" y="70"/>
                        <a:pt x="396" y="79"/>
                      </a:cubicBezTo>
                      <a:cubicBezTo>
                        <a:pt x="398" y="80"/>
                        <a:pt x="402" y="80"/>
                        <a:pt x="404" y="78"/>
                      </a:cubicBezTo>
                      <a:close/>
                      <a:moveTo>
                        <a:pt x="407" y="43"/>
                      </a:moveTo>
                      <a:cubicBezTo>
                        <a:pt x="403" y="41"/>
                        <a:pt x="396" y="44"/>
                        <a:pt x="397" y="50"/>
                      </a:cubicBezTo>
                      <a:cubicBezTo>
                        <a:pt x="403" y="51"/>
                        <a:pt x="407" y="48"/>
                        <a:pt x="407" y="43"/>
                      </a:cubicBezTo>
                      <a:close/>
                      <a:moveTo>
                        <a:pt x="401" y="677"/>
                      </a:moveTo>
                      <a:cubicBezTo>
                        <a:pt x="406" y="674"/>
                        <a:pt x="413" y="672"/>
                        <a:pt x="412" y="667"/>
                      </a:cubicBezTo>
                      <a:cubicBezTo>
                        <a:pt x="404" y="667"/>
                        <a:pt x="400" y="661"/>
                        <a:pt x="390" y="661"/>
                      </a:cubicBezTo>
                      <a:cubicBezTo>
                        <a:pt x="388" y="664"/>
                        <a:pt x="387" y="666"/>
                        <a:pt x="385" y="669"/>
                      </a:cubicBezTo>
                      <a:cubicBezTo>
                        <a:pt x="384" y="670"/>
                        <a:pt x="381" y="671"/>
                        <a:pt x="381" y="673"/>
                      </a:cubicBezTo>
                      <a:cubicBezTo>
                        <a:pt x="382" y="674"/>
                        <a:pt x="383" y="675"/>
                        <a:pt x="385" y="675"/>
                      </a:cubicBezTo>
                      <a:cubicBezTo>
                        <a:pt x="386" y="670"/>
                        <a:pt x="397" y="666"/>
                        <a:pt x="395" y="673"/>
                      </a:cubicBezTo>
                      <a:cubicBezTo>
                        <a:pt x="393" y="673"/>
                        <a:pt x="394" y="670"/>
                        <a:pt x="392" y="671"/>
                      </a:cubicBezTo>
                      <a:cubicBezTo>
                        <a:pt x="391" y="671"/>
                        <a:pt x="390" y="672"/>
                        <a:pt x="389" y="672"/>
                      </a:cubicBezTo>
                      <a:cubicBezTo>
                        <a:pt x="387" y="678"/>
                        <a:pt x="392" y="682"/>
                        <a:pt x="397" y="680"/>
                      </a:cubicBezTo>
                      <a:cubicBezTo>
                        <a:pt x="399" y="680"/>
                        <a:pt x="400" y="678"/>
                        <a:pt x="401" y="677"/>
                      </a:cubicBezTo>
                      <a:close/>
                      <a:moveTo>
                        <a:pt x="415" y="697"/>
                      </a:moveTo>
                      <a:cubicBezTo>
                        <a:pt x="418" y="692"/>
                        <a:pt x="413" y="684"/>
                        <a:pt x="408" y="690"/>
                      </a:cubicBezTo>
                      <a:cubicBezTo>
                        <a:pt x="408" y="691"/>
                        <a:pt x="408" y="693"/>
                        <a:pt x="406" y="694"/>
                      </a:cubicBezTo>
                      <a:cubicBezTo>
                        <a:pt x="402" y="693"/>
                        <a:pt x="399" y="689"/>
                        <a:pt x="396" y="690"/>
                      </a:cubicBezTo>
                      <a:cubicBezTo>
                        <a:pt x="392" y="699"/>
                        <a:pt x="411" y="704"/>
                        <a:pt x="415" y="697"/>
                      </a:cubicBezTo>
                      <a:close/>
                      <a:moveTo>
                        <a:pt x="416" y="63"/>
                      </a:moveTo>
                      <a:cubicBezTo>
                        <a:pt x="416" y="57"/>
                        <a:pt x="412" y="56"/>
                        <a:pt x="407" y="55"/>
                      </a:cubicBezTo>
                      <a:cubicBezTo>
                        <a:pt x="405" y="51"/>
                        <a:pt x="396" y="49"/>
                        <a:pt x="393" y="54"/>
                      </a:cubicBezTo>
                      <a:cubicBezTo>
                        <a:pt x="392" y="57"/>
                        <a:pt x="393" y="63"/>
                        <a:pt x="399" y="61"/>
                      </a:cubicBezTo>
                      <a:cubicBezTo>
                        <a:pt x="400" y="60"/>
                        <a:pt x="398" y="58"/>
                        <a:pt x="399" y="57"/>
                      </a:cubicBezTo>
                      <a:cubicBezTo>
                        <a:pt x="403" y="61"/>
                        <a:pt x="399" y="64"/>
                        <a:pt x="396" y="64"/>
                      </a:cubicBezTo>
                      <a:cubicBezTo>
                        <a:pt x="392" y="64"/>
                        <a:pt x="391" y="58"/>
                        <a:pt x="391" y="55"/>
                      </a:cubicBezTo>
                      <a:cubicBezTo>
                        <a:pt x="388" y="55"/>
                        <a:pt x="386" y="56"/>
                        <a:pt x="386" y="58"/>
                      </a:cubicBezTo>
                      <a:cubicBezTo>
                        <a:pt x="390" y="61"/>
                        <a:pt x="393" y="66"/>
                        <a:pt x="396" y="71"/>
                      </a:cubicBezTo>
                      <a:cubicBezTo>
                        <a:pt x="404" y="70"/>
                        <a:pt x="408" y="64"/>
                        <a:pt x="416" y="63"/>
                      </a:cubicBezTo>
                      <a:close/>
                      <a:moveTo>
                        <a:pt x="420" y="39"/>
                      </a:moveTo>
                      <a:cubicBezTo>
                        <a:pt x="422" y="27"/>
                        <a:pt x="406" y="26"/>
                        <a:pt x="402" y="32"/>
                      </a:cubicBezTo>
                      <a:cubicBezTo>
                        <a:pt x="402" y="36"/>
                        <a:pt x="398" y="37"/>
                        <a:pt x="400" y="41"/>
                      </a:cubicBezTo>
                      <a:cubicBezTo>
                        <a:pt x="406" y="41"/>
                        <a:pt x="406" y="33"/>
                        <a:pt x="412" y="35"/>
                      </a:cubicBezTo>
                      <a:cubicBezTo>
                        <a:pt x="413" y="37"/>
                        <a:pt x="413" y="40"/>
                        <a:pt x="415" y="41"/>
                      </a:cubicBezTo>
                      <a:cubicBezTo>
                        <a:pt x="418" y="42"/>
                        <a:pt x="419" y="40"/>
                        <a:pt x="420" y="39"/>
                      </a:cubicBezTo>
                      <a:close/>
                      <a:moveTo>
                        <a:pt x="437" y="668"/>
                      </a:moveTo>
                      <a:cubicBezTo>
                        <a:pt x="433" y="664"/>
                        <a:pt x="425" y="670"/>
                        <a:pt x="426" y="675"/>
                      </a:cubicBezTo>
                      <a:cubicBezTo>
                        <a:pt x="429" y="675"/>
                        <a:pt x="430" y="672"/>
                        <a:pt x="431" y="671"/>
                      </a:cubicBezTo>
                      <a:cubicBezTo>
                        <a:pt x="433" y="670"/>
                        <a:pt x="436" y="670"/>
                        <a:pt x="437" y="668"/>
                      </a:cubicBezTo>
                      <a:close/>
                      <a:moveTo>
                        <a:pt x="442" y="657"/>
                      </a:moveTo>
                      <a:cubicBezTo>
                        <a:pt x="434" y="655"/>
                        <a:pt x="424" y="658"/>
                        <a:pt x="419" y="664"/>
                      </a:cubicBezTo>
                      <a:cubicBezTo>
                        <a:pt x="416" y="667"/>
                        <a:pt x="413" y="674"/>
                        <a:pt x="414" y="679"/>
                      </a:cubicBezTo>
                      <a:cubicBezTo>
                        <a:pt x="415" y="684"/>
                        <a:pt x="422" y="692"/>
                        <a:pt x="430" y="689"/>
                      </a:cubicBezTo>
                      <a:cubicBezTo>
                        <a:pt x="432" y="689"/>
                        <a:pt x="434" y="687"/>
                        <a:pt x="434" y="684"/>
                      </a:cubicBezTo>
                      <a:cubicBezTo>
                        <a:pt x="435" y="677"/>
                        <a:pt x="428" y="677"/>
                        <a:pt x="424" y="678"/>
                      </a:cubicBezTo>
                      <a:cubicBezTo>
                        <a:pt x="422" y="663"/>
                        <a:pt x="440" y="668"/>
                        <a:pt x="442" y="657"/>
                      </a:cubicBezTo>
                      <a:close/>
                      <a:moveTo>
                        <a:pt x="431" y="54"/>
                      </a:moveTo>
                      <a:cubicBezTo>
                        <a:pt x="431" y="59"/>
                        <a:pt x="436" y="64"/>
                        <a:pt x="441" y="64"/>
                      </a:cubicBezTo>
                      <a:cubicBezTo>
                        <a:pt x="440" y="59"/>
                        <a:pt x="434" y="59"/>
                        <a:pt x="433" y="54"/>
                      </a:cubicBezTo>
                      <a:lnTo>
                        <a:pt x="431" y="54"/>
                      </a:lnTo>
                      <a:close/>
                      <a:moveTo>
                        <a:pt x="446" y="74"/>
                      </a:moveTo>
                      <a:cubicBezTo>
                        <a:pt x="446" y="64"/>
                        <a:pt x="424" y="63"/>
                        <a:pt x="431" y="51"/>
                      </a:cubicBezTo>
                      <a:cubicBezTo>
                        <a:pt x="433" y="50"/>
                        <a:pt x="433" y="52"/>
                        <a:pt x="436" y="51"/>
                      </a:cubicBezTo>
                      <a:cubicBezTo>
                        <a:pt x="443" y="49"/>
                        <a:pt x="439" y="39"/>
                        <a:pt x="432" y="39"/>
                      </a:cubicBezTo>
                      <a:cubicBezTo>
                        <a:pt x="427" y="39"/>
                        <a:pt x="420" y="45"/>
                        <a:pt x="421" y="53"/>
                      </a:cubicBezTo>
                      <a:cubicBezTo>
                        <a:pt x="421" y="56"/>
                        <a:pt x="423" y="60"/>
                        <a:pt x="425" y="62"/>
                      </a:cubicBezTo>
                      <a:cubicBezTo>
                        <a:pt x="429" y="69"/>
                        <a:pt x="436" y="73"/>
                        <a:pt x="446" y="74"/>
                      </a:cubicBezTo>
                      <a:close/>
                      <a:moveTo>
                        <a:pt x="441" y="636"/>
                      </a:moveTo>
                      <a:cubicBezTo>
                        <a:pt x="445" y="634"/>
                        <a:pt x="451" y="632"/>
                        <a:pt x="450" y="626"/>
                      </a:cubicBezTo>
                      <a:cubicBezTo>
                        <a:pt x="447" y="627"/>
                        <a:pt x="446" y="629"/>
                        <a:pt x="442" y="629"/>
                      </a:cubicBezTo>
                      <a:cubicBezTo>
                        <a:pt x="439" y="629"/>
                        <a:pt x="436" y="627"/>
                        <a:pt x="432" y="627"/>
                      </a:cubicBezTo>
                      <a:cubicBezTo>
                        <a:pt x="425" y="628"/>
                        <a:pt x="424" y="635"/>
                        <a:pt x="430" y="637"/>
                      </a:cubicBezTo>
                      <a:cubicBezTo>
                        <a:pt x="432" y="637"/>
                        <a:pt x="432" y="635"/>
                        <a:pt x="434" y="635"/>
                      </a:cubicBezTo>
                      <a:cubicBezTo>
                        <a:pt x="436" y="640"/>
                        <a:pt x="431" y="644"/>
                        <a:pt x="425" y="643"/>
                      </a:cubicBezTo>
                      <a:cubicBezTo>
                        <a:pt x="421" y="642"/>
                        <a:pt x="417" y="634"/>
                        <a:pt x="411" y="636"/>
                      </a:cubicBezTo>
                      <a:cubicBezTo>
                        <a:pt x="411" y="628"/>
                        <a:pt x="394" y="626"/>
                        <a:pt x="396" y="637"/>
                      </a:cubicBezTo>
                      <a:cubicBezTo>
                        <a:pt x="399" y="639"/>
                        <a:pt x="401" y="636"/>
                        <a:pt x="403" y="635"/>
                      </a:cubicBezTo>
                      <a:cubicBezTo>
                        <a:pt x="404" y="636"/>
                        <a:pt x="405" y="637"/>
                        <a:pt x="405" y="638"/>
                      </a:cubicBezTo>
                      <a:cubicBezTo>
                        <a:pt x="403" y="642"/>
                        <a:pt x="398" y="643"/>
                        <a:pt x="397" y="647"/>
                      </a:cubicBezTo>
                      <a:cubicBezTo>
                        <a:pt x="398" y="648"/>
                        <a:pt x="399" y="649"/>
                        <a:pt x="400" y="650"/>
                      </a:cubicBezTo>
                      <a:cubicBezTo>
                        <a:pt x="403" y="649"/>
                        <a:pt x="408" y="642"/>
                        <a:pt x="414" y="643"/>
                      </a:cubicBezTo>
                      <a:cubicBezTo>
                        <a:pt x="417" y="644"/>
                        <a:pt x="420" y="649"/>
                        <a:pt x="417" y="652"/>
                      </a:cubicBezTo>
                      <a:cubicBezTo>
                        <a:pt x="415" y="652"/>
                        <a:pt x="413" y="652"/>
                        <a:pt x="411" y="652"/>
                      </a:cubicBezTo>
                      <a:cubicBezTo>
                        <a:pt x="410" y="657"/>
                        <a:pt x="414" y="659"/>
                        <a:pt x="418" y="658"/>
                      </a:cubicBezTo>
                      <a:cubicBezTo>
                        <a:pt x="422" y="657"/>
                        <a:pt x="424" y="652"/>
                        <a:pt x="426" y="650"/>
                      </a:cubicBezTo>
                      <a:cubicBezTo>
                        <a:pt x="436" y="650"/>
                        <a:pt x="440" y="644"/>
                        <a:pt x="441" y="636"/>
                      </a:cubicBezTo>
                      <a:close/>
                      <a:moveTo>
                        <a:pt x="437" y="702"/>
                      </a:moveTo>
                      <a:cubicBezTo>
                        <a:pt x="447" y="699"/>
                        <a:pt x="461" y="685"/>
                        <a:pt x="453" y="674"/>
                      </a:cubicBezTo>
                      <a:cubicBezTo>
                        <a:pt x="454" y="687"/>
                        <a:pt x="447" y="695"/>
                        <a:pt x="437" y="698"/>
                      </a:cubicBezTo>
                      <a:cubicBezTo>
                        <a:pt x="429" y="700"/>
                        <a:pt x="419" y="701"/>
                        <a:pt x="410" y="703"/>
                      </a:cubicBezTo>
                      <a:cubicBezTo>
                        <a:pt x="378" y="708"/>
                        <a:pt x="336" y="705"/>
                        <a:pt x="308" y="701"/>
                      </a:cubicBezTo>
                      <a:cubicBezTo>
                        <a:pt x="304" y="700"/>
                        <a:pt x="299" y="699"/>
                        <a:pt x="294" y="698"/>
                      </a:cubicBezTo>
                      <a:cubicBezTo>
                        <a:pt x="285" y="696"/>
                        <a:pt x="275" y="693"/>
                        <a:pt x="275" y="684"/>
                      </a:cubicBezTo>
                      <a:cubicBezTo>
                        <a:pt x="275" y="680"/>
                        <a:pt x="278" y="677"/>
                        <a:pt x="276" y="674"/>
                      </a:cubicBezTo>
                      <a:lnTo>
                        <a:pt x="275" y="674"/>
                      </a:lnTo>
                      <a:cubicBezTo>
                        <a:pt x="269" y="680"/>
                        <a:pt x="273" y="692"/>
                        <a:pt x="279" y="696"/>
                      </a:cubicBezTo>
                      <a:cubicBezTo>
                        <a:pt x="285" y="701"/>
                        <a:pt x="298" y="702"/>
                        <a:pt x="308" y="704"/>
                      </a:cubicBezTo>
                      <a:cubicBezTo>
                        <a:pt x="320" y="706"/>
                        <a:pt x="331" y="708"/>
                        <a:pt x="341" y="708"/>
                      </a:cubicBezTo>
                      <a:cubicBezTo>
                        <a:pt x="367" y="710"/>
                        <a:pt x="392" y="709"/>
                        <a:pt x="413" y="706"/>
                      </a:cubicBezTo>
                      <a:cubicBezTo>
                        <a:pt x="419" y="705"/>
                        <a:pt x="431" y="704"/>
                        <a:pt x="437" y="702"/>
                      </a:cubicBezTo>
                      <a:close/>
                      <a:moveTo>
                        <a:pt x="443" y="102"/>
                      </a:moveTo>
                      <a:cubicBezTo>
                        <a:pt x="449" y="103"/>
                        <a:pt x="451" y="112"/>
                        <a:pt x="456" y="109"/>
                      </a:cubicBezTo>
                      <a:cubicBezTo>
                        <a:pt x="455" y="107"/>
                        <a:pt x="454" y="103"/>
                        <a:pt x="451" y="100"/>
                      </a:cubicBezTo>
                      <a:cubicBezTo>
                        <a:pt x="450" y="98"/>
                        <a:pt x="447" y="96"/>
                        <a:pt x="446" y="94"/>
                      </a:cubicBezTo>
                      <a:cubicBezTo>
                        <a:pt x="444" y="89"/>
                        <a:pt x="446" y="84"/>
                        <a:pt x="442" y="81"/>
                      </a:cubicBezTo>
                      <a:cubicBezTo>
                        <a:pt x="439" y="78"/>
                        <a:pt x="434" y="78"/>
                        <a:pt x="428" y="80"/>
                      </a:cubicBezTo>
                      <a:cubicBezTo>
                        <a:pt x="427" y="78"/>
                        <a:pt x="427" y="76"/>
                        <a:pt x="425" y="74"/>
                      </a:cubicBezTo>
                      <a:cubicBezTo>
                        <a:pt x="418" y="70"/>
                        <a:pt x="408" y="76"/>
                        <a:pt x="414" y="81"/>
                      </a:cubicBezTo>
                      <a:cubicBezTo>
                        <a:pt x="418" y="82"/>
                        <a:pt x="418" y="79"/>
                        <a:pt x="421" y="80"/>
                      </a:cubicBezTo>
                      <a:cubicBezTo>
                        <a:pt x="423" y="87"/>
                        <a:pt x="417" y="89"/>
                        <a:pt x="411" y="87"/>
                      </a:cubicBezTo>
                      <a:cubicBezTo>
                        <a:pt x="406" y="86"/>
                        <a:pt x="403" y="78"/>
                        <a:pt x="398" y="82"/>
                      </a:cubicBezTo>
                      <a:cubicBezTo>
                        <a:pt x="399" y="89"/>
                        <a:pt x="406" y="88"/>
                        <a:pt x="407" y="94"/>
                      </a:cubicBezTo>
                      <a:cubicBezTo>
                        <a:pt x="404" y="93"/>
                        <a:pt x="402" y="94"/>
                        <a:pt x="401" y="95"/>
                      </a:cubicBezTo>
                      <a:cubicBezTo>
                        <a:pt x="400" y="99"/>
                        <a:pt x="403" y="101"/>
                        <a:pt x="404" y="101"/>
                      </a:cubicBezTo>
                      <a:cubicBezTo>
                        <a:pt x="412" y="103"/>
                        <a:pt x="413" y="92"/>
                        <a:pt x="420" y="94"/>
                      </a:cubicBezTo>
                      <a:cubicBezTo>
                        <a:pt x="424" y="91"/>
                        <a:pt x="435" y="82"/>
                        <a:pt x="438" y="90"/>
                      </a:cubicBezTo>
                      <a:cubicBezTo>
                        <a:pt x="439" y="93"/>
                        <a:pt x="438" y="96"/>
                        <a:pt x="435" y="97"/>
                      </a:cubicBezTo>
                      <a:cubicBezTo>
                        <a:pt x="430" y="88"/>
                        <a:pt x="421" y="101"/>
                        <a:pt x="430" y="104"/>
                      </a:cubicBezTo>
                      <a:cubicBezTo>
                        <a:pt x="435" y="105"/>
                        <a:pt x="439" y="102"/>
                        <a:pt x="443" y="102"/>
                      </a:cubicBezTo>
                      <a:close/>
                      <a:moveTo>
                        <a:pt x="467" y="684"/>
                      </a:moveTo>
                      <a:cubicBezTo>
                        <a:pt x="467" y="678"/>
                        <a:pt x="463" y="668"/>
                        <a:pt x="457" y="666"/>
                      </a:cubicBezTo>
                      <a:cubicBezTo>
                        <a:pt x="451" y="670"/>
                        <a:pt x="457" y="673"/>
                        <a:pt x="457" y="679"/>
                      </a:cubicBezTo>
                      <a:cubicBezTo>
                        <a:pt x="459" y="693"/>
                        <a:pt x="443" y="702"/>
                        <a:pt x="432" y="704"/>
                      </a:cubicBezTo>
                      <a:cubicBezTo>
                        <a:pt x="400" y="711"/>
                        <a:pt x="350" y="713"/>
                        <a:pt x="316" y="707"/>
                      </a:cubicBezTo>
                      <a:cubicBezTo>
                        <a:pt x="304" y="706"/>
                        <a:pt x="289" y="703"/>
                        <a:pt x="281" y="699"/>
                      </a:cubicBezTo>
                      <a:cubicBezTo>
                        <a:pt x="273" y="696"/>
                        <a:pt x="268" y="686"/>
                        <a:pt x="271" y="676"/>
                      </a:cubicBezTo>
                      <a:cubicBezTo>
                        <a:pt x="272" y="673"/>
                        <a:pt x="276" y="671"/>
                        <a:pt x="275" y="669"/>
                      </a:cubicBezTo>
                      <a:cubicBezTo>
                        <a:pt x="275" y="666"/>
                        <a:pt x="271" y="662"/>
                        <a:pt x="269" y="665"/>
                      </a:cubicBezTo>
                      <a:cubicBezTo>
                        <a:pt x="263" y="669"/>
                        <a:pt x="261" y="682"/>
                        <a:pt x="264" y="692"/>
                      </a:cubicBezTo>
                      <a:cubicBezTo>
                        <a:pt x="267" y="699"/>
                        <a:pt x="274" y="705"/>
                        <a:pt x="281" y="708"/>
                      </a:cubicBezTo>
                      <a:cubicBezTo>
                        <a:pt x="293" y="713"/>
                        <a:pt x="308" y="715"/>
                        <a:pt x="324" y="716"/>
                      </a:cubicBezTo>
                      <a:cubicBezTo>
                        <a:pt x="346" y="718"/>
                        <a:pt x="366" y="721"/>
                        <a:pt x="387" y="718"/>
                      </a:cubicBezTo>
                      <a:cubicBezTo>
                        <a:pt x="388" y="718"/>
                        <a:pt x="390" y="717"/>
                        <a:pt x="392" y="717"/>
                      </a:cubicBezTo>
                      <a:cubicBezTo>
                        <a:pt x="395" y="717"/>
                        <a:pt x="399" y="717"/>
                        <a:pt x="403" y="717"/>
                      </a:cubicBezTo>
                      <a:cubicBezTo>
                        <a:pt x="423" y="715"/>
                        <a:pt x="444" y="712"/>
                        <a:pt x="456" y="703"/>
                      </a:cubicBezTo>
                      <a:cubicBezTo>
                        <a:pt x="461" y="699"/>
                        <a:pt x="467" y="692"/>
                        <a:pt x="467" y="684"/>
                      </a:cubicBezTo>
                      <a:close/>
                      <a:moveTo>
                        <a:pt x="472" y="51"/>
                      </a:moveTo>
                      <a:cubicBezTo>
                        <a:pt x="474" y="38"/>
                        <a:pt x="466" y="30"/>
                        <a:pt x="460" y="24"/>
                      </a:cubicBezTo>
                      <a:cubicBezTo>
                        <a:pt x="440" y="15"/>
                        <a:pt x="409" y="11"/>
                        <a:pt x="378" y="10"/>
                      </a:cubicBezTo>
                      <a:cubicBezTo>
                        <a:pt x="367" y="10"/>
                        <a:pt x="356" y="9"/>
                        <a:pt x="345" y="9"/>
                      </a:cubicBezTo>
                      <a:cubicBezTo>
                        <a:pt x="321" y="11"/>
                        <a:pt x="292" y="13"/>
                        <a:pt x="279" y="24"/>
                      </a:cubicBezTo>
                      <a:cubicBezTo>
                        <a:pt x="274" y="28"/>
                        <a:pt x="268" y="37"/>
                        <a:pt x="267" y="44"/>
                      </a:cubicBezTo>
                      <a:cubicBezTo>
                        <a:pt x="266" y="54"/>
                        <a:pt x="272" y="61"/>
                        <a:pt x="279" y="65"/>
                      </a:cubicBezTo>
                      <a:cubicBezTo>
                        <a:pt x="281" y="64"/>
                        <a:pt x="281" y="62"/>
                        <a:pt x="282" y="60"/>
                      </a:cubicBezTo>
                      <a:cubicBezTo>
                        <a:pt x="280" y="56"/>
                        <a:pt x="276" y="54"/>
                        <a:pt x="276" y="48"/>
                      </a:cubicBezTo>
                      <a:cubicBezTo>
                        <a:pt x="275" y="39"/>
                        <a:pt x="283" y="30"/>
                        <a:pt x="291" y="26"/>
                      </a:cubicBezTo>
                      <a:cubicBezTo>
                        <a:pt x="295" y="24"/>
                        <a:pt x="301" y="24"/>
                        <a:pt x="306" y="23"/>
                      </a:cubicBezTo>
                      <a:cubicBezTo>
                        <a:pt x="316" y="22"/>
                        <a:pt x="326" y="19"/>
                        <a:pt x="334" y="21"/>
                      </a:cubicBezTo>
                      <a:cubicBezTo>
                        <a:pt x="320" y="24"/>
                        <a:pt x="298" y="22"/>
                        <a:pt x="287" y="30"/>
                      </a:cubicBezTo>
                      <a:cubicBezTo>
                        <a:pt x="281" y="35"/>
                        <a:pt x="273" y="52"/>
                        <a:pt x="284" y="55"/>
                      </a:cubicBezTo>
                      <a:cubicBezTo>
                        <a:pt x="285" y="51"/>
                        <a:pt x="282" y="49"/>
                        <a:pt x="282" y="45"/>
                      </a:cubicBezTo>
                      <a:cubicBezTo>
                        <a:pt x="283" y="33"/>
                        <a:pt x="296" y="28"/>
                        <a:pt x="309" y="28"/>
                      </a:cubicBezTo>
                      <a:cubicBezTo>
                        <a:pt x="325" y="24"/>
                        <a:pt x="348" y="25"/>
                        <a:pt x="365" y="23"/>
                      </a:cubicBezTo>
                      <a:cubicBezTo>
                        <a:pt x="390" y="24"/>
                        <a:pt x="419" y="26"/>
                        <a:pt x="442" y="32"/>
                      </a:cubicBezTo>
                      <a:cubicBezTo>
                        <a:pt x="444" y="34"/>
                        <a:pt x="447" y="36"/>
                        <a:pt x="451" y="34"/>
                      </a:cubicBezTo>
                      <a:cubicBezTo>
                        <a:pt x="455" y="37"/>
                        <a:pt x="459" y="42"/>
                        <a:pt x="459" y="49"/>
                      </a:cubicBezTo>
                      <a:cubicBezTo>
                        <a:pt x="459" y="52"/>
                        <a:pt x="457" y="55"/>
                        <a:pt x="458" y="58"/>
                      </a:cubicBezTo>
                      <a:cubicBezTo>
                        <a:pt x="465" y="53"/>
                        <a:pt x="463" y="42"/>
                        <a:pt x="458" y="36"/>
                      </a:cubicBezTo>
                      <a:cubicBezTo>
                        <a:pt x="455" y="32"/>
                        <a:pt x="450" y="32"/>
                        <a:pt x="449" y="29"/>
                      </a:cubicBezTo>
                      <a:cubicBezTo>
                        <a:pt x="455" y="31"/>
                        <a:pt x="456" y="31"/>
                        <a:pt x="459" y="34"/>
                      </a:cubicBezTo>
                      <a:cubicBezTo>
                        <a:pt x="463" y="38"/>
                        <a:pt x="465" y="47"/>
                        <a:pt x="464" y="53"/>
                      </a:cubicBezTo>
                      <a:cubicBezTo>
                        <a:pt x="462" y="57"/>
                        <a:pt x="458" y="60"/>
                        <a:pt x="459" y="63"/>
                      </a:cubicBezTo>
                      <a:cubicBezTo>
                        <a:pt x="459" y="65"/>
                        <a:pt x="461" y="68"/>
                        <a:pt x="462" y="68"/>
                      </a:cubicBezTo>
                      <a:cubicBezTo>
                        <a:pt x="467" y="69"/>
                        <a:pt x="472" y="56"/>
                        <a:pt x="472" y="51"/>
                      </a:cubicBezTo>
                      <a:close/>
                      <a:moveTo>
                        <a:pt x="466" y="695"/>
                      </a:moveTo>
                      <a:cubicBezTo>
                        <a:pt x="476" y="696"/>
                        <a:pt x="486" y="689"/>
                        <a:pt x="483" y="679"/>
                      </a:cubicBezTo>
                      <a:cubicBezTo>
                        <a:pt x="482" y="679"/>
                        <a:pt x="482" y="678"/>
                        <a:pt x="481" y="678"/>
                      </a:cubicBezTo>
                      <a:cubicBezTo>
                        <a:pt x="479" y="682"/>
                        <a:pt x="480" y="686"/>
                        <a:pt x="478" y="688"/>
                      </a:cubicBezTo>
                      <a:cubicBezTo>
                        <a:pt x="474" y="691"/>
                        <a:pt x="468" y="690"/>
                        <a:pt x="466" y="695"/>
                      </a:cubicBezTo>
                      <a:close/>
                      <a:moveTo>
                        <a:pt x="486" y="51"/>
                      </a:moveTo>
                      <a:cubicBezTo>
                        <a:pt x="492" y="46"/>
                        <a:pt x="477" y="34"/>
                        <a:pt x="473" y="40"/>
                      </a:cubicBezTo>
                      <a:cubicBezTo>
                        <a:pt x="474" y="40"/>
                        <a:pt x="474" y="41"/>
                        <a:pt x="474" y="41"/>
                      </a:cubicBezTo>
                      <a:cubicBezTo>
                        <a:pt x="482" y="41"/>
                        <a:pt x="484" y="46"/>
                        <a:pt x="486" y="51"/>
                      </a:cubicBezTo>
                      <a:close/>
                      <a:moveTo>
                        <a:pt x="490" y="667"/>
                      </a:moveTo>
                      <a:cubicBezTo>
                        <a:pt x="491" y="666"/>
                        <a:pt x="491" y="665"/>
                        <a:pt x="491" y="663"/>
                      </a:cubicBezTo>
                      <a:cubicBezTo>
                        <a:pt x="490" y="661"/>
                        <a:pt x="486" y="662"/>
                        <a:pt x="486" y="665"/>
                      </a:cubicBezTo>
                      <a:cubicBezTo>
                        <a:pt x="487" y="666"/>
                        <a:pt x="488" y="667"/>
                        <a:pt x="490" y="667"/>
                      </a:cubicBezTo>
                      <a:close/>
                      <a:moveTo>
                        <a:pt x="486" y="661"/>
                      </a:moveTo>
                      <a:cubicBezTo>
                        <a:pt x="489" y="660"/>
                        <a:pt x="493" y="661"/>
                        <a:pt x="494" y="657"/>
                      </a:cubicBezTo>
                      <a:cubicBezTo>
                        <a:pt x="488" y="655"/>
                        <a:pt x="481" y="659"/>
                        <a:pt x="481" y="663"/>
                      </a:cubicBezTo>
                      <a:cubicBezTo>
                        <a:pt x="483" y="664"/>
                        <a:pt x="484" y="661"/>
                        <a:pt x="486" y="661"/>
                      </a:cubicBezTo>
                      <a:close/>
                      <a:moveTo>
                        <a:pt x="493" y="684"/>
                      </a:moveTo>
                      <a:cubicBezTo>
                        <a:pt x="494" y="679"/>
                        <a:pt x="490" y="670"/>
                        <a:pt x="486" y="668"/>
                      </a:cubicBezTo>
                      <a:cubicBezTo>
                        <a:pt x="480" y="664"/>
                        <a:pt x="468" y="665"/>
                        <a:pt x="468" y="672"/>
                      </a:cubicBezTo>
                      <a:cubicBezTo>
                        <a:pt x="466" y="683"/>
                        <a:pt x="480" y="683"/>
                        <a:pt x="481" y="674"/>
                      </a:cubicBezTo>
                      <a:cubicBezTo>
                        <a:pt x="492" y="683"/>
                        <a:pt x="479" y="700"/>
                        <a:pt x="465" y="697"/>
                      </a:cubicBezTo>
                      <a:cubicBezTo>
                        <a:pt x="463" y="699"/>
                        <a:pt x="460" y="700"/>
                        <a:pt x="459" y="703"/>
                      </a:cubicBezTo>
                      <a:cubicBezTo>
                        <a:pt x="475" y="708"/>
                        <a:pt x="492" y="698"/>
                        <a:pt x="493" y="684"/>
                      </a:cubicBezTo>
                      <a:close/>
                      <a:moveTo>
                        <a:pt x="495" y="71"/>
                      </a:moveTo>
                      <a:cubicBezTo>
                        <a:pt x="495" y="69"/>
                        <a:pt x="495" y="66"/>
                        <a:pt x="493" y="65"/>
                      </a:cubicBezTo>
                      <a:cubicBezTo>
                        <a:pt x="487" y="65"/>
                        <a:pt x="490" y="74"/>
                        <a:pt x="495" y="71"/>
                      </a:cubicBezTo>
                      <a:close/>
                      <a:moveTo>
                        <a:pt x="498" y="74"/>
                      </a:moveTo>
                      <a:cubicBezTo>
                        <a:pt x="496" y="72"/>
                        <a:pt x="494" y="74"/>
                        <a:pt x="492" y="74"/>
                      </a:cubicBezTo>
                      <a:cubicBezTo>
                        <a:pt x="488" y="73"/>
                        <a:pt x="488" y="68"/>
                        <a:pt x="485" y="68"/>
                      </a:cubicBezTo>
                      <a:cubicBezTo>
                        <a:pt x="484" y="68"/>
                        <a:pt x="484" y="69"/>
                        <a:pt x="484" y="69"/>
                      </a:cubicBezTo>
                      <a:cubicBezTo>
                        <a:pt x="484" y="76"/>
                        <a:pt x="494" y="79"/>
                        <a:pt x="498" y="74"/>
                      </a:cubicBezTo>
                      <a:close/>
                      <a:moveTo>
                        <a:pt x="498" y="654"/>
                      </a:moveTo>
                      <a:cubicBezTo>
                        <a:pt x="499" y="651"/>
                        <a:pt x="494" y="649"/>
                        <a:pt x="490" y="649"/>
                      </a:cubicBezTo>
                      <a:cubicBezTo>
                        <a:pt x="478" y="647"/>
                        <a:pt x="472" y="654"/>
                        <a:pt x="471" y="663"/>
                      </a:cubicBezTo>
                      <a:cubicBezTo>
                        <a:pt x="472" y="665"/>
                        <a:pt x="476" y="664"/>
                        <a:pt x="478" y="663"/>
                      </a:cubicBezTo>
                      <a:cubicBezTo>
                        <a:pt x="480" y="660"/>
                        <a:pt x="483" y="656"/>
                        <a:pt x="488" y="655"/>
                      </a:cubicBezTo>
                      <a:cubicBezTo>
                        <a:pt x="492" y="655"/>
                        <a:pt x="498" y="657"/>
                        <a:pt x="498" y="654"/>
                      </a:cubicBezTo>
                      <a:close/>
                      <a:moveTo>
                        <a:pt x="500" y="682"/>
                      </a:moveTo>
                      <a:cubicBezTo>
                        <a:pt x="498" y="681"/>
                        <a:pt x="498" y="679"/>
                        <a:pt x="495" y="679"/>
                      </a:cubicBezTo>
                      <a:cubicBezTo>
                        <a:pt x="495" y="680"/>
                        <a:pt x="495" y="684"/>
                        <a:pt x="495" y="685"/>
                      </a:cubicBezTo>
                      <a:cubicBezTo>
                        <a:pt x="498" y="685"/>
                        <a:pt x="500" y="684"/>
                        <a:pt x="500" y="682"/>
                      </a:cubicBezTo>
                      <a:close/>
                      <a:moveTo>
                        <a:pt x="499" y="49"/>
                      </a:moveTo>
                      <a:cubicBezTo>
                        <a:pt x="499" y="34"/>
                        <a:pt x="482" y="25"/>
                        <a:pt x="469" y="29"/>
                      </a:cubicBezTo>
                      <a:cubicBezTo>
                        <a:pt x="469" y="32"/>
                        <a:pt x="470" y="34"/>
                        <a:pt x="472" y="36"/>
                      </a:cubicBezTo>
                      <a:cubicBezTo>
                        <a:pt x="479" y="37"/>
                        <a:pt x="488" y="39"/>
                        <a:pt x="489" y="46"/>
                      </a:cubicBezTo>
                      <a:cubicBezTo>
                        <a:pt x="490" y="49"/>
                        <a:pt x="489" y="54"/>
                        <a:pt x="485" y="55"/>
                      </a:cubicBezTo>
                      <a:cubicBezTo>
                        <a:pt x="484" y="52"/>
                        <a:pt x="479" y="51"/>
                        <a:pt x="476" y="53"/>
                      </a:cubicBezTo>
                      <a:cubicBezTo>
                        <a:pt x="471" y="65"/>
                        <a:pt x="487" y="68"/>
                        <a:pt x="492" y="64"/>
                      </a:cubicBezTo>
                      <a:cubicBezTo>
                        <a:pt x="495" y="62"/>
                        <a:pt x="499" y="55"/>
                        <a:pt x="499" y="49"/>
                      </a:cubicBezTo>
                      <a:close/>
                      <a:moveTo>
                        <a:pt x="504" y="79"/>
                      </a:moveTo>
                      <a:cubicBezTo>
                        <a:pt x="502" y="74"/>
                        <a:pt x="497" y="79"/>
                        <a:pt x="494" y="79"/>
                      </a:cubicBezTo>
                      <a:cubicBezTo>
                        <a:pt x="484" y="79"/>
                        <a:pt x="484" y="70"/>
                        <a:pt x="478" y="65"/>
                      </a:cubicBezTo>
                      <a:lnTo>
                        <a:pt x="477" y="65"/>
                      </a:lnTo>
                      <a:cubicBezTo>
                        <a:pt x="475" y="72"/>
                        <a:pt x="483" y="83"/>
                        <a:pt x="489" y="85"/>
                      </a:cubicBezTo>
                      <a:cubicBezTo>
                        <a:pt x="495" y="86"/>
                        <a:pt x="501" y="83"/>
                        <a:pt x="504" y="79"/>
                      </a:cubicBezTo>
                      <a:close/>
                      <a:moveTo>
                        <a:pt x="505" y="47"/>
                      </a:moveTo>
                      <a:cubicBezTo>
                        <a:pt x="504" y="44"/>
                        <a:pt x="498" y="47"/>
                        <a:pt x="502" y="51"/>
                      </a:cubicBezTo>
                      <a:cubicBezTo>
                        <a:pt x="503" y="50"/>
                        <a:pt x="505" y="49"/>
                        <a:pt x="505" y="47"/>
                      </a:cubicBezTo>
                      <a:close/>
                      <a:moveTo>
                        <a:pt x="508" y="686"/>
                      </a:moveTo>
                      <a:cubicBezTo>
                        <a:pt x="505" y="680"/>
                        <a:pt x="499" y="687"/>
                        <a:pt x="494" y="688"/>
                      </a:cubicBezTo>
                      <a:cubicBezTo>
                        <a:pt x="493" y="689"/>
                        <a:pt x="492" y="692"/>
                        <a:pt x="493" y="694"/>
                      </a:cubicBezTo>
                      <a:cubicBezTo>
                        <a:pt x="500" y="695"/>
                        <a:pt x="506" y="691"/>
                        <a:pt x="508" y="686"/>
                      </a:cubicBezTo>
                      <a:close/>
                      <a:moveTo>
                        <a:pt x="504" y="643"/>
                      </a:moveTo>
                      <a:cubicBezTo>
                        <a:pt x="515" y="640"/>
                        <a:pt x="522" y="646"/>
                        <a:pt x="528" y="650"/>
                      </a:cubicBezTo>
                      <a:cubicBezTo>
                        <a:pt x="527" y="642"/>
                        <a:pt x="516" y="638"/>
                        <a:pt x="506" y="639"/>
                      </a:cubicBezTo>
                      <a:cubicBezTo>
                        <a:pt x="492" y="622"/>
                        <a:pt x="462" y="628"/>
                        <a:pt x="458" y="651"/>
                      </a:cubicBezTo>
                      <a:cubicBezTo>
                        <a:pt x="457" y="653"/>
                        <a:pt x="458" y="656"/>
                        <a:pt x="457" y="657"/>
                      </a:cubicBezTo>
                      <a:cubicBezTo>
                        <a:pt x="457" y="660"/>
                        <a:pt x="454" y="660"/>
                        <a:pt x="452" y="662"/>
                      </a:cubicBezTo>
                      <a:cubicBezTo>
                        <a:pt x="451" y="663"/>
                        <a:pt x="451" y="664"/>
                        <a:pt x="450" y="665"/>
                      </a:cubicBezTo>
                      <a:cubicBezTo>
                        <a:pt x="447" y="669"/>
                        <a:pt x="446" y="672"/>
                        <a:pt x="446" y="679"/>
                      </a:cubicBezTo>
                      <a:cubicBezTo>
                        <a:pt x="448" y="681"/>
                        <a:pt x="446" y="685"/>
                        <a:pt x="449" y="685"/>
                      </a:cubicBezTo>
                      <a:cubicBezTo>
                        <a:pt x="450" y="674"/>
                        <a:pt x="453" y="664"/>
                        <a:pt x="461" y="661"/>
                      </a:cubicBezTo>
                      <a:cubicBezTo>
                        <a:pt x="460" y="644"/>
                        <a:pt x="473" y="631"/>
                        <a:pt x="490" y="634"/>
                      </a:cubicBezTo>
                      <a:cubicBezTo>
                        <a:pt x="497" y="635"/>
                        <a:pt x="500" y="639"/>
                        <a:pt x="504" y="643"/>
                      </a:cubicBezTo>
                      <a:close/>
                      <a:moveTo>
                        <a:pt x="500" y="43"/>
                      </a:moveTo>
                      <a:cubicBezTo>
                        <a:pt x="504" y="45"/>
                        <a:pt x="512" y="50"/>
                        <a:pt x="515" y="44"/>
                      </a:cubicBezTo>
                      <a:cubicBezTo>
                        <a:pt x="512" y="40"/>
                        <a:pt x="504" y="34"/>
                        <a:pt x="498" y="38"/>
                      </a:cubicBezTo>
                      <a:cubicBezTo>
                        <a:pt x="498" y="40"/>
                        <a:pt x="499" y="42"/>
                        <a:pt x="500" y="43"/>
                      </a:cubicBezTo>
                      <a:close/>
                      <a:moveTo>
                        <a:pt x="533" y="64"/>
                      </a:moveTo>
                      <a:cubicBezTo>
                        <a:pt x="532" y="55"/>
                        <a:pt x="507" y="54"/>
                        <a:pt x="508" y="65"/>
                      </a:cubicBezTo>
                      <a:cubicBezTo>
                        <a:pt x="512" y="65"/>
                        <a:pt x="512" y="61"/>
                        <a:pt x="516" y="60"/>
                      </a:cubicBezTo>
                      <a:cubicBezTo>
                        <a:pt x="523" y="58"/>
                        <a:pt x="528" y="64"/>
                        <a:pt x="533" y="64"/>
                      </a:cubicBezTo>
                      <a:close/>
                      <a:moveTo>
                        <a:pt x="526" y="669"/>
                      </a:moveTo>
                      <a:cubicBezTo>
                        <a:pt x="521" y="667"/>
                        <a:pt x="517" y="674"/>
                        <a:pt x="510" y="672"/>
                      </a:cubicBezTo>
                      <a:cubicBezTo>
                        <a:pt x="508" y="671"/>
                        <a:pt x="508" y="669"/>
                        <a:pt x="505" y="669"/>
                      </a:cubicBezTo>
                      <a:cubicBezTo>
                        <a:pt x="503" y="679"/>
                        <a:pt x="524" y="678"/>
                        <a:pt x="526" y="669"/>
                      </a:cubicBezTo>
                      <a:close/>
                      <a:moveTo>
                        <a:pt x="523" y="94"/>
                      </a:moveTo>
                      <a:cubicBezTo>
                        <a:pt x="529" y="92"/>
                        <a:pt x="533" y="89"/>
                        <a:pt x="536" y="83"/>
                      </a:cubicBezTo>
                      <a:cubicBezTo>
                        <a:pt x="530" y="84"/>
                        <a:pt x="526" y="92"/>
                        <a:pt x="518" y="92"/>
                      </a:cubicBezTo>
                      <a:cubicBezTo>
                        <a:pt x="516" y="92"/>
                        <a:pt x="514" y="91"/>
                        <a:pt x="511" y="90"/>
                      </a:cubicBezTo>
                      <a:cubicBezTo>
                        <a:pt x="504" y="99"/>
                        <a:pt x="488" y="105"/>
                        <a:pt x="477" y="97"/>
                      </a:cubicBezTo>
                      <a:cubicBezTo>
                        <a:pt x="470" y="92"/>
                        <a:pt x="466" y="84"/>
                        <a:pt x="466" y="74"/>
                      </a:cubicBezTo>
                      <a:cubicBezTo>
                        <a:pt x="462" y="70"/>
                        <a:pt x="456" y="67"/>
                        <a:pt x="455" y="60"/>
                      </a:cubicBezTo>
                      <a:cubicBezTo>
                        <a:pt x="455" y="56"/>
                        <a:pt x="459" y="51"/>
                        <a:pt x="456" y="47"/>
                      </a:cubicBezTo>
                      <a:lnTo>
                        <a:pt x="456" y="47"/>
                      </a:lnTo>
                      <a:cubicBezTo>
                        <a:pt x="450" y="54"/>
                        <a:pt x="451" y="63"/>
                        <a:pt x="455" y="69"/>
                      </a:cubicBezTo>
                      <a:cubicBezTo>
                        <a:pt x="457" y="72"/>
                        <a:pt x="461" y="73"/>
                        <a:pt x="462" y="76"/>
                      </a:cubicBezTo>
                      <a:cubicBezTo>
                        <a:pt x="464" y="81"/>
                        <a:pt x="463" y="85"/>
                        <a:pt x="464" y="88"/>
                      </a:cubicBezTo>
                      <a:cubicBezTo>
                        <a:pt x="469" y="99"/>
                        <a:pt x="488" y="111"/>
                        <a:pt x="502" y="103"/>
                      </a:cubicBezTo>
                      <a:cubicBezTo>
                        <a:pt x="506" y="101"/>
                        <a:pt x="509" y="95"/>
                        <a:pt x="513" y="94"/>
                      </a:cubicBezTo>
                      <a:cubicBezTo>
                        <a:pt x="516" y="94"/>
                        <a:pt x="520" y="95"/>
                        <a:pt x="523" y="94"/>
                      </a:cubicBezTo>
                      <a:close/>
                      <a:moveTo>
                        <a:pt x="536" y="670"/>
                      </a:moveTo>
                      <a:cubicBezTo>
                        <a:pt x="534" y="671"/>
                        <a:pt x="532" y="670"/>
                        <a:pt x="529" y="670"/>
                      </a:cubicBezTo>
                      <a:cubicBezTo>
                        <a:pt x="525" y="675"/>
                        <a:pt x="519" y="679"/>
                        <a:pt x="509" y="677"/>
                      </a:cubicBezTo>
                      <a:cubicBezTo>
                        <a:pt x="506" y="675"/>
                        <a:pt x="501" y="672"/>
                        <a:pt x="502" y="666"/>
                      </a:cubicBezTo>
                      <a:cubicBezTo>
                        <a:pt x="512" y="669"/>
                        <a:pt x="513" y="655"/>
                        <a:pt x="504" y="654"/>
                      </a:cubicBezTo>
                      <a:cubicBezTo>
                        <a:pt x="497" y="654"/>
                        <a:pt x="491" y="663"/>
                        <a:pt x="493" y="671"/>
                      </a:cubicBezTo>
                      <a:cubicBezTo>
                        <a:pt x="495" y="678"/>
                        <a:pt x="508" y="686"/>
                        <a:pt x="519" y="684"/>
                      </a:cubicBezTo>
                      <a:cubicBezTo>
                        <a:pt x="522" y="684"/>
                        <a:pt x="526" y="682"/>
                        <a:pt x="528" y="680"/>
                      </a:cubicBezTo>
                      <a:cubicBezTo>
                        <a:pt x="532" y="678"/>
                        <a:pt x="535" y="675"/>
                        <a:pt x="536" y="670"/>
                      </a:cubicBezTo>
                      <a:close/>
                      <a:moveTo>
                        <a:pt x="528" y="645"/>
                      </a:moveTo>
                      <a:cubicBezTo>
                        <a:pt x="532" y="649"/>
                        <a:pt x="533" y="656"/>
                        <a:pt x="540" y="652"/>
                      </a:cubicBezTo>
                      <a:cubicBezTo>
                        <a:pt x="538" y="641"/>
                        <a:pt x="529" y="633"/>
                        <a:pt x="518" y="631"/>
                      </a:cubicBezTo>
                      <a:cubicBezTo>
                        <a:pt x="516" y="631"/>
                        <a:pt x="514" y="632"/>
                        <a:pt x="512" y="631"/>
                      </a:cubicBezTo>
                      <a:cubicBezTo>
                        <a:pt x="510" y="631"/>
                        <a:pt x="508" y="628"/>
                        <a:pt x="506" y="627"/>
                      </a:cubicBezTo>
                      <a:cubicBezTo>
                        <a:pt x="500" y="623"/>
                        <a:pt x="492" y="619"/>
                        <a:pt x="483" y="619"/>
                      </a:cubicBezTo>
                      <a:cubicBezTo>
                        <a:pt x="463" y="619"/>
                        <a:pt x="450" y="634"/>
                        <a:pt x="450" y="654"/>
                      </a:cubicBezTo>
                      <a:cubicBezTo>
                        <a:pt x="444" y="658"/>
                        <a:pt x="439" y="667"/>
                        <a:pt x="437" y="675"/>
                      </a:cubicBezTo>
                      <a:cubicBezTo>
                        <a:pt x="437" y="681"/>
                        <a:pt x="440" y="693"/>
                        <a:pt x="444" y="692"/>
                      </a:cubicBezTo>
                      <a:cubicBezTo>
                        <a:pt x="450" y="692"/>
                        <a:pt x="445" y="682"/>
                        <a:pt x="445" y="679"/>
                      </a:cubicBezTo>
                      <a:cubicBezTo>
                        <a:pt x="444" y="674"/>
                        <a:pt x="446" y="666"/>
                        <a:pt x="449" y="663"/>
                      </a:cubicBezTo>
                      <a:cubicBezTo>
                        <a:pt x="451" y="660"/>
                        <a:pt x="454" y="660"/>
                        <a:pt x="455" y="656"/>
                      </a:cubicBezTo>
                      <a:cubicBezTo>
                        <a:pt x="456" y="654"/>
                        <a:pt x="456" y="652"/>
                        <a:pt x="456" y="650"/>
                      </a:cubicBezTo>
                      <a:cubicBezTo>
                        <a:pt x="460" y="632"/>
                        <a:pt x="482" y="620"/>
                        <a:pt x="500" y="631"/>
                      </a:cubicBezTo>
                      <a:cubicBezTo>
                        <a:pt x="503" y="633"/>
                        <a:pt x="504" y="636"/>
                        <a:pt x="507" y="637"/>
                      </a:cubicBezTo>
                      <a:cubicBezTo>
                        <a:pt x="509" y="638"/>
                        <a:pt x="512" y="637"/>
                        <a:pt x="516" y="638"/>
                      </a:cubicBezTo>
                      <a:cubicBezTo>
                        <a:pt x="521" y="638"/>
                        <a:pt x="526" y="642"/>
                        <a:pt x="528" y="645"/>
                      </a:cubicBezTo>
                      <a:close/>
                      <a:moveTo>
                        <a:pt x="537" y="630"/>
                      </a:moveTo>
                      <a:cubicBezTo>
                        <a:pt x="539" y="630"/>
                        <a:pt x="541" y="631"/>
                        <a:pt x="542" y="629"/>
                      </a:cubicBezTo>
                      <a:cubicBezTo>
                        <a:pt x="537" y="627"/>
                        <a:pt x="528" y="626"/>
                        <a:pt x="526" y="632"/>
                      </a:cubicBezTo>
                      <a:cubicBezTo>
                        <a:pt x="530" y="633"/>
                        <a:pt x="533" y="631"/>
                        <a:pt x="537" y="630"/>
                      </a:cubicBezTo>
                      <a:close/>
                      <a:moveTo>
                        <a:pt x="537" y="64"/>
                      </a:moveTo>
                      <a:cubicBezTo>
                        <a:pt x="538" y="63"/>
                        <a:pt x="542" y="64"/>
                        <a:pt x="543" y="62"/>
                      </a:cubicBezTo>
                      <a:cubicBezTo>
                        <a:pt x="539" y="51"/>
                        <a:pt x="525" y="44"/>
                        <a:pt x="509" y="48"/>
                      </a:cubicBezTo>
                      <a:cubicBezTo>
                        <a:pt x="504" y="52"/>
                        <a:pt x="497" y="56"/>
                        <a:pt x="496" y="63"/>
                      </a:cubicBezTo>
                      <a:cubicBezTo>
                        <a:pt x="496" y="71"/>
                        <a:pt x="502" y="78"/>
                        <a:pt x="512" y="77"/>
                      </a:cubicBezTo>
                      <a:cubicBezTo>
                        <a:pt x="520" y="75"/>
                        <a:pt x="516" y="64"/>
                        <a:pt x="507" y="68"/>
                      </a:cubicBezTo>
                      <a:cubicBezTo>
                        <a:pt x="502" y="61"/>
                        <a:pt x="510" y="55"/>
                        <a:pt x="519" y="55"/>
                      </a:cubicBezTo>
                      <a:cubicBezTo>
                        <a:pt x="527" y="55"/>
                        <a:pt x="534" y="60"/>
                        <a:pt x="537" y="64"/>
                      </a:cubicBezTo>
                      <a:close/>
                      <a:moveTo>
                        <a:pt x="543" y="592"/>
                      </a:moveTo>
                      <a:cubicBezTo>
                        <a:pt x="543" y="590"/>
                        <a:pt x="544" y="589"/>
                        <a:pt x="543" y="588"/>
                      </a:cubicBezTo>
                      <a:cubicBezTo>
                        <a:pt x="539" y="585"/>
                        <a:pt x="529" y="592"/>
                        <a:pt x="529" y="585"/>
                      </a:cubicBezTo>
                      <a:cubicBezTo>
                        <a:pt x="530" y="582"/>
                        <a:pt x="535" y="584"/>
                        <a:pt x="536" y="581"/>
                      </a:cubicBezTo>
                      <a:cubicBezTo>
                        <a:pt x="533" y="573"/>
                        <a:pt x="524" y="576"/>
                        <a:pt x="523" y="582"/>
                      </a:cubicBezTo>
                      <a:cubicBezTo>
                        <a:pt x="522" y="586"/>
                        <a:pt x="525" y="589"/>
                        <a:pt x="524" y="593"/>
                      </a:cubicBezTo>
                      <a:cubicBezTo>
                        <a:pt x="524" y="594"/>
                        <a:pt x="522" y="597"/>
                        <a:pt x="521" y="598"/>
                      </a:cubicBezTo>
                      <a:cubicBezTo>
                        <a:pt x="520" y="604"/>
                        <a:pt x="521" y="608"/>
                        <a:pt x="517" y="609"/>
                      </a:cubicBezTo>
                      <a:cubicBezTo>
                        <a:pt x="512" y="611"/>
                        <a:pt x="505" y="607"/>
                        <a:pt x="508" y="603"/>
                      </a:cubicBezTo>
                      <a:cubicBezTo>
                        <a:pt x="510" y="603"/>
                        <a:pt x="512" y="604"/>
                        <a:pt x="513" y="603"/>
                      </a:cubicBezTo>
                      <a:cubicBezTo>
                        <a:pt x="521" y="591"/>
                        <a:pt x="499" y="595"/>
                        <a:pt x="502" y="606"/>
                      </a:cubicBezTo>
                      <a:cubicBezTo>
                        <a:pt x="497" y="609"/>
                        <a:pt x="486" y="608"/>
                        <a:pt x="485" y="613"/>
                      </a:cubicBezTo>
                      <a:cubicBezTo>
                        <a:pt x="492" y="613"/>
                        <a:pt x="499" y="615"/>
                        <a:pt x="503" y="612"/>
                      </a:cubicBezTo>
                      <a:cubicBezTo>
                        <a:pt x="509" y="617"/>
                        <a:pt x="520" y="617"/>
                        <a:pt x="525" y="612"/>
                      </a:cubicBezTo>
                      <a:cubicBezTo>
                        <a:pt x="532" y="620"/>
                        <a:pt x="544" y="605"/>
                        <a:pt x="536" y="603"/>
                      </a:cubicBezTo>
                      <a:cubicBezTo>
                        <a:pt x="532" y="602"/>
                        <a:pt x="533" y="605"/>
                        <a:pt x="529" y="607"/>
                      </a:cubicBezTo>
                      <a:cubicBezTo>
                        <a:pt x="522" y="599"/>
                        <a:pt x="534" y="591"/>
                        <a:pt x="543" y="592"/>
                      </a:cubicBezTo>
                      <a:close/>
                      <a:moveTo>
                        <a:pt x="539" y="96"/>
                      </a:moveTo>
                      <a:cubicBezTo>
                        <a:pt x="543" y="92"/>
                        <a:pt x="546" y="88"/>
                        <a:pt x="547" y="81"/>
                      </a:cubicBezTo>
                      <a:cubicBezTo>
                        <a:pt x="537" y="78"/>
                        <a:pt x="537" y="88"/>
                        <a:pt x="531" y="92"/>
                      </a:cubicBezTo>
                      <a:cubicBezTo>
                        <a:pt x="526" y="96"/>
                        <a:pt x="522" y="97"/>
                        <a:pt x="514" y="96"/>
                      </a:cubicBezTo>
                      <a:cubicBezTo>
                        <a:pt x="509" y="100"/>
                        <a:pt x="503" y="106"/>
                        <a:pt x="495" y="107"/>
                      </a:cubicBezTo>
                      <a:cubicBezTo>
                        <a:pt x="485" y="108"/>
                        <a:pt x="478" y="104"/>
                        <a:pt x="471" y="100"/>
                      </a:cubicBezTo>
                      <a:cubicBezTo>
                        <a:pt x="469" y="96"/>
                        <a:pt x="465" y="94"/>
                        <a:pt x="463" y="90"/>
                      </a:cubicBezTo>
                      <a:cubicBezTo>
                        <a:pt x="461" y="86"/>
                        <a:pt x="462" y="81"/>
                        <a:pt x="460" y="77"/>
                      </a:cubicBezTo>
                      <a:cubicBezTo>
                        <a:pt x="459" y="73"/>
                        <a:pt x="454" y="71"/>
                        <a:pt x="452" y="66"/>
                      </a:cubicBezTo>
                      <a:cubicBezTo>
                        <a:pt x="449" y="61"/>
                        <a:pt x="451" y="55"/>
                        <a:pt x="450" y="48"/>
                      </a:cubicBezTo>
                      <a:cubicBezTo>
                        <a:pt x="455" y="48"/>
                        <a:pt x="457" y="40"/>
                        <a:pt x="452" y="39"/>
                      </a:cubicBezTo>
                      <a:cubicBezTo>
                        <a:pt x="442" y="45"/>
                        <a:pt x="441" y="63"/>
                        <a:pt x="447" y="73"/>
                      </a:cubicBezTo>
                      <a:cubicBezTo>
                        <a:pt x="448" y="76"/>
                        <a:pt x="452" y="78"/>
                        <a:pt x="453" y="81"/>
                      </a:cubicBezTo>
                      <a:cubicBezTo>
                        <a:pt x="454" y="83"/>
                        <a:pt x="453" y="86"/>
                        <a:pt x="454" y="88"/>
                      </a:cubicBezTo>
                      <a:cubicBezTo>
                        <a:pt x="460" y="104"/>
                        <a:pt x="478" y="119"/>
                        <a:pt x="502" y="113"/>
                      </a:cubicBezTo>
                      <a:cubicBezTo>
                        <a:pt x="508" y="112"/>
                        <a:pt x="511" y="106"/>
                        <a:pt x="516" y="104"/>
                      </a:cubicBezTo>
                      <a:cubicBezTo>
                        <a:pt x="521" y="103"/>
                        <a:pt x="526" y="103"/>
                        <a:pt x="530" y="102"/>
                      </a:cubicBezTo>
                      <a:cubicBezTo>
                        <a:pt x="532" y="101"/>
                        <a:pt x="537" y="98"/>
                        <a:pt x="539" y="96"/>
                      </a:cubicBezTo>
                      <a:close/>
                      <a:moveTo>
                        <a:pt x="547" y="104"/>
                      </a:moveTo>
                      <a:cubicBezTo>
                        <a:pt x="542" y="105"/>
                        <a:pt x="536" y="101"/>
                        <a:pt x="533" y="102"/>
                      </a:cubicBezTo>
                      <a:cubicBezTo>
                        <a:pt x="534" y="108"/>
                        <a:pt x="547" y="108"/>
                        <a:pt x="547" y="104"/>
                      </a:cubicBezTo>
                      <a:close/>
                      <a:moveTo>
                        <a:pt x="548" y="147"/>
                      </a:moveTo>
                      <a:cubicBezTo>
                        <a:pt x="548" y="145"/>
                        <a:pt x="546" y="144"/>
                        <a:pt x="546" y="142"/>
                      </a:cubicBezTo>
                      <a:cubicBezTo>
                        <a:pt x="535" y="147"/>
                        <a:pt x="524" y="132"/>
                        <a:pt x="536" y="128"/>
                      </a:cubicBezTo>
                      <a:cubicBezTo>
                        <a:pt x="535" y="134"/>
                        <a:pt x="541" y="137"/>
                        <a:pt x="544" y="132"/>
                      </a:cubicBezTo>
                      <a:cubicBezTo>
                        <a:pt x="545" y="128"/>
                        <a:pt x="544" y="125"/>
                        <a:pt x="542" y="123"/>
                      </a:cubicBezTo>
                      <a:cubicBezTo>
                        <a:pt x="538" y="121"/>
                        <a:pt x="532" y="124"/>
                        <a:pt x="528" y="123"/>
                      </a:cubicBezTo>
                      <a:cubicBezTo>
                        <a:pt x="525" y="123"/>
                        <a:pt x="522" y="120"/>
                        <a:pt x="519" y="119"/>
                      </a:cubicBezTo>
                      <a:cubicBezTo>
                        <a:pt x="512" y="118"/>
                        <a:pt x="510" y="122"/>
                        <a:pt x="505" y="123"/>
                      </a:cubicBezTo>
                      <a:cubicBezTo>
                        <a:pt x="504" y="123"/>
                        <a:pt x="502" y="121"/>
                        <a:pt x="501" y="121"/>
                      </a:cubicBezTo>
                      <a:cubicBezTo>
                        <a:pt x="497" y="121"/>
                        <a:pt x="493" y="122"/>
                        <a:pt x="490" y="125"/>
                      </a:cubicBezTo>
                      <a:cubicBezTo>
                        <a:pt x="493" y="128"/>
                        <a:pt x="496" y="126"/>
                        <a:pt x="501" y="127"/>
                      </a:cubicBezTo>
                      <a:cubicBezTo>
                        <a:pt x="506" y="128"/>
                        <a:pt x="506" y="135"/>
                        <a:pt x="508" y="138"/>
                      </a:cubicBezTo>
                      <a:cubicBezTo>
                        <a:pt x="514" y="145"/>
                        <a:pt x="525" y="138"/>
                        <a:pt x="517" y="133"/>
                      </a:cubicBezTo>
                      <a:cubicBezTo>
                        <a:pt x="514" y="133"/>
                        <a:pt x="514" y="135"/>
                        <a:pt x="513" y="134"/>
                      </a:cubicBezTo>
                      <a:cubicBezTo>
                        <a:pt x="511" y="131"/>
                        <a:pt x="512" y="127"/>
                        <a:pt x="514" y="126"/>
                      </a:cubicBezTo>
                      <a:cubicBezTo>
                        <a:pt x="525" y="120"/>
                        <a:pt x="525" y="140"/>
                        <a:pt x="529" y="144"/>
                      </a:cubicBezTo>
                      <a:cubicBezTo>
                        <a:pt x="526" y="150"/>
                        <a:pt x="530" y="158"/>
                        <a:pt x="536" y="157"/>
                      </a:cubicBezTo>
                      <a:cubicBezTo>
                        <a:pt x="537" y="157"/>
                        <a:pt x="539" y="155"/>
                        <a:pt x="539" y="153"/>
                      </a:cubicBezTo>
                      <a:cubicBezTo>
                        <a:pt x="539" y="151"/>
                        <a:pt x="536" y="152"/>
                        <a:pt x="535" y="150"/>
                      </a:cubicBezTo>
                      <a:cubicBezTo>
                        <a:pt x="537" y="145"/>
                        <a:pt x="545" y="151"/>
                        <a:pt x="548" y="147"/>
                      </a:cubicBezTo>
                      <a:close/>
                      <a:moveTo>
                        <a:pt x="553" y="591"/>
                      </a:moveTo>
                      <a:cubicBezTo>
                        <a:pt x="553" y="586"/>
                        <a:pt x="542" y="585"/>
                        <a:pt x="544" y="594"/>
                      </a:cubicBezTo>
                      <a:cubicBezTo>
                        <a:pt x="548" y="595"/>
                        <a:pt x="552" y="594"/>
                        <a:pt x="553" y="591"/>
                      </a:cubicBezTo>
                      <a:close/>
                      <a:moveTo>
                        <a:pt x="553" y="148"/>
                      </a:moveTo>
                      <a:cubicBezTo>
                        <a:pt x="560" y="147"/>
                        <a:pt x="557" y="139"/>
                        <a:pt x="553" y="137"/>
                      </a:cubicBezTo>
                      <a:cubicBezTo>
                        <a:pt x="552" y="138"/>
                        <a:pt x="548" y="138"/>
                        <a:pt x="547" y="141"/>
                      </a:cubicBezTo>
                      <a:cubicBezTo>
                        <a:pt x="549" y="144"/>
                        <a:pt x="550" y="147"/>
                        <a:pt x="553" y="148"/>
                      </a:cubicBezTo>
                      <a:close/>
                      <a:moveTo>
                        <a:pt x="555" y="633"/>
                      </a:moveTo>
                      <a:cubicBezTo>
                        <a:pt x="557" y="613"/>
                        <a:pt x="521" y="613"/>
                        <a:pt x="516" y="629"/>
                      </a:cubicBezTo>
                      <a:cubicBezTo>
                        <a:pt x="521" y="632"/>
                        <a:pt x="524" y="629"/>
                        <a:pt x="528" y="627"/>
                      </a:cubicBezTo>
                      <a:cubicBezTo>
                        <a:pt x="534" y="624"/>
                        <a:pt x="541" y="623"/>
                        <a:pt x="545" y="629"/>
                      </a:cubicBezTo>
                      <a:cubicBezTo>
                        <a:pt x="543" y="632"/>
                        <a:pt x="540" y="633"/>
                        <a:pt x="540" y="636"/>
                      </a:cubicBezTo>
                      <a:cubicBezTo>
                        <a:pt x="541" y="639"/>
                        <a:pt x="544" y="642"/>
                        <a:pt x="547" y="642"/>
                      </a:cubicBezTo>
                      <a:cubicBezTo>
                        <a:pt x="551" y="642"/>
                        <a:pt x="555" y="637"/>
                        <a:pt x="555" y="633"/>
                      </a:cubicBezTo>
                      <a:close/>
                      <a:moveTo>
                        <a:pt x="535" y="117"/>
                      </a:moveTo>
                      <a:cubicBezTo>
                        <a:pt x="548" y="119"/>
                        <a:pt x="562" y="111"/>
                        <a:pt x="560" y="98"/>
                      </a:cubicBezTo>
                      <a:cubicBezTo>
                        <a:pt x="559" y="89"/>
                        <a:pt x="545" y="88"/>
                        <a:pt x="545" y="97"/>
                      </a:cubicBezTo>
                      <a:cubicBezTo>
                        <a:pt x="545" y="101"/>
                        <a:pt x="548" y="101"/>
                        <a:pt x="551" y="104"/>
                      </a:cubicBezTo>
                      <a:cubicBezTo>
                        <a:pt x="547" y="110"/>
                        <a:pt x="534" y="109"/>
                        <a:pt x="531" y="104"/>
                      </a:cubicBezTo>
                      <a:cubicBezTo>
                        <a:pt x="527" y="104"/>
                        <a:pt x="523" y="104"/>
                        <a:pt x="522" y="107"/>
                      </a:cubicBezTo>
                      <a:cubicBezTo>
                        <a:pt x="523" y="109"/>
                        <a:pt x="525" y="110"/>
                        <a:pt x="523" y="113"/>
                      </a:cubicBezTo>
                      <a:cubicBezTo>
                        <a:pt x="525" y="114"/>
                        <a:pt x="524" y="117"/>
                        <a:pt x="524" y="118"/>
                      </a:cubicBezTo>
                      <a:cubicBezTo>
                        <a:pt x="526" y="118"/>
                        <a:pt x="526" y="116"/>
                        <a:pt x="528" y="115"/>
                      </a:cubicBezTo>
                      <a:cubicBezTo>
                        <a:pt x="531" y="115"/>
                        <a:pt x="533" y="116"/>
                        <a:pt x="535" y="117"/>
                      </a:cubicBezTo>
                      <a:close/>
                      <a:moveTo>
                        <a:pt x="566" y="568"/>
                      </a:moveTo>
                      <a:cubicBezTo>
                        <a:pt x="566" y="565"/>
                        <a:pt x="564" y="560"/>
                        <a:pt x="564" y="556"/>
                      </a:cubicBezTo>
                      <a:cubicBezTo>
                        <a:pt x="558" y="553"/>
                        <a:pt x="551" y="560"/>
                        <a:pt x="554" y="566"/>
                      </a:cubicBezTo>
                      <a:cubicBezTo>
                        <a:pt x="558" y="565"/>
                        <a:pt x="563" y="568"/>
                        <a:pt x="566" y="568"/>
                      </a:cubicBezTo>
                      <a:close/>
                      <a:moveTo>
                        <a:pt x="569" y="168"/>
                      </a:moveTo>
                      <a:cubicBezTo>
                        <a:pt x="565" y="168"/>
                        <a:pt x="559" y="170"/>
                        <a:pt x="555" y="167"/>
                      </a:cubicBezTo>
                      <a:cubicBezTo>
                        <a:pt x="554" y="175"/>
                        <a:pt x="560" y="184"/>
                        <a:pt x="569" y="181"/>
                      </a:cubicBezTo>
                      <a:cubicBezTo>
                        <a:pt x="568" y="176"/>
                        <a:pt x="567" y="172"/>
                        <a:pt x="569" y="168"/>
                      </a:cubicBezTo>
                      <a:close/>
                      <a:moveTo>
                        <a:pt x="571" y="590"/>
                      </a:moveTo>
                      <a:cubicBezTo>
                        <a:pt x="570" y="587"/>
                        <a:pt x="567" y="583"/>
                        <a:pt x="566" y="579"/>
                      </a:cubicBezTo>
                      <a:cubicBezTo>
                        <a:pt x="563" y="580"/>
                        <a:pt x="558" y="583"/>
                        <a:pt x="557" y="578"/>
                      </a:cubicBezTo>
                      <a:cubicBezTo>
                        <a:pt x="559" y="578"/>
                        <a:pt x="560" y="579"/>
                        <a:pt x="563" y="579"/>
                      </a:cubicBezTo>
                      <a:cubicBezTo>
                        <a:pt x="571" y="573"/>
                        <a:pt x="559" y="564"/>
                        <a:pt x="552" y="570"/>
                      </a:cubicBezTo>
                      <a:cubicBezTo>
                        <a:pt x="547" y="568"/>
                        <a:pt x="540" y="570"/>
                        <a:pt x="537" y="574"/>
                      </a:cubicBezTo>
                      <a:cubicBezTo>
                        <a:pt x="539" y="575"/>
                        <a:pt x="540" y="576"/>
                        <a:pt x="542" y="577"/>
                      </a:cubicBezTo>
                      <a:cubicBezTo>
                        <a:pt x="547" y="582"/>
                        <a:pt x="553" y="590"/>
                        <a:pt x="561" y="591"/>
                      </a:cubicBezTo>
                      <a:cubicBezTo>
                        <a:pt x="564" y="592"/>
                        <a:pt x="569" y="592"/>
                        <a:pt x="571" y="590"/>
                      </a:cubicBezTo>
                      <a:close/>
                      <a:moveTo>
                        <a:pt x="569" y="600"/>
                      </a:moveTo>
                      <a:cubicBezTo>
                        <a:pt x="570" y="599"/>
                        <a:pt x="571" y="597"/>
                        <a:pt x="571" y="594"/>
                      </a:cubicBezTo>
                      <a:cubicBezTo>
                        <a:pt x="565" y="594"/>
                        <a:pt x="561" y="592"/>
                        <a:pt x="555" y="592"/>
                      </a:cubicBezTo>
                      <a:cubicBezTo>
                        <a:pt x="549" y="596"/>
                        <a:pt x="551" y="607"/>
                        <a:pt x="545" y="611"/>
                      </a:cubicBezTo>
                      <a:cubicBezTo>
                        <a:pt x="552" y="620"/>
                        <a:pt x="562" y="610"/>
                        <a:pt x="568" y="608"/>
                      </a:cubicBezTo>
                      <a:cubicBezTo>
                        <a:pt x="569" y="605"/>
                        <a:pt x="568" y="603"/>
                        <a:pt x="567" y="601"/>
                      </a:cubicBezTo>
                      <a:cubicBezTo>
                        <a:pt x="564" y="600"/>
                        <a:pt x="562" y="602"/>
                        <a:pt x="561" y="602"/>
                      </a:cubicBezTo>
                      <a:cubicBezTo>
                        <a:pt x="560" y="598"/>
                        <a:pt x="567" y="598"/>
                        <a:pt x="569" y="600"/>
                      </a:cubicBezTo>
                      <a:close/>
                      <a:moveTo>
                        <a:pt x="573" y="615"/>
                      </a:moveTo>
                      <a:cubicBezTo>
                        <a:pt x="572" y="613"/>
                        <a:pt x="572" y="610"/>
                        <a:pt x="570" y="609"/>
                      </a:cubicBezTo>
                      <a:cubicBezTo>
                        <a:pt x="568" y="612"/>
                        <a:pt x="563" y="610"/>
                        <a:pt x="562" y="614"/>
                      </a:cubicBezTo>
                      <a:cubicBezTo>
                        <a:pt x="562" y="616"/>
                        <a:pt x="566" y="620"/>
                        <a:pt x="569" y="621"/>
                      </a:cubicBezTo>
                      <a:cubicBezTo>
                        <a:pt x="571" y="620"/>
                        <a:pt x="572" y="617"/>
                        <a:pt x="573" y="615"/>
                      </a:cubicBezTo>
                      <a:close/>
                      <a:moveTo>
                        <a:pt x="562" y="634"/>
                      </a:moveTo>
                      <a:cubicBezTo>
                        <a:pt x="572" y="641"/>
                        <a:pt x="582" y="625"/>
                        <a:pt x="574" y="618"/>
                      </a:cubicBezTo>
                      <a:cubicBezTo>
                        <a:pt x="570" y="621"/>
                        <a:pt x="574" y="628"/>
                        <a:pt x="569" y="629"/>
                      </a:cubicBezTo>
                      <a:cubicBezTo>
                        <a:pt x="565" y="629"/>
                        <a:pt x="567" y="626"/>
                        <a:pt x="563" y="627"/>
                      </a:cubicBezTo>
                      <a:cubicBezTo>
                        <a:pt x="560" y="627"/>
                        <a:pt x="561" y="632"/>
                        <a:pt x="562" y="634"/>
                      </a:cubicBezTo>
                      <a:close/>
                      <a:moveTo>
                        <a:pt x="570" y="153"/>
                      </a:moveTo>
                      <a:cubicBezTo>
                        <a:pt x="571" y="147"/>
                        <a:pt x="576" y="146"/>
                        <a:pt x="579" y="143"/>
                      </a:cubicBezTo>
                      <a:cubicBezTo>
                        <a:pt x="563" y="136"/>
                        <a:pt x="554" y="154"/>
                        <a:pt x="544" y="161"/>
                      </a:cubicBezTo>
                      <a:cubicBezTo>
                        <a:pt x="545" y="165"/>
                        <a:pt x="551" y="164"/>
                        <a:pt x="555" y="165"/>
                      </a:cubicBezTo>
                      <a:cubicBezTo>
                        <a:pt x="560" y="166"/>
                        <a:pt x="564" y="169"/>
                        <a:pt x="568" y="165"/>
                      </a:cubicBezTo>
                      <a:cubicBezTo>
                        <a:pt x="571" y="160"/>
                        <a:pt x="567" y="150"/>
                        <a:pt x="561" y="156"/>
                      </a:cubicBezTo>
                      <a:cubicBezTo>
                        <a:pt x="560" y="159"/>
                        <a:pt x="564" y="159"/>
                        <a:pt x="562" y="161"/>
                      </a:cubicBezTo>
                      <a:cubicBezTo>
                        <a:pt x="559" y="161"/>
                        <a:pt x="559" y="158"/>
                        <a:pt x="559" y="157"/>
                      </a:cubicBezTo>
                      <a:cubicBezTo>
                        <a:pt x="559" y="152"/>
                        <a:pt x="565" y="152"/>
                        <a:pt x="570" y="153"/>
                      </a:cubicBezTo>
                      <a:close/>
                      <a:moveTo>
                        <a:pt x="577" y="138"/>
                      </a:moveTo>
                      <a:cubicBezTo>
                        <a:pt x="577" y="136"/>
                        <a:pt x="576" y="136"/>
                        <a:pt x="576" y="135"/>
                      </a:cubicBezTo>
                      <a:cubicBezTo>
                        <a:pt x="573" y="135"/>
                        <a:pt x="571" y="138"/>
                        <a:pt x="568" y="137"/>
                      </a:cubicBezTo>
                      <a:cubicBezTo>
                        <a:pt x="562" y="136"/>
                        <a:pt x="562" y="127"/>
                        <a:pt x="568" y="128"/>
                      </a:cubicBezTo>
                      <a:cubicBezTo>
                        <a:pt x="567" y="129"/>
                        <a:pt x="565" y="130"/>
                        <a:pt x="565" y="132"/>
                      </a:cubicBezTo>
                      <a:cubicBezTo>
                        <a:pt x="575" y="143"/>
                        <a:pt x="579" y="117"/>
                        <a:pt x="564" y="122"/>
                      </a:cubicBezTo>
                      <a:cubicBezTo>
                        <a:pt x="563" y="120"/>
                        <a:pt x="562" y="118"/>
                        <a:pt x="560" y="117"/>
                      </a:cubicBezTo>
                      <a:cubicBezTo>
                        <a:pt x="555" y="117"/>
                        <a:pt x="551" y="118"/>
                        <a:pt x="550" y="121"/>
                      </a:cubicBezTo>
                      <a:cubicBezTo>
                        <a:pt x="551" y="123"/>
                        <a:pt x="553" y="124"/>
                        <a:pt x="554" y="126"/>
                      </a:cubicBezTo>
                      <a:cubicBezTo>
                        <a:pt x="556" y="131"/>
                        <a:pt x="556" y="141"/>
                        <a:pt x="561" y="142"/>
                      </a:cubicBezTo>
                      <a:cubicBezTo>
                        <a:pt x="563" y="143"/>
                        <a:pt x="568" y="140"/>
                        <a:pt x="572" y="139"/>
                      </a:cubicBezTo>
                      <a:cubicBezTo>
                        <a:pt x="574" y="138"/>
                        <a:pt x="576" y="140"/>
                        <a:pt x="577" y="138"/>
                      </a:cubicBezTo>
                      <a:close/>
                      <a:moveTo>
                        <a:pt x="581" y="119"/>
                      </a:moveTo>
                      <a:cubicBezTo>
                        <a:pt x="578" y="116"/>
                        <a:pt x="576" y="113"/>
                        <a:pt x="572" y="112"/>
                      </a:cubicBezTo>
                      <a:cubicBezTo>
                        <a:pt x="571" y="115"/>
                        <a:pt x="569" y="117"/>
                        <a:pt x="570" y="120"/>
                      </a:cubicBezTo>
                      <a:cubicBezTo>
                        <a:pt x="573" y="121"/>
                        <a:pt x="574" y="124"/>
                        <a:pt x="577" y="125"/>
                      </a:cubicBezTo>
                      <a:cubicBezTo>
                        <a:pt x="579" y="124"/>
                        <a:pt x="580" y="122"/>
                        <a:pt x="581" y="119"/>
                      </a:cubicBezTo>
                      <a:close/>
                      <a:moveTo>
                        <a:pt x="583" y="116"/>
                      </a:moveTo>
                      <a:cubicBezTo>
                        <a:pt x="585" y="109"/>
                        <a:pt x="580" y="100"/>
                        <a:pt x="575" y="97"/>
                      </a:cubicBezTo>
                      <a:cubicBezTo>
                        <a:pt x="571" y="96"/>
                        <a:pt x="565" y="97"/>
                        <a:pt x="566" y="101"/>
                      </a:cubicBezTo>
                      <a:cubicBezTo>
                        <a:pt x="566" y="105"/>
                        <a:pt x="571" y="107"/>
                        <a:pt x="574" y="104"/>
                      </a:cubicBezTo>
                      <a:cubicBezTo>
                        <a:pt x="579" y="106"/>
                        <a:pt x="577" y="116"/>
                        <a:pt x="583" y="116"/>
                      </a:cubicBezTo>
                      <a:close/>
                      <a:moveTo>
                        <a:pt x="581" y="583"/>
                      </a:moveTo>
                      <a:cubicBezTo>
                        <a:pt x="587" y="584"/>
                        <a:pt x="589" y="582"/>
                        <a:pt x="590" y="578"/>
                      </a:cubicBezTo>
                      <a:cubicBezTo>
                        <a:pt x="590" y="569"/>
                        <a:pt x="578" y="569"/>
                        <a:pt x="569" y="570"/>
                      </a:cubicBezTo>
                      <a:cubicBezTo>
                        <a:pt x="568" y="577"/>
                        <a:pt x="569" y="584"/>
                        <a:pt x="573" y="588"/>
                      </a:cubicBezTo>
                      <a:cubicBezTo>
                        <a:pt x="575" y="590"/>
                        <a:pt x="581" y="589"/>
                        <a:pt x="581" y="586"/>
                      </a:cubicBezTo>
                      <a:cubicBezTo>
                        <a:pt x="580" y="584"/>
                        <a:pt x="574" y="580"/>
                        <a:pt x="578" y="578"/>
                      </a:cubicBezTo>
                      <a:cubicBezTo>
                        <a:pt x="579" y="580"/>
                        <a:pt x="579" y="582"/>
                        <a:pt x="581" y="583"/>
                      </a:cubicBezTo>
                      <a:close/>
                      <a:moveTo>
                        <a:pt x="571" y="165"/>
                      </a:moveTo>
                      <a:cubicBezTo>
                        <a:pt x="582" y="167"/>
                        <a:pt x="594" y="162"/>
                        <a:pt x="592" y="153"/>
                      </a:cubicBezTo>
                      <a:cubicBezTo>
                        <a:pt x="589" y="158"/>
                        <a:pt x="579" y="163"/>
                        <a:pt x="577" y="154"/>
                      </a:cubicBezTo>
                      <a:cubicBezTo>
                        <a:pt x="578" y="153"/>
                        <a:pt x="579" y="151"/>
                        <a:pt x="582" y="152"/>
                      </a:cubicBezTo>
                      <a:cubicBezTo>
                        <a:pt x="582" y="154"/>
                        <a:pt x="580" y="153"/>
                        <a:pt x="580" y="156"/>
                      </a:cubicBezTo>
                      <a:cubicBezTo>
                        <a:pt x="587" y="160"/>
                        <a:pt x="591" y="150"/>
                        <a:pt x="585" y="146"/>
                      </a:cubicBezTo>
                      <a:cubicBezTo>
                        <a:pt x="575" y="143"/>
                        <a:pt x="570" y="154"/>
                        <a:pt x="571" y="165"/>
                      </a:cubicBezTo>
                      <a:close/>
                      <a:moveTo>
                        <a:pt x="592" y="574"/>
                      </a:moveTo>
                      <a:cubicBezTo>
                        <a:pt x="595" y="555"/>
                        <a:pt x="578" y="551"/>
                        <a:pt x="572" y="540"/>
                      </a:cubicBezTo>
                      <a:lnTo>
                        <a:pt x="570" y="540"/>
                      </a:lnTo>
                      <a:cubicBezTo>
                        <a:pt x="570" y="541"/>
                        <a:pt x="567" y="545"/>
                        <a:pt x="567" y="548"/>
                      </a:cubicBezTo>
                      <a:cubicBezTo>
                        <a:pt x="567" y="550"/>
                        <a:pt x="568" y="552"/>
                        <a:pt x="568" y="554"/>
                      </a:cubicBezTo>
                      <a:cubicBezTo>
                        <a:pt x="568" y="556"/>
                        <a:pt x="566" y="558"/>
                        <a:pt x="566" y="560"/>
                      </a:cubicBezTo>
                      <a:cubicBezTo>
                        <a:pt x="566" y="568"/>
                        <a:pt x="574" y="571"/>
                        <a:pt x="579" y="566"/>
                      </a:cubicBezTo>
                      <a:cubicBezTo>
                        <a:pt x="580" y="563"/>
                        <a:pt x="580" y="560"/>
                        <a:pt x="577" y="559"/>
                      </a:cubicBezTo>
                      <a:cubicBezTo>
                        <a:pt x="574" y="559"/>
                        <a:pt x="574" y="562"/>
                        <a:pt x="572" y="562"/>
                      </a:cubicBezTo>
                      <a:cubicBezTo>
                        <a:pt x="573" y="553"/>
                        <a:pt x="585" y="559"/>
                        <a:pt x="581" y="567"/>
                      </a:cubicBezTo>
                      <a:cubicBezTo>
                        <a:pt x="586" y="568"/>
                        <a:pt x="589" y="572"/>
                        <a:pt x="592" y="574"/>
                      </a:cubicBezTo>
                      <a:close/>
                      <a:moveTo>
                        <a:pt x="588" y="615"/>
                      </a:moveTo>
                      <a:cubicBezTo>
                        <a:pt x="590" y="612"/>
                        <a:pt x="593" y="610"/>
                        <a:pt x="593" y="606"/>
                      </a:cubicBezTo>
                      <a:cubicBezTo>
                        <a:pt x="591" y="600"/>
                        <a:pt x="575" y="598"/>
                        <a:pt x="580" y="609"/>
                      </a:cubicBezTo>
                      <a:cubicBezTo>
                        <a:pt x="581" y="610"/>
                        <a:pt x="583" y="609"/>
                        <a:pt x="584" y="610"/>
                      </a:cubicBezTo>
                      <a:cubicBezTo>
                        <a:pt x="583" y="611"/>
                        <a:pt x="582" y="611"/>
                        <a:pt x="581" y="612"/>
                      </a:cubicBezTo>
                      <a:cubicBezTo>
                        <a:pt x="574" y="610"/>
                        <a:pt x="578" y="602"/>
                        <a:pt x="581" y="599"/>
                      </a:cubicBezTo>
                      <a:cubicBezTo>
                        <a:pt x="580" y="597"/>
                        <a:pt x="579" y="594"/>
                        <a:pt x="577" y="593"/>
                      </a:cubicBezTo>
                      <a:cubicBezTo>
                        <a:pt x="564" y="597"/>
                        <a:pt x="577" y="616"/>
                        <a:pt x="579" y="626"/>
                      </a:cubicBezTo>
                      <a:cubicBezTo>
                        <a:pt x="585" y="625"/>
                        <a:pt x="587" y="621"/>
                        <a:pt x="588" y="615"/>
                      </a:cubicBezTo>
                      <a:close/>
                      <a:moveTo>
                        <a:pt x="576" y="194"/>
                      </a:moveTo>
                      <a:cubicBezTo>
                        <a:pt x="581" y="183"/>
                        <a:pt x="601" y="178"/>
                        <a:pt x="594" y="161"/>
                      </a:cubicBezTo>
                      <a:cubicBezTo>
                        <a:pt x="590" y="162"/>
                        <a:pt x="587" y="165"/>
                        <a:pt x="583" y="167"/>
                      </a:cubicBezTo>
                      <a:cubicBezTo>
                        <a:pt x="583" y="169"/>
                        <a:pt x="585" y="172"/>
                        <a:pt x="584" y="176"/>
                      </a:cubicBezTo>
                      <a:cubicBezTo>
                        <a:pt x="583" y="178"/>
                        <a:pt x="575" y="180"/>
                        <a:pt x="576" y="175"/>
                      </a:cubicBezTo>
                      <a:cubicBezTo>
                        <a:pt x="577" y="176"/>
                        <a:pt x="579" y="177"/>
                        <a:pt x="581" y="176"/>
                      </a:cubicBezTo>
                      <a:cubicBezTo>
                        <a:pt x="585" y="166"/>
                        <a:pt x="572" y="165"/>
                        <a:pt x="570" y="171"/>
                      </a:cubicBezTo>
                      <a:cubicBezTo>
                        <a:pt x="569" y="175"/>
                        <a:pt x="572" y="177"/>
                        <a:pt x="572" y="181"/>
                      </a:cubicBezTo>
                      <a:cubicBezTo>
                        <a:pt x="572" y="183"/>
                        <a:pt x="570" y="185"/>
                        <a:pt x="570" y="187"/>
                      </a:cubicBezTo>
                      <a:cubicBezTo>
                        <a:pt x="570" y="190"/>
                        <a:pt x="572" y="193"/>
                        <a:pt x="576" y="194"/>
                      </a:cubicBezTo>
                      <a:close/>
                      <a:moveTo>
                        <a:pt x="586" y="551"/>
                      </a:moveTo>
                      <a:cubicBezTo>
                        <a:pt x="586" y="559"/>
                        <a:pt x="600" y="555"/>
                        <a:pt x="595" y="547"/>
                      </a:cubicBezTo>
                      <a:cubicBezTo>
                        <a:pt x="591" y="547"/>
                        <a:pt x="588" y="549"/>
                        <a:pt x="586" y="551"/>
                      </a:cubicBezTo>
                      <a:close/>
                      <a:moveTo>
                        <a:pt x="600" y="128"/>
                      </a:moveTo>
                      <a:cubicBezTo>
                        <a:pt x="601" y="122"/>
                        <a:pt x="597" y="121"/>
                        <a:pt x="593" y="119"/>
                      </a:cubicBezTo>
                      <a:cubicBezTo>
                        <a:pt x="594" y="113"/>
                        <a:pt x="591" y="110"/>
                        <a:pt x="586" y="109"/>
                      </a:cubicBezTo>
                      <a:cubicBezTo>
                        <a:pt x="586" y="122"/>
                        <a:pt x="569" y="131"/>
                        <a:pt x="582" y="141"/>
                      </a:cubicBezTo>
                      <a:cubicBezTo>
                        <a:pt x="583" y="138"/>
                        <a:pt x="585" y="135"/>
                        <a:pt x="586" y="132"/>
                      </a:cubicBezTo>
                      <a:cubicBezTo>
                        <a:pt x="582" y="129"/>
                        <a:pt x="588" y="122"/>
                        <a:pt x="592" y="126"/>
                      </a:cubicBezTo>
                      <a:cubicBezTo>
                        <a:pt x="591" y="127"/>
                        <a:pt x="588" y="126"/>
                        <a:pt x="588" y="127"/>
                      </a:cubicBezTo>
                      <a:cubicBezTo>
                        <a:pt x="588" y="128"/>
                        <a:pt x="587" y="130"/>
                        <a:pt x="588" y="131"/>
                      </a:cubicBezTo>
                      <a:cubicBezTo>
                        <a:pt x="592" y="130"/>
                        <a:pt x="597" y="130"/>
                        <a:pt x="600" y="128"/>
                      </a:cubicBezTo>
                      <a:close/>
                      <a:moveTo>
                        <a:pt x="600" y="188"/>
                      </a:moveTo>
                      <a:cubicBezTo>
                        <a:pt x="601" y="184"/>
                        <a:pt x="598" y="179"/>
                        <a:pt x="594" y="179"/>
                      </a:cubicBezTo>
                      <a:cubicBezTo>
                        <a:pt x="592" y="181"/>
                        <a:pt x="590" y="182"/>
                        <a:pt x="589" y="184"/>
                      </a:cubicBezTo>
                      <a:cubicBezTo>
                        <a:pt x="591" y="187"/>
                        <a:pt x="596" y="188"/>
                        <a:pt x="600" y="188"/>
                      </a:cubicBezTo>
                      <a:close/>
                      <a:moveTo>
                        <a:pt x="602" y="601"/>
                      </a:moveTo>
                      <a:cubicBezTo>
                        <a:pt x="605" y="591"/>
                        <a:pt x="600" y="578"/>
                        <a:pt x="591" y="582"/>
                      </a:cubicBezTo>
                      <a:cubicBezTo>
                        <a:pt x="591" y="585"/>
                        <a:pt x="594" y="587"/>
                        <a:pt x="593" y="591"/>
                      </a:cubicBezTo>
                      <a:cubicBezTo>
                        <a:pt x="593" y="593"/>
                        <a:pt x="591" y="594"/>
                        <a:pt x="589" y="594"/>
                      </a:cubicBezTo>
                      <a:cubicBezTo>
                        <a:pt x="590" y="591"/>
                        <a:pt x="592" y="592"/>
                        <a:pt x="592" y="589"/>
                      </a:cubicBezTo>
                      <a:cubicBezTo>
                        <a:pt x="592" y="582"/>
                        <a:pt x="581" y="586"/>
                        <a:pt x="581" y="591"/>
                      </a:cubicBezTo>
                      <a:cubicBezTo>
                        <a:pt x="579" y="600"/>
                        <a:pt x="591" y="603"/>
                        <a:pt x="602" y="601"/>
                      </a:cubicBezTo>
                      <a:close/>
                      <a:moveTo>
                        <a:pt x="596" y="153"/>
                      </a:moveTo>
                      <a:cubicBezTo>
                        <a:pt x="604" y="152"/>
                        <a:pt x="607" y="142"/>
                        <a:pt x="607" y="133"/>
                      </a:cubicBezTo>
                      <a:cubicBezTo>
                        <a:pt x="599" y="130"/>
                        <a:pt x="582" y="132"/>
                        <a:pt x="586" y="142"/>
                      </a:cubicBezTo>
                      <a:cubicBezTo>
                        <a:pt x="590" y="142"/>
                        <a:pt x="591" y="138"/>
                        <a:pt x="596" y="140"/>
                      </a:cubicBezTo>
                      <a:cubicBezTo>
                        <a:pt x="597" y="141"/>
                        <a:pt x="599" y="144"/>
                        <a:pt x="596" y="145"/>
                      </a:cubicBezTo>
                      <a:cubicBezTo>
                        <a:pt x="596" y="144"/>
                        <a:pt x="596" y="142"/>
                        <a:pt x="594" y="142"/>
                      </a:cubicBezTo>
                      <a:cubicBezTo>
                        <a:pt x="585" y="144"/>
                        <a:pt x="589" y="153"/>
                        <a:pt x="596" y="153"/>
                      </a:cubicBezTo>
                      <a:close/>
                      <a:moveTo>
                        <a:pt x="616" y="555"/>
                      </a:moveTo>
                      <a:cubicBezTo>
                        <a:pt x="615" y="552"/>
                        <a:pt x="616" y="548"/>
                        <a:pt x="614" y="546"/>
                      </a:cubicBezTo>
                      <a:cubicBezTo>
                        <a:pt x="613" y="546"/>
                        <a:pt x="613" y="545"/>
                        <a:pt x="612" y="546"/>
                      </a:cubicBezTo>
                      <a:cubicBezTo>
                        <a:pt x="611" y="547"/>
                        <a:pt x="610" y="548"/>
                        <a:pt x="609" y="550"/>
                      </a:cubicBezTo>
                      <a:cubicBezTo>
                        <a:pt x="606" y="556"/>
                        <a:pt x="596" y="554"/>
                        <a:pt x="591" y="558"/>
                      </a:cubicBezTo>
                      <a:cubicBezTo>
                        <a:pt x="592" y="560"/>
                        <a:pt x="594" y="563"/>
                        <a:pt x="594" y="566"/>
                      </a:cubicBezTo>
                      <a:cubicBezTo>
                        <a:pt x="595" y="569"/>
                        <a:pt x="593" y="573"/>
                        <a:pt x="596" y="573"/>
                      </a:cubicBezTo>
                      <a:cubicBezTo>
                        <a:pt x="599" y="572"/>
                        <a:pt x="596" y="569"/>
                        <a:pt x="596" y="567"/>
                      </a:cubicBezTo>
                      <a:cubicBezTo>
                        <a:pt x="597" y="563"/>
                        <a:pt x="600" y="560"/>
                        <a:pt x="604" y="562"/>
                      </a:cubicBezTo>
                      <a:cubicBezTo>
                        <a:pt x="602" y="563"/>
                        <a:pt x="600" y="563"/>
                        <a:pt x="599" y="565"/>
                      </a:cubicBezTo>
                      <a:cubicBezTo>
                        <a:pt x="599" y="568"/>
                        <a:pt x="599" y="570"/>
                        <a:pt x="600" y="571"/>
                      </a:cubicBezTo>
                      <a:cubicBezTo>
                        <a:pt x="607" y="573"/>
                        <a:pt x="612" y="570"/>
                        <a:pt x="613" y="566"/>
                      </a:cubicBezTo>
                      <a:cubicBezTo>
                        <a:pt x="614" y="562"/>
                        <a:pt x="613" y="558"/>
                        <a:pt x="616" y="555"/>
                      </a:cubicBezTo>
                      <a:close/>
                      <a:moveTo>
                        <a:pt x="615" y="188"/>
                      </a:moveTo>
                      <a:cubicBezTo>
                        <a:pt x="619" y="184"/>
                        <a:pt x="616" y="178"/>
                        <a:pt x="614" y="174"/>
                      </a:cubicBezTo>
                      <a:cubicBezTo>
                        <a:pt x="621" y="162"/>
                        <a:pt x="600" y="160"/>
                        <a:pt x="602" y="170"/>
                      </a:cubicBezTo>
                      <a:cubicBezTo>
                        <a:pt x="603" y="173"/>
                        <a:pt x="607" y="173"/>
                        <a:pt x="609" y="173"/>
                      </a:cubicBezTo>
                      <a:cubicBezTo>
                        <a:pt x="609" y="174"/>
                        <a:pt x="608" y="174"/>
                        <a:pt x="608" y="175"/>
                      </a:cubicBezTo>
                      <a:cubicBezTo>
                        <a:pt x="600" y="177"/>
                        <a:pt x="598" y="166"/>
                        <a:pt x="603" y="162"/>
                      </a:cubicBezTo>
                      <a:cubicBezTo>
                        <a:pt x="601" y="161"/>
                        <a:pt x="599" y="160"/>
                        <a:pt x="597" y="160"/>
                      </a:cubicBezTo>
                      <a:cubicBezTo>
                        <a:pt x="597" y="165"/>
                        <a:pt x="598" y="170"/>
                        <a:pt x="596" y="176"/>
                      </a:cubicBezTo>
                      <a:cubicBezTo>
                        <a:pt x="598" y="181"/>
                        <a:pt x="604" y="182"/>
                        <a:pt x="609" y="184"/>
                      </a:cubicBezTo>
                      <a:cubicBezTo>
                        <a:pt x="611" y="186"/>
                        <a:pt x="612" y="189"/>
                        <a:pt x="615" y="188"/>
                      </a:cubicBezTo>
                      <a:close/>
                      <a:moveTo>
                        <a:pt x="612" y="528"/>
                      </a:moveTo>
                      <a:cubicBezTo>
                        <a:pt x="616" y="524"/>
                        <a:pt x="618" y="521"/>
                        <a:pt x="617" y="514"/>
                      </a:cubicBezTo>
                      <a:cubicBezTo>
                        <a:pt x="616" y="509"/>
                        <a:pt x="611" y="506"/>
                        <a:pt x="611" y="502"/>
                      </a:cubicBezTo>
                      <a:cubicBezTo>
                        <a:pt x="611" y="500"/>
                        <a:pt x="613" y="498"/>
                        <a:pt x="613" y="496"/>
                      </a:cubicBezTo>
                      <a:cubicBezTo>
                        <a:pt x="612" y="493"/>
                        <a:pt x="612" y="491"/>
                        <a:pt x="612" y="488"/>
                      </a:cubicBezTo>
                      <a:lnTo>
                        <a:pt x="610" y="488"/>
                      </a:lnTo>
                      <a:cubicBezTo>
                        <a:pt x="607" y="491"/>
                        <a:pt x="606" y="496"/>
                        <a:pt x="604" y="502"/>
                      </a:cubicBezTo>
                      <a:cubicBezTo>
                        <a:pt x="602" y="506"/>
                        <a:pt x="596" y="506"/>
                        <a:pt x="595" y="508"/>
                      </a:cubicBezTo>
                      <a:cubicBezTo>
                        <a:pt x="590" y="516"/>
                        <a:pt x="600" y="525"/>
                        <a:pt x="604" y="517"/>
                      </a:cubicBezTo>
                      <a:cubicBezTo>
                        <a:pt x="604" y="515"/>
                        <a:pt x="602" y="514"/>
                        <a:pt x="602" y="512"/>
                      </a:cubicBezTo>
                      <a:cubicBezTo>
                        <a:pt x="603" y="511"/>
                        <a:pt x="605" y="510"/>
                        <a:pt x="607" y="510"/>
                      </a:cubicBezTo>
                      <a:cubicBezTo>
                        <a:pt x="609" y="512"/>
                        <a:pt x="611" y="514"/>
                        <a:pt x="611" y="519"/>
                      </a:cubicBezTo>
                      <a:cubicBezTo>
                        <a:pt x="609" y="521"/>
                        <a:pt x="606" y="525"/>
                        <a:pt x="603" y="525"/>
                      </a:cubicBezTo>
                      <a:cubicBezTo>
                        <a:pt x="602" y="526"/>
                        <a:pt x="600" y="525"/>
                        <a:pt x="599" y="525"/>
                      </a:cubicBezTo>
                      <a:cubicBezTo>
                        <a:pt x="596" y="525"/>
                        <a:pt x="594" y="528"/>
                        <a:pt x="591" y="528"/>
                      </a:cubicBezTo>
                      <a:cubicBezTo>
                        <a:pt x="588" y="528"/>
                        <a:pt x="586" y="527"/>
                        <a:pt x="584" y="527"/>
                      </a:cubicBezTo>
                      <a:cubicBezTo>
                        <a:pt x="579" y="527"/>
                        <a:pt x="576" y="529"/>
                        <a:pt x="575" y="532"/>
                      </a:cubicBezTo>
                      <a:cubicBezTo>
                        <a:pt x="575" y="535"/>
                        <a:pt x="576" y="537"/>
                        <a:pt x="578" y="538"/>
                      </a:cubicBezTo>
                      <a:cubicBezTo>
                        <a:pt x="582" y="539"/>
                        <a:pt x="581" y="534"/>
                        <a:pt x="584" y="534"/>
                      </a:cubicBezTo>
                      <a:cubicBezTo>
                        <a:pt x="587" y="538"/>
                        <a:pt x="581" y="544"/>
                        <a:pt x="585" y="548"/>
                      </a:cubicBezTo>
                      <a:cubicBezTo>
                        <a:pt x="587" y="548"/>
                        <a:pt x="589" y="548"/>
                        <a:pt x="589" y="546"/>
                      </a:cubicBezTo>
                      <a:cubicBezTo>
                        <a:pt x="590" y="543"/>
                        <a:pt x="590" y="540"/>
                        <a:pt x="592" y="537"/>
                      </a:cubicBezTo>
                      <a:cubicBezTo>
                        <a:pt x="594" y="533"/>
                        <a:pt x="604" y="528"/>
                        <a:pt x="606" y="535"/>
                      </a:cubicBezTo>
                      <a:cubicBezTo>
                        <a:pt x="601" y="535"/>
                        <a:pt x="599" y="540"/>
                        <a:pt x="603" y="542"/>
                      </a:cubicBezTo>
                      <a:cubicBezTo>
                        <a:pt x="608" y="545"/>
                        <a:pt x="618" y="534"/>
                        <a:pt x="612" y="528"/>
                      </a:cubicBezTo>
                      <a:close/>
                      <a:moveTo>
                        <a:pt x="618" y="171"/>
                      </a:moveTo>
                      <a:cubicBezTo>
                        <a:pt x="627" y="171"/>
                        <a:pt x="621" y="158"/>
                        <a:pt x="614" y="162"/>
                      </a:cubicBezTo>
                      <a:cubicBezTo>
                        <a:pt x="615" y="165"/>
                        <a:pt x="617" y="167"/>
                        <a:pt x="618" y="171"/>
                      </a:cubicBezTo>
                      <a:close/>
                      <a:moveTo>
                        <a:pt x="618" y="225"/>
                      </a:moveTo>
                      <a:cubicBezTo>
                        <a:pt x="620" y="219"/>
                        <a:pt x="617" y="215"/>
                        <a:pt x="614" y="210"/>
                      </a:cubicBezTo>
                      <a:cubicBezTo>
                        <a:pt x="623" y="200"/>
                        <a:pt x="602" y="186"/>
                        <a:pt x="604" y="202"/>
                      </a:cubicBezTo>
                      <a:cubicBezTo>
                        <a:pt x="605" y="203"/>
                        <a:pt x="609" y="202"/>
                        <a:pt x="610" y="203"/>
                      </a:cubicBezTo>
                      <a:cubicBezTo>
                        <a:pt x="610" y="206"/>
                        <a:pt x="607" y="209"/>
                        <a:pt x="605" y="209"/>
                      </a:cubicBezTo>
                      <a:cubicBezTo>
                        <a:pt x="597" y="210"/>
                        <a:pt x="591" y="198"/>
                        <a:pt x="595" y="190"/>
                      </a:cubicBezTo>
                      <a:cubicBezTo>
                        <a:pt x="584" y="186"/>
                        <a:pt x="591" y="204"/>
                        <a:pt x="587" y="206"/>
                      </a:cubicBezTo>
                      <a:cubicBezTo>
                        <a:pt x="586" y="204"/>
                        <a:pt x="585" y="200"/>
                        <a:pt x="581" y="202"/>
                      </a:cubicBezTo>
                      <a:cubicBezTo>
                        <a:pt x="577" y="211"/>
                        <a:pt x="589" y="214"/>
                        <a:pt x="593" y="210"/>
                      </a:cubicBezTo>
                      <a:cubicBezTo>
                        <a:pt x="597" y="216"/>
                        <a:pt x="614" y="212"/>
                        <a:pt x="613" y="222"/>
                      </a:cubicBezTo>
                      <a:cubicBezTo>
                        <a:pt x="612" y="225"/>
                        <a:pt x="610" y="226"/>
                        <a:pt x="606" y="227"/>
                      </a:cubicBezTo>
                      <a:cubicBezTo>
                        <a:pt x="604" y="226"/>
                        <a:pt x="605" y="223"/>
                        <a:pt x="604" y="221"/>
                      </a:cubicBezTo>
                      <a:cubicBezTo>
                        <a:pt x="602" y="220"/>
                        <a:pt x="599" y="220"/>
                        <a:pt x="598" y="221"/>
                      </a:cubicBezTo>
                      <a:cubicBezTo>
                        <a:pt x="595" y="230"/>
                        <a:pt x="604" y="229"/>
                        <a:pt x="607" y="233"/>
                      </a:cubicBezTo>
                      <a:cubicBezTo>
                        <a:pt x="610" y="236"/>
                        <a:pt x="606" y="244"/>
                        <a:pt x="611" y="247"/>
                      </a:cubicBezTo>
                      <a:cubicBezTo>
                        <a:pt x="612" y="244"/>
                        <a:pt x="615" y="242"/>
                        <a:pt x="615" y="238"/>
                      </a:cubicBezTo>
                      <a:cubicBezTo>
                        <a:pt x="616" y="235"/>
                        <a:pt x="614" y="233"/>
                        <a:pt x="615" y="230"/>
                      </a:cubicBezTo>
                      <a:cubicBezTo>
                        <a:pt x="615" y="228"/>
                        <a:pt x="617" y="227"/>
                        <a:pt x="618" y="225"/>
                      </a:cubicBezTo>
                      <a:close/>
                      <a:moveTo>
                        <a:pt x="625" y="581"/>
                      </a:moveTo>
                      <a:cubicBezTo>
                        <a:pt x="621" y="580"/>
                        <a:pt x="618" y="578"/>
                        <a:pt x="614" y="578"/>
                      </a:cubicBezTo>
                      <a:cubicBezTo>
                        <a:pt x="610" y="574"/>
                        <a:pt x="596" y="571"/>
                        <a:pt x="593" y="578"/>
                      </a:cubicBezTo>
                      <a:cubicBezTo>
                        <a:pt x="595" y="580"/>
                        <a:pt x="599" y="581"/>
                        <a:pt x="601" y="583"/>
                      </a:cubicBezTo>
                      <a:cubicBezTo>
                        <a:pt x="605" y="579"/>
                        <a:pt x="615" y="583"/>
                        <a:pt x="610" y="588"/>
                      </a:cubicBezTo>
                      <a:cubicBezTo>
                        <a:pt x="610" y="583"/>
                        <a:pt x="606" y="581"/>
                        <a:pt x="603" y="584"/>
                      </a:cubicBezTo>
                      <a:cubicBezTo>
                        <a:pt x="603" y="588"/>
                        <a:pt x="604" y="589"/>
                        <a:pt x="604" y="592"/>
                      </a:cubicBezTo>
                      <a:cubicBezTo>
                        <a:pt x="606" y="595"/>
                        <a:pt x="610" y="595"/>
                        <a:pt x="613" y="593"/>
                      </a:cubicBezTo>
                      <a:cubicBezTo>
                        <a:pt x="615" y="587"/>
                        <a:pt x="625" y="589"/>
                        <a:pt x="625" y="581"/>
                      </a:cubicBezTo>
                      <a:close/>
                      <a:moveTo>
                        <a:pt x="610" y="574"/>
                      </a:moveTo>
                      <a:cubicBezTo>
                        <a:pt x="613" y="577"/>
                        <a:pt x="621" y="575"/>
                        <a:pt x="620" y="570"/>
                      </a:cubicBezTo>
                      <a:cubicBezTo>
                        <a:pt x="616" y="566"/>
                        <a:pt x="611" y="569"/>
                        <a:pt x="610" y="574"/>
                      </a:cubicBezTo>
                      <a:close/>
                      <a:moveTo>
                        <a:pt x="627" y="155"/>
                      </a:moveTo>
                      <a:cubicBezTo>
                        <a:pt x="628" y="150"/>
                        <a:pt x="622" y="146"/>
                        <a:pt x="617" y="147"/>
                      </a:cubicBezTo>
                      <a:cubicBezTo>
                        <a:pt x="614" y="141"/>
                        <a:pt x="605" y="143"/>
                        <a:pt x="605" y="149"/>
                      </a:cubicBezTo>
                      <a:cubicBezTo>
                        <a:pt x="605" y="154"/>
                        <a:pt x="611" y="152"/>
                        <a:pt x="613" y="151"/>
                      </a:cubicBezTo>
                      <a:cubicBezTo>
                        <a:pt x="612" y="157"/>
                        <a:pt x="605" y="154"/>
                        <a:pt x="602" y="152"/>
                      </a:cubicBezTo>
                      <a:cubicBezTo>
                        <a:pt x="600" y="153"/>
                        <a:pt x="598" y="154"/>
                        <a:pt x="597" y="156"/>
                      </a:cubicBezTo>
                      <a:cubicBezTo>
                        <a:pt x="603" y="166"/>
                        <a:pt x="618" y="158"/>
                        <a:pt x="627" y="155"/>
                      </a:cubicBezTo>
                      <a:close/>
                      <a:moveTo>
                        <a:pt x="631" y="544"/>
                      </a:moveTo>
                      <a:cubicBezTo>
                        <a:pt x="632" y="540"/>
                        <a:pt x="630" y="534"/>
                        <a:pt x="631" y="529"/>
                      </a:cubicBezTo>
                      <a:cubicBezTo>
                        <a:pt x="626" y="530"/>
                        <a:pt x="626" y="543"/>
                        <a:pt x="631" y="544"/>
                      </a:cubicBezTo>
                      <a:close/>
                      <a:moveTo>
                        <a:pt x="635" y="192"/>
                      </a:moveTo>
                      <a:cubicBezTo>
                        <a:pt x="628" y="190"/>
                        <a:pt x="630" y="205"/>
                        <a:pt x="634" y="206"/>
                      </a:cubicBezTo>
                      <a:cubicBezTo>
                        <a:pt x="637" y="203"/>
                        <a:pt x="633" y="197"/>
                        <a:pt x="635" y="192"/>
                      </a:cubicBezTo>
                      <a:close/>
                      <a:moveTo>
                        <a:pt x="619" y="578"/>
                      </a:moveTo>
                      <a:cubicBezTo>
                        <a:pt x="629" y="581"/>
                        <a:pt x="638" y="574"/>
                        <a:pt x="636" y="563"/>
                      </a:cubicBezTo>
                      <a:cubicBezTo>
                        <a:pt x="632" y="559"/>
                        <a:pt x="624" y="564"/>
                        <a:pt x="630" y="569"/>
                      </a:cubicBezTo>
                      <a:cubicBezTo>
                        <a:pt x="628" y="573"/>
                        <a:pt x="619" y="570"/>
                        <a:pt x="619" y="578"/>
                      </a:cubicBezTo>
                      <a:close/>
                      <a:moveTo>
                        <a:pt x="637" y="173"/>
                      </a:moveTo>
                      <a:cubicBezTo>
                        <a:pt x="645" y="165"/>
                        <a:pt x="627" y="152"/>
                        <a:pt x="621" y="161"/>
                      </a:cubicBezTo>
                      <a:cubicBezTo>
                        <a:pt x="623" y="164"/>
                        <a:pt x="631" y="161"/>
                        <a:pt x="632" y="165"/>
                      </a:cubicBezTo>
                      <a:cubicBezTo>
                        <a:pt x="629" y="169"/>
                        <a:pt x="632" y="173"/>
                        <a:pt x="637" y="173"/>
                      </a:cubicBezTo>
                      <a:close/>
                      <a:moveTo>
                        <a:pt x="642" y="550"/>
                      </a:moveTo>
                      <a:cubicBezTo>
                        <a:pt x="644" y="541"/>
                        <a:pt x="633" y="541"/>
                        <a:pt x="630" y="546"/>
                      </a:cubicBezTo>
                      <a:cubicBezTo>
                        <a:pt x="624" y="543"/>
                        <a:pt x="626" y="531"/>
                        <a:pt x="630" y="526"/>
                      </a:cubicBezTo>
                      <a:cubicBezTo>
                        <a:pt x="629" y="524"/>
                        <a:pt x="628" y="522"/>
                        <a:pt x="627" y="520"/>
                      </a:cubicBezTo>
                      <a:cubicBezTo>
                        <a:pt x="612" y="527"/>
                        <a:pt x="616" y="555"/>
                        <a:pt x="631" y="557"/>
                      </a:cubicBezTo>
                      <a:cubicBezTo>
                        <a:pt x="636" y="557"/>
                        <a:pt x="641" y="555"/>
                        <a:pt x="642" y="550"/>
                      </a:cubicBezTo>
                      <a:close/>
                      <a:moveTo>
                        <a:pt x="643" y="376"/>
                      </a:moveTo>
                      <a:cubicBezTo>
                        <a:pt x="643" y="371"/>
                        <a:pt x="646" y="370"/>
                        <a:pt x="647" y="367"/>
                      </a:cubicBezTo>
                      <a:cubicBezTo>
                        <a:pt x="644" y="366"/>
                        <a:pt x="644" y="361"/>
                        <a:pt x="641" y="361"/>
                      </a:cubicBezTo>
                      <a:cubicBezTo>
                        <a:pt x="639" y="360"/>
                        <a:pt x="636" y="365"/>
                        <a:pt x="636" y="367"/>
                      </a:cubicBezTo>
                      <a:cubicBezTo>
                        <a:pt x="636" y="371"/>
                        <a:pt x="639" y="375"/>
                        <a:pt x="643" y="376"/>
                      </a:cubicBezTo>
                      <a:close/>
                      <a:moveTo>
                        <a:pt x="646" y="189"/>
                      </a:moveTo>
                      <a:cubicBezTo>
                        <a:pt x="646" y="188"/>
                        <a:pt x="647" y="185"/>
                        <a:pt x="646" y="184"/>
                      </a:cubicBezTo>
                      <a:cubicBezTo>
                        <a:pt x="643" y="184"/>
                        <a:pt x="642" y="180"/>
                        <a:pt x="640" y="178"/>
                      </a:cubicBezTo>
                      <a:cubicBezTo>
                        <a:pt x="618" y="174"/>
                        <a:pt x="617" y="209"/>
                        <a:pt x="631" y="216"/>
                      </a:cubicBezTo>
                      <a:cubicBezTo>
                        <a:pt x="632" y="214"/>
                        <a:pt x="633" y="212"/>
                        <a:pt x="634" y="210"/>
                      </a:cubicBezTo>
                      <a:cubicBezTo>
                        <a:pt x="629" y="206"/>
                        <a:pt x="626" y="192"/>
                        <a:pt x="634" y="188"/>
                      </a:cubicBezTo>
                      <a:cubicBezTo>
                        <a:pt x="635" y="193"/>
                        <a:pt x="644" y="194"/>
                        <a:pt x="646" y="189"/>
                      </a:cubicBezTo>
                      <a:close/>
                      <a:moveTo>
                        <a:pt x="654" y="206"/>
                      </a:moveTo>
                      <a:cubicBezTo>
                        <a:pt x="651" y="204"/>
                        <a:pt x="646" y="209"/>
                        <a:pt x="646" y="212"/>
                      </a:cubicBezTo>
                      <a:cubicBezTo>
                        <a:pt x="650" y="210"/>
                        <a:pt x="651" y="208"/>
                        <a:pt x="654" y="206"/>
                      </a:cubicBezTo>
                      <a:close/>
                      <a:moveTo>
                        <a:pt x="655" y="532"/>
                      </a:moveTo>
                      <a:cubicBezTo>
                        <a:pt x="656" y="535"/>
                        <a:pt x="657" y="542"/>
                        <a:pt x="655" y="546"/>
                      </a:cubicBezTo>
                      <a:cubicBezTo>
                        <a:pt x="654" y="550"/>
                        <a:pt x="648" y="558"/>
                        <a:pt x="644" y="562"/>
                      </a:cubicBezTo>
                      <a:cubicBezTo>
                        <a:pt x="640" y="568"/>
                        <a:pt x="636" y="574"/>
                        <a:pt x="632" y="578"/>
                      </a:cubicBezTo>
                      <a:cubicBezTo>
                        <a:pt x="611" y="603"/>
                        <a:pt x="587" y="625"/>
                        <a:pt x="561" y="644"/>
                      </a:cubicBezTo>
                      <a:cubicBezTo>
                        <a:pt x="556" y="648"/>
                        <a:pt x="548" y="654"/>
                        <a:pt x="543" y="655"/>
                      </a:cubicBezTo>
                      <a:cubicBezTo>
                        <a:pt x="533" y="657"/>
                        <a:pt x="527" y="652"/>
                        <a:pt x="521" y="649"/>
                      </a:cubicBezTo>
                      <a:cubicBezTo>
                        <a:pt x="522" y="654"/>
                        <a:pt x="528" y="658"/>
                        <a:pt x="535" y="659"/>
                      </a:cubicBezTo>
                      <a:cubicBezTo>
                        <a:pt x="546" y="659"/>
                        <a:pt x="555" y="652"/>
                        <a:pt x="562" y="647"/>
                      </a:cubicBezTo>
                      <a:cubicBezTo>
                        <a:pt x="595" y="624"/>
                        <a:pt x="627" y="595"/>
                        <a:pt x="649" y="562"/>
                      </a:cubicBezTo>
                      <a:cubicBezTo>
                        <a:pt x="651" y="560"/>
                        <a:pt x="653" y="557"/>
                        <a:pt x="655" y="555"/>
                      </a:cubicBezTo>
                      <a:cubicBezTo>
                        <a:pt x="661" y="545"/>
                        <a:pt x="661" y="523"/>
                        <a:pt x="647" y="525"/>
                      </a:cubicBezTo>
                      <a:cubicBezTo>
                        <a:pt x="650" y="528"/>
                        <a:pt x="653" y="529"/>
                        <a:pt x="655" y="532"/>
                      </a:cubicBezTo>
                      <a:close/>
                      <a:moveTo>
                        <a:pt x="657" y="323"/>
                      </a:moveTo>
                      <a:cubicBezTo>
                        <a:pt x="667" y="323"/>
                        <a:pt x="661" y="304"/>
                        <a:pt x="651" y="307"/>
                      </a:cubicBezTo>
                      <a:cubicBezTo>
                        <a:pt x="651" y="297"/>
                        <a:pt x="646" y="294"/>
                        <a:pt x="637" y="293"/>
                      </a:cubicBezTo>
                      <a:cubicBezTo>
                        <a:pt x="634" y="287"/>
                        <a:pt x="631" y="281"/>
                        <a:pt x="625" y="278"/>
                      </a:cubicBezTo>
                      <a:cubicBezTo>
                        <a:pt x="625" y="286"/>
                        <a:pt x="629" y="289"/>
                        <a:pt x="631" y="294"/>
                      </a:cubicBezTo>
                      <a:cubicBezTo>
                        <a:pt x="628" y="299"/>
                        <a:pt x="627" y="311"/>
                        <a:pt x="635" y="310"/>
                      </a:cubicBezTo>
                      <a:cubicBezTo>
                        <a:pt x="637" y="310"/>
                        <a:pt x="638" y="308"/>
                        <a:pt x="638" y="305"/>
                      </a:cubicBezTo>
                      <a:cubicBezTo>
                        <a:pt x="638" y="304"/>
                        <a:pt x="635" y="305"/>
                        <a:pt x="635" y="302"/>
                      </a:cubicBezTo>
                      <a:cubicBezTo>
                        <a:pt x="638" y="296"/>
                        <a:pt x="645" y="300"/>
                        <a:pt x="646" y="303"/>
                      </a:cubicBezTo>
                      <a:cubicBezTo>
                        <a:pt x="648" y="310"/>
                        <a:pt x="638" y="315"/>
                        <a:pt x="640" y="323"/>
                      </a:cubicBezTo>
                      <a:cubicBezTo>
                        <a:pt x="636" y="324"/>
                        <a:pt x="632" y="326"/>
                        <a:pt x="632" y="331"/>
                      </a:cubicBezTo>
                      <a:cubicBezTo>
                        <a:pt x="632" y="337"/>
                        <a:pt x="639" y="341"/>
                        <a:pt x="641" y="334"/>
                      </a:cubicBezTo>
                      <a:cubicBezTo>
                        <a:pt x="641" y="332"/>
                        <a:pt x="638" y="332"/>
                        <a:pt x="639" y="329"/>
                      </a:cubicBezTo>
                      <a:cubicBezTo>
                        <a:pt x="645" y="328"/>
                        <a:pt x="645" y="339"/>
                        <a:pt x="653" y="339"/>
                      </a:cubicBezTo>
                      <a:cubicBezTo>
                        <a:pt x="654" y="333"/>
                        <a:pt x="645" y="327"/>
                        <a:pt x="646" y="321"/>
                      </a:cubicBezTo>
                      <a:cubicBezTo>
                        <a:pt x="646" y="317"/>
                        <a:pt x="651" y="312"/>
                        <a:pt x="655" y="315"/>
                      </a:cubicBezTo>
                      <a:cubicBezTo>
                        <a:pt x="654" y="317"/>
                        <a:pt x="653" y="322"/>
                        <a:pt x="657" y="323"/>
                      </a:cubicBezTo>
                      <a:close/>
                      <a:moveTo>
                        <a:pt x="654" y="429"/>
                      </a:moveTo>
                      <a:cubicBezTo>
                        <a:pt x="667" y="428"/>
                        <a:pt x="664" y="404"/>
                        <a:pt x="653" y="414"/>
                      </a:cubicBezTo>
                      <a:cubicBezTo>
                        <a:pt x="653" y="417"/>
                        <a:pt x="655" y="417"/>
                        <a:pt x="655" y="419"/>
                      </a:cubicBezTo>
                      <a:cubicBezTo>
                        <a:pt x="651" y="423"/>
                        <a:pt x="645" y="418"/>
                        <a:pt x="645" y="415"/>
                      </a:cubicBezTo>
                      <a:cubicBezTo>
                        <a:pt x="644" y="407"/>
                        <a:pt x="655" y="405"/>
                        <a:pt x="652" y="399"/>
                      </a:cubicBezTo>
                      <a:cubicBezTo>
                        <a:pt x="645" y="398"/>
                        <a:pt x="644" y="406"/>
                        <a:pt x="638" y="406"/>
                      </a:cubicBezTo>
                      <a:cubicBezTo>
                        <a:pt x="639" y="402"/>
                        <a:pt x="637" y="399"/>
                        <a:pt x="633" y="400"/>
                      </a:cubicBezTo>
                      <a:cubicBezTo>
                        <a:pt x="628" y="405"/>
                        <a:pt x="633" y="412"/>
                        <a:pt x="638" y="414"/>
                      </a:cubicBezTo>
                      <a:cubicBezTo>
                        <a:pt x="638" y="421"/>
                        <a:pt x="645" y="424"/>
                        <a:pt x="648" y="430"/>
                      </a:cubicBezTo>
                      <a:cubicBezTo>
                        <a:pt x="647" y="432"/>
                        <a:pt x="647" y="433"/>
                        <a:pt x="647" y="435"/>
                      </a:cubicBezTo>
                      <a:cubicBezTo>
                        <a:pt x="646" y="438"/>
                        <a:pt x="635" y="440"/>
                        <a:pt x="635" y="434"/>
                      </a:cubicBezTo>
                      <a:cubicBezTo>
                        <a:pt x="636" y="432"/>
                        <a:pt x="638" y="432"/>
                        <a:pt x="638" y="430"/>
                      </a:cubicBezTo>
                      <a:cubicBezTo>
                        <a:pt x="639" y="428"/>
                        <a:pt x="636" y="425"/>
                        <a:pt x="634" y="425"/>
                      </a:cubicBezTo>
                      <a:cubicBezTo>
                        <a:pt x="631" y="425"/>
                        <a:pt x="628" y="428"/>
                        <a:pt x="628" y="431"/>
                      </a:cubicBezTo>
                      <a:cubicBezTo>
                        <a:pt x="628" y="434"/>
                        <a:pt x="630" y="436"/>
                        <a:pt x="630" y="439"/>
                      </a:cubicBezTo>
                      <a:cubicBezTo>
                        <a:pt x="631" y="447"/>
                        <a:pt x="625" y="449"/>
                        <a:pt x="623" y="455"/>
                      </a:cubicBezTo>
                      <a:cubicBezTo>
                        <a:pt x="631" y="458"/>
                        <a:pt x="632" y="446"/>
                        <a:pt x="638" y="445"/>
                      </a:cubicBezTo>
                      <a:cubicBezTo>
                        <a:pt x="641" y="443"/>
                        <a:pt x="645" y="444"/>
                        <a:pt x="648" y="443"/>
                      </a:cubicBezTo>
                      <a:cubicBezTo>
                        <a:pt x="652" y="440"/>
                        <a:pt x="653" y="435"/>
                        <a:pt x="654" y="429"/>
                      </a:cubicBezTo>
                      <a:close/>
                      <a:moveTo>
                        <a:pt x="662" y="343"/>
                      </a:moveTo>
                      <a:cubicBezTo>
                        <a:pt x="663" y="341"/>
                        <a:pt x="663" y="339"/>
                        <a:pt x="664" y="337"/>
                      </a:cubicBezTo>
                      <a:cubicBezTo>
                        <a:pt x="662" y="335"/>
                        <a:pt x="659" y="332"/>
                        <a:pt x="656" y="332"/>
                      </a:cubicBezTo>
                      <a:cubicBezTo>
                        <a:pt x="652" y="337"/>
                        <a:pt x="653" y="347"/>
                        <a:pt x="662" y="343"/>
                      </a:cubicBezTo>
                      <a:close/>
                      <a:moveTo>
                        <a:pt x="664" y="481"/>
                      </a:moveTo>
                      <a:cubicBezTo>
                        <a:pt x="657" y="478"/>
                        <a:pt x="649" y="493"/>
                        <a:pt x="657" y="497"/>
                      </a:cubicBezTo>
                      <a:cubicBezTo>
                        <a:pt x="660" y="496"/>
                        <a:pt x="658" y="493"/>
                        <a:pt x="658" y="491"/>
                      </a:cubicBezTo>
                      <a:cubicBezTo>
                        <a:pt x="658" y="487"/>
                        <a:pt x="663" y="486"/>
                        <a:pt x="664" y="481"/>
                      </a:cubicBezTo>
                      <a:close/>
                      <a:moveTo>
                        <a:pt x="655" y="402"/>
                      </a:moveTo>
                      <a:cubicBezTo>
                        <a:pt x="661" y="402"/>
                        <a:pt x="663" y="396"/>
                        <a:pt x="662" y="391"/>
                      </a:cubicBezTo>
                      <a:cubicBezTo>
                        <a:pt x="653" y="386"/>
                        <a:pt x="652" y="396"/>
                        <a:pt x="655" y="402"/>
                      </a:cubicBezTo>
                      <a:close/>
                      <a:moveTo>
                        <a:pt x="662" y="202"/>
                      </a:moveTo>
                      <a:cubicBezTo>
                        <a:pt x="667" y="188"/>
                        <a:pt x="653" y="173"/>
                        <a:pt x="646" y="163"/>
                      </a:cubicBezTo>
                      <a:cubicBezTo>
                        <a:pt x="642" y="157"/>
                        <a:pt x="637" y="150"/>
                        <a:pt x="632" y="144"/>
                      </a:cubicBezTo>
                      <a:cubicBezTo>
                        <a:pt x="630" y="143"/>
                        <a:pt x="628" y="142"/>
                        <a:pt x="627" y="140"/>
                      </a:cubicBezTo>
                      <a:cubicBezTo>
                        <a:pt x="622" y="134"/>
                        <a:pt x="616" y="127"/>
                        <a:pt x="610" y="121"/>
                      </a:cubicBezTo>
                      <a:cubicBezTo>
                        <a:pt x="597" y="108"/>
                        <a:pt x="586" y="98"/>
                        <a:pt x="571" y="87"/>
                      </a:cubicBezTo>
                      <a:cubicBezTo>
                        <a:pt x="563" y="82"/>
                        <a:pt x="556" y="76"/>
                        <a:pt x="547" y="75"/>
                      </a:cubicBezTo>
                      <a:cubicBezTo>
                        <a:pt x="538" y="73"/>
                        <a:pt x="528" y="78"/>
                        <a:pt x="527" y="85"/>
                      </a:cubicBezTo>
                      <a:cubicBezTo>
                        <a:pt x="531" y="84"/>
                        <a:pt x="534" y="80"/>
                        <a:pt x="539" y="79"/>
                      </a:cubicBezTo>
                      <a:cubicBezTo>
                        <a:pt x="554" y="76"/>
                        <a:pt x="567" y="89"/>
                        <a:pt x="575" y="96"/>
                      </a:cubicBezTo>
                      <a:cubicBezTo>
                        <a:pt x="592" y="106"/>
                        <a:pt x="604" y="121"/>
                        <a:pt x="617" y="134"/>
                      </a:cubicBezTo>
                      <a:cubicBezTo>
                        <a:pt x="619" y="135"/>
                        <a:pt x="620" y="134"/>
                        <a:pt x="621" y="135"/>
                      </a:cubicBezTo>
                      <a:cubicBezTo>
                        <a:pt x="622" y="142"/>
                        <a:pt x="627" y="144"/>
                        <a:pt x="630" y="148"/>
                      </a:cubicBezTo>
                      <a:cubicBezTo>
                        <a:pt x="636" y="155"/>
                        <a:pt x="641" y="165"/>
                        <a:pt x="647" y="172"/>
                      </a:cubicBezTo>
                      <a:cubicBezTo>
                        <a:pt x="649" y="173"/>
                        <a:pt x="651" y="174"/>
                        <a:pt x="652" y="176"/>
                      </a:cubicBezTo>
                      <a:cubicBezTo>
                        <a:pt x="656" y="181"/>
                        <a:pt x="662" y="193"/>
                        <a:pt x="659" y="202"/>
                      </a:cubicBezTo>
                      <a:cubicBezTo>
                        <a:pt x="658" y="207"/>
                        <a:pt x="652" y="208"/>
                        <a:pt x="650" y="212"/>
                      </a:cubicBezTo>
                      <a:cubicBezTo>
                        <a:pt x="657" y="211"/>
                        <a:pt x="661" y="207"/>
                        <a:pt x="662" y="202"/>
                      </a:cubicBezTo>
                      <a:close/>
                      <a:moveTo>
                        <a:pt x="666" y="474"/>
                      </a:moveTo>
                      <a:cubicBezTo>
                        <a:pt x="659" y="471"/>
                        <a:pt x="648" y="478"/>
                        <a:pt x="646" y="482"/>
                      </a:cubicBezTo>
                      <a:cubicBezTo>
                        <a:pt x="642" y="490"/>
                        <a:pt x="646" y="501"/>
                        <a:pt x="653" y="503"/>
                      </a:cubicBezTo>
                      <a:cubicBezTo>
                        <a:pt x="657" y="500"/>
                        <a:pt x="653" y="497"/>
                        <a:pt x="653" y="494"/>
                      </a:cubicBezTo>
                      <a:cubicBezTo>
                        <a:pt x="648" y="480"/>
                        <a:pt x="663" y="481"/>
                        <a:pt x="666" y="474"/>
                      </a:cubicBezTo>
                      <a:close/>
                      <a:moveTo>
                        <a:pt x="666" y="261"/>
                      </a:moveTo>
                      <a:cubicBezTo>
                        <a:pt x="666" y="255"/>
                        <a:pt x="661" y="256"/>
                        <a:pt x="659" y="252"/>
                      </a:cubicBezTo>
                      <a:cubicBezTo>
                        <a:pt x="655" y="247"/>
                        <a:pt x="660" y="238"/>
                        <a:pt x="655" y="235"/>
                      </a:cubicBezTo>
                      <a:cubicBezTo>
                        <a:pt x="643" y="242"/>
                        <a:pt x="653" y="265"/>
                        <a:pt x="666" y="261"/>
                      </a:cubicBezTo>
                      <a:close/>
                      <a:moveTo>
                        <a:pt x="667" y="492"/>
                      </a:moveTo>
                      <a:cubicBezTo>
                        <a:pt x="666" y="490"/>
                        <a:pt x="665" y="487"/>
                        <a:pt x="663" y="486"/>
                      </a:cubicBezTo>
                      <a:cubicBezTo>
                        <a:pt x="660" y="487"/>
                        <a:pt x="659" y="492"/>
                        <a:pt x="661" y="494"/>
                      </a:cubicBezTo>
                      <a:cubicBezTo>
                        <a:pt x="663" y="494"/>
                        <a:pt x="665" y="493"/>
                        <a:pt x="667" y="492"/>
                      </a:cubicBezTo>
                      <a:close/>
                      <a:moveTo>
                        <a:pt x="665" y="254"/>
                      </a:moveTo>
                      <a:cubicBezTo>
                        <a:pt x="668" y="252"/>
                        <a:pt x="664" y="250"/>
                        <a:pt x="663" y="247"/>
                      </a:cubicBezTo>
                      <a:cubicBezTo>
                        <a:pt x="662" y="245"/>
                        <a:pt x="663" y="242"/>
                        <a:pt x="661" y="241"/>
                      </a:cubicBezTo>
                      <a:cubicBezTo>
                        <a:pt x="657" y="245"/>
                        <a:pt x="660" y="254"/>
                        <a:pt x="665" y="254"/>
                      </a:cubicBezTo>
                      <a:close/>
                      <a:moveTo>
                        <a:pt x="668" y="544"/>
                      </a:moveTo>
                      <a:cubicBezTo>
                        <a:pt x="672" y="524"/>
                        <a:pt x="658" y="510"/>
                        <a:pt x="642" y="514"/>
                      </a:cubicBezTo>
                      <a:cubicBezTo>
                        <a:pt x="641" y="522"/>
                        <a:pt x="649" y="521"/>
                        <a:pt x="653" y="523"/>
                      </a:cubicBezTo>
                      <a:cubicBezTo>
                        <a:pt x="662" y="529"/>
                        <a:pt x="662" y="544"/>
                        <a:pt x="657" y="555"/>
                      </a:cubicBezTo>
                      <a:cubicBezTo>
                        <a:pt x="654" y="559"/>
                        <a:pt x="649" y="564"/>
                        <a:pt x="646" y="570"/>
                      </a:cubicBezTo>
                      <a:cubicBezTo>
                        <a:pt x="642" y="575"/>
                        <a:pt x="637" y="580"/>
                        <a:pt x="634" y="585"/>
                      </a:cubicBezTo>
                      <a:cubicBezTo>
                        <a:pt x="618" y="603"/>
                        <a:pt x="598" y="623"/>
                        <a:pt x="579" y="637"/>
                      </a:cubicBezTo>
                      <a:cubicBezTo>
                        <a:pt x="570" y="644"/>
                        <a:pt x="558" y="654"/>
                        <a:pt x="547" y="658"/>
                      </a:cubicBezTo>
                      <a:cubicBezTo>
                        <a:pt x="533" y="664"/>
                        <a:pt x="520" y="657"/>
                        <a:pt x="517" y="645"/>
                      </a:cubicBezTo>
                      <a:cubicBezTo>
                        <a:pt x="514" y="645"/>
                        <a:pt x="512" y="643"/>
                        <a:pt x="510" y="644"/>
                      </a:cubicBezTo>
                      <a:cubicBezTo>
                        <a:pt x="507" y="664"/>
                        <a:pt x="530" y="673"/>
                        <a:pt x="549" y="667"/>
                      </a:cubicBezTo>
                      <a:cubicBezTo>
                        <a:pt x="586" y="647"/>
                        <a:pt x="625" y="609"/>
                        <a:pt x="652" y="575"/>
                      </a:cubicBezTo>
                      <a:cubicBezTo>
                        <a:pt x="659" y="566"/>
                        <a:pt x="666" y="557"/>
                        <a:pt x="668" y="544"/>
                      </a:cubicBezTo>
                      <a:close/>
                      <a:moveTo>
                        <a:pt x="672" y="243"/>
                      </a:moveTo>
                      <a:cubicBezTo>
                        <a:pt x="667" y="241"/>
                        <a:pt x="662" y="243"/>
                        <a:pt x="666" y="248"/>
                      </a:cubicBezTo>
                      <a:cubicBezTo>
                        <a:pt x="670" y="248"/>
                        <a:pt x="672" y="246"/>
                        <a:pt x="672" y="243"/>
                      </a:cubicBezTo>
                      <a:close/>
                      <a:moveTo>
                        <a:pt x="674" y="357"/>
                      </a:moveTo>
                      <a:cubicBezTo>
                        <a:pt x="674" y="352"/>
                        <a:pt x="670" y="348"/>
                        <a:pt x="667" y="347"/>
                      </a:cubicBezTo>
                      <a:cubicBezTo>
                        <a:pt x="658" y="343"/>
                        <a:pt x="648" y="349"/>
                        <a:pt x="638" y="346"/>
                      </a:cubicBezTo>
                      <a:cubicBezTo>
                        <a:pt x="636" y="351"/>
                        <a:pt x="641" y="354"/>
                        <a:pt x="642" y="357"/>
                      </a:cubicBezTo>
                      <a:cubicBezTo>
                        <a:pt x="644" y="360"/>
                        <a:pt x="646" y="363"/>
                        <a:pt x="647" y="364"/>
                      </a:cubicBezTo>
                      <a:cubicBezTo>
                        <a:pt x="652" y="369"/>
                        <a:pt x="662" y="361"/>
                        <a:pt x="655" y="357"/>
                      </a:cubicBezTo>
                      <a:cubicBezTo>
                        <a:pt x="652" y="356"/>
                        <a:pt x="652" y="358"/>
                        <a:pt x="650" y="358"/>
                      </a:cubicBezTo>
                      <a:cubicBezTo>
                        <a:pt x="651" y="351"/>
                        <a:pt x="658" y="356"/>
                        <a:pt x="661" y="359"/>
                      </a:cubicBezTo>
                      <a:cubicBezTo>
                        <a:pt x="664" y="356"/>
                        <a:pt x="671" y="356"/>
                        <a:pt x="674" y="357"/>
                      </a:cubicBezTo>
                      <a:close/>
                      <a:moveTo>
                        <a:pt x="648" y="222"/>
                      </a:moveTo>
                      <a:cubicBezTo>
                        <a:pt x="665" y="224"/>
                        <a:pt x="678" y="207"/>
                        <a:pt x="672" y="187"/>
                      </a:cubicBezTo>
                      <a:cubicBezTo>
                        <a:pt x="669" y="177"/>
                        <a:pt x="661" y="168"/>
                        <a:pt x="656" y="159"/>
                      </a:cubicBezTo>
                      <a:cubicBezTo>
                        <a:pt x="653" y="154"/>
                        <a:pt x="649" y="149"/>
                        <a:pt x="645" y="145"/>
                      </a:cubicBezTo>
                      <a:cubicBezTo>
                        <a:pt x="627" y="123"/>
                        <a:pt x="605" y="100"/>
                        <a:pt x="582" y="84"/>
                      </a:cubicBezTo>
                      <a:cubicBezTo>
                        <a:pt x="577" y="80"/>
                        <a:pt x="573" y="75"/>
                        <a:pt x="568" y="73"/>
                      </a:cubicBezTo>
                      <a:cubicBezTo>
                        <a:pt x="562" y="69"/>
                        <a:pt x="552" y="65"/>
                        <a:pt x="545" y="65"/>
                      </a:cubicBezTo>
                      <a:cubicBezTo>
                        <a:pt x="531" y="65"/>
                        <a:pt x="514" y="74"/>
                        <a:pt x="515" y="89"/>
                      </a:cubicBezTo>
                      <a:cubicBezTo>
                        <a:pt x="518" y="91"/>
                        <a:pt x="522" y="90"/>
                        <a:pt x="524" y="89"/>
                      </a:cubicBezTo>
                      <a:cubicBezTo>
                        <a:pt x="525" y="84"/>
                        <a:pt x="526" y="81"/>
                        <a:pt x="528" y="78"/>
                      </a:cubicBezTo>
                      <a:cubicBezTo>
                        <a:pt x="533" y="75"/>
                        <a:pt x="540" y="72"/>
                        <a:pt x="548" y="73"/>
                      </a:cubicBezTo>
                      <a:cubicBezTo>
                        <a:pt x="560" y="75"/>
                        <a:pt x="575" y="87"/>
                        <a:pt x="584" y="95"/>
                      </a:cubicBezTo>
                      <a:cubicBezTo>
                        <a:pt x="595" y="104"/>
                        <a:pt x="605" y="114"/>
                        <a:pt x="615" y="123"/>
                      </a:cubicBezTo>
                      <a:cubicBezTo>
                        <a:pt x="620" y="128"/>
                        <a:pt x="624" y="133"/>
                        <a:pt x="628" y="138"/>
                      </a:cubicBezTo>
                      <a:cubicBezTo>
                        <a:pt x="632" y="144"/>
                        <a:pt x="637" y="148"/>
                        <a:pt x="642" y="154"/>
                      </a:cubicBezTo>
                      <a:cubicBezTo>
                        <a:pt x="649" y="164"/>
                        <a:pt x="661" y="178"/>
                        <a:pt x="664" y="191"/>
                      </a:cubicBezTo>
                      <a:cubicBezTo>
                        <a:pt x="666" y="201"/>
                        <a:pt x="662" y="209"/>
                        <a:pt x="656" y="212"/>
                      </a:cubicBezTo>
                      <a:cubicBezTo>
                        <a:pt x="650" y="216"/>
                        <a:pt x="645" y="214"/>
                        <a:pt x="648" y="222"/>
                      </a:cubicBezTo>
                      <a:close/>
                      <a:moveTo>
                        <a:pt x="673" y="379"/>
                      </a:moveTo>
                      <a:cubicBezTo>
                        <a:pt x="668" y="379"/>
                        <a:pt x="663" y="377"/>
                        <a:pt x="660" y="376"/>
                      </a:cubicBezTo>
                      <a:cubicBezTo>
                        <a:pt x="660" y="380"/>
                        <a:pt x="653" y="383"/>
                        <a:pt x="652" y="379"/>
                      </a:cubicBezTo>
                      <a:cubicBezTo>
                        <a:pt x="653" y="379"/>
                        <a:pt x="655" y="379"/>
                        <a:pt x="656" y="378"/>
                      </a:cubicBezTo>
                      <a:cubicBezTo>
                        <a:pt x="658" y="375"/>
                        <a:pt x="656" y="371"/>
                        <a:pt x="654" y="370"/>
                      </a:cubicBezTo>
                      <a:cubicBezTo>
                        <a:pt x="646" y="369"/>
                        <a:pt x="645" y="373"/>
                        <a:pt x="644" y="379"/>
                      </a:cubicBezTo>
                      <a:cubicBezTo>
                        <a:pt x="641" y="380"/>
                        <a:pt x="637" y="383"/>
                        <a:pt x="638" y="388"/>
                      </a:cubicBezTo>
                      <a:cubicBezTo>
                        <a:pt x="650" y="386"/>
                        <a:pt x="671" y="393"/>
                        <a:pt x="673" y="379"/>
                      </a:cubicBezTo>
                      <a:close/>
                      <a:moveTo>
                        <a:pt x="670" y="509"/>
                      </a:moveTo>
                      <a:cubicBezTo>
                        <a:pt x="670" y="512"/>
                        <a:pt x="674" y="515"/>
                        <a:pt x="673" y="521"/>
                      </a:cubicBezTo>
                      <a:cubicBezTo>
                        <a:pt x="672" y="524"/>
                        <a:pt x="668" y="525"/>
                        <a:pt x="669" y="528"/>
                      </a:cubicBezTo>
                      <a:cubicBezTo>
                        <a:pt x="678" y="529"/>
                        <a:pt x="679" y="509"/>
                        <a:pt x="671" y="507"/>
                      </a:cubicBezTo>
                      <a:cubicBezTo>
                        <a:pt x="671" y="508"/>
                        <a:pt x="670" y="508"/>
                        <a:pt x="670" y="509"/>
                      </a:cubicBezTo>
                      <a:close/>
                      <a:moveTo>
                        <a:pt x="674" y="376"/>
                      </a:moveTo>
                      <a:cubicBezTo>
                        <a:pt x="677" y="374"/>
                        <a:pt x="677" y="366"/>
                        <a:pt x="674" y="364"/>
                      </a:cubicBezTo>
                      <a:cubicBezTo>
                        <a:pt x="670" y="364"/>
                        <a:pt x="668" y="365"/>
                        <a:pt x="668" y="367"/>
                      </a:cubicBezTo>
                      <a:cubicBezTo>
                        <a:pt x="668" y="370"/>
                        <a:pt x="671" y="369"/>
                        <a:pt x="670" y="372"/>
                      </a:cubicBezTo>
                      <a:cubicBezTo>
                        <a:pt x="666" y="372"/>
                        <a:pt x="666" y="369"/>
                        <a:pt x="666" y="365"/>
                      </a:cubicBezTo>
                      <a:cubicBezTo>
                        <a:pt x="668" y="362"/>
                        <a:pt x="672" y="363"/>
                        <a:pt x="675" y="362"/>
                      </a:cubicBezTo>
                      <a:cubicBezTo>
                        <a:pt x="670" y="355"/>
                        <a:pt x="657" y="362"/>
                        <a:pt x="655" y="368"/>
                      </a:cubicBezTo>
                      <a:cubicBezTo>
                        <a:pt x="660" y="372"/>
                        <a:pt x="665" y="379"/>
                        <a:pt x="674" y="376"/>
                      </a:cubicBezTo>
                      <a:close/>
                      <a:moveTo>
                        <a:pt x="672" y="210"/>
                      </a:moveTo>
                      <a:cubicBezTo>
                        <a:pt x="672" y="214"/>
                        <a:pt x="677" y="217"/>
                        <a:pt x="676" y="224"/>
                      </a:cubicBezTo>
                      <a:cubicBezTo>
                        <a:pt x="675" y="226"/>
                        <a:pt x="671" y="227"/>
                        <a:pt x="672" y="230"/>
                      </a:cubicBezTo>
                      <a:cubicBezTo>
                        <a:pt x="682" y="229"/>
                        <a:pt x="680" y="212"/>
                        <a:pt x="673" y="210"/>
                      </a:cubicBezTo>
                      <a:lnTo>
                        <a:pt x="672" y="210"/>
                      </a:lnTo>
                      <a:close/>
                      <a:moveTo>
                        <a:pt x="672" y="297"/>
                      </a:moveTo>
                      <a:cubicBezTo>
                        <a:pt x="670" y="301"/>
                        <a:pt x="674" y="308"/>
                        <a:pt x="679" y="307"/>
                      </a:cubicBezTo>
                      <a:cubicBezTo>
                        <a:pt x="677" y="304"/>
                        <a:pt x="674" y="302"/>
                        <a:pt x="673" y="297"/>
                      </a:cubicBezTo>
                      <a:lnTo>
                        <a:pt x="672" y="297"/>
                      </a:lnTo>
                      <a:close/>
                      <a:moveTo>
                        <a:pt x="679" y="430"/>
                      </a:moveTo>
                      <a:cubicBezTo>
                        <a:pt x="672" y="429"/>
                        <a:pt x="668" y="437"/>
                        <a:pt x="668" y="443"/>
                      </a:cubicBezTo>
                      <a:cubicBezTo>
                        <a:pt x="670" y="444"/>
                        <a:pt x="671" y="442"/>
                        <a:pt x="672" y="441"/>
                      </a:cubicBezTo>
                      <a:cubicBezTo>
                        <a:pt x="672" y="435"/>
                        <a:pt x="677" y="434"/>
                        <a:pt x="679" y="430"/>
                      </a:cubicBezTo>
                      <a:close/>
                      <a:moveTo>
                        <a:pt x="677" y="455"/>
                      </a:moveTo>
                      <a:cubicBezTo>
                        <a:pt x="680" y="456"/>
                        <a:pt x="684" y="456"/>
                        <a:pt x="685" y="453"/>
                      </a:cubicBezTo>
                      <a:cubicBezTo>
                        <a:pt x="677" y="450"/>
                        <a:pt x="669" y="452"/>
                        <a:pt x="663" y="456"/>
                      </a:cubicBezTo>
                      <a:cubicBezTo>
                        <a:pt x="660" y="458"/>
                        <a:pt x="659" y="461"/>
                        <a:pt x="656" y="462"/>
                      </a:cubicBezTo>
                      <a:cubicBezTo>
                        <a:pt x="653" y="463"/>
                        <a:pt x="649" y="462"/>
                        <a:pt x="647" y="462"/>
                      </a:cubicBezTo>
                      <a:cubicBezTo>
                        <a:pt x="635" y="464"/>
                        <a:pt x="625" y="474"/>
                        <a:pt x="626" y="489"/>
                      </a:cubicBezTo>
                      <a:cubicBezTo>
                        <a:pt x="627" y="494"/>
                        <a:pt x="629" y="499"/>
                        <a:pt x="632" y="502"/>
                      </a:cubicBezTo>
                      <a:cubicBezTo>
                        <a:pt x="633" y="504"/>
                        <a:pt x="636" y="505"/>
                        <a:pt x="636" y="507"/>
                      </a:cubicBezTo>
                      <a:cubicBezTo>
                        <a:pt x="637" y="510"/>
                        <a:pt x="636" y="514"/>
                        <a:pt x="637" y="517"/>
                      </a:cubicBezTo>
                      <a:cubicBezTo>
                        <a:pt x="638" y="525"/>
                        <a:pt x="645" y="532"/>
                        <a:pt x="653" y="532"/>
                      </a:cubicBezTo>
                      <a:cubicBezTo>
                        <a:pt x="652" y="529"/>
                        <a:pt x="648" y="529"/>
                        <a:pt x="646" y="527"/>
                      </a:cubicBezTo>
                      <a:cubicBezTo>
                        <a:pt x="640" y="522"/>
                        <a:pt x="639" y="514"/>
                        <a:pt x="640" y="504"/>
                      </a:cubicBezTo>
                      <a:cubicBezTo>
                        <a:pt x="636" y="499"/>
                        <a:pt x="631" y="496"/>
                        <a:pt x="630" y="488"/>
                      </a:cubicBezTo>
                      <a:cubicBezTo>
                        <a:pt x="630" y="474"/>
                        <a:pt x="642" y="462"/>
                        <a:pt x="659" y="466"/>
                      </a:cubicBezTo>
                      <a:cubicBezTo>
                        <a:pt x="662" y="459"/>
                        <a:pt x="669" y="457"/>
                        <a:pt x="677" y="455"/>
                      </a:cubicBezTo>
                      <a:close/>
                      <a:moveTo>
                        <a:pt x="672" y="538"/>
                      </a:moveTo>
                      <a:cubicBezTo>
                        <a:pt x="684" y="535"/>
                        <a:pt x="691" y="513"/>
                        <a:pt x="682" y="502"/>
                      </a:cubicBezTo>
                      <a:cubicBezTo>
                        <a:pt x="679" y="499"/>
                        <a:pt x="676" y="498"/>
                        <a:pt x="673" y="495"/>
                      </a:cubicBezTo>
                      <a:cubicBezTo>
                        <a:pt x="667" y="493"/>
                        <a:pt x="657" y="497"/>
                        <a:pt x="655" y="502"/>
                      </a:cubicBezTo>
                      <a:cubicBezTo>
                        <a:pt x="654" y="507"/>
                        <a:pt x="657" y="511"/>
                        <a:pt x="660" y="512"/>
                      </a:cubicBezTo>
                      <a:cubicBezTo>
                        <a:pt x="665" y="514"/>
                        <a:pt x="668" y="510"/>
                        <a:pt x="669" y="505"/>
                      </a:cubicBezTo>
                      <a:cubicBezTo>
                        <a:pt x="677" y="507"/>
                        <a:pt x="680" y="515"/>
                        <a:pt x="677" y="523"/>
                      </a:cubicBezTo>
                      <a:cubicBezTo>
                        <a:pt x="676" y="527"/>
                        <a:pt x="671" y="529"/>
                        <a:pt x="670" y="532"/>
                      </a:cubicBezTo>
                      <a:cubicBezTo>
                        <a:pt x="670" y="534"/>
                        <a:pt x="672" y="537"/>
                        <a:pt x="672" y="538"/>
                      </a:cubicBezTo>
                      <a:close/>
                      <a:moveTo>
                        <a:pt x="683" y="402"/>
                      </a:moveTo>
                      <a:cubicBezTo>
                        <a:pt x="684" y="400"/>
                        <a:pt x="684" y="397"/>
                        <a:pt x="684" y="394"/>
                      </a:cubicBezTo>
                      <a:cubicBezTo>
                        <a:pt x="679" y="384"/>
                        <a:pt x="665" y="395"/>
                        <a:pt x="677" y="398"/>
                      </a:cubicBezTo>
                      <a:cubicBezTo>
                        <a:pt x="674" y="402"/>
                        <a:pt x="670" y="397"/>
                        <a:pt x="670" y="394"/>
                      </a:cubicBezTo>
                      <a:cubicBezTo>
                        <a:pt x="670" y="389"/>
                        <a:pt x="674" y="388"/>
                        <a:pt x="677" y="387"/>
                      </a:cubicBezTo>
                      <a:cubicBezTo>
                        <a:pt x="677" y="384"/>
                        <a:pt x="676" y="382"/>
                        <a:pt x="674" y="381"/>
                      </a:cubicBezTo>
                      <a:cubicBezTo>
                        <a:pt x="673" y="387"/>
                        <a:pt x="668" y="387"/>
                        <a:pt x="665" y="390"/>
                      </a:cubicBezTo>
                      <a:cubicBezTo>
                        <a:pt x="659" y="397"/>
                        <a:pt x="668" y="407"/>
                        <a:pt x="669" y="415"/>
                      </a:cubicBezTo>
                      <a:cubicBezTo>
                        <a:pt x="678" y="414"/>
                        <a:pt x="676" y="403"/>
                        <a:pt x="683" y="402"/>
                      </a:cubicBezTo>
                      <a:close/>
                      <a:moveTo>
                        <a:pt x="676" y="336"/>
                      </a:moveTo>
                      <a:cubicBezTo>
                        <a:pt x="670" y="346"/>
                        <a:pt x="686" y="347"/>
                        <a:pt x="684" y="336"/>
                      </a:cubicBezTo>
                      <a:cubicBezTo>
                        <a:pt x="684" y="334"/>
                        <a:pt x="683" y="333"/>
                        <a:pt x="681" y="331"/>
                      </a:cubicBezTo>
                      <a:cubicBezTo>
                        <a:pt x="679" y="326"/>
                        <a:pt x="676" y="323"/>
                        <a:pt x="671" y="322"/>
                      </a:cubicBezTo>
                      <a:cubicBezTo>
                        <a:pt x="670" y="330"/>
                        <a:pt x="664" y="334"/>
                        <a:pt x="665" y="344"/>
                      </a:cubicBezTo>
                      <a:cubicBezTo>
                        <a:pt x="670" y="346"/>
                        <a:pt x="672" y="350"/>
                        <a:pt x="677" y="353"/>
                      </a:cubicBezTo>
                      <a:cubicBezTo>
                        <a:pt x="677" y="351"/>
                        <a:pt x="679" y="350"/>
                        <a:pt x="678" y="347"/>
                      </a:cubicBezTo>
                      <a:cubicBezTo>
                        <a:pt x="675" y="346"/>
                        <a:pt x="669" y="338"/>
                        <a:pt x="676" y="336"/>
                      </a:cubicBezTo>
                      <a:close/>
                      <a:moveTo>
                        <a:pt x="687" y="285"/>
                      </a:moveTo>
                      <a:cubicBezTo>
                        <a:pt x="685" y="282"/>
                        <a:pt x="683" y="284"/>
                        <a:pt x="680" y="284"/>
                      </a:cubicBezTo>
                      <a:cubicBezTo>
                        <a:pt x="671" y="284"/>
                        <a:pt x="664" y="278"/>
                        <a:pt x="660" y="272"/>
                      </a:cubicBezTo>
                      <a:cubicBezTo>
                        <a:pt x="653" y="272"/>
                        <a:pt x="648" y="270"/>
                        <a:pt x="643" y="268"/>
                      </a:cubicBezTo>
                      <a:cubicBezTo>
                        <a:pt x="640" y="264"/>
                        <a:pt x="635" y="260"/>
                        <a:pt x="634" y="255"/>
                      </a:cubicBezTo>
                      <a:cubicBezTo>
                        <a:pt x="631" y="243"/>
                        <a:pt x="640" y="235"/>
                        <a:pt x="646" y="230"/>
                      </a:cubicBezTo>
                      <a:cubicBezTo>
                        <a:pt x="645" y="225"/>
                        <a:pt x="646" y="220"/>
                        <a:pt x="646" y="214"/>
                      </a:cubicBezTo>
                      <a:cubicBezTo>
                        <a:pt x="641" y="216"/>
                        <a:pt x="643" y="224"/>
                        <a:pt x="643" y="229"/>
                      </a:cubicBezTo>
                      <a:cubicBezTo>
                        <a:pt x="637" y="233"/>
                        <a:pt x="632" y="238"/>
                        <a:pt x="630" y="246"/>
                      </a:cubicBezTo>
                      <a:cubicBezTo>
                        <a:pt x="628" y="261"/>
                        <a:pt x="642" y="277"/>
                        <a:pt x="657" y="275"/>
                      </a:cubicBezTo>
                      <a:cubicBezTo>
                        <a:pt x="661" y="281"/>
                        <a:pt x="669" y="286"/>
                        <a:pt x="678" y="287"/>
                      </a:cubicBezTo>
                      <a:cubicBezTo>
                        <a:pt x="681" y="287"/>
                        <a:pt x="685" y="287"/>
                        <a:pt x="687" y="285"/>
                      </a:cubicBezTo>
                      <a:close/>
                      <a:moveTo>
                        <a:pt x="687" y="502"/>
                      </a:moveTo>
                      <a:lnTo>
                        <a:pt x="687" y="499"/>
                      </a:lnTo>
                      <a:cubicBezTo>
                        <a:pt x="685" y="498"/>
                        <a:pt x="683" y="498"/>
                        <a:pt x="683" y="501"/>
                      </a:cubicBezTo>
                      <a:cubicBezTo>
                        <a:pt x="684" y="502"/>
                        <a:pt x="686" y="503"/>
                        <a:pt x="687" y="502"/>
                      </a:cubicBezTo>
                      <a:close/>
                      <a:moveTo>
                        <a:pt x="688" y="224"/>
                      </a:moveTo>
                      <a:cubicBezTo>
                        <a:pt x="689" y="217"/>
                        <a:pt x="687" y="212"/>
                        <a:pt x="684" y="208"/>
                      </a:cubicBezTo>
                      <a:cubicBezTo>
                        <a:pt x="682" y="203"/>
                        <a:pt x="680" y="199"/>
                        <a:pt x="676" y="197"/>
                      </a:cubicBezTo>
                      <a:lnTo>
                        <a:pt x="675" y="197"/>
                      </a:lnTo>
                      <a:cubicBezTo>
                        <a:pt x="675" y="199"/>
                        <a:pt x="673" y="203"/>
                        <a:pt x="674" y="206"/>
                      </a:cubicBezTo>
                      <a:cubicBezTo>
                        <a:pt x="675" y="210"/>
                        <a:pt x="680" y="213"/>
                        <a:pt x="680" y="218"/>
                      </a:cubicBezTo>
                      <a:cubicBezTo>
                        <a:pt x="681" y="226"/>
                        <a:pt x="679" y="233"/>
                        <a:pt x="670" y="232"/>
                      </a:cubicBezTo>
                      <a:cubicBezTo>
                        <a:pt x="674" y="222"/>
                        <a:pt x="663" y="219"/>
                        <a:pt x="659" y="225"/>
                      </a:cubicBezTo>
                      <a:cubicBezTo>
                        <a:pt x="655" y="229"/>
                        <a:pt x="659" y="238"/>
                        <a:pt x="664" y="240"/>
                      </a:cubicBezTo>
                      <a:cubicBezTo>
                        <a:pt x="667" y="242"/>
                        <a:pt x="673" y="241"/>
                        <a:pt x="675" y="240"/>
                      </a:cubicBezTo>
                      <a:cubicBezTo>
                        <a:pt x="681" y="239"/>
                        <a:pt x="688" y="231"/>
                        <a:pt x="688" y="224"/>
                      </a:cubicBezTo>
                      <a:close/>
                      <a:moveTo>
                        <a:pt x="689" y="240"/>
                      </a:moveTo>
                      <a:cubicBezTo>
                        <a:pt x="689" y="232"/>
                        <a:pt x="682" y="235"/>
                        <a:pt x="682" y="240"/>
                      </a:cubicBezTo>
                      <a:cubicBezTo>
                        <a:pt x="683" y="241"/>
                        <a:pt x="688" y="241"/>
                        <a:pt x="689" y="240"/>
                      </a:cubicBezTo>
                      <a:close/>
                      <a:moveTo>
                        <a:pt x="680" y="449"/>
                      </a:moveTo>
                      <a:cubicBezTo>
                        <a:pt x="685" y="450"/>
                        <a:pt x="692" y="455"/>
                        <a:pt x="693" y="447"/>
                      </a:cubicBezTo>
                      <a:cubicBezTo>
                        <a:pt x="688" y="443"/>
                        <a:pt x="681" y="442"/>
                        <a:pt x="674" y="444"/>
                      </a:cubicBezTo>
                      <a:cubicBezTo>
                        <a:pt x="666" y="445"/>
                        <a:pt x="660" y="452"/>
                        <a:pt x="654" y="453"/>
                      </a:cubicBezTo>
                      <a:cubicBezTo>
                        <a:pt x="646" y="455"/>
                        <a:pt x="643" y="453"/>
                        <a:pt x="638" y="455"/>
                      </a:cubicBezTo>
                      <a:cubicBezTo>
                        <a:pt x="634" y="456"/>
                        <a:pt x="627" y="462"/>
                        <a:pt x="625" y="465"/>
                      </a:cubicBezTo>
                      <a:cubicBezTo>
                        <a:pt x="618" y="474"/>
                        <a:pt x="616" y="489"/>
                        <a:pt x="620" y="499"/>
                      </a:cubicBezTo>
                      <a:cubicBezTo>
                        <a:pt x="622" y="503"/>
                        <a:pt x="626" y="506"/>
                        <a:pt x="627" y="510"/>
                      </a:cubicBezTo>
                      <a:cubicBezTo>
                        <a:pt x="629" y="517"/>
                        <a:pt x="629" y="523"/>
                        <a:pt x="632" y="528"/>
                      </a:cubicBezTo>
                      <a:cubicBezTo>
                        <a:pt x="636" y="536"/>
                        <a:pt x="645" y="543"/>
                        <a:pt x="654" y="541"/>
                      </a:cubicBezTo>
                      <a:cubicBezTo>
                        <a:pt x="657" y="534"/>
                        <a:pt x="650" y="535"/>
                        <a:pt x="646" y="532"/>
                      </a:cubicBezTo>
                      <a:cubicBezTo>
                        <a:pt x="641" y="529"/>
                        <a:pt x="637" y="523"/>
                        <a:pt x="635" y="517"/>
                      </a:cubicBezTo>
                      <a:cubicBezTo>
                        <a:pt x="635" y="514"/>
                        <a:pt x="635" y="510"/>
                        <a:pt x="634" y="508"/>
                      </a:cubicBezTo>
                      <a:cubicBezTo>
                        <a:pt x="634" y="506"/>
                        <a:pt x="632" y="505"/>
                        <a:pt x="631" y="503"/>
                      </a:cubicBezTo>
                      <a:cubicBezTo>
                        <a:pt x="624" y="494"/>
                        <a:pt x="622" y="480"/>
                        <a:pt x="630" y="470"/>
                      </a:cubicBezTo>
                      <a:cubicBezTo>
                        <a:pt x="634" y="463"/>
                        <a:pt x="643" y="460"/>
                        <a:pt x="655" y="460"/>
                      </a:cubicBezTo>
                      <a:cubicBezTo>
                        <a:pt x="662" y="455"/>
                        <a:pt x="669" y="448"/>
                        <a:pt x="680" y="449"/>
                      </a:cubicBezTo>
                      <a:close/>
                      <a:moveTo>
                        <a:pt x="695" y="291"/>
                      </a:moveTo>
                      <a:cubicBezTo>
                        <a:pt x="694" y="289"/>
                        <a:pt x="693" y="287"/>
                        <a:pt x="691" y="286"/>
                      </a:cubicBezTo>
                      <a:cubicBezTo>
                        <a:pt x="679" y="291"/>
                        <a:pt x="668" y="288"/>
                        <a:pt x="661" y="282"/>
                      </a:cubicBezTo>
                      <a:cubicBezTo>
                        <a:pt x="659" y="281"/>
                        <a:pt x="658" y="278"/>
                        <a:pt x="656" y="277"/>
                      </a:cubicBezTo>
                      <a:cubicBezTo>
                        <a:pt x="653" y="276"/>
                        <a:pt x="650" y="277"/>
                        <a:pt x="647" y="276"/>
                      </a:cubicBezTo>
                      <a:cubicBezTo>
                        <a:pt x="645" y="275"/>
                        <a:pt x="641" y="273"/>
                        <a:pt x="638" y="271"/>
                      </a:cubicBezTo>
                      <a:cubicBezTo>
                        <a:pt x="628" y="263"/>
                        <a:pt x="626" y="243"/>
                        <a:pt x="634" y="233"/>
                      </a:cubicBezTo>
                      <a:cubicBezTo>
                        <a:pt x="636" y="231"/>
                        <a:pt x="641" y="230"/>
                        <a:pt x="642" y="226"/>
                      </a:cubicBezTo>
                      <a:cubicBezTo>
                        <a:pt x="642" y="223"/>
                        <a:pt x="641" y="220"/>
                        <a:pt x="641" y="217"/>
                      </a:cubicBezTo>
                      <a:cubicBezTo>
                        <a:pt x="642" y="208"/>
                        <a:pt x="649" y="204"/>
                        <a:pt x="657" y="201"/>
                      </a:cubicBezTo>
                      <a:cubicBezTo>
                        <a:pt x="658" y="199"/>
                        <a:pt x="659" y="196"/>
                        <a:pt x="657" y="194"/>
                      </a:cubicBezTo>
                      <a:cubicBezTo>
                        <a:pt x="642" y="195"/>
                        <a:pt x="632" y="207"/>
                        <a:pt x="634" y="223"/>
                      </a:cubicBezTo>
                      <a:cubicBezTo>
                        <a:pt x="625" y="230"/>
                        <a:pt x="619" y="239"/>
                        <a:pt x="621" y="253"/>
                      </a:cubicBezTo>
                      <a:cubicBezTo>
                        <a:pt x="623" y="270"/>
                        <a:pt x="636" y="284"/>
                        <a:pt x="653" y="284"/>
                      </a:cubicBezTo>
                      <a:cubicBezTo>
                        <a:pt x="659" y="295"/>
                        <a:pt x="684" y="301"/>
                        <a:pt x="695" y="291"/>
                      </a:cubicBezTo>
                      <a:close/>
                      <a:moveTo>
                        <a:pt x="692" y="404"/>
                      </a:moveTo>
                      <a:cubicBezTo>
                        <a:pt x="693" y="402"/>
                        <a:pt x="692" y="399"/>
                        <a:pt x="692" y="397"/>
                      </a:cubicBezTo>
                      <a:cubicBezTo>
                        <a:pt x="690" y="396"/>
                        <a:pt x="689" y="395"/>
                        <a:pt x="686" y="395"/>
                      </a:cubicBezTo>
                      <a:cubicBezTo>
                        <a:pt x="686" y="397"/>
                        <a:pt x="685" y="399"/>
                        <a:pt x="686" y="402"/>
                      </a:cubicBezTo>
                      <a:cubicBezTo>
                        <a:pt x="688" y="402"/>
                        <a:pt x="689" y="404"/>
                        <a:pt x="692" y="404"/>
                      </a:cubicBezTo>
                      <a:close/>
                      <a:moveTo>
                        <a:pt x="692" y="338"/>
                      </a:moveTo>
                      <a:cubicBezTo>
                        <a:pt x="692" y="335"/>
                        <a:pt x="693" y="332"/>
                        <a:pt x="691" y="330"/>
                      </a:cubicBezTo>
                      <a:cubicBezTo>
                        <a:pt x="685" y="330"/>
                        <a:pt x="685" y="334"/>
                        <a:pt x="686" y="339"/>
                      </a:cubicBezTo>
                      <a:cubicBezTo>
                        <a:pt x="689" y="340"/>
                        <a:pt x="691" y="339"/>
                        <a:pt x="692" y="338"/>
                      </a:cubicBezTo>
                      <a:close/>
                      <a:moveTo>
                        <a:pt x="692" y="310"/>
                      </a:moveTo>
                      <a:cubicBezTo>
                        <a:pt x="693" y="304"/>
                        <a:pt x="686" y="301"/>
                        <a:pt x="682" y="305"/>
                      </a:cubicBezTo>
                      <a:cubicBezTo>
                        <a:pt x="680" y="306"/>
                        <a:pt x="682" y="309"/>
                        <a:pt x="680" y="310"/>
                      </a:cubicBezTo>
                      <a:cubicBezTo>
                        <a:pt x="673" y="309"/>
                        <a:pt x="670" y="304"/>
                        <a:pt x="669" y="297"/>
                      </a:cubicBezTo>
                      <a:cubicBezTo>
                        <a:pt x="667" y="296"/>
                        <a:pt x="665" y="295"/>
                        <a:pt x="662" y="295"/>
                      </a:cubicBezTo>
                      <a:cubicBezTo>
                        <a:pt x="661" y="296"/>
                        <a:pt x="661" y="298"/>
                        <a:pt x="661" y="300"/>
                      </a:cubicBezTo>
                      <a:cubicBezTo>
                        <a:pt x="663" y="309"/>
                        <a:pt x="672" y="319"/>
                        <a:pt x="683" y="318"/>
                      </a:cubicBezTo>
                      <a:cubicBezTo>
                        <a:pt x="687" y="317"/>
                        <a:pt x="692" y="314"/>
                        <a:pt x="692" y="310"/>
                      </a:cubicBezTo>
                      <a:close/>
                      <a:moveTo>
                        <a:pt x="682" y="436"/>
                      </a:moveTo>
                      <a:cubicBezTo>
                        <a:pt x="689" y="440"/>
                        <a:pt x="696" y="433"/>
                        <a:pt x="693" y="425"/>
                      </a:cubicBezTo>
                      <a:cubicBezTo>
                        <a:pt x="677" y="409"/>
                        <a:pt x="655" y="429"/>
                        <a:pt x="658" y="448"/>
                      </a:cubicBezTo>
                      <a:cubicBezTo>
                        <a:pt x="661" y="448"/>
                        <a:pt x="664" y="446"/>
                        <a:pt x="666" y="445"/>
                      </a:cubicBezTo>
                      <a:cubicBezTo>
                        <a:pt x="666" y="435"/>
                        <a:pt x="672" y="426"/>
                        <a:pt x="681" y="428"/>
                      </a:cubicBezTo>
                      <a:cubicBezTo>
                        <a:pt x="680" y="431"/>
                        <a:pt x="681" y="434"/>
                        <a:pt x="682" y="436"/>
                      </a:cubicBezTo>
                      <a:close/>
                      <a:moveTo>
                        <a:pt x="687" y="511"/>
                      </a:moveTo>
                      <a:cubicBezTo>
                        <a:pt x="693" y="510"/>
                        <a:pt x="696" y="503"/>
                        <a:pt x="695" y="496"/>
                      </a:cubicBezTo>
                      <a:cubicBezTo>
                        <a:pt x="688" y="496"/>
                        <a:pt x="685" y="505"/>
                        <a:pt x="687" y="511"/>
                      </a:cubicBezTo>
                      <a:close/>
                      <a:moveTo>
                        <a:pt x="683" y="488"/>
                      </a:moveTo>
                      <a:cubicBezTo>
                        <a:pt x="690" y="488"/>
                        <a:pt x="700" y="475"/>
                        <a:pt x="695" y="469"/>
                      </a:cubicBezTo>
                      <a:cubicBezTo>
                        <a:pt x="693" y="469"/>
                        <a:pt x="693" y="471"/>
                        <a:pt x="691" y="471"/>
                      </a:cubicBezTo>
                      <a:cubicBezTo>
                        <a:pt x="691" y="478"/>
                        <a:pt x="687" y="481"/>
                        <a:pt x="683" y="483"/>
                      </a:cubicBezTo>
                      <a:cubicBezTo>
                        <a:pt x="677" y="483"/>
                        <a:pt x="678" y="488"/>
                        <a:pt x="683" y="488"/>
                      </a:cubicBezTo>
                      <a:close/>
                      <a:moveTo>
                        <a:pt x="693" y="416"/>
                      </a:moveTo>
                      <a:cubicBezTo>
                        <a:pt x="705" y="424"/>
                        <a:pt x="706" y="397"/>
                        <a:pt x="695" y="397"/>
                      </a:cubicBezTo>
                      <a:cubicBezTo>
                        <a:pt x="691" y="400"/>
                        <a:pt x="698" y="405"/>
                        <a:pt x="697" y="409"/>
                      </a:cubicBezTo>
                      <a:cubicBezTo>
                        <a:pt x="697" y="411"/>
                        <a:pt x="694" y="410"/>
                        <a:pt x="693" y="413"/>
                      </a:cubicBezTo>
                      <a:lnTo>
                        <a:pt x="693" y="416"/>
                      </a:lnTo>
                      <a:close/>
                      <a:moveTo>
                        <a:pt x="695" y="337"/>
                      </a:moveTo>
                      <a:cubicBezTo>
                        <a:pt x="710" y="339"/>
                        <a:pt x="700" y="305"/>
                        <a:pt x="693" y="322"/>
                      </a:cubicBezTo>
                      <a:cubicBezTo>
                        <a:pt x="694" y="324"/>
                        <a:pt x="697" y="324"/>
                        <a:pt x="698" y="325"/>
                      </a:cubicBezTo>
                      <a:cubicBezTo>
                        <a:pt x="698" y="331"/>
                        <a:pt x="694" y="332"/>
                        <a:pt x="695" y="337"/>
                      </a:cubicBezTo>
                      <a:close/>
                      <a:moveTo>
                        <a:pt x="698" y="270"/>
                      </a:moveTo>
                      <a:cubicBezTo>
                        <a:pt x="701" y="262"/>
                        <a:pt x="692" y="250"/>
                        <a:pt x="682" y="252"/>
                      </a:cubicBezTo>
                      <a:cubicBezTo>
                        <a:pt x="681" y="252"/>
                        <a:pt x="681" y="253"/>
                        <a:pt x="681" y="253"/>
                      </a:cubicBezTo>
                      <a:cubicBezTo>
                        <a:pt x="683" y="257"/>
                        <a:pt x="688" y="256"/>
                        <a:pt x="691" y="259"/>
                      </a:cubicBezTo>
                      <a:cubicBezTo>
                        <a:pt x="694" y="262"/>
                        <a:pt x="693" y="268"/>
                        <a:pt x="698" y="270"/>
                      </a:cubicBezTo>
                      <a:close/>
                      <a:moveTo>
                        <a:pt x="700" y="369"/>
                      </a:moveTo>
                      <a:cubicBezTo>
                        <a:pt x="700" y="365"/>
                        <a:pt x="693" y="360"/>
                        <a:pt x="691" y="359"/>
                      </a:cubicBezTo>
                      <a:cubicBezTo>
                        <a:pt x="687" y="357"/>
                        <a:pt x="681" y="359"/>
                        <a:pt x="680" y="362"/>
                      </a:cubicBezTo>
                      <a:cubicBezTo>
                        <a:pt x="677" y="366"/>
                        <a:pt x="680" y="371"/>
                        <a:pt x="684" y="371"/>
                      </a:cubicBezTo>
                      <a:cubicBezTo>
                        <a:pt x="686" y="371"/>
                        <a:pt x="686" y="369"/>
                        <a:pt x="688" y="369"/>
                      </a:cubicBezTo>
                      <a:cubicBezTo>
                        <a:pt x="688" y="375"/>
                        <a:pt x="682" y="373"/>
                        <a:pt x="678" y="373"/>
                      </a:cubicBezTo>
                      <a:cubicBezTo>
                        <a:pt x="681" y="384"/>
                        <a:pt x="700" y="374"/>
                        <a:pt x="700" y="369"/>
                      </a:cubicBezTo>
                      <a:close/>
                      <a:moveTo>
                        <a:pt x="703" y="398"/>
                      </a:moveTo>
                      <a:cubicBezTo>
                        <a:pt x="706" y="394"/>
                        <a:pt x="704" y="388"/>
                        <a:pt x="701" y="386"/>
                      </a:cubicBezTo>
                      <a:cubicBezTo>
                        <a:pt x="703" y="369"/>
                        <a:pt x="682" y="381"/>
                        <a:pt x="695" y="388"/>
                      </a:cubicBezTo>
                      <a:cubicBezTo>
                        <a:pt x="689" y="389"/>
                        <a:pt x="690" y="383"/>
                        <a:pt x="688" y="380"/>
                      </a:cubicBezTo>
                      <a:cubicBezTo>
                        <a:pt x="683" y="381"/>
                        <a:pt x="680" y="378"/>
                        <a:pt x="677" y="378"/>
                      </a:cubicBezTo>
                      <a:cubicBezTo>
                        <a:pt x="678" y="391"/>
                        <a:pt x="692" y="394"/>
                        <a:pt x="703" y="398"/>
                      </a:cubicBezTo>
                      <a:close/>
                      <a:moveTo>
                        <a:pt x="702" y="348"/>
                      </a:moveTo>
                      <a:cubicBezTo>
                        <a:pt x="706" y="346"/>
                        <a:pt x="707" y="337"/>
                        <a:pt x="703" y="335"/>
                      </a:cubicBezTo>
                      <a:lnTo>
                        <a:pt x="702" y="335"/>
                      </a:lnTo>
                      <a:cubicBezTo>
                        <a:pt x="699" y="340"/>
                        <a:pt x="693" y="341"/>
                        <a:pt x="686" y="342"/>
                      </a:cubicBezTo>
                      <a:cubicBezTo>
                        <a:pt x="682" y="346"/>
                        <a:pt x="677" y="353"/>
                        <a:pt x="678" y="359"/>
                      </a:cubicBezTo>
                      <a:cubicBezTo>
                        <a:pt x="681" y="358"/>
                        <a:pt x="684" y="357"/>
                        <a:pt x="688" y="356"/>
                      </a:cubicBezTo>
                      <a:cubicBezTo>
                        <a:pt x="686" y="350"/>
                        <a:pt x="696" y="344"/>
                        <a:pt x="698" y="350"/>
                      </a:cubicBezTo>
                      <a:cubicBezTo>
                        <a:pt x="696" y="350"/>
                        <a:pt x="696" y="349"/>
                        <a:pt x="694" y="349"/>
                      </a:cubicBezTo>
                      <a:cubicBezTo>
                        <a:pt x="692" y="350"/>
                        <a:pt x="691" y="351"/>
                        <a:pt x="691" y="353"/>
                      </a:cubicBezTo>
                      <a:cubicBezTo>
                        <a:pt x="689" y="363"/>
                        <a:pt x="708" y="361"/>
                        <a:pt x="702" y="348"/>
                      </a:cubicBezTo>
                      <a:close/>
                      <a:moveTo>
                        <a:pt x="706" y="275"/>
                      </a:moveTo>
                      <a:cubicBezTo>
                        <a:pt x="711" y="262"/>
                        <a:pt x="704" y="249"/>
                        <a:pt x="695" y="244"/>
                      </a:cubicBezTo>
                      <a:cubicBezTo>
                        <a:pt x="699" y="239"/>
                        <a:pt x="695" y="229"/>
                        <a:pt x="690" y="228"/>
                      </a:cubicBezTo>
                      <a:cubicBezTo>
                        <a:pt x="685" y="232"/>
                        <a:pt x="693" y="236"/>
                        <a:pt x="690" y="242"/>
                      </a:cubicBezTo>
                      <a:cubicBezTo>
                        <a:pt x="683" y="242"/>
                        <a:pt x="677" y="243"/>
                        <a:pt x="672" y="246"/>
                      </a:cubicBezTo>
                      <a:cubicBezTo>
                        <a:pt x="668" y="251"/>
                        <a:pt x="665" y="262"/>
                        <a:pt x="671" y="266"/>
                      </a:cubicBezTo>
                      <a:cubicBezTo>
                        <a:pt x="675" y="269"/>
                        <a:pt x="683" y="267"/>
                        <a:pt x="683" y="261"/>
                      </a:cubicBezTo>
                      <a:cubicBezTo>
                        <a:pt x="683" y="257"/>
                        <a:pt x="678" y="257"/>
                        <a:pt x="676" y="253"/>
                      </a:cubicBezTo>
                      <a:cubicBezTo>
                        <a:pt x="688" y="243"/>
                        <a:pt x="703" y="258"/>
                        <a:pt x="700" y="271"/>
                      </a:cubicBezTo>
                      <a:cubicBezTo>
                        <a:pt x="702" y="273"/>
                        <a:pt x="703" y="275"/>
                        <a:pt x="706" y="275"/>
                      </a:cubicBezTo>
                      <a:close/>
                      <a:moveTo>
                        <a:pt x="706" y="472"/>
                      </a:moveTo>
                      <a:cubicBezTo>
                        <a:pt x="706" y="468"/>
                        <a:pt x="707" y="464"/>
                        <a:pt x="704" y="461"/>
                      </a:cubicBezTo>
                      <a:cubicBezTo>
                        <a:pt x="702" y="463"/>
                        <a:pt x="698" y="465"/>
                        <a:pt x="697" y="468"/>
                      </a:cubicBezTo>
                      <a:cubicBezTo>
                        <a:pt x="697" y="469"/>
                        <a:pt x="698" y="471"/>
                        <a:pt x="698" y="472"/>
                      </a:cubicBezTo>
                      <a:cubicBezTo>
                        <a:pt x="699" y="485"/>
                        <a:pt x="683" y="495"/>
                        <a:pt x="676" y="486"/>
                      </a:cubicBezTo>
                      <a:cubicBezTo>
                        <a:pt x="679" y="481"/>
                        <a:pt x="678" y="473"/>
                        <a:pt x="670" y="475"/>
                      </a:cubicBezTo>
                      <a:cubicBezTo>
                        <a:pt x="659" y="484"/>
                        <a:pt x="672" y="496"/>
                        <a:pt x="681" y="497"/>
                      </a:cubicBezTo>
                      <a:cubicBezTo>
                        <a:pt x="685" y="497"/>
                        <a:pt x="690" y="496"/>
                        <a:pt x="693" y="494"/>
                      </a:cubicBezTo>
                      <a:cubicBezTo>
                        <a:pt x="700" y="491"/>
                        <a:pt x="706" y="481"/>
                        <a:pt x="706" y="472"/>
                      </a:cubicBezTo>
                      <a:close/>
                      <a:moveTo>
                        <a:pt x="710" y="359"/>
                      </a:moveTo>
                      <a:cubicBezTo>
                        <a:pt x="712" y="354"/>
                        <a:pt x="712" y="347"/>
                        <a:pt x="711" y="339"/>
                      </a:cubicBezTo>
                      <a:cubicBezTo>
                        <a:pt x="709" y="322"/>
                        <a:pt x="706" y="294"/>
                        <a:pt x="697" y="284"/>
                      </a:cubicBezTo>
                      <a:cubicBezTo>
                        <a:pt x="694" y="281"/>
                        <a:pt x="683" y="274"/>
                        <a:pt x="678" y="281"/>
                      </a:cubicBezTo>
                      <a:cubicBezTo>
                        <a:pt x="682" y="282"/>
                        <a:pt x="688" y="281"/>
                        <a:pt x="692" y="284"/>
                      </a:cubicBezTo>
                      <a:cubicBezTo>
                        <a:pt x="707" y="301"/>
                        <a:pt x="705" y="336"/>
                        <a:pt x="708" y="365"/>
                      </a:cubicBezTo>
                      <a:cubicBezTo>
                        <a:pt x="708" y="367"/>
                        <a:pt x="710" y="367"/>
                        <a:pt x="710" y="369"/>
                      </a:cubicBezTo>
                      <a:cubicBezTo>
                        <a:pt x="709" y="368"/>
                        <a:pt x="707" y="369"/>
                        <a:pt x="707" y="370"/>
                      </a:cubicBezTo>
                      <a:cubicBezTo>
                        <a:pt x="708" y="392"/>
                        <a:pt x="706" y="409"/>
                        <a:pt x="702" y="428"/>
                      </a:cubicBezTo>
                      <a:cubicBezTo>
                        <a:pt x="700" y="443"/>
                        <a:pt x="694" y="454"/>
                        <a:pt x="681" y="458"/>
                      </a:cubicBezTo>
                      <a:cubicBezTo>
                        <a:pt x="679" y="458"/>
                        <a:pt x="677" y="456"/>
                        <a:pt x="675" y="457"/>
                      </a:cubicBezTo>
                      <a:cubicBezTo>
                        <a:pt x="677" y="461"/>
                        <a:pt x="683" y="462"/>
                        <a:pt x="687" y="460"/>
                      </a:cubicBezTo>
                      <a:cubicBezTo>
                        <a:pt x="705" y="453"/>
                        <a:pt x="707" y="421"/>
                        <a:pt x="710" y="400"/>
                      </a:cubicBezTo>
                      <a:cubicBezTo>
                        <a:pt x="710" y="397"/>
                        <a:pt x="708" y="398"/>
                        <a:pt x="709" y="396"/>
                      </a:cubicBezTo>
                      <a:cubicBezTo>
                        <a:pt x="709" y="395"/>
                        <a:pt x="710" y="394"/>
                        <a:pt x="710" y="393"/>
                      </a:cubicBezTo>
                      <a:cubicBezTo>
                        <a:pt x="711" y="382"/>
                        <a:pt x="712" y="369"/>
                        <a:pt x="710" y="359"/>
                      </a:cubicBezTo>
                      <a:close/>
                      <a:moveTo>
                        <a:pt x="720" y="373"/>
                      </a:moveTo>
                      <a:cubicBezTo>
                        <a:pt x="721" y="371"/>
                        <a:pt x="719" y="371"/>
                        <a:pt x="719" y="369"/>
                      </a:cubicBezTo>
                      <a:cubicBezTo>
                        <a:pt x="721" y="365"/>
                        <a:pt x="720" y="359"/>
                        <a:pt x="720" y="353"/>
                      </a:cubicBezTo>
                      <a:cubicBezTo>
                        <a:pt x="720" y="333"/>
                        <a:pt x="719" y="316"/>
                        <a:pt x="715" y="301"/>
                      </a:cubicBezTo>
                      <a:cubicBezTo>
                        <a:pt x="714" y="284"/>
                        <a:pt x="703" y="274"/>
                        <a:pt x="690" y="268"/>
                      </a:cubicBezTo>
                      <a:cubicBezTo>
                        <a:pt x="679" y="268"/>
                        <a:pt x="671" y="270"/>
                        <a:pt x="668" y="278"/>
                      </a:cubicBezTo>
                      <a:cubicBezTo>
                        <a:pt x="673" y="284"/>
                        <a:pt x="677" y="277"/>
                        <a:pt x="682" y="276"/>
                      </a:cubicBezTo>
                      <a:cubicBezTo>
                        <a:pt x="689" y="276"/>
                        <a:pt x="697" y="281"/>
                        <a:pt x="700" y="284"/>
                      </a:cubicBezTo>
                      <a:cubicBezTo>
                        <a:pt x="710" y="297"/>
                        <a:pt x="710" y="324"/>
                        <a:pt x="712" y="346"/>
                      </a:cubicBezTo>
                      <a:cubicBezTo>
                        <a:pt x="712" y="352"/>
                        <a:pt x="712" y="358"/>
                        <a:pt x="714" y="363"/>
                      </a:cubicBezTo>
                      <a:cubicBezTo>
                        <a:pt x="712" y="364"/>
                        <a:pt x="713" y="366"/>
                        <a:pt x="713" y="367"/>
                      </a:cubicBezTo>
                      <a:cubicBezTo>
                        <a:pt x="713" y="398"/>
                        <a:pt x="711" y="444"/>
                        <a:pt x="694" y="458"/>
                      </a:cubicBezTo>
                      <a:cubicBezTo>
                        <a:pt x="691" y="460"/>
                        <a:pt x="686" y="463"/>
                        <a:pt x="682" y="463"/>
                      </a:cubicBezTo>
                      <a:cubicBezTo>
                        <a:pt x="675" y="463"/>
                        <a:pt x="667" y="453"/>
                        <a:pt x="664" y="463"/>
                      </a:cubicBezTo>
                      <a:cubicBezTo>
                        <a:pt x="668" y="467"/>
                        <a:pt x="674" y="472"/>
                        <a:pt x="682" y="472"/>
                      </a:cubicBezTo>
                      <a:cubicBezTo>
                        <a:pt x="687" y="472"/>
                        <a:pt x="694" y="468"/>
                        <a:pt x="698" y="465"/>
                      </a:cubicBezTo>
                      <a:cubicBezTo>
                        <a:pt x="708" y="456"/>
                        <a:pt x="714" y="441"/>
                        <a:pt x="717" y="424"/>
                      </a:cubicBezTo>
                      <a:cubicBezTo>
                        <a:pt x="719" y="411"/>
                        <a:pt x="721" y="390"/>
                        <a:pt x="720" y="373"/>
                      </a:cubicBezTo>
                      <a:close/>
                      <a:moveTo>
                        <a:pt x="727" y="352"/>
                      </a:moveTo>
                      <a:cubicBezTo>
                        <a:pt x="730" y="412"/>
                        <a:pt x="716" y="463"/>
                        <a:pt x="699" y="505"/>
                      </a:cubicBezTo>
                      <a:cubicBezTo>
                        <a:pt x="663" y="590"/>
                        <a:pt x="603" y="651"/>
                        <a:pt x="522" y="691"/>
                      </a:cubicBezTo>
                      <a:cubicBezTo>
                        <a:pt x="481" y="711"/>
                        <a:pt x="433" y="724"/>
                        <a:pt x="377" y="727"/>
                      </a:cubicBezTo>
                      <a:cubicBezTo>
                        <a:pt x="289" y="731"/>
                        <a:pt x="218" y="702"/>
                        <a:pt x="165" y="668"/>
                      </a:cubicBezTo>
                      <a:cubicBezTo>
                        <a:pt x="111" y="632"/>
                        <a:pt x="69" y="584"/>
                        <a:pt x="38" y="523"/>
                      </a:cubicBezTo>
                      <a:cubicBezTo>
                        <a:pt x="18" y="482"/>
                        <a:pt x="5" y="434"/>
                        <a:pt x="2" y="378"/>
                      </a:cubicBezTo>
                      <a:cubicBezTo>
                        <a:pt x="0" y="320"/>
                        <a:pt x="12" y="267"/>
                        <a:pt x="30" y="225"/>
                      </a:cubicBezTo>
                      <a:cubicBezTo>
                        <a:pt x="65" y="140"/>
                        <a:pt x="125" y="80"/>
                        <a:pt x="206" y="39"/>
                      </a:cubicBezTo>
                      <a:cubicBezTo>
                        <a:pt x="226" y="29"/>
                        <a:pt x="247" y="21"/>
                        <a:pt x="272" y="14"/>
                      </a:cubicBezTo>
                      <a:cubicBezTo>
                        <a:pt x="296" y="8"/>
                        <a:pt x="323" y="4"/>
                        <a:pt x="352" y="3"/>
                      </a:cubicBezTo>
                      <a:cubicBezTo>
                        <a:pt x="409" y="0"/>
                        <a:pt x="464" y="13"/>
                        <a:pt x="505" y="31"/>
                      </a:cubicBezTo>
                      <a:cubicBezTo>
                        <a:pt x="590" y="67"/>
                        <a:pt x="650" y="127"/>
                        <a:pt x="691" y="207"/>
                      </a:cubicBezTo>
                      <a:cubicBezTo>
                        <a:pt x="711" y="247"/>
                        <a:pt x="724" y="298"/>
                        <a:pt x="727" y="352"/>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2"/>
                <p:cNvSpPr>
                  <a:spLocks noEditPoints="1"/>
                </p:cNvSpPr>
                <p:nvPr/>
              </p:nvSpPr>
              <p:spPr bwMode="auto">
                <a:xfrm>
                  <a:off x="4557713" y="1884363"/>
                  <a:ext cx="261938" cy="231775"/>
                </a:xfrm>
                <a:custGeom>
                  <a:avLst/>
                  <a:gdLst>
                    <a:gd name="T0" fmla="*/ 200 w 400"/>
                    <a:gd name="T1" fmla="*/ 20 h 353"/>
                    <a:gd name="T2" fmla="*/ 202 w 400"/>
                    <a:gd name="T3" fmla="*/ 39 h 353"/>
                    <a:gd name="T4" fmla="*/ 268 w 400"/>
                    <a:gd name="T5" fmla="*/ 50 h 353"/>
                    <a:gd name="T6" fmla="*/ 202 w 400"/>
                    <a:gd name="T7" fmla="*/ 57 h 353"/>
                    <a:gd name="T8" fmla="*/ 196 w 400"/>
                    <a:gd name="T9" fmla="*/ 73 h 353"/>
                    <a:gd name="T10" fmla="*/ 200 w 400"/>
                    <a:gd name="T11" fmla="*/ 82 h 353"/>
                    <a:gd name="T12" fmla="*/ 279 w 400"/>
                    <a:gd name="T13" fmla="*/ 91 h 353"/>
                    <a:gd name="T14" fmla="*/ 243 w 400"/>
                    <a:gd name="T15" fmla="*/ 106 h 353"/>
                    <a:gd name="T16" fmla="*/ 94 w 400"/>
                    <a:gd name="T17" fmla="*/ 107 h 353"/>
                    <a:gd name="T18" fmla="*/ 141 w 400"/>
                    <a:gd name="T19" fmla="*/ 86 h 353"/>
                    <a:gd name="T20" fmla="*/ 173 w 400"/>
                    <a:gd name="T21" fmla="*/ 81 h 353"/>
                    <a:gd name="T22" fmla="*/ 171 w 400"/>
                    <a:gd name="T23" fmla="*/ 61 h 353"/>
                    <a:gd name="T24" fmla="*/ 143 w 400"/>
                    <a:gd name="T25" fmla="*/ 61 h 353"/>
                    <a:gd name="T26" fmla="*/ 98 w 400"/>
                    <a:gd name="T27" fmla="*/ 57 h 353"/>
                    <a:gd name="T28" fmla="*/ 170 w 400"/>
                    <a:gd name="T29" fmla="*/ 39 h 353"/>
                    <a:gd name="T30" fmla="*/ 182 w 400"/>
                    <a:gd name="T31" fmla="*/ 0 h 353"/>
                    <a:gd name="T32" fmla="*/ 306 w 400"/>
                    <a:gd name="T33" fmla="*/ 133 h 353"/>
                    <a:gd name="T34" fmla="*/ 341 w 400"/>
                    <a:gd name="T35" fmla="*/ 195 h 353"/>
                    <a:gd name="T36" fmla="*/ 316 w 400"/>
                    <a:gd name="T37" fmla="*/ 193 h 353"/>
                    <a:gd name="T38" fmla="*/ 238 w 400"/>
                    <a:gd name="T39" fmla="*/ 147 h 353"/>
                    <a:gd name="T40" fmla="*/ 57 w 400"/>
                    <a:gd name="T41" fmla="*/ 175 h 353"/>
                    <a:gd name="T42" fmla="*/ 57 w 400"/>
                    <a:gd name="T43" fmla="*/ 200 h 353"/>
                    <a:gd name="T44" fmla="*/ 32 w 400"/>
                    <a:gd name="T45" fmla="*/ 197 h 353"/>
                    <a:gd name="T46" fmla="*/ 41 w 400"/>
                    <a:gd name="T47" fmla="*/ 149 h 353"/>
                    <a:gd name="T48" fmla="*/ 162 w 400"/>
                    <a:gd name="T49" fmla="*/ 131 h 353"/>
                    <a:gd name="T50" fmla="*/ 248 w 400"/>
                    <a:gd name="T51" fmla="*/ 163 h 353"/>
                    <a:gd name="T52" fmla="*/ 245 w 400"/>
                    <a:gd name="T53" fmla="*/ 184 h 353"/>
                    <a:gd name="T54" fmla="*/ 105 w 400"/>
                    <a:gd name="T55" fmla="*/ 179 h 353"/>
                    <a:gd name="T56" fmla="*/ 195 w 400"/>
                    <a:gd name="T57" fmla="*/ 167 h 353"/>
                    <a:gd name="T58" fmla="*/ 132 w 400"/>
                    <a:gd name="T59" fmla="*/ 202 h 353"/>
                    <a:gd name="T60" fmla="*/ 268 w 400"/>
                    <a:gd name="T61" fmla="*/ 224 h 353"/>
                    <a:gd name="T62" fmla="*/ 250 w 400"/>
                    <a:gd name="T63" fmla="*/ 261 h 353"/>
                    <a:gd name="T64" fmla="*/ 230 w 400"/>
                    <a:gd name="T65" fmla="*/ 306 h 353"/>
                    <a:gd name="T66" fmla="*/ 302 w 400"/>
                    <a:gd name="T67" fmla="*/ 315 h 353"/>
                    <a:gd name="T68" fmla="*/ 399 w 400"/>
                    <a:gd name="T69" fmla="*/ 320 h 353"/>
                    <a:gd name="T70" fmla="*/ 357 w 400"/>
                    <a:gd name="T71" fmla="*/ 349 h 353"/>
                    <a:gd name="T72" fmla="*/ 89 w 400"/>
                    <a:gd name="T73" fmla="*/ 336 h 353"/>
                    <a:gd name="T74" fmla="*/ 1 w 400"/>
                    <a:gd name="T75" fmla="*/ 344 h 353"/>
                    <a:gd name="T76" fmla="*/ 77 w 400"/>
                    <a:gd name="T77" fmla="*/ 317 h 353"/>
                    <a:gd name="T78" fmla="*/ 146 w 400"/>
                    <a:gd name="T79" fmla="*/ 310 h 353"/>
                    <a:gd name="T80" fmla="*/ 130 w 400"/>
                    <a:gd name="T81" fmla="*/ 270 h 353"/>
                    <a:gd name="T82" fmla="*/ 111 w 400"/>
                    <a:gd name="T83" fmla="*/ 220 h 353"/>
                    <a:gd name="T84" fmla="*/ 223 w 400"/>
                    <a:gd name="T85" fmla="*/ 220 h 353"/>
                    <a:gd name="T86" fmla="*/ 130 w 400"/>
                    <a:gd name="T87" fmla="*/ 238 h 353"/>
                    <a:gd name="T88" fmla="*/ 229 w 400"/>
                    <a:gd name="T89" fmla="*/ 247 h 353"/>
                    <a:gd name="T90" fmla="*/ 223 w 400"/>
                    <a:gd name="T91" fmla="*/ 220 h 353"/>
                    <a:gd name="T92" fmla="*/ 175 w 400"/>
                    <a:gd name="T93" fmla="*/ 265 h 353"/>
                    <a:gd name="T94" fmla="*/ 164 w 400"/>
                    <a:gd name="T95" fmla="*/ 310 h 353"/>
                    <a:gd name="T96" fmla="*/ 191 w 400"/>
                    <a:gd name="T97" fmla="*/ 311 h 353"/>
                    <a:gd name="T98" fmla="*/ 212 w 400"/>
                    <a:gd name="T99" fmla="*/ 306 h 353"/>
                    <a:gd name="T100" fmla="*/ 202 w 400"/>
                    <a:gd name="T101" fmla="*/ 26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0" h="353">
                      <a:moveTo>
                        <a:pt x="182" y="0"/>
                      </a:moveTo>
                      <a:cubicBezTo>
                        <a:pt x="193" y="3"/>
                        <a:pt x="199" y="9"/>
                        <a:pt x="200" y="20"/>
                      </a:cubicBezTo>
                      <a:cubicBezTo>
                        <a:pt x="198" y="26"/>
                        <a:pt x="197" y="32"/>
                        <a:pt x="198" y="38"/>
                      </a:cubicBezTo>
                      <a:cubicBezTo>
                        <a:pt x="198" y="40"/>
                        <a:pt x="199" y="41"/>
                        <a:pt x="202" y="39"/>
                      </a:cubicBezTo>
                      <a:cubicBezTo>
                        <a:pt x="215" y="38"/>
                        <a:pt x="230" y="38"/>
                        <a:pt x="246" y="38"/>
                      </a:cubicBezTo>
                      <a:cubicBezTo>
                        <a:pt x="263" y="40"/>
                        <a:pt x="270" y="44"/>
                        <a:pt x="268" y="50"/>
                      </a:cubicBezTo>
                      <a:cubicBezTo>
                        <a:pt x="262" y="62"/>
                        <a:pt x="252" y="65"/>
                        <a:pt x="239" y="59"/>
                      </a:cubicBezTo>
                      <a:cubicBezTo>
                        <a:pt x="237" y="58"/>
                        <a:pt x="224" y="57"/>
                        <a:pt x="202" y="57"/>
                      </a:cubicBezTo>
                      <a:cubicBezTo>
                        <a:pt x="198" y="59"/>
                        <a:pt x="197" y="60"/>
                        <a:pt x="198" y="61"/>
                      </a:cubicBezTo>
                      <a:cubicBezTo>
                        <a:pt x="198" y="63"/>
                        <a:pt x="198" y="68"/>
                        <a:pt x="196" y="73"/>
                      </a:cubicBezTo>
                      <a:cubicBezTo>
                        <a:pt x="196" y="78"/>
                        <a:pt x="196" y="81"/>
                        <a:pt x="196" y="81"/>
                      </a:cubicBezTo>
                      <a:cubicBezTo>
                        <a:pt x="196" y="83"/>
                        <a:pt x="198" y="84"/>
                        <a:pt x="200" y="82"/>
                      </a:cubicBezTo>
                      <a:cubicBezTo>
                        <a:pt x="232" y="82"/>
                        <a:pt x="257" y="84"/>
                        <a:pt x="275" y="88"/>
                      </a:cubicBezTo>
                      <a:cubicBezTo>
                        <a:pt x="277" y="89"/>
                        <a:pt x="279" y="90"/>
                        <a:pt x="279" y="91"/>
                      </a:cubicBezTo>
                      <a:cubicBezTo>
                        <a:pt x="279" y="93"/>
                        <a:pt x="278" y="94"/>
                        <a:pt x="277" y="97"/>
                      </a:cubicBezTo>
                      <a:cubicBezTo>
                        <a:pt x="271" y="106"/>
                        <a:pt x="260" y="109"/>
                        <a:pt x="243" y="106"/>
                      </a:cubicBezTo>
                      <a:cubicBezTo>
                        <a:pt x="202" y="100"/>
                        <a:pt x="161" y="103"/>
                        <a:pt x="119" y="115"/>
                      </a:cubicBezTo>
                      <a:cubicBezTo>
                        <a:pt x="102" y="118"/>
                        <a:pt x="93" y="116"/>
                        <a:pt x="94" y="107"/>
                      </a:cubicBezTo>
                      <a:cubicBezTo>
                        <a:pt x="96" y="97"/>
                        <a:pt x="102" y="90"/>
                        <a:pt x="112" y="88"/>
                      </a:cubicBezTo>
                      <a:cubicBezTo>
                        <a:pt x="111" y="89"/>
                        <a:pt x="121" y="88"/>
                        <a:pt x="141" y="86"/>
                      </a:cubicBezTo>
                      <a:cubicBezTo>
                        <a:pt x="160" y="85"/>
                        <a:pt x="170" y="84"/>
                        <a:pt x="170" y="84"/>
                      </a:cubicBezTo>
                      <a:cubicBezTo>
                        <a:pt x="171" y="84"/>
                        <a:pt x="172" y="83"/>
                        <a:pt x="173" y="81"/>
                      </a:cubicBezTo>
                      <a:cubicBezTo>
                        <a:pt x="173" y="79"/>
                        <a:pt x="173" y="75"/>
                        <a:pt x="171" y="68"/>
                      </a:cubicBezTo>
                      <a:cubicBezTo>
                        <a:pt x="171" y="65"/>
                        <a:pt x="171" y="62"/>
                        <a:pt x="171" y="61"/>
                      </a:cubicBezTo>
                      <a:cubicBezTo>
                        <a:pt x="171" y="60"/>
                        <a:pt x="171" y="59"/>
                        <a:pt x="170" y="59"/>
                      </a:cubicBezTo>
                      <a:cubicBezTo>
                        <a:pt x="161" y="60"/>
                        <a:pt x="152" y="61"/>
                        <a:pt x="143" y="61"/>
                      </a:cubicBezTo>
                      <a:cubicBezTo>
                        <a:pt x="134" y="62"/>
                        <a:pt x="127" y="63"/>
                        <a:pt x="119" y="65"/>
                      </a:cubicBezTo>
                      <a:cubicBezTo>
                        <a:pt x="104" y="67"/>
                        <a:pt x="97" y="65"/>
                        <a:pt x="98" y="57"/>
                      </a:cubicBezTo>
                      <a:cubicBezTo>
                        <a:pt x="98" y="48"/>
                        <a:pt x="104" y="42"/>
                        <a:pt x="116" y="39"/>
                      </a:cubicBezTo>
                      <a:cubicBezTo>
                        <a:pt x="134" y="39"/>
                        <a:pt x="152" y="39"/>
                        <a:pt x="170" y="39"/>
                      </a:cubicBezTo>
                      <a:cubicBezTo>
                        <a:pt x="171" y="39"/>
                        <a:pt x="171" y="38"/>
                        <a:pt x="171" y="36"/>
                      </a:cubicBezTo>
                      <a:cubicBezTo>
                        <a:pt x="170" y="12"/>
                        <a:pt x="174" y="0"/>
                        <a:pt x="182" y="0"/>
                      </a:cubicBezTo>
                      <a:close/>
                      <a:moveTo>
                        <a:pt x="200" y="129"/>
                      </a:moveTo>
                      <a:cubicBezTo>
                        <a:pt x="220" y="128"/>
                        <a:pt x="255" y="129"/>
                        <a:pt x="306" y="133"/>
                      </a:cubicBezTo>
                      <a:cubicBezTo>
                        <a:pt x="327" y="136"/>
                        <a:pt x="338" y="144"/>
                        <a:pt x="338" y="158"/>
                      </a:cubicBezTo>
                      <a:cubicBezTo>
                        <a:pt x="338" y="169"/>
                        <a:pt x="339" y="182"/>
                        <a:pt x="341" y="195"/>
                      </a:cubicBezTo>
                      <a:cubicBezTo>
                        <a:pt x="341" y="207"/>
                        <a:pt x="338" y="214"/>
                        <a:pt x="331" y="215"/>
                      </a:cubicBezTo>
                      <a:cubicBezTo>
                        <a:pt x="321" y="217"/>
                        <a:pt x="316" y="210"/>
                        <a:pt x="316" y="193"/>
                      </a:cubicBezTo>
                      <a:cubicBezTo>
                        <a:pt x="316" y="183"/>
                        <a:pt x="314" y="174"/>
                        <a:pt x="309" y="167"/>
                      </a:cubicBezTo>
                      <a:cubicBezTo>
                        <a:pt x="303" y="156"/>
                        <a:pt x="279" y="149"/>
                        <a:pt x="238" y="147"/>
                      </a:cubicBezTo>
                      <a:cubicBezTo>
                        <a:pt x="184" y="147"/>
                        <a:pt x="134" y="150"/>
                        <a:pt x="87" y="156"/>
                      </a:cubicBezTo>
                      <a:cubicBezTo>
                        <a:pt x="66" y="161"/>
                        <a:pt x="56" y="167"/>
                        <a:pt x="57" y="175"/>
                      </a:cubicBezTo>
                      <a:cubicBezTo>
                        <a:pt x="57" y="178"/>
                        <a:pt x="56" y="181"/>
                        <a:pt x="55" y="184"/>
                      </a:cubicBezTo>
                      <a:cubicBezTo>
                        <a:pt x="55" y="193"/>
                        <a:pt x="56" y="198"/>
                        <a:pt x="57" y="200"/>
                      </a:cubicBezTo>
                      <a:cubicBezTo>
                        <a:pt x="57" y="214"/>
                        <a:pt x="53" y="220"/>
                        <a:pt x="44" y="220"/>
                      </a:cubicBezTo>
                      <a:cubicBezTo>
                        <a:pt x="35" y="219"/>
                        <a:pt x="31" y="211"/>
                        <a:pt x="32" y="197"/>
                      </a:cubicBezTo>
                      <a:cubicBezTo>
                        <a:pt x="32" y="197"/>
                        <a:pt x="32" y="195"/>
                        <a:pt x="32" y="192"/>
                      </a:cubicBezTo>
                      <a:cubicBezTo>
                        <a:pt x="35" y="172"/>
                        <a:pt x="38" y="158"/>
                        <a:pt x="41" y="149"/>
                      </a:cubicBezTo>
                      <a:cubicBezTo>
                        <a:pt x="43" y="140"/>
                        <a:pt x="50" y="136"/>
                        <a:pt x="62" y="136"/>
                      </a:cubicBezTo>
                      <a:cubicBezTo>
                        <a:pt x="80" y="135"/>
                        <a:pt x="113" y="133"/>
                        <a:pt x="162" y="131"/>
                      </a:cubicBezTo>
                      <a:cubicBezTo>
                        <a:pt x="177" y="131"/>
                        <a:pt x="189" y="130"/>
                        <a:pt x="200" y="129"/>
                      </a:cubicBezTo>
                      <a:close/>
                      <a:moveTo>
                        <a:pt x="248" y="163"/>
                      </a:moveTo>
                      <a:cubicBezTo>
                        <a:pt x="261" y="162"/>
                        <a:pt x="269" y="164"/>
                        <a:pt x="272" y="170"/>
                      </a:cubicBezTo>
                      <a:cubicBezTo>
                        <a:pt x="267" y="178"/>
                        <a:pt x="258" y="183"/>
                        <a:pt x="245" y="184"/>
                      </a:cubicBezTo>
                      <a:cubicBezTo>
                        <a:pt x="198" y="186"/>
                        <a:pt x="159" y="187"/>
                        <a:pt x="127" y="188"/>
                      </a:cubicBezTo>
                      <a:cubicBezTo>
                        <a:pt x="110" y="190"/>
                        <a:pt x="103" y="187"/>
                        <a:pt x="105" y="179"/>
                      </a:cubicBezTo>
                      <a:cubicBezTo>
                        <a:pt x="112" y="171"/>
                        <a:pt x="120" y="166"/>
                        <a:pt x="128" y="165"/>
                      </a:cubicBezTo>
                      <a:cubicBezTo>
                        <a:pt x="146" y="166"/>
                        <a:pt x="168" y="167"/>
                        <a:pt x="195" y="167"/>
                      </a:cubicBezTo>
                      <a:cubicBezTo>
                        <a:pt x="218" y="167"/>
                        <a:pt x="236" y="165"/>
                        <a:pt x="248" y="163"/>
                      </a:cubicBezTo>
                      <a:close/>
                      <a:moveTo>
                        <a:pt x="132" y="202"/>
                      </a:moveTo>
                      <a:cubicBezTo>
                        <a:pt x="155" y="203"/>
                        <a:pt x="196" y="205"/>
                        <a:pt x="255" y="206"/>
                      </a:cubicBezTo>
                      <a:cubicBezTo>
                        <a:pt x="270" y="208"/>
                        <a:pt x="274" y="214"/>
                        <a:pt x="268" y="224"/>
                      </a:cubicBezTo>
                      <a:cubicBezTo>
                        <a:pt x="264" y="230"/>
                        <a:pt x="262" y="239"/>
                        <a:pt x="261" y="252"/>
                      </a:cubicBezTo>
                      <a:cubicBezTo>
                        <a:pt x="262" y="261"/>
                        <a:pt x="258" y="264"/>
                        <a:pt x="250" y="261"/>
                      </a:cubicBezTo>
                      <a:cubicBezTo>
                        <a:pt x="243" y="264"/>
                        <a:pt x="238" y="270"/>
                        <a:pt x="236" y="281"/>
                      </a:cubicBezTo>
                      <a:cubicBezTo>
                        <a:pt x="233" y="291"/>
                        <a:pt x="232" y="299"/>
                        <a:pt x="230" y="306"/>
                      </a:cubicBezTo>
                      <a:cubicBezTo>
                        <a:pt x="229" y="310"/>
                        <a:pt x="230" y="311"/>
                        <a:pt x="234" y="311"/>
                      </a:cubicBezTo>
                      <a:cubicBezTo>
                        <a:pt x="249" y="313"/>
                        <a:pt x="272" y="314"/>
                        <a:pt x="302" y="315"/>
                      </a:cubicBezTo>
                      <a:cubicBezTo>
                        <a:pt x="335" y="316"/>
                        <a:pt x="366" y="317"/>
                        <a:pt x="393" y="317"/>
                      </a:cubicBezTo>
                      <a:cubicBezTo>
                        <a:pt x="396" y="318"/>
                        <a:pt x="397" y="319"/>
                        <a:pt x="399" y="320"/>
                      </a:cubicBezTo>
                      <a:cubicBezTo>
                        <a:pt x="400" y="322"/>
                        <a:pt x="400" y="323"/>
                        <a:pt x="399" y="326"/>
                      </a:cubicBezTo>
                      <a:cubicBezTo>
                        <a:pt x="387" y="345"/>
                        <a:pt x="373" y="353"/>
                        <a:pt x="357" y="349"/>
                      </a:cubicBezTo>
                      <a:cubicBezTo>
                        <a:pt x="318" y="335"/>
                        <a:pt x="261" y="328"/>
                        <a:pt x="186" y="329"/>
                      </a:cubicBezTo>
                      <a:cubicBezTo>
                        <a:pt x="142" y="332"/>
                        <a:pt x="109" y="334"/>
                        <a:pt x="89" y="336"/>
                      </a:cubicBezTo>
                      <a:cubicBezTo>
                        <a:pt x="68" y="338"/>
                        <a:pt x="51" y="340"/>
                        <a:pt x="41" y="344"/>
                      </a:cubicBezTo>
                      <a:cubicBezTo>
                        <a:pt x="14" y="350"/>
                        <a:pt x="1" y="350"/>
                        <a:pt x="1" y="344"/>
                      </a:cubicBezTo>
                      <a:cubicBezTo>
                        <a:pt x="0" y="326"/>
                        <a:pt x="7" y="316"/>
                        <a:pt x="23" y="315"/>
                      </a:cubicBezTo>
                      <a:cubicBezTo>
                        <a:pt x="32" y="316"/>
                        <a:pt x="50" y="317"/>
                        <a:pt x="77" y="317"/>
                      </a:cubicBezTo>
                      <a:cubicBezTo>
                        <a:pt x="100" y="317"/>
                        <a:pt x="122" y="316"/>
                        <a:pt x="143" y="313"/>
                      </a:cubicBezTo>
                      <a:cubicBezTo>
                        <a:pt x="145" y="313"/>
                        <a:pt x="146" y="312"/>
                        <a:pt x="146" y="310"/>
                      </a:cubicBezTo>
                      <a:cubicBezTo>
                        <a:pt x="146" y="297"/>
                        <a:pt x="146" y="288"/>
                        <a:pt x="144" y="285"/>
                      </a:cubicBezTo>
                      <a:cubicBezTo>
                        <a:pt x="140" y="276"/>
                        <a:pt x="135" y="271"/>
                        <a:pt x="130" y="270"/>
                      </a:cubicBezTo>
                      <a:cubicBezTo>
                        <a:pt x="119" y="270"/>
                        <a:pt x="114" y="266"/>
                        <a:pt x="114" y="256"/>
                      </a:cubicBezTo>
                      <a:cubicBezTo>
                        <a:pt x="115" y="244"/>
                        <a:pt x="114" y="232"/>
                        <a:pt x="111" y="220"/>
                      </a:cubicBezTo>
                      <a:cubicBezTo>
                        <a:pt x="107" y="208"/>
                        <a:pt x="114" y="202"/>
                        <a:pt x="132" y="202"/>
                      </a:cubicBezTo>
                      <a:close/>
                      <a:moveTo>
                        <a:pt x="223" y="220"/>
                      </a:moveTo>
                      <a:cubicBezTo>
                        <a:pt x="185" y="220"/>
                        <a:pt x="158" y="220"/>
                        <a:pt x="143" y="220"/>
                      </a:cubicBezTo>
                      <a:cubicBezTo>
                        <a:pt x="134" y="220"/>
                        <a:pt x="130" y="226"/>
                        <a:pt x="130" y="238"/>
                      </a:cubicBezTo>
                      <a:cubicBezTo>
                        <a:pt x="130" y="248"/>
                        <a:pt x="136" y="252"/>
                        <a:pt x="146" y="251"/>
                      </a:cubicBezTo>
                      <a:cubicBezTo>
                        <a:pt x="186" y="248"/>
                        <a:pt x="213" y="247"/>
                        <a:pt x="229" y="247"/>
                      </a:cubicBezTo>
                      <a:cubicBezTo>
                        <a:pt x="236" y="247"/>
                        <a:pt x="241" y="242"/>
                        <a:pt x="245" y="233"/>
                      </a:cubicBezTo>
                      <a:cubicBezTo>
                        <a:pt x="245" y="226"/>
                        <a:pt x="238" y="221"/>
                        <a:pt x="223" y="220"/>
                      </a:cubicBezTo>
                      <a:close/>
                      <a:moveTo>
                        <a:pt x="202" y="265"/>
                      </a:moveTo>
                      <a:cubicBezTo>
                        <a:pt x="192" y="264"/>
                        <a:pt x="183" y="264"/>
                        <a:pt x="175" y="265"/>
                      </a:cubicBezTo>
                      <a:cubicBezTo>
                        <a:pt x="168" y="267"/>
                        <a:pt x="164" y="274"/>
                        <a:pt x="164" y="286"/>
                      </a:cubicBezTo>
                      <a:cubicBezTo>
                        <a:pt x="164" y="294"/>
                        <a:pt x="164" y="301"/>
                        <a:pt x="164" y="310"/>
                      </a:cubicBezTo>
                      <a:cubicBezTo>
                        <a:pt x="163" y="312"/>
                        <a:pt x="164" y="313"/>
                        <a:pt x="168" y="311"/>
                      </a:cubicBezTo>
                      <a:cubicBezTo>
                        <a:pt x="173" y="311"/>
                        <a:pt x="180" y="311"/>
                        <a:pt x="191" y="311"/>
                      </a:cubicBezTo>
                      <a:cubicBezTo>
                        <a:pt x="199" y="310"/>
                        <a:pt x="205" y="310"/>
                        <a:pt x="209" y="310"/>
                      </a:cubicBezTo>
                      <a:cubicBezTo>
                        <a:pt x="210" y="311"/>
                        <a:pt x="211" y="310"/>
                        <a:pt x="212" y="306"/>
                      </a:cubicBezTo>
                      <a:cubicBezTo>
                        <a:pt x="212" y="293"/>
                        <a:pt x="212" y="283"/>
                        <a:pt x="212" y="276"/>
                      </a:cubicBezTo>
                      <a:cubicBezTo>
                        <a:pt x="212" y="268"/>
                        <a:pt x="209" y="265"/>
                        <a:pt x="202" y="265"/>
                      </a:cubicBezTo>
                      <a:close/>
                    </a:path>
                  </a:pathLst>
                </a:custGeom>
                <a:solidFill>
                  <a:srgbClr val="154A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2" name="组合 41"/>
              <p:cNvGrpSpPr/>
              <p:nvPr/>
            </p:nvGrpSpPr>
            <p:grpSpPr>
              <a:xfrm>
                <a:off x="4802188" y="1779588"/>
                <a:ext cx="3384550" cy="466725"/>
                <a:chOff x="4802188" y="1779588"/>
                <a:chExt cx="3384550" cy="466725"/>
              </a:xfrm>
            </p:grpSpPr>
            <p:sp>
              <p:nvSpPr>
                <p:cNvPr id="19" name="Freeform 13"/>
                <p:cNvSpPr/>
                <p:nvPr/>
              </p:nvSpPr>
              <p:spPr bwMode="auto">
                <a:xfrm>
                  <a:off x="4859338" y="1824038"/>
                  <a:ext cx="3287713" cy="381000"/>
                </a:xfrm>
                <a:custGeom>
                  <a:avLst/>
                  <a:gdLst>
                    <a:gd name="T0" fmla="*/ 5 w 5031"/>
                    <a:gd name="T1" fmla="*/ 0 h 579"/>
                    <a:gd name="T2" fmla="*/ 4834 w 5031"/>
                    <a:gd name="T3" fmla="*/ 0 h 579"/>
                    <a:gd name="T4" fmla="*/ 4834 w 5031"/>
                    <a:gd name="T5" fmla="*/ 97 h 579"/>
                    <a:gd name="T6" fmla="*/ 4931 w 5031"/>
                    <a:gd name="T7" fmla="*/ 97 h 579"/>
                    <a:gd name="T8" fmla="*/ 4931 w 5031"/>
                    <a:gd name="T9" fmla="*/ 198 h 579"/>
                    <a:gd name="T10" fmla="*/ 5031 w 5031"/>
                    <a:gd name="T11" fmla="*/ 198 h 579"/>
                    <a:gd name="T12" fmla="*/ 5031 w 5031"/>
                    <a:gd name="T13" fmla="*/ 382 h 579"/>
                    <a:gd name="T14" fmla="*/ 4935 w 5031"/>
                    <a:gd name="T15" fmla="*/ 381 h 579"/>
                    <a:gd name="T16" fmla="*/ 4935 w 5031"/>
                    <a:gd name="T17" fmla="*/ 480 h 579"/>
                    <a:gd name="T18" fmla="*/ 4835 w 5031"/>
                    <a:gd name="T19" fmla="*/ 480 h 579"/>
                    <a:gd name="T20" fmla="*/ 4835 w 5031"/>
                    <a:gd name="T21" fmla="*/ 579 h 579"/>
                    <a:gd name="T22" fmla="*/ 0 w 5031"/>
                    <a:gd name="T23" fmla="*/ 579 h 579"/>
                    <a:gd name="T24" fmla="*/ 128 w 5031"/>
                    <a:gd name="T25" fmla="*/ 288 h 579"/>
                    <a:gd name="T26" fmla="*/ 5 w 5031"/>
                    <a:gd name="T27"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31" h="579">
                      <a:moveTo>
                        <a:pt x="5" y="0"/>
                      </a:moveTo>
                      <a:lnTo>
                        <a:pt x="4834" y="0"/>
                      </a:lnTo>
                      <a:cubicBezTo>
                        <a:pt x="4834" y="32"/>
                        <a:pt x="4834" y="65"/>
                        <a:pt x="4834" y="97"/>
                      </a:cubicBezTo>
                      <a:cubicBezTo>
                        <a:pt x="4866" y="97"/>
                        <a:pt x="4898" y="97"/>
                        <a:pt x="4931" y="97"/>
                      </a:cubicBezTo>
                      <a:cubicBezTo>
                        <a:pt x="4931" y="131"/>
                        <a:pt x="4931" y="164"/>
                        <a:pt x="4931" y="198"/>
                      </a:cubicBezTo>
                      <a:cubicBezTo>
                        <a:pt x="4964" y="198"/>
                        <a:pt x="4997" y="198"/>
                        <a:pt x="5031" y="198"/>
                      </a:cubicBezTo>
                      <a:cubicBezTo>
                        <a:pt x="5031" y="485"/>
                        <a:pt x="5031" y="96"/>
                        <a:pt x="5031" y="382"/>
                      </a:cubicBezTo>
                      <a:cubicBezTo>
                        <a:pt x="4999" y="382"/>
                        <a:pt x="4967" y="382"/>
                        <a:pt x="4935" y="381"/>
                      </a:cubicBezTo>
                      <a:cubicBezTo>
                        <a:pt x="4935" y="414"/>
                        <a:pt x="4935" y="447"/>
                        <a:pt x="4935" y="480"/>
                      </a:cubicBezTo>
                      <a:cubicBezTo>
                        <a:pt x="4902" y="480"/>
                        <a:pt x="4868" y="480"/>
                        <a:pt x="4835" y="480"/>
                      </a:cubicBezTo>
                      <a:cubicBezTo>
                        <a:pt x="4835" y="513"/>
                        <a:pt x="4835" y="546"/>
                        <a:pt x="4835" y="579"/>
                      </a:cubicBezTo>
                      <a:lnTo>
                        <a:pt x="0" y="579"/>
                      </a:lnTo>
                      <a:cubicBezTo>
                        <a:pt x="79" y="507"/>
                        <a:pt x="128" y="403"/>
                        <a:pt x="128" y="288"/>
                      </a:cubicBezTo>
                      <a:cubicBezTo>
                        <a:pt x="128" y="175"/>
                        <a:pt x="80" y="73"/>
                        <a:pt x="5" y="0"/>
                      </a:cubicBezTo>
                      <a:close/>
                    </a:path>
                  </a:pathLst>
                </a:custGeom>
                <a:solidFill>
                  <a:srgbClr val="C6D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4"/>
                <p:cNvSpPr>
                  <a:spLocks noEditPoints="1"/>
                </p:cNvSpPr>
                <p:nvPr/>
              </p:nvSpPr>
              <p:spPr bwMode="auto">
                <a:xfrm>
                  <a:off x="4848225" y="1812926"/>
                  <a:ext cx="3313113" cy="403225"/>
                </a:xfrm>
                <a:custGeom>
                  <a:avLst/>
                  <a:gdLst>
                    <a:gd name="T0" fmla="*/ 5040 w 5069"/>
                    <a:gd name="T1" fmla="*/ 56 h 612"/>
                    <a:gd name="T2" fmla="*/ 4910 w 5069"/>
                    <a:gd name="T3" fmla="*/ 25 h 612"/>
                    <a:gd name="T4" fmla="*/ 4940 w 5069"/>
                    <a:gd name="T5" fmla="*/ 25 h 612"/>
                    <a:gd name="T6" fmla="*/ 4960 w 5069"/>
                    <a:gd name="T7" fmla="*/ 102 h 612"/>
                    <a:gd name="T8" fmla="*/ 4960 w 5069"/>
                    <a:gd name="T9" fmla="*/ 72 h 612"/>
                    <a:gd name="T10" fmla="*/ 5040 w 5069"/>
                    <a:gd name="T11" fmla="*/ 152 h 612"/>
                    <a:gd name="T12" fmla="*/ 5069 w 5069"/>
                    <a:gd name="T13" fmla="*/ 416 h 612"/>
                    <a:gd name="T14" fmla="*/ 4985 w 5069"/>
                    <a:gd name="T15" fmla="*/ 484 h 612"/>
                    <a:gd name="T16" fmla="*/ 5069 w 5069"/>
                    <a:gd name="T17" fmla="*/ 515 h 612"/>
                    <a:gd name="T18" fmla="*/ 5069 w 5069"/>
                    <a:gd name="T19" fmla="*/ 534 h 612"/>
                    <a:gd name="T20" fmla="*/ 4985 w 5069"/>
                    <a:gd name="T21" fmla="*/ 566 h 612"/>
                    <a:gd name="T22" fmla="*/ 4889 w 5069"/>
                    <a:gd name="T23" fmla="*/ 612 h 612"/>
                    <a:gd name="T24" fmla="*/ 4937 w 5069"/>
                    <a:gd name="T25" fmla="*/ 519 h 612"/>
                    <a:gd name="T26" fmla="*/ 0 w 5069"/>
                    <a:gd name="T27" fmla="*/ 612 h 612"/>
                    <a:gd name="T28" fmla="*/ 4853 w 5069"/>
                    <a:gd name="T29" fmla="*/ 497 h 612"/>
                    <a:gd name="T30" fmla="*/ 5049 w 5069"/>
                    <a:gd name="T31" fmla="*/ 400 h 612"/>
                    <a:gd name="T32" fmla="*/ 4949 w 5069"/>
                    <a:gd name="T33" fmla="*/ 114 h 612"/>
                    <a:gd name="T34" fmla="*/ 24 w 5069"/>
                    <a:gd name="T35" fmla="*/ 18 h 612"/>
                    <a:gd name="T36" fmla="*/ 4872 w 5069"/>
                    <a:gd name="T37" fmla="*/ 93 h 612"/>
                    <a:gd name="T38" fmla="*/ 4889 w 5069"/>
                    <a:gd name="T39" fmla="*/ 78 h 612"/>
                    <a:gd name="T40" fmla="*/ 4969 w 5069"/>
                    <a:gd name="T41" fmla="*/ 46 h 612"/>
                    <a:gd name="T42" fmla="*/ 5069 w 5069"/>
                    <a:gd name="T43" fmla="*/ 0 h 612"/>
                    <a:gd name="T44" fmla="*/ 5019 w 5069"/>
                    <a:gd name="T45" fmla="*/ 97 h 612"/>
                    <a:gd name="T46" fmla="*/ 4985 w 5069"/>
                    <a:gd name="T47" fmla="*/ 177 h 612"/>
                    <a:gd name="T48" fmla="*/ 4969 w 5069"/>
                    <a:gd name="T49" fmla="*/ 196 h 612"/>
                    <a:gd name="T50" fmla="*/ 5032 w 5069"/>
                    <a:gd name="T51" fmla="*/ 585 h 612"/>
                    <a:gd name="T52" fmla="*/ 5010 w 5069"/>
                    <a:gd name="T53" fmla="*/ 578 h 612"/>
                    <a:gd name="T54" fmla="*/ 5018 w 5069"/>
                    <a:gd name="T55" fmla="*/ 556 h 612"/>
                    <a:gd name="T56" fmla="*/ 5040 w 5069"/>
                    <a:gd name="T57" fmla="*/ 563 h 612"/>
                    <a:gd name="T58" fmla="*/ 5032 w 5069"/>
                    <a:gd name="T59" fmla="*/ 585 h 612"/>
                    <a:gd name="T60" fmla="*/ 4910 w 5069"/>
                    <a:gd name="T61" fmla="*/ 587 h 612"/>
                    <a:gd name="T62" fmla="*/ 4910 w 5069"/>
                    <a:gd name="T63" fmla="*/ 558 h 612"/>
                    <a:gd name="T64" fmla="*/ 4940 w 5069"/>
                    <a:gd name="T65" fmla="*/ 558 h 612"/>
                    <a:gd name="T66" fmla="*/ 4940 w 5069"/>
                    <a:gd name="T67" fmla="*/ 587 h 612"/>
                    <a:gd name="T68" fmla="*/ 4968 w 5069"/>
                    <a:gd name="T69" fmla="*/ 540 h 612"/>
                    <a:gd name="T70" fmla="*/ 4960 w 5069"/>
                    <a:gd name="T71" fmla="*/ 518 h 612"/>
                    <a:gd name="T72" fmla="*/ 4982 w 5069"/>
                    <a:gd name="T73" fmla="*/ 510 h 612"/>
                    <a:gd name="T74" fmla="*/ 4990 w 5069"/>
                    <a:gd name="T75" fmla="*/ 532 h 612"/>
                    <a:gd name="T76" fmla="*/ 5032 w 5069"/>
                    <a:gd name="T77" fmla="*/ 490 h 612"/>
                    <a:gd name="T78" fmla="*/ 5010 w 5069"/>
                    <a:gd name="T79" fmla="*/ 482 h 612"/>
                    <a:gd name="T80" fmla="*/ 5018 w 5069"/>
                    <a:gd name="T81" fmla="*/ 460 h 612"/>
                    <a:gd name="T82" fmla="*/ 5040 w 5069"/>
                    <a:gd name="T83" fmla="*/ 468 h 612"/>
                    <a:gd name="T84" fmla="*/ 5032 w 5069"/>
                    <a:gd name="T85" fmla="*/ 49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69" h="612">
                      <a:moveTo>
                        <a:pt x="5010" y="27"/>
                      </a:moveTo>
                      <a:cubicBezTo>
                        <a:pt x="5010" y="36"/>
                        <a:pt x="5010" y="46"/>
                        <a:pt x="5010" y="56"/>
                      </a:cubicBezTo>
                      <a:cubicBezTo>
                        <a:pt x="5020" y="56"/>
                        <a:pt x="5030" y="56"/>
                        <a:pt x="5040" y="56"/>
                      </a:cubicBezTo>
                      <a:cubicBezTo>
                        <a:pt x="5040" y="46"/>
                        <a:pt x="5040" y="36"/>
                        <a:pt x="5040" y="27"/>
                      </a:cubicBezTo>
                      <a:cubicBezTo>
                        <a:pt x="5030" y="27"/>
                        <a:pt x="5020" y="27"/>
                        <a:pt x="5010" y="27"/>
                      </a:cubicBezTo>
                      <a:close/>
                      <a:moveTo>
                        <a:pt x="4910" y="25"/>
                      </a:moveTo>
                      <a:cubicBezTo>
                        <a:pt x="4910" y="34"/>
                        <a:pt x="4910" y="44"/>
                        <a:pt x="4910" y="54"/>
                      </a:cubicBezTo>
                      <a:cubicBezTo>
                        <a:pt x="4920" y="54"/>
                        <a:pt x="4930" y="54"/>
                        <a:pt x="4940" y="54"/>
                      </a:cubicBezTo>
                      <a:cubicBezTo>
                        <a:pt x="4940" y="44"/>
                        <a:pt x="4940" y="34"/>
                        <a:pt x="4940" y="25"/>
                      </a:cubicBezTo>
                      <a:cubicBezTo>
                        <a:pt x="4930" y="25"/>
                        <a:pt x="4920" y="25"/>
                        <a:pt x="4910" y="25"/>
                      </a:cubicBezTo>
                      <a:close/>
                      <a:moveTo>
                        <a:pt x="4960" y="72"/>
                      </a:moveTo>
                      <a:cubicBezTo>
                        <a:pt x="4960" y="82"/>
                        <a:pt x="4960" y="92"/>
                        <a:pt x="4960" y="102"/>
                      </a:cubicBezTo>
                      <a:cubicBezTo>
                        <a:pt x="4970" y="102"/>
                        <a:pt x="4980" y="102"/>
                        <a:pt x="4990" y="102"/>
                      </a:cubicBezTo>
                      <a:cubicBezTo>
                        <a:pt x="4990" y="92"/>
                        <a:pt x="4990" y="82"/>
                        <a:pt x="4990" y="72"/>
                      </a:cubicBezTo>
                      <a:cubicBezTo>
                        <a:pt x="4980" y="72"/>
                        <a:pt x="4970" y="72"/>
                        <a:pt x="4960" y="72"/>
                      </a:cubicBezTo>
                      <a:close/>
                      <a:moveTo>
                        <a:pt x="5010" y="122"/>
                      </a:moveTo>
                      <a:cubicBezTo>
                        <a:pt x="5010" y="132"/>
                        <a:pt x="5010" y="142"/>
                        <a:pt x="5010" y="152"/>
                      </a:cubicBezTo>
                      <a:cubicBezTo>
                        <a:pt x="5020" y="152"/>
                        <a:pt x="5030" y="152"/>
                        <a:pt x="5040" y="152"/>
                      </a:cubicBezTo>
                      <a:cubicBezTo>
                        <a:pt x="5040" y="142"/>
                        <a:pt x="5040" y="132"/>
                        <a:pt x="5040" y="122"/>
                      </a:cubicBezTo>
                      <a:cubicBezTo>
                        <a:pt x="5030" y="122"/>
                        <a:pt x="5020" y="122"/>
                        <a:pt x="5010" y="122"/>
                      </a:cubicBezTo>
                      <a:close/>
                      <a:moveTo>
                        <a:pt x="5069" y="416"/>
                      </a:moveTo>
                      <a:cubicBezTo>
                        <a:pt x="5036" y="416"/>
                        <a:pt x="5003" y="416"/>
                        <a:pt x="4969" y="416"/>
                      </a:cubicBezTo>
                      <a:cubicBezTo>
                        <a:pt x="4969" y="439"/>
                        <a:pt x="4969" y="461"/>
                        <a:pt x="4969" y="484"/>
                      </a:cubicBezTo>
                      <a:cubicBezTo>
                        <a:pt x="4975" y="484"/>
                        <a:pt x="4980" y="484"/>
                        <a:pt x="4985" y="484"/>
                      </a:cubicBezTo>
                      <a:cubicBezTo>
                        <a:pt x="4985" y="467"/>
                        <a:pt x="4985" y="451"/>
                        <a:pt x="4985" y="435"/>
                      </a:cubicBezTo>
                      <a:cubicBezTo>
                        <a:pt x="5013" y="435"/>
                        <a:pt x="5041" y="435"/>
                        <a:pt x="5069" y="435"/>
                      </a:cubicBezTo>
                      <a:cubicBezTo>
                        <a:pt x="5069" y="462"/>
                        <a:pt x="5069" y="488"/>
                        <a:pt x="5069" y="515"/>
                      </a:cubicBezTo>
                      <a:cubicBezTo>
                        <a:pt x="5053" y="515"/>
                        <a:pt x="5036" y="515"/>
                        <a:pt x="5019" y="515"/>
                      </a:cubicBezTo>
                      <a:cubicBezTo>
                        <a:pt x="5019" y="521"/>
                        <a:pt x="5019" y="527"/>
                        <a:pt x="5019" y="534"/>
                      </a:cubicBezTo>
                      <a:cubicBezTo>
                        <a:pt x="5036" y="534"/>
                        <a:pt x="5053" y="534"/>
                        <a:pt x="5069" y="534"/>
                      </a:cubicBezTo>
                      <a:cubicBezTo>
                        <a:pt x="5069" y="560"/>
                        <a:pt x="5069" y="586"/>
                        <a:pt x="5069" y="612"/>
                      </a:cubicBezTo>
                      <a:cubicBezTo>
                        <a:pt x="5041" y="612"/>
                        <a:pt x="5013" y="612"/>
                        <a:pt x="4985" y="612"/>
                      </a:cubicBezTo>
                      <a:cubicBezTo>
                        <a:pt x="4985" y="596"/>
                        <a:pt x="4985" y="581"/>
                        <a:pt x="4985" y="566"/>
                      </a:cubicBezTo>
                      <a:cubicBezTo>
                        <a:pt x="4980" y="566"/>
                        <a:pt x="4975" y="566"/>
                        <a:pt x="4969" y="566"/>
                      </a:cubicBezTo>
                      <a:cubicBezTo>
                        <a:pt x="4969" y="581"/>
                        <a:pt x="4969" y="596"/>
                        <a:pt x="4969" y="612"/>
                      </a:cubicBezTo>
                      <a:cubicBezTo>
                        <a:pt x="4942" y="612"/>
                        <a:pt x="4916" y="612"/>
                        <a:pt x="4889" y="612"/>
                      </a:cubicBezTo>
                      <a:cubicBezTo>
                        <a:pt x="4889" y="586"/>
                        <a:pt x="4889" y="560"/>
                        <a:pt x="4889" y="534"/>
                      </a:cubicBezTo>
                      <a:cubicBezTo>
                        <a:pt x="4905" y="534"/>
                        <a:pt x="4921" y="534"/>
                        <a:pt x="4937" y="534"/>
                      </a:cubicBezTo>
                      <a:cubicBezTo>
                        <a:pt x="4937" y="529"/>
                        <a:pt x="4937" y="524"/>
                        <a:pt x="4937" y="519"/>
                      </a:cubicBezTo>
                      <a:cubicBezTo>
                        <a:pt x="4915" y="519"/>
                        <a:pt x="4894" y="519"/>
                        <a:pt x="4872" y="519"/>
                      </a:cubicBezTo>
                      <a:cubicBezTo>
                        <a:pt x="4872" y="550"/>
                        <a:pt x="4872" y="581"/>
                        <a:pt x="4872" y="612"/>
                      </a:cubicBezTo>
                      <a:lnTo>
                        <a:pt x="0" y="612"/>
                      </a:lnTo>
                      <a:cubicBezTo>
                        <a:pt x="5" y="607"/>
                        <a:pt x="11" y="602"/>
                        <a:pt x="17" y="597"/>
                      </a:cubicBezTo>
                      <a:lnTo>
                        <a:pt x="4853" y="597"/>
                      </a:lnTo>
                      <a:cubicBezTo>
                        <a:pt x="4853" y="563"/>
                        <a:pt x="4853" y="530"/>
                        <a:pt x="4853" y="497"/>
                      </a:cubicBezTo>
                      <a:cubicBezTo>
                        <a:pt x="4886" y="497"/>
                        <a:pt x="4920" y="497"/>
                        <a:pt x="4953" y="497"/>
                      </a:cubicBezTo>
                      <a:cubicBezTo>
                        <a:pt x="4953" y="464"/>
                        <a:pt x="4953" y="431"/>
                        <a:pt x="4953" y="399"/>
                      </a:cubicBezTo>
                      <a:cubicBezTo>
                        <a:pt x="4985" y="399"/>
                        <a:pt x="5017" y="399"/>
                        <a:pt x="5049" y="400"/>
                      </a:cubicBezTo>
                      <a:cubicBezTo>
                        <a:pt x="5049" y="113"/>
                        <a:pt x="5049" y="502"/>
                        <a:pt x="5049" y="216"/>
                      </a:cubicBezTo>
                      <a:cubicBezTo>
                        <a:pt x="5015" y="216"/>
                        <a:pt x="4982" y="216"/>
                        <a:pt x="4949" y="216"/>
                      </a:cubicBezTo>
                      <a:cubicBezTo>
                        <a:pt x="4949" y="182"/>
                        <a:pt x="4949" y="148"/>
                        <a:pt x="4949" y="114"/>
                      </a:cubicBezTo>
                      <a:cubicBezTo>
                        <a:pt x="4917" y="114"/>
                        <a:pt x="4884" y="114"/>
                        <a:pt x="4852" y="114"/>
                      </a:cubicBezTo>
                      <a:cubicBezTo>
                        <a:pt x="4852" y="82"/>
                        <a:pt x="4852" y="50"/>
                        <a:pt x="4852" y="18"/>
                      </a:cubicBezTo>
                      <a:lnTo>
                        <a:pt x="24" y="18"/>
                      </a:lnTo>
                      <a:cubicBezTo>
                        <a:pt x="18" y="11"/>
                        <a:pt x="11" y="6"/>
                        <a:pt x="5" y="0"/>
                      </a:cubicBezTo>
                      <a:lnTo>
                        <a:pt x="4872" y="0"/>
                      </a:lnTo>
                      <a:cubicBezTo>
                        <a:pt x="4872" y="31"/>
                        <a:pt x="4872" y="62"/>
                        <a:pt x="4872" y="93"/>
                      </a:cubicBezTo>
                      <a:cubicBezTo>
                        <a:pt x="4894" y="93"/>
                        <a:pt x="4915" y="93"/>
                        <a:pt x="4937" y="93"/>
                      </a:cubicBezTo>
                      <a:cubicBezTo>
                        <a:pt x="4937" y="88"/>
                        <a:pt x="4937" y="83"/>
                        <a:pt x="4937" y="78"/>
                      </a:cubicBezTo>
                      <a:cubicBezTo>
                        <a:pt x="4921" y="78"/>
                        <a:pt x="4905" y="78"/>
                        <a:pt x="4889" y="78"/>
                      </a:cubicBezTo>
                      <a:cubicBezTo>
                        <a:pt x="4889" y="52"/>
                        <a:pt x="4889" y="26"/>
                        <a:pt x="4889" y="0"/>
                      </a:cubicBezTo>
                      <a:cubicBezTo>
                        <a:pt x="4916" y="0"/>
                        <a:pt x="4942" y="0"/>
                        <a:pt x="4969" y="0"/>
                      </a:cubicBezTo>
                      <a:cubicBezTo>
                        <a:pt x="4969" y="15"/>
                        <a:pt x="4969" y="31"/>
                        <a:pt x="4969" y="46"/>
                      </a:cubicBezTo>
                      <a:cubicBezTo>
                        <a:pt x="4975" y="46"/>
                        <a:pt x="4980" y="46"/>
                        <a:pt x="4985" y="46"/>
                      </a:cubicBezTo>
                      <a:cubicBezTo>
                        <a:pt x="4985" y="31"/>
                        <a:pt x="4985" y="15"/>
                        <a:pt x="4985" y="0"/>
                      </a:cubicBezTo>
                      <a:cubicBezTo>
                        <a:pt x="5013" y="0"/>
                        <a:pt x="5041" y="0"/>
                        <a:pt x="5069" y="0"/>
                      </a:cubicBezTo>
                      <a:cubicBezTo>
                        <a:pt x="5069" y="26"/>
                        <a:pt x="5069" y="52"/>
                        <a:pt x="5069" y="78"/>
                      </a:cubicBezTo>
                      <a:cubicBezTo>
                        <a:pt x="5053" y="78"/>
                        <a:pt x="5036" y="78"/>
                        <a:pt x="5019" y="78"/>
                      </a:cubicBezTo>
                      <a:cubicBezTo>
                        <a:pt x="5019" y="84"/>
                        <a:pt x="5019" y="91"/>
                        <a:pt x="5019" y="97"/>
                      </a:cubicBezTo>
                      <a:cubicBezTo>
                        <a:pt x="5036" y="97"/>
                        <a:pt x="5053" y="97"/>
                        <a:pt x="5069" y="97"/>
                      </a:cubicBezTo>
                      <a:cubicBezTo>
                        <a:pt x="5069" y="124"/>
                        <a:pt x="5069" y="150"/>
                        <a:pt x="5069" y="177"/>
                      </a:cubicBezTo>
                      <a:cubicBezTo>
                        <a:pt x="5041" y="177"/>
                        <a:pt x="5013" y="177"/>
                        <a:pt x="4985" y="177"/>
                      </a:cubicBezTo>
                      <a:cubicBezTo>
                        <a:pt x="4985" y="161"/>
                        <a:pt x="4985" y="144"/>
                        <a:pt x="4985" y="128"/>
                      </a:cubicBezTo>
                      <a:cubicBezTo>
                        <a:pt x="4980" y="128"/>
                        <a:pt x="4975" y="128"/>
                        <a:pt x="4969" y="128"/>
                      </a:cubicBezTo>
                      <a:cubicBezTo>
                        <a:pt x="4969" y="151"/>
                        <a:pt x="4969" y="173"/>
                        <a:pt x="4969" y="196"/>
                      </a:cubicBezTo>
                      <a:cubicBezTo>
                        <a:pt x="5003" y="196"/>
                        <a:pt x="5036" y="196"/>
                        <a:pt x="5069" y="196"/>
                      </a:cubicBezTo>
                      <a:cubicBezTo>
                        <a:pt x="5069" y="494"/>
                        <a:pt x="5069" y="118"/>
                        <a:pt x="5069" y="416"/>
                      </a:cubicBezTo>
                      <a:close/>
                      <a:moveTo>
                        <a:pt x="5032" y="585"/>
                      </a:moveTo>
                      <a:cubicBezTo>
                        <a:pt x="5027" y="585"/>
                        <a:pt x="5022" y="585"/>
                        <a:pt x="5018" y="585"/>
                      </a:cubicBezTo>
                      <a:cubicBezTo>
                        <a:pt x="5015" y="585"/>
                        <a:pt x="5013" y="585"/>
                        <a:pt x="5010" y="585"/>
                      </a:cubicBezTo>
                      <a:cubicBezTo>
                        <a:pt x="5010" y="583"/>
                        <a:pt x="5010" y="580"/>
                        <a:pt x="5010" y="578"/>
                      </a:cubicBezTo>
                      <a:cubicBezTo>
                        <a:pt x="5010" y="573"/>
                        <a:pt x="5010" y="568"/>
                        <a:pt x="5010" y="563"/>
                      </a:cubicBezTo>
                      <a:cubicBezTo>
                        <a:pt x="5010" y="561"/>
                        <a:pt x="5010" y="558"/>
                        <a:pt x="5010" y="556"/>
                      </a:cubicBezTo>
                      <a:cubicBezTo>
                        <a:pt x="5013" y="556"/>
                        <a:pt x="5015" y="556"/>
                        <a:pt x="5018" y="556"/>
                      </a:cubicBezTo>
                      <a:cubicBezTo>
                        <a:pt x="5022" y="556"/>
                        <a:pt x="5027" y="556"/>
                        <a:pt x="5032" y="556"/>
                      </a:cubicBezTo>
                      <a:cubicBezTo>
                        <a:pt x="5035" y="556"/>
                        <a:pt x="5037" y="556"/>
                        <a:pt x="5040" y="556"/>
                      </a:cubicBezTo>
                      <a:cubicBezTo>
                        <a:pt x="5040" y="558"/>
                        <a:pt x="5040" y="561"/>
                        <a:pt x="5040" y="563"/>
                      </a:cubicBezTo>
                      <a:cubicBezTo>
                        <a:pt x="5040" y="568"/>
                        <a:pt x="5040" y="573"/>
                        <a:pt x="5040" y="578"/>
                      </a:cubicBezTo>
                      <a:cubicBezTo>
                        <a:pt x="5040" y="580"/>
                        <a:pt x="5040" y="583"/>
                        <a:pt x="5040" y="585"/>
                      </a:cubicBezTo>
                      <a:cubicBezTo>
                        <a:pt x="5037" y="585"/>
                        <a:pt x="5035" y="585"/>
                        <a:pt x="5032" y="585"/>
                      </a:cubicBezTo>
                      <a:close/>
                      <a:moveTo>
                        <a:pt x="4932" y="587"/>
                      </a:moveTo>
                      <a:cubicBezTo>
                        <a:pt x="4927" y="587"/>
                        <a:pt x="4922" y="587"/>
                        <a:pt x="4917" y="587"/>
                      </a:cubicBezTo>
                      <a:cubicBezTo>
                        <a:pt x="4915" y="587"/>
                        <a:pt x="4912" y="587"/>
                        <a:pt x="4910" y="587"/>
                      </a:cubicBezTo>
                      <a:cubicBezTo>
                        <a:pt x="4910" y="585"/>
                        <a:pt x="4910" y="582"/>
                        <a:pt x="4910" y="579"/>
                      </a:cubicBezTo>
                      <a:cubicBezTo>
                        <a:pt x="4910" y="575"/>
                        <a:pt x="4910" y="570"/>
                        <a:pt x="4910" y="565"/>
                      </a:cubicBezTo>
                      <a:cubicBezTo>
                        <a:pt x="4910" y="563"/>
                        <a:pt x="4910" y="560"/>
                        <a:pt x="4910" y="558"/>
                      </a:cubicBezTo>
                      <a:cubicBezTo>
                        <a:pt x="4912" y="558"/>
                        <a:pt x="4915" y="558"/>
                        <a:pt x="4917" y="558"/>
                      </a:cubicBezTo>
                      <a:cubicBezTo>
                        <a:pt x="4922" y="558"/>
                        <a:pt x="4927" y="558"/>
                        <a:pt x="4932" y="558"/>
                      </a:cubicBezTo>
                      <a:cubicBezTo>
                        <a:pt x="4934" y="558"/>
                        <a:pt x="4937" y="558"/>
                        <a:pt x="4940" y="558"/>
                      </a:cubicBezTo>
                      <a:cubicBezTo>
                        <a:pt x="4940" y="560"/>
                        <a:pt x="4940" y="563"/>
                        <a:pt x="4940" y="565"/>
                      </a:cubicBezTo>
                      <a:cubicBezTo>
                        <a:pt x="4940" y="570"/>
                        <a:pt x="4940" y="575"/>
                        <a:pt x="4940" y="579"/>
                      </a:cubicBezTo>
                      <a:cubicBezTo>
                        <a:pt x="4940" y="582"/>
                        <a:pt x="4940" y="585"/>
                        <a:pt x="4940" y="587"/>
                      </a:cubicBezTo>
                      <a:cubicBezTo>
                        <a:pt x="4937" y="587"/>
                        <a:pt x="4934" y="587"/>
                        <a:pt x="4932" y="587"/>
                      </a:cubicBezTo>
                      <a:close/>
                      <a:moveTo>
                        <a:pt x="4982" y="540"/>
                      </a:moveTo>
                      <a:cubicBezTo>
                        <a:pt x="4978" y="540"/>
                        <a:pt x="4973" y="540"/>
                        <a:pt x="4968" y="540"/>
                      </a:cubicBezTo>
                      <a:cubicBezTo>
                        <a:pt x="4965" y="540"/>
                        <a:pt x="4963" y="540"/>
                        <a:pt x="4960" y="540"/>
                      </a:cubicBezTo>
                      <a:cubicBezTo>
                        <a:pt x="4960" y="537"/>
                        <a:pt x="4960" y="534"/>
                        <a:pt x="4960" y="532"/>
                      </a:cubicBezTo>
                      <a:cubicBezTo>
                        <a:pt x="4960" y="527"/>
                        <a:pt x="4960" y="523"/>
                        <a:pt x="4960" y="518"/>
                      </a:cubicBezTo>
                      <a:cubicBezTo>
                        <a:pt x="4960" y="515"/>
                        <a:pt x="4960" y="513"/>
                        <a:pt x="4960" y="510"/>
                      </a:cubicBezTo>
                      <a:cubicBezTo>
                        <a:pt x="4963" y="510"/>
                        <a:pt x="4965" y="510"/>
                        <a:pt x="4968" y="510"/>
                      </a:cubicBezTo>
                      <a:cubicBezTo>
                        <a:pt x="4973" y="510"/>
                        <a:pt x="4978" y="510"/>
                        <a:pt x="4982" y="510"/>
                      </a:cubicBezTo>
                      <a:cubicBezTo>
                        <a:pt x="4985" y="510"/>
                        <a:pt x="4988" y="510"/>
                        <a:pt x="4990" y="510"/>
                      </a:cubicBezTo>
                      <a:cubicBezTo>
                        <a:pt x="4990" y="513"/>
                        <a:pt x="4990" y="515"/>
                        <a:pt x="4990" y="518"/>
                      </a:cubicBezTo>
                      <a:cubicBezTo>
                        <a:pt x="4990" y="523"/>
                        <a:pt x="4990" y="527"/>
                        <a:pt x="4990" y="532"/>
                      </a:cubicBezTo>
                      <a:cubicBezTo>
                        <a:pt x="4990" y="534"/>
                        <a:pt x="4990" y="537"/>
                        <a:pt x="4990" y="540"/>
                      </a:cubicBezTo>
                      <a:cubicBezTo>
                        <a:pt x="4988" y="540"/>
                        <a:pt x="4985" y="540"/>
                        <a:pt x="4982" y="540"/>
                      </a:cubicBezTo>
                      <a:close/>
                      <a:moveTo>
                        <a:pt x="5032" y="490"/>
                      </a:moveTo>
                      <a:cubicBezTo>
                        <a:pt x="5027" y="490"/>
                        <a:pt x="5022" y="490"/>
                        <a:pt x="5018" y="490"/>
                      </a:cubicBezTo>
                      <a:cubicBezTo>
                        <a:pt x="5015" y="490"/>
                        <a:pt x="5012" y="490"/>
                        <a:pt x="5010" y="490"/>
                      </a:cubicBezTo>
                      <a:cubicBezTo>
                        <a:pt x="5010" y="487"/>
                        <a:pt x="5010" y="484"/>
                        <a:pt x="5010" y="482"/>
                      </a:cubicBezTo>
                      <a:cubicBezTo>
                        <a:pt x="5010" y="477"/>
                        <a:pt x="5010" y="472"/>
                        <a:pt x="5010" y="468"/>
                      </a:cubicBezTo>
                      <a:cubicBezTo>
                        <a:pt x="5010" y="465"/>
                        <a:pt x="5010" y="463"/>
                        <a:pt x="5010" y="460"/>
                      </a:cubicBezTo>
                      <a:cubicBezTo>
                        <a:pt x="5012" y="460"/>
                        <a:pt x="5015" y="460"/>
                        <a:pt x="5018" y="460"/>
                      </a:cubicBezTo>
                      <a:cubicBezTo>
                        <a:pt x="5022" y="460"/>
                        <a:pt x="5027" y="460"/>
                        <a:pt x="5032" y="460"/>
                      </a:cubicBezTo>
                      <a:cubicBezTo>
                        <a:pt x="5035" y="460"/>
                        <a:pt x="5037" y="460"/>
                        <a:pt x="5040" y="460"/>
                      </a:cubicBezTo>
                      <a:cubicBezTo>
                        <a:pt x="5040" y="463"/>
                        <a:pt x="5040" y="465"/>
                        <a:pt x="5040" y="468"/>
                      </a:cubicBezTo>
                      <a:cubicBezTo>
                        <a:pt x="5040" y="472"/>
                        <a:pt x="5040" y="477"/>
                        <a:pt x="5040" y="482"/>
                      </a:cubicBezTo>
                      <a:cubicBezTo>
                        <a:pt x="5040" y="484"/>
                        <a:pt x="5040" y="487"/>
                        <a:pt x="5040" y="490"/>
                      </a:cubicBezTo>
                      <a:cubicBezTo>
                        <a:pt x="5037" y="490"/>
                        <a:pt x="5035" y="490"/>
                        <a:pt x="5032" y="490"/>
                      </a:cubicBezTo>
                      <a:close/>
                    </a:path>
                  </a:pathLst>
                </a:custGeom>
                <a:solidFill>
                  <a:srgbClr val="154A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5"/>
                <p:cNvSpPr/>
                <p:nvPr/>
              </p:nvSpPr>
              <p:spPr bwMode="auto">
                <a:xfrm>
                  <a:off x="4802188" y="1779588"/>
                  <a:ext cx="3384550" cy="466725"/>
                </a:xfrm>
                <a:custGeom>
                  <a:avLst/>
                  <a:gdLst>
                    <a:gd name="T0" fmla="*/ 0 w 5179"/>
                    <a:gd name="T1" fmla="*/ 708 h 708"/>
                    <a:gd name="T2" fmla="*/ 5179 w 5179"/>
                    <a:gd name="T3" fmla="*/ 708 h 708"/>
                    <a:gd name="T4" fmla="*/ 5179 w 5179"/>
                    <a:gd name="T5" fmla="*/ 0 h 708"/>
                    <a:gd name="T6" fmla="*/ 0 w 5179"/>
                    <a:gd name="T7" fmla="*/ 0 h 708"/>
                  </a:gdLst>
                  <a:ahLst/>
                  <a:cxnLst>
                    <a:cxn ang="0">
                      <a:pos x="T0" y="T1"/>
                    </a:cxn>
                    <a:cxn ang="0">
                      <a:pos x="T2" y="T3"/>
                    </a:cxn>
                    <a:cxn ang="0">
                      <a:pos x="T4" y="T5"/>
                    </a:cxn>
                    <a:cxn ang="0">
                      <a:pos x="T6" y="T7"/>
                    </a:cxn>
                  </a:cxnLst>
                  <a:rect l="0" t="0" r="r" b="b"/>
                  <a:pathLst>
                    <a:path w="5179" h="708">
                      <a:moveTo>
                        <a:pt x="0" y="708"/>
                      </a:moveTo>
                      <a:lnTo>
                        <a:pt x="5179" y="708"/>
                      </a:lnTo>
                      <a:lnTo>
                        <a:pt x="5179" y="0"/>
                      </a:lnTo>
                      <a:lnTo>
                        <a:pt x="0" y="0"/>
                      </a:lnTo>
                    </a:path>
                  </a:pathLst>
                </a:custGeom>
                <a:noFill/>
                <a:ln w="8" cap="flat">
                  <a:solidFill>
                    <a:srgbClr val="154A9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sp>
          <p:nvSpPr>
            <p:cNvPr id="75" name="TextBox 74"/>
            <p:cNvSpPr txBox="1"/>
            <p:nvPr/>
          </p:nvSpPr>
          <p:spPr>
            <a:xfrm>
              <a:off x="4499934" y="1928445"/>
              <a:ext cx="3518912" cy="492443"/>
            </a:xfrm>
            <a:prstGeom prst="rect">
              <a:avLst/>
            </a:prstGeom>
            <a:noFill/>
          </p:spPr>
          <p:txBody>
            <a:bodyPr wrap="none" rtlCol="0">
              <a:spAutoFit/>
            </a:bodyPr>
            <a:lstStyle/>
            <a:p>
              <a:r>
                <a:rPr lang="zh-CN" altLang="en-US" sz="2600" dirty="0">
                  <a:solidFill>
                    <a:schemeClr val="tx2"/>
                  </a:solidFill>
                  <a:latin typeface="方正隶二简体" pitchFamily="2" charset="-122"/>
                  <a:ea typeface="方正隶二简体" pitchFamily="2" charset="-122"/>
                </a:rPr>
                <a:t>这里输入第一部分标题</a:t>
              </a:r>
            </a:p>
          </p:txBody>
        </p:sp>
      </p:grpSp>
      <p:grpSp>
        <p:nvGrpSpPr>
          <p:cNvPr id="6" name="组合 5"/>
          <p:cNvGrpSpPr/>
          <p:nvPr/>
        </p:nvGrpSpPr>
        <p:grpSpPr>
          <a:xfrm>
            <a:off x="3869796" y="2498910"/>
            <a:ext cx="4680478" cy="600928"/>
            <a:chOff x="3869796" y="2498910"/>
            <a:chExt cx="4680478" cy="600928"/>
          </a:xfrm>
        </p:grpSpPr>
        <p:grpSp>
          <p:nvGrpSpPr>
            <p:cNvPr id="55" name="组合 54"/>
            <p:cNvGrpSpPr/>
            <p:nvPr/>
          </p:nvGrpSpPr>
          <p:grpSpPr>
            <a:xfrm>
              <a:off x="3869796" y="2498910"/>
              <a:ext cx="4680478" cy="600928"/>
              <a:chOff x="4733925" y="2363788"/>
              <a:chExt cx="3746501" cy="481013"/>
            </a:xfrm>
          </p:grpSpPr>
          <p:grpSp>
            <p:nvGrpSpPr>
              <p:cNvPr id="50" name="组合 49"/>
              <p:cNvGrpSpPr/>
              <p:nvPr/>
            </p:nvGrpSpPr>
            <p:grpSpPr>
              <a:xfrm>
                <a:off x="4733925" y="2363788"/>
                <a:ext cx="476250" cy="481013"/>
                <a:chOff x="4733925" y="2363788"/>
                <a:chExt cx="476250" cy="481013"/>
              </a:xfrm>
            </p:grpSpPr>
            <p:sp>
              <p:nvSpPr>
                <p:cNvPr id="22" name="Freeform 16"/>
                <p:cNvSpPr>
                  <a:spLocks noEditPoints="1"/>
                </p:cNvSpPr>
                <p:nvPr/>
              </p:nvSpPr>
              <p:spPr bwMode="auto">
                <a:xfrm>
                  <a:off x="4733925" y="2363788"/>
                  <a:ext cx="476250" cy="481013"/>
                </a:xfrm>
                <a:custGeom>
                  <a:avLst/>
                  <a:gdLst>
                    <a:gd name="T0" fmla="*/ 49 w 730"/>
                    <a:gd name="T1" fmla="*/ 394 h 731"/>
                    <a:gd name="T2" fmla="*/ 55 w 730"/>
                    <a:gd name="T3" fmla="*/ 369 h 731"/>
                    <a:gd name="T4" fmla="*/ 26 w 730"/>
                    <a:gd name="T5" fmla="*/ 454 h 731"/>
                    <a:gd name="T6" fmla="*/ 19 w 730"/>
                    <a:gd name="T7" fmla="*/ 399 h 731"/>
                    <a:gd name="T8" fmla="*/ 67 w 730"/>
                    <a:gd name="T9" fmla="*/ 234 h 731"/>
                    <a:gd name="T10" fmla="*/ 60 w 730"/>
                    <a:gd name="T11" fmla="*/ 187 h 731"/>
                    <a:gd name="T12" fmla="*/ 95 w 730"/>
                    <a:gd name="T13" fmla="*/ 384 h 731"/>
                    <a:gd name="T14" fmla="*/ 92 w 730"/>
                    <a:gd name="T15" fmla="*/ 416 h 731"/>
                    <a:gd name="T16" fmla="*/ 91 w 730"/>
                    <a:gd name="T17" fmla="*/ 201 h 731"/>
                    <a:gd name="T18" fmla="*/ 106 w 730"/>
                    <a:gd name="T19" fmla="*/ 548 h 731"/>
                    <a:gd name="T20" fmla="*/ 107 w 730"/>
                    <a:gd name="T21" fmla="*/ 206 h 731"/>
                    <a:gd name="T22" fmla="*/ 131 w 730"/>
                    <a:gd name="T23" fmla="*/ 134 h 731"/>
                    <a:gd name="T24" fmla="*/ 128 w 730"/>
                    <a:gd name="T25" fmla="*/ 157 h 731"/>
                    <a:gd name="T26" fmla="*/ 141 w 730"/>
                    <a:gd name="T27" fmla="*/ 541 h 731"/>
                    <a:gd name="T28" fmla="*/ 137 w 730"/>
                    <a:gd name="T29" fmla="*/ 200 h 731"/>
                    <a:gd name="T30" fmla="*/ 165 w 730"/>
                    <a:gd name="T31" fmla="*/ 157 h 731"/>
                    <a:gd name="T32" fmla="*/ 180 w 730"/>
                    <a:gd name="T33" fmla="*/ 594 h 731"/>
                    <a:gd name="T34" fmla="*/ 168 w 730"/>
                    <a:gd name="T35" fmla="*/ 577 h 731"/>
                    <a:gd name="T36" fmla="*/ 198 w 730"/>
                    <a:gd name="T37" fmla="*/ 656 h 731"/>
                    <a:gd name="T38" fmla="*/ 170 w 730"/>
                    <a:gd name="T39" fmla="*/ 651 h 731"/>
                    <a:gd name="T40" fmla="*/ 224 w 730"/>
                    <a:gd name="T41" fmla="*/ 82 h 731"/>
                    <a:gd name="T42" fmla="*/ 187 w 730"/>
                    <a:gd name="T43" fmla="*/ 601 h 731"/>
                    <a:gd name="T44" fmla="*/ 205 w 730"/>
                    <a:gd name="T45" fmla="*/ 141 h 731"/>
                    <a:gd name="T46" fmla="*/ 258 w 730"/>
                    <a:gd name="T47" fmla="*/ 666 h 731"/>
                    <a:gd name="T48" fmla="*/ 277 w 730"/>
                    <a:gd name="T49" fmla="*/ 72 h 731"/>
                    <a:gd name="T50" fmla="*/ 287 w 730"/>
                    <a:gd name="T51" fmla="*/ 39 h 731"/>
                    <a:gd name="T52" fmla="*/ 290 w 730"/>
                    <a:gd name="T53" fmla="*/ 634 h 731"/>
                    <a:gd name="T54" fmla="*/ 337 w 730"/>
                    <a:gd name="T55" fmla="*/ 88 h 731"/>
                    <a:gd name="T56" fmla="*/ 350 w 730"/>
                    <a:gd name="T57" fmla="*/ 55 h 731"/>
                    <a:gd name="T58" fmla="*/ 351 w 730"/>
                    <a:gd name="T59" fmla="*/ 32 h 731"/>
                    <a:gd name="T60" fmla="*/ 365 w 730"/>
                    <a:gd name="T61" fmla="*/ 698 h 731"/>
                    <a:gd name="T62" fmla="*/ 385 w 730"/>
                    <a:gd name="T63" fmla="*/ 697 h 731"/>
                    <a:gd name="T64" fmla="*/ 390 w 730"/>
                    <a:gd name="T65" fmla="*/ 661 h 731"/>
                    <a:gd name="T66" fmla="*/ 442 w 730"/>
                    <a:gd name="T67" fmla="*/ 657 h 731"/>
                    <a:gd name="T68" fmla="*/ 418 w 730"/>
                    <a:gd name="T69" fmla="*/ 658 h 731"/>
                    <a:gd name="T70" fmla="*/ 430 w 730"/>
                    <a:gd name="T71" fmla="*/ 104 h 731"/>
                    <a:gd name="T72" fmla="*/ 309 w 730"/>
                    <a:gd name="T73" fmla="*/ 28 h 731"/>
                    <a:gd name="T74" fmla="*/ 465 w 730"/>
                    <a:gd name="T75" fmla="*/ 697 h 731"/>
                    <a:gd name="T76" fmla="*/ 504 w 730"/>
                    <a:gd name="T77" fmla="*/ 79 h 731"/>
                    <a:gd name="T78" fmla="*/ 518 w 730"/>
                    <a:gd name="T79" fmla="*/ 92 h 731"/>
                    <a:gd name="T80" fmla="*/ 456 w 730"/>
                    <a:gd name="T81" fmla="*/ 650 h 731"/>
                    <a:gd name="T82" fmla="*/ 539 w 730"/>
                    <a:gd name="T83" fmla="*/ 96 h 731"/>
                    <a:gd name="T84" fmla="*/ 512 w 730"/>
                    <a:gd name="T85" fmla="*/ 134 h 731"/>
                    <a:gd name="T86" fmla="*/ 566 w 730"/>
                    <a:gd name="T87" fmla="*/ 568 h 731"/>
                    <a:gd name="T88" fmla="*/ 544 w 730"/>
                    <a:gd name="T89" fmla="*/ 160 h 731"/>
                    <a:gd name="T90" fmla="*/ 578 w 730"/>
                    <a:gd name="T91" fmla="*/ 577 h 731"/>
                    <a:gd name="T92" fmla="*/ 581 w 730"/>
                    <a:gd name="T93" fmla="*/ 176 h 731"/>
                    <a:gd name="T94" fmla="*/ 596 w 730"/>
                    <a:gd name="T95" fmla="*/ 152 h 731"/>
                    <a:gd name="T96" fmla="*/ 607 w 730"/>
                    <a:gd name="T97" fmla="*/ 510 h 731"/>
                    <a:gd name="T98" fmla="*/ 615 w 730"/>
                    <a:gd name="T99" fmla="*/ 230 h 731"/>
                    <a:gd name="T100" fmla="*/ 637 w 730"/>
                    <a:gd name="T101" fmla="*/ 173 h 731"/>
                    <a:gd name="T102" fmla="*/ 655 w 730"/>
                    <a:gd name="T103" fmla="*/ 532 h 731"/>
                    <a:gd name="T104" fmla="*/ 638 w 730"/>
                    <a:gd name="T105" fmla="*/ 444 h 731"/>
                    <a:gd name="T106" fmla="*/ 653 w 730"/>
                    <a:gd name="T107" fmla="*/ 503 h 731"/>
                    <a:gd name="T108" fmla="*/ 642 w 730"/>
                    <a:gd name="T109" fmla="*/ 356 h 731"/>
                    <a:gd name="T110" fmla="*/ 669 w 730"/>
                    <a:gd name="T111" fmla="*/ 528 h 731"/>
                    <a:gd name="T112" fmla="*/ 646 w 730"/>
                    <a:gd name="T113" fmla="*/ 527 h 731"/>
                    <a:gd name="T114" fmla="*/ 643 w 730"/>
                    <a:gd name="T115" fmla="*/ 268 h 731"/>
                    <a:gd name="T116" fmla="*/ 627 w 730"/>
                    <a:gd name="T117" fmla="*/ 510 h 731"/>
                    <a:gd name="T118" fmla="*/ 692 w 730"/>
                    <a:gd name="T119" fmla="*/ 310 h 731"/>
                    <a:gd name="T120" fmla="*/ 690 w 730"/>
                    <a:gd name="T121" fmla="*/ 259 h 731"/>
                    <a:gd name="T122" fmla="*/ 706 w 730"/>
                    <a:gd name="T123" fmla="*/ 275 h 731"/>
                    <a:gd name="T124" fmla="*/ 712 w 730"/>
                    <a:gd name="T125" fmla="*/ 345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0" h="731">
                      <a:moveTo>
                        <a:pt x="39" y="410"/>
                      </a:moveTo>
                      <a:cubicBezTo>
                        <a:pt x="42" y="404"/>
                        <a:pt x="36" y="404"/>
                        <a:pt x="35" y="402"/>
                      </a:cubicBezTo>
                      <a:cubicBezTo>
                        <a:pt x="34" y="397"/>
                        <a:pt x="40" y="396"/>
                        <a:pt x="38" y="391"/>
                      </a:cubicBezTo>
                      <a:cubicBezTo>
                        <a:pt x="31" y="392"/>
                        <a:pt x="27" y="397"/>
                        <a:pt x="28" y="406"/>
                      </a:cubicBezTo>
                      <a:cubicBezTo>
                        <a:pt x="30" y="410"/>
                        <a:pt x="35" y="413"/>
                        <a:pt x="39" y="410"/>
                      </a:cubicBezTo>
                      <a:close/>
                      <a:moveTo>
                        <a:pt x="39" y="329"/>
                      </a:moveTo>
                      <a:cubicBezTo>
                        <a:pt x="40" y="323"/>
                        <a:pt x="34" y="321"/>
                        <a:pt x="35" y="316"/>
                      </a:cubicBezTo>
                      <a:cubicBezTo>
                        <a:pt x="36" y="313"/>
                        <a:pt x="40" y="313"/>
                        <a:pt x="42" y="310"/>
                      </a:cubicBezTo>
                      <a:cubicBezTo>
                        <a:pt x="39" y="304"/>
                        <a:pt x="31" y="308"/>
                        <a:pt x="29" y="312"/>
                      </a:cubicBezTo>
                      <a:cubicBezTo>
                        <a:pt x="26" y="319"/>
                        <a:pt x="32" y="330"/>
                        <a:pt x="39" y="329"/>
                      </a:cubicBezTo>
                      <a:close/>
                      <a:moveTo>
                        <a:pt x="41" y="501"/>
                      </a:moveTo>
                      <a:cubicBezTo>
                        <a:pt x="47" y="495"/>
                        <a:pt x="40" y="485"/>
                        <a:pt x="34" y="484"/>
                      </a:cubicBezTo>
                      <a:cubicBezTo>
                        <a:pt x="32" y="486"/>
                        <a:pt x="34" y="489"/>
                        <a:pt x="35" y="491"/>
                      </a:cubicBezTo>
                      <a:cubicBezTo>
                        <a:pt x="37" y="495"/>
                        <a:pt x="38" y="500"/>
                        <a:pt x="41" y="501"/>
                      </a:cubicBezTo>
                      <a:close/>
                      <a:moveTo>
                        <a:pt x="44" y="229"/>
                      </a:moveTo>
                      <a:cubicBezTo>
                        <a:pt x="45" y="226"/>
                        <a:pt x="46" y="224"/>
                        <a:pt x="47" y="221"/>
                      </a:cubicBezTo>
                      <a:cubicBezTo>
                        <a:pt x="45" y="211"/>
                        <a:pt x="35" y="224"/>
                        <a:pt x="39" y="230"/>
                      </a:cubicBezTo>
                      <a:cubicBezTo>
                        <a:pt x="41" y="230"/>
                        <a:pt x="42" y="230"/>
                        <a:pt x="44" y="229"/>
                      </a:cubicBezTo>
                      <a:close/>
                      <a:moveTo>
                        <a:pt x="46" y="331"/>
                      </a:moveTo>
                      <a:cubicBezTo>
                        <a:pt x="48" y="330"/>
                        <a:pt x="48" y="327"/>
                        <a:pt x="49" y="324"/>
                      </a:cubicBezTo>
                      <a:cubicBezTo>
                        <a:pt x="43" y="315"/>
                        <a:pt x="37" y="331"/>
                        <a:pt x="46" y="331"/>
                      </a:cubicBezTo>
                      <a:close/>
                      <a:moveTo>
                        <a:pt x="50" y="489"/>
                      </a:moveTo>
                      <a:cubicBezTo>
                        <a:pt x="47" y="489"/>
                        <a:pt x="46" y="488"/>
                        <a:pt x="44" y="489"/>
                      </a:cubicBezTo>
                      <a:cubicBezTo>
                        <a:pt x="43" y="491"/>
                        <a:pt x="45" y="492"/>
                        <a:pt x="46" y="493"/>
                      </a:cubicBezTo>
                      <a:cubicBezTo>
                        <a:pt x="48" y="492"/>
                        <a:pt x="49" y="491"/>
                        <a:pt x="50" y="489"/>
                      </a:cubicBezTo>
                      <a:close/>
                      <a:moveTo>
                        <a:pt x="36" y="460"/>
                      </a:moveTo>
                      <a:cubicBezTo>
                        <a:pt x="32" y="468"/>
                        <a:pt x="46" y="482"/>
                        <a:pt x="52" y="473"/>
                      </a:cubicBezTo>
                      <a:cubicBezTo>
                        <a:pt x="45" y="473"/>
                        <a:pt x="38" y="471"/>
                        <a:pt x="39" y="462"/>
                      </a:cubicBezTo>
                      <a:cubicBezTo>
                        <a:pt x="37" y="461"/>
                        <a:pt x="38" y="460"/>
                        <a:pt x="36" y="460"/>
                      </a:cubicBezTo>
                      <a:close/>
                      <a:moveTo>
                        <a:pt x="49" y="394"/>
                      </a:moveTo>
                      <a:cubicBezTo>
                        <a:pt x="48" y="392"/>
                        <a:pt x="49" y="388"/>
                        <a:pt x="47" y="387"/>
                      </a:cubicBezTo>
                      <a:cubicBezTo>
                        <a:pt x="45" y="387"/>
                        <a:pt x="43" y="389"/>
                        <a:pt x="41" y="391"/>
                      </a:cubicBezTo>
                      <a:cubicBezTo>
                        <a:pt x="41" y="393"/>
                        <a:pt x="40" y="397"/>
                        <a:pt x="42" y="399"/>
                      </a:cubicBezTo>
                      <a:cubicBezTo>
                        <a:pt x="45" y="398"/>
                        <a:pt x="47" y="396"/>
                        <a:pt x="49" y="394"/>
                      </a:cubicBezTo>
                      <a:close/>
                      <a:moveTo>
                        <a:pt x="52" y="241"/>
                      </a:moveTo>
                      <a:cubicBezTo>
                        <a:pt x="45" y="240"/>
                        <a:pt x="37" y="248"/>
                        <a:pt x="40" y="254"/>
                      </a:cubicBezTo>
                      <a:cubicBezTo>
                        <a:pt x="43" y="252"/>
                        <a:pt x="43" y="248"/>
                        <a:pt x="46" y="246"/>
                      </a:cubicBezTo>
                      <a:cubicBezTo>
                        <a:pt x="48" y="244"/>
                        <a:pt x="52" y="244"/>
                        <a:pt x="52" y="241"/>
                      </a:cubicBezTo>
                      <a:close/>
                      <a:moveTo>
                        <a:pt x="52" y="228"/>
                      </a:moveTo>
                      <a:cubicBezTo>
                        <a:pt x="52" y="224"/>
                        <a:pt x="47" y="223"/>
                        <a:pt x="47" y="228"/>
                      </a:cubicBezTo>
                      <a:cubicBezTo>
                        <a:pt x="48" y="228"/>
                        <a:pt x="51" y="228"/>
                        <a:pt x="52" y="228"/>
                      </a:cubicBezTo>
                      <a:close/>
                      <a:moveTo>
                        <a:pt x="54" y="353"/>
                      </a:moveTo>
                      <a:cubicBezTo>
                        <a:pt x="54" y="349"/>
                        <a:pt x="51" y="349"/>
                        <a:pt x="50" y="347"/>
                      </a:cubicBezTo>
                      <a:cubicBezTo>
                        <a:pt x="40" y="344"/>
                        <a:pt x="37" y="353"/>
                        <a:pt x="31" y="357"/>
                      </a:cubicBezTo>
                      <a:cubicBezTo>
                        <a:pt x="34" y="360"/>
                        <a:pt x="39" y="369"/>
                        <a:pt x="47" y="368"/>
                      </a:cubicBezTo>
                      <a:cubicBezTo>
                        <a:pt x="53" y="367"/>
                        <a:pt x="56" y="357"/>
                        <a:pt x="49" y="355"/>
                      </a:cubicBezTo>
                      <a:cubicBezTo>
                        <a:pt x="46" y="355"/>
                        <a:pt x="46" y="360"/>
                        <a:pt x="44" y="359"/>
                      </a:cubicBezTo>
                      <a:cubicBezTo>
                        <a:pt x="44" y="353"/>
                        <a:pt x="49" y="352"/>
                        <a:pt x="54" y="353"/>
                      </a:cubicBezTo>
                      <a:close/>
                      <a:moveTo>
                        <a:pt x="47" y="344"/>
                      </a:moveTo>
                      <a:cubicBezTo>
                        <a:pt x="51" y="344"/>
                        <a:pt x="53" y="348"/>
                        <a:pt x="56" y="347"/>
                      </a:cubicBezTo>
                      <a:cubicBezTo>
                        <a:pt x="55" y="340"/>
                        <a:pt x="52" y="335"/>
                        <a:pt x="46" y="333"/>
                      </a:cubicBezTo>
                      <a:cubicBezTo>
                        <a:pt x="40" y="331"/>
                        <a:pt x="33" y="333"/>
                        <a:pt x="31" y="327"/>
                      </a:cubicBezTo>
                      <a:lnTo>
                        <a:pt x="29" y="327"/>
                      </a:lnTo>
                      <a:cubicBezTo>
                        <a:pt x="25" y="331"/>
                        <a:pt x="29" y="338"/>
                        <a:pt x="32" y="341"/>
                      </a:cubicBezTo>
                      <a:cubicBezTo>
                        <a:pt x="30" y="353"/>
                        <a:pt x="41" y="347"/>
                        <a:pt x="43" y="342"/>
                      </a:cubicBezTo>
                      <a:cubicBezTo>
                        <a:pt x="43" y="340"/>
                        <a:pt x="40" y="341"/>
                        <a:pt x="39" y="339"/>
                      </a:cubicBezTo>
                      <a:cubicBezTo>
                        <a:pt x="42" y="336"/>
                        <a:pt x="46" y="341"/>
                        <a:pt x="47" y="344"/>
                      </a:cubicBezTo>
                      <a:close/>
                      <a:moveTo>
                        <a:pt x="55" y="369"/>
                      </a:moveTo>
                      <a:cubicBezTo>
                        <a:pt x="55" y="368"/>
                        <a:pt x="56" y="367"/>
                        <a:pt x="54" y="366"/>
                      </a:cubicBezTo>
                      <a:cubicBezTo>
                        <a:pt x="51" y="369"/>
                        <a:pt x="44" y="370"/>
                        <a:pt x="46" y="376"/>
                      </a:cubicBezTo>
                      <a:cubicBezTo>
                        <a:pt x="46" y="380"/>
                        <a:pt x="35" y="381"/>
                        <a:pt x="37" y="375"/>
                      </a:cubicBezTo>
                      <a:cubicBezTo>
                        <a:pt x="39" y="375"/>
                        <a:pt x="38" y="378"/>
                        <a:pt x="41" y="378"/>
                      </a:cubicBezTo>
                      <a:cubicBezTo>
                        <a:pt x="49" y="376"/>
                        <a:pt x="42" y="368"/>
                        <a:pt x="38" y="368"/>
                      </a:cubicBezTo>
                      <a:cubicBezTo>
                        <a:pt x="36" y="368"/>
                        <a:pt x="32" y="370"/>
                        <a:pt x="31" y="372"/>
                      </a:cubicBezTo>
                      <a:cubicBezTo>
                        <a:pt x="30" y="374"/>
                        <a:pt x="31" y="377"/>
                        <a:pt x="30" y="379"/>
                      </a:cubicBezTo>
                      <a:cubicBezTo>
                        <a:pt x="30" y="381"/>
                        <a:pt x="28" y="383"/>
                        <a:pt x="28" y="384"/>
                      </a:cubicBezTo>
                      <a:cubicBezTo>
                        <a:pt x="28" y="387"/>
                        <a:pt x="29" y="391"/>
                        <a:pt x="31" y="391"/>
                      </a:cubicBezTo>
                      <a:cubicBezTo>
                        <a:pt x="40" y="386"/>
                        <a:pt x="55" y="382"/>
                        <a:pt x="55" y="369"/>
                      </a:cubicBezTo>
                      <a:close/>
                      <a:moveTo>
                        <a:pt x="47" y="269"/>
                      </a:moveTo>
                      <a:cubicBezTo>
                        <a:pt x="50" y="268"/>
                        <a:pt x="53" y="270"/>
                        <a:pt x="56" y="270"/>
                      </a:cubicBezTo>
                      <a:cubicBezTo>
                        <a:pt x="54" y="266"/>
                        <a:pt x="48" y="266"/>
                        <a:pt x="43" y="266"/>
                      </a:cubicBezTo>
                      <a:cubicBezTo>
                        <a:pt x="28" y="269"/>
                        <a:pt x="25" y="291"/>
                        <a:pt x="23" y="309"/>
                      </a:cubicBezTo>
                      <a:cubicBezTo>
                        <a:pt x="22" y="314"/>
                        <a:pt x="22" y="320"/>
                        <a:pt x="21" y="326"/>
                      </a:cubicBezTo>
                      <a:cubicBezTo>
                        <a:pt x="17" y="356"/>
                        <a:pt x="19" y="393"/>
                        <a:pt x="24" y="419"/>
                      </a:cubicBezTo>
                      <a:cubicBezTo>
                        <a:pt x="25" y="429"/>
                        <a:pt x="30" y="438"/>
                        <a:pt x="35" y="444"/>
                      </a:cubicBezTo>
                      <a:cubicBezTo>
                        <a:pt x="39" y="446"/>
                        <a:pt x="50" y="454"/>
                        <a:pt x="55" y="447"/>
                      </a:cubicBezTo>
                      <a:cubicBezTo>
                        <a:pt x="26" y="447"/>
                        <a:pt x="27" y="417"/>
                        <a:pt x="24" y="390"/>
                      </a:cubicBezTo>
                      <a:cubicBezTo>
                        <a:pt x="21" y="354"/>
                        <a:pt x="24" y="323"/>
                        <a:pt x="30" y="294"/>
                      </a:cubicBezTo>
                      <a:cubicBezTo>
                        <a:pt x="32" y="281"/>
                        <a:pt x="34" y="269"/>
                        <a:pt x="47" y="269"/>
                      </a:cubicBezTo>
                      <a:close/>
                      <a:moveTo>
                        <a:pt x="61" y="429"/>
                      </a:moveTo>
                      <a:cubicBezTo>
                        <a:pt x="62" y="425"/>
                        <a:pt x="59" y="420"/>
                        <a:pt x="54" y="421"/>
                      </a:cubicBezTo>
                      <a:cubicBezTo>
                        <a:pt x="53" y="423"/>
                        <a:pt x="57" y="424"/>
                        <a:pt x="58" y="426"/>
                      </a:cubicBezTo>
                      <a:cubicBezTo>
                        <a:pt x="59" y="427"/>
                        <a:pt x="59" y="429"/>
                        <a:pt x="61" y="429"/>
                      </a:cubicBezTo>
                      <a:close/>
                      <a:moveTo>
                        <a:pt x="62" y="287"/>
                      </a:moveTo>
                      <a:cubicBezTo>
                        <a:pt x="62" y="286"/>
                        <a:pt x="61" y="286"/>
                        <a:pt x="60" y="286"/>
                      </a:cubicBezTo>
                      <a:cubicBezTo>
                        <a:pt x="59" y="290"/>
                        <a:pt x="53" y="291"/>
                        <a:pt x="54" y="295"/>
                      </a:cubicBezTo>
                      <a:cubicBezTo>
                        <a:pt x="57" y="295"/>
                        <a:pt x="62" y="292"/>
                        <a:pt x="62" y="287"/>
                      </a:cubicBezTo>
                      <a:close/>
                      <a:moveTo>
                        <a:pt x="59" y="503"/>
                      </a:moveTo>
                      <a:cubicBezTo>
                        <a:pt x="60" y="502"/>
                        <a:pt x="62" y="502"/>
                        <a:pt x="61" y="500"/>
                      </a:cubicBezTo>
                      <a:cubicBezTo>
                        <a:pt x="53" y="496"/>
                        <a:pt x="51" y="516"/>
                        <a:pt x="59" y="517"/>
                      </a:cubicBezTo>
                      <a:cubicBezTo>
                        <a:pt x="61" y="514"/>
                        <a:pt x="56" y="509"/>
                        <a:pt x="59" y="503"/>
                      </a:cubicBezTo>
                      <a:close/>
                      <a:moveTo>
                        <a:pt x="61" y="205"/>
                      </a:moveTo>
                      <a:cubicBezTo>
                        <a:pt x="61" y="203"/>
                        <a:pt x="64" y="201"/>
                        <a:pt x="63" y="198"/>
                      </a:cubicBezTo>
                      <a:cubicBezTo>
                        <a:pt x="55" y="197"/>
                        <a:pt x="55" y="219"/>
                        <a:pt x="63" y="218"/>
                      </a:cubicBezTo>
                      <a:cubicBezTo>
                        <a:pt x="63" y="214"/>
                        <a:pt x="60" y="211"/>
                        <a:pt x="61" y="205"/>
                      </a:cubicBezTo>
                      <a:close/>
                      <a:moveTo>
                        <a:pt x="44" y="486"/>
                      </a:moveTo>
                      <a:cubicBezTo>
                        <a:pt x="53" y="488"/>
                        <a:pt x="64" y="481"/>
                        <a:pt x="64" y="470"/>
                      </a:cubicBezTo>
                      <a:cubicBezTo>
                        <a:pt x="64" y="467"/>
                        <a:pt x="63" y="463"/>
                        <a:pt x="60" y="462"/>
                      </a:cubicBezTo>
                      <a:cubicBezTo>
                        <a:pt x="55" y="460"/>
                        <a:pt x="48" y="463"/>
                        <a:pt x="49" y="468"/>
                      </a:cubicBezTo>
                      <a:cubicBezTo>
                        <a:pt x="50" y="471"/>
                        <a:pt x="53" y="469"/>
                        <a:pt x="55" y="473"/>
                      </a:cubicBezTo>
                      <a:cubicBezTo>
                        <a:pt x="47" y="486"/>
                        <a:pt x="31" y="471"/>
                        <a:pt x="33" y="459"/>
                      </a:cubicBezTo>
                      <a:cubicBezTo>
                        <a:pt x="31" y="457"/>
                        <a:pt x="29" y="454"/>
                        <a:pt x="26" y="454"/>
                      </a:cubicBezTo>
                      <a:cubicBezTo>
                        <a:pt x="24" y="456"/>
                        <a:pt x="24" y="462"/>
                        <a:pt x="24" y="466"/>
                      </a:cubicBezTo>
                      <a:cubicBezTo>
                        <a:pt x="26" y="475"/>
                        <a:pt x="36" y="485"/>
                        <a:pt x="44" y="486"/>
                      </a:cubicBezTo>
                      <a:close/>
                      <a:moveTo>
                        <a:pt x="71" y="333"/>
                      </a:moveTo>
                      <a:cubicBezTo>
                        <a:pt x="71" y="324"/>
                        <a:pt x="63" y="321"/>
                        <a:pt x="64" y="311"/>
                      </a:cubicBezTo>
                      <a:cubicBezTo>
                        <a:pt x="59" y="310"/>
                        <a:pt x="57" y="314"/>
                        <a:pt x="54" y="316"/>
                      </a:cubicBezTo>
                      <a:cubicBezTo>
                        <a:pt x="56" y="323"/>
                        <a:pt x="49" y="325"/>
                        <a:pt x="50" y="330"/>
                      </a:cubicBezTo>
                      <a:cubicBezTo>
                        <a:pt x="51" y="335"/>
                        <a:pt x="58" y="338"/>
                        <a:pt x="60" y="333"/>
                      </a:cubicBezTo>
                      <a:cubicBezTo>
                        <a:pt x="61" y="330"/>
                        <a:pt x="58" y="329"/>
                        <a:pt x="59" y="326"/>
                      </a:cubicBezTo>
                      <a:cubicBezTo>
                        <a:pt x="66" y="328"/>
                        <a:pt x="61" y="338"/>
                        <a:pt x="56" y="339"/>
                      </a:cubicBezTo>
                      <a:cubicBezTo>
                        <a:pt x="56" y="341"/>
                        <a:pt x="57" y="342"/>
                        <a:pt x="58" y="343"/>
                      </a:cubicBezTo>
                      <a:cubicBezTo>
                        <a:pt x="62" y="339"/>
                        <a:pt x="66" y="335"/>
                        <a:pt x="71" y="333"/>
                      </a:cubicBezTo>
                      <a:close/>
                      <a:moveTo>
                        <a:pt x="58" y="252"/>
                      </a:moveTo>
                      <a:cubicBezTo>
                        <a:pt x="67" y="253"/>
                        <a:pt x="69" y="241"/>
                        <a:pt x="65" y="236"/>
                      </a:cubicBezTo>
                      <a:cubicBezTo>
                        <a:pt x="57" y="225"/>
                        <a:pt x="33" y="232"/>
                        <a:pt x="31" y="243"/>
                      </a:cubicBezTo>
                      <a:cubicBezTo>
                        <a:pt x="30" y="247"/>
                        <a:pt x="25" y="254"/>
                        <a:pt x="27" y="260"/>
                      </a:cubicBezTo>
                      <a:cubicBezTo>
                        <a:pt x="30" y="260"/>
                        <a:pt x="33" y="257"/>
                        <a:pt x="36" y="256"/>
                      </a:cubicBezTo>
                      <a:cubicBezTo>
                        <a:pt x="37" y="246"/>
                        <a:pt x="46" y="234"/>
                        <a:pt x="57" y="240"/>
                      </a:cubicBezTo>
                      <a:cubicBezTo>
                        <a:pt x="53" y="243"/>
                        <a:pt x="52" y="252"/>
                        <a:pt x="58" y="252"/>
                      </a:cubicBezTo>
                      <a:close/>
                      <a:moveTo>
                        <a:pt x="66" y="485"/>
                      </a:moveTo>
                      <a:cubicBezTo>
                        <a:pt x="67" y="483"/>
                        <a:pt x="67" y="478"/>
                        <a:pt x="65" y="478"/>
                      </a:cubicBezTo>
                      <a:cubicBezTo>
                        <a:pt x="62" y="479"/>
                        <a:pt x="61" y="482"/>
                        <a:pt x="61" y="484"/>
                      </a:cubicBezTo>
                      <a:cubicBezTo>
                        <a:pt x="62" y="485"/>
                        <a:pt x="65" y="485"/>
                        <a:pt x="66" y="485"/>
                      </a:cubicBezTo>
                      <a:close/>
                      <a:moveTo>
                        <a:pt x="62" y="269"/>
                      </a:moveTo>
                      <a:cubicBezTo>
                        <a:pt x="65" y="269"/>
                        <a:pt x="67" y="266"/>
                        <a:pt x="69" y="264"/>
                      </a:cubicBezTo>
                      <a:cubicBezTo>
                        <a:pt x="64" y="258"/>
                        <a:pt x="56" y="254"/>
                        <a:pt x="45" y="255"/>
                      </a:cubicBezTo>
                      <a:cubicBezTo>
                        <a:pt x="38" y="256"/>
                        <a:pt x="30" y="261"/>
                        <a:pt x="26" y="266"/>
                      </a:cubicBezTo>
                      <a:cubicBezTo>
                        <a:pt x="20" y="272"/>
                        <a:pt x="17" y="285"/>
                        <a:pt x="15" y="296"/>
                      </a:cubicBezTo>
                      <a:cubicBezTo>
                        <a:pt x="9" y="327"/>
                        <a:pt x="7" y="367"/>
                        <a:pt x="10" y="400"/>
                      </a:cubicBezTo>
                      <a:cubicBezTo>
                        <a:pt x="12" y="418"/>
                        <a:pt x="16" y="437"/>
                        <a:pt x="23" y="448"/>
                      </a:cubicBezTo>
                      <a:cubicBezTo>
                        <a:pt x="30" y="458"/>
                        <a:pt x="56" y="468"/>
                        <a:pt x="65" y="451"/>
                      </a:cubicBezTo>
                      <a:cubicBezTo>
                        <a:pt x="61" y="444"/>
                        <a:pt x="56" y="452"/>
                        <a:pt x="50" y="452"/>
                      </a:cubicBezTo>
                      <a:cubicBezTo>
                        <a:pt x="45" y="452"/>
                        <a:pt x="41" y="449"/>
                        <a:pt x="36" y="447"/>
                      </a:cubicBezTo>
                      <a:cubicBezTo>
                        <a:pt x="27" y="440"/>
                        <a:pt x="23" y="427"/>
                        <a:pt x="21" y="412"/>
                      </a:cubicBezTo>
                      <a:cubicBezTo>
                        <a:pt x="21" y="408"/>
                        <a:pt x="19" y="403"/>
                        <a:pt x="19" y="399"/>
                      </a:cubicBezTo>
                      <a:cubicBezTo>
                        <a:pt x="18" y="390"/>
                        <a:pt x="18" y="380"/>
                        <a:pt x="18" y="371"/>
                      </a:cubicBezTo>
                      <a:cubicBezTo>
                        <a:pt x="18" y="353"/>
                        <a:pt x="18" y="336"/>
                        <a:pt x="20" y="321"/>
                      </a:cubicBezTo>
                      <a:cubicBezTo>
                        <a:pt x="21" y="311"/>
                        <a:pt x="22" y="303"/>
                        <a:pt x="24" y="295"/>
                      </a:cubicBezTo>
                      <a:cubicBezTo>
                        <a:pt x="27" y="278"/>
                        <a:pt x="31" y="261"/>
                        <a:pt x="51" y="264"/>
                      </a:cubicBezTo>
                      <a:cubicBezTo>
                        <a:pt x="56" y="265"/>
                        <a:pt x="59" y="269"/>
                        <a:pt x="62" y="269"/>
                      </a:cubicBezTo>
                      <a:close/>
                      <a:moveTo>
                        <a:pt x="63" y="405"/>
                      </a:moveTo>
                      <a:cubicBezTo>
                        <a:pt x="64" y="397"/>
                        <a:pt x="70" y="394"/>
                        <a:pt x="70" y="384"/>
                      </a:cubicBezTo>
                      <a:cubicBezTo>
                        <a:pt x="65" y="381"/>
                        <a:pt x="61" y="377"/>
                        <a:pt x="57" y="373"/>
                      </a:cubicBezTo>
                      <a:cubicBezTo>
                        <a:pt x="56" y="374"/>
                        <a:pt x="55" y="376"/>
                        <a:pt x="55" y="378"/>
                      </a:cubicBezTo>
                      <a:cubicBezTo>
                        <a:pt x="59" y="379"/>
                        <a:pt x="64" y="387"/>
                        <a:pt x="58" y="390"/>
                      </a:cubicBezTo>
                      <a:cubicBezTo>
                        <a:pt x="62" y="381"/>
                        <a:pt x="52" y="380"/>
                        <a:pt x="50" y="385"/>
                      </a:cubicBezTo>
                      <a:cubicBezTo>
                        <a:pt x="48" y="390"/>
                        <a:pt x="52" y="392"/>
                        <a:pt x="54" y="396"/>
                      </a:cubicBezTo>
                      <a:cubicBezTo>
                        <a:pt x="56" y="401"/>
                        <a:pt x="57" y="406"/>
                        <a:pt x="63" y="405"/>
                      </a:cubicBezTo>
                      <a:close/>
                      <a:moveTo>
                        <a:pt x="64" y="353"/>
                      </a:moveTo>
                      <a:cubicBezTo>
                        <a:pt x="67" y="354"/>
                        <a:pt x="68" y="358"/>
                        <a:pt x="68" y="359"/>
                      </a:cubicBezTo>
                      <a:cubicBezTo>
                        <a:pt x="67" y="364"/>
                        <a:pt x="60" y="363"/>
                        <a:pt x="58" y="363"/>
                      </a:cubicBezTo>
                      <a:cubicBezTo>
                        <a:pt x="60" y="373"/>
                        <a:pt x="75" y="365"/>
                        <a:pt x="78" y="358"/>
                      </a:cubicBezTo>
                      <a:cubicBezTo>
                        <a:pt x="75" y="353"/>
                        <a:pt x="66" y="345"/>
                        <a:pt x="59" y="350"/>
                      </a:cubicBezTo>
                      <a:cubicBezTo>
                        <a:pt x="53" y="355"/>
                        <a:pt x="59" y="366"/>
                        <a:pt x="65" y="358"/>
                      </a:cubicBezTo>
                      <a:cubicBezTo>
                        <a:pt x="66" y="356"/>
                        <a:pt x="63" y="355"/>
                        <a:pt x="64" y="353"/>
                      </a:cubicBezTo>
                      <a:close/>
                      <a:moveTo>
                        <a:pt x="70" y="488"/>
                      </a:moveTo>
                      <a:cubicBezTo>
                        <a:pt x="73" y="484"/>
                        <a:pt x="70" y="474"/>
                        <a:pt x="65" y="474"/>
                      </a:cubicBezTo>
                      <a:cubicBezTo>
                        <a:pt x="65" y="476"/>
                        <a:pt x="67" y="477"/>
                        <a:pt x="68" y="479"/>
                      </a:cubicBezTo>
                      <a:cubicBezTo>
                        <a:pt x="69" y="482"/>
                        <a:pt x="68" y="485"/>
                        <a:pt x="70" y="488"/>
                      </a:cubicBezTo>
                      <a:close/>
                      <a:moveTo>
                        <a:pt x="72" y="432"/>
                      </a:moveTo>
                      <a:cubicBezTo>
                        <a:pt x="73" y="420"/>
                        <a:pt x="66" y="410"/>
                        <a:pt x="55" y="409"/>
                      </a:cubicBezTo>
                      <a:cubicBezTo>
                        <a:pt x="49" y="408"/>
                        <a:pt x="43" y="410"/>
                        <a:pt x="41" y="414"/>
                      </a:cubicBezTo>
                      <a:cubicBezTo>
                        <a:pt x="38" y="418"/>
                        <a:pt x="40" y="426"/>
                        <a:pt x="44" y="426"/>
                      </a:cubicBezTo>
                      <a:cubicBezTo>
                        <a:pt x="50" y="427"/>
                        <a:pt x="50" y="422"/>
                        <a:pt x="52" y="418"/>
                      </a:cubicBezTo>
                      <a:cubicBezTo>
                        <a:pt x="59" y="419"/>
                        <a:pt x="64" y="423"/>
                        <a:pt x="65" y="430"/>
                      </a:cubicBezTo>
                      <a:cubicBezTo>
                        <a:pt x="67" y="431"/>
                        <a:pt x="69" y="432"/>
                        <a:pt x="72" y="432"/>
                      </a:cubicBezTo>
                      <a:close/>
                      <a:moveTo>
                        <a:pt x="70" y="239"/>
                      </a:moveTo>
                      <a:cubicBezTo>
                        <a:pt x="73" y="239"/>
                        <a:pt x="75" y="234"/>
                        <a:pt x="73" y="232"/>
                      </a:cubicBezTo>
                      <a:cubicBezTo>
                        <a:pt x="71" y="232"/>
                        <a:pt x="67" y="232"/>
                        <a:pt x="67" y="234"/>
                      </a:cubicBezTo>
                      <a:cubicBezTo>
                        <a:pt x="66" y="235"/>
                        <a:pt x="69" y="238"/>
                        <a:pt x="70" y="239"/>
                      </a:cubicBezTo>
                      <a:close/>
                      <a:moveTo>
                        <a:pt x="72" y="292"/>
                      </a:moveTo>
                      <a:cubicBezTo>
                        <a:pt x="74" y="289"/>
                        <a:pt x="76" y="284"/>
                        <a:pt x="73" y="281"/>
                      </a:cubicBezTo>
                      <a:cubicBezTo>
                        <a:pt x="62" y="283"/>
                        <a:pt x="64" y="300"/>
                        <a:pt x="51" y="297"/>
                      </a:cubicBezTo>
                      <a:cubicBezTo>
                        <a:pt x="51" y="295"/>
                        <a:pt x="52" y="294"/>
                        <a:pt x="51" y="292"/>
                      </a:cubicBezTo>
                      <a:cubicBezTo>
                        <a:pt x="46" y="287"/>
                        <a:pt x="38" y="290"/>
                        <a:pt x="40" y="298"/>
                      </a:cubicBezTo>
                      <a:cubicBezTo>
                        <a:pt x="41" y="303"/>
                        <a:pt x="47" y="308"/>
                        <a:pt x="54" y="307"/>
                      </a:cubicBezTo>
                      <a:cubicBezTo>
                        <a:pt x="61" y="306"/>
                        <a:pt x="69" y="298"/>
                        <a:pt x="72" y="292"/>
                      </a:cubicBezTo>
                      <a:close/>
                      <a:moveTo>
                        <a:pt x="74" y="500"/>
                      </a:moveTo>
                      <a:cubicBezTo>
                        <a:pt x="75" y="495"/>
                        <a:pt x="71" y="489"/>
                        <a:pt x="67" y="488"/>
                      </a:cubicBezTo>
                      <a:cubicBezTo>
                        <a:pt x="54" y="482"/>
                        <a:pt x="45" y="496"/>
                        <a:pt x="42" y="506"/>
                      </a:cubicBezTo>
                      <a:cubicBezTo>
                        <a:pt x="46" y="510"/>
                        <a:pt x="47" y="516"/>
                        <a:pt x="50" y="521"/>
                      </a:cubicBezTo>
                      <a:cubicBezTo>
                        <a:pt x="51" y="524"/>
                        <a:pt x="52" y="528"/>
                        <a:pt x="55" y="529"/>
                      </a:cubicBezTo>
                      <a:cubicBezTo>
                        <a:pt x="56" y="527"/>
                        <a:pt x="58" y="524"/>
                        <a:pt x="58" y="521"/>
                      </a:cubicBezTo>
                      <a:cubicBezTo>
                        <a:pt x="57" y="518"/>
                        <a:pt x="55" y="516"/>
                        <a:pt x="54" y="514"/>
                      </a:cubicBezTo>
                      <a:cubicBezTo>
                        <a:pt x="50" y="505"/>
                        <a:pt x="54" y="496"/>
                        <a:pt x="63" y="496"/>
                      </a:cubicBezTo>
                      <a:cubicBezTo>
                        <a:pt x="64" y="501"/>
                        <a:pt x="62" y="507"/>
                        <a:pt x="68" y="507"/>
                      </a:cubicBezTo>
                      <a:cubicBezTo>
                        <a:pt x="71" y="507"/>
                        <a:pt x="74" y="503"/>
                        <a:pt x="74" y="500"/>
                      </a:cubicBezTo>
                      <a:close/>
                      <a:moveTo>
                        <a:pt x="70" y="244"/>
                      </a:moveTo>
                      <a:cubicBezTo>
                        <a:pt x="77" y="245"/>
                        <a:pt x="82" y="235"/>
                        <a:pt x="76" y="230"/>
                      </a:cubicBezTo>
                      <a:cubicBezTo>
                        <a:pt x="76" y="232"/>
                        <a:pt x="76" y="235"/>
                        <a:pt x="76" y="237"/>
                      </a:cubicBezTo>
                      <a:cubicBezTo>
                        <a:pt x="75" y="240"/>
                        <a:pt x="71" y="240"/>
                        <a:pt x="70" y="244"/>
                      </a:cubicBezTo>
                      <a:close/>
                      <a:moveTo>
                        <a:pt x="77" y="495"/>
                      </a:moveTo>
                      <a:cubicBezTo>
                        <a:pt x="87" y="485"/>
                        <a:pt x="77" y="463"/>
                        <a:pt x="65" y="465"/>
                      </a:cubicBezTo>
                      <a:cubicBezTo>
                        <a:pt x="66" y="474"/>
                        <a:pt x="73" y="475"/>
                        <a:pt x="73" y="484"/>
                      </a:cubicBezTo>
                      <a:cubicBezTo>
                        <a:pt x="73" y="486"/>
                        <a:pt x="73" y="487"/>
                        <a:pt x="73" y="490"/>
                      </a:cubicBezTo>
                      <a:cubicBezTo>
                        <a:pt x="74" y="492"/>
                        <a:pt x="75" y="494"/>
                        <a:pt x="77" y="495"/>
                      </a:cubicBezTo>
                      <a:close/>
                      <a:moveTo>
                        <a:pt x="77" y="223"/>
                      </a:moveTo>
                      <a:cubicBezTo>
                        <a:pt x="79" y="218"/>
                        <a:pt x="76" y="214"/>
                        <a:pt x="73" y="214"/>
                      </a:cubicBezTo>
                      <a:cubicBezTo>
                        <a:pt x="68" y="213"/>
                        <a:pt x="66" y="218"/>
                        <a:pt x="64" y="222"/>
                      </a:cubicBezTo>
                      <a:cubicBezTo>
                        <a:pt x="55" y="219"/>
                        <a:pt x="52" y="207"/>
                        <a:pt x="57" y="199"/>
                      </a:cubicBezTo>
                      <a:cubicBezTo>
                        <a:pt x="59" y="196"/>
                        <a:pt x="64" y="193"/>
                        <a:pt x="61" y="187"/>
                      </a:cubicBezTo>
                      <a:lnTo>
                        <a:pt x="60" y="187"/>
                      </a:lnTo>
                      <a:cubicBezTo>
                        <a:pt x="60" y="187"/>
                        <a:pt x="60" y="187"/>
                        <a:pt x="60" y="187"/>
                      </a:cubicBezTo>
                      <a:cubicBezTo>
                        <a:pt x="54" y="191"/>
                        <a:pt x="49" y="197"/>
                        <a:pt x="47" y="203"/>
                      </a:cubicBezTo>
                      <a:cubicBezTo>
                        <a:pt x="44" y="216"/>
                        <a:pt x="53" y="230"/>
                        <a:pt x="65" y="231"/>
                      </a:cubicBezTo>
                      <a:cubicBezTo>
                        <a:pt x="70" y="231"/>
                        <a:pt x="76" y="227"/>
                        <a:pt x="77" y="223"/>
                      </a:cubicBezTo>
                      <a:close/>
                      <a:moveTo>
                        <a:pt x="78" y="394"/>
                      </a:moveTo>
                      <a:cubicBezTo>
                        <a:pt x="78" y="391"/>
                        <a:pt x="80" y="388"/>
                        <a:pt x="79" y="384"/>
                      </a:cubicBezTo>
                      <a:cubicBezTo>
                        <a:pt x="74" y="382"/>
                        <a:pt x="71" y="385"/>
                        <a:pt x="72" y="391"/>
                      </a:cubicBezTo>
                      <a:cubicBezTo>
                        <a:pt x="74" y="392"/>
                        <a:pt x="75" y="394"/>
                        <a:pt x="78" y="394"/>
                      </a:cubicBezTo>
                      <a:close/>
                      <a:moveTo>
                        <a:pt x="80" y="332"/>
                      </a:moveTo>
                      <a:cubicBezTo>
                        <a:pt x="81" y="328"/>
                        <a:pt x="80" y="323"/>
                        <a:pt x="77" y="322"/>
                      </a:cubicBezTo>
                      <a:cubicBezTo>
                        <a:pt x="73" y="322"/>
                        <a:pt x="72" y="329"/>
                        <a:pt x="74" y="333"/>
                      </a:cubicBezTo>
                      <a:cubicBezTo>
                        <a:pt x="76" y="332"/>
                        <a:pt x="79" y="333"/>
                        <a:pt x="80" y="332"/>
                      </a:cubicBezTo>
                      <a:close/>
                      <a:moveTo>
                        <a:pt x="80" y="233"/>
                      </a:moveTo>
                      <a:cubicBezTo>
                        <a:pt x="82" y="245"/>
                        <a:pt x="73" y="243"/>
                        <a:pt x="68" y="250"/>
                      </a:cubicBezTo>
                      <a:cubicBezTo>
                        <a:pt x="87" y="255"/>
                        <a:pt x="92" y="230"/>
                        <a:pt x="80" y="223"/>
                      </a:cubicBezTo>
                      <a:cubicBezTo>
                        <a:pt x="76" y="227"/>
                        <a:pt x="80" y="230"/>
                        <a:pt x="80" y="233"/>
                      </a:cubicBezTo>
                      <a:close/>
                      <a:moveTo>
                        <a:pt x="89" y="203"/>
                      </a:moveTo>
                      <a:cubicBezTo>
                        <a:pt x="88" y="200"/>
                        <a:pt x="85" y="199"/>
                        <a:pt x="82" y="199"/>
                      </a:cubicBezTo>
                      <a:cubicBezTo>
                        <a:pt x="77" y="195"/>
                        <a:pt x="78" y="186"/>
                        <a:pt x="77" y="180"/>
                      </a:cubicBezTo>
                      <a:lnTo>
                        <a:pt x="76" y="180"/>
                      </a:lnTo>
                      <a:cubicBezTo>
                        <a:pt x="73" y="191"/>
                        <a:pt x="78" y="206"/>
                        <a:pt x="89" y="203"/>
                      </a:cubicBezTo>
                      <a:close/>
                      <a:moveTo>
                        <a:pt x="94" y="366"/>
                      </a:moveTo>
                      <a:cubicBezTo>
                        <a:pt x="96" y="364"/>
                        <a:pt x="98" y="361"/>
                        <a:pt x="99" y="357"/>
                      </a:cubicBezTo>
                      <a:cubicBezTo>
                        <a:pt x="97" y="355"/>
                        <a:pt x="95" y="350"/>
                        <a:pt x="92" y="350"/>
                      </a:cubicBezTo>
                      <a:cubicBezTo>
                        <a:pt x="89" y="351"/>
                        <a:pt x="85" y="358"/>
                        <a:pt x="84" y="359"/>
                      </a:cubicBezTo>
                      <a:cubicBezTo>
                        <a:pt x="89" y="360"/>
                        <a:pt x="90" y="364"/>
                        <a:pt x="94" y="366"/>
                      </a:cubicBezTo>
                      <a:close/>
                      <a:moveTo>
                        <a:pt x="88" y="349"/>
                      </a:moveTo>
                      <a:cubicBezTo>
                        <a:pt x="93" y="347"/>
                        <a:pt x="97" y="341"/>
                        <a:pt x="95" y="336"/>
                      </a:cubicBezTo>
                      <a:cubicBezTo>
                        <a:pt x="86" y="339"/>
                        <a:pt x="75" y="333"/>
                        <a:pt x="68" y="337"/>
                      </a:cubicBezTo>
                      <a:cubicBezTo>
                        <a:pt x="64" y="339"/>
                        <a:pt x="62" y="342"/>
                        <a:pt x="61" y="346"/>
                      </a:cubicBezTo>
                      <a:cubicBezTo>
                        <a:pt x="66" y="345"/>
                        <a:pt x="68" y="347"/>
                        <a:pt x="72" y="348"/>
                      </a:cubicBezTo>
                      <a:cubicBezTo>
                        <a:pt x="74" y="346"/>
                        <a:pt x="80" y="341"/>
                        <a:pt x="81" y="346"/>
                      </a:cubicBezTo>
                      <a:cubicBezTo>
                        <a:pt x="79" y="346"/>
                        <a:pt x="78" y="346"/>
                        <a:pt x="77" y="347"/>
                      </a:cubicBezTo>
                      <a:cubicBezTo>
                        <a:pt x="71" y="356"/>
                        <a:pt x="89" y="360"/>
                        <a:pt x="88" y="349"/>
                      </a:cubicBezTo>
                      <a:close/>
                      <a:moveTo>
                        <a:pt x="95" y="384"/>
                      </a:moveTo>
                      <a:cubicBezTo>
                        <a:pt x="100" y="377"/>
                        <a:pt x="92" y="373"/>
                        <a:pt x="91" y="366"/>
                      </a:cubicBezTo>
                      <a:cubicBezTo>
                        <a:pt x="88" y="361"/>
                        <a:pt x="75" y="360"/>
                        <a:pt x="76" y="369"/>
                      </a:cubicBezTo>
                      <a:cubicBezTo>
                        <a:pt x="77" y="370"/>
                        <a:pt x="77" y="370"/>
                        <a:pt x="77" y="371"/>
                      </a:cubicBezTo>
                      <a:cubicBezTo>
                        <a:pt x="81" y="371"/>
                        <a:pt x="82" y="370"/>
                        <a:pt x="84" y="369"/>
                      </a:cubicBezTo>
                      <a:cubicBezTo>
                        <a:pt x="84" y="377"/>
                        <a:pt x="73" y="373"/>
                        <a:pt x="73" y="367"/>
                      </a:cubicBezTo>
                      <a:cubicBezTo>
                        <a:pt x="70" y="369"/>
                        <a:pt x="64" y="371"/>
                        <a:pt x="59" y="369"/>
                      </a:cubicBezTo>
                      <a:cubicBezTo>
                        <a:pt x="61" y="376"/>
                        <a:pt x="66" y="381"/>
                        <a:pt x="73" y="382"/>
                      </a:cubicBezTo>
                      <a:cubicBezTo>
                        <a:pt x="80" y="383"/>
                        <a:pt x="85" y="381"/>
                        <a:pt x="90" y="382"/>
                      </a:cubicBezTo>
                      <a:cubicBezTo>
                        <a:pt x="92" y="383"/>
                        <a:pt x="93" y="385"/>
                        <a:pt x="95" y="384"/>
                      </a:cubicBezTo>
                      <a:close/>
                      <a:moveTo>
                        <a:pt x="95" y="406"/>
                      </a:moveTo>
                      <a:cubicBezTo>
                        <a:pt x="100" y="406"/>
                        <a:pt x="102" y="403"/>
                        <a:pt x="103" y="399"/>
                      </a:cubicBezTo>
                      <a:cubicBezTo>
                        <a:pt x="119" y="528"/>
                        <a:pt x="230" y="629"/>
                        <a:pt x="365" y="629"/>
                      </a:cubicBezTo>
                      <a:cubicBezTo>
                        <a:pt x="510" y="629"/>
                        <a:pt x="629" y="511"/>
                        <a:pt x="629" y="365"/>
                      </a:cubicBezTo>
                      <a:cubicBezTo>
                        <a:pt x="629" y="219"/>
                        <a:pt x="510" y="101"/>
                        <a:pt x="365" y="101"/>
                      </a:cubicBezTo>
                      <a:cubicBezTo>
                        <a:pt x="332" y="101"/>
                        <a:pt x="300" y="107"/>
                        <a:pt x="271" y="118"/>
                      </a:cubicBezTo>
                      <a:lnTo>
                        <a:pt x="271" y="118"/>
                      </a:lnTo>
                      <a:cubicBezTo>
                        <a:pt x="271" y="118"/>
                        <a:pt x="271" y="118"/>
                        <a:pt x="271" y="118"/>
                      </a:cubicBezTo>
                      <a:cubicBezTo>
                        <a:pt x="171" y="156"/>
                        <a:pt x="100" y="252"/>
                        <a:pt x="100" y="365"/>
                      </a:cubicBezTo>
                      <a:cubicBezTo>
                        <a:pt x="100" y="375"/>
                        <a:pt x="101" y="385"/>
                        <a:pt x="102" y="395"/>
                      </a:cubicBezTo>
                      <a:cubicBezTo>
                        <a:pt x="101" y="393"/>
                        <a:pt x="100" y="391"/>
                        <a:pt x="97" y="391"/>
                      </a:cubicBezTo>
                      <a:cubicBezTo>
                        <a:pt x="96" y="392"/>
                        <a:pt x="95" y="393"/>
                        <a:pt x="95" y="394"/>
                      </a:cubicBezTo>
                      <a:cubicBezTo>
                        <a:pt x="94" y="397"/>
                        <a:pt x="97" y="396"/>
                        <a:pt x="97" y="399"/>
                      </a:cubicBezTo>
                      <a:cubicBezTo>
                        <a:pt x="90" y="401"/>
                        <a:pt x="90" y="389"/>
                        <a:pt x="82" y="390"/>
                      </a:cubicBezTo>
                      <a:cubicBezTo>
                        <a:pt x="82" y="389"/>
                        <a:pt x="82" y="389"/>
                        <a:pt x="82" y="389"/>
                      </a:cubicBezTo>
                      <a:cubicBezTo>
                        <a:pt x="81" y="390"/>
                        <a:pt x="80" y="393"/>
                        <a:pt x="80" y="394"/>
                      </a:cubicBezTo>
                      <a:cubicBezTo>
                        <a:pt x="82" y="396"/>
                        <a:pt x="87" y="398"/>
                        <a:pt x="88" y="402"/>
                      </a:cubicBezTo>
                      <a:cubicBezTo>
                        <a:pt x="90" y="410"/>
                        <a:pt x="83" y="418"/>
                        <a:pt x="78" y="412"/>
                      </a:cubicBezTo>
                      <a:cubicBezTo>
                        <a:pt x="79" y="411"/>
                        <a:pt x="79" y="410"/>
                        <a:pt x="79" y="409"/>
                      </a:cubicBezTo>
                      <a:cubicBezTo>
                        <a:pt x="77" y="408"/>
                        <a:pt x="76" y="407"/>
                        <a:pt x="74" y="407"/>
                      </a:cubicBezTo>
                      <a:cubicBezTo>
                        <a:pt x="68" y="412"/>
                        <a:pt x="75" y="419"/>
                        <a:pt x="80" y="420"/>
                      </a:cubicBezTo>
                      <a:cubicBezTo>
                        <a:pt x="80" y="426"/>
                        <a:pt x="83" y="433"/>
                        <a:pt x="90" y="433"/>
                      </a:cubicBezTo>
                      <a:cubicBezTo>
                        <a:pt x="90" y="432"/>
                        <a:pt x="91" y="432"/>
                        <a:pt x="91" y="430"/>
                      </a:cubicBezTo>
                      <a:cubicBezTo>
                        <a:pt x="88" y="428"/>
                        <a:pt x="86" y="426"/>
                        <a:pt x="86" y="422"/>
                      </a:cubicBezTo>
                      <a:cubicBezTo>
                        <a:pt x="87" y="419"/>
                        <a:pt x="90" y="419"/>
                        <a:pt x="92" y="416"/>
                      </a:cubicBezTo>
                      <a:cubicBezTo>
                        <a:pt x="94" y="412"/>
                        <a:pt x="93" y="409"/>
                        <a:pt x="95" y="406"/>
                      </a:cubicBezTo>
                      <a:close/>
                      <a:moveTo>
                        <a:pt x="70" y="456"/>
                      </a:moveTo>
                      <a:cubicBezTo>
                        <a:pt x="88" y="454"/>
                        <a:pt x="98" y="463"/>
                        <a:pt x="98" y="478"/>
                      </a:cubicBezTo>
                      <a:cubicBezTo>
                        <a:pt x="97" y="484"/>
                        <a:pt x="94" y="488"/>
                        <a:pt x="92" y="492"/>
                      </a:cubicBezTo>
                      <a:cubicBezTo>
                        <a:pt x="90" y="494"/>
                        <a:pt x="87" y="496"/>
                        <a:pt x="87" y="498"/>
                      </a:cubicBezTo>
                      <a:cubicBezTo>
                        <a:pt x="86" y="499"/>
                        <a:pt x="87" y="501"/>
                        <a:pt x="88" y="503"/>
                      </a:cubicBezTo>
                      <a:cubicBezTo>
                        <a:pt x="88" y="507"/>
                        <a:pt x="88" y="513"/>
                        <a:pt x="86" y="516"/>
                      </a:cubicBezTo>
                      <a:cubicBezTo>
                        <a:pt x="84" y="520"/>
                        <a:pt x="77" y="519"/>
                        <a:pt x="76" y="524"/>
                      </a:cubicBezTo>
                      <a:cubicBezTo>
                        <a:pt x="86" y="524"/>
                        <a:pt x="91" y="514"/>
                        <a:pt x="90" y="500"/>
                      </a:cubicBezTo>
                      <a:cubicBezTo>
                        <a:pt x="110" y="485"/>
                        <a:pt x="100" y="447"/>
                        <a:pt x="72" y="452"/>
                      </a:cubicBezTo>
                      <a:cubicBezTo>
                        <a:pt x="68" y="446"/>
                        <a:pt x="61" y="439"/>
                        <a:pt x="50" y="443"/>
                      </a:cubicBezTo>
                      <a:cubicBezTo>
                        <a:pt x="49" y="443"/>
                        <a:pt x="49" y="443"/>
                        <a:pt x="49" y="444"/>
                      </a:cubicBezTo>
                      <a:cubicBezTo>
                        <a:pt x="58" y="444"/>
                        <a:pt x="68" y="447"/>
                        <a:pt x="70" y="456"/>
                      </a:cubicBezTo>
                      <a:close/>
                      <a:moveTo>
                        <a:pt x="100" y="537"/>
                      </a:moveTo>
                      <a:cubicBezTo>
                        <a:pt x="105" y="537"/>
                        <a:pt x="104" y="523"/>
                        <a:pt x="99" y="523"/>
                      </a:cubicBezTo>
                      <a:cubicBezTo>
                        <a:pt x="99" y="523"/>
                        <a:pt x="99" y="524"/>
                        <a:pt x="98" y="524"/>
                      </a:cubicBezTo>
                      <a:cubicBezTo>
                        <a:pt x="98" y="526"/>
                        <a:pt x="100" y="527"/>
                        <a:pt x="100" y="530"/>
                      </a:cubicBezTo>
                      <a:cubicBezTo>
                        <a:pt x="101" y="532"/>
                        <a:pt x="98" y="536"/>
                        <a:pt x="100" y="537"/>
                      </a:cubicBezTo>
                      <a:close/>
                      <a:moveTo>
                        <a:pt x="92" y="219"/>
                      </a:moveTo>
                      <a:cubicBezTo>
                        <a:pt x="97" y="226"/>
                        <a:pt x="104" y="234"/>
                        <a:pt x="103" y="244"/>
                      </a:cubicBezTo>
                      <a:cubicBezTo>
                        <a:pt x="102" y="252"/>
                        <a:pt x="95" y="259"/>
                        <a:pt x="88" y="261"/>
                      </a:cubicBezTo>
                      <a:cubicBezTo>
                        <a:pt x="84" y="262"/>
                        <a:pt x="78" y="261"/>
                        <a:pt x="73" y="263"/>
                      </a:cubicBezTo>
                      <a:cubicBezTo>
                        <a:pt x="70" y="264"/>
                        <a:pt x="69" y="269"/>
                        <a:pt x="65" y="270"/>
                      </a:cubicBezTo>
                      <a:cubicBezTo>
                        <a:pt x="62" y="272"/>
                        <a:pt x="58" y="273"/>
                        <a:pt x="55" y="273"/>
                      </a:cubicBezTo>
                      <a:cubicBezTo>
                        <a:pt x="51" y="273"/>
                        <a:pt x="50" y="270"/>
                        <a:pt x="46" y="272"/>
                      </a:cubicBezTo>
                      <a:cubicBezTo>
                        <a:pt x="52" y="278"/>
                        <a:pt x="62" y="275"/>
                        <a:pt x="67" y="272"/>
                      </a:cubicBezTo>
                      <a:cubicBezTo>
                        <a:pt x="71" y="270"/>
                        <a:pt x="72" y="267"/>
                        <a:pt x="75" y="266"/>
                      </a:cubicBezTo>
                      <a:cubicBezTo>
                        <a:pt x="79" y="265"/>
                        <a:pt x="82" y="266"/>
                        <a:pt x="85" y="266"/>
                      </a:cubicBezTo>
                      <a:cubicBezTo>
                        <a:pt x="91" y="265"/>
                        <a:pt x="98" y="261"/>
                        <a:pt x="102" y="257"/>
                      </a:cubicBezTo>
                      <a:cubicBezTo>
                        <a:pt x="107" y="250"/>
                        <a:pt x="107" y="235"/>
                        <a:pt x="102" y="227"/>
                      </a:cubicBezTo>
                      <a:cubicBezTo>
                        <a:pt x="101" y="224"/>
                        <a:pt x="96" y="223"/>
                        <a:pt x="96" y="218"/>
                      </a:cubicBezTo>
                      <a:cubicBezTo>
                        <a:pt x="95" y="215"/>
                        <a:pt x="97" y="212"/>
                        <a:pt x="97" y="209"/>
                      </a:cubicBezTo>
                      <a:cubicBezTo>
                        <a:pt x="96" y="202"/>
                        <a:pt x="90" y="194"/>
                        <a:pt x="82" y="194"/>
                      </a:cubicBezTo>
                      <a:cubicBezTo>
                        <a:pt x="83" y="198"/>
                        <a:pt x="88" y="198"/>
                        <a:pt x="91" y="201"/>
                      </a:cubicBezTo>
                      <a:cubicBezTo>
                        <a:pt x="94" y="206"/>
                        <a:pt x="95" y="215"/>
                        <a:pt x="92" y="219"/>
                      </a:cubicBezTo>
                      <a:close/>
                      <a:moveTo>
                        <a:pt x="103" y="181"/>
                      </a:moveTo>
                      <a:cubicBezTo>
                        <a:pt x="103" y="185"/>
                        <a:pt x="105" y="187"/>
                        <a:pt x="105" y="192"/>
                      </a:cubicBezTo>
                      <a:cubicBezTo>
                        <a:pt x="104" y="193"/>
                        <a:pt x="102" y="195"/>
                        <a:pt x="104" y="197"/>
                      </a:cubicBezTo>
                      <a:cubicBezTo>
                        <a:pt x="109" y="194"/>
                        <a:pt x="108" y="182"/>
                        <a:pt x="103" y="181"/>
                      </a:cubicBezTo>
                      <a:close/>
                      <a:moveTo>
                        <a:pt x="110" y="274"/>
                      </a:moveTo>
                      <a:cubicBezTo>
                        <a:pt x="106" y="275"/>
                        <a:pt x="104" y="274"/>
                        <a:pt x="101" y="276"/>
                      </a:cubicBezTo>
                      <a:cubicBezTo>
                        <a:pt x="99" y="278"/>
                        <a:pt x="99" y="282"/>
                        <a:pt x="96" y="283"/>
                      </a:cubicBezTo>
                      <a:cubicBezTo>
                        <a:pt x="94" y="283"/>
                        <a:pt x="92" y="282"/>
                        <a:pt x="91" y="283"/>
                      </a:cubicBezTo>
                      <a:cubicBezTo>
                        <a:pt x="84" y="284"/>
                        <a:pt x="81" y="290"/>
                        <a:pt x="80" y="299"/>
                      </a:cubicBezTo>
                      <a:cubicBezTo>
                        <a:pt x="76" y="301"/>
                        <a:pt x="74" y="301"/>
                        <a:pt x="72" y="304"/>
                      </a:cubicBezTo>
                      <a:cubicBezTo>
                        <a:pt x="70" y="306"/>
                        <a:pt x="70" y="313"/>
                        <a:pt x="73" y="315"/>
                      </a:cubicBezTo>
                      <a:cubicBezTo>
                        <a:pt x="75" y="317"/>
                        <a:pt x="80" y="315"/>
                        <a:pt x="80" y="313"/>
                      </a:cubicBezTo>
                      <a:cubicBezTo>
                        <a:pt x="81" y="309"/>
                        <a:pt x="78" y="310"/>
                        <a:pt x="77" y="307"/>
                      </a:cubicBezTo>
                      <a:cubicBezTo>
                        <a:pt x="84" y="301"/>
                        <a:pt x="91" y="312"/>
                        <a:pt x="87" y="319"/>
                      </a:cubicBezTo>
                      <a:cubicBezTo>
                        <a:pt x="86" y="322"/>
                        <a:pt x="77" y="328"/>
                        <a:pt x="84" y="329"/>
                      </a:cubicBezTo>
                      <a:cubicBezTo>
                        <a:pt x="89" y="330"/>
                        <a:pt x="89" y="320"/>
                        <a:pt x="96" y="323"/>
                      </a:cubicBezTo>
                      <a:cubicBezTo>
                        <a:pt x="96" y="324"/>
                        <a:pt x="94" y="327"/>
                        <a:pt x="96" y="329"/>
                      </a:cubicBezTo>
                      <a:cubicBezTo>
                        <a:pt x="106" y="333"/>
                        <a:pt x="104" y="315"/>
                        <a:pt x="94" y="316"/>
                      </a:cubicBezTo>
                      <a:cubicBezTo>
                        <a:pt x="97" y="307"/>
                        <a:pt x="89" y="305"/>
                        <a:pt x="87" y="299"/>
                      </a:cubicBezTo>
                      <a:cubicBezTo>
                        <a:pt x="85" y="291"/>
                        <a:pt x="94" y="286"/>
                        <a:pt x="98" y="292"/>
                      </a:cubicBezTo>
                      <a:cubicBezTo>
                        <a:pt x="95" y="294"/>
                        <a:pt x="92" y="299"/>
                        <a:pt x="96" y="301"/>
                      </a:cubicBezTo>
                      <a:cubicBezTo>
                        <a:pt x="102" y="302"/>
                        <a:pt x="104" y="297"/>
                        <a:pt x="105" y="292"/>
                      </a:cubicBezTo>
                      <a:cubicBezTo>
                        <a:pt x="104" y="290"/>
                        <a:pt x="103" y="290"/>
                        <a:pt x="103" y="287"/>
                      </a:cubicBezTo>
                      <a:cubicBezTo>
                        <a:pt x="102" y="281"/>
                        <a:pt x="109" y="279"/>
                        <a:pt x="110" y="274"/>
                      </a:cubicBezTo>
                      <a:close/>
                      <a:moveTo>
                        <a:pt x="107" y="445"/>
                      </a:moveTo>
                      <a:cubicBezTo>
                        <a:pt x="109" y="440"/>
                        <a:pt x="102" y="437"/>
                        <a:pt x="102" y="432"/>
                      </a:cubicBezTo>
                      <a:cubicBezTo>
                        <a:pt x="102" y="431"/>
                        <a:pt x="103" y="429"/>
                        <a:pt x="103" y="428"/>
                      </a:cubicBezTo>
                      <a:cubicBezTo>
                        <a:pt x="104" y="420"/>
                        <a:pt x="96" y="413"/>
                        <a:pt x="94" y="422"/>
                      </a:cubicBezTo>
                      <a:cubicBezTo>
                        <a:pt x="94" y="424"/>
                        <a:pt x="97" y="424"/>
                        <a:pt x="97" y="426"/>
                      </a:cubicBezTo>
                      <a:cubicBezTo>
                        <a:pt x="95" y="429"/>
                        <a:pt x="92" y="430"/>
                        <a:pt x="92" y="434"/>
                      </a:cubicBezTo>
                      <a:cubicBezTo>
                        <a:pt x="93" y="434"/>
                        <a:pt x="95" y="435"/>
                        <a:pt x="96" y="436"/>
                      </a:cubicBezTo>
                      <a:cubicBezTo>
                        <a:pt x="97" y="441"/>
                        <a:pt x="103" y="442"/>
                        <a:pt x="107" y="445"/>
                      </a:cubicBezTo>
                      <a:close/>
                      <a:moveTo>
                        <a:pt x="106" y="548"/>
                      </a:moveTo>
                      <a:cubicBezTo>
                        <a:pt x="118" y="540"/>
                        <a:pt x="114" y="515"/>
                        <a:pt x="101" y="510"/>
                      </a:cubicBezTo>
                      <a:cubicBezTo>
                        <a:pt x="100" y="512"/>
                        <a:pt x="100" y="515"/>
                        <a:pt x="100" y="518"/>
                      </a:cubicBezTo>
                      <a:cubicBezTo>
                        <a:pt x="107" y="521"/>
                        <a:pt x="108" y="539"/>
                        <a:pt x="99" y="542"/>
                      </a:cubicBezTo>
                      <a:cubicBezTo>
                        <a:pt x="98" y="539"/>
                        <a:pt x="97" y="535"/>
                        <a:pt x="93" y="535"/>
                      </a:cubicBezTo>
                      <a:cubicBezTo>
                        <a:pt x="78" y="541"/>
                        <a:pt x="96" y="557"/>
                        <a:pt x="106" y="548"/>
                      </a:cubicBezTo>
                      <a:close/>
                      <a:moveTo>
                        <a:pt x="102" y="574"/>
                      </a:moveTo>
                      <a:cubicBezTo>
                        <a:pt x="106" y="575"/>
                        <a:pt x="111" y="575"/>
                        <a:pt x="113" y="572"/>
                      </a:cubicBezTo>
                      <a:cubicBezTo>
                        <a:pt x="109" y="568"/>
                        <a:pt x="100" y="570"/>
                        <a:pt x="99" y="564"/>
                      </a:cubicBezTo>
                      <a:cubicBezTo>
                        <a:pt x="105" y="562"/>
                        <a:pt x="100" y="555"/>
                        <a:pt x="96" y="557"/>
                      </a:cubicBezTo>
                      <a:cubicBezTo>
                        <a:pt x="89" y="560"/>
                        <a:pt x="97" y="572"/>
                        <a:pt x="102" y="574"/>
                      </a:cubicBezTo>
                      <a:close/>
                      <a:moveTo>
                        <a:pt x="110" y="489"/>
                      </a:moveTo>
                      <a:cubicBezTo>
                        <a:pt x="116" y="464"/>
                        <a:pt x="102" y="442"/>
                        <a:pt x="77" y="441"/>
                      </a:cubicBezTo>
                      <a:cubicBezTo>
                        <a:pt x="73" y="436"/>
                        <a:pt x="66" y="431"/>
                        <a:pt x="56" y="430"/>
                      </a:cubicBezTo>
                      <a:cubicBezTo>
                        <a:pt x="49" y="430"/>
                        <a:pt x="37" y="434"/>
                        <a:pt x="37" y="436"/>
                      </a:cubicBezTo>
                      <a:cubicBezTo>
                        <a:pt x="36" y="439"/>
                        <a:pt x="42" y="443"/>
                        <a:pt x="44" y="443"/>
                      </a:cubicBezTo>
                      <a:cubicBezTo>
                        <a:pt x="47" y="443"/>
                        <a:pt x="49" y="440"/>
                        <a:pt x="52" y="440"/>
                      </a:cubicBezTo>
                      <a:cubicBezTo>
                        <a:pt x="58" y="438"/>
                        <a:pt x="64" y="440"/>
                        <a:pt x="68" y="444"/>
                      </a:cubicBezTo>
                      <a:cubicBezTo>
                        <a:pt x="70" y="445"/>
                        <a:pt x="70" y="448"/>
                        <a:pt x="73" y="449"/>
                      </a:cubicBezTo>
                      <a:cubicBezTo>
                        <a:pt x="76" y="450"/>
                        <a:pt x="79" y="450"/>
                        <a:pt x="82" y="450"/>
                      </a:cubicBezTo>
                      <a:cubicBezTo>
                        <a:pt x="93" y="452"/>
                        <a:pt x="102" y="462"/>
                        <a:pt x="103" y="473"/>
                      </a:cubicBezTo>
                      <a:cubicBezTo>
                        <a:pt x="104" y="484"/>
                        <a:pt x="100" y="493"/>
                        <a:pt x="92" y="501"/>
                      </a:cubicBezTo>
                      <a:cubicBezTo>
                        <a:pt x="95" y="518"/>
                        <a:pt x="84" y="524"/>
                        <a:pt x="73" y="529"/>
                      </a:cubicBezTo>
                      <a:cubicBezTo>
                        <a:pt x="73" y="531"/>
                        <a:pt x="73" y="534"/>
                        <a:pt x="74" y="536"/>
                      </a:cubicBezTo>
                      <a:cubicBezTo>
                        <a:pt x="87" y="536"/>
                        <a:pt x="98" y="526"/>
                        <a:pt x="99" y="514"/>
                      </a:cubicBezTo>
                      <a:cubicBezTo>
                        <a:pt x="99" y="512"/>
                        <a:pt x="98" y="509"/>
                        <a:pt x="99" y="507"/>
                      </a:cubicBezTo>
                      <a:cubicBezTo>
                        <a:pt x="100" y="505"/>
                        <a:pt x="102" y="505"/>
                        <a:pt x="103" y="503"/>
                      </a:cubicBezTo>
                      <a:cubicBezTo>
                        <a:pt x="105" y="500"/>
                        <a:pt x="109" y="491"/>
                        <a:pt x="110" y="489"/>
                      </a:cubicBezTo>
                      <a:close/>
                      <a:moveTo>
                        <a:pt x="107" y="206"/>
                      </a:moveTo>
                      <a:cubicBezTo>
                        <a:pt x="119" y="201"/>
                        <a:pt x="120" y="179"/>
                        <a:pt x="110" y="172"/>
                      </a:cubicBezTo>
                      <a:cubicBezTo>
                        <a:pt x="104" y="168"/>
                        <a:pt x="93" y="168"/>
                        <a:pt x="91" y="174"/>
                      </a:cubicBezTo>
                      <a:cubicBezTo>
                        <a:pt x="88" y="180"/>
                        <a:pt x="94" y="184"/>
                        <a:pt x="97" y="183"/>
                      </a:cubicBezTo>
                      <a:cubicBezTo>
                        <a:pt x="100" y="182"/>
                        <a:pt x="100" y="179"/>
                        <a:pt x="103" y="177"/>
                      </a:cubicBezTo>
                      <a:cubicBezTo>
                        <a:pt x="106" y="180"/>
                        <a:pt x="108" y="182"/>
                        <a:pt x="109" y="186"/>
                      </a:cubicBezTo>
                      <a:cubicBezTo>
                        <a:pt x="111" y="197"/>
                        <a:pt x="102" y="200"/>
                        <a:pt x="107" y="206"/>
                      </a:cubicBezTo>
                      <a:close/>
                      <a:moveTo>
                        <a:pt x="108" y="565"/>
                      </a:moveTo>
                      <a:cubicBezTo>
                        <a:pt x="110" y="568"/>
                        <a:pt x="115" y="572"/>
                        <a:pt x="119" y="568"/>
                      </a:cubicBezTo>
                      <a:cubicBezTo>
                        <a:pt x="119" y="562"/>
                        <a:pt x="112" y="561"/>
                        <a:pt x="108" y="565"/>
                      </a:cubicBezTo>
                      <a:close/>
                      <a:moveTo>
                        <a:pt x="116" y="246"/>
                      </a:moveTo>
                      <a:cubicBezTo>
                        <a:pt x="117" y="233"/>
                        <a:pt x="113" y="222"/>
                        <a:pt x="105" y="215"/>
                      </a:cubicBezTo>
                      <a:cubicBezTo>
                        <a:pt x="105" y="197"/>
                        <a:pt x="97" y="186"/>
                        <a:pt x="82" y="183"/>
                      </a:cubicBezTo>
                      <a:cubicBezTo>
                        <a:pt x="79" y="182"/>
                        <a:pt x="79" y="188"/>
                        <a:pt x="80" y="190"/>
                      </a:cubicBezTo>
                      <a:cubicBezTo>
                        <a:pt x="90" y="193"/>
                        <a:pt x="97" y="197"/>
                        <a:pt x="99" y="208"/>
                      </a:cubicBezTo>
                      <a:cubicBezTo>
                        <a:pt x="99" y="211"/>
                        <a:pt x="98" y="214"/>
                        <a:pt x="98" y="218"/>
                      </a:cubicBezTo>
                      <a:cubicBezTo>
                        <a:pt x="99" y="221"/>
                        <a:pt x="104" y="225"/>
                        <a:pt x="106" y="230"/>
                      </a:cubicBezTo>
                      <a:cubicBezTo>
                        <a:pt x="108" y="234"/>
                        <a:pt x="107" y="237"/>
                        <a:pt x="109" y="242"/>
                      </a:cubicBezTo>
                      <a:cubicBezTo>
                        <a:pt x="107" y="256"/>
                        <a:pt x="98" y="267"/>
                        <a:pt x="82" y="269"/>
                      </a:cubicBezTo>
                      <a:cubicBezTo>
                        <a:pt x="80" y="269"/>
                        <a:pt x="78" y="268"/>
                        <a:pt x="76" y="268"/>
                      </a:cubicBezTo>
                      <a:cubicBezTo>
                        <a:pt x="73" y="269"/>
                        <a:pt x="70" y="272"/>
                        <a:pt x="67" y="274"/>
                      </a:cubicBezTo>
                      <a:cubicBezTo>
                        <a:pt x="64" y="276"/>
                        <a:pt x="60" y="278"/>
                        <a:pt x="57" y="278"/>
                      </a:cubicBezTo>
                      <a:cubicBezTo>
                        <a:pt x="50" y="278"/>
                        <a:pt x="45" y="275"/>
                        <a:pt x="42" y="273"/>
                      </a:cubicBezTo>
                      <a:cubicBezTo>
                        <a:pt x="40" y="274"/>
                        <a:pt x="38" y="275"/>
                        <a:pt x="37" y="277"/>
                      </a:cubicBezTo>
                      <a:cubicBezTo>
                        <a:pt x="47" y="292"/>
                        <a:pt x="71" y="282"/>
                        <a:pt x="80" y="273"/>
                      </a:cubicBezTo>
                      <a:cubicBezTo>
                        <a:pt x="82" y="275"/>
                        <a:pt x="85" y="275"/>
                        <a:pt x="88" y="274"/>
                      </a:cubicBezTo>
                      <a:cubicBezTo>
                        <a:pt x="101" y="273"/>
                        <a:pt x="115" y="259"/>
                        <a:pt x="116" y="246"/>
                      </a:cubicBezTo>
                      <a:close/>
                      <a:moveTo>
                        <a:pt x="107" y="157"/>
                      </a:moveTo>
                      <a:cubicBezTo>
                        <a:pt x="107" y="154"/>
                        <a:pt x="118" y="155"/>
                        <a:pt x="117" y="151"/>
                      </a:cubicBezTo>
                      <a:cubicBezTo>
                        <a:pt x="116" y="144"/>
                        <a:pt x="103" y="152"/>
                        <a:pt x="101" y="154"/>
                      </a:cubicBezTo>
                      <a:cubicBezTo>
                        <a:pt x="96" y="161"/>
                        <a:pt x="104" y="170"/>
                        <a:pt x="109" y="162"/>
                      </a:cubicBezTo>
                      <a:cubicBezTo>
                        <a:pt x="109" y="160"/>
                        <a:pt x="107" y="159"/>
                        <a:pt x="107" y="157"/>
                      </a:cubicBezTo>
                      <a:close/>
                      <a:moveTo>
                        <a:pt x="122" y="162"/>
                      </a:moveTo>
                      <a:cubicBezTo>
                        <a:pt x="123" y="160"/>
                        <a:pt x="125" y="158"/>
                        <a:pt x="126" y="156"/>
                      </a:cubicBezTo>
                      <a:cubicBezTo>
                        <a:pt x="122" y="149"/>
                        <a:pt x="115" y="154"/>
                        <a:pt x="115" y="159"/>
                      </a:cubicBezTo>
                      <a:cubicBezTo>
                        <a:pt x="117" y="160"/>
                        <a:pt x="119" y="161"/>
                        <a:pt x="122" y="162"/>
                      </a:cubicBezTo>
                      <a:close/>
                      <a:moveTo>
                        <a:pt x="141" y="149"/>
                      </a:moveTo>
                      <a:cubicBezTo>
                        <a:pt x="138" y="148"/>
                        <a:pt x="134" y="145"/>
                        <a:pt x="131" y="148"/>
                      </a:cubicBezTo>
                      <a:cubicBezTo>
                        <a:pt x="129" y="146"/>
                        <a:pt x="126" y="146"/>
                        <a:pt x="126" y="142"/>
                      </a:cubicBezTo>
                      <a:cubicBezTo>
                        <a:pt x="128" y="143"/>
                        <a:pt x="128" y="146"/>
                        <a:pt x="132" y="145"/>
                      </a:cubicBezTo>
                      <a:cubicBezTo>
                        <a:pt x="133" y="142"/>
                        <a:pt x="130" y="139"/>
                        <a:pt x="131" y="134"/>
                      </a:cubicBezTo>
                      <a:cubicBezTo>
                        <a:pt x="127" y="131"/>
                        <a:pt x="124" y="136"/>
                        <a:pt x="121" y="138"/>
                      </a:cubicBezTo>
                      <a:cubicBezTo>
                        <a:pt x="116" y="138"/>
                        <a:pt x="112" y="142"/>
                        <a:pt x="111" y="146"/>
                      </a:cubicBezTo>
                      <a:cubicBezTo>
                        <a:pt x="119" y="147"/>
                        <a:pt x="133" y="162"/>
                        <a:pt x="141" y="149"/>
                      </a:cubicBezTo>
                      <a:close/>
                      <a:moveTo>
                        <a:pt x="132" y="579"/>
                      </a:moveTo>
                      <a:cubicBezTo>
                        <a:pt x="134" y="578"/>
                        <a:pt x="136" y="578"/>
                        <a:pt x="137" y="576"/>
                      </a:cubicBezTo>
                      <a:cubicBezTo>
                        <a:pt x="135" y="572"/>
                        <a:pt x="131" y="569"/>
                        <a:pt x="126" y="569"/>
                      </a:cubicBezTo>
                      <a:cubicBezTo>
                        <a:pt x="120" y="569"/>
                        <a:pt x="117" y="573"/>
                        <a:pt x="113" y="575"/>
                      </a:cubicBezTo>
                      <a:cubicBezTo>
                        <a:pt x="110" y="577"/>
                        <a:pt x="107" y="577"/>
                        <a:pt x="105" y="579"/>
                      </a:cubicBezTo>
                      <a:cubicBezTo>
                        <a:pt x="105" y="583"/>
                        <a:pt x="110" y="583"/>
                        <a:pt x="114" y="585"/>
                      </a:cubicBezTo>
                      <a:cubicBezTo>
                        <a:pt x="118" y="586"/>
                        <a:pt x="120" y="591"/>
                        <a:pt x="125" y="589"/>
                      </a:cubicBezTo>
                      <a:cubicBezTo>
                        <a:pt x="129" y="587"/>
                        <a:pt x="131" y="578"/>
                        <a:pt x="126" y="578"/>
                      </a:cubicBezTo>
                      <a:cubicBezTo>
                        <a:pt x="123" y="578"/>
                        <a:pt x="123" y="582"/>
                        <a:pt x="120" y="581"/>
                      </a:cubicBezTo>
                      <a:cubicBezTo>
                        <a:pt x="120" y="573"/>
                        <a:pt x="130" y="576"/>
                        <a:pt x="132" y="579"/>
                      </a:cubicBezTo>
                      <a:close/>
                      <a:moveTo>
                        <a:pt x="137" y="565"/>
                      </a:moveTo>
                      <a:cubicBezTo>
                        <a:pt x="137" y="561"/>
                        <a:pt x="139" y="557"/>
                        <a:pt x="138" y="554"/>
                      </a:cubicBezTo>
                      <a:cubicBezTo>
                        <a:pt x="138" y="547"/>
                        <a:pt x="128" y="548"/>
                        <a:pt x="122" y="544"/>
                      </a:cubicBezTo>
                      <a:cubicBezTo>
                        <a:pt x="121" y="543"/>
                        <a:pt x="121" y="541"/>
                        <a:pt x="119" y="541"/>
                      </a:cubicBezTo>
                      <a:cubicBezTo>
                        <a:pt x="114" y="544"/>
                        <a:pt x="113" y="553"/>
                        <a:pt x="118" y="557"/>
                      </a:cubicBezTo>
                      <a:cubicBezTo>
                        <a:pt x="117" y="563"/>
                        <a:pt x="121" y="569"/>
                        <a:pt x="127" y="566"/>
                      </a:cubicBezTo>
                      <a:cubicBezTo>
                        <a:pt x="128" y="565"/>
                        <a:pt x="128" y="563"/>
                        <a:pt x="128" y="561"/>
                      </a:cubicBezTo>
                      <a:cubicBezTo>
                        <a:pt x="127" y="559"/>
                        <a:pt x="124" y="560"/>
                        <a:pt x="124" y="558"/>
                      </a:cubicBezTo>
                      <a:cubicBezTo>
                        <a:pt x="126" y="557"/>
                        <a:pt x="126" y="558"/>
                        <a:pt x="128" y="558"/>
                      </a:cubicBezTo>
                      <a:cubicBezTo>
                        <a:pt x="130" y="560"/>
                        <a:pt x="131" y="564"/>
                        <a:pt x="130" y="567"/>
                      </a:cubicBezTo>
                      <a:cubicBezTo>
                        <a:pt x="132" y="568"/>
                        <a:pt x="134" y="570"/>
                        <a:pt x="137" y="570"/>
                      </a:cubicBezTo>
                      <a:cubicBezTo>
                        <a:pt x="138" y="569"/>
                        <a:pt x="137" y="567"/>
                        <a:pt x="137" y="565"/>
                      </a:cubicBezTo>
                      <a:close/>
                      <a:moveTo>
                        <a:pt x="141" y="160"/>
                      </a:moveTo>
                      <a:cubicBezTo>
                        <a:pt x="141" y="159"/>
                        <a:pt x="141" y="156"/>
                        <a:pt x="141" y="155"/>
                      </a:cubicBezTo>
                      <a:cubicBezTo>
                        <a:pt x="140" y="154"/>
                        <a:pt x="139" y="155"/>
                        <a:pt x="139" y="155"/>
                      </a:cubicBezTo>
                      <a:cubicBezTo>
                        <a:pt x="139" y="157"/>
                        <a:pt x="139" y="158"/>
                        <a:pt x="141" y="160"/>
                      </a:cubicBezTo>
                      <a:close/>
                      <a:moveTo>
                        <a:pt x="143" y="169"/>
                      </a:moveTo>
                      <a:cubicBezTo>
                        <a:pt x="143" y="166"/>
                        <a:pt x="140" y="164"/>
                        <a:pt x="141" y="161"/>
                      </a:cubicBezTo>
                      <a:cubicBezTo>
                        <a:pt x="140" y="164"/>
                        <a:pt x="133" y="172"/>
                        <a:pt x="130" y="164"/>
                      </a:cubicBezTo>
                      <a:cubicBezTo>
                        <a:pt x="132" y="164"/>
                        <a:pt x="132" y="166"/>
                        <a:pt x="135" y="165"/>
                      </a:cubicBezTo>
                      <a:cubicBezTo>
                        <a:pt x="141" y="162"/>
                        <a:pt x="136" y="154"/>
                        <a:pt x="128" y="157"/>
                      </a:cubicBezTo>
                      <a:cubicBezTo>
                        <a:pt x="126" y="159"/>
                        <a:pt x="124" y="161"/>
                        <a:pt x="124" y="166"/>
                      </a:cubicBezTo>
                      <a:cubicBezTo>
                        <a:pt x="120" y="168"/>
                        <a:pt x="118" y="178"/>
                        <a:pt x="123" y="180"/>
                      </a:cubicBezTo>
                      <a:cubicBezTo>
                        <a:pt x="127" y="175"/>
                        <a:pt x="142" y="174"/>
                        <a:pt x="143" y="169"/>
                      </a:cubicBezTo>
                      <a:close/>
                      <a:moveTo>
                        <a:pt x="143" y="547"/>
                      </a:moveTo>
                      <a:cubicBezTo>
                        <a:pt x="143" y="543"/>
                        <a:pt x="134" y="536"/>
                        <a:pt x="133" y="545"/>
                      </a:cubicBezTo>
                      <a:cubicBezTo>
                        <a:pt x="135" y="548"/>
                        <a:pt x="143" y="554"/>
                        <a:pt x="143" y="547"/>
                      </a:cubicBezTo>
                      <a:close/>
                      <a:moveTo>
                        <a:pt x="148" y="176"/>
                      </a:moveTo>
                      <a:cubicBezTo>
                        <a:pt x="149" y="169"/>
                        <a:pt x="135" y="173"/>
                        <a:pt x="139" y="181"/>
                      </a:cubicBezTo>
                      <a:cubicBezTo>
                        <a:pt x="142" y="182"/>
                        <a:pt x="148" y="180"/>
                        <a:pt x="148" y="176"/>
                      </a:cubicBezTo>
                      <a:close/>
                      <a:moveTo>
                        <a:pt x="150" y="592"/>
                      </a:moveTo>
                      <a:cubicBezTo>
                        <a:pt x="150" y="590"/>
                        <a:pt x="150" y="586"/>
                        <a:pt x="147" y="587"/>
                      </a:cubicBezTo>
                      <a:cubicBezTo>
                        <a:pt x="146" y="591"/>
                        <a:pt x="136" y="595"/>
                        <a:pt x="137" y="587"/>
                      </a:cubicBezTo>
                      <a:cubicBezTo>
                        <a:pt x="138" y="590"/>
                        <a:pt x="142" y="590"/>
                        <a:pt x="144" y="588"/>
                      </a:cubicBezTo>
                      <a:cubicBezTo>
                        <a:pt x="145" y="583"/>
                        <a:pt x="143" y="580"/>
                        <a:pt x="141" y="579"/>
                      </a:cubicBezTo>
                      <a:cubicBezTo>
                        <a:pt x="130" y="578"/>
                        <a:pt x="128" y="589"/>
                        <a:pt x="128" y="598"/>
                      </a:cubicBezTo>
                      <a:cubicBezTo>
                        <a:pt x="136" y="600"/>
                        <a:pt x="148" y="600"/>
                        <a:pt x="150" y="592"/>
                      </a:cubicBezTo>
                      <a:close/>
                      <a:moveTo>
                        <a:pt x="153" y="527"/>
                      </a:moveTo>
                      <a:cubicBezTo>
                        <a:pt x="154" y="522"/>
                        <a:pt x="146" y="518"/>
                        <a:pt x="141" y="520"/>
                      </a:cubicBezTo>
                      <a:cubicBezTo>
                        <a:pt x="139" y="520"/>
                        <a:pt x="138" y="517"/>
                        <a:pt x="135" y="516"/>
                      </a:cubicBezTo>
                      <a:cubicBezTo>
                        <a:pt x="133" y="516"/>
                        <a:pt x="129" y="517"/>
                        <a:pt x="127" y="516"/>
                      </a:cubicBezTo>
                      <a:cubicBezTo>
                        <a:pt x="120" y="514"/>
                        <a:pt x="119" y="504"/>
                        <a:pt x="128" y="503"/>
                      </a:cubicBezTo>
                      <a:cubicBezTo>
                        <a:pt x="125" y="509"/>
                        <a:pt x="134" y="513"/>
                        <a:pt x="136" y="508"/>
                      </a:cubicBezTo>
                      <a:cubicBezTo>
                        <a:pt x="139" y="501"/>
                        <a:pt x="131" y="496"/>
                        <a:pt x="124" y="497"/>
                      </a:cubicBezTo>
                      <a:cubicBezTo>
                        <a:pt x="124" y="490"/>
                        <a:pt x="125" y="483"/>
                        <a:pt x="121" y="479"/>
                      </a:cubicBezTo>
                      <a:cubicBezTo>
                        <a:pt x="120" y="482"/>
                        <a:pt x="119" y="483"/>
                        <a:pt x="118" y="485"/>
                      </a:cubicBezTo>
                      <a:cubicBezTo>
                        <a:pt x="118" y="490"/>
                        <a:pt x="120" y="495"/>
                        <a:pt x="120" y="498"/>
                      </a:cubicBezTo>
                      <a:cubicBezTo>
                        <a:pt x="119" y="500"/>
                        <a:pt x="118" y="501"/>
                        <a:pt x="117" y="502"/>
                      </a:cubicBezTo>
                      <a:cubicBezTo>
                        <a:pt x="113" y="509"/>
                        <a:pt x="116" y="515"/>
                        <a:pt x="120" y="520"/>
                      </a:cubicBezTo>
                      <a:cubicBezTo>
                        <a:pt x="114" y="526"/>
                        <a:pt x="122" y="540"/>
                        <a:pt x="130" y="534"/>
                      </a:cubicBezTo>
                      <a:lnTo>
                        <a:pt x="130" y="530"/>
                      </a:lnTo>
                      <a:cubicBezTo>
                        <a:pt x="129" y="528"/>
                        <a:pt x="125" y="529"/>
                        <a:pt x="125" y="527"/>
                      </a:cubicBezTo>
                      <a:cubicBezTo>
                        <a:pt x="127" y="519"/>
                        <a:pt x="137" y="524"/>
                        <a:pt x="138" y="530"/>
                      </a:cubicBezTo>
                      <a:cubicBezTo>
                        <a:pt x="139" y="533"/>
                        <a:pt x="137" y="536"/>
                        <a:pt x="137" y="538"/>
                      </a:cubicBezTo>
                      <a:cubicBezTo>
                        <a:pt x="138" y="540"/>
                        <a:pt x="139" y="540"/>
                        <a:pt x="141" y="541"/>
                      </a:cubicBezTo>
                      <a:cubicBezTo>
                        <a:pt x="146" y="539"/>
                        <a:pt x="144" y="531"/>
                        <a:pt x="145" y="527"/>
                      </a:cubicBezTo>
                      <a:cubicBezTo>
                        <a:pt x="147" y="530"/>
                        <a:pt x="153" y="531"/>
                        <a:pt x="153" y="527"/>
                      </a:cubicBezTo>
                      <a:close/>
                      <a:moveTo>
                        <a:pt x="154" y="136"/>
                      </a:moveTo>
                      <a:cubicBezTo>
                        <a:pt x="155" y="125"/>
                        <a:pt x="143" y="125"/>
                        <a:pt x="134" y="126"/>
                      </a:cubicBezTo>
                      <a:cubicBezTo>
                        <a:pt x="133" y="135"/>
                        <a:pt x="133" y="145"/>
                        <a:pt x="140" y="146"/>
                      </a:cubicBezTo>
                      <a:cubicBezTo>
                        <a:pt x="143" y="147"/>
                        <a:pt x="145" y="146"/>
                        <a:pt x="146" y="144"/>
                      </a:cubicBezTo>
                      <a:cubicBezTo>
                        <a:pt x="144" y="141"/>
                        <a:pt x="140" y="140"/>
                        <a:pt x="141" y="135"/>
                      </a:cubicBezTo>
                      <a:cubicBezTo>
                        <a:pt x="142" y="134"/>
                        <a:pt x="143" y="133"/>
                        <a:pt x="145" y="133"/>
                      </a:cubicBezTo>
                      <a:cubicBezTo>
                        <a:pt x="144" y="135"/>
                        <a:pt x="143" y="136"/>
                        <a:pt x="144" y="139"/>
                      </a:cubicBezTo>
                      <a:cubicBezTo>
                        <a:pt x="147" y="142"/>
                        <a:pt x="152" y="139"/>
                        <a:pt x="154" y="136"/>
                      </a:cubicBezTo>
                      <a:close/>
                      <a:moveTo>
                        <a:pt x="163" y="564"/>
                      </a:moveTo>
                      <a:cubicBezTo>
                        <a:pt x="153" y="560"/>
                        <a:pt x="135" y="562"/>
                        <a:pt x="143" y="575"/>
                      </a:cubicBezTo>
                      <a:cubicBezTo>
                        <a:pt x="144" y="573"/>
                        <a:pt x="147" y="571"/>
                        <a:pt x="152" y="572"/>
                      </a:cubicBezTo>
                      <a:cubicBezTo>
                        <a:pt x="153" y="573"/>
                        <a:pt x="154" y="574"/>
                        <a:pt x="154" y="576"/>
                      </a:cubicBezTo>
                      <a:cubicBezTo>
                        <a:pt x="152" y="576"/>
                        <a:pt x="152" y="574"/>
                        <a:pt x="149" y="574"/>
                      </a:cubicBezTo>
                      <a:cubicBezTo>
                        <a:pt x="141" y="574"/>
                        <a:pt x="147" y="585"/>
                        <a:pt x="152" y="586"/>
                      </a:cubicBezTo>
                      <a:cubicBezTo>
                        <a:pt x="163" y="587"/>
                        <a:pt x="160" y="572"/>
                        <a:pt x="163" y="564"/>
                      </a:cubicBezTo>
                      <a:close/>
                      <a:moveTo>
                        <a:pt x="154" y="201"/>
                      </a:moveTo>
                      <a:cubicBezTo>
                        <a:pt x="158" y="200"/>
                        <a:pt x="162" y="192"/>
                        <a:pt x="155" y="190"/>
                      </a:cubicBezTo>
                      <a:cubicBezTo>
                        <a:pt x="152" y="191"/>
                        <a:pt x="153" y="194"/>
                        <a:pt x="151" y="195"/>
                      </a:cubicBezTo>
                      <a:cubicBezTo>
                        <a:pt x="144" y="193"/>
                        <a:pt x="154" y="184"/>
                        <a:pt x="150" y="180"/>
                      </a:cubicBezTo>
                      <a:cubicBezTo>
                        <a:pt x="148" y="179"/>
                        <a:pt x="147" y="182"/>
                        <a:pt x="145" y="183"/>
                      </a:cubicBezTo>
                      <a:cubicBezTo>
                        <a:pt x="146" y="192"/>
                        <a:pt x="134" y="200"/>
                        <a:pt x="130" y="192"/>
                      </a:cubicBezTo>
                      <a:cubicBezTo>
                        <a:pt x="131" y="190"/>
                        <a:pt x="134" y="190"/>
                        <a:pt x="134" y="187"/>
                      </a:cubicBezTo>
                      <a:cubicBezTo>
                        <a:pt x="134" y="185"/>
                        <a:pt x="131" y="184"/>
                        <a:pt x="130" y="184"/>
                      </a:cubicBezTo>
                      <a:cubicBezTo>
                        <a:pt x="127" y="184"/>
                        <a:pt x="123" y="188"/>
                        <a:pt x="123" y="191"/>
                      </a:cubicBezTo>
                      <a:cubicBezTo>
                        <a:pt x="123" y="195"/>
                        <a:pt x="125" y="197"/>
                        <a:pt x="126" y="200"/>
                      </a:cubicBezTo>
                      <a:cubicBezTo>
                        <a:pt x="120" y="204"/>
                        <a:pt x="118" y="217"/>
                        <a:pt x="125" y="221"/>
                      </a:cubicBezTo>
                      <a:cubicBezTo>
                        <a:pt x="120" y="224"/>
                        <a:pt x="123" y="233"/>
                        <a:pt x="125" y="238"/>
                      </a:cubicBezTo>
                      <a:cubicBezTo>
                        <a:pt x="129" y="235"/>
                        <a:pt x="127" y="225"/>
                        <a:pt x="131" y="223"/>
                      </a:cubicBezTo>
                      <a:cubicBezTo>
                        <a:pt x="141" y="225"/>
                        <a:pt x="147" y="206"/>
                        <a:pt x="134" y="209"/>
                      </a:cubicBezTo>
                      <a:cubicBezTo>
                        <a:pt x="132" y="211"/>
                        <a:pt x="133" y="213"/>
                        <a:pt x="133" y="216"/>
                      </a:cubicBezTo>
                      <a:cubicBezTo>
                        <a:pt x="130" y="218"/>
                        <a:pt x="126" y="216"/>
                        <a:pt x="126" y="211"/>
                      </a:cubicBezTo>
                      <a:cubicBezTo>
                        <a:pt x="125" y="208"/>
                        <a:pt x="130" y="203"/>
                        <a:pt x="137" y="200"/>
                      </a:cubicBezTo>
                      <a:cubicBezTo>
                        <a:pt x="138" y="200"/>
                        <a:pt x="141" y="199"/>
                        <a:pt x="143" y="199"/>
                      </a:cubicBezTo>
                      <a:cubicBezTo>
                        <a:pt x="147" y="199"/>
                        <a:pt x="149" y="203"/>
                        <a:pt x="154" y="201"/>
                      </a:cubicBezTo>
                      <a:close/>
                      <a:moveTo>
                        <a:pt x="157" y="606"/>
                      </a:moveTo>
                      <a:cubicBezTo>
                        <a:pt x="160" y="600"/>
                        <a:pt x="159" y="592"/>
                        <a:pt x="153" y="590"/>
                      </a:cubicBezTo>
                      <a:cubicBezTo>
                        <a:pt x="152" y="592"/>
                        <a:pt x="151" y="595"/>
                        <a:pt x="149" y="597"/>
                      </a:cubicBezTo>
                      <a:cubicBezTo>
                        <a:pt x="153" y="601"/>
                        <a:pt x="151" y="608"/>
                        <a:pt x="145" y="608"/>
                      </a:cubicBezTo>
                      <a:cubicBezTo>
                        <a:pt x="144" y="607"/>
                        <a:pt x="143" y="606"/>
                        <a:pt x="144" y="605"/>
                      </a:cubicBezTo>
                      <a:cubicBezTo>
                        <a:pt x="145" y="605"/>
                        <a:pt x="146" y="606"/>
                        <a:pt x="147" y="606"/>
                      </a:cubicBezTo>
                      <a:cubicBezTo>
                        <a:pt x="148" y="604"/>
                        <a:pt x="149" y="604"/>
                        <a:pt x="149" y="601"/>
                      </a:cubicBezTo>
                      <a:cubicBezTo>
                        <a:pt x="146" y="599"/>
                        <a:pt x="141" y="602"/>
                        <a:pt x="136" y="602"/>
                      </a:cubicBezTo>
                      <a:cubicBezTo>
                        <a:pt x="134" y="606"/>
                        <a:pt x="139" y="609"/>
                        <a:pt x="141" y="612"/>
                      </a:cubicBezTo>
                      <a:cubicBezTo>
                        <a:pt x="142" y="616"/>
                        <a:pt x="141" y="621"/>
                        <a:pt x="145" y="622"/>
                      </a:cubicBezTo>
                      <a:cubicBezTo>
                        <a:pt x="147" y="617"/>
                        <a:pt x="155" y="612"/>
                        <a:pt x="157" y="606"/>
                      </a:cubicBezTo>
                      <a:close/>
                      <a:moveTo>
                        <a:pt x="161" y="560"/>
                      </a:moveTo>
                      <a:cubicBezTo>
                        <a:pt x="166" y="556"/>
                        <a:pt x="159" y="547"/>
                        <a:pt x="162" y="541"/>
                      </a:cubicBezTo>
                      <a:cubicBezTo>
                        <a:pt x="160" y="539"/>
                        <a:pt x="160" y="536"/>
                        <a:pt x="157" y="536"/>
                      </a:cubicBezTo>
                      <a:cubicBezTo>
                        <a:pt x="153" y="547"/>
                        <a:pt x="137" y="549"/>
                        <a:pt x="139" y="565"/>
                      </a:cubicBezTo>
                      <a:cubicBezTo>
                        <a:pt x="142" y="563"/>
                        <a:pt x="145" y="560"/>
                        <a:pt x="149" y="559"/>
                      </a:cubicBezTo>
                      <a:cubicBezTo>
                        <a:pt x="148" y="555"/>
                        <a:pt x="152" y="550"/>
                        <a:pt x="156" y="554"/>
                      </a:cubicBezTo>
                      <a:cubicBezTo>
                        <a:pt x="155" y="555"/>
                        <a:pt x="152" y="555"/>
                        <a:pt x="152" y="556"/>
                      </a:cubicBezTo>
                      <a:cubicBezTo>
                        <a:pt x="152" y="562"/>
                        <a:pt x="160" y="560"/>
                        <a:pt x="161" y="560"/>
                      </a:cubicBezTo>
                      <a:close/>
                      <a:moveTo>
                        <a:pt x="162" y="619"/>
                      </a:moveTo>
                      <a:cubicBezTo>
                        <a:pt x="163" y="618"/>
                        <a:pt x="163" y="615"/>
                        <a:pt x="164" y="613"/>
                      </a:cubicBezTo>
                      <a:cubicBezTo>
                        <a:pt x="156" y="604"/>
                        <a:pt x="151" y="619"/>
                        <a:pt x="162" y="619"/>
                      </a:cubicBezTo>
                      <a:close/>
                      <a:moveTo>
                        <a:pt x="164" y="129"/>
                      </a:moveTo>
                      <a:cubicBezTo>
                        <a:pt x="167" y="116"/>
                        <a:pt x="158" y="113"/>
                        <a:pt x="156" y="105"/>
                      </a:cubicBezTo>
                      <a:cubicBezTo>
                        <a:pt x="155" y="103"/>
                        <a:pt x="156" y="102"/>
                        <a:pt x="154" y="100"/>
                      </a:cubicBezTo>
                      <a:cubicBezTo>
                        <a:pt x="150" y="103"/>
                        <a:pt x="147" y="106"/>
                        <a:pt x="148" y="112"/>
                      </a:cubicBezTo>
                      <a:cubicBezTo>
                        <a:pt x="144" y="114"/>
                        <a:pt x="140" y="117"/>
                        <a:pt x="141" y="123"/>
                      </a:cubicBezTo>
                      <a:cubicBezTo>
                        <a:pt x="145" y="124"/>
                        <a:pt x="149" y="125"/>
                        <a:pt x="152" y="126"/>
                      </a:cubicBezTo>
                      <a:cubicBezTo>
                        <a:pt x="156" y="122"/>
                        <a:pt x="151" y="119"/>
                        <a:pt x="148" y="117"/>
                      </a:cubicBezTo>
                      <a:cubicBezTo>
                        <a:pt x="161" y="115"/>
                        <a:pt x="151" y="131"/>
                        <a:pt x="159" y="134"/>
                      </a:cubicBezTo>
                      <a:cubicBezTo>
                        <a:pt x="161" y="133"/>
                        <a:pt x="162" y="131"/>
                        <a:pt x="164" y="129"/>
                      </a:cubicBezTo>
                      <a:close/>
                      <a:moveTo>
                        <a:pt x="165" y="157"/>
                      </a:moveTo>
                      <a:cubicBezTo>
                        <a:pt x="170" y="149"/>
                        <a:pt x="166" y="135"/>
                        <a:pt x="155" y="139"/>
                      </a:cubicBezTo>
                      <a:cubicBezTo>
                        <a:pt x="156" y="141"/>
                        <a:pt x="159" y="142"/>
                        <a:pt x="160" y="145"/>
                      </a:cubicBezTo>
                      <a:cubicBezTo>
                        <a:pt x="160" y="148"/>
                        <a:pt x="159" y="151"/>
                        <a:pt x="156" y="151"/>
                      </a:cubicBezTo>
                      <a:cubicBezTo>
                        <a:pt x="162" y="142"/>
                        <a:pt x="148" y="140"/>
                        <a:pt x="146" y="147"/>
                      </a:cubicBezTo>
                      <a:cubicBezTo>
                        <a:pt x="146" y="156"/>
                        <a:pt x="156" y="160"/>
                        <a:pt x="165" y="157"/>
                      </a:cubicBezTo>
                      <a:close/>
                      <a:moveTo>
                        <a:pt x="164" y="184"/>
                      </a:moveTo>
                      <a:cubicBezTo>
                        <a:pt x="168" y="183"/>
                        <a:pt x="165" y="168"/>
                        <a:pt x="167" y="164"/>
                      </a:cubicBezTo>
                      <a:cubicBezTo>
                        <a:pt x="166" y="160"/>
                        <a:pt x="157" y="159"/>
                        <a:pt x="159" y="166"/>
                      </a:cubicBezTo>
                      <a:cubicBezTo>
                        <a:pt x="161" y="167"/>
                        <a:pt x="162" y="166"/>
                        <a:pt x="164" y="167"/>
                      </a:cubicBezTo>
                      <a:cubicBezTo>
                        <a:pt x="160" y="171"/>
                        <a:pt x="154" y="166"/>
                        <a:pt x="156" y="160"/>
                      </a:cubicBezTo>
                      <a:cubicBezTo>
                        <a:pt x="151" y="159"/>
                        <a:pt x="147" y="157"/>
                        <a:pt x="144" y="153"/>
                      </a:cubicBezTo>
                      <a:cubicBezTo>
                        <a:pt x="142" y="159"/>
                        <a:pt x="144" y="168"/>
                        <a:pt x="148" y="172"/>
                      </a:cubicBezTo>
                      <a:cubicBezTo>
                        <a:pt x="150" y="175"/>
                        <a:pt x="161" y="184"/>
                        <a:pt x="164" y="184"/>
                      </a:cubicBezTo>
                      <a:close/>
                      <a:moveTo>
                        <a:pt x="168" y="633"/>
                      </a:moveTo>
                      <a:cubicBezTo>
                        <a:pt x="169" y="626"/>
                        <a:pt x="163" y="626"/>
                        <a:pt x="160" y="629"/>
                      </a:cubicBezTo>
                      <a:cubicBezTo>
                        <a:pt x="154" y="629"/>
                        <a:pt x="157" y="616"/>
                        <a:pt x="152" y="616"/>
                      </a:cubicBezTo>
                      <a:cubicBezTo>
                        <a:pt x="150" y="616"/>
                        <a:pt x="149" y="621"/>
                        <a:pt x="150" y="624"/>
                      </a:cubicBezTo>
                      <a:cubicBezTo>
                        <a:pt x="152" y="631"/>
                        <a:pt x="161" y="639"/>
                        <a:pt x="168" y="633"/>
                      </a:cubicBezTo>
                      <a:close/>
                      <a:moveTo>
                        <a:pt x="172" y="112"/>
                      </a:moveTo>
                      <a:cubicBezTo>
                        <a:pt x="172" y="109"/>
                        <a:pt x="171" y="107"/>
                        <a:pt x="171" y="104"/>
                      </a:cubicBezTo>
                      <a:cubicBezTo>
                        <a:pt x="167" y="106"/>
                        <a:pt x="164" y="108"/>
                        <a:pt x="162" y="111"/>
                      </a:cubicBezTo>
                      <a:cubicBezTo>
                        <a:pt x="163" y="113"/>
                        <a:pt x="164" y="115"/>
                        <a:pt x="166" y="116"/>
                      </a:cubicBezTo>
                      <a:cubicBezTo>
                        <a:pt x="168" y="114"/>
                        <a:pt x="170" y="113"/>
                        <a:pt x="172" y="112"/>
                      </a:cubicBezTo>
                      <a:close/>
                      <a:moveTo>
                        <a:pt x="166" y="99"/>
                      </a:moveTo>
                      <a:cubicBezTo>
                        <a:pt x="171" y="99"/>
                        <a:pt x="173" y="98"/>
                        <a:pt x="172" y="95"/>
                      </a:cubicBezTo>
                      <a:cubicBezTo>
                        <a:pt x="172" y="87"/>
                        <a:pt x="158" y="93"/>
                        <a:pt x="157" y="99"/>
                      </a:cubicBezTo>
                      <a:cubicBezTo>
                        <a:pt x="157" y="102"/>
                        <a:pt x="157" y="108"/>
                        <a:pt x="160" y="108"/>
                      </a:cubicBezTo>
                      <a:cubicBezTo>
                        <a:pt x="166" y="109"/>
                        <a:pt x="162" y="101"/>
                        <a:pt x="166" y="99"/>
                      </a:cubicBezTo>
                      <a:close/>
                      <a:moveTo>
                        <a:pt x="175" y="562"/>
                      </a:moveTo>
                      <a:cubicBezTo>
                        <a:pt x="176" y="559"/>
                        <a:pt x="174" y="557"/>
                        <a:pt x="174" y="554"/>
                      </a:cubicBezTo>
                      <a:cubicBezTo>
                        <a:pt x="171" y="553"/>
                        <a:pt x="170" y="551"/>
                        <a:pt x="166" y="550"/>
                      </a:cubicBezTo>
                      <a:cubicBezTo>
                        <a:pt x="164" y="553"/>
                        <a:pt x="166" y="556"/>
                        <a:pt x="165" y="561"/>
                      </a:cubicBezTo>
                      <a:cubicBezTo>
                        <a:pt x="167" y="563"/>
                        <a:pt x="171" y="561"/>
                        <a:pt x="175" y="562"/>
                      </a:cubicBezTo>
                      <a:close/>
                      <a:moveTo>
                        <a:pt x="180" y="594"/>
                      </a:moveTo>
                      <a:cubicBezTo>
                        <a:pt x="182" y="594"/>
                        <a:pt x="184" y="593"/>
                        <a:pt x="185" y="592"/>
                      </a:cubicBezTo>
                      <a:cubicBezTo>
                        <a:pt x="183" y="589"/>
                        <a:pt x="179" y="579"/>
                        <a:pt x="175" y="586"/>
                      </a:cubicBezTo>
                      <a:cubicBezTo>
                        <a:pt x="177" y="589"/>
                        <a:pt x="179" y="591"/>
                        <a:pt x="180" y="594"/>
                      </a:cubicBezTo>
                      <a:close/>
                      <a:moveTo>
                        <a:pt x="184" y="610"/>
                      </a:moveTo>
                      <a:cubicBezTo>
                        <a:pt x="184" y="607"/>
                        <a:pt x="181" y="606"/>
                        <a:pt x="179" y="603"/>
                      </a:cubicBezTo>
                      <a:cubicBezTo>
                        <a:pt x="176" y="596"/>
                        <a:pt x="178" y="588"/>
                        <a:pt x="171" y="588"/>
                      </a:cubicBezTo>
                      <a:cubicBezTo>
                        <a:pt x="169" y="588"/>
                        <a:pt x="168" y="590"/>
                        <a:pt x="166" y="591"/>
                      </a:cubicBezTo>
                      <a:cubicBezTo>
                        <a:pt x="165" y="590"/>
                        <a:pt x="161" y="590"/>
                        <a:pt x="159" y="591"/>
                      </a:cubicBezTo>
                      <a:cubicBezTo>
                        <a:pt x="159" y="592"/>
                        <a:pt x="159" y="593"/>
                        <a:pt x="160" y="594"/>
                      </a:cubicBezTo>
                      <a:cubicBezTo>
                        <a:pt x="163" y="594"/>
                        <a:pt x="164" y="592"/>
                        <a:pt x="167" y="593"/>
                      </a:cubicBezTo>
                      <a:cubicBezTo>
                        <a:pt x="169" y="594"/>
                        <a:pt x="171" y="596"/>
                        <a:pt x="170" y="600"/>
                      </a:cubicBezTo>
                      <a:cubicBezTo>
                        <a:pt x="169" y="601"/>
                        <a:pt x="166" y="603"/>
                        <a:pt x="165" y="602"/>
                      </a:cubicBezTo>
                      <a:cubicBezTo>
                        <a:pt x="165" y="600"/>
                        <a:pt x="168" y="600"/>
                        <a:pt x="168" y="599"/>
                      </a:cubicBezTo>
                      <a:cubicBezTo>
                        <a:pt x="165" y="590"/>
                        <a:pt x="158" y="600"/>
                        <a:pt x="160" y="607"/>
                      </a:cubicBezTo>
                      <a:cubicBezTo>
                        <a:pt x="160" y="610"/>
                        <a:pt x="165" y="612"/>
                        <a:pt x="169" y="610"/>
                      </a:cubicBezTo>
                      <a:cubicBezTo>
                        <a:pt x="172" y="614"/>
                        <a:pt x="182" y="615"/>
                        <a:pt x="184" y="610"/>
                      </a:cubicBezTo>
                      <a:close/>
                      <a:moveTo>
                        <a:pt x="169" y="173"/>
                      </a:moveTo>
                      <a:cubicBezTo>
                        <a:pt x="176" y="175"/>
                        <a:pt x="184" y="169"/>
                        <a:pt x="183" y="163"/>
                      </a:cubicBezTo>
                      <a:cubicBezTo>
                        <a:pt x="181" y="157"/>
                        <a:pt x="173" y="162"/>
                        <a:pt x="168" y="159"/>
                      </a:cubicBezTo>
                      <a:cubicBezTo>
                        <a:pt x="169" y="164"/>
                        <a:pt x="169" y="168"/>
                        <a:pt x="169" y="173"/>
                      </a:cubicBezTo>
                      <a:close/>
                      <a:moveTo>
                        <a:pt x="177" y="133"/>
                      </a:moveTo>
                      <a:cubicBezTo>
                        <a:pt x="185" y="132"/>
                        <a:pt x="185" y="119"/>
                        <a:pt x="193" y="117"/>
                      </a:cubicBezTo>
                      <a:cubicBezTo>
                        <a:pt x="192" y="110"/>
                        <a:pt x="179" y="111"/>
                        <a:pt x="176" y="115"/>
                      </a:cubicBezTo>
                      <a:cubicBezTo>
                        <a:pt x="172" y="114"/>
                        <a:pt x="169" y="115"/>
                        <a:pt x="167" y="118"/>
                      </a:cubicBezTo>
                      <a:cubicBezTo>
                        <a:pt x="167" y="123"/>
                        <a:pt x="168" y="126"/>
                        <a:pt x="172" y="126"/>
                      </a:cubicBezTo>
                      <a:cubicBezTo>
                        <a:pt x="174" y="125"/>
                        <a:pt x="173" y="122"/>
                        <a:pt x="175" y="121"/>
                      </a:cubicBezTo>
                      <a:cubicBezTo>
                        <a:pt x="177" y="125"/>
                        <a:pt x="173" y="130"/>
                        <a:pt x="168" y="128"/>
                      </a:cubicBezTo>
                      <a:cubicBezTo>
                        <a:pt x="166" y="129"/>
                        <a:pt x="165" y="130"/>
                        <a:pt x="165" y="133"/>
                      </a:cubicBezTo>
                      <a:cubicBezTo>
                        <a:pt x="169" y="132"/>
                        <a:pt x="173" y="134"/>
                        <a:pt x="177" y="133"/>
                      </a:cubicBezTo>
                      <a:close/>
                      <a:moveTo>
                        <a:pt x="190" y="572"/>
                      </a:moveTo>
                      <a:cubicBezTo>
                        <a:pt x="189" y="567"/>
                        <a:pt x="184" y="567"/>
                        <a:pt x="179" y="566"/>
                      </a:cubicBezTo>
                      <a:cubicBezTo>
                        <a:pt x="174" y="566"/>
                        <a:pt x="170" y="562"/>
                        <a:pt x="166" y="565"/>
                      </a:cubicBezTo>
                      <a:cubicBezTo>
                        <a:pt x="164" y="568"/>
                        <a:pt x="163" y="574"/>
                        <a:pt x="165" y="577"/>
                      </a:cubicBezTo>
                      <a:lnTo>
                        <a:pt x="168" y="577"/>
                      </a:lnTo>
                      <a:cubicBezTo>
                        <a:pt x="171" y="576"/>
                        <a:pt x="169" y="573"/>
                        <a:pt x="170" y="571"/>
                      </a:cubicBezTo>
                      <a:cubicBezTo>
                        <a:pt x="174" y="575"/>
                        <a:pt x="170" y="581"/>
                        <a:pt x="163" y="580"/>
                      </a:cubicBezTo>
                      <a:cubicBezTo>
                        <a:pt x="162" y="582"/>
                        <a:pt x="159" y="584"/>
                        <a:pt x="159" y="587"/>
                      </a:cubicBezTo>
                      <a:cubicBezTo>
                        <a:pt x="174" y="590"/>
                        <a:pt x="179" y="576"/>
                        <a:pt x="190" y="572"/>
                      </a:cubicBezTo>
                      <a:close/>
                      <a:moveTo>
                        <a:pt x="179" y="157"/>
                      </a:moveTo>
                      <a:cubicBezTo>
                        <a:pt x="181" y="161"/>
                        <a:pt x="190" y="164"/>
                        <a:pt x="193" y="158"/>
                      </a:cubicBezTo>
                      <a:cubicBezTo>
                        <a:pt x="185" y="149"/>
                        <a:pt x="182" y="130"/>
                        <a:pt x="164" y="136"/>
                      </a:cubicBezTo>
                      <a:cubicBezTo>
                        <a:pt x="166" y="140"/>
                        <a:pt x="169" y="143"/>
                        <a:pt x="170" y="148"/>
                      </a:cubicBezTo>
                      <a:cubicBezTo>
                        <a:pt x="172" y="148"/>
                        <a:pt x="174" y="147"/>
                        <a:pt x="176" y="148"/>
                      </a:cubicBezTo>
                      <a:cubicBezTo>
                        <a:pt x="177" y="148"/>
                        <a:pt x="179" y="150"/>
                        <a:pt x="178" y="152"/>
                      </a:cubicBezTo>
                      <a:cubicBezTo>
                        <a:pt x="167" y="143"/>
                        <a:pt x="169" y="165"/>
                        <a:pt x="179" y="157"/>
                      </a:cubicBezTo>
                      <a:close/>
                      <a:moveTo>
                        <a:pt x="186" y="140"/>
                      </a:moveTo>
                      <a:cubicBezTo>
                        <a:pt x="190" y="139"/>
                        <a:pt x="191" y="134"/>
                        <a:pt x="193" y="130"/>
                      </a:cubicBezTo>
                      <a:cubicBezTo>
                        <a:pt x="187" y="127"/>
                        <a:pt x="183" y="132"/>
                        <a:pt x="180" y="135"/>
                      </a:cubicBezTo>
                      <a:cubicBezTo>
                        <a:pt x="182" y="137"/>
                        <a:pt x="183" y="139"/>
                        <a:pt x="186" y="140"/>
                      </a:cubicBezTo>
                      <a:close/>
                      <a:moveTo>
                        <a:pt x="186" y="628"/>
                      </a:moveTo>
                      <a:cubicBezTo>
                        <a:pt x="187" y="630"/>
                        <a:pt x="195" y="630"/>
                        <a:pt x="197" y="628"/>
                      </a:cubicBezTo>
                      <a:cubicBezTo>
                        <a:pt x="195" y="625"/>
                        <a:pt x="187" y="624"/>
                        <a:pt x="186" y="628"/>
                      </a:cubicBezTo>
                      <a:close/>
                      <a:moveTo>
                        <a:pt x="198" y="656"/>
                      </a:moveTo>
                      <a:cubicBezTo>
                        <a:pt x="202" y="654"/>
                        <a:pt x="207" y="648"/>
                        <a:pt x="204" y="644"/>
                      </a:cubicBezTo>
                      <a:cubicBezTo>
                        <a:pt x="201" y="648"/>
                        <a:pt x="200" y="653"/>
                        <a:pt x="195" y="654"/>
                      </a:cubicBezTo>
                      <a:cubicBezTo>
                        <a:pt x="185" y="657"/>
                        <a:pt x="176" y="649"/>
                        <a:pt x="169" y="644"/>
                      </a:cubicBezTo>
                      <a:cubicBezTo>
                        <a:pt x="158" y="635"/>
                        <a:pt x="148" y="628"/>
                        <a:pt x="138" y="619"/>
                      </a:cubicBezTo>
                      <a:cubicBezTo>
                        <a:pt x="134" y="615"/>
                        <a:pt x="129" y="610"/>
                        <a:pt x="124" y="605"/>
                      </a:cubicBezTo>
                      <a:cubicBezTo>
                        <a:pt x="110" y="591"/>
                        <a:pt x="98" y="576"/>
                        <a:pt x="86" y="560"/>
                      </a:cubicBezTo>
                      <a:cubicBezTo>
                        <a:pt x="80" y="550"/>
                        <a:pt x="70" y="543"/>
                        <a:pt x="71" y="528"/>
                      </a:cubicBezTo>
                      <a:cubicBezTo>
                        <a:pt x="73" y="526"/>
                        <a:pt x="73" y="523"/>
                        <a:pt x="76" y="520"/>
                      </a:cubicBezTo>
                      <a:cubicBezTo>
                        <a:pt x="77" y="519"/>
                        <a:pt x="83" y="518"/>
                        <a:pt x="81" y="515"/>
                      </a:cubicBezTo>
                      <a:lnTo>
                        <a:pt x="80" y="515"/>
                      </a:lnTo>
                      <a:cubicBezTo>
                        <a:pt x="73" y="516"/>
                        <a:pt x="68" y="526"/>
                        <a:pt x="69" y="535"/>
                      </a:cubicBezTo>
                      <a:cubicBezTo>
                        <a:pt x="69" y="541"/>
                        <a:pt x="74" y="549"/>
                        <a:pt x="78" y="554"/>
                      </a:cubicBezTo>
                      <a:cubicBezTo>
                        <a:pt x="101" y="588"/>
                        <a:pt x="130" y="619"/>
                        <a:pt x="162" y="643"/>
                      </a:cubicBezTo>
                      <a:cubicBezTo>
                        <a:pt x="167" y="647"/>
                        <a:pt x="174" y="652"/>
                        <a:pt x="179" y="654"/>
                      </a:cubicBezTo>
                      <a:cubicBezTo>
                        <a:pt x="185" y="657"/>
                        <a:pt x="194" y="657"/>
                        <a:pt x="198" y="656"/>
                      </a:cubicBezTo>
                      <a:close/>
                      <a:moveTo>
                        <a:pt x="200" y="626"/>
                      </a:moveTo>
                      <a:cubicBezTo>
                        <a:pt x="203" y="625"/>
                        <a:pt x="206" y="625"/>
                        <a:pt x="209" y="622"/>
                      </a:cubicBezTo>
                      <a:cubicBezTo>
                        <a:pt x="199" y="609"/>
                        <a:pt x="172" y="614"/>
                        <a:pt x="173" y="631"/>
                      </a:cubicBezTo>
                      <a:cubicBezTo>
                        <a:pt x="173" y="633"/>
                        <a:pt x="174" y="637"/>
                        <a:pt x="177" y="639"/>
                      </a:cubicBezTo>
                      <a:cubicBezTo>
                        <a:pt x="181" y="642"/>
                        <a:pt x="187" y="640"/>
                        <a:pt x="187" y="636"/>
                      </a:cubicBezTo>
                      <a:cubicBezTo>
                        <a:pt x="188" y="630"/>
                        <a:pt x="184" y="630"/>
                        <a:pt x="181" y="628"/>
                      </a:cubicBezTo>
                      <a:cubicBezTo>
                        <a:pt x="183" y="622"/>
                        <a:pt x="195" y="624"/>
                        <a:pt x="200" y="626"/>
                      </a:cubicBezTo>
                      <a:close/>
                      <a:moveTo>
                        <a:pt x="208" y="96"/>
                      </a:moveTo>
                      <a:cubicBezTo>
                        <a:pt x="206" y="93"/>
                        <a:pt x="203" y="96"/>
                        <a:pt x="201" y="96"/>
                      </a:cubicBezTo>
                      <a:cubicBezTo>
                        <a:pt x="198" y="97"/>
                        <a:pt x="195" y="94"/>
                        <a:pt x="193" y="96"/>
                      </a:cubicBezTo>
                      <a:cubicBezTo>
                        <a:pt x="194" y="103"/>
                        <a:pt x="206" y="100"/>
                        <a:pt x="208" y="96"/>
                      </a:cubicBezTo>
                      <a:close/>
                      <a:moveTo>
                        <a:pt x="201" y="70"/>
                      </a:moveTo>
                      <a:cubicBezTo>
                        <a:pt x="207" y="71"/>
                        <a:pt x="209" y="77"/>
                        <a:pt x="214" y="80"/>
                      </a:cubicBezTo>
                      <a:cubicBezTo>
                        <a:pt x="212" y="71"/>
                        <a:pt x="205" y="67"/>
                        <a:pt x="196" y="67"/>
                      </a:cubicBezTo>
                      <a:cubicBezTo>
                        <a:pt x="186" y="67"/>
                        <a:pt x="179" y="72"/>
                        <a:pt x="172" y="77"/>
                      </a:cubicBezTo>
                      <a:cubicBezTo>
                        <a:pt x="154" y="89"/>
                        <a:pt x="140" y="102"/>
                        <a:pt x="125" y="115"/>
                      </a:cubicBezTo>
                      <a:cubicBezTo>
                        <a:pt x="110" y="129"/>
                        <a:pt x="98" y="145"/>
                        <a:pt x="86" y="160"/>
                      </a:cubicBezTo>
                      <a:cubicBezTo>
                        <a:pt x="82" y="166"/>
                        <a:pt x="76" y="172"/>
                        <a:pt x="77" y="178"/>
                      </a:cubicBezTo>
                      <a:cubicBezTo>
                        <a:pt x="80" y="178"/>
                        <a:pt x="80" y="174"/>
                        <a:pt x="81" y="172"/>
                      </a:cubicBezTo>
                      <a:cubicBezTo>
                        <a:pt x="84" y="168"/>
                        <a:pt x="88" y="163"/>
                        <a:pt x="92" y="158"/>
                      </a:cubicBezTo>
                      <a:cubicBezTo>
                        <a:pt x="96" y="153"/>
                        <a:pt x="100" y="147"/>
                        <a:pt x="104" y="143"/>
                      </a:cubicBezTo>
                      <a:cubicBezTo>
                        <a:pt x="124" y="119"/>
                        <a:pt x="148" y="98"/>
                        <a:pt x="174" y="81"/>
                      </a:cubicBezTo>
                      <a:cubicBezTo>
                        <a:pt x="181" y="76"/>
                        <a:pt x="188" y="68"/>
                        <a:pt x="201" y="70"/>
                      </a:cubicBezTo>
                      <a:close/>
                      <a:moveTo>
                        <a:pt x="217" y="99"/>
                      </a:moveTo>
                      <a:cubicBezTo>
                        <a:pt x="212" y="95"/>
                        <a:pt x="208" y="99"/>
                        <a:pt x="205" y="101"/>
                      </a:cubicBezTo>
                      <a:cubicBezTo>
                        <a:pt x="199" y="103"/>
                        <a:pt x="192" y="102"/>
                        <a:pt x="190" y="97"/>
                      </a:cubicBezTo>
                      <a:cubicBezTo>
                        <a:pt x="193" y="94"/>
                        <a:pt x="193" y="87"/>
                        <a:pt x="189" y="85"/>
                      </a:cubicBezTo>
                      <a:cubicBezTo>
                        <a:pt x="184" y="84"/>
                        <a:pt x="182" y="87"/>
                        <a:pt x="180" y="89"/>
                      </a:cubicBezTo>
                      <a:cubicBezTo>
                        <a:pt x="178" y="112"/>
                        <a:pt x="210" y="114"/>
                        <a:pt x="217" y="99"/>
                      </a:cubicBezTo>
                      <a:close/>
                      <a:moveTo>
                        <a:pt x="193" y="669"/>
                      </a:moveTo>
                      <a:cubicBezTo>
                        <a:pt x="208" y="668"/>
                        <a:pt x="218" y="656"/>
                        <a:pt x="217" y="640"/>
                      </a:cubicBezTo>
                      <a:cubicBezTo>
                        <a:pt x="213" y="639"/>
                        <a:pt x="210" y="640"/>
                        <a:pt x="208" y="642"/>
                      </a:cubicBezTo>
                      <a:cubicBezTo>
                        <a:pt x="207" y="645"/>
                        <a:pt x="207" y="648"/>
                        <a:pt x="206" y="650"/>
                      </a:cubicBezTo>
                      <a:cubicBezTo>
                        <a:pt x="201" y="664"/>
                        <a:pt x="178" y="658"/>
                        <a:pt x="170" y="651"/>
                      </a:cubicBezTo>
                      <a:cubicBezTo>
                        <a:pt x="161" y="643"/>
                        <a:pt x="151" y="637"/>
                        <a:pt x="141" y="629"/>
                      </a:cubicBezTo>
                      <a:cubicBezTo>
                        <a:pt x="122" y="613"/>
                        <a:pt x="106" y="595"/>
                        <a:pt x="91" y="575"/>
                      </a:cubicBezTo>
                      <a:cubicBezTo>
                        <a:pt x="84" y="565"/>
                        <a:pt x="74" y="555"/>
                        <a:pt x="69" y="545"/>
                      </a:cubicBezTo>
                      <a:cubicBezTo>
                        <a:pt x="64" y="534"/>
                        <a:pt x="68" y="517"/>
                        <a:pt x="77" y="513"/>
                      </a:cubicBezTo>
                      <a:cubicBezTo>
                        <a:pt x="80" y="512"/>
                        <a:pt x="84" y="513"/>
                        <a:pt x="85" y="511"/>
                      </a:cubicBezTo>
                      <a:cubicBezTo>
                        <a:pt x="86" y="509"/>
                        <a:pt x="86" y="506"/>
                        <a:pt x="85" y="505"/>
                      </a:cubicBezTo>
                      <a:cubicBezTo>
                        <a:pt x="71" y="501"/>
                        <a:pt x="59" y="516"/>
                        <a:pt x="58" y="531"/>
                      </a:cubicBezTo>
                      <a:cubicBezTo>
                        <a:pt x="57" y="540"/>
                        <a:pt x="62" y="549"/>
                        <a:pt x="66" y="556"/>
                      </a:cubicBezTo>
                      <a:cubicBezTo>
                        <a:pt x="79" y="577"/>
                        <a:pt x="94" y="594"/>
                        <a:pt x="110" y="611"/>
                      </a:cubicBezTo>
                      <a:cubicBezTo>
                        <a:pt x="122" y="623"/>
                        <a:pt x="133" y="632"/>
                        <a:pt x="145" y="642"/>
                      </a:cubicBezTo>
                      <a:cubicBezTo>
                        <a:pt x="150" y="647"/>
                        <a:pt x="157" y="652"/>
                        <a:pt x="164" y="656"/>
                      </a:cubicBezTo>
                      <a:cubicBezTo>
                        <a:pt x="172" y="662"/>
                        <a:pt x="181" y="669"/>
                        <a:pt x="193" y="669"/>
                      </a:cubicBezTo>
                      <a:close/>
                      <a:moveTo>
                        <a:pt x="221" y="670"/>
                      </a:moveTo>
                      <a:cubicBezTo>
                        <a:pt x="218" y="669"/>
                        <a:pt x="214" y="672"/>
                        <a:pt x="209" y="671"/>
                      </a:cubicBezTo>
                      <a:cubicBezTo>
                        <a:pt x="206" y="671"/>
                        <a:pt x="205" y="669"/>
                        <a:pt x="203" y="668"/>
                      </a:cubicBezTo>
                      <a:cubicBezTo>
                        <a:pt x="202" y="676"/>
                        <a:pt x="219" y="677"/>
                        <a:pt x="221" y="670"/>
                      </a:cubicBezTo>
                      <a:close/>
                      <a:moveTo>
                        <a:pt x="224" y="82"/>
                      </a:moveTo>
                      <a:cubicBezTo>
                        <a:pt x="225" y="72"/>
                        <a:pt x="218" y="62"/>
                        <a:pt x="210" y="59"/>
                      </a:cubicBezTo>
                      <a:cubicBezTo>
                        <a:pt x="202" y="55"/>
                        <a:pt x="191" y="57"/>
                        <a:pt x="182" y="60"/>
                      </a:cubicBezTo>
                      <a:cubicBezTo>
                        <a:pt x="175" y="62"/>
                        <a:pt x="169" y="67"/>
                        <a:pt x="163" y="71"/>
                      </a:cubicBezTo>
                      <a:cubicBezTo>
                        <a:pt x="138" y="88"/>
                        <a:pt x="117" y="107"/>
                        <a:pt x="98" y="129"/>
                      </a:cubicBezTo>
                      <a:cubicBezTo>
                        <a:pt x="93" y="134"/>
                        <a:pt x="88" y="140"/>
                        <a:pt x="84" y="145"/>
                      </a:cubicBezTo>
                      <a:cubicBezTo>
                        <a:pt x="75" y="156"/>
                        <a:pt x="64" y="171"/>
                        <a:pt x="63" y="186"/>
                      </a:cubicBezTo>
                      <a:cubicBezTo>
                        <a:pt x="62" y="198"/>
                        <a:pt x="69" y="205"/>
                        <a:pt x="74" y="211"/>
                      </a:cubicBezTo>
                      <a:cubicBezTo>
                        <a:pt x="78" y="213"/>
                        <a:pt x="88" y="215"/>
                        <a:pt x="92" y="212"/>
                      </a:cubicBezTo>
                      <a:cubicBezTo>
                        <a:pt x="91" y="209"/>
                        <a:pt x="91" y="208"/>
                        <a:pt x="91" y="206"/>
                      </a:cubicBezTo>
                      <a:cubicBezTo>
                        <a:pt x="82" y="206"/>
                        <a:pt x="74" y="200"/>
                        <a:pt x="73" y="192"/>
                      </a:cubicBezTo>
                      <a:cubicBezTo>
                        <a:pt x="70" y="180"/>
                        <a:pt x="78" y="169"/>
                        <a:pt x="82" y="162"/>
                      </a:cubicBezTo>
                      <a:cubicBezTo>
                        <a:pt x="88" y="154"/>
                        <a:pt x="94" y="147"/>
                        <a:pt x="100" y="140"/>
                      </a:cubicBezTo>
                      <a:cubicBezTo>
                        <a:pt x="115" y="122"/>
                        <a:pt x="136" y="101"/>
                        <a:pt x="154" y="88"/>
                      </a:cubicBezTo>
                      <a:cubicBezTo>
                        <a:pt x="164" y="81"/>
                        <a:pt x="175" y="71"/>
                        <a:pt x="186" y="67"/>
                      </a:cubicBezTo>
                      <a:cubicBezTo>
                        <a:pt x="188" y="66"/>
                        <a:pt x="192" y="65"/>
                        <a:pt x="194" y="65"/>
                      </a:cubicBezTo>
                      <a:cubicBezTo>
                        <a:pt x="209" y="64"/>
                        <a:pt x="215" y="73"/>
                        <a:pt x="217" y="83"/>
                      </a:cubicBezTo>
                      <a:cubicBezTo>
                        <a:pt x="220" y="83"/>
                        <a:pt x="223" y="83"/>
                        <a:pt x="224" y="82"/>
                      </a:cubicBezTo>
                      <a:close/>
                      <a:moveTo>
                        <a:pt x="224" y="54"/>
                      </a:moveTo>
                      <a:cubicBezTo>
                        <a:pt x="226" y="55"/>
                        <a:pt x="227" y="59"/>
                        <a:pt x="231" y="57"/>
                      </a:cubicBezTo>
                      <a:cubicBezTo>
                        <a:pt x="230" y="48"/>
                        <a:pt x="213" y="50"/>
                        <a:pt x="211" y="57"/>
                      </a:cubicBezTo>
                      <a:cubicBezTo>
                        <a:pt x="216" y="58"/>
                        <a:pt x="219" y="53"/>
                        <a:pt x="224" y="54"/>
                      </a:cubicBezTo>
                      <a:close/>
                      <a:moveTo>
                        <a:pt x="221" y="685"/>
                      </a:moveTo>
                      <a:cubicBezTo>
                        <a:pt x="232" y="682"/>
                        <a:pt x="242" y="661"/>
                        <a:pt x="229" y="653"/>
                      </a:cubicBezTo>
                      <a:cubicBezTo>
                        <a:pt x="225" y="651"/>
                        <a:pt x="218" y="652"/>
                        <a:pt x="217" y="656"/>
                      </a:cubicBezTo>
                      <a:cubicBezTo>
                        <a:pt x="213" y="663"/>
                        <a:pt x="221" y="666"/>
                        <a:pt x="225" y="669"/>
                      </a:cubicBezTo>
                      <a:cubicBezTo>
                        <a:pt x="222" y="680"/>
                        <a:pt x="203" y="678"/>
                        <a:pt x="199" y="670"/>
                      </a:cubicBezTo>
                      <a:cubicBezTo>
                        <a:pt x="197" y="671"/>
                        <a:pt x="193" y="670"/>
                        <a:pt x="190" y="671"/>
                      </a:cubicBezTo>
                      <a:cubicBezTo>
                        <a:pt x="191" y="674"/>
                        <a:pt x="193" y="677"/>
                        <a:pt x="195" y="679"/>
                      </a:cubicBezTo>
                      <a:cubicBezTo>
                        <a:pt x="201" y="683"/>
                        <a:pt x="211" y="688"/>
                        <a:pt x="221" y="685"/>
                      </a:cubicBezTo>
                      <a:close/>
                      <a:moveTo>
                        <a:pt x="233" y="686"/>
                      </a:moveTo>
                      <a:cubicBezTo>
                        <a:pt x="235" y="680"/>
                        <a:pt x="229" y="678"/>
                        <a:pt x="228" y="684"/>
                      </a:cubicBezTo>
                      <a:cubicBezTo>
                        <a:pt x="229" y="685"/>
                        <a:pt x="230" y="686"/>
                        <a:pt x="233" y="686"/>
                      </a:cubicBezTo>
                      <a:close/>
                      <a:moveTo>
                        <a:pt x="236" y="694"/>
                      </a:moveTo>
                      <a:cubicBezTo>
                        <a:pt x="236" y="690"/>
                        <a:pt x="232" y="690"/>
                        <a:pt x="229" y="688"/>
                      </a:cubicBezTo>
                      <a:cubicBezTo>
                        <a:pt x="225" y="686"/>
                        <a:pt x="224" y="683"/>
                        <a:pt x="221" y="687"/>
                      </a:cubicBezTo>
                      <a:cubicBezTo>
                        <a:pt x="223" y="693"/>
                        <a:pt x="230" y="697"/>
                        <a:pt x="236" y="694"/>
                      </a:cubicBezTo>
                      <a:close/>
                      <a:moveTo>
                        <a:pt x="226" y="608"/>
                      </a:moveTo>
                      <a:cubicBezTo>
                        <a:pt x="231" y="607"/>
                        <a:pt x="236" y="613"/>
                        <a:pt x="240" y="607"/>
                      </a:cubicBezTo>
                      <a:cubicBezTo>
                        <a:pt x="236" y="605"/>
                        <a:pt x="233" y="602"/>
                        <a:pt x="227" y="602"/>
                      </a:cubicBezTo>
                      <a:cubicBezTo>
                        <a:pt x="226" y="599"/>
                        <a:pt x="227" y="596"/>
                        <a:pt x="224" y="593"/>
                      </a:cubicBezTo>
                      <a:cubicBezTo>
                        <a:pt x="218" y="589"/>
                        <a:pt x="211" y="596"/>
                        <a:pt x="216" y="600"/>
                      </a:cubicBezTo>
                      <a:cubicBezTo>
                        <a:pt x="217" y="601"/>
                        <a:pt x="221" y="600"/>
                        <a:pt x="221" y="601"/>
                      </a:cubicBezTo>
                      <a:cubicBezTo>
                        <a:pt x="221" y="606"/>
                        <a:pt x="217" y="606"/>
                        <a:pt x="212" y="606"/>
                      </a:cubicBezTo>
                      <a:cubicBezTo>
                        <a:pt x="206" y="603"/>
                        <a:pt x="207" y="592"/>
                        <a:pt x="202" y="588"/>
                      </a:cubicBezTo>
                      <a:cubicBezTo>
                        <a:pt x="207" y="582"/>
                        <a:pt x="200" y="570"/>
                        <a:pt x="194" y="576"/>
                      </a:cubicBezTo>
                      <a:cubicBezTo>
                        <a:pt x="193" y="580"/>
                        <a:pt x="196" y="580"/>
                        <a:pt x="197" y="583"/>
                      </a:cubicBezTo>
                      <a:cubicBezTo>
                        <a:pt x="195" y="587"/>
                        <a:pt x="188" y="582"/>
                        <a:pt x="184" y="584"/>
                      </a:cubicBezTo>
                      <a:cubicBezTo>
                        <a:pt x="184" y="586"/>
                        <a:pt x="185" y="587"/>
                        <a:pt x="185" y="588"/>
                      </a:cubicBezTo>
                      <a:cubicBezTo>
                        <a:pt x="190" y="590"/>
                        <a:pt x="199" y="590"/>
                        <a:pt x="201" y="594"/>
                      </a:cubicBezTo>
                      <a:cubicBezTo>
                        <a:pt x="203" y="598"/>
                        <a:pt x="202" y="604"/>
                        <a:pt x="196" y="603"/>
                      </a:cubicBezTo>
                      <a:cubicBezTo>
                        <a:pt x="197" y="595"/>
                        <a:pt x="188" y="595"/>
                        <a:pt x="187" y="601"/>
                      </a:cubicBezTo>
                      <a:cubicBezTo>
                        <a:pt x="187" y="606"/>
                        <a:pt x="194" y="610"/>
                        <a:pt x="199" y="609"/>
                      </a:cubicBezTo>
                      <a:cubicBezTo>
                        <a:pt x="201" y="608"/>
                        <a:pt x="202" y="607"/>
                        <a:pt x="203" y="606"/>
                      </a:cubicBezTo>
                      <a:cubicBezTo>
                        <a:pt x="208" y="610"/>
                        <a:pt x="210" y="613"/>
                        <a:pt x="216" y="613"/>
                      </a:cubicBezTo>
                      <a:cubicBezTo>
                        <a:pt x="220" y="613"/>
                        <a:pt x="222" y="608"/>
                        <a:pt x="226" y="608"/>
                      </a:cubicBezTo>
                      <a:close/>
                      <a:moveTo>
                        <a:pt x="231" y="70"/>
                      </a:moveTo>
                      <a:cubicBezTo>
                        <a:pt x="242" y="71"/>
                        <a:pt x="243" y="55"/>
                        <a:pt x="238" y="48"/>
                      </a:cubicBezTo>
                      <a:cubicBezTo>
                        <a:pt x="236" y="45"/>
                        <a:pt x="231" y="41"/>
                        <a:pt x="228" y="40"/>
                      </a:cubicBezTo>
                      <a:cubicBezTo>
                        <a:pt x="216" y="36"/>
                        <a:pt x="203" y="46"/>
                        <a:pt x="201" y="54"/>
                      </a:cubicBezTo>
                      <a:cubicBezTo>
                        <a:pt x="207" y="58"/>
                        <a:pt x="209" y="54"/>
                        <a:pt x="213" y="51"/>
                      </a:cubicBezTo>
                      <a:cubicBezTo>
                        <a:pt x="218" y="49"/>
                        <a:pt x="225" y="47"/>
                        <a:pt x="230" y="51"/>
                      </a:cubicBezTo>
                      <a:cubicBezTo>
                        <a:pt x="232" y="53"/>
                        <a:pt x="233" y="55"/>
                        <a:pt x="234" y="60"/>
                      </a:cubicBezTo>
                      <a:cubicBezTo>
                        <a:pt x="223" y="58"/>
                        <a:pt x="222" y="70"/>
                        <a:pt x="231" y="70"/>
                      </a:cubicBezTo>
                      <a:close/>
                      <a:moveTo>
                        <a:pt x="240" y="46"/>
                      </a:moveTo>
                      <a:cubicBezTo>
                        <a:pt x="241" y="45"/>
                        <a:pt x="240" y="42"/>
                        <a:pt x="240" y="41"/>
                      </a:cubicBezTo>
                      <a:cubicBezTo>
                        <a:pt x="238" y="40"/>
                        <a:pt x="237" y="42"/>
                        <a:pt x="236" y="44"/>
                      </a:cubicBezTo>
                      <a:cubicBezTo>
                        <a:pt x="237" y="45"/>
                        <a:pt x="238" y="46"/>
                        <a:pt x="240" y="46"/>
                      </a:cubicBezTo>
                      <a:close/>
                      <a:moveTo>
                        <a:pt x="234" y="41"/>
                      </a:moveTo>
                      <a:cubicBezTo>
                        <a:pt x="237" y="38"/>
                        <a:pt x="243" y="39"/>
                        <a:pt x="243" y="34"/>
                      </a:cubicBezTo>
                      <a:cubicBezTo>
                        <a:pt x="237" y="31"/>
                        <a:pt x="230" y="34"/>
                        <a:pt x="228" y="39"/>
                      </a:cubicBezTo>
                      <a:cubicBezTo>
                        <a:pt x="230" y="40"/>
                        <a:pt x="231" y="41"/>
                        <a:pt x="234" y="41"/>
                      </a:cubicBezTo>
                      <a:close/>
                      <a:moveTo>
                        <a:pt x="243" y="662"/>
                      </a:moveTo>
                      <a:cubicBezTo>
                        <a:pt x="244" y="660"/>
                        <a:pt x="240" y="657"/>
                        <a:pt x="237" y="659"/>
                      </a:cubicBezTo>
                      <a:cubicBezTo>
                        <a:pt x="236" y="661"/>
                        <a:pt x="237" y="664"/>
                        <a:pt x="238" y="666"/>
                      </a:cubicBezTo>
                      <a:cubicBezTo>
                        <a:pt x="239" y="666"/>
                        <a:pt x="243" y="664"/>
                        <a:pt x="243" y="662"/>
                      </a:cubicBezTo>
                      <a:close/>
                      <a:moveTo>
                        <a:pt x="234" y="123"/>
                      </a:moveTo>
                      <a:cubicBezTo>
                        <a:pt x="237" y="120"/>
                        <a:pt x="247" y="124"/>
                        <a:pt x="249" y="120"/>
                      </a:cubicBezTo>
                      <a:cubicBezTo>
                        <a:pt x="246" y="116"/>
                        <a:pt x="238" y="114"/>
                        <a:pt x="232" y="116"/>
                      </a:cubicBezTo>
                      <a:cubicBezTo>
                        <a:pt x="227" y="109"/>
                        <a:pt x="217" y="112"/>
                        <a:pt x="212" y="117"/>
                      </a:cubicBezTo>
                      <a:cubicBezTo>
                        <a:pt x="206" y="108"/>
                        <a:pt x="192" y="120"/>
                        <a:pt x="202" y="125"/>
                      </a:cubicBezTo>
                      <a:cubicBezTo>
                        <a:pt x="204" y="124"/>
                        <a:pt x="204" y="122"/>
                        <a:pt x="207" y="122"/>
                      </a:cubicBezTo>
                      <a:cubicBezTo>
                        <a:pt x="211" y="125"/>
                        <a:pt x="209" y="133"/>
                        <a:pt x="204" y="134"/>
                      </a:cubicBezTo>
                      <a:cubicBezTo>
                        <a:pt x="200" y="136"/>
                        <a:pt x="197" y="134"/>
                        <a:pt x="194" y="134"/>
                      </a:cubicBezTo>
                      <a:cubicBezTo>
                        <a:pt x="193" y="136"/>
                        <a:pt x="192" y="137"/>
                        <a:pt x="192" y="140"/>
                      </a:cubicBezTo>
                      <a:cubicBezTo>
                        <a:pt x="195" y="143"/>
                        <a:pt x="202" y="138"/>
                        <a:pt x="205" y="141"/>
                      </a:cubicBezTo>
                      <a:cubicBezTo>
                        <a:pt x="204" y="143"/>
                        <a:pt x="201" y="142"/>
                        <a:pt x="201" y="144"/>
                      </a:cubicBezTo>
                      <a:cubicBezTo>
                        <a:pt x="201" y="156"/>
                        <a:pt x="218" y="146"/>
                        <a:pt x="211" y="137"/>
                      </a:cubicBezTo>
                      <a:cubicBezTo>
                        <a:pt x="215" y="133"/>
                        <a:pt x="216" y="117"/>
                        <a:pt x="224" y="118"/>
                      </a:cubicBezTo>
                      <a:cubicBezTo>
                        <a:pt x="227" y="119"/>
                        <a:pt x="228" y="121"/>
                        <a:pt x="228" y="125"/>
                      </a:cubicBezTo>
                      <a:cubicBezTo>
                        <a:pt x="225" y="126"/>
                        <a:pt x="222" y="125"/>
                        <a:pt x="221" y="129"/>
                      </a:cubicBezTo>
                      <a:cubicBezTo>
                        <a:pt x="220" y="137"/>
                        <a:pt x="237" y="133"/>
                        <a:pt x="234" y="123"/>
                      </a:cubicBezTo>
                      <a:close/>
                      <a:moveTo>
                        <a:pt x="249" y="662"/>
                      </a:moveTo>
                      <a:cubicBezTo>
                        <a:pt x="249" y="656"/>
                        <a:pt x="241" y="653"/>
                        <a:pt x="234" y="654"/>
                      </a:cubicBezTo>
                      <a:cubicBezTo>
                        <a:pt x="234" y="657"/>
                        <a:pt x="238" y="656"/>
                        <a:pt x="240" y="656"/>
                      </a:cubicBezTo>
                      <a:cubicBezTo>
                        <a:pt x="244" y="657"/>
                        <a:pt x="245" y="661"/>
                        <a:pt x="249" y="662"/>
                      </a:cubicBezTo>
                      <a:close/>
                      <a:moveTo>
                        <a:pt x="242" y="67"/>
                      </a:moveTo>
                      <a:cubicBezTo>
                        <a:pt x="245" y="70"/>
                        <a:pt x="251" y="67"/>
                        <a:pt x="251" y="63"/>
                      </a:cubicBezTo>
                      <a:cubicBezTo>
                        <a:pt x="249" y="61"/>
                        <a:pt x="247" y="59"/>
                        <a:pt x="244" y="58"/>
                      </a:cubicBezTo>
                      <a:cubicBezTo>
                        <a:pt x="243" y="61"/>
                        <a:pt x="242" y="65"/>
                        <a:pt x="242" y="67"/>
                      </a:cubicBezTo>
                      <a:close/>
                      <a:moveTo>
                        <a:pt x="239" y="69"/>
                      </a:moveTo>
                      <a:cubicBezTo>
                        <a:pt x="241" y="78"/>
                        <a:pt x="257" y="71"/>
                        <a:pt x="255" y="65"/>
                      </a:cubicBezTo>
                      <a:cubicBezTo>
                        <a:pt x="251" y="66"/>
                        <a:pt x="249" y="71"/>
                        <a:pt x="244" y="71"/>
                      </a:cubicBezTo>
                      <a:cubicBezTo>
                        <a:pt x="242" y="71"/>
                        <a:pt x="241" y="68"/>
                        <a:pt x="239" y="69"/>
                      </a:cubicBezTo>
                      <a:close/>
                      <a:moveTo>
                        <a:pt x="256" y="662"/>
                      </a:moveTo>
                      <a:cubicBezTo>
                        <a:pt x="258" y="649"/>
                        <a:pt x="238" y="642"/>
                        <a:pt x="228" y="650"/>
                      </a:cubicBezTo>
                      <a:cubicBezTo>
                        <a:pt x="230" y="655"/>
                        <a:pt x="236" y="651"/>
                        <a:pt x="240" y="651"/>
                      </a:cubicBezTo>
                      <a:cubicBezTo>
                        <a:pt x="245" y="651"/>
                        <a:pt x="247" y="654"/>
                        <a:pt x="251" y="658"/>
                      </a:cubicBezTo>
                      <a:cubicBezTo>
                        <a:pt x="252" y="660"/>
                        <a:pt x="252" y="662"/>
                        <a:pt x="256" y="662"/>
                      </a:cubicBezTo>
                      <a:close/>
                      <a:moveTo>
                        <a:pt x="262" y="691"/>
                      </a:moveTo>
                      <a:cubicBezTo>
                        <a:pt x="261" y="689"/>
                        <a:pt x="258" y="690"/>
                        <a:pt x="255" y="690"/>
                      </a:cubicBezTo>
                      <a:cubicBezTo>
                        <a:pt x="252" y="688"/>
                        <a:pt x="249" y="685"/>
                        <a:pt x="248" y="680"/>
                      </a:cubicBezTo>
                      <a:lnTo>
                        <a:pt x="247" y="680"/>
                      </a:lnTo>
                      <a:cubicBezTo>
                        <a:pt x="247" y="682"/>
                        <a:pt x="247" y="684"/>
                        <a:pt x="247" y="686"/>
                      </a:cubicBezTo>
                      <a:cubicBezTo>
                        <a:pt x="248" y="690"/>
                        <a:pt x="258" y="696"/>
                        <a:pt x="262" y="691"/>
                      </a:cubicBezTo>
                      <a:close/>
                      <a:moveTo>
                        <a:pt x="267" y="702"/>
                      </a:moveTo>
                      <a:cubicBezTo>
                        <a:pt x="266" y="699"/>
                        <a:pt x="265" y="697"/>
                        <a:pt x="262" y="695"/>
                      </a:cubicBezTo>
                      <a:cubicBezTo>
                        <a:pt x="249" y="698"/>
                        <a:pt x="239" y="683"/>
                        <a:pt x="248" y="675"/>
                      </a:cubicBezTo>
                      <a:cubicBezTo>
                        <a:pt x="251" y="676"/>
                        <a:pt x="252" y="680"/>
                        <a:pt x="257" y="679"/>
                      </a:cubicBezTo>
                      <a:cubicBezTo>
                        <a:pt x="261" y="676"/>
                        <a:pt x="261" y="669"/>
                        <a:pt x="258" y="666"/>
                      </a:cubicBezTo>
                      <a:cubicBezTo>
                        <a:pt x="252" y="661"/>
                        <a:pt x="242" y="665"/>
                        <a:pt x="238" y="670"/>
                      </a:cubicBezTo>
                      <a:cubicBezTo>
                        <a:pt x="230" y="681"/>
                        <a:pt x="238" y="695"/>
                        <a:pt x="245" y="700"/>
                      </a:cubicBezTo>
                      <a:cubicBezTo>
                        <a:pt x="250" y="703"/>
                        <a:pt x="259" y="704"/>
                        <a:pt x="267" y="702"/>
                      </a:cubicBezTo>
                      <a:close/>
                      <a:moveTo>
                        <a:pt x="232" y="73"/>
                      </a:moveTo>
                      <a:cubicBezTo>
                        <a:pt x="239" y="88"/>
                        <a:pt x="266" y="81"/>
                        <a:pt x="264" y="62"/>
                      </a:cubicBezTo>
                      <a:cubicBezTo>
                        <a:pt x="262" y="61"/>
                        <a:pt x="260" y="63"/>
                        <a:pt x="258" y="64"/>
                      </a:cubicBezTo>
                      <a:cubicBezTo>
                        <a:pt x="255" y="71"/>
                        <a:pt x="251" y="76"/>
                        <a:pt x="243" y="76"/>
                      </a:cubicBezTo>
                      <a:cubicBezTo>
                        <a:pt x="239" y="75"/>
                        <a:pt x="236" y="70"/>
                        <a:pt x="232" y="73"/>
                      </a:cubicBezTo>
                      <a:close/>
                      <a:moveTo>
                        <a:pt x="268" y="35"/>
                      </a:moveTo>
                      <a:cubicBezTo>
                        <a:pt x="262" y="32"/>
                        <a:pt x="251" y="41"/>
                        <a:pt x="255" y="46"/>
                      </a:cubicBezTo>
                      <a:cubicBezTo>
                        <a:pt x="258" y="46"/>
                        <a:pt x="258" y="44"/>
                        <a:pt x="258" y="42"/>
                      </a:cubicBezTo>
                      <a:cubicBezTo>
                        <a:pt x="260" y="39"/>
                        <a:pt x="265" y="38"/>
                        <a:pt x="268" y="35"/>
                      </a:cubicBezTo>
                      <a:close/>
                      <a:moveTo>
                        <a:pt x="269" y="32"/>
                      </a:moveTo>
                      <a:cubicBezTo>
                        <a:pt x="271" y="30"/>
                        <a:pt x="274" y="29"/>
                        <a:pt x="274" y="25"/>
                      </a:cubicBezTo>
                      <a:cubicBezTo>
                        <a:pt x="261" y="22"/>
                        <a:pt x="246" y="30"/>
                        <a:pt x="243" y="38"/>
                      </a:cubicBezTo>
                      <a:cubicBezTo>
                        <a:pt x="239" y="50"/>
                        <a:pt x="247" y="63"/>
                        <a:pt x="258" y="61"/>
                      </a:cubicBezTo>
                      <a:cubicBezTo>
                        <a:pt x="263" y="60"/>
                        <a:pt x="266" y="53"/>
                        <a:pt x="263" y="50"/>
                      </a:cubicBezTo>
                      <a:cubicBezTo>
                        <a:pt x="260" y="47"/>
                        <a:pt x="257" y="50"/>
                        <a:pt x="253" y="50"/>
                      </a:cubicBezTo>
                      <a:cubicBezTo>
                        <a:pt x="249" y="40"/>
                        <a:pt x="257" y="31"/>
                        <a:pt x="269" y="32"/>
                      </a:cubicBezTo>
                      <a:close/>
                      <a:moveTo>
                        <a:pt x="277" y="683"/>
                      </a:moveTo>
                      <a:cubicBezTo>
                        <a:pt x="285" y="678"/>
                        <a:pt x="280" y="666"/>
                        <a:pt x="276" y="662"/>
                      </a:cubicBezTo>
                      <a:cubicBezTo>
                        <a:pt x="274" y="659"/>
                        <a:pt x="271" y="659"/>
                        <a:pt x="270" y="656"/>
                      </a:cubicBezTo>
                      <a:cubicBezTo>
                        <a:pt x="270" y="654"/>
                        <a:pt x="270" y="651"/>
                        <a:pt x="270" y="649"/>
                      </a:cubicBezTo>
                      <a:cubicBezTo>
                        <a:pt x="266" y="637"/>
                        <a:pt x="254" y="622"/>
                        <a:pt x="236" y="628"/>
                      </a:cubicBezTo>
                      <a:cubicBezTo>
                        <a:pt x="232" y="629"/>
                        <a:pt x="227" y="635"/>
                        <a:pt x="223" y="636"/>
                      </a:cubicBezTo>
                      <a:cubicBezTo>
                        <a:pt x="219" y="636"/>
                        <a:pt x="216" y="635"/>
                        <a:pt x="212" y="636"/>
                      </a:cubicBezTo>
                      <a:cubicBezTo>
                        <a:pt x="204" y="637"/>
                        <a:pt x="199" y="641"/>
                        <a:pt x="197" y="649"/>
                      </a:cubicBezTo>
                      <a:cubicBezTo>
                        <a:pt x="201" y="647"/>
                        <a:pt x="201" y="642"/>
                        <a:pt x="206" y="640"/>
                      </a:cubicBezTo>
                      <a:cubicBezTo>
                        <a:pt x="211" y="637"/>
                        <a:pt x="217" y="637"/>
                        <a:pt x="224" y="639"/>
                      </a:cubicBezTo>
                      <a:cubicBezTo>
                        <a:pt x="230" y="633"/>
                        <a:pt x="238" y="628"/>
                        <a:pt x="247" y="629"/>
                      </a:cubicBezTo>
                      <a:cubicBezTo>
                        <a:pt x="261" y="631"/>
                        <a:pt x="267" y="645"/>
                        <a:pt x="269" y="659"/>
                      </a:cubicBezTo>
                      <a:cubicBezTo>
                        <a:pt x="271" y="661"/>
                        <a:pt x="274" y="662"/>
                        <a:pt x="276" y="665"/>
                      </a:cubicBezTo>
                      <a:cubicBezTo>
                        <a:pt x="280" y="671"/>
                        <a:pt x="278" y="678"/>
                        <a:pt x="277" y="683"/>
                      </a:cubicBezTo>
                      <a:close/>
                      <a:moveTo>
                        <a:pt x="277" y="72"/>
                      </a:moveTo>
                      <a:cubicBezTo>
                        <a:pt x="287" y="69"/>
                        <a:pt x="293" y="54"/>
                        <a:pt x="286" y="42"/>
                      </a:cubicBezTo>
                      <a:lnTo>
                        <a:pt x="285" y="42"/>
                      </a:lnTo>
                      <a:cubicBezTo>
                        <a:pt x="283" y="46"/>
                        <a:pt x="286" y="47"/>
                        <a:pt x="286" y="50"/>
                      </a:cubicBezTo>
                      <a:cubicBezTo>
                        <a:pt x="288" y="60"/>
                        <a:pt x="280" y="68"/>
                        <a:pt x="272" y="70"/>
                      </a:cubicBezTo>
                      <a:cubicBezTo>
                        <a:pt x="273" y="87"/>
                        <a:pt x="261" y="99"/>
                        <a:pt x="245" y="96"/>
                      </a:cubicBezTo>
                      <a:cubicBezTo>
                        <a:pt x="237" y="95"/>
                        <a:pt x="233" y="89"/>
                        <a:pt x="228" y="84"/>
                      </a:cubicBezTo>
                      <a:cubicBezTo>
                        <a:pt x="224" y="85"/>
                        <a:pt x="221" y="86"/>
                        <a:pt x="218" y="85"/>
                      </a:cubicBezTo>
                      <a:cubicBezTo>
                        <a:pt x="211" y="84"/>
                        <a:pt x="209" y="78"/>
                        <a:pt x="205" y="75"/>
                      </a:cubicBezTo>
                      <a:cubicBezTo>
                        <a:pt x="205" y="84"/>
                        <a:pt x="215" y="90"/>
                        <a:pt x="226" y="87"/>
                      </a:cubicBezTo>
                      <a:cubicBezTo>
                        <a:pt x="229" y="90"/>
                        <a:pt x="230" y="93"/>
                        <a:pt x="233" y="95"/>
                      </a:cubicBezTo>
                      <a:cubicBezTo>
                        <a:pt x="251" y="108"/>
                        <a:pt x="278" y="93"/>
                        <a:pt x="277" y="72"/>
                      </a:cubicBezTo>
                      <a:close/>
                      <a:moveTo>
                        <a:pt x="291" y="683"/>
                      </a:moveTo>
                      <a:cubicBezTo>
                        <a:pt x="293" y="673"/>
                        <a:pt x="290" y="664"/>
                        <a:pt x="286" y="659"/>
                      </a:cubicBezTo>
                      <a:cubicBezTo>
                        <a:pt x="285" y="656"/>
                        <a:pt x="282" y="654"/>
                        <a:pt x="281" y="652"/>
                      </a:cubicBezTo>
                      <a:cubicBezTo>
                        <a:pt x="279" y="646"/>
                        <a:pt x="279" y="640"/>
                        <a:pt x="277" y="636"/>
                      </a:cubicBezTo>
                      <a:cubicBezTo>
                        <a:pt x="271" y="627"/>
                        <a:pt x="257" y="616"/>
                        <a:pt x="244" y="616"/>
                      </a:cubicBezTo>
                      <a:cubicBezTo>
                        <a:pt x="236" y="616"/>
                        <a:pt x="231" y="618"/>
                        <a:pt x="226" y="620"/>
                      </a:cubicBezTo>
                      <a:cubicBezTo>
                        <a:pt x="223" y="622"/>
                        <a:pt x="221" y="624"/>
                        <a:pt x="217" y="625"/>
                      </a:cubicBezTo>
                      <a:cubicBezTo>
                        <a:pt x="215" y="626"/>
                        <a:pt x="213" y="625"/>
                        <a:pt x="210" y="625"/>
                      </a:cubicBezTo>
                      <a:cubicBezTo>
                        <a:pt x="206" y="626"/>
                        <a:pt x="201" y="628"/>
                        <a:pt x="198" y="630"/>
                      </a:cubicBezTo>
                      <a:cubicBezTo>
                        <a:pt x="192" y="634"/>
                        <a:pt x="186" y="642"/>
                        <a:pt x="186" y="651"/>
                      </a:cubicBezTo>
                      <a:cubicBezTo>
                        <a:pt x="187" y="652"/>
                        <a:pt x="191" y="652"/>
                        <a:pt x="193" y="652"/>
                      </a:cubicBezTo>
                      <a:cubicBezTo>
                        <a:pt x="196" y="642"/>
                        <a:pt x="201" y="635"/>
                        <a:pt x="212" y="633"/>
                      </a:cubicBezTo>
                      <a:cubicBezTo>
                        <a:pt x="215" y="633"/>
                        <a:pt x="218" y="635"/>
                        <a:pt x="222" y="634"/>
                      </a:cubicBezTo>
                      <a:cubicBezTo>
                        <a:pt x="224" y="634"/>
                        <a:pt x="226" y="631"/>
                        <a:pt x="228" y="630"/>
                      </a:cubicBezTo>
                      <a:cubicBezTo>
                        <a:pt x="245" y="617"/>
                        <a:pt x="273" y="631"/>
                        <a:pt x="272" y="656"/>
                      </a:cubicBezTo>
                      <a:cubicBezTo>
                        <a:pt x="278" y="661"/>
                        <a:pt x="285" y="666"/>
                        <a:pt x="283" y="677"/>
                      </a:cubicBezTo>
                      <a:cubicBezTo>
                        <a:pt x="283" y="681"/>
                        <a:pt x="278" y="684"/>
                        <a:pt x="278" y="688"/>
                      </a:cubicBezTo>
                      <a:cubicBezTo>
                        <a:pt x="279" y="690"/>
                        <a:pt x="282" y="693"/>
                        <a:pt x="285" y="692"/>
                      </a:cubicBezTo>
                      <a:cubicBezTo>
                        <a:pt x="287" y="692"/>
                        <a:pt x="290" y="686"/>
                        <a:pt x="291" y="683"/>
                      </a:cubicBezTo>
                      <a:close/>
                      <a:moveTo>
                        <a:pt x="286" y="76"/>
                      </a:moveTo>
                      <a:cubicBezTo>
                        <a:pt x="297" y="69"/>
                        <a:pt x="304" y="46"/>
                        <a:pt x="293" y="35"/>
                      </a:cubicBezTo>
                      <a:lnTo>
                        <a:pt x="292" y="35"/>
                      </a:lnTo>
                      <a:cubicBezTo>
                        <a:pt x="290" y="35"/>
                        <a:pt x="287" y="37"/>
                        <a:pt x="287" y="39"/>
                      </a:cubicBezTo>
                      <a:cubicBezTo>
                        <a:pt x="295" y="51"/>
                        <a:pt x="289" y="69"/>
                        <a:pt x="278" y="73"/>
                      </a:cubicBezTo>
                      <a:cubicBezTo>
                        <a:pt x="277" y="87"/>
                        <a:pt x="268" y="98"/>
                        <a:pt x="258" y="101"/>
                      </a:cubicBezTo>
                      <a:cubicBezTo>
                        <a:pt x="248" y="104"/>
                        <a:pt x="235" y="100"/>
                        <a:pt x="229" y="95"/>
                      </a:cubicBezTo>
                      <a:cubicBezTo>
                        <a:pt x="227" y="93"/>
                        <a:pt x="227" y="90"/>
                        <a:pt x="224" y="89"/>
                      </a:cubicBezTo>
                      <a:cubicBezTo>
                        <a:pt x="222" y="89"/>
                        <a:pt x="220" y="90"/>
                        <a:pt x="218" y="90"/>
                      </a:cubicBezTo>
                      <a:cubicBezTo>
                        <a:pt x="207" y="89"/>
                        <a:pt x="203" y="80"/>
                        <a:pt x="200" y="72"/>
                      </a:cubicBezTo>
                      <a:cubicBezTo>
                        <a:pt x="198" y="71"/>
                        <a:pt x="196" y="72"/>
                        <a:pt x="194" y="72"/>
                      </a:cubicBezTo>
                      <a:cubicBezTo>
                        <a:pt x="194" y="76"/>
                        <a:pt x="196" y="81"/>
                        <a:pt x="199" y="85"/>
                      </a:cubicBezTo>
                      <a:cubicBezTo>
                        <a:pt x="201" y="88"/>
                        <a:pt x="205" y="92"/>
                        <a:pt x="208" y="94"/>
                      </a:cubicBezTo>
                      <a:cubicBezTo>
                        <a:pt x="212" y="96"/>
                        <a:pt x="217" y="97"/>
                        <a:pt x="222" y="96"/>
                      </a:cubicBezTo>
                      <a:cubicBezTo>
                        <a:pt x="228" y="102"/>
                        <a:pt x="234" y="108"/>
                        <a:pt x="243" y="109"/>
                      </a:cubicBezTo>
                      <a:cubicBezTo>
                        <a:pt x="266" y="112"/>
                        <a:pt x="284" y="96"/>
                        <a:pt x="286" y="76"/>
                      </a:cubicBezTo>
                      <a:close/>
                      <a:moveTo>
                        <a:pt x="303" y="677"/>
                      </a:moveTo>
                      <a:cubicBezTo>
                        <a:pt x="304" y="672"/>
                        <a:pt x="297" y="666"/>
                        <a:pt x="293" y="669"/>
                      </a:cubicBezTo>
                      <a:cubicBezTo>
                        <a:pt x="296" y="672"/>
                        <a:pt x="299" y="674"/>
                        <a:pt x="302" y="678"/>
                      </a:cubicBezTo>
                      <a:cubicBezTo>
                        <a:pt x="302" y="677"/>
                        <a:pt x="302" y="677"/>
                        <a:pt x="303" y="677"/>
                      </a:cubicBezTo>
                      <a:close/>
                      <a:moveTo>
                        <a:pt x="299" y="60"/>
                      </a:moveTo>
                      <a:cubicBezTo>
                        <a:pt x="304" y="62"/>
                        <a:pt x="309" y="57"/>
                        <a:pt x="308" y="52"/>
                      </a:cubicBezTo>
                      <a:cubicBezTo>
                        <a:pt x="305" y="54"/>
                        <a:pt x="302" y="57"/>
                        <a:pt x="299" y="60"/>
                      </a:cubicBezTo>
                      <a:close/>
                      <a:moveTo>
                        <a:pt x="313" y="683"/>
                      </a:moveTo>
                      <a:cubicBezTo>
                        <a:pt x="318" y="669"/>
                        <a:pt x="300" y="654"/>
                        <a:pt x="288" y="656"/>
                      </a:cubicBezTo>
                      <a:cubicBezTo>
                        <a:pt x="289" y="659"/>
                        <a:pt x="290" y="662"/>
                        <a:pt x="292" y="664"/>
                      </a:cubicBezTo>
                      <a:cubicBezTo>
                        <a:pt x="299" y="666"/>
                        <a:pt x="306" y="671"/>
                        <a:pt x="305" y="679"/>
                      </a:cubicBezTo>
                      <a:cubicBezTo>
                        <a:pt x="296" y="676"/>
                        <a:pt x="293" y="688"/>
                        <a:pt x="299" y="691"/>
                      </a:cubicBezTo>
                      <a:cubicBezTo>
                        <a:pt x="304" y="693"/>
                        <a:pt x="311" y="687"/>
                        <a:pt x="313" y="683"/>
                      </a:cubicBezTo>
                      <a:close/>
                      <a:moveTo>
                        <a:pt x="335" y="637"/>
                      </a:moveTo>
                      <a:lnTo>
                        <a:pt x="335" y="633"/>
                      </a:lnTo>
                      <a:cubicBezTo>
                        <a:pt x="331" y="629"/>
                        <a:pt x="325" y="633"/>
                        <a:pt x="323" y="636"/>
                      </a:cubicBezTo>
                      <a:cubicBezTo>
                        <a:pt x="312" y="632"/>
                        <a:pt x="311" y="646"/>
                        <a:pt x="301" y="642"/>
                      </a:cubicBezTo>
                      <a:cubicBezTo>
                        <a:pt x="299" y="640"/>
                        <a:pt x="297" y="635"/>
                        <a:pt x="301" y="633"/>
                      </a:cubicBezTo>
                      <a:cubicBezTo>
                        <a:pt x="303" y="637"/>
                        <a:pt x="308" y="637"/>
                        <a:pt x="309" y="633"/>
                      </a:cubicBezTo>
                      <a:cubicBezTo>
                        <a:pt x="310" y="626"/>
                        <a:pt x="300" y="625"/>
                        <a:pt x="295" y="629"/>
                      </a:cubicBezTo>
                      <a:cubicBezTo>
                        <a:pt x="290" y="627"/>
                        <a:pt x="288" y="623"/>
                        <a:pt x="282" y="622"/>
                      </a:cubicBezTo>
                      <a:cubicBezTo>
                        <a:pt x="280" y="628"/>
                        <a:pt x="288" y="629"/>
                        <a:pt x="290" y="634"/>
                      </a:cubicBezTo>
                      <a:cubicBezTo>
                        <a:pt x="291" y="636"/>
                        <a:pt x="291" y="638"/>
                        <a:pt x="291" y="640"/>
                      </a:cubicBezTo>
                      <a:cubicBezTo>
                        <a:pt x="292" y="643"/>
                        <a:pt x="296" y="646"/>
                        <a:pt x="298" y="648"/>
                      </a:cubicBezTo>
                      <a:cubicBezTo>
                        <a:pt x="301" y="648"/>
                        <a:pt x="304" y="648"/>
                        <a:pt x="307" y="649"/>
                      </a:cubicBezTo>
                      <a:cubicBezTo>
                        <a:pt x="307" y="653"/>
                        <a:pt x="311" y="660"/>
                        <a:pt x="316" y="660"/>
                      </a:cubicBezTo>
                      <a:cubicBezTo>
                        <a:pt x="322" y="660"/>
                        <a:pt x="324" y="653"/>
                        <a:pt x="319" y="651"/>
                      </a:cubicBezTo>
                      <a:cubicBezTo>
                        <a:pt x="317" y="651"/>
                        <a:pt x="317" y="653"/>
                        <a:pt x="315" y="653"/>
                      </a:cubicBezTo>
                      <a:cubicBezTo>
                        <a:pt x="305" y="644"/>
                        <a:pt x="328" y="636"/>
                        <a:pt x="330" y="648"/>
                      </a:cubicBezTo>
                      <a:cubicBezTo>
                        <a:pt x="332" y="648"/>
                        <a:pt x="334" y="648"/>
                        <a:pt x="335" y="647"/>
                      </a:cubicBezTo>
                      <a:cubicBezTo>
                        <a:pt x="335" y="642"/>
                        <a:pt x="330" y="641"/>
                        <a:pt x="330" y="638"/>
                      </a:cubicBezTo>
                      <a:cubicBezTo>
                        <a:pt x="333" y="639"/>
                        <a:pt x="334" y="638"/>
                        <a:pt x="335" y="637"/>
                      </a:cubicBezTo>
                      <a:close/>
                      <a:moveTo>
                        <a:pt x="338" y="690"/>
                      </a:moveTo>
                      <a:cubicBezTo>
                        <a:pt x="331" y="687"/>
                        <a:pt x="331" y="698"/>
                        <a:pt x="323" y="694"/>
                      </a:cubicBezTo>
                      <a:cubicBezTo>
                        <a:pt x="324" y="688"/>
                        <a:pt x="320" y="687"/>
                        <a:pt x="316" y="690"/>
                      </a:cubicBezTo>
                      <a:cubicBezTo>
                        <a:pt x="313" y="698"/>
                        <a:pt x="323" y="702"/>
                        <a:pt x="329" y="701"/>
                      </a:cubicBezTo>
                      <a:cubicBezTo>
                        <a:pt x="335" y="700"/>
                        <a:pt x="338" y="694"/>
                        <a:pt x="338" y="690"/>
                      </a:cubicBezTo>
                      <a:close/>
                      <a:moveTo>
                        <a:pt x="337" y="88"/>
                      </a:moveTo>
                      <a:cubicBezTo>
                        <a:pt x="339" y="85"/>
                        <a:pt x="342" y="79"/>
                        <a:pt x="337" y="79"/>
                      </a:cubicBezTo>
                      <a:cubicBezTo>
                        <a:pt x="332" y="78"/>
                        <a:pt x="331" y="86"/>
                        <a:pt x="323" y="86"/>
                      </a:cubicBezTo>
                      <a:cubicBezTo>
                        <a:pt x="319" y="86"/>
                        <a:pt x="314" y="85"/>
                        <a:pt x="316" y="77"/>
                      </a:cubicBezTo>
                      <a:cubicBezTo>
                        <a:pt x="318" y="79"/>
                        <a:pt x="320" y="79"/>
                        <a:pt x="323" y="78"/>
                      </a:cubicBezTo>
                      <a:cubicBezTo>
                        <a:pt x="326" y="75"/>
                        <a:pt x="323" y="70"/>
                        <a:pt x="320" y="69"/>
                      </a:cubicBezTo>
                      <a:cubicBezTo>
                        <a:pt x="314" y="68"/>
                        <a:pt x="309" y="75"/>
                        <a:pt x="307" y="79"/>
                      </a:cubicBezTo>
                      <a:cubicBezTo>
                        <a:pt x="295" y="77"/>
                        <a:pt x="293" y="86"/>
                        <a:pt x="291" y="94"/>
                      </a:cubicBezTo>
                      <a:cubicBezTo>
                        <a:pt x="287" y="96"/>
                        <a:pt x="284" y="100"/>
                        <a:pt x="283" y="105"/>
                      </a:cubicBezTo>
                      <a:cubicBezTo>
                        <a:pt x="288" y="107"/>
                        <a:pt x="289" y="100"/>
                        <a:pt x="294" y="100"/>
                      </a:cubicBezTo>
                      <a:cubicBezTo>
                        <a:pt x="296" y="100"/>
                        <a:pt x="299" y="103"/>
                        <a:pt x="302" y="103"/>
                      </a:cubicBezTo>
                      <a:cubicBezTo>
                        <a:pt x="312" y="105"/>
                        <a:pt x="315" y="97"/>
                        <a:pt x="309" y="91"/>
                      </a:cubicBezTo>
                      <a:cubicBezTo>
                        <a:pt x="306" y="92"/>
                        <a:pt x="305" y="94"/>
                        <a:pt x="303" y="96"/>
                      </a:cubicBezTo>
                      <a:cubicBezTo>
                        <a:pt x="296" y="93"/>
                        <a:pt x="301" y="86"/>
                        <a:pt x="306" y="86"/>
                      </a:cubicBezTo>
                      <a:cubicBezTo>
                        <a:pt x="312" y="86"/>
                        <a:pt x="316" y="95"/>
                        <a:pt x="323" y="94"/>
                      </a:cubicBezTo>
                      <a:cubicBezTo>
                        <a:pt x="324" y="98"/>
                        <a:pt x="331" y="103"/>
                        <a:pt x="337" y="99"/>
                      </a:cubicBezTo>
                      <a:cubicBezTo>
                        <a:pt x="338" y="97"/>
                        <a:pt x="337" y="93"/>
                        <a:pt x="335" y="92"/>
                      </a:cubicBezTo>
                      <a:cubicBezTo>
                        <a:pt x="333" y="92"/>
                        <a:pt x="332" y="96"/>
                        <a:pt x="330" y="93"/>
                      </a:cubicBezTo>
                      <a:cubicBezTo>
                        <a:pt x="331" y="90"/>
                        <a:pt x="335" y="89"/>
                        <a:pt x="337" y="88"/>
                      </a:cubicBezTo>
                      <a:close/>
                      <a:moveTo>
                        <a:pt x="327" y="35"/>
                      </a:moveTo>
                      <a:cubicBezTo>
                        <a:pt x="331" y="34"/>
                        <a:pt x="335" y="41"/>
                        <a:pt x="339" y="39"/>
                      </a:cubicBezTo>
                      <a:cubicBezTo>
                        <a:pt x="338" y="31"/>
                        <a:pt x="326" y="26"/>
                        <a:pt x="318" y="31"/>
                      </a:cubicBezTo>
                      <a:cubicBezTo>
                        <a:pt x="317" y="34"/>
                        <a:pt x="315" y="37"/>
                        <a:pt x="315" y="38"/>
                      </a:cubicBezTo>
                      <a:cubicBezTo>
                        <a:pt x="307" y="32"/>
                        <a:pt x="296" y="43"/>
                        <a:pt x="304" y="49"/>
                      </a:cubicBezTo>
                      <a:cubicBezTo>
                        <a:pt x="306" y="49"/>
                        <a:pt x="310" y="48"/>
                        <a:pt x="312" y="49"/>
                      </a:cubicBezTo>
                      <a:cubicBezTo>
                        <a:pt x="313" y="63"/>
                        <a:pt x="296" y="59"/>
                        <a:pt x="295" y="70"/>
                      </a:cubicBezTo>
                      <a:cubicBezTo>
                        <a:pt x="311" y="75"/>
                        <a:pt x="327" y="52"/>
                        <a:pt x="316" y="39"/>
                      </a:cubicBezTo>
                      <a:cubicBezTo>
                        <a:pt x="319" y="38"/>
                        <a:pt x="320" y="40"/>
                        <a:pt x="322" y="40"/>
                      </a:cubicBezTo>
                      <a:cubicBezTo>
                        <a:pt x="325" y="39"/>
                        <a:pt x="324" y="36"/>
                        <a:pt x="327" y="35"/>
                      </a:cubicBezTo>
                      <a:close/>
                      <a:moveTo>
                        <a:pt x="330" y="686"/>
                      </a:moveTo>
                      <a:cubicBezTo>
                        <a:pt x="335" y="689"/>
                        <a:pt x="341" y="687"/>
                        <a:pt x="340" y="681"/>
                      </a:cubicBezTo>
                      <a:cubicBezTo>
                        <a:pt x="335" y="677"/>
                        <a:pt x="330" y="683"/>
                        <a:pt x="330" y="686"/>
                      </a:cubicBezTo>
                      <a:close/>
                      <a:moveTo>
                        <a:pt x="340" y="657"/>
                      </a:moveTo>
                      <a:cubicBezTo>
                        <a:pt x="341" y="656"/>
                        <a:pt x="342" y="653"/>
                        <a:pt x="341" y="651"/>
                      </a:cubicBezTo>
                      <a:cubicBezTo>
                        <a:pt x="339" y="650"/>
                        <a:pt x="334" y="649"/>
                        <a:pt x="332" y="651"/>
                      </a:cubicBezTo>
                      <a:cubicBezTo>
                        <a:pt x="332" y="655"/>
                        <a:pt x="335" y="657"/>
                        <a:pt x="340" y="657"/>
                      </a:cubicBezTo>
                      <a:close/>
                      <a:moveTo>
                        <a:pt x="342" y="78"/>
                      </a:moveTo>
                      <a:cubicBezTo>
                        <a:pt x="343" y="77"/>
                        <a:pt x="343" y="73"/>
                        <a:pt x="342" y="72"/>
                      </a:cubicBezTo>
                      <a:cubicBezTo>
                        <a:pt x="339" y="70"/>
                        <a:pt x="333" y="70"/>
                        <a:pt x="333" y="75"/>
                      </a:cubicBezTo>
                      <a:cubicBezTo>
                        <a:pt x="335" y="77"/>
                        <a:pt x="338" y="79"/>
                        <a:pt x="342" y="78"/>
                      </a:cubicBezTo>
                      <a:close/>
                      <a:moveTo>
                        <a:pt x="349" y="672"/>
                      </a:moveTo>
                      <a:cubicBezTo>
                        <a:pt x="348" y="670"/>
                        <a:pt x="345" y="668"/>
                        <a:pt x="344" y="665"/>
                      </a:cubicBezTo>
                      <a:cubicBezTo>
                        <a:pt x="343" y="664"/>
                        <a:pt x="343" y="661"/>
                        <a:pt x="342" y="660"/>
                      </a:cubicBezTo>
                      <a:cubicBezTo>
                        <a:pt x="334" y="654"/>
                        <a:pt x="327" y="665"/>
                        <a:pt x="320" y="667"/>
                      </a:cubicBezTo>
                      <a:cubicBezTo>
                        <a:pt x="322" y="674"/>
                        <a:pt x="325" y="672"/>
                        <a:pt x="330" y="675"/>
                      </a:cubicBezTo>
                      <a:cubicBezTo>
                        <a:pt x="332" y="676"/>
                        <a:pt x="332" y="677"/>
                        <a:pt x="333" y="677"/>
                      </a:cubicBezTo>
                      <a:cubicBezTo>
                        <a:pt x="338" y="680"/>
                        <a:pt x="345" y="677"/>
                        <a:pt x="343" y="672"/>
                      </a:cubicBezTo>
                      <a:cubicBezTo>
                        <a:pt x="342" y="668"/>
                        <a:pt x="337" y="671"/>
                        <a:pt x="335" y="672"/>
                      </a:cubicBezTo>
                      <a:cubicBezTo>
                        <a:pt x="336" y="668"/>
                        <a:pt x="339" y="667"/>
                        <a:pt x="343" y="668"/>
                      </a:cubicBezTo>
                      <a:cubicBezTo>
                        <a:pt x="345" y="670"/>
                        <a:pt x="345" y="672"/>
                        <a:pt x="346" y="674"/>
                      </a:cubicBezTo>
                      <a:cubicBezTo>
                        <a:pt x="347" y="674"/>
                        <a:pt x="349" y="673"/>
                        <a:pt x="349" y="672"/>
                      </a:cubicBezTo>
                      <a:close/>
                      <a:moveTo>
                        <a:pt x="353" y="57"/>
                      </a:moveTo>
                      <a:cubicBezTo>
                        <a:pt x="353" y="56"/>
                        <a:pt x="351" y="55"/>
                        <a:pt x="350" y="55"/>
                      </a:cubicBezTo>
                      <a:cubicBezTo>
                        <a:pt x="348" y="57"/>
                        <a:pt x="345" y="63"/>
                        <a:pt x="339" y="61"/>
                      </a:cubicBezTo>
                      <a:cubicBezTo>
                        <a:pt x="338" y="61"/>
                        <a:pt x="337" y="59"/>
                        <a:pt x="337" y="57"/>
                      </a:cubicBezTo>
                      <a:cubicBezTo>
                        <a:pt x="337" y="56"/>
                        <a:pt x="338" y="55"/>
                        <a:pt x="339" y="55"/>
                      </a:cubicBezTo>
                      <a:cubicBezTo>
                        <a:pt x="339" y="57"/>
                        <a:pt x="338" y="57"/>
                        <a:pt x="338" y="58"/>
                      </a:cubicBezTo>
                      <a:cubicBezTo>
                        <a:pt x="347" y="65"/>
                        <a:pt x="350" y="46"/>
                        <a:pt x="338" y="49"/>
                      </a:cubicBezTo>
                      <a:cubicBezTo>
                        <a:pt x="339" y="48"/>
                        <a:pt x="342" y="49"/>
                        <a:pt x="342" y="47"/>
                      </a:cubicBezTo>
                      <a:cubicBezTo>
                        <a:pt x="344" y="41"/>
                        <a:pt x="328" y="38"/>
                        <a:pt x="332" y="47"/>
                      </a:cubicBezTo>
                      <a:cubicBezTo>
                        <a:pt x="333" y="48"/>
                        <a:pt x="335" y="49"/>
                        <a:pt x="335" y="50"/>
                      </a:cubicBezTo>
                      <a:cubicBezTo>
                        <a:pt x="332" y="55"/>
                        <a:pt x="323" y="54"/>
                        <a:pt x="323" y="62"/>
                      </a:cubicBezTo>
                      <a:cubicBezTo>
                        <a:pt x="330" y="64"/>
                        <a:pt x="336" y="70"/>
                        <a:pt x="343" y="69"/>
                      </a:cubicBezTo>
                      <a:cubicBezTo>
                        <a:pt x="345" y="64"/>
                        <a:pt x="350" y="61"/>
                        <a:pt x="353" y="57"/>
                      </a:cubicBezTo>
                      <a:close/>
                      <a:moveTo>
                        <a:pt x="352" y="682"/>
                      </a:moveTo>
                      <a:cubicBezTo>
                        <a:pt x="353" y="679"/>
                        <a:pt x="355" y="678"/>
                        <a:pt x="355" y="675"/>
                      </a:cubicBezTo>
                      <a:cubicBezTo>
                        <a:pt x="341" y="671"/>
                        <a:pt x="342" y="691"/>
                        <a:pt x="337" y="699"/>
                      </a:cubicBezTo>
                      <a:cubicBezTo>
                        <a:pt x="342" y="701"/>
                        <a:pt x="347" y="699"/>
                        <a:pt x="349" y="696"/>
                      </a:cubicBezTo>
                      <a:cubicBezTo>
                        <a:pt x="352" y="696"/>
                        <a:pt x="355" y="696"/>
                        <a:pt x="356" y="695"/>
                      </a:cubicBezTo>
                      <a:cubicBezTo>
                        <a:pt x="355" y="691"/>
                        <a:pt x="353" y="688"/>
                        <a:pt x="352" y="685"/>
                      </a:cubicBezTo>
                      <a:cubicBezTo>
                        <a:pt x="347" y="685"/>
                        <a:pt x="349" y="689"/>
                        <a:pt x="349" y="692"/>
                      </a:cubicBezTo>
                      <a:cubicBezTo>
                        <a:pt x="344" y="690"/>
                        <a:pt x="347" y="681"/>
                        <a:pt x="352" y="682"/>
                      </a:cubicBezTo>
                      <a:close/>
                      <a:moveTo>
                        <a:pt x="353" y="655"/>
                      </a:moveTo>
                      <a:cubicBezTo>
                        <a:pt x="366" y="654"/>
                        <a:pt x="359" y="641"/>
                        <a:pt x="352" y="640"/>
                      </a:cubicBezTo>
                      <a:cubicBezTo>
                        <a:pt x="352" y="635"/>
                        <a:pt x="347" y="632"/>
                        <a:pt x="343" y="634"/>
                      </a:cubicBezTo>
                      <a:cubicBezTo>
                        <a:pt x="347" y="640"/>
                        <a:pt x="342" y="649"/>
                        <a:pt x="343" y="657"/>
                      </a:cubicBezTo>
                      <a:cubicBezTo>
                        <a:pt x="344" y="663"/>
                        <a:pt x="347" y="668"/>
                        <a:pt x="353" y="670"/>
                      </a:cubicBezTo>
                      <a:cubicBezTo>
                        <a:pt x="352" y="666"/>
                        <a:pt x="353" y="662"/>
                        <a:pt x="354" y="659"/>
                      </a:cubicBezTo>
                      <a:cubicBezTo>
                        <a:pt x="351" y="657"/>
                        <a:pt x="345" y="649"/>
                        <a:pt x="353" y="648"/>
                      </a:cubicBezTo>
                      <a:cubicBezTo>
                        <a:pt x="354" y="650"/>
                        <a:pt x="351" y="650"/>
                        <a:pt x="352" y="652"/>
                      </a:cubicBezTo>
                      <a:cubicBezTo>
                        <a:pt x="353" y="653"/>
                        <a:pt x="353" y="654"/>
                        <a:pt x="353" y="655"/>
                      </a:cubicBezTo>
                      <a:close/>
                      <a:moveTo>
                        <a:pt x="360" y="54"/>
                      </a:moveTo>
                      <a:cubicBezTo>
                        <a:pt x="360" y="52"/>
                        <a:pt x="358" y="49"/>
                        <a:pt x="357" y="46"/>
                      </a:cubicBezTo>
                      <a:cubicBezTo>
                        <a:pt x="349" y="49"/>
                        <a:pt x="347" y="37"/>
                        <a:pt x="354" y="39"/>
                      </a:cubicBezTo>
                      <a:cubicBezTo>
                        <a:pt x="354" y="40"/>
                        <a:pt x="352" y="40"/>
                        <a:pt x="351" y="41"/>
                      </a:cubicBezTo>
                      <a:cubicBezTo>
                        <a:pt x="351" y="44"/>
                        <a:pt x="354" y="45"/>
                        <a:pt x="357" y="45"/>
                      </a:cubicBezTo>
                      <a:cubicBezTo>
                        <a:pt x="365" y="41"/>
                        <a:pt x="361" y="28"/>
                        <a:pt x="351" y="32"/>
                      </a:cubicBezTo>
                      <a:cubicBezTo>
                        <a:pt x="348" y="29"/>
                        <a:pt x="340" y="26"/>
                        <a:pt x="337" y="31"/>
                      </a:cubicBezTo>
                      <a:cubicBezTo>
                        <a:pt x="345" y="38"/>
                        <a:pt x="344" y="58"/>
                        <a:pt x="360" y="54"/>
                      </a:cubicBezTo>
                      <a:close/>
                      <a:moveTo>
                        <a:pt x="359" y="83"/>
                      </a:moveTo>
                      <a:cubicBezTo>
                        <a:pt x="351" y="82"/>
                        <a:pt x="355" y="72"/>
                        <a:pt x="362" y="73"/>
                      </a:cubicBezTo>
                      <a:cubicBezTo>
                        <a:pt x="361" y="68"/>
                        <a:pt x="358" y="64"/>
                        <a:pt x="357" y="58"/>
                      </a:cubicBezTo>
                      <a:cubicBezTo>
                        <a:pt x="350" y="61"/>
                        <a:pt x="345" y="66"/>
                        <a:pt x="345" y="74"/>
                      </a:cubicBezTo>
                      <a:cubicBezTo>
                        <a:pt x="344" y="81"/>
                        <a:pt x="349" y="89"/>
                        <a:pt x="346" y="96"/>
                      </a:cubicBezTo>
                      <a:cubicBezTo>
                        <a:pt x="351" y="98"/>
                        <a:pt x="355" y="94"/>
                        <a:pt x="357" y="91"/>
                      </a:cubicBezTo>
                      <a:cubicBezTo>
                        <a:pt x="370" y="91"/>
                        <a:pt x="366" y="68"/>
                        <a:pt x="357" y="77"/>
                      </a:cubicBezTo>
                      <a:cubicBezTo>
                        <a:pt x="356" y="80"/>
                        <a:pt x="359" y="80"/>
                        <a:pt x="359" y="83"/>
                      </a:cubicBezTo>
                      <a:close/>
                      <a:moveTo>
                        <a:pt x="371" y="672"/>
                      </a:moveTo>
                      <a:cubicBezTo>
                        <a:pt x="380" y="667"/>
                        <a:pt x="371" y="654"/>
                        <a:pt x="365" y="651"/>
                      </a:cubicBezTo>
                      <a:cubicBezTo>
                        <a:pt x="358" y="654"/>
                        <a:pt x="350" y="668"/>
                        <a:pt x="361" y="673"/>
                      </a:cubicBezTo>
                      <a:cubicBezTo>
                        <a:pt x="364" y="672"/>
                        <a:pt x="367" y="672"/>
                        <a:pt x="368" y="670"/>
                      </a:cubicBezTo>
                      <a:cubicBezTo>
                        <a:pt x="369" y="667"/>
                        <a:pt x="368" y="666"/>
                        <a:pt x="367" y="664"/>
                      </a:cubicBezTo>
                      <a:cubicBezTo>
                        <a:pt x="364" y="663"/>
                        <a:pt x="363" y="667"/>
                        <a:pt x="362" y="665"/>
                      </a:cubicBezTo>
                      <a:cubicBezTo>
                        <a:pt x="366" y="658"/>
                        <a:pt x="373" y="666"/>
                        <a:pt x="371" y="672"/>
                      </a:cubicBezTo>
                      <a:close/>
                      <a:moveTo>
                        <a:pt x="368" y="647"/>
                      </a:moveTo>
                      <a:cubicBezTo>
                        <a:pt x="370" y="644"/>
                        <a:pt x="372" y="642"/>
                        <a:pt x="374" y="639"/>
                      </a:cubicBezTo>
                      <a:cubicBezTo>
                        <a:pt x="371" y="634"/>
                        <a:pt x="359" y="631"/>
                        <a:pt x="356" y="639"/>
                      </a:cubicBezTo>
                      <a:cubicBezTo>
                        <a:pt x="359" y="642"/>
                        <a:pt x="362" y="644"/>
                        <a:pt x="363" y="648"/>
                      </a:cubicBezTo>
                      <a:cubicBezTo>
                        <a:pt x="366" y="648"/>
                        <a:pt x="365" y="645"/>
                        <a:pt x="368" y="647"/>
                      </a:cubicBezTo>
                      <a:close/>
                      <a:moveTo>
                        <a:pt x="369" y="98"/>
                      </a:moveTo>
                      <a:cubicBezTo>
                        <a:pt x="372" y="96"/>
                        <a:pt x="376" y="96"/>
                        <a:pt x="377" y="93"/>
                      </a:cubicBezTo>
                      <a:cubicBezTo>
                        <a:pt x="374" y="89"/>
                        <a:pt x="369" y="87"/>
                        <a:pt x="370" y="79"/>
                      </a:cubicBezTo>
                      <a:cubicBezTo>
                        <a:pt x="369" y="79"/>
                        <a:pt x="369" y="79"/>
                        <a:pt x="368" y="79"/>
                      </a:cubicBezTo>
                      <a:cubicBezTo>
                        <a:pt x="368" y="85"/>
                        <a:pt x="365" y="89"/>
                        <a:pt x="361" y="93"/>
                      </a:cubicBezTo>
                      <a:cubicBezTo>
                        <a:pt x="363" y="95"/>
                        <a:pt x="366" y="96"/>
                        <a:pt x="369" y="98"/>
                      </a:cubicBezTo>
                      <a:close/>
                      <a:moveTo>
                        <a:pt x="365" y="698"/>
                      </a:moveTo>
                      <a:cubicBezTo>
                        <a:pt x="370" y="698"/>
                        <a:pt x="375" y="687"/>
                        <a:pt x="375" y="682"/>
                      </a:cubicBezTo>
                      <a:cubicBezTo>
                        <a:pt x="374" y="669"/>
                        <a:pt x="355" y="676"/>
                        <a:pt x="364" y="683"/>
                      </a:cubicBezTo>
                      <a:cubicBezTo>
                        <a:pt x="365" y="685"/>
                        <a:pt x="367" y="681"/>
                        <a:pt x="368" y="683"/>
                      </a:cubicBezTo>
                      <a:cubicBezTo>
                        <a:pt x="362" y="689"/>
                        <a:pt x="358" y="682"/>
                        <a:pt x="358" y="677"/>
                      </a:cubicBezTo>
                      <a:cubicBezTo>
                        <a:pt x="349" y="680"/>
                        <a:pt x="359" y="698"/>
                        <a:pt x="365" y="698"/>
                      </a:cubicBezTo>
                      <a:close/>
                      <a:moveTo>
                        <a:pt x="376" y="53"/>
                      </a:moveTo>
                      <a:cubicBezTo>
                        <a:pt x="386" y="50"/>
                        <a:pt x="377" y="35"/>
                        <a:pt x="370" y="33"/>
                      </a:cubicBezTo>
                      <a:cubicBezTo>
                        <a:pt x="366" y="37"/>
                        <a:pt x="356" y="43"/>
                        <a:pt x="361" y="51"/>
                      </a:cubicBezTo>
                      <a:cubicBezTo>
                        <a:pt x="366" y="60"/>
                        <a:pt x="382" y="48"/>
                        <a:pt x="370" y="44"/>
                      </a:cubicBezTo>
                      <a:cubicBezTo>
                        <a:pt x="368" y="45"/>
                        <a:pt x="368" y="47"/>
                        <a:pt x="367" y="48"/>
                      </a:cubicBezTo>
                      <a:cubicBezTo>
                        <a:pt x="366" y="47"/>
                        <a:pt x="366" y="47"/>
                        <a:pt x="365" y="46"/>
                      </a:cubicBezTo>
                      <a:cubicBezTo>
                        <a:pt x="369" y="39"/>
                        <a:pt x="379" y="44"/>
                        <a:pt x="376" y="53"/>
                      </a:cubicBezTo>
                      <a:close/>
                      <a:moveTo>
                        <a:pt x="380" y="64"/>
                      </a:moveTo>
                      <a:cubicBezTo>
                        <a:pt x="382" y="50"/>
                        <a:pt x="362" y="57"/>
                        <a:pt x="370" y="65"/>
                      </a:cubicBezTo>
                      <a:cubicBezTo>
                        <a:pt x="372" y="66"/>
                        <a:pt x="373" y="63"/>
                        <a:pt x="375" y="64"/>
                      </a:cubicBezTo>
                      <a:cubicBezTo>
                        <a:pt x="374" y="67"/>
                        <a:pt x="372" y="68"/>
                        <a:pt x="369" y="68"/>
                      </a:cubicBezTo>
                      <a:cubicBezTo>
                        <a:pt x="365" y="67"/>
                        <a:pt x="366" y="60"/>
                        <a:pt x="366" y="57"/>
                      </a:cubicBezTo>
                      <a:cubicBezTo>
                        <a:pt x="354" y="58"/>
                        <a:pt x="364" y="75"/>
                        <a:pt x="371" y="76"/>
                      </a:cubicBezTo>
                      <a:cubicBezTo>
                        <a:pt x="375" y="74"/>
                        <a:pt x="380" y="70"/>
                        <a:pt x="380" y="64"/>
                      </a:cubicBezTo>
                      <a:close/>
                      <a:moveTo>
                        <a:pt x="389" y="657"/>
                      </a:moveTo>
                      <a:cubicBezTo>
                        <a:pt x="390" y="650"/>
                        <a:pt x="387" y="642"/>
                        <a:pt x="390" y="636"/>
                      </a:cubicBezTo>
                      <a:cubicBezTo>
                        <a:pt x="385" y="632"/>
                        <a:pt x="380" y="638"/>
                        <a:pt x="378" y="640"/>
                      </a:cubicBezTo>
                      <a:cubicBezTo>
                        <a:pt x="376" y="642"/>
                        <a:pt x="373" y="642"/>
                        <a:pt x="372" y="644"/>
                      </a:cubicBezTo>
                      <a:cubicBezTo>
                        <a:pt x="368" y="651"/>
                        <a:pt x="374" y="657"/>
                        <a:pt x="378" y="652"/>
                      </a:cubicBezTo>
                      <a:cubicBezTo>
                        <a:pt x="379" y="649"/>
                        <a:pt x="376" y="649"/>
                        <a:pt x="377" y="648"/>
                      </a:cubicBezTo>
                      <a:cubicBezTo>
                        <a:pt x="384" y="649"/>
                        <a:pt x="378" y="656"/>
                        <a:pt x="375" y="657"/>
                      </a:cubicBezTo>
                      <a:cubicBezTo>
                        <a:pt x="376" y="660"/>
                        <a:pt x="378" y="666"/>
                        <a:pt x="376" y="671"/>
                      </a:cubicBezTo>
                      <a:cubicBezTo>
                        <a:pt x="382" y="670"/>
                        <a:pt x="388" y="664"/>
                        <a:pt x="389" y="657"/>
                      </a:cubicBezTo>
                      <a:close/>
                      <a:moveTo>
                        <a:pt x="391" y="96"/>
                      </a:moveTo>
                      <a:cubicBezTo>
                        <a:pt x="390" y="84"/>
                        <a:pt x="398" y="63"/>
                        <a:pt x="383" y="59"/>
                      </a:cubicBezTo>
                      <a:cubicBezTo>
                        <a:pt x="383" y="66"/>
                        <a:pt x="380" y="70"/>
                        <a:pt x="378" y="74"/>
                      </a:cubicBezTo>
                      <a:cubicBezTo>
                        <a:pt x="383" y="74"/>
                        <a:pt x="386" y="83"/>
                        <a:pt x="380" y="83"/>
                      </a:cubicBezTo>
                      <a:cubicBezTo>
                        <a:pt x="380" y="81"/>
                        <a:pt x="382" y="82"/>
                        <a:pt x="382" y="79"/>
                      </a:cubicBezTo>
                      <a:cubicBezTo>
                        <a:pt x="381" y="79"/>
                        <a:pt x="381" y="78"/>
                        <a:pt x="381" y="77"/>
                      </a:cubicBezTo>
                      <a:cubicBezTo>
                        <a:pt x="375" y="74"/>
                        <a:pt x="370" y="81"/>
                        <a:pt x="373" y="87"/>
                      </a:cubicBezTo>
                      <a:cubicBezTo>
                        <a:pt x="374" y="89"/>
                        <a:pt x="378" y="89"/>
                        <a:pt x="382" y="91"/>
                      </a:cubicBezTo>
                      <a:cubicBezTo>
                        <a:pt x="383" y="93"/>
                        <a:pt x="383" y="95"/>
                        <a:pt x="384" y="95"/>
                      </a:cubicBezTo>
                      <a:cubicBezTo>
                        <a:pt x="386" y="97"/>
                        <a:pt x="391" y="97"/>
                        <a:pt x="391" y="96"/>
                      </a:cubicBezTo>
                      <a:close/>
                      <a:moveTo>
                        <a:pt x="385" y="697"/>
                      </a:moveTo>
                      <a:cubicBezTo>
                        <a:pt x="388" y="698"/>
                        <a:pt x="392" y="700"/>
                        <a:pt x="395" y="698"/>
                      </a:cubicBezTo>
                      <a:cubicBezTo>
                        <a:pt x="391" y="689"/>
                        <a:pt x="387" y="674"/>
                        <a:pt x="375" y="675"/>
                      </a:cubicBezTo>
                      <a:cubicBezTo>
                        <a:pt x="376" y="678"/>
                        <a:pt x="377" y="680"/>
                        <a:pt x="377" y="683"/>
                      </a:cubicBezTo>
                      <a:cubicBezTo>
                        <a:pt x="381" y="683"/>
                        <a:pt x="386" y="685"/>
                        <a:pt x="384" y="690"/>
                      </a:cubicBezTo>
                      <a:cubicBezTo>
                        <a:pt x="381" y="688"/>
                        <a:pt x="382" y="686"/>
                        <a:pt x="379" y="686"/>
                      </a:cubicBezTo>
                      <a:cubicBezTo>
                        <a:pt x="377" y="686"/>
                        <a:pt x="373" y="690"/>
                        <a:pt x="374" y="694"/>
                      </a:cubicBezTo>
                      <a:cubicBezTo>
                        <a:pt x="374" y="698"/>
                        <a:pt x="380" y="699"/>
                        <a:pt x="385" y="697"/>
                      </a:cubicBezTo>
                      <a:close/>
                      <a:moveTo>
                        <a:pt x="400" y="29"/>
                      </a:moveTo>
                      <a:cubicBezTo>
                        <a:pt x="394" y="27"/>
                        <a:pt x="391" y="31"/>
                        <a:pt x="387" y="33"/>
                      </a:cubicBezTo>
                      <a:cubicBezTo>
                        <a:pt x="384" y="30"/>
                        <a:pt x="379" y="33"/>
                        <a:pt x="378" y="37"/>
                      </a:cubicBezTo>
                      <a:cubicBezTo>
                        <a:pt x="381" y="39"/>
                        <a:pt x="381" y="45"/>
                        <a:pt x="385" y="46"/>
                      </a:cubicBezTo>
                      <a:cubicBezTo>
                        <a:pt x="386" y="45"/>
                        <a:pt x="388" y="45"/>
                        <a:pt x="389" y="44"/>
                      </a:cubicBezTo>
                      <a:cubicBezTo>
                        <a:pt x="389" y="42"/>
                        <a:pt x="389" y="40"/>
                        <a:pt x="388" y="39"/>
                      </a:cubicBezTo>
                      <a:cubicBezTo>
                        <a:pt x="396" y="47"/>
                        <a:pt x="380" y="47"/>
                        <a:pt x="380" y="55"/>
                      </a:cubicBezTo>
                      <a:cubicBezTo>
                        <a:pt x="395" y="56"/>
                        <a:pt x="398" y="41"/>
                        <a:pt x="400" y="29"/>
                      </a:cubicBezTo>
                      <a:close/>
                      <a:moveTo>
                        <a:pt x="399" y="660"/>
                      </a:moveTo>
                      <a:cubicBezTo>
                        <a:pt x="401" y="658"/>
                        <a:pt x="401" y="656"/>
                        <a:pt x="402" y="653"/>
                      </a:cubicBezTo>
                      <a:cubicBezTo>
                        <a:pt x="400" y="652"/>
                        <a:pt x="395" y="647"/>
                        <a:pt x="392" y="650"/>
                      </a:cubicBezTo>
                      <a:cubicBezTo>
                        <a:pt x="391" y="652"/>
                        <a:pt x="391" y="655"/>
                        <a:pt x="391" y="658"/>
                      </a:cubicBezTo>
                      <a:cubicBezTo>
                        <a:pt x="393" y="659"/>
                        <a:pt x="397" y="660"/>
                        <a:pt x="399" y="660"/>
                      </a:cubicBezTo>
                      <a:close/>
                      <a:moveTo>
                        <a:pt x="403" y="685"/>
                      </a:moveTo>
                      <a:cubicBezTo>
                        <a:pt x="404" y="683"/>
                        <a:pt x="402" y="683"/>
                        <a:pt x="402" y="681"/>
                      </a:cubicBezTo>
                      <a:cubicBezTo>
                        <a:pt x="398" y="681"/>
                        <a:pt x="395" y="682"/>
                        <a:pt x="391" y="682"/>
                      </a:cubicBezTo>
                      <a:cubicBezTo>
                        <a:pt x="391" y="685"/>
                        <a:pt x="393" y="686"/>
                        <a:pt x="394" y="687"/>
                      </a:cubicBezTo>
                      <a:cubicBezTo>
                        <a:pt x="398" y="687"/>
                        <a:pt x="401" y="687"/>
                        <a:pt x="403" y="685"/>
                      </a:cubicBezTo>
                      <a:close/>
                      <a:moveTo>
                        <a:pt x="404" y="78"/>
                      </a:moveTo>
                      <a:cubicBezTo>
                        <a:pt x="405" y="71"/>
                        <a:pt x="392" y="69"/>
                        <a:pt x="395" y="79"/>
                      </a:cubicBezTo>
                      <a:cubicBezTo>
                        <a:pt x="398" y="80"/>
                        <a:pt x="402" y="80"/>
                        <a:pt x="404" y="78"/>
                      </a:cubicBezTo>
                      <a:close/>
                      <a:moveTo>
                        <a:pt x="407" y="42"/>
                      </a:moveTo>
                      <a:cubicBezTo>
                        <a:pt x="403" y="41"/>
                        <a:pt x="396" y="44"/>
                        <a:pt x="397" y="50"/>
                      </a:cubicBezTo>
                      <a:cubicBezTo>
                        <a:pt x="403" y="51"/>
                        <a:pt x="406" y="48"/>
                        <a:pt x="407" y="42"/>
                      </a:cubicBezTo>
                      <a:close/>
                      <a:moveTo>
                        <a:pt x="401" y="677"/>
                      </a:moveTo>
                      <a:cubicBezTo>
                        <a:pt x="406" y="674"/>
                        <a:pt x="413" y="672"/>
                        <a:pt x="412" y="667"/>
                      </a:cubicBezTo>
                      <a:cubicBezTo>
                        <a:pt x="404" y="667"/>
                        <a:pt x="400" y="660"/>
                        <a:pt x="390" y="661"/>
                      </a:cubicBezTo>
                      <a:cubicBezTo>
                        <a:pt x="388" y="664"/>
                        <a:pt x="387" y="666"/>
                        <a:pt x="385" y="669"/>
                      </a:cubicBezTo>
                      <a:cubicBezTo>
                        <a:pt x="384" y="670"/>
                        <a:pt x="381" y="670"/>
                        <a:pt x="381" y="673"/>
                      </a:cubicBezTo>
                      <a:cubicBezTo>
                        <a:pt x="382" y="674"/>
                        <a:pt x="383" y="675"/>
                        <a:pt x="385" y="675"/>
                      </a:cubicBezTo>
                      <a:cubicBezTo>
                        <a:pt x="386" y="670"/>
                        <a:pt x="397" y="666"/>
                        <a:pt x="395" y="673"/>
                      </a:cubicBezTo>
                      <a:cubicBezTo>
                        <a:pt x="393" y="673"/>
                        <a:pt x="394" y="670"/>
                        <a:pt x="391" y="671"/>
                      </a:cubicBezTo>
                      <a:cubicBezTo>
                        <a:pt x="391" y="671"/>
                        <a:pt x="390" y="672"/>
                        <a:pt x="389" y="671"/>
                      </a:cubicBezTo>
                      <a:cubicBezTo>
                        <a:pt x="387" y="678"/>
                        <a:pt x="392" y="682"/>
                        <a:pt x="397" y="680"/>
                      </a:cubicBezTo>
                      <a:cubicBezTo>
                        <a:pt x="398" y="680"/>
                        <a:pt x="400" y="678"/>
                        <a:pt x="401" y="677"/>
                      </a:cubicBezTo>
                      <a:close/>
                      <a:moveTo>
                        <a:pt x="415" y="697"/>
                      </a:moveTo>
                      <a:cubicBezTo>
                        <a:pt x="418" y="691"/>
                        <a:pt x="413" y="683"/>
                        <a:pt x="408" y="690"/>
                      </a:cubicBezTo>
                      <a:cubicBezTo>
                        <a:pt x="408" y="691"/>
                        <a:pt x="408" y="693"/>
                        <a:pt x="406" y="694"/>
                      </a:cubicBezTo>
                      <a:cubicBezTo>
                        <a:pt x="402" y="693"/>
                        <a:pt x="399" y="689"/>
                        <a:pt x="395" y="690"/>
                      </a:cubicBezTo>
                      <a:cubicBezTo>
                        <a:pt x="392" y="699"/>
                        <a:pt x="411" y="704"/>
                        <a:pt x="415" y="697"/>
                      </a:cubicBezTo>
                      <a:close/>
                      <a:moveTo>
                        <a:pt x="416" y="63"/>
                      </a:moveTo>
                      <a:cubicBezTo>
                        <a:pt x="416" y="57"/>
                        <a:pt x="412" y="56"/>
                        <a:pt x="407" y="55"/>
                      </a:cubicBezTo>
                      <a:cubicBezTo>
                        <a:pt x="405" y="51"/>
                        <a:pt x="395" y="49"/>
                        <a:pt x="393" y="54"/>
                      </a:cubicBezTo>
                      <a:cubicBezTo>
                        <a:pt x="392" y="57"/>
                        <a:pt x="393" y="63"/>
                        <a:pt x="399" y="61"/>
                      </a:cubicBezTo>
                      <a:cubicBezTo>
                        <a:pt x="400" y="59"/>
                        <a:pt x="398" y="58"/>
                        <a:pt x="399" y="57"/>
                      </a:cubicBezTo>
                      <a:cubicBezTo>
                        <a:pt x="403" y="60"/>
                        <a:pt x="399" y="64"/>
                        <a:pt x="396" y="64"/>
                      </a:cubicBezTo>
                      <a:cubicBezTo>
                        <a:pt x="392" y="63"/>
                        <a:pt x="391" y="58"/>
                        <a:pt x="391" y="54"/>
                      </a:cubicBezTo>
                      <a:cubicBezTo>
                        <a:pt x="388" y="55"/>
                        <a:pt x="386" y="55"/>
                        <a:pt x="386" y="57"/>
                      </a:cubicBezTo>
                      <a:cubicBezTo>
                        <a:pt x="390" y="61"/>
                        <a:pt x="393" y="65"/>
                        <a:pt x="395" y="71"/>
                      </a:cubicBezTo>
                      <a:cubicBezTo>
                        <a:pt x="404" y="70"/>
                        <a:pt x="408" y="64"/>
                        <a:pt x="416" y="63"/>
                      </a:cubicBezTo>
                      <a:close/>
                      <a:moveTo>
                        <a:pt x="420" y="39"/>
                      </a:moveTo>
                      <a:cubicBezTo>
                        <a:pt x="422" y="27"/>
                        <a:pt x="406" y="26"/>
                        <a:pt x="402" y="32"/>
                      </a:cubicBezTo>
                      <a:cubicBezTo>
                        <a:pt x="402" y="36"/>
                        <a:pt x="398" y="37"/>
                        <a:pt x="400" y="41"/>
                      </a:cubicBezTo>
                      <a:cubicBezTo>
                        <a:pt x="406" y="40"/>
                        <a:pt x="406" y="33"/>
                        <a:pt x="412" y="35"/>
                      </a:cubicBezTo>
                      <a:cubicBezTo>
                        <a:pt x="413" y="37"/>
                        <a:pt x="413" y="40"/>
                        <a:pt x="415" y="41"/>
                      </a:cubicBezTo>
                      <a:cubicBezTo>
                        <a:pt x="418" y="42"/>
                        <a:pt x="419" y="40"/>
                        <a:pt x="420" y="39"/>
                      </a:cubicBezTo>
                      <a:close/>
                      <a:moveTo>
                        <a:pt x="437" y="667"/>
                      </a:moveTo>
                      <a:cubicBezTo>
                        <a:pt x="433" y="664"/>
                        <a:pt x="425" y="670"/>
                        <a:pt x="426" y="675"/>
                      </a:cubicBezTo>
                      <a:cubicBezTo>
                        <a:pt x="429" y="675"/>
                        <a:pt x="429" y="672"/>
                        <a:pt x="431" y="671"/>
                      </a:cubicBezTo>
                      <a:cubicBezTo>
                        <a:pt x="433" y="670"/>
                        <a:pt x="436" y="670"/>
                        <a:pt x="437" y="667"/>
                      </a:cubicBezTo>
                      <a:close/>
                      <a:moveTo>
                        <a:pt x="442" y="657"/>
                      </a:moveTo>
                      <a:cubicBezTo>
                        <a:pt x="433" y="655"/>
                        <a:pt x="423" y="658"/>
                        <a:pt x="419" y="664"/>
                      </a:cubicBezTo>
                      <a:cubicBezTo>
                        <a:pt x="416" y="667"/>
                        <a:pt x="413" y="674"/>
                        <a:pt x="414" y="679"/>
                      </a:cubicBezTo>
                      <a:cubicBezTo>
                        <a:pt x="415" y="684"/>
                        <a:pt x="422" y="691"/>
                        <a:pt x="430" y="689"/>
                      </a:cubicBezTo>
                      <a:cubicBezTo>
                        <a:pt x="432" y="689"/>
                        <a:pt x="434" y="687"/>
                        <a:pt x="434" y="684"/>
                      </a:cubicBezTo>
                      <a:cubicBezTo>
                        <a:pt x="435" y="677"/>
                        <a:pt x="428" y="677"/>
                        <a:pt x="424" y="678"/>
                      </a:cubicBezTo>
                      <a:cubicBezTo>
                        <a:pt x="422" y="663"/>
                        <a:pt x="440" y="668"/>
                        <a:pt x="442" y="657"/>
                      </a:cubicBezTo>
                      <a:close/>
                      <a:moveTo>
                        <a:pt x="431" y="54"/>
                      </a:moveTo>
                      <a:cubicBezTo>
                        <a:pt x="430" y="59"/>
                        <a:pt x="436" y="64"/>
                        <a:pt x="441" y="64"/>
                      </a:cubicBezTo>
                      <a:cubicBezTo>
                        <a:pt x="440" y="59"/>
                        <a:pt x="433" y="59"/>
                        <a:pt x="433" y="54"/>
                      </a:cubicBezTo>
                      <a:lnTo>
                        <a:pt x="431" y="54"/>
                      </a:lnTo>
                      <a:close/>
                      <a:moveTo>
                        <a:pt x="446" y="74"/>
                      </a:moveTo>
                      <a:cubicBezTo>
                        <a:pt x="446" y="64"/>
                        <a:pt x="424" y="63"/>
                        <a:pt x="431" y="50"/>
                      </a:cubicBezTo>
                      <a:cubicBezTo>
                        <a:pt x="433" y="50"/>
                        <a:pt x="433" y="52"/>
                        <a:pt x="436" y="51"/>
                      </a:cubicBezTo>
                      <a:cubicBezTo>
                        <a:pt x="443" y="49"/>
                        <a:pt x="439" y="39"/>
                        <a:pt x="432" y="39"/>
                      </a:cubicBezTo>
                      <a:cubicBezTo>
                        <a:pt x="427" y="39"/>
                        <a:pt x="420" y="45"/>
                        <a:pt x="421" y="53"/>
                      </a:cubicBezTo>
                      <a:cubicBezTo>
                        <a:pt x="421" y="56"/>
                        <a:pt x="423" y="60"/>
                        <a:pt x="425" y="62"/>
                      </a:cubicBezTo>
                      <a:cubicBezTo>
                        <a:pt x="429" y="68"/>
                        <a:pt x="436" y="73"/>
                        <a:pt x="446" y="74"/>
                      </a:cubicBezTo>
                      <a:close/>
                      <a:moveTo>
                        <a:pt x="441" y="636"/>
                      </a:moveTo>
                      <a:cubicBezTo>
                        <a:pt x="445" y="633"/>
                        <a:pt x="451" y="632"/>
                        <a:pt x="450" y="626"/>
                      </a:cubicBezTo>
                      <a:cubicBezTo>
                        <a:pt x="447" y="626"/>
                        <a:pt x="445" y="628"/>
                        <a:pt x="442" y="629"/>
                      </a:cubicBezTo>
                      <a:cubicBezTo>
                        <a:pt x="439" y="629"/>
                        <a:pt x="436" y="627"/>
                        <a:pt x="432" y="627"/>
                      </a:cubicBezTo>
                      <a:cubicBezTo>
                        <a:pt x="425" y="628"/>
                        <a:pt x="424" y="635"/>
                        <a:pt x="429" y="637"/>
                      </a:cubicBezTo>
                      <a:cubicBezTo>
                        <a:pt x="432" y="636"/>
                        <a:pt x="432" y="634"/>
                        <a:pt x="434" y="634"/>
                      </a:cubicBezTo>
                      <a:cubicBezTo>
                        <a:pt x="436" y="640"/>
                        <a:pt x="431" y="644"/>
                        <a:pt x="425" y="643"/>
                      </a:cubicBezTo>
                      <a:cubicBezTo>
                        <a:pt x="421" y="642"/>
                        <a:pt x="417" y="634"/>
                        <a:pt x="411" y="636"/>
                      </a:cubicBezTo>
                      <a:cubicBezTo>
                        <a:pt x="410" y="628"/>
                        <a:pt x="394" y="626"/>
                        <a:pt x="396" y="637"/>
                      </a:cubicBezTo>
                      <a:cubicBezTo>
                        <a:pt x="399" y="639"/>
                        <a:pt x="401" y="636"/>
                        <a:pt x="403" y="635"/>
                      </a:cubicBezTo>
                      <a:cubicBezTo>
                        <a:pt x="404" y="636"/>
                        <a:pt x="405" y="637"/>
                        <a:pt x="405" y="638"/>
                      </a:cubicBezTo>
                      <a:cubicBezTo>
                        <a:pt x="403" y="642"/>
                        <a:pt x="398" y="642"/>
                        <a:pt x="397" y="647"/>
                      </a:cubicBezTo>
                      <a:cubicBezTo>
                        <a:pt x="398" y="648"/>
                        <a:pt x="399" y="649"/>
                        <a:pt x="400" y="650"/>
                      </a:cubicBezTo>
                      <a:cubicBezTo>
                        <a:pt x="403" y="648"/>
                        <a:pt x="408" y="642"/>
                        <a:pt x="414" y="643"/>
                      </a:cubicBezTo>
                      <a:cubicBezTo>
                        <a:pt x="417" y="644"/>
                        <a:pt x="420" y="649"/>
                        <a:pt x="417" y="652"/>
                      </a:cubicBezTo>
                      <a:cubicBezTo>
                        <a:pt x="415" y="652"/>
                        <a:pt x="413" y="651"/>
                        <a:pt x="411" y="652"/>
                      </a:cubicBezTo>
                      <a:cubicBezTo>
                        <a:pt x="410" y="657"/>
                        <a:pt x="414" y="659"/>
                        <a:pt x="418" y="658"/>
                      </a:cubicBezTo>
                      <a:cubicBezTo>
                        <a:pt x="422" y="657"/>
                        <a:pt x="424" y="652"/>
                        <a:pt x="426" y="650"/>
                      </a:cubicBezTo>
                      <a:cubicBezTo>
                        <a:pt x="436" y="650"/>
                        <a:pt x="440" y="644"/>
                        <a:pt x="441" y="636"/>
                      </a:cubicBezTo>
                      <a:close/>
                      <a:moveTo>
                        <a:pt x="437" y="701"/>
                      </a:moveTo>
                      <a:cubicBezTo>
                        <a:pt x="447" y="698"/>
                        <a:pt x="461" y="685"/>
                        <a:pt x="453" y="674"/>
                      </a:cubicBezTo>
                      <a:cubicBezTo>
                        <a:pt x="454" y="687"/>
                        <a:pt x="447" y="695"/>
                        <a:pt x="436" y="698"/>
                      </a:cubicBezTo>
                      <a:cubicBezTo>
                        <a:pt x="429" y="699"/>
                        <a:pt x="419" y="701"/>
                        <a:pt x="410" y="702"/>
                      </a:cubicBezTo>
                      <a:cubicBezTo>
                        <a:pt x="378" y="707"/>
                        <a:pt x="336" y="705"/>
                        <a:pt x="308" y="701"/>
                      </a:cubicBezTo>
                      <a:cubicBezTo>
                        <a:pt x="304" y="700"/>
                        <a:pt x="299" y="699"/>
                        <a:pt x="294" y="698"/>
                      </a:cubicBezTo>
                      <a:cubicBezTo>
                        <a:pt x="285" y="696"/>
                        <a:pt x="275" y="693"/>
                        <a:pt x="275" y="683"/>
                      </a:cubicBezTo>
                      <a:cubicBezTo>
                        <a:pt x="275" y="680"/>
                        <a:pt x="278" y="677"/>
                        <a:pt x="276" y="674"/>
                      </a:cubicBezTo>
                      <a:lnTo>
                        <a:pt x="275" y="674"/>
                      </a:lnTo>
                      <a:cubicBezTo>
                        <a:pt x="269" y="679"/>
                        <a:pt x="273" y="692"/>
                        <a:pt x="279" y="696"/>
                      </a:cubicBezTo>
                      <a:cubicBezTo>
                        <a:pt x="284" y="700"/>
                        <a:pt x="297" y="702"/>
                        <a:pt x="308" y="704"/>
                      </a:cubicBezTo>
                      <a:cubicBezTo>
                        <a:pt x="319" y="705"/>
                        <a:pt x="331" y="708"/>
                        <a:pt x="341" y="708"/>
                      </a:cubicBezTo>
                      <a:cubicBezTo>
                        <a:pt x="367" y="710"/>
                        <a:pt x="392" y="709"/>
                        <a:pt x="413" y="706"/>
                      </a:cubicBezTo>
                      <a:cubicBezTo>
                        <a:pt x="419" y="705"/>
                        <a:pt x="431" y="703"/>
                        <a:pt x="437" y="701"/>
                      </a:cubicBezTo>
                      <a:close/>
                      <a:moveTo>
                        <a:pt x="443" y="102"/>
                      </a:moveTo>
                      <a:cubicBezTo>
                        <a:pt x="449" y="103"/>
                        <a:pt x="451" y="112"/>
                        <a:pt x="456" y="109"/>
                      </a:cubicBezTo>
                      <a:cubicBezTo>
                        <a:pt x="454" y="107"/>
                        <a:pt x="453" y="103"/>
                        <a:pt x="451" y="99"/>
                      </a:cubicBezTo>
                      <a:cubicBezTo>
                        <a:pt x="450" y="97"/>
                        <a:pt x="447" y="96"/>
                        <a:pt x="446" y="94"/>
                      </a:cubicBezTo>
                      <a:cubicBezTo>
                        <a:pt x="444" y="89"/>
                        <a:pt x="446" y="84"/>
                        <a:pt x="442" y="80"/>
                      </a:cubicBezTo>
                      <a:cubicBezTo>
                        <a:pt x="439" y="78"/>
                        <a:pt x="434" y="78"/>
                        <a:pt x="428" y="80"/>
                      </a:cubicBezTo>
                      <a:cubicBezTo>
                        <a:pt x="427" y="78"/>
                        <a:pt x="427" y="76"/>
                        <a:pt x="425" y="74"/>
                      </a:cubicBezTo>
                      <a:cubicBezTo>
                        <a:pt x="418" y="70"/>
                        <a:pt x="408" y="76"/>
                        <a:pt x="414" y="81"/>
                      </a:cubicBezTo>
                      <a:cubicBezTo>
                        <a:pt x="417" y="82"/>
                        <a:pt x="418" y="79"/>
                        <a:pt x="421" y="80"/>
                      </a:cubicBezTo>
                      <a:cubicBezTo>
                        <a:pt x="423" y="87"/>
                        <a:pt x="417" y="89"/>
                        <a:pt x="410" y="87"/>
                      </a:cubicBezTo>
                      <a:cubicBezTo>
                        <a:pt x="406" y="86"/>
                        <a:pt x="403" y="78"/>
                        <a:pt x="398" y="82"/>
                      </a:cubicBezTo>
                      <a:cubicBezTo>
                        <a:pt x="398" y="88"/>
                        <a:pt x="406" y="88"/>
                        <a:pt x="406" y="94"/>
                      </a:cubicBezTo>
                      <a:cubicBezTo>
                        <a:pt x="404" y="93"/>
                        <a:pt x="402" y="94"/>
                        <a:pt x="401" y="95"/>
                      </a:cubicBezTo>
                      <a:cubicBezTo>
                        <a:pt x="400" y="99"/>
                        <a:pt x="403" y="101"/>
                        <a:pt x="404" y="101"/>
                      </a:cubicBezTo>
                      <a:cubicBezTo>
                        <a:pt x="412" y="103"/>
                        <a:pt x="413" y="92"/>
                        <a:pt x="420" y="94"/>
                      </a:cubicBezTo>
                      <a:cubicBezTo>
                        <a:pt x="424" y="91"/>
                        <a:pt x="435" y="82"/>
                        <a:pt x="438" y="90"/>
                      </a:cubicBezTo>
                      <a:cubicBezTo>
                        <a:pt x="439" y="93"/>
                        <a:pt x="438" y="96"/>
                        <a:pt x="435" y="97"/>
                      </a:cubicBezTo>
                      <a:cubicBezTo>
                        <a:pt x="430" y="88"/>
                        <a:pt x="421" y="101"/>
                        <a:pt x="430" y="104"/>
                      </a:cubicBezTo>
                      <a:cubicBezTo>
                        <a:pt x="435" y="105"/>
                        <a:pt x="439" y="101"/>
                        <a:pt x="443" y="102"/>
                      </a:cubicBezTo>
                      <a:close/>
                      <a:moveTo>
                        <a:pt x="467" y="684"/>
                      </a:moveTo>
                      <a:cubicBezTo>
                        <a:pt x="467" y="678"/>
                        <a:pt x="463" y="668"/>
                        <a:pt x="457" y="666"/>
                      </a:cubicBezTo>
                      <a:cubicBezTo>
                        <a:pt x="450" y="670"/>
                        <a:pt x="457" y="673"/>
                        <a:pt x="457" y="679"/>
                      </a:cubicBezTo>
                      <a:cubicBezTo>
                        <a:pt x="459" y="693"/>
                        <a:pt x="443" y="702"/>
                        <a:pt x="432" y="704"/>
                      </a:cubicBezTo>
                      <a:cubicBezTo>
                        <a:pt x="400" y="711"/>
                        <a:pt x="350" y="712"/>
                        <a:pt x="315" y="707"/>
                      </a:cubicBezTo>
                      <a:cubicBezTo>
                        <a:pt x="304" y="705"/>
                        <a:pt x="289" y="703"/>
                        <a:pt x="281" y="699"/>
                      </a:cubicBezTo>
                      <a:cubicBezTo>
                        <a:pt x="273" y="696"/>
                        <a:pt x="268" y="685"/>
                        <a:pt x="271" y="676"/>
                      </a:cubicBezTo>
                      <a:cubicBezTo>
                        <a:pt x="272" y="673"/>
                        <a:pt x="275" y="671"/>
                        <a:pt x="275" y="669"/>
                      </a:cubicBezTo>
                      <a:cubicBezTo>
                        <a:pt x="275" y="666"/>
                        <a:pt x="271" y="662"/>
                        <a:pt x="269" y="665"/>
                      </a:cubicBezTo>
                      <a:cubicBezTo>
                        <a:pt x="263" y="669"/>
                        <a:pt x="260" y="682"/>
                        <a:pt x="264" y="692"/>
                      </a:cubicBezTo>
                      <a:cubicBezTo>
                        <a:pt x="266" y="699"/>
                        <a:pt x="274" y="705"/>
                        <a:pt x="281" y="708"/>
                      </a:cubicBezTo>
                      <a:cubicBezTo>
                        <a:pt x="293" y="713"/>
                        <a:pt x="308" y="714"/>
                        <a:pt x="324" y="716"/>
                      </a:cubicBezTo>
                      <a:cubicBezTo>
                        <a:pt x="346" y="718"/>
                        <a:pt x="366" y="721"/>
                        <a:pt x="387" y="718"/>
                      </a:cubicBezTo>
                      <a:cubicBezTo>
                        <a:pt x="388" y="718"/>
                        <a:pt x="390" y="717"/>
                        <a:pt x="392" y="717"/>
                      </a:cubicBezTo>
                      <a:cubicBezTo>
                        <a:pt x="395" y="717"/>
                        <a:pt x="399" y="717"/>
                        <a:pt x="402" y="717"/>
                      </a:cubicBezTo>
                      <a:cubicBezTo>
                        <a:pt x="423" y="715"/>
                        <a:pt x="444" y="712"/>
                        <a:pt x="456" y="703"/>
                      </a:cubicBezTo>
                      <a:cubicBezTo>
                        <a:pt x="461" y="699"/>
                        <a:pt x="467" y="692"/>
                        <a:pt x="467" y="684"/>
                      </a:cubicBezTo>
                      <a:close/>
                      <a:moveTo>
                        <a:pt x="472" y="51"/>
                      </a:moveTo>
                      <a:cubicBezTo>
                        <a:pt x="474" y="38"/>
                        <a:pt x="466" y="30"/>
                        <a:pt x="460" y="24"/>
                      </a:cubicBezTo>
                      <a:cubicBezTo>
                        <a:pt x="440" y="15"/>
                        <a:pt x="409" y="11"/>
                        <a:pt x="378" y="10"/>
                      </a:cubicBezTo>
                      <a:cubicBezTo>
                        <a:pt x="367" y="9"/>
                        <a:pt x="356" y="8"/>
                        <a:pt x="345" y="9"/>
                      </a:cubicBezTo>
                      <a:cubicBezTo>
                        <a:pt x="321" y="11"/>
                        <a:pt x="292" y="13"/>
                        <a:pt x="279" y="24"/>
                      </a:cubicBezTo>
                      <a:cubicBezTo>
                        <a:pt x="274" y="28"/>
                        <a:pt x="268" y="37"/>
                        <a:pt x="267" y="44"/>
                      </a:cubicBezTo>
                      <a:cubicBezTo>
                        <a:pt x="266" y="54"/>
                        <a:pt x="272" y="61"/>
                        <a:pt x="279" y="65"/>
                      </a:cubicBezTo>
                      <a:cubicBezTo>
                        <a:pt x="281" y="64"/>
                        <a:pt x="281" y="62"/>
                        <a:pt x="282" y="60"/>
                      </a:cubicBezTo>
                      <a:cubicBezTo>
                        <a:pt x="280" y="56"/>
                        <a:pt x="276" y="53"/>
                        <a:pt x="276" y="48"/>
                      </a:cubicBezTo>
                      <a:cubicBezTo>
                        <a:pt x="275" y="39"/>
                        <a:pt x="283" y="30"/>
                        <a:pt x="291" y="26"/>
                      </a:cubicBezTo>
                      <a:cubicBezTo>
                        <a:pt x="295" y="24"/>
                        <a:pt x="301" y="24"/>
                        <a:pt x="306" y="23"/>
                      </a:cubicBezTo>
                      <a:cubicBezTo>
                        <a:pt x="316" y="21"/>
                        <a:pt x="326" y="18"/>
                        <a:pt x="334" y="20"/>
                      </a:cubicBezTo>
                      <a:cubicBezTo>
                        <a:pt x="320" y="24"/>
                        <a:pt x="298" y="22"/>
                        <a:pt x="287" y="30"/>
                      </a:cubicBezTo>
                      <a:cubicBezTo>
                        <a:pt x="281" y="35"/>
                        <a:pt x="273" y="52"/>
                        <a:pt x="284" y="55"/>
                      </a:cubicBezTo>
                      <a:cubicBezTo>
                        <a:pt x="285" y="51"/>
                        <a:pt x="282" y="49"/>
                        <a:pt x="282" y="45"/>
                      </a:cubicBezTo>
                      <a:cubicBezTo>
                        <a:pt x="283" y="33"/>
                        <a:pt x="296" y="28"/>
                        <a:pt x="309" y="28"/>
                      </a:cubicBezTo>
                      <a:cubicBezTo>
                        <a:pt x="325" y="23"/>
                        <a:pt x="348" y="25"/>
                        <a:pt x="365" y="23"/>
                      </a:cubicBezTo>
                      <a:cubicBezTo>
                        <a:pt x="390" y="24"/>
                        <a:pt x="419" y="26"/>
                        <a:pt x="442" y="32"/>
                      </a:cubicBezTo>
                      <a:cubicBezTo>
                        <a:pt x="444" y="34"/>
                        <a:pt x="447" y="35"/>
                        <a:pt x="451" y="34"/>
                      </a:cubicBezTo>
                      <a:cubicBezTo>
                        <a:pt x="455" y="37"/>
                        <a:pt x="459" y="42"/>
                        <a:pt x="459" y="49"/>
                      </a:cubicBezTo>
                      <a:cubicBezTo>
                        <a:pt x="459" y="52"/>
                        <a:pt x="457" y="55"/>
                        <a:pt x="458" y="58"/>
                      </a:cubicBezTo>
                      <a:cubicBezTo>
                        <a:pt x="465" y="53"/>
                        <a:pt x="462" y="41"/>
                        <a:pt x="458" y="36"/>
                      </a:cubicBezTo>
                      <a:cubicBezTo>
                        <a:pt x="455" y="32"/>
                        <a:pt x="450" y="32"/>
                        <a:pt x="449" y="29"/>
                      </a:cubicBezTo>
                      <a:cubicBezTo>
                        <a:pt x="455" y="31"/>
                        <a:pt x="456" y="31"/>
                        <a:pt x="459" y="34"/>
                      </a:cubicBezTo>
                      <a:cubicBezTo>
                        <a:pt x="463" y="38"/>
                        <a:pt x="465" y="47"/>
                        <a:pt x="463" y="53"/>
                      </a:cubicBezTo>
                      <a:cubicBezTo>
                        <a:pt x="462" y="57"/>
                        <a:pt x="458" y="60"/>
                        <a:pt x="459" y="63"/>
                      </a:cubicBezTo>
                      <a:cubicBezTo>
                        <a:pt x="459" y="65"/>
                        <a:pt x="461" y="67"/>
                        <a:pt x="462" y="68"/>
                      </a:cubicBezTo>
                      <a:cubicBezTo>
                        <a:pt x="467" y="68"/>
                        <a:pt x="472" y="56"/>
                        <a:pt x="472" y="51"/>
                      </a:cubicBezTo>
                      <a:close/>
                      <a:moveTo>
                        <a:pt x="466" y="694"/>
                      </a:moveTo>
                      <a:cubicBezTo>
                        <a:pt x="476" y="696"/>
                        <a:pt x="486" y="689"/>
                        <a:pt x="482" y="679"/>
                      </a:cubicBezTo>
                      <a:cubicBezTo>
                        <a:pt x="482" y="678"/>
                        <a:pt x="482" y="678"/>
                        <a:pt x="481" y="678"/>
                      </a:cubicBezTo>
                      <a:cubicBezTo>
                        <a:pt x="479" y="682"/>
                        <a:pt x="480" y="686"/>
                        <a:pt x="478" y="688"/>
                      </a:cubicBezTo>
                      <a:cubicBezTo>
                        <a:pt x="474" y="691"/>
                        <a:pt x="468" y="689"/>
                        <a:pt x="466" y="694"/>
                      </a:cubicBezTo>
                      <a:close/>
                      <a:moveTo>
                        <a:pt x="486" y="51"/>
                      </a:moveTo>
                      <a:cubicBezTo>
                        <a:pt x="492" y="45"/>
                        <a:pt x="477" y="33"/>
                        <a:pt x="473" y="40"/>
                      </a:cubicBezTo>
                      <a:cubicBezTo>
                        <a:pt x="474" y="40"/>
                        <a:pt x="474" y="41"/>
                        <a:pt x="474" y="41"/>
                      </a:cubicBezTo>
                      <a:cubicBezTo>
                        <a:pt x="481" y="41"/>
                        <a:pt x="484" y="46"/>
                        <a:pt x="486" y="51"/>
                      </a:cubicBezTo>
                      <a:close/>
                      <a:moveTo>
                        <a:pt x="490" y="667"/>
                      </a:moveTo>
                      <a:cubicBezTo>
                        <a:pt x="490" y="666"/>
                        <a:pt x="491" y="664"/>
                        <a:pt x="491" y="663"/>
                      </a:cubicBezTo>
                      <a:cubicBezTo>
                        <a:pt x="490" y="661"/>
                        <a:pt x="486" y="662"/>
                        <a:pt x="486" y="665"/>
                      </a:cubicBezTo>
                      <a:cubicBezTo>
                        <a:pt x="487" y="666"/>
                        <a:pt x="488" y="667"/>
                        <a:pt x="490" y="667"/>
                      </a:cubicBezTo>
                      <a:close/>
                      <a:moveTo>
                        <a:pt x="486" y="660"/>
                      </a:moveTo>
                      <a:cubicBezTo>
                        <a:pt x="489" y="659"/>
                        <a:pt x="493" y="661"/>
                        <a:pt x="493" y="657"/>
                      </a:cubicBezTo>
                      <a:cubicBezTo>
                        <a:pt x="488" y="655"/>
                        <a:pt x="481" y="658"/>
                        <a:pt x="481" y="663"/>
                      </a:cubicBezTo>
                      <a:cubicBezTo>
                        <a:pt x="483" y="664"/>
                        <a:pt x="484" y="661"/>
                        <a:pt x="486" y="660"/>
                      </a:cubicBezTo>
                      <a:close/>
                      <a:moveTo>
                        <a:pt x="493" y="684"/>
                      </a:moveTo>
                      <a:cubicBezTo>
                        <a:pt x="493" y="679"/>
                        <a:pt x="490" y="670"/>
                        <a:pt x="486" y="667"/>
                      </a:cubicBezTo>
                      <a:cubicBezTo>
                        <a:pt x="480" y="664"/>
                        <a:pt x="468" y="665"/>
                        <a:pt x="467" y="672"/>
                      </a:cubicBezTo>
                      <a:cubicBezTo>
                        <a:pt x="466" y="683"/>
                        <a:pt x="480" y="682"/>
                        <a:pt x="481" y="674"/>
                      </a:cubicBezTo>
                      <a:cubicBezTo>
                        <a:pt x="492" y="683"/>
                        <a:pt x="478" y="700"/>
                        <a:pt x="465" y="697"/>
                      </a:cubicBezTo>
                      <a:cubicBezTo>
                        <a:pt x="463" y="699"/>
                        <a:pt x="460" y="700"/>
                        <a:pt x="459" y="703"/>
                      </a:cubicBezTo>
                      <a:cubicBezTo>
                        <a:pt x="475" y="708"/>
                        <a:pt x="492" y="698"/>
                        <a:pt x="493" y="684"/>
                      </a:cubicBezTo>
                      <a:close/>
                      <a:moveTo>
                        <a:pt x="495" y="71"/>
                      </a:moveTo>
                      <a:cubicBezTo>
                        <a:pt x="495" y="68"/>
                        <a:pt x="495" y="66"/>
                        <a:pt x="493" y="65"/>
                      </a:cubicBezTo>
                      <a:cubicBezTo>
                        <a:pt x="487" y="65"/>
                        <a:pt x="489" y="74"/>
                        <a:pt x="495" y="71"/>
                      </a:cubicBezTo>
                      <a:close/>
                      <a:moveTo>
                        <a:pt x="498" y="74"/>
                      </a:moveTo>
                      <a:cubicBezTo>
                        <a:pt x="496" y="72"/>
                        <a:pt x="494" y="74"/>
                        <a:pt x="492" y="73"/>
                      </a:cubicBezTo>
                      <a:cubicBezTo>
                        <a:pt x="488" y="72"/>
                        <a:pt x="488" y="68"/>
                        <a:pt x="485" y="68"/>
                      </a:cubicBezTo>
                      <a:cubicBezTo>
                        <a:pt x="484" y="68"/>
                        <a:pt x="484" y="68"/>
                        <a:pt x="484" y="69"/>
                      </a:cubicBezTo>
                      <a:cubicBezTo>
                        <a:pt x="484" y="75"/>
                        <a:pt x="494" y="79"/>
                        <a:pt x="498" y="74"/>
                      </a:cubicBezTo>
                      <a:close/>
                      <a:moveTo>
                        <a:pt x="498" y="653"/>
                      </a:moveTo>
                      <a:cubicBezTo>
                        <a:pt x="499" y="651"/>
                        <a:pt x="494" y="649"/>
                        <a:pt x="490" y="648"/>
                      </a:cubicBezTo>
                      <a:cubicBezTo>
                        <a:pt x="478" y="647"/>
                        <a:pt x="472" y="654"/>
                        <a:pt x="471" y="663"/>
                      </a:cubicBezTo>
                      <a:cubicBezTo>
                        <a:pt x="472" y="665"/>
                        <a:pt x="476" y="664"/>
                        <a:pt x="478" y="663"/>
                      </a:cubicBezTo>
                      <a:cubicBezTo>
                        <a:pt x="480" y="660"/>
                        <a:pt x="483" y="656"/>
                        <a:pt x="488" y="655"/>
                      </a:cubicBezTo>
                      <a:cubicBezTo>
                        <a:pt x="492" y="655"/>
                        <a:pt x="498" y="657"/>
                        <a:pt x="498" y="653"/>
                      </a:cubicBezTo>
                      <a:close/>
                      <a:moveTo>
                        <a:pt x="500" y="682"/>
                      </a:moveTo>
                      <a:cubicBezTo>
                        <a:pt x="498" y="681"/>
                        <a:pt x="498" y="679"/>
                        <a:pt x="495" y="679"/>
                      </a:cubicBezTo>
                      <a:cubicBezTo>
                        <a:pt x="495" y="680"/>
                        <a:pt x="495" y="683"/>
                        <a:pt x="495" y="685"/>
                      </a:cubicBezTo>
                      <a:cubicBezTo>
                        <a:pt x="498" y="685"/>
                        <a:pt x="500" y="684"/>
                        <a:pt x="500" y="682"/>
                      </a:cubicBezTo>
                      <a:close/>
                      <a:moveTo>
                        <a:pt x="499" y="49"/>
                      </a:moveTo>
                      <a:cubicBezTo>
                        <a:pt x="499" y="34"/>
                        <a:pt x="481" y="25"/>
                        <a:pt x="469" y="29"/>
                      </a:cubicBezTo>
                      <a:cubicBezTo>
                        <a:pt x="469" y="32"/>
                        <a:pt x="470" y="34"/>
                        <a:pt x="472" y="36"/>
                      </a:cubicBezTo>
                      <a:cubicBezTo>
                        <a:pt x="479" y="36"/>
                        <a:pt x="488" y="39"/>
                        <a:pt x="489" y="46"/>
                      </a:cubicBezTo>
                      <a:cubicBezTo>
                        <a:pt x="490" y="49"/>
                        <a:pt x="489" y="54"/>
                        <a:pt x="485" y="55"/>
                      </a:cubicBezTo>
                      <a:cubicBezTo>
                        <a:pt x="484" y="52"/>
                        <a:pt x="479" y="51"/>
                        <a:pt x="476" y="53"/>
                      </a:cubicBezTo>
                      <a:cubicBezTo>
                        <a:pt x="471" y="64"/>
                        <a:pt x="487" y="67"/>
                        <a:pt x="492" y="64"/>
                      </a:cubicBezTo>
                      <a:cubicBezTo>
                        <a:pt x="495" y="62"/>
                        <a:pt x="499" y="54"/>
                        <a:pt x="499" y="49"/>
                      </a:cubicBezTo>
                      <a:close/>
                      <a:moveTo>
                        <a:pt x="504" y="79"/>
                      </a:moveTo>
                      <a:cubicBezTo>
                        <a:pt x="502" y="74"/>
                        <a:pt x="497" y="79"/>
                        <a:pt x="494" y="79"/>
                      </a:cubicBezTo>
                      <a:cubicBezTo>
                        <a:pt x="484" y="79"/>
                        <a:pt x="484" y="69"/>
                        <a:pt x="478" y="65"/>
                      </a:cubicBezTo>
                      <a:lnTo>
                        <a:pt x="477" y="65"/>
                      </a:lnTo>
                      <a:cubicBezTo>
                        <a:pt x="475" y="72"/>
                        <a:pt x="483" y="83"/>
                        <a:pt x="489" y="84"/>
                      </a:cubicBezTo>
                      <a:cubicBezTo>
                        <a:pt x="495" y="86"/>
                        <a:pt x="501" y="83"/>
                        <a:pt x="504" y="79"/>
                      </a:cubicBezTo>
                      <a:close/>
                      <a:moveTo>
                        <a:pt x="505" y="47"/>
                      </a:moveTo>
                      <a:cubicBezTo>
                        <a:pt x="503" y="44"/>
                        <a:pt x="498" y="47"/>
                        <a:pt x="501" y="50"/>
                      </a:cubicBezTo>
                      <a:cubicBezTo>
                        <a:pt x="503" y="50"/>
                        <a:pt x="505" y="49"/>
                        <a:pt x="505" y="47"/>
                      </a:cubicBezTo>
                      <a:close/>
                      <a:moveTo>
                        <a:pt x="508" y="686"/>
                      </a:moveTo>
                      <a:cubicBezTo>
                        <a:pt x="505" y="680"/>
                        <a:pt x="499" y="687"/>
                        <a:pt x="494" y="687"/>
                      </a:cubicBezTo>
                      <a:cubicBezTo>
                        <a:pt x="493" y="689"/>
                        <a:pt x="492" y="692"/>
                        <a:pt x="493" y="694"/>
                      </a:cubicBezTo>
                      <a:cubicBezTo>
                        <a:pt x="499" y="694"/>
                        <a:pt x="506" y="691"/>
                        <a:pt x="508" y="686"/>
                      </a:cubicBezTo>
                      <a:close/>
                      <a:moveTo>
                        <a:pt x="504" y="643"/>
                      </a:moveTo>
                      <a:cubicBezTo>
                        <a:pt x="515" y="640"/>
                        <a:pt x="522" y="646"/>
                        <a:pt x="528" y="650"/>
                      </a:cubicBezTo>
                      <a:cubicBezTo>
                        <a:pt x="527" y="642"/>
                        <a:pt x="516" y="638"/>
                        <a:pt x="506" y="639"/>
                      </a:cubicBezTo>
                      <a:cubicBezTo>
                        <a:pt x="492" y="622"/>
                        <a:pt x="462" y="628"/>
                        <a:pt x="458" y="651"/>
                      </a:cubicBezTo>
                      <a:cubicBezTo>
                        <a:pt x="457" y="653"/>
                        <a:pt x="458" y="655"/>
                        <a:pt x="457" y="657"/>
                      </a:cubicBezTo>
                      <a:cubicBezTo>
                        <a:pt x="456" y="659"/>
                        <a:pt x="454" y="660"/>
                        <a:pt x="452" y="662"/>
                      </a:cubicBezTo>
                      <a:cubicBezTo>
                        <a:pt x="451" y="662"/>
                        <a:pt x="450" y="664"/>
                        <a:pt x="450" y="665"/>
                      </a:cubicBezTo>
                      <a:cubicBezTo>
                        <a:pt x="447" y="669"/>
                        <a:pt x="446" y="672"/>
                        <a:pt x="446" y="679"/>
                      </a:cubicBezTo>
                      <a:cubicBezTo>
                        <a:pt x="448" y="680"/>
                        <a:pt x="446" y="684"/>
                        <a:pt x="449" y="685"/>
                      </a:cubicBezTo>
                      <a:cubicBezTo>
                        <a:pt x="450" y="674"/>
                        <a:pt x="453" y="664"/>
                        <a:pt x="461" y="660"/>
                      </a:cubicBezTo>
                      <a:cubicBezTo>
                        <a:pt x="460" y="644"/>
                        <a:pt x="473" y="631"/>
                        <a:pt x="490" y="633"/>
                      </a:cubicBezTo>
                      <a:cubicBezTo>
                        <a:pt x="497" y="634"/>
                        <a:pt x="500" y="639"/>
                        <a:pt x="504" y="643"/>
                      </a:cubicBezTo>
                      <a:close/>
                      <a:moveTo>
                        <a:pt x="500" y="43"/>
                      </a:moveTo>
                      <a:cubicBezTo>
                        <a:pt x="504" y="44"/>
                        <a:pt x="512" y="49"/>
                        <a:pt x="515" y="44"/>
                      </a:cubicBezTo>
                      <a:cubicBezTo>
                        <a:pt x="512" y="40"/>
                        <a:pt x="504" y="34"/>
                        <a:pt x="498" y="38"/>
                      </a:cubicBezTo>
                      <a:cubicBezTo>
                        <a:pt x="498" y="40"/>
                        <a:pt x="499" y="42"/>
                        <a:pt x="500" y="43"/>
                      </a:cubicBezTo>
                      <a:close/>
                      <a:moveTo>
                        <a:pt x="533" y="64"/>
                      </a:moveTo>
                      <a:cubicBezTo>
                        <a:pt x="532" y="55"/>
                        <a:pt x="506" y="54"/>
                        <a:pt x="508" y="65"/>
                      </a:cubicBezTo>
                      <a:cubicBezTo>
                        <a:pt x="512" y="65"/>
                        <a:pt x="512" y="61"/>
                        <a:pt x="516" y="60"/>
                      </a:cubicBezTo>
                      <a:cubicBezTo>
                        <a:pt x="523" y="58"/>
                        <a:pt x="528" y="64"/>
                        <a:pt x="533" y="64"/>
                      </a:cubicBezTo>
                      <a:close/>
                      <a:moveTo>
                        <a:pt x="526" y="669"/>
                      </a:moveTo>
                      <a:cubicBezTo>
                        <a:pt x="521" y="667"/>
                        <a:pt x="517" y="674"/>
                        <a:pt x="510" y="671"/>
                      </a:cubicBezTo>
                      <a:cubicBezTo>
                        <a:pt x="508" y="671"/>
                        <a:pt x="508" y="668"/>
                        <a:pt x="505" y="669"/>
                      </a:cubicBezTo>
                      <a:cubicBezTo>
                        <a:pt x="503" y="678"/>
                        <a:pt x="524" y="677"/>
                        <a:pt x="526" y="669"/>
                      </a:cubicBezTo>
                      <a:close/>
                      <a:moveTo>
                        <a:pt x="523" y="94"/>
                      </a:moveTo>
                      <a:cubicBezTo>
                        <a:pt x="529" y="92"/>
                        <a:pt x="533" y="89"/>
                        <a:pt x="535" y="83"/>
                      </a:cubicBezTo>
                      <a:cubicBezTo>
                        <a:pt x="530" y="84"/>
                        <a:pt x="526" y="92"/>
                        <a:pt x="518" y="92"/>
                      </a:cubicBezTo>
                      <a:cubicBezTo>
                        <a:pt x="516" y="92"/>
                        <a:pt x="514" y="90"/>
                        <a:pt x="511" y="90"/>
                      </a:cubicBezTo>
                      <a:cubicBezTo>
                        <a:pt x="504" y="99"/>
                        <a:pt x="488" y="105"/>
                        <a:pt x="477" y="97"/>
                      </a:cubicBezTo>
                      <a:cubicBezTo>
                        <a:pt x="470" y="92"/>
                        <a:pt x="466" y="84"/>
                        <a:pt x="466" y="74"/>
                      </a:cubicBezTo>
                      <a:cubicBezTo>
                        <a:pt x="462" y="70"/>
                        <a:pt x="456" y="67"/>
                        <a:pt x="455" y="60"/>
                      </a:cubicBezTo>
                      <a:cubicBezTo>
                        <a:pt x="455" y="55"/>
                        <a:pt x="458" y="51"/>
                        <a:pt x="456" y="47"/>
                      </a:cubicBezTo>
                      <a:lnTo>
                        <a:pt x="456" y="47"/>
                      </a:lnTo>
                      <a:cubicBezTo>
                        <a:pt x="450" y="54"/>
                        <a:pt x="451" y="63"/>
                        <a:pt x="455" y="69"/>
                      </a:cubicBezTo>
                      <a:cubicBezTo>
                        <a:pt x="457" y="72"/>
                        <a:pt x="461" y="73"/>
                        <a:pt x="462" y="76"/>
                      </a:cubicBezTo>
                      <a:cubicBezTo>
                        <a:pt x="463" y="81"/>
                        <a:pt x="462" y="85"/>
                        <a:pt x="464" y="88"/>
                      </a:cubicBezTo>
                      <a:cubicBezTo>
                        <a:pt x="469" y="99"/>
                        <a:pt x="488" y="111"/>
                        <a:pt x="502" y="103"/>
                      </a:cubicBezTo>
                      <a:cubicBezTo>
                        <a:pt x="506" y="100"/>
                        <a:pt x="509" y="95"/>
                        <a:pt x="513" y="94"/>
                      </a:cubicBezTo>
                      <a:cubicBezTo>
                        <a:pt x="516" y="93"/>
                        <a:pt x="520" y="95"/>
                        <a:pt x="523" y="94"/>
                      </a:cubicBezTo>
                      <a:close/>
                      <a:moveTo>
                        <a:pt x="536" y="670"/>
                      </a:moveTo>
                      <a:cubicBezTo>
                        <a:pt x="534" y="670"/>
                        <a:pt x="532" y="670"/>
                        <a:pt x="529" y="670"/>
                      </a:cubicBezTo>
                      <a:cubicBezTo>
                        <a:pt x="525" y="675"/>
                        <a:pt x="519" y="679"/>
                        <a:pt x="509" y="677"/>
                      </a:cubicBezTo>
                      <a:cubicBezTo>
                        <a:pt x="506" y="674"/>
                        <a:pt x="501" y="672"/>
                        <a:pt x="502" y="666"/>
                      </a:cubicBezTo>
                      <a:cubicBezTo>
                        <a:pt x="512" y="669"/>
                        <a:pt x="513" y="654"/>
                        <a:pt x="504" y="654"/>
                      </a:cubicBezTo>
                      <a:cubicBezTo>
                        <a:pt x="497" y="654"/>
                        <a:pt x="491" y="663"/>
                        <a:pt x="493" y="671"/>
                      </a:cubicBezTo>
                      <a:cubicBezTo>
                        <a:pt x="495" y="678"/>
                        <a:pt x="508" y="686"/>
                        <a:pt x="519" y="684"/>
                      </a:cubicBezTo>
                      <a:cubicBezTo>
                        <a:pt x="522" y="683"/>
                        <a:pt x="526" y="681"/>
                        <a:pt x="528" y="680"/>
                      </a:cubicBezTo>
                      <a:cubicBezTo>
                        <a:pt x="532" y="678"/>
                        <a:pt x="535" y="675"/>
                        <a:pt x="536" y="670"/>
                      </a:cubicBezTo>
                      <a:close/>
                      <a:moveTo>
                        <a:pt x="528" y="645"/>
                      </a:moveTo>
                      <a:cubicBezTo>
                        <a:pt x="531" y="649"/>
                        <a:pt x="532" y="656"/>
                        <a:pt x="540" y="652"/>
                      </a:cubicBezTo>
                      <a:cubicBezTo>
                        <a:pt x="538" y="641"/>
                        <a:pt x="529" y="633"/>
                        <a:pt x="518" y="631"/>
                      </a:cubicBezTo>
                      <a:cubicBezTo>
                        <a:pt x="516" y="631"/>
                        <a:pt x="513" y="632"/>
                        <a:pt x="512" y="631"/>
                      </a:cubicBezTo>
                      <a:cubicBezTo>
                        <a:pt x="510" y="631"/>
                        <a:pt x="507" y="628"/>
                        <a:pt x="506" y="627"/>
                      </a:cubicBezTo>
                      <a:cubicBezTo>
                        <a:pt x="500" y="623"/>
                        <a:pt x="492" y="619"/>
                        <a:pt x="483" y="619"/>
                      </a:cubicBezTo>
                      <a:cubicBezTo>
                        <a:pt x="463" y="619"/>
                        <a:pt x="450" y="634"/>
                        <a:pt x="450" y="653"/>
                      </a:cubicBezTo>
                      <a:cubicBezTo>
                        <a:pt x="444" y="657"/>
                        <a:pt x="439" y="666"/>
                        <a:pt x="437" y="675"/>
                      </a:cubicBezTo>
                      <a:cubicBezTo>
                        <a:pt x="436" y="681"/>
                        <a:pt x="440" y="692"/>
                        <a:pt x="444" y="692"/>
                      </a:cubicBezTo>
                      <a:cubicBezTo>
                        <a:pt x="450" y="692"/>
                        <a:pt x="445" y="682"/>
                        <a:pt x="444" y="679"/>
                      </a:cubicBezTo>
                      <a:cubicBezTo>
                        <a:pt x="444" y="674"/>
                        <a:pt x="446" y="666"/>
                        <a:pt x="448" y="663"/>
                      </a:cubicBezTo>
                      <a:cubicBezTo>
                        <a:pt x="450" y="660"/>
                        <a:pt x="454" y="660"/>
                        <a:pt x="455" y="656"/>
                      </a:cubicBezTo>
                      <a:cubicBezTo>
                        <a:pt x="456" y="654"/>
                        <a:pt x="456" y="651"/>
                        <a:pt x="456" y="650"/>
                      </a:cubicBezTo>
                      <a:cubicBezTo>
                        <a:pt x="460" y="632"/>
                        <a:pt x="482" y="619"/>
                        <a:pt x="500" y="631"/>
                      </a:cubicBezTo>
                      <a:cubicBezTo>
                        <a:pt x="502" y="633"/>
                        <a:pt x="504" y="636"/>
                        <a:pt x="507" y="637"/>
                      </a:cubicBezTo>
                      <a:cubicBezTo>
                        <a:pt x="509" y="638"/>
                        <a:pt x="512" y="637"/>
                        <a:pt x="516" y="637"/>
                      </a:cubicBezTo>
                      <a:cubicBezTo>
                        <a:pt x="521" y="638"/>
                        <a:pt x="526" y="642"/>
                        <a:pt x="528" y="645"/>
                      </a:cubicBezTo>
                      <a:close/>
                      <a:moveTo>
                        <a:pt x="537" y="630"/>
                      </a:moveTo>
                      <a:cubicBezTo>
                        <a:pt x="539" y="630"/>
                        <a:pt x="541" y="631"/>
                        <a:pt x="542" y="629"/>
                      </a:cubicBezTo>
                      <a:cubicBezTo>
                        <a:pt x="537" y="626"/>
                        <a:pt x="528" y="626"/>
                        <a:pt x="526" y="632"/>
                      </a:cubicBezTo>
                      <a:cubicBezTo>
                        <a:pt x="530" y="633"/>
                        <a:pt x="533" y="630"/>
                        <a:pt x="537" y="630"/>
                      </a:cubicBezTo>
                      <a:close/>
                      <a:moveTo>
                        <a:pt x="537" y="64"/>
                      </a:moveTo>
                      <a:cubicBezTo>
                        <a:pt x="538" y="63"/>
                        <a:pt x="542" y="64"/>
                        <a:pt x="543" y="62"/>
                      </a:cubicBezTo>
                      <a:cubicBezTo>
                        <a:pt x="538" y="51"/>
                        <a:pt x="524" y="44"/>
                        <a:pt x="509" y="48"/>
                      </a:cubicBezTo>
                      <a:cubicBezTo>
                        <a:pt x="504" y="52"/>
                        <a:pt x="497" y="55"/>
                        <a:pt x="496" y="63"/>
                      </a:cubicBezTo>
                      <a:cubicBezTo>
                        <a:pt x="496" y="71"/>
                        <a:pt x="502" y="78"/>
                        <a:pt x="512" y="77"/>
                      </a:cubicBezTo>
                      <a:cubicBezTo>
                        <a:pt x="520" y="75"/>
                        <a:pt x="516" y="64"/>
                        <a:pt x="507" y="68"/>
                      </a:cubicBezTo>
                      <a:cubicBezTo>
                        <a:pt x="502" y="61"/>
                        <a:pt x="510" y="55"/>
                        <a:pt x="519" y="55"/>
                      </a:cubicBezTo>
                      <a:cubicBezTo>
                        <a:pt x="527" y="55"/>
                        <a:pt x="534" y="60"/>
                        <a:pt x="537" y="64"/>
                      </a:cubicBezTo>
                      <a:close/>
                      <a:moveTo>
                        <a:pt x="543" y="592"/>
                      </a:moveTo>
                      <a:cubicBezTo>
                        <a:pt x="543" y="590"/>
                        <a:pt x="544" y="589"/>
                        <a:pt x="543" y="588"/>
                      </a:cubicBezTo>
                      <a:cubicBezTo>
                        <a:pt x="539" y="584"/>
                        <a:pt x="529" y="592"/>
                        <a:pt x="529" y="584"/>
                      </a:cubicBezTo>
                      <a:cubicBezTo>
                        <a:pt x="530" y="582"/>
                        <a:pt x="535" y="584"/>
                        <a:pt x="536" y="581"/>
                      </a:cubicBezTo>
                      <a:cubicBezTo>
                        <a:pt x="532" y="573"/>
                        <a:pt x="524" y="576"/>
                        <a:pt x="523" y="582"/>
                      </a:cubicBezTo>
                      <a:cubicBezTo>
                        <a:pt x="522" y="586"/>
                        <a:pt x="525" y="589"/>
                        <a:pt x="524" y="592"/>
                      </a:cubicBezTo>
                      <a:cubicBezTo>
                        <a:pt x="524" y="594"/>
                        <a:pt x="522" y="596"/>
                        <a:pt x="521" y="598"/>
                      </a:cubicBezTo>
                      <a:cubicBezTo>
                        <a:pt x="520" y="604"/>
                        <a:pt x="521" y="608"/>
                        <a:pt x="517" y="609"/>
                      </a:cubicBezTo>
                      <a:cubicBezTo>
                        <a:pt x="512" y="611"/>
                        <a:pt x="505" y="607"/>
                        <a:pt x="508" y="603"/>
                      </a:cubicBezTo>
                      <a:cubicBezTo>
                        <a:pt x="510" y="603"/>
                        <a:pt x="512" y="604"/>
                        <a:pt x="513" y="603"/>
                      </a:cubicBezTo>
                      <a:cubicBezTo>
                        <a:pt x="521" y="591"/>
                        <a:pt x="499" y="595"/>
                        <a:pt x="501" y="606"/>
                      </a:cubicBezTo>
                      <a:cubicBezTo>
                        <a:pt x="497" y="609"/>
                        <a:pt x="486" y="607"/>
                        <a:pt x="485" y="613"/>
                      </a:cubicBezTo>
                      <a:cubicBezTo>
                        <a:pt x="492" y="612"/>
                        <a:pt x="499" y="615"/>
                        <a:pt x="503" y="612"/>
                      </a:cubicBezTo>
                      <a:cubicBezTo>
                        <a:pt x="509" y="617"/>
                        <a:pt x="520" y="616"/>
                        <a:pt x="525" y="611"/>
                      </a:cubicBezTo>
                      <a:cubicBezTo>
                        <a:pt x="532" y="620"/>
                        <a:pt x="543" y="605"/>
                        <a:pt x="535" y="603"/>
                      </a:cubicBezTo>
                      <a:cubicBezTo>
                        <a:pt x="532" y="602"/>
                        <a:pt x="532" y="605"/>
                        <a:pt x="529" y="607"/>
                      </a:cubicBezTo>
                      <a:cubicBezTo>
                        <a:pt x="522" y="599"/>
                        <a:pt x="534" y="591"/>
                        <a:pt x="543" y="592"/>
                      </a:cubicBezTo>
                      <a:close/>
                      <a:moveTo>
                        <a:pt x="539" y="96"/>
                      </a:moveTo>
                      <a:cubicBezTo>
                        <a:pt x="543" y="92"/>
                        <a:pt x="546" y="88"/>
                        <a:pt x="547" y="81"/>
                      </a:cubicBezTo>
                      <a:cubicBezTo>
                        <a:pt x="537" y="77"/>
                        <a:pt x="537" y="88"/>
                        <a:pt x="531" y="92"/>
                      </a:cubicBezTo>
                      <a:cubicBezTo>
                        <a:pt x="525" y="95"/>
                        <a:pt x="522" y="97"/>
                        <a:pt x="514" y="95"/>
                      </a:cubicBezTo>
                      <a:cubicBezTo>
                        <a:pt x="509" y="99"/>
                        <a:pt x="503" y="105"/>
                        <a:pt x="495" y="106"/>
                      </a:cubicBezTo>
                      <a:cubicBezTo>
                        <a:pt x="485" y="108"/>
                        <a:pt x="478" y="104"/>
                        <a:pt x="471" y="100"/>
                      </a:cubicBezTo>
                      <a:cubicBezTo>
                        <a:pt x="469" y="96"/>
                        <a:pt x="465" y="94"/>
                        <a:pt x="463" y="90"/>
                      </a:cubicBezTo>
                      <a:cubicBezTo>
                        <a:pt x="461" y="86"/>
                        <a:pt x="462" y="81"/>
                        <a:pt x="460" y="76"/>
                      </a:cubicBezTo>
                      <a:cubicBezTo>
                        <a:pt x="459" y="73"/>
                        <a:pt x="454" y="70"/>
                        <a:pt x="452" y="66"/>
                      </a:cubicBezTo>
                      <a:cubicBezTo>
                        <a:pt x="449" y="60"/>
                        <a:pt x="451" y="55"/>
                        <a:pt x="450" y="48"/>
                      </a:cubicBezTo>
                      <a:cubicBezTo>
                        <a:pt x="455" y="48"/>
                        <a:pt x="457" y="39"/>
                        <a:pt x="452" y="39"/>
                      </a:cubicBezTo>
                      <a:cubicBezTo>
                        <a:pt x="442" y="45"/>
                        <a:pt x="441" y="63"/>
                        <a:pt x="447" y="73"/>
                      </a:cubicBezTo>
                      <a:cubicBezTo>
                        <a:pt x="448" y="76"/>
                        <a:pt x="452" y="77"/>
                        <a:pt x="453" y="80"/>
                      </a:cubicBezTo>
                      <a:cubicBezTo>
                        <a:pt x="454" y="83"/>
                        <a:pt x="453" y="86"/>
                        <a:pt x="454" y="88"/>
                      </a:cubicBezTo>
                      <a:cubicBezTo>
                        <a:pt x="460" y="104"/>
                        <a:pt x="478" y="118"/>
                        <a:pt x="501" y="113"/>
                      </a:cubicBezTo>
                      <a:cubicBezTo>
                        <a:pt x="508" y="112"/>
                        <a:pt x="511" y="106"/>
                        <a:pt x="516" y="104"/>
                      </a:cubicBezTo>
                      <a:cubicBezTo>
                        <a:pt x="521" y="103"/>
                        <a:pt x="526" y="103"/>
                        <a:pt x="530" y="102"/>
                      </a:cubicBezTo>
                      <a:cubicBezTo>
                        <a:pt x="532" y="101"/>
                        <a:pt x="537" y="98"/>
                        <a:pt x="539" y="96"/>
                      </a:cubicBezTo>
                      <a:close/>
                      <a:moveTo>
                        <a:pt x="547" y="103"/>
                      </a:moveTo>
                      <a:cubicBezTo>
                        <a:pt x="542" y="105"/>
                        <a:pt x="536" y="101"/>
                        <a:pt x="533" y="102"/>
                      </a:cubicBezTo>
                      <a:cubicBezTo>
                        <a:pt x="534" y="107"/>
                        <a:pt x="547" y="108"/>
                        <a:pt x="547" y="103"/>
                      </a:cubicBezTo>
                      <a:close/>
                      <a:moveTo>
                        <a:pt x="548" y="147"/>
                      </a:moveTo>
                      <a:cubicBezTo>
                        <a:pt x="548" y="145"/>
                        <a:pt x="546" y="144"/>
                        <a:pt x="546" y="142"/>
                      </a:cubicBezTo>
                      <a:cubicBezTo>
                        <a:pt x="535" y="147"/>
                        <a:pt x="524" y="132"/>
                        <a:pt x="535" y="128"/>
                      </a:cubicBezTo>
                      <a:cubicBezTo>
                        <a:pt x="535" y="133"/>
                        <a:pt x="541" y="136"/>
                        <a:pt x="544" y="132"/>
                      </a:cubicBezTo>
                      <a:cubicBezTo>
                        <a:pt x="544" y="128"/>
                        <a:pt x="544" y="125"/>
                        <a:pt x="542" y="123"/>
                      </a:cubicBezTo>
                      <a:cubicBezTo>
                        <a:pt x="538" y="120"/>
                        <a:pt x="532" y="124"/>
                        <a:pt x="528" y="123"/>
                      </a:cubicBezTo>
                      <a:cubicBezTo>
                        <a:pt x="525" y="123"/>
                        <a:pt x="522" y="120"/>
                        <a:pt x="519" y="119"/>
                      </a:cubicBezTo>
                      <a:cubicBezTo>
                        <a:pt x="512" y="118"/>
                        <a:pt x="510" y="122"/>
                        <a:pt x="505" y="122"/>
                      </a:cubicBezTo>
                      <a:cubicBezTo>
                        <a:pt x="504" y="122"/>
                        <a:pt x="502" y="121"/>
                        <a:pt x="501" y="121"/>
                      </a:cubicBezTo>
                      <a:cubicBezTo>
                        <a:pt x="497" y="121"/>
                        <a:pt x="493" y="122"/>
                        <a:pt x="490" y="125"/>
                      </a:cubicBezTo>
                      <a:cubicBezTo>
                        <a:pt x="493" y="128"/>
                        <a:pt x="496" y="125"/>
                        <a:pt x="501" y="127"/>
                      </a:cubicBezTo>
                      <a:cubicBezTo>
                        <a:pt x="506" y="128"/>
                        <a:pt x="506" y="135"/>
                        <a:pt x="508" y="138"/>
                      </a:cubicBezTo>
                      <a:cubicBezTo>
                        <a:pt x="514" y="145"/>
                        <a:pt x="525" y="138"/>
                        <a:pt x="516" y="133"/>
                      </a:cubicBezTo>
                      <a:cubicBezTo>
                        <a:pt x="514" y="132"/>
                        <a:pt x="514" y="135"/>
                        <a:pt x="512" y="134"/>
                      </a:cubicBezTo>
                      <a:cubicBezTo>
                        <a:pt x="511" y="131"/>
                        <a:pt x="512" y="127"/>
                        <a:pt x="514" y="126"/>
                      </a:cubicBezTo>
                      <a:cubicBezTo>
                        <a:pt x="525" y="120"/>
                        <a:pt x="525" y="140"/>
                        <a:pt x="529" y="144"/>
                      </a:cubicBezTo>
                      <a:cubicBezTo>
                        <a:pt x="526" y="150"/>
                        <a:pt x="530" y="158"/>
                        <a:pt x="536" y="157"/>
                      </a:cubicBezTo>
                      <a:cubicBezTo>
                        <a:pt x="537" y="157"/>
                        <a:pt x="539" y="155"/>
                        <a:pt x="539" y="153"/>
                      </a:cubicBezTo>
                      <a:cubicBezTo>
                        <a:pt x="539" y="151"/>
                        <a:pt x="536" y="152"/>
                        <a:pt x="535" y="149"/>
                      </a:cubicBezTo>
                      <a:cubicBezTo>
                        <a:pt x="536" y="145"/>
                        <a:pt x="545" y="150"/>
                        <a:pt x="548" y="147"/>
                      </a:cubicBezTo>
                      <a:close/>
                      <a:moveTo>
                        <a:pt x="553" y="591"/>
                      </a:moveTo>
                      <a:cubicBezTo>
                        <a:pt x="553" y="586"/>
                        <a:pt x="542" y="585"/>
                        <a:pt x="544" y="594"/>
                      </a:cubicBezTo>
                      <a:cubicBezTo>
                        <a:pt x="548" y="595"/>
                        <a:pt x="552" y="594"/>
                        <a:pt x="553" y="591"/>
                      </a:cubicBezTo>
                      <a:close/>
                      <a:moveTo>
                        <a:pt x="553" y="148"/>
                      </a:moveTo>
                      <a:cubicBezTo>
                        <a:pt x="560" y="147"/>
                        <a:pt x="557" y="139"/>
                        <a:pt x="553" y="137"/>
                      </a:cubicBezTo>
                      <a:cubicBezTo>
                        <a:pt x="552" y="138"/>
                        <a:pt x="548" y="138"/>
                        <a:pt x="547" y="140"/>
                      </a:cubicBezTo>
                      <a:cubicBezTo>
                        <a:pt x="549" y="143"/>
                        <a:pt x="550" y="147"/>
                        <a:pt x="553" y="148"/>
                      </a:cubicBezTo>
                      <a:close/>
                      <a:moveTo>
                        <a:pt x="555" y="633"/>
                      </a:moveTo>
                      <a:cubicBezTo>
                        <a:pt x="557" y="613"/>
                        <a:pt x="521" y="613"/>
                        <a:pt x="516" y="629"/>
                      </a:cubicBezTo>
                      <a:cubicBezTo>
                        <a:pt x="521" y="632"/>
                        <a:pt x="524" y="629"/>
                        <a:pt x="528" y="627"/>
                      </a:cubicBezTo>
                      <a:cubicBezTo>
                        <a:pt x="534" y="624"/>
                        <a:pt x="541" y="623"/>
                        <a:pt x="545" y="629"/>
                      </a:cubicBezTo>
                      <a:cubicBezTo>
                        <a:pt x="543" y="631"/>
                        <a:pt x="540" y="633"/>
                        <a:pt x="540" y="636"/>
                      </a:cubicBezTo>
                      <a:cubicBezTo>
                        <a:pt x="541" y="639"/>
                        <a:pt x="544" y="641"/>
                        <a:pt x="546" y="641"/>
                      </a:cubicBezTo>
                      <a:cubicBezTo>
                        <a:pt x="551" y="641"/>
                        <a:pt x="554" y="637"/>
                        <a:pt x="555" y="633"/>
                      </a:cubicBezTo>
                      <a:close/>
                      <a:moveTo>
                        <a:pt x="535" y="117"/>
                      </a:moveTo>
                      <a:cubicBezTo>
                        <a:pt x="548" y="119"/>
                        <a:pt x="562" y="111"/>
                        <a:pt x="560" y="98"/>
                      </a:cubicBezTo>
                      <a:cubicBezTo>
                        <a:pt x="559" y="89"/>
                        <a:pt x="545" y="88"/>
                        <a:pt x="545" y="97"/>
                      </a:cubicBezTo>
                      <a:cubicBezTo>
                        <a:pt x="545" y="101"/>
                        <a:pt x="548" y="101"/>
                        <a:pt x="550" y="103"/>
                      </a:cubicBezTo>
                      <a:cubicBezTo>
                        <a:pt x="547" y="110"/>
                        <a:pt x="534" y="109"/>
                        <a:pt x="531" y="103"/>
                      </a:cubicBezTo>
                      <a:cubicBezTo>
                        <a:pt x="527" y="104"/>
                        <a:pt x="523" y="104"/>
                        <a:pt x="522" y="106"/>
                      </a:cubicBezTo>
                      <a:cubicBezTo>
                        <a:pt x="523" y="109"/>
                        <a:pt x="525" y="110"/>
                        <a:pt x="523" y="113"/>
                      </a:cubicBezTo>
                      <a:cubicBezTo>
                        <a:pt x="525" y="114"/>
                        <a:pt x="524" y="117"/>
                        <a:pt x="524" y="118"/>
                      </a:cubicBezTo>
                      <a:cubicBezTo>
                        <a:pt x="526" y="118"/>
                        <a:pt x="526" y="116"/>
                        <a:pt x="528" y="115"/>
                      </a:cubicBezTo>
                      <a:cubicBezTo>
                        <a:pt x="531" y="115"/>
                        <a:pt x="533" y="116"/>
                        <a:pt x="535" y="117"/>
                      </a:cubicBezTo>
                      <a:close/>
                      <a:moveTo>
                        <a:pt x="566" y="568"/>
                      </a:moveTo>
                      <a:cubicBezTo>
                        <a:pt x="566" y="565"/>
                        <a:pt x="564" y="560"/>
                        <a:pt x="564" y="556"/>
                      </a:cubicBezTo>
                      <a:cubicBezTo>
                        <a:pt x="558" y="553"/>
                        <a:pt x="550" y="559"/>
                        <a:pt x="554" y="566"/>
                      </a:cubicBezTo>
                      <a:cubicBezTo>
                        <a:pt x="558" y="565"/>
                        <a:pt x="563" y="568"/>
                        <a:pt x="566" y="568"/>
                      </a:cubicBezTo>
                      <a:close/>
                      <a:moveTo>
                        <a:pt x="569" y="168"/>
                      </a:moveTo>
                      <a:cubicBezTo>
                        <a:pt x="565" y="168"/>
                        <a:pt x="559" y="170"/>
                        <a:pt x="555" y="167"/>
                      </a:cubicBezTo>
                      <a:cubicBezTo>
                        <a:pt x="554" y="175"/>
                        <a:pt x="560" y="184"/>
                        <a:pt x="569" y="181"/>
                      </a:cubicBezTo>
                      <a:cubicBezTo>
                        <a:pt x="568" y="176"/>
                        <a:pt x="567" y="172"/>
                        <a:pt x="569" y="168"/>
                      </a:cubicBezTo>
                      <a:close/>
                      <a:moveTo>
                        <a:pt x="571" y="590"/>
                      </a:moveTo>
                      <a:cubicBezTo>
                        <a:pt x="570" y="587"/>
                        <a:pt x="567" y="583"/>
                        <a:pt x="566" y="579"/>
                      </a:cubicBezTo>
                      <a:cubicBezTo>
                        <a:pt x="563" y="580"/>
                        <a:pt x="558" y="583"/>
                        <a:pt x="557" y="578"/>
                      </a:cubicBezTo>
                      <a:cubicBezTo>
                        <a:pt x="559" y="578"/>
                        <a:pt x="560" y="579"/>
                        <a:pt x="563" y="579"/>
                      </a:cubicBezTo>
                      <a:cubicBezTo>
                        <a:pt x="571" y="573"/>
                        <a:pt x="559" y="563"/>
                        <a:pt x="552" y="570"/>
                      </a:cubicBezTo>
                      <a:cubicBezTo>
                        <a:pt x="547" y="567"/>
                        <a:pt x="540" y="569"/>
                        <a:pt x="537" y="574"/>
                      </a:cubicBezTo>
                      <a:cubicBezTo>
                        <a:pt x="539" y="575"/>
                        <a:pt x="540" y="576"/>
                        <a:pt x="542" y="576"/>
                      </a:cubicBezTo>
                      <a:cubicBezTo>
                        <a:pt x="547" y="582"/>
                        <a:pt x="553" y="589"/>
                        <a:pt x="561" y="591"/>
                      </a:cubicBezTo>
                      <a:cubicBezTo>
                        <a:pt x="563" y="592"/>
                        <a:pt x="569" y="592"/>
                        <a:pt x="571" y="590"/>
                      </a:cubicBezTo>
                      <a:close/>
                      <a:moveTo>
                        <a:pt x="569" y="600"/>
                      </a:moveTo>
                      <a:cubicBezTo>
                        <a:pt x="570" y="598"/>
                        <a:pt x="571" y="597"/>
                        <a:pt x="571" y="594"/>
                      </a:cubicBezTo>
                      <a:cubicBezTo>
                        <a:pt x="565" y="593"/>
                        <a:pt x="561" y="592"/>
                        <a:pt x="555" y="592"/>
                      </a:cubicBezTo>
                      <a:cubicBezTo>
                        <a:pt x="549" y="595"/>
                        <a:pt x="551" y="607"/>
                        <a:pt x="545" y="611"/>
                      </a:cubicBezTo>
                      <a:cubicBezTo>
                        <a:pt x="551" y="620"/>
                        <a:pt x="561" y="610"/>
                        <a:pt x="568" y="607"/>
                      </a:cubicBezTo>
                      <a:cubicBezTo>
                        <a:pt x="569" y="605"/>
                        <a:pt x="568" y="603"/>
                        <a:pt x="567" y="601"/>
                      </a:cubicBezTo>
                      <a:cubicBezTo>
                        <a:pt x="564" y="600"/>
                        <a:pt x="562" y="602"/>
                        <a:pt x="561" y="602"/>
                      </a:cubicBezTo>
                      <a:cubicBezTo>
                        <a:pt x="560" y="598"/>
                        <a:pt x="566" y="598"/>
                        <a:pt x="569" y="600"/>
                      </a:cubicBezTo>
                      <a:close/>
                      <a:moveTo>
                        <a:pt x="573" y="614"/>
                      </a:moveTo>
                      <a:cubicBezTo>
                        <a:pt x="572" y="612"/>
                        <a:pt x="572" y="610"/>
                        <a:pt x="569" y="609"/>
                      </a:cubicBezTo>
                      <a:cubicBezTo>
                        <a:pt x="567" y="611"/>
                        <a:pt x="563" y="610"/>
                        <a:pt x="562" y="614"/>
                      </a:cubicBezTo>
                      <a:cubicBezTo>
                        <a:pt x="562" y="616"/>
                        <a:pt x="566" y="620"/>
                        <a:pt x="569" y="621"/>
                      </a:cubicBezTo>
                      <a:cubicBezTo>
                        <a:pt x="571" y="619"/>
                        <a:pt x="572" y="617"/>
                        <a:pt x="573" y="614"/>
                      </a:cubicBezTo>
                      <a:close/>
                      <a:moveTo>
                        <a:pt x="562" y="634"/>
                      </a:moveTo>
                      <a:cubicBezTo>
                        <a:pt x="572" y="641"/>
                        <a:pt x="582" y="624"/>
                        <a:pt x="573" y="618"/>
                      </a:cubicBezTo>
                      <a:cubicBezTo>
                        <a:pt x="570" y="621"/>
                        <a:pt x="574" y="628"/>
                        <a:pt x="569" y="629"/>
                      </a:cubicBezTo>
                      <a:cubicBezTo>
                        <a:pt x="565" y="629"/>
                        <a:pt x="567" y="626"/>
                        <a:pt x="563" y="626"/>
                      </a:cubicBezTo>
                      <a:cubicBezTo>
                        <a:pt x="560" y="627"/>
                        <a:pt x="561" y="632"/>
                        <a:pt x="562" y="634"/>
                      </a:cubicBezTo>
                      <a:close/>
                      <a:moveTo>
                        <a:pt x="570" y="153"/>
                      </a:moveTo>
                      <a:cubicBezTo>
                        <a:pt x="571" y="147"/>
                        <a:pt x="576" y="146"/>
                        <a:pt x="579" y="143"/>
                      </a:cubicBezTo>
                      <a:cubicBezTo>
                        <a:pt x="563" y="136"/>
                        <a:pt x="554" y="154"/>
                        <a:pt x="544" y="160"/>
                      </a:cubicBezTo>
                      <a:cubicBezTo>
                        <a:pt x="544" y="165"/>
                        <a:pt x="551" y="163"/>
                        <a:pt x="555" y="164"/>
                      </a:cubicBezTo>
                      <a:cubicBezTo>
                        <a:pt x="560" y="165"/>
                        <a:pt x="564" y="169"/>
                        <a:pt x="568" y="164"/>
                      </a:cubicBezTo>
                      <a:cubicBezTo>
                        <a:pt x="571" y="160"/>
                        <a:pt x="567" y="150"/>
                        <a:pt x="561" y="156"/>
                      </a:cubicBezTo>
                      <a:cubicBezTo>
                        <a:pt x="560" y="159"/>
                        <a:pt x="564" y="159"/>
                        <a:pt x="562" y="161"/>
                      </a:cubicBezTo>
                      <a:cubicBezTo>
                        <a:pt x="559" y="161"/>
                        <a:pt x="559" y="158"/>
                        <a:pt x="559" y="156"/>
                      </a:cubicBezTo>
                      <a:cubicBezTo>
                        <a:pt x="559" y="152"/>
                        <a:pt x="565" y="151"/>
                        <a:pt x="570" y="153"/>
                      </a:cubicBezTo>
                      <a:close/>
                      <a:moveTo>
                        <a:pt x="577" y="137"/>
                      </a:moveTo>
                      <a:cubicBezTo>
                        <a:pt x="577" y="136"/>
                        <a:pt x="576" y="136"/>
                        <a:pt x="576" y="135"/>
                      </a:cubicBezTo>
                      <a:cubicBezTo>
                        <a:pt x="573" y="135"/>
                        <a:pt x="571" y="137"/>
                        <a:pt x="568" y="137"/>
                      </a:cubicBezTo>
                      <a:cubicBezTo>
                        <a:pt x="562" y="136"/>
                        <a:pt x="562" y="126"/>
                        <a:pt x="568" y="128"/>
                      </a:cubicBezTo>
                      <a:cubicBezTo>
                        <a:pt x="567" y="129"/>
                        <a:pt x="565" y="130"/>
                        <a:pt x="565" y="132"/>
                      </a:cubicBezTo>
                      <a:cubicBezTo>
                        <a:pt x="575" y="143"/>
                        <a:pt x="578" y="117"/>
                        <a:pt x="564" y="122"/>
                      </a:cubicBezTo>
                      <a:cubicBezTo>
                        <a:pt x="563" y="120"/>
                        <a:pt x="562" y="118"/>
                        <a:pt x="560" y="117"/>
                      </a:cubicBezTo>
                      <a:cubicBezTo>
                        <a:pt x="555" y="117"/>
                        <a:pt x="551" y="117"/>
                        <a:pt x="550" y="121"/>
                      </a:cubicBezTo>
                      <a:cubicBezTo>
                        <a:pt x="551" y="122"/>
                        <a:pt x="553" y="124"/>
                        <a:pt x="554" y="125"/>
                      </a:cubicBezTo>
                      <a:cubicBezTo>
                        <a:pt x="556" y="131"/>
                        <a:pt x="556" y="141"/>
                        <a:pt x="561" y="142"/>
                      </a:cubicBezTo>
                      <a:cubicBezTo>
                        <a:pt x="563" y="143"/>
                        <a:pt x="568" y="140"/>
                        <a:pt x="572" y="139"/>
                      </a:cubicBezTo>
                      <a:cubicBezTo>
                        <a:pt x="574" y="138"/>
                        <a:pt x="575" y="140"/>
                        <a:pt x="577" y="137"/>
                      </a:cubicBezTo>
                      <a:close/>
                      <a:moveTo>
                        <a:pt x="581" y="119"/>
                      </a:moveTo>
                      <a:cubicBezTo>
                        <a:pt x="578" y="116"/>
                        <a:pt x="576" y="113"/>
                        <a:pt x="572" y="112"/>
                      </a:cubicBezTo>
                      <a:cubicBezTo>
                        <a:pt x="571" y="114"/>
                        <a:pt x="569" y="117"/>
                        <a:pt x="570" y="120"/>
                      </a:cubicBezTo>
                      <a:cubicBezTo>
                        <a:pt x="573" y="121"/>
                        <a:pt x="574" y="124"/>
                        <a:pt x="577" y="125"/>
                      </a:cubicBezTo>
                      <a:cubicBezTo>
                        <a:pt x="578" y="123"/>
                        <a:pt x="579" y="121"/>
                        <a:pt x="581" y="119"/>
                      </a:cubicBezTo>
                      <a:close/>
                      <a:moveTo>
                        <a:pt x="583" y="116"/>
                      </a:moveTo>
                      <a:cubicBezTo>
                        <a:pt x="585" y="109"/>
                        <a:pt x="580" y="100"/>
                        <a:pt x="575" y="97"/>
                      </a:cubicBezTo>
                      <a:cubicBezTo>
                        <a:pt x="571" y="95"/>
                        <a:pt x="565" y="97"/>
                        <a:pt x="565" y="101"/>
                      </a:cubicBezTo>
                      <a:cubicBezTo>
                        <a:pt x="566" y="105"/>
                        <a:pt x="571" y="106"/>
                        <a:pt x="574" y="104"/>
                      </a:cubicBezTo>
                      <a:cubicBezTo>
                        <a:pt x="579" y="106"/>
                        <a:pt x="576" y="115"/>
                        <a:pt x="583" y="116"/>
                      </a:cubicBezTo>
                      <a:close/>
                      <a:moveTo>
                        <a:pt x="581" y="583"/>
                      </a:moveTo>
                      <a:cubicBezTo>
                        <a:pt x="587" y="584"/>
                        <a:pt x="589" y="581"/>
                        <a:pt x="590" y="578"/>
                      </a:cubicBezTo>
                      <a:cubicBezTo>
                        <a:pt x="589" y="569"/>
                        <a:pt x="578" y="569"/>
                        <a:pt x="569" y="570"/>
                      </a:cubicBezTo>
                      <a:cubicBezTo>
                        <a:pt x="568" y="577"/>
                        <a:pt x="569" y="584"/>
                        <a:pt x="573" y="588"/>
                      </a:cubicBezTo>
                      <a:cubicBezTo>
                        <a:pt x="575" y="590"/>
                        <a:pt x="581" y="589"/>
                        <a:pt x="581" y="586"/>
                      </a:cubicBezTo>
                      <a:cubicBezTo>
                        <a:pt x="580" y="584"/>
                        <a:pt x="573" y="580"/>
                        <a:pt x="578" y="577"/>
                      </a:cubicBezTo>
                      <a:cubicBezTo>
                        <a:pt x="579" y="580"/>
                        <a:pt x="579" y="582"/>
                        <a:pt x="581" y="583"/>
                      </a:cubicBezTo>
                      <a:close/>
                      <a:moveTo>
                        <a:pt x="571" y="164"/>
                      </a:moveTo>
                      <a:cubicBezTo>
                        <a:pt x="582" y="167"/>
                        <a:pt x="594" y="162"/>
                        <a:pt x="592" y="153"/>
                      </a:cubicBezTo>
                      <a:cubicBezTo>
                        <a:pt x="589" y="158"/>
                        <a:pt x="579" y="162"/>
                        <a:pt x="577" y="154"/>
                      </a:cubicBezTo>
                      <a:cubicBezTo>
                        <a:pt x="578" y="153"/>
                        <a:pt x="579" y="151"/>
                        <a:pt x="582" y="152"/>
                      </a:cubicBezTo>
                      <a:cubicBezTo>
                        <a:pt x="582" y="153"/>
                        <a:pt x="579" y="153"/>
                        <a:pt x="580" y="156"/>
                      </a:cubicBezTo>
                      <a:cubicBezTo>
                        <a:pt x="587" y="160"/>
                        <a:pt x="591" y="149"/>
                        <a:pt x="585" y="146"/>
                      </a:cubicBezTo>
                      <a:cubicBezTo>
                        <a:pt x="575" y="143"/>
                        <a:pt x="570" y="154"/>
                        <a:pt x="571" y="164"/>
                      </a:cubicBezTo>
                      <a:close/>
                      <a:moveTo>
                        <a:pt x="592" y="574"/>
                      </a:moveTo>
                      <a:cubicBezTo>
                        <a:pt x="595" y="555"/>
                        <a:pt x="578" y="551"/>
                        <a:pt x="572" y="539"/>
                      </a:cubicBezTo>
                      <a:lnTo>
                        <a:pt x="570" y="539"/>
                      </a:lnTo>
                      <a:cubicBezTo>
                        <a:pt x="569" y="541"/>
                        <a:pt x="567" y="545"/>
                        <a:pt x="567" y="548"/>
                      </a:cubicBezTo>
                      <a:cubicBezTo>
                        <a:pt x="567" y="550"/>
                        <a:pt x="568" y="552"/>
                        <a:pt x="568" y="554"/>
                      </a:cubicBezTo>
                      <a:cubicBezTo>
                        <a:pt x="568" y="556"/>
                        <a:pt x="566" y="558"/>
                        <a:pt x="566" y="560"/>
                      </a:cubicBezTo>
                      <a:cubicBezTo>
                        <a:pt x="566" y="568"/>
                        <a:pt x="574" y="571"/>
                        <a:pt x="579" y="566"/>
                      </a:cubicBezTo>
                      <a:cubicBezTo>
                        <a:pt x="580" y="563"/>
                        <a:pt x="579" y="560"/>
                        <a:pt x="577" y="559"/>
                      </a:cubicBezTo>
                      <a:cubicBezTo>
                        <a:pt x="574" y="559"/>
                        <a:pt x="574" y="562"/>
                        <a:pt x="572" y="562"/>
                      </a:cubicBezTo>
                      <a:cubicBezTo>
                        <a:pt x="573" y="553"/>
                        <a:pt x="585" y="559"/>
                        <a:pt x="581" y="567"/>
                      </a:cubicBezTo>
                      <a:cubicBezTo>
                        <a:pt x="586" y="568"/>
                        <a:pt x="589" y="572"/>
                        <a:pt x="592" y="574"/>
                      </a:cubicBezTo>
                      <a:close/>
                      <a:moveTo>
                        <a:pt x="588" y="615"/>
                      </a:moveTo>
                      <a:cubicBezTo>
                        <a:pt x="590" y="612"/>
                        <a:pt x="593" y="610"/>
                        <a:pt x="592" y="606"/>
                      </a:cubicBezTo>
                      <a:cubicBezTo>
                        <a:pt x="591" y="600"/>
                        <a:pt x="575" y="598"/>
                        <a:pt x="580" y="609"/>
                      </a:cubicBezTo>
                      <a:cubicBezTo>
                        <a:pt x="581" y="610"/>
                        <a:pt x="583" y="609"/>
                        <a:pt x="584" y="610"/>
                      </a:cubicBezTo>
                      <a:cubicBezTo>
                        <a:pt x="583" y="611"/>
                        <a:pt x="582" y="611"/>
                        <a:pt x="581" y="611"/>
                      </a:cubicBezTo>
                      <a:cubicBezTo>
                        <a:pt x="574" y="610"/>
                        <a:pt x="578" y="602"/>
                        <a:pt x="581" y="599"/>
                      </a:cubicBezTo>
                      <a:cubicBezTo>
                        <a:pt x="580" y="596"/>
                        <a:pt x="579" y="594"/>
                        <a:pt x="577" y="592"/>
                      </a:cubicBezTo>
                      <a:cubicBezTo>
                        <a:pt x="564" y="597"/>
                        <a:pt x="577" y="616"/>
                        <a:pt x="579" y="626"/>
                      </a:cubicBezTo>
                      <a:cubicBezTo>
                        <a:pt x="584" y="624"/>
                        <a:pt x="587" y="621"/>
                        <a:pt x="588" y="615"/>
                      </a:cubicBezTo>
                      <a:close/>
                      <a:moveTo>
                        <a:pt x="576" y="194"/>
                      </a:moveTo>
                      <a:cubicBezTo>
                        <a:pt x="581" y="183"/>
                        <a:pt x="601" y="178"/>
                        <a:pt x="594" y="160"/>
                      </a:cubicBezTo>
                      <a:cubicBezTo>
                        <a:pt x="590" y="162"/>
                        <a:pt x="587" y="165"/>
                        <a:pt x="583" y="167"/>
                      </a:cubicBezTo>
                      <a:cubicBezTo>
                        <a:pt x="583" y="169"/>
                        <a:pt x="585" y="171"/>
                        <a:pt x="584" y="175"/>
                      </a:cubicBezTo>
                      <a:cubicBezTo>
                        <a:pt x="583" y="178"/>
                        <a:pt x="575" y="180"/>
                        <a:pt x="576" y="175"/>
                      </a:cubicBezTo>
                      <a:cubicBezTo>
                        <a:pt x="577" y="176"/>
                        <a:pt x="579" y="177"/>
                        <a:pt x="581" y="176"/>
                      </a:cubicBezTo>
                      <a:cubicBezTo>
                        <a:pt x="585" y="165"/>
                        <a:pt x="572" y="165"/>
                        <a:pt x="570" y="171"/>
                      </a:cubicBezTo>
                      <a:cubicBezTo>
                        <a:pt x="569" y="175"/>
                        <a:pt x="572" y="177"/>
                        <a:pt x="572" y="181"/>
                      </a:cubicBezTo>
                      <a:cubicBezTo>
                        <a:pt x="572" y="183"/>
                        <a:pt x="570" y="185"/>
                        <a:pt x="570" y="187"/>
                      </a:cubicBezTo>
                      <a:cubicBezTo>
                        <a:pt x="570" y="190"/>
                        <a:pt x="572" y="193"/>
                        <a:pt x="576" y="194"/>
                      </a:cubicBezTo>
                      <a:close/>
                      <a:moveTo>
                        <a:pt x="586" y="551"/>
                      </a:moveTo>
                      <a:cubicBezTo>
                        <a:pt x="586" y="559"/>
                        <a:pt x="600" y="555"/>
                        <a:pt x="595" y="547"/>
                      </a:cubicBezTo>
                      <a:cubicBezTo>
                        <a:pt x="591" y="547"/>
                        <a:pt x="588" y="549"/>
                        <a:pt x="586" y="551"/>
                      </a:cubicBezTo>
                      <a:close/>
                      <a:moveTo>
                        <a:pt x="600" y="128"/>
                      </a:moveTo>
                      <a:cubicBezTo>
                        <a:pt x="601" y="122"/>
                        <a:pt x="597" y="121"/>
                        <a:pt x="593" y="119"/>
                      </a:cubicBezTo>
                      <a:cubicBezTo>
                        <a:pt x="594" y="113"/>
                        <a:pt x="591" y="110"/>
                        <a:pt x="586" y="109"/>
                      </a:cubicBezTo>
                      <a:cubicBezTo>
                        <a:pt x="586" y="121"/>
                        <a:pt x="569" y="131"/>
                        <a:pt x="582" y="140"/>
                      </a:cubicBezTo>
                      <a:cubicBezTo>
                        <a:pt x="583" y="138"/>
                        <a:pt x="585" y="135"/>
                        <a:pt x="586" y="132"/>
                      </a:cubicBezTo>
                      <a:cubicBezTo>
                        <a:pt x="582" y="129"/>
                        <a:pt x="588" y="121"/>
                        <a:pt x="592" y="126"/>
                      </a:cubicBezTo>
                      <a:cubicBezTo>
                        <a:pt x="591" y="127"/>
                        <a:pt x="588" y="126"/>
                        <a:pt x="588" y="127"/>
                      </a:cubicBezTo>
                      <a:cubicBezTo>
                        <a:pt x="588" y="128"/>
                        <a:pt x="587" y="130"/>
                        <a:pt x="588" y="131"/>
                      </a:cubicBezTo>
                      <a:cubicBezTo>
                        <a:pt x="592" y="130"/>
                        <a:pt x="597" y="130"/>
                        <a:pt x="600" y="128"/>
                      </a:cubicBezTo>
                      <a:close/>
                      <a:moveTo>
                        <a:pt x="600" y="188"/>
                      </a:moveTo>
                      <a:cubicBezTo>
                        <a:pt x="601" y="184"/>
                        <a:pt x="598" y="179"/>
                        <a:pt x="594" y="179"/>
                      </a:cubicBezTo>
                      <a:cubicBezTo>
                        <a:pt x="592" y="181"/>
                        <a:pt x="590" y="181"/>
                        <a:pt x="589" y="184"/>
                      </a:cubicBezTo>
                      <a:cubicBezTo>
                        <a:pt x="591" y="187"/>
                        <a:pt x="596" y="188"/>
                        <a:pt x="600" y="188"/>
                      </a:cubicBezTo>
                      <a:close/>
                      <a:moveTo>
                        <a:pt x="602" y="601"/>
                      </a:moveTo>
                      <a:cubicBezTo>
                        <a:pt x="605" y="591"/>
                        <a:pt x="600" y="578"/>
                        <a:pt x="591" y="582"/>
                      </a:cubicBezTo>
                      <a:cubicBezTo>
                        <a:pt x="591" y="585"/>
                        <a:pt x="594" y="587"/>
                        <a:pt x="593" y="591"/>
                      </a:cubicBezTo>
                      <a:cubicBezTo>
                        <a:pt x="593" y="592"/>
                        <a:pt x="591" y="594"/>
                        <a:pt x="589" y="594"/>
                      </a:cubicBezTo>
                      <a:cubicBezTo>
                        <a:pt x="590" y="591"/>
                        <a:pt x="592" y="591"/>
                        <a:pt x="592" y="589"/>
                      </a:cubicBezTo>
                      <a:cubicBezTo>
                        <a:pt x="592" y="582"/>
                        <a:pt x="581" y="586"/>
                        <a:pt x="581" y="591"/>
                      </a:cubicBezTo>
                      <a:cubicBezTo>
                        <a:pt x="579" y="600"/>
                        <a:pt x="591" y="603"/>
                        <a:pt x="602" y="601"/>
                      </a:cubicBezTo>
                      <a:close/>
                      <a:moveTo>
                        <a:pt x="596" y="152"/>
                      </a:moveTo>
                      <a:cubicBezTo>
                        <a:pt x="604" y="152"/>
                        <a:pt x="607" y="142"/>
                        <a:pt x="607" y="133"/>
                      </a:cubicBezTo>
                      <a:cubicBezTo>
                        <a:pt x="598" y="130"/>
                        <a:pt x="582" y="132"/>
                        <a:pt x="586" y="142"/>
                      </a:cubicBezTo>
                      <a:cubicBezTo>
                        <a:pt x="590" y="142"/>
                        <a:pt x="591" y="138"/>
                        <a:pt x="596" y="140"/>
                      </a:cubicBezTo>
                      <a:cubicBezTo>
                        <a:pt x="597" y="141"/>
                        <a:pt x="599" y="144"/>
                        <a:pt x="596" y="145"/>
                      </a:cubicBezTo>
                      <a:cubicBezTo>
                        <a:pt x="596" y="144"/>
                        <a:pt x="596" y="141"/>
                        <a:pt x="594" y="141"/>
                      </a:cubicBezTo>
                      <a:cubicBezTo>
                        <a:pt x="585" y="144"/>
                        <a:pt x="589" y="153"/>
                        <a:pt x="596" y="152"/>
                      </a:cubicBezTo>
                      <a:close/>
                      <a:moveTo>
                        <a:pt x="616" y="555"/>
                      </a:moveTo>
                      <a:cubicBezTo>
                        <a:pt x="615" y="552"/>
                        <a:pt x="615" y="548"/>
                        <a:pt x="614" y="546"/>
                      </a:cubicBezTo>
                      <a:cubicBezTo>
                        <a:pt x="613" y="546"/>
                        <a:pt x="613" y="545"/>
                        <a:pt x="611" y="546"/>
                      </a:cubicBezTo>
                      <a:cubicBezTo>
                        <a:pt x="610" y="547"/>
                        <a:pt x="610" y="548"/>
                        <a:pt x="609" y="550"/>
                      </a:cubicBezTo>
                      <a:cubicBezTo>
                        <a:pt x="605" y="556"/>
                        <a:pt x="596" y="553"/>
                        <a:pt x="591" y="558"/>
                      </a:cubicBezTo>
                      <a:cubicBezTo>
                        <a:pt x="592" y="560"/>
                        <a:pt x="594" y="563"/>
                        <a:pt x="594" y="566"/>
                      </a:cubicBezTo>
                      <a:cubicBezTo>
                        <a:pt x="595" y="569"/>
                        <a:pt x="593" y="573"/>
                        <a:pt x="596" y="573"/>
                      </a:cubicBezTo>
                      <a:cubicBezTo>
                        <a:pt x="599" y="572"/>
                        <a:pt x="596" y="569"/>
                        <a:pt x="596" y="567"/>
                      </a:cubicBezTo>
                      <a:cubicBezTo>
                        <a:pt x="597" y="563"/>
                        <a:pt x="600" y="560"/>
                        <a:pt x="603" y="562"/>
                      </a:cubicBezTo>
                      <a:cubicBezTo>
                        <a:pt x="602" y="563"/>
                        <a:pt x="599" y="563"/>
                        <a:pt x="599" y="565"/>
                      </a:cubicBezTo>
                      <a:cubicBezTo>
                        <a:pt x="598" y="568"/>
                        <a:pt x="599" y="570"/>
                        <a:pt x="600" y="571"/>
                      </a:cubicBezTo>
                      <a:cubicBezTo>
                        <a:pt x="607" y="573"/>
                        <a:pt x="612" y="570"/>
                        <a:pt x="613" y="565"/>
                      </a:cubicBezTo>
                      <a:cubicBezTo>
                        <a:pt x="614" y="562"/>
                        <a:pt x="613" y="557"/>
                        <a:pt x="616" y="555"/>
                      </a:cubicBezTo>
                      <a:close/>
                      <a:moveTo>
                        <a:pt x="615" y="188"/>
                      </a:moveTo>
                      <a:cubicBezTo>
                        <a:pt x="619" y="184"/>
                        <a:pt x="616" y="178"/>
                        <a:pt x="614" y="174"/>
                      </a:cubicBezTo>
                      <a:cubicBezTo>
                        <a:pt x="621" y="162"/>
                        <a:pt x="599" y="160"/>
                        <a:pt x="602" y="170"/>
                      </a:cubicBezTo>
                      <a:cubicBezTo>
                        <a:pt x="603" y="173"/>
                        <a:pt x="607" y="172"/>
                        <a:pt x="609" y="173"/>
                      </a:cubicBezTo>
                      <a:cubicBezTo>
                        <a:pt x="609" y="174"/>
                        <a:pt x="608" y="174"/>
                        <a:pt x="608" y="175"/>
                      </a:cubicBezTo>
                      <a:cubicBezTo>
                        <a:pt x="600" y="177"/>
                        <a:pt x="598" y="166"/>
                        <a:pt x="603" y="162"/>
                      </a:cubicBezTo>
                      <a:cubicBezTo>
                        <a:pt x="601" y="161"/>
                        <a:pt x="598" y="159"/>
                        <a:pt x="597" y="160"/>
                      </a:cubicBezTo>
                      <a:cubicBezTo>
                        <a:pt x="597" y="165"/>
                        <a:pt x="598" y="170"/>
                        <a:pt x="596" y="175"/>
                      </a:cubicBezTo>
                      <a:cubicBezTo>
                        <a:pt x="598" y="181"/>
                        <a:pt x="604" y="182"/>
                        <a:pt x="609" y="184"/>
                      </a:cubicBezTo>
                      <a:cubicBezTo>
                        <a:pt x="611" y="186"/>
                        <a:pt x="612" y="189"/>
                        <a:pt x="615" y="188"/>
                      </a:cubicBezTo>
                      <a:close/>
                      <a:moveTo>
                        <a:pt x="611" y="528"/>
                      </a:moveTo>
                      <a:cubicBezTo>
                        <a:pt x="616" y="524"/>
                        <a:pt x="618" y="521"/>
                        <a:pt x="617" y="514"/>
                      </a:cubicBezTo>
                      <a:cubicBezTo>
                        <a:pt x="616" y="509"/>
                        <a:pt x="611" y="506"/>
                        <a:pt x="611" y="502"/>
                      </a:cubicBezTo>
                      <a:cubicBezTo>
                        <a:pt x="611" y="500"/>
                        <a:pt x="613" y="498"/>
                        <a:pt x="613" y="496"/>
                      </a:cubicBezTo>
                      <a:cubicBezTo>
                        <a:pt x="612" y="493"/>
                        <a:pt x="612" y="491"/>
                        <a:pt x="611" y="488"/>
                      </a:cubicBezTo>
                      <a:lnTo>
                        <a:pt x="610" y="488"/>
                      </a:lnTo>
                      <a:cubicBezTo>
                        <a:pt x="607" y="490"/>
                        <a:pt x="606" y="496"/>
                        <a:pt x="603" y="502"/>
                      </a:cubicBezTo>
                      <a:cubicBezTo>
                        <a:pt x="602" y="505"/>
                        <a:pt x="596" y="506"/>
                        <a:pt x="595" y="508"/>
                      </a:cubicBezTo>
                      <a:cubicBezTo>
                        <a:pt x="590" y="515"/>
                        <a:pt x="600" y="525"/>
                        <a:pt x="604" y="517"/>
                      </a:cubicBezTo>
                      <a:cubicBezTo>
                        <a:pt x="604" y="515"/>
                        <a:pt x="602" y="514"/>
                        <a:pt x="602" y="512"/>
                      </a:cubicBezTo>
                      <a:cubicBezTo>
                        <a:pt x="603" y="511"/>
                        <a:pt x="605" y="510"/>
                        <a:pt x="607" y="510"/>
                      </a:cubicBezTo>
                      <a:cubicBezTo>
                        <a:pt x="609" y="512"/>
                        <a:pt x="611" y="514"/>
                        <a:pt x="611" y="519"/>
                      </a:cubicBezTo>
                      <a:cubicBezTo>
                        <a:pt x="609" y="520"/>
                        <a:pt x="606" y="525"/>
                        <a:pt x="603" y="525"/>
                      </a:cubicBezTo>
                      <a:cubicBezTo>
                        <a:pt x="602" y="525"/>
                        <a:pt x="600" y="525"/>
                        <a:pt x="599" y="525"/>
                      </a:cubicBezTo>
                      <a:cubicBezTo>
                        <a:pt x="596" y="525"/>
                        <a:pt x="594" y="528"/>
                        <a:pt x="591" y="528"/>
                      </a:cubicBezTo>
                      <a:cubicBezTo>
                        <a:pt x="588" y="528"/>
                        <a:pt x="586" y="527"/>
                        <a:pt x="584" y="527"/>
                      </a:cubicBezTo>
                      <a:cubicBezTo>
                        <a:pt x="579" y="526"/>
                        <a:pt x="576" y="529"/>
                        <a:pt x="575" y="532"/>
                      </a:cubicBezTo>
                      <a:cubicBezTo>
                        <a:pt x="575" y="535"/>
                        <a:pt x="576" y="537"/>
                        <a:pt x="578" y="538"/>
                      </a:cubicBezTo>
                      <a:cubicBezTo>
                        <a:pt x="582" y="538"/>
                        <a:pt x="581" y="534"/>
                        <a:pt x="584" y="534"/>
                      </a:cubicBezTo>
                      <a:cubicBezTo>
                        <a:pt x="586" y="538"/>
                        <a:pt x="581" y="544"/>
                        <a:pt x="584" y="548"/>
                      </a:cubicBezTo>
                      <a:cubicBezTo>
                        <a:pt x="587" y="548"/>
                        <a:pt x="589" y="547"/>
                        <a:pt x="589" y="546"/>
                      </a:cubicBezTo>
                      <a:cubicBezTo>
                        <a:pt x="590" y="543"/>
                        <a:pt x="590" y="540"/>
                        <a:pt x="592" y="537"/>
                      </a:cubicBezTo>
                      <a:cubicBezTo>
                        <a:pt x="594" y="533"/>
                        <a:pt x="604" y="528"/>
                        <a:pt x="606" y="535"/>
                      </a:cubicBezTo>
                      <a:cubicBezTo>
                        <a:pt x="601" y="534"/>
                        <a:pt x="599" y="540"/>
                        <a:pt x="603" y="542"/>
                      </a:cubicBezTo>
                      <a:cubicBezTo>
                        <a:pt x="608" y="545"/>
                        <a:pt x="618" y="534"/>
                        <a:pt x="611" y="528"/>
                      </a:cubicBezTo>
                      <a:close/>
                      <a:moveTo>
                        <a:pt x="618" y="171"/>
                      </a:moveTo>
                      <a:cubicBezTo>
                        <a:pt x="627" y="170"/>
                        <a:pt x="621" y="157"/>
                        <a:pt x="614" y="162"/>
                      </a:cubicBezTo>
                      <a:cubicBezTo>
                        <a:pt x="615" y="165"/>
                        <a:pt x="617" y="167"/>
                        <a:pt x="618" y="171"/>
                      </a:cubicBezTo>
                      <a:close/>
                      <a:moveTo>
                        <a:pt x="618" y="224"/>
                      </a:moveTo>
                      <a:cubicBezTo>
                        <a:pt x="620" y="218"/>
                        <a:pt x="617" y="214"/>
                        <a:pt x="614" y="210"/>
                      </a:cubicBezTo>
                      <a:cubicBezTo>
                        <a:pt x="623" y="200"/>
                        <a:pt x="602" y="186"/>
                        <a:pt x="604" y="202"/>
                      </a:cubicBezTo>
                      <a:cubicBezTo>
                        <a:pt x="605" y="203"/>
                        <a:pt x="609" y="202"/>
                        <a:pt x="610" y="203"/>
                      </a:cubicBezTo>
                      <a:cubicBezTo>
                        <a:pt x="610" y="206"/>
                        <a:pt x="607" y="209"/>
                        <a:pt x="605" y="209"/>
                      </a:cubicBezTo>
                      <a:cubicBezTo>
                        <a:pt x="597" y="210"/>
                        <a:pt x="591" y="198"/>
                        <a:pt x="595" y="190"/>
                      </a:cubicBezTo>
                      <a:cubicBezTo>
                        <a:pt x="584" y="186"/>
                        <a:pt x="591" y="204"/>
                        <a:pt x="587" y="206"/>
                      </a:cubicBezTo>
                      <a:cubicBezTo>
                        <a:pt x="586" y="204"/>
                        <a:pt x="584" y="200"/>
                        <a:pt x="581" y="202"/>
                      </a:cubicBezTo>
                      <a:cubicBezTo>
                        <a:pt x="577" y="211"/>
                        <a:pt x="589" y="214"/>
                        <a:pt x="593" y="209"/>
                      </a:cubicBezTo>
                      <a:cubicBezTo>
                        <a:pt x="596" y="216"/>
                        <a:pt x="614" y="212"/>
                        <a:pt x="613" y="222"/>
                      </a:cubicBezTo>
                      <a:cubicBezTo>
                        <a:pt x="612" y="225"/>
                        <a:pt x="609" y="226"/>
                        <a:pt x="606" y="227"/>
                      </a:cubicBezTo>
                      <a:cubicBezTo>
                        <a:pt x="604" y="226"/>
                        <a:pt x="605" y="222"/>
                        <a:pt x="603" y="220"/>
                      </a:cubicBezTo>
                      <a:cubicBezTo>
                        <a:pt x="602" y="220"/>
                        <a:pt x="599" y="220"/>
                        <a:pt x="598" y="220"/>
                      </a:cubicBezTo>
                      <a:cubicBezTo>
                        <a:pt x="595" y="230"/>
                        <a:pt x="604" y="229"/>
                        <a:pt x="607" y="232"/>
                      </a:cubicBezTo>
                      <a:cubicBezTo>
                        <a:pt x="610" y="236"/>
                        <a:pt x="606" y="244"/>
                        <a:pt x="611" y="247"/>
                      </a:cubicBezTo>
                      <a:cubicBezTo>
                        <a:pt x="612" y="244"/>
                        <a:pt x="615" y="242"/>
                        <a:pt x="615" y="238"/>
                      </a:cubicBezTo>
                      <a:cubicBezTo>
                        <a:pt x="616" y="235"/>
                        <a:pt x="614" y="232"/>
                        <a:pt x="615" y="230"/>
                      </a:cubicBezTo>
                      <a:cubicBezTo>
                        <a:pt x="615" y="228"/>
                        <a:pt x="617" y="227"/>
                        <a:pt x="618" y="224"/>
                      </a:cubicBezTo>
                      <a:close/>
                      <a:moveTo>
                        <a:pt x="625" y="580"/>
                      </a:moveTo>
                      <a:cubicBezTo>
                        <a:pt x="621" y="580"/>
                        <a:pt x="618" y="578"/>
                        <a:pt x="614" y="578"/>
                      </a:cubicBezTo>
                      <a:cubicBezTo>
                        <a:pt x="610" y="574"/>
                        <a:pt x="596" y="571"/>
                        <a:pt x="593" y="578"/>
                      </a:cubicBezTo>
                      <a:cubicBezTo>
                        <a:pt x="595" y="580"/>
                        <a:pt x="599" y="580"/>
                        <a:pt x="601" y="583"/>
                      </a:cubicBezTo>
                      <a:cubicBezTo>
                        <a:pt x="605" y="578"/>
                        <a:pt x="615" y="582"/>
                        <a:pt x="610" y="588"/>
                      </a:cubicBezTo>
                      <a:cubicBezTo>
                        <a:pt x="610" y="583"/>
                        <a:pt x="606" y="581"/>
                        <a:pt x="603" y="584"/>
                      </a:cubicBezTo>
                      <a:cubicBezTo>
                        <a:pt x="603" y="587"/>
                        <a:pt x="604" y="589"/>
                        <a:pt x="604" y="592"/>
                      </a:cubicBezTo>
                      <a:cubicBezTo>
                        <a:pt x="606" y="594"/>
                        <a:pt x="610" y="595"/>
                        <a:pt x="613" y="593"/>
                      </a:cubicBezTo>
                      <a:cubicBezTo>
                        <a:pt x="615" y="586"/>
                        <a:pt x="625" y="589"/>
                        <a:pt x="625" y="580"/>
                      </a:cubicBezTo>
                      <a:close/>
                      <a:moveTo>
                        <a:pt x="610" y="573"/>
                      </a:moveTo>
                      <a:cubicBezTo>
                        <a:pt x="613" y="577"/>
                        <a:pt x="620" y="575"/>
                        <a:pt x="620" y="569"/>
                      </a:cubicBezTo>
                      <a:cubicBezTo>
                        <a:pt x="616" y="566"/>
                        <a:pt x="611" y="569"/>
                        <a:pt x="610" y="573"/>
                      </a:cubicBezTo>
                      <a:close/>
                      <a:moveTo>
                        <a:pt x="627" y="155"/>
                      </a:moveTo>
                      <a:cubicBezTo>
                        <a:pt x="627" y="150"/>
                        <a:pt x="622" y="146"/>
                        <a:pt x="617" y="147"/>
                      </a:cubicBezTo>
                      <a:cubicBezTo>
                        <a:pt x="614" y="140"/>
                        <a:pt x="605" y="143"/>
                        <a:pt x="605" y="148"/>
                      </a:cubicBezTo>
                      <a:cubicBezTo>
                        <a:pt x="605" y="154"/>
                        <a:pt x="611" y="152"/>
                        <a:pt x="613" y="151"/>
                      </a:cubicBezTo>
                      <a:cubicBezTo>
                        <a:pt x="612" y="157"/>
                        <a:pt x="605" y="154"/>
                        <a:pt x="602" y="152"/>
                      </a:cubicBezTo>
                      <a:cubicBezTo>
                        <a:pt x="600" y="153"/>
                        <a:pt x="598" y="154"/>
                        <a:pt x="597" y="156"/>
                      </a:cubicBezTo>
                      <a:cubicBezTo>
                        <a:pt x="603" y="166"/>
                        <a:pt x="618" y="158"/>
                        <a:pt x="627" y="155"/>
                      </a:cubicBezTo>
                      <a:close/>
                      <a:moveTo>
                        <a:pt x="631" y="544"/>
                      </a:moveTo>
                      <a:cubicBezTo>
                        <a:pt x="632" y="540"/>
                        <a:pt x="630" y="533"/>
                        <a:pt x="631" y="529"/>
                      </a:cubicBezTo>
                      <a:cubicBezTo>
                        <a:pt x="626" y="530"/>
                        <a:pt x="626" y="543"/>
                        <a:pt x="631" y="544"/>
                      </a:cubicBezTo>
                      <a:close/>
                      <a:moveTo>
                        <a:pt x="635" y="192"/>
                      </a:moveTo>
                      <a:cubicBezTo>
                        <a:pt x="628" y="190"/>
                        <a:pt x="630" y="204"/>
                        <a:pt x="634" y="206"/>
                      </a:cubicBezTo>
                      <a:cubicBezTo>
                        <a:pt x="637" y="203"/>
                        <a:pt x="633" y="197"/>
                        <a:pt x="635" y="192"/>
                      </a:cubicBezTo>
                      <a:close/>
                      <a:moveTo>
                        <a:pt x="619" y="577"/>
                      </a:moveTo>
                      <a:cubicBezTo>
                        <a:pt x="629" y="580"/>
                        <a:pt x="638" y="574"/>
                        <a:pt x="636" y="563"/>
                      </a:cubicBezTo>
                      <a:cubicBezTo>
                        <a:pt x="632" y="558"/>
                        <a:pt x="624" y="564"/>
                        <a:pt x="630" y="569"/>
                      </a:cubicBezTo>
                      <a:cubicBezTo>
                        <a:pt x="628" y="573"/>
                        <a:pt x="618" y="570"/>
                        <a:pt x="619" y="577"/>
                      </a:cubicBezTo>
                      <a:close/>
                      <a:moveTo>
                        <a:pt x="637" y="173"/>
                      </a:moveTo>
                      <a:cubicBezTo>
                        <a:pt x="645" y="165"/>
                        <a:pt x="627" y="151"/>
                        <a:pt x="621" y="160"/>
                      </a:cubicBezTo>
                      <a:cubicBezTo>
                        <a:pt x="623" y="163"/>
                        <a:pt x="631" y="161"/>
                        <a:pt x="632" y="165"/>
                      </a:cubicBezTo>
                      <a:cubicBezTo>
                        <a:pt x="629" y="168"/>
                        <a:pt x="631" y="173"/>
                        <a:pt x="637" y="173"/>
                      </a:cubicBezTo>
                      <a:close/>
                      <a:moveTo>
                        <a:pt x="642" y="550"/>
                      </a:moveTo>
                      <a:cubicBezTo>
                        <a:pt x="644" y="540"/>
                        <a:pt x="633" y="541"/>
                        <a:pt x="630" y="546"/>
                      </a:cubicBezTo>
                      <a:cubicBezTo>
                        <a:pt x="624" y="542"/>
                        <a:pt x="626" y="531"/>
                        <a:pt x="630" y="526"/>
                      </a:cubicBezTo>
                      <a:cubicBezTo>
                        <a:pt x="629" y="524"/>
                        <a:pt x="628" y="522"/>
                        <a:pt x="627" y="520"/>
                      </a:cubicBezTo>
                      <a:cubicBezTo>
                        <a:pt x="612" y="527"/>
                        <a:pt x="616" y="555"/>
                        <a:pt x="631" y="557"/>
                      </a:cubicBezTo>
                      <a:cubicBezTo>
                        <a:pt x="636" y="557"/>
                        <a:pt x="641" y="555"/>
                        <a:pt x="642" y="550"/>
                      </a:cubicBezTo>
                      <a:close/>
                      <a:moveTo>
                        <a:pt x="643" y="376"/>
                      </a:moveTo>
                      <a:cubicBezTo>
                        <a:pt x="643" y="371"/>
                        <a:pt x="646" y="370"/>
                        <a:pt x="647" y="367"/>
                      </a:cubicBezTo>
                      <a:cubicBezTo>
                        <a:pt x="644" y="366"/>
                        <a:pt x="644" y="361"/>
                        <a:pt x="641" y="360"/>
                      </a:cubicBezTo>
                      <a:cubicBezTo>
                        <a:pt x="639" y="360"/>
                        <a:pt x="636" y="365"/>
                        <a:pt x="636" y="367"/>
                      </a:cubicBezTo>
                      <a:cubicBezTo>
                        <a:pt x="636" y="371"/>
                        <a:pt x="639" y="374"/>
                        <a:pt x="643" y="376"/>
                      </a:cubicBezTo>
                      <a:close/>
                      <a:moveTo>
                        <a:pt x="646" y="189"/>
                      </a:moveTo>
                      <a:cubicBezTo>
                        <a:pt x="646" y="187"/>
                        <a:pt x="647" y="185"/>
                        <a:pt x="646" y="184"/>
                      </a:cubicBezTo>
                      <a:cubicBezTo>
                        <a:pt x="642" y="184"/>
                        <a:pt x="642" y="180"/>
                        <a:pt x="640" y="178"/>
                      </a:cubicBezTo>
                      <a:cubicBezTo>
                        <a:pt x="618" y="174"/>
                        <a:pt x="617" y="208"/>
                        <a:pt x="631" y="216"/>
                      </a:cubicBezTo>
                      <a:cubicBezTo>
                        <a:pt x="632" y="214"/>
                        <a:pt x="632" y="212"/>
                        <a:pt x="634" y="210"/>
                      </a:cubicBezTo>
                      <a:cubicBezTo>
                        <a:pt x="629" y="205"/>
                        <a:pt x="626" y="192"/>
                        <a:pt x="634" y="188"/>
                      </a:cubicBezTo>
                      <a:cubicBezTo>
                        <a:pt x="635" y="193"/>
                        <a:pt x="644" y="193"/>
                        <a:pt x="646" y="189"/>
                      </a:cubicBezTo>
                      <a:close/>
                      <a:moveTo>
                        <a:pt x="654" y="205"/>
                      </a:moveTo>
                      <a:cubicBezTo>
                        <a:pt x="651" y="203"/>
                        <a:pt x="646" y="209"/>
                        <a:pt x="646" y="212"/>
                      </a:cubicBezTo>
                      <a:cubicBezTo>
                        <a:pt x="649" y="210"/>
                        <a:pt x="651" y="207"/>
                        <a:pt x="654" y="205"/>
                      </a:cubicBezTo>
                      <a:close/>
                      <a:moveTo>
                        <a:pt x="655" y="532"/>
                      </a:moveTo>
                      <a:cubicBezTo>
                        <a:pt x="656" y="535"/>
                        <a:pt x="656" y="542"/>
                        <a:pt x="655" y="546"/>
                      </a:cubicBezTo>
                      <a:cubicBezTo>
                        <a:pt x="654" y="550"/>
                        <a:pt x="648" y="558"/>
                        <a:pt x="644" y="562"/>
                      </a:cubicBezTo>
                      <a:cubicBezTo>
                        <a:pt x="640" y="568"/>
                        <a:pt x="636" y="573"/>
                        <a:pt x="632" y="578"/>
                      </a:cubicBezTo>
                      <a:cubicBezTo>
                        <a:pt x="611" y="603"/>
                        <a:pt x="587" y="625"/>
                        <a:pt x="561" y="644"/>
                      </a:cubicBezTo>
                      <a:cubicBezTo>
                        <a:pt x="555" y="648"/>
                        <a:pt x="548" y="653"/>
                        <a:pt x="543" y="655"/>
                      </a:cubicBezTo>
                      <a:cubicBezTo>
                        <a:pt x="533" y="657"/>
                        <a:pt x="527" y="651"/>
                        <a:pt x="521" y="649"/>
                      </a:cubicBezTo>
                      <a:cubicBezTo>
                        <a:pt x="522" y="654"/>
                        <a:pt x="528" y="658"/>
                        <a:pt x="535" y="659"/>
                      </a:cubicBezTo>
                      <a:cubicBezTo>
                        <a:pt x="546" y="659"/>
                        <a:pt x="555" y="652"/>
                        <a:pt x="562" y="647"/>
                      </a:cubicBezTo>
                      <a:cubicBezTo>
                        <a:pt x="595" y="624"/>
                        <a:pt x="627" y="595"/>
                        <a:pt x="649" y="562"/>
                      </a:cubicBezTo>
                      <a:cubicBezTo>
                        <a:pt x="651" y="560"/>
                        <a:pt x="653" y="557"/>
                        <a:pt x="655" y="555"/>
                      </a:cubicBezTo>
                      <a:cubicBezTo>
                        <a:pt x="660" y="545"/>
                        <a:pt x="661" y="523"/>
                        <a:pt x="647" y="525"/>
                      </a:cubicBezTo>
                      <a:cubicBezTo>
                        <a:pt x="650" y="527"/>
                        <a:pt x="653" y="529"/>
                        <a:pt x="655" y="532"/>
                      </a:cubicBezTo>
                      <a:close/>
                      <a:moveTo>
                        <a:pt x="657" y="322"/>
                      </a:moveTo>
                      <a:cubicBezTo>
                        <a:pt x="667" y="323"/>
                        <a:pt x="661" y="304"/>
                        <a:pt x="651" y="307"/>
                      </a:cubicBezTo>
                      <a:cubicBezTo>
                        <a:pt x="651" y="297"/>
                        <a:pt x="646" y="293"/>
                        <a:pt x="637" y="293"/>
                      </a:cubicBezTo>
                      <a:cubicBezTo>
                        <a:pt x="634" y="287"/>
                        <a:pt x="631" y="281"/>
                        <a:pt x="625" y="278"/>
                      </a:cubicBezTo>
                      <a:cubicBezTo>
                        <a:pt x="624" y="286"/>
                        <a:pt x="629" y="289"/>
                        <a:pt x="631" y="294"/>
                      </a:cubicBezTo>
                      <a:cubicBezTo>
                        <a:pt x="628" y="299"/>
                        <a:pt x="627" y="311"/>
                        <a:pt x="635" y="310"/>
                      </a:cubicBezTo>
                      <a:cubicBezTo>
                        <a:pt x="637" y="309"/>
                        <a:pt x="638" y="308"/>
                        <a:pt x="638" y="305"/>
                      </a:cubicBezTo>
                      <a:cubicBezTo>
                        <a:pt x="638" y="303"/>
                        <a:pt x="634" y="305"/>
                        <a:pt x="635" y="302"/>
                      </a:cubicBezTo>
                      <a:cubicBezTo>
                        <a:pt x="637" y="296"/>
                        <a:pt x="645" y="300"/>
                        <a:pt x="646" y="303"/>
                      </a:cubicBezTo>
                      <a:cubicBezTo>
                        <a:pt x="648" y="310"/>
                        <a:pt x="638" y="314"/>
                        <a:pt x="640" y="322"/>
                      </a:cubicBezTo>
                      <a:cubicBezTo>
                        <a:pt x="636" y="323"/>
                        <a:pt x="632" y="326"/>
                        <a:pt x="632" y="330"/>
                      </a:cubicBezTo>
                      <a:cubicBezTo>
                        <a:pt x="632" y="337"/>
                        <a:pt x="639" y="341"/>
                        <a:pt x="641" y="334"/>
                      </a:cubicBezTo>
                      <a:cubicBezTo>
                        <a:pt x="641" y="331"/>
                        <a:pt x="638" y="332"/>
                        <a:pt x="639" y="329"/>
                      </a:cubicBezTo>
                      <a:cubicBezTo>
                        <a:pt x="645" y="327"/>
                        <a:pt x="645" y="339"/>
                        <a:pt x="653" y="338"/>
                      </a:cubicBezTo>
                      <a:cubicBezTo>
                        <a:pt x="654" y="333"/>
                        <a:pt x="645" y="327"/>
                        <a:pt x="646" y="321"/>
                      </a:cubicBezTo>
                      <a:cubicBezTo>
                        <a:pt x="646" y="317"/>
                        <a:pt x="650" y="312"/>
                        <a:pt x="655" y="315"/>
                      </a:cubicBezTo>
                      <a:cubicBezTo>
                        <a:pt x="654" y="317"/>
                        <a:pt x="653" y="322"/>
                        <a:pt x="657" y="322"/>
                      </a:cubicBezTo>
                      <a:close/>
                      <a:moveTo>
                        <a:pt x="654" y="429"/>
                      </a:moveTo>
                      <a:cubicBezTo>
                        <a:pt x="667" y="428"/>
                        <a:pt x="664" y="404"/>
                        <a:pt x="653" y="413"/>
                      </a:cubicBezTo>
                      <a:cubicBezTo>
                        <a:pt x="652" y="416"/>
                        <a:pt x="655" y="417"/>
                        <a:pt x="655" y="419"/>
                      </a:cubicBezTo>
                      <a:cubicBezTo>
                        <a:pt x="651" y="423"/>
                        <a:pt x="645" y="418"/>
                        <a:pt x="645" y="415"/>
                      </a:cubicBezTo>
                      <a:cubicBezTo>
                        <a:pt x="643" y="407"/>
                        <a:pt x="655" y="405"/>
                        <a:pt x="652" y="398"/>
                      </a:cubicBezTo>
                      <a:cubicBezTo>
                        <a:pt x="645" y="398"/>
                        <a:pt x="644" y="406"/>
                        <a:pt x="638" y="406"/>
                      </a:cubicBezTo>
                      <a:cubicBezTo>
                        <a:pt x="639" y="402"/>
                        <a:pt x="637" y="399"/>
                        <a:pt x="633" y="399"/>
                      </a:cubicBezTo>
                      <a:cubicBezTo>
                        <a:pt x="628" y="404"/>
                        <a:pt x="633" y="412"/>
                        <a:pt x="638" y="413"/>
                      </a:cubicBezTo>
                      <a:cubicBezTo>
                        <a:pt x="638" y="420"/>
                        <a:pt x="645" y="424"/>
                        <a:pt x="648" y="430"/>
                      </a:cubicBezTo>
                      <a:cubicBezTo>
                        <a:pt x="647" y="432"/>
                        <a:pt x="647" y="433"/>
                        <a:pt x="647" y="435"/>
                      </a:cubicBezTo>
                      <a:cubicBezTo>
                        <a:pt x="646" y="438"/>
                        <a:pt x="635" y="440"/>
                        <a:pt x="635" y="434"/>
                      </a:cubicBezTo>
                      <a:cubicBezTo>
                        <a:pt x="636" y="432"/>
                        <a:pt x="638" y="432"/>
                        <a:pt x="638" y="430"/>
                      </a:cubicBezTo>
                      <a:cubicBezTo>
                        <a:pt x="639" y="427"/>
                        <a:pt x="636" y="424"/>
                        <a:pt x="634" y="425"/>
                      </a:cubicBezTo>
                      <a:cubicBezTo>
                        <a:pt x="631" y="425"/>
                        <a:pt x="628" y="428"/>
                        <a:pt x="628" y="431"/>
                      </a:cubicBezTo>
                      <a:cubicBezTo>
                        <a:pt x="628" y="434"/>
                        <a:pt x="630" y="436"/>
                        <a:pt x="630" y="439"/>
                      </a:cubicBezTo>
                      <a:cubicBezTo>
                        <a:pt x="631" y="447"/>
                        <a:pt x="625" y="449"/>
                        <a:pt x="623" y="455"/>
                      </a:cubicBezTo>
                      <a:cubicBezTo>
                        <a:pt x="631" y="457"/>
                        <a:pt x="632" y="446"/>
                        <a:pt x="638" y="444"/>
                      </a:cubicBezTo>
                      <a:cubicBezTo>
                        <a:pt x="641" y="443"/>
                        <a:pt x="645" y="444"/>
                        <a:pt x="648" y="443"/>
                      </a:cubicBezTo>
                      <a:cubicBezTo>
                        <a:pt x="652" y="440"/>
                        <a:pt x="653" y="435"/>
                        <a:pt x="654" y="429"/>
                      </a:cubicBezTo>
                      <a:close/>
                      <a:moveTo>
                        <a:pt x="662" y="342"/>
                      </a:moveTo>
                      <a:cubicBezTo>
                        <a:pt x="663" y="341"/>
                        <a:pt x="663" y="339"/>
                        <a:pt x="664" y="337"/>
                      </a:cubicBezTo>
                      <a:cubicBezTo>
                        <a:pt x="662" y="335"/>
                        <a:pt x="659" y="332"/>
                        <a:pt x="656" y="332"/>
                      </a:cubicBezTo>
                      <a:cubicBezTo>
                        <a:pt x="652" y="337"/>
                        <a:pt x="653" y="347"/>
                        <a:pt x="662" y="342"/>
                      </a:cubicBezTo>
                      <a:close/>
                      <a:moveTo>
                        <a:pt x="664" y="481"/>
                      </a:moveTo>
                      <a:cubicBezTo>
                        <a:pt x="657" y="478"/>
                        <a:pt x="649" y="493"/>
                        <a:pt x="657" y="497"/>
                      </a:cubicBezTo>
                      <a:cubicBezTo>
                        <a:pt x="660" y="496"/>
                        <a:pt x="658" y="493"/>
                        <a:pt x="658" y="491"/>
                      </a:cubicBezTo>
                      <a:cubicBezTo>
                        <a:pt x="658" y="487"/>
                        <a:pt x="663" y="485"/>
                        <a:pt x="664" y="481"/>
                      </a:cubicBezTo>
                      <a:close/>
                      <a:moveTo>
                        <a:pt x="655" y="402"/>
                      </a:moveTo>
                      <a:cubicBezTo>
                        <a:pt x="661" y="401"/>
                        <a:pt x="663" y="396"/>
                        <a:pt x="662" y="391"/>
                      </a:cubicBezTo>
                      <a:cubicBezTo>
                        <a:pt x="652" y="386"/>
                        <a:pt x="652" y="396"/>
                        <a:pt x="655" y="402"/>
                      </a:cubicBezTo>
                      <a:close/>
                      <a:moveTo>
                        <a:pt x="662" y="202"/>
                      </a:moveTo>
                      <a:cubicBezTo>
                        <a:pt x="667" y="187"/>
                        <a:pt x="653" y="173"/>
                        <a:pt x="646" y="163"/>
                      </a:cubicBezTo>
                      <a:cubicBezTo>
                        <a:pt x="642" y="156"/>
                        <a:pt x="636" y="149"/>
                        <a:pt x="632" y="144"/>
                      </a:cubicBezTo>
                      <a:cubicBezTo>
                        <a:pt x="630" y="143"/>
                        <a:pt x="628" y="142"/>
                        <a:pt x="627" y="140"/>
                      </a:cubicBezTo>
                      <a:cubicBezTo>
                        <a:pt x="622" y="134"/>
                        <a:pt x="616" y="127"/>
                        <a:pt x="610" y="121"/>
                      </a:cubicBezTo>
                      <a:cubicBezTo>
                        <a:pt x="597" y="108"/>
                        <a:pt x="586" y="97"/>
                        <a:pt x="571" y="87"/>
                      </a:cubicBezTo>
                      <a:cubicBezTo>
                        <a:pt x="563" y="81"/>
                        <a:pt x="556" y="76"/>
                        <a:pt x="547" y="75"/>
                      </a:cubicBezTo>
                      <a:cubicBezTo>
                        <a:pt x="538" y="73"/>
                        <a:pt x="528" y="78"/>
                        <a:pt x="527" y="85"/>
                      </a:cubicBezTo>
                      <a:cubicBezTo>
                        <a:pt x="531" y="84"/>
                        <a:pt x="534" y="80"/>
                        <a:pt x="539" y="79"/>
                      </a:cubicBezTo>
                      <a:cubicBezTo>
                        <a:pt x="554" y="76"/>
                        <a:pt x="567" y="89"/>
                        <a:pt x="575" y="96"/>
                      </a:cubicBezTo>
                      <a:cubicBezTo>
                        <a:pt x="592" y="106"/>
                        <a:pt x="604" y="121"/>
                        <a:pt x="617" y="134"/>
                      </a:cubicBezTo>
                      <a:cubicBezTo>
                        <a:pt x="618" y="135"/>
                        <a:pt x="620" y="134"/>
                        <a:pt x="621" y="135"/>
                      </a:cubicBezTo>
                      <a:cubicBezTo>
                        <a:pt x="622" y="142"/>
                        <a:pt x="626" y="144"/>
                        <a:pt x="630" y="148"/>
                      </a:cubicBezTo>
                      <a:cubicBezTo>
                        <a:pt x="636" y="155"/>
                        <a:pt x="641" y="165"/>
                        <a:pt x="647" y="171"/>
                      </a:cubicBezTo>
                      <a:cubicBezTo>
                        <a:pt x="649" y="173"/>
                        <a:pt x="651" y="174"/>
                        <a:pt x="652" y="175"/>
                      </a:cubicBezTo>
                      <a:cubicBezTo>
                        <a:pt x="656" y="181"/>
                        <a:pt x="662" y="192"/>
                        <a:pt x="659" y="202"/>
                      </a:cubicBezTo>
                      <a:cubicBezTo>
                        <a:pt x="658" y="207"/>
                        <a:pt x="652" y="207"/>
                        <a:pt x="650" y="212"/>
                      </a:cubicBezTo>
                      <a:cubicBezTo>
                        <a:pt x="657" y="211"/>
                        <a:pt x="661" y="207"/>
                        <a:pt x="662" y="202"/>
                      </a:cubicBezTo>
                      <a:close/>
                      <a:moveTo>
                        <a:pt x="666" y="474"/>
                      </a:moveTo>
                      <a:cubicBezTo>
                        <a:pt x="658" y="471"/>
                        <a:pt x="648" y="477"/>
                        <a:pt x="645" y="482"/>
                      </a:cubicBezTo>
                      <a:cubicBezTo>
                        <a:pt x="642" y="490"/>
                        <a:pt x="646" y="501"/>
                        <a:pt x="653" y="503"/>
                      </a:cubicBezTo>
                      <a:cubicBezTo>
                        <a:pt x="657" y="500"/>
                        <a:pt x="653" y="497"/>
                        <a:pt x="653" y="494"/>
                      </a:cubicBezTo>
                      <a:cubicBezTo>
                        <a:pt x="648" y="480"/>
                        <a:pt x="663" y="481"/>
                        <a:pt x="666" y="474"/>
                      </a:cubicBezTo>
                      <a:close/>
                      <a:moveTo>
                        <a:pt x="666" y="261"/>
                      </a:moveTo>
                      <a:cubicBezTo>
                        <a:pt x="666" y="255"/>
                        <a:pt x="661" y="256"/>
                        <a:pt x="659" y="252"/>
                      </a:cubicBezTo>
                      <a:cubicBezTo>
                        <a:pt x="655" y="247"/>
                        <a:pt x="660" y="238"/>
                        <a:pt x="655" y="235"/>
                      </a:cubicBezTo>
                      <a:cubicBezTo>
                        <a:pt x="643" y="242"/>
                        <a:pt x="652" y="265"/>
                        <a:pt x="666" y="261"/>
                      </a:cubicBezTo>
                      <a:close/>
                      <a:moveTo>
                        <a:pt x="667" y="492"/>
                      </a:moveTo>
                      <a:cubicBezTo>
                        <a:pt x="666" y="490"/>
                        <a:pt x="665" y="487"/>
                        <a:pt x="663" y="486"/>
                      </a:cubicBezTo>
                      <a:cubicBezTo>
                        <a:pt x="660" y="486"/>
                        <a:pt x="659" y="492"/>
                        <a:pt x="661" y="494"/>
                      </a:cubicBezTo>
                      <a:cubicBezTo>
                        <a:pt x="663" y="493"/>
                        <a:pt x="665" y="493"/>
                        <a:pt x="667" y="492"/>
                      </a:cubicBezTo>
                      <a:close/>
                      <a:moveTo>
                        <a:pt x="665" y="254"/>
                      </a:moveTo>
                      <a:cubicBezTo>
                        <a:pt x="668" y="252"/>
                        <a:pt x="664" y="249"/>
                        <a:pt x="663" y="247"/>
                      </a:cubicBezTo>
                      <a:cubicBezTo>
                        <a:pt x="662" y="245"/>
                        <a:pt x="663" y="242"/>
                        <a:pt x="660" y="241"/>
                      </a:cubicBezTo>
                      <a:cubicBezTo>
                        <a:pt x="657" y="245"/>
                        <a:pt x="660" y="254"/>
                        <a:pt x="665" y="254"/>
                      </a:cubicBezTo>
                      <a:close/>
                      <a:moveTo>
                        <a:pt x="668" y="544"/>
                      </a:moveTo>
                      <a:cubicBezTo>
                        <a:pt x="672" y="524"/>
                        <a:pt x="658" y="510"/>
                        <a:pt x="642" y="514"/>
                      </a:cubicBezTo>
                      <a:cubicBezTo>
                        <a:pt x="641" y="522"/>
                        <a:pt x="649" y="521"/>
                        <a:pt x="653" y="523"/>
                      </a:cubicBezTo>
                      <a:cubicBezTo>
                        <a:pt x="662" y="529"/>
                        <a:pt x="662" y="544"/>
                        <a:pt x="656" y="554"/>
                      </a:cubicBezTo>
                      <a:cubicBezTo>
                        <a:pt x="654" y="559"/>
                        <a:pt x="649" y="564"/>
                        <a:pt x="645" y="570"/>
                      </a:cubicBezTo>
                      <a:cubicBezTo>
                        <a:pt x="642" y="575"/>
                        <a:pt x="637" y="580"/>
                        <a:pt x="634" y="584"/>
                      </a:cubicBezTo>
                      <a:cubicBezTo>
                        <a:pt x="618" y="603"/>
                        <a:pt x="598" y="623"/>
                        <a:pt x="579" y="637"/>
                      </a:cubicBezTo>
                      <a:cubicBezTo>
                        <a:pt x="570" y="644"/>
                        <a:pt x="558" y="654"/>
                        <a:pt x="547" y="658"/>
                      </a:cubicBezTo>
                      <a:cubicBezTo>
                        <a:pt x="533" y="663"/>
                        <a:pt x="519" y="657"/>
                        <a:pt x="516" y="645"/>
                      </a:cubicBezTo>
                      <a:cubicBezTo>
                        <a:pt x="514" y="645"/>
                        <a:pt x="512" y="643"/>
                        <a:pt x="510" y="644"/>
                      </a:cubicBezTo>
                      <a:cubicBezTo>
                        <a:pt x="507" y="664"/>
                        <a:pt x="530" y="673"/>
                        <a:pt x="549" y="667"/>
                      </a:cubicBezTo>
                      <a:cubicBezTo>
                        <a:pt x="586" y="647"/>
                        <a:pt x="625" y="609"/>
                        <a:pt x="652" y="575"/>
                      </a:cubicBezTo>
                      <a:cubicBezTo>
                        <a:pt x="659" y="566"/>
                        <a:pt x="666" y="556"/>
                        <a:pt x="668" y="544"/>
                      </a:cubicBezTo>
                      <a:close/>
                      <a:moveTo>
                        <a:pt x="672" y="243"/>
                      </a:moveTo>
                      <a:cubicBezTo>
                        <a:pt x="667" y="241"/>
                        <a:pt x="662" y="243"/>
                        <a:pt x="666" y="248"/>
                      </a:cubicBezTo>
                      <a:cubicBezTo>
                        <a:pt x="670" y="248"/>
                        <a:pt x="672" y="246"/>
                        <a:pt x="672" y="243"/>
                      </a:cubicBezTo>
                      <a:close/>
                      <a:moveTo>
                        <a:pt x="674" y="357"/>
                      </a:moveTo>
                      <a:cubicBezTo>
                        <a:pt x="674" y="352"/>
                        <a:pt x="670" y="348"/>
                        <a:pt x="667" y="347"/>
                      </a:cubicBezTo>
                      <a:cubicBezTo>
                        <a:pt x="658" y="343"/>
                        <a:pt x="648" y="349"/>
                        <a:pt x="638" y="346"/>
                      </a:cubicBezTo>
                      <a:cubicBezTo>
                        <a:pt x="636" y="350"/>
                        <a:pt x="640" y="354"/>
                        <a:pt x="642" y="356"/>
                      </a:cubicBezTo>
                      <a:cubicBezTo>
                        <a:pt x="644" y="360"/>
                        <a:pt x="646" y="363"/>
                        <a:pt x="647" y="364"/>
                      </a:cubicBezTo>
                      <a:cubicBezTo>
                        <a:pt x="652" y="369"/>
                        <a:pt x="662" y="360"/>
                        <a:pt x="655" y="356"/>
                      </a:cubicBezTo>
                      <a:cubicBezTo>
                        <a:pt x="652" y="356"/>
                        <a:pt x="652" y="358"/>
                        <a:pt x="650" y="358"/>
                      </a:cubicBezTo>
                      <a:cubicBezTo>
                        <a:pt x="651" y="351"/>
                        <a:pt x="658" y="356"/>
                        <a:pt x="660" y="359"/>
                      </a:cubicBezTo>
                      <a:cubicBezTo>
                        <a:pt x="663" y="356"/>
                        <a:pt x="671" y="356"/>
                        <a:pt x="674" y="357"/>
                      </a:cubicBezTo>
                      <a:close/>
                      <a:moveTo>
                        <a:pt x="648" y="222"/>
                      </a:moveTo>
                      <a:cubicBezTo>
                        <a:pt x="665" y="224"/>
                        <a:pt x="678" y="206"/>
                        <a:pt x="672" y="187"/>
                      </a:cubicBezTo>
                      <a:cubicBezTo>
                        <a:pt x="669" y="177"/>
                        <a:pt x="661" y="168"/>
                        <a:pt x="656" y="159"/>
                      </a:cubicBezTo>
                      <a:cubicBezTo>
                        <a:pt x="652" y="154"/>
                        <a:pt x="649" y="149"/>
                        <a:pt x="645" y="145"/>
                      </a:cubicBezTo>
                      <a:cubicBezTo>
                        <a:pt x="627" y="123"/>
                        <a:pt x="605" y="100"/>
                        <a:pt x="582" y="84"/>
                      </a:cubicBezTo>
                      <a:cubicBezTo>
                        <a:pt x="577" y="80"/>
                        <a:pt x="573" y="75"/>
                        <a:pt x="568" y="72"/>
                      </a:cubicBezTo>
                      <a:cubicBezTo>
                        <a:pt x="562" y="69"/>
                        <a:pt x="552" y="65"/>
                        <a:pt x="545" y="65"/>
                      </a:cubicBezTo>
                      <a:cubicBezTo>
                        <a:pt x="531" y="65"/>
                        <a:pt x="514" y="74"/>
                        <a:pt x="515" y="89"/>
                      </a:cubicBezTo>
                      <a:cubicBezTo>
                        <a:pt x="518" y="91"/>
                        <a:pt x="522" y="89"/>
                        <a:pt x="524" y="89"/>
                      </a:cubicBezTo>
                      <a:cubicBezTo>
                        <a:pt x="525" y="84"/>
                        <a:pt x="526" y="81"/>
                        <a:pt x="528" y="78"/>
                      </a:cubicBezTo>
                      <a:cubicBezTo>
                        <a:pt x="533" y="75"/>
                        <a:pt x="540" y="72"/>
                        <a:pt x="548" y="73"/>
                      </a:cubicBezTo>
                      <a:cubicBezTo>
                        <a:pt x="560" y="75"/>
                        <a:pt x="575" y="87"/>
                        <a:pt x="584" y="95"/>
                      </a:cubicBezTo>
                      <a:cubicBezTo>
                        <a:pt x="595" y="104"/>
                        <a:pt x="605" y="113"/>
                        <a:pt x="615" y="123"/>
                      </a:cubicBezTo>
                      <a:cubicBezTo>
                        <a:pt x="620" y="128"/>
                        <a:pt x="624" y="133"/>
                        <a:pt x="628" y="138"/>
                      </a:cubicBezTo>
                      <a:cubicBezTo>
                        <a:pt x="632" y="144"/>
                        <a:pt x="637" y="148"/>
                        <a:pt x="641" y="154"/>
                      </a:cubicBezTo>
                      <a:cubicBezTo>
                        <a:pt x="649" y="164"/>
                        <a:pt x="661" y="178"/>
                        <a:pt x="664" y="190"/>
                      </a:cubicBezTo>
                      <a:cubicBezTo>
                        <a:pt x="666" y="201"/>
                        <a:pt x="662" y="209"/>
                        <a:pt x="656" y="212"/>
                      </a:cubicBezTo>
                      <a:cubicBezTo>
                        <a:pt x="650" y="216"/>
                        <a:pt x="645" y="214"/>
                        <a:pt x="648" y="222"/>
                      </a:cubicBezTo>
                      <a:close/>
                      <a:moveTo>
                        <a:pt x="673" y="379"/>
                      </a:moveTo>
                      <a:cubicBezTo>
                        <a:pt x="668" y="379"/>
                        <a:pt x="663" y="377"/>
                        <a:pt x="660" y="376"/>
                      </a:cubicBezTo>
                      <a:cubicBezTo>
                        <a:pt x="660" y="380"/>
                        <a:pt x="652" y="383"/>
                        <a:pt x="652" y="379"/>
                      </a:cubicBezTo>
                      <a:cubicBezTo>
                        <a:pt x="653" y="379"/>
                        <a:pt x="655" y="379"/>
                        <a:pt x="656" y="378"/>
                      </a:cubicBezTo>
                      <a:cubicBezTo>
                        <a:pt x="658" y="375"/>
                        <a:pt x="656" y="371"/>
                        <a:pt x="654" y="370"/>
                      </a:cubicBezTo>
                      <a:cubicBezTo>
                        <a:pt x="646" y="369"/>
                        <a:pt x="645" y="373"/>
                        <a:pt x="644" y="379"/>
                      </a:cubicBezTo>
                      <a:cubicBezTo>
                        <a:pt x="641" y="380"/>
                        <a:pt x="637" y="383"/>
                        <a:pt x="638" y="387"/>
                      </a:cubicBezTo>
                      <a:cubicBezTo>
                        <a:pt x="650" y="386"/>
                        <a:pt x="671" y="393"/>
                        <a:pt x="673" y="379"/>
                      </a:cubicBezTo>
                      <a:close/>
                      <a:moveTo>
                        <a:pt x="670" y="508"/>
                      </a:moveTo>
                      <a:cubicBezTo>
                        <a:pt x="670" y="511"/>
                        <a:pt x="674" y="515"/>
                        <a:pt x="673" y="521"/>
                      </a:cubicBezTo>
                      <a:cubicBezTo>
                        <a:pt x="672" y="523"/>
                        <a:pt x="668" y="525"/>
                        <a:pt x="669" y="528"/>
                      </a:cubicBezTo>
                      <a:cubicBezTo>
                        <a:pt x="678" y="529"/>
                        <a:pt x="679" y="509"/>
                        <a:pt x="671" y="507"/>
                      </a:cubicBezTo>
                      <a:cubicBezTo>
                        <a:pt x="671" y="508"/>
                        <a:pt x="669" y="507"/>
                        <a:pt x="670" y="508"/>
                      </a:cubicBezTo>
                      <a:close/>
                      <a:moveTo>
                        <a:pt x="674" y="376"/>
                      </a:moveTo>
                      <a:cubicBezTo>
                        <a:pt x="677" y="374"/>
                        <a:pt x="677" y="366"/>
                        <a:pt x="674" y="364"/>
                      </a:cubicBezTo>
                      <a:cubicBezTo>
                        <a:pt x="670" y="364"/>
                        <a:pt x="668" y="364"/>
                        <a:pt x="668" y="367"/>
                      </a:cubicBezTo>
                      <a:cubicBezTo>
                        <a:pt x="668" y="370"/>
                        <a:pt x="670" y="369"/>
                        <a:pt x="670" y="372"/>
                      </a:cubicBezTo>
                      <a:cubicBezTo>
                        <a:pt x="666" y="372"/>
                        <a:pt x="666" y="369"/>
                        <a:pt x="666" y="365"/>
                      </a:cubicBezTo>
                      <a:cubicBezTo>
                        <a:pt x="668" y="362"/>
                        <a:pt x="672" y="363"/>
                        <a:pt x="675" y="361"/>
                      </a:cubicBezTo>
                      <a:cubicBezTo>
                        <a:pt x="670" y="354"/>
                        <a:pt x="657" y="361"/>
                        <a:pt x="655" y="368"/>
                      </a:cubicBezTo>
                      <a:cubicBezTo>
                        <a:pt x="660" y="372"/>
                        <a:pt x="665" y="379"/>
                        <a:pt x="674" y="376"/>
                      </a:cubicBezTo>
                      <a:close/>
                      <a:moveTo>
                        <a:pt x="672" y="209"/>
                      </a:moveTo>
                      <a:cubicBezTo>
                        <a:pt x="672" y="214"/>
                        <a:pt x="677" y="217"/>
                        <a:pt x="675" y="224"/>
                      </a:cubicBezTo>
                      <a:cubicBezTo>
                        <a:pt x="675" y="226"/>
                        <a:pt x="671" y="227"/>
                        <a:pt x="672" y="230"/>
                      </a:cubicBezTo>
                      <a:cubicBezTo>
                        <a:pt x="682" y="229"/>
                        <a:pt x="679" y="212"/>
                        <a:pt x="673" y="209"/>
                      </a:cubicBezTo>
                      <a:lnTo>
                        <a:pt x="672" y="209"/>
                      </a:lnTo>
                      <a:close/>
                      <a:moveTo>
                        <a:pt x="672" y="297"/>
                      </a:moveTo>
                      <a:cubicBezTo>
                        <a:pt x="670" y="301"/>
                        <a:pt x="674" y="308"/>
                        <a:pt x="679" y="307"/>
                      </a:cubicBezTo>
                      <a:cubicBezTo>
                        <a:pt x="677" y="304"/>
                        <a:pt x="674" y="302"/>
                        <a:pt x="673" y="297"/>
                      </a:cubicBezTo>
                      <a:lnTo>
                        <a:pt x="672" y="297"/>
                      </a:lnTo>
                      <a:close/>
                      <a:moveTo>
                        <a:pt x="679" y="430"/>
                      </a:moveTo>
                      <a:cubicBezTo>
                        <a:pt x="672" y="429"/>
                        <a:pt x="668" y="437"/>
                        <a:pt x="668" y="443"/>
                      </a:cubicBezTo>
                      <a:cubicBezTo>
                        <a:pt x="670" y="444"/>
                        <a:pt x="671" y="442"/>
                        <a:pt x="672" y="441"/>
                      </a:cubicBezTo>
                      <a:cubicBezTo>
                        <a:pt x="672" y="435"/>
                        <a:pt x="677" y="434"/>
                        <a:pt x="679" y="430"/>
                      </a:cubicBezTo>
                      <a:close/>
                      <a:moveTo>
                        <a:pt x="677" y="455"/>
                      </a:moveTo>
                      <a:cubicBezTo>
                        <a:pt x="680" y="456"/>
                        <a:pt x="684" y="456"/>
                        <a:pt x="685" y="453"/>
                      </a:cubicBezTo>
                      <a:cubicBezTo>
                        <a:pt x="677" y="450"/>
                        <a:pt x="669" y="451"/>
                        <a:pt x="663" y="456"/>
                      </a:cubicBezTo>
                      <a:cubicBezTo>
                        <a:pt x="660" y="458"/>
                        <a:pt x="659" y="461"/>
                        <a:pt x="656" y="462"/>
                      </a:cubicBezTo>
                      <a:cubicBezTo>
                        <a:pt x="653" y="463"/>
                        <a:pt x="649" y="462"/>
                        <a:pt x="647" y="462"/>
                      </a:cubicBezTo>
                      <a:cubicBezTo>
                        <a:pt x="635" y="464"/>
                        <a:pt x="625" y="474"/>
                        <a:pt x="626" y="489"/>
                      </a:cubicBezTo>
                      <a:cubicBezTo>
                        <a:pt x="626" y="494"/>
                        <a:pt x="629" y="498"/>
                        <a:pt x="632" y="502"/>
                      </a:cubicBezTo>
                      <a:cubicBezTo>
                        <a:pt x="633" y="503"/>
                        <a:pt x="635" y="505"/>
                        <a:pt x="636" y="507"/>
                      </a:cubicBezTo>
                      <a:cubicBezTo>
                        <a:pt x="637" y="510"/>
                        <a:pt x="636" y="514"/>
                        <a:pt x="637" y="517"/>
                      </a:cubicBezTo>
                      <a:cubicBezTo>
                        <a:pt x="638" y="525"/>
                        <a:pt x="645" y="532"/>
                        <a:pt x="653" y="532"/>
                      </a:cubicBezTo>
                      <a:cubicBezTo>
                        <a:pt x="652" y="529"/>
                        <a:pt x="648" y="529"/>
                        <a:pt x="646" y="527"/>
                      </a:cubicBezTo>
                      <a:cubicBezTo>
                        <a:pt x="640" y="521"/>
                        <a:pt x="639" y="514"/>
                        <a:pt x="640" y="504"/>
                      </a:cubicBezTo>
                      <a:cubicBezTo>
                        <a:pt x="636" y="499"/>
                        <a:pt x="631" y="496"/>
                        <a:pt x="630" y="488"/>
                      </a:cubicBezTo>
                      <a:cubicBezTo>
                        <a:pt x="630" y="473"/>
                        <a:pt x="642" y="462"/>
                        <a:pt x="659" y="466"/>
                      </a:cubicBezTo>
                      <a:cubicBezTo>
                        <a:pt x="661" y="458"/>
                        <a:pt x="669" y="457"/>
                        <a:pt x="677" y="455"/>
                      </a:cubicBezTo>
                      <a:close/>
                      <a:moveTo>
                        <a:pt x="672" y="538"/>
                      </a:moveTo>
                      <a:cubicBezTo>
                        <a:pt x="684" y="535"/>
                        <a:pt x="691" y="513"/>
                        <a:pt x="682" y="501"/>
                      </a:cubicBezTo>
                      <a:cubicBezTo>
                        <a:pt x="679" y="499"/>
                        <a:pt x="676" y="498"/>
                        <a:pt x="673" y="495"/>
                      </a:cubicBezTo>
                      <a:cubicBezTo>
                        <a:pt x="667" y="493"/>
                        <a:pt x="657" y="497"/>
                        <a:pt x="655" y="502"/>
                      </a:cubicBezTo>
                      <a:cubicBezTo>
                        <a:pt x="654" y="507"/>
                        <a:pt x="657" y="511"/>
                        <a:pt x="660" y="512"/>
                      </a:cubicBezTo>
                      <a:cubicBezTo>
                        <a:pt x="665" y="513"/>
                        <a:pt x="668" y="510"/>
                        <a:pt x="669" y="504"/>
                      </a:cubicBezTo>
                      <a:cubicBezTo>
                        <a:pt x="677" y="507"/>
                        <a:pt x="680" y="515"/>
                        <a:pt x="677" y="523"/>
                      </a:cubicBezTo>
                      <a:cubicBezTo>
                        <a:pt x="676" y="527"/>
                        <a:pt x="671" y="529"/>
                        <a:pt x="670" y="531"/>
                      </a:cubicBezTo>
                      <a:cubicBezTo>
                        <a:pt x="670" y="534"/>
                        <a:pt x="671" y="537"/>
                        <a:pt x="672" y="538"/>
                      </a:cubicBezTo>
                      <a:close/>
                      <a:moveTo>
                        <a:pt x="683" y="402"/>
                      </a:moveTo>
                      <a:cubicBezTo>
                        <a:pt x="684" y="399"/>
                        <a:pt x="684" y="397"/>
                        <a:pt x="684" y="394"/>
                      </a:cubicBezTo>
                      <a:cubicBezTo>
                        <a:pt x="679" y="384"/>
                        <a:pt x="665" y="395"/>
                        <a:pt x="677" y="398"/>
                      </a:cubicBezTo>
                      <a:cubicBezTo>
                        <a:pt x="673" y="401"/>
                        <a:pt x="670" y="397"/>
                        <a:pt x="670" y="394"/>
                      </a:cubicBezTo>
                      <a:cubicBezTo>
                        <a:pt x="670" y="389"/>
                        <a:pt x="674" y="388"/>
                        <a:pt x="677" y="387"/>
                      </a:cubicBezTo>
                      <a:cubicBezTo>
                        <a:pt x="677" y="384"/>
                        <a:pt x="676" y="382"/>
                        <a:pt x="674" y="381"/>
                      </a:cubicBezTo>
                      <a:cubicBezTo>
                        <a:pt x="673" y="386"/>
                        <a:pt x="668" y="386"/>
                        <a:pt x="665" y="390"/>
                      </a:cubicBezTo>
                      <a:cubicBezTo>
                        <a:pt x="659" y="397"/>
                        <a:pt x="668" y="407"/>
                        <a:pt x="669" y="414"/>
                      </a:cubicBezTo>
                      <a:cubicBezTo>
                        <a:pt x="678" y="414"/>
                        <a:pt x="676" y="403"/>
                        <a:pt x="683" y="402"/>
                      </a:cubicBezTo>
                      <a:close/>
                      <a:moveTo>
                        <a:pt x="676" y="336"/>
                      </a:moveTo>
                      <a:cubicBezTo>
                        <a:pt x="670" y="346"/>
                        <a:pt x="686" y="347"/>
                        <a:pt x="684" y="336"/>
                      </a:cubicBezTo>
                      <a:cubicBezTo>
                        <a:pt x="684" y="334"/>
                        <a:pt x="682" y="333"/>
                        <a:pt x="681" y="330"/>
                      </a:cubicBezTo>
                      <a:cubicBezTo>
                        <a:pt x="679" y="326"/>
                        <a:pt x="676" y="323"/>
                        <a:pt x="671" y="322"/>
                      </a:cubicBezTo>
                      <a:cubicBezTo>
                        <a:pt x="669" y="330"/>
                        <a:pt x="664" y="334"/>
                        <a:pt x="664" y="344"/>
                      </a:cubicBezTo>
                      <a:cubicBezTo>
                        <a:pt x="670" y="346"/>
                        <a:pt x="672" y="350"/>
                        <a:pt x="677" y="353"/>
                      </a:cubicBezTo>
                      <a:cubicBezTo>
                        <a:pt x="677" y="351"/>
                        <a:pt x="678" y="350"/>
                        <a:pt x="678" y="347"/>
                      </a:cubicBezTo>
                      <a:cubicBezTo>
                        <a:pt x="675" y="346"/>
                        <a:pt x="669" y="338"/>
                        <a:pt x="676" y="336"/>
                      </a:cubicBezTo>
                      <a:close/>
                      <a:moveTo>
                        <a:pt x="687" y="284"/>
                      </a:moveTo>
                      <a:cubicBezTo>
                        <a:pt x="685" y="282"/>
                        <a:pt x="683" y="284"/>
                        <a:pt x="680" y="284"/>
                      </a:cubicBezTo>
                      <a:cubicBezTo>
                        <a:pt x="671" y="284"/>
                        <a:pt x="664" y="278"/>
                        <a:pt x="660" y="272"/>
                      </a:cubicBezTo>
                      <a:cubicBezTo>
                        <a:pt x="653" y="272"/>
                        <a:pt x="648" y="270"/>
                        <a:pt x="643" y="268"/>
                      </a:cubicBezTo>
                      <a:cubicBezTo>
                        <a:pt x="640" y="263"/>
                        <a:pt x="635" y="260"/>
                        <a:pt x="634" y="254"/>
                      </a:cubicBezTo>
                      <a:cubicBezTo>
                        <a:pt x="631" y="242"/>
                        <a:pt x="640" y="235"/>
                        <a:pt x="646" y="230"/>
                      </a:cubicBezTo>
                      <a:cubicBezTo>
                        <a:pt x="645" y="225"/>
                        <a:pt x="646" y="220"/>
                        <a:pt x="645" y="214"/>
                      </a:cubicBezTo>
                      <a:cubicBezTo>
                        <a:pt x="641" y="215"/>
                        <a:pt x="643" y="224"/>
                        <a:pt x="643" y="228"/>
                      </a:cubicBezTo>
                      <a:cubicBezTo>
                        <a:pt x="637" y="232"/>
                        <a:pt x="632" y="238"/>
                        <a:pt x="630" y="246"/>
                      </a:cubicBezTo>
                      <a:cubicBezTo>
                        <a:pt x="628" y="261"/>
                        <a:pt x="642" y="277"/>
                        <a:pt x="657" y="275"/>
                      </a:cubicBezTo>
                      <a:cubicBezTo>
                        <a:pt x="661" y="281"/>
                        <a:pt x="669" y="286"/>
                        <a:pt x="678" y="287"/>
                      </a:cubicBezTo>
                      <a:cubicBezTo>
                        <a:pt x="681" y="287"/>
                        <a:pt x="685" y="287"/>
                        <a:pt x="687" y="284"/>
                      </a:cubicBezTo>
                      <a:close/>
                      <a:moveTo>
                        <a:pt x="687" y="501"/>
                      </a:moveTo>
                      <a:lnTo>
                        <a:pt x="687" y="499"/>
                      </a:lnTo>
                      <a:cubicBezTo>
                        <a:pt x="685" y="498"/>
                        <a:pt x="683" y="498"/>
                        <a:pt x="683" y="501"/>
                      </a:cubicBezTo>
                      <a:cubicBezTo>
                        <a:pt x="684" y="502"/>
                        <a:pt x="686" y="503"/>
                        <a:pt x="687" y="501"/>
                      </a:cubicBezTo>
                      <a:close/>
                      <a:moveTo>
                        <a:pt x="688" y="224"/>
                      </a:moveTo>
                      <a:cubicBezTo>
                        <a:pt x="689" y="216"/>
                        <a:pt x="687" y="212"/>
                        <a:pt x="684" y="208"/>
                      </a:cubicBezTo>
                      <a:cubicBezTo>
                        <a:pt x="682" y="203"/>
                        <a:pt x="680" y="199"/>
                        <a:pt x="676" y="197"/>
                      </a:cubicBezTo>
                      <a:lnTo>
                        <a:pt x="675" y="197"/>
                      </a:lnTo>
                      <a:cubicBezTo>
                        <a:pt x="675" y="199"/>
                        <a:pt x="673" y="203"/>
                        <a:pt x="674" y="206"/>
                      </a:cubicBezTo>
                      <a:cubicBezTo>
                        <a:pt x="674" y="209"/>
                        <a:pt x="680" y="213"/>
                        <a:pt x="680" y="218"/>
                      </a:cubicBezTo>
                      <a:cubicBezTo>
                        <a:pt x="681" y="225"/>
                        <a:pt x="679" y="233"/>
                        <a:pt x="670" y="232"/>
                      </a:cubicBezTo>
                      <a:cubicBezTo>
                        <a:pt x="673" y="222"/>
                        <a:pt x="663" y="219"/>
                        <a:pt x="659" y="224"/>
                      </a:cubicBezTo>
                      <a:cubicBezTo>
                        <a:pt x="655" y="229"/>
                        <a:pt x="659" y="238"/>
                        <a:pt x="664" y="240"/>
                      </a:cubicBezTo>
                      <a:cubicBezTo>
                        <a:pt x="667" y="242"/>
                        <a:pt x="673" y="241"/>
                        <a:pt x="675" y="240"/>
                      </a:cubicBezTo>
                      <a:cubicBezTo>
                        <a:pt x="681" y="239"/>
                        <a:pt x="687" y="231"/>
                        <a:pt x="688" y="224"/>
                      </a:cubicBezTo>
                      <a:close/>
                      <a:moveTo>
                        <a:pt x="689" y="239"/>
                      </a:moveTo>
                      <a:cubicBezTo>
                        <a:pt x="689" y="232"/>
                        <a:pt x="682" y="235"/>
                        <a:pt x="682" y="240"/>
                      </a:cubicBezTo>
                      <a:cubicBezTo>
                        <a:pt x="683" y="241"/>
                        <a:pt x="688" y="241"/>
                        <a:pt x="689" y="239"/>
                      </a:cubicBezTo>
                      <a:close/>
                      <a:moveTo>
                        <a:pt x="679" y="449"/>
                      </a:moveTo>
                      <a:cubicBezTo>
                        <a:pt x="685" y="450"/>
                        <a:pt x="692" y="455"/>
                        <a:pt x="693" y="447"/>
                      </a:cubicBezTo>
                      <a:cubicBezTo>
                        <a:pt x="687" y="443"/>
                        <a:pt x="681" y="442"/>
                        <a:pt x="674" y="444"/>
                      </a:cubicBezTo>
                      <a:cubicBezTo>
                        <a:pt x="666" y="445"/>
                        <a:pt x="660" y="452"/>
                        <a:pt x="654" y="453"/>
                      </a:cubicBezTo>
                      <a:cubicBezTo>
                        <a:pt x="646" y="455"/>
                        <a:pt x="643" y="453"/>
                        <a:pt x="637" y="455"/>
                      </a:cubicBezTo>
                      <a:cubicBezTo>
                        <a:pt x="634" y="456"/>
                        <a:pt x="626" y="462"/>
                        <a:pt x="625" y="465"/>
                      </a:cubicBezTo>
                      <a:cubicBezTo>
                        <a:pt x="618" y="474"/>
                        <a:pt x="616" y="488"/>
                        <a:pt x="620" y="499"/>
                      </a:cubicBezTo>
                      <a:cubicBezTo>
                        <a:pt x="622" y="503"/>
                        <a:pt x="625" y="506"/>
                        <a:pt x="627" y="510"/>
                      </a:cubicBezTo>
                      <a:cubicBezTo>
                        <a:pt x="629" y="517"/>
                        <a:pt x="629" y="523"/>
                        <a:pt x="632" y="528"/>
                      </a:cubicBezTo>
                      <a:cubicBezTo>
                        <a:pt x="636" y="535"/>
                        <a:pt x="645" y="543"/>
                        <a:pt x="654" y="541"/>
                      </a:cubicBezTo>
                      <a:cubicBezTo>
                        <a:pt x="657" y="534"/>
                        <a:pt x="650" y="535"/>
                        <a:pt x="645" y="532"/>
                      </a:cubicBezTo>
                      <a:cubicBezTo>
                        <a:pt x="641" y="529"/>
                        <a:pt x="637" y="523"/>
                        <a:pt x="635" y="517"/>
                      </a:cubicBezTo>
                      <a:cubicBezTo>
                        <a:pt x="635" y="514"/>
                        <a:pt x="635" y="510"/>
                        <a:pt x="634" y="508"/>
                      </a:cubicBezTo>
                      <a:cubicBezTo>
                        <a:pt x="634" y="506"/>
                        <a:pt x="632" y="505"/>
                        <a:pt x="631" y="503"/>
                      </a:cubicBezTo>
                      <a:cubicBezTo>
                        <a:pt x="624" y="494"/>
                        <a:pt x="622" y="480"/>
                        <a:pt x="630" y="470"/>
                      </a:cubicBezTo>
                      <a:cubicBezTo>
                        <a:pt x="634" y="463"/>
                        <a:pt x="643" y="460"/>
                        <a:pt x="655" y="460"/>
                      </a:cubicBezTo>
                      <a:cubicBezTo>
                        <a:pt x="662" y="455"/>
                        <a:pt x="668" y="448"/>
                        <a:pt x="679" y="449"/>
                      </a:cubicBezTo>
                      <a:close/>
                      <a:moveTo>
                        <a:pt x="694" y="291"/>
                      </a:moveTo>
                      <a:cubicBezTo>
                        <a:pt x="694" y="288"/>
                        <a:pt x="692" y="287"/>
                        <a:pt x="690" y="286"/>
                      </a:cubicBezTo>
                      <a:cubicBezTo>
                        <a:pt x="679" y="291"/>
                        <a:pt x="668" y="288"/>
                        <a:pt x="661" y="282"/>
                      </a:cubicBezTo>
                      <a:cubicBezTo>
                        <a:pt x="659" y="281"/>
                        <a:pt x="658" y="278"/>
                        <a:pt x="656" y="277"/>
                      </a:cubicBezTo>
                      <a:cubicBezTo>
                        <a:pt x="653" y="276"/>
                        <a:pt x="650" y="276"/>
                        <a:pt x="647" y="276"/>
                      </a:cubicBezTo>
                      <a:cubicBezTo>
                        <a:pt x="644" y="275"/>
                        <a:pt x="641" y="273"/>
                        <a:pt x="638" y="271"/>
                      </a:cubicBezTo>
                      <a:cubicBezTo>
                        <a:pt x="628" y="263"/>
                        <a:pt x="626" y="242"/>
                        <a:pt x="634" y="232"/>
                      </a:cubicBezTo>
                      <a:cubicBezTo>
                        <a:pt x="636" y="230"/>
                        <a:pt x="641" y="229"/>
                        <a:pt x="641" y="226"/>
                      </a:cubicBezTo>
                      <a:cubicBezTo>
                        <a:pt x="642" y="223"/>
                        <a:pt x="641" y="219"/>
                        <a:pt x="641" y="217"/>
                      </a:cubicBezTo>
                      <a:cubicBezTo>
                        <a:pt x="642" y="208"/>
                        <a:pt x="649" y="204"/>
                        <a:pt x="657" y="201"/>
                      </a:cubicBezTo>
                      <a:cubicBezTo>
                        <a:pt x="658" y="199"/>
                        <a:pt x="658" y="196"/>
                        <a:pt x="657" y="194"/>
                      </a:cubicBezTo>
                      <a:cubicBezTo>
                        <a:pt x="642" y="194"/>
                        <a:pt x="632" y="207"/>
                        <a:pt x="634" y="223"/>
                      </a:cubicBezTo>
                      <a:cubicBezTo>
                        <a:pt x="625" y="230"/>
                        <a:pt x="619" y="239"/>
                        <a:pt x="621" y="253"/>
                      </a:cubicBezTo>
                      <a:cubicBezTo>
                        <a:pt x="623" y="270"/>
                        <a:pt x="636" y="284"/>
                        <a:pt x="653" y="284"/>
                      </a:cubicBezTo>
                      <a:cubicBezTo>
                        <a:pt x="659" y="294"/>
                        <a:pt x="684" y="301"/>
                        <a:pt x="694" y="291"/>
                      </a:cubicBezTo>
                      <a:close/>
                      <a:moveTo>
                        <a:pt x="692" y="404"/>
                      </a:moveTo>
                      <a:cubicBezTo>
                        <a:pt x="693" y="402"/>
                        <a:pt x="692" y="399"/>
                        <a:pt x="692" y="397"/>
                      </a:cubicBezTo>
                      <a:cubicBezTo>
                        <a:pt x="690" y="396"/>
                        <a:pt x="689" y="394"/>
                        <a:pt x="686" y="394"/>
                      </a:cubicBezTo>
                      <a:cubicBezTo>
                        <a:pt x="686" y="397"/>
                        <a:pt x="685" y="399"/>
                        <a:pt x="686" y="402"/>
                      </a:cubicBezTo>
                      <a:cubicBezTo>
                        <a:pt x="688" y="402"/>
                        <a:pt x="689" y="404"/>
                        <a:pt x="692" y="404"/>
                      </a:cubicBezTo>
                      <a:close/>
                      <a:moveTo>
                        <a:pt x="692" y="338"/>
                      </a:moveTo>
                      <a:cubicBezTo>
                        <a:pt x="692" y="335"/>
                        <a:pt x="693" y="331"/>
                        <a:pt x="691" y="330"/>
                      </a:cubicBezTo>
                      <a:cubicBezTo>
                        <a:pt x="685" y="330"/>
                        <a:pt x="684" y="334"/>
                        <a:pt x="686" y="339"/>
                      </a:cubicBezTo>
                      <a:cubicBezTo>
                        <a:pt x="689" y="340"/>
                        <a:pt x="691" y="339"/>
                        <a:pt x="692" y="338"/>
                      </a:cubicBezTo>
                      <a:close/>
                      <a:moveTo>
                        <a:pt x="692" y="310"/>
                      </a:moveTo>
                      <a:cubicBezTo>
                        <a:pt x="693" y="303"/>
                        <a:pt x="686" y="300"/>
                        <a:pt x="682" y="304"/>
                      </a:cubicBezTo>
                      <a:cubicBezTo>
                        <a:pt x="680" y="305"/>
                        <a:pt x="682" y="309"/>
                        <a:pt x="680" y="310"/>
                      </a:cubicBezTo>
                      <a:cubicBezTo>
                        <a:pt x="673" y="309"/>
                        <a:pt x="670" y="304"/>
                        <a:pt x="669" y="297"/>
                      </a:cubicBezTo>
                      <a:cubicBezTo>
                        <a:pt x="667" y="296"/>
                        <a:pt x="665" y="295"/>
                        <a:pt x="662" y="295"/>
                      </a:cubicBezTo>
                      <a:cubicBezTo>
                        <a:pt x="661" y="296"/>
                        <a:pt x="661" y="298"/>
                        <a:pt x="661" y="300"/>
                      </a:cubicBezTo>
                      <a:cubicBezTo>
                        <a:pt x="663" y="309"/>
                        <a:pt x="672" y="319"/>
                        <a:pt x="683" y="318"/>
                      </a:cubicBezTo>
                      <a:cubicBezTo>
                        <a:pt x="687" y="317"/>
                        <a:pt x="692" y="314"/>
                        <a:pt x="692" y="310"/>
                      </a:cubicBezTo>
                      <a:close/>
                      <a:moveTo>
                        <a:pt x="682" y="436"/>
                      </a:moveTo>
                      <a:cubicBezTo>
                        <a:pt x="689" y="440"/>
                        <a:pt x="696" y="433"/>
                        <a:pt x="693" y="425"/>
                      </a:cubicBezTo>
                      <a:cubicBezTo>
                        <a:pt x="677" y="409"/>
                        <a:pt x="654" y="429"/>
                        <a:pt x="658" y="448"/>
                      </a:cubicBezTo>
                      <a:cubicBezTo>
                        <a:pt x="661" y="447"/>
                        <a:pt x="664" y="446"/>
                        <a:pt x="666" y="444"/>
                      </a:cubicBezTo>
                      <a:cubicBezTo>
                        <a:pt x="666" y="434"/>
                        <a:pt x="672" y="426"/>
                        <a:pt x="681" y="428"/>
                      </a:cubicBezTo>
                      <a:cubicBezTo>
                        <a:pt x="680" y="430"/>
                        <a:pt x="681" y="434"/>
                        <a:pt x="682" y="436"/>
                      </a:cubicBezTo>
                      <a:close/>
                      <a:moveTo>
                        <a:pt x="687" y="511"/>
                      </a:moveTo>
                      <a:cubicBezTo>
                        <a:pt x="693" y="510"/>
                        <a:pt x="696" y="503"/>
                        <a:pt x="694" y="496"/>
                      </a:cubicBezTo>
                      <a:cubicBezTo>
                        <a:pt x="688" y="496"/>
                        <a:pt x="685" y="505"/>
                        <a:pt x="687" y="511"/>
                      </a:cubicBezTo>
                      <a:close/>
                      <a:moveTo>
                        <a:pt x="683" y="488"/>
                      </a:moveTo>
                      <a:cubicBezTo>
                        <a:pt x="690" y="488"/>
                        <a:pt x="700" y="475"/>
                        <a:pt x="694" y="469"/>
                      </a:cubicBezTo>
                      <a:cubicBezTo>
                        <a:pt x="693" y="469"/>
                        <a:pt x="692" y="470"/>
                        <a:pt x="691" y="471"/>
                      </a:cubicBezTo>
                      <a:cubicBezTo>
                        <a:pt x="691" y="478"/>
                        <a:pt x="687" y="481"/>
                        <a:pt x="683" y="483"/>
                      </a:cubicBezTo>
                      <a:cubicBezTo>
                        <a:pt x="677" y="482"/>
                        <a:pt x="678" y="488"/>
                        <a:pt x="683" y="488"/>
                      </a:cubicBezTo>
                      <a:close/>
                      <a:moveTo>
                        <a:pt x="693" y="416"/>
                      </a:moveTo>
                      <a:cubicBezTo>
                        <a:pt x="705" y="424"/>
                        <a:pt x="706" y="397"/>
                        <a:pt x="695" y="397"/>
                      </a:cubicBezTo>
                      <a:cubicBezTo>
                        <a:pt x="691" y="400"/>
                        <a:pt x="698" y="405"/>
                        <a:pt x="697" y="409"/>
                      </a:cubicBezTo>
                      <a:cubicBezTo>
                        <a:pt x="696" y="411"/>
                        <a:pt x="694" y="410"/>
                        <a:pt x="693" y="413"/>
                      </a:cubicBezTo>
                      <a:lnTo>
                        <a:pt x="693" y="416"/>
                      </a:lnTo>
                      <a:close/>
                      <a:moveTo>
                        <a:pt x="695" y="337"/>
                      </a:moveTo>
                      <a:cubicBezTo>
                        <a:pt x="709" y="339"/>
                        <a:pt x="700" y="305"/>
                        <a:pt x="693" y="322"/>
                      </a:cubicBezTo>
                      <a:cubicBezTo>
                        <a:pt x="694" y="324"/>
                        <a:pt x="697" y="324"/>
                        <a:pt x="698" y="325"/>
                      </a:cubicBezTo>
                      <a:cubicBezTo>
                        <a:pt x="698" y="330"/>
                        <a:pt x="694" y="332"/>
                        <a:pt x="695" y="337"/>
                      </a:cubicBezTo>
                      <a:close/>
                      <a:moveTo>
                        <a:pt x="698" y="269"/>
                      </a:moveTo>
                      <a:cubicBezTo>
                        <a:pt x="701" y="262"/>
                        <a:pt x="692" y="250"/>
                        <a:pt x="682" y="252"/>
                      </a:cubicBezTo>
                      <a:cubicBezTo>
                        <a:pt x="681" y="252"/>
                        <a:pt x="681" y="253"/>
                        <a:pt x="681" y="253"/>
                      </a:cubicBezTo>
                      <a:cubicBezTo>
                        <a:pt x="683" y="257"/>
                        <a:pt x="687" y="256"/>
                        <a:pt x="690" y="259"/>
                      </a:cubicBezTo>
                      <a:cubicBezTo>
                        <a:pt x="694" y="262"/>
                        <a:pt x="693" y="268"/>
                        <a:pt x="698" y="269"/>
                      </a:cubicBezTo>
                      <a:close/>
                      <a:moveTo>
                        <a:pt x="700" y="368"/>
                      </a:moveTo>
                      <a:cubicBezTo>
                        <a:pt x="700" y="365"/>
                        <a:pt x="693" y="360"/>
                        <a:pt x="690" y="359"/>
                      </a:cubicBezTo>
                      <a:cubicBezTo>
                        <a:pt x="687" y="357"/>
                        <a:pt x="681" y="359"/>
                        <a:pt x="679" y="361"/>
                      </a:cubicBezTo>
                      <a:cubicBezTo>
                        <a:pt x="677" y="365"/>
                        <a:pt x="680" y="371"/>
                        <a:pt x="684" y="371"/>
                      </a:cubicBezTo>
                      <a:cubicBezTo>
                        <a:pt x="686" y="371"/>
                        <a:pt x="686" y="369"/>
                        <a:pt x="688" y="369"/>
                      </a:cubicBezTo>
                      <a:cubicBezTo>
                        <a:pt x="688" y="374"/>
                        <a:pt x="682" y="373"/>
                        <a:pt x="678" y="373"/>
                      </a:cubicBezTo>
                      <a:cubicBezTo>
                        <a:pt x="681" y="384"/>
                        <a:pt x="700" y="374"/>
                        <a:pt x="700" y="368"/>
                      </a:cubicBezTo>
                      <a:close/>
                      <a:moveTo>
                        <a:pt x="703" y="398"/>
                      </a:moveTo>
                      <a:cubicBezTo>
                        <a:pt x="706" y="394"/>
                        <a:pt x="704" y="388"/>
                        <a:pt x="701" y="386"/>
                      </a:cubicBezTo>
                      <a:cubicBezTo>
                        <a:pt x="703" y="369"/>
                        <a:pt x="682" y="381"/>
                        <a:pt x="694" y="388"/>
                      </a:cubicBezTo>
                      <a:cubicBezTo>
                        <a:pt x="689" y="389"/>
                        <a:pt x="689" y="383"/>
                        <a:pt x="688" y="380"/>
                      </a:cubicBezTo>
                      <a:cubicBezTo>
                        <a:pt x="683" y="381"/>
                        <a:pt x="680" y="378"/>
                        <a:pt x="677" y="378"/>
                      </a:cubicBezTo>
                      <a:cubicBezTo>
                        <a:pt x="678" y="391"/>
                        <a:pt x="692" y="394"/>
                        <a:pt x="703" y="398"/>
                      </a:cubicBezTo>
                      <a:close/>
                      <a:moveTo>
                        <a:pt x="702" y="348"/>
                      </a:moveTo>
                      <a:cubicBezTo>
                        <a:pt x="706" y="346"/>
                        <a:pt x="707" y="337"/>
                        <a:pt x="703" y="335"/>
                      </a:cubicBezTo>
                      <a:lnTo>
                        <a:pt x="702" y="335"/>
                      </a:lnTo>
                      <a:cubicBezTo>
                        <a:pt x="699" y="339"/>
                        <a:pt x="692" y="340"/>
                        <a:pt x="686" y="342"/>
                      </a:cubicBezTo>
                      <a:cubicBezTo>
                        <a:pt x="682" y="346"/>
                        <a:pt x="676" y="352"/>
                        <a:pt x="678" y="359"/>
                      </a:cubicBezTo>
                      <a:cubicBezTo>
                        <a:pt x="681" y="358"/>
                        <a:pt x="684" y="356"/>
                        <a:pt x="688" y="356"/>
                      </a:cubicBezTo>
                      <a:cubicBezTo>
                        <a:pt x="686" y="349"/>
                        <a:pt x="695" y="344"/>
                        <a:pt x="698" y="350"/>
                      </a:cubicBezTo>
                      <a:cubicBezTo>
                        <a:pt x="696" y="350"/>
                        <a:pt x="696" y="348"/>
                        <a:pt x="694" y="349"/>
                      </a:cubicBezTo>
                      <a:cubicBezTo>
                        <a:pt x="692" y="350"/>
                        <a:pt x="691" y="351"/>
                        <a:pt x="690" y="353"/>
                      </a:cubicBezTo>
                      <a:cubicBezTo>
                        <a:pt x="689" y="363"/>
                        <a:pt x="708" y="361"/>
                        <a:pt x="702" y="348"/>
                      </a:cubicBezTo>
                      <a:close/>
                      <a:moveTo>
                        <a:pt x="706" y="275"/>
                      </a:moveTo>
                      <a:cubicBezTo>
                        <a:pt x="711" y="262"/>
                        <a:pt x="704" y="248"/>
                        <a:pt x="694" y="244"/>
                      </a:cubicBezTo>
                      <a:cubicBezTo>
                        <a:pt x="698" y="239"/>
                        <a:pt x="695" y="229"/>
                        <a:pt x="690" y="228"/>
                      </a:cubicBezTo>
                      <a:cubicBezTo>
                        <a:pt x="685" y="232"/>
                        <a:pt x="693" y="236"/>
                        <a:pt x="690" y="242"/>
                      </a:cubicBezTo>
                      <a:cubicBezTo>
                        <a:pt x="683" y="242"/>
                        <a:pt x="677" y="243"/>
                        <a:pt x="672" y="246"/>
                      </a:cubicBezTo>
                      <a:cubicBezTo>
                        <a:pt x="668" y="250"/>
                        <a:pt x="665" y="261"/>
                        <a:pt x="671" y="266"/>
                      </a:cubicBezTo>
                      <a:cubicBezTo>
                        <a:pt x="675" y="268"/>
                        <a:pt x="683" y="267"/>
                        <a:pt x="683" y="261"/>
                      </a:cubicBezTo>
                      <a:cubicBezTo>
                        <a:pt x="682" y="257"/>
                        <a:pt x="678" y="257"/>
                        <a:pt x="676" y="253"/>
                      </a:cubicBezTo>
                      <a:cubicBezTo>
                        <a:pt x="688" y="243"/>
                        <a:pt x="703" y="257"/>
                        <a:pt x="700" y="271"/>
                      </a:cubicBezTo>
                      <a:cubicBezTo>
                        <a:pt x="702" y="273"/>
                        <a:pt x="703" y="275"/>
                        <a:pt x="706" y="275"/>
                      </a:cubicBezTo>
                      <a:close/>
                      <a:moveTo>
                        <a:pt x="706" y="471"/>
                      </a:moveTo>
                      <a:cubicBezTo>
                        <a:pt x="706" y="468"/>
                        <a:pt x="707" y="463"/>
                        <a:pt x="704" y="461"/>
                      </a:cubicBezTo>
                      <a:cubicBezTo>
                        <a:pt x="702" y="463"/>
                        <a:pt x="698" y="465"/>
                        <a:pt x="697" y="468"/>
                      </a:cubicBezTo>
                      <a:cubicBezTo>
                        <a:pt x="697" y="469"/>
                        <a:pt x="698" y="471"/>
                        <a:pt x="698" y="472"/>
                      </a:cubicBezTo>
                      <a:cubicBezTo>
                        <a:pt x="698" y="485"/>
                        <a:pt x="683" y="495"/>
                        <a:pt x="675" y="485"/>
                      </a:cubicBezTo>
                      <a:cubicBezTo>
                        <a:pt x="679" y="481"/>
                        <a:pt x="678" y="473"/>
                        <a:pt x="670" y="475"/>
                      </a:cubicBezTo>
                      <a:cubicBezTo>
                        <a:pt x="659" y="484"/>
                        <a:pt x="672" y="495"/>
                        <a:pt x="681" y="497"/>
                      </a:cubicBezTo>
                      <a:cubicBezTo>
                        <a:pt x="685" y="497"/>
                        <a:pt x="690" y="496"/>
                        <a:pt x="693" y="494"/>
                      </a:cubicBezTo>
                      <a:cubicBezTo>
                        <a:pt x="700" y="491"/>
                        <a:pt x="706" y="481"/>
                        <a:pt x="706" y="471"/>
                      </a:cubicBezTo>
                      <a:close/>
                      <a:moveTo>
                        <a:pt x="710" y="359"/>
                      </a:moveTo>
                      <a:cubicBezTo>
                        <a:pt x="712" y="354"/>
                        <a:pt x="711" y="347"/>
                        <a:pt x="711" y="339"/>
                      </a:cubicBezTo>
                      <a:cubicBezTo>
                        <a:pt x="709" y="322"/>
                        <a:pt x="706" y="294"/>
                        <a:pt x="697" y="284"/>
                      </a:cubicBezTo>
                      <a:cubicBezTo>
                        <a:pt x="694" y="281"/>
                        <a:pt x="683" y="274"/>
                        <a:pt x="678" y="281"/>
                      </a:cubicBezTo>
                      <a:cubicBezTo>
                        <a:pt x="682" y="282"/>
                        <a:pt x="688" y="281"/>
                        <a:pt x="692" y="284"/>
                      </a:cubicBezTo>
                      <a:cubicBezTo>
                        <a:pt x="707" y="301"/>
                        <a:pt x="705" y="335"/>
                        <a:pt x="708" y="365"/>
                      </a:cubicBezTo>
                      <a:cubicBezTo>
                        <a:pt x="708" y="367"/>
                        <a:pt x="710" y="367"/>
                        <a:pt x="710" y="368"/>
                      </a:cubicBezTo>
                      <a:cubicBezTo>
                        <a:pt x="709" y="368"/>
                        <a:pt x="707" y="369"/>
                        <a:pt x="707" y="370"/>
                      </a:cubicBezTo>
                      <a:cubicBezTo>
                        <a:pt x="708" y="392"/>
                        <a:pt x="706" y="409"/>
                        <a:pt x="702" y="428"/>
                      </a:cubicBezTo>
                      <a:cubicBezTo>
                        <a:pt x="700" y="443"/>
                        <a:pt x="694" y="454"/>
                        <a:pt x="681" y="458"/>
                      </a:cubicBezTo>
                      <a:cubicBezTo>
                        <a:pt x="679" y="458"/>
                        <a:pt x="677" y="455"/>
                        <a:pt x="675" y="457"/>
                      </a:cubicBezTo>
                      <a:cubicBezTo>
                        <a:pt x="677" y="461"/>
                        <a:pt x="683" y="461"/>
                        <a:pt x="687" y="460"/>
                      </a:cubicBezTo>
                      <a:cubicBezTo>
                        <a:pt x="705" y="453"/>
                        <a:pt x="707" y="421"/>
                        <a:pt x="710" y="399"/>
                      </a:cubicBezTo>
                      <a:cubicBezTo>
                        <a:pt x="710" y="397"/>
                        <a:pt x="708" y="397"/>
                        <a:pt x="709" y="395"/>
                      </a:cubicBezTo>
                      <a:cubicBezTo>
                        <a:pt x="709" y="395"/>
                        <a:pt x="710" y="394"/>
                        <a:pt x="710" y="393"/>
                      </a:cubicBezTo>
                      <a:cubicBezTo>
                        <a:pt x="711" y="382"/>
                        <a:pt x="712" y="369"/>
                        <a:pt x="710" y="359"/>
                      </a:cubicBezTo>
                      <a:close/>
                      <a:moveTo>
                        <a:pt x="720" y="373"/>
                      </a:moveTo>
                      <a:cubicBezTo>
                        <a:pt x="721" y="370"/>
                        <a:pt x="719" y="371"/>
                        <a:pt x="719" y="369"/>
                      </a:cubicBezTo>
                      <a:cubicBezTo>
                        <a:pt x="721" y="365"/>
                        <a:pt x="720" y="359"/>
                        <a:pt x="720" y="353"/>
                      </a:cubicBezTo>
                      <a:cubicBezTo>
                        <a:pt x="720" y="333"/>
                        <a:pt x="719" y="315"/>
                        <a:pt x="715" y="301"/>
                      </a:cubicBezTo>
                      <a:cubicBezTo>
                        <a:pt x="714" y="284"/>
                        <a:pt x="703" y="274"/>
                        <a:pt x="690" y="268"/>
                      </a:cubicBezTo>
                      <a:cubicBezTo>
                        <a:pt x="679" y="267"/>
                        <a:pt x="671" y="270"/>
                        <a:pt x="668" y="277"/>
                      </a:cubicBezTo>
                      <a:cubicBezTo>
                        <a:pt x="673" y="284"/>
                        <a:pt x="677" y="277"/>
                        <a:pt x="682" y="276"/>
                      </a:cubicBezTo>
                      <a:cubicBezTo>
                        <a:pt x="689" y="275"/>
                        <a:pt x="697" y="280"/>
                        <a:pt x="700" y="284"/>
                      </a:cubicBezTo>
                      <a:cubicBezTo>
                        <a:pt x="710" y="297"/>
                        <a:pt x="710" y="324"/>
                        <a:pt x="712" y="345"/>
                      </a:cubicBezTo>
                      <a:cubicBezTo>
                        <a:pt x="712" y="352"/>
                        <a:pt x="712" y="358"/>
                        <a:pt x="714" y="363"/>
                      </a:cubicBezTo>
                      <a:cubicBezTo>
                        <a:pt x="712" y="363"/>
                        <a:pt x="713" y="366"/>
                        <a:pt x="713" y="367"/>
                      </a:cubicBezTo>
                      <a:cubicBezTo>
                        <a:pt x="712" y="398"/>
                        <a:pt x="711" y="444"/>
                        <a:pt x="694" y="458"/>
                      </a:cubicBezTo>
                      <a:cubicBezTo>
                        <a:pt x="691" y="460"/>
                        <a:pt x="686" y="463"/>
                        <a:pt x="682" y="463"/>
                      </a:cubicBezTo>
                      <a:cubicBezTo>
                        <a:pt x="675" y="462"/>
                        <a:pt x="667" y="453"/>
                        <a:pt x="664" y="463"/>
                      </a:cubicBezTo>
                      <a:cubicBezTo>
                        <a:pt x="668" y="467"/>
                        <a:pt x="674" y="472"/>
                        <a:pt x="682" y="472"/>
                      </a:cubicBezTo>
                      <a:cubicBezTo>
                        <a:pt x="687" y="472"/>
                        <a:pt x="694" y="468"/>
                        <a:pt x="698" y="465"/>
                      </a:cubicBezTo>
                      <a:cubicBezTo>
                        <a:pt x="708" y="456"/>
                        <a:pt x="714" y="441"/>
                        <a:pt x="717" y="424"/>
                      </a:cubicBezTo>
                      <a:cubicBezTo>
                        <a:pt x="719" y="411"/>
                        <a:pt x="721" y="390"/>
                        <a:pt x="720" y="373"/>
                      </a:cubicBezTo>
                      <a:close/>
                      <a:moveTo>
                        <a:pt x="727" y="352"/>
                      </a:moveTo>
                      <a:cubicBezTo>
                        <a:pt x="730" y="412"/>
                        <a:pt x="716" y="463"/>
                        <a:pt x="698" y="505"/>
                      </a:cubicBezTo>
                      <a:cubicBezTo>
                        <a:pt x="663" y="590"/>
                        <a:pt x="603" y="651"/>
                        <a:pt x="522" y="691"/>
                      </a:cubicBezTo>
                      <a:cubicBezTo>
                        <a:pt x="481" y="711"/>
                        <a:pt x="432" y="724"/>
                        <a:pt x="377" y="727"/>
                      </a:cubicBezTo>
                      <a:cubicBezTo>
                        <a:pt x="289" y="731"/>
                        <a:pt x="218" y="702"/>
                        <a:pt x="165" y="667"/>
                      </a:cubicBezTo>
                      <a:cubicBezTo>
                        <a:pt x="111" y="632"/>
                        <a:pt x="68" y="584"/>
                        <a:pt x="38" y="523"/>
                      </a:cubicBezTo>
                      <a:cubicBezTo>
                        <a:pt x="18" y="482"/>
                        <a:pt x="5" y="434"/>
                        <a:pt x="2" y="378"/>
                      </a:cubicBezTo>
                      <a:cubicBezTo>
                        <a:pt x="0" y="320"/>
                        <a:pt x="12" y="267"/>
                        <a:pt x="30" y="225"/>
                      </a:cubicBezTo>
                      <a:cubicBezTo>
                        <a:pt x="65" y="140"/>
                        <a:pt x="125" y="80"/>
                        <a:pt x="206" y="39"/>
                      </a:cubicBezTo>
                      <a:cubicBezTo>
                        <a:pt x="226" y="29"/>
                        <a:pt x="247" y="21"/>
                        <a:pt x="272" y="14"/>
                      </a:cubicBezTo>
                      <a:cubicBezTo>
                        <a:pt x="296" y="8"/>
                        <a:pt x="323" y="4"/>
                        <a:pt x="352" y="3"/>
                      </a:cubicBezTo>
                      <a:cubicBezTo>
                        <a:pt x="409" y="0"/>
                        <a:pt x="464" y="13"/>
                        <a:pt x="505" y="31"/>
                      </a:cubicBezTo>
                      <a:cubicBezTo>
                        <a:pt x="590" y="66"/>
                        <a:pt x="650" y="127"/>
                        <a:pt x="690" y="207"/>
                      </a:cubicBezTo>
                      <a:cubicBezTo>
                        <a:pt x="711" y="247"/>
                        <a:pt x="724" y="298"/>
                        <a:pt x="727" y="352"/>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Rectangle 17"/>
                <p:cNvSpPr>
                  <a:spLocks noChangeArrowheads="1"/>
                </p:cNvSpPr>
                <p:nvPr/>
              </p:nvSpPr>
              <p:spPr bwMode="auto">
                <a:xfrm>
                  <a:off x="4832350" y="2424113"/>
                  <a:ext cx="287421" cy="34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a:ln>
                        <a:noFill/>
                      </a:ln>
                      <a:solidFill>
                        <a:srgbClr val="154A92"/>
                      </a:solidFill>
                      <a:effectLst/>
                      <a:latin typeface="方正隶变简体" pitchFamily="65" charset="-122"/>
                      <a:ea typeface="方正隶变简体" pitchFamily="65" charset="-122"/>
                    </a:rPr>
                    <a:t>贰</a:t>
                  </a:r>
                  <a:endParaRPr kumimoji="0" lang="zh-CN" sz="2800" b="0" i="0" u="none" strike="noStrike" cap="none" normalizeH="0" baseline="0" dirty="0">
                    <a:ln>
                      <a:noFill/>
                    </a:ln>
                    <a:solidFill>
                      <a:schemeClr val="tx1"/>
                    </a:solidFill>
                    <a:effectLst/>
                  </a:endParaRPr>
                </a:p>
              </p:txBody>
            </p:sp>
          </p:grpSp>
          <p:grpSp>
            <p:nvGrpSpPr>
              <p:cNvPr id="43" name="组合 42"/>
              <p:cNvGrpSpPr/>
              <p:nvPr/>
            </p:nvGrpSpPr>
            <p:grpSpPr>
              <a:xfrm>
                <a:off x="5094288" y="2370138"/>
                <a:ext cx="3386138" cy="465138"/>
                <a:chOff x="5094288" y="2370138"/>
                <a:chExt cx="3386138" cy="465138"/>
              </a:xfrm>
            </p:grpSpPr>
            <p:sp>
              <p:nvSpPr>
                <p:cNvPr id="24" name="Freeform 18"/>
                <p:cNvSpPr/>
                <p:nvPr/>
              </p:nvSpPr>
              <p:spPr bwMode="auto">
                <a:xfrm>
                  <a:off x="5153025" y="2413001"/>
                  <a:ext cx="3286125" cy="381000"/>
                </a:xfrm>
                <a:custGeom>
                  <a:avLst/>
                  <a:gdLst>
                    <a:gd name="T0" fmla="*/ 5 w 5030"/>
                    <a:gd name="T1" fmla="*/ 0 h 579"/>
                    <a:gd name="T2" fmla="*/ 4833 w 5030"/>
                    <a:gd name="T3" fmla="*/ 0 h 579"/>
                    <a:gd name="T4" fmla="*/ 4833 w 5030"/>
                    <a:gd name="T5" fmla="*/ 96 h 579"/>
                    <a:gd name="T6" fmla="*/ 4931 w 5030"/>
                    <a:gd name="T7" fmla="*/ 96 h 579"/>
                    <a:gd name="T8" fmla="*/ 4931 w 5030"/>
                    <a:gd name="T9" fmla="*/ 198 h 579"/>
                    <a:gd name="T10" fmla="*/ 5030 w 5030"/>
                    <a:gd name="T11" fmla="*/ 198 h 579"/>
                    <a:gd name="T12" fmla="*/ 5030 w 5030"/>
                    <a:gd name="T13" fmla="*/ 382 h 579"/>
                    <a:gd name="T14" fmla="*/ 4935 w 5030"/>
                    <a:gd name="T15" fmla="*/ 381 h 579"/>
                    <a:gd name="T16" fmla="*/ 4935 w 5030"/>
                    <a:gd name="T17" fmla="*/ 480 h 579"/>
                    <a:gd name="T18" fmla="*/ 4835 w 5030"/>
                    <a:gd name="T19" fmla="*/ 480 h 579"/>
                    <a:gd name="T20" fmla="*/ 4835 w 5030"/>
                    <a:gd name="T21" fmla="*/ 579 h 579"/>
                    <a:gd name="T22" fmla="*/ 0 w 5030"/>
                    <a:gd name="T23" fmla="*/ 579 h 579"/>
                    <a:gd name="T24" fmla="*/ 128 w 5030"/>
                    <a:gd name="T25" fmla="*/ 288 h 579"/>
                    <a:gd name="T26" fmla="*/ 5 w 5030"/>
                    <a:gd name="T27"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30" h="579">
                      <a:moveTo>
                        <a:pt x="5" y="0"/>
                      </a:moveTo>
                      <a:lnTo>
                        <a:pt x="4833" y="0"/>
                      </a:lnTo>
                      <a:cubicBezTo>
                        <a:pt x="4833" y="32"/>
                        <a:pt x="4833" y="64"/>
                        <a:pt x="4833" y="96"/>
                      </a:cubicBezTo>
                      <a:cubicBezTo>
                        <a:pt x="4866" y="96"/>
                        <a:pt x="4898" y="96"/>
                        <a:pt x="4931" y="96"/>
                      </a:cubicBezTo>
                      <a:cubicBezTo>
                        <a:pt x="4931" y="130"/>
                        <a:pt x="4931" y="164"/>
                        <a:pt x="4931" y="198"/>
                      </a:cubicBezTo>
                      <a:cubicBezTo>
                        <a:pt x="4964" y="198"/>
                        <a:pt x="4997" y="198"/>
                        <a:pt x="5030" y="198"/>
                      </a:cubicBezTo>
                      <a:cubicBezTo>
                        <a:pt x="5030" y="485"/>
                        <a:pt x="5030" y="96"/>
                        <a:pt x="5030" y="382"/>
                      </a:cubicBezTo>
                      <a:cubicBezTo>
                        <a:pt x="4999" y="382"/>
                        <a:pt x="4967" y="382"/>
                        <a:pt x="4935" y="381"/>
                      </a:cubicBezTo>
                      <a:cubicBezTo>
                        <a:pt x="4935" y="414"/>
                        <a:pt x="4935" y="447"/>
                        <a:pt x="4935" y="480"/>
                      </a:cubicBezTo>
                      <a:cubicBezTo>
                        <a:pt x="4902" y="480"/>
                        <a:pt x="4868" y="480"/>
                        <a:pt x="4835" y="480"/>
                      </a:cubicBezTo>
                      <a:cubicBezTo>
                        <a:pt x="4835" y="513"/>
                        <a:pt x="4835" y="546"/>
                        <a:pt x="4835" y="579"/>
                      </a:cubicBezTo>
                      <a:lnTo>
                        <a:pt x="0" y="579"/>
                      </a:lnTo>
                      <a:cubicBezTo>
                        <a:pt x="79" y="507"/>
                        <a:pt x="128" y="403"/>
                        <a:pt x="128" y="288"/>
                      </a:cubicBezTo>
                      <a:cubicBezTo>
                        <a:pt x="128" y="175"/>
                        <a:pt x="80" y="73"/>
                        <a:pt x="5" y="0"/>
                      </a:cubicBezTo>
                      <a:close/>
                    </a:path>
                  </a:pathLst>
                </a:custGeom>
                <a:solidFill>
                  <a:srgbClr val="C6D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9"/>
                <p:cNvSpPr>
                  <a:spLocks noEditPoints="1"/>
                </p:cNvSpPr>
                <p:nvPr/>
              </p:nvSpPr>
              <p:spPr bwMode="auto">
                <a:xfrm>
                  <a:off x="5140325" y="2401888"/>
                  <a:ext cx="3313113" cy="403225"/>
                </a:xfrm>
                <a:custGeom>
                  <a:avLst/>
                  <a:gdLst>
                    <a:gd name="T0" fmla="*/ 5041 w 5070"/>
                    <a:gd name="T1" fmla="*/ 56 h 612"/>
                    <a:gd name="T2" fmla="*/ 4911 w 5070"/>
                    <a:gd name="T3" fmla="*/ 24 h 612"/>
                    <a:gd name="T4" fmla="*/ 4940 w 5070"/>
                    <a:gd name="T5" fmla="*/ 24 h 612"/>
                    <a:gd name="T6" fmla="*/ 4961 w 5070"/>
                    <a:gd name="T7" fmla="*/ 102 h 612"/>
                    <a:gd name="T8" fmla="*/ 4961 w 5070"/>
                    <a:gd name="T9" fmla="*/ 72 h 612"/>
                    <a:gd name="T10" fmla="*/ 5041 w 5070"/>
                    <a:gd name="T11" fmla="*/ 152 h 612"/>
                    <a:gd name="T12" fmla="*/ 5070 w 5070"/>
                    <a:gd name="T13" fmla="*/ 416 h 612"/>
                    <a:gd name="T14" fmla="*/ 4986 w 5070"/>
                    <a:gd name="T15" fmla="*/ 483 h 612"/>
                    <a:gd name="T16" fmla="*/ 5070 w 5070"/>
                    <a:gd name="T17" fmla="*/ 515 h 612"/>
                    <a:gd name="T18" fmla="*/ 5070 w 5070"/>
                    <a:gd name="T19" fmla="*/ 533 h 612"/>
                    <a:gd name="T20" fmla="*/ 4986 w 5070"/>
                    <a:gd name="T21" fmla="*/ 566 h 612"/>
                    <a:gd name="T22" fmla="*/ 4890 w 5070"/>
                    <a:gd name="T23" fmla="*/ 612 h 612"/>
                    <a:gd name="T24" fmla="*/ 4938 w 5070"/>
                    <a:gd name="T25" fmla="*/ 519 h 612"/>
                    <a:gd name="T26" fmla="*/ 0 w 5070"/>
                    <a:gd name="T27" fmla="*/ 612 h 612"/>
                    <a:gd name="T28" fmla="*/ 4854 w 5070"/>
                    <a:gd name="T29" fmla="*/ 497 h 612"/>
                    <a:gd name="T30" fmla="*/ 5050 w 5070"/>
                    <a:gd name="T31" fmla="*/ 400 h 612"/>
                    <a:gd name="T32" fmla="*/ 4950 w 5070"/>
                    <a:gd name="T33" fmla="*/ 114 h 612"/>
                    <a:gd name="T34" fmla="*/ 25 w 5070"/>
                    <a:gd name="T35" fmla="*/ 17 h 612"/>
                    <a:gd name="T36" fmla="*/ 4873 w 5070"/>
                    <a:gd name="T37" fmla="*/ 93 h 612"/>
                    <a:gd name="T38" fmla="*/ 4890 w 5070"/>
                    <a:gd name="T39" fmla="*/ 78 h 612"/>
                    <a:gd name="T40" fmla="*/ 4970 w 5070"/>
                    <a:gd name="T41" fmla="*/ 46 h 612"/>
                    <a:gd name="T42" fmla="*/ 5070 w 5070"/>
                    <a:gd name="T43" fmla="*/ 0 h 612"/>
                    <a:gd name="T44" fmla="*/ 5020 w 5070"/>
                    <a:gd name="T45" fmla="*/ 97 h 612"/>
                    <a:gd name="T46" fmla="*/ 4986 w 5070"/>
                    <a:gd name="T47" fmla="*/ 177 h 612"/>
                    <a:gd name="T48" fmla="*/ 4970 w 5070"/>
                    <a:gd name="T49" fmla="*/ 195 h 612"/>
                    <a:gd name="T50" fmla="*/ 5033 w 5070"/>
                    <a:gd name="T51" fmla="*/ 585 h 612"/>
                    <a:gd name="T52" fmla="*/ 5011 w 5070"/>
                    <a:gd name="T53" fmla="*/ 577 h 612"/>
                    <a:gd name="T54" fmla="*/ 5019 w 5070"/>
                    <a:gd name="T55" fmla="*/ 556 h 612"/>
                    <a:gd name="T56" fmla="*/ 5041 w 5070"/>
                    <a:gd name="T57" fmla="*/ 563 h 612"/>
                    <a:gd name="T58" fmla="*/ 5033 w 5070"/>
                    <a:gd name="T59" fmla="*/ 585 h 612"/>
                    <a:gd name="T60" fmla="*/ 4911 w 5070"/>
                    <a:gd name="T61" fmla="*/ 587 h 612"/>
                    <a:gd name="T62" fmla="*/ 4911 w 5070"/>
                    <a:gd name="T63" fmla="*/ 557 h 612"/>
                    <a:gd name="T64" fmla="*/ 4940 w 5070"/>
                    <a:gd name="T65" fmla="*/ 557 h 612"/>
                    <a:gd name="T66" fmla="*/ 4940 w 5070"/>
                    <a:gd name="T67" fmla="*/ 587 h 612"/>
                    <a:gd name="T68" fmla="*/ 4969 w 5070"/>
                    <a:gd name="T69" fmla="*/ 539 h 612"/>
                    <a:gd name="T70" fmla="*/ 4961 w 5070"/>
                    <a:gd name="T71" fmla="*/ 518 h 612"/>
                    <a:gd name="T72" fmla="*/ 4983 w 5070"/>
                    <a:gd name="T73" fmla="*/ 510 h 612"/>
                    <a:gd name="T74" fmla="*/ 4991 w 5070"/>
                    <a:gd name="T75" fmla="*/ 532 h 612"/>
                    <a:gd name="T76" fmla="*/ 5033 w 5070"/>
                    <a:gd name="T77" fmla="*/ 489 h 612"/>
                    <a:gd name="T78" fmla="*/ 5011 w 5070"/>
                    <a:gd name="T79" fmla="*/ 482 h 612"/>
                    <a:gd name="T80" fmla="*/ 5019 w 5070"/>
                    <a:gd name="T81" fmla="*/ 460 h 612"/>
                    <a:gd name="T82" fmla="*/ 5041 w 5070"/>
                    <a:gd name="T83" fmla="*/ 468 h 612"/>
                    <a:gd name="T84" fmla="*/ 5033 w 5070"/>
                    <a:gd name="T85" fmla="*/ 489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70" h="612">
                      <a:moveTo>
                        <a:pt x="5011" y="26"/>
                      </a:moveTo>
                      <a:cubicBezTo>
                        <a:pt x="5011" y="36"/>
                        <a:pt x="5011" y="46"/>
                        <a:pt x="5011" y="56"/>
                      </a:cubicBezTo>
                      <a:cubicBezTo>
                        <a:pt x="5021" y="56"/>
                        <a:pt x="5031" y="56"/>
                        <a:pt x="5041" y="56"/>
                      </a:cubicBezTo>
                      <a:cubicBezTo>
                        <a:pt x="5041" y="46"/>
                        <a:pt x="5041" y="36"/>
                        <a:pt x="5041" y="26"/>
                      </a:cubicBezTo>
                      <a:cubicBezTo>
                        <a:pt x="5031" y="26"/>
                        <a:pt x="5021" y="26"/>
                        <a:pt x="5011" y="26"/>
                      </a:cubicBezTo>
                      <a:close/>
                      <a:moveTo>
                        <a:pt x="4911" y="24"/>
                      </a:moveTo>
                      <a:cubicBezTo>
                        <a:pt x="4911" y="34"/>
                        <a:pt x="4911" y="44"/>
                        <a:pt x="4911" y="54"/>
                      </a:cubicBezTo>
                      <a:cubicBezTo>
                        <a:pt x="4921" y="54"/>
                        <a:pt x="4930" y="54"/>
                        <a:pt x="4940" y="54"/>
                      </a:cubicBezTo>
                      <a:cubicBezTo>
                        <a:pt x="4940" y="44"/>
                        <a:pt x="4940" y="34"/>
                        <a:pt x="4940" y="24"/>
                      </a:cubicBezTo>
                      <a:cubicBezTo>
                        <a:pt x="4930" y="24"/>
                        <a:pt x="4921" y="24"/>
                        <a:pt x="4911" y="24"/>
                      </a:cubicBezTo>
                      <a:close/>
                      <a:moveTo>
                        <a:pt x="4961" y="72"/>
                      </a:moveTo>
                      <a:cubicBezTo>
                        <a:pt x="4961" y="82"/>
                        <a:pt x="4961" y="92"/>
                        <a:pt x="4961" y="102"/>
                      </a:cubicBezTo>
                      <a:cubicBezTo>
                        <a:pt x="4971" y="102"/>
                        <a:pt x="4981" y="102"/>
                        <a:pt x="4991" y="102"/>
                      </a:cubicBezTo>
                      <a:cubicBezTo>
                        <a:pt x="4991" y="92"/>
                        <a:pt x="4991" y="82"/>
                        <a:pt x="4991" y="72"/>
                      </a:cubicBezTo>
                      <a:cubicBezTo>
                        <a:pt x="4981" y="72"/>
                        <a:pt x="4971" y="72"/>
                        <a:pt x="4961" y="72"/>
                      </a:cubicBezTo>
                      <a:close/>
                      <a:moveTo>
                        <a:pt x="5011" y="122"/>
                      </a:moveTo>
                      <a:cubicBezTo>
                        <a:pt x="5011" y="132"/>
                        <a:pt x="5011" y="142"/>
                        <a:pt x="5011" y="152"/>
                      </a:cubicBezTo>
                      <a:cubicBezTo>
                        <a:pt x="5021" y="152"/>
                        <a:pt x="5031" y="152"/>
                        <a:pt x="5041" y="152"/>
                      </a:cubicBezTo>
                      <a:cubicBezTo>
                        <a:pt x="5041" y="142"/>
                        <a:pt x="5041" y="132"/>
                        <a:pt x="5041" y="122"/>
                      </a:cubicBezTo>
                      <a:cubicBezTo>
                        <a:pt x="5031" y="122"/>
                        <a:pt x="5021" y="122"/>
                        <a:pt x="5011" y="122"/>
                      </a:cubicBezTo>
                      <a:close/>
                      <a:moveTo>
                        <a:pt x="5070" y="416"/>
                      </a:moveTo>
                      <a:cubicBezTo>
                        <a:pt x="5037" y="416"/>
                        <a:pt x="5004" y="416"/>
                        <a:pt x="4970" y="416"/>
                      </a:cubicBezTo>
                      <a:cubicBezTo>
                        <a:pt x="4970" y="439"/>
                        <a:pt x="4970" y="461"/>
                        <a:pt x="4970" y="483"/>
                      </a:cubicBezTo>
                      <a:cubicBezTo>
                        <a:pt x="4975" y="483"/>
                        <a:pt x="4981" y="483"/>
                        <a:pt x="4986" y="483"/>
                      </a:cubicBezTo>
                      <a:cubicBezTo>
                        <a:pt x="4986" y="467"/>
                        <a:pt x="4986" y="451"/>
                        <a:pt x="4986" y="435"/>
                      </a:cubicBezTo>
                      <a:cubicBezTo>
                        <a:pt x="5014" y="435"/>
                        <a:pt x="5042" y="435"/>
                        <a:pt x="5070" y="435"/>
                      </a:cubicBezTo>
                      <a:cubicBezTo>
                        <a:pt x="5070" y="461"/>
                        <a:pt x="5070" y="488"/>
                        <a:pt x="5070" y="515"/>
                      </a:cubicBezTo>
                      <a:cubicBezTo>
                        <a:pt x="5053" y="515"/>
                        <a:pt x="5037" y="515"/>
                        <a:pt x="5020" y="515"/>
                      </a:cubicBezTo>
                      <a:cubicBezTo>
                        <a:pt x="5020" y="521"/>
                        <a:pt x="5020" y="527"/>
                        <a:pt x="5020" y="533"/>
                      </a:cubicBezTo>
                      <a:cubicBezTo>
                        <a:pt x="5037" y="533"/>
                        <a:pt x="5053" y="533"/>
                        <a:pt x="5070" y="533"/>
                      </a:cubicBezTo>
                      <a:cubicBezTo>
                        <a:pt x="5070" y="559"/>
                        <a:pt x="5070" y="586"/>
                        <a:pt x="5070" y="612"/>
                      </a:cubicBezTo>
                      <a:cubicBezTo>
                        <a:pt x="5042" y="612"/>
                        <a:pt x="5014" y="612"/>
                        <a:pt x="4986" y="612"/>
                      </a:cubicBezTo>
                      <a:cubicBezTo>
                        <a:pt x="4986" y="596"/>
                        <a:pt x="4986" y="581"/>
                        <a:pt x="4986" y="566"/>
                      </a:cubicBezTo>
                      <a:cubicBezTo>
                        <a:pt x="4981" y="566"/>
                        <a:pt x="4975" y="566"/>
                        <a:pt x="4970" y="566"/>
                      </a:cubicBezTo>
                      <a:cubicBezTo>
                        <a:pt x="4970" y="581"/>
                        <a:pt x="4970" y="596"/>
                        <a:pt x="4970" y="612"/>
                      </a:cubicBezTo>
                      <a:cubicBezTo>
                        <a:pt x="4943" y="612"/>
                        <a:pt x="4916" y="612"/>
                        <a:pt x="4890" y="612"/>
                      </a:cubicBezTo>
                      <a:cubicBezTo>
                        <a:pt x="4890" y="586"/>
                        <a:pt x="4890" y="559"/>
                        <a:pt x="4890" y="533"/>
                      </a:cubicBezTo>
                      <a:cubicBezTo>
                        <a:pt x="4906" y="533"/>
                        <a:pt x="4922" y="533"/>
                        <a:pt x="4938" y="533"/>
                      </a:cubicBezTo>
                      <a:cubicBezTo>
                        <a:pt x="4938" y="529"/>
                        <a:pt x="4938" y="524"/>
                        <a:pt x="4938" y="519"/>
                      </a:cubicBezTo>
                      <a:cubicBezTo>
                        <a:pt x="4916" y="519"/>
                        <a:pt x="4894" y="519"/>
                        <a:pt x="4873" y="519"/>
                      </a:cubicBezTo>
                      <a:cubicBezTo>
                        <a:pt x="4873" y="550"/>
                        <a:pt x="4873" y="581"/>
                        <a:pt x="4873" y="612"/>
                      </a:cubicBezTo>
                      <a:lnTo>
                        <a:pt x="0" y="612"/>
                      </a:lnTo>
                      <a:cubicBezTo>
                        <a:pt x="6" y="607"/>
                        <a:pt x="12" y="602"/>
                        <a:pt x="18" y="596"/>
                      </a:cubicBezTo>
                      <a:lnTo>
                        <a:pt x="4854" y="596"/>
                      </a:lnTo>
                      <a:cubicBezTo>
                        <a:pt x="4854" y="563"/>
                        <a:pt x="4854" y="530"/>
                        <a:pt x="4854" y="497"/>
                      </a:cubicBezTo>
                      <a:cubicBezTo>
                        <a:pt x="4887" y="497"/>
                        <a:pt x="4921" y="497"/>
                        <a:pt x="4954" y="497"/>
                      </a:cubicBezTo>
                      <a:cubicBezTo>
                        <a:pt x="4954" y="464"/>
                        <a:pt x="4954" y="431"/>
                        <a:pt x="4954" y="398"/>
                      </a:cubicBezTo>
                      <a:cubicBezTo>
                        <a:pt x="4986" y="399"/>
                        <a:pt x="5018" y="399"/>
                        <a:pt x="5050" y="400"/>
                      </a:cubicBezTo>
                      <a:cubicBezTo>
                        <a:pt x="5050" y="113"/>
                        <a:pt x="5050" y="502"/>
                        <a:pt x="5050" y="215"/>
                      </a:cubicBezTo>
                      <a:cubicBezTo>
                        <a:pt x="5016" y="215"/>
                        <a:pt x="4983" y="215"/>
                        <a:pt x="4950" y="215"/>
                      </a:cubicBezTo>
                      <a:cubicBezTo>
                        <a:pt x="4950" y="181"/>
                        <a:pt x="4950" y="148"/>
                        <a:pt x="4950" y="114"/>
                      </a:cubicBezTo>
                      <a:cubicBezTo>
                        <a:pt x="4918" y="114"/>
                        <a:pt x="4885" y="114"/>
                        <a:pt x="4853" y="114"/>
                      </a:cubicBezTo>
                      <a:cubicBezTo>
                        <a:pt x="4853" y="82"/>
                        <a:pt x="4853" y="49"/>
                        <a:pt x="4853" y="17"/>
                      </a:cubicBezTo>
                      <a:lnTo>
                        <a:pt x="25" y="17"/>
                      </a:lnTo>
                      <a:cubicBezTo>
                        <a:pt x="19" y="11"/>
                        <a:pt x="12" y="6"/>
                        <a:pt x="6" y="0"/>
                      </a:cubicBezTo>
                      <a:lnTo>
                        <a:pt x="4873" y="0"/>
                      </a:lnTo>
                      <a:cubicBezTo>
                        <a:pt x="4873" y="31"/>
                        <a:pt x="4873" y="62"/>
                        <a:pt x="4873" y="93"/>
                      </a:cubicBezTo>
                      <a:cubicBezTo>
                        <a:pt x="4894" y="93"/>
                        <a:pt x="4916" y="93"/>
                        <a:pt x="4938" y="93"/>
                      </a:cubicBezTo>
                      <a:cubicBezTo>
                        <a:pt x="4938" y="88"/>
                        <a:pt x="4938" y="83"/>
                        <a:pt x="4938" y="78"/>
                      </a:cubicBezTo>
                      <a:cubicBezTo>
                        <a:pt x="4922" y="78"/>
                        <a:pt x="4906" y="78"/>
                        <a:pt x="4890" y="78"/>
                      </a:cubicBezTo>
                      <a:cubicBezTo>
                        <a:pt x="4890" y="52"/>
                        <a:pt x="4890" y="26"/>
                        <a:pt x="4890" y="0"/>
                      </a:cubicBezTo>
                      <a:cubicBezTo>
                        <a:pt x="4916" y="0"/>
                        <a:pt x="4943" y="0"/>
                        <a:pt x="4970" y="0"/>
                      </a:cubicBezTo>
                      <a:cubicBezTo>
                        <a:pt x="4970" y="15"/>
                        <a:pt x="4970" y="30"/>
                        <a:pt x="4970" y="46"/>
                      </a:cubicBezTo>
                      <a:cubicBezTo>
                        <a:pt x="4975" y="46"/>
                        <a:pt x="4981" y="46"/>
                        <a:pt x="4986" y="46"/>
                      </a:cubicBezTo>
                      <a:cubicBezTo>
                        <a:pt x="4986" y="30"/>
                        <a:pt x="4986" y="15"/>
                        <a:pt x="4986" y="0"/>
                      </a:cubicBezTo>
                      <a:cubicBezTo>
                        <a:pt x="5014" y="0"/>
                        <a:pt x="5042" y="0"/>
                        <a:pt x="5070" y="0"/>
                      </a:cubicBezTo>
                      <a:cubicBezTo>
                        <a:pt x="5070" y="26"/>
                        <a:pt x="5070" y="52"/>
                        <a:pt x="5070" y="78"/>
                      </a:cubicBezTo>
                      <a:cubicBezTo>
                        <a:pt x="5053" y="78"/>
                        <a:pt x="5037" y="78"/>
                        <a:pt x="5020" y="78"/>
                      </a:cubicBezTo>
                      <a:cubicBezTo>
                        <a:pt x="5020" y="84"/>
                        <a:pt x="5020" y="91"/>
                        <a:pt x="5020" y="97"/>
                      </a:cubicBezTo>
                      <a:cubicBezTo>
                        <a:pt x="5037" y="97"/>
                        <a:pt x="5053" y="97"/>
                        <a:pt x="5070" y="97"/>
                      </a:cubicBezTo>
                      <a:cubicBezTo>
                        <a:pt x="5070" y="123"/>
                        <a:pt x="5070" y="150"/>
                        <a:pt x="5070" y="177"/>
                      </a:cubicBezTo>
                      <a:cubicBezTo>
                        <a:pt x="5042" y="177"/>
                        <a:pt x="5014" y="177"/>
                        <a:pt x="4986" y="177"/>
                      </a:cubicBezTo>
                      <a:cubicBezTo>
                        <a:pt x="4986" y="160"/>
                        <a:pt x="4986" y="144"/>
                        <a:pt x="4986" y="128"/>
                      </a:cubicBezTo>
                      <a:cubicBezTo>
                        <a:pt x="4981" y="128"/>
                        <a:pt x="4975" y="128"/>
                        <a:pt x="4970" y="128"/>
                      </a:cubicBezTo>
                      <a:cubicBezTo>
                        <a:pt x="4970" y="150"/>
                        <a:pt x="4970" y="173"/>
                        <a:pt x="4970" y="195"/>
                      </a:cubicBezTo>
                      <a:cubicBezTo>
                        <a:pt x="5004" y="195"/>
                        <a:pt x="5037" y="195"/>
                        <a:pt x="5070" y="195"/>
                      </a:cubicBezTo>
                      <a:cubicBezTo>
                        <a:pt x="5070" y="494"/>
                        <a:pt x="5070" y="118"/>
                        <a:pt x="5070" y="416"/>
                      </a:cubicBezTo>
                      <a:close/>
                      <a:moveTo>
                        <a:pt x="5033" y="585"/>
                      </a:moveTo>
                      <a:cubicBezTo>
                        <a:pt x="5028" y="585"/>
                        <a:pt x="5023" y="585"/>
                        <a:pt x="5019" y="585"/>
                      </a:cubicBezTo>
                      <a:cubicBezTo>
                        <a:pt x="5016" y="585"/>
                        <a:pt x="5013" y="585"/>
                        <a:pt x="5011" y="585"/>
                      </a:cubicBezTo>
                      <a:cubicBezTo>
                        <a:pt x="5011" y="583"/>
                        <a:pt x="5011" y="580"/>
                        <a:pt x="5011" y="577"/>
                      </a:cubicBezTo>
                      <a:cubicBezTo>
                        <a:pt x="5011" y="573"/>
                        <a:pt x="5011" y="568"/>
                        <a:pt x="5011" y="563"/>
                      </a:cubicBezTo>
                      <a:cubicBezTo>
                        <a:pt x="5011" y="561"/>
                        <a:pt x="5011" y="558"/>
                        <a:pt x="5011" y="556"/>
                      </a:cubicBezTo>
                      <a:cubicBezTo>
                        <a:pt x="5013" y="556"/>
                        <a:pt x="5016" y="556"/>
                        <a:pt x="5019" y="556"/>
                      </a:cubicBezTo>
                      <a:cubicBezTo>
                        <a:pt x="5023" y="556"/>
                        <a:pt x="5028" y="556"/>
                        <a:pt x="5033" y="556"/>
                      </a:cubicBezTo>
                      <a:cubicBezTo>
                        <a:pt x="5036" y="556"/>
                        <a:pt x="5038" y="556"/>
                        <a:pt x="5041" y="556"/>
                      </a:cubicBezTo>
                      <a:cubicBezTo>
                        <a:pt x="5041" y="558"/>
                        <a:pt x="5041" y="561"/>
                        <a:pt x="5041" y="563"/>
                      </a:cubicBezTo>
                      <a:cubicBezTo>
                        <a:pt x="5041" y="568"/>
                        <a:pt x="5041" y="573"/>
                        <a:pt x="5041" y="577"/>
                      </a:cubicBezTo>
                      <a:cubicBezTo>
                        <a:pt x="5041" y="580"/>
                        <a:pt x="5041" y="583"/>
                        <a:pt x="5041" y="585"/>
                      </a:cubicBezTo>
                      <a:cubicBezTo>
                        <a:pt x="5038" y="585"/>
                        <a:pt x="5036" y="585"/>
                        <a:pt x="5033" y="585"/>
                      </a:cubicBezTo>
                      <a:close/>
                      <a:moveTo>
                        <a:pt x="4933" y="587"/>
                      </a:moveTo>
                      <a:cubicBezTo>
                        <a:pt x="4928" y="587"/>
                        <a:pt x="4923" y="587"/>
                        <a:pt x="4918" y="587"/>
                      </a:cubicBezTo>
                      <a:cubicBezTo>
                        <a:pt x="4916" y="587"/>
                        <a:pt x="4913" y="587"/>
                        <a:pt x="4911" y="587"/>
                      </a:cubicBezTo>
                      <a:cubicBezTo>
                        <a:pt x="4911" y="584"/>
                        <a:pt x="4911" y="582"/>
                        <a:pt x="4911" y="579"/>
                      </a:cubicBezTo>
                      <a:cubicBezTo>
                        <a:pt x="4911" y="575"/>
                        <a:pt x="4911" y="570"/>
                        <a:pt x="4911" y="565"/>
                      </a:cubicBezTo>
                      <a:cubicBezTo>
                        <a:pt x="4911" y="563"/>
                        <a:pt x="4911" y="560"/>
                        <a:pt x="4911" y="557"/>
                      </a:cubicBezTo>
                      <a:cubicBezTo>
                        <a:pt x="4913" y="557"/>
                        <a:pt x="4916" y="557"/>
                        <a:pt x="4918" y="557"/>
                      </a:cubicBezTo>
                      <a:cubicBezTo>
                        <a:pt x="4923" y="557"/>
                        <a:pt x="4928" y="557"/>
                        <a:pt x="4933" y="557"/>
                      </a:cubicBezTo>
                      <a:cubicBezTo>
                        <a:pt x="4935" y="557"/>
                        <a:pt x="4938" y="557"/>
                        <a:pt x="4940" y="557"/>
                      </a:cubicBezTo>
                      <a:cubicBezTo>
                        <a:pt x="4940" y="560"/>
                        <a:pt x="4940" y="563"/>
                        <a:pt x="4940" y="565"/>
                      </a:cubicBezTo>
                      <a:cubicBezTo>
                        <a:pt x="4940" y="570"/>
                        <a:pt x="4940" y="575"/>
                        <a:pt x="4940" y="579"/>
                      </a:cubicBezTo>
                      <a:cubicBezTo>
                        <a:pt x="4940" y="582"/>
                        <a:pt x="4940" y="584"/>
                        <a:pt x="4940" y="587"/>
                      </a:cubicBezTo>
                      <a:cubicBezTo>
                        <a:pt x="4938" y="587"/>
                        <a:pt x="4935" y="587"/>
                        <a:pt x="4933" y="587"/>
                      </a:cubicBezTo>
                      <a:close/>
                      <a:moveTo>
                        <a:pt x="4983" y="539"/>
                      </a:moveTo>
                      <a:cubicBezTo>
                        <a:pt x="4979" y="539"/>
                        <a:pt x="4974" y="539"/>
                        <a:pt x="4969" y="539"/>
                      </a:cubicBezTo>
                      <a:cubicBezTo>
                        <a:pt x="4966" y="539"/>
                        <a:pt x="4964" y="539"/>
                        <a:pt x="4961" y="539"/>
                      </a:cubicBezTo>
                      <a:cubicBezTo>
                        <a:pt x="4961" y="537"/>
                        <a:pt x="4961" y="534"/>
                        <a:pt x="4961" y="532"/>
                      </a:cubicBezTo>
                      <a:cubicBezTo>
                        <a:pt x="4961" y="527"/>
                        <a:pt x="4961" y="522"/>
                        <a:pt x="4961" y="518"/>
                      </a:cubicBezTo>
                      <a:cubicBezTo>
                        <a:pt x="4961" y="515"/>
                        <a:pt x="4961" y="512"/>
                        <a:pt x="4961" y="510"/>
                      </a:cubicBezTo>
                      <a:cubicBezTo>
                        <a:pt x="4964" y="510"/>
                        <a:pt x="4966" y="510"/>
                        <a:pt x="4969" y="510"/>
                      </a:cubicBezTo>
                      <a:cubicBezTo>
                        <a:pt x="4974" y="510"/>
                        <a:pt x="4979" y="510"/>
                        <a:pt x="4983" y="510"/>
                      </a:cubicBezTo>
                      <a:cubicBezTo>
                        <a:pt x="4986" y="510"/>
                        <a:pt x="4988" y="510"/>
                        <a:pt x="4991" y="510"/>
                      </a:cubicBezTo>
                      <a:cubicBezTo>
                        <a:pt x="4991" y="512"/>
                        <a:pt x="4991" y="515"/>
                        <a:pt x="4991" y="518"/>
                      </a:cubicBezTo>
                      <a:cubicBezTo>
                        <a:pt x="4991" y="522"/>
                        <a:pt x="4991" y="527"/>
                        <a:pt x="4991" y="532"/>
                      </a:cubicBezTo>
                      <a:cubicBezTo>
                        <a:pt x="4991" y="534"/>
                        <a:pt x="4991" y="537"/>
                        <a:pt x="4991" y="539"/>
                      </a:cubicBezTo>
                      <a:cubicBezTo>
                        <a:pt x="4988" y="539"/>
                        <a:pt x="4986" y="539"/>
                        <a:pt x="4983" y="539"/>
                      </a:cubicBezTo>
                      <a:close/>
                      <a:moveTo>
                        <a:pt x="5033" y="489"/>
                      </a:moveTo>
                      <a:cubicBezTo>
                        <a:pt x="5028" y="489"/>
                        <a:pt x="5023" y="489"/>
                        <a:pt x="5019" y="489"/>
                      </a:cubicBezTo>
                      <a:cubicBezTo>
                        <a:pt x="5016" y="489"/>
                        <a:pt x="5013" y="489"/>
                        <a:pt x="5011" y="489"/>
                      </a:cubicBezTo>
                      <a:cubicBezTo>
                        <a:pt x="5011" y="487"/>
                        <a:pt x="5011" y="484"/>
                        <a:pt x="5011" y="482"/>
                      </a:cubicBezTo>
                      <a:cubicBezTo>
                        <a:pt x="5011" y="477"/>
                        <a:pt x="5011" y="472"/>
                        <a:pt x="5011" y="468"/>
                      </a:cubicBezTo>
                      <a:cubicBezTo>
                        <a:pt x="5011" y="465"/>
                        <a:pt x="5011" y="462"/>
                        <a:pt x="5011" y="460"/>
                      </a:cubicBezTo>
                      <a:cubicBezTo>
                        <a:pt x="5013" y="460"/>
                        <a:pt x="5016" y="460"/>
                        <a:pt x="5019" y="460"/>
                      </a:cubicBezTo>
                      <a:cubicBezTo>
                        <a:pt x="5023" y="460"/>
                        <a:pt x="5028" y="460"/>
                        <a:pt x="5033" y="460"/>
                      </a:cubicBezTo>
                      <a:cubicBezTo>
                        <a:pt x="5035" y="460"/>
                        <a:pt x="5038" y="460"/>
                        <a:pt x="5041" y="460"/>
                      </a:cubicBezTo>
                      <a:cubicBezTo>
                        <a:pt x="5041" y="462"/>
                        <a:pt x="5041" y="465"/>
                        <a:pt x="5041" y="468"/>
                      </a:cubicBezTo>
                      <a:cubicBezTo>
                        <a:pt x="5041" y="472"/>
                        <a:pt x="5041" y="477"/>
                        <a:pt x="5041" y="482"/>
                      </a:cubicBezTo>
                      <a:cubicBezTo>
                        <a:pt x="5041" y="484"/>
                        <a:pt x="5041" y="487"/>
                        <a:pt x="5041" y="489"/>
                      </a:cubicBezTo>
                      <a:cubicBezTo>
                        <a:pt x="5038" y="489"/>
                        <a:pt x="5035" y="489"/>
                        <a:pt x="5033" y="489"/>
                      </a:cubicBezTo>
                      <a:close/>
                    </a:path>
                  </a:pathLst>
                </a:custGeom>
                <a:solidFill>
                  <a:srgbClr val="154A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0"/>
                <p:cNvSpPr/>
                <p:nvPr/>
              </p:nvSpPr>
              <p:spPr bwMode="auto">
                <a:xfrm>
                  <a:off x="5094288" y="2370138"/>
                  <a:ext cx="3386138" cy="465138"/>
                </a:xfrm>
                <a:custGeom>
                  <a:avLst/>
                  <a:gdLst>
                    <a:gd name="T0" fmla="*/ 1 w 5180"/>
                    <a:gd name="T1" fmla="*/ 707 h 707"/>
                    <a:gd name="T2" fmla="*/ 5180 w 5180"/>
                    <a:gd name="T3" fmla="*/ 707 h 707"/>
                    <a:gd name="T4" fmla="*/ 5180 w 5180"/>
                    <a:gd name="T5" fmla="*/ 0 h 707"/>
                    <a:gd name="T6" fmla="*/ 0 w 5180"/>
                    <a:gd name="T7" fmla="*/ 0 h 707"/>
                  </a:gdLst>
                  <a:ahLst/>
                  <a:cxnLst>
                    <a:cxn ang="0">
                      <a:pos x="T0" y="T1"/>
                    </a:cxn>
                    <a:cxn ang="0">
                      <a:pos x="T2" y="T3"/>
                    </a:cxn>
                    <a:cxn ang="0">
                      <a:pos x="T4" y="T5"/>
                    </a:cxn>
                    <a:cxn ang="0">
                      <a:pos x="T6" y="T7"/>
                    </a:cxn>
                  </a:cxnLst>
                  <a:rect l="0" t="0" r="r" b="b"/>
                  <a:pathLst>
                    <a:path w="5180" h="707">
                      <a:moveTo>
                        <a:pt x="1" y="707"/>
                      </a:moveTo>
                      <a:lnTo>
                        <a:pt x="5180" y="707"/>
                      </a:lnTo>
                      <a:lnTo>
                        <a:pt x="5180" y="0"/>
                      </a:lnTo>
                      <a:lnTo>
                        <a:pt x="0" y="0"/>
                      </a:lnTo>
                    </a:path>
                  </a:pathLst>
                </a:custGeom>
                <a:noFill/>
                <a:ln w="8" cap="flat">
                  <a:solidFill>
                    <a:srgbClr val="154A9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sp>
          <p:nvSpPr>
            <p:cNvPr id="76" name="TextBox 75"/>
            <p:cNvSpPr txBox="1"/>
            <p:nvPr/>
          </p:nvSpPr>
          <p:spPr>
            <a:xfrm>
              <a:off x="4499934" y="2557837"/>
              <a:ext cx="3518912" cy="492443"/>
            </a:xfrm>
            <a:prstGeom prst="rect">
              <a:avLst/>
            </a:prstGeom>
            <a:noFill/>
          </p:spPr>
          <p:txBody>
            <a:bodyPr wrap="none" rtlCol="0">
              <a:spAutoFit/>
            </a:bodyPr>
            <a:lstStyle/>
            <a:p>
              <a:r>
                <a:rPr lang="zh-CN" altLang="en-US" sz="2600" dirty="0">
                  <a:solidFill>
                    <a:schemeClr val="tx2"/>
                  </a:solidFill>
                  <a:latin typeface="方正隶二简体" pitchFamily="2" charset="-122"/>
                  <a:ea typeface="方正隶二简体" pitchFamily="2" charset="-122"/>
                </a:rPr>
                <a:t>这里输入第二部分标题</a:t>
              </a:r>
            </a:p>
          </p:txBody>
        </p:sp>
      </p:grpSp>
      <p:grpSp>
        <p:nvGrpSpPr>
          <p:cNvPr id="7" name="组合 6"/>
          <p:cNvGrpSpPr/>
          <p:nvPr/>
        </p:nvGrpSpPr>
        <p:grpSpPr>
          <a:xfrm>
            <a:off x="3867814" y="3194059"/>
            <a:ext cx="4682460" cy="600926"/>
            <a:chOff x="3867814" y="3194059"/>
            <a:chExt cx="4682460" cy="600926"/>
          </a:xfrm>
        </p:grpSpPr>
        <p:grpSp>
          <p:nvGrpSpPr>
            <p:cNvPr id="54" name="组合 53"/>
            <p:cNvGrpSpPr/>
            <p:nvPr/>
          </p:nvGrpSpPr>
          <p:grpSpPr>
            <a:xfrm>
              <a:off x="3867814" y="3194059"/>
              <a:ext cx="4682460" cy="600926"/>
              <a:chOff x="4945063" y="2913063"/>
              <a:chExt cx="3748088" cy="481013"/>
            </a:xfrm>
          </p:grpSpPr>
          <p:grpSp>
            <p:nvGrpSpPr>
              <p:cNvPr id="51" name="组合 50"/>
              <p:cNvGrpSpPr/>
              <p:nvPr/>
            </p:nvGrpSpPr>
            <p:grpSpPr>
              <a:xfrm>
                <a:off x="4945063" y="2913063"/>
                <a:ext cx="477838" cy="481013"/>
                <a:chOff x="4945063" y="2913063"/>
                <a:chExt cx="477838" cy="481013"/>
              </a:xfrm>
            </p:grpSpPr>
            <p:sp>
              <p:nvSpPr>
                <p:cNvPr id="27" name="Freeform 21"/>
                <p:cNvSpPr>
                  <a:spLocks noEditPoints="1"/>
                </p:cNvSpPr>
                <p:nvPr/>
              </p:nvSpPr>
              <p:spPr bwMode="auto">
                <a:xfrm>
                  <a:off x="4945063" y="2913063"/>
                  <a:ext cx="477838" cy="481013"/>
                </a:xfrm>
                <a:custGeom>
                  <a:avLst/>
                  <a:gdLst>
                    <a:gd name="T0" fmla="*/ 50 w 730"/>
                    <a:gd name="T1" fmla="*/ 394 h 731"/>
                    <a:gd name="T2" fmla="*/ 56 w 730"/>
                    <a:gd name="T3" fmla="*/ 369 h 731"/>
                    <a:gd name="T4" fmla="*/ 26 w 730"/>
                    <a:gd name="T5" fmla="*/ 453 h 731"/>
                    <a:gd name="T6" fmla="*/ 19 w 730"/>
                    <a:gd name="T7" fmla="*/ 399 h 731"/>
                    <a:gd name="T8" fmla="*/ 68 w 730"/>
                    <a:gd name="T9" fmla="*/ 233 h 731"/>
                    <a:gd name="T10" fmla="*/ 60 w 730"/>
                    <a:gd name="T11" fmla="*/ 187 h 731"/>
                    <a:gd name="T12" fmla="*/ 96 w 730"/>
                    <a:gd name="T13" fmla="*/ 384 h 731"/>
                    <a:gd name="T14" fmla="*/ 92 w 730"/>
                    <a:gd name="T15" fmla="*/ 416 h 731"/>
                    <a:gd name="T16" fmla="*/ 91 w 730"/>
                    <a:gd name="T17" fmla="*/ 201 h 731"/>
                    <a:gd name="T18" fmla="*/ 107 w 730"/>
                    <a:gd name="T19" fmla="*/ 548 h 731"/>
                    <a:gd name="T20" fmla="*/ 108 w 730"/>
                    <a:gd name="T21" fmla="*/ 206 h 731"/>
                    <a:gd name="T22" fmla="*/ 132 w 730"/>
                    <a:gd name="T23" fmla="*/ 134 h 731"/>
                    <a:gd name="T24" fmla="*/ 129 w 730"/>
                    <a:gd name="T25" fmla="*/ 157 h 731"/>
                    <a:gd name="T26" fmla="*/ 142 w 730"/>
                    <a:gd name="T27" fmla="*/ 540 h 731"/>
                    <a:gd name="T28" fmla="*/ 137 w 730"/>
                    <a:gd name="T29" fmla="*/ 200 h 731"/>
                    <a:gd name="T30" fmla="*/ 166 w 730"/>
                    <a:gd name="T31" fmla="*/ 157 h 731"/>
                    <a:gd name="T32" fmla="*/ 181 w 730"/>
                    <a:gd name="T33" fmla="*/ 594 h 731"/>
                    <a:gd name="T34" fmla="*/ 169 w 730"/>
                    <a:gd name="T35" fmla="*/ 577 h 731"/>
                    <a:gd name="T36" fmla="*/ 199 w 730"/>
                    <a:gd name="T37" fmla="*/ 655 h 731"/>
                    <a:gd name="T38" fmla="*/ 170 w 730"/>
                    <a:gd name="T39" fmla="*/ 651 h 731"/>
                    <a:gd name="T40" fmla="*/ 225 w 730"/>
                    <a:gd name="T41" fmla="*/ 82 h 731"/>
                    <a:gd name="T42" fmla="*/ 188 w 730"/>
                    <a:gd name="T43" fmla="*/ 601 h 731"/>
                    <a:gd name="T44" fmla="*/ 205 w 730"/>
                    <a:gd name="T45" fmla="*/ 141 h 731"/>
                    <a:gd name="T46" fmla="*/ 258 w 730"/>
                    <a:gd name="T47" fmla="*/ 666 h 731"/>
                    <a:gd name="T48" fmla="*/ 277 w 730"/>
                    <a:gd name="T49" fmla="*/ 71 h 731"/>
                    <a:gd name="T50" fmla="*/ 288 w 730"/>
                    <a:gd name="T51" fmla="*/ 39 h 731"/>
                    <a:gd name="T52" fmla="*/ 291 w 730"/>
                    <a:gd name="T53" fmla="*/ 634 h 731"/>
                    <a:gd name="T54" fmla="*/ 338 w 730"/>
                    <a:gd name="T55" fmla="*/ 87 h 731"/>
                    <a:gd name="T56" fmla="*/ 351 w 730"/>
                    <a:gd name="T57" fmla="*/ 55 h 731"/>
                    <a:gd name="T58" fmla="*/ 352 w 730"/>
                    <a:gd name="T59" fmla="*/ 32 h 731"/>
                    <a:gd name="T60" fmla="*/ 366 w 730"/>
                    <a:gd name="T61" fmla="*/ 698 h 731"/>
                    <a:gd name="T62" fmla="*/ 386 w 730"/>
                    <a:gd name="T63" fmla="*/ 697 h 731"/>
                    <a:gd name="T64" fmla="*/ 391 w 730"/>
                    <a:gd name="T65" fmla="*/ 661 h 731"/>
                    <a:gd name="T66" fmla="*/ 443 w 730"/>
                    <a:gd name="T67" fmla="*/ 657 h 731"/>
                    <a:gd name="T68" fmla="*/ 419 w 730"/>
                    <a:gd name="T69" fmla="*/ 658 h 731"/>
                    <a:gd name="T70" fmla="*/ 431 w 730"/>
                    <a:gd name="T71" fmla="*/ 104 h 731"/>
                    <a:gd name="T72" fmla="*/ 310 w 730"/>
                    <a:gd name="T73" fmla="*/ 28 h 731"/>
                    <a:gd name="T74" fmla="*/ 466 w 730"/>
                    <a:gd name="T75" fmla="*/ 696 h 731"/>
                    <a:gd name="T76" fmla="*/ 505 w 730"/>
                    <a:gd name="T77" fmla="*/ 78 h 731"/>
                    <a:gd name="T78" fmla="*/ 519 w 730"/>
                    <a:gd name="T79" fmla="*/ 92 h 731"/>
                    <a:gd name="T80" fmla="*/ 457 w 730"/>
                    <a:gd name="T81" fmla="*/ 650 h 731"/>
                    <a:gd name="T82" fmla="*/ 540 w 730"/>
                    <a:gd name="T83" fmla="*/ 96 h 731"/>
                    <a:gd name="T84" fmla="*/ 513 w 730"/>
                    <a:gd name="T85" fmla="*/ 134 h 731"/>
                    <a:gd name="T86" fmla="*/ 567 w 730"/>
                    <a:gd name="T87" fmla="*/ 568 h 731"/>
                    <a:gd name="T88" fmla="*/ 545 w 730"/>
                    <a:gd name="T89" fmla="*/ 160 h 731"/>
                    <a:gd name="T90" fmla="*/ 579 w 730"/>
                    <a:gd name="T91" fmla="*/ 577 h 731"/>
                    <a:gd name="T92" fmla="*/ 582 w 730"/>
                    <a:gd name="T93" fmla="*/ 176 h 731"/>
                    <a:gd name="T94" fmla="*/ 597 w 730"/>
                    <a:gd name="T95" fmla="*/ 152 h 731"/>
                    <a:gd name="T96" fmla="*/ 607 w 730"/>
                    <a:gd name="T97" fmla="*/ 510 h 731"/>
                    <a:gd name="T98" fmla="*/ 615 w 730"/>
                    <a:gd name="T99" fmla="*/ 229 h 731"/>
                    <a:gd name="T100" fmla="*/ 637 w 730"/>
                    <a:gd name="T101" fmla="*/ 173 h 731"/>
                    <a:gd name="T102" fmla="*/ 655 w 730"/>
                    <a:gd name="T103" fmla="*/ 532 h 731"/>
                    <a:gd name="T104" fmla="*/ 639 w 730"/>
                    <a:gd name="T105" fmla="*/ 444 h 731"/>
                    <a:gd name="T106" fmla="*/ 654 w 730"/>
                    <a:gd name="T107" fmla="*/ 503 h 731"/>
                    <a:gd name="T108" fmla="*/ 643 w 730"/>
                    <a:gd name="T109" fmla="*/ 356 h 731"/>
                    <a:gd name="T110" fmla="*/ 670 w 730"/>
                    <a:gd name="T111" fmla="*/ 528 h 731"/>
                    <a:gd name="T112" fmla="*/ 647 w 730"/>
                    <a:gd name="T113" fmla="*/ 526 h 731"/>
                    <a:gd name="T114" fmla="*/ 644 w 730"/>
                    <a:gd name="T115" fmla="*/ 267 h 731"/>
                    <a:gd name="T116" fmla="*/ 628 w 730"/>
                    <a:gd name="T117" fmla="*/ 510 h 731"/>
                    <a:gd name="T118" fmla="*/ 693 w 730"/>
                    <a:gd name="T119" fmla="*/ 309 h 731"/>
                    <a:gd name="T120" fmla="*/ 691 w 730"/>
                    <a:gd name="T121" fmla="*/ 259 h 731"/>
                    <a:gd name="T122" fmla="*/ 707 w 730"/>
                    <a:gd name="T123" fmla="*/ 275 h 731"/>
                    <a:gd name="T124" fmla="*/ 712 w 730"/>
                    <a:gd name="T125" fmla="*/ 345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0" h="731">
                      <a:moveTo>
                        <a:pt x="39" y="409"/>
                      </a:moveTo>
                      <a:cubicBezTo>
                        <a:pt x="43" y="404"/>
                        <a:pt x="37" y="404"/>
                        <a:pt x="36" y="401"/>
                      </a:cubicBezTo>
                      <a:cubicBezTo>
                        <a:pt x="35" y="397"/>
                        <a:pt x="41" y="396"/>
                        <a:pt x="39" y="391"/>
                      </a:cubicBezTo>
                      <a:cubicBezTo>
                        <a:pt x="32" y="392"/>
                        <a:pt x="28" y="396"/>
                        <a:pt x="29" y="406"/>
                      </a:cubicBezTo>
                      <a:cubicBezTo>
                        <a:pt x="30" y="409"/>
                        <a:pt x="36" y="412"/>
                        <a:pt x="39" y="409"/>
                      </a:cubicBezTo>
                      <a:close/>
                      <a:moveTo>
                        <a:pt x="40" y="328"/>
                      </a:moveTo>
                      <a:cubicBezTo>
                        <a:pt x="41" y="323"/>
                        <a:pt x="35" y="321"/>
                        <a:pt x="36" y="316"/>
                      </a:cubicBezTo>
                      <a:cubicBezTo>
                        <a:pt x="36" y="312"/>
                        <a:pt x="41" y="313"/>
                        <a:pt x="42" y="309"/>
                      </a:cubicBezTo>
                      <a:cubicBezTo>
                        <a:pt x="40" y="304"/>
                        <a:pt x="32" y="308"/>
                        <a:pt x="30" y="312"/>
                      </a:cubicBezTo>
                      <a:cubicBezTo>
                        <a:pt x="27" y="319"/>
                        <a:pt x="33" y="329"/>
                        <a:pt x="40" y="328"/>
                      </a:cubicBezTo>
                      <a:close/>
                      <a:moveTo>
                        <a:pt x="42" y="500"/>
                      </a:moveTo>
                      <a:cubicBezTo>
                        <a:pt x="48" y="495"/>
                        <a:pt x="41" y="485"/>
                        <a:pt x="35" y="483"/>
                      </a:cubicBezTo>
                      <a:cubicBezTo>
                        <a:pt x="33" y="486"/>
                        <a:pt x="35" y="488"/>
                        <a:pt x="36" y="491"/>
                      </a:cubicBezTo>
                      <a:cubicBezTo>
                        <a:pt x="38" y="495"/>
                        <a:pt x="39" y="500"/>
                        <a:pt x="42" y="500"/>
                      </a:cubicBezTo>
                      <a:close/>
                      <a:moveTo>
                        <a:pt x="45" y="229"/>
                      </a:moveTo>
                      <a:cubicBezTo>
                        <a:pt x="46" y="226"/>
                        <a:pt x="47" y="223"/>
                        <a:pt x="48" y="221"/>
                      </a:cubicBezTo>
                      <a:cubicBezTo>
                        <a:pt x="46" y="211"/>
                        <a:pt x="36" y="224"/>
                        <a:pt x="40" y="230"/>
                      </a:cubicBezTo>
                      <a:cubicBezTo>
                        <a:pt x="42" y="230"/>
                        <a:pt x="43" y="229"/>
                        <a:pt x="45" y="229"/>
                      </a:cubicBezTo>
                      <a:close/>
                      <a:moveTo>
                        <a:pt x="47" y="331"/>
                      </a:moveTo>
                      <a:cubicBezTo>
                        <a:pt x="49" y="329"/>
                        <a:pt x="49" y="327"/>
                        <a:pt x="49" y="324"/>
                      </a:cubicBezTo>
                      <a:cubicBezTo>
                        <a:pt x="44" y="315"/>
                        <a:pt x="37" y="331"/>
                        <a:pt x="47" y="331"/>
                      </a:cubicBezTo>
                      <a:close/>
                      <a:moveTo>
                        <a:pt x="50" y="489"/>
                      </a:moveTo>
                      <a:cubicBezTo>
                        <a:pt x="48" y="488"/>
                        <a:pt x="47" y="488"/>
                        <a:pt x="45" y="489"/>
                      </a:cubicBezTo>
                      <a:cubicBezTo>
                        <a:pt x="43" y="490"/>
                        <a:pt x="46" y="492"/>
                        <a:pt x="46" y="493"/>
                      </a:cubicBezTo>
                      <a:cubicBezTo>
                        <a:pt x="48" y="492"/>
                        <a:pt x="50" y="491"/>
                        <a:pt x="50" y="489"/>
                      </a:cubicBezTo>
                      <a:close/>
                      <a:moveTo>
                        <a:pt x="37" y="460"/>
                      </a:moveTo>
                      <a:cubicBezTo>
                        <a:pt x="33" y="467"/>
                        <a:pt x="47" y="482"/>
                        <a:pt x="53" y="473"/>
                      </a:cubicBezTo>
                      <a:cubicBezTo>
                        <a:pt x="46" y="473"/>
                        <a:pt x="39" y="470"/>
                        <a:pt x="39" y="461"/>
                      </a:cubicBezTo>
                      <a:cubicBezTo>
                        <a:pt x="38" y="461"/>
                        <a:pt x="38" y="460"/>
                        <a:pt x="37" y="460"/>
                      </a:cubicBezTo>
                      <a:close/>
                      <a:moveTo>
                        <a:pt x="50" y="394"/>
                      </a:moveTo>
                      <a:cubicBezTo>
                        <a:pt x="49" y="391"/>
                        <a:pt x="49" y="388"/>
                        <a:pt x="48" y="386"/>
                      </a:cubicBezTo>
                      <a:cubicBezTo>
                        <a:pt x="45" y="387"/>
                        <a:pt x="43" y="388"/>
                        <a:pt x="42" y="390"/>
                      </a:cubicBezTo>
                      <a:cubicBezTo>
                        <a:pt x="42" y="393"/>
                        <a:pt x="41" y="397"/>
                        <a:pt x="43" y="399"/>
                      </a:cubicBezTo>
                      <a:cubicBezTo>
                        <a:pt x="46" y="398"/>
                        <a:pt x="48" y="396"/>
                        <a:pt x="50" y="394"/>
                      </a:cubicBezTo>
                      <a:close/>
                      <a:moveTo>
                        <a:pt x="53" y="241"/>
                      </a:moveTo>
                      <a:cubicBezTo>
                        <a:pt x="46" y="239"/>
                        <a:pt x="38" y="248"/>
                        <a:pt x="41" y="254"/>
                      </a:cubicBezTo>
                      <a:cubicBezTo>
                        <a:pt x="44" y="252"/>
                        <a:pt x="44" y="248"/>
                        <a:pt x="47" y="246"/>
                      </a:cubicBezTo>
                      <a:cubicBezTo>
                        <a:pt x="49" y="244"/>
                        <a:pt x="52" y="244"/>
                        <a:pt x="53" y="241"/>
                      </a:cubicBezTo>
                      <a:close/>
                      <a:moveTo>
                        <a:pt x="53" y="227"/>
                      </a:moveTo>
                      <a:cubicBezTo>
                        <a:pt x="53" y="224"/>
                        <a:pt x="47" y="223"/>
                        <a:pt x="48" y="227"/>
                      </a:cubicBezTo>
                      <a:cubicBezTo>
                        <a:pt x="49" y="228"/>
                        <a:pt x="52" y="228"/>
                        <a:pt x="53" y="227"/>
                      </a:cubicBezTo>
                      <a:close/>
                      <a:moveTo>
                        <a:pt x="55" y="353"/>
                      </a:moveTo>
                      <a:cubicBezTo>
                        <a:pt x="55" y="349"/>
                        <a:pt x="52" y="349"/>
                        <a:pt x="51" y="347"/>
                      </a:cubicBezTo>
                      <a:cubicBezTo>
                        <a:pt x="40" y="344"/>
                        <a:pt x="38" y="353"/>
                        <a:pt x="32" y="357"/>
                      </a:cubicBezTo>
                      <a:cubicBezTo>
                        <a:pt x="35" y="360"/>
                        <a:pt x="40" y="368"/>
                        <a:pt x="48" y="367"/>
                      </a:cubicBezTo>
                      <a:cubicBezTo>
                        <a:pt x="54" y="366"/>
                        <a:pt x="57" y="357"/>
                        <a:pt x="49" y="355"/>
                      </a:cubicBezTo>
                      <a:cubicBezTo>
                        <a:pt x="47" y="355"/>
                        <a:pt x="47" y="359"/>
                        <a:pt x="45" y="358"/>
                      </a:cubicBezTo>
                      <a:cubicBezTo>
                        <a:pt x="45" y="353"/>
                        <a:pt x="50" y="352"/>
                        <a:pt x="55" y="353"/>
                      </a:cubicBezTo>
                      <a:close/>
                      <a:moveTo>
                        <a:pt x="48" y="343"/>
                      </a:moveTo>
                      <a:cubicBezTo>
                        <a:pt x="52" y="344"/>
                        <a:pt x="53" y="347"/>
                        <a:pt x="57" y="347"/>
                      </a:cubicBezTo>
                      <a:cubicBezTo>
                        <a:pt x="56" y="339"/>
                        <a:pt x="53" y="335"/>
                        <a:pt x="47" y="333"/>
                      </a:cubicBezTo>
                      <a:cubicBezTo>
                        <a:pt x="40" y="331"/>
                        <a:pt x="33" y="332"/>
                        <a:pt x="31" y="327"/>
                      </a:cubicBezTo>
                      <a:lnTo>
                        <a:pt x="30" y="327"/>
                      </a:lnTo>
                      <a:cubicBezTo>
                        <a:pt x="26" y="331"/>
                        <a:pt x="30" y="338"/>
                        <a:pt x="33" y="341"/>
                      </a:cubicBezTo>
                      <a:cubicBezTo>
                        <a:pt x="31" y="353"/>
                        <a:pt x="42" y="347"/>
                        <a:pt x="44" y="342"/>
                      </a:cubicBezTo>
                      <a:cubicBezTo>
                        <a:pt x="44" y="340"/>
                        <a:pt x="41" y="341"/>
                        <a:pt x="40" y="339"/>
                      </a:cubicBezTo>
                      <a:cubicBezTo>
                        <a:pt x="43" y="336"/>
                        <a:pt x="47" y="341"/>
                        <a:pt x="48" y="343"/>
                      </a:cubicBezTo>
                      <a:close/>
                      <a:moveTo>
                        <a:pt x="56" y="369"/>
                      </a:moveTo>
                      <a:cubicBezTo>
                        <a:pt x="56" y="367"/>
                        <a:pt x="56" y="367"/>
                        <a:pt x="55" y="366"/>
                      </a:cubicBezTo>
                      <a:cubicBezTo>
                        <a:pt x="51" y="368"/>
                        <a:pt x="45" y="369"/>
                        <a:pt x="47" y="375"/>
                      </a:cubicBezTo>
                      <a:cubicBezTo>
                        <a:pt x="46" y="380"/>
                        <a:pt x="36" y="381"/>
                        <a:pt x="38" y="374"/>
                      </a:cubicBezTo>
                      <a:cubicBezTo>
                        <a:pt x="40" y="375"/>
                        <a:pt x="39" y="378"/>
                        <a:pt x="41" y="378"/>
                      </a:cubicBezTo>
                      <a:cubicBezTo>
                        <a:pt x="49" y="375"/>
                        <a:pt x="43" y="367"/>
                        <a:pt x="38" y="367"/>
                      </a:cubicBezTo>
                      <a:cubicBezTo>
                        <a:pt x="37" y="367"/>
                        <a:pt x="32" y="369"/>
                        <a:pt x="31" y="372"/>
                      </a:cubicBezTo>
                      <a:cubicBezTo>
                        <a:pt x="31" y="374"/>
                        <a:pt x="31" y="376"/>
                        <a:pt x="31" y="379"/>
                      </a:cubicBezTo>
                      <a:cubicBezTo>
                        <a:pt x="30" y="381"/>
                        <a:pt x="29" y="383"/>
                        <a:pt x="29" y="384"/>
                      </a:cubicBezTo>
                      <a:cubicBezTo>
                        <a:pt x="28" y="387"/>
                        <a:pt x="29" y="390"/>
                        <a:pt x="32" y="391"/>
                      </a:cubicBezTo>
                      <a:cubicBezTo>
                        <a:pt x="41" y="386"/>
                        <a:pt x="56" y="382"/>
                        <a:pt x="56" y="369"/>
                      </a:cubicBezTo>
                      <a:close/>
                      <a:moveTo>
                        <a:pt x="48" y="268"/>
                      </a:moveTo>
                      <a:cubicBezTo>
                        <a:pt x="51" y="268"/>
                        <a:pt x="54" y="270"/>
                        <a:pt x="57" y="270"/>
                      </a:cubicBezTo>
                      <a:cubicBezTo>
                        <a:pt x="55" y="266"/>
                        <a:pt x="48" y="265"/>
                        <a:pt x="44" y="266"/>
                      </a:cubicBezTo>
                      <a:cubicBezTo>
                        <a:pt x="29" y="269"/>
                        <a:pt x="26" y="291"/>
                        <a:pt x="24" y="309"/>
                      </a:cubicBezTo>
                      <a:cubicBezTo>
                        <a:pt x="23" y="314"/>
                        <a:pt x="22" y="320"/>
                        <a:pt x="22" y="326"/>
                      </a:cubicBezTo>
                      <a:cubicBezTo>
                        <a:pt x="18" y="356"/>
                        <a:pt x="20" y="393"/>
                        <a:pt x="24" y="419"/>
                      </a:cubicBezTo>
                      <a:cubicBezTo>
                        <a:pt x="26" y="429"/>
                        <a:pt x="31" y="438"/>
                        <a:pt x="36" y="443"/>
                      </a:cubicBezTo>
                      <a:cubicBezTo>
                        <a:pt x="40" y="446"/>
                        <a:pt x="50" y="453"/>
                        <a:pt x="56" y="447"/>
                      </a:cubicBezTo>
                      <a:cubicBezTo>
                        <a:pt x="27" y="446"/>
                        <a:pt x="28" y="417"/>
                        <a:pt x="25" y="390"/>
                      </a:cubicBezTo>
                      <a:cubicBezTo>
                        <a:pt x="22" y="354"/>
                        <a:pt x="25" y="323"/>
                        <a:pt x="30" y="294"/>
                      </a:cubicBezTo>
                      <a:cubicBezTo>
                        <a:pt x="33" y="281"/>
                        <a:pt x="35" y="269"/>
                        <a:pt x="48" y="268"/>
                      </a:cubicBezTo>
                      <a:close/>
                      <a:moveTo>
                        <a:pt x="62" y="429"/>
                      </a:moveTo>
                      <a:cubicBezTo>
                        <a:pt x="62" y="425"/>
                        <a:pt x="60" y="420"/>
                        <a:pt x="55" y="420"/>
                      </a:cubicBezTo>
                      <a:cubicBezTo>
                        <a:pt x="54" y="423"/>
                        <a:pt x="58" y="423"/>
                        <a:pt x="59" y="426"/>
                      </a:cubicBezTo>
                      <a:cubicBezTo>
                        <a:pt x="59" y="427"/>
                        <a:pt x="60" y="429"/>
                        <a:pt x="62" y="429"/>
                      </a:cubicBezTo>
                      <a:close/>
                      <a:moveTo>
                        <a:pt x="63" y="286"/>
                      </a:moveTo>
                      <a:cubicBezTo>
                        <a:pt x="63" y="286"/>
                        <a:pt x="62" y="286"/>
                        <a:pt x="61" y="286"/>
                      </a:cubicBezTo>
                      <a:cubicBezTo>
                        <a:pt x="59" y="289"/>
                        <a:pt x="54" y="291"/>
                        <a:pt x="54" y="295"/>
                      </a:cubicBezTo>
                      <a:cubicBezTo>
                        <a:pt x="58" y="294"/>
                        <a:pt x="62" y="291"/>
                        <a:pt x="63" y="286"/>
                      </a:cubicBezTo>
                      <a:close/>
                      <a:moveTo>
                        <a:pt x="60" y="503"/>
                      </a:moveTo>
                      <a:cubicBezTo>
                        <a:pt x="61" y="502"/>
                        <a:pt x="62" y="502"/>
                        <a:pt x="62" y="500"/>
                      </a:cubicBezTo>
                      <a:cubicBezTo>
                        <a:pt x="54" y="496"/>
                        <a:pt x="52" y="516"/>
                        <a:pt x="60" y="517"/>
                      </a:cubicBezTo>
                      <a:cubicBezTo>
                        <a:pt x="61" y="513"/>
                        <a:pt x="57" y="509"/>
                        <a:pt x="60" y="503"/>
                      </a:cubicBezTo>
                      <a:close/>
                      <a:moveTo>
                        <a:pt x="61" y="205"/>
                      </a:moveTo>
                      <a:cubicBezTo>
                        <a:pt x="62" y="203"/>
                        <a:pt x="65" y="201"/>
                        <a:pt x="64" y="198"/>
                      </a:cubicBezTo>
                      <a:cubicBezTo>
                        <a:pt x="56" y="197"/>
                        <a:pt x="56" y="219"/>
                        <a:pt x="64" y="218"/>
                      </a:cubicBezTo>
                      <a:cubicBezTo>
                        <a:pt x="64" y="214"/>
                        <a:pt x="60" y="210"/>
                        <a:pt x="61" y="205"/>
                      </a:cubicBezTo>
                      <a:close/>
                      <a:moveTo>
                        <a:pt x="45" y="486"/>
                      </a:moveTo>
                      <a:cubicBezTo>
                        <a:pt x="54" y="487"/>
                        <a:pt x="65" y="481"/>
                        <a:pt x="64" y="470"/>
                      </a:cubicBezTo>
                      <a:cubicBezTo>
                        <a:pt x="64" y="467"/>
                        <a:pt x="64" y="463"/>
                        <a:pt x="60" y="461"/>
                      </a:cubicBezTo>
                      <a:cubicBezTo>
                        <a:pt x="56" y="459"/>
                        <a:pt x="49" y="463"/>
                        <a:pt x="50" y="468"/>
                      </a:cubicBezTo>
                      <a:cubicBezTo>
                        <a:pt x="50" y="470"/>
                        <a:pt x="54" y="469"/>
                        <a:pt x="56" y="472"/>
                      </a:cubicBezTo>
                      <a:cubicBezTo>
                        <a:pt x="48" y="486"/>
                        <a:pt x="32" y="471"/>
                        <a:pt x="34" y="459"/>
                      </a:cubicBezTo>
                      <a:cubicBezTo>
                        <a:pt x="32" y="456"/>
                        <a:pt x="30" y="454"/>
                        <a:pt x="26" y="453"/>
                      </a:cubicBezTo>
                      <a:cubicBezTo>
                        <a:pt x="25" y="456"/>
                        <a:pt x="24" y="462"/>
                        <a:pt x="25" y="465"/>
                      </a:cubicBezTo>
                      <a:cubicBezTo>
                        <a:pt x="27" y="475"/>
                        <a:pt x="36" y="485"/>
                        <a:pt x="45" y="486"/>
                      </a:cubicBezTo>
                      <a:close/>
                      <a:moveTo>
                        <a:pt x="72" y="333"/>
                      </a:moveTo>
                      <a:cubicBezTo>
                        <a:pt x="72" y="324"/>
                        <a:pt x="63" y="321"/>
                        <a:pt x="65" y="311"/>
                      </a:cubicBezTo>
                      <a:cubicBezTo>
                        <a:pt x="60" y="310"/>
                        <a:pt x="57" y="314"/>
                        <a:pt x="55" y="316"/>
                      </a:cubicBezTo>
                      <a:cubicBezTo>
                        <a:pt x="57" y="323"/>
                        <a:pt x="50" y="324"/>
                        <a:pt x="51" y="330"/>
                      </a:cubicBezTo>
                      <a:cubicBezTo>
                        <a:pt x="51" y="335"/>
                        <a:pt x="59" y="338"/>
                        <a:pt x="61" y="333"/>
                      </a:cubicBezTo>
                      <a:cubicBezTo>
                        <a:pt x="62" y="329"/>
                        <a:pt x="59" y="328"/>
                        <a:pt x="60" y="326"/>
                      </a:cubicBezTo>
                      <a:cubicBezTo>
                        <a:pt x="67" y="328"/>
                        <a:pt x="62" y="338"/>
                        <a:pt x="57" y="339"/>
                      </a:cubicBezTo>
                      <a:cubicBezTo>
                        <a:pt x="57" y="340"/>
                        <a:pt x="58" y="342"/>
                        <a:pt x="59" y="343"/>
                      </a:cubicBezTo>
                      <a:cubicBezTo>
                        <a:pt x="63" y="338"/>
                        <a:pt x="67" y="335"/>
                        <a:pt x="72" y="333"/>
                      </a:cubicBezTo>
                      <a:close/>
                      <a:moveTo>
                        <a:pt x="59" y="252"/>
                      </a:moveTo>
                      <a:cubicBezTo>
                        <a:pt x="67" y="253"/>
                        <a:pt x="70" y="241"/>
                        <a:pt x="66" y="236"/>
                      </a:cubicBezTo>
                      <a:cubicBezTo>
                        <a:pt x="58" y="224"/>
                        <a:pt x="34" y="231"/>
                        <a:pt x="31" y="242"/>
                      </a:cubicBezTo>
                      <a:cubicBezTo>
                        <a:pt x="31" y="247"/>
                        <a:pt x="25" y="253"/>
                        <a:pt x="28" y="260"/>
                      </a:cubicBezTo>
                      <a:cubicBezTo>
                        <a:pt x="31" y="260"/>
                        <a:pt x="34" y="257"/>
                        <a:pt x="37" y="256"/>
                      </a:cubicBezTo>
                      <a:cubicBezTo>
                        <a:pt x="37" y="246"/>
                        <a:pt x="47" y="234"/>
                        <a:pt x="57" y="240"/>
                      </a:cubicBezTo>
                      <a:cubicBezTo>
                        <a:pt x="53" y="243"/>
                        <a:pt x="52" y="252"/>
                        <a:pt x="59" y="252"/>
                      </a:cubicBezTo>
                      <a:close/>
                      <a:moveTo>
                        <a:pt x="67" y="485"/>
                      </a:moveTo>
                      <a:cubicBezTo>
                        <a:pt x="68" y="483"/>
                        <a:pt x="68" y="478"/>
                        <a:pt x="65" y="478"/>
                      </a:cubicBezTo>
                      <a:cubicBezTo>
                        <a:pt x="63" y="479"/>
                        <a:pt x="61" y="482"/>
                        <a:pt x="61" y="484"/>
                      </a:cubicBezTo>
                      <a:cubicBezTo>
                        <a:pt x="63" y="485"/>
                        <a:pt x="66" y="485"/>
                        <a:pt x="67" y="485"/>
                      </a:cubicBezTo>
                      <a:close/>
                      <a:moveTo>
                        <a:pt x="63" y="269"/>
                      </a:moveTo>
                      <a:cubicBezTo>
                        <a:pt x="66" y="269"/>
                        <a:pt x="68" y="266"/>
                        <a:pt x="69" y="264"/>
                      </a:cubicBezTo>
                      <a:cubicBezTo>
                        <a:pt x="65" y="258"/>
                        <a:pt x="57" y="253"/>
                        <a:pt x="45" y="255"/>
                      </a:cubicBezTo>
                      <a:cubicBezTo>
                        <a:pt x="39" y="256"/>
                        <a:pt x="31" y="261"/>
                        <a:pt x="26" y="266"/>
                      </a:cubicBezTo>
                      <a:cubicBezTo>
                        <a:pt x="21" y="272"/>
                        <a:pt x="17" y="285"/>
                        <a:pt x="15" y="295"/>
                      </a:cubicBezTo>
                      <a:cubicBezTo>
                        <a:pt x="10" y="326"/>
                        <a:pt x="8" y="367"/>
                        <a:pt x="11" y="400"/>
                      </a:cubicBezTo>
                      <a:cubicBezTo>
                        <a:pt x="13" y="418"/>
                        <a:pt x="16" y="437"/>
                        <a:pt x="24" y="447"/>
                      </a:cubicBezTo>
                      <a:cubicBezTo>
                        <a:pt x="31" y="458"/>
                        <a:pt x="57" y="468"/>
                        <a:pt x="66" y="451"/>
                      </a:cubicBezTo>
                      <a:cubicBezTo>
                        <a:pt x="62" y="443"/>
                        <a:pt x="57" y="451"/>
                        <a:pt x="51" y="452"/>
                      </a:cubicBezTo>
                      <a:cubicBezTo>
                        <a:pt x="45" y="452"/>
                        <a:pt x="42" y="449"/>
                        <a:pt x="37" y="447"/>
                      </a:cubicBezTo>
                      <a:cubicBezTo>
                        <a:pt x="27" y="439"/>
                        <a:pt x="24" y="427"/>
                        <a:pt x="22" y="412"/>
                      </a:cubicBezTo>
                      <a:cubicBezTo>
                        <a:pt x="21" y="407"/>
                        <a:pt x="20" y="403"/>
                        <a:pt x="19" y="399"/>
                      </a:cubicBezTo>
                      <a:cubicBezTo>
                        <a:pt x="19" y="390"/>
                        <a:pt x="19" y="380"/>
                        <a:pt x="19" y="370"/>
                      </a:cubicBezTo>
                      <a:cubicBezTo>
                        <a:pt x="19" y="353"/>
                        <a:pt x="19" y="336"/>
                        <a:pt x="21" y="321"/>
                      </a:cubicBezTo>
                      <a:cubicBezTo>
                        <a:pt x="22" y="311"/>
                        <a:pt x="23" y="303"/>
                        <a:pt x="25" y="294"/>
                      </a:cubicBezTo>
                      <a:cubicBezTo>
                        <a:pt x="28" y="278"/>
                        <a:pt x="32" y="261"/>
                        <a:pt x="52" y="264"/>
                      </a:cubicBezTo>
                      <a:cubicBezTo>
                        <a:pt x="56" y="265"/>
                        <a:pt x="59" y="269"/>
                        <a:pt x="63" y="269"/>
                      </a:cubicBezTo>
                      <a:close/>
                      <a:moveTo>
                        <a:pt x="64" y="405"/>
                      </a:moveTo>
                      <a:cubicBezTo>
                        <a:pt x="65" y="396"/>
                        <a:pt x="71" y="393"/>
                        <a:pt x="71" y="384"/>
                      </a:cubicBezTo>
                      <a:cubicBezTo>
                        <a:pt x="66" y="381"/>
                        <a:pt x="62" y="377"/>
                        <a:pt x="57" y="373"/>
                      </a:cubicBezTo>
                      <a:cubicBezTo>
                        <a:pt x="57" y="374"/>
                        <a:pt x="56" y="375"/>
                        <a:pt x="56" y="377"/>
                      </a:cubicBezTo>
                      <a:cubicBezTo>
                        <a:pt x="60" y="379"/>
                        <a:pt x="65" y="387"/>
                        <a:pt x="59" y="389"/>
                      </a:cubicBezTo>
                      <a:cubicBezTo>
                        <a:pt x="62" y="381"/>
                        <a:pt x="53" y="380"/>
                        <a:pt x="50" y="385"/>
                      </a:cubicBezTo>
                      <a:cubicBezTo>
                        <a:pt x="49" y="389"/>
                        <a:pt x="53" y="392"/>
                        <a:pt x="54" y="396"/>
                      </a:cubicBezTo>
                      <a:cubicBezTo>
                        <a:pt x="56" y="401"/>
                        <a:pt x="58" y="406"/>
                        <a:pt x="64" y="405"/>
                      </a:cubicBezTo>
                      <a:close/>
                      <a:moveTo>
                        <a:pt x="65" y="353"/>
                      </a:moveTo>
                      <a:cubicBezTo>
                        <a:pt x="68" y="354"/>
                        <a:pt x="69" y="357"/>
                        <a:pt x="68" y="359"/>
                      </a:cubicBezTo>
                      <a:cubicBezTo>
                        <a:pt x="68" y="364"/>
                        <a:pt x="61" y="363"/>
                        <a:pt x="58" y="363"/>
                      </a:cubicBezTo>
                      <a:cubicBezTo>
                        <a:pt x="61" y="373"/>
                        <a:pt x="76" y="365"/>
                        <a:pt x="79" y="358"/>
                      </a:cubicBezTo>
                      <a:cubicBezTo>
                        <a:pt x="76" y="353"/>
                        <a:pt x="67" y="345"/>
                        <a:pt x="60" y="350"/>
                      </a:cubicBezTo>
                      <a:cubicBezTo>
                        <a:pt x="54" y="355"/>
                        <a:pt x="60" y="365"/>
                        <a:pt x="66" y="358"/>
                      </a:cubicBezTo>
                      <a:cubicBezTo>
                        <a:pt x="66" y="356"/>
                        <a:pt x="64" y="355"/>
                        <a:pt x="65" y="353"/>
                      </a:cubicBezTo>
                      <a:close/>
                      <a:moveTo>
                        <a:pt x="71" y="487"/>
                      </a:moveTo>
                      <a:cubicBezTo>
                        <a:pt x="73" y="483"/>
                        <a:pt x="71" y="474"/>
                        <a:pt x="66" y="474"/>
                      </a:cubicBezTo>
                      <a:cubicBezTo>
                        <a:pt x="66" y="476"/>
                        <a:pt x="68" y="477"/>
                        <a:pt x="69" y="479"/>
                      </a:cubicBezTo>
                      <a:cubicBezTo>
                        <a:pt x="70" y="481"/>
                        <a:pt x="69" y="485"/>
                        <a:pt x="71" y="487"/>
                      </a:cubicBezTo>
                      <a:close/>
                      <a:moveTo>
                        <a:pt x="73" y="432"/>
                      </a:moveTo>
                      <a:cubicBezTo>
                        <a:pt x="74" y="420"/>
                        <a:pt x="67" y="410"/>
                        <a:pt x="56" y="409"/>
                      </a:cubicBezTo>
                      <a:cubicBezTo>
                        <a:pt x="50" y="408"/>
                        <a:pt x="44" y="410"/>
                        <a:pt x="41" y="414"/>
                      </a:cubicBezTo>
                      <a:cubicBezTo>
                        <a:pt x="39" y="418"/>
                        <a:pt x="40" y="426"/>
                        <a:pt x="45" y="426"/>
                      </a:cubicBezTo>
                      <a:cubicBezTo>
                        <a:pt x="51" y="427"/>
                        <a:pt x="51" y="422"/>
                        <a:pt x="53" y="418"/>
                      </a:cubicBezTo>
                      <a:cubicBezTo>
                        <a:pt x="60" y="419"/>
                        <a:pt x="64" y="423"/>
                        <a:pt x="66" y="430"/>
                      </a:cubicBezTo>
                      <a:cubicBezTo>
                        <a:pt x="68" y="431"/>
                        <a:pt x="70" y="432"/>
                        <a:pt x="73" y="432"/>
                      </a:cubicBezTo>
                      <a:close/>
                      <a:moveTo>
                        <a:pt x="71" y="239"/>
                      </a:moveTo>
                      <a:cubicBezTo>
                        <a:pt x="74" y="239"/>
                        <a:pt x="76" y="234"/>
                        <a:pt x="74" y="232"/>
                      </a:cubicBezTo>
                      <a:cubicBezTo>
                        <a:pt x="72" y="232"/>
                        <a:pt x="68" y="231"/>
                        <a:pt x="68" y="233"/>
                      </a:cubicBezTo>
                      <a:cubicBezTo>
                        <a:pt x="67" y="235"/>
                        <a:pt x="69" y="238"/>
                        <a:pt x="71" y="239"/>
                      </a:cubicBezTo>
                      <a:close/>
                      <a:moveTo>
                        <a:pt x="73" y="292"/>
                      </a:moveTo>
                      <a:cubicBezTo>
                        <a:pt x="74" y="289"/>
                        <a:pt x="77" y="284"/>
                        <a:pt x="74" y="281"/>
                      </a:cubicBezTo>
                      <a:cubicBezTo>
                        <a:pt x="63" y="283"/>
                        <a:pt x="65" y="299"/>
                        <a:pt x="52" y="297"/>
                      </a:cubicBezTo>
                      <a:cubicBezTo>
                        <a:pt x="51" y="295"/>
                        <a:pt x="53" y="293"/>
                        <a:pt x="52" y="292"/>
                      </a:cubicBezTo>
                      <a:cubicBezTo>
                        <a:pt x="47" y="287"/>
                        <a:pt x="39" y="290"/>
                        <a:pt x="41" y="298"/>
                      </a:cubicBezTo>
                      <a:cubicBezTo>
                        <a:pt x="42" y="302"/>
                        <a:pt x="48" y="307"/>
                        <a:pt x="55" y="306"/>
                      </a:cubicBezTo>
                      <a:cubicBezTo>
                        <a:pt x="62" y="305"/>
                        <a:pt x="70" y="298"/>
                        <a:pt x="73" y="292"/>
                      </a:cubicBezTo>
                      <a:close/>
                      <a:moveTo>
                        <a:pt x="75" y="500"/>
                      </a:moveTo>
                      <a:cubicBezTo>
                        <a:pt x="76" y="495"/>
                        <a:pt x="72" y="489"/>
                        <a:pt x="68" y="487"/>
                      </a:cubicBezTo>
                      <a:cubicBezTo>
                        <a:pt x="55" y="482"/>
                        <a:pt x="46" y="496"/>
                        <a:pt x="43" y="506"/>
                      </a:cubicBezTo>
                      <a:cubicBezTo>
                        <a:pt x="46" y="510"/>
                        <a:pt x="48" y="515"/>
                        <a:pt x="50" y="521"/>
                      </a:cubicBezTo>
                      <a:cubicBezTo>
                        <a:pt x="52" y="524"/>
                        <a:pt x="53" y="528"/>
                        <a:pt x="56" y="529"/>
                      </a:cubicBezTo>
                      <a:cubicBezTo>
                        <a:pt x="57" y="527"/>
                        <a:pt x="59" y="524"/>
                        <a:pt x="58" y="521"/>
                      </a:cubicBezTo>
                      <a:cubicBezTo>
                        <a:pt x="58" y="518"/>
                        <a:pt x="55" y="516"/>
                        <a:pt x="54" y="514"/>
                      </a:cubicBezTo>
                      <a:cubicBezTo>
                        <a:pt x="51" y="505"/>
                        <a:pt x="55" y="496"/>
                        <a:pt x="64" y="496"/>
                      </a:cubicBezTo>
                      <a:cubicBezTo>
                        <a:pt x="65" y="501"/>
                        <a:pt x="63" y="506"/>
                        <a:pt x="68" y="506"/>
                      </a:cubicBezTo>
                      <a:cubicBezTo>
                        <a:pt x="71" y="507"/>
                        <a:pt x="75" y="503"/>
                        <a:pt x="75" y="500"/>
                      </a:cubicBezTo>
                      <a:close/>
                      <a:moveTo>
                        <a:pt x="71" y="244"/>
                      </a:moveTo>
                      <a:cubicBezTo>
                        <a:pt x="78" y="244"/>
                        <a:pt x="83" y="234"/>
                        <a:pt x="77" y="230"/>
                      </a:cubicBezTo>
                      <a:cubicBezTo>
                        <a:pt x="76" y="231"/>
                        <a:pt x="77" y="234"/>
                        <a:pt x="77" y="237"/>
                      </a:cubicBezTo>
                      <a:cubicBezTo>
                        <a:pt x="75" y="240"/>
                        <a:pt x="71" y="240"/>
                        <a:pt x="71" y="244"/>
                      </a:cubicBezTo>
                      <a:close/>
                      <a:moveTo>
                        <a:pt x="77" y="495"/>
                      </a:moveTo>
                      <a:cubicBezTo>
                        <a:pt x="87" y="485"/>
                        <a:pt x="78" y="463"/>
                        <a:pt x="65" y="465"/>
                      </a:cubicBezTo>
                      <a:cubicBezTo>
                        <a:pt x="66" y="474"/>
                        <a:pt x="74" y="475"/>
                        <a:pt x="74" y="484"/>
                      </a:cubicBezTo>
                      <a:cubicBezTo>
                        <a:pt x="74" y="486"/>
                        <a:pt x="73" y="487"/>
                        <a:pt x="74" y="490"/>
                      </a:cubicBezTo>
                      <a:cubicBezTo>
                        <a:pt x="75" y="491"/>
                        <a:pt x="76" y="494"/>
                        <a:pt x="77" y="495"/>
                      </a:cubicBezTo>
                      <a:close/>
                      <a:moveTo>
                        <a:pt x="78" y="222"/>
                      </a:moveTo>
                      <a:cubicBezTo>
                        <a:pt x="79" y="218"/>
                        <a:pt x="76" y="214"/>
                        <a:pt x="74" y="214"/>
                      </a:cubicBezTo>
                      <a:cubicBezTo>
                        <a:pt x="69" y="213"/>
                        <a:pt x="66" y="218"/>
                        <a:pt x="64" y="222"/>
                      </a:cubicBezTo>
                      <a:cubicBezTo>
                        <a:pt x="55" y="218"/>
                        <a:pt x="53" y="207"/>
                        <a:pt x="58" y="199"/>
                      </a:cubicBezTo>
                      <a:cubicBezTo>
                        <a:pt x="60" y="195"/>
                        <a:pt x="65" y="193"/>
                        <a:pt x="62" y="187"/>
                      </a:cubicBezTo>
                      <a:lnTo>
                        <a:pt x="61" y="187"/>
                      </a:lnTo>
                      <a:cubicBezTo>
                        <a:pt x="61" y="187"/>
                        <a:pt x="61" y="187"/>
                        <a:pt x="60" y="187"/>
                      </a:cubicBezTo>
                      <a:cubicBezTo>
                        <a:pt x="55" y="191"/>
                        <a:pt x="50" y="196"/>
                        <a:pt x="48" y="203"/>
                      </a:cubicBezTo>
                      <a:cubicBezTo>
                        <a:pt x="45" y="216"/>
                        <a:pt x="54" y="230"/>
                        <a:pt x="65" y="230"/>
                      </a:cubicBezTo>
                      <a:cubicBezTo>
                        <a:pt x="71" y="231"/>
                        <a:pt x="77" y="227"/>
                        <a:pt x="78" y="222"/>
                      </a:cubicBezTo>
                      <a:close/>
                      <a:moveTo>
                        <a:pt x="79" y="394"/>
                      </a:moveTo>
                      <a:cubicBezTo>
                        <a:pt x="79" y="391"/>
                        <a:pt x="81" y="387"/>
                        <a:pt x="80" y="384"/>
                      </a:cubicBezTo>
                      <a:cubicBezTo>
                        <a:pt x="75" y="382"/>
                        <a:pt x="71" y="385"/>
                        <a:pt x="73" y="390"/>
                      </a:cubicBezTo>
                      <a:cubicBezTo>
                        <a:pt x="74" y="392"/>
                        <a:pt x="75" y="394"/>
                        <a:pt x="79" y="394"/>
                      </a:cubicBezTo>
                      <a:close/>
                      <a:moveTo>
                        <a:pt x="81" y="332"/>
                      </a:moveTo>
                      <a:cubicBezTo>
                        <a:pt x="82" y="327"/>
                        <a:pt x="80" y="322"/>
                        <a:pt x="77" y="322"/>
                      </a:cubicBezTo>
                      <a:cubicBezTo>
                        <a:pt x="73" y="322"/>
                        <a:pt x="72" y="328"/>
                        <a:pt x="75" y="332"/>
                      </a:cubicBezTo>
                      <a:cubicBezTo>
                        <a:pt x="77" y="332"/>
                        <a:pt x="79" y="333"/>
                        <a:pt x="81" y="332"/>
                      </a:cubicBezTo>
                      <a:close/>
                      <a:moveTo>
                        <a:pt x="81" y="233"/>
                      </a:moveTo>
                      <a:cubicBezTo>
                        <a:pt x="83" y="245"/>
                        <a:pt x="74" y="243"/>
                        <a:pt x="69" y="249"/>
                      </a:cubicBezTo>
                      <a:cubicBezTo>
                        <a:pt x="88" y="254"/>
                        <a:pt x="92" y="230"/>
                        <a:pt x="80" y="223"/>
                      </a:cubicBezTo>
                      <a:cubicBezTo>
                        <a:pt x="77" y="226"/>
                        <a:pt x="81" y="230"/>
                        <a:pt x="81" y="233"/>
                      </a:cubicBezTo>
                      <a:close/>
                      <a:moveTo>
                        <a:pt x="90" y="203"/>
                      </a:moveTo>
                      <a:cubicBezTo>
                        <a:pt x="89" y="200"/>
                        <a:pt x="86" y="199"/>
                        <a:pt x="83" y="199"/>
                      </a:cubicBezTo>
                      <a:cubicBezTo>
                        <a:pt x="77" y="195"/>
                        <a:pt x="78" y="186"/>
                        <a:pt x="78" y="180"/>
                      </a:cubicBezTo>
                      <a:lnTo>
                        <a:pt x="76" y="180"/>
                      </a:lnTo>
                      <a:cubicBezTo>
                        <a:pt x="73" y="191"/>
                        <a:pt x="78" y="205"/>
                        <a:pt x="90" y="203"/>
                      </a:cubicBezTo>
                      <a:close/>
                      <a:moveTo>
                        <a:pt x="94" y="366"/>
                      </a:moveTo>
                      <a:cubicBezTo>
                        <a:pt x="96" y="363"/>
                        <a:pt x="98" y="361"/>
                        <a:pt x="100" y="357"/>
                      </a:cubicBezTo>
                      <a:cubicBezTo>
                        <a:pt x="98" y="355"/>
                        <a:pt x="96" y="350"/>
                        <a:pt x="92" y="350"/>
                      </a:cubicBezTo>
                      <a:cubicBezTo>
                        <a:pt x="90" y="350"/>
                        <a:pt x="86" y="358"/>
                        <a:pt x="85" y="359"/>
                      </a:cubicBezTo>
                      <a:cubicBezTo>
                        <a:pt x="90" y="360"/>
                        <a:pt x="91" y="364"/>
                        <a:pt x="94" y="366"/>
                      </a:cubicBezTo>
                      <a:close/>
                      <a:moveTo>
                        <a:pt x="89" y="348"/>
                      </a:moveTo>
                      <a:cubicBezTo>
                        <a:pt x="94" y="347"/>
                        <a:pt x="98" y="341"/>
                        <a:pt x="96" y="335"/>
                      </a:cubicBezTo>
                      <a:cubicBezTo>
                        <a:pt x="87" y="338"/>
                        <a:pt x="76" y="333"/>
                        <a:pt x="68" y="337"/>
                      </a:cubicBezTo>
                      <a:cubicBezTo>
                        <a:pt x="65" y="339"/>
                        <a:pt x="63" y="342"/>
                        <a:pt x="61" y="346"/>
                      </a:cubicBezTo>
                      <a:cubicBezTo>
                        <a:pt x="66" y="345"/>
                        <a:pt x="69" y="347"/>
                        <a:pt x="73" y="347"/>
                      </a:cubicBezTo>
                      <a:cubicBezTo>
                        <a:pt x="75" y="346"/>
                        <a:pt x="81" y="341"/>
                        <a:pt x="82" y="346"/>
                      </a:cubicBezTo>
                      <a:cubicBezTo>
                        <a:pt x="80" y="346"/>
                        <a:pt x="79" y="346"/>
                        <a:pt x="77" y="347"/>
                      </a:cubicBezTo>
                      <a:cubicBezTo>
                        <a:pt x="72" y="355"/>
                        <a:pt x="90" y="360"/>
                        <a:pt x="89" y="348"/>
                      </a:cubicBezTo>
                      <a:close/>
                      <a:moveTo>
                        <a:pt x="96" y="384"/>
                      </a:moveTo>
                      <a:cubicBezTo>
                        <a:pt x="101" y="376"/>
                        <a:pt x="92" y="372"/>
                        <a:pt x="91" y="366"/>
                      </a:cubicBezTo>
                      <a:cubicBezTo>
                        <a:pt x="89" y="361"/>
                        <a:pt x="75" y="360"/>
                        <a:pt x="77" y="369"/>
                      </a:cubicBezTo>
                      <a:cubicBezTo>
                        <a:pt x="77" y="369"/>
                        <a:pt x="78" y="370"/>
                        <a:pt x="78" y="370"/>
                      </a:cubicBezTo>
                      <a:cubicBezTo>
                        <a:pt x="82" y="371"/>
                        <a:pt x="82" y="369"/>
                        <a:pt x="84" y="369"/>
                      </a:cubicBezTo>
                      <a:cubicBezTo>
                        <a:pt x="85" y="376"/>
                        <a:pt x="74" y="373"/>
                        <a:pt x="74" y="367"/>
                      </a:cubicBezTo>
                      <a:cubicBezTo>
                        <a:pt x="70" y="369"/>
                        <a:pt x="65" y="370"/>
                        <a:pt x="60" y="369"/>
                      </a:cubicBezTo>
                      <a:cubicBezTo>
                        <a:pt x="62" y="375"/>
                        <a:pt x="67" y="380"/>
                        <a:pt x="73" y="381"/>
                      </a:cubicBezTo>
                      <a:cubicBezTo>
                        <a:pt x="81" y="383"/>
                        <a:pt x="86" y="380"/>
                        <a:pt x="91" y="382"/>
                      </a:cubicBezTo>
                      <a:cubicBezTo>
                        <a:pt x="93" y="382"/>
                        <a:pt x="93" y="384"/>
                        <a:pt x="96" y="384"/>
                      </a:cubicBezTo>
                      <a:close/>
                      <a:moveTo>
                        <a:pt x="96" y="405"/>
                      </a:moveTo>
                      <a:cubicBezTo>
                        <a:pt x="101" y="406"/>
                        <a:pt x="103" y="402"/>
                        <a:pt x="103" y="398"/>
                      </a:cubicBezTo>
                      <a:cubicBezTo>
                        <a:pt x="120" y="528"/>
                        <a:pt x="231" y="629"/>
                        <a:pt x="365" y="629"/>
                      </a:cubicBezTo>
                      <a:cubicBezTo>
                        <a:pt x="511" y="629"/>
                        <a:pt x="629" y="510"/>
                        <a:pt x="629" y="364"/>
                      </a:cubicBezTo>
                      <a:cubicBezTo>
                        <a:pt x="629" y="219"/>
                        <a:pt x="511" y="100"/>
                        <a:pt x="365" y="100"/>
                      </a:cubicBezTo>
                      <a:cubicBezTo>
                        <a:pt x="332" y="100"/>
                        <a:pt x="301" y="106"/>
                        <a:pt x="272" y="117"/>
                      </a:cubicBezTo>
                      <a:lnTo>
                        <a:pt x="272" y="117"/>
                      </a:lnTo>
                      <a:cubicBezTo>
                        <a:pt x="272" y="117"/>
                        <a:pt x="271" y="117"/>
                        <a:pt x="271" y="118"/>
                      </a:cubicBezTo>
                      <a:cubicBezTo>
                        <a:pt x="172" y="155"/>
                        <a:pt x="101" y="252"/>
                        <a:pt x="101" y="364"/>
                      </a:cubicBezTo>
                      <a:cubicBezTo>
                        <a:pt x="101" y="375"/>
                        <a:pt x="102" y="385"/>
                        <a:pt x="103" y="395"/>
                      </a:cubicBezTo>
                      <a:cubicBezTo>
                        <a:pt x="102" y="393"/>
                        <a:pt x="100" y="391"/>
                        <a:pt x="98" y="391"/>
                      </a:cubicBezTo>
                      <a:cubicBezTo>
                        <a:pt x="96" y="392"/>
                        <a:pt x="96" y="393"/>
                        <a:pt x="95" y="394"/>
                      </a:cubicBezTo>
                      <a:cubicBezTo>
                        <a:pt x="95" y="397"/>
                        <a:pt x="98" y="396"/>
                        <a:pt x="98" y="399"/>
                      </a:cubicBezTo>
                      <a:cubicBezTo>
                        <a:pt x="91" y="401"/>
                        <a:pt x="91" y="389"/>
                        <a:pt x="83" y="389"/>
                      </a:cubicBezTo>
                      <a:cubicBezTo>
                        <a:pt x="83" y="389"/>
                        <a:pt x="83" y="389"/>
                        <a:pt x="83" y="389"/>
                      </a:cubicBezTo>
                      <a:cubicBezTo>
                        <a:pt x="81" y="390"/>
                        <a:pt x="81" y="393"/>
                        <a:pt x="81" y="394"/>
                      </a:cubicBezTo>
                      <a:cubicBezTo>
                        <a:pt x="83" y="396"/>
                        <a:pt x="88" y="397"/>
                        <a:pt x="89" y="402"/>
                      </a:cubicBezTo>
                      <a:cubicBezTo>
                        <a:pt x="90" y="410"/>
                        <a:pt x="84" y="417"/>
                        <a:pt x="79" y="412"/>
                      </a:cubicBezTo>
                      <a:cubicBezTo>
                        <a:pt x="79" y="411"/>
                        <a:pt x="80" y="410"/>
                        <a:pt x="79" y="408"/>
                      </a:cubicBezTo>
                      <a:cubicBezTo>
                        <a:pt x="78" y="408"/>
                        <a:pt x="77" y="406"/>
                        <a:pt x="75" y="407"/>
                      </a:cubicBezTo>
                      <a:cubicBezTo>
                        <a:pt x="69" y="412"/>
                        <a:pt x="76" y="419"/>
                        <a:pt x="81" y="420"/>
                      </a:cubicBezTo>
                      <a:cubicBezTo>
                        <a:pt x="81" y="426"/>
                        <a:pt x="84" y="433"/>
                        <a:pt x="91" y="433"/>
                      </a:cubicBezTo>
                      <a:cubicBezTo>
                        <a:pt x="91" y="432"/>
                        <a:pt x="92" y="431"/>
                        <a:pt x="92" y="430"/>
                      </a:cubicBezTo>
                      <a:cubicBezTo>
                        <a:pt x="89" y="428"/>
                        <a:pt x="86" y="425"/>
                        <a:pt x="87" y="422"/>
                      </a:cubicBezTo>
                      <a:cubicBezTo>
                        <a:pt x="87" y="419"/>
                        <a:pt x="90" y="418"/>
                        <a:pt x="92" y="416"/>
                      </a:cubicBezTo>
                      <a:cubicBezTo>
                        <a:pt x="95" y="412"/>
                        <a:pt x="94" y="409"/>
                        <a:pt x="96" y="405"/>
                      </a:cubicBezTo>
                      <a:close/>
                      <a:moveTo>
                        <a:pt x="71" y="456"/>
                      </a:moveTo>
                      <a:cubicBezTo>
                        <a:pt x="89" y="453"/>
                        <a:pt x="99" y="463"/>
                        <a:pt x="98" y="477"/>
                      </a:cubicBezTo>
                      <a:cubicBezTo>
                        <a:pt x="98" y="484"/>
                        <a:pt x="95" y="488"/>
                        <a:pt x="92" y="492"/>
                      </a:cubicBezTo>
                      <a:cubicBezTo>
                        <a:pt x="91" y="494"/>
                        <a:pt x="88" y="496"/>
                        <a:pt x="87" y="498"/>
                      </a:cubicBezTo>
                      <a:cubicBezTo>
                        <a:pt x="87" y="499"/>
                        <a:pt x="88" y="501"/>
                        <a:pt x="88" y="502"/>
                      </a:cubicBezTo>
                      <a:cubicBezTo>
                        <a:pt x="89" y="507"/>
                        <a:pt x="89" y="512"/>
                        <a:pt x="87" y="515"/>
                      </a:cubicBezTo>
                      <a:cubicBezTo>
                        <a:pt x="85" y="519"/>
                        <a:pt x="78" y="519"/>
                        <a:pt x="77" y="524"/>
                      </a:cubicBezTo>
                      <a:cubicBezTo>
                        <a:pt x="87" y="524"/>
                        <a:pt x="92" y="514"/>
                        <a:pt x="91" y="500"/>
                      </a:cubicBezTo>
                      <a:cubicBezTo>
                        <a:pt x="111" y="485"/>
                        <a:pt x="101" y="447"/>
                        <a:pt x="72" y="452"/>
                      </a:cubicBezTo>
                      <a:cubicBezTo>
                        <a:pt x="68" y="446"/>
                        <a:pt x="61" y="439"/>
                        <a:pt x="51" y="442"/>
                      </a:cubicBezTo>
                      <a:cubicBezTo>
                        <a:pt x="50" y="442"/>
                        <a:pt x="49" y="443"/>
                        <a:pt x="49" y="444"/>
                      </a:cubicBezTo>
                      <a:cubicBezTo>
                        <a:pt x="59" y="444"/>
                        <a:pt x="69" y="447"/>
                        <a:pt x="71" y="456"/>
                      </a:cubicBezTo>
                      <a:close/>
                      <a:moveTo>
                        <a:pt x="101" y="537"/>
                      </a:moveTo>
                      <a:cubicBezTo>
                        <a:pt x="106" y="537"/>
                        <a:pt x="105" y="523"/>
                        <a:pt x="100" y="522"/>
                      </a:cubicBezTo>
                      <a:cubicBezTo>
                        <a:pt x="100" y="523"/>
                        <a:pt x="99" y="523"/>
                        <a:pt x="99" y="524"/>
                      </a:cubicBezTo>
                      <a:cubicBezTo>
                        <a:pt x="99" y="526"/>
                        <a:pt x="101" y="527"/>
                        <a:pt x="101" y="529"/>
                      </a:cubicBezTo>
                      <a:cubicBezTo>
                        <a:pt x="101" y="532"/>
                        <a:pt x="98" y="536"/>
                        <a:pt x="101" y="537"/>
                      </a:cubicBezTo>
                      <a:close/>
                      <a:moveTo>
                        <a:pt x="92" y="219"/>
                      </a:moveTo>
                      <a:cubicBezTo>
                        <a:pt x="98" y="226"/>
                        <a:pt x="105" y="233"/>
                        <a:pt x="103" y="244"/>
                      </a:cubicBezTo>
                      <a:cubicBezTo>
                        <a:pt x="102" y="252"/>
                        <a:pt x="96" y="259"/>
                        <a:pt x="89" y="261"/>
                      </a:cubicBezTo>
                      <a:cubicBezTo>
                        <a:pt x="85" y="262"/>
                        <a:pt x="79" y="260"/>
                        <a:pt x="74" y="263"/>
                      </a:cubicBezTo>
                      <a:cubicBezTo>
                        <a:pt x="71" y="264"/>
                        <a:pt x="69" y="268"/>
                        <a:pt x="66" y="270"/>
                      </a:cubicBezTo>
                      <a:cubicBezTo>
                        <a:pt x="63" y="271"/>
                        <a:pt x="59" y="273"/>
                        <a:pt x="56" y="273"/>
                      </a:cubicBezTo>
                      <a:cubicBezTo>
                        <a:pt x="52" y="273"/>
                        <a:pt x="51" y="270"/>
                        <a:pt x="47" y="271"/>
                      </a:cubicBezTo>
                      <a:cubicBezTo>
                        <a:pt x="53" y="278"/>
                        <a:pt x="62" y="275"/>
                        <a:pt x="68" y="272"/>
                      </a:cubicBezTo>
                      <a:cubicBezTo>
                        <a:pt x="71" y="270"/>
                        <a:pt x="73" y="266"/>
                        <a:pt x="76" y="266"/>
                      </a:cubicBezTo>
                      <a:cubicBezTo>
                        <a:pt x="80" y="265"/>
                        <a:pt x="83" y="266"/>
                        <a:pt x="86" y="266"/>
                      </a:cubicBezTo>
                      <a:cubicBezTo>
                        <a:pt x="92" y="265"/>
                        <a:pt x="99" y="261"/>
                        <a:pt x="102" y="256"/>
                      </a:cubicBezTo>
                      <a:cubicBezTo>
                        <a:pt x="108" y="249"/>
                        <a:pt x="108" y="234"/>
                        <a:pt x="103" y="226"/>
                      </a:cubicBezTo>
                      <a:cubicBezTo>
                        <a:pt x="101" y="224"/>
                        <a:pt x="97" y="222"/>
                        <a:pt x="96" y="218"/>
                      </a:cubicBezTo>
                      <a:cubicBezTo>
                        <a:pt x="96" y="215"/>
                        <a:pt x="98" y="212"/>
                        <a:pt x="98" y="209"/>
                      </a:cubicBezTo>
                      <a:cubicBezTo>
                        <a:pt x="97" y="202"/>
                        <a:pt x="91" y="194"/>
                        <a:pt x="83" y="193"/>
                      </a:cubicBezTo>
                      <a:cubicBezTo>
                        <a:pt x="84" y="197"/>
                        <a:pt x="89" y="198"/>
                        <a:pt x="91" y="201"/>
                      </a:cubicBezTo>
                      <a:cubicBezTo>
                        <a:pt x="95" y="206"/>
                        <a:pt x="96" y="214"/>
                        <a:pt x="92" y="219"/>
                      </a:cubicBezTo>
                      <a:close/>
                      <a:moveTo>
                        <a:pt x="104" y="181"/>
                      </a:moveTo>
                      <a:cubicBezTo>
                        <a:pt x="104" y="184"/>
                        <a:pt x="106" y="187"/>
                        <a:pt x="106" y="191"/>
                      </a:cubicBezTo>
                      <a:cubicBezTo>
                        <a:pt x="105" y="193"/>
                        <a:pt x="103" y="195"/>
                        <a:pt x="105" y="196"/>
                      </a:cubicBezTo>
                      <a:cubicBezTo>
                        <a:pt x="109" y="194"/>
                        <a:pt x="109" y="182"/>
                        <a:pt x="104" y="181"/>
                      </a:cubicBezTo>
                      <a:close/>
                      <a:moveTo>
                        <a:pt x="110" y="274"/>
                      </a:moveTo>
                      <a:cubicBezTo>
                        <a:pt x="107" y="275"/>
                        <a:pt x="104" y="274"/>
                        <a:pt x="102" y="276"/>
                      </a:cubicBezTo>
                      <a:cubicBezTo>
                        <a:pt x="99" y="278"/>
                        <a:pt x="100" y="281"/>
                        <a:pt x="97" y="283"/>
                      </a:cubicBezTo>
                      <a:cubicBezTo>
                        <a:pt x="95" y="283"/>
                        <a:pt x="93" y="282"/>
                        <a:pt x="91" y="283"/>
                      </a:cubicBezTo>
                      <a:cubicBezTo>
                        <a:pt x="84" y="284"/>
                        <a:pt x="82" y="290"/>
                        <a:pt x="81" y="299"/>
                      </a:cubicBezTo>
                      <a:cubicBezTo>
                        <a:pt x="77" y="300"/>
                        <a:pt x="75" y="301"/>
                        <a:pt x="73" y="303"/>
                      </a:cubicBezTo>
                      <a:cubicBezTo>
                        <a:pt x="71" y="306"/>
                        <a:pt x="71" y="312"/>
                        <a:pt x="73" y="314"/>
                      </a:cubicBezTo>
                      <a:cubicBezTo>
                        <a:pt x="76" y="316"/>
                        <a:pt x="80" y="315"/>
                        <a:pt x="81" y="313"/>
                      </a:cubicBezTo>
                      <a:cubicBezTo>
                        <a:pt x="82" y="309"/>
                        <a:pt x="79" y="310"/>
                        <a:pt x="78" y="307"/>
                      </a:cubicBezTo>
                      <a:cubicBezTo>
                        <a:pt x="84" y="301"/>
                        <a:pt x="91" y="311"/>
                        <a:pt x="88" y="319"/>
                      </a:cubicBezTo>
                      <a:cubicBezTo>
                        <a:pt x="87" y="322"/>
                        <a:pt x="78" y="327"/>
                        <a:pt x="85" y="329"/>
                      </a:cubicBezTo>
                      <a:cubicBezTo>
                        <a:pt x="90" y="330"/>
                        <a:pt x="89" y="320"/>
                        <a:pt x="96" y="323"/>
                      </a:cubicBezTo>
                      <a:cubicBezTo>
                        <a:pt x="97" y="324"/>
                        <a:pt x="95" y="327"/>
                        <a:pt x="96" y="329"/>
                      </a:cubicBezTo>
                      <a:cubicBezTo>
                        <a:pt x="107" y="333"/>
                        <a:pt x="105" y="314"/>
                        <a:pt x="95" y="316"/>
                      </a:cubicBezTo>
                      <a:cubicBezTo>
                        <a:pt x="98" y="307"/>
                        <a:pt x="89" y="305"/>
                        <a:pt x="88" y="299"/>
                      </a:cubicBezTo>
                      <a:cubicBezTo>
                        <a:pt x="86" y="291"/>
                        <a:pt x="94" y="285"/>
                        <a:pt x="99" y="292"/>
                      </a:cubicBezTo>
                      <a:cubicBezTo>
                        <a:pt x="96" y="293"/>
                        <a:pt x="92" y="298"/>
                        <a:pt x="97" y="301"/>
                      </a:cubicBezTo>
                      <a:cubicBezTo>
                        <a:pt x="103" y="301"/>
                        <a:pt x="104" y="297"/>
                        <a:pt x="106" y="292"/>
                      </a:cubicBezTo>
                      <a:cubicBezTo>
                        <a:pt x="105" y="290"/>
                        <a:pt x="103" y="289"/>
                        <a:pt x="103" y="287"/>
                      </a:cubicBezTo>
                      <a:cubicBezTo>
                        <a:pt x="103" y="281"/>
                        <a:pt x="109" y="279"/>
                        <a:pt x="110" y="274"/>
                      </a:cubicBezTo>
                      <a:close/>
                      <a:moveTo>
                        <a:pt x="107" y="445"/>
                      </a:moveTo>
                      <a:cubicBezTo>
                        <a:pt x="110" y="440"/>
                        <a:pt x="103" y="437"/>
                        <a:pt x="102" y="432"/>
                      </a:cubicBezTo>
                      <a:cubicBezTo>
                        <a:pt x="102" y="431"/>
                        <a:pt x="104" y="429"/>
                        <a:pt x="104" y="427"/>
                      </a:cubicBezTo>
                      <a:cubicBezTo>
                        <a:pt x="105" y="420"/>
                        <a:pt x="97" y="413"/>
                        <a:pt x="94" y="422"/>
                      </a:cubicBezTo>
                      <a:cubicBezTo>
                        <a:pt x="95" y="424"/>
                        <a:pt x="98" y="424"/>
                        <a:pt x="98" y="426"/>
                      </a:cubicBezTo>
                      <a:cubicBezTo>
                        <a:pt x="96" y="429"/>
                        <a:pt x="93" y="430"/>
                        <a:pt x="93" y="434"/>
                      </a:cubicBezTo>
                      <a:cubicBezTo>
                        <a:pt x="94" y="434"/>
                        <a:pt x="96" y="434"/>
                        <a:pt x="97" y="435"/>
                      </a:cubicBezTo>
                      <a:cubicBezTo>
                        <a:pt x="98" y="441"/>
                        <a:pt x="103" y="442"/>
                        <a:pt x="107" y="445"/>
                      </a:cubicBezTo>
                      <a:close/>
                      <a:moveTo>
                        <a:pt x="107" y="548"/>
                      </a:moveTo>
                      <a:cubicBezTo>
                        <a:pt x="118" y="539"/>
                        <a:pt x="114" y="514"/>
                        <a:pt x="102" y="510"/>
                      </a:cubicBezTo>
                      <a:cubicBezTo>
                        <a:pt x="101" y="512"/>
                        <a:pt x="101" y="515"/>
                        <a:pt x="101" y="517"/>
                      </a:cubicBezTo>
                      <a:cubicBezTo>
                        <a:pt x="107" y="521"/>
                        <a:pt x="108" y="538"/>
                        <a:pt x="100" y="541"/>
                      </a:cubicBezTo>
                      <a:cubicBezTo>
                        <a:pt x="99" y="538"/>
                        <a:pt x="98" y="535"/>
                        <a:pt x="94" y="534"/>
                      </a:cubicBezTo>
                      <a:cubicBezTo>
                        <a:pt x="78" y="541"/>
                        <a:pt x="97" y="557"/>
                        <a:pt x="107" y="548"/>
                      </a:cubicBezTo>
                      <a:close/>
                      <a:moveTo>
                        <a:pt x="102" y="574"/>
                      </a:moveTo>
                      <a:cubicBezTo>
                        <a:pt x="107" y="574"/>
                        <a:pt x="112" y="575"/>
                        <a:pt x="113" y="571"/>
                      </a:cubicBezTo>
                      <a:cubicBezTo>
                        <a:pt x="110" y="568"/>
                        <a:pt x="101" y="570"/>
                        <a:pt x="100" y="564"/>
                      </a:cubicBezTo>
                      <a:cubicBezTo>
                        <a:pt x="105" y="562"/>
                        <a:pt x="101" y="554"/>
                        <a:pt x="96" y="557"/>
                      </a:cubicBezTo>
                      <a:cubicBezTo>
                        <a:pt x="90" y="560"/>
                        <a:pt x="98" y="572"/>
                        <a:pt x="102" y="574"/>
                      </a:cubicBezTo>
                      <a:close/>
                      <a:moveTo>
                        <a:pt x="111" y="488"/>
                      </a:moveTo>
                      <a:cubicBezTo>
                        <a:pt x="117" y="464"/>
                        <a:pt x="102" y="441"/>
                        <a:pt x="78" y="441"/>
                      </a:cubicBezTo>
                      <a:cubicBezTo>
                        <a:pt x="73" y="435"/>
                        <a:pt x="67" y="430"/>
                        <a:pt x="57" y="430"/>
                      </a:cubicBezTo>
                      <a:cubicBezTo>
                        <a:pt x="50" y="430"/>
                        <a:pt x="38" y="433"/>
                        <a:pt x="38" y="436"/>
                      </a:cubicBezTo>
                      <a:cubicBezTo>
                        <a:pt x="37" y="439"/>
                        <a:pt x="42" y="442"/>
                        <a:pt x="45" y="442"/>
                      </a:cubicBezTo>
                      <a:cubicBezTo>
                        <a:pt x="47" y="442"/>
                        <a:pt x="50" y="440"/>
                        <a:pt x="53" y="439"/>
                      </a:cubicBezTo>
                      <a:cubicBezTo>
                        <a:pt x="59" y="438"/>
                        <a:pt x="64" y="440"/>
                        <a:pt x="68" y="443"/>
                      </a:cubicBezTo>
                      <a:cubicBezTo>
                        <a:pt x="70" y="445"/>
                        <a:pt x="71" y="448"/>
                        <a:pt x="74" y="449"/>
                      </a:cubicBezTo>
                      <a:cubicBezTo>
                        <a:pt x="77" y="450"/>
                        <a:pt x="80" y="449"/>
                        <a:pt x="83" y="450"/>
                      </a:cubicBezTo>
                      <a:cubicBezTo>
                        <a:pt x="94" y="452"/>
                        <a:pt x="102" y="462"/>
                        <a:pt x="104" y="472"/>
                      </a:cubicBezTo>
                      <a:cubicBezTo>
                        <a:pt x="105" y="483"/>
                        <a:pt x="101" y="493"/>
                        <a:pt x="93" y="501"/>
                      </a:cubicBezTo>
                      <a:cubicBezTo>
                        <a:pt x="96" y="518"/>
                        <a:pt x="85" y="524"/>
                        <a:pt x="74" y="529"/>
                      </a:cubicBezTo>
                      <a:cubicBezTo>
                        <a:pt x="73" y="531"/>
                        <a:pt x="74" y="534"/>
                        <a:pt x="75" y="536"/>
                      </a:cubicBezTo>
                      <a:cubicBezTo>
                        <a:pt x="88" y="536"/>
                        <a:pt x="98" y="526"/>
                        <a:pt x="100" y="514"/>
                      </a:cubicBezTo>
                      <a:cubicBezTo>
                        <a:pt x="100" y="512"/>
                        <a:pt x="99" y="509"/>
                        <a:pt x="100" y="506"/>
                      </a:cubicBezTo>
                      <a:cubicBezTo>
                        <a:pt x="100" y="505"/>
                        <a:pt x="102" y="504"/>
                        <a:pt x="104" y="502"/>
                      </a:cubicBezTo>
                      <a:cubicBezTo>
                        <a:pt x="106" y="500"/>
                        <a:pt x="110" y="491"/>
                        <a:pt x="111" y="488"/>
                      </a:cubicBezTo>
                      <a:close/>
                      <a:moveTo>
                        <a:pt x="108" y="206"/>
                      </a:moveTo>
                      <a:cubicBezTo>
                        <a:pt x="120" y="201"/>
                        <a:pt x="120" y="179"/>
                        <a:pt x="111" y="172"/>
                      </a:cubicBezTo>
                      <a:cubicBezTo>
                        <a:pt x="105" y="167"/>
                        <a:pt x="94" y="168"/>
                        <a:pt x="91" y="174"/>
                      </a:cubicBezTo>
                      <a:cubicBezTo>
                        <a:pt x="89" y="180"/>
                        <a:pt x="94" y="184"/>
                        <a:pt x="98" y="183"/>
                      </a:cubicBezTo>
                      <a:cubicBezTo>
                        <a:pt x="101" y="182"/>
                        <a:pt x="100" y="178"/>
                        <a:pt x="103" y="177"/>
                      </a:cubicBezTo>
                      <a:cubicBezTo>
                        <a:pt x="107" y="179"/>
                        <a:pt x="109" y="181"/>
                        <a:pt x="110" y="185"/>
                      </a:cubicBezTo>
                      <a:cubicBezTo>
                        <a:pt x="112" y="196"/>
                        <a:pt x="102" y="200"/>
                        <a:pt x="108" y="206"/>
                      </a:cubicBezTo>
                      <a:close/>
                      <a:moveTo>
                        <a:pt x="109" y="564"/>
                      </a:moveTo>
                      <a:cubicBezTo>
                        <a:pt x="111" y="568"/>
                        <a:pt x="116" y="571"/>
                        <a:pt x="120" y="568"/>
                      </a:cubicBezTo>
                      <a:cubicBezTo>
                        <a:pt x="120" y="562"/>
                        <a:pt x="113" y="561"/>
                        <a:pt x="109" y="564"/>
                      </a:cubicBezTo>
                      <a:close/>
                      <a:moveTo>
                        <a:pt x="117" y="245"/>
                      </a:moveTo>
                      <a:cubicBezTo>
                        <a:pt x="117" y="233"/>
                        <a:pt x="114" y="222"/>
                        <a:pt x="106" y="215"/>
                      </a:cubicBezTo>
                      <a:cubicBezTo>
                        <a:pt x="105" y="197"/>
                        <a:pt x="98" y="186"/>
                        <a:pt x="83" y="183"/>
                      </a:cubicBezTo>
                      <a:cubicBezTo>
                        <a:pt x="80" y="182"/>
                        <a:pt x="80" y="188"/>
                        <a:pt x="81" y="190"/>
                      </a:cubicBezTo>
                      <a:cubicBezTo>
                        <a:pt x="91" y="193"/>
                        <a:pt x="97" y="197"/>
                        <a:pt x="99" y="207"/>
                      </a:cubicBezTo>
                      <a:cubicBezTo>
                        <a:pt x="100" y="210"/>
                        <a:pt x="98" y="214"/>
                        <a:pt x="99" y="218"/>
                      </a:cubicBezTo>
                      <a:cubicBezTo>
                        <a:pt x="100" y="221"/>
                        <a:pt x="105" y="225"/>
                        <a:pt x="107" y="229"/>
                      </a:cubicBezTo>
                      <a:cubicBezTo>
                        <a:pt x="109" y="234"/>
                        <a:pt x="108" y="237"/>
                        <a:pt x="110" y="242"/>
                      </a:cubicBezTo>
                      <a:cubicBezTo>
                        <a:pt x="108" y="256"/>
                        <a:pt x="99" y="267"/>
                        <a:pt x="83" y="268"/>
                      </a:cubicBezTo>
                      <a:cubicBezTo>
                        <a:pt x="81" y="269"/>
                        <a:pt x="79" y="268"/>
                        <a:pt x="77" y="268"/>
                      </a:cubicBezTo>
                      <a:cubicBezTo>
                        <a:pt x="74" y="268"/>
                        <a:pt x="71" y="272"/>
                        <a:pt x="68" y="274"/>
                      </a:cubicBezTo>
                      <a:cubicBezTo>
                        <a:pt x="65" y="275"/>
                        <a:pt x="61" y="277"/>
                        <a:pt x="57" y="278"/>
                      </a:cubicBezTo>
                      <a:cubicBezTo>
                        <a:pt x="51" y="278"/>
                        <a:pt x="46" y="275"/>
                        <a:pt x="42" y="272"/>
                      </a:cubicBezTo>
                      <a:cubicBezTo>
                        <a:pt x="40" y="273"/>
                        <a:pt x="39" y="275"/>
                        <a:pt x="38" y="277"/>
                      </a:cubicBezTo>
                      <a:cubicBezTo>
                        <a:pt x="47" y="291"/>
                        <a:pt x="72" y="282"/>
                        <a:pt x="81" y="273"/>
                      </a:cubicBezTo>
                      <a:cubicBezTo>
                        <a:pt x="83" y="274"/>
                        <a:pt x="86" y="274"/>
                        <a:pt x="88" y="274"/>
                      </a:cubicBezTo>
                      <a:cubicBezTo>
                        <a:pt x="101" y="273"/>
                        <a:pt x="116" y="259"/>
                        <a:pt x="117" y="245"/>
                      </a:cubicBezTo>
                      <a:close/>
                      <a:moveTo>
                        <a:pt x="108" y="157"/>
                      </a:moveTo>
                      <a:cubicBezTo>
                        <a:pt x="108" y="153"/>
                        <a:pt x="118" y="155"/>
                        <a:pt x="118" y="150"/>
                      </a:cubicBezTo>
                      <a:cubicBezTo>
                        <a:pt x="117" y="144"/>
                        <a:pt x="103" y="152"/>
                        <a:pt x="102" y="154"/>
                      </a:cubicBezTo>
                      <a:cubicBezTo>
                        <a:pt x="97" y="161"/>
                        <a:pt x="105" y="170"/>
                        <a:pt x="110" y="161"/>
                      </a:cubicBezTo>
                      <a:cubicBezTo>
                        <a:pt x="110" y="159"/>
                        <a:pt x="108" y="159"/>
                        <a:pt x="108" y="157"/>
                      </a:cubicBezTo>
                      <a:close/>
                      <a:moveTo>
                        <a:pt x="122" y="161"/>
                      </a:moveTo>
                      <a:cubicBezTo>
                        <a:pt x="124" y="160"/>
                        <a:pt x="125" y="158"/>
                        <a:pt x="126" y="155"/>
                      </a:cubicBezTo>
                      <a:cubicBezTo>
                        <a:pt x="123" y="149"/>
                        <a:pt x="116" y="154"/>
                        <a:pt x="116" y="159"/>
                      </a:cubicBezTo>
                      <a:cubicBezTo>
                        <a:pt x="118" y="160"/>
                        <a:pt x="120" y="161"/>
                        <a:pt x="122" y="161"/>
                      </a:cubicBezTo>
                      <a:close/>
                      <a:moveTo>
                        <a:pt x="142" y="149"/>
                      </a:moveTo>
                      <a:cubicBezTo>
                        <a:pt x="139" y="147"/>
                        <a:pt x="135" y="145"/>
                        <a:pt x="132" y="147"/>
                      </a:cubicBezTo>
                      <a:cubicBezTo>
                        <a:pt x="129" y="146"/>
                        <a:pt x="127" y="146"/>
                        <a:pt x="127" y="142"/>
                      </a:cubicBezTo>
                      <a:cubicBezTo>
                        <a:pt x="129" y="143"/>
                        <a:pt x="129" y="146"/>
                        <a:pt x="132" y="145"/>
                      </a:cubicBezTo>
                      <a:cubicBezTo>
                        <a:pt x="134" y="142"/>
                        <a:pt x="131" y="139"/>
                        <a:pt x="132" y="134"/>
                      </a:cubicBezTo>
                      <a:cubicBezTo>
                        <a:pt x="127" y="131"/>
                        <a:pt x="124" y="136"/>
                        <a:pt x="122" y="138"/>
                      </a:cubicBezTo>
                      <a:cubicBezTo>
                        <a:pt x="117" y="138"/>
                        <a:pt x="113" y="142"/>
                        <a:pt x="112" y="146"/>
                      </a:cubicBezTo>
                      <a:cubicBezTo>
                        <a:pt x="120" y="146"/>
                        <a:pt x="134" y="162"/>
                        <a:pt x="142" y="149"/>
                      </a:cubicBezTo>
                      <a:close/>
                      <a:moveTo>
                        <a:pt x="133" y="579"/>
                      </a:moveTo>
                      <a:cubicBezTo>
                        <a:pt x="135" y="578"/>
                        <a:pt x="137" y="578"/>
                        <a:pt x="138" y="575"/>
                      </a:cubicBezTo>
                      <a:cubicBezTo>
                        <a:pt x="135" y="571"/>
                        <a:pt x="131" y="569"/>
                        <a:pt x="127" y="569"/>
                      </a:cubicBezTo>
                      <a:cubicBezTo>
                        <a:pt x="121" y="569"/>
                        <a:pt x="117" y="573"/>
                        <a:pt x="113" y="575"/>
                      </a:cubicBezTo>
                      <a:cubicBezTo>
                        <a:pt x="111" y="576"/>
                        <a:pt x="108" y="576"/>
                        <a:pt x="106" y="578"/>
                      </a:cubicBezTo>
                      <a:cubicBezTo>
                        <a:pt x="105" y="583"/>
                        <a:pt x="111" y="583"/>
                        <a:pt x="115" y="585"/>
                      </a:cubicBezTo>
                      <a:cubicBezTo>
                        <a:pt x="119" y="586"/>
                        <a:pt x="121" y="590"/>
                        <a:pt x="126" y="589"/>
                      </a:cubicBezTo>
                      <a:cubicBezTo>
                        <a:pt x="130" y="587"/>
                        <a:pt x="132" y="578"/>
                        <a:pt x="126" y="578"/>
                      </a:cubicBezTo>
                      <a:cubicBezTo>
                        <a:pt x="123" y="577"/>
                        <a:pt x="123" y="581"/>
                        <a:pt x="121" y="581"/>
                      </a:cubicBezTo>
                      <a:cubicBezTo>
                        <a:pt x="121" y="573"/>
                        <a:pt x="130" y="575"/>
                        <a:pt x="133" y="579"/>
                      </a:cubicBezTo>
                      <a:close/>
                      <a:moveTo>
                        <a:pt x="137" y="565"/>
                      </a:moveTo>
                      <a:cubicBezTo>
                        <a:pt x="137" y="561"/>
                        <a:pt x="139" y="557"/>
                        <a:pt x="139" y="554"/>
                      </a:cubicBezTo>
                      <a:cubicBezTo>
                        <a:pt x="138" y="547"/>
                        <a:pt x="129" y="548"/>
                        <a:pt x="123" y="544"/>
                      </a:cubicBezTo>
                      <a:cubicBezTo>
                        <a:pt x="122" y="543"/>
                        <a:pt x="122" y="541"/>
                        <a:pt x="120" y="540"/>
                      </a:cubicBezTo>
                      <a:cubicBezTo>
                        <a:pt x="115" y="544"/>
                        <a:pt x="114" y="553"/>
                        <a:pt x="119" y="557"/>
                      </a:cubicBezTo>
                      <a:cubicBezTo>
                        <a:pt x="118" y="562"/>
                        <a:pt x="122" y="569"/>
                        <a:pt x="128" y="566"/>
                      </a:cubicBezTo>
                      <a:cubicBezTo>
                        <a:pt x="129" y="565"/>
                        <a:pt x="129" y="563"/>
                        <a:pt x="129" y="561"/>
                      </a:cubicBezTo>
                      <a:cubicBezTo>
                        <a:pt x="128" y="559"/>
                        <a:pt x="125" y="560"/>
                        <a:pt x="125" y="558"/>
                      </a:cubicBezTo>
                      <a:cubicBezTo>
                        <a:pt x="126" y="557"/>
                        <a:pt x="127" y="558"/>
                        <a:pt x="129" y="558"/>
                      </a:cubicBezTo>
                      <a:cubicBezTo>
                        <a:pt x="131" y="560"/>
                        <a:pt x="132" y="563"/>
                        <a:pt x="131" y="567"/>
                      </a:cubicBezTo>
                      <a:cubicBezTo>
                        <a:pt x="133" y="568"/>
                        <a:pt x="135" y="569"/>
                        <a:pt x="137" y="570"/>
                      </a:cubicBezTo>
                      <a:cubicBezTo>
                        <a:pt x="139" y="568"/>
                        <a:pt x="137" y="567"/>
                        <a:pt x="137" y="565"/>
                      </a:cubicBezTo>
                      <a:close/>
                      <a:moveTo>
                        <a:pt x="141" y="159"/>
                      </a:moveTo>
                      <a:cubicBezTo>
                        <a:pt x="142" y="158"/>
                        <a:pt x="142" y="156"/>
                        <a:pt x="142" y="154"/>
                      </a:cubicBezTo>
                      <a:cubicBezTo>
                        <a:pt x="141" y="154"/>
                        <a:pt x="140" y="154"/>
                        <a:pt x="140" y="155"/>
                      </a:cubicBezTo>
                      <a:cubicBezTo>
                        <a:pt x="139" y="157"/>
                        <a:pt x="140" y="158"/>
                        <a:pt x="141" y="159"/>
                      </a:cubicBezTo>
                      <a:close/>
                      <a:moveTo>
                        <a:pt x="144" y="169"/>
                      </a:moveTo>
                      <a:cubicBezTo>
                        <a:pt x="144" y="166"/>
                        <a:pt x="141" y="164"/>
                        <a:pt x="142" y="161"/>
                      </a:cubicBezTo>
                      <a:cubicBezTo>
                        <a:pt x="141" y="164"/>
                        <a:pt x="134" y="171"/>
                        <a:pt x="131" y="164"/>
                      </a:cubicBezTo>
                      <a:cubicBezTo>
                        <a:pt x="133" y="163"/>
                        <a:pt x="133" y="165"/>
                        <a:pt x="136" y="165"/>
                      </a:cubicBezTo>
                      <a:cubicBezTo>
                        <a:pt x="142" y="162"/>
                        <a:pt x="137" y="154"/>
                        <a:pt x="129" y="157"/>
                      </a:cubicBezTo>
                      <a:cubicBezTo>
                        <a:pt x="127" y="158"/>
                        <a:pt x="124" y="161"/>
                        <a:pt x="125" y="165"/>
                      </a:cubicBezTo>
                      <a:cubicBezTo>
                        <a:pt x="120" y="167"/>
                        <a:pt x="119" y="177"/>
                        <a:pt x="124" y="180"/>
                      </a:cubicBezTo>
                      <a:cubicBezTo>
                        <a:pt x="127" y="175"/>
                        <a:pt x="142" y="174"/>
                        <a:pt x="144" y="169"/>
                      </a:cubicBezTo>
                      <a:close/>
                      <a:moveTo>
                        <a:pt x="144" y="547"/>
                      </a:moveTo>
                      <a:cubicBezTo>
                        <a:pt x="144" y="543"/>
                        <a:pt x="135" y="536"/>
                        <a:pt x="134" y="544"/>
                      </a:cubicBezTo>
                      <a:cubicBezTo>
                        <a:pt x="135" y="548"/>
                        <a:pt x="144" y="553"/>
                        <a:pt x="144" y="547"/>
                      </a:cubicBezTo>
                      <a:close/>
                      <a:moveTo>
                        <a:pt x="149" y="176"/>
                      </a:moveTo>
                      <a:cubicBezTo>
                        <a:pt x="150" y="169"/>
                        <a:pt x="136" y="173"/>
                        <a:pt x="140" y="181"/>
                      </a:cubicBezTo>
                      <a:cubicBezTo>
                        <a:pt x="143" y="181"/>
                        <a:pt x="149" y="179"/>
                        <a:pt x="149" y="176"/>
                      </a:cubicBezTo>
                      <a:close/>
                      <a:moveTo>
                        <a:pt x="151" y="592"/>
                      </a:moveTo>
                      <a:cubicBezTo>
                        <a:pt x="151" y="590"/>
                        <a:pt x="151" y="586"/>
                        <a:pt x="147" y="586"/>
                      </a:cubicBezTo>
                      <a:cubicBezTo>
                        <a:pt x="147" y="591"/>
                        <a:pt x="137" y="595"/>
                        <a:pt x="137" y="587"/>
                      </a:cubicBezTo>
                      <a:cubicBezTo>
                        <a:pt x="139" y="589"/>
                        <a:pt x="143" y="589"/>
                        <a:pt x="145" y="587"/>
                      </a:cubicBezTo>
                      <a:cubicBezTo>
                        <a:pt x="146" y="583"/>
                        <a:pt x="144" y="580"/>
                        <a:pt x="141" y="578"/>
                      </a:cubicBezTo>
                      <a:cubicBezTo>
                        <a:pt x="131" y="578"/>
                        <a:pt x="129" y="589"/>
                        <a:pt x="129" y="598"/>
                      </a:cubicBezTo>
                      <a:cubicBezTo>
                        <a:pt x="136" y="600"/>
                        <a:pt x="149" y="600"/>
                        <a:pt x="151" y="592"/>
                      </a:cubicBezTo>
                      <a:close/>
                      <a:moveTo>
                        <a:pt x="154" y="527"/>
                      </a:moveTo>
                      <a:cubicBezTo>
                        <a:pt x="155" y="521"/>
                        <a:pt x="147" y="518"/>
                        <a:pt x="141" y="520"/>
                      </a:cubicBezTo>
                      <a:cubicBezTo>
                        <a:pt x="140" y="520"/>
                        <a:pt x="138" y="517"/>
                        <a:pt x="136" y="516"/>
                      </a:cubicBezTo>
                      <a:cubicBezTo>
                        <a:pt x="133" y="515"/>
                        <a:pt x="130" y="517"/>
                        <a:pt x="128" y="516"/>
                      </a:cubicBezTo>
                      <a:cubicBezTo>
                        <a:pt x="121" y="514"/>
                        <a:pt x="120" y="503"/>
                        <a:pt x="129" y="502"/>
                      </a:cubicBezTo>
                      <a:cubicBezTo>
                        <a:pt x="126" y="508"/>
                        <a:pt x="135" y="513"/>
                        <a:pt x="137" y="508"/>
                      </a:cubicBezTo>
                      <a:cubicBezTo>
                        <a:pt x="140" y="501"/>
                        <a:pt x="131" y="496"/>
                        <a:pt x="125" y="496"/>
                      </a:cubicBezTo>
                      <a:cubicBezTo>
                        <a:pt x="125" y="489"/>
                        <a:pt x="126" y="482"/>
                        <a:pt x="122" y="479"/>
                      </a:cubicBezTo>
                      <a:cubicBezTo>
                        <a:pt x="121" y="482"/>
                        <a:pt x="120" y="483"/>
                        <a:pt x="119" y="485"/>
                      </a:cubicBezTo>
                      <a:cubicBezTo>
                        <a:pt x="119" y="490"/>
                        <a:pt x="121" y="494"/>
                        <a:pt x="121" y="498"/>
                      </a:cubicBezTo>
                      <a:cubicBezTo>
                        <a:pt x="120" y="500"/>
                        <a:pt x="118" y="501"/>
                        <a:pt x="117" y="502"/>
                      </a:cubicBezTo>
                      <a:cubicBezTo>
                        <a:pt x="114" y="509"/>
                        <a:pt x="117" y="515"/>
                        <a:pt x="121" y="520"/>
                      </a:cubicBezTo>
                      <a:cubicBezTo>
                        <a:pt x="115" y="526"/>
                        <a:pt x="123" y="540"/>
                        <a:pt x="130" y="533"/>
                      </a:cubicBezTo>
                      <a:lnTo>
                        <a:pt x="130" y="529"/>
                      </a:lnTo>
                      <a:cubicBezTo>
                        <a:pt x="129" y="528"/>
                        <a:pt x="126" y="528"/>
                        <a:pt x="125" y="526"/>
                      </a:cubicBezTo>
                      <a:cubicBezTo>
                        <a:pt x="128" y="519"/>
                        <a:pt x="138" y="524"/>
                        <a:pt x="139" y="529"/>
                      </a:cubicBezTo>
                      <a:cubicBezTo>
                        <a:pt x="140" y="533"/>
                        <a:pt x="138" y="535"/>
                        <a:pt x="138" y="538"/>
                      </a:cubicBezTo>
                      <a:cubicBezTo>
                        <a:pt x="139" y="540"/>
                        <a:pt x="140" y="540"/>
                        <a:pt x="142" y="540"/>
                      </a:cubicBezTo>
                      <a:cubicBezTo>
                        <a:pt x="146" y="538"/>
                        <a:pt x="145" y="530"/>
                        <a:pt x="146" y="526"/>
                      </a:cubicBezTo>
                      <a:cubicBezTo>
                        <a:pt x="148" y="530"/>
                        <a:pt x="153" y="531"/>
                        <a:pt x="154" y="527"/>
                      </a:cubicBezTo>
                      <a:close/>
                      <a:moveTo>
                        <a:pt x="155" y="136"/>
                      </a:moveTo>
                      <a:cubicBezTo>
                        <a:pt x="156" y="125"/>
                        <a:pt x="144" y="125"/>
                        <a:pt x="135" y="126"/>
                      </a:cubicBezTo>
                      <a:cubicBezTo>
                        <a:pt x="134" y="134"/>
                        <a:pt x="133" y="145"/>
                        <a:pt x="141" y="146"/>
                      </a:cubicBezTo>
                      <a:cubicBezTo>
                        <a:pt x="143" y="146"/>
                        <a:pt x="146" y="146"/>
                        <a:pt x="147" y="143"/>
                      </a:cubicBezTo>
                      <a:cubicBezTo>
                        <a:pt x="145" y="141"/>
                        <a:pt x="141" y="140"/>
                        <a:pt x="142" y="135"/>
                      </a:cubicBezTo>
                      <a:cubicBezTo>
                        <a:pt x="142" y="134"/>
                        <a:pt x="144" y="133"/>
                        <a:pt x="146" y="133"/>
                      </a:cubicBezTo>
                      <a:cubicBezTo>
                        <a:pt x="145" y="135"/>
                        <a:pt x="144" y="136"/>
                        <a:pt x="144" y="139"/>
                      </a:cubicBezTo>
                      <a:cubicBezTo>
                        <a:pt x="147" y="142"/>
                        <a:pt x="153" y="139"/>
                        <a:pt x="155" y="136"/>
                      </a:cubicBezTo>
                      <a:close/>
                      <a:moveTo>
                        <a:pt x="164" y="563"/>
                      </a:moveTo>
                      <a:cubicBezTo>
                        <a:pt x="154" y="560"/>
                        <a:pt x="136" y="562"/>
                        <a:pt x="144" y="575"/>
                      </a:cubicBezTo>
                      <a:cubicBezTo>
                        <a:pt x="145" y="572"/>
                        <a:pt x="148" y="571"/>
                        <a:pt x="153" y="571"/>
                      </a:cubicBezTo>
                      <a:cubicBezTo>
                        <a:pt x="154" y="573"/>
                        <a:pt x="155" y="574"/>
                        <a:pt x="155" y="576"/>
                      </a:cubicBezTo>
                      <a:cubicBezTo>
                        <a:pt x="153" y="575"/>
                        <a:pt x="153" y="574"/>
                        <a:pt x="150" y="574"/>
                      </a:cubicBezTo>
                      <a:cubicBezTo>
                        <a:pt x="142" y="573"/>
                        <a:pt x="147" y="585"/>
                        <a:pt x="153" y="586"/>
                      </a:cubicBezTo>
                      <a:cubicBezTo>
                        <a:pt x="163" y="586"/>
                        <a:pt x="161" y="572"/>
                        <a:pt x="164" y="563"/>
                      </a:cubicBezTo>
                      <a:close/>
                      <a:moveTo>
                        <a:pt x="155" y="201"/>
                      </a:moveTo>
                      <a:cubicBezTo>
                        <a:pt x="159" y="199"/>
                        <a:pt x="162" y="191"/>
                        <a:pt x="155" y="190"/>
                      </a:cubicBezTo>
                      <a:cubicBezTo>
                        <a:pt x="153" y="191"/>
                        <a:pt x="154" y="194"/>
                        <a:pt x="152" y="195"/>
                      </a:cubicBezTo>
                      <a:cubicBezTo>
                        <a:pt x="144" y="192"/>
                        <a:pt x="155" y="184"/>
                        <a:pt x="151" y="180"/>
                      </a:cubicBezTo>
                      <a:cubicBezTo>
                        <a:pt x="149" y="179"/>
                        <a:pt x="148" y="182"/>
                        <a:pt x="146" y="183"/>
                      </a:cubicBezTo>
                      <a:cubicBezTo>
                        <a:pt x="147" y="191"/>
                        <a:pt x="135" y="200"/>
                        <a:pt x="130" y="191"/>
                      </a:cubicBezTo>
                      <a:cubicBezTo>
                        <a:pt x="132" y="189"/>
                        <a:pt x="135" y="190"/>
                        <a:pt x="135" y="187"/>
                      </a:cubicBezTo>
                      <a:cubicBezTo>
                        <a:pt x="135" y="185"/>
                        <a:pt x="132" y="184"/>
                        <a:pt x="130" y="184"/>
                      </a:cubicBezTo>
                      <a:cubicBezTo>
                        <a:pt x="127" y="184"/>
                        <a:pt x="124" y="187"/>
                        <a:pt x="124" y="191"/>
                      </a:cubicBezTo>
                      <a:cubicBezTo>
                        <a:pt x="123" y="195"/>
                        <a:pt x="126" y="197"/>
                        <a:pt x="127" y="200"/>
                      </a:cubicBezTo>
                      <a:cubicBezTo>
                        <a:pt x="120" y="204"/>
                        <a:pt x="119" y="217"/>
                        <a:pt x="126" y="221"/>
                      </a:cubicBezTo>
                      <a:cubicBezTo>
                        <a:pt x="121" y="224"/>
                        <a:pt x="124" y="233"/>
                        <a:pt x="126" y="237"/>
                      </a:cubicBezTo>
                      <a:cubicBezTo>
                        <a:pt x="130" y="234"/>
                        <a:pt x="127" y="225"/>
                        <a:pt x="132" y="223"/>
                      </a:cubicBezTo>
                      <a:cubicBezTo>
                        <a:pt x="142" y="225"/>
                        <a:pt x="148" y="206"/>
                        <a:pt x="135" y="209"/>
                      </a:cubicBezTo>
                      <a:cubicBezTo>
                        <a:pt x="133" y="211"/>
                        <a:pt x="134" y="213"/>
                        <a:pt x="134" y="215"/>
                      </a:cubicBezTo>
                      <a:cubicBezTo>
                        <a:pt x="130" y="217"/>
                        <a:pt x="126" y="216"/>
                        <a:pt x="126" y="211"/>
                      </a:cubicBezTo>
                      <a:cubicBezTo>
                        <a:pt x="126" y="207"/>
                        <a:pt x="131" y="202"/>
                        <a:pt x="137" y="200"/>
                      </a:cubicBezTo>
                      <a:cubicBezTo>
                        <a:pt x="139" y="199"/>
                        <a:pt x="142" y="198"/>
                        <a:pt x="144" y="199"/>
                      </a:cubicBezTo>
                      <a:cubicBezTo>
                        <a:pt x="148" y="199"/>
                        <a:pt x="150" y="203"/>
                        <a:pt x="155" y="201"/>
                      </a:cubicBezTo>
                      <a:close/>
                      <a:moveTo>
                        <a:pt x="158" y="606"/>
                      </a:moveTo>
                      <a:cubicBezTo>
                        <a:pt x="160" y="600"/>
                        <a:pt x="160" y="592"/>
                        <a:pt x="154" y="589"/>
                      </a:cubicBezTo>
                      <a:cubicBezTo>
                        <a:pt x="153" y="592"/>
                        <a:pt x="151" y="595"/>
                        <a:pt x="150" y="597"/>
                      </a:cubicBezTo>
                      <a:cubicBezTo>
                        <a:pt x="153" y="601"/>
                        <a:pt x="152" y="608"/>
                        <a:pt x="146" y="608"/>
                      </a:cubicBezTo>
                      <a:cubicBezTo>
                        <a:pt x="145" y="607"/>
                        <a:pt x="143" y="606"/>
                        <a:pt x="144" y="605"/>
                      </a:cubicBezTo>
                      <a:cubicBezTo>
                        <a:pt x="146" y="605"/>
                        <a:pt x="146" y="606"/>
                        <a:pt x="148" y="605"/>
                      </a:cubicBezTo>
                      <a:cubicBezTo>
                        <a:pt x="148" y="604"/>
                        <a:pt x="150" y="603"/>
                        <a:pt x="150" y="601"/>
                      </a:cubicBezTo>
                      <a:cubicBezTo>
                        <a:pt x="146" y="599"/>
                        <a:pt x="141" y="602"/>
                        <a:pt x="137" y="602"/>
                      </a:cubicBezTo>
                      <a:cubicBezTo>
                        <a:pt x="135" y="605"/>
                        <a:pt x="140" y="608"/>
                        <a:pt x="141" y="612"/>
                      </a:cubicBezTo>
                      <a:cubicBezTo>
                        <a:pt x="143" y="616"/>
                        <a:pt x="142" y="621"/>
                        <a:pt x="146" y="622"/>
                      </a:cubicBezTo>
                      <a:cubicBezTo>
                        <a:pt x="148" y="617"/>
                        <a:pt x="156" y="612"/>
                        <a:pt x="158" y="606"/>
                      </a:cubicBezTo>
                      <a:close/>
                      <a:moveTo>
                        <a:pt x="162" y="559"/>
                      </a:moveTo>
                      <a:cubicBezTo>
                        <a:pt x="167" y="556"/>
                        <a:pt x="160" y="547"/>
                        <a:pt x="163" y="540"/>
                      </a:cubicBezTo>
                      <a:cubicBezTo>
                        <a:pt x="161" y="539"/>
                        <a:pt x="161" y="536"/>
                        <a:pt x="158" y="536"/>
                      </a:cubicBezTo>
                      <a:cubicBezTo>
                        <a:pt x="154" y="547"/>
                        <a:pt x="138" y="549"/>
                        <a:pt x="140" y="565"/>
                      </a:cubicBezTo>
                      <a:cubicBezTo>
                        <a:pt x="143" y="563"/>
                        <a:pt x="145" y="560"/>
                        <a:pt x="150" y="559"/>
                      </a:cubicBezTo>
                      <a:cubicBezTo>
                        <a:pt x="149" y="555"/>
                        <a:pt x="153" y="550"/>
                        <a:pt x="156" y="553"/>
                      </a:cubicBezTo>
                      <a:cubicBezTo>
                        <a:pt x="156" y="555"/>
                        <a:pt x="153" y="554"/>
                        <a:pt x="152" y="556"/>
                      </a:cubicBezTo>
                      <a:cubicBezTo>
                        <a:pt x="153" y="562"/>
                        <a:pt x="161" y="560"/>
                        <a:pt x="162" y="559"/>
                      </a:cubicBezTo>
                      <a:close/>
                      <a:moveTo>
                        <a:pt x="163" y="619"/>
                      </a:moveTo>
                      <a:cubicBezTo>
                        <a:pt x="164" y="617"/>
                        <a:pt x="164" y="615"/>
                        <a:pt x="165" y="613"/>
                      </a:cubicBezTo>
                      <a:cubicBezTo>
                        <a:pt x="157" y="604"/>
                        <a:pt x="152" y="618"/>
                        <a:pt x="163" y="619"/>
                      </a:cubicBezTo>
                      <a:close/>
                      <a:moveTo>
                        <a:pt x="165" y="129"/>
                      </a:moveTo>
                      <a:cubicBezTo>
                        <a:pt x="168" y="116"/>
                        <a:pt x="159" y="113"/>
                        <a:pt x="156" y="104"/>
                      </a:cubicBezTo>
                      <a:cubicBezTo>
                        <a:pt x="156" y="103"/>
                        <a:pt x="157" y="101"/>
                        <a:pt x="155" y="100"/>
                      </a:cubicBezTo>
                      <a:cubicBezTo>
                        <a:pt x="151" y="103"/>
                        <a:pt x="148" y="105"/>
                        <a:pt x="148" y="112"/>
                      </a:cubicBezTo>
                      <a:cubicBezTo>
                        <a:pt x="145" y="114"/>
                        <a:pt x="140" y="117"/>
                        <a:pt x="142" y="123"/>
                      </a:cubicBezTo>
                      <a:cubicBezTo>
                        <a:pt x="145" y="124"/>
                        <a:pt x="149" y="125"/>
                        <a:pt x="153" y="126"/>
                      </a:cubicBezTo>
                      <a:cubicBezTo>
                        <a:pt x="156" y="122"/>
                        <a:pt x="152" y="118"/>
                        <a:pt x="149" y="117"/>
                      </a:cubicBezTo>
                      <a:cubicBezTo>
                        <a:pt x="162" y="115"/>
                        <a:pt x="152" y="130"/>
                        <a:pt x="159" y="134"/>
                      </a:cubicBezTo>
                      <a:cubicBezTo>
                        <a:pt x="162" y="133"/>
                        <a:pt x="163" y="130"/>
                        <a:pt x="165" y="129"/>
                      </a:cubicBezTo>
                      <a:close/>
                      <a:moveTo>
                        <a:pt x="166" y="157"/>
                      </a:moveTo>
                      <a:cubicBezTo>
                        <a:pt x="171" y="149"/>
                        <a:pt x="167" y="134"/>
                        <a:pt x="156" y="139"/>
                      </a:cubicBezTo>
                      <a:cubicBezTo>
                        <a:pt x="156" y="141"/>
                        <a:pt x="160" y="141"/>
                        <a:pt x="161" y="145"/>
                      </a:cubicBezTo>
                      <a:cubicBezTo>
                        <a:pt x="161" y="148"/>
                        <a:pt x="160" y="151"/>
                        <a:pt x="157" y="151"/>
                      </a:cubicBezTo>
                      <a:cubicBezTo>
                        <a:pt x="163" y="142"/>
                        <a:pt x="149" y="140"/>
                        <a:pt x="147" y="147"/>
                      </a:cubicBezTo>
                      <a:cubicBezTo>
                        <a:pt x="147" y="156"/>
                        <a:pt x="157" y="160"/>
                        <a:pt x="166" y="157"/>
                      </a:cubicBezTo>
                      <a:close/>
                      <a:moveTo>
                        <a:pt x="164" y="184"/>
                      </a:moveTo>
                      <a:cubicBezTo>
                        <a:pt x="169" y="183"/>
                        <a:pt x="166" y="168"/>
                        <a:pt x="168" y="164"/>
                      </a:cubicBezTo>
                      <a:cubicBezTo>
                        <a:pt x="167" y="160"/>
                        <a:pt x="157" y="159"/>
                        <a:pt x="160" y="166"/>
                      </a:cubicBezTo>
                      <a:cubicBezTo>
                        <a:pt x="162" y="167"/>
                        <a:pt x="163" y="166"/>
                        <a:pt x="164" y="167"/>
                      </a:cubicBezTo>
                      <a:cubicBezTo>
                        <a:pt x="161" y="171"/>
                        <a:pt x="155" y="166"/>
                        <a:pt x="157" y="160"/>
                      </a:cubicBezTo>
                      <a:cubicBezTo>
                        <a:pt x="152" y="159"/>
                        <a:pt x="148" y="156"/>
                        <a:pt x="145" y="153"/>
                      </a:cubicBezTo>
                      <a:cubicBezTo>
                        <a:pt x="143" y="158"/>
                        <a:pt x="145" y="167"/>
                        <a:pt x="148" y="172"/>
                      </a:cubicBezTo>
                      <a:cubicBezTo>
                        <a:pt x="150" y="174"/>
                        <a:pt x="162" y="184"/>
                        <a:pt x="164" y="184"/>
                      </a:cubicBezTo>
                      <a:close/>
                      <a:moveTo>
                        <a:pt x="169" y="633"/>
                      </a:moveTo>
                      <a:cubicBezTo>
                        <a:pt x="170" y="626"/>
                        <a:pt x="164" y="626"/>
                        <a:pt x="161" y="629"/>
                      </a:cubicBezTo>
                      <a:cubicBezTo>
                        <a:pt x="154" y="629"/>
                        <a:pt x="158" y="616"/>
                        <a:pt x="153" y="616"/>
                      </a:cubicBezTo>
                      <a:cubicBezTo>
                        <a:pt x="151" y="616"/>
                        <a:pt x="150" y="621"/>
                        <a:pt x="151" y="624"/>
                      </a:cubicBezTo>
                      <a:cubicBezTo>
                        <a:pt x="152" y="631"/>
                        <a:pt x="162" y="639"/>
                        <a:pt x="169" y="633"/>
                      </a:cubicBezTo>
                      <a:close/>
                      <a:moveTo>
                        <a:pt x="173" y="112"/>
                      </a:moveTo>
                      <a:cubicBezTo>
                        <a:pt x="173" y="109"/>
                        <a:pt x="172" y="107"/>
                        <a:pt x="172" y="104"/>
                      </a:cubicBezTo>
                      <a:cubicBezTo>
                        <a:pt x="168" y="105"/>
                        <a:pt x="165" y="107"/>
                        <a:pt x="163" y="111"/>
                      </a:cubicBezTo>
                      <a:cubicBezTo>
                        <a:pt x="164" y="113"/>
                        <a:pt x="164" y="115"/>
                        <a:pt x="166" y="116"/>
                      </a:cubicBezTo>
                      <a:cubicBezTo>
                        <a:pt x="168" y="114"/>
                        <a:pt x="171" y="113"/>
                        <a:pt x="173" y="112"/>
                      </a:cubicBezTo>
                      <a:close/>
                      <a:moveTo>
                        <a:pt x="166" y="99"/>
                      </a:moveTo>
                      <a:cubicBezTo>
                        <a:pt x="171" y="99"/>
                        <a:pt x="173" y="98"/>
                        <a:pt x="173" y="95"/>
                      </a:cubicBezTo>
                      <a:cubicBezTo>
                        <a:pt x="172" y="87"/>
                        <a:pt x="159" y="93"/>
                        <a:pt x="158" y="99"/>
                      </a:cubicBezTo>
                      <a:cubicBezTo>
                        <a:pt x="157" y="101"/>
                        <a:pt x="158" y="108"/>
                        <a:pt x="161" y="108"/>
                      </a:cubicBezTo>
                      <a:cubicBezTo>
                        <a:pt x="167" y="108"/>
                        <a:pt x="163" y="101"/>
                        <a:pt x="166" y="99"/>
                      </a:cubicBezTo>
                      <a:close/>
                      <a:moveTo>
                        <a:pt x="176" y="562"/>
                      </a:moveTo>
                      <a:cubicBezTo>
                        <a:pt x="177" y="559"/>
                        <a:pt x="175" y="557"/>
                        <a:pt x="175" y="554"/>
                      </a:cubicBezTo>
                      <a:cubicBezTo>
                        <a:pt x="172" y="552"/>
                        <a:pt x="170" y="550"/>
                        <a:pt x="166" y="550"/>
                      </a:cubicBezTo>
                      <a:cubicBezTo>
                        <a:pt x="165" y="553"/>
                        <a:pt x="167" y="556"/>
                        <a:pt x="166" y="560"/>
                      </a:cubicBezTo>
                      <a:cubicBezTo>
                        <a:pt x="168" y="562"/>
                        <a:pt x="172" y="561"/>
                        <a:pt x="176" y="562"/>
                      </a:cubicBezTo>
                      <a:close/>
                      <a:moveTo>
                        <a:pt x="181" y="594"/>
                      </a:moveTo>
                      <a:cubicBezTo>
                        <a:pt x="183" y="594"/>
                        <a:pt x="184" y="593"/>
                        <a:pt x="185" y="592"/>
                      </a:cubicBezTo>
                      <a:cubicBezTo>
                        <a:pt x="184" y="588"/>
                        <a:pt x="180" y="578"/>
                        <a:pt x="176" y="586"/>
                      </a:cubicBezTo>
                      <a:cubicBezTo>
                        <a:pt x="178" y="589"/>
                        <a:pt x="180" y="591"/>
                        <a:pt x="181" y="594"/>
                      </a:cubicBezTo>
                      <a:close/>
                      <a:moveTo>
                        <a:pt x="185" y="609"/>
                      </a:moveTo>
                      <a:cubicBezTo>
                        <a:pt x="185" y="606"/>
                        <a:pt x="182" y="606"/>
                        <a:pt x="180" y="602"/>
                      </a:cubicBezTo>
                      <a:cubicBezTo>
                        <a:pt x="177" y="596"/>
                        <a:pt x="179" y="588"/>
                        <a:pt x="172" y="588"/>
                      </a:cubicBezTo>
                      <a:cubicBezTo>
                        <a:pt x="169" y="588"/>
                        <a:pt x="169" y="590"/>
                        <a:pt x="166" y="591"/>
                      </a:cubicBezTo>
                      <a:cubicBezTo>
                        <a:pt x="165" y="589"/>
                        <a:pt x="162" y="590"/>
                        <a:pt x="160" y="590"/>
                      </a:cubicBezTo>
                      <a:cubicBezTo>
                        <a:pt x="160" y="592"/>
                        <a:pt x="160" y="592"/>
                        <a:pt x="160" y="593"/>
                      </a:cubicBezTo>
                      <a:cubicBezTo>
                        <a:pt x="163" y="594"/>
                        <a:pt x="164" y="592"/>
                        <a:pt x="168" y="593"/>
                      </a:cubicBezTo>
                      <a:cubicBezTo>
                        <a:pt x="170" y="594"/>
                        <a:pt x="171" y="596"/>
                        <a:pt x="171" y="600"/>
                      </a:cubicBezTo>
                      <a:cubicBezTo>
                        <a:pt x="170" y="601"/>
                        <a:pt x="167" y="603"/>
                        <a:pt x="166" y="601"/>
                      </a:cubicBezTo>
                      <a:cubicBezTo>
                        <a:pt x="166" y="600"/>
                        <a:pt x="169" y="600"/>
                        <a:pt x="169" y="599"/>
                      </a:cubicBezTo>
                      <a:cubicBezTo>
                        <a:pt x="166" y="590"/>
                        <a:pt x="159" y="600"/>
                        <a:pt x="160" y="606"/>
                      </a:cubicBezTo>
                      <a:cubicBezTo>
                        <a:pt x="161" y="610"/>
                        <a:pt x="166" y="611"/>
                        <a:pt x="170" y="610"/>
                      </a:cubicBezTo>
                      <a:cubicBezTo>
                        <a:pt x="173" y="614"/>
                        <a:pt x="183" y="614"/>
                        <a:pt x="185" y="609"/>
                      </a:cubicBezTo>
                      <a:close/>
                      <a:moveTo>
                        <a:pt x="170" y="173"/>
                      </a:moveTo>
                      <a:cubicBezTo>
                        <a:pt x="177" y="175"/>
                        <a:pt x="185" y="169"/>
                        <a:pt x="183" y="163"/>
                      </a:cubicBezTo>
                      <a:cubicBezTo>
                        <a:pt x="182" y="157"/>
                        <a:pt x="174" y="162"/>
                        <a:pt x="169" y="159"/>
                      </a:cubicBezTo>
                      <a:cubicBezTo>
                        <a:pt x="170" y="163"/>
                        <a:pt x="169" y="168"/>
                        <a:pt x="170" y="173"/>
                      </a:cubicBezTo>
                      <a:close/>
                      <a:moveTo>
                        <a:pt x="178" y="133"/>
                      </a:moveTo>
                      <a:cubicBezTo>
                        <a:pt x="186" y="132"/>
                        <a:pt x="186" y="119"/>
                        <a:pt x="193" y="116"/>
                      </a:cubicBezTo>
                      <a:cubicBezTo>
                        <a:pt x="192" y="110"/>
                        <a:pt x="180" y="111"/>
                        <a:pt x="177" y="115"/>
                      </a:cubicBezTo>
                      <a:cubicBezTo>
                        <a:pt x="172" y="114"/>
                        <a:pt x="170" y="115"/>
                        <a:pt x="167" y="118"/>
                      </a:cubicBezTo>
                      <a:cubicBezTo>
                        <a:pt x="167" y="122"/>
                        <a:pt x="168" y="126"/>
                        <a:pt x="173" y="126"/>
                      </a:cubicBezTo>
                      <a:cubicBezTo>
                        <a:pt x="175" y="125"/>
                        <a:pt x="174" y="122"/>
                        <a:pt x="176" y="121"/>
                      </a:cubicBezTo>
                      <a:cubicBezTo>
                        <a:pt x="178" y="125"/>
                        <a:pt x="173" y="129"/>
                        <a:pt x="168" y="127"/>
                      </a:cubicBezTo>
                      <a:cubicBezTo>
                        <a:pt x="167" y="129"/>
                        <a:pt x="166" y="130"/>
                        <a:pt x="166" y="132"/>
                      </a:cubicBezTo>
                      <a:cubicBezTo>
                        <a:pt x="169" y="132"/>
                        <a:pt x="174" y="134"/>
                        <a:pt x="178" y="133"/>
                      </a:cubicBezTo>
                      <a:close/>
                      <a:moveTo>
                        <a:pt x="191" y="571"/>
                      </a:moveTo>
                      <a:cubicBezTo>
                        <a:pt x="190" y="567"/>
                        <a:pt x="184" y="567"/>
                        <a:pt x="180" y="566"/>
                      </a:cubicBezTo>
                      <a:cubicBezTo>
                        <a:pt x="175" y="565"/>
                        <a:pt x="170" y="562"/>
                        <a:pt x="166" y="565"/>
                      </a:cubicBezTo>
                      <a:cubicBezTo>
                        <a:pt x="165" y="568"/>
                        <a:pt x="164" y="574"/>
                        <a:pt x="166" y="577"/>
                      </a:cubicBezTo>
                      <a:lnTo>
                        <a:pt x="169" y="577"/>
                      </a:lnTo>
                      <a:cubicBezTo>
                        <a:pt x="171" y="575"/>
                        <a:pt x="170" y="573"/>
                        <a:pt x="171" y="571"/>
                      </a:cubicBezTo>
                      <a:cubicBezTo>
                        <a:pt x="175" y="575"/>
                        <a:pt x="171" y="581"/>
                        <a:pt x="164" y="579"/>
                      </a:cubicBezTo>
                      <a:cubicBezTo>
                        <a:pt x="163" y="582"/>
                        <a:pt x="160" y="583"/>
                        <a:pt x="159" y="587"/>
                      </a:cubicBezTo>
                      <a:cubicBezTo>
                        <a:pt x="175" y="590"/>
                        <a:pt x="180" y="575"/>
                        <a:pt x="191" y="571"/>
                      </a:cubicBezTo>
                      <a:close/>
                      <a:moveTo>
                        <a:pt x="179" y="157"/>
                      </a:moveTo>
                      <a:cubicBezTo>
                        <a:pt x="182" y="160"/>
                        <a:pt x="191" y="163"/>
                        <a:pt x="193" y="158"/>
                      </a:cubicBezTo>
                      <a:cubicBezTo>
                        <a:pt x="186" y="149"/>
                        <a:pt x="183" y="130"/>
                        <a:pt x="165" y="136"/>
                      </a:cubicBezTo>
                      <a:cubicBezTo>
                        <a:pt x="167" y="140"/>
                        <a:pt x="170" y="143"/>
                        <a:pt x="171" y="148"/>
                      </a:cubicBezTo>
                      <a:cubicBezTo>
                        <a:pt x="173" y="148"/>
                        <a:pt x="174" y="147"/>
                        <a:pt x="177" y="147"/>
                      </a:cubicBezTo>
                      <a:cubicBezTo>
                        <a:pt x="178" y="148"/>
                        <a:pt x="180" y="150"/>
                        <a:pt x="178" y="152"/>
                      </a:cubicBezTo>
                      <a:cubicBezTo>
                        <a:pt x="167" y="143"/>
                        <a:pt x="170" y="164"/>
                        <a:pt x="179" y="157"/>
                      </a:cubicBezTo>
                      <a:close/>
                      <a:moveTo>
                        <a:pt x="186" y="140"/>
                      </a:moveTo>
                      <a:cubicBezTo>
                        <a:pt x="190" y="138"/>
                        <a:pt x="192" y="134"/>
                        <a:pt x="193" y="130"/>
                      </a:cubicBezTo>
                      <a:cubicBezTo>
                        <a:pt x="188" y="127"/>
                        <a:pt x="184" y="131"/>
                        <a:pt x="181" y="135"/>
                      </a:cubicBezTo>
                      <a:cubicBezTo>
                        <a:pt x="182" y="137"/>
                        <a:pt x="184" y="139"/>
                        <a:pt x="186" y="140"/>
                      </a:cubicBezTo>
                      <a:close/>
                      <a:moveTo>
                        <a:pt x="186" y="627"/>
                      </a:moveTo>
                      <a:cubicBezTo>
                        <a:pt x="187" y="630"/>
                        <a:pt x="196" y="629"/>
                        <a:pt x="197" y="627"/>
                      </a:cubicBezTo>
                      <a:cubicBezTo>
                        <a:pt x="195" y="625"/>
                        <a:pt x="188" y="624"/>
                        <a:pt x="186" y="627"/>
                      </a:cubicBezTo>
                      <a:close/>
                      <a:moveTo>
                        <a:pt x="199" y="655"/>
                      </a:moveTo>
                      <a:cubicBezTo>
                        <a:pt x="202" y="654"/>
                        <a:pt x="208" y="647"/>
                        <a:pt x="205" y="644"/>
                      </a:cubicBezTo>
                      <a:cubicBezTo>
                        <a:pt x="202" y="648"/>
                        <a:pt x="201" y="653"/>
                        <a:pt x="196" y="654"/>
                      </a:cubicBezTo>
                      <a:cubicBezTo>
                        <a:pt x="186" y="656"/>
                        <a:pt x="176" y="649"/>
                        <a:pt x="170" y="644"/>
                      </a:cubicBezTo>
                      <a:cubicBezTo>
                        <a:pt x="159" y="635"/>
                        <a:pt x="148" y="628"/>
                        <a:pt x="139" y="619"/>
                      </a:cubicBezTo>
                      <a:cubicBezTo>
                        <a:pt x="134" y="614"/>
                        <a:pt x="130" y="610"/>
                        <a:pt x="125" y="605"/>
                      </a:cubicBezTo>
                      <a:cubicBezTo>
                        <a:pt x="111" y="591"/>
                        <a:pt x="99" y="576"/>
                        <a:pt x="87" y="559"/>
                      </a:cubicBezTo>
                      <a:cubicBezTo>
                        <a:pt x="80" y="550"/>
                        <a:pt x="71" y="543"/>
                        <a:pt x="72" y="528"/>
                      </a:cubicBezTo>
                      <a:cubicBezTo>
                        <a:pt x="74" y="526"/>
                        <a:pt x="74" y="523"/>
                        <a:pt x="76" y="520"/>
                      </a:cubicBezTo>
                      <a:cubicBezTo>
                        <a:pt x="78" y="518"/>
                        <a:pt x="83" y="518"/>
                        <a:pt x="82" y="514"/>
                      </a:cubicBezTo>
                      <a:lnTo>
                        <a:pt x="81" y="514"/>
                      </a:lnTo>
                      <a:cubicBezTo>
                        <a:pt x="73" y="516"/>
                        <a:pt x="69" y="526"/>
                        <a:pt x="69" y="535"/>
                      </a:cubicBezTo>
                      <a:cubicBezTo>
                        <a:pt x="70" y="541"/>
                        <a:pt x="75" y="548"/>
                        <a:pt x="79" y="554"/>
                      </a:cubicBezTo>
                      <a:cubicBezTo>
                        <a:pt x="102" y="588"/>
                        <a:pt x="131" y="619"/>
                        <a:pt x="163" y="643"/>
                      </a:cubicBezTo>
                      <a:cubicBezTo>
                        <a:pt x="168" y="647"/>
                        <a:pt x="174" y="652"/>
                        <a:pt x="180" y="654"/>
                      </a:cubicBezTo>
                      <a:cubicBezTo>
                        <a:pt x="186" y="656"/>
                        <a:pt x="194" y="657"/>
                        <a:pt x="199" y="655"/>
                      </a:cubicBezTo>
                      <a:close/>
                      <a:moveTo>
                        <a:pt x="201" y="626"/>
                      </a:moveTo>
                      <a:cubicBezTo>
                        <a:pt x="203" y="625"/>
                        <a:pt x="207" y="624"/>
                        <a:pt x="209" y="622"/>
                      </a:cubicBezTo>
                      <a:cubicBezTo>
                        <a:pt x="200" y="609"/>
                        <a:pt x="172" y="614"/>
                        <a:pt x="174" y="631"/>
                      </a:cubicBezTo>
                      <a:cubicBezTo>
                        <a:pt x="174" y="632"/>
                        <a:pt x="175" y="637"/>
                        <a:pt x="178" y="639"/>
                      </a:cubicBezTo>
                      <a:cubicBezTo>
                        <a:pt x="182" y="641"/>
                        <a:pt x="188" y="639"/>
                        <a:pt x="188" y="635"/>
                      </a:cubicBezTo>
                      <a:cubicBezTo>
                        <a:pt x="189" y="630"/>
                        <a:pt x="185" y="630"/>
                        <a:pt x="182" y="627"/>
                      </a:cubicBezTo>
                      <a:cubicBezTo>
                        <a:pt x="184" y="621"/>
                        <a:pt x="196" y="623"/>
                        <a:pt x="201" y="626"/>
                      </a:cubicBezTo>
                      <a:close/>
                      <a:moveTo>
                        <a:pt x="208" y="96"/>
                      </a:moveTo>
                      <a:cubicBezTo>
                        <a:pt x="207" y="92"/>
                        <a:pt x="204" y="96"/>
                        <a:pt x="201" y="96"/>
                      </a:cubicBezTo>
                      <a:cubicBezTo>
                        <a:pt x="198" y="96"/>
                        <a:pt x="196" y="94"/>
                        <a:pt x="193" y="96"/>
                      </a:cubicBezTo>
                      <a:cubicBezTo>
                        <a:pt x="195" y="102"/>
                        <a:pt x="207" y="100"/>
                        <a:pt x="208" y="96"/>
                      </a:cubicBezTo>
                      <a:close/>
                      <a:moveTo>
                        <a:pt x="201" y="70"/>
                      </a:moveTo>
                      <a:cubicBezTo>
                        <a:pt x="208" y="71"/>
                        <a:pt x="210" y="77"/>
                        <a:pt x="215" y="79"/>
                      </a:cubicBezTo>
                      <a:cubicBezTo>
                        <a:pt x="213" y="71"/>
                        <a:pt x="206" y="66"/>
                        <a:pt x="197" y="67"/>
                      </a:cubicBezTo>
                      <a:cubicBezTo>
                        <a:pt x="187" y="67"/>
                        <a:pt x="180" y="72"/>
                        <a:pt x="173" y="77"/>
                      </a:cubicBezTo>
                      <a:cubicBezTo>
                        <a:pt x="155" y="89"/>
                        <a:pt x="140" y="102"/>
                        <a:pt x="126" y="115"/>
                      </a:cubicBezTo>
                      <a:cubicBezTo>
                        <a:pt x="111" y="129"/>
                        <a:pt x="99" y="144"/>
                        <a:pt x="87" y="160"/>
                      </a:cubicBezTo>
                      <a:cubicBezTo>
                        <a:pt x="83" y="165"/>
                        <a:pt x="77" y="171"/>
                        <a:pt x="78" y="178"/>
                      </a:cubicBezTo>
                      <a:cubicBezTo>
                        <a:pt x="81" y="178"/>
                        <a:pt x="81" y="174"/>
                        <a:pt x="82" y="172"/>
                      </a:cubicBezTo>
                      <a:cubicBezTo>
                        <a:pt x="84" y="167"/>
                        <a:pt x="89" y="163"/>
                        <a:pt x="93" y="157"/>
                      </a:cubicBezTo>
                      <a:cubicBezTo>
                        <a:pt x="97" y="153"/>
                        <a:pt x="101" y="147"/>
                        <a:pt x="105" y="142"/>
                      </a:cubicBezTo>
                      <a:cubicBezTo>
                        <a:pt x="124" y="118"/>
                        <a:pt x="148" y="98"/>
                        <a:pt x="174" y="81"/>
                      </a:cubicBezTo>
                      <a:cubicBezTo>
                        <a:pt x="182" y="75"/>
                        <a:pt x="189" y="67"/>
                        <a:pt x="201" y="70"/>
                      </a:cubicBezTo>
                      <a:close/>
                      <a:moveTo>
                        <a:pt x="218" y="99"/>
                      </a:moveTo>
                      <a:cubicBezTo>
                        <a:pt x="213" y="94"/>
                        <a:pt x="209" y="99"/>
                        <a:pt x="205" y="101"/>
                      </a:cubicBezTo>
                      <a:cubicBezTo>
                        <a:pt x="199" y="103"/>
                        <a:pt x="193" y="102"/>
                        <a:pt x="190" y="97"/>
                      </a:cubicBezTo>
                      <a:cubicBezTo>
                        <a:pt x="194" y="93"/>
                        <a:pt x="194" y="87"/>
                        <a:pt x="189" y="85"/>
                      </a:cubicBezTo>
                      <a:cubicBezTo>
                        <a:pt x="185" y="84"/>
                        <a:pt x="182" y="86"/>
                        <a:pt x="181" y="89"/>
                      </a:cubicBezTo>
                      <a:cubicBezTo>
                        <a:pt x="178" y="112"/>
                        <a:pt x="210" y="113"/>
                        <a:pt x="218" y="99"/>
                      </a:cubicBezTo>
                      <a:close/>
                      <a:moveTo>
                        <a:pt x="193" y="669"/>
                      </a:moveTo>
                      <a:cubicBezTo>
                        <a:pt x="209" y="668"/>
                        <a:pt x="219" y="656"/>
                        <a:pt x="217" y="640"/>
                      </a:cubicBezTo>
                      <a:cubicBezTo>
                        <a:pt x="214" y="639"/>
                        <a:pt x="210" y="640"/>
                        <a:pt x="208" y="642"/>
                      </a:cubicBezTo>
                      <a:cubicBezTo>
                        <a:pt x="208" y="645"/>
                        <a:pt x="208" y="648"/>
                        <a:pt x="207" y="650"/>
                      </a:cubicBezTo>
                      <a:cubicBezTo>
                        <a:pt x="202" y="664"/>
                        <a:pt x="179" y="658"/>
                        <a:pt x="170" y="651"/>
                      </a:cubicBezTo>
                      <a:cubicBezTo>
                        <a:pt x="162" y="643"/>
                        <a:pt x="151" y="637"/>
                        <a:pt x="142" y="628"/>
                      </a:cubicBezTo>
                      <a:cubicBezTo>
                        <a:pt x="123" y="613"/>
                        <a:pt x="107" y="594"/>
                        <a:pt x="92" y="575"/>
                      </a:cubicBezTo>
                      <a:cubicBezTo>
                        <a:pt x="84" y="565"/>
                        <a:pt x="75" y="555"/>
                        <a:pt x="70" y="545"/>
                      </a:cubicBezTo>
                      <a:cubicBezTo>
                        <a:pt x="65" y="534"/>
                        <a:pt x="69" y="517"/>
                        <a:pt x="78" y="513"/>
                      </a:cubicBezTo>
                      <a:cubicBezTo>
                        <a:pt x="80" y="512"/>
                        <a:pt x="84" y="512"/>
                        <a:pt x="86" y="510"/>
                      </a:cubicBezTo>
                      <a:cubicBezTo>
                        <a:pt x="87" y="509"/>
                        <a:pt x="87" y="506"/>
                        <a:pt x="86" y="505"/>
                      </a:cubicBezTo>
                      <a:cubicBezTo>
                        <a:pt x="72" y="500"/>
                        <a:pt x="60" y="516"/>
                        <a:pt x="58" y="531"/>
                      </a:cubicBezTo>
                      <a:cubicBezTo>
                        <a:pt x="58" y="540"/>
                        <a:pt x="63" y="549"/>
                        <a:pt x="67" y="555"/>
                      </a:cubicBezTo>
                      <a:cubicBezTo>
                        <a:pt x="80" y="577"/>
                        <a:pt x="95" y="593"/>
                        <a:pt x="111" y="611"/>
                      </a:cubicBezTo>
                      <a:cubicBezTo>
                        <a:pt x="122" y="623"/>
                        <a:pt x="134" y="632"/>
                        <a:pt x="145" y="642"/>
                      </a:cubicBezTo>
                      <a:cubicBezTo>
                        <a:pt x="151" y="647"/>
                        <a:pt x="158" y="652"/>
                        <a:pt x="164" y="656"/>
                      </a:cubicBezTo>
                      <a:cubicBezTo>
                        <a:pt x="172" y="662"/>
                        <a:pt x="182" y="669"/>
                        <a:pt x="193" y="669"/>
                      </a:cubicBezTo>
                      <a:close/>
                      <a:moveTo>
                        <a:pt x="222" y="669"/>
                      </a:moveTo>
                      <a:cubicBezTo>
                        <a:pt x="218" y="669"/>
                        <a:pt x="214" y="672"/>
                        <a:pt x="210" y="671"/>
                      </a:cubicBezTo>
                      <a:cubicBezTo>
                        <a:pt x="207" y="671"/>
                        <a:pt x="206" y="669"/>
                        <a:pt x="204" y="668"/>
                      </a:cubicBezTo>
                      <a:cubicBezTo>
                        <a:pt x="203" y="676"/>
                        <a:pt x="220" y="677"/>
                        <a:pt x="222" y="669"/>
                      </a:cubicBezTo>
                      <a:close/>
                      <a:moveTo>
                        <a:pt x="225" y="82"/>
                      </a:moveTo>
                      <a:cubicBezTo>
                        <a:pt x="226" y="72"/>
                        <a:pt x="219" y="62"/>
                        <a:pt x="211" y="59"/>
                      </a:cubicBezTo>
                      <a:cubicBezTo>
                        <a:pt x="203" y="55"/>
                        <a:pt x="191" y="57"/>
                        <a:pt x="182" y="59"/>
                      </a:cubicBezTo>
                      <a:cubicBezTo>
                        <a:pt x="176" y="61"/>
                        <a:pt x="170" y="67"/>
                        <a:pt x="163" y="71"/>
                      </a:cubicBezTo>
                      <a:cubicBezTo>
                        <a:pt x="138" y="88"/>
                        <a:pt x="118" y="106"/>
                        <a:pt x="98" y="128"/>
                      </a:cubicBezTo>
                      <a:cubicBezTo>
                        <a:pt x="94" y="134"/>
                        <a:pt x="89" y="139"/>
                        <a:pt x="84" y="145"/>
                      </a:cubicBezTo>
                      <a:cubicBezTo>
                        <a:pt x="76" y="156"/>
                        <a:pt x="65" y="171"/>
                        <a:pt x="64" y="186"/>
                      </a:cubicBezTo>
                      <a:cubicBezTo>
                        <a:pt x="63" y="198"/>
                        <a:pt x="70" y="205"/>
                        <a:pt x="75" y="211"/>
                      </a:cubicBezTo>
                      <a:cubicBezTo>
                        <a:pt x="79" y="212"/>
                        <a:pt x="88" y="215"/>
                        <a:pt x="93" y="211"/>
                      </a:cubicBezTo>
                      <a:cubicBezTo>
                        <a:pt x="92" y="209"/>
                        <a:pt x="92" y="207"/>
                        <a:pt x="91" y="206"/>
                      </a:cubicBezTo>
                      <a:cubicBezTo>
                        <a:pt x="83" y="206"/>
                        <a:pt x="75" y="200"/>
                        <a:pt x="73" y="192"/>
                      </a:cubicBezTo>
                      <a:cubicBezTo>
                        <a:pt x="71" y="179"/>
                        <a:pt x="78" y="168"/>
                        <a:pt x="83" y="161"/>
                      </a:cubicBezTo>
                      <a:cubicBezTo>
                        <a:pt x="88" y="154"/>
                        <a:pt x="95" y="146"/>
                        <a:pt x="101" y="139"/>
                      </a:cubicBezTo>
                      <a:cubicBezTo>
                        <a:pt x="115" y="122"/>
                        <a:pt x="136" y="101"/>
                        <a:pt x="155" y="88"/>
                      </a:cubicBezTo>
                      <a:cubicBezTo>
                        <a:pt x="165" y="80"/>
                        <a:pt x="176" y="71"/>
                        <a:pt x="187" y="67"/>
                      </a:cubicBezTo>
                      <a:cubicBezTo>
                        <a:pt x="189" y="66"/>
                        <a:pt x="193" y="65"/>
                        <a:pt x="195" y="65"/>
                      </a:cubicBezTo>
                      <a:cubicBezTo>
                        <a:pt x="210" y="63"/>
                        <a:pt x="216" y="73"/>
                        <a:pt x="218" y="82"/>
                      </a:cubicBezTo>
                      <a:cubicBezTo>
                        <a:pt x="221" y="82"/>
                        <a:pt x="223" y="83"/>
                        <a:pt x="225" y="82"/>
                      </a:cubicBezTo>
                      <a:close/>
                      <a:moveTo>
                        <a:pt x="224" y="54"/>
                      </a:moveTo>
                      <a:cubicBezTo>
                        <a:pt x="227" y="55"/>
                        <a:pt x="228" y="59"/>
                        <a:pt x="231" y="57"/>
                      </a:cubicBezTo>
                      <a:cubicBezTo>
                        <a:pt x="230" y="48"/>
                        <a:pt x="214" y="50"/>
                        <a:pt x="212" y="57"/>
                      </a:cubicBezTo>
                      <a:cubicBezTo>
                        <a:pt x="217" y="58"/>
                        <a:pt x="219" y="53"/>
                        <a:pt x="224" y="54"/>
                      </a:cubicBezTo>
                      <a:close/>
                      <a:moveTo>
                        <a:pt x="222" y="684"/>
                      </a:moveTo>
                      <a:cubicBezTo>
                        <a:pt x="233" y="681"/>
                        <a:pt x="243" y="661"/>
                        <a:pt x="230" y="653"/>
                      </a:cubicBezTo>
                      <a:cubicBezTo>
                        <a:pt x="226" y="651"/>
                        <a:pt x="219" y="652"/>
                        <a:pt x="217" y="655"/>
                      </a:cubicBezTo>
                      <a:cubicBezTo>
                        <a:pt x="214" y="662"/>
                        <a:pt x="221" y="666"/>
                        <a:pt x="226" y="669"/>
                      </a:cubicBezTo>
                      <a:cubicBezTo>
                        <a:pt x="223" y="680"/>
                        <a:pt x="204" y="677"/>
                        <a:pt x="200" y="669"/>
                      </a:cubicBezTo>
                      <a:cubicBezTo>
                        <a:pt x="198" y="671"/>
                        <a:pt x="194" y="670"/>
                        <a:pt x="191" y="671"/>
                      </a:cubicBezTo>
                      <a:cubicBezTo>
                        <a:pt x="192" y="674"/>
                        <a:pt x="194" y="677"/>
                        <a:pt x="196" y="678"/>
                      </a:cubicBezTo>
                      <a:cubicBezTo>
                        <a:pt x="201" y="683"/>
                        <a:pt x="212" y="687"/>
                        <a:pt x="222" y="684"/>
                      </a:cubicBezTo>
                      <a:close/>
                      <a:moveTo>
                        <a:pt x="234" y="686"/>
                      </a:moveTo>
                      <a:cubicBezTo>
                        <a:pt x="236" y="680"/>
                        <a:pt x="230" y="678"/>
                        <a:pt x="229" y="684"/>
                      </a:cubicBezTo>
                      <a:cubicBezTo>
                        <a:pt x="230" y="685"/>
                        <a:pt x="231" y="686"/>
                        <a:pt x="234" y="686"/>
                      </a:cubicBezTo>
                      <a:close/>
                      <a:moveTo>
                        <a:pt x="237" y="693"/>
                      </a:moveTo>
                      <a:cubicBezTo>
                        <a:pt x="237" y="689"/>
                        <a:pt x="233" y="690"/>
                        <a:pt x="230" y="688"/>
                      </a:cubicBezTo>
                      <a:cubicBezTo>
                        <a:pt x="226" y="686"/>
                        <a:pt x="224" y="683"/>
                        <a:pt x="222" y="687"/>
                      </a:cubicBezTo>
                      <a:cubicBezTo>
                        <a:pt x="223" y="692"/>
                        <a:pt x="231" y="696"/>
                        <a:pt x="237" y="693"/>
                      </a:cubicBezTo>
                      <a:close/>
                      <a:moveTo>
                        <a:pt x="227" y="608"/>
                      </a:moveTo>
                      <a:cubicBezTo>
                        <a:pt x="231" y="607"/>
                        <a:pt x="237" y="613"/>
                        <a:pt x="240" y="607"/>
                      </a:cubicBezTo>
                      <a:cubicBezTo>
                        <a:pt x="237" y="605"/>
                        <a:pt x="233" y="602"/>
                        <a:pt x="228" y="602"/>
                      </a:cubicBezTo>
                      <a:cubicBezTo>
                        <a:pt x="226" y="599"/>
                        <a:pt x="227" y="595"/>
                        <a:pt x="224" y="593"/>
                      </a:cubicBezTo>
                      <a:cubicBezTo>
                        <a:pt x="218" y="589"/>
                        <a:pt x="211" y="596"/>
                        <a:pt x="216" y="600"/>
                      </a:cubicBezTo>
                      <a:cubicBezTo>
                        <a:pt x="218" y="600"/>
                        <a:pt x="221" y="599"/>
                        <a:pt x="222" y="601"/>
                      </a:cubicBezTo>
                      <a:cubicBezTo>
                        <a:pt x="222" y="606"/>
                        <a:pt x="218" y="606"/>
                        <a:pt x="213" y="606"/>
                      </a:cubicBezTo>
                      <a:cubicBezTo>
                        <a:pt x="207" y="603"/>
                        <a:pt x="208" y="592"/>
                        <a:pt x="203" y="587"/>
                      </a:cubicBezTo>
                      <a:cubicBezTo>
                        <a:pt x="207" y="581"/>
                        <a:pt x="201" y="570"/>
                        <a:pt x="195" y="576"/>
                      </a:cubicBezTo>
                      <a:cubicBezTo>
                        <a:pt x="194" y="580"/>
                        <a:pt x="197" y="580"/>
                        <a:pt x="197" y="582"/>
                      </a:cubicBezTo>
                      <a:cubicBezTo>
                        <a:pt x="195" y="586"/>
                        <a:pt x="189" y="581"/>
                        <a:pt x="185" y="584"/>
                      </a:cubicBezTo>
                      <a:cubicBezTo>
                        <a:pt x="185" y="586"/>
                        <a:pt x="186" y="586"/>
                        <a:pt x="186" y="588"/>
                      </a:cubicBezTo>
                      <a:cubicBezTo>
                        <a:pt x="191" y="589"/>
                        <a:pt x="200" y="589"/>
                        <a:pt x="202" y="594"/>
                      </a:cubicBezTo>
                      <a:cubicBezTo>
                        <a:pt x="203" y="597"/>
                        <a:pt x="202" y="604"/>
                        <a:pt x="197" y="603"/>
                      </a:cubicBezTo>
                      <a:cubicBezTo>
                        <a:pt x="198" y="595"/>
                        <a:pt x="188" y="594"/>
                        <a:pt x="188" y="601"/>
                      </a:cubicBezTo>
                      <a:cubicBezTo>
                        <a:pt x="188" y="606"/>
                        <a:pt x="195" y="609"/>
                        <a:pt x="200" y="609"/>
                      </a:cubicBezTo>
                      <a:cubicBezTo>
                        <a:pt x="202" y="608"/>
                        <a:pt x="203" y="607"/>
                        <a:pt x="204" y="606"/>
                      </a:cubicBezTo>
                      <a:cubicBezTo>
                        <a:pt x="208" y="610"/>
                        <a:pt x="211" y="613"/>
                        <a:pt x="216" y="613"/>
                      </a:cubicBezTo>
                      <a:cubicBezTo>
                        <a:pt x="221" y="613"/>
                        <a:pt x="223" y="608"/>
                        <a:pt x="227" y="608"/>
                      </a:cubicBezTo>
                      <a:close/>
                      <a:moveTo>
                        <a:pt x="232" y="70"/>
                      </a:moveTo>
                      <a:cubicBezTo>
                        <a:pt x="243" y="70"/>
                        <a:pt x="244" y="55"/>
                        <a:pt x="239" y="48"/>
                      </a:cubicBezTo>
                      <a:cubicBezTo>
                        <a:pt x="237" y="45"/>
                        <a:pt x="231" y="41"/>
                        <a:pt x="228" y="40"/>
                      </a:cubicBezTo>
                      <a:cubicBezTo>
                        <a:pt x="216" y="36"/>
                        <a:pt x="204" y="46"/>
                        <a:pt x="202" y="54"/>
                      </a:cubicBezTo>
                      <a:cubicBezTo>
                        <a:pt x="207" y="57"/>
                        <a:pt x="210" y="53"/>
                        <a:pt x="214" y="51"/>
                      </a:cubicBezTo>
                      <a:cubicBezTo>
                        <a:pt x="219" y="48"/>
                        <a:pt x="226" y="47"/>
                        <a:pt x="231" y="51"/>
                      </a:cubicBezTo>
                      <a:cubicBezTo>
                        <a:pt x="233" y="52"/>
                        <a:pt x="234" y="55"/>
                        <a:pt x="235" y="59"/>
                      </a:cubicBezTo>
                      <a:cubicBezTo>
                        <a:pt x="224" y="58"/>
                        <a:pt x="223" y="70"/>
                        <a:pt x="232" y="70"/>
                      </a:cubicBezTo>
                      <a:close/>
                      <a:moveTo>
                        <a:pt x="241" y="45"/>
                      </a:moveTo>
                      <a:cubicBezTo>
                        <a:pt x="242" y="44"/>
                        <a:pt x="241" y="42"/>
                        <a:pt x="241" y="41"/>
                      </a:cubicBezTo>
                      <a:cubicBezTo>
                        <a:pt x="239" y="40"/>
                        <a:pt x="237" y="41"/>
                        <a:pt x="237" y="44"/>
                      </a:cubicBezTo>
                      <a:cubicBezTo>
                        <a:pt x="238" y="45"/>
                        <a:pt x="239" y="46"/>
                        <a:pt x="241" y="45"/>
                      </a:cubicBezTo>
                      <a:close/>
                      <a:moveTo>
                        <a:pt x="235" y="41"/>
                      </a:moveTo>
                      <a:cubicBezTo>
                        <a:pt x="237" y="38"/>
                        <a:pt x="244" y="39"/>
                        <a:pt x="243" y="33"/>
                      </a:cubicBezTo>
                      <a:cubicBezTo>
                        <a:pt x="238" y="31"/>
                        <a:pt x="231" y="34"/>
                        <a:pt x="229" y="39"/>
                      </a:cubicBezTo>
                      <a:cubicBezTo>
                        <a:pt x="231" y="39"/>
                        <a:pt x="232" y="41"/>
                        <a:pt x="235" y="41"/>
                      </a:cubicBezTo>
                      <a:close/>
                      <a:moveTo>
                        <a:pt x="244" y="662"/>
                      </a:moveTo>
                      <a:cubicBezTo>
                        <a:pt x="244" y="659"/>
                        <a:pt x="241" y="657"/>
                        <a:pt x="238" y="658"/>
                      </a:cubicBezTo>
                      <a:cubicBezTo>
                        <a:pt x="237" y="660"/>
                        <a:pt x="238" y="664"/>
                        <a:pt x="239" y="666"/>
                      </a:cubicBezTo>
                      <a:cubicBezTo>
                        <a:pt x="240" y="665"/>
                        <a:pt x="244" y="664"/>
                        <a:pt x="244" y="662"/>
                      </a:cubicBezTo>
                      <a:close/>
                      <a:moveTo>
                        <a:pt x="235" y="123"/>
                      </a:moveTo>
                      <a:cubicBezTo>
                        <a:pt x="238" y="120"/>
                        <a:pt x="248" y="124"/>
                        <a:pt x="250" y="119"/>
                      </a:cubicBezTo>
                      <a:cubicBezTo>
                        <a:pt x="247" y="116"/>
                        <a:pt x="239" y="114"/>
                        <a:pt x="233" y="116"/>
                      </a:cubicBezTo>
                      <a:cubicBezTo>
                        <a:pt x="228" y="109"/>
                        <a:pt x="217" y="111"/>
                        <a:pt x="212" y="116"/>
                      </a:cubicBezTo>
                      <a:cubicBezTo>
                        <a:pt x="207" y="108"/>
                        <a:pt x="192" y="120"/>
                        <a:pt x="203" y="124"/>
                      </a:cubicBezTo>
                      <a:cubicBezTo>
                        <a:pt x="205" y="124"/>
                        <a:pt x="205" y="122"/>
                        <a:pt x="208" y="122"/>
                      </a:cubicBezTo>
                      <a:cubicBezTo>
                        <a:pt x="212" y="125"/>
                        <a:pt x="209" y="132"/>
                        <a:pt x="205" y="134"/>
                      </a:cubicBezTo>
                      <a:cubicBezTo>
                        <a:pt x="201" y="135"/>
                        <a:pt x="198" y="133"/>
                        <a:pt x="194" y="134"/>
                      </a:cubicBezTo>
                      <a:cubicBezTo>
                        <a:pt x="194" y="136"/>
                        <a:pt x="192" y="137"/>
                        <a:pt x="193" y="139"/>
                      </a:cubicBezTo>
                      <a:cubicBezTo>
                        <a:pt x="196" y="142"/>
                        <a:pt x="203" y="138"/>
                        <a:pt x="205" y="141"/>
                      </a:cubicBezTo>
                      <a:cubicBezTo>
                        <a:pt x="205" y="143"/>
                        <a:pt x="202" y="142"/>
                        <a:pt x="202" y="144"/>
                      </a:cubicBezTo>
                      <a:cubicBezTo>
                        <a:pt x="202" y="156"/>
                        <a:pt x="219" y="145"/>
                        <a:pt x="212" y="137"/>
                      </a:cubicBezTo>
                      <a:cubicBezTo>
                        <a:pt x="216" y="133"/>
                        <a:pt x="216" y="117"/>
                        <a:pt x="225" y="118"/>
                      </a:cubicBezTo>
                      <a:cubicBezTo>
                        <a:pt x="227" y="119"/>
                        <a:pt x="229" y="120"/>
                        <a:pt x="228" y="124"/>
                      </a:cubicBezTo>
                      <a:cubicBezTo>
                        <a:pt x="226" y="125"/>
                        <a:pt x="223" y="125"/>
                        <a:pt x="222" y="128"/>
                      </a:cubicBezTo>
                      <a:cubicBezTo>
                        <a:pt x="221" y="137"/>
                        <a:pt x="238" y="133"/>
                        <a:pt x="235" y="123"/>
                      </a:cubicBezTo>
                      <a:close/>
                      <a:moveTo>
                        <a:pt x="250" y="661"/>
                      </a:moveTo>
                      <a:cubicBezTo>
                        <a:pt x="250" y="655"/>
                        <a:pt x="242" y="652"/>
                        <a:pt x="235" y="654"/>
                      </a:cubicBezTo>
                      <a:cubicBezTo>
                        <a:pt x="235" y="657"/>
                        <a:pt x="239" y="655"/>
                        <a:pt x="240" y="656"/>
                      </a:cubicBezTo>
                      <a:cubicBezTo>
                        <a:pt x="244" y="657"/>
                        <a:pt x="246" y="660"/>
                        <a:pt x="250" y="661"/>
                      </a:cubicBezTo>
                      <a:close/>
                      <a:moveTo>
                        <a:pt x="242" y="67"/>
                      </a:moveTo>
                      <a:cubicBezTo>
                        <a:pt x="245" y="69"/>
                        <a:pt x="251" y="67"/>
                        <a:pt x="251" y="63"/>
                      </a:cubicBezTo>
                      <a:cubicBezTo>
                        <a:pt x="249" y="61"/>
                        <a:pt x="247" y="59"/>
                        <a:pt x="245" y="58"/>
                      </a:cubicBezTo>
                      <a:cubicBezTo>
                        <a:pt x="244" y="60"/>
                        <a:pt x="242" y="64"/>
                        <a:pt x="242" y="67"/>
                      </a:cubicBezTo>
                      <a:close/>
                      <a:moveTo>
                        <a:pt x="239" y="69"/>
                      </a:moveTo>
                      <a:cubicBezTo>
                        <a:pt x="242" y="77"/>
                        <a:pt x="257" y="71"/>
                        <a:pt x="256" y="64"/>
                      </a:cubicBezTo>
                      <a:cubicBezTo>
                        <a:pt x="252" y="66"/>
                        <a:pt x="250" y="71"/>
                        <a:pt x="245" y="70"/>
                      </a:cubicBezTo>
                      <a:cubicBezTo>
                        <a:pt x="243" y="70"/>
                        <a:pt x="242" y="68"/>
                        <a:pt x="239" y="69"/>
                      </a:cubicBezTo>
                      <a:close/>
                      <a:moveTo>
                        <a:pt x="257" y="662"/>
                      </a:moveTo>
                      <a:cubicBezTo>
                        <a:pt x="259" y="648"/>
                        <a:pt x="239" y="641"/>
                        <a:pt x="229" y="650"/>
                      </a:cubicBezTo>
                      <a:cubicBezTo>
                        <a:pt x="231" y="654"/>
                        <a:pt x="236" y="651"/>
                        <a:pt x="240" y="651"/>
                      </a:cubicBezTo>
                      <a:cubicBezTo>
                        <a:pt x="246" y="651"/>
                        <a:pt x="248" y="654"/>
                        <a:pt x="251" y="658"/>
                      </a:cubicBezTo>
                      <a:cubicBezTo>
                        <a:pt x="252" y="660"/>
                        <a:pt x="253" y="662"/>
                        <a:pt x="257" y="662"/>
                      </a:cubicBezTo>
                      <a:close/>
                      <a:moveTo>
                        <a:pt x="262" y="691"/>
                      </a:moveTo>
                      <a:cubicBezTo>
                        <a:pt x="262" y="689"/>
                        <a:pt x="258" y="690"/>
                        <a:pt x="256" y="690"/>
                      </a:cubicBezTo>
                      <a:cubicBezTo>
                        <a:pt x="252" y="688"/>
                        <a:pt x="250" y="685"/>
                        <a:pt x="249" y="680"/>
                      </a:cubicBezTo>
                      <a:lnTo>
                        <a:pt x="248" y="680"/>
                      </a:lnTo>
                      <a:cubicBezTo>
                        <a:pt x="248" y="682"/>
                        <a:pt x="247" y="684"/>
                        <a:pt x="248" y="685"/>
                      </a:cubicBezTo>
                      <a:cubicBezTo>
                        <a:pt x="249" y="690"/>
                        <a:pt x="259" y="696"/>
                        <a:pt x="262" y="691"/>
                      </a:cubicBezTo>
                      <a:close/>
                      <a:moveTo>
                        <a:pt x="268" y="702"/>
                      </a:moveTo>
                      <a:cubicBezTo>
                        <a:pt x="267" y="699"/>
                        <a:pt x="266" y="696"/>
                        <a:pt x="263" y="695"/>
                      </a:cubicBezTo>
                      <a:cubicBezTo>
                        <a:pt x="250" y="697"/>
                        <a:pt x="239" y="683"/>
                        <a:pt x="249" y="675"/>
                      </a:cubicBezTo>
                      <a:cubicBezTo>
                        <a:pt x="252" y="676"/>
                        <a:pt x="252" y="679"/>
                        <a:pt x="257" y="678"/>
                      </a:cubicBezTo>
                      <a:cubicBezTo>
                        <a:pt x="261" y="676"/>
                        <a:pt x="261" y="668"/>
                        <a:pt x="258" y="666"/>
                      </a:cubicBezTo>
                      <a:cubicBezTo>
                        <a:pt x="253" y="661"/>
                        <a:pt x="242" y="665"/>
                        <a:pt x="239" y="670"/>
                      </a:cubicBezTo>
                      <a:cubicBezTo>
                        <a:pt x="231" y="681"/>
                        <a:pt x="239" y="695"/>
                        <a:pt x="246" y="699"/>
                      </a:cubicBezTo>
                      <a:cubicBezTo>
                        <a:pt x="251" y="703"/>
                        <a:pt x="260" y="704"/>
                        <a:pt x="268" y="702"/>
                      </a:cubicBezTo>
                      <a:close/>
                      <a:moveTo>
                        <a:pt x="233" y="73"/>
                      </a:moveTo>
                      <a:cubicBezTo>
                        <a:pt x="240" y="88"/>
                        <a:pt x="266" y="81"/>
                        <a:pt x="265" y="62"/>
                      </a:cubicBezTo>
                      <a:cubicBezTo>
                        <a:pt x="263" y="60"/>
                        <a:pt x="261" y="63"/>
                        <a:pt x="259" y="63"/>
                      </a:cubicBezTo>
                      <a:cubicBezTo>
                        <a:pt x="256" y="70"/>
                        <a:pt x="252" y="76"/>
                        <a:pt x="244" y="75"/>
                      </a:cubicBezTo>
                      <a:cubicBezTo>
                        <a:pt x="240" y="75"/>
                        <a:pt x="236" y="69"/>
                        <a:pt x="233" y="73"/>
                      </a:cubicBezTo>
                      <a:close/>
                      <a:moveTo>
                        <a:pt x="269" y="35"/>
                      </a:moveTo>
                      <a:cubicBezTo>
                        <a:pt x="262" y="32"/>
                        <a:pt x="252" y="41"/>
                        <a:pt x="256" y="46"/>
                      </a:cubicBezTo>
                      <a:cubicBezTo>
                        <a:pt x="258" y="46"/>
                        <a:pt x="258" y="44"/>
                        <a:pt x="258" y="42"/>
                      </a:cubicBezTo>
                      <a:cubicBezTo>
                        <a:pt x="261" y="38"/>
                        <a:pt x="265" y="38"/>
                        <a:pt x="269" y="35"/>
                      </a:cubicBezTo>
                      <a:close/>
                      <a:moveTo>
                        <a:pt x="270" y="32"/>
                      </a:moveTo>
                      <a:cubicBezTo>
                        <a:pt x="272" y="30"/>
                        <a:pt x="274" y="29"/>
                        <a:pt x="274" y="25"/>
                      </a:cubicBezTo>
                      <a:cubicBezTo>
                        <a:pt x="262" y="22"/>
                        <a:pt x="247" y="30"/>
                        <a:pt x="244" y="38"/>
                      </a:cubicBezTo>
                      <a:cubicBezTo>
                        <a:pt x="240" y="50"/>
                        <a:pt x="248" y="63"/>
                        <a:pt x="259" y="61"/>
                      </a:cubicBezTo>
                      <a:cubicBezTo>
                        <a:pt x="264" y="60"/>
                        <a:pt x="267" y="53"/>
                        <a:pt x="264" y="49"/>
                      </a:cubicBezTo>
                      <a:cubicBezTo>
                        <a:pt x="260" y="46"/>
                        <a:pt x="257" y="49"/>
                        <a:pt x="254" y="50"/>
                      </a:cubicBezTo>
                      <a:cubicBezTo>
                        <a:pt x="250" y="40"/>
                        <a:pt x="258" y="31"/>
                        <a:pt x="270" y="32"/>
                      </a:cubicBezTo>
                      <a:close/>
                      <a:moveTo>
                        <a:pt x="278" y="683"/>
                      </a:moveTo>
                      <a:cubicBezTo>
                        <a:pt x="286" y="678"/>
                        <a:pt x="281" y="666"/>
                        <a:pt x="277" y="661"/>
                      </a:cubicBezTo>
                      <a:cubicBezTo>
                        <a:pt x="275" y="659"/>
                        <a:pt x="272" y="659"/>
                        <a:pt x="271" y="656"/>
                      </a:cubicBezTo>
                      <a:cubicBezTo>
                        <a:pt x="270" y="654"/>
                        <a:pt x="271" y="651"/>
                        <a:pt x="270" y="649"/>
                      </a:cubicBezTo>
                      <a:cubicBezTo>
                        <a:pt x="267" y="637"/>
                        <a:pt x="254" y="621"/>
                        <a:pt x="237" y="627"/>
                      </a:cubicBezTo>
                      <a:cubicBezTo>
                        <a:pt x="232" y="629"/>
                        <a:pt x="228" y="635"/>
                        <a:pt x="224" y="635"/>
                      </a:cubicBezTo>
                      <a:cubicBezTo>
                        <a:pt x="220" y="636"/>
                        <a:pt x="216" y="635"/>
                        <a:pt x="212" y="635"/>
                      </a:cubicBezTo>
                      <a:cubicBezTo>
                        <a:pt x="205" y="637"/>
                        <a:pt x="199" y="640"/>
                        <a:pt x="197" y="649"/>
                      </a:cubicBezTo>
                      <a:cubicBezTo>
                        <a:pt x="201" y="646"/>
                        <a:pt x="202" y="642"/>
                        <a:pt x="207" y="639"/>
                      </a:cubicBezTo>
                      <a:cubicBezTo>
                        <a:pt x="212" y="637"/>
                        <a:pt x="218" y="637"/>
                        <a:pt x="225" y="639"/>
                      </a:cubicBezTo>
                      <a:cubicBezTo>
                        <a:pt x="230" y="633"/>
                        <a:pt x="239" y="627"/>
                        <a:pt x="248" y="629"/>
                      </a:cubicBezTo>
                      <a:cubicBezTo>
                        <a:pt x="261" y="631"/>
                        <a:pt x="268" y="645"/>
                        <a:pt x="269" y="658"/>
                      </a:cubicBezTo>
                      <a:cubicBezTo>
                        <a:pt x="272" y="660"/>
                        <a:pt x="275" y="662"/>
                        <a:pt x="277" y="665"/>
                      </a:cubicBezTo>
                      <a:cubicBezTo>
                        <a:pt x="281" y="671"/>
                        <a:pt x="279" y="677"/>
                        <a:pt x="278" y="683"/>
                      </a:cubicBezTo>
                      <a:close/>
                      <a:moveTo>
                        <a:pt x="277" y="71"/>
                      </a:moveTo>
                      <a:cubicBezTo>
                        <a:pt x="287" y="68"/>
                        <a:pt x="293" y="54"/>
                        <a:pt x="287" y="42"/>
                      </a:cubicBezTo>
                      <a:lnTo>
                        <a:pt x="286" y="42"/>
                      </a:lnTo>
                      <a:cubicBezTo>
                        <a:pt x="284" y="45"/>
                        <a:pt x="287" y="47"/>
                        <a:pt x="287" y="50"/>
                      </a:cubicBezTo>
                      <a:cubicBezTo>
                        <a:pt x="289" y="60"/>
                        <a:pt x="281" y="67"/>
                        <a:pt x="273" y="70"/>
                      </a:cubicBezTo>
                      <a:cubicBezTo>
                        <a:pt x="273" y="87"/>
                        <a:pt x="262" y="98"/>
                        <a:pt x="246" y="96"/>
                      </a:cubicBezTo>
                      <a:cubicBezTo>
                        <a:pt x="238" y="94"/>
                        <a:pt x="234" y="89"/>
                        <a:pt x="229" y="83"/>
                      </a:cubicBezTo>
                      <a:cubicBezTo>
                        <a:pt x="225" y="84"/>
                        <a:pt x="222" y="86"/>
                        <a:pt x="219" y="85"/>
                      </a:cubicBezTo>
                      <a:cubicBezTo>
                        <a:pt x="212" y="84"/>
                        <a:pt x="209" y="78"/>
                        <a:pt x="206" y="74"/>
                      </a:cubicBezTo>
                      <a:cubicBezTo>
                        <a:pt x="206" y="84"/>
                        <a:pt x="216" y="89"/>
                        <a:pt x="227" y="86"/>
                      </a:cubicBezTo>
                      <a:cubicBezTo>
                        <a:pt x="230" y="89"/>
                        <a:pt x="231" y="93"/>
                        <a:pt x="234" y="95"/>
                      </a:cubicBezTo>
                      <a:cubicBezTo>
                        <a:pt x="252" y="108"/>
                        <a:pt x="279" y="92"/>
                        <a:pt x="277" y="71"/>
                      </a:cubicBezTo>
                      <a:close/>
                      <a:moveTo>
                        <a:pt x="291" y="683"/>
                      </a:moveTo>
                      <a:cubicBezTo>
                        <a:pt x="294" y="673"/>
                        <a:pt x="290" y="664"/>
                        <a:pt x="287" y="658"/>
                      </a:cubicBezTo>
                      <a:cubicBezTo>
                        <a:pt x="285" y="656"/>
                        <a:pt x="283" y="654"/>
                        <a:pt x="282" y="651"/>
                      </a:cubicBezTo>
                      <a:cubicBezTo>
                        <a:pt x="280" y="646"/>
                        <a:pt x="280" y="640"/>
                        <a:pt x="277" y="635"/>
                      </a:cubicBezTo>
                      <a:cubicBezTo>
                        <a:pt x="272" y="626"/>
                        <a:pt x="258" y="616"/>
                        <a:pt x="245" y="616"/>
                      </a:cubicBezTo>
                      <a:cubicBezTo>
                        <a:pt x="237" y="616"/>
                        <a:pt x="231" y="618"/>
                        <a:pt x="227" y="620"/>
                      </a:cubicBezTo>
                      <a:cubicBezTo>
                        <a:pt x="224" y="621"/>
                        <a:pt x="221" y="624"/>
                        <a:pt x="218" y="625"/>
                      </a:cubicBezTo>
                      <a:cubicBezTo>
                        <a:pt x="216" y="625"/>
                        <a:pt x="213" y="624"/>
                        <a:pt x="211" y="625"/>
                      </a:cubicBezTo>
                      <a:cubicBezTo>
                        <a:pt x="207" y="625"/>
                        <a:pt x="202" y="628"/>
                        <a:pt x="199" y="630"/>
                      </a:cubicBezTo>
                      <a:cubicBezTo>
                        <a:pt x="193" y="634"/>
                        <a:pt x="187" y="641"/>
                        <a:pt x="186" y="650"/>
                      </a:cubicBezTo>
                      <a:cubicBezTo>
                        <a:pt x="188" y="652"/>
                        <a:pt x="192" y="652"/>
                        <a:pt x="193" y="651"/>
                      </a:cubicBezTo>
                      <a:cubicBezTo>
                        <a:pt x="196" y="642"/>
                        <a:pt x="202" y="634"/>
                        <a:pt x="212" y="633"/>
                      </a:cubicBezTo>
                      <a:cubicBezTo>
                        <a:pt x="215" y="633"/>
                        <a:pt x="219" y="634"/>
                        <a:pt x="223" y="634"/>
                      </a:cubicBezTo>
                      <a:cubicBezTo>
                        <a:pt x="225" y="633"/>
                        <a:pt x="227" y="631"/>
                        <a:pt x="229" y="630"/>
                      </a:cubicBezTo>
                      <a:cubicBezTo>
                        <a:pt x="246" y="617"/>
                        <a:pt x="274" y="631"/>
                        <a:pt x="273" y="655"/>
                      </a:cubicBezTo>
                      <a:cubicBezTo>
                        <a:pt x="279" y="660"/>
                        <a:pt x="286" y="665"/>
                        <a:pt x="284" y="677"/>
                      </a:cubicBezTo>
                      <a:cubicBezTo>
                        <a:pt x="283" y="681"/>
                        <a:pt x="279" y="684"/>
                        <a:pt x="279" y="688"/>
                      </a:cubicBezTo>
                      <a:cubicBezTo>
                        <a:pt x="279" y="690"/>
                        <a:pt x="283" y="692"/>
                        <a:pt x="285" y="692"/>
                      </a:cubicBezTo>
                      <a:cubicBezTo>
                        <a:pt x="287" y="692"/>
                        <a:pt x="291" y="686"/>
                        <a:pt x="291" y="683"/>
                      </a:cubicBezTo>
                      <a:close/>
                      <a:moveTo>
                        <a:pt x="287" y="75"/>
                      </a:moveTo>
                      <a:cubicBezTo>
                        <a:pt x="297" y="69"/>
                        <a:pt x="305" y="46"/>
                        <a:pt x="294" y="35"/>
                      </a:cubicBezTo>
                      <a:lnTo>
                        <a:pt x="293" y="35"/>
                      </a:lnTo>
                      <a:cubicBezTo>
                        <a:pt x="291" y="34"/>
                        <a:pt x="288" y="37"/>
                        <a:pt x="288" y="39"/>
                      </a:cubicBezTo>
                      <a:cubicBezTo>
                        <a:pt x="296" y="51"/>
                        <a:pt x="290" y="69"/>
                        <a:pt x="279" y="73"/>
                      </a:cubicBezTo>
                      <a:cubicBezTo>
                        <a:pt x="278" y="87"/>
                        <a:pt x="269" y="97"/>
                        <a:pt x="259" y="101"/>
                      </a:cubicBezTo>
                      <a:cubicBezTo>
                        <a:pt x="249" y="104"/>
                        <a:pt x="236" y="100"/>
                        <a:pt x="230" y="94"/>
                      </a:cubicBezTo>
                      <a:cubicBezTo>
                        <a:pt x="228" y="93"/>
                        <a:pt x="228" y="90"/>
                        <a:pt x="225" y="89"/>
                      </a:cubicBezTo>
                      <a:cubicBezTo>
                        <a:pt x="223" y="88"/>
                        <a:pt x="221" y="90"/>
                        <a:pt x="219" y="89"/>
                      </a:cubicBezTo>
                      <a:cubicBezTo>
                        <a:pt x="208" y="89"/>
                        <a:pt x="204" y="79"/>
                        <a:pt x="201" y="71"/>
                      </a:cubicBezTo>
                      <a:cubicBezTo>
                        <a:pt x="198" y="71"/>
                        <a:pt x="196" y="71"/>
                        <a:pt x="195" y="72"/>
                      </a:cubicBezTo>
                      <a:cubicBezTo>
                        <a:pt x="195" y="76"/>
                        <a:pt x="197" y="81"/>
                        <a:pt x="200" y="85"/>
                      </a:cubicBezTo>
                      <a:cubicBezTo>
                        <a:pt x="202" y="88"/>
                        <a:pt x="206" y="92"/>
                        <a:pt x="209" y="93"/>
                      </a:cubicBezTo>
                      <a:cubicBezTo>
                        <a:pt x="212" y="96"/>
                        <a:pt x="218" y="97"/>
                        <a:pt x="223" y="96"/>
                      </a:cubicBezTo>
                      <a:cubicBezTo>
                        <a:pt x="229" y="101"/>
                        <a:pt x="235" y="108"/>
                        <a:pt x="244" y="109"/>
                      </a:cubicBezTo>
                      <a:cubicBezTo>
                        <a:pt x="267" y="112"/>
                        <a:pt x="285" y="96"/>
                        <a:pt x="287" y="75"/>
                      </a:cubicBezTo>
                      <a:close/>
                      <a:moveTo>
                        <a:pt x="303" y="677"/>
                      </a:moveTo>
                      <a:cubicBezTo>
                        <a:pt x="305" y="672"/>
                        <a:pt x="298" y="665"/>
                        <a:pt x="294" y="669"/>
                      </a:cubicBezTo>
                      <a:cubicBezTo>
                        <a:pt x="296" y="672"/>
                        <a:pt x="300" y="674"/>
                        <a:pt x="303" y="677"/>
                      </a:cubicBezTo>
                      <a:cubicBezTo>
                        <a:pt x="303" y="677"/>
                        <a:pt x="303" y="677"/>
                        <a:pt x="303" y="677"/>
                      </a:cubicBezTo>
                      <a:close/>
                      <a:moveTo>
                        <a:pt x="300" y="60"/>
                      </a:moveTo>
                      <a:cubicBezTo>
                        <a:pt x="305" y="61"/>
                        <a:pt x="310" y="56"/>
                        <a:pt x="309" y="51"/>
                      </a:cubicBezTo>
                      <a:cubicBezTo>
                        <a:pt x="306" y="54"/>
                        <a:pt x="303" y="57"/>
                        <a:pt x="300" y="60"/>
                      </a:cubicBezTo>
                      <a:close/>
                      <a:moveTo>
                        <a:pt x="314" y="683"/>
                      </a:moveTo>
                      <a:cubicBezTo>
                        <a:pt x="318" y="668"/>
                        <a:pt x="301" y="653"/>
                        <a:pt x="288" y="656"/>
                      </a:cubicBezTo>
                      <a:cubicBezTo>
                        <a:pt x="290" y="659"/>
                        <a:pt x="291" y="662"/>
                        <a:pt x="292" y="664"/>
                      </a:cubicBezTo>
                      <a:cubicBezTo>
                        <a:pt x="300" y="666"/>
                        <a:pt x="307" y="671"/>
                        <a:pt x="306" y="679"/>
                      </a:cubicBezTo>
                      <a:cubicBezTo>
                        <a:pt x="297" y="676"/>
                        <a:pt x="294" y="688"/>
                        <a:pt x="300" y="691"/>
                      </a:cubicBezTo>
                      <a:cubicBezTo>
                        <a:pt x="305" y="693"/>
                        <a:pt x="312" y="687"/>
                        <a:pt x="314" y="683"/>
                      </a:cubicBezTo>
                      <a:close/>
                      <a:moveTo>
                        <a:pt x="336" y="636"/>
                      </a:moveTo>
                      <a:lnTo>
                        <a:pt x="336" y="632"/>
                      </a:lnTo>
                      <a:cubicBezTo>
                        <a:pt x="332" y="628"/>
                        <a:pt x="326" y="632"/>
                        <a:pt x="324" y="635"/>
                      </a:cubicBezTo>
                      <a:cubicBezTo>
                        <a:pt x="313" y="632"/>
                        <a:pt x="312" y="646"/>
                        <a:pt x="302" y="642"/>
                      </a:cubicBezTo>
                      <a:cubicBezTo>
                        <a:pt x="300" y="640"/>
                        <a:pt x="297" y="635"/>
                        <a:pt x="302" y="633"/>
                      </a:cubicBezTo>
                      <a:cubicBezTo>
                        <a:pt x="304" y="637"/>
                        <a:pt x="309" y="636"/>
                        <a:pt x="310" y="633"/>
                      </a:cubicBezTo>
                      <a:cubicBezTo>
                        <a:pt x="311" y="626"/>
                        <a:pt x="301" y="625"/>
                        <a:pt x="296" y="629"/>
                      </a:cubicBezTo>
                      <a:cubicBezTo>
                        <a:pt x="291" y="627"/>
                        <a:pt x="289" y="623"/>
                        <a:pt x="283" y="622"/>
                      </a:cubicBezTo>
                      <a:cubicBezTo>
                        <a:pt x="281" y="627"/>
                        <a:pt x="289" y="629"/>
                        <a:pt x="291" y="634"/>
                      </a:cubicBezTo>
                      <a:cubicBezTo>
                        <a:pt x="292" y="636"/>
                        <a:pt x="291" y="638"/>
                        <a:pt x="292" y="639"/>
                      </a:cubicBezTo>
                      <a:cubicBezTo>
                        <a:pt x="293" y="643"/>
                        <a:pt x="297" y="645"/>
                        <a:pt x="299" y="647"/>
                      </a:cubicBezTo>
                      <a:cubicBezTo>
                        <a:pt x="302" y="648"/>
                        <a:pt x="305" y="648"/>
                        <a:pt x="307" y="649"/>
                      </a:cubicBezTo>
                      <a:cubicBezTo>
                        <a:pt x="308" y="653"/>
                        <a:pt x="311" y="660"/>
                        <a:pt x="317" y="660"/>
                      </a:cubicBezTo>
                      <a:cubicBezTo>
                        <a:pt x="322" y="660"/>
                        <a:pt x="325" y="653"/>
                        <a:pt x="320" y="651"/>
                      </a:cubicBezTo>
                      <a:cubicBezTo>
                        <a:pt x="318" y="651"/>
                        <a:pt x="317" y="653"/>
                        <a:pt x="315" y="653"/>
                      </a:cubicBezTo>
                      <a:cubicBezTo>
                        <a:pt x="305" y="644"/>
                        <a:pt x="329" y="636"/>
                        <a:pt x="331" y="648"/>
                      </a:cubicBezTo>
                      <a:cubicBezTo>
                        <a:pt x="333" y="648"/>
                        <a:pt x="335" y="647"/>
                        <a:pt x="336" y="646"/>
                      </a:cubicBezTo>
                      <a:cubicBezTo>
                        <a:pt x="336" y="642"/>
                        <a:pt x="331" y="641"/>
                        <a:pt x="331" y="638"/>
                      </a:cubicBezTo>
                      <a:cubicBezTo>
                        <a:pt x="333" y="638"/>
                        <a:pt x="335" y="637"/>
                        <a:pt x="336" y="636"/>
                      </a:cubicBezTo>
                      <a:close/>
                      <a:moveTo>
                        <a:pt x="339" y="689"/>
                      </a:moveTo>
                      <a:cubicBezTo>
                        <a:pt x="332" y="687"/>
                        <a:pt x="331" y="698"/>
                        <a:pt x="324" y="694"/>
                      </a:cubicBezTo>
                      <a:cubicBezTo>
                        <a:pt x="325" y="688"/>
                        <a:pt x="320" y="686"/>
                        <a:pt x="317" y="689"/>
                      </a:cubicBezTo>
                      <a:cubicBezTo>
                        <a:pt x="314" y="697"/>
                        <a:pt x="323" y="701"/>
                        <a:pt x="330" y="700"/>
                      </a:cubicBezTo>
                      <a:cubicBezTo>
                        <a:pt x="336" y="699"/>
                        <a:pt x="338" y="694"/>
                        <a:pt x="339" y="689"/>
                      </a:cubicBezTo>
                      <a:close/>
                      <a:moveTo>
                        <a:pt x="338" y="87"/>
                      </a:moveTo>
                      <a:cubicBezTo>
                        <a:pt x="340" y="85"/>
                        <a:pt x="343" y="79"/>
                        <a:pt x="338" y="78"/>
                      </a:cubicBezTo>
                      <a:cubicBezTo>
                        <a:pt x="333" y="78"/>
                        <a:pt x="332" y="86"/>
                        <a:pt x="324" y="86"/>
                      </a:cubicBezTo>
                      <a:cubicBezTo>
                        <a:pt x="320" y="86"/>
                        <a:pt x="314" y="85"/>
                        <a:pt x="317" y="77"/>
                      </a:cubicBezTo>
                      <a:cubicBezTo>
                        <a:pt x="319" y="78"/>
                        <a:pt x="321" y="79"/>
                        <a:pt x="324" y="78"/>
                      </a:cubicBezTo>
                      <a:cubicBezTo>
                        <a:pt x="327" y="75"/>
                        <a:pt x="324" y="70"/>
                        <a:pt x="321" y="69"/>
                      </a:cubicBezTo>
                      <a:cubicBezTo>
                        <a:pt x="315" y="68"/>
                        <a:pt x="309" y="75"/>
                        <a:pt x="308" y="78"/>
                      </a:cubicBezTo>
                      <a:cubicBezTo>
                        <a:pt x="296" y="77"/>
                        <a:pt x="294" y="85"/>
                        <a:pt x="292" y="94"/>
                      </a:cubicBezTo>
                      <a:cubicBezTo>
                        <a:pt x="288" y="96"/>
                        <a:pt x="285" y="100"/>
                        <a:pt x="284" y="104"/>
                      </a:cubicBezTo>
                      <a:cubicBezTo>
                        <a:pt x="288" y="107"/>
                        <a:pt x="290" y="100"/>
                        <a:pt x="295" y="100"/>
                      </a:cubicBezTo>
                      <a:cubicBezTo>
                        <a:pt x="297" y="99"/>
                        <a:pt x="299" y="103"/>
                        <a:pt x="303" y="103"/>
                      </a:cubicBezTo>
                      <a:cubicBezTo>
                        <a:pt x="313" y="104"/>
                        <a:pt x="316" y="96"/>
                        <a:pt x="310" y="91"/>
                      </a:cubicBezTo>
                      <a:cubicBezTo>
                        <a:pt x="306" y="91"/>
                        <a:pt x="306" y="94"/>
                        <a:pt x="303" y="96"/>
                      </a:cubicBezTo>
                      <a:cubicBezTo>
                        <a:pt x="297" y="92"/>
                        <a:pt x="302" y="86"/>
                        <a:pt x="307" y="85"/>
                      </a:cubicBezTo>
                      <a:cubicBezTo>
                        <a:pt x="313" y="85"/>
                        <a:pt x="316" y="95"/>
                        <a:pt x="323" y="93"/>
                      </a:cubicBezTo>
                      <a:cubicBezTo>
                        <a:pt x="325" y="98"/>
                        <a:pt x="331" y="103"/>
                        <a:pt x="337" y="99"/>
                      </a:cubicBezTo>
                      <a:cubicBezTo>
                        <a:pt x="338" y="97"/>
                        <a:pt x="338" y="93"/>
                        <a:pt x="336" y="92"/>
                      </a:cubicBezTo>
                      <a:cubicBezTo>
                        <a:pt x="333" y="92"/>
                        <a:pt x="332" y="96"/>
                        <a:pt x="331" y="93"/>
                      </a:cubicBezTo>
                      <a:cubicBezTo>
                        <a:pt x="331" y="90"/>
                        <a:pt x="336" y="89"/>
                        <a:pt x="338" y="87"/>
                      </a:cubicBezTo>
                      <a:close/>
                      <a:moveTo>
                        <a:pt x="327" y="35"/>
                      </a:moveTo>
                      <a:cubicBezTo>
                        <a:pt x="332" y="34"/>
                        <a:pt x="335" y="41"/>
                        <a:pt x="340" y="39"/>
                      </a:cubicBezTo>
                      <a:cubicBezTo>
                        <a:pt x="339" y="31"/>
                        <a:pt x="327" y="26"/>
                        <a:pt x="319" y="31"/>
                      </a:cubicBezTo>
                      <a:cubicBezTo>
                        <a:pt x="318" y="34"/>
                        <a:pt x="316" y="36"/>
                        <a:pt x="315" y="38"/>
                      </a:cubicBezTo>
                      <a:cubicBezTo>
                        <a:pt x="308" y="32"/>
                        <a:pt x="296" y="42"/>
                        <a:pt x="305" y="48"/>
                      </a:cubicBezTo>
                      <a:cubicBezTo>
                        <a:pt x="307" y="49"/>
                        <a:pt x="311" y="48"/>
                        <a:pt x="312" y="49"/>
                      </a:cubicBezTo>
                      <a:cubicBezTo>
                        <a:pt x="313" y="63"/>
                        <a:pt x="297" y="59"/>
                        <a:pt x="295" y="70"/>
                      </a:cubicBezTo>
                      <a:cubicBezTo>
                        <a:pt x="312" y="75"/>
                        <a:pt x="328" y="52"/>
                        <a:pt x="317" y="39"/>
                      </a:cubicBezTo>
                      <a:cubicBezTo>
                        <a:pt x="319" y="38"/>
                        <a:pt x="320" y="40"/>
                        <a:pt x="323" y="40"/>
                      </a:cubicBezTo>
                      <a:cubicBezTo>
                        <a:pt x="326" y="38"/>
                        <a:pt x="325" y="36"/>
                        <a:pt x="327" y="35"/>
                      </a:cubicBezTo>
                      <a:close/>
                      <a:moveTo>
                        <a:pt x="331" y="686"/>
                      </a:moveTo>
                      <a:cubicBezTo>
                        <a:pt x="335" y="689"/>
                        <a:pt x="341" y="687"/>
                        <a:pt x="341" y="680"/>
                      </a:cubicBezTo>
                      <a:cubicBezTo>
                        <a:pt x="336" y="677"/>
                        <a:pt x="331" y="683"/>
                        <a:pt x="331" y="686"/>
                      </a:cubicBezTo>
                      <a:close/>
                      <a:moveTo>
                        <a:pt x="341" y="657"/>
                      </a:moveTo>
                      <a:cubicBezTo>
                        <a:pt x="342" y="656"/>
                        <a:pt x="342" y="653"/>
                        <a:pt x="341" y="651"/>
                      </a:cubicBezTo>
                      <a:cubicBezTo>
                        <a:pt x="340" y="649"/>
                        <a:pt x="335" y="649"/>
                        <a:pt x="333" y="650"/>
                      </a:cubicBezTo>
                      <a:cubicBezTo>
                        <a:pt x="333" y="655"/>
                        <a:pt x="336" y="657"/>
                        <a:pt x="341" y="657"/>
                      </a:cubicBezTo>
                      <a:close/>
                      <a:moveTo>
                        <a:pt x="343" y="78"/>
                      </a:moveTo>
                      <a:cubicBezTo>
                        <a:pt x="344" y="77"/>
                        <a:pt x="344" y="73"/>
                        <a:pt x="343" y="72"/>
                      </a:cubicBezTo>
                      <a:cubicBezTo>
                        <a:pt x="340" y="69"/>
                        <a:pt x="334" y="70"/>
                        <a:pt x="333" y="74"/>
                      </a:cubicBezTo>
                      <a:cubicBezTo>
                        <a:pt x="336" y="77"/>
                        <a:pt x="338" y="78"/>
                        <a:pt x="343" y="78"/>
                      </a:cubicBezTo>
                      <a:close/>
                      <a:moveTo>
                        <a:pt x="349" y="672"/>
                      </a:moveTo>
                      <a:cubicBezTo>
                        <a:pt x="349" y="669"/>
                        <a:pt x="346" y="667"/>
                        <a:pt x="345" y="665"/>
                      </a:cubicBezTo>
                      <a:cubicBezTo>
                        <a:pt x="344" y="663"/>
                        <a:pt x="343" y="661"/>
                        <a:pt x="342" y="660"/>
                      </a:cubicBezTo>
                      <a:cubicBezTo>
                        <a:pt x="335" y="654"/>
                        <a:pt x="328" y="665"/>
                        <a:pt x="321" y="667"/>
                      </a:cubicBezTo>
                      <a:cubicBezTo>
                        <a:pt x="323" y="673"/>
                        <a:pt x="325" y="672"/>
                        <a:pt x="331" y="675"/>
                      </a:cubicBezTo>
                      <a:cubicBezTo>
                        <a:pt x="332" y="675"/>
                        <a:pt x="333" y="676"/>
                        <a:pt x="334" y="677"/>
                      </a:cubicBezTo>
                      <a:cubicBezTo>
                        <a:pt x="339" y="679"/>
                        <a:pt x="346" y="677"/>
                        <a:pt x="344" y="672"/>
                      </a:cubicBezTo>
                      <a:cubicBezTo>
                        <a:pt x="343" y="667"/>
                        <a:pt x="338" y="671"/>
                        <a:pt x="336" y="672"/>
                      </a:cubicBezTo>
                      <a:cubicBezTo>
                        <a:pt x="337" y="668"/>
                        <a:pt x="340" y="667"/>
                        <a:pt x="344" y="668"/>
                      </a:cubicBezTo>
                      <a:cubicBezTo>
                        <a:pt x="346" y="669"/>
                        <a:pt x="345" y="672"/>
                        <a:pt x="347" y="673"/>
                      </a:cubicBezTo>
                      <a:cubicBezTo>
                        <a:pt x="348" y="673"/>
                        <a:pt x="349" y="673"/>
                        <a:pt x="349" y="672"/>
                      </a:cubicBezTo>
                      <a:close/>
                      <a:moveTo>
                        <a:pt x="354" y="57"/>
                      </a:moveTo>
                      <a:cubicBezTo>
                        <a:pt x="353" y="56"/>
                        <a:pt x="352" y="55"/>
                        <a:pt x="351" y="55"/>
                      </a:cubicBezTo>
                      <a:cubicBezTo>
                        <a:pt x="348" y="57"/>
                        <a:pt x="346" y="63"/>
                        <a:pt x="340" y="61"/>
                      </a:cubicBezTo>
                      <a:cubicBezTo>
                        <a:pt x="339" y="61"/>
                        <a:pt x="338" y="59"/>
                        <a:pt x="337" y="57"/>
                      </a:cubicBezTo>
                      <a:cubicBezTo>
                        <a:pt x="338" y="56"/>
                        <a:pt x="338" y="55"/>
                        <a:pt x="340" y="55"/>
                      </a:cubicBezTo>
                      <a:cubicBezTo>
                        <a:pt x="340" y="56"/>
                        <a:pt x="339" y="57"/>
                        <a:pt x="339" y="58"/>
                      </a:cubicBezTo>
                      <a:cubicBezTo>
                        <a:pt x="348" y="65"/>
                        <a:pt x="351" y="46"/>
                        <a:pt x="339" y="49"/>
                      </a:cubicBezTo>
                      <a:cubicBezTo>
                        <a:pt x="339" y="47"/>
                        <a:pt x="343" y="48"/>
                        <a:pt x="343" y="47"/>
                      </a:cubicBezTo>
                      <a:cubicBezTo>
                        <a:pt x="345" y="41"/>
                        <a:pt x="329" y="38"/>
                        <a:pt x="333" y="47"/>
                      </a:cubicBezTo>
                      <a:cubicBezTo>
                        <a:pt x="333" y="48"/>
                        <a:pt x="335" y="48"/>
                        <a:pt x="336" y="50"/>
                      </a:cubicBezTo>
                      <a:cubicBezTo>
                        <a:pt x="333" y="55"/>
                        <a:pt x="324" y="54"/>
                        <a:pt x="324" y="62"/>
                      </a:cubicBezTo>
                      <a:cubicBezTo>
                        <a:pt x="331" y="64"/>
                        <a:pt x="337" y="69"/>
                        <a:pt x="344" y="69"/>
                      </a:cubicBezTo>
                      <a:cubicBezTo>
                        <a:pt x="346" y="63"/>
                        <a:pt x="350" y="60"/>
                        <a:pt x="354" y="57"/>
                      </a:cubicBezTo>
                      <a:close/>
                      <a:moveTo>
                        <a:pt x="352" y="681"/>
                      </a:moveTo>
                      <a:cubicBezTo>
                        <a:pt x="353" y="679"/>
                        <a:pt x="356" y="677"/>
                        <a:pt x="356" y="674"/>
                      </a:cubicBezTo>
                      <a:cubicBezTo>
                        <a:pt x="341" y="671"/>
                        <a:pt x="343" y="690"/>
                        <a:pt x="337" y="699"/>
                      </a:cubicBezTo>
                      <a:cubicBezTo>
                        <a:pt x="343" y="701"/>
                        <a:pt x="348" y="699"/>
                        <a:pt x="350" y="696"/>
                      </a:cubicBezTo>
                      <a:cubicBezTo>
                        <a:pt x="353" y="696"/>
                        <a:pt x="355" y="696"/>
                        <a:pt x="356" y="695"/>
                      </a:cubicBezTo>
                      <a:cubicBezTo>
                        <a:pt x="355" y="691"/>
                        <a:pt x="354" y="688"/>
                        <a:pt x="352" y="684"/>
                      </a:cubicBezTo>
                      <a:cubicBezTo>
                        <a:pt x="347" y="684"/>
                        <a:pt x="350" y="689"/>
                        <a:pt x="349" y="692"/>
                      </a:cubicBezTo>
                      <a:cubicBezTo>
                        <a:pt x="345" y="689"/>
                        <a:pt x="348" y="681"/>
                        <a:pt x="352" y="681"/>
                      </a:cubicBezTo>
                      <a:close/>
                      <a:moveTo>
                        <a:pt x="354" y="655"/>
                      </a:moveTo>
                      <a:cubicBezTo>
                        <a:pt x="366" y="654"/>
                        <a:pt x="359" y="641"/>
                        <a:pt x="353" y="639"/>
                      </a:cubicBezTo>
                      <a:cubicBezTo>
                        <a:pt x="353" y="635"/>
                        <a:pt x="347" y="632"/>
                        <a:pt x="344" y="634"/>
                      </a:cubicBezTo>
                      <a:cubicBezTo>
                        <a:pt x="347" y="640"/>
                        <a:pt x="343" y="649"/>
                        <a:pt x="344" y="657"/>
                      </a:cubicBezTo>
                      <a:cubicBezTo>
                        <a:pt x="345" y="663"/>
                        <a:pt x="348" y="668"/>
                        <a:pt x="354" y="670"/>
                      </a:cubicBezTo>
                      <a:cubicBezTo>
                        <a:pt x="353" y="666"/>
                        <a:pt x="354" y="662"/>
                        <a:pt x="355" y="659"/>
                      </a:cubicBezTo>
                      <a:cubicBezTo>
                        <a:pt x="352" y="657"/>
                        <a:pt x="346" y="649"/>
                        <a:pt x="354" y="648"/>
                      </a:cubicBezTo>
                      <a:cubicBezTo>
                        <a:pt x="354" y="650"/>
                        <a:pt x="352" y="650"/>
                        <a:pt x="352" y="652"/>
                      </a:cubicBezTo>
                      <a:cubicBezTo>
                        <a:pt x="353" y="653"/>
                        <a:pt x="353" y="654"/>
                        <a:pt x="354" y="655"/>
                      </a:cubicBezTo>
                      <a:close/>
                      <a:moveTo>
                        <a:pt x="360" y="54"/>
                      </a:moveTo>
                      <a:cubicBezTo>
                        <a:pt x="361" y="52"/>
                        <a:pt x="359" y="48"/>
                        <a:pt x="357" y="46"/>
                      </a:cubicBezTo>
                      <a:cubicBezTo>
                        <a:pt x="350" y="48"/>
                        <a:pt x="348" y="36"/>
                        <a:pt x="355" y="39"/>
                      </a:cubicBezTo>
                      <a:cubicBezTo>
                        <a:pt x="355" y="40"/>
                        <a:pt x="352" y="40"/>
                        <a:pt x="352" y="41"/>
                      </a:cubicBezTo>
                      <a:cubicBezTo>
                        <a:pt x="352" y="44"/>
                        <a:pt x="355" y="45"/>
                        <a:pt x="358" y="44"/>
                      </a:cubicBezTo>
                      <a:cubicBezTo>
                        <a:pt x="365" y="40"/>
                        <a:pt x="362" y="28"/>
                        <a:pt x="352" y="32"/>
                      </a:cubicBezTo>
                      <a:cubicBezTo>
                        <a:pt x="349" y="29"/>
                        <a:pt x="340" y="26"/>
                        <a:pt x="337" y="31"/>
                      </a:cubicBezTo>
                      <a:cubicBezTo>
                        <a:pt x="346" y="38"/>
                        <a:pt x="345" y="57"/>
                        <a:pt x="360" y="54"/>
                      </a:cubicBezTo>
                      <a:close/>
                      <a:moveTo>
                        <a:pt x="360" y="82"/>
                      </a:moveTo>
                      <a:cubicBezTo>
                        <a:pt x="352" y="81"/>
                        <a:pt x="356" y="71"/>
                        <a:pt x="363" y="73"/>
                      </a:cubicBezTo>
                      <a:cubicBezTo>
                        <a:pt x="361" y="68"/>
                        <a:pt x="358" y="64"/>
                        <a:pt x="358" y="58"/>
                      </a:cubicBezTo>
                      <a:cubicBezTo>
                        <a:pt x="351" y="61"/>
                        <a:pt x="346" y="66"/>
                        <a:pt x="345" y="74"/>
                      </a:cubicBezTo>
                      <a:cubicBezTo>
                        <a:pt x="345" y="80"/>
                        <a:pt x="350" y="89"/>
                        <a:pt x="347" y="96"/>
                      </a:cubicBezTo>
                      <a:cubicBezTo>
                        <a:pt x="352" y="97"/>
                        <a:pt x="356" y="94"/>
                        <a:pt x="358" y="91"/>
                      </a:cubicBezTo>
                      <a:cubicBezTo>
                        <a:pt x="371" y="90"/>
                        <a:pt x="367" y="68"/>
                        <a:pt x="357" y="77"/>
                      </a:cubicBezTo>
                      <a:cubicBezTo>
                        <a:pt x="357" y="80"/>
                        <a:pt x="360" y="80"/>
                        <a:pt x="360" y="82"/>
                      </a:cubicBezTo>
                      <a:close/>
                      <a:moveTo>
                        <a:pt x="371" y="672"/>
                      </a:moveTo>
                      <a:cubicBezTo>
                        <a:pt x="381" y="667"/>
                        <a:pt x="371" y="654"/>
                        <a:pt x="366" y="650"/>
                      </a:cubicBezTo>
                      <a:cubicBezTo>
                        <a:pt x="359" y="654"/>
                        <a:pt x="351" y="668"/>
                        <a:pt x="362" y="673"/>
                      </a:cubicBezTo>
                      <a:cubicBezTo>
                        <a:pt x="364" y="671"/>
                        <a:pt x="368" y="671"/>
                        <a:pt x="369" y="669"/>
                      </a:cubicBezTo>
                      <a:cubicBezTo>
                        <a:pt x="370" y="667"/>
                        <a:pt x="368" y="666"/>
                        <a:pt x="367" y="664"/>
                      </a:cubicBezTo>
                      <a:cubicBezTo>
                        <a:pt x="365" y="663"/>
                        <a:pt x="363" y="667"/>
                        <a:pt x="363" y="665"/>
                      </a:cubicBezTo>
                      <a:cubicBezTo>
                        <a:pt x="367" y="658"/>
                        <a:pt x="374" y="666"/>
                        <a:pt x="371" y="672"/>
                      </a:cubicBezTo>
                      <a:close/>
                      <a:moveTo>
                        <a:pt x="369" y="646"/>
                      </a:moveTo>
                      <a:cubicBezTo>
                        <a:pt x="370" y="643"/>
                        <a:pt x="373" y="642"/>
                        <a:pt x="375" y="639"/>
                      </a:cubicBezTo>
                      <a:cubicBezTo>
                        <a:pt x="371" y="634"/>
                        <a:pt x="359" y="631"/>
                        <a:pt x="357" y="639"/>
                      </a:cubicBezTo>
                      <a:cubicBezTo>
                        <a:pt x="359" y="641"/>
                        <a:pt x="363" y="643"/>
                        <a:pt x="363" y="648"/>
                      </a:cubicBezTo>
                      <a:cubicBezTo>
                        <a:pt x="366" y="648"/>
                        <a:pt x="366" y="645"/>
                        <a:pt x="369" y="646"/>
                      </a:cubicBezTo>
                      <a:close/>
                      <a:moveTo>
                        <a:pt x="370" y="97"/>
                      </a:moveTo>
                      <a:cubicBezTo>
                        <a:pt x="372" y="96"/>
                        <a:pt x="377" y="96"/>
                        <a:pt x="378" y="93"/>
                      </a:cubicBezTo>
                      <a:cubicBezTo>
                        <a:pt x="374" y="89"/>
                        <a:pt x="370" y="86"/>
                        <a:pt x="371" y="79"/>
                      </a:cubicBezTo>
                      <a:cubicBezTo>
                        <a:pt x="370" y="79"/>
                        <a:pt x="370" y="78"/>
                        <a:pt x="369" y="78"/>
                      </a:cubicBezTo>
                      <a:cubicBezTo>
                        <a:pt x="369" y="85"/>
                        <a:pt x="365" y="89"/>
                        <a:pt x="362" y="93"/>
                      </a:cubicBezTo>
                      <a:cubicBezTo>
                        <a:pt x="364" y="95"/>
                        <a:pt x="367" y="96"/>
                        <a:pt x="370" y="97"/>
                      </a:cubicBezTo>
                      <a:close/>
                      <a:moveTo>
                        <a:pt x="366" y="698"/>
                      </a:moveTo>
                      <a:cubicBezTo>
                        <a:pt x="371" y="698"/>
                        <a:pt x="376" y="687"/>
                        <a:pt x="376" y="682"/>
                      </a:cubicBezTo>
                      <a:cubicBezTo>
                        <a:pt x="375" y="669"/>
                        <a:pt x="355" y="676"/>
                        <a:pt x="364" y="683"/>
                      </a:cubicBezTo>
                      <a:cubicBezTo>
                        <a:pt x="366" y="684"/>
                        <a:pt x="368" y="680"/>
                        <a:pt x="369" y="683"/>
                      </a:cubicBezTo>
                      <a:cubicBezTo>
                        <a:pt x="363" y="688"/>
                        <a:pt x="359" y="681"/>
                        <a:pt x="359" y="677"/>
                      </a:cubicBezTo>
                      <a:cubicBezTo>
                        <a:pt x="349" y="680"/>
                        <a:pt x="360" y="698"/>
                        <a:pt x="366" y="698"/>
                      </a:cubicBezTo>
                      <a:close/>
                      <a:moveTo>
                        <a:pt x="377" y="53"/>
                      </a:moveTo>
                      <a:cubicBezTo>
                        <a:pt x="386" y="50"/>
                        <a:pt x="378" y="35"/>
                        <a:pt x="371" y="33"/>
                      </a:cubicBezTo>
                      <a:cubicBezTo>
                        <a:pt x="367" y="37"/>
                        <a:pt x="357" y="43"/>
                        <a:pt x="362" y="51"/>
                      </a:cubicBezTo>
                      <a:cubicBezTo>
                        <a:pt x="367" y="60"/>
                        <a:pt x="382" y="48"/>
                        <a:pt x="371" y="44"/>
                      </a:cubicBezTo>
                      <a:cubicBezTo>
                        <a:pt x="369" y="44"/>
                        <a:pt x="369" y="47"/>
                        <a:pt x="367" y="48"/>
                      </a:cubicBezTo>
                      <a:cubicBezTo>
                        <a:pt x="367" y="47"/>
                        <a:pt x="366" y="47"/>
                        <a:pt x="366" y="46"/>
                      </a:cubicBezTo>
                      <a:cubicBezTo>
                        <a:pt x="370" y="39"/>
                        <a:pt x="380" y="44"/>
                        <a:pt x="377" y="53"/>
                      </a:cubicBezTo>
                      <a:close/>
                      <a:moveTo>
                        <a:pt x="381" y="64"/>
                      </a:moveTo>
                      <a:cubicBezTo>
                        <a:pt x="382" y="50"/>
                        <a:pt x="363" y="57"/>
                        <a:pt x="371" y="65"/>
                      </a:cubicBezTo>
                      <a:cubicBezTo>
                        <a:pt x="373" y="66"/>
                        <a:pt x="374" y="63"/>
                        <a:pt x="376" y="64"/>
                      </a:cubicBezTo>
                      <a:cubicBezTo>
                        <a:pt x="375" y="66"/>
                        <a:pt x="372" y="68"/>
                        <a:pt x="370" y="67"/>
                      </a:cubicBezTo>
                      <a:cubicBezTo>
                        <a:pt x="365" y="67"/>
                        <a:pt x="367" y="60"/>
                        <a:pt x="367" y="56"/>
                      </a:cubicBezTo>
                      <a:cubicBezTo>
                        <a:pt x="355" y="57"/>
                        <a:pt x="365" y="75"/>
                        <a:pt x="371" y="76"/>
                      </a:cubicBezTo>
                      <a:cubicBezTo>
                        <a:pt x="375" y="73"/>
                        <a:pt x="381" y="70"/>
                        <a:pt x="381" y="64"/>
                      </a:cubicBezTo>
                      <a:close/>
                      <a:moveTo>
                        <a:pt x="390" y="657"/>
                      </a:moveTo>
                      <a:cubicBezTo>
                        <a:pt x="391" y="650"/>
                        <a:pt x="387" y="642"/>
                        <a:pt x="390" y="636"/>
                      </a:cubicBezTo>
                      <a:cubicBezTo>
                        <a:pt x="386" y="632"/>
                        <a:pt x="381" y="638"/>
                        <a:pt x="379" y="640"/>
                      </a:cubicBezTo>
                      <a:cubicBezTo>
                        <a:pt x="376" y="642"/>
                        <a:pt x="374" y="642"/>
                        <a:pt x="373" y="644"/>
                      </a:cubicBezTo>
                      <a:cubicBezTo>
                        <a:pt x="369" y="650"/>
                        <a:pt x="375" y="657"/>
                        <a:pt x="379" y="651"/>
                      </a:cubicBezTo>
                      <a:cubicBezTo>
                        <a:pt x="380" y="649"/>
                        <a:pt x="376" y="649"/>
                        <a:pt x="378" y="647"/>
                      </a:cubicBezTo>
                      <a:cubicBezTo>
                        <a:pt x="384" y="649"/>
                        <a:pt x="379" y="656"/>
                        <a:pt x="375" y="657"/>
                      </a:cubicBezTo>
                      <a:cubicBezTo>
                        <a:pt x="377" y="660"/>
                        <a:pt x="379" y="666"/>
                        <a:pt x="377" y="670"/>
                      </a:cubicBezTo>
                      <a:cubicBezTo>
                        <a:pt x="383" y="670"/>
                        <a:pt x="388" y="664"/>
                        <a:pt x="390" y="657"/>
                      </a:cubicBezTo>
                      <a:close/>
                      <a:moveTo>
                        <a:pt x="392" y="96"/>
                      </a:moveTo>
                      <a:cubicBezTo>
                        <a:pt x="391" y="84"/>
                        <a:pt x="398" y="62"/>
                        <a:pt x="384" y="59"/>
                      </a:cubicBezTo>
                      <a:cubicBezTo>
                        <a:pt x="384" y="66"/>
                        <a:pt x="381" y="69"/>
                        <a:pt x="379" y="74"/>
                      </a:cubicBezTo>
                      <a:cubicBezTo>
                        <a:pt x="384" y="74"/>
                        <a:pt x="387" y="83"/>
                        <a:pt x="380" y="83"/>
                      </a:cubicBezTo>
                      <a:cubicBezTo>
                        <a:pt x="380" y="81"/>
                        <a:pt x="383" y="81"/>
                        <a:pt x="382" y="79"/>
                      </a:cubicBezTo>
                      <a:cubicBezTo>
                        <a:pt x="382" y="79"/>
                        <a:pt x="382" y="78"/>
                        <a:pt x="382" y="77"/>
                      </a:cubicBezTo>
                      <a:cubicBezTo>
                        <a:pt x="375" y="74"/>
                        <a:pt x="370" y="81"/>
                        <a:pt x="374" y="86"/>
                      </a:cubicBezTo>
                      <a:cubicBezTo>
                        <a:pt x="375" y="89"/>
                        <a:pt x="379" y="88"/>
                        <a:pt x="382" y="91"/>
                      </a:cubicBezTo>
                      <a:cubicBezTo>
                        <a:pt x="384" y="92"/>
                        <a:pt x="384" y="94"/>
                        <a:pt x="385" y="95"/>
                      </a:cubicBezTo>
                      <a:cubicBezTo>
                        <a:pt x="387" y="96"/>
                        <a:pt x="391" y="97"/>
                        <a:pt x="392" y="96"/>
                      </a:cubicBezTo>
                      <a:close/>
                      <a:moveTo>
                        <a:pt x="386" y="697"/>
                      </a:moveTo>
                      <a:cubicBezTo>
                        <a:pt x="389" y="698"/>
                        <a:pt x="393" y="699"/>
                        <a:pt x="396" y="698"/>
                      </a:cubicBezTo>
                      <a:cubicBezTo>
                        <a:pt x="392" y="689"/>
                        <a:pt x="388" y="674"/>
                        <a:pt x="376" y="675"/>
                      </a:cubicBezTo>
                      <a:cubicBezTo>
                        <a:pt x="377" y="677"/>
                        <a:pt x="378" y="680"/>
                        <a:pt x="378" y="683"/>
                      </a:cubicBezTo>
                      <a:cubicBezTo>
                        <a:pt x="382" y="683"/>
                        <a:pt x="386" y="685"/>
                        <a:pt x="384" y="690"/>
                      </a:cubicBezTo>
                      <a:cubicBezTo>
                        <a:pt x="382" y="688"/>
                        <a:pt x="383" y="685"/>
                        <a:pt x="380" y="685"/>
                      </a:cubicBezTo>
                      <a:cubicBezTo>
                        <a:pt x="378" y="685"/>
                        <a:pt x="374" y="690"/>
                        <a:pt x="375" y="693"/>
                      </a:cubicBezTo>
                      <a:cubicBezTo>
                        <a:pt x="375" y="698"/>
                        <a:pt x="381" y="699"/>
                        <a:pt x="386" y="697"/>
                      </a:cubicBezTo>
                      <a:close/>
                      <a:moveTo>
                        <a:pt x="401" y="29"/>
                      </a:moveTo>
                      <a:cubicBezTo>
                        <a:pt x="395" y="27"/>
                        <a:pt x="392" y="30"/>
                        <a:pt x="388" y="32"/>
                      </a:cubicBezTo>
                      <a:cubicBezTo>
                        <a:pt x="385" y="30"/>
                        <a:pt x="380" y="33"/>
                        <a:pt x="379" y="36"/>
                      </a:cubicBezTo>
                      <a:cubicBezTo>
                        <a:pt x="382" y="39"/>
                        <a:pt x="382" y="44"/>
                        <a:pt x="386" y="46"/>
                      </a:cubicBezTo>
                      <a:cubicBezTo>
                        <a:pt x="387" y="45"/>
                        <a:pt x="388" y="44"/>
                        <a:pt x="390" y="44"/>
                      </a:cubicBezTo>
                      <a:cubicBezTo>
                        <a:pt x="390" y="42"/>
                        <a:pt x="389" y="40"/>
                        <a:pt x="389" y="39"/>
                      </a:cubicBezTo>
                      <a:cubicBezTo>
                        <a:pt x="397" y="47"/>
                        <a:pt x="381" y="47"/>
                        <a:pt x="381" y="55"/>
                      </a:cubicBezTo>
                      <a:cubicBezTo>
                        <a:pt x="396" y="56"/>
                        <a:pt x="398" y="41"/>
                        <a:pt x="401" y="29"/>
                      </a:cubicBezTo>
                      <a:close/>
                      <a:moveTo>
                        <a:pt x="400" y="659"/>
                      </a:moveTo>
                      <a:cubicBezTo>
                        <a:pt x="401" y="658"/>
                        <a:pt x="402" y="655"/>
                        <a:pt x="402" y="653"/>
                      </a:cubicBezTo>
                      <a:cubicBezTo>
                        <a:pt x="400" y="651"/>
                        <a:pt x="395" y="647"/>
                        <a:pt x="393" y="650"/>
                      </a:cubicBezTo>
                      <a:cubicBezTo>
                        <a:pt x="392" y="652"/>
                        <a:pt x="392" y="655"/>
                        <a:pt x="392" y="658"/>
                      </a:cubicBezTo>
                      <a:cubicBezTo>
                        <a:pt x="394" y="659"/>
                        <a:pt x="398" y="660"/>
                        <a:pt x="400" y="659"/>
                      </a:cubicBezTo>
                      <a:close/>
                      <a:moveTo>
                        <a:pt x="404" y="685"/>
                      </a:moveTo>
                      <a:cubicBezTo>
                        <a:pt x="404" y="683"/>
                        <a:pt x="403" y="682"/>
                        <a:pt x="402" y="681"/>
                      </a:cubicBezTo>
                      <a:cubicBezTo>
                        <a:pt x="398" y="681"/>
                        <a:pt x="395" y="682"/>
                        <a:pt x="392" y="682"/>
                      </a:cubicBezTo>
                      <a:cubicBezTo>
                        <a:pt x="392" y="684"/>
                        <a:pt x="394" y="685"/>
                        <a:pt x="394" y="687"/>
                      </a:cubicBezTo>
                      <a:cubicBezTo>
                        <a:pt x="398" y="687"/>
                        <a:pt x="402" y="687"/>
                        <a:pt x="404" y="685"/>
                      </a:cubicBezTo>
                      <a:close/>
                      <a:moveTo>
                        <a:pt x="405" y="78"/>
                      </a:moveTo>
                      <a:cubicBezTo>
                        <a:pt x="406" y="70"/>
                        <a:pt x="393" y="69"/>
                        <a:pt x="396" y="78"/>
                      </a:cubicBezTo>
                      <a:cubicBezTo>
                        <a:pt x="399" y="79"/>
                        <a:pt x="403" y="80"/>
                        <a:pt x="405" y="78"/>
                      </a:cubicBezTo>
                      <a:close/>
                      <a:moveTo>
                        <a:pt x="408" y="42"/>
                      </a:moveTo>
                      <a:cubicBezTo>
                        <a:pt x="404" y="40"/>
                        <a:pt x="397" y="44"/>
                        <a:pt x="398" y="50"/>
                      </a:cubicBezTo>
                      <a:cubicBezTo>
                        <a:pt x="404" y="51"/>
                        <a:pt x="407" y="48"/>
                        <a:pt x="408" y="42"/>
                      </a:cubicBezTo>
                      <a:close/>
                      <a:moveTo>
                        <a:pt x="402" y="677"/>
                      </a:moveTo>
                      <a:cubicBezTo>
                        <a:pt x="406" y="674"/>
                        <a:pt x="414" y="672"/>
                        <a:pt x="413" y="666"/>
                      </a:cubicBezTo>
                      <a:cubicBezTo>
                        <a:pt x="405" y="666"/>
                        <a:pt x="401" y="660"/>
                        <a:pt x="391" y="661"/>
                      </a:cubicBezTo>
                      <a:cubicBezTo>
                        <a:pt x="389" y="663"/>
                        <a:pt x="388" y="666"/>
                        <a:pt x="386" y="669"/>
                      </a:cubicBezTo>
                      <a:cubicBezTo>
                        <a:pt x="384" y="670"/>
                        <a:pt x="382" y="670"/>
                        <a:pt x="382" y="673"/>
                      </a:cubicBezTo>
                      <a:cubicBezTo>
                        <a:pt x="382" y="674"/>
                        <a:pt x="384" y="675"/>
                        <a:pt x="386" y="675"/>
                      </a:cubicBezTo>
                      <a:cubicBezTo>
                        <a:pt x="387" y="670"/>
                        <a:pt x="397" y="666"/>
                        <a:pt x="396" y="673"/>
                      </a:cubicBezTo>
                      <a:cubicBezTo>
                        <a:pt x="394" y="673"/>
                        <a:pt x="395" y="670"/>
                        <a:pt x="392" y="670"/>
                      </a:cubicBezTo>
                      <a:cubicBezTo>
                        <a:pt x="391" y="671"/>
                        <a:pt x="391" y="671"/>
                        <a:pt x="390" y="671"/>
                      </a:cubicBezTo>
                      <a:cubicBezTo>
                        <a:pt x="388" y="677"/>
                        <a:pt x="393" y="681"/>
                        <a:pt x="398" y="680"/>
                      </a:cubicBezTo>
                      <a:cubicBezTo>
                        <a:pt x="399" y="680"/>
                        <a:pt x="400" y="677"/>
                        <a:pt x="402" y="677"/>
                      </a:cubicBezTo>
                      <a:close/>
                      <a:moveTo>
                        <a:pt x="416" y="696"/>
                      </a:moveTo>
                      <a:cubicBezTo>
                        <a:pt x="419" y="691"/>
                        <a:pt x="414" y="683"/>
                        <a:pt x="409" y="689"/>
                      </a:cubicBezTo>
                      <a:cubicBezTo>
                        <a:pt x="408" y="691"/>
                        <a:pt x="409" y="693"/>
                        <a:pt x="407" y="694"/>
                      </a:cubicBezTo>
                      <a:cubicBezTo>
                        <a:pt x="403" y="693"/>
                        <a:pt x="400" y="689"/>
                        <a:pt x="396" y="689"/>
                      </a:cubicBezTo>
                      <a:cubicBezTo>
                        <a:pt x="393" y="699"/>
                        <a:pt x="412" y="703"/>
                        <a:pt x="416" y="696"/>
                      </a:cubicBezTo>
                      <a:close/>
                      <a:moveTo>
                        <a:pt x="417" y="63"/>
                      </a:moveTo>
                      <a:cubicBezTo>
                        <a:pt x="417" y="57"/>
                        <a:pt x="413" y="55"/>
                        <a:pt x="408" y="55"/>
                      </a:cubicBezTo>
                      <a:cubicBezTo>
                        <a:pt x="406" y="51"/>
                        <a:pt x="396" y="49"/>
                        <a:pt x="394" y="54"/>
                      </a:cubicBezTo>
                      <a:cubicBezTo>
                        <a:pt x="393" y="57"/>
                        <a:pt x="394" y="63"/>
                        <a:pt x="400" y="61"/>
                      </a:cubicBezTo>
                      <a:cubicBezTo>
                        <a:pt x="400" y="59"/>
                        <a:pt x="399" y="58"/>
                        <a:pt x="400" y="57"/>
                      </a:cubicBezTo>
                      <a:cubicBezTo>
                        <a:pt x="404" y="60"/>
                        <a:pt x="400" y="64"/>
                        <a:pt x="397" y="63"/>
                      </a:cubicBezTo>
                      <a:cubicBezTo>
                        <a:pt x="392" y="63"/>
                        <a:pt x="392" y="58"/>
                        <a:pt x="391" y="54"/>
                      </a:cubicBezTo>
                      <a:cubicBezTo>
                        <a:pt x="389" y="54"/>
                        <a:pt x="387" y="55"/>
                        <a:pt x="386" y="57"/>
                      </a:cubicBezTo>
                      <a:cubicBezTo>
                        <a:pt x="391" y="61"/>
                        <a:pt x="394" y="65"/>
                        <a:pt x="396" y="70"/>
                      </a:cubicBezTo>
                      <a:cubicBezTo>
                        <a:pt x="405" y="70"/>
                        <a:pt x="409" y="64"/>
                        <a:pt x="417" y="63"/>
                      </a:cubicBezTo>
                      <a:close/>
                      <a:moveTo>
                        <a:pt x="421" y="39"/>
                      </a:moveTo>
                      <a:cubicBezTo>
                        <a:pt x="423" y="27"/>
                        <a:pt x="407" y="26"/>
                        <a:pt x="402" y="32"/>
                      </a:cubicBezTo>
                      <a:cubicBezTo>
                        <a:pt x="403" y="35"/>
                        <a:pt x="399" y="37"/>
                        <a:pt x="401" y="40"/>
                      </a:cubicBezTo>
                      <a:cubicBezTo>
                        <a:pt x="406" y="40"/>
                        <a:pt x="407" y="33"/>
                        <a:pt x="413" y="35"/>
                      </a:cubicBezTo>
                      <a:cubicBezTo>
                        <a:pt x="414" y="37"/>
                        <a:pt x="414" y="40"/>
                        <a:pt x="416" y="41"/>
                      </a:cubicBezTo>
                      <a:cubicBezTo>
                        <a:pt x="419" y="41"/>
                        <a:pt x="419" y="40"/>
                        <a:pt x="421" y="39"/>
                      </a:cubicBezTo>
                      <a:close/>
                      <a:moveTo>
                        <a:pt x="438" y="667"/>
                      </a:moveTo>
                      <a:cubicBezTo>
                        <a:pt x="434" y="664"/>
                        <a:pt x="426" y="670"/>
                        <a:pt x="427" y="675"/>
                      </a:cubicBezTo>
                      <a:cubicBezTo>
                        <a:pt x="429" y="675"/>
                        <a:pt x="430" y="672"/>
                        <a:pt x="432" y="671"/>
                      </a:cubicBezTo>
                      <a:cubicBezTo>
                        <a:pt x="434" y="669"/>
                        <a:pt x="437" y="670"/>
                        <a:pt x="438" y="667"/>
                      </a:cubicBezTo>
                      <a:close/>
                      <a:moveTo>
                        <a:pt x="443" y="657"/>
                      </a:moveTo>
                      <a:cubicBezTo>
                        <a:pt x="434" y="655"/>
                        <a:pt x="424" y="658"/>
                        <a:pt x="420" y="663"/>
                      </a:cubicBezTo>
                      <a:cubicBezTo>
                        <a:pt x="417" y="666"/>
                        <a:pt x="414" y="673"/>
                        <a:pt x="415" y="679"/>
                      </a:cubicBezTo>
                      <a:cubicBezTo>
                        <a:pt x="416" y="684"/>
                        <a:pt x="423" y="691"/>
                        <a:pt x="431" y="689"/>
                      </a:cubicBezTo>
                      <a:cubicBezTo>
                        <a:pt x="433" y="688"/>
                        <a:pt x="435" y="687"/>
                        <a:pt x="435" y="684"/>
                      </a:cubicBezTo>
                      <a:cubicBezTo>
                        <a:pt x="436" y="676"/>
                        <a:pt x="429" y="676"/>
                        <a:pt x="424" y="677"/>
                      </a:cubicBezTo>
                      <a:cubicBezTo>
                        <a:pt x="423" y="662"/>
                        <a:pt x="441" y="668"/>
                        <a:pt x="443" y="657"/>
                      </a:cubicBezTo>
                      <a:close/>
                      <a:moveTo>
                        <a:pt x="432" y="54"/>
                      </a:moveTo>
                      <a:cubicBezTo>
                        <a:pt x="431" y="59"/>
                        <a:pt x="437" y="64"/>
                        <a:pt x="442" y="63"/>
                      </a:cubicBezTo>
                      <a:cubicBezTo>
                        <a:pt x="440" y="59"/>
                        <a:pt x="434" y="59"/>
                        <a:pt x="433" y="54"/>
                      </a:cubicBezTo>
                      <a:lnTo>
                        <a:pt x="432" y="54"/>
                      </a:lnTo>
                      <a:close/>
                      <a:moveTo>
                        <a:pt x="447" y="74"/>
                      </a:moveTo>
                      <a:cubicBezTo>
                        <a:pt x="447" y="63"/>
                        <a:pt x="425" y="63"/>
                        <a:pt x="432" y="50"/>
                      </a:cubicBezTo>
                      <a:cubicBezTo>
                        <a:pt x="433" y="50"/>
                        <a:pt x="434" y="51"/>
                        <a:pt x="436" y="51"/>
                      </a:cubicBezTo>
                      <a:cubicBezTo>
                        <a:pt x="443" y="49"/>
                        <a:pt x="440" y="39"/>
                        <a:pt x="433" y="39"/>
                      </a:cubicBezTo>
                      <a:cubicBezTo>
                        <a:pt x="427" y="39"/>
                        <a:pt x="421" y="45"/>
                        <a:pt x="421" y="53"/>
                      </a:cubicBezTo>
                      <a:cubicBezTo>
                        <a:pt x="422" y="56"/>
                        <a:pt x="424" y="60"/>
                        <a:pt x="425" y="62"/>
                      </a:cubicBezTo>
                      <a:cubicBezTo>
                        <a:pt x="429" y="68"/>
                        <a:pt x="437" y="73"/>
                        <a:pt x="447" y="74"/>
                      </a:cubicBezTo>
                      <a:close/>
                      <a:moveTo>
                        <a:pt x="442" y="636"/>
                      </a:moveTo>
                      <a:cubicBezTo>
                        <a:pt x="445" y="633"/>
                        <a:pt x="452" y="631"/>
                        <a:pt x="451" y="626"/>
                      </a:cubicBezTo>
                      <a:cubicBezTo>
                        <a:pt x="448" y="626"/>
                        <a:pt x="446" y="628"/>
                        <a:pt x="443" y="628"/>
                      </a:cubicBezTo>
                      <a:cubicBezTo>
                        <a:pt x="440" y="629"/>
                        <a:pt x="437" y="627"/>
                        <a:pt x="433" y="627"/>
                      </a:cubicBezTo>
                      <a:cubicBezTo>
                        <a:pt x="426" y="628"/>
                        <a:pt x="424" y="634"/>
                        <a:pt x="430" y="636"/>
                      </a:cubicBezTo>
                      <a:cubicBezTo>
                        <a:pt x="432" y="636"/>
                        <a:pt x="432" y="634"/>
                        <a:pt x="435" y="634"/>
                      </a:cubicBezTo>
                      <a:cubicBezTo>
                        <a:pt x="437" y="640"/>
                        <a:pt x="431" y="644"/>
                        <a:pt x="425" y="643"/>
                      </a:cubicBezTo>
                      <a:cubicBezTo>
                        <a:pt x="422" y="642"/>
                        <a:pt x="418" y="633"/>
                        <a:pt x="412" y="636"/>
                      </a:cubicBezTo>
                      <a:cubicBezTo>
                        <a:pt x="411" y="627"/>
                        <a:pt x="395" y="625"/>
                        <a:pt x="397" y="636"/>
                      </a:cubicBezTo>
                      <a:cubicBezTo>
                        <a:pt x="400" y="639"/>
                        <a:pt x="402" y="636"/>
                        <a:pt x="404" y="635"/>
                      </a:cubicBezTo>
                      <a:cubicBezTo>
                        <a:pt x="405" y="636"/>
                        <a:pt x="405" y="636"/>
                        <a:pt x="405" y="638"/>
                      </a:cubicBezTo>
                      <a:cubicBezTo>
                        <a:pt x="404" y="642"/>
                        <a:pt x="399" y="642"/>
                        <a:pt x="398" y="646"/>
                      </a:cubicBezTo>
                      <a:cubicBezTo>
                        <a:pt x="399" y="648"/>
                        <a:pt x="400" y="649"/>
                        <a:pt x="401" y="650"/>
                      </a:cubicBezTo>
                      <a:cubicBezTo>
                        <a:pt x="404" y="648"/>
                        <a:pt x="409" y="642"/>
                        <a:pt x="415" y="643"/>
                      </a:cubicBezTo>
                      <a:cubicBezTo>
                        <a:pt x="418" y="644"/>
                        <a:pt x="421" y="649"/>
                        <a:pt x="418" y="651"/>
                      </a:cubicBezTo>
                      <a:cubicBezTo>
                        <a:pt x="416" y="651"/>
                        <a:pt x="414" y="651"/>
                        <a:pt x="412" y="652"/>
                      </a:cubicBezTo>
                      <a:cubicBezTo>
                        <a:pt x="411" y="657"/>
                        <a:pt x="415" y="659"/>
                        <a:pt x="419" y="658"/>
                      </a:cubicBezTo>
                      <a:cubicBezTo>
                        <a:pt x="423" y="657"/>
                        <a:pt x="425" y="652"/>
                        <a:pt x="427" y="650"/>
                      </a:cubicBezTo>
                      <a:cubicBezTo>
                        <a:pt x="437" y="650"/>
                        <a:pt x="440" y="644"/>
                        <a:pt x="442" y="636"/>
                      </a:cubicBezTo>
                      <a:close/>
                      <a:moveTo>
                        <a:pt x="438" y="701"/>
                      </a:moveTo>
                      <a:cubicBezTo>
                        <a:pt x="448" y="698"/>
                        <a:pt x="462" y="685"/>
                        <a:pt x="454" y="673"/>
                      </a:cubicBezTo>
                      <a:cubicBezTo>
                        <a:pt x="455" y="687"/>
                        <a:pt x="448" y="695"/>
                        <a:pt x="437" y="697"/>
                      </a:cubicBezTo>
                      <a:cubicBezTo>
                        <a:pt x="430" y="699"/>
                        <a:pt x="419" y="701"/>
                        <a:pt x="410" y="702"/>
                      </a:cubicBezTo>
                      <a:cubicBezTo>
                        <a:pt x="379" y="707"/>
                        <a:pt x="337" y="705"/>
                        <a:pt x="308" y="700"/>
                      </a:cubicBezTo>
                      <a:cubicBezTo>
                        <a:pt x="305" y="700"/>
                        <a:pt x="299" y="699"/>
                        <a:pt x="295" y="698"/>
                      </a:cubicBezTo>
                      <a:cubicBezTo>
                        <a:pt x="285" y="695"/>
                        <a:pt x="276" y="693"/>
                        <a:pt x="276" y="683"/>
                      </a:cubicBezTo>
                      <a:cubicBezTo>
                        <a:pt x="276" y="680"/>
                        <a:pt x="279" y="676"/>
                        <a:pt x="277" y="673"/>
                      </a:cubicBezTo>
                      <a:lnTo>
                        <a:pt x="276" y="673"/>
                      </a:lnTo>
                      <a:cubicBezTo>
                        <a:pt x="270" y="679"/>
                        <a:pt x="274" y="692"/>
                        <a:pt x="280" y="696"/>
                      </a:cubicBezTo>
                      <a:cubicBezTo>
                        <a:pt x="285" y="700"/>
                        <a:pt x="298" y="702"/>
                        <a:pt x="309" y="703"/>
                      </a:cubicBezTo>
                      <a:cubicBezTo>
                        <a:pt x="320" y="705"/>
                        <a:pt x="332" y="707"/>
                        <a:pt x="342" y="708"/>
                      </a:cubicBezTo>
                      <a:cubicBezTo>
                        <a:pt x="367" y="709"/>
                        <a:pt x="393" y="709"/>
                        <a:pt x="413" y="706"/>
                      </a:cubicBezTo>
                      <a:cubicBezTo>
                        <a:pt x="420" y="705"/>
                        <a:pt x="431" y="703"/>
                        <a:pt x="438" y="701"/>
                      </a:cubicBezTo>
                      <a:close/>
                      <a:moveTo>
                        <a:pt x="444" y="102"/>
                      </a:moveTo>
                      <a:cubicBezTo>
                        <a:pt x="450" y="103"/>
                        <a:pt x="452" y="112"/>
                        <a:pt x="456" y="109"/>
                      </a:cubicBezTo>
                      <a:cubicBezTo>
                        <a:pt x="455" y="106"/>
                        <a:pt x="454" y="103"/>
                        <a:pt x="452" y="99"/>
                      </a:cubicBezTo>
                      <a:cubicBezTo>
                        <a:pt x="451" y="97"/>
                        <a:pt x="448" y="96"/>
                        <a:pt x="447" y="94"/>
                      </a:cubicBezTo>
                      <a:cubicBezTo>
                        <a:pt x="445" y="89"/>
                        <a:pt x="447" y="83"/>
                        <a:pt x="443" y="80"/>
                      </a:cubicBezTo>
                      <a:cubicBezTo>
                        <a:pt x="440" y="78"/>
                        <a:pt x="435" y="78"/>
                        <a:pt x="429" y="79"/>
                      </a:cubicBezTo>
                      <a:cubicBezTo>
                        <a:pt x="427" y="78"/>
                        <a:pt x="428" y="76"/>
                        <a:pt x="425" y="74"/>
                      </a:cubicBezTo>
                      <a:cubicBezTo>
                        <a:pt x="419" y="70"/>
                        <a:pt x="409" y="76"/>
                        <a:pt x="415" y="81"/>
                      </a:cubicBezTo>
                      <a:cubicBezTo>
                        <a:pt x="418" y="81"/>
                        <a:pt x="419" y="79"/>
                        <a:pt x="422" y="79"/>
                      </a:cubicBezTo>
                      <a:cubicBezTo>
                        <a:pt x="424" y="87"/>
                        <a:pt x="417" y="89"/>
                        <a:pt x="411" y="87"/>
                      </a:cubicBezTo>
                      <a:cubicBezTo>
                        <a:pt x="406" y="85"/>
                        <a:pt x="404" y="78"/>
                        <a:pt x="399" y="82"/>
                      </a:cubicBezTo>
                      <a:cubicBezTo>
                        <a:pt x="399" y="88"/>
                        <a:pt x="406" y="88"/>
                        <a:pt x="407" y="93"/>
                      </a:cubicBezTo>
                      <a:cubicBezTo>
                        <a:pt x="405" y="93"/>
                        <a:pt x="403" y="93"/>
                        <a:pt x="401" y="95"/>
                      </a:cubicBezTo>
                      <a:cubicBezTo>
                        <a:pt x="401" y="98"/>
                        <a:pt x="403" y="101"/>
                        <a:pt x="405" y="101"/>
                      </a:cubicBezTo>
                      <a:cubicBezTo>
                        <a:pt x="412" y="103"/>
                        <a:pt x="413" y="92"/>
                        <a:pt x="421" y="94"/>
                      </a:cubicBezTo>
                      <a:cubicBezTo>
                        <a:pt x="424" y="90"/>
                        <a:pt x="436" y="81"/>
                        <a:pt x="439" y="90"/>
                      </a:cubicBezTo>
                      <a:cubicBezTo>
                        <a:pt x="440" y="93"/>
                        <a:pt x="438" y="95"/>
                        <a:pt x="436" y="97"/>
                      </a:cubicBezTo>
                      <a:cubicBezTo>
                        <a:pt x="430" y="88"/>
                        <a:pt x="422" y="101"/>
                        <a:pt x="431" y="104"/>
                      </a:cubicBezTo>
                      <a:cubicBezTo>
                        <a:pt x="435" y="105"/>
                        <a:pt x="440" y="101"/>
                        <a:pt x="444" y="102"/>
                      </a:cubicBezTo>
                      <a:close/>
                      <a:moveTo>
                        <a:pt x="468" y="684"/>
                      </a:moveTo>
                      <a:cubicBezTo>
                        <a:pt x="468" y="677"/>
                        <a:pt x="463" y="667"/>
                        <a:pt x="458" y="665"/>
                      </a:cubicBezTo>
                      <a:cubicBezTo>
                        <a:pt x="451" y="669"/>
                        <a:pt x="457" y="673"/>
                        <a:pt x="458" y="679"/>
                      </a:cubicBezTo>
                      <a:cubicBezTo>
                        <a:pt x="459" y="693"/>
                        <a:pt x="444" y="701"/>
                        <a:pt x="433" y="704"/>
                      </a:cubicBezTo>
                      <a:cubicBezTo>
                        <a:pt x="400" y="711"/>
                        <a:pt x="351" y="712"/>
                        <a:pt x="316" y="707"/>
                      </a:cubicBezTo>
                      <a:cubicBezTo>
                        <a:pt x="304" y="705"/>
                        <a:pt x="290" y="702"/>
                        <a:pt x="282" y="699"/>
                      </a:cubicBezTo>
                      <a:cubicBezTo>
                        <a:pt x="274" y="696"/>
                        <a:pt x="269" y="685"/>
                        <a:pt x="272" y="676"/>
                      </a:cubicBezTo>
                      <a:cubicBezTo>
                        <a:pt x="273" y="673"/>
                        <a:pt x="276" y="671"/>
                        <a:pt x="276" y="669"/>
                      </a:cubicBezTo>
                      <a:cubicBezTo>
                        <a:pt x="276" y="666"/>
                        <a:pt x="272" y="662"/>
                        <a:pt x="270" y="665"/>
                      </a:cubicBezTo>
                      <a:cubicBezTo>
                        <a:pt x="264" y="669"/>
                        <a:pt x="261" y="682"/>
                        <a:pt x="265" y="692"/>
                      </a:cubicBezTo>
                      <a:cubicBezTo>
                        <a:pt x="267" y="698"/>
                        <a:pt x="275" y="705"/>
                        <a:pt x="281" y="707"/>
                      </a:cubicBezTo>
                      <a:cubicBezTo>
                        <a:pt x="293" y="713"/>
                        <a:pt x="309" y="714"/>
                        <a:pt x="325" y="716"/>
                      </a:cubicBezTo>
                      <a:cubicBezTo>
                        <a:pt x="347" y="718"/>
                        <a:pt x="367" y="720"/>
                        <a:pt x="387" y="718"/>
                      </a:cubicBezTo>
                      <a:cubicBezTo>
                        <a:pt x="389" y="718"/>
                        <a:pt x="391" y="717"/>
                        <a:pt x="393" y="717"/>
                      </a:cubicBezTo>
                      <a:cubicBezTo>
                        <a:pt x="396" y="716"/>
                        <a:pt x="400" y="717"/>
                        <a:pt x="403" y="717"/>
                      </a:cubicBezTo>
                      <a:cubicBezTo>
                        <a:pt x="424" y="714"/>
                        <a:pt x="444" y="712"/>
                        <a:pt x="457" y="703"/>
                      </a:cubicBezTo>
                      <a:cubicBezTo>
                        <a:pt x="462" y="699"/>
                        <a:pt x="468" y="691"/>
                        <a:pt x="468" y="684"/>
                      </a:cubicBezTo>
                      <a:close/>
                      <a:moveTo>
                        <a:pt x="473" y="51"/>
                      </a:moveTo>
                      <a:cubicBezTo>
                        <a:pt x="474" y="37"/>
                        <a:pt x="467" y="30"/>
                        <a:pt x="461" y="24"/>
                      </a:cubicBezTo>
                      <a:cubicBezTo>
                        <a:pt x="441" y="15"/>
                        <a:pt x="410" y="10"/>
                        <a:pt x="379" y="10"/>
                      </a:cubicBezTo>
                      <a:cubicBezTo>
                        <a:pt x="368" y="9"/>
                        <a:pt x="356" y="8"/>
                        <a:pt x="346" y="9"/>
                      </a:cubicBezTo>
                      <a:cubicBezTo>
                        <a:pt x="322" y="11"/>
                        <a:pt x="293" y="13"/>
                        <a:pt x="280" y="24"/>
                      </a:cubicBezTo>
                      <a:cubicBezTo>
                        <a:pt x="275" y="27"/>
                        <a:pt x="268" y="37"/>
                        <a:pt x="268" y="44"/>
                      </a:cubicBezTo>
                      <a:cubicBezTo>
                        <a:pt x="266" y="54"/>
                        <a:pt x="273" y="61"/>
                        <a:pt x="280" y="64"/>
                      </a:cubicBezTo>
                      <a:cubicBezTo>
                        <a:pt x="281" y="63"/>
                        <a:pt x="282" y="62"/>
                        <a:pt x="283" y="60"/>
                      </a:cubicBezTo>
                      <a:cubicBezTo>
                        <a:pt x="281" y="55"/>
                        <a:pt x="277" y="53"/>
                        <a:pt x="276" y="47"/>
                      </a:cubicBezTo>
                      <a:cubicBezTo>
                        <a:pt x="276" y="39"/>
                        <a:pt x="284" y="29"/>
                        <a:pt x="291" y="26"/>
                      </a:cubicBezTo>
                      <a:cubicBezTo>
                        <a:pt x="296" y="24"/>
                        <a:pt x="301" y="24"/>
                        <a:pt x="307" y="23"/>
                      </a:cubicBezTo>
                      <a:cubicBezTo>
                        <a:pt x="317" y="21"/>
                        <a:pt x="327" y="18"/>
                        <a:pt x="335" y="20"/>
                      </a:cubicBezTo>
                      <a:cubicBezTo>
                        <a:pt x="321" y="24"/>
                        <a:pt x="299" y="22"/>
                        <a:pt x="288" y="30"/>
                      </a:cubicBezTo>
                      <a:cubicBezTo>
                        <a:pt x="282" y="35"/>
                        <a:pt x="273" y="52"/>
                        <a:pt x="284" y="55"/>
                      </a:cubicBezTo>
                      <a:cubicBezTo>
                        <a:pt x="286" y="50"/>
                        <a:pt x="283" y="49"/>
                        <a:pt x="283" y="44"/>
                      </a:cubicBezTo>
                      <a:cubicBezTo>
                        <a:pt x="284" y="33"/>
                        <a:pt x="297" y="28"/>
                        <a:pt x="310" y="28"/>
                      </a:cubicBezTo>
                      <a:cubicBezTo>
                        <a:pt x="325" y="23"/>
                        <a:pt x="349" y="25"/>
                        <a:pt x="366" y="23"/>
                      </a:cubicBezTo>
                      <a:cubicBezTo>
                        <a:pt x="391" y="24"/>
                        <a:pt x="420" y="26"/>
                        <a:pt x="443" y="32"/>
                      </a:cubicBezTo>
                      <a:cubicBezTo>
                        <a:pt x="445" y="33"/>
                        <a:pt x="447" y="35"/>
                        <a:pt x="451" y="34"/>
                      </a:cubicBezTo>
                      <a:cubicBezTo>
                        <a:pt x="456" y="37"/>
                        <a:pt x="460" y="42"/>
                        <a:pt x="460" y="49"/>
                      </a:cubicBezTo>
                      <a:cubicBezTo>
                        <a:pt x="460" y="52"/>
                        <a:pt x="457" y="55"/>
                        <a:pt x="459" y="58"/>
                      </a:cubicBezTo>
                      <a:cubicBezTo>
                        <a:pt x="465" y="53"/>
                        <a:pt x="463" y="41"/>
                        <a:pt x="459" y="36"/>
                      </a:cubicBezTo>
                      <a:cubicBezTo>
                        <a:pt x="456" y="32"/>
                        <a:pt x="451" y="32"/>
                        <a:pt x="450" y="29"/>
                      </a:cubicBezTo>
                      <a:cubicBezTo>
                        <a:pt x="456" y="31"/>
                        <a:pt x="457" y="31"/>
                        <a:pt x="460" y="34"/>
                      </a:cubicBezTo>
                      <a:cubicBezTo>
                        <a:pt x="464" y="38"/>
                        <a:pt x="466" y="47"/>
                        <a:pt x="464" y="53"/>
                      </a:cubicBezTo>
                      <a:cubicBezTo>
                        <a:pt x="463" y="57"/>
                        <a:pt x="459" y="59"/>
                        <a:pt x="459" y="63"/>
                      </a:cubicBezTo>
                      <a:cubicBezTo>
                        <a:pt x="459" y="65"/>
                        <a:pt x="461" y="67"/>
                        <a:pt x="462" y="67"/>
                      </a:cubicBezTo>
                      <a:cubicBezTo>
                        <a:pt x="468" y="68"/>
                        <a:pt x="473" y="55"/>
                        <a:pt x="473" y="51"/>
                      </a:cubicBezTo>
                      <a:close/>
                      <a:moveTo>
                        <a:pt x="467" y="694"/>
                      </a:moveTo>
                      <a:cubicBezTo>
                        <a:pt x="477" y="696"/>
                        <a:pt x="487" y="689"/>
                        <a:pt x="483" y="678"/>
                      </a:cubicBezTo>
                      <a:cubicBezTo>
                        <a:pt x="483" y="678"/>
                        <a:pt x="483" y="678"/>
                        <a:pt x="482" y="678"/>
                      </a:cubicBezTo>
                      <a:cubicBezTo>
                        <a:pt x="480" y="682"/>
                        <a:pt x="481" y="685"/>
                        <a:pt x="478" y="688"/>
                      </a:cubicBezTo>
                      <a:cubicBezTo>
                        <a:pt x="475" y="691"/>
                        <a:pt x="469" y="689"/>
                        <a:pt x="467" y="694"/>
                      </a:cubicBezTo>
                      <a:close/>
                      <a:moveTo>
                        <a:pt x="487" y="51"/>
                      </a:moveTo>
                      <a:cubicBezTo>
                        <a:pt x="493" y="45"/>
                        <a:pt x="478" y="33"/>
                        <a:pt x="474" y="40"/>
                      </a:cubicBezTo>
                      <a:cubicBezTo>
                        <a:pt x="474" y="40"/>
                        <a:pt x="474" y="40"/>
                        <a:pt x="474" y="41"/>
                      </a:cubicBezTo>
                      <a:cubicBezTo>
                        <a:pt x="482" y="41"/>
                        <a:pt x="485" y="46"/>
                        <a:pt x="487" y="51"/>
                      </a:cubicBezTo>
                      <a:close/>
                      <a:moveTo>
                        <a:pt x="491" y="667"/>
                      </a:moveTo>
                      <a:cubicBezTo>
                        <a:pt x="491" y="665"/>
                        <a:pt x="492" y="664"/>
                        <a:pt x="492" y="662"/>
                      </a:cubicBezTo>
                      <a:cubicBezTo>
                        <a:pt x="490" y="661"/>
                        <a:pt x="486" y="662"/>
                        <a:pt x="486" y="665"/>
                      </a:cubicBezTo>
                      <a:cubicBezTo>
                        <a:pt x="487" y="666"/>
                        <a:pt x="488" y="667"/>
                        <a:pt x="491" y="667"/>
                      </a:cubicBezTo>
                      <a:close/>
                      <a:moveTo>
                        <a:pt x="487" y="660"/>
                      </a:moveTo>
                      <a:cubicBezTo>
                        <a:pt x="489" y="659"/>
                        <a:pt x="494" y="660"/>
                        <a:pt x="494" y="657"/>
                      </a:cubicBezTo>
                      <a:cubicBezTo>
                        <a:pt x="489" y="655"/>
                        <a:pt x="482" y="658"/>
                        <a:pt x="482" y="663"/>
                      </a:cubicBezTo>
                      <a:cubicBezTo>
                        <a:pt x="484" y="664"/>
                        <a:pt x="485" y="661"/>
                        <a:pt x="487" y="660"/>
                      </a:cubicBezTo>
                      <a:close/>
                      <a:moveTo>
                        <a:pt x="494" y="684"/>
                      </a:moveTo>
                      <a:cubicBezTo>
                        <a:pt x="494" y="678"/>
                        <a:pt x="491" y="670"/>
                        <a:pt x="487" y="667"/>
                      </a:cubicBezTo>
                      <a:cubicBezTo>
                        <a:pt x="481" y="664"/>
                        <a:pt x="469" y="665"/>
                        <a:pt x="468" y="672"/>
                      </a:cubicBezTo>
                      <a:cubicBezTo>
                        <a:pt x="467" y="683"/>
                        <a:pt x="481" y="682"/>
                        <a:pt x="482" y="674"/>
                      </a:cubicBezTo>
                      <a:cubicBezTo>
                        <a:pt x="493" y="683"/>
                        <a:pt x="479" y="700"/>
                        <a:pt x="466" y="696"/>
                      </a:cubicBezTo>
                      <a:cubicBezTo>
                        <a:pt x="464" y="699"/>
                        <a:pt x="461" y="700"/>
                        <a:pt x="460" y="703"/>
                      </a:cubicBezTo>
                      <a:cubicBezTo>
                        <a:pt x="476" y="708"/>
                        <a:pt x="493" y="697"/>
                        <a:pt x="494" y="684"/>
                      </a:cubicBezTo>
                      <a:close/>
                      <a:moveTo>
                        <a:pt x="496" y="70"/>
                      </a:moveTo>
                      <a:cubicBezTo>
                        <a:pt x="496" y="68"/>
                        <a:pt x="496" y="65"/>
                        <a:pt x="494" y="65"/>
                      </a:cubicBezTo>
                      <a:cubicBezTo>
                        <a:pt x="488" y="65"/>
                        <a:pt x="490" y="73"/>
                        <a:pt x="496" y="70"/>
                      </a:cubicBezTo>
                      <a:close/>
                      <a:moveTo>
                        <a:pt x="499" y="74"/>
                      </a:moveTo>
                      <a:cubicBezTo>
                        <a:pt x="497" y="72"/>
                        <a:pt x="495" y="74"/>
                        <a:pt x="493" y="73"/>
                      </a:cubicBezTo>
                      <a:cubicBezTo>
                        <a:pt x="489" y="72"/>
                        <a:pt x="489" y="68"/>
                        <a:pt x="485" y="68"/>
                      </a:cubicBezTo>
                      <a:cubicBezTo>
                        <a:pt x="485" y="68"/>
                        <a:pt x="485" y="68"/>
                        <a:pt x="485" y="69"/>
                      </a:cubicBezTo>
                      <a:cubicBezTo>
                        <a:pt x="485" y="75"/>
                        <a:pt x="495" y="79"/>
                        <a:pt x="499" y="74"/>
                      </a:cubicBezTo>
                      <a:close/>
                      <a:moveTo>
                        <a:pt x="499" y="653"/>
                      </a:moveTo>
                      <a:cubicBezTo>
                        <a:pt x="499" y="651"/>
                        <a:pt x="494" y="649"/>
                        <a:pt x="491" y="648"/>
                      </a:cubicBezTo>
                      <a:cubicBezTo>
                        <a:pt x="479" y="647"/>
                        <a:pt x="473" y="654"/>
                        <a:pt x="472" y="662"/>
                      </a:cubicBezTo>
                      <a:cubicBezTo>
                        <a:pt x="473" y="664"/>
                        <a:pt x="477" y="664"/>
                        <a:pt x="478" y="663"/>
                      </a:cubicBezTo>
                      <a:cubicBezTo>
                        <a:pt x="481" y="659"/>
                        <a:pt x="483" y="656"/>
                        <a:pt x="489" y="655"/>
                      </a:cubicBezTo>
                      <a:cubicBezTo>
                        <a:pt x="493" y="654"/>
                        <a:pt x="499" y="657"/>
                        <a:pt x="499" y="653"/>
                      </a:cubicBezTo>
                      <a:close/>
                      <a:moveTo>
                        <a:pt x="501" y="682"/>
                      </a:moveTo>
                      <a:cubicBezTo>
                        <a:pt x="499" y="681"/>
                        <a:pt x="499" y="678"/>
                        <a:pt x="496" y="678"/>
                      </a:cubicBezTo>
                      <a:cubicBezTo>
                        <a:pt x="495" y="680"/>
                        <a:pt x="495" y="683"/>
                        <a:pt x="496" y="684"/>
                      </a:cubicBezTo>
                      <a:cubicBezTo>
                        <a:pt x="499" y="684"/>
                        <a:pt x="500" y="684"/>
                        <a:pt x="501" y="682"/>
                      </a:cubicBezTo>
                      <a:close/>
                      <a:moveTo>
                        <a:pt x="500" y="49"/>
                      </a:moveTo>
                      <a:cubicBezTo>
                        <a:pt x="500" y="34"/>
                        <a:pt x="482" y="25"/>
                        <a:pt x="470" y="29"/>
                      </a:cubicBezTo>
                      <a:cubicBezTo>
                        <a:pt x="470" y="31"/>
                        <a:pt x="471" y="34"/>
                        <a:pt x="473" y="36"/>
                      </a:cubicBezTo>
                      <a:cubicBezTo>
                        <a:pt x="480" y="36"/>
                        <a:pt x="488" y="39"/>
                        <a:pt x="490" y="45"/>
                      </a:cubicBezTo>
                      <a:cubicBezTo>
                        <a:pt x="491" y="49"/>
                        <a:pt x="490" y="54"/>
                        <a:pt x="486" y="55"/>
                      </a:cubicBezTo>
                      <a:cubicBezTo>
                        <a:pt x="484" y="52"/>
                        <a:pt x="480" y="51"/>
                        <a:pt x="477" y="53"/>
                      </a:cubicBezTo>
                      <a:cubicBezTo>
                        <a:pt x="472" y="64"/>
                        <a:pt x="487" y="67"/>
                        <a:pt x="493" y="63"/>
                      </a:cubicBezTo>
                      <a:cubicBezTo>
                        <a:pt x="496" y="61"/>
                        <a:pt x="499" y="54"/>
                        <a:pt x="500" y="49"/>
                      </a:cubicBezTo>
                      <a:close/>
                      <a:moveTo>
                        <a:pt x="505" y="78"/>
                      </a:moveTo>
                      <a:cubicBezTo>
                        <a:pt x="502" y="74"/>
                        <a:pt x="498" y="78"/>
                        <a:pt x="495" y="78"/>
                      </a:cubicBezTo>
                      <a:cubicBezTo>
                        <a:pt x="485" y="79"/>
                        <a:pt x="485" y="69"/>
                        <a:pt x="478" y="65"/>
                      </a:cubicBezTo>
                      <a:lnTo>
                        <a:pt x="477" y="65"/>
                      </a:lnTo>
                      <a:cubicBezTo>
                        <a:pt x="476" y="72"/>
                        <a:pt x="484" y="83"/>
                        <a:pt x="489" y="84"/>
                      </a:cubicBezTo>
                      <a:cubicBezTo>
                        <a:pt x="495" y="86"/>
                        <a:pt x="502" y="82"/>
                        <a:pt x="505" y="78"/>
                      </a:cubicBezTo>
                      <a:close/>
                      <a:moveTo>
                        <a:pt x="506" y="47"/>
                      </a:moveTo>
                      <a:cubicBezTo>
                        <a:pt x="504" y="43"/>
                        <a:pt x="499" y="47"/>
                        <a:pt x="502" y="50"/>
                      </a:cubicBezTo>
                      <a:cubicBezTo>
                        <a:pt x="504" y="49"/>
                        <a:pt x="505" y="49"/>
                        <a:pt x="506" y="47"/>
                      </a:cubicBezTo>
                      <a:close/>
                      <a:moveTo>
                        <a:pt x="509" y="686"/>
                      </a:moveTo>
                      <a:cubicBezTo>
                        <a:pt x="505" y="680"/>
                        <a:pt x="500" y="687"/>
                        <a:pt x="495" y="687"/>
                      </a:cubicBezTo>
                      <a:cubicBezTo>
                        <a:pt x="494" y="688"/>
                        <a:pt x="492" y="691"/>
                        <a:pt x="493" y="693"/>
                      </a:cubicBezTo>
                      <a:cubicBezTo>
                        <a:pt x="500" y="694"/>
                        <a:pt x="506" y="691"/>
                        <a:pt x="509" y="686"/>
                      </a:cubicBezTo>
                      <a:close/>
                      <a:moveTo>
                        <a:pt x="505" y="643"/>
                      </a:moveTo>
                      <a:cubicBezTo>
                        <a:pt x="516" y="640"/>
                        <a:pt x="522" y="646"/>
                        <a:pt x="529" y="650"/>
                      </a:cubicBezTo>
                      <a:cubicBezTo>
                        <a:pt x="528" y="642"/>
                        <a:pt x="516" y="638"/>
                        <a:pt x="507" y="639"/>
                      </a:cubicBezTo>
                      <a:cubicBezTo>
                        <a:pt x="493" y="622"/>
                        <a:pt x="463" y="628"/>
                        <a:pt x="458" y="650"/>
                      </a:cubicBezTo>
                      <a:cubicBezTo>
                        <a:pt x="458" y="653"/>
                        <a:pt x="459" y="655"/>
                        <a:pt x="458" y="657"/>
                      </a:cubicBezTo>
                      <a:cubicBezTo>
                        <a:pt x="457" y="659"/>
                        <a:pt x="454" y="660"/>
                        <a:pt x="453" y="661"/>
                      </a:cubicBezTo>
                      <a:cubicBezTo>
                        <a:pt x="452" y="662"/>
                        <a:pt x="451" y="664"/>
                        <a:pt x="451" y="665"/>
                      </a:cubicBezTo>
                      <a:cubicBezTo>
                        <a:pt x="448" y="669"/>
                        <a:pt x="447" y="672"/>
                        <a:pt x="447" y="679"/>
                      </a:cubicBezTo>
                      <a:cubicBezTo>
                        <a:pt x="449" y="680"/>
                        <a:pt x="446" y="684"/>
                        <a:pt x="450" y="684"/>
                      </a:cubicBezTo>
                      <a:cubicBezTo>
                        <a:pt x="450" y="674"/>
                        <a:pt x="453" y="664"/>
                        <a:pt x="462" y="660"/>
                      </a:cubicBezTo>
                      <a:cubicBezTo>
                        <a:pt x="460" y="644"/>
                        <a:pt x="474" y="631"/>
                        <a:pt x="491" y="633"/>
                      </a:cubicBezTo>
                      <a:cubicBezTo>
                        <a:pt x="497" y="634"/>
                        <a:pt x="501" y="638"/>
                        <a:pt x="505" y="643"/>
                      </a:cubicBezTo>
                      <a:close/>
                      <a:moveTo>
                        <a:pt x="501" y="43"/>
                      </a:moveTo>
                      <a:cubicBezTo>
                        <a:pt x="505" y="44"/>
                        <a:pt x="513" y="49"/>
                        <a:pt x="516" y="44"/>
                      </a:cubicBezTo>
                      <a:cubicBezTo>
                        <a:pt x="513" y="39"/>
                        <a:pt x="505" y="34"/>
                        <a:pt x="499" y="37"/>
                      </a:cubicBezTo>
                      <a:cubicBezTo>
                        <a:pt x="499" y="40"/>
                        <a:pt x="500" y="41"/>
                        <a:pt x="501" y="43"/>
                      </a:cubicBezTo>
                      <a:close/>
                      <a:moveTo>
                        <a:pt x="534" y="64"/>
                      </a:moveTo>
                      <a:cubicBezTo>
                        <a:pt x="533" y="55"/>
                        <a:pt x="507" y="53"/>
                        <a:pt x="509" y="64"/>
                      </a:cubicBezTo>
                      <a:cubicBezTo>
                        <a:pt x="513" y="64"/>
                        <a:pt x="513" y="61"/>
                        <a:pt x="516" y="60"/>
                      </a:cubicBezTo>
                      <a:cubicBezTo>
                        <a:pt x="524" y="58"/>
                        <a:pt x="529" y="64"/>
                        <a:pt x="534" y="64"/>
                      </a:cubicBezTo>
                      <a:close/>
                      <a:moveTo>
                        <a:pt x="526" y="669"/>
                      </a:moveTo>
                      <a:cubicBezTo>
                        <a:pt x="522" y="667"/>
                        <a:pt x="517" y="674"/>
                        <a:pt x="511" y="671"/>
                      </a:cubicBezTo>
                      <a:cubicBezTo>
                        <a:pt x="509" y="671"/>
                        <a:pt x="509" y="668"/>
                        <a:pt x="506" y="669"/>
                      </a:cubicBezTo>
                      <a:cubicBezTo>
                        <a:pt x="504" y="678"/>
                        <a:pt x="525" y="677"/>
                        <a:pt x="526" y="669"/>
                      </a:cubicBezTo>
                      <a:close/>
                      <a:moveTo>
                        <a:pt x="524" y="93"/>
                      </a:moveTo>
                      <a:cubicBezTo>
                        <a:pt x="530" y="92"/>
                        <a:pt x="534" y="89"/>
                        <a:pt x="536" y="83"/>
                      </a:cubicBezTo>
                      <a:cubicBezTo>
                        <a:pt x="530" y="84"/>
                        <a:pt x="527" y="92"/>
                        <a:pt x="519" y="92"/>
                      </a:cubicBezTo>
                      <a:cubicBezTo>
                        <a:pt x="517" y="92"/>
                        <a:pt x="514" y="90"/>
                        <a:pt x="511" y="90"/>
                      </a:cubicBezTo>
                      <a:cubicBezTo>
                        <a:pt x="504" y="99"/>
                        <a:pt x="489" y="104"/>
                        <a:pt x="477" y="97"/>
                      </a:cubicBezTo>
                      <a:cubicBezTo>
                        <a:pt x="471" y="92"/>
                        <a:pt x="466" y="84"/>
                        <a:pt x="467" y="74"/>
                      </a:cubicBezTo>
                      <a:cubicBezTo>
                        <a:pt x="463" y="70"/>
                        <a:pt x="457" y="67"/>
                        <a:pt x="456" y="60"/>
                      </a:cubicBezTo>
                      <a:cubicBezTo>
                        <a:pt x="455" y="55"/>
                        <a:pt x="459" y="51"/>
                        <a:pt x="457" y="47"/>
                      </a:cubicBezTo>
                      <a:lnTo>
                        <a:pt x="456" y="47"/>
                      </a:lnTo>
                      <a:cubicBezTo>
                        <a:pt x="450" y="53"/>
                        <a:pt x="452" y="63"/>
                        <a:pt x="456" y="69"/>
                      </a:cubicBezTo>
                      <a:cubicBezTo>
                        <a:pt x="458" y="72"/>
                        <a:pt x="461" y="73"/>
                        <a:pt x="462" y="76"/>
                      </a:cubicBezTo>
                      <a:cubicBezTo>
                        <a:pt x="464" y="80"/>
                        <a:pt x="463" y="85"/>
                        <a:pt x="465" y="88"/>
                      </a:cubicBezTo>
                      <a:cubicBezTo>
                        <a:pt x="469" y="98"/>
                        <a:pt x="488" y="111"/>
                        <a:pt x="503" y="102"/>
                      </a:cubicBezTo>
                      <a:cubicBezTo>
                        <a:pt x="507" y="100"/>
                        <a:pt x="510" y="95"/>
                        <a:pt x="514" y="94"/>
                      </a:cubicBezTo>
                      <a:cubicBezTo>
                        <a:pt x="517" y="93"/>
                        <a:pt x="521" y="94"/>
                        <a:pt x="524" y="93"/>
                      </a:cubicBezTo>
                      <a:close/>
                      <a:moveTo>
                        <a:pt x="537" y="670"/>
                      </a:moveTo>
                      <a:cubicBezTo>
                        <a:pt x="534" y="670"/>
                        <a:pt x="532" y="670"/>
                        <a:pt x="530" y="669"/>
                      </a:cubicBezTo>
                      <a:cubicBezTo>
                        <a:pt x="525" y="674"/>
                        <a:pt x="519" y="679"/>
                        <a:pt x="509" y="677"/>
                      </a:cubicBezTo>
                      <a:cubicBezTo>
                        <a:pt x="507" y="674"/>
                        <a:pt x="501" y="672"/>
                        <a:pt x="503" y="666"/>
                      </a:cubicBezTo>
                      <a:cubicBezTo>
                        <a:pt x="513" y="669"/>
                        <a:pt x="514" y="654"/>
                        <a:pt x="505" y="654"/>
                      </a:cubicBezTo>
                      <a:cubicBezTo>
                        <a:pt x="498" y="654"/>
                        <a:pt x="491" y="663"/>
                        <a:pt x="494" y="671"/>
                      </a:cubicBezTo>
                      <a:cubicBezTo>
                        <a:pt x="496" y="678"/>
                        <a:pt x="509" y="685"/>
                        <a:pt x="520" y="684"/>
                      </a:cubicBezTo>
                      <a:cubicBezTo>
                        <a:pt x="522" y="683"/>
                        <a:pt x="527" y="681"/>
                        <a:pt x="529" y="680"/>
                      </a:cubicBezTo>
                      <a:cubicBezTo>
                        <a:pt x="532" y="677"/>
                        <a:pt x="536" y="675"/>
                        <a:pt x="537" y="670"/>
                      </a:cubicBezTo>
                      <a:close/>
                      <a:moveTo>
                        <a:pt x="529" y="645"/>
                      </a:moveTo>
                      <a:cubicBezTo>
                        <a:pt x="532" y="648"/>
                        <a:pt x="533" y="656"/>
                        <a:pt x="541" y="652"/>
                      </a:cubicBezTo>
                      <a:cubicBezTo>
                        <a:pt x="539" y="641"/>
                        <a:pt x="530" y="632"/>
                        <a:pt x="519" y="631"/>
                      </a:cubicBezTo>
                      <a:cubicBezTo>
                        <a:pt x="517" y="631"/>
                        <a:pt x="514" y="632"/>
                        <a:pt x="512" y="631"/>
                      </a:cubicBezTo>
                      <a:cubicBezTo>
                        <a:pt x="511" y="631"/>
                        <a:pt x="508" y="628"/>
                        <a:pt x="507" y="627"/>
                      </a:cubicBezTo>
                      <a:cubicBezTo>
                        <a:pt x="501" y="622"/>
                        <a:pt x="493" y="619"/>
                        <a:pt x="484" y="619"/>
                      </a:cubicBezTo>
                      <a:cubicBezTo>
                        <a:pt x="464" y="619"/>
                        <a:pt x="451" y="634"/>
                        <a:pt x="451" y="653"/>
                      </a:cubicBezTo>
                      <a:cubicBezTo>
                        <a:pt x="445" y="657"/>
                        <a:pt x="439" y="666"/>
                        <a:pt x="438" y="674"/>
                      </a:cubicBezTo>
                      <a:cubicBezTo>
                        <a:pt x="437" y="681"/>
                        <a:pt x="440" y="692"/>
                        <a:pt x="444" y="692"/>
                      </a:cubicBezTo>
                      <a:cubicBezTo>
                        <a:pt x="451" y="692"/>
                        <a:pt x="446" y="682"/>
                        <a:pt x="445" y="679"/>
                      </a:cubicBezTo>
                      <a:cubicBezTo>
                        <a:pt x="445" y="673"/>
                        <a:pt x="447" y="666"/>
                        <a:pt x="449" y="662"/>
                      </a:cubicBezTo>
                      <a:cubicBezTo>
                        <a:pt x="451" y="660"/>
                        <a:pt x="454" y="659"/>
                        <a:pt x="456" y="656"/>
                      </a:cubicBezTo>
                      <a:cubicBezTo>
                        <a:pt x="457" y="654"/>
                        <a:pt x="456" y="651"/>
                        <a:pt x="457" y="650"/>
                      </a:cubicBezTo>
                      <a:cubicBezTo>
                        <a:pt x="461" y="632"/>
                        <a:pt x="482" y="619"/>
                        <a:pt x="501" y="631"/>
                      </a:cubicBezTo>
                      <a:cubicBezTo>
                        <a:pt x="503" y="633"/>
                        <a:pt x="505" y="636"/>
                        <a:pt x="507" y="637"/>
                      </a:cubicBezTo>
                      <a:cubicBezTo>
                        <a:pt x="510" y="638"/>
                        <a:pt x="513" y="637"/>
                        <a:pt x="516" y="637"/>
                      </a:cubicBezTo>
                      <a:cubicBezTo>
                        <a:pt x="522" y="638"/>
                        <a:pt x="526" y="642"/>
                        <a:pt x="529" y="645"/>
                      </a:cubicBezTo>
                      <a:close/>
                      <a:moveTo>
                        <a:pt x="538" y="630"/>
                      </a:moveTo>
                      <a:cubicBezTo>
                        <a:pt x="540" y="629"/>
                        <a:pt x="542" y="631"/>
                        <a:pt x="543" y="628"/>
                      </a:cubicBezTo>
                      <a:cubicBezTo>
                        <a:pt x="538" y="626"/>
                        <a:pt x="528" y="625"/>
                        <a:pt x="527" y="632"/>
                      </a:cubicBezTo>
                      <a:cubicBezTo>
                        <a:pt x="530" y="633"/>
                        <a:pt x="534" y="630"/>
                        <a:pt x="538" y="630"/>
                      </a:cubicBezTo>
                      <a:close/>
                      <a:moveTo>
                        <a:pt x="538" y="63"/>
                      </a:moveTo>
                      <a:cubicBezTo>
                        <a:pt x="539" y="62"/>
                        <a:pt x="543" y="64"/>
                        <a:pt x="544" y="62"/>
                      </a:cubicBezTo>
                      <a:cubicBezTo>
                        <a:pt x="539" y="51"/>
                        <a:pt x="525" y="43"/>
                        <a:pt x="510" y="48"/>
                      </a:cubicBezTo>
                      <a:cubicBezTo>
                        <a:pt x="505" y="51"/>
                        <a:pt x="497" y="55"/>
                        <a:pt x="497" y="63"/>
                      </a:cubicBezTo>
                      <a:cubicBezTo>
                        <a:pt x="496" y="70"/>
                        <a:pt x="503" y="78"/>
                        <a:pt x="513" y="77"/>
                      </a:cubicBezTo>
                      <a:cubicBezTo>
                        <a:pt x="520" y="74"/>
                        <a:pt x="516" y="64"/>
                        <a:pt x="508" y="68"/>
                      </a:cubicBezTo>
                      <a:cubicBezTo>
                        <a:pt x="503" y="61"/>
                        <a:pt x="511" y="55"/>
                        <a:pt x="519" y="55"/>
                      </a:cubicBezTo>
                      <a:cubicBezTo>
                        <a:pt x="528" y="54"/>
                        <a:pt x="534" y="60"/>
                        <a:pt x="538" y="63"/>
                      </a:cubicBezTo>
                      <a:close/>
                      <a:moveTo>
                        <a:pt x="543" y="592"/>
                      </a:moveTo>
                      <a:cubicBezTo>
                        <a:pt x="544" y="590"/>
                        <a:pt x="544" y="589"/>
                        <a:pt x="544" y="588"/>
                      </a:cubicBezTo>
                      <a:cubicBezTo>
                        <a:pt x="540" y="584"/>
                        <a:pt x="530" y="592"/>
                        <a:pt x="530" y="584"/>
                      </a:cubicBezTo>
                      <a:cubicBezTo>
                        <a:pt x="531" y="582"/>
                        <a:pt x="536" y="583"/>
                        <a:pt x="537" y="581"/>
                      </a:cubicBezTo>
                      <a:cubicBezTo>
                        <a:pt x="533" y="573"/>
                        <a:pt x="525" y="576"/>
                        <a:pt x="524" y="582"/>
                      </a:cubicBezTo>
                      <a:cubicBezTo>
                        <a:pt x="523" y="585"/>
                        <a:pt x="526" y="588"/>
                        <a:pt x="525" y="592"/>
                      </a:cubicBezTo>
                      <a:cubicBezTo>
                        <a:pt x="525" y="594"/>
                        <a:pt x="523" y="596"/>
                        <a:pt x="522" y="598"/>
                      </a:cubicBezTo>
                      <a:cubicBezTo>
                        <a:pt x="520" y="603"/>
                        <a:pt x="522" y="608"/>
                        <a:pt x="518" y="609"/>
                      </a:cubicBezTo>
                      <a:cubicBezTo>
                        <a:pt x="513" y="610"/>
                        <a:pt x="506" y="607"/>
                        <a:pt x="509" y="602"/>
                      </a:cubicBezTo>
                      <a:cubicBezTo>
                        <a:pt x="511" y="602"/>
                        <a:pt x="513" y="604"/>
                        <a:pt x="514" y="603"/>
                      </a:cubicBezTo>
                      <a:cubicBezTo>
                        <a:pt x="521" y="591"/>
                        <a:pt x="500" y="594"/>
                        <a:pt x="502" y="605"/>
                      </a:cubicBezTo>
                      <a:cubicBezTo>
                        <a:pt x="497" y="608"/>
                        <a:pt x="487" y="607"/>
                        <a:pt x="485" y="613"/>
                      </a:cubicBezTo>
                      <a:cubicBezTo>
                        <a:pt x="492" y="612"/>
                        <a:pt x="500" y="615"/>
                        <a:pt x="504" y="612"/>
                      </a:cubicBezTo>
                      <a:cubicBezTo>
                        <a:pt x="509" y="616"/>
                        <a:pt x="520" y="616"/>
                        <a:pt x="526" y="611"/>
                      </a:cubicBezTo>
                      <a:cubicBezTo>
                        <a:pt x="533" y="619"/>
                        <a:pt x="544" y="604"/>
                        <a:pt x="536" y="602"/>
                      </a:cubicBezTo>
                      <a:cubicBezTo>
                        <a:pt x="533" y="601"/>
                        <a:pt x="533" y="605"/>
                        <a:pt x="530" y="606"/>
                      </a:cubicBezTo>
                      <a:cubicBezTo>
                        <a:pt x="523" y="599"/>
                        <a:pt x="534" y="591"/>
                        <a:pt x="543" y="592"/>
                      </a:cubicBezTo>
                      <a:close/>
                      <a:moveTo>
                        <a:pt x="540" y="96"/>
                      </a:moveTo>
                      <a:cubicBezTo>
                        <a:pt x="544" y="92"/>
                        <a:pt x="547" y="87"/>
                        <a:pt x="548" y="81"/>
                      </a:cubicBezTo>
                      <a:cubicBezTo>
                        <a:pt x="538" y="77"/>
                        <a:pt x="537" y="87"/>
                        <a:pt x="531" y="92"/>
                      </a:cubicBezTo>
                      <a:cubicBezTo>
                        <a:pt x="526" y="95"/>
                        <a:pt x="522" y="96"/>
                        <a:pt x="515" y="95"/>
                      </a:cubicBezTo>
                      <a:cubicBezTo>
                        <a:pt x="510" y="99"/>
                        <a:pt x="504" y="105"/>
                        <a:pt x="496" y="106"/>
                      </a:cubicBezTo>
                      <a:cubicBezTo>
                        <a:pt x="486" y="108"/>
                        <a:pt x="479" y="104"/>
                        <a:pt x="472" y="100"/>
                      </a:cubicBezTo>
                      <a:cubicBezTo>
                        <a:pt x="469" y="95"/>
                        <a:pt x="466" y="94"/>
                        <a:pt x="464" y="89"/>
                      </a:cubicBezTo>
                      <a:cubicBezTo>
                        <a:pt x="462" y="85"/>
                        <a:pt x="463" y="81"/>
                        <a:pt x="461" y="76"/>
                      </a:cubicBezTo>
                      <a:cubicBezTo>
                        <a:pt x="459" y="73"/>
                        <a:pt x="455" y="70"/>
                        <a:pt x="453" y="66"/>
                      </a:cubicBezTo>
                      <a:cubicBezTo>
                        <a:pt x="450" y="60"/>
                        <a:pt x="451" y="55"/>
                        <a:pt x="451" y="48"/>
                      </a:cubicBezTo>
                      <a:cubicBezTo>
                        <a:pt x="456" y="48"/>
                        <a:pt x="458" y="39"/>
                        <a:pt x="452" y="39"/>
                      </a:cubicBezTo>
                      <a:cubicBezTo>
                        <a:pt x="442" y="45"/>
                        <a:pt x="442" y="63"/>
                        <a:pt x="447" y="73"/>
                      </a:cubicBezTo>
                      <a:cubicBezTo>
                        <a:pt x="449" y="76"/>
                        <a:pt x="452" y="77"/>
                        <a:pt x="454" y="80"/>
                      </a:cubicBezTo>
                      <a:cubicBezTo>
                        <a:pt x="455" y="83"/>
                        <a:pt x="454" y="85"/>
                        <a:pt x="455" y="88"/>
                      </a:cubicBezTo>
                      <a:cubicBezTo>
                        <a:pt x="461" y="104"/>
                        <a:pt x="479" y="118"/>
                        <a:pt x="502" y="113"/>
                      </a:cubicBezTo>
                      <a:cubicBezTo>
                        <a:pt x="508" y="111"/>
                        <a:pt x="511" y="106"/>
                        <a:pt x="517" y="104"/>
                      </a:cubicBezTo>
                      <a:cubicBezTo>
                        <a:pt x="521" y="102"/>
                        <a:pt x="527" y="103"/>
                        <a:pt x="531" y="101"/>
                      </a:cubicBezTo>
                      <a:cubicBezTo>
                        <a:pt x="533" y="101"/>
                        <a:pt x="537" y="98"/>
                        <a:pt x="540" y="96"/>
                      </a:cubicBezTo>
                      <a:close/>
                      <a:moveTo>
                        <a:pt x="548" y="103"/>
                      </a:moveTo>
                      <a:cubicBezTo>
                        <a:pt x="543" y="105"/>
                        <a:pt x="537" y="101"/>
                        <a:pt x="534" y="102"/>
                      </a:cubicBezTo>
                      <a:cubicBezTo>
                        <a:pt x="534" y="107"/>
                        <a:pt x="548" y="108"/>
                        <a:pt x="548" y="103"/>
                      </a:cubicBezTo>
                      <a:close/>
                      <a:moveTo>
                        <a:pt x="549" y="147"/>
                      </a:moveTo>
                      <a:cubicBezTo>
                        <a:pt x="549" y="145"/>
                        <a:pt x="547" y="144"/>
                        <a:pt x="546" y="142"/>
                      </a:cubicBezTo>
                      <a:cubicBezTo>
                        <a:pt x="536" y="146"/>
                        <a:pt x="525" y="131"/>
                        <a:pt x="536" y="127"/>
                      </a:cubicBezTo>
                      <a:cubicBezTo>
                        <a:pt x="536" y="133"/>
                        <a:pt x="542" y="136"/>
                        <a:pt x="545" y="131"/>
                      </a:cubicBezTo>
                      <a:cubicBezTo>
                        <a:pt x="545" y="128"/>
                        <a:pt x="545" y="125"/>
                        <a:pt x="542" y="123"/>
                      </a:cubicBezTo>
                      <a:cubicBezTo>
                        <a:pt x="538" y="120"/>
                        <a:pt x="533" y="123"/>
                        <a:pt x="529" y="123"/>
                      </a:cubicBezTo>
                      <a:cubicBezTo>
                        <a:pt x="525" y="123"/>
                        <a:pt x="523" y="120"/>
                        <a:pt x="519" y="119"/>
                      </a:cubicBezTo>
                      <a:cubicBezTo>
                        <a:pt x="513" y="118"/>
                        <a:pt x="511" y="122"/>
                        <a:pt x="506" y="122"/>
                      </a:cubicBezTo>
                      <a:cubicBezTo>
                        <a:pt x="505" y="122"/>
                        <a:pt x="503" y="121"/>
                        <a:pt x="501" y="121"/>
                      </a:cubicBezTo>
                      <a:cubicBezTo>
                        <a:pt x="498" y="121"/>
                        <a:pt x="494" y="122"/>
                        <a:pt x="491" y="124"/>
                      </a:cubicBezTo>
                      <a:cubicBezTo>
                        <a:pt x="494" y="128"/>
                        <a:pt x="497" y="125"/>
                        <a:pt x="501" y="127"/>
                      </a:cubicBezTo>
                      <a:cubicBezTo>
                        <a:pt x="506" y="128"/>
                        <a:pt x="506" y="135"/>
                        <a:pt x="509" y="138"/>
                      </a:cubicBezTo>
                      <a:cubicBezTo>
                        <a:pt x="515" y="145"/>
                        <a:pt x="526" y="138"/>
                        <a:pt x="517" y="133"/>
                      </a:cubicBezTo>
                      <a:cubicBezTo>
                        <a:pt x="515" y="132"/>
                        <a:pt x="515" y="135"/>
                        <a:pt x="513" y="134"/>
                      </a:cubicBezTo>
                      <a:cubicBezTo>
                        <a:pt x="511" y="131"/>
                        <a:pt x="513" y="127"/>
                        <a:pt x="515" y="126"/>
                      </a:cubicBezTo>
                      <a:cubicBezTo>
                        <a:pt x="526" y="120"/>
                        <a:pt x="526" y="140"/>
                        <a:pt x="530" y="144"/>
                      </a:cubicBezTo>
                      <a:cubicBezTo>
                        <a:pt x="527" y="149"/>
                        <a:pt x="531" y="158"/>
                        <a:pt x="537" y="157"/>
                      </a:cubicBezTo>
                      <a:cubicBezTo>
                        <a:pt x="538" y="156"/>
                        <a:pt x="540" y="155"/>
                        <a:pt x="540" y="153"/>
                      </a:cubicBezTo>
                      <a:cubicBezTo>
                        <a:pt x="539" y="150"/>
                        <a:pt x="537" y="151"/>
                        <a:pt x="535" y="149"/>
                      </a:cubicBezTo>
                      <a:cubicBezTo>
                        <a:pt x="537" y="145"/>
                        <a:pt x="546" y="150"/>
                        <a:pt x="549" y="147"/>
                      </a:cubicBezTo>
                      <a:close/>
                      <a:moveTo>
                        <a:pt x="553" y="591"/>
                      </a:moveTo>
                      <a:cubicBezTo>
                        <a:pt x="554" y="585"/>
                        <a:pt x="543" y="585"/>
                        <a:pt x="545" y="593"/>
                      </a:cubicBezTo>
                      <a:cubicBezTo>
                        <a:pt x="549" y="595"/>
                        <a:pt x="553" y="594"/>
                        <a:pt x="553" y="591"/>
                      </a:cubicBezTo>
                      <a:close/>
                      <a:moveTo>
                        <a:pt x="554" y="148"/>
                      </a:moveTo>
                      <a:cubicBezTo>
                        <a:pt x="561" y="146"/>
                        <a:pt x="558" y="139"/>
                        <a:pt x="554" y="136"/>
                      </a:cubicBezTo>
                      <a:cubicBezTo>
                        <a:pt x="552" y="138"/>
                        <a:pt x="549" y="138"/>
                        <a:pt x="548" y="140"/>
                      </a:cubicBezTo>
                      <a:cubicBezTo>
                        <a:pt x="549" y="143"/>
                        <a:pt x="551" y="147"/>
                        <a:pt x="554" y="148"/>
                      </a:cubicBezTo>
                      <a:close/>
                      <a:moveTo>
                        <a:pt x="556" y="632"/>
                      </a:moveTo>
                      <a:cubicBezTo>
                        <a:pt x="558" y="612"/>
                        <a:pt x="522" y="612"/>
                        <a:pt x="517" y="629"/>
                      </a:cubicBezTo>
                      <a:cubicBezTo>
                        <a:pt x="522" y="632"/>
                        <a:pt x="524" y="629"/>
                        <a:pt x="528" y="627"/>
                      </a:cubicBezTo>
                      <a:cubicBezTo>
                        <a:pt x="535" y="623"/>
                        <a:pt x="542" y="623"/>
                        <a:pt x="545" y="629"/>
                      </a:cubicBezTo>
                      <a:cubicBezTo>
                        <a:pt x="544" y="631"/>
                        <a:pt x="541" y="633"/>
                        <a:pt x="541" y="636"/>
                      </a:cubicBezTo>
                      <a:cubicBezTo>
                        <a:pt x="541" y="638"/>
                        <a:pt x="544" y="641"/>
                        <a:pt x="547" y="641"/>
                      </a:cubicBezTo>
                      <a:cubicBezTo>
                        <a:pt x="552" y="641"/>
                        <a:pt x="555" y="636"/>
                        <a:pt x="556" y="632"/>
                      </a:cubicBezTo>
                      <a:close/>
                      <a:moveTo>
                        <a:pt x="535" y="117"/>
                      </a:moveTo>
                      <a:cubicBezTo>
                        <a:pt x="549" y="118"/>
                        <a:pt x="562" y="110"/>
                        <a:pt x="561" y="98"/>
                      </a:cubicBezTo>
                      <a:cubicBezTo>
                        <a:pt x="560" y="89"/>
                        <a:pt x="546" y="88"/>
                        <a:pt x="546" y="97"/>
                      </a:cubicBezTo>
                      <a:cubicBezTo>
                        <a:pt x="546" y="100"/>
                        <a:pt x="549" y="101"/>
                        <a:pt x="551" y="103"/>
                      </a:cubicBezTo>
                      <a:cubicBezTo>
                        <a:pt x="548" y="110"/>
                        <a:pt x="535" y="109"/>
                        <a:pt x="531" y="103"/>
                      </a:cubicBezTo>
                      <a:cubicBezTo>
                        <a:pt x="528" y="103"/>
                        <a:pt x="524" y="103"/>
                        <a:pt x="523" y="106"/>
                      </a:cubicBezTo>
                      <a:cubicBezTo>
                        <a:pt x="524" y="109"/>
                        <a:pt x="525" y="110"/>
                        <a:pt x="523" y="112"/>
                      </a:cubicBezTo>
                      <a:cubicBezTo>
                        <a:pt x="526" y="114"/>
                        <a:pt x="524" y="116"/>
                        <a:pt x="524" y="118"/>
                      </a:cubicBezTo>
                      <a:cubicBezTo>
                        <a:pt x="527" y="118"/>
                        <a:pt x="527" y="116"/>
                        <a:pt x="529" y="115"/>
                      </a:cubicBezTo>
                      <a:cubicBezTo>
                        <a:pt x="532" y="114"/>
                        <a:pt x="533" y="116"/>
                        <a:pt x="535" y="117"/>
                      </a:cubicBezTo>
                      <a:close/>
                      <a:moveTo>
                        <a:pt x="567" y="568"/>
                      </a:moveTo>
                      <a:cubicBezTo>
                        <a:pt x="567" y="565"/>
                        <a:pt x="565" y="560"/>
                        <a:pt x="564" y="555"/>
                      </a:cubicBezTo>
                      <a:cubicBezTo>
                        <a:pt x="558" y="553"/>
                        <a:pt x="551" y="559"/>
                        <a:pt x="555" y="566"/>
                      </a:cubicBezTo>
                      <a:cubicBezTo>
                        <a:pt x="559" y="565"/>
                        <a:pt x="564" y="567"/>
                        <a:pt x="567" y="568"/>
                      </a:cubicBezTo>
                      <a:close/>
                      <a:moveTo>
                        <a:pt x="570" y="168"/>
                      </a:moveTo>
                      <a:cubicBezTo>
                        <a:pt x="565" y="167"/>
                        <a:pt x="560" y="170"/>
                        <a:pt x="556" y="167"/>
                      </a:cubicBezTo>
                      <a:cubicBezTo>
                        <a:pt x="554" y="175"/>
                        <a:pt x="561" y="184"/>
                        <a:pt x="570" y="180"/>
                      </a:cubicBezTo>
                      <a:cubicBezTo>
                        <a:pt x="568" y="176"/>
                        <a:pt x="568" y="172"/>
                        <a:pt x="570" y="168"/>
                      </a:cubicBezTo>
                      <a:close/>
                      <a:moveTo>
                        <a:pt x="572" y="589"/>
                      </a:moveTo>
                      <a:cubicBezTo>
                        <a:pt x="571" y="587"/>
                        <a:pt x="568" y="583"/>
                        <a:pt x="567" y="579"/>
                      </a:cubicBezTo>
                      <a:cubicBezTo>
                        <a:pt x="564" y="580"/>
                        <a:pt x="559" y="583"/>
                        <a:pt x="558" y="578"/>
                      </a:cubicBezTo>
                      <a:cubicBezTo>
                        <a:pt x="560" y="578"/>
                        <a:pt x="561" y="579"/>
                        <a:pt x="564" y="578"/>
                      </a:cubicBezTo>
                      <a:cubicBezTo>
                        <a:pt x="571" y="572"/>
                        <a:pt x="560" y="563"/>
                        <a:pt x="553" y="570"/>
                      </a:cubicBezTo>
                      <a:cubicBezTo>
                        <a:pt x="548" y="567"/>
                        <a:pt x="540" y="569"/>
                        <a:pt x="538" y="574"/>
                      </a:cubicBezTo>
                      <a:cubicBezTo>
                        <a:pt x="539" y="575"/>
                        <a:pt x="541" y="576"/>
                        <a:pt x="543" y="576"/>
                      </a:cubicBezTo>
                      <a:cubicBezTo>
                        <a:pt x="548" y="581"/>
                        <a:pt x="554" y="589"/>
                        <a:pt x="562" y="591"/>
                      </a:cubicBezTo>
                      <a:cubicBezTo>
                        <a:pt x="564" y="591"/>
                        <a:pt x="569" y="591"/>
                        <a:pt x="572" y="589"/>
                      </a:cubicBezTo>
                      <a:close/>
                      <a:moveTo>
                        <a:pt x="569" y="600"/>
                      </a:moveTo>
                      <a:cubicBezTo>
                        <a:pt x="571" y="598"/>
                        <a:pt x="572" y="597"/>
                        <a:pt x="572" y="593"/>
                      </a:cubicBezTo>
                      <a:cubicBezTo>
                        <a:pt x="566" y="593"/>
                        <a:pt x="561" y="592"/>
                        <a:pt x="556" y="591"/>
                      </a:cubicBezTo>
                      <a:cubicBezTo>
                        <a:pt x="550" y="595"/>
                        <a:pt x="552" y="607"/>
                        <a:pt x="546" y="611"/>
                      </a:cubicBezTo>
                      <a:cubicBezTo>
                        <a:pt x="552" y="620"/>
                        <a:pt x="562" y="610"/>
                        <a:pt x="569" y="607"/>
                      </a:cubicBezTo>
                      <a:cubicBezTo>
                        <a:pt x="570" y="605"/>
                        <a:pt x="569" y="603"/>
                        <a:pt x="568" y="601"/>
                      </a:cubicBezTo>
                      <a:cubicBezTo>
                        <a:pt x="565" y="600"/>
                        <a:pt x="562" y="602"/>
                        <a:pt x="561" y="602"/>
                      </a:cubicBezTo>
                      <a:cubicBezTo>
                        <a:pt x="561" y="598"/>
                        <a:pt x="567" y="598"/>
                        <a:pt x="569" y="600"/>
                      </a:cubicBezTo>
                      <a:close/>
                      <a:moveTo>
                        <a:pt x="574" y="614"/>
                      </a:moveTo>
                      <a:cubicBezTo>
                        <a:pt x="573" y="612"/>
                        <a:pt x="572" y="609"/>
                        <a:pt x="570" y="608"/>
                      </a:cubicBezTo>
                      <a:cubicBezTo>
                        <a:pt x="568" y="611"/>
                        <a:pt x="564" y="610"/>
                        <a:pt x="563" y="613"/>
                      </a:cubicBezTo>
                      <a:cubicBezTo>
                        <a:pt x="563" y="616"/>
                        <a:pt x="567" y="619"/>
                        <a:pt x="569" y="621"/>
                      </a:cubicBezTo>
                      <a:cubicBezTo>
                        <a:pt x="571" y="619"/>
                        <a:pt x="573" y="617"/>
                        <a:pt x="574" y="614"/>
                      </a:cubicBezTo>
                      <a:close/>
                      <a:moveTo>
                        <a:pt x="563" y="634"/>
                      </a:moveTo>
                      <a:cubicBezTo>
                        <a:pt x="573" y="641"/>
                        <a:pt x="583" y="624"/>
                        <a:pt x="574" y="617"/>
                      </a:cubicBezTo>
                      <a:cubicBezTo>
                        <a:pt x="571" y="620"/>
                        <a:pt x="574" y="628"/>
                        <a:pt x="569" y="628"/>
                      </a:cubicBezTo>
                      <a:cubicBezTo>
                        <a:pt x="566" y="629"/>
                        <a:pt x="567" y="626"/>
                        <a:pt x="564" y="626"/>
                      </a:cubicBezTo>
                      <a:cubicBezTo>
                        <a:pt x="561" y="627"/>
                        <a:pt x="562" y="631"/>
                        <a:pt x="563" y="634"/>
                      </a:cubicBezTo>
                      <a:close/>
                      <a:moveTo>
                        <a:pt x="571" y="153"/>
                      </a:moveTo>
                      <a:cubicBezTo>
                        <a:pt x="572" y="147"/>
                        <a:pt x="576" y="145"/>
                        <a:pt x="580" y="142"/>
                      </a:cubicBezTo>
                      <a:cubicBezTo>
                        <a:pt x="563" y="136"/>
                        <a:pt x="555" y="154"/>
                        <a:pt x="545" y="160"/>
                      </a:cubicBezTo>
                      <a:cubicBezTo>
                        <a:pt x="545" y="164"/>
                        <a:pt x="551" y="163"/>
                        <a:pt x="556" y="164"/>
                      </a:cubicBezTo>
                      <a:cubicBezTo>
                        <a:pt x="561" y="165"/>
                        <a:pt x="565" y="169"/>
                        <a:pt x="569" y="164"/>
                      </a:cubicBezTo>
                      <a:cubicBezTo>
                        <a:pt x="572" y="159"/>
                        <a:pt x="568" y="150"/>
                        <a:pt x="562" y="156"/>
                      </a:cubicBezTo>
                      <a:cubicBezTo>
                        <a:pt x="561" y="159"/>
                        <a:pt x="564" y="159"/>
                        <a:pt x="563" y="161"/>
                      </a:cubicBezTo>
                      <a:cubicBezTo>
                        <a:pt x="560" y="161"/>
                        <a:pt x="559" y="158"/>
                        <a:pt x="560" y="156"/>
                      </a:cubicBezTo>
                      <a:cubicBezTo>
                        <a:pt x="560" y="152"/>
                        <a:pt x="566" y="151"/>
                        <a:pt x="571" y="153"/>
                      </a:cubicBezTo>
                      <a:close/>
                      <a:moveTo>
                        <a:pt x="578" y="137"/>
                      </a:moveTo>
                      <a:cubicBezTo>
                        <a:pt x="578" y="136"/>
                        <a:pt x="577" y="135"/>
                        <a:pt x="576" y="135"/>
                      </a:cubicBezTo>
                      <a:cubicBezTo>
                        <a:pt x="573" y="135"/>
                        <a:pt x="572" y="137"/>
                        <a:pt x="569" y="137"/>
                      </a:cubicBezTo>
                      <a:cubicBezTo>
                        <a:pt x="563" y="136"/>
                        <a:pt x="563" y="126"/>
                        <a:pt x="568" y="127"/>
                      </a:cubicBezTo>
                      <a:cubicBezTo>
                        <a:pt x="568" y="129"/>
                        <a:pt x="566" y="129"/>
                        <a:pt x="566" y="132"/>
                      </a:cubicBezTo>
                      <a:cubicBezTo>
                        <a:pt x="576" y="142"/>
                        <a:pt x="579" y="117"/>
                        <a:pt x="564" y="121"/>
                      </a:cubicBezTo>
                      <a:cubicBezTo>
                        <a:pt x="563" y="120"/>
                        <a:pt x="562" y="118"/>
                        <a:pt x="561" y="117"/>
                      </a:cubicBezTo>
                      <a:cubicBezTo>
                        <a:pt x="556" y="117"/>
                        <a:pt x="552" y="117"/>
                        <a:pt x="551" y="120"/>
                      </a:cubicBezTo>
                      <a:cubicBezTo>
                        <a:pt x="552" y="122"/>
                        <a:pt x="553" y="123"/>
                        <a:pt x="554" y="125"/>
                      </a:cubicBezTo>
                      <a:cubicBezTo>
                        <a:pt x="557" y="130"/>
                        <a:pt x="557" y="141"/>
                        <a:pt x="561" y="142"/>
                      </a:cubicBezTo>
                      <a:cubicBezTo>
                        <a:pt x="564" y="143"/>
                        <a:pt x="569" y="139"/>
                        <a:pt x="573" y="139"/>
                      </a:cubicBezTo>
                      <a:cubicBezTo>
                        <a:pt x="575" y="138"/>
                        <a:pt x="576" y="139"/>
                        <a:pt x="578" y="137"/>
                      </a:cubicBezTo>
                      <a:close/>
                      <a:moveTo>
                        <a:pt x="581" y="119"/>
                      </a:moveTo>
                      <a:cubicBezTo>
                        <a:pt x="579" y="116"/>
                        <a:pt x="577" y="113"/>
                        <a:pt x="572" y="112"/>
                      </a:cubicBezTo>
                      <a:cubicBezTo>
                        <a:pt x="571" y="114"/>
                        <a:pt x="570" y="117"/>
                        <a:pt x="571" y="120"/>
                      </a:cubicBezTo>
                      <a:cubicBezTo>
                        <a:pt x="574" y="120"/>
                        <a:pt x="575" y="123"/>
                        <a:pt x="577" y="124"/>
                      </a:cubicBezTo>
                      <a:cubicBezTo>
                        <a:pt x="579" y="123"/>
                        <a:pt x="580" y="121"/>
                        <a:pt x="581" y="119"/>
                      </a:cubicBezTo>
                      <a:close/>
                      <a:moveTo>
                        <a:pt x="583" y="116"/>
                      </a:moveTo>
                      <a:cubicBezTo>
                        <a:pt x="586" y="109"/>
                        <a:pt x="581" y="100"/>
                        <a:pt x="576" y="97"/>
                      </a:cubicBezTo>
                      <a:cubicBezTo>
                        <a:pt x="572" y="95"/>
                        <a:pt x="566" y="97"/>
                        <a:pt x="566" y="101"/>
                      </a:cubicBezTo>
                      <a:cubicBezTo>
                        <a:pt x="566" y="105"/>
                        <a:pt x="572" y="106"/>
                        <a:pt x="575" y="104"/>
                      </a:cubicBezTo>
                      <a:cubicBezTo>
                        <a:pt x="579" y="106"/>
                        <a:pt x="577" y="115"/>
                        <a:pt x="583" y="116"/>
                      </a:cubicBezTo>
                      <a:close/>
                      <a:moveTo>
                        <a:pt x="582" y="583"/>
                      </a:moveTo>
                      <a:cubicBezTo>
                        <a:pt x="588" y="584"/>
                        <a:pt x="590" y="581"/>
                        <a:pt x="591" y="578"/>
                      </a:cubicBezTo>
                      <a:cubicBezTo>
                        <a:pt x="590" y="569"/>
                        <a:pt x="579" y="569"/>
                        <a:pt x="569" y="570"/>
                      </a:cubicBezTo>
                      <a:cubicBezTo>
                        <a:pt x="568" y="576"/>
                        <a:pt x="570" y="584"/>
                        <a:pt x="573" y="588"/>
                      </a:cubicBezTo>
                      <a:cubicBezTo>
                        <a:pt x="576" y="589"/>
                        <a:pt x="582" y="589"/>
                        <a:pt x="582" y="586"/>
                      </a:cubicBezTo>
                      <a:cubicBezTo>
                        <a:pt x="580" y="584"/>
                        <a:pt x="574" y="580"/>
                        <a:pt x="579" y="577"/>
                      </a:cubicBezTo>
                      <a:cubicBezTo>
                        <a:pt x="580" y="579"/>
                        <a:pt x="580" y="582"/>
                        <a:pt x="582" y="583"/>
                      </a:cubicBezTo>
                      <a:close/>
                      <a:moveTo>
                        <a:pt x="572" y="164"/>
                      </a:moveTo>
                      <a:cubicBezTo>
                        <a:pt x="582" y="166"/>
                        <a:pt x="594" y="162"/>
                        <a:pt x="592" y="153"/>
                      </a:cubicBezTo>
                      <a:cubicBezTo>
                        <a:pt x="589" y="157"/>
                        <a:pt x="580" y="162"/>
                        <a:pt x="578" y="154"/>
                      </a:cubicBezTo>
                      <a:cubicBezTo>
                        <a:pt x="579" y="152"/>
                        <a:pt x="580" y="151"/>
                        <a:pt x="583" y="151"/>
                      </a:cubicBezTo>
                      <a:cubicBezTo>
                        <a:pt x="583" y="153"/>
                        <a:pt x="580" y="153"/>
                        <a:pt x="581" y="155"/>
                      </a:cubicBezTo>
                      <a:cubicBezTo>
                        <a:pt x="587" y="160"/>
                        <a:pt x="591" y="149"/>
                        <a:pt x="586" y="146"/>
                      </a:cubicBezTo>
                      <a:cubicBezTo>
                        <a:pt x="575" y="143"/>
                        <a:pt x="570" y="153"/>
                        <a:pt x="572" y="164"/>
                      </a:cubicBezTo>
                      <a:close/>
                      <a:moveTo>
                        <a:pt x="593" y="574"/>
                      </a:moveTo>
                      <a:cubicBezTo>
                        <a:pt x="596" y="555"/>
                        <a:pt x="579" y="551"/>
                        <a:pt x="572" y="539"/>
                      </a:cubicBezTo>
                      <a:lnTo>
                        <a:pt x="571" y="539"/>
                      </a:lnTo>
                      <a:cubicBezTo>
                        <a:pt x="570" y="541"/>
                        <a:pt x="568" y="544"/>
                        <a:pt x="568" y="548"/>
                      </a:cubicBezTo>
                      <a:cubicBezTo>
                        <a:pt x="567" y="550"/>
                        <a:pt x="569" y="552"/>
                        <a:pt x="568" y="554"/>
                      </a:cubicBezTo>
                      <a:cubicBezTo>
                        <a:pt x="568" y="556"/>
                        <a:pt x="567" y="558"/>
                        <a:pt x="567" y="559"/>
                      </a:cubicBezTo>
                      <a:cubicBezTo>
                        <a:pt x="567" y="567"/>
                        <a:pt x="575" y="571"/>
                        <a:pt x="579" y="566"/>
                      </a:cubicBezTo>
                      <a:cubicBezTo>
                        <a:pt x="581" y="563"/>
                        <a:pt x="580" y="559"/>
                        <a:pt x="577" y="559"/>
                      </a:cubicBezTo>
                      <a:cubicBezTo>
                        <a:pt x="575" y="559"/>
                        <a:pt x="575" y="562"/>
                        <a:pt x="573" y="562"/>
                      </a:cubicBezTo>
                      <a:cubicBezTo>
                        <a:pt x="574" y="553"/>
                        <a:pt x="586" y="559"/>
                        <a:pt x="582" y="567"/>
                      </a:cubicBezTo>
                      <a:cubicBezTo>
                        <a:pt x="587" y="568"/>
                        <a:pt x="589" y="571"/>
                        <a:pt x="593" y="574"/>
                      </a:cubicBezTo>
                      <a:close/>
                      <a:moveTo>
                        <a:pt x="588" y="615"/>
                      </a:moveTo>
                      <a:cubicBezTo>
                        <a:pt x="591" y="612"/>
                        <a:pt x="594" y="610"/>
                        <a:pt x="593" y="606"/>
                      </a:cubicBezTo>
                      <a:cubicBezTo>
                        <a:pt x="592" y="600"/>
                        <a:pt x="576" y="598"/>
                        <a:pt x="580" y="608"/>
                      </a:cubicBezTo>
                      <a:cubicBezTo>
                        <a:pt x="581" y="610"/>
                        <a:pt x="584" y="609"/>
                        <a:pt x="584" y="609"/>
                      </a:cubicBezTo>
                      <a:cubicBezTo>
                        <a:pt x="584" y="610"/>
                        <a:pt x="583" y="611"/>
                        <a:pt x="582" y="611"/>
                      </a:cubicBezTo>
                      <a:cubicBezTo>
                        <a:pt x="575" y="610"/>
                        <a:pt x="579" y="601"/>
                        <a:pt x="582" y="598"/>
                      </a:cubicBezTo>
                      <a:cubicBezTo>
                        <a:pt x="581" y="596"/>
                        <a:pt x="580" y="593"/>
                        <a:pt x="578" y="592"/>
                      </a:cubicBezTo>
                      <a:cubicBezTo>
                        <a:pt x="565" y="597"/>
                        <a:pt x="578" y="615"/>
                        <a:pt x="580" y="625"/>
                      </a:cubicBezTo>
                      <a:cubicBezTo>
                        <a:pt x="585" y="624"/>
                        <a:pt x="588" y="621"/>
                        <a:pt x="588" y="615"/>
                      </a:cubicBezTo>
                      <a:close/>
                      <a:moveTo>
                        <a:pt x="576" y="193"/>
                      </a:moveTo>
                      <a:cubicBezTo>
                        <a:pt x="582" y="182"/>
                        <a:pt x="601" y="178"/>
                        <a:pt x="595" y="160"/>
                      </a:cubicBezTo>
                      <a:cubicBezTo>
                        <a:pt x="591" y="162"/>
                        <a:pt x="588" y="165"/>
                        <a:pt x="583" y="166"/>
                      </a:cubicBezTo>
                      <a:cubicBezTo>
                        <a:pt x="584" y="169"/>
                        <a:pt x="585" y="171"/>
                        <a:pt x="585" y="175"/>
                      </a:cubicBezTo>
                      <a:cubicBezTo>
                        <a:pt x="584" y="178"/>
                        <a:pt x="576" y="180"/>
                        <a:pt x="576" y="175"/>
                      </a:cubicBezTo>
                      <a:cubicBezTo>
                        <a:pt x="578" y="175"/>
                        <a:pt x="580" y="177"/>
                        <a:pt x="582" y="176"/>
                      </a:cubicBezTo>
                      <a:cubicBezTo>
                        <a:pt x="586" y="165"/>
                        <a:pt x="573" y="165"/>
                        <a:pt x="571" y="171"/>
                      </a:cubicBezTo>
                      <a:cubicBezTo>
                        <a:pt x="569" y="175"/>
                        <a:pt x="572" y="177"/>
                        <a:pt x="572" y="180"/>
                      </a:cubicBezTo>
                      <a:cubicBezTo>
                        <a:pt x="572" y="182"/>
                        <a:pt x="571" y="184"/>
                        <a:pt x="571" y="187"/>
                      </a:cubicBezTo>
                      <a:cubicBezTo>
                        <a:pt x="571" y="190"/>
                        <a:pt x="573" y="193"/>
                        <a:pt x="576" y="193"/>
                      </a:cubicBezTo>
                      <a:close/>
                      <a:moveTo>
                        <a:pt x="587" y="551"/>
                      </a:moveTo>
                      <a:cubicBezTo>
                        <a:pt x="587" y="558"/>
                        <a:pt x="600" y="554"/>
                        <a:pt x="595" y="547"/>
                      </a:cubicBezTo>
                      <a:cubicBezTo>
                        <a:pt x="592" y="546"/>
                        <a:pt x="589" y="549"/>
                        <a:pt x="587" y="551"/>
                      </a:cubicBezTo>
                      <a:close/>
                      <a:moveTo>
                        <a:pt x="600" y="128"/>
                      </a:moveTo>
                      <a:cubicBezTo>
                        <a:pt x="601" y="122"/>
                        <a:pt x="598" y="121"/>
                        <a:pt x="594" y="119"/>
                      </a:cubicBezTo>
                      <a:cubicBezTo>
                        <a:pt x="594" y="113"/>
                        <a:pt x="592" y="109"/>
                        <a:pt x="587" y="109"/>
                      </a:cubicBezTo>
                      <a:cubicBezTo>
                        <a:pt x="587" y="121"/>
                        <a:pt x="570" y="131"/>
                        <a:pt x="583" y="140"/>
                      </a:cubicBezTo>
                      <a:cubicBezTo>
                        <a:pt x="584" y="137"/>
                        <a:pt x="585" y="135"/>
                        <a:pt x="587" y="132"/>
                      </a:cubicBezTo>
                      <a:cubicBezTo>
                        <a:pt x="583" y="128"/>
                        <a:pt x="589" y="121"/>
                        <a:pt x="592" y="126"/>
                      </a:cubicBezTo>
                      <a:cubicBezTo>
                        <a:pt x="592" y="127"/>
                        <a:pt x="589" y="125"/>
                        <a:pt x="588" y="127"/>
                      </a:cubicBezTo>
                      <a:cubicBezTo>
                        <a:pt x="588" y="128"/>
                        <a:pt x="588" y="130"/>
                        <a:pt x="589" y="131"/>
                      </a:cubicBezTo>
                      <a:cubicBezTo>
                        <a:pt x="593" y="130"/>
                        <a:pt x="598" y="130"/>
                        <a:pt x="600" y="128"/>
                      </a:cubicBezTo>
                      <a:close/>
                      <a:moveTo>
                        <a:pt x="601" y="188"/>
                      </a:moveTo>
                      <a:cubicBezTo>
                        <a:pt x="602" y="183"/>
                        <a:pt x="599" y="179"/>
                        <a:pt x="595" y="179"/>
                      </a:cubicBezTo>
                      <a:cubicBezTo>
                        <a:pt x="593" y="180"/>
                        <a:pt x="590" y="181"/>
                        <a:pt x="590" y="184"/>
                      </a:cubicBezTo>
                      <a:cubicBezTo>
                        <a:pt x="592" y="186"/>
                        <a:pt x="597" y="188"/>
                        <a:pt x="601" y="188"/>
                      </a:cubicBezTo>
                      <a:close/>
                      <a:moveTo>
                        <a:pt x="603" y="601"/>
                      </a:moveTo>
                      <a:cubicBezTo>
                        <a:pt x="605" y="591"/>
                        <a:pt x="601" y="577"/>
                        <a:pt x="591" y="582"/>
                      </a:cubicBezTo>
                      <a:cubicBezTo>
                        <a:pt x="592" y="585"/>
                        <a:pt x="595" y="587"/>
                        <a:pt x="594" y="591"/>
                      </a:cubicBezTo>
                      <a:cubicBezTo>
                        <a:pt x="594" y="592"/>
                        <a:pt x="592" y="594"/>
                        <a:pt x="590" y="593"/>
                      </a:cubicBezTo>
                      <a:cubicBezTo>
                        <a:pt x="591" y="591"/>
                        <a:pt x="593" y="591"/>
                        <a:pt x="593" y="589"/>
                      </a:cubicBezTo>
                      <a:cubicBezTo>
                        <a:pt x="592" y="582"/>
                        <a:pt x="582" y="586"/>
                        <a:pt x="581" y="591"/>
                      </a:cubicBezTo>
                      <a:cubicBezTo>
                        <a:pt x="580" y="600"/>
                        <a:pt x="592" y="603"/>
                        <a:pt x="603" y="601"/>
                      </a:cubicBezTo>
                      <a:close/>
                      <a:moveTo>
                        <a:pt x="597" y="152"/>
                      </a:moveTo>
                      <a:cubicBezTo>
                        <a:pt x="605" y="152"/>
                        <a:pt x="608" y="141"/>
                        <a:pt x="607" y="133"/>
                      </a:cubicBezTo>
                      <a:cubicBezTo>
                        <a:pt x="599" y="130"/>
                        <a:pt x="583" y="132"/>
                        <a:pt x="587" y="142"/>
                      </a:cubicBezTo>
                      <a:cubicBezTo>
                        <a:pt x="591" y="141"/>
                        <a:pt x="592" y="138"/>
                        <a:pt x="597" y="139"/>
                      </a:cubicBezTo>
                      <a:cubicBezTo>
                        <a:pt x="597" y="141"/>
                        <a:pt x="600" y="144"/>
                        <a:pt x="597" y="145"/>
                      </a:cubicBezTo>
                      <a:cubicBezTo>
                        <a:pt x="596" y="143"/>
                        <a:pt x="597" y="141"/>
                        <a:pt x="595" y="141"/>
                      </a:cubicBezTo>
                      <a:cubicBezTo>
                        <a:pt x="586" y="143"/>
                        <a:pt x="590" y="153"/>
                        <a:pt x="597" y="152"/>
                      </a:cubicBezTo>
                      <a:close/>
                      <a:moveTo>
                        <a:pt x="617" y="555"/>
                      </a:moveTo>
                      <a:cubicBezTo>
                        <a:pt x="616" y="552"/>
                        <a:pt x="616" y="548"/>
                        <a:pt x="615" y="546"/>
                      </a:cubicBezTo>
                      <a:cubicBezTo>
                        <a:pt x="614" y="546"/>
                        <a:pt x="614" y="545"/>
                        <a:pt x="612" y="545"/>
                      </a:cubicBezTo>
                      <a:cubicBezTo>
                        <a:pt x="611" y="546"/>
                        <a:pt x="610" y="548"/>
                        <a:pt x="610" y="549"/>
                      </a:cubicBezTo>
                      <a:cubicBezTo>
                        <a:pt x="606" y="555"/>
                        <a:pt x="597" y="553"/>
                        <a:pt x="592" y="558"/>
                      </a:cubicBezTo>
                      <a:cubicBezTo>
                        <a:pt x="592" y="560"/>
                        <a:pt x="594" y="563"/>
                        <a:pt x="595" y="566"/>
                      </a:cubicBezTo>
                      <a:cubicBezTo>
                        <a:pt x="595" y="568"/>
                        <a:pt x="594" y="572"/>
                        <a:pt x="597" y="573"/>
                      </a:cubicBezTo>
                      <a:cubicBezTo>
                        <a:pt x="600" y="572"/>
                        <a:pt x="597" y="569"/>
                        <a:pt x="597" y="567"/>
                      </a:cubicBezTo>
                      <a:cubicBezTo>
                        <a:pt x="597" y="563"/>
                        <a:pt x="601" y="560"/>
                        <a:pt x="604" y="562"/>
                      </a:cubicBezTo>
                      <a:cubicBezTo>
                        <a:pt x="602" y="562"/>
                        <a:pt x="600" y="563"/>
                        <a:pt x="599" y="565"/>
                      </a:cubicBezTo>
                      <a:cubicBezTo>
                        <a:pt x="599" y="568"/>
                        <a:pt x="600" y="569"/>
                        <a:pt x="601" y="571"/>
                      </a:cubicBezTo>
                      <a:cubicBezTo>
                        <a:pt x="607" y="572"/>
                        <a:pt x="612" y="570"/>
                        <a:pt x="614" y="565"/>
                      </a:cubicBezTo>
                      <a:cubicBezTo>
                        <a:pt x="615" y="562"/>
                        <a:pt x="614" y="557"/>
                        <a:pt x="617" y="555"/>
                      </a:cubicBezTo>
                      <a:close/>
                      <a:moveTo>
                        <a:pt x="616" y="188"/>
                      </a:moveTo>
                      <a:cubicBezTo>
                        <a:pt x="620" y="184"/>
                        <a:pt x="617" y="177"/>
                        <a:pt x="614" y="174"/>
                      </a:cubicBezTo>
                      <a:cubicBezTo>
                        <a:pt x="622" y="162"/>
                        <a:pt x="600" y="160"/>
                        <a:pt x="603" y="170"/>
                      </a:cubicBezTo>
                      <a:cubicBezTo>
                        <a:pt x="604" y="173"/>
                        <a:pt x="607" y="172"/>
                        <a:pt x="610" y="173"/>
                      </a:cubicBezTo>
                      <a:cubicBezTo>
                        <a:pt x="609" y="174"/>
                        <a:pt x="609" y="174"/>
                        <a:pt x="609" y="175"/>
                      </a:cubicBezTo>
                      <a:cubicBezTo>
                        <a:pt x="601" y="176"/>
                        <a:pt x="599" y="166"/>
                        <a:pt x="603" y="162"/>
                      </a:cubicBezTo>
                      <a:cubicBezTo>
                        <a:pt x="602" y="161"/>
                        <a:pt x="599" y="159"/>
                        <a:pt x="598" y="160"/>
                      </a:cubicBezTo>
                      <a:cubicBezTo>
                        <a:pt x="598" y="165"/>
                        <a:pt x="599" y="170"/>
                        <a:pt x="597" y="175"/>
                      </a:cubicBezTo>
                      <a:cubicBezTo>
                        <a:pt x="599" y="180"/>
                        <a:pt x="605" y="182"/>
                        <a:pt x="610" y="184"/>
                      </a:cubicBezTo>
                      <a:cubicBezTo>
                        <a:pt x="612" y="185"/>
                        <a:pt x="613" y="188"/>
                        <a:pt x="616" y="188"/>
                      </a:cubicBezTo>
                      <a:close/>
                      <a:moveTo>
                        <a:pt x="612" y="528"/>
                      </a:moveTo>
                      <a:cubicBezTo>
                        <a:pt x="616" y="523"/>
                        <a:pt x="619" y="520"/>
                        <a:pt x="618" y="514"/>
                      </a:cubicBezTo>
                      <a:cubicBezTo>
                        <a:pt x="617" y="509"/>
                        <a:pt x="612" y="506"/>
                        <a:pt x="612" y="502"/>
                      </a:cubicBezTo>
                      <a:cubicBezTo>
                        <a:pt x="612" y="499"/>
                        <a:pt x="614" y="497"/>
                        <a:pt x="614" y="495"/>
                      </a:cubicBezTo>
                      <a:cubicBezTo>
                        <a:pt x="612" y="493"/>
                        <a:pt x="612" y="491"/>
                        <a:pt x="612" y="488"/>
                      </a:cubicBezTo>
                      <a:lnTo>
                        <a:pt x="611" y="488"/>
                      </a:lnTo>
                      <a:cubicBezTo>
                        <a:pt x="608" y="490"/>
                        <a:pt x="606" y="496"/>
                        <a:pt x="604" y="502"/>
                      </a:cubicBezTo>
                      <a:cubicBezTo>
                        <a:pt x="603" y="505"/>
                        <a:pt x="597" y="506"/>
                        <a:pt x="596" y="508"/>
                      </a:cubicBezTo>
                      <a:cubicBezTo>
                        <a:pt x="591" y="515"/>
                        <a:pt x="601" y="524"/>
                        <a:pt x="605" y="517"/>
                      </a:cubicBezTo>
                      <a:cubicBezTo>
                        <a:pt x="605" y="514"/>
                        <a:pt x="603" y="514"/>
                        <a:pt x="603" y="512"/>
                      </a:cubicBezTo>
                      <a:cubicBezTo>
                        <a:pt x="604" y="511"/>
                        <a:pt x="606" y="510"/>
                        <a:pt x="607" y="510"/>
                      </a:cubicBezTo>
                      <a:cubicBezTo>
                        <a:pt x="610" y="511"/>
                        <a:pt x="612" y="514"/>
                        <a:pt x="611" y="519"/>
                      </a:cubicBezTo>
                      <a:cubicBezTo>
                        <a:pt x="610" y="520"/>
                        <a:pt x="607" y="524"/>
                        <a:pt x="603" y="525"/>
                      </a:cubicBezTo>
                      <a:cubicBezTo>
                        <a:pt x="603" y="525"/>
                        <a:pt x="601" y="524"/>
                        <a:pt x="599" y="525"/>
                      </a:cubicBezTo>
                      <a:cubicBezTo>
                        <a:pt x="597" y="525"/>
                        <a:pt x="594" y="527"/>
                        <a:pt x="592" y="528"/>
                      </a:cubicBezTo>
                      <a:cubicBezTo>
                        <a:pt x="589" y="528"/>
                        <a:pt x="587" y="526"/>
                        <a:pt x="584" y="526"/>
                      </a:cubicBezTo>
                      <a:cubicBezTo>
                        <a:pt x="580" y="526"/>
                        <a:pt x="576" y="529"/>
                        <a:pt x="576" y="532"/>
                      </a:cubicBezTo>
                      <a:cubicBezTo>
                        <a:pt x="575" y="535"/>
                        <a:pt x="577" y="537"/>
                        <a:pt x="579" y="537"/>
                      </a:cubicBezTo>
                      <a:cubicBezTo>
                        <a:pt x="583" y="538"/>
                        <a:pt x="581" y="534"/>
                        <a:pt x="585" y="533"/>
                      </a:cubicBezTo>
                      <a:cubicBezTo>
                        <a:pt x="587" y="538"/>
                        <a:pt x="582" y="543"/>
                        <a:pt x="585" y="548"/>
                      </a:cubicBezTo>
                      <a:cubicBezTo>
                        <a:pt x="587" y="548"/>
                        <a:pt x="589" y="547"/>
                        <a:pt x="590" y="545"/>
                      </a:cubicBezTo>
                      <a:cubicBezTo>
                        <a:pt x="590" y="543"/>
                        <a:pt x="590" y="539"/>
                        <a:pt x="592" y="536"/>
                      </a:cubicBezTo>
                      <a:cubicBezTo>
                        <a:pt x="595" y="533"/>
                        <a:pt x="605" y="527"/>
                        <a:pt x="607" y="535"/>
                      </a:cubicBezTo>
                      <a:cubicBezTo>
                        <a:pt x="602" y="534"/>
                        <a:pt x="600" y="540"/>
                        <a:pt x="603" y="542"/>
                      </a:cubicBezTo>
                      <a:cubicBezTo>
                        <a:pt x="609" y="545"/>
                        <a:pt x="619" y="534"/>
                        <a:pt x="612" y="528"/>
                      </a:cubicBezTo>
                      <a:close/>
                      <a:moveTo>
                        <a:pt x="618" y="170"/>
                      </a:moveTo>
                      <a:cubicBezTo>
                        <a:pt x="628" y="170"/>
                        <a:pt x="622" y="157"/>
                        <a:pt x="615" y="161"/>
                      </a:cubicBezTo>
                      <a:cubicBezTo>
                        <a:pt x="615" y="165"/>
                        <a:pt x="618" y="167"/>
                        <a:pt x="618" y="170"/>
                      </a:cubicBezTo>
                      <a:close/>
                      <a:moveTo>
                        <a:pt x="619" y="224"/>
                      </a:moveTo>
                      <a:cubicBezTo>
                        <a:pt x="621" y="218"/>
                        <a:pt x="618" y="214"/>
                        <a:pt x="614" y="210"/>
                      </a:cubicBezTo>
                      <a:cubicBezTo>
                        <a:pt x="624" y="200"/>
                        <a:pt x="603" y="186"/>
                        <a:pt x="605" y="202"/>
                      </a:cubicBezTo>
                      <a:cubicBezTo>
                        <a:pt x="606" y="203"/>
                        <a:pt x="609" y="202"/>
                        <a:pt x="610" y="203"/>
                      </a:cubicBezTo>
                      <a:cubicBezTo>
                        <a:pt x="611" y="205"/>
                        <a:pt x="608" y="208"/>
                        <a:pt x="606" y="209"/>
                      </a:cubicBezTo>
                      <a:cubicBezTo>
                        <a:pt x="597" y="210"/>
                        <a:pt x="592" y="198"/>
                        <a:pt x="595" y="189"/>
                      </a:cubicBezTo>
                      <a:cubicBezTo>
                        <a:pt x="584" y="185"/>
                        <a:pt x="592" y="204"/>
                        <a:pt x="588" y="206"/>
                      </a:cubicBezTo>
                      <a:cubicBezTo>
                        <a:pt x="586" y="204"/>
                        <a:pt x="585" y="200"/>
                        <a:pt x="581" y="202"/>
                      </a:cubicBezTo>
                      <a:cubicBezTo>
                        <a:pt x="578" y="211"/>
                        <a:pt x="589" y="214"/>
                        <a:pt x="594" y="209"/>
                      </a:cubicBezTo>
                      <a:cubicBezTo>
                        <a:pt x="597" y="216"/>
                        <a:pt x="615" y="212"/>
                        <a:pt x="614" y="222"/>
                      </a:cubicBezTo>
                      <a:cubicBezTo>
                        <a:pt x="613" y="225"/>
                        <a:pt x="610" y="226"/>
                        <a:pt x="607" y="227"/>
                      </a:cubicBezTo>
                      <a:cubicBezTo>
                        <a:pt x="605" y="226"/>
                        <a:pt x="605" y="222"/>
                        <a:pt x="604" y="220"/>
                      </a:cubicBezTo>
                      <a:cubicBezTo>
                        <a:pt x="603" y="220"/>
                        <a:pt x="600" y="219"/>
                        <a:pt x="598" y="220"/>
                      </a:cubicBezTo>
                      <a:cubicBezTo>
                        <a:pt x="595" y="229"/>
                        <a:pt x="605" y="229"/>
                        <a:pt x="608" y="232"/>
                      </a:cubicBezTo>
                      <a:cubicBezTo>
                        <a:pt x="611" y="236"/>
                        <a:pt x="607" y="243"/>
                        <a:pt x="612" y="247"/>
                      </a:cubicBezTo>
                      <a:cubicBezTo>
                        <a:pt x="613" y="244"/>
                        <a:pt x="616" y="241"/>
                        <a:pt x="616" y="237"/>
                      </a:cubicBezTo>
                      <a:cubicBezTo>
                        <a:pt x="616" y="235"/>
                        <a:pt x="615" y="232"/>
                        <a:pt x="615" y="229"/>
                      </a:cubicBezTo>
                      <a:cubicBezTo>
                        <a:pt x="616" y="227"/>
                        <a:pt x="618" y="226"/>
                        <a:pt x="619" y="224"/>
                      </a:cubicBezTo>
                      <a:close/>
                      <a:moveTo>
                        <a:pt x="626" y="580"/>
                      </a:moveTo>
                      <a:cubicBezTo>
                        <a:pt x="622" y="580"/>
                        <a:pt x="619" y="578"/>
                        <a:pt x="614" y="578"/>
                      </a:cubicBezTo>
                      <a:cubicBezTo>
                        <a:pt x="610" y="574"/>
                        <a:pt x="597" y="571"/>
                        <a:pt x="594" y="578"/>
                      </a:cubicBezTo>
                      <a:cubicBezTo>
                        <a:pt x="596" y="580"/>
                        <a:pt x="600" y="580"/>
                        <a:pt x="602" y="582"/>
                      </a:cubicBezTo>
                      <a:cubicBezTo>
                        <a:pt x="606" y="578"/>
                        <a:pt x="616" y="582"/>
                        <a:pt x="611" y="587"/>
                      </a:cubicBezTo>
                      <a:cubicBezTo>
                        <a:pt x="611" y="583"/>
                        <a:pt x="607" y="581"/>
                        <a:pt x="604" y="584"/>
                      </a:cubicBezTo>
                      <a:cubicBezTo>
                        <a:pt x="603" y="587"/>
                        <a:pt x="605" y="589"/>
                        <a:pt x="605" y="592"/>
                      </a:cubicBezTo>
                      <a:cubicBezTo>
                        <a:pt x="606" y="594"/>
                        <a:pt x="611" y="594"/>
                        <a:pt x="614" y="593"/>
                      </a:cubicBezTo>
                      <a:cubicBezTo>
                        <a:pt x="615" y="586"/>
                        <a:pt x="626" y="588"/>
                        <a:pt x="626" y="580"/>
                      </a:cubicBezTo>
                      <a:close/>
                      <a:moveTo>
                        <a:pt x="610" y="573"/>
                      </a:moveTo>
                      <a:cubicBezTo>
                        <a:pt x="614" y="577"/>
                        <a:pt x="621" y="574"/>
                        <a:pt x="621" y="569"/>
                      </a:cubicBezTo>
                      <a:cubicBezTo>
                        <a:pt x="617" y="566"/>
                        <a:pt x="612" y="569"/>
                        <a:pt x="610" y="573"/>
                      </a:cubicBezTo>
                      <a:close/>
                      <a:moveTo>
                        <a:pt x="628" y="154"/>
                      </a:moveTo>
                      <a:cubicBezTo>
                        <a:pt x="628" y="150"/>
                        <a:pt x="623" y="146"/>
                        <a:pt x="618" y="146"/>
                      </a:cubicBezTo>
                      <a:cubicBezTo>
                        <a:pt x="615" y="140"/>
                        <a:pt x="606" y="142"/>
                        <a:pt x="606" y="148"/>
                      </a:cubicBezTo>
                      <a:cubicBezTo>
                        <a:pt x="606" y="154"/>
                        <a:pt x="612" y="152"/>
                        <a:pt x="614" y="150"/>
                      </a:cubicBezTo>
                      <a:cubicBezTo>
                        <a:pt x="613" y="157"/>
                        <a:pt x="606" y="154"/>
                        <a:pt x="603" y="152"/>
                      </a:cubicBezTo>
                      <a:cubicBezTo>
                        <a:pt x="601" y="153"/>
                        <a:pt x="599" y="153"/>
                        <a:pt x="598" y="155"/>
                      </a:cubicBezTo>
                      <a:cubicBezTo>
                        <a:pt x="604" y="166"/>
                        <a:pt x="619" y="157"/>
                        <a:pt x="628" y="154"/>
                      </a:cubicBezTo>
                      <a:close/>
                      <a:moveTo>
                        <a:pt x="632" y="544"/>
                      </a:moveTo>
                      <a:cubicBezTo>
                        <a:pt x="632" y="539"/>
                        <a:pt x="631" y="533"/>
                        <a:pt x="632" y="529"/>
                      </a:cubicBezTo>
                      <a:cubicBezTo>
                        <a:pt x="626" y="530"/>
                        <a:pt x="627" y="543"/>
                        <a:pt x="632" y="544"/>
                      </a:cubicBezTo>
                      <a:close/>
                      <a:moveTo>
                        <a:pt x="636" y="191"/>
                      </a:moveTo>
                      <a:cubicBezTo>
                        <a:pt x="629" y="190"/>
                        <a:pt x="631" y="204"/>
                        <a:pt x="635" y="206"/>
                      </a:cubicBezTo>
                      <a:cubicBezTo>
                        <a:pt x="638" y="202"/>
                        <a:pt x="634" y="197"/>
                        <a:pt x="636" y="191"/>
                      </a:cubicBezTo>
                      <a:close/>
                      <a:moveTo>
                        <a:pt x="620" y="577"/>
                      </a:moveTo>
                      <a:cubicBezTo>
                        <a:pt x="629" y="580"/>
                        <a:pt x="639" y="573"/>
                        <a:pt x="637" y="563"/>
                      </a:cubicBezTo>
                      <a:cubicBezTo>
                        <a:pt x="632" y="558"/>
                        <a:pt x="625" y="564"/>
                        <a:pt x="631" y="568"/>
                      </a:cubicBezTo>
                      <a:cubicBezTo>
                        <a:pt x="629" y="573"/>
                        <a:pt x="619" y="570"/>
                        <a:pt x="620" y="577"/>
                      </a:cubicBezTo>
                      <a:close/>
                      <a:moveTo>
                        <a:pt x="637" y="173"/>
                      </a:moveTo>
                      <a:cubicBezTo>
                        <a:pt x="645" y="164"/>
                        <a:pt x="628" y="151"/>
                        <a:pt x="622" y="160"/>
                      </a:cubicBezTo>
                      <a:cubicBezTo>
                        <a:pt x="624" y="163"/>
                        <a:pt x="632" y="161"/>
                        <a:pt x="633" y="165"/>
                      </a:cubicBezTo>
                      <a:cubicBezTo>
                        <a:pt x="630" y="168"/>
                        <a:pt x="632" y="173"/>
                        <a:pt x="637" y="173"/>
                      </a:cubicBezTo>
                      <a:close/>
                      <a:moveTo>
                        <a:pt x="643" y="550"/>
                      </a:moveTo>
                      <a:cubicBezTo>
                        <a:pt x="645" y="540"/>
                        <a:pt x="633" y="541"/>
                        <a:pt x="631" y="546"/>
                      </a:cubicBezTo>
                      <a:cubicBezTo>
                        <a:pt x="625" y="542"/>
                        <a:pt x="626" y="531"/>
                        <a:pt x="630" y="526"/>
                      </a:cubicBezTo>
                      <a:cubicBezTo>
                        <a:pt x="630" y="524"/>
                        <a:pt x="629" y="522"/>
                        <a:pt x="628" y="520"/>
                      </a:cubicBezTo>
                      <a:cubicBezTo>
                        <a:pt x="613" y="527"/>
                        <a:pt x="617" y="554"/>
                        <a:pt x="632" y="556"/>
                      </a:cubicBezTo>
                      <a:cubicBezTo>
                        <a:pt x="637" y="557"/>
                        <a:pt x="642" y="555"/>
                        <a:pt x="643" y="550"/>
                      </a:cubicBezTo>
                      <a:close/>
                      <a:moveTo>
                        <a:pt x="644" y="375"/>
                      </a:moveTo>
                      <a:cubicBezTo>
                        <a:pt x="644" y="371"/>
                        <a:pt x="647" y="370"/>
                        <a:pt x="648" y="367"/>
                      </a:cubicBezTo>
                      <a:cubicBezTo>
                        <a:pt x="645" y="366"/>
                        <a:pt x="645" y="360"/>
                        <a:pt x="642" y="360"/>
                      </a:cubicBezTo>
                      <a:cubicBezTo>
                        <a:pt x="640" y="360"/>
                        <a:pt x="637" y="364"/>
                        <a:pt x="636" y="367"/>
                      </a:cubicBezTo>
                      <a:cubicBezTo>
                        <a:pt x="636" y="370"/>
                        <a:pt x="640" y="374"/>
                        <a:pt x="644" y="375"/>
                      </a:cubicBezTo>
                      <a:close/>
                      <a:moveTo>
                        <a:pt x="647" y="189"/>
                      </a:moveTo>
                      <a:cubicBezTo>
                        <a:pt x="647" y="187"/>
                        <a:pt x="647" y="185"/>
                        <a:pt x="647" y="184"/>
                      </a:cubicBezTo>
                      <a:cubicBezTo>
                        <a:pt x="643" y="183"/>
                        <a:pt x="643" y="180"/>
                        <a:pt x="641" y="178"/>
                      </a:cubicBezTo>
                      <a:cubicBezTo>
                        <a:pt x="619" y="174"/>
                        <a:pt x="617" y="208"/>
                        <a:pt x="632" y="215"/>
                      </a:cubicBezTo>
                      <a:cubicBezTo>
                        <a:pt x="633" y="214"/>
                        <a:pt x="633" y="212"/>
                        <a:pt x="634" y="210"/>
                      </a:cubicBezTo>
                      <a:cubicBezTo>
                        <a:pt x="629" y="205"/>
                        <a:pt x="627" y="191"/>
                        <a:pt x="635" y="188"/>
                      </a:cubicBezTo>
                      <a:cubicBezTo>
                        <a:pt x="636" y="193"/>
                        <a:pt x="644" y="193"/>
                        <a:pt x="647" y="189"/>
                      </a:cubicBezTo>
                      <a:close/>
                      <a:moveTo>
                        <a:pt x="655" y="205"/>
                      </a:moveTo>
                      <a:cubicBezTo>
                        <a:pt x="652" y="203"/>
                        <a:pt x="647" y="209"/>
                        <a:pt x="647" y="211"/>
                      </a:cubicBezTo>
                      <a:cubicBezTo>
                        <a:pt x="650" y="210"/>
                        <a:pt x="652" y="207"/>
                        <a:pt x="655" y="205"/>
                      </a:cubicBezTo>
                      <a:close/>
                      <a:moveTo>
                        <a:pt x="655" y="532"/>
                      </a:moveTo>
                      <a:cubicBezTo>
                        <a:pt x="656" y="535"/>
                        <a:pt x="657" y="542"/>
                        <a:pt x="656" y="546"/>
                      </a:cubicBezTo>
                      <a:cubicBezTo>
                        <a:pt x="655" y="550"/>
                        <a:pt x="649" y="557"/>
                        <a:pt x="645" y="562"/>
                      </a:cubicBezTo>
                      <a:cubicBezTo>
                        <a:pt x="641" y="568"/>
                        <a:pt x="637" y="573"/>
                        <a:pt x="633" y="578"/>
                      </a:cubicBezTo>
                      <a:cubicBezTo>
                        <a:pt x="612" y="603"/>
                        <a:pt x="588" y="625"/>
                        <a:pt x="561" y="644"/>
                      </a:cubicBezTo>
                      <a:cubicBezTo>
                        <a:pt x="556" y="648"/>
                        <a:pt x="549" y="653"/>
                        <a:pt x="544" y="654"/>
                      </a:cubicBezTo>
                      <a:cubicBezTo>
                        <a:pt x="534" y="657"/>
                        <a:pt x="527" y="651"/>
                        <a:pt x="522" y="649"/>
                      </a:cubicBezTo>
                      <a:cubicBezTo>
                        <a:pt x="523" y="654"/>
                        <a:pt x="528" y="658"/>
                        <a:pt x="535" y="658"/>
                      </a:cubicBezTo>
                      <a:cubicBezTo>
                        <a:pt x="547" y="659"/>
                        <a:pt x="556" y="652"/>
                        <a:pt x="563" y="647"/>
                      </a:cubicBezTo>
                      <a:cubicBezTo>
                        <a:pt x="595" y="624"/>
                        <a:pt x="627" y="594"/>
                        <a:pt x="650" y="562"/>
                      </a:cubicBezTo>
                      <a:cubicBezTo>
                        <a:pt x="652" y="559"/>
                        <a:pt x="654" y="557"/>
                        <a:pt x="655" y="555"/>
                      </a:cubicBezTo>
                      <a:cubicBezTo>
                        <a:pt x="661" y="544"/>
                        <a:pt x="662" y="523"/>
                        <a:pt x="648" y="525"/>
                      </a:cubicBezTo>
                      <a:cubicBezTo>
                        <a:pt x="651" y="527"/>
                        <a:pt x="654" y="529"/>
                        <a:pt x="655" y="532"/>
                      </a:cubicBezTo>
                      <a:close/>
                      <a:moveTo>
                        <a:pt x="658" y="322"/>
                      </a:moveTo>
                      <a:cubicBezTo>
                        <a:pt x="667" y="323"/>
                        <a:pt x="661" y="303"/>
                        <a:pt x="652" y="306"/>
                      </a:cubicBezTo>
                      <a:cubicBezTo>
                        <a:pt x="652" y="297"/>
                        <a:pt x="646" y="293"/>
                        <a:pt x="637" y="293"/>
                      </a:cubicBezTo>
                      <a:cubicBezTo>
                        <a:pt x="635" y="287"/>
                        <a:pt x="632" y="281"/>
                        <a:pt x="625" y="278"/>
                      </a:cubicBezTo>
                      <a:cubicBezTo>
                        <a:pt x="625" y="285"/>
                        <a:pt x="629" y="289"/>
                        <a:pt x="632" y="294"/>
                      </a:cubicBezTo>
                      <a:cubicBezTo>
                        <a:pt x="628" y="299"/>
                        <a:pt x="628" y="311"/>
                        <a:pt x="636" y="309"/>
                      </a:cubicBezTo>
                      <a:cubicBezTo>
                        <a:pt x="637" y="309"/>
                        <a:pt x="639" y="308"/>
                        <a:pt x="639" y="305"/>
                      </a:cubicBezTo>
                      <a:cubicBezTo>
                        <a:pt x="639" y="303"/>
                        <a:pt x="635" y="304"/>
                        <a:pt x="636" y="302"/>
                      </a:cubicBezTo>
                      <a:cubicBezTo>
                        <a:pt x="638" y="296"/>
                        <a:pt x="646" y="300"/>
                        <a:pt x="647" y="303"/>
                      </a:cubicBezTo>
                      <a:cubicBezTo>
                        <a:pt x="649" y="310"/>
                        <a:pt x="639" y="314"/>
                        <a:pt x="641" y="322"/>
                      </a:cubicBezTo>
                      <a:cubicBezTo>
                        <a:pt x="637" y="323"/>
                        <a:pt x="633" y="325"/>
                        <a:pt x="633" y="330"/>
                      </a:cubicBezTo>
                      <a:cubicBezTo>
                        <a:pt x="632" y="337"/>
                        <a:pt x="640" y="341"/>
                        <a:pt x="642" y="334"/>
                      </a:cubicBezTo>
                      <a:cubicBezTo>
                        <a:pt x="642" y="331"/>
                        <a:pt x="639" y="332"/>
                        <a:pt x="640" y="329"/>
                      </a:cubicBezTo>
                      <a:cubicBezTo>
                        <a:pt x="646" y="327"/>
                        <a:pt x="646" y="339"/>
                        <a:pt x="653" y="338"/>
                      </a:cubicBezTo>
                      <a:cubicBezTo>
                        <a:pt x="654" y="332"/>
                        <a:pt x="646" y="327"/>
                        <a:pt x="647" y="320"/>
                      </a:cubicBezTo>
                      <a:cubicBezTo>
                        <a:pt x="647" y="317"/>
                        <a:pt x="651" y="311"/>
                        <a:pt x="655" y="314"/>
                      </a:cubicBezTo>
                      <a:cubicBezTo>
                        <a:pt x="655" y="317"/>
                        <a:pt x="654" y="322"/>
                        <a:pt x="658" y="322"/>
                      </a:cubicBezTo>
                      <a:close/>
                      <a:moveTo>
                        <a:pt x="655" y="428"/>
                      </a:moveTo>
                      <a:cubicBezTo>
                        <a:pt x="667" y="428"/>
                        <a:pt x="665" y="404"/>
                        <a:pt x="654" y="413"/>
                      </a:cubicBezTo>
                      <a:cubicBezTo>
                        <a:pt x="653" y="416"/>
                        <a:pt x="655" y="417"/>
                        <a:pt x="656" y="419"/>
                      </a:cubicBezTo>
                      <a:cubicBezTo>
                        <a:pt x="651" y="423"/>
                        <a:pt x="646" y="418"/>
                        <a:pt x="645" y="415"/>
                      </a:cubicBezTo>
                      <a:cubicBezTo>
                        <a:pt x="644" y="406"/>
                        <a:pt x="655" y="405"/>
                        <a:pt x="652" y="398"/>
                      </a:cubicBezTo>
                      <a:cubicBezTo>
                        <a:pt x="646" y="398"/>
                        <a:pt x="645" y="406"/>
                        <a:pt x="639" y="405"/>
                      </a:cubicBezTo>
                      <a:cubicBezTo>
                        <a:pt x="640" y="401"/>
                        <a:pt x="638" y="399"/>
                        <a:pt x="634" y="399"/>
                      </a:cubicBezTo>
                      <a:cubicBezTo>
                        <a:pt x="629" y="404"/>
                        <a:pt x="634" y="412"/>
                        <a:pt x="639" y="413"/>
                      </a:cubicBezTo>
                      <a:cubicBezTo>
                        <a:pt x="639" y="420"/>
                        <a:pt x="646" y="424"/>
                        <a:pt x="648" y="430"/>
                      </a:cubicBezTo>
                      <a:cubicBezTo>
                        <a:pt x="647" y="431"/>
                        <a:pt x="648" y="432"/>
                        <a:pt x="648" y="434"/>
                      </a:cubicBezTo>
                      <a:cubicBezTo>
                        <a:pt x="646" y="438"/>
                        <a:pt x="636" y="440"/>
                        <a:pt x="636" y="434"/>
                      </a:cubicBezTo>
                      <a:cubicBezTo>
                        <a:pt x="637" y="431"/>
                        <a:pt x="639" y="432"/>
                        <a:pt x="639" y="430"/>
                      </a:cubicBezTo>
                      <a:cubicBezTo>
                        <a:pt x="639" y="427"/>
                        <a:pt x="637" y="424"/>
                        <a:pt x="634" y="424"/>
                      </a:cubicBezTo>
                      <a:cubicBezTo>
                        <a:pt x="632" y="424"/>
                        <a:pt x="629" y="428"/>
                        <a:pt x="629" y="431"/>
                      </a:cubicBezTo>
                      <a:cubicBezTo>
                        <a:pt x="629" y="433"/>
                        <a:pt x="631" y="436"/>
                        <a:pt x="631" y="438"/>
                      </a:cubicBezTo>
                      <a:cubicBezTo>
                        <a:pt x="632" y="446"/>
                        <a:pt x="625" y="449"/>
                        <a:pt x="624" y="454"/>
                      </a:cubicBezTo>
                      <a:cubicBezTo>
                        <a:pt x="632" y="457"/>
                        <a:pt x="633" y="446"/>
                        <a:pt x="639" y="444"/>
                      </a:cubicBezTo>
                      <a:cubicBezTo>
                        <a:pt x="642" y="443"/>
                        <a:pt x="646" y="444"/>
                        <a:pt x="648" y="442"/>
                      </a:cubicBezTo>
                      <a:cubicBezTo>
                        <a:pt x="653" y="439"/>
                        <a:pt x="654" y="434"/>
                        <a:pt x="655" y="428"/>
                      </a:cubicBezTo>
                      <a:close/>
                      <a:moveTo>
                        <a:pt x="663" y="342"/>
                      </a:moveTo>
                      <a:cubicBezTo>
                        <a:pt x="663" y="340"/>
                        <a:pt x="664" y="338"/>
                        <a:pt x="664" y="336"/>
                      </a:cubicBezTo>
                      <a:cubicBezTo>
                        <a:pt x="663" y="334"/>
                        <a:pt x="659" y="332"/>
                        <a:pt x="657" y="332"/>
                      </a:cubicBezTo>
                      <a:cubicBezTo>
                        <a:pt x="653" y="337"/>
                        <a:pt x="654" y="347"/>
                        <a:pt x="663" y="342"/>
                      </a:cubicBezTo>
                      <a:close/>
                      <a:moveTo>
                        <a:pt x="664" y="480"/>
                      </a:moveTo>
                      <a:cubicBezTo>
                        <a:pt x="657" y="477"/>
                        <a:pt x="650" y="492"/>
                        <a:pt x="658" y="497"/>
                      </a:cubicBezTo>
                      <a:cubicBezTo>
                        <a:pt x="661" y="496"/>
                        <a:pt x="658" y="493"/>
                        <a:pt x="659" y="491"/>
                      </a:cubicBezTo>
                      <a:cubicBezTo>
                        <a:pt x="659" y="487"/>
                        <a:pt x="664" y="485"/>
                        <a:pt x="664" y="480"/>
                      </a:cubicBezTo>
                      <a:close/>
                      <a:moveTo>
                        <a:pt x="656" y="402"/>
                      </a:moveTo>
                      <a:cubicBezTo>
                        <a:pt x="661" y="401"/>
                        <a:pt x="664" y="396"/>
                        <a:pt x="663" y="390"/>
                      </a:cubicBezTo>
                      <a:cubicBezTo>
                        <a:pt x="653" y="386"/>
                        <a:pt x="653" y="396"/>
                        <a:pt x="656" y="402"/>
                      </a:cubicBezTo>
                      <a:close/>
                      <a:moveTo>
                        <a:pt x="663" y="202"/>
                      </a:moveTo>
                      <a:cubicBezTo>
                        <a:pt x="667" y="187"/>
                        <a:pt x="654" y="173"/>
                        <a:pt x="647" y="163"/>
                      </a:cubicBezTo>
                      <a:cubicBezTo>
                        <a:pt x="643" y="156"/>
                        <a:pt x="637" y="149"/>
                        <a:pt x="633" y="144"/>
                      </a:cubicBezTo>
                      <a:cubicBezTo>
                        <a:pt x="631" y="142"/>
                        <a:pt x="629" y="141"/>
                        <a:pt x="628" y="140"/>
                      </a:cubicBezTo>
                      <a:cubicBezTo>
                        <a:pt x="622" y="134"/>
                        <a:pt x="617" y="127"/>
                        <a:pt x="611" y="120"/>
                      </a:cubicBezTo>
                      <a:cubicBezTo>
                        <a:pt x="598" y="108"/>
                        <a:pt x="586" y="97"/>
                        <a:pt x="572" y="87"/>
                      </a:cubicBezTo>
                      <a:cubicBezTo>
                        <a:pt x="564" y="81"/>
                        <a:pt x="557" y="76"/>
                        <a:pt x="548" y="74"/>
                      </a:cubicBezTo>
                      <a:cubicBezTo>
                        <a:pt x="539" y="73"/>
                        <a:pt x="529" y="78"/>
                        <a:pt x="527" y="85"/>
                      </a:cubicBezTo>
                      <a:cubicBezTo>
                        <a:pt x="532" y="84"/>
                        <a:pt x="535" y="80"/>
                        <a:pt x="540" y="79"/>
                      </a:cubicBezTo>
                      <a:cubicBezTo>
                        <a:pt x="555" y="76"/>
                        <a:pt x="568" y="89"/>
                        <a:pt x="576" y="96"/>
                      </a:cubicBezTo>
                      <a:cubicBezTo>
                        <a:pt x="593" y="106"/>
                        <a:pt x="605" y="120"/>
                        <a:pt x="618" y="134"/>
                      </a:cubicBezTo>
                      <a:cubicBezTo>
                        <a:pt x="619" y="135"/>
                        <a:pt x="621" y="133"/>
                        <a:pt x="621" y="135"/>
                      </a:cubicBezTo>
                      <a:cubicBezTo>
                        <a:pt x="622" y="141"/>
                        <a:pt x="627" y="143"/>
                        <a:pt x="631" y="148"/>
                      </a:cubicBezTo>
                      <a:cubicBezTo>
                        <a:pt x="637" y="155"/>
                        <a:pt x="642" y="164"/>
                        <a:pt x="648" y="171"/>
                      </a:cubicBezTo>
                      <a:cubicBezTo>
                        <a:pt x="649" y="173"/>
                        <a:pt x="651" y="174"/>
                        <a:pt x="652" y="175"/>
                      </a:cubicBezTo>
                      <a:cubicBezTo>
                        <a:pt x="657" y="181"/>
                        <a:pt x="663" y="192"/>
                        <a:pt x="660" y="202"/>
                      </a:cubicBezTo>
                      <a:cubicBezTo>
                        <a:pt x="658" y="207"/>
                        <a:pt x="652" y="207"/>
                        <a:pt x="651" y="212"/>
                      </a:cubicBezTo>
                      <a:cubicBezTo>
                        <a:pt x="657" y="211"/>
                        <a:pt x="661" y="207"/>
                        <a:pt x="663" y="202"/>
                      </a:cubicBezTo>
                      <a:close/>
                      <a:moveTo>
                        <a:pt x="667" y="473"/>
                      </a:moveTo>
                      <a:cubicBezTo>
                        <a:pt x="659" y="471"/>
                        <a:pt x="648" y="477"/>
                        <a:pt x="646" y="482"/>
                      </a:cubicBezTo>
                      <a:cubicBezTo>
                        <a:pt x="643" y="490"/>
                        <a:pt x="647" y="501"/>
                        <a:pt x="654" y="503"/>
                      </a:cubicBezTo>
                      <a:cubicBezTo>
                        <a:pt x="657" y="500"/>
                        <a:pt x="654" y="497"/>
                        <a:pt x="653" y="494"/>
                      </a:cubicBezTo>
                      <a:cubicBezTo>
                        <a:pt x="649" y="480"/>
                        <a:pt x="664" y="481"/>
                        <a:pt x="667" y="473"/>
                      </a:cubicBezTo>
                      <a:close/>
                      <a:moveTo>
                        <a:pt x="667" y="260"/>
                      </a:moveTo>
                      <a:cubicBezTo>
                        <a:pt x="666" y="255"/>
                        <a:pt x="662" y="256"/>
                        <a:pt x="659" y="252"/>
                      </a:cubicBezTo>
                      <a:cubicBezTo>
                        <a:pt x="656" y="247"/>
                        <a:pt x="661" y="238"/>
                        <a:pt x="656" y="235"/>
                      </a:cubicBezTo>
                      <a:cubicBezTo>
                        <a:pt x="644" y="242"/>
                        <a:pt x="653" y="265"/>
                        <a:pt x="667" y="260"/>
                      </a:cubicBezTo>
                      <a:close/>
                      <a:moveTo>
                        <a:pt x="667" y="491"/>
                      </a:moveTo>
                      <a:cubicBezTo>
                        <a:pt x="666" y="489"/>
                        <a:pt x="666" y="487"/>
                        <a:pt x="664" y="486"/>
                      </a:cubicBezTo>
                      <a:cubicBezTo>
                        <a:pt x="661" y="486"/>
                        <a:pt x="660" y="492"/>
                        <a:pt x="662" y="494"/>
                      </a:cubicBezTo>
                      <a:cubicBezTo>
                        <a:pt x="664" y="493"/>
                        <a:pt x="666" y="492"/>
                        <a:pt x="667" y="491"/>
                      </a:cubicBezTo>
                      <a:close/>
                      <a:moveTo>
                        <a:pt x="666" y="254"/>
                      </a:moveTo>
                      <a:cubicBezTo>
                        <a:pt x="669" y="251"/>
                        <a:pt x="665" y="249"/>
                        <a:pt x="664" y="247"/>
                      </a:cubicBezTo>
                      <a:cubicBezTo>
                        <a:pt x="663" y="244"/>
                        <a:pt x="664" y="242"/>
                        <a:pt x="661" y="241"/>
                      </a:cubicBezTo>
                      <a:cubicBezTo>
                        <a:pt x="657" y="245"/>
                        <a:pt x="661" y="254"/>
                        <a:pt x="666" y="254"/>
                      </a:cubicBezTo>
                      <a:close/>
                      <a:moveTo>
                        <a:pt x="669" y="544"/>
                      </a:moveTo>
                      <a:cubicBezTo>
                        <a:pt x="672" y="523"/>
                        <a:pt x="659" y="509"/>
                        <a:pt x="643" y="514"/>
                      </a:cubicBezTo>
                      <a:cubicBezTo>
                        <a:pt x="641" y="522"/>
                        <a:pt x="650" y="521"/>
                        <a:pt x="653" y="523"/>
                      </a:cubicBezTo>
                      <a:cubicBezTo>
                        <a:pt x="663" y="529"/>
                        <a:pt x="662" y="544"/>
                        <a:pt x="657" y="554"/>
                      </a:cubicBezTo>
                      <a:cubicBezTo>
                        <a:pt x="655" y="559"/>
                        <a:pt x="650" y="564"/>
                        <a:pt x="646" y="570"/>
                      </a:cubicBezTo>
                      <a:cubicBezTo>
                        <a:pt x="643" y="575"/>
                        <a:pt x="638" y="580"/>
                        <a:pt x="634" y="584"/>
                      </a:cubicBezTo>
                      <a:cubicBezTo>
                        <a:pt x="619" y="602"/>
                        <a:pt x="599" y="622"/>
                        <a:pt x="580" y="637"/>
                      </a:cubicBezTo>
                      <a:cubicBezTo>
                        <a:pt x="571" y="644"/>
                        <a:pt x="559" y="654"/>
                        <a:pt x="548" y="658"/>
                      </a:cubicBezTo>
                      <a:cubicBezTo>
                        <a:pt x="534" y="663"/>
                        <a:pt x="520" y="657"/>
                        <a:pt x="517" y="645"/>
                      </a:cubicBezTo>
                      <a:cubicBezTo>
                        <a:pt x="515" y="644"/>
                        <a:pt x="513" y="643"/>
                        <a:pt x="511" y="644"/>
                      </a:cubicBezTo>
                      <a:cubicBezTo>
                        <a:pt x="508" y="664"/>
                        <a:pt x="531" y="673"/>
                        <a:pt x="549" y="667"/>
                      </a:cubicBezTo>
                      <a:cubicBezTo>
                        <a:pt x="587" y="647"/>
                        <a:pt x="626" y="609"/>
                        <a:pt x="652" y="575"/>
                      </a:cubicBezTo>
                      <a:cubicBezTo>
                        <a:pt x="659" y="566"/>
                        <a:pt x="667" y="556"/>
                        <a:pt x="669" y="544"/>
                      </a:cubicBezTo>
                      <a:close/>
                      <a:moveTo>
                        <a:pt x="673" y="243"/>
                      </a:moveTo>
                      <a:cubicBezTo>
                        <a:pt x="668" y="241"/>
                        <a:pt x="663" y="243"/>
                        <a:pt x="667" y="248"/>
                      </a:cubicBezTo>
                      <a:cubicBezTo>
                        <a:pt x="671" y="248"/>
                        <a:pt x="672" y="246"/>
                        <a:pt x="673" y="243"/>
                      </a:cubicBezTo>
                      <a:close/>
                      <a:moveTo>
                        <a:pt x="675" y="357"/>
                      </a:moveTo>
                      <a:cubicBezTo>
                        <a:pt x="675" y="352"/>
                        <a:pt x="671" y="348"/>
                        <a:pt x="668" y="347"/>
                      </a:cubicBezTo>
                      <a:cubicBezTo>
                        <a:pt x="658" y="342"/>
                        <a:pt x="649" y="349"/>
                        <a:pt x="639" y="346"/>
                      </a:cubicBezTo>
                      <a:cubicBezTo>
                        <a:pt x="637" y="350"/>
                        <a:pt x="641" y="353"/>
                        <a:pt x="643" y="356"/>
                      </a:cubicBezTo>
                      <a:cubicBezTo>
                        <a:pt x="645" y="360"/>
                        <a:pt x="646" y="363"/>
                        <a:pt x="648" y="364"/>
                      </a:cubicBezTo>
                      <a:cubicBezTo>
                        <a:pt x="653" y="369"/>
                        <a:pt x="663" y="360"/>
                        <a:pt x="655" y="356"/>
                      </a:cubicBezTo>
                      <a:cubicBezTo>
                        <a:pt x="653" y="356"/>
                        <a:pt x="653" y="358"/>
                        <a:pt x="651" y="358"/>
                      </a:cubicBezTo>
                      <a:cubicBezTo>
                        <a:pt x="652" y="351"/>
                        <a:pt x="659" y="356"/>
                        <a:pt x="661" y="358"/>
                      </a:cubicBezTo>
                      <a:cubicBezTo>
                        <a:pt x="664" y="356"/>
                        <a:pt x="671" y="356"/>
                        <a:pt x="675" y="357"/>
                      </a:cubicBezTo>
                      <a:close/>
                      <a:moveTo>
                        <a:pt x="648" y="222"/>
                      </a:moveTo>
                      <a:cubicBezTo>
                        <a:pt x="665" y="224"/>
                        <a:pt x="679" y="206"/>
                        <a:pt x="673" y="187"/>
                      </a:cubicBezTo>
                      <a:cubicBezTo>
                        <a:pt x="669" y="176"/>
                        <a:pt x="662" y="168"/>
                        <a:pt x="656" y="159"/>
                      </a:cubicBezTo>
                      <a:cubicBezTo>
                        <a:pt x="653" y="154"/>
                        <a:pt x="649" y="149"/>
                        <a:pt x="646" y="145"/>
                      </a:cubicBezTo>
                      <a:cubicBezTo>
                        <a:pt x="628" y="123"/>
                        <a:pt x="606" y="100"/>
                        <a:pt x="583" y="83"/>
                      </a:cubicBezTo>
                      <a:cubicBezTo>
                        <a:pt x="578" y="80"/>
                        <a:pt x="573" y="75"/>
                        <a:pt x="569" y="72"/>
                      </a:cubicBezTo>
                      <a:cubicBezTo>
                        <a:pt x="563" y="69"/>
                        <a:pt x="553" y="65"/>
                        <a:pt x="546" y="65"/>
                      </a:cubicBezTo>
                      <a:cubicBezTo>
                        <a:pt x="532" y="65"/>
                        <a:pt x="514" y="73"/>
                        <a:pt x="516" y="89"/>
                      </a:cubicBezTo>
                      <a:cubicBezTo>
                        <a:pt x="518" y="91"/>
                        <a:pt x="523" y="89"/>
                        <a:pt x="525" y="89"/>
                      </a:cubicBezTo>
                      <a:cubicBezTo>
                        <a:pt x="525" y="84"/>
                        <a:pt x="527" y="81"/>
                        <a:pt x="529" y="78"/>
                      </a:cubicBezTo>
                      <a:cubicBezTo>
                        <a:pt x="534" y="75"/>
                        <a:pt x="541" y="72"/>
                        <a:pt x="549" y="73"/>
                      </a:cubicBezTo>
                      <a:cubicBezTo>
                        <a:pt x="561" y="74"/>
                        <a:pt x="575" y="87"/>
                        <a:pt x="585" y="95"/>
                      </a:cubicBezTo>
                      <a:cubicBezTo>
                        <a:pt x="596" y="104"/>
                        <a:pt x="606" y="113"/>
                        <a:pt x="615" y="123"/>
                      </a:cubicBezTo>
                      <a:cubicBezTo>
                        <a:pt x="620" y="128"/>
                        <a:pt x="625" y="133"/>
                        <a:pt x="629" y="138"/>
                      </a:cubicBezTo>
                      <a:cubicBezTo>
                        <a:pt x="633" y="143"/>
                        <a:pt x="638" y="148"/>
                        <a:pt x="642" y="154"/>
                      </a:cubicBezTo>
                      <a:cubicBezTo>
                        <a:pt x="649" y="164"/>
                        <a:pt x="662" y="177"/>
                        <a:pt x="665" y="190"/>
                      </a:cubicBezTo>
                      <a:cubicBezTo>
                        <a:pt x="667" y="201"/>
                        <a:pt x="663" y="208"/>
                        <a:pt x="657" y="212"/>
                      </a:cubicBezTo>
                      <a:cubicBezTo>
                        <a:pt x="651" y="215"/>
                        <a:pt x="646" y="214"/>
                        <a:pt x="648" y="222"/>
                      </a:cubicBezTo>
                      <a:close/>
                      <a:moveTo>
                        <a:pt x="674" y="378"/>
                      </a:moveTo>
                      <a:cubicBezTo>
                        <a:pt x="669" y="378"/>
                        <a:pt x="664" y="376"/>
                        <a:pt x="661" y="376"/>
                      </a:cubicBezTo>
                      <a:cubicBezTo>
                        <a:pt x="660" y="380"/>
                        <a:pt x="653" y="382"/>
                        <a:pt x="652" y="378"/>
                      </a:cubicBezTo>
                      <a:cubicBezTo>
                        <a:pt x="654" y="379"/>
                        <a:pt x="656" y="379"/>
                        <a:pt x="657" y="378"/>
                      </a:cubicBezTo>
                      <a:cubicBezTo>
                        <a:pt x="659" y="375"/>
                        <a:pt x="657" y="371"/>
                        <a:pt x="655" y="370"/>
                      </a:cubicBezTo>
                      <a:cubicBezTo>
                        <a:pt x="647" y="368"/>
                        <a:pt x="645" y="373"/>
                        <a:pt x="644" y="378"/>
                      </a:cubicBezTo>
                      <a:cubicBezTo>
                        <a:pt x="642" y="380"/>
                        <a:pt x="637" y="382"/>
                        <a:pt x="639" y="387"/>
                      </a:cubicBezTo>
                      <a:cubicBezTo>
                        <a:pt x="651" y="385"/>
                        <a:pt x="671" y="393"/>
                        <a:pt x="674" y="378"/>
                      </a:cubicBezTo>
                      <a:close/>
                      <a:moveTo>
                        <a:pt x="670" y="508"/>
                      </a:moveTo>
                      <a:cubicBezTo>
                        <a:pt x="671" y="511"/>
                        <a:pt x="675" y="515"/>
                        <a:pt x="674" y="521"/>
                      </a:cubicBezTo>
                      <a:cubicBezTo>
                        <a:pt x="673" y="523"/>
                        <a:pt x="669" y="525"/>
                        <a:pt x="670" y="528"/>
                      </a:cubicBezTo>
                      <a:cubicBezTo>
                        <a:pt x="679" y="529"/>
                        <a:pt x="680" y="508"/>
                        <a:pt x="671" y="507"/>
                      </a:cubicBezTo>
                      <a:cubicBezTo>
                        <a:pt x="671" y="508"/>
                        <a:pt x="670" y="507"/>
                        <a:pt x="670" y="508"/>
                      </a:cubicBezTo>
                      <a:close/>
                      <a:moveTo>
                        <a:pt x="674" y="376"/>
                      </a:moveTo>
                      <a:cubicBezTo>
                        <a:pt x="678" y="374"/>
                        <a:pt x="678" y="366"/>
                        <a:pt x="674" y="364"/>
                      </a:cubicBezTo>
                      <a:cubicBezTo>
                        <a:pt x="671" y="363"/>
                        <a:pt x="669" y="364"/>
                        <a:pt x="669" y="367"/>
                      </a:cubicBezTo>
                      <a:cubicBezTo>
                        <a:pt x="668" y="369"/>
                        <a:pt x="671" y="369"/>
                        <a:pt x="671" y="371"/>
                      </a:cubicBezTo>
                      <a:cubicBezTo>
                        <a:pt x="667" y="372"/>
                        <a:pt x="667" y="368"/>
                        <a:pt x="667" y="365"/>
                      </a:cubicBezTo>
                      <a:cubicBezTo>
                        <a:pt x="668" y="361"/>
                        <a:pt x="673" y="363"/>
                        <a:pt x="675" y="361"/>
                      </a:cubicBezTo>
                      <a:cubicBezTo>
                        <a:pt x="671" y="354"/>
                        <a:pt x="658" y="361"/>
                        <a:pt x="656" y="368"/>
                      </a:cubicBezTo>
                      <a:cubicBezTo>
                        <a:pt x="661" y="372"/>
                        <a:pt x="665" y="378"/>
                        <a:pt x="674" y="376"/>
                      </a:cubicBezTo>
                      <a:close/>
                      <a:moveTo>
                        <a:pt x="673" y="209"/>
                      </a:moveTo>
                      <a:cubicBezTo>
                        <a:pt x="672" y="214"/>
                        <a:pt x="678" y="216"/>
                        <a:pt x="676" y="224"/>
                      </a:cubicBezTo>
                      <a:cubicBezTo>
                        <a:pt x="675" y="226"/>
                        <a:pt x="672" y="227"/>
                        <a:pt x="673" y="229"/>
                      </a:cubicBezTo>
                      <a:cubicBezTo>
                        <a:pt x="683" y="228"/>
                        <a:pt x="680" y="212"/>
                        <a:pt x="674" y="209"/>
                      </a:cubicBezTo>
                      <a:lnTo>
                        <a:pt x="673" y="209"/>
                      </a:lnTo>
                      <a:close/>
                      <a:moveTo>
                        <a:pt x="673" y="297"/>
                      </a:moveTo>
                      <a:cubicBezTo>
                        <a:pt x="671" y="301"/>
                        <a:pt x="675" y="308"/>
                        <a:pt x="680" y="306"/>
                      </a:cubicBezTo>
                      <a:cubicBezTo>
                        <a:pt x="678" y="303"/>
                        <a:pt x="675" y="301"/>
                        <a:pt x="674" y="297"/>
                      </a:cubicBezTo>
                      <a:lnTo>
                        <a:pt x="673" y="297"/>
                      </a:lnTo>
                      <a:close/>
                      <a:moveTo>
                        <a:pt x="680" y="430"/>
                      </a:moveTo>
                      <a:cubicBezTo>
                        <a:pt x="673" y="429"/>
                        <a:pt x="669" y="437"/>
                        <a:pt x="669" y="443"/>
                      </a:cubicBezTo>
                      <a:cubicBezTo>
                        <a:pt x="671" y="443"/>
                        <a:pt x="671" y="442"/>
                        <a:pt x="673" y="441"/>
                      </a:cubicBezTo>
                      <a:cubicBezTo>
                        <a:pt x="672" y="435"/>
                        <a:pt x="678" y="434"/>
                        <a:pt x="680" y="430"/>
                      </a:cubicBezTo>
                      <a:close/>
                      <a:moveTo>
                        <a:pt x="678" y="454"/>
                      </a:moveTo>
                      <a:cubicBezTo>
                        <a:pt x="680" y="456"/>
                        <a:pt x="685" y="456"/>
                        <a:pt x="686" y="453"/>
                      </a:cubicBezTo>
                      <a:cubicBezTo>
                        <a:pt x="678" y="449"/>
                        <a:pt x="670" y="451"/>
                        <a:pt x="663" y="456"/>
                      </a:cubicBezTo>
                      <a:cubicBezTo>
                        <a:pt x="661" y="457"/>
                        <a:pt x="660" y="461"/>
                        <a:pt x="657" y="462"/>
                      </a:cubicBezTo>
                      <a:cubicBezTo>
                        <a:pt x="654" y="463"/>
                        <a:pt x="650" y="461"/>
                        <a:pt x="648" y="462"/>
                      </a:cubicBezTo>
                      <a:cubicBezTo>
                        <a:pt x="635" y="464"/>
                        <a:pt x="625" y="473"/>
                        <a:pt x="627" y="488"/>
                      </a:cubicBezTo>
                      <a:cubicBezTo>
                        <a:pt x="627" y="493"/>
                        <a:pt x="630" y="498"/>
                        <a:pt x="633" y="502"/>
                      </a:cubicBezTo>
                      <a:cubicBezTo>
                        <a:pt x="634" y="503"/>
                        <a:pt x="636" y="505"/>
                        <a:pt x="637" y="507"/>
                      </a:cubicBezTo>
                      <a:cubicBezTo>
                        <a:pt x="638" y="510"/>
                        <a:pt x="637" y="514"/>
                        <a:pt x="637" y="517"/>
                      </a:cubicBezTo>
                      <a:cubicBezTo>
                        <a:pt x="639" y="525"/>
                        <a:pt x="645" y="532"/>
                        <a:pt x="653" y="532"/>
                      </a:cubicBezTo>
                      <a:cubicBezTo>
                        <a:pt x="653" y="528"/>
                        <a:pt x="649" y="528"/>
                        <a:pt x="647" y="526"/>
                      </a:cubicBezTo>
                      <a:cubicBezTo>
                        <a:pt x="641" y="521"/>
                        <a:pt x="639" y="513"/>
                        <a:pt x="640" y="504"/>
                      </a:cubicBezTo>
                      <a:cubicBezTo>
                        <a:pt x="637" y="498"/>
                        <a:pt x="632" y="496"/>
                        <a:pt x="631" y="488"/>
                      </a:cubicBezTo>
                      <a:cubicBezTo>
                        <a:pt x="630" y="473"/>
                        <a:pt x="643" y="462"/>
                        <a:pt x="660" y="466"/>
                      </a:cubicBezTo>
                      <a:cubicBezTo>
                        <a:pt x="662" y="458"/>
                        <a:pt x="670" y="456"/>
                        <a:pt x="678" y="454"/>
                      </a:cubicBezTo>
                      <a:close/>
                      <a:moveTo>
                        <a:pt x="673" y="538"/>
                      </a:moveTo>
                      <a:cubicBezTo>
                        <a:pt x="685" y="534"/>
                        <a:pt x="692" y="512"/>
                        <a:pt x="682" y="501"/>
                      </a:cubicBezTo>
                      <a:cubicBezTo>
                        <a:pt x="680" y="498"/>
                        <a:pt x="677" y="498"/>
                        <a:pt x="674" y="495"/>
                      </a:cubicBezTo>
                      <a:cubicBezTo>
                        <a:pt x="667" y="493"/>
                        <a:pt x="657" y="496"/>
                        <a:pt x="656" y="502"/>
                      </a:cubicBezTo>
                      <a:cubicBezTo>
                        <a:pt x="655" y="507"/>
                        <a:pt x="657" y="511"/>
                        <a:pt x="661" y="512"/>
                      </a:cubicBezTo>
                      <a:cubicBezTo>
                        <a:pt x="666" y="513"/>
                        <a:pt x="669" y="509"/>
                        <a:pt x="670" y="504"/>
                      </a:cubicBezTo>
                      <a:cubicBezTo>
                        <a:pt x="678" y="506"/>
                        <a:pt x="681" y="514"/>
                        <a:pt x="678" y="523"/>
                      </a:cubicBezTo>
                      <a:cubicBezTo>
                        <a:pt x="677" y="527"/>
                        <a:pt x="672" y="529"/>
                        <a:pt x="671" y="531"/>
                      </a:cubicBezTo>
                      <a:cubicBezTo>
                        <a:pt x="670" y="534"/>
                        <a:pt x="672" y="537"/>
                        <a:pt x="673" y="538"/>
                      </a:cubicBezTo>
                      <a:close/>
                      <a:moveTo>
                        <a:pt x="684" y="401"/>
                      </a:moveTo>
                      <a:cubicBezTo>
                        <a:pt x="684" y="399"/>
                        <a:pt x="685" y="397"/>
                        <a:pt x="685" y="394"/>
                      </a:cubicBezTo>
                      <a:cubicBezTo>
                        <a:pt x="680" y="384"/>
                        <a:pt x="666" y="394"/>
                        <a:pt x="678" y="398"/>
                      </a:cubicBezTo>
                      <a:cubicBezTo>
                        <a:pt x="674" y="401"/>
                        <a:pt x="671" y="396"/>
                        <a:pt x="671" y="393"/>
                      </a:cubicBezTo>
                      <a:cubicBezTo>
                        <a:pt x="671" y="389"/>
                        <a:pt x="675" y="388"/>
                        <a:pt x="678" y="386"/>
                      </a:cubicBezTo>
                      <a:cubicBezTo>
                        <a:pt x="678" y="384"/>
                        <a:pt x="677" y="382"/>
                        <a:pt x="675" y="381"/>
                      </a:cubicBezTo>
                      <a:cubicBezTo>
                        <a:pt x="674" y="386"/>
                        <a:pt x="669" y="386"/>
                        <a:pt x="666" y="389"/>
                      </a:cubicBezTo>
                      <a:cubicBezTo>
                        <a:pt x="660" y="397"/>
                        <a:pt x="669" y="407"/>
                        <a:pt x="670" y="414"/>
                      </a:cubicBezTo>
                      <a:cubicBezTo>
                        <a:pt x="679" y="414"/>
                        <a:pt x="676" y="403"/>
                        <a:pt x="684" y="401"/>
                      </a:cubicBezTo>
                      <a:close/>
                      <a:moveTo>
                        <a:pt x="677" y="336"/>
                      </a:moveTo>
                      <a:cubicBezTo>
                        <a:pt x="671" y="346"/>
                        <a:pt x="687" y="347"/>
                        <a:pt x="685" y="335"/>
                      </a:cubicBezTo>
                      <a:cubicBezTo>
                        <a:pt x="685" y="334"/>
                        <a:pt x="683" y="332"/>
                        <a:pt x="682" y="330"/>
                      </a:cubicBezTo>
                      <a:cubicBezTo>
                        <a:pt x="679" y="326"/>
                        <a:pt x="676" y="323"/>
                        <a:pt x="672" y="321"/>
                      </a:cubicBezTo>
                      <a:cubicBezTo>
                        <a:pt x="670" y="329"/>
                        <a:pt x="665" y="334"/>
                        <a:pt x="665" y="343"/>
                      </a:cubicBezTo>
                      <a:cubicBezTo>
                        <a:pt x="670" y="345"/>
                        <a:pt x="673" y="350"/>
                        <a:pt x="678" y="353"/>
                      </a:cubicBezTo>
                      <a:cubicBezTo>
                        <a:pt x="678" y="350"/>
                        <a:pt x="679" y="350"/>
                        <a:pt x="679" y="347"/>
                      </a:cubicBezTo>
                      <a:cubicBezTo>
                        <a:pt x="676" y="346"/>
                        <a:pt x="670" y="337"/>
                        <a:pt x="677" y="336"/>
                      </a:cubicBezTo>
                      <a:close/>
                      <a:moveTo>
                        <a:pt x="688" y="284"/>
                      </a:moveTo>
                      <a:cubicBezTo>
                        <a:pt x="686" y="282"/>
                        <a:pt x="683" y="284"/>
                        <a:pt x="681" y="284"/>
                      </a:cubicBezTo>
                      <a:cubicBezTo>
                        <a:pt x="672" y="284"/>
                        <a:pt x="664" y="278"/>
                        <a:pt x="660" y="271"/>
                      </a:cubicBezTo>
                      <a:cubicBezTo>
                        <a:pt x="653" y="271"/>
                        <a:pt x="648" y="270"/>
                        <a:pt x="644" y="267"/>
                      </a:cubicBezTo>
                      <a:cubicBezTo>
                        <a:pt x="640" y="263"/>
                        <a:pt x="636" y="260"/>
                        <a:pt x="635" y="254"/>
                      </a:cubicBezTo>
                      <a:cubicBezTo>
                        <a:pt x="632" y="242"/>
                        <a:pt x="640" y="235"/>
                        <a:pt x="647" y="229"/>
                      </a:cubicBezTo>
                      <a:cubicBezTo>
                        <a:pt x="646" y="225"/>
                        <a:pt x="646" y="220"/>
                        <a:pt x="646" y="214"/>
                      </a:cubicBezTo>
                      <a:cubicBezTo>
                        <a:pt x="642" y="215"/>
                        <a:pt x="644" y="224"/>
                        <a:pt x="644" y="228"/>
                      </a:cubicBezTo>
                      <a:cubicBezTo>
                        <a:pt x="638" y="232"/>
                        <a:pt x="632" y="237"/>
                        <a:pt x="631" y="245"/>
                      </a:cubicBezTo>
                      <a:cubicBezTo>
                        <a:pt x="629" y="261"/>
                        <a:pt x="643" y="276"/>
                        <a:pt x="658" y="275"/>
                      </a:cubicBezTo>
                      <a:cubicBezTo>
                        <a:pt x="662" y="281"/>
                        <a:pt x="669" y="286"/>
                        <a:pt x="678" y="286"/>
                      </a:cubicBezTo>
                      <a:cubicBezTo>
                        <a:pt x="681" y="287"/>
                        <a:pt x="686" y="287"/>
                        <a:pt x="688" y="284"/>
                      </a:cubicBezTo>
                      <a:close/>
                      <a:moveTo>
                        <a:pt x="688" y="501"/>
                      </a:moveTo>
                      <a:lnTo>
                        <a:pt x="688" y="499"/>
                      </a:lnTo>
                      <a:cubicBezTo>
                        <a:pt x="686" y="498"/>
                        <a:pt x="684" y="498"/>
                        <a:pt x="684" y="500"/>
                      </a:cubicBezTo>
                      <a:cubicBezTo>
                        <a:pt x="684" y="502"/>
                        <a:pt x="686" y="502"/>
                        <a:pt x="688" y="501"/>
                      </a:cubicBezTo>
                      <a:close/>
                      <a:moveTo>
                        <a:pt x="689" y="223"/>
                      </a:moveTo>
                      <a:cubicBezTo>
                        <a:pt x="690" y="216"/>
                        <a:pt x="687" y="211"/>
                        <a:pt x="685" y="207"/>
                      </a:cubicBezTo>
                      <a:cubicBezTo>
                        <a:pt x="682" y="203"/>
                        <a:pt x="681" y="199"/>
                        <a:pt x="677" y="197"/>
                      </a:cubicBezTo>
                      <a:lnTo>
                        <a:pt x="676" y="197"/>
                      </a:lnTo>
                      <a:cubicBezTo>
                        <a:pt x="676" y="199"/>
                        <a:pt x="674" y="203"/>
                        <a:pt x="674" y="206"/>
                      </a:cubicBezTo>
                      <a:cubicBezTo>
                        <a:pt x="675" y="209"/>
                        <a:pt x="680" y="212"/>
                        <a:pt x="681" y="218"/>
                      </a:cubicBezTo>
                      <a:cubicBezTo>
                        <a:pt x="682" y="225"/>
                        <a:pt x="679" y="232"/>
                        <a:pt x="670" y="232"/>
                      </a:cubicBezTo>
                      <a:cubicBezTo>
                        <a:pt x="674" y="222"/>
                        <a:pt x="664" y="219"/>
                        <a:pt x="659" y="224"/>
                      </a:cubicBezTo>
                      <a:cubicBezTo>
                        <a:pt x="656" y="229"/>
                        <a:pt x="660" y="238"/>
                        <a:pt x="664" y="240"/>
                      </a:cubicBezTo>
                      <a:cubicBezTo>
                        <a:pt x="668" y="241"/>
                        <a:pt x="673" y="241"/>
                        <a:pt x="675" y="240"/>
                      </a:cubicBezTo>
                      <a:cubicBezTo>
                        <a:pt x="682" y="238"/>
                        <a:pt x="688" y="230"/>
                        <a:pt x="689" y="223"/>
                      </a:cubicBezTo>
                      <a:close/>
                      <a:moveTo>
                        <a:pt x="689" y="239"/>
                      </a:moveTo>
                      <a:cubicBezTo>
                        <a:pt x="690" y="232"/>
                        <a:pt x="683" y="234"/>
                        <a:pt x="682" y="240"/>
                      </a:cubicBezTo>
                      <a:cubicBezTo>
                        <a:pt x="684" y="240"/>
                        <a:pt x="688" y="241"/>
                        <a:pt x="689" y="239"/>
                      </a:cubicBezTo>
                      <a:close/>
                      <a:moveTo>
                        <a:pt x="680" y="449"/>
                      </a:moveTo>
                      <a:cubicBezTo>
                        <a:pt x="686" y="450"/>
                        <a:pt x="693" y="455"/>
                        <a:pt x="693" y="447"/>
                      </a:cubicBezTo>
                      <a:cubicBezTo>
                        <a:pt x="688" y="443"/>
                        <a:pt x="681" y="442"/>
                        <a:pt x="674" y="443"/>
                      </a:cubicBezTo>
                      <a:cubicBezTo>
                        <a:pt x="667" y="445"/>
                        <a:pt x="661" y="452"/>
                        <a:pt x="655" y="453"/>
                      </a:cubicBezTo>
                      <a:cubicBezTo>
                        <a:pt x="647" y="454"/>
                        <a:pt x="644" y="453"/>
                        <a:pt x="638" y="455"/>
                      </a:cubicBezTo>
                      <a:cubicBezTo>
                        <a:pt x="635" y="456"/>
                        <a:pt x="627" y="462"/>
                        <a:pt x="625" y="464"/>
                      </a:cubicBezTo>
                      <a:cubicBezTo>
                        <a:pt x="619" y="474"/>
                        <a:pt x="617" y="488"/>
                        <a:pt x="621" y="499"/>
                      </a:cubicBezTo>
                      <a:cubicBezTo>
                        <a:pt x="623" y="503"/>
                        <a:pt x="626" y="505"/>
                        <a:pt x="628" y="510"/>
                      </a:cubicBezTo>
                      <a:cubicBezTo>
                        <a:pt x="630" y="516"/>
                        <a:pt x="630" y="523"/>
                        <a:pt x="633" y="528"/>
                      </a:cubicBezTo>
                      <a:cubicBezTo>
                        <a:pt x="637" y="535"/>
                        <a:pt x="645" y="543"/>
                        <a:pt x="655" y="541"/>
                      </a:cubicBezTo>
                      <a:cubicBezTo>
                        <a:pt x="658" y="533"/>
                        <a:pt x="651" y="535"/>
                        <a:pt x="646" y="532"/>
                      </a:cubicBezTo>
                      <a:cubicBezTo>
                        <a:pt x="641" y="529"/>
                        <a:pt x="637" y="522"/>
                        <a:pt x="636" y="517"/>
                      </a:cubicBezTo>
                      <a:cubicBezTo>
                        <a:pt x="635" y="514"/>
                        <a:pt x="636" y="510"/>
                        <a:pt x="635" y="507"/>
                      </a:cubicBezTo>
                      <a:cubicBezTo>
                        <a:pt x="635" y="505"/>
                        <a:pt x="633" y="504"/>
                        <a:pt x="632" y="503"/>
                      </a:cubicBezTo>
                      <a:cubicBezTo>
                        <a:pt x="625" y="494"/>
                        <a:pt x="623" y="479"/>
                        <a:pt x="630" y="469"/>
                      </a:cubicBezTo>
                      <a:cubicBezTo>
                        <a:pt x="635" y="463"/>
                        <a:pt x="643" y="460"/>
                        <a:pt x="656" y="460"/>
                      </a:cubicBezTo>
                      <a:cubicBezTo>
                        <a:pt x="663" y="455"/>
                        <a:pt x="669" y="448"/>
                        <a:pt x="680" y="449"/>
                      </a:cubicBezTo>
                      <a:close/>
                      <a:moveTo>
                        <a:pt x="695" y="290"/>
                      </a:moveTo>
                      <a:cubicBezTo>
                        <a:pt x="695" y="288"/>
                        <a:pt x="693" y="287"/>
                        <a:pt x="691" y="286"/>
                      </a:cubicBezTo>
                      <a:cubicBezTo>
                        <a:pt x="680" y="291"/>
                        <a:pt x="669" y="288"/>
                        <a:pt x="662" y="282"/>
                      </a:cubicBezTo>
                      <a:cubicBezTo>
                        <a:pt x="660" y="281"/>
                        <a:pt x="658" y="278"/>
                        <a:pt x="656" y="277"/>
                      </a:cubicBezTo>
                      <a:cubicBezTo>
                        <a:pt x="653" y="276"/>
                        <a:pt x="650" y="276"/>
                        <a:pt x="648" y="275"/>
                      </a:cubicBezTo>
                      <a:cubicBezTo>
                        <a:pt x="645" y="274"/>
                        <a:pt x="642" y="273"/>
                        <a:pt x="639" y="271"/>
                      </a:cubicBezTo>
                      <a:cubicBezTo>
                        <a:pt x="629" y="263"/>
                        <a:pt x="626" y="242"/>
                        <a:pt x="635" y="232"/>
                      </a:cubicBezTo>
                      <a:cubicBezTo>
                        <a:pt x="637" y="230"/>
                        <a:pt x="641" y="229"/>
                        <a:pt x="642" y="226"/>
                      </a:cubicBezTo>
                      <a:cubicBezTo>
                        <a:pt x="643" y="223"/>
                        <a:pt x="641" y="219"/>
                        <a:pt x="642" y="217"/>
                      </a:cubicBezTo>
                      <a:cubicBezTo>
                        <a:pt x="643" y="207"/>
                        <a:pt x="649" y="204"/>
                        <a:pt x="658" y="200"/>
                      </a:cubicBezTo>
                      <a:cubicBezTo>
                        <a:pt x="658" y="199"/>
                        <a:pt x="659" y="195"/>
                        <a:pt x="658" y="194"/>
                      </a:cubicBezTo>
                      <a:cubicBezTo>
                        <a:pt x="643" y="194"/>
                        <a:pt x="633" y="207"/>
                        <a:pt x="635" y="223"/>
                      </a:cubicBezTo>
                      <a:cubicBezTo>
                        <a:pt x="626" y="230"/>
                        <a:pt x="620" y="239"/>
                        <a:pt x="621" y="252"/>
                      </a:cubicBezTo>
                      <a:cubicBezTo>
                        <a:pt x="624" y="270"/>
                        <a:pt x="637" y="284"/>
                        <a:pt x="654" y="284"/>
                      </a:cubicBezTo>
                      <a:cubicBezTo>
                        <a:pt x="660" y="294"/>
                        <a:pt x="684" y="301"/>
                        <a:pt x="695" y="290"/>
                      </a:cubicBezTo>
                      <a:close/>
                      <a:moveTo>
                        <a:pt x="693" y="404"/>
                      </a:moveTo>
                      <a:cubicBezTo>
                        <a:pt x="694" y="402"/>
                        <a:pt x="693" y="399"/>
                        <a:pt x="693" y="396"/>
                      </a:cubicBezTo>
                      <a:cubicBezTo>
                        <a:pt x="691" y="395"/>
                        <a:pt x="689" y="394"/>
                        <a:pt x="687" y="394"/>
                      </a:cubicBezTo>
                      <a:cubicBezTo>
                        <a:pt x="687" y="397"/>
                        <a:pt x="686" y="399"/>
                        <a:pt x="686" y="401"/>
                      </a:cubicBezTo>
                      <a:cubicBezTo>
                        <a:pt x="689" y="402"/>
                        <a:pt x="690" y="404"/>
                        <a:pt x="693" y="404"/>
                      </a:cubicBezTo>
                      <a:close/>
                      <a:moveTo>
                        <a:pt x="693" y="337"/>
                      </a:moveTo>
                      <a:cubicBezTo>
                        <a:pt x="693" y="335"/>
                        <a:pt x="693" y="331"/>
                        <a:pt x="692" y="330"/>
                      </a:cubicBezTo>
                      <a:cubicBezTo>
                        <a:pt x="686" y="330"/>
                        <a:pt x="685" y="334"/>
                        <a:pt x="687" y="339"/>
                      </a:cubicBezTo>
                      <a:cubicBezTo>
                        <a:pt x="690" y="339"/>
                        <a:pt x="692" y="339"/>
                        <a:pt x="693" y="337"/>
                      </a:cubicBezTo>
                      <a:close/>
                      <a:moveTo>
                        <a:pt x="693" y="309"/>
                      </a:moveTo>
                      <a:cubicBezTo>
                        <a:pt x="694" y="303"/>
                        <a:pt x="687" y="300"/>
                        <a:pt x="682" y="304"/>
                      </a:cubicBezTo>
                      <a:cubicBezTo>
                        <a:pt x="681" y="305"/>
                        <a:pt x="682" y="309"/>
                        <a:pt x="681" y="309"/>
                      </a:cubicBezTo>
                      <a:cubicBezTo>
                        <a:pt x="673" y="309"/>
                        <a:pt x="671" y="303"/>
                        <a:pt x="670" y="297"/>
                      </a:cubicBezTo>
                      <a:cubicBezTo>
                        <a:pt x="668" y="296"/>
                        <a:pt x="665" y="295"/>
                        <a:pt x="663" y="294"/>
                      </a:cubicBezTo>
                      <a:cubicBezTo>
                        <a:pt x="662" y="296"/>
                        <a:pt x="662" y="298"/>
                        <a:pt x="662" y="299"/>
                      </a:cubicBezTo>
                      <a:cubicBezTo>
                        <a:pt x="664" y="309"/>
                        <a:pt x="673" y="319"/>
                        <a:pt x="683" y="317"/>
                      </a:cubicBezTo>
                      <a:cubicBezTo>
                        <a:pt x="688" y="317"/>
                        <a:pt x="693" y="314"/>
                        <a:pt x="693" y="309"/>
                      </a:cubicBezTo>
                      <a:close/>
                      <a:moveTo>
                        <a:pt x="683" y="435"/>
                      </a:moveTo>
                      <a:cubicBezTo>
                        <a:pt x="690" y="439"/>
                        <a:pt x="696" y="432"/>
                        <a:pt x="693" y="424"/>
                      </a:cubicBezTo>
                      <a:cubicBezTo>
                        <a:pt x="678" y="409"/>
                        <a:pt x="655" y="429"/>
                        <a:pt x="659" y="448"/>
                      </a:cubicBezTo>
                      <a:cubicBezTo>
                        <a:pt x="662" y="447"/>
                        <a:pt x="664" y="446"/>
                        <a:pt x="667" y="444"/>
                      </a:cubicBezTo>
                      <a:cubicBezTo>
                        <a:pt x="667" y="434"/>
                        <a:pt x="673" y="425"/>
                        <a:pt x="682" y="427"/>
                      </a:cubicBezTo>
                      <a:cubicBezTo>
                        <a:pt x="681" y="430"/>
                        <a:pt x="682" y="433"/>
                        <a:pt x="683" y="435"/>
                      </a:cubicBezTo>
                      <a:close/>
                      <a:moveTo>
                        <a:pt x="688" y="510"/>
                      </a:moveTo>
                      <a:cubicBezTo>
                        <a:pt x="694" y="509"/>
                        <a:pt x="696" y="502"/>
                        <a:pt x="695" y="496"/>
                      </a:cubicBezTo>
                      <a:cubicBezTo>
                        <a:pt x="688" y="496"/>
                        <a:pt x="685" y="505"/>
                        <a:pt x="688" y="510"/>
                      </a:cubicBezTo>
                      <a:close/>
                      <a:moveTo>
                        <a:pt x="683" y="487"/>
                      </a:moveTo>
                      <a:cubicBezTo>
                        <a:pt x="691" y="488"/>
                        <a:pt x="701" y="475"/>
                        <a:pt x="695" y="469"/>
                      </a:cubicBezTo>
                      <a:cubicBezTo>
                        <a:pt x="694" y="469"/>
                        <a:pt x="693" y="470"/>
                        <a:pt x="692" y="471"/>
                      </a:cubicBezTo>
                      <a:cubicBezTo>
                        <a:pt x="692" y="478"/>
                        <a:pt x="688" y="481"/>
                        <a:pt x="683" y="483"/>
                      </a:cubicBezTo>
                      <a:cubicBezTo>
                        <a:pt x="677" y="482"/>
                        <a:pt x="678" y="487"/>
                        <a:pt x="683" y="487"/>
                      </a:cubicBezTo>
                      <a:close/>
                      <a:moveTo>
                        <a:pt x="694" y="416"/>
                      </a:moveTo>
                      <a:cubicBezTo>
                        <a:pt x="706" y="423"/>
                        <a:pt x="707" y="397"/>
                        <a:pt x="696" y="397"/>
                      </a:cubicBezTo>
                      <a:cubicBezTo>
                        <a:pt x="692" y="400"/>
                        <a:pt x="699" y="404"/>
                        <a:pt x="698" y="409"/>
                      </a:cubicBezTo>
                      <a:cubicBezTo>
                        <a:pt x="697" y="411"/>
                        <a:pt x="695" y="410"/>
                        <a:pt x="694" y="412"/>
                      </a:cubicBezTo>
                      <a:lnTo>
                        <a:pt x="694" y="416"/>
                      </a:lnTo>
                      <a:close/>
                      <a:moveTo>
                        <a:pt x="696" y="336"/>
                      </a:moveTo>
                      <a:cubicBezTo>
                        <a:pt x="710" y="338"/>
                        <a:pt x="700" y="305"/>
                        <a:pt x="694" y="322"/>
                      </a:cubicBezTo>
                      <a:cubicBezTo>
                        <a:pt x="694" y="324"/>
                        <a:pt x="697" y="323"/>
                        <a:pt x="698" y="325"/>
                      </a:cubicBezTo>
                      <a:cubicBezTo>
                        <a:pt x="699" y="330"/>
                        <a:pt x="694" y="332"/>
                        <a:pt x="696" y="336"/>
                      </a:cubicBezTo>
                      <a:close/>
                      <a:moveTo>
                        <a:pt x="698" y="269"/>
                      </a:moveTo>
                      <a:cubicBezTo>
                        <a:pt x="702" y="261"/>
                        <a:pt x="692" y="249"/>
                        <a:pt x="682" y="252"/>
                      </a:cubicBezTo>
                      <a:cubicBezTo>
                        <a:pt x="682" y="252"/>
                        <a:pt x="682" y="252"/>
                        <a:pt x="682" y="252"/>
                      </a:cubicBezTo>
                      <a:cubicBezTo>
                        <a:pt x="683" y="257"/>
                        <a:pt x="688" y="256"/>
                        <a:pt x="691" y="259"/>
                      </a:cubicBezTo>
                      <a:cubicBezTo>
                        <a:pt x="695" y="262"/>
                        <a:pt x="693" y="267"/>
                        <a:pt x="698" y="269"/>
                      </a:cubicBezTo>
                      <a:close/>
                      <a:moveTo>
                        <a:pt x="701" y="368"/>
                      </a:moveTo>
                      <a:cubicBezTo>
                        <a:pt x="701" y="365"/>
                        <a:pt x="694" y="360"/>
                        <a:pt x="691" y="358"/>
                      </a:cubicBezTo>
                      <a:cubicBezTo>
                        <a:pt x="688" y="357"/>
                        <a:pt x="682" y="359"/>
                        <a:pt x="680" y="361"/>
                      </a:cubicBezTo>
                      <a:cubicBezTo>
                        <a:pt x="678" y="365"/>
                        <a:pt x="681" y="371"/>
                        <a:pt x="685" y="371"/>
                      </a:cubicBezTo>
                      <a:cubicBezTo>
                        <a:pt x="687" y="371"/>
                        <a:pt x="686" y="369"/>
                        <a:pt x="689" y="369"/>
                      </a:cubicBezTo>
                      <a:cubicBezTo>
                        <a:pt x="688" y="374"/>
                        <a:pt x="683" y="373"/>
                        <a:pt x="679" y="373"/>
                      </a:cubicBezTo>
                      <a:cubicBezTo>
                        <a:pt x="682" y="384"/>
                        <a:pt x="700" y="374"/>
                        <a:pt x="701" y="368"/>
                      </a:cubicBezTo>
                      <a:close/>
                      <a:moveTo>
                        <a:pt x="704" y="398"/>
                      </a:moveTo>
                      <a:cubicBezTo>
                        <a:pt x="707" y="394"/>
                        <a:pt x="705" y="388"/>
                        <a:pt x="702" y="385"/>
                      </a:cubicBezTo>
                      <a:cubicBezTo>
                        <a:pt x="704" y="369"/>
                        <a:pt x="683" y="380"/>
                        <a:pt x="695" y="388"/>
                      </a:cubicBezTo>
                      <a:cubicBezTo>
                        <a:pt x="689" y="389"/>
                        <a:pt x="690" y="383"/>
                        <a:pt x="689" y="380"/>
                      </a:cubicBezTo>
                      <a:cubicBezTo>
                        <a:pt x="683" y="381"/>
                        <a:pt x="681" y="377"/>
                        <a:pt x="678" y="378"/>
                      </a:cubicBezTo>
                      <a:cubicBezTo>
                        <a:pt x="678" y="391"/>
                        <a:pt x="693" y="394"/>
                        <a:pt x="704" y="398"/>
                      </a:cubicBezTo>
                      <a:close/>
                      <a:moveTo>
                        <a:pt x="703" y="347"/>
                      </a:moveTo>
                      <a:cubicBezTo>
                        <a:pt x="706" y="346"/>
                        <a:pt x="708" y="337"/>
                        <a:pt x="704" y="335"/>
                      </a:cubicBezTo>
                      <a:lnTo>
                        <a:pt x="703" y="335"/>
                      </a:lnTo>
                      <a:cubicBezTo>
                        <a:pt x="700" y="339"/>
                        <a:pt x="693" y="340"/>
                        <a:pt x="687" y="342"/>
                      </a:cubicBezTo>
                      <a:cubicBezTo>
                        <a:pt x="683" y="345"/>
                        <a:pt x="677" y="352"/>
                        <a:pt x="679" y="359"/>
                      </a:cubicBezTo>
                      <a:cubicBezTo>
                        <a:pt x="682" y="357"/>
                        <a:pt x="685" y="356"/>
                        <a:pt x="689" y="356"/>
                      </a:cubicBezTo>
                      <a:cubicBezTo>
                        <a:pt x="687" y="349"/>
                        <a:pt x="696" y="343"/>
                        <a:pt x="698" y="350"/>
                      </a:cubicBezTo>
                      <a:cubicBezTo>
                        <a:pt x="697" y="350"/>
                        <a:pt x="696" y="348"/>
                        <a:pt x="694" y="348"/>
                      </a:cubicBezTo>
                      <a:cubicBezTo>
                        <a:pt x="693" y="350"/>
                        <a:pt x="692" y="350"/>
                        <a:pt x="691" y="352"/>
                      </a:cubicBezTo>
                      <a:cubicBezTo>
                        <a:pt x="690" y="363"/>
                        <a:pt x="709" y="361"/>
                        <a:pt x="703" y="347"/>
                      </a:cubicBezTo>
                      <a:close/>
                      <a:moveTo>
                        <a:pt x="707" y="275"/>
                      </a:moveTo>
                      <a:cubicBezTo>
                        <a:pt x="711" y="262"/>
                        <a:pt x="704" y="248"/>
                        <a:pt x="695" y="244"/>
                      </a:cubicBezTo>
                      <a:cubicBezTo>
                        <a:pt x="699" y="239"/>
                        <a:pt x="696" y="229"/>
                        <a:pt x="690" y="227"/>
                      </a:cubicBezTo>
                      <a:cubicBezTo>
                        <a:pt x="685" y="231"/>
                        <a:pt x="694" y="236"/>
                        <a:pt x="691" y="241"/>
                      </a:cubicBezTo>
                      <a:cubicBezTo>
                        <a:pt x="683" y="241"/>
                        <a:pt x="678" y="243"/>
                        <a:pt x="673" y="246"/>
                      </a:cubicBezTo>
                      <a:cubicBezTo>
                        <a:pt x="668" y="250"/>
                        <a:pt x="666" y="261"/>
                        <a:pt x="672" y="265"/>
                      </a:cubicBezTo>
                      <a:cubicBezTo>
                        <a:pt x="676" y="268"/>
                        <a:pt x="683" y="267"/>
                        <a:pt x="683" y="261"/>
                      </a:cubicBezTo>
                      <a:cubicBezTo>
                        <a:pt x="683" y="256"/>
                        <a:pt x="679" y="256"/>
                        <a:pt x="677" y="253"/>
                      </a:cubicBezTo>
                      <a:cubicBezTo>
                        <a:pt x="689" y="243"/>
                        <a:pt x="703" y="257"/>
                        <a:pt x="701" y="271"/>
                      </a:cubicBezTo>
                      <a:cubicBezTo>
                        <a:pt x="703" y="273"/>
                        <a:pt x="704" y="275"/>
                        <a:pt x="707" y="275"/>
                      </a:cubicBezTo>
                      <a:close/>
                      <a:moveTo>
                        <a:pt x="707" y="471"/>
                      </a:moveTo>
                      <a:cubicBezTo>
                        <a:pt x="707" y="468"/>
                        <a:pt x="707" y="463"/>
                        <a:pt x="705" y="461"/>
                      </a:cubicBezTo>
                      <a:cubicBezTo>
                        <a:pt x="703" y="463"/>
                        <a:pt x="699" y="465"/>
                        <a:pt x="698" y="468"/>
                      </a:cubicBezTo>
                      <a:cubicBezTo>
                        <a:pt x="698" y="469"/>
                        <a:pt x="699" y="471"/>
                        <a:pt x="699" y="472"/>
                      </a:cubicBezTo>
                      <a:cubicBezTo>
                        <a:pt x="699" y="484"/>
                        <a:pt x="683" y="495"/>
                        <a:pt x="676" y="485"/>
                      </a:cubicBezTo>
                      <a:cubicBezTo>
                        <a:pt x="679" y="481"/>
                        <a:pt x="679" y="473"/>
                        <a:pt x="670" y="475"/>
                      </a:cubicBezTo>
                      <a:cubicBezTo>
                        <a:pt x="660" y="484"/>
                        <a:pt x="673" y="495"/>
                        <a:pt x="682" y="496"/>
                      </a:cubicBezTo>
                      <a:cubicBezTo>
                        <a:pt x="686" y="497"/>
                        <a:pt x="691" y="496"/>
                        <a:pt x="694" y="494"/>
                      </a:cubicBezTo>
                      <a:cubicBezTo>
                        <a:pt x="700" y="491"/>
                        <a:pt x="707" y="481"/>
                        <a:pt x="707" y="471"/>
                      </a:cubicBezTo>
                      <a:close/>
                      <a:moveTo>
                        <a:pt x="711" y="359"/>
                      </a:moveTo>
                      <a:cubicBezTo>
                        <a:pt x="712" y="354"/>
                        <a:pt x="712" y="347"/>
                        <a:pt x="712" y="339"/>
                      </a:cubicBezTo>
                      <a:cubicBezTo>
                        <a:pt x="710" y="322"/>
                        <a:pt x="707" y="293"/>
                        <a:pt x="698" y="284"/>
                      </a:cubicBezTo>
                      <a:cubicBezTo>
                        <a:pt x="695" y="281"/>
                        <a:pt x="684" y="274"/>
                        <a:pt x="678" y="281"/>
                      </a:cubicBezTo>
                      <a:cubicBezTo>
                        <a:pt x="683" y="282"/>
                        <a:pt x="688" y="280"/>
                        <a:pt x="693" y="283"/>
                      </a:cubicBezTo>
                      <a:cubicBezTo>
                        <a:pt x="708" y="300"/>
                        <a:pt x="706" y="335"/>
                        <a:pt x="709" y="365"/>
                      </a:cubicBezTo>
                      <a:cubicBezTo>
                        <a:pt x="709" y="366"/>
                        <a:pt x="711" y="367"/>
                        <a:pt x="711" y="368"/>
                      </a:cubicBezTo>
                      <a:cubicBezTo>
                        <a:pt x="709" y="368"/>
                        <a:pt x="708" y="368"/>
                        <a:pt x="708" y="370"/>
                      </a:cubicBezTo>
                      <a:cubicBezTo>
                        <a:pt x="708" y="391"/>
                        <a:pt x="707" y="408"/>
                        <a:pt x="703" y="428"/>
                      </a:cubicBezTo>
                      <a:cubicBezTo>
                        <a:pt x="701" y="443"/>
                        <a:pt x="695" y="454"/>
                        <a:pt x="682" y="457"/>
                      </a:cubicBezTo>
                      <a:cubicBezTo>
                        <a:pt x="680" y="457"/>
                        <a:pt x="678" y="455"/>
                        <a:pt x="676" y="457"/>
                      </a:cubicBezTo>
                      <a:cubicBezTo>
                        <a:pt x="677" y="461"/>
                        <a:pt x="683" y="461"/>
                        <a:pt x="688" y="460"/>
                      </a:cubicBezTo>
                      <a:cubicBezTo>
                        <a:pt x="706" y="453"/>
                        <a:pt x="707" y="421"/>
                        <a:pt x="711" y="399"/>
                      </a:cubicBezTo>
                      <a:cubicBezTo>
                        <a:pt x="711" y="397"/>
                        <a:pt x="709" y="397"/>
                        <a:pt x="709" y="395"/>
                      </a:cubicBezTo>
                      <a:cubicBezTo>
                        <a:pt x="710" y="394"/>
                        <a:pt x="711" y="394"/>
                        <a:pt x="711" y="392"/>
                      </a:cubicBezTo>
                      <a:cubicBezTo>
                        <a:pt x="712" y="382"/>
                        <a:pt x="713" y="369"/>
                        <a:pt x="711" y="359"/>
                      </a:cubicBezTo>
                      <a:close/>
                      <a:moveTo>
                        <a:pt x="721" y="373"/>
                      </a:moveTo>
                      <a:cubicBezTo>
                        <a:pt x="722" y="370"/>
                        <a:pt x="720" y="371"/>
                        <a:pt x="720" y="369"/>
                      </a:cubicBezTo>
                      <a:cubicBezTo>
                        <a:pt x="721" y="364"/>
                        <a:pt x="721" y="358"/>
                        <a:pt x="721" y="352"/>
                      </a:cubicBezTo>
                      <a:cubicBezTo>
                        <a:pt x="721" y="333"/>
                        <a:pt x="720" y="315"/>
                        <a:pt x="716" y="301"/>
                      </a:cubicBezTo>
                      <a:cubicBezTo>
                        <a:pt x="715" y="284"/>
                        <a:pt x="703" y="274"/>
                        <a:pt x="691" y="267"/>
                      </a:cubicBezTo>
                      <a:cubicBezTo>
                        <a:pt x="680" y="267"/>
                        <a:pt x="672" y="269"/>
                        <a:pt x="669" y="277"/>
                      </a:cubicBezTo>
                      <a:cubicBezTo>
                        <a:pt x="674" y="284"/>
                        <a:pt x="677" y="276"/>
                        <a:pt x="683" y="276"/>
                      </a:cubicBezTo>
                      <a:cubicBezTo>
                        <a:pt x="690" y="275"/>
                        <a:pt x="698" y="280"/>
                        <a:pt x="701" y="284"/>
                      </a:cubicBezTo>
                      <a:cubicBezTo>
                        <a:pt x="711" y="297"/>
                        <a:pt x="711" y="324"/>
                        <a:pt x="712" y="345"/>
                      </a:cubicBezTo>
                      <a:cubicBezTo>
                        <a:pt x="713" y="351"/>
                        <a:pt x="713" y="357"/>
                        <a:pt x="715" y="362"/>
                      </a:cubicBezTo>
                      <a:cubicBezTo>
                        <a:pt x="713" y="363"/>
                        <a:pt x="714" y="366"/>
                        <a:pt x="714" y="367"/>
                      </a:cubicBezTo>
                      <a:cubicBezTo>
                        <a:pt x="713" y="397"/>
                        <a:pt x="712" y="443"/>
                        <a:pt x="695" y="457"/>
                      </a:cubicBezTo>
                      <a:cubicBezTo>
                        <a:pt x="692" y="460"/>
                        <a:pt x="687" y="462"/>
                        <a:pt x="682" y="462"/>
                      </a:cubicBezTo>
                      <a:cubicBezTo>
                        <a:pt x="675" y="462"/>
                        <a:pt x="668" y="453"/>
                        <a:pt x="665" y="463"/>
                      </a:cubicBezTo>
                      <a:cubicBezTo>
                        <a:pt x="669" y="467"/>
                        <a:pt x="675" y="472"/>
                        <a:pt x="682" y="472"/>
                      </a:cubicBezTo>
                      <a:cubicBezTo>
                        <a:pt x="688" y="471"/>
                        <a:pt x="695" y="468"/>
                        <a:pt x="698" y="464"/>
                      </a:cubicBezTo>
                      <a:cubicBezTo>
                        <a:pt x="709" y="456"/>
                        <a:pt x="714" y="441"/>
                        <a:pt x="717" y="424"/>
                      </a:cubicBezTo>
                      <a:cubicBezTo>
                        <a:pt x="720" y="410"/>
                        <a:pt x="722" y="390"/>
                        <a:pt x="721" y="373"/>
                      </a:cubicBezTo>
                      <a:close/>
                      <a:moveTo>
                        <a:pt x="727" y="352"/>
                      </a:moveTo>
                      <a:cubicBezTo>
                        <a:pt x="730" y="412"/>
                        <a:pt x="717" y="463"/>
                        <a:pt x="699" y="505"/>
                      </a:cubicBezTo>
                      <a:cubicBezTo>
                        <a:pt x="663" y="590"/>
                        <a:pt x="604" y="651"/>
                        <a:pt x="523" y="691"/>
                      </a:cubicBezTo>
                      <a:cubicBezTo>
                        <a:pt x="482" y="711"/>
                        <a:pt x="433" y="724"/>
                        <a:pt x="378" y="726"/>
                      </a:cubicBezTo>
                      <a:cubicBezTo>
                        <a:pt x="290" y="731"/>
                        <a:pt x="219" y="702"/>
                        <a:pt x="166" y="667"/>
                      </a:cubicBezTo>
                      <a:cubicBezTo>
                        <a:pt x="111" y="632"/>
                        <a:pt x="69" y="583"/>
                        <a:pt x="39" y="523"/>
                      </a:cubicBezTo>
                      <a:cubicBezTo>
                        <a:pt x="18" y="482"/>
                        <a:pt x="6" y="434"/>
                        <a:pt x="3" y="377"/>
                      </a:cubicBezTo>
                      <a:cubicBezTo>
                        <a:pt x="0" y="319"/>
                        <a:pt x="13" y="266"/>
                        <a:pt x="30" y="225"/>
                      </a:cubicBezTo>
                      <a:cubicBezTo>
                        <a:pt x="66" y="140"/>
                        <a:pt x="126" y="79"/>
                        <a:pt x="207" y="39"/>
                      </a:cubicBezTo>
                      <a:cubicBezTo>
                        <a:pt x="226" y="29"/>
                        <a:pt x="248" y="20"/>
                        <a:pt x="273" y="14"/>
                      </a:cubicBezTo>
                      <a:cubicBezTo>
                        <a:pt x="297" y="7"/>
                        <a:pt x="324" y="4"/>
                        <a:pt x="352" y="2"/>
                      </a:cubicBezTo>
                      <a:cubicBezTo>
                        <a:pt x="410" y="0"/>
                        <a:pt x="464" y="13"/>
                        <a:pt x="506" y="30"/>
                      </a:cubicBezTo>
                      <a:cubicBezTo>
                        <a:pt x="591" y="66"/>
                        <a:pt x="651" y="127"/>
                        <a:pt x="691" y="207"/>
                      </a:cubicBezTo>
                      <a:cubicBezTo>
                        <a:pt x="711" y="247"/>
                        <a:pt x="725" y="297"/>
                        <a:pt x="727" y="352"/>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Rectangle 22"/>
                <p:cNvSpPr>
                  <a:spLocks noChangeArrowheads="1"/>
                </p:cNvSpPr>
                <p:nvPr/>
              </p:nvSpPr>
              <p:spPr bwMode="auto">
                <a:xfrm>
                  <a:off x="5037138" y="2971801"/>
                  <a:ext cx="287421" cy="34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a:ln>
                        <a:noFill/>
                      </a:ln>
                      <a:solidFill>
                        <a:srgbClr val="154A92"/>
                      </a:solidFill>
                      <a:effectLst/>
                      <a:latin typeface="方正隶变简体" pitchFamily="65" charset="-122"/>
                      <a:ea typeface="方正隶变简体" pitchFamily="65" charset="-122"/>
                    </a:rPr>
                    <a:t>叁</a:t>
                  </a:r>
                  <a:endParaRPr kumimoji="0" lang="zh-CN" sz="2800" b="0" i="0" u="none" strike="noStrike" cap="none" normalizeH="0" baseline="0" dirty="0">
                    <a:ln>
                      <a:noFill/>
                    </a:ln>
                    <a:solidFill>
                      <a:schemeClr val="tx1"/>
                    </a:solidFill>
                    <a:effectLst/>
                  </a:endParaRPr>
                </a:p>
              </p:txBody>
            </p:sp>
          </p:grpSp>
          <p:grpSp>
            <p:nvGrpSpPr>
              <p:cNvPr id="44" name="组合 43"/>
              <p:cNvGrpSpPr/>
              <p:nvPr/>
            </p:nvGrpSpPr>
            <p:grpSpPr>
              <a:xfrm>
                <a:off x="5307013" y="2919413"/>
                <a:ext cx="3386138" cy="465138"/>
                <a:chOff x="5307013" y="2919413"/>
                <a:chExt cx="3386138" cy="465138"/>
              </a:xfrm>
            </p:grpSpPr>
            <p:sp>
              <p:nvSpPr>
                <p:cNvPr id="29" name="Freeform 23"/>
                <p:cNvSpPr/>
                <p:nvPr/>
              </p:nvSpPr>
              <p:spPr bwMode="auto">
                <a:xfrm>
                  <a:off x="5365750" y="2962276"/>
                  <a:ext cx="3287713" cy="381000"/>
                </a:xfrm>
                <a:custGeom>
                  <a:avLst/>
                  <a:gdLst>
                    <a:gd name="T0" fmla="*/ 4 w 5030"/>
                    <a:gd name="T1" fmla="*/ 0 h 579"/>
                    <a:gd name="T2" fmla="*/ 4833 w 5030"/>
                    <a:gd name="T3" fmla="*/ 0 h 579"/>
                    <a:gd name="T4" fmla="*/ 4833 w 5030"/>
                    <a:gd name="T5" fmla="*/ 96 h 579"/>
                    <a:gd name="T6" fmla="*/ 4931 w 5030"/>
                    <a:gd name="T7" fmla="*/ 96 h 579"/>
                    <a:gd name="T8" fmla="*/ 4931 w 5030"/>
                    <a:gd name="T9" fmla="*/ 198 h 579"/>
                    <a:gd name="T10" fmla="*/ 5030 w 5030"/>
                    <a:gd name="T11" fmla="*/ 198 h 579"/>
                    <a:gd name="T12" fmla="*/ 5030 w 5030"/>
                    <a:gd name="T13" fmla="*/ 382 h 579"/>
                    <a:gd name="T14" fmla="*/ 4935 w 5030"/>
                    <a:gd name="T15" fmla="*/ 381 h 579"/>
                    <a:gd name="T16" fmla="*/ 4935 w 5030"/>
                    <a:gd name="T17" fmla="*/ 479 h 579"/>
                    <a:gd name="T18" fmla="*/ 4834 w 5030"/>
                    <a:gd name="T19" fmla="*/ 479 h 579"/>
                    <a:gd name="T20" fmla="*/ 4834 w 5030"/>
                    <a:gd name="T21" fmla="*/ 579 h 579"/>
                    <a:gd name="T22" fmla="*/ 0 w 5030"/>
                    <a:gd name="T23" fmla="*/ 579 h 579"/>
                    <a:gd name="T24" fmla="*/ 127 w 5030"/>
                    <a:gd name="T25" fmla="*/ 287 h 579"/>
                    <a:gd name="T26" fmla="*/ 4 w 5030"/>
                    <a:gd name="T27"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30" h="579">
                      <a:moveTo>
                        <a:pt x="4" y="0"/>
                      </a:moveTo>
                      <a:lnTo>
                        <a:pt x="4833" y="0"/>
                      </a:lnTo>
                      <a:cubicBezTo>
                        <a:pt x="4833" y="32"/>
                        <a:pt x="4833" y="64"/>
                        <a:pt x="4833" y="96"/>
                      </a:cubicBezTo>
                      <a:cubicBezTo>
                        <a:pt x="4866" y="96"/>
                        <a:pt x="4898" y="96"/>
                        <a:pt x="4931" y="96"/>
                      </a:cubicBezTo>
                      <a:cubicBezTo>
                        <a:pt x="4931" y="130"/>
                        <a:pt x="4931" y="164"/>
                        <a:pt x="4931" y="198"/>
                      </a:cubicBezTo>
                      <a:cubicBezTo>
                        <a:pt x="4964" y="198"/>
                        <a:pt x="4997" y="198"/>
                        <a:pt x="5030" y="198"/>
                      </a:cubicBezTo>
                      <a:cubicBezTo>
                        <a:pt x="5030" y="484"/>
                        <a:pt x="5030" y="96"/>
                        <a:pt x="5030" y="382"/>
                      </a:cubicBezTo>
                      <a:cubicBezTo>
                        <a:pt x="4998" y="382"/>
                        <a:pt x="4967" y="381"/>
                        <a:pt x="4935" y="381"/>
                      </a:cubicBezTo>
                      <a:cubicBezTo>
                        <a:pt x="4935" y="414"/>
                        <a:pt x="4935" y="447"/>
                        <a:pt x="4935" y="479"/>
                      </a:cubicBezTo>
                      <a:cubicBezTo>
                        <a:pt x="4901" y="479"/>
                        <a:pt x="4868" y="479"/>
                        <a:pt x="4834" y="479"/>
                      </a:cubicBezTo>
                      <a:cubicBezTo>
                        <a:pt x="4834" y="513"/>
                        <a:pt x="4834" y="546"/>
                        <a:pt x="4834" y="579"/>
                      </a:cubicBezTo>
                      <a:lnTo>
                        <a:pt x="0" y="579"/>
                      </a:lnTo>
                      <a:cubicBezTo>
                        <a:pt x="78" y="506"/>
                        <a:pt x="127" y="403"/>
                        <a:pt x="127" y="287"/>
                      </a:cubicBezTo>
                      <a:cubicBezTo>
                        <a:pt x="127" y="174"/>
                        <a:pt x="80" y="72"/>
                        <a:pt x="4" y="0"/>
                      </a:cubicBezTo>
                      <a:close/>
                    </a:path>
                  </a:pathLst>
                </a:custGeom>
                <a:solidFill>
                  <a:srgbClr val="C6D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4"/>
                <p:cNvSpPr>
                  <a:spLocks noEditPoints="1"/>
                </p:cNvSpPr>
                <p:nvPr/>
              </p:nvSpPr>
              <p:spPr bwMode="auto">
                <a:xfrm>
                  <a:off x="5353050" y="2952751"/>
                  <a:ext cx="3313113" cy="401638"/>
                </a:xfrm>
                <a:custGeom>
                  <a:avLst/>
                  <a:gdLst>
                    <a:gd name="T0" fmla="*/ 5040 w 5070"/>
                    <a:gd name="T1" fmla="*/ 56 h 611"/>
                    <a:gd name="T2" fmla="*/ 4910 w 5070"/>
                    <a:gd name="T3" fmla="*/ 24 h 611"/>
                    <a:gd name="T4" fmla="*/ 4940 w 5070"/>
                    <a:gd name="T5" fmla="*/ 24 h 611"/>
                    <a:gd name="T6" fmla="*/ 4961 w 5070"/>
                    <a:gd name="T7" fmla="*/ 101 h 611"/>
                    <a:gd name="T8" fmla="*/ 4961 w 5070"/>
                    <a:gd name="T9" fmla="*/ 72 h 611"/>
                    <a:gd name="T10" fmla="*/ 5040 w 5070"/>
                    <a:gd name="T11" fmla="*/ 151 h 611"/>
                    <a:gd name="T12" fmla="*/ 5070 w 5070"/>
                    <a:gd name="T13" fmla="*/ 416 h 611"/>
                    <a:gd name="T14" fmla="*/ 4986 w 5070"/>
                    <a:gd name="T15" fmla="*/ 483 h 611"/>
                    <a:gd name="T16" fmla="*/ 5070 w 5070"/>
                    <a:gd name="T17" fmla="*/ 514 h 611"/>
                    <a:gd name="T18" fmla="*/ 5070 w 5070"/>
                    <a:gd name="T19" fmla="*/ 533 h 611"/>
                    <a:gd name="T20" fmla="*/ 4986 w 5070"/>
                    <a:gd name="T21" fmla="*/ 566 h 611"/>
                    <a:gd name="T22" fmla="*/ 4889 w 5070"/>
                    <a:gd name="T23" fmla="*/ 611 h 611"/>
                    <a:gd name="T24" fmla="*/ 4937 w 5070"/>
                    <a:gd name="T25" fmla="*/ 519 h 611"/>
                    <a:gd name="T26" fmla="*/ 0 w 5070"/>
                    <a:gd name="T27" fmla="*/ 611 h 611"/>
                    <a:gd name="T28" fmla="*/ 4853 w 5070"/>
                    <a:gd name="T29" fmla="*/ 497 h 611"/>
                    <a:gd name="T30" fmla="*/ 5049 w 5070"/>
                    <a:gd name="T31" fmla="*/ 399 h 611"/>
                    <a:gd name="T32" fmla="*/ 4950 w 5070"/>
                    <a:gd name="T33" fmla="*/ 113 h 611"/>
                    <a:gd name="T34" fmla="*/ 25 w 5070"/>
                    <a:gd name="T35" fmla="*/ 17 h 611"/>
                    <a:gd name="T36" fmla="*/ 4873 w 5070"/>
                    <a:gd name="T37" fmla="*/ 92 h 611"/>
                    <a:gd name="T38" fmla="*/ 4889 w 5070"/>
                    <a:gd name="T39" fmla="*/ 78 h 611"/>
                    <a:gd name="T40" fmla="*/ 4970 w 5070"/>
                    <a:gd name="T41" fmla="*/ 45 h 611"/>
                    <a:gd name="T42" fmla="*/ 5070 w 5070"/>
                    <a:gd name="T43" fmla="*/ 0 h 611"/>
                    <a:gd name="T44" fmla="*/ 5020 w 5070"/>
                    <a:gd name="T45" fmla="*/ 97 h 611"/>
                    <a:gd name="T46" fmla="*/ 4986 w 5070"/>
                    <a:gd name="T47" fmla="*/ 177 h 611"/>
                    <a:gd name="T48" fmla="*/ 4970 w 5070"/>
                    <a:gd name="T49" fmla="*/ 195 h 611"/>
                    <a:gd name="T50" fmla="*/ 5033 w 5070"/>
                    <a:gd name="T51" fmla="*/ 585 h 611"/>
                    <a:gd name="T52" fmla="*/ 5011 w 5070"/>
                    <a:gd name="T53" fmla="*/ 577 h 611"/>
                    <a:gd name="T54" fmla="*/ 5018 w 5070"/>
                    <a:gd name="T55" fmla="*/ 555 h 611"/>
                    <a:gd name="T56" fmla="*/ 5040 w 5070"/>
                    <a:gd name="T57" fmla="*/ 563 h 611"/>
                    <a:gd name="T58" fmla="*/ 5033 w 5070"/>
                    <a:gd name="T59" fmla="*/ 585 h 611"/>
                    <a:gd name="T60" fmla="*/ 4910 w 5070"/>
                    <a:gd name="T61" fmla="*/ 587 h 611"/>
                    <a:gd name="T62" fmla="*/ 4910 w 5070"/>
                    <a:gd name="T63" fmla="*/ 557 h 611"/>
                    <a:gd name="T64" fmla="*/ 4940 w 5070"/>
                    <a:gd name="T65" fmla="*/ 557 h 611"/>
                    <a:gd name="T66" fmla="*/ 4940 w 5070"/>
                    <a:gd name="T67" fmla="*/ 587 h 611"/>
                    <a:gd name="T68" fmla="*/ 4969 w 5070"/>
                    <a:gd name="T69" fmla="*/ 539 h 611"/>
                    <a:gd name="T70" fmla="*/ 4961 w 5070"/>
                    <a:gd name="T71" fmla="*/ 517 h 611"/>
                    <a:gd name="T72" fmla="*/ 4983 w 5070"/>
                    <a:gd name="T73" fmla="*/ 510 h 611"/>
                    <a:gd name="T74" fmla="*/ 4991 w 5070"/>
                    <a:gd name="T75" fmla="*/ 532 h 611"/>
                    <a:gd name="T76" fmla="*/ 5033 w 5070"/>
                    <a:gd name="T77" fmla="*/ 489 h 611"/>
                    <a:gd name="T78" fmla="*/ 5011 w 5070"/>
                    <a:gd name="T79" fmla="*/ 481 h 611"/>
                    <a:gd name="T80" fmla="*/ 5018 w 5070"/>
                    <a:gd name="T81" fmla="*/ 460 h 611"/>
                    <a:gd name="T82" fmla="*/ 5040 w 5070"/>
                    <a:gd name="T83" fmla="*/ 467 h 611"/>
                    <a:gd name="T84" fmla="*/ 5033 w 5070"/>
                    <a:gd name="T85" fmla="*/ 489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70" h="611">
                      <a:moveTo>
                        <a:pt x="5011" y="26"/>
                      </a:moveTo>
                      <a:cubicBezTo>
                        <a:pt x="5011" y="36"/>
                        <a:pt x="5011" y="46"/>
                        <a:pt x="5011" y="56"/>
                      </a:cubicBezTo>
                      <a:cubicBezTo>
                        <a:pt x="5021" y="56"/>
                        <a:pt x="5031" y="56"/>
                        <a:pt x="5040" y="56"/>
                      </a:cubicBezTo>
                      <a:cubicBezTo>
                        <a:pt x="5040" y="46"/>
                        <a:pt x="5040" y="36"/>
                        <a:pt x="5040" y="26"/>
                      </a:cubicBezTo>
                      <a:cubicBezTo>
                        <a:pt x="5031" y="26"/>
                        <a:pt x="5021" y="26"/>
                        <a:pt x="5011" y="26"/>
                      </a:cubicBezTo>
                      <a:close/>
                      <a:moveTo>
                        <a:pt x="4910" y="24"/>
                      </a:moveTo>
                      <a:cubicBezTo>
                        <a:pt x="4910" y="34"/>
                        <a:pt x="4910" y="44"/>
                        <a:pt x="4910" y="54"/>
                      </a:cubicBezTo>
                      <a:cubicBezTo>
                        <a:pt x="4920" y="54"/>
                        <a:pt x="4930" y="54"/>
                        <a:pt x="4940" y="54"/>
                      </a:cubicBezTo>
                      <a:cubicBezTo>
                        <a:pt x="4940" y="44"/>
                        <a:pt x="4940" y="34"/>
                        <a:pt x="4940" y="24"/>
                      </a:cubicBezTo>
                      <a:cubicBezTo>
                        <a:pt x="4930" y="24"/>
                        <a:pt x="4920" y="24"/>
                        <a:pt x="4910" y="24"/>
                      </a:cubicBezTo>
                      <a:close/>
                      <a:moveTo>
                        <a:pt x="4961" y="72"/>
                      </a:moveTo>
                      <a:cubicBezTo>
                        <a:pt x="4961" y="82"/>
                        <a:pt x="4961" y="91"/>
                        <a:pt x="4961" y="101"/>
                      </a:cubicBezTo>
                      <a:cubicBezTo>
                        <a:pt x="4971" y="101"/>
                        <a:pt x="4981" y="101"/>
                        <a:pt x="4991" y="101"/>
                      </a:cubicBezTo>
                      <a:cubicBezTo>
                        <a:pt x="4991" y="91"/>
                        <a:pt x="4991" y="82"/>
                        <a:pt x="4991" y="72"/>
                      </a:cubicBezTo>
                      <a:cubicBezTo>
                        <a:pt x="4981" y="72"/>
                        <a:pt x="4971" y="72"/>
                        <a:pt x="4961" y="72"/>
                      </a:cubicBezTo>
                      <a:close/>
                      <a:moveTo>
                        <a:pt x="5011" y="122"/>
                      </a:moveTo>
                      <a:cubicBezTo>
                        <a:pt x="5011" y="132"/>
                        <a:pt x="5011" y="142"/>
                        <a:pt x="5011" y="151"/>
                      </a:cubicBezTo>
                      <a:cubicBezTo>
                        <a:pt x="5021" y="151"/>
                        <a:pt x="5030" y="151"/>
                        <a:pt x="5040" y="151"/>
                      </a:cubicBezTo>
                      <a:cubicBezTo>
                        <a:pt x="5040" y="142"/>
                        <a:pt x="5040" y="132"/>
                        <a:pt x="5040" y="122"/>
                      </a:cubicBezTo>
                      <a:cubicBezTo>
                        <a:pt x="5030" y="122"/>
                        <a:pt x="5021" y="122"/>
                        <a:pt x="5011" y="122"/>
                      </a:cubicBezTo>
                      <a:close/>
                      <a:moveTo>
                        <a:pt x="5070" y="416"/>
                      </a:moveTo>
                      <a:cubicBezTo>
                        <a:pt x="5037" y="416"/>
                        <a:pt x="5003" y="416"/>
                        <a:pt x="4970" y="416"/>
                      </a:cubicBezTo>
                      <a:cubicBezTo>
                        <a:pt x="4970" y="438"/>
                        <a:pt x="4970" y="461"/>
                        <a:pt x="4970" y="483"/>
                      </a:cubicBezTo>
                      <a:cubicBezTo>
                        <a:pt x="4975" y="483"/>
                        <a:pt x="4980" y="483"/>
                        <a:pt x="4986" y="483"/>
                      </a:cubicBezTo>
                      <a:cubicBezTo>
                        <a:pt x="4986" y="467"/>
                        <a:pt x="4986" y="451"/>
                        <a:pt x="4986" y="434"/>
                      </a:cubicBezTo>
                      <a:cubicBezTo>
                        <a:pt x="5014" y="434"/>
                        <a:pt x="5042" y="434"/>
                        <a:pt x="5070" y="434"/>
                      </a:cubicBezTo>
                      <a:cubicBezTo>
                        <a:pt x="5070" y="461"/>
                        <a:pt x="5070" y="488"/>
                        <a:pt x="5070" y="514"/>
                      </a:cubicBezTo>
                      <a:cubicBezTo>
                        <a:pt x="5053" y="514"/>
                        <a:pt x="5037" y="514"/>
                        <a:pt x="5020" y="514"/>
                      </a:cubicBezTo>
                      <a:cubicBezTo>
                        <a:pt x="5020" y="521"/>
                        <a:pt x="5020" y="527"/>
                        <a:pt x="5020" y="533"/>
                      </a:cubicBezTo>
                      <a:cubicBezTo>
                        <a:pt x="5037" y="533"/>
                        <a:pt x="5053" y="533"/>
                        <a:pt x="5070" y="533"/>
                      </a:cubicBezTo>
                      <a:cubicBezTo>
                        <a:pt x="5070" y="559"/>
                        <a:pt x="5070" y="585"/>
                        <a:pt x="5070" y="611"/>
                      </a:cubicBezTo>
                      <a:cubicBezTo>
                        <a:pt x="5042" y="611"/>
                        <a:pt x="5014" y="611"/>
                        <a:pt x="4986" y="611"/>
                      </a:cubicBezTo>
                      <a:cubicBezTo>
                        <a:pt x="4986" y="596"/>
                        <a:pt x="4986" y="581"/>
                        <a:pt x="4986" y="566"/>
                      </a:cubicBezTo>
                      <a:cubicBezTo>
                        <a:pt x="4980" y="566"/>
                        <a:pt x="4975" y="566"/>
                        <a:pt x="4970" y="566"/>
                      </a:cubicBezTo>
                      <a:cubicBezTo>
                        <a:pt x="4970" y="581"/>
                        <a:pt x="4970" y="596"/>
                        <a:pt x="4970" y="611"/>
                      </a:cubicBezTo>
                      <a:cubicBezTo>
                        <a:pt x="4943" y="611"/>
                        <a:pt x="4916" y="611"/>
                        <a:pt x="4889" y="611"/>
                      </a:cubicBezTo>
                      <a:cubicBezTo>
                        <a:pt x="4889" y="585"/>
                        <a:pt x="4889" y="559"/>
                        <a:pt x="4889" y="533"/>
                      </a:cubicBezTo>
                      <a:cubicBezTo>
                        <a:pt x="4905" y="533"/>
                        <a:pt x="4921" y="533"/>
                        <a:pt x="4937" y="533"/>
                      </a:cubicBezTo>
                      <a:cubicBezTo>
                        <a:pt x="4937" y="528"/>
                        <a:pt x="4937" y="524"/>
                        <a:pt x="4937" y="519"/>
                      </a:cubicBezTo>
                      <a:cubicBezTo>
                        <a:pt x="4916" y="519"/>
                        <a:pt x="4894" y="519"/>
                        <a:pt x="4873" y="519"/>
                      </a:cubicBezTo>
                      <a:cubicBezTo>
                        <a:pt x="4873" y="550"/>
                        <a:pt x="4873" y="580"/>
                        <a:pt x="4873" y="611"/>
                      </a:cubicBezTo>
                      <a:lnTo>
                        <a:pt x="0" y="611"/>
                      </a:lnTo>
                      <a:cubicBezTo>
                        <a:pt x="6" y="606"/>
                        <a:pt x="12" y="601"/>
                        <a:pt x="18" y="596"/>
                      </a:cubicBezTo>
                      <a:lnTo>
                        <a:pt x="4853" y="596"/>
                      </a:lnTo>
                      <a:cubicBezTo>
                        <a:pt x="4853" y="563"/>
                        <a:pt x="4853" y="530"/>
                        <a:pt x="4853" y="497"/>
                      </a:cubicBezTo>
                      <a:cubicBezTo>
                        <a:pt x="4887" y="497"/>
                        <a:pt x="4921" y="497"/>
                        <a:pt x="4954" y="497"/>
                      </a:cubicBezTo>
                      <a:cubicBezTo>
                        <a:pt x="4954" y="464"/>
                        <a:pt x="4954" y="431"/>
                        <a:pt x="4954" y="398"/>
                      </a:cubicBezTo>
                      <a:cubicBezTo>
                        <a:pt x="4986" y="399"/>
                        <a:pt x="5018" y="399"/>
                        <a:pt x="5049" y="399"/>
                      </a:cubicBezTo>
                      <a:cubicBezTo>
                        <a:pt x="5049" y="113"/>
                        <a:pt x="5049" y="501"/>
                        <a:pt x="5049" y="215"/>
                      </a:cubicBezTo>
                      <a:cubicBezTo>
                        <a:pt x="5016" y="215"/>
                        <a:pt x="4983" y="215"/>
                        <a:pt x="4950" y="215"/>
                      </a:cubicBezTo>
                      <a:cubicBezTo>
                        <a:pt x="4950" y="181"/>
                        <a:pt x="4950" y="147"/>
                        <a:pt x="4950" y="113"/>
                      </a:cubicBezTo>
                      <a:cubicBezTo>
                        <a:pt x="4917" y="113"/>
                        <a:pt x="4885" y="113"/>
                        <a:pt x="4852" y="113"/>
                      </a:cubicBezTo>
                      <a:cubicBezTo>
                        <a:pt x="4852" y="81"/>
                        <a:pt x="4852" y="49"/>
                        <a:pt x="4852" y="17"/>
                      </a:cubicBezTo>
                      <a:lnTo>
                        <a:pt x="25" y="17"/>
                      </a:lnTo>
                      <a:cubicBezTo>
                        <a:pt x="18" y="11"/>
                        <a:pt x="12" y="5"/>
                        <a:pt x="5" y="0"/>
                      </a:cubicBezTo>
                      <a:lnTo>
                        <a:pt x="4873" y="0"/>
                      </a:lnTo>
                      <a:cubicBezTo>
                        <a:pt x="4873" y="31"/>
                        <a:pt x="4873" y="61"/>
                        <a:pt x="4873" y="92"/>
                      </a:cubicBezTo>
                      <a:cubicBezTo>
                        <a:pt x="4894" y="92"/>
                        <a:pt x="4916" y="92"/>
                        <a:pt x="4937" y="92"/>
                      </a:cubicBezTo>
                      <a:cubicBezTo>
                        <a:pt x="4937" y="87"/>
                        <a:pt x="4937" y="83"/>
                        <a:pt x="4937" y="78"/>
                      </a:cubicBezTo>
                      <a:cubicBezTo>
                        <a:pt x="4921" y="78"/>
                        <a:pt x="4905" y="78"/>
                        <a:pt x="4889" y="78"/>
                      </a:cubicBezTo>
                      <a:cubicBezTo>
                        <a:pt x="4889" y="52"/>
                        <a:pt x="4889" y="26"/>
                        <a:pt x="4889" y="0"/>
                      </a:cubicBezTo>
                      <a:cubicBezTo>
                        <a:pt x="4916" y="0"/>
                        <a:pt x="4943" y="0"/>
                        <a:pt x="4970" y="0"/>
                      </a:cubicBezTo>
                      <a:cubicBezTo>
                        <a:pt x="4970" y="15"/>
                        <a:pt x="4970" y="30"/>
                        <a:pt x="4970" y="45"/>
                      </a:cubicBezTo>
                      <a:cubicBezTo>
                        <a:pt x="4975" y="45"/>
                        <a:pt x="4980" y="45"/>
                        <a:pt x="4986" y="45"/>
                      </a:cubicBezTo>
                      <a:cubicBezTo>
                        <a:pt x="4986" y="30"/>
                        <a:pt x="4986" y="15"/>
                        <a:pt x="4986" y="0"/>
                      </a:cubicBezTo>
                      <a:cubicBezTo>
                        <a:pt x="5014" y="0"/>
                        <a:pt x="5042" y="0"/>
                        <a:pt x="5070" y="0"/>
                      </a:cubicBezTo>
                      <a:cubicBezTo>
                        <a:pt x="5070" y="26"/>
                        <a:pt x="5070" y="52"/>
                        <a:pt x="5070" y="78"/>
                      </a:cubicBezTo>
                      <a:cubicBezTo>
                        <a:pt x="5053" y="78"/>
                        <a:pt x="5037" y="78"/>
                        <a:pt x="5020" y="78"/>
                      </a:cubicBezTo>
                      <a:cubicBezTo>
                        <a:pt x="5020" y="84"/>
                        <a:pt x="5020" y="90"/>
                        <a:pt x="5020" y="97"/>
                      </a:cubicBezTo>
                      <a:cubicBezTo>
                        <a:pt x="5037" y="97"/>
                        <a:pt x="5053" y="97"/>
                        <a:pt x="5070" y="97"/>
                      </a:cubicBezTo>
                      <a:cubicBezTo>
                        <a:pt x="5070" y="123"/>
                        <a:pt x="5070" y="150"/>
                        <a:pt x="5070" y="177"/>
                      </a:cubicBezTo>
                      <a:cubicBezTo>
                        <a:pt x="5042" y="177"/>
                        <a:pt x="5014" y="177"/>
                        <a:pt x="4986" y="177"/>
                      </a:cubicBezTo>
                      <a:cubicBezTo>
                        <a:pt x="4986" y="160"/>
                        <a:pt x="4986" y="144"/>
                        <a:pt x="4986" y="128"/>
                      </a:cubicBezTo>
                      <a:cubicBezTo>
                        <a:pt x="4980" y="128"/>
                        <a:pt x="4975" y="128"/>
                        <a:pt x="4970" y="128"/>
                      </a:cubicBezTo>
                      <a:cubicBezTo>
                        <a:pt x="4970" y="150"/>
                        <a:pt x="4970" y="173"/>
                        <a:pt x="4970" y="195"/>
                      </a:cubicBezTo>
                      <a:cubicBezTo>
                        <a:pt x="5003" y="195"/>
                        <a:pt x="5037" y="195"/>
                        <a:pt x="5070" y="195"/>
                      </a:cubicBezTo>
                      <a:cubicBezTo>
                        <a:pt x="5070" y="494"/>
                        <a:pt x="5070" y="117"/>
                        <a:pt x="5070" y="416"/>
                      </a:cubicBezTo>
                      <a:close/>
                      <a:moveTo>
                        <a:pt x="5033" y="585"/>
                      </a:moveTo>
                      <a:cubicBezTo>
                        <a:pt x="5028" y="585"/>
                        <a:pt x="5023" y="585"/>
                        <a:pt x="5018" y="585"/>
                      </a:cubicBezTo>
                      <a:cubicBezTo>
                        <a:pt x="5016" y="585"/>
                        <a:pt x="5013" y="585"/>
                        <a:pt x="5011" y="585"/>
                      </a:cubicBezTo>
                      <a:cubicBezTo>
                        <a:pt x="5011" y="582"/>
                        <a:pt x="5011" y="580"/>
                        <a:pt x="5011" y="577"/>
                      </a:cubicBezTo>
                      <a:cubicBezTo>
                        <a:pt x="5011" y="572"/>
                        <a:pt x="5011" y="568"/>
                        <a:pt x="5011" y="563"/>
                      </a:cubicBezTo>
                      <a:cubicBezTo>
                        <a:pt x="5011" y="560"/>
                        <a:pt x="5011" y="558"/>
                        <a:pt x="5011" y="555"/>
                      </a:cubicBezTo>
                      <a:cubicBezTo>
                        <a:pt x="5013" y="555"/>
                        <a:pt x="5016" y="555"/>
                        <a:pt x="5018" y="555"/>
                      </a:cubicBezTo>
                      <a:cubicBezTo>
                        <a:pt x="5023" y="555"/>
                        <a:pt x="5028" y="555"/>
                        <a:pt x="5033" y="555"/>
                      </a:cubicBezTo>
                      <a:cubicBezTo>
                        <a:pt x="5035" y="555"/>
                        <a:pt x="5038" y="555"/>
                        <a:pt x="5040" y="555"/>
                      </a:cubicBezTo>
                      <a:cubicBezTo>
                        <a:pt x="5040" y="558"/>
                        <a:pt x="5040" y="560"/>
                        <a:pt x="5040" y="563"/>
                      </a:cubicBezTo>
                      <a:cubicBezTo>
                        <a:pt x="5040" y="568"/>
                        <a:pt x="5040" y="572"/>
                        <a:pt x="5040" y="577"/>
                      </a:cubicBezTo>
                      <a:cubicBezTo>
                        <a:pt x="5040" y="580"/>
                        <a:pt x="5040" y="582"/>
                        <a:pt x="5040" y="585"/>
                      </a:cubicBezTo>
                      <a:cubicBezTo>
                        <a:pt x="5038" y="585"/>
                        <a:pt x="5035" y="585"/>
                        <a:pt x="5033" y="585"/>
                      </a:cubicBezTo>
                      <a:close/>
                      <a:moveTo>
                        <a:pt x="4932" y="587"/>
                      </a:moveTo>
                      <a:cubicBezTo>
                        <a:pt x="4928" y="587"/>
                        <a:pt x="4923" y="587"/>
                        <a:pt x="4918" y="587"/>
                      </a:cubicBezTo>
                      <a:cubicBezTo>
                        <a:pt x="4916" y="587"/>
                        <a:pt x="4913" y="587"/>
                        <a:pt x="4910" y="587"/>
                      </a:cubicBezTo>
                      <a:cubicBezTo>
                        <a:pt x="4910" y="584"/>
                        <a:pt x="4910" y="582"/>
                        <a:pt x="4910" y="579"/>
                      </a:cubicBezTo>
                      <a:cubicBezTo>
                        <a:pt x="4910" y="574"/>
                        <a:pt x="4910" y="570"/>
                        <a:pt x="4910" y="565"/>
                      </a:cubicBezTo>
                      <a:cubicBezTo>
                        <a:pt x="4910" y="562"/>
                        <a:pt x="4910" y="560"/>
                        <a:pt x="4910" y="557"/>
                      </a:cubicBezTo>
                      <a:cubicBezTo>
                        <a:pt x="4913" y="557"/>
                        <a:pt x="4916" y="557"/>
                        <a:pt x="4918" y="557"/>
                      </a:cubicBezTo>
                      <a:cubicBezTo>
                        <a:pt x="4923" y="557"/>
                        <a:pt x="4928" y="557"/>
                        <a:pt x="4932" y="557"/>
                      </a:cubicBezTo>
                      <a:cubicBezTo>
                        <a:pt x="4935" y="557"/>
                        <a:pt x="4938" y="557"/>
                        <a:pt x="4940" y="557"/>
                      </a:cubicBezTo>
                      <a:cubicBezTo>
                        <a:pt x="4940" y="560"/>
                        <a:pt x="4940" y="562"/>
                        <a:pt x="4940" y="565"/>
                      </a:cubicBezTo>
                      <a:cubicBezTo>
                        <a:pt x="4940" y="570"/>
                        <a:pt x="4940" y="574"/>
                        <a:pt x="4940" y="579"/>
                      </a:cubicBezTo>
                      <a:cubicBezTo>
                        <a:pt x="4940" y="582"/>
                        <a:pt x="4940" y="584"/>
                        <a:pt x="4940" y="587"/>
                      </a:cubicBezTo>
                      <a:cubicBezTo>
                        <a:pt x="4938" y="587"/>
                        <a:pt x="4935" y="587"/>
                        <a:pt x="4932" y="587"/>
                      </a:cubicBezTo>
                      <a:close/>
                      <a:moveTo>
                        <a:pt x="4983" y="539"/>
                      </a:moveTo>
                      <a:cubicBezTo>
                        <a:pt x="4978" y="539"/>
                        <a:pt x="4973" y="539"/>
                        <a:pt x="4969" y="539"/>
                      </a:cubicBezTo>
                      <a:cubicBezTo>
                        <a:pt x="4966" y="539"/>
                        <a:pt x="4964" y="539"/>
                        <a:pt x="4961" y="539"/>
                      </a:cubicBezTo>
                      <a:cubicBezTo>
                        <a:pt x="4961" y="537"/>
                        <a:pt x="4961" y="534"/>
                        <a:pt x="4961" y="532"/>
                      </a:cubicBezTo>
                      <a:cubicBezTo>
                        <a:pt x="4961" y="527"/>
                        <a:pt x="4961" y="522"/>
                        <a:pt x="4961" y="517"/>
                      </a:cubicBezTo>
                      <a:cubicBezTo>
                        <a:pt x="4961" y="515"/>
                        <a:pt x="4961" y="512"/>
                        <a:pt x="4961" y="510"/>
                      </a:cubicBezTo>
                      <a:cubicBezTo>
                        <a:pt x="4964" y="510"/>
                        <a:pt x="4966" y="510"/>
                        <a:pt x="4969" y="510"/>
                      </a:cubicBezTo>
                      <a:cubicBezTo>
                        <a:pt x="4973" y="510"/>
                        <a:pt x="4978" y="510"/>
                        <a:pt x="4983" y="510"/>
                      </a:cubicBezTo>
                      <a:cubicBezTo>
                        <a:pt x="4986" y="510"/>
                        <a:pt x="4988" y="510"/>
                        <a:pt x="4991" y="510"/>
                      </a:cubicBezTo>
                      <a:cubicBezTo>
                        <a:pt x="4991" y="512"/>
                        <a:pt x="4991" y="515"/>
                        <a:pt x="4991" y="517"/>
                      </a:cubicBezTo>
                      <a:cubicBezTo>
                        <a:pt x="4991" y="522"/>
                        <a:pt x="4991" y="527"/>
                        <a:pt x="4991" y="532"/>
                      </a:cubicBezTo>
                      <a:cubicBezTo>
                        <a:pt x="4991" y="534"/>
                        <a:pt x="4991" y="537"/>
                        <a:pt x="4991" y="539"/>
                      </a:cubicBezTo>
                      <a:cubicBezTo>
                        <a:pt x="4988" y="539"/>
                        <a:pt x="4986" y="539"/>
                        <a:pt x="4983" y="539"/>
                      </a:cubicBezTo>
                      <a:close/>
                      <a:moveTo>
                        <a:pt x="5033" y="489"/>
                      </a:moveTo>
                      <a:cubicBezTo>
                        <a:pt x="5028" y="489"/>
                        <a:pt x="5023" y="489"/>
                        <a:pt x="5018" y="489"/>
                      </a:cubicBezTo>
                      <a:cubicBezTo>
                        <a:pt x="5016" y="489"/>
                        <a:pt x="5013" y="489"/>
                        <a:pt x="5011" y="489"/>
                      </a:cubicBezTo>
                      <a:cubicBezTo>
                        <a:pt x="5011" y="487"/>
                        <a:pt x="5011" y="484"/>
                        <a:pt x="5011" y="481"/>
                      </a:cubicBezTo>
                      <a:cubicBezTo>
                        <a:pt x="5011" y="477"/>
                        <a:pt x="5011" y="472"/>
                        <a:pt x="5011" y="467"/>
                      </a:cubicBezTo>
                      <a:cubicBezTo>
                        <a:pt x="5011" y="465"/>
                        <a:pt x="5011" y="462"/>
                        <a:pt x="5011" y="460"/>
                      </a:cubicBezTo>
                      <a:cubicBezTo>
                        <a:pt x="5013" y="460"/>
                        <a:pt x="5016" y="460"/>
                        <a:pt x="5018" y="460"/>
                      </a:cubicBezTo>
                      <a:cubicBezTo>
                        <a:pt x="5023" y="460"/>
                        <a:pt x="5028" y="460"/>
                        <a:pt x="5033" y="460"/>
                      </a:cubicBezTo>
                      <a:cubicBezTo>
                        <a:pt x="5035" y="460"/>
                        <a:pt x="5038" y="460"/>
                        <a:pt x="5040" y="460"/>
                      </a:cubicBezTo>
                      <a:cubicBezTo>
                        <a:pt x="5040" y="462"/>
                        <a:pt x="5040" y="465"/>
                        <a:pt x="5040" y="467"/>
                      </a:cubicBezTo>
                      <a:cubicBezTo>
                        <a:pt x="5040" y="472"/>
                        <a:pt x="5040" y="477"/>
                        <a:pt x="5040" y="481"/>
                      </a:cubicBezTo>
                      <a:cubicBezTo>
                        <a:pt x="5040" y="484"/>
                        <a:pt x="5040" y="487"/>
                        <a:pt x="5040" y="489"/>
                      </a:cubicBezTo>
                      <a:cubicBezTo>
                        <a:pt x="5038" y="489"/>
                        <a:pt x="5035" y="489"/>
                        <a:pt x="5033" y="489"/>
                      </a:cubicBezTo>
                      <a:close/>
                    </a:path>
                  </a:pathLst>
                </a:custGeom>
                <a:solidFill>
                  <a:srgbClr val="154A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5"/>
                <p:cNvSpPr/>
                <p:nvPr/>
              </p:nvSpPr>
              <p:spPr bwMode="auto">
                <a:xfrm>
                  <a:off x="5307013" y="2919413"/>
                  <a:ext cx="3386138" cy="465138"/>
                </a:xfrm>
                <a:custGeom>
                  <a:avLst/>
                  <a:gdLst>
                    <a:gd name="T0" fmla="*/ 0 w 5180"/>
                    <a:gd name="T1" fmla="*/ 707 h 707"/>
                    <a:gd name="T2" fmla="*/ 5180 w 5180"/>
                    <a:gd name="T3" fmla="*/ 707 h 707"/>
                    <a:gd name="T4" fmla="*/ 5180 w 5180"/>
                    <a:gd name="T5" fmla="*/ 0 h 707"/>
                    <a:gd name="T6" fmla="*/ 0 w 5180"/>
                    <a:gd name="T7" fmla="*/ 0 h 707"/>
                  </a:gdLst>
                  <a:ahLst/>
                  <a:cxnLst>
                    <a:cxn ang="0">
                      <a:pos x="T0" y="T1"/>
                    </a:cxn>
                    <a:cxn ang="0">
                      <a:pos x="T2" y="T3"/>
                    </a:cxn>
                    <a:cxn ang="0">
                      <a:pos x="T4" y="T5"/>
                    </a:cxn>
                    <a:cxn ang="0">
                      <a:pos x="T6" y="T7"/>
                    </a:cxn>
                  </a:cxnLst>
                  <a:rect l="0" t="0" r="r" b="b"/>
                  <a:pathLst>
                    <a:path w="5180" h="707">
                      <a:moveTo>
                        <a:pt x="0" y="707"/>
                      </a:moveTo>
                      <a:lnTo>
                        <a:pt x="5180" y="707"/>
                      </a:lnTo>
                      <a:lnTo>
                        <a:pt x="5180" y="0"/>
                      </a:lnTo>
                      <a:lnTo>
                        <a:pt x="0" y="0"/>
                      </a:lnTo>
                    </a:path>
                  </a:pathLst>
                </a:custGeom>
                <a:noFill/>
                <a:ln w="8" cap="flat">
                  <a:solidFill>
                    <a:srgbClr val="154A9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sp>
          <p:nvSpPr>
            <p:cNvPr id="77" name="TextBox 76"/>
            <p:cNvSpPr txBox="1"/>
            <p:nvPr/>
          </p:nvSpPr>
          <p:spPr>
            <a:xfrm>
              <a:off x="4499934" y="3246606"/>
              <a:ext cx="3518912" cy="492443"/>
            </a:xfrm>
            <a:prstGeom prst="rect">
              <a:avLst/>
            </a:prstGeom>
            <a:noFill/>
          </p:spPr>
          <p:txBody>
            <a:bodyPr wrap="none" rtlCol="0">
              <a:spAutoFit/>
            </a:bodyPr>
            <a:lstStyle/>
            <a:p>
              <a:r>
                <a:rPr lang="zh-CN" altLang="en-US" sz="2600" dirty="0">
                  <a:solidFill>
                    <a:schemeClr val="tx2"/>
                  </a:solidFill>
                  <a:latin typeface="方正隶二简体" pitchFamily="2" charset="-122"/>
                  <a:ea typeface="方正隶二简体" pitchFamily="2" charset="-122"/>
                </a:rPr>
                <a:t>这里输入第三部分标题</a:t>
              </a:r>
            </a:p>
          </p:txBody>
        </p:sp>
      </p:grpSp>
      <p:grpSp>
        <p:nvGrpSpPr>
          <p:cNvPr id="8" name="组合 7"/>
          <p:cNvGrpSpPr/>
          <p:nvPr/>
        </p:nvGrpSpPr>
        <p:grpSpPr>
          <a:xfrm>
            <a:off x="3869798" y="3887232"/>
            <a:ext cx="4680476" cy="600928"/>
            <a:chOff x="3869798" y="3887232"/>
            <a:chExt cx="4680476" cy="600928"/>
          </a:xfrm>
        </p:grpSpPr>
        <p:grpSp>
          <p:nvGrpSpPr>
            <p:cNvPr id="53" name="组合 52"/>
            <p:cNvGrpSpPr/>
            <p:nvPr/>
          </p:nvGrpSpPr>
          <p:grpSpPr>
            <a:xfrm>
              <a:off x="3869798" y="3887232"/>
              <a:ext cx="4680476" cy="600928"/>
              <a:chOff x="4706938" y="3475038"/>
              <a:chExt cx="3746500" cy="481013"/>
            </a:xfrm>
          </p:grpSpPr>
          <p:grpSp>
            <p:nvGrpSpPr>
              <p:cNvPr id="48" name="组合 47"/>
              <p:cNvGrpSpPr/>
              <p:nvPr/>
            </p:nvGrpSpPr>
            <p:grpSpPr>
              <a:xfrm>
                <a:off x="4706938" y="3475038"/>
                <a:ext cx="476250" cy="481013"/>
                <a:chOff x="4706938" y="3475038"/>
                <a:chExt cx="476250" cy="481013"/>
              </a:xfrm>
            </p:grpSpPr>
            <p:sp>
              <p:nvSpPr>
                <p:cNvPr id="32" name="Freeform 26"/>
                <p:cNvSpPr>
                  <a:spLocks noEditPoints="1"/>
                </p:cNvSpPr>
                <p:nvPr/>
              </p:nvSpPr>
              <p:spPr bwMode="auto">
                <a:xfrm>
                  <a:off x="4706938" y="3475038"/>
                  <a:ext cx="476250" cy="481013"/>
                </a:xfrm>
                <a:custGeom>
                  <a:avLst/>
                  <a:gdLst>
                    <a:gd name="T0" fmla="*/ 49 w 730"/>
                    <a:gd name="T1" fmla="*/ 394 h 731"/>
                    <a:gd name="T2" fmla="*/ 56 w 730"/>
                    <a:gd name="T3" fmla="*/ 369 h 731"/>
                    <a:gd name="T4" fmla="*/ 26 w 730"/>
                    <a:gd name="T5" fmla="*/ 454 h 731"/>
                    <a:gd name="T6" fmla="*/ 19 w 730"/>
                    <a:gd name="T7" fmla="*/ 399 h 731"/>
                    <a:gd name="T8" fmla="*/ 67 w 730"/>
                    <a:gd name="T9" fmla="*/ 234 h 731"/>
                    <a:gd name="T10" fmla="*/ 60 w 730"/>
                    <a:gd name="T11" fmla="*/ 187 h 731"/>
                    <a:gd name="T12" fmla="*/ 95 w 730"/>
                    <a:gd name="T13" fmla="*/ 384 h 731"/>
                    <a:gd name="T14" fmla="*/ 92 w 730"/>
                    <a:gd name="T15" fmla="*/ 416 h 731"/>
                    <a:gd name="T16" fmla="*/ 91 w 730"/>
                    <a:gd name="T17" fmla="*/ 201 h 731"/>
                    <a:gd name="T18" fmla="*/ 106 w 730"/>
                    <a:gd name="T19" fmla="*/ 548 h 731"/>
                    <a:gd name="T20" fmla="*/ 107 w 730"/>
                    <a:gd name="T21" fmla="*/ 206 h 731"/>
                    <a:gd name="T22" fmla="*/ 131 w 730"/>
                    <a:gd name="T23" fmla="*/ 134 h 731"/>
                    <a:gd name="T24" fmla="*/ 128 w 730"/>
                    <a:gd name="T25" fmla="*/ 157 h 731"/>
                    <a:gd name="T26" fmla="*/ 141 w 730"/>
                    <a:gd name="T27" fmla="*/ 541 h 731"/>
                    <a:gd name="T28" fmla="*/ 137 w 730"/>
                    <a:gd name="T29" fmla="*/ 200 h 731"/>
                    <a:gd name="T30" fmla="*/ 166 w 730"/>
                    <a:gd name="T31" fmla="*/ 157 h 731"/>
                    <a:gd name="T32" fmla="*/ 181 w 730"/>
                    <a:gd name="T33" fmla="*/ 594 h 731"/>
                    <a:gd name="T34" fmla="*/ 169 w 730"/>
                    <a:gd name="T35" fmla="*/ 577 h 731"/>
                    <a:gd name="T36" fmla="*/ 199 w 730"/>
                    <a:gd name="T37" fmla="*/ 655 h 731"/>
                    <a:gd name="T38" fmla="*/ 170 w 730"/>
                    <a:gd name="T39" fmla="*/ 651 h 731"/>
                    <a:gd name="T40" fmla="*/ 225 w 730"/>
                    <a:gd name="T41" fmla="*/ 82 h 731"/>
                    <a:gd name="T42" fmla="*/ 188 w 730"/>
                    <a:gd name="T43" fmla="*/ 601 h 731"/>
                    <a:gd name="T44" fmla="*/ 205 w 730"/>
                    <a:gd name="T45" fmla="*/ 141 h 731"/>
                    <a:gd name="T46" fmla="*/ 258 w 730"/>
                    <a:gd name="T47" fmla="*/ 666 h 731"/>
                    <a:gd name="T48" fmla="*/ 277 w 730"/>
                    <a:gd name="T49" fmla="*/ 71 h 731"/>
                    <a:gd name="T50" fmla="*/ 287 w 730"/>
                    <a:gd name="T51" fmla="*/ 39 h 731"/>
                    <a:gd name="T52" fmla="*/ 291 w 730"/>
                    <a:gd name="T53" fmla="*/ 634 h 731"/>
                    <a:gd name="T54" fmla="*/ 337 w 730"/>
                    <a:gd name="T55" fmla="*/ 87 h 731"/>
                    <a:gd name="T56" fmla="*/ 350 w 730"/>
                    <a:gd name="T57" fmla="*/ 55 h 731"/>
                    <a:gd name="T58" fmla="*/ 352 w 730"/>
                    <a:gd name="T59" fmla="*/ 32 h 731"/>
                    <a:gd name="T60" fmla="*/ 365 w 730"/>
                    <a:gd name="T61" fmla="*/ 698 h 731"/>
                    <a:gd name="T62" fmla="*/ 386 w 730"/>
                    <a:gd name="T63" fmla="*/ 697 h 731"/>
                    <a:gd name="T64" fmla="*/ 390 w 730"/>
                    <a:gd name="T65" fmla="*/ 661 h 731"/>
                    <a:gd name="T66" fmla="*/ 443 w 730"/>
                    <a:gd name="T67" fmla="*/ 657 h 731"/>
                    <a:gd name="T68" fmla="*/ 419 w 730"/>
                    <a:gd name="T69" fmla="*/ 658 h 731"/>
                    <a:gd name="T70" fmla="*/ 430 w 730"/>
                    <a:gd name="T71" fmla="*/ 104 h 731"/>
                    <a:gd name="T72" fmla="*/ 310 w 730"/>
                    <a:gd name="T73" fmla="*/ 28 h 731"/>
                    <a:gd name="T74" fmla="*/ 465 w 730"/>
                    <a:gd name="T75" fmla="*/ 697 h 731"/>
                    <a:gd name="T76" fmla="*/ 504 w 730"/>
                    <a:gd name="T77" fmla="*/ 79 h 731"/>
                    <a:gd name="T78" fmla="*/ 519 w 730"/>
                    <a:gd name="T79" fmla="*/ 92 h 731"/>
                    <a:gd name="T80" fmla="*/ 456 w 730"/>
                    <a:gd name="T81" fmla="*/ 650 h 731"/>
                    <a:gd name="T82" fmla="*/ 539 w 730"/>
                    <a:gd name="T83" fmla="*/ 96 h 731"/>
                    <a:gd name="T84" fmla="*/ 513 w 730"/>
                    <a:gd name="T85" fmla="*/ 134 h 731"/>
                    <a:gd name="T86" fmla="*/ 566 w 730"/>
                    <a:gd name="T87" fmla="*/ 568 h 731"/>
                    <a:gd name="T88" fmla="*/ 544 w 730"/>
                    <a:gd name="T89" fmla="*/ 160 h 731"/>
                    <a:gd name="T90" fmla="*/ 579 w 730"/>
                    <a:gd name="T91" fmla="*/ 577 h 731"/>
                    <a:gd name="T92" fmla="*/ 581 w 730"/>
                    <a:gd name="T93" fmla="*/ 176 h 731"/>
                    <a:gd name="T94" fmla="*/ 597 w 730"/>
                    <a:gd name="T95" fmla="*/ 152 h 731"/>
                    <a:gd name="T96" fmla="*/ 607 w 730"/>
                    <a:gd name="T97" fmla="*/ 510 h 731"/>
                    <a:gd name="T98" fmla="*/ 615 w 730"/>
                    <a:gd name="T99" fmla="*/ 230 h 731"/>
                    <a:gd name="T100" fmla="*/ 637 w 730"/>
                    <a:gd name="T101" fmla="*/ 173 h 731"/>
                    <a:gd name="T102" fmla="*/ 655 w 730"/>
                    <a:gd name="T103" fmla="*/ 532 h 731"/>
                    <a:gd name="T104" fmla="*/ 638 w 730"/>
                    <a:gd name="T105" fmla="*/ 444 h 731"/>
                    <a:gd name="T106" fmla="*/ 653 w 730"/>
                    <a:gd name="T107" fmla="*/ 503 h 731"/>
                    <a:gd name="T108" fmla="*/ 643 w 730"/>
                    <a:gd name="T109" fmla="*/ 356 h 731"/>
                    <a:gd name="T110" fmla="*/ 670 w 730"/>
                    <a:gd name="T111" fmla="*/ 528 h 731"/>
                    <a:gd name="T112" fmla="*/ 646 w 730"/>
                    <a:gd name="T113" fmla="*/ 526 h 731"/>
                    <a:gd name="T114" fmla="*/ 643 w 730"/>
                    <a:gd name="T115" fmla="*/ 268 h 731"/>
                    <a:gd name="T116" fmla="*/ 627 w 730"/>
                    <a:gd name="T117" fmla="*/ 510 h 731"/>
                    <a:gd name="T118" fmla="*/ 693 w 730"/>
                    <a:gd name="T119" fmla="*/ 310 h 731"/>
                    <a:gd name="T120" fmla="*/ 691 w 730"/>
                    <a:gd name="T121" fmla="*/ 259 h 731"/>
                    <a:gd name="T122" fmla="*/ 706 w 730"/>
                    <a:gd name="T123" fmla="*/ 275 h 731"/>
                    <a:gd name="T124" fmla="*/ 712 w 730"/>
                    <a:gd name="T125" fmla="*/ 345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0" h="731">
                      <a:moveTo>
                        <a:pt x="39" y="409"/>
                      </a:moveTo>
                      <a:cubicBezTo>
                        <a:pt x="42" y="404"/>
                        <a:pt x="36" y="404"/>
                        <a:pt x="36" y="401"/>
                      </a:cubicBezTo>
                      <a:cubicBezTo>
                        <a:pt x="34" y="397"/>
                        <a:pt x="40" y="396"/>
                        <a:pt x="38" y="391"/>
                      </a:cubicBezTo>
                      <a:cubicBezTo>
                        <a:pt x="31" y="392"/>
                        <a:pt x="27" y="396"/>
                        <a:pt x="29" y="406"/>
                      </a:cubicBezTo>
                      <a:cubicBezTo>
                        <a:pt x="30" y="410"/>
                        <a:pt x="35" y="412"/>
                        <a:pt x="39" y="409"/>
                      </a:cubicBezTo>
                      <a:close/>
                      <a:moveTo>
                        <a:pt x="40" y="329"/>
                      </a:moveTo>
                      <a:cubicBezTo>
                        <a:pt x="40" y="323"/>
                        <a:pt x="34" y="321"/>
                        <a:pt x="35" y="316"/>
                      </a:cubicBezTo>
                      <a:cubicBezTo>
                        <a:pt x="36" y="313"/>
                        <a:pt x="40" y="313"/>
                        <a:pt x="42" y="310"/>
                      </a:cubicBezTo>
                      <a:cubicBezTo>
                        <a:pt x="39" y="304"/>
                        <a:pt x="31" y="308"/>
                        <a:pt x="30" y="312"/>
                      </a:cubicBezTo>
                      <a:cubicBezTo>
                        <a:pt x="27" y="319"/>
                        <a:pt x="32" y="330"/>
                        <a:pt x="40" y="329"/>
                      </a:cubicBezTo>
                      <a:close/>
                      <a:moveTo>
                        <a:pt x="41" y="500"/>
                      </a:moveTo>
                      <a:cubicBezTo>
                        <a:pt x="47" y="495"/>
                        <a:pt x="40" y="485"/>
                        <a:pt x="34" y="484"/>
                      </a:cubicBezTo>
                      <a:cubicBezTo>
                        <a:pt x="32" y="486"/>
                        <a:pt x="35" y="488"/>
                        <a:pt x="36" y="491"/>
                      </a:cubicBezTo>
                      <a:cubicBezTo>
                        <a:pt x="37" y="495"/>
                        <a:pt x="39" y="500"/>
                        <a:pt x="41" y="500"/>
                      </a:cubicBezTo>
                      <a:close/>
                      <a:moveTo>
                        <a:pt x="44" y="229"/>
                      </a:moveTo>
                      <a:cubicBezTo>
                        <a:pt x="45" y="226"/>
                        <a:pt x="46" y="224"/>
                        <a:pt x="48" y="221"/>
                      </a:cubicBezTo>
                      <a:cubicBezTo>
                        <a:pt x="45" y="211"/>
                        <a:pt x="35" y="224"/>
                        <a:pt x="39" y="230"/>
                      </a:cubicBezTo>
                      <a:cubicBezTo>
                        <a:pt x="41" y="230"/>
                        <a:pt x="43" y="229"/>
                        <a:pt x="44" y="229"/>
                      </a:cubicBezTo>
                      <a:close/>
                      <a:moveTo>
                        <a:pt x="47" y="331"/>
                      </a:moveTo>
                      <a:cubicBezTo>
                        <a:pt x="48" y="330"/>
                        <a:pt x="48" y="327"/>
                        <a:pt x="49" y="324"/>
                      </a:cubicBezTo>
                      <a:cubicBezTo>
                        <a:pt x="44" y="315"/>
                        <a:pt x="37" y="331"/>
                        <a:pt x="47" y="331"/>
                      </a:cubicBezTo>
                      <a:close/>
                      <a:moveTo>
                        <a:pt x="50" y="489"/>
                      </a:moveTo>
                      <a:cubicBezTo>
                        <a:pt x="48" y="488"/>
                        <a:pt x="46" y="488"/>
                        <a:pt x="44" y="489"/>
                      </a:cubicBezTo>
                      <a:cubicBezTo>
                        <a:pt x="43" y="490"/>
                        <a:pt x="45" y="492"/>
                        <a:pt x="46" y="493"/>
                      </a:cubicBezTo>
                      <a:cubicBezTo>
                        <a:pt x="48" y="492"/>
                        <a:pt x="50" y="491"/>
                        <a:pt x="50" y="489"/>
                      </a:cubicBezTo>
                      <a:close/>
                      <a:moveTo>
                        <a:pt x="36" y="460"/>
                      </a:moveTo>
                      <a:cubicBezTo>
                        <a:pt x="32" y="468"/>
                        <a:pt x="46" y="482"/>
                        <a:pt x="52" y="473"/>
                      </a:cubicBezTo>
                      <a:cubicBezTo>
                        <a:pt x="45" y="473"/>
                        <a:pt x="38" y="470"/>
                        <a:pt x="39" y="462"/>
                      </a:cubicBezTo>
                      <a:cubicBezTo>
                        <a:pt x="38" y="461"/>
                        <a:pt x="38" y="460"/>
                        <a:pt x="36" y="460"/>
                      </a:cubicBezTo>
                      <a:close/>
                      <a:moveTo>
                        <a:pt x="49" y="394"/>
                      </a:moveTo>
                      <a:cubicBezTo>
                        <a:pt x="49" y="392"/>
                        <a:pt x="49" y="388"/>
                        <a:pt x="48" y="386"/>
                      </a:cubicBezTo>
                      <a:cubicBezTo>
                        <a:pt x="45" y="387"/>
                        <a:pt x="43" y="389"/>
                        <a:pt x="41" y="390"/>
                      </a:cubicBezTo>
                      <a:cubicBezTo>
                        <a:pt x="42" y="393"/>
                        <a:pt x="41" y="397"/>
                        <a:pt x="42" y="399"/>
                      </a:cubicBezTo>
                      <a:cubicBezTo>
                        <a:pt x="45" y="398"/>
                        <a:pt x="47" y="396"/>
                        <a:pt x="49" y="394"/>
                      </a:cubicBezTo>
                      <a:close/>
                      <a:moveTo>
                        <a:pt x="52" y="241"/>
                      </a:moveTo>
                      <a:cubicBezTo>
                        <a:pt x="45" y="240"/>
                        <a:pt x="37" y="248"/>
                        <a:pt x="41" y="254"/>
                      </a:cubicBezTo>
                      <a:cubicBezTo>
                        <a:pt x="43" y="252"/>
                        <a:pt x="44" y="248"/>
                        <a:pt x="46" y="246"/>
                      </a:cubicBezTo>
                      <a:cubicBezTo>
                        <a:pt x="48" y="244"/>
                        <a:pt x="52" y="244"/>
                        <a:pt x="52" y="241"/>
                      </a:cubicBezTo>
                      <a:close/>
                      <a:moveTo>
                        <a:pt x="52" y="227"/>
                      </a:moveTo>
                      <a:cubicBezTo>
                        <a:pt x="52" y="224"/>
                        <a:pt x="47" y="223"/>
                        <a:pt x="48" y="227"/>
                      </a:cubicBezTo>
                      <a:cubicBezTo>
                        <a:pt x="48" y="228"/>
                        <a:pt x="51" y="228"/>
                        <a:pt x="52" y="227"/>
                      </a:cubicBezTo>
                      <a:close/>
                      <a:moveTo>
                        <a:pt x="54" y="353"/>
                      </a:moveTo>
                      <a:cubicBezTo>
                        <a:pt x="55" y="349"/>
                        <a:pt x="52" y="349"/>
                        <a:pt x="50" y="347"/>
                      </a:cubicBezTo>
                      <a:cubicBezTo>
                        <a:pt x="40" y="344"/>
                        <a:pt x="37" y="353"/>
                        <a:pt x="31" y="357"/>
                      </a:cubicBezTo>
                      <a:cubicBezTo>
                        <a:pt x="35" y="360"/>
                        <a:pt x="40" y="368"/>
                        <a:pt x="47" y="367"/>
                      </a:cubicBezTo>
                      <a:cubicBezTo>
                        <a:pt x="53" y="367"/>
                        <a:pt x="56" y="357"/>
                        <a:pt x="49" y="355"/>
                      </a:cubicBezTo>
                      <a:cubicBezTo>
                        <a:pt x="46" y="355"/>
                        <a:pt x="47" y="360"/>
                        <a:pt x="45" y="359"/>
                      </a:cubicBezTo>
                      <a:cubicBezTo>
                        <a:pt x="44" y="353"/>
                        <a:pt x="49" y="352"/>
                        <a:pt x="54" y="353"/>
                      </a:cubicBezTo>
                      <a:close/>
                      <a:moveTo>
                        <a:pt x="48" y="344"/>
                      </a:moveTo>
                      <a:cubicBezTo>
                        <a:pt x="51" y="344"/>
                        <a:pt x="53" y="348"/>
                        <a:pt x="56" y="347"/>
                      </a:cubicBezTo>
                      <a:cubicBezTo>
                        <a:pt x="55" y="339"/>
                        <a:pt x="52" y="335"/>
                        <a:pt x="46" y="333"/>
                      </a:cubicBezTo>
                      <a:cubicBezTo>
                        <a:pt x="40" y="331"/>
                        <a:pt x="33" y="332"/>
                        <a:pt x="31" y="327"/>
                      </a:cubicBezTo>
                      <a:lnTo>
                        <a:pt x="30" y="327"/>
                      </a:lnTo>
                      <a:cubicBezTo>
                        <a:pt x="26" y="331"/>
                        <a:pt x="29" y="338"/>
                        <a:pt x="32" y="341"/>
                      </a:cubicBezTo>
                      <a:cubicBezTo>
                        <a:pt x="30" y="353"/>
                        <a:pt x="42" y="347"/>
                        <a:pt x="44" y="342"/>
                      </a:cubicBezTo>
                      <a:cubicBezTo>
                        <a:pt x="44" y="340"/>
                        <a:pt x="40" y="341"/>
                        <a:pt x="39" y="339"/>
                      </a:cubicBezTo>
                      <a:cubicBezTo>
                        <a:pt x="42" y="336"/>
                        <a:pt x="46" y="341"/>
                        <a:pt x="48" y="344"/>
                      </a:cubicBezTo>
                      <a:close/>
                      <a:moveTo>
                        <a:pt x="56" y="369"/>
                      </a:moveTo>
                      <a:cubicBezTo>
                        <a:pt x="56" y="367"/>
                        <a:pt x="56" y="367"/>
                        <a:pt x="54" y="366"/>
                      </a:cubicBezTo>
                      <a:cubicBezTo>
                        <a:pt x="51" y="369"/>
                        <a:pt x="45" y="369"/>
                        <a:pt x="47" y="375"/>
                      </a:cubicBezTo>
                      <a:cubicBezTo>
                        <a:pt x="46" y="380"/>
                        <a:pt x="36" y="381"/>
                        <a:pt x="37" y="374"/>
                      </a:cubicBezTo>
                      <a:cubicBezTo>
                        <a:pt x="39" y="375"/>
                        <a:pt x="39" y="378"/>
                        <a:pt x="41" y="378"/>
                      </a:cubicBezTo>
                      <a:cubicBezTo>
                        <a:pt x="49" y="375"/>
                        <a:pt x="42" y="368"/>
                        <a:pt x="38" y="367"/>
                      </a:cubicBezTo>
                      <a:cubicBezTo>
                        <a:pt x="36" y="367"/>
                        <a:pt x="32" y="370"/>
                        <a:pt x="31" y="372"/>
                      </a:cubicBezTo>
                      <a:cubicBezTo>
                        <a:pt x="30" y="374"/>
                        <a:pt x="31" y="377"/>
                        <a:pt x="30" y="379"/>
                      </a:cubicBezTo>
                      <a:cubicBezTo>
                        <a:pt x="30" y="381"/>
                        <a:pt x="28" y="383"/>
                        <a:pt x="28" y="384"/>
                      </a:cubicBezTo>
                      <a:cubicBezTo>
                        <a:pt x="28" y="387"/>
                        <a:pt x="29" y="391"/>
                        <a:pt x="31" y="391"/>
                      </a:cubicBezTo>
                      <a:cubicBezTo>
                        <a:pt x="41" y="386"/>
                        <a:pt x="55" y="382"/>
                        <a:pt x="56" y="369"/>
                      </a:cubicBezTo>
                      <a:close/>
                      <a:moveTo>
                        <a:pt x="47" y="268"/>
                      </a:moveTo>
                      <a:cubicBezTo>
                        <a:pt x="51" y="268"/>
                        <a:pt x="53" y="270"/>
                        <a:pt x="56" y="270"/>
                      </a:cubicBezTo>
                      <a:cubicBezTo>
                        <a:pt x="55" y="266"/>
                        <a:pt x="48" y="265"/>
                        <a:pt x="44" y="266"/>
                      </a:cubicBezTo>
                      <a:cubicBezTo>
                        <a:pt x="28" y="269"/>
                        <a:pt x="26" y="291"/>
                        <a:pt x="23" y="309"/>
                      </a:cubicBezTo>
                      <a:cubicBezTo>
                        <a:pt x="23" y="314"/>
                        <a:pt x="22" y="320"/>
                        <a:pt x="21" y="326"/>
                      </a:cubicBezTo>
                      <a:cubicBezTo>
                        <a:pt x="17" y="356"/>
                        <a:pt x="19" y="393"/>
                        <a:pt x="24" y="419"/>
                      </a:cubicBezTo>
                      <a:cubicBezTo>
                        <a:pt x="26" y="429"/>
                        <a:pt x="30" y="438"/>
                        <a:pt x="35" y="443"/>
                      </a:cubicBezTo>
                      <a:cubicBezTo>
                        <a:pt x="40" y="446"/>
                        <a:pt x="50" y="453"/>
                        <a:pt x="56" y="447"/>
                      </a:cubicBezTo>
                      <a:cubicBezTo>
                        <a:pt x="27" y="447"/>
                        <a:pt x="27" y="417"/>
                        <a:pt x="25" y="390"/>
                      </a:cubicBezTo>
                      <a:cubicBezTo>
                        <a:pt x="21" y="354"/>
                        <a:pt x="24" y="323"/>
                        <a:pt x="30" y="294"/>
                      </a:cubicBezTo>
                      <a:cubicBezTo>
                        <a:pt x="32" y="281"/>
                        <a:pt x="35" y="269"/>
                        <a:pt x="47" y="268"/>
                      </a:cubicBezTo>
                      <a:close/>
                      <a:moveTo>
                        <a:pt x="61" y="429"/>
                      </a:moveTo>
                      <a:cubicBezTo>
                        <a:pt x="62" y="425"/>
                        <a:pt x="59" y="420"/>
                        <a:pt x="54" y="420"/>
                      </a:cubicBezTo>
                      <a:cubicBezTo>
                        <a:pt x="53" y="423"/>
                        <a:pt x="58" y="423"/>
                        <a:pt x="58" y="426"/>
                      </a:cubicBezTo>
                      <a:cubicBezTo>
                        <a:pt x="59" y="427"/>
                        <a:pt x="59" y="429"/>
                        <a:pt x="61" y="429"/>
                      </a:cubicBezTo>
                      <a:close/>
                      <a:moveTo>
                        <a:pt x="63" y="287"/>
                      </a:moveTo>
                      <a:cubicBezTo>
                        <a:pt x="62" y="286"/>
                        <a:pt x="61" y="286"/>
                        <a:pt x="60" y="286"/>
                      </a:cubicBezTo>
                      <a:cubicBezTo>
                        <a:pt x="59" y="290"/>
                        <a:pt x="53" y="291"/>
                        <a:pt x="54" y="295"/>
                      </a:cubicBezTo>
                      <a:cubicBezTo>
                        <a:pt x="57" y="295"/>
                        <a:pt x="62" y="291"/>
                        <a:pt x="63" y="287"/>
                      </a:cubicBezTo>
                      <a:close/>
                      <a:moveTo>
                        <a:pt x="59" y="503"/>
                      </a:moveTo>
                      <a:cubicBezTo>
                        <a:pt x="60" y="502"/>
                        <a:pt x="62" y="502"/>
                        <a:pt x="62" y="500"/>
                      </a:cubicBezTo>
                      <a:cubicBezTo>
                        <a:pt x="53" y="496"/>
                        <a:pt x="52" y="516"/>
                        <a:pt x="60" y="517"/>
                      </a:cubicBezTo>
                      <a:cubicBezTo>
                        <a:pt x="61" y="513"/>
                        <a:pt x="56" y="509"/>
                        <a:pt x="59" y="503"/>
                      </a:cubicBezTo>
                      <a:close/>
                      <a:moveTo>
                        <a:pt x="61" y="205"/>
                      </a:moveTo>
                      <a:cubicBezTo>
                        <a:pt x="61" y="203"/>
                        <a:pt x="64" y="201"/>
                        <a:pt x="64" y="198"/>
                      </a:cubicBezTo>
                      <a:cubicBezTo>
                        <a:pt x="55" y="197"/>
                        <a:pt x="55" y="219"/>
                        <a:pt x="64" y="218"/>
                      </a:cubicBezTo>
                      <a:cubicBezTo>
                        <a:pt x="63" y="214"/>
                        <a:pt x="60" y="211"/>
                        <a:pt x="61" y="205"/>
                      </a:cubicBezTo>
                      <a:close/>
                      <a:moveTo>
                        <a:pt x="44" y="486"/>
                      </a:moveTo>
                      <a:cubicBezTo>
                        <a:pt x="54" y="488"/>
                        <a:pt x="64" y="481"/>
                        <a:pt x="64" y="470"/>
                      </a:cubicBezTo>
                      <a:cubicBezTo>
                        <a:pt x="64" y="467"/>
                        <a:pt x="63" y="463"/>
                        <a:pt x="60" y="462"/>
                      </a:cubicBezTo>
                      <a:cubicBezTo>
                        <a:pt x="56" y="459"/>
                        <a:pt x="48" y="463"/>
                        <a:pt x="49" y="468"/>
                      </a:cubicBezTo>
                      <a:cubicBezTo>
                        <a:pt x="50" y="470"/>
                        <a:pt x="53" y="469"/>
                        <a:pt x="55" y="473"/>
                      </a:cubicBezTo>
                      <a:cubicBezTo>
                        <a:pt x="47" y="486"/>
                        <a:pt x="31" y="471"/>
                        <a:pt x="33" y="459"/>
                      </a:cubicBezTo>
                      <a:cubicBezTo>
                        <a:pt x="31" y="457"/>
                        <a:pt x="30" y="454"/>
                        <a:pt x="26" y="454"/>
                      </a:cubicBezTo>
                      <a:cubicBezTo>
                        <a:pt x="25" y="456"/>
                        <a:pt x="24" y="462"/>
                        <a:pt x="25" y="465"/>
                      </a:cubicBezTo>
                      <a:cubicBezTo>
                        <a:pt x="26" y="475"/>
                        <a:pt x="36" y="485"/>
                        <a:pt x="44" y="486"/>
                      </a:cubicBezTo>
                      <a:close/>
                      <a:moveTo>
                        <a:pt x="71" y="333"/>
                      </a:moveTo>
                      <a:cubicBezTo>
                        <a:pt x="71" y="324"/>
                        <a:pt x="63" y="321"/>
                        <a:pt x="64" y="311"/>
                      </a:cubicBezTo>
                      <a:cubicBezTo>
                        <a:pt x="59" y="310"/>
                        <a:pt x="57" y="314"/>
                        <a:pt x="54" y="316"/>
                      </a:cubicBezTo>
                      <a:cubicBezTo>
                        <a:pt x="56" y="323"/>
                        <a:pt x="49" y="324"/>
                        <a:pt x="50" y="330"/>
                      </a:cubicBezTo>
                      <a:cubicBezTo>
                        <a:pt x="51" y="335"/>
                        <a:pt x="59" y="338"/>
                        <a:pt x="60" y="333"/>
                      </a:cubicBezTo>
                      <a:cubicBezTo>
                        <a:pt x="62" y="330"/>
                        <a:pt x="59" y="328"/>
                        <a:pt x="60" y="326"/>
                      </a:cubicBezTo>
                      <a:cubicBezTo>
                        <a:pt x="66" y="328"/>
                        <a:pt x="61" y="338"/>
                        <a:pt x="56" y="339"/>
                      </a:cubicBezTo>
                      <a:cubicBezTo>
                        <a:pt x="57" y="341"/>
                        <a:pt x="57" y="342"/>
                        <a:pt x="59" y="343"/>
                      </a:cubicBezTo>
                      <a:cubicBezTo>
                        <a:pt x="62" y="339"/>
                        <a:pt x="66" y="335"/>
                        <a:pt x="71" y="333"/>
                      </a:cubicBezTo>
                      <a:close/>
                      <a:moveTo>
                        <a:pt x="59" y="252"/>
                      </a:moveTo>
                      <a:cubicBezTo>
                        <a:pt x="67" y="253"/>
                        <a:pt x="70" y="241"/>
                        <a:pt x="66" y="236"/>
                      </a:cubicBezTo>
                      <a:cubicBezTo>
                        <a:pt x="58" y="224"/>
                        <a:pt x="34" y="232"/>
                        <a:pt x="31" y="242"/>
                      </a:cubicBezTo>
                      <a:cubicBezTo>
                        <a:pt x="30" y="247"/>
                        <a:pt x="25" y="254"/>
                        <a:pt x="28" y="260"/>
                      </a:cubicBezTo>
                      <a:cubicBezTo>
                        <a:pt x="30" y="260"/>
                        <a:pt x="33" y="257"/>
                        <a:pt x="36" y="256"/>
                      </a:cubicBezTo>
                      <a:cubicBezTo>
                        <a:pt x="37" y="246"/>
                        <a:pt x="46" y="234"/>
                        <a:pt x="57" y="240"/>
                      </a:cubicBezTo>
                      <a:cubicBezTo>
                        <a:pt x="53" y="243"/>
                        <a:pt x="52" y="252"/>
                        <a:pt x="59" y="252"/>
                      </a:cubicBezTo>
                      <a:close/>
                      <a:moveTo>
                        <a:pt x="67" y="485"/>
                      </a:moveTo>
                      <a:cubicBezTo>
                        <a:pt x="68" y="483"/>
                        <a:pt x="67" y="478"/>
                        <a:pt x="65" y="478"/>
                      </a:cubicBezTo>
                      <a:cubicBezTo>
                        <a:pt x="63" y="479"/>
                        <a:pt x="61" y="482"/>
                        <a:pt x="61" y="484"/>
                      </a:cubicBezTo>
                      <a:cubicBezTo>
                        <a:pt x="62" y="485"/>
                        <a:pt x="65" y="485"/>
                        <a:pt x="67" y="485"/>
                      </a:cubicBezTo>
                      <a:close/>
                      <a:moveTo>
                        <a:pt x="63" y="269"/>
                      </a:moveTo>
                      <a:cubicBezTo>
                        <a:pt x="65" y="269"/>
                        <a:pt x="67" y="266"/>
                        <a:pt x="69" y="264"/>
                      </a:cubicBezTo>
                      <a:cubicBezTo>
                        <a:pt x="64" y="258"/>
                        <a:pt x="56" y="254"/>
                        <a:pt x="45" y="255"/>
                      </a:cubicBezTo>
                      <a:cubicBezTo>
                        <a:pt x="39" y="256"/>
                        <a:pt x="30" y="261"/>
                        <a:pt x="26" y="266"/>
                      </a:cubicBezTo>
                      <a:cubicBezTo>
                        <a:pt x="20" y="272"/>
                        <a:pt x="17" y="285"/>
                        <a:pt x="15" y="295"/>
                      </a:cubicBezTo>
                      <a:cubicBezTo>
                        <a:pt x="9" y="326"/>
                        <a:pt x="7" y="367"/>
                        <a:pt x="11" y="400"/>
                      </a:cubicBezTo>
                      <a:cubicBezTo>
                        <a:pt x="12" y="418"/>
                        <a:pt x="16" y="437"/>
                        <a:pt x="23" y="447"/>
                      </a:cubicBezTo>
                      <a:cubicBezTo>
                        <a:pt x="30" y="458"/>
                        <a:pt x="57" y="468"/>
                        <a:pt x="65" y="451"/>
                      </a:cubicBezTo>
                      <a:cubicBezTo>
                        <a:pt x="61" y="443"/>
                        <a:pt x="56" y="451"/>
                        <a:pt x="51" y="452"/>
                      </a:cubicBezTo>
                      <a:cubicBezTo>
                        <a:pt x="45" y="452"/>
                        <a:pt x="42" y="449"/>
                        <a:pt x="37" y="447"/>
                      </a:cubicBezTo>
                      <a:cubicBezTo>
                        <a:pt x="27" y="440"/>
                        <a:pt x="24" y="427"/>
                        <a:pt x="22" y="412"/>
                      </a:cubicBezTo>
                      <a:cubicBezTo>
                        <a:pt x="21" y="408"/>
                        <a:pt x="19" y="403"/>
                        <a:pt x="19" y="399"/>
                      </a:cubicBezTo>
                      <a:cubicBezTo>
                        <a:pt x="18" y="390"/>
                        <a:pt x="18" y="380"/>
                        <a:pt x="18" y="371"/>
                      </a:cubicBezTo>
                      <a:cubicBezTo>
                        <a:pt x="18" y="353"/>
                        <a:pt x="18" y="336"/>
                        <a:pt x="20" y="321"/>
                      </a:cubicBezTo>
                      <a:cubicBezTo>
                        <a:pt x="22" y="311"/>
                        <a:pt x="23" y="303"/>
                        <a:pt x="24" y="295"/>
                      </a:cubicBezTo>
                      <a:cubicBezTo>
                        <a:pt x="27" y="278"/>
                        <a:pt x="32" y="261"/>
                        <a:pt x="52" y="264"/>
                      </a:cubicBezTo>
                      <a:cubicBezTo>
                        <a:pt x="56" y="265"/>
                        <a:pt x="59" y="269"/>
                        <a:pt x="63" y="269"/>
                      </a:cubicBezTo>
                      <a:close/>
                      <a:moveTo>
                        <a:pt x="64" y="405"/>
                      </a:moveTo>
                      <a:cubicBezTo>
                        <a:pt x="64" y="397"/>
                        <a:pt x="71" y="393"/>
                        <a:pt x="71" y="384"/>
                      </a:cubicBezTo>
                      <a:cubicBezTo>
                        <a:pt x="66" y="381"/>
                        <a:pt x="61" y="377"/>
                        <a:pt x="57" y="373"/>
                      </a:cubicBezTo>
                      <a:cubicBezTo>
                        <a:pt x="56" y="374"/>
                        <a:pt x="55" y="375"/>
                        <a:pt x="56" y="378"/>
                      </a:cubicBezTo>
                      <a:cubicBezTo>
                        <a:pt x="59" y="379"/>
                        <a:pt x="65" y="387"/>
                        <a:pt x="59" y="390"/>
                      </a:cubicBezTo>
                      <a:cubicBezTo>
                        <a:pt x="62" y="381"/>
                        <a:pt x="52" y="380"/>
                        <a:pt x="50" y="385"/>
                      </a:cubicBezTo>
                      <a:cubicBezTo>
                        <a:pt x="48" y="389"/>
                        <a:pt x="52" y="392"/>
                        <a:pt x="54" y="396"/>
                      </a:cubicBezTo>
                      <a:cubicBezTo>
                        <a:pt x="56" y="401"/>
                        <a:pt x="57" y="406"/>
                        <a:pt x="64" y="405"/>
                      </a:cubicBezTo>
                      <a:close/>
                      <a:moveTo>
                        <a:pt x="64" y="353"/>
                      </a:moveTo>
                      <a:cubicBezTo>
                        <a:pt x="67" y="354"/>
                        <a:pt x="68" y="357"/>
                        <a:pt x="68" y="359"/>
                      </a:cubicBezTo>
                      <a:cubicBezTo>
                        <a:pt x="67" y="364"/>
                        <a:pt x="60" y="363"/>
                        <a:pt x="58" y="363"/>
                      </a:cubicBezTo>
                      <a:cubicBezTo>
                        <a:pt x="61" y="373"/>
                        <a:pt x="76" y="365"/>
                        <a:pt x="78" y="358"/>
                      </a:cubicBezTo>
                      <a:cubicBezTo>
                        <a:pt x="75" y="353"/>
                        <a:pt x="67" y="345"/>
                        <a:pt x="60" y="350"/>
                      </a:cubicBezTo>
                      <a:cubicBezTo>
                        <a:pt x="53" y="355"/>
                        <a:pt x="60" y="366"/>
                        <a:pt x="65" y="358"/>
                      </a:cubicBezTo>
                      <a:cubicBezTo>
                        <a:pt x="66" y="356"/>
                        <a:pt x="63" y="355"/>
                        <a:pt x="64" y="353"/>
                      </a:cubicBezTo>
                      <a:close/>
                      <a:moveTo>
                        <a:pt x="70" y="488"/>
                      </a:moveTo>
                      <a:cubicBezTo>
                        <a:pt x="73" y="484"/>
                        <a:pt x="71" y="474"/>
                        <a:pt x="66" y="474"/>
                      </a:cubicBezTo>
                      <a:cubicBezTo>
                        <a:pt x="65" y="476"/>
                        <a:pt x="68" y="477"/>
                        <a:pt x="68" y="479"/>
                      </a:cubicBezTo>
                      <a:cubicBezTo>
                        <a:pt x="69" y="481"/>
                        <a:pt x="69" y="485"/>
                        <a:pt x="70" y="488"/>
                      </a:cubicBezTo>
                      <a:close/>
                      <a:moveTo>
                        <a:pt x="72" y="432"/>
                      </a:moveTo>
                      <a:cubicBezTo>
                        <a:pt x="74" y="420"/>
                        <a:pt x="66" y="410"/>
                        <a:pt x="56" y="409"/>
                      </a:cubicBezTo>
                      <a:cubicBezTo>
                        <a:pt x="49" y="408"/>
                        <a:pt x="43" y="410"/>
                        <a:pt x="41" y="414"/>
                      </a:cubicBezTo>
                      <a:cubicBezTo>
                        <a:pt x="38" y="418"/>
                        <a:pt x="40" y="426"/>
                        <a:pt x="45" y="426"/>
                      </a:cubicBezTo>
                      <a:cubicBezTo>
                        <a:pt x="50" y="427"/>
                        <a:pt x="50" y="422"/>
                        <a:pt x="52" y="418"/>
                      </a:cubicBezTo>
                      <a:cubicBezTo>
                        <a:pt x="60" y="419"/>
                        <a:pt x="64" y="423"/>
                        <a:pt x="65" y="430"/>
                      </a:cubicBezTo>
                      <a:cubicBezTo>
                        <a:pt x="67" y="431"/>
                        <a:pt x="69" y="432"/>
                        <a:pt x="72" y="432"/>
                      </a:cubicBezTo>
                      <a:close/>
                      <a:moveTo>
                        <a:pt x="70" y="239"/>
                      </a:moveTo>
                      <a:cubicBezTo>
                        <a:pt x="74" y="239"/>
                        <a:pt x="76" y="234"/>
                        <a:pt x="73" y="232"/>
                      </a:cubicBezTo>
                      <a:cubicBezTo>
                        <a:pt x="71" y="232"/>
                        <a:pt x="68" y="232"/>
                        <a:pt x="67" y="234"/>
                      </a:cubicBezTo>
                      <a:cubicBezTo>
                        <a:pt x="67" y="235"/>
                        <a:pt x="69" y="238"/>
                        <a:pt x="70" y="239"/>
                      </a:cubicBezTo>
                      <a:close/>
                      <a:moveTo>
                        <a:pt x="72" y="292"/>
                      </a:moveTo>
                      <a:cubicBezTo>
                        <a:pt x="74" y="289"/>
                        <a:pt x="76" y="284"/>
                        <a:pt x="73" y="281"/>
                      </a:cubicBezTo>
                      <a:cubicBezTo>
                        <a:pt x="62" y="283"/>
                        <a:pt x="65" y="300"/>
                        <a:pt x="51" y="297"/>
                      </a:cubicBezTo>
                      <a:cubicBezTo>
                        <a:pt x="51" y="295"/>
                        <a:pt x="52" y="294"/>
                        <a:pt x="51" y="292"/>
                      </a:cubicBezTo>
                      <a:cubicBezTo>
                        <a:pt x="47" y="287"/>
                        <a:pt x="38" y="290"/>
                        <a:pt x="40" y="298"/>
                      </a:cubicBezTo>
                      <a:cubicBezTo>
                        <a:pt x="41" y="302"/>
                        <a:pt x="48" y="308"/>
                        <a:pt x="55" y="306"/>
                      </a:cubicBezTo>
                      <a:cubicBezTo>
                        <a:pt x="61" y="306"/>
                        <a:pt x="69" y="298"/>
                        <a:pt x="72" y="292"/>
                      </a:cubicBezTo>
                      <a:close/>
                      <a:moveTo>
                        <a:pt x="75" y="500"/>
                      </a:moveTo>
                      <a:cubicBezTo>
                        <a:pt x="75" y="495"/>
                        <a:pt x="71" y="489"/>
                        <a:pt x="68" y="488"/>
                      </a:cubicBezTo>
                      <a:cubicBezTo>
                        <a:pt x="55" y="482"/>
                        <a:pt x="45" y="496"/>
                        <a:pt x="43" y="506"/>
                      </a:cubicBezTo>
                      <a:cubicBezTo>
                        <a:pt x="46" y="510"/>
                        <a:pt x="48" y="516"/>
                        <a:pt x="50" y="521"/>
                      </a:cubicBezTo>
                      <a:cubicBezTo>
                        <a:pt x="51" y="524"/>
                        <a:pt x="52" y="528"/>
                        <a:pt x="55" y="529"/>
                      </a:cubicBezTo>
                      <a:cubicBezTo>
                        <a:pt x="56" y="527"/>
                        <a:pt x="58" y="524"/>
                        <a:pt x="58" y="521"/>
                      </a:cubicBezTo>
                      <a:cubicBezTo>
                        <a:pt x="58" y="518"/>
                        <a:pt x="55" y="516"/>
                        <a:pt x="54" y="514"/>
                      </a:cubicBezTo>
                      <a:cubicBezTo>
                        <a:pt x="50" y="505"/>
                        <a:pt x="54" y="496"/>
                        <a:pt x="64" y="496"/>
                      </a:cubicBezTo>
                      <a:cubicBezTo>
                        <a:pt x="64" y="501"/>
                        <a:pt x="63" y="506"/>
                        <a:pt x="68" y="507"/>
                      </a:cubicBezTo>
                      <a:cubicBezTo>
                        <a:pt x="71" y="507"/>
                        <a:pt x="74" y="503"/>
                        <a:pt x="75" y="500"/>
                      </a:cubicBezTo>
                      <a:close/>
                      <a:moveTo>
                        <a:pt x="71" y="244"/>
                      </a:moveTo>
                      <a:cubicBezTo>
                        <a:pt x="77" y="244"/>
                        <a:pt x="82" y="234"/>
                        <a:pt x="76" y="230"/>
                      </a:cubicBezTo>
                      <a:cubicBezTo>
                        <a:pt x="76" y="231"/>
                        <a:pt x="77" y="235"/>
                        <a:pt x="76" y="237"/>
                      </a:cubicBezTo>
                      <a:cubicBezTo>
                        <a:pt x="75" y="240"/>
                        <a:pt x="71" y="240"/>
                        <a:pt x="71" y="244"/>
                      </a:cubicBezTo>
                      <a:close/>
                      <a:moveTo>
                        <a:pt x="77" y="495"/>
                      </a:moveTo>
                      <a:cubicBezTo>
                        <a:pt x="87" y="485"/>
                        <a:pt x="77" y="463"/>
                        <a:pt x="65" y="465"/>
                      </a:cubicBezTo>
                      <a:cubicBezTo>
                        <a:pt x="66" y="474"/>
                        <a:pt x="74" y="475"/>
                        <a:pt x="74" y="484"/>
                      </a:cubicBezTo>
                      <a:cubicBezTo>
                        <a:pt x="74" y="486"/>
                        <a:pt x="73" y="487"/>
                        <a:pt x="73" y="490"/>
                      </a:cubicBezTo>
                      <a:cubicBezTo>
                        <a:pt x="75" y="492"/>
                        <a:pt x="75" y="494"/>
                        <a:pt x="77" y="495"/>
                      </a:cubicBezTo>
                      <a:close/>
                      <a:moveTo>
                        <a:pt x="78" y="223"/>
                      </a:moveTo>
                      <a:cubicBezTo>
                        <a:pt x="79" y="218"/>
                        <a:pt x="76" y="214"/>
                        <a:pt x="74" y="214"/>
                      </a:cubicBezTo>
                      <a:cubicBezTo>
                        <a:pt x="68" y="213"/>
                        <a:pt x="66" y="218"/>
                        <a:pt x="64" y="222"/>
                      </a:cubicBezTo>
                      <a:cubicBezTo>
                        <a:pt x="55" y="219"/>
                        <a:pt x="53" y="207"/>
                        <a:pt x="57" y="199"/>
                      </a:cubicBezTo>
                      <a:cubicBezTo>
                        <a:pt x="60" y="196"/>
                        <a:pt x="64" y="193"/>
                        <a:pt x="61" y="187"/>
                      </a:cubicBezTo>
                      <a:lnTo>
                        <a:pt x="60" y="187"/>
                      </a:lnTo>
                      <a:cubicBezTo>
                        <a:pt x="60" y="187"/>
                        <a:pt x="60" y="187"/>
                        <a:pt x="60" y="187"/>
                      </a:cubicBezTo>
                      <a:cubicBezTo>
                        <a:pt x="55" y="191"/>
                        <a:pt x="49" y="196"/>
                        <a:pt x="48" y="203"/>
                      </a:cubicBezTo>
                      <a:cubicBezTo>
                        <a:pt x="44" y="216"/>
                        <a:pt x="53" y="230"/>
                        <a:pt x="65" y="230"/>
                      </a:cubicBezTo>
                      <a:cubicBezTo>
                        <a:pt x="70" y="231"/>
                        <a:pt x="77" y="227"/>
                        <a:pt x="78" y="223"/>
                      </a:cubicBezTo>
                      <a:close/>
                      <a:moveTo>
                        <a:pt x="78" y="394"/>
                      </a:moveTo>
                      <a:cubicBezTo>
                        <a:pt x="79" y="391"/>
                        <a:pt x="80" y="388"/>
                        <a:pt x="79" y="384"/>
                      </a:cubicBezTo>
                      <a:cubicBezTo>
                        <a:pt x="75" y="382"/>
                        <a:pt x="71" y="385"/>
                        <a:pt x="72" y="390"/>
                      </a:cubicBezTo>
                      <a:cubicBezTo>
                        <a:pt x="74" y="392"/>
                        <a:pt x="75" y="394"/>
                        <a:pt x="78" y="394"/>
                      </a:cubicBezTo>
                      <a:close/>
                      <a:moveTo>
                        <a:pt x="80" y="332"/>
                      </a:moveTo>
                      <a:cubicBezTo>
                        <a:pt x="82" y="328"/>
                        <a:pt x="80" y="322"/>
                        <a:pt x="77" y="322"/>
                      </a:cubicBezTo>
                      <a:cubicBezTo>
                        <a:pt x="73" y="322"/>
                        <a:pt x="72" y="328"/>
                        <a:pt x="74" y="333"/>
                      </a:cubicBezTo>
                      <a:cubicBezTo>
                        <a:pt x="76" y="332"/>
                        <a:pt x="79" y="333"/>
                        <a:pt x="80" y="332"/>
                      </a:cubicBezTo>
                      <a:close/>
                      <a:moveTo>
                        <a:pt x="81" y="233"/>
                      </a:moveTo>
                      <a:cubicBezTo>
                        <a:pt x="83" y="245"/>
                        <a:pt x="73" y="243"/>
                        <a:pt x="68" y="249"/>
                      </a:cubicBezTo>
                      <a:cubicBezTo>
                        <a:pt x="87" y="255"/>
                        <a:pt x="92" y="230"/>
                        <a:pt x="80" y="223"/>
                      </a:cubicBezTo>
                      <a:cubicBezTo>
                        <a:pt x="76" y="226"/>
                        <a:pt x="80" y="230"/>
                        <a:pt x="81" y="233"/>
                      </a:cubicBezTo>
                      <a:close/>
                      <a:moveTo>
                        <a:pt x="89" y="203"/>
                      </a:moveTo>
                      <a:cubicBezTo>
                        <a:pt x="88" y="200"/>
                        <a:pt x="86" y="199"/>
                        <a:pt x="83" y="199"/>
                      </a:cubicBezTo>
                      <a:cubicBezTo>
                        <a:pt x="77" y="195"/>
                        <a:pt x="78" y="186"/>
                        <a:pt x="77" y="180"/>
                      </a:cubicBezTo>
                      <a:lnTo>
                        <a:pt x="76" y="180"/>
                      </a:lnTo>
                      <a:cubicBezTo>
                        <a:pt x="73" y="191"/>
                        <a:pt x="78" y="205"/>
                        <a:pt x="89" y="203"/>
                      </a:cubicBezTo>
                      <a:close/>
                      <a:moveTo>
                        <a:pt x="94" y="366"/>
                      </a:moveTo>
                      <a:cubicBezTo>
                        <a:pt x="96" y="363"/>
                        <a:pt x="98" y="361"/>
                        <a:pt x="99" y="357"/>
                      </a:cubicBezTo>
                      <a:cubicBezTo>
                        <a:pt x="97" y="355"/>
                        <a:pt x="95" y="350"/>
                        <a:pt x="92" y="350"/>
                      </a:cubicBezTo>
                      <a:cubicBezTo>
                        <a:pt x="89" y="350"/>
                        <a:pt x="85" y="358"/>
                        <a:pt x="85" y="359"/>
                      </a:cubicBezTo>
                      <a:cubicBezTo>
                        <a:pt x="89" y="360"/>
                        <a:pt x="90" y="364"/>
                        <a:pt x="94" y="366"/>
                      </a:cubicBezTo>
                      <a:close/>
                      <a:moveTo>
                        <a:pt x="89" y="348"/>
                      </a:moveTo>
                      <a:cubicBezTo>
                        <a:pt x="93" y="347"/>
                        <a:pt x="97" y="341"/>
                        <a:pt x="95" y="336"/>
                      </a:cubicBezTo>
                      <a:cubicBezTo>
                        <a:pt x="87" y="339"/>
                        <a:pt x="75" y="333"/>
                        <a:pt x="68" y="337"/>
                      </a:cubicBezTo>
                      <a:cubicBezTo>
                        <a:pt x="65" y="339"/>
                        <a:pt x="62" y="342"/>
                        <a:pt x="61" y="346"/>
                      </a:cubicBezTo>
                      <a:cubicBezTo>
                        <a:pt x="66" y="345"/>
                        <a:pt x="69" y="347"/>
                        <a:pt x="72" y="348"/>
                      </a:cubicBezTo>
                      <a:cubicBezTo>
                        <a:pt x="74" y="346"/>
                        <a:pt x="80" y="341"/>
                        <a:pt x="82" y="346"/>
                      </a:cubicBezTo>
                      <a:cubicBezTo>
                        <a:pt x="80" y="346"/>
                        <a:pt x="78" y="346"/>
                        <a:pt x="77" y="347"/>
                      </a:cubicBezTo>
                      <a:cubicBezTo>
                        <a:pt x="71" y="355"/>
                        <a:pt x="89" y="360"/>
                        <a:pt x="89" y="348"/>
                      </a:cubicBezTo>
                      <a:close/>
                      <a:moveTo>
                        <a:pt x="95" y="384"/>
                      </a:moveTo>
                      <a:cubicBezTo>
                        <a:pt x="101" y="377"/>
                        <a:pt x="92" y="373"/>
                        <a:pt x="91" y="366"/>
                      </a:cubicBezTo>
                      <a:cubicBezTo>
                        <a:pt x="89" y="361"/>
                        <a:pt x="75" y="360"/>
                        <a:pt x="76" y="369"/>
                      </a:cubicBezTo>
                      <a:cubicBezTo>
                        <a:pt x="77" y="369"/>
                        <a:pt x="77" y="370"/>
                        <a:pt x="78" y="371"/>
                      </a:cubicBezTo>
                      <a:cubicBezTo>
                        <a:pt x="81" y="371"/>
                        <a:pt x="82" y="369"/>
                        <a:pt x="84" y="369"/>
                      </a:cubicBezTo>
                      <a:cubicBezTo>
                        <a:pt x="84" y="376"/>
                        <a:pt x="73" y="373"/>
                        <a:pt x="73" y="367"/>
                      </a:cubicBezTo>
                      <a:cubicBezTo>
                        <a:pt x="70" y="369"/>
                        <a:pt x="65" y="370"/>
                        <a:pt x="59" y="369"/>
                      </a:cubicBezTo>
                      <a:cubicBezTo>
                        <a:pt x="61" y="376"/>
                        <a:pt x="66" y="380"/>
                        <a:pt x="73" y="382"/>
                      </a:cubicBezTo>
                      <a:cubicBezTo>
                        <a:pt x="80" y="383"/>
                        <a:pt x="85" y="381"/>
                        <a:pt x="90" y="382"/>
                      </a:cubicBezTo>
                      <a:cubicBezTo>
                        <a:pt x="92" y="382"/>
                        <a:pt x="93" y="384"/>
                        <a:pt x="95" y="384"/>
                      </a:cubicBezTo>
                      <a:close/>
                      <a:moveTo>
                        <a:pt x="95" y="405"/>
                      </a:moveTo>
                      <a:cubicBezTo>
                        <a:pt x="100" y="406"/>
                        <a:pt x="103" y="402"/>
                        <a:pt x="103" y="398"/>
                      </a:cubicBezTo>
                      <a:cubicBezTo>
                        <a:pt x="119" y="528"/>
                        <a:pt x="230" y="629"/>
                        <a:pt x="365" y="629"/>
                      </a:cubicBezTo>
                      <a:cubicBezTo>
                        <a:pt x="511" y="629"/>
                        <a:pt x="629" y="510"/>
                        <a:pt x="629" y="365"/>
                      </a:cubicBezTo>
                      <a:cubicBezTo>
                        <a:pt x="629" y="219"/>
                        <a:pt x="511" y="100"/>
                        <a:pt x="365" y="100"/>
                      </a:cubicBezTo>
                      <a:cubicBezTo>
                        <a:pt x="332" y="100"/>
                        <a:pt x="301" y="106"/>
                        <a:pt x="272" y="117"/>
                      </a:cubicBezTo>
                      <a:lnTo>
                        <a:pt x="271" y="117"/>
                      </a:lnTo>
                      <a:cubicBezTo>
                        <a:pt x="271" y="118"/>
                        <a:pt x="271" y="118"/>
                        <a:pt x="271" y="118"/>
                      </a:cubicBezTo>
                      <a:cubicBezTo>
                        <a:pt x="171" y="156"/>
                        <a:pt x="101" y="252"/>
                        <a:pt x="101" y="365"/>
                      </a:cubicBezTo>
                      <a:cubicBezTo>
                        <a:pt x="101" y="375"/>
                        <a:pt x="101" y="385"/>
                        <a:pt x="102" y="395"/>
                      </a:cubicBezTo>
                      <a:cubicBezTo>
                        <a:pt x="102" y="393"/>
                        <a:pt x="100" y="391"/>
                        <a:pt x="97" y="391"/>
                      </a:cubicBezTo>
                      <a:cubicBezTo>
                        <a:pt x="96" y="392"/>
                        <a:pt x="96" y="393"/>
                        <a:pt x="95" y="394"/>
                      </a:cubicBezTo>
                      <a:cubicBezTo>
                        <a:pt x="94" y="397"/>
                        <a:pt x="97" y="396"/>
                        <a:pt x="97" y="399"/>
                      </a:cubicBezTo>
                      <a:cubicBezTo>
                        <a:pt x="90" y="401"/>
                        <a:pt x="90" y="389"/>
                        <a:pt x="83" y="390"/>
                      </a:cubicBezTo>
                      <a:cubicBezTo>
                        <a:pt x="83" y="389"/>
                        <a:pt x="82" y="389"/>
                        <a:pt x="82" y="389"/>
                      </a:cubicBezTo>
                      <a:cubicBezTo>
                        <a:pt x="81" y="390"/>
                        <a:pt x="80" y="393"/>
                        <a:pt x="81" y="394"/>
                      </a:cubicBezTo>
                      <a:cubicBezTo>
                        <a:pt x="83" y="396"/>
                        <a:pt x="87" y="398"/>
                        <a:pt x="88" y="402"/>
                      </a:cubicBezTo>
                      <a:cubicBezTo>
                        <a:pt x="90" y="410"/>
                        <a:pt x="84" y="417"/>
                        <a:pt x="79" y="412"/>
                      </a:cubicBezTo>
                      <a:cubicBezTo>
                        <a:pt x="79" y="411"/>
                        <a:pt x="79" y="410"/>
                        <a:pt x="79" y="409"/>
                      </a:cubicBezTo>
                      <a:cubicBezTo>
                        <a:pt x="78" y="408"/>
                        <a:pt x="77" y="406"/>
                        <a:pt x="74" y="407"/>
                      </a:cubicBezTo>
                      <a:cubicBezTo>
                        <a:pt x="69" y="412"/>
                        <a:pt x="75" y="419"/>
                        <a:pt x="81" y="420"/>
                      </a:cubicBezTo>
                      <a:cubicBezTo>
                        <a:pt x="81" y="426"/>
                        <a:pt x="83" y="433"/>
                        <a:pt x="90" y="433"/>
                      </a:cubicBezTo>
                      <a:cubicBezTo>
                        <a:pt x="90" y="432"/>
                        <a:pt x="91" y="432"/>
                        <a:pt x="91" y="430"/>
                      </a:cubicBezTo>
                      <a:cubicBezTo>
                        <a:pt x="89" y="428"/>
                        <a:pt x="86" y="425"/>
                        <a:pt x="87" y="422"/>
                      </a:cubicBezTo>
                      <a:cubicBezTo>
                        <a:pt x="87" y="419"/>
                        <a:pt x="90" y="419"/>
                        <a:pt x="92" y="416"/>
                      </a:cubicBezTo>
                      <a:cubicBezTo>
                        <a:pt x="95" y="412"/>
                        <a:pt x="94" y="409"/>
                        <a:pt x="95" y="405"/>
                      </a:cubicBezTo>
                      <a:close/>
                      <a:moveTo>
                        <a:pt x="71" y="456"/>
                      </a:moveTo>
                      <a:cubicBezTo>
                        <a:pt x="89" y="453"/>
                        <a:pt x="99" y="463"/>
                        <a:pt x="98" y="477"/>
                      </a:cubicBezTo>
                      <a:cubicBezTo>
                        <a:pt x="98" y="484"/>
                        <a:pt x="95" y="488"/>
                        <a:pt x="92" y="492"/>
                      </a:cubicBezTo>
                      <a:cubicBezTo>
                        <a:pt x="90" y="494"/>
                        <a:pt x="87" y="496"/>
                        <a:pt x="87" y="498"/>
                      </a:cubicBezTo>
                      <a:cubicBezTo>
                        <a:pt x="87" y="499"/>
                        <a:pt x="88" y="501"/>
                        <a:pt x="88" y="503"/>
                      </a:cubicBezTo>
                      <a:cubicBezTo>
                        <a:pt x="88" y="507"/>
                        <a:pt x="88" y="513"/>
                        <a:pt x="87" y="515"/>
                      </a:cubicBezTo>
                      <a:cubicBezTo>
                        <a:pt x="84" y="520"/>
                        <a:pt x="78" y="519"/>
                        <a:pt x="76" y="524"/>
                      </a:cubicBezTo>
                      <a:cubicBezTo>
                        <a:pt x="87" y="524"/>
                        <a:pt x="92" y="514"/>
                        <a:pt x="90" y="500"/>
                      </a:cubicBezTo>
                      <a:cubicBezTo>
                        <a:pt x="110" y="485"/>
                        <a:pt x="100" y="447"/>
                        <a:pt x="72" y="452"/>
                      </a:cubicBezTo>
                      <a:cubicBezTo>
                        <a:pt x="68" y="446"/>
                        <a:pt x="61" y="439"/>
                        <a:pt x="50" y="443"/>
                      </a:cubicBezTo>
                      <a:cubicBezTo>
                        <a:pt x="49" y="442"/>
                        <a:pt x="49" y="443"/>
                        <a:pt x="49" y="444"/>
                      </a:cubicBezTo>
                      <a:cubicBezTo>
                        <a:pt x="59" y="444"/>
                        <a:pt x="68" y="447"/>
                        <a:pt x="71" y="456"/>
                      </a:cubicBezTo>
                      <a:close/>
                      <a:moveTo>
                        <a:pt x="101" y="537"/>
                      </a:moveTo>
                      <a:cubicBezTo>
                        <a:pt x="105" y="537"/>
                        <a:pt x="105" y="523"/>
                        <a:pt x="99" y="522"/>
                      </a:cubicBezTo>
                      <a:cubicBezTo>
                        <a:pt x="99" y="523"/>
                        <a:pt x="99" y="523"/>
                        <a:pt x="98" y="524"/>
                      </a:cubicBezTo>
                      <a:cubicBezTo>
                        <a:pt x="99" y="526"/>
                        <a:pt x="100" y="527"/>
                        <a:pt x="101" y="530"/>
                      </a:cubicBezTo>
                      <a:cubicBezTo>
                        <a:pt x="101" y="532"/>
                        <a:pt x="98" y="536"/>
                        <a:pt x="101" y="537"/>
                      </a:cubicBezTo>
                      <a:close/>
                      <a:moveTo>
                        <a:pt x="92" y="219"/>
                      </a:moveTo>
                      <a:cubicBezTo>
                        <a:pt x="98" y="226"/>
                        <a:pt x="104" y="234"/>
                        <a:pt x="103" y="244"/>
                      </a:cubicBezTo>
                      <a:cubicBezTo>
                        <a:pt x="102" y="252"/>
                        <a:pt x="95" y="259"/>
                        <a:pt x="88" y="261"/>
                      </a:cubicBezTo>
                      <a:cubicBezTo>
                        <a:pt x="84" y="262"/>
                        <a:pt x="78" y="260"/>
                        <a:pt x="73" y="263"/>
                      </a:cubicBezTo>
                      <a:cubicBezTo>
                        <a:pt x="70" y="264"/>
                        <a:pt x="69" y="268"/>
                        <a:pt x="65" y="270"/>
                      </a:cubicBezTo>
                      <a:cubicBezTo>
                        <a:pt x="63" y="272"/>
                        <a:pt x="59" y="273"/>
                        <a:pt x="56" y="273"/>
                      </a:cubicBezTo>
                      <a:cubicBezTo>
                        <a:pt x="52" y="273"/>
                        <a:pt x="50" y="270"/>
                        <a:pt x="47" y="272"/>
                      </a:cubicBezTo>
                      <a:cubicBezTo>
                        <a:pt x="53" y="278"/>
                        <a:pt x="62" y="275"/>
                        <a:pt x="68" y="272"/>
                      </a:cubicBezTo>
                      <a:cubicBezTo>
                        <a:pt x="71" y="270"/>
                        <a:pt x="73" y="266"/>
                        <a:pt x="75" y="266"/>
                      </a:cubicBezTo>
                      <a:cubicBezTo>
                        <a:pt x="79" y="265"/>
                        <a:pt x="83" y="266"/>
                        <a:pt x="86" y="266"/>
                      </a:cubicBezTo>
                      <a:cubicBezTo>
                        <a:pt x="92" y="265"/>
                        <a:pt x="98" y="261"/>
                        <a:pt x="102" y="257"/>
                      </a:cubicBezTo>
                      <a:cubicBezTo>
                        <a:pt x="108" y="249"/>
                        <a:pt x="107" y="235"/>
                        <a:pt x="102" y="227"/>
                      </a:cubicBezTo>
                      <a:cubicBezTo>
                        <a:pt x="101" y="224"/>
                        <a:pt x="96" y="223"/>
                        <a:pt x="96" y="218"/>
                      </a:cubicBezTo>
                      <a:cubicBezTo>
                        <a:pt x="95" y="215"/>
                        <a:pt x="97" y="212"/>
                        <a:pt x="97" y="209"/>
                      </a:cubicBezTo>
                      <a:cubicBezTo>
                        <a:pt x="96" y="202"/>
                        <a:pt x="90" y="194"/>
                        <a:pt x="82" y="193"/>
                      </a:cubicBezTo>
                      <a:cubicBezTo>
                        <a:pt x="84" y="197"/>
                        <a:pt x="88" y="198"/>
                        <a:pt x="91" y="201"/>
                      </a:cubicBezTo>
                      <a:cubicBezTo>
                        <a:pt x="94" y="206"/>
                        <a:pt x="95" y="214"/>
                        <a:pt x="92" y="219"/>
                      </a:cubicBezTo>
                      <a:close/>
                      <a:moveTo>
                        <a:pt x="103" y="181"/>
                      </a:moveTo>
                      <a:cubicBezTo>
                        <a:pt x="103" y="185"/>
                        <a:pt x="106" y="187"/>
                        <a:pt x="105" y="192"/>
                      </a:cubicBezTo>
                      <a:cubicBezTo>
                        <a:pt x="104" y="193"/>
                        <a:pt x="102" y="195"/>
                        <a:pt x="105" y="196"/>
                      </a:cubicBezTo>
                      <a:cubicBezTo>
                        <a:pt x="109" y="194"/>
                        <a:pt x="108" y="182"/>
                        <a:pt x="103" y="181"/>
                      </a:cubicBezTo>
                      <a:close/>
                      <a:moveTo>
                        <a:pt x="110" y="274"/>
                      </a:moveTo>
                      <a:cubicBezTo>
                        <a:pt x="107" y="275"/>
                        <a:pt x="104" y="274"/>
                        <a:pt x="102" y="276"/>
                      </a:cubicBezTo>
                      <a:cubicBezTo>
                        <a:pt x="99" y="278"/>
                        <a:pt x="99" y="281"/>
                        <a:pt x="96" y="283"/>
                      </a:cubicBezTo>
                      <a:cubicBezTo>
                        <a:pt x="94" y="283"/>
                        <a:pt x="93" y="282"/>
                        <a:pt x="91" y="283"/>
                      </a:cubicBezTo>
                      <a:cubicBezTo>
                        <a:pt x="84" y="284"/>
                        <a:pt x="81" y="290"/>
                        <a:pt x="81" y="299"/>
                      </a:cubicBezTo>
                      <a:cubicBezTo>
                        <a:pt x="76" y="301"/>
                        <a:pt x="74" y="301"/>
                        <a:pt x="72" y="303"/>
                      </a:cubicBezTo>
                      <a:cubicBezTo>
                        <a:pt x="71" y="306"/>
                        <a:pt x="71" y="313"/>
                        <a:pt x="73" y="314"/>
                      </a:cubicBezTo>
                      <a:cubicBezTo>
                        <a:pt x="75" y="316"/>
                        <a:pt x="80" y="315"/>
                        <a:pt x="80" y="313"/>
                      </a:cubicBezTo>
                      <a:cubicBezTo>
                        <a:pt x="81" y="309"/>
                        <a:pt x="79" y="310"/>
                        <a:pt x="78" y="307"/>
                      </a:cubicBezTo>
                      <a:cubicBezTo>
                        <a:pt x="84" y="301"/>
                        <a:pt x="91" y="311"/>
                        <a:pt x="87" y="319"/>
                      </a:cubicBezTo>
                      <a:cubicBezTo>
                        <a:pt x="86" y="322"/>
                        <a:pt x="78" y="327"/>
                        <a:pt x="84" y="329"/>
                      </a:cubicBezTo>
                      <a:cubicBezTo>
                        <a:pt x="89" y="330"/>
                        <a:pt x="89" y="320"/>
                        <a:pt x="96" y="323"/>
                      </a:cubicBezTo>
                      <a:cubicBezTo>
                        <a:pt x="96" y="324"/>
                        <a:pt x="94" y="327"/>
                        <a:pt x="96" y="329"/>
                      </a:cubicBezTo>
                      <a:cubicBezTo>
                        <a:pt x="107" y="333"/>
                        <a:pt x="104" y="314"/>
                        <a:pt x="94" y="316"/>
                      </a:cubicBezTo>
                      <a:cubicBezTo>
                        <a:pt x="97" y="307"/>
                        <a:pt x="89" y="305"/>
                        <a:pt x="87" y="299"/>
                      </a:cubicBezTo>
                      <a:cubicBezTo>
                        <a:pt x="85" y="291"/>
                        <a:pt x="94" y="285"/>
                        <a:pt x="98" y="292"/>
                      </a:cubicBezTo>
                      <a:cubicBezTo>
                        <a:pt x="95" y="294"/>
                        <a:pt x="92" y="299"/>
                        <a:pt x="96" y="301"/>
                      </a:cubicBezTo>
                      <a:cubicBezTo>
                        <a:pt x="103" y="302"/>
                        <a:pt x="104" y="297"/>
                        <a:pt x="105" y="292"/>
                      </a:cubicBezTo>
                      <a:cubicBezTo>
                        <a:pt x="104" y="290"/>
                        <a:pt x="103" y="289"/>
                        <a:pt x="103" y="287"/>
                      </a:cubicBezTo>
                      <a:cubicBezTo>
                        <a:pt x="102" y="281"/>
                        <a:pt x="109" y="279"/>
                        <a:pt x="110" y="274"/>
                      </a:cubicBezTo>
                      <a:close/>
                      <a:moveTo>
                        <a:pt x="107" y="445"/>
                      </a:moveTo>
                      <a:cubicBezTo>
                        <a:pt x="110" y="440"/>
                        <a:pt x="102" y="437"/>
                        <a:pt x="102" y="432"/>
                      </a:cubicBezTo>
                      <a:cubicBezTo>
                        <a:pt x="102" y="431"/>
                        <a:pt x="103" y="429"/>
                        <a:pt x="103" y="428"/>
                      </a:cubicBezTo>
                      <a:cubicBezTo>
                        <a:pt x="104" y="420"/>
                        <a:pt x="97" y="413"/>
                        <a:pt x="94" y="422"/>
                      </a:cubicBezTo>
                      <a:cubicBezTo>
                        <a:pt x="94" y="424"/>
                        <a:pt x="97" y="424"/>
                        <a:pt x="97" y="426"/>
                      </a:cubicBezTo>
                      <a:cubicBezTo>
                        <a:pt x="96" y="429"/>
                        <a:pt x="93" y="430"/>
                        <a:pt x="93" y="434"/>
                      </a:cubicBezTo>
                      <a:cubicBezTo>
                        <a:pt x="94" y="434"/>
                        <a:pt x="95" y="435"/>
                        <a:pt x="96" y="435"/>
                      </a:cubicBezTo>
                      <a:cubicBezTo>
                        <a:pt x="97" y="441"/>
                        <a:pt x="103" y="442"/>
                        <a:pt x="107" y="445"/>
                      </a:cubicBezTo>
                      <a:close/>
                      <a:moveTo>
                        <a:pt x="106" y="548"/>
                      </a:moveTo>
                      <a:cubicBezTo>
                        <a:pt x="118" y="539"/>
                        <a:pt x="114" y="514"/>
                        <a:pt x="102" y="510"/>
                      </a:cubicBezTo>
                      <a:cubicBezTo>
                        <a:pt x="100" y="512"/>
                        <a:pt x="100" y="515"/>
                        <a:pt x="100" y="518"/>
                      </a:cubicBezTo>
                      <a:cubicBezTo>
                        <a:pt x="107" y="521"/>
                        <a:pt x="108" y="539"/>
                        <a:pt x="100" y="541"/>
                      </a:cubicBezTo>
                      <a:cubicBezTo>
                        <a:pt x="98" y="538"/>
                        <a:pt x="97" y="535"/>
                        <a:pt x="93" y="534"/>
                      </a:cubicBezTo>
                      <a:cubicBezTo>
                        <a:pt x="78" y="541"/>
                        <a:pt x="96" y="557"/>
                        <a:pt x="106" y="548"/>
                      </a:cubicBezTo>
                      <a:close/>
                      <a:moveTo>
                        <a:pt x="102" y="574"/>
                      </a:moveTo>
                      <a:cubicBezTo>
                        <a:pt x="106" y="574"/>
                        <a:pt x="112" y="575"/>
                        <a:pt x="113" y="572"/>
                      </a:cubicBezTo>
                      <a:cubicBezTo>
                        <a:pt x="110" y="568"/>
                        <a:pt x="101" y="570"/>
                        <a:pt x="99" y="564"/>
                      </a:cubicBezTo>
                      <a:cubicBezTo>
                        <a:pt x="105" y="562"/>
                        <a:pt x="100" y="554"/>
                        <a:pt x="96" y="557"/>
                      </a:cubicBezTo>
                      <a:cubicBezTo>
                        <a:pt x="90" y="560"/>
                        <a:pt x="98" y="572"/>
                        <a:pt x="102" y="574"/>
                      </a:cubicBezTo>
                      <a:close/>
                      <a:moveTo>
                        <a:pt x="110" y="488"/>
                      </a:moveTo>
                      <a:cubicBezTo>
                        <a:pt x="116" y="464"/>
                        <a:pt x="102" y="441"/>
                        <a:pt x="77" y="441"/>
                      </a:cubicBezTo>
                      <a:cubicBezTo>
                        <a:pt x="73" y="435"/>
                        <a:pt x="66" y="430"/>
                        <a:pt x="56" y="430"/>
                      </a:cubicBezTo>
                      <a:cubicBezTo>
                        <a:pt x="50" y="430"/>
                        <a:pt x="37" y="433"/>
                        <a:pt x="37" y="436"/>
                      </a:cubicBezTo>
                      <a:cubicBezTo>
                        <a:pt x="37" y="439"/>
                        <a:pt x="42" y="442"/>
                        <a:pt x="44" y="443"/>
                      </a:cubicBezTo>
                      <a:cubicBezTo>
                        <a:pt x="47" y="443"/>
                        <a:pt x="49" y="440"/>
                        <a:pt x="52" y="439"/>
                      </a:cubicBezTo>
                      <a:cubicBezTo>
                        <a:pt x="58" y="438"/>
                        <a:pt x="64" y="440"/>
                        <a:pt x="68" y="443"/>
                      </a:cubicBezTo>
                      <a:cubicBezTo>
                        <a:pt x="70" y="445"/>
                        <a:pt x="70" y="448"/>
                        <a:pt x="74" y="449"/>
                      </a:cubicBezTo>
                      <a:cubicBezTo>
                        <a:pt x="77" y="450"/>
                        <a:pt x="79" y="450"/>
                        <a:pt x="82" y="450"/>
                      </a:cubicBezTo>
                      <a:cubicBezTo>
                        <a:pt x="94" y="452"/>
                        <a:pt x="102" y="462"/>
                        <a:pt x="103" y="473"/>
                      </a:cubicBezTo>
                      <a:cubicBezTo>
                        <a:pt x="105" y="484"/>
                        <a:pt x="101" y="493"/>
                        <a:pt x="92" y="501"/>
                      </a:cubicBezTo>
                      <a:cubicBezTo>
                        <a:pt x="95" y="518"/>
                        <a:pt x="84" y="524"/>
                        <a:pt x="74" y="529"/>
                      </a:cubicBezTo>
                      <a:cubicBezTo>
                        <a:pt x="73" y="531"/>
                        <a:pt x="73" y="534"/>
                        <a:pt x="74" y="536"/>
                      </a:cubicBezTo>
                      <a:cubicBezTo>
                        <a:pt x="87" y="536"/>
                        <a:pt x="98" y="526"/>
                        <a:pt x="99" y="514"/>
                      </a:cubicBezTo>
                      <a:cubicBezTo>
                        <a:pt x="100" y="512"/>
                        <a:pt x="99" y="509"/>
                        <a:pt x="99" y="507"/>
                      </a:cubicBezTo>
                      <a:cubicBezTo>
                        <a:pt x="100" y="505"/>
                        <a:pt x="102" y="504"/>
                        <a:pt x="103" y="503"/>
                      </a:cubicBezTo>
                      <a:cubicBezTo>
                        <a:pt x="105" y="500"/>
                        <a:pt x="110" y="491"/>
                        <a:pt x="110" y="488"/>
                      </a:cubicBezTo>
                      <a:close/>
                      <a:moveTo>
                        <a:pt x="107" y="206"/>
                      </a:moveTo>
                      <a:cubicBezTo>
                        <a:pt x="120" y="201"/>
                        <a:pt x="120" y="179"/>
                        <a:pt x="110" y="172"/>
                      </a:cubicBezTo>
                      <a:cubicBezTo>
                        <a:pt x="105" y="168"/>
                        <a:pt x="93" y="168"/>
                        <a:pt x="91" y="174"/>
                      </a:cubicBezTo>
                      <a:cubicBezTo>
                        <a:pt x="89" y="180"/>
                        <a:pt x="94" y="184"/>
                        <a:pt x="98" y="183"/>
                      </a:cubicBezTo>
                      <a:cubicBezTo>
                        <a:pt x="101" y="182"/>
                        <a:pt x="100" y="179"/>
                        <a:pt x="103" y="177"/>
                      </a:cubicBezTo>
                      <a:cubicBezTo>
                        <a:pt x="107" y="180"/>
                        <a:pt x="109" y="181"/>
                        <a:pt x="109" y="185"/>
                      </a:cubicBezTo>
                      <a:cubicBezTo>
                        <a:pt x="112" y="196"/>
                        <a:pt x="102" y="200"/>
                        <a:pt x="107" y="206"/>
                      </a:cubicBezTo>
                      <a:close/>
                      <a:moveTo>
                        <a:pt x="108" y="564"/>
                      </a:moveTo>
                      <a:cubicBezTo>
                        <a:pt x="110" y="568"/>
                        <a:pt x="115" y="572"/>
                        <a:pt x="119" y="568"/>
                      </a:cubicBezTo>
                      <a:cubicBezTo>
                        <a:pt x="119" y="562"/>
                        <a:pt x="112" y="561"/>
                        <a:pt x="108" y="564"/>
                      </a:cubicBezTo>
                      <a:close/>
                      <a:moveTo>
                        <a:pt x="116" y="246"/>
                      </a:moveTo>
                      <a:cubicBezTo>
                        <a:pt x="117" y="233"/>
                        <a:pt x="113" y="222"/>
                        <a:pt x="105" y="215"/>
                      </a:cubicBezTo>
                      <a:cubicBezTo>
                        <a:pt x="105" y="197"/>
                        <a:pt x="98" y="186"/>
                        <a:pt x="82" y="183"/>
                      </a:cubicBezTo>
                      <a:cubicBezTo>
                        <a:pt x="80" y="182"/>
                        <a:pt x="79" y="188"/>
                        <a:pt x="80" y="190"/>
                      </a:cubicBezTo>
                      <a:cubicBezTo>
                        <a:pt x="90" y="193"/>
                        <a:pt x="97" y="197"/>
                        <a:pt x="99" y="208"/>
                      </a:cubicBezTo>
                      <a:cubicBezTo>
                        <a:pt x="99" y="211"/>
                        <a:pt x="98" y="214"/>
                        <a:pt x="98" y="218"/>
                      </a:cubicBezTo>
                      <a:cubicBezTo>
                        <a:pt x="99" y="221"/>
                        <a:pt x="105" y="225"/>
                        <a:pt x="106" y="230"/>
                      </a:cubicBezTo>
                      <a:cubicBezTo>
                        <a:pt x="108" y="234"/>
                        <a:pt x="108" y="237"/>
                        <a:pt x="109" y="242"/>
                      </a:cubicBezTo>
                      <a:cubicBezTo>
                        <a:pt x="107" y="256"/>
                        <a:pt x="98" y="267"/>
                        <a:pt x="82" y="268"/>
                      </a:cubicBezTo>
                      <a:cubicBezTo>
                        <a:pt x="80" y="269"/>
                        <a:pt x="78" y="268"/>
                        <a:pt x="76" y="268"/>
                      </a:cubicBezTo>
                      <a:cubicBezTo>
                        <a:pt x="74" y="269"/>
                        <a:pt x="70" y="272"/>
                        <a:pt x="68" y="274"/>
                      </a:cubicBezTo>
                      <a:cubicBezTo>
                        <a:pt x="64" y="275"/>
                        <a:pt x="60" y="278"/>
                        <a:pt x="57" y="278"/>
                      </a:cubicBezTo>
                      <a:cubicBezTo>
                        <a:pt x="50" y="278"/>
                        <a:pt x="46" y="275"/>
                        <a:pt x="42" y="272"/>
                      </a:cubicBezTo>
                      <a:cubicBezTo>
                        <a:pt x="40" y="273"/>
                        <a:pt x="38" y="275"/>
                        <a:pt x="37" y="277"/>
                      </a:cubicBezTo>
                      <a:cubicBezTo>
                        <a:pt x="47" y="292"/>
                        <a:pt x="72" y="282"/>
                        <a:pt x="80" y="273"/>
                      </a:cubicBezTo>
                      <a:cubicBezTo>
                        <a:pt x="83" y="274"/>
                        <a:pt x="86" y="274"/>
                        <a:pt x="88" y="274"/>
                      </a:cubicBezTo>
                      <a:cubicBezTo>
                        <a:pt x="101" y="273"/>
                        <a:pt x="115" y="259"/>
                        <a:pt x="116" y="246"/>
                      </a:cubicBezTo>
                      <a:close/>
                      <a:moveTo>
                        <a:pt x="107" y="157"/>
                      </a:moveTo>
                      <a:cubicBezTo>
                        <a:pt x="108" y="153"/>
                        <a:pt x="118" y="155"/>
                        <a:pt x="117" y="151"/>
                      </a:cubicBezTo>
                      <a:cubicBezTo>
                        <a:pt x="117" y="144"/>
                        <a:pt x="103" y="152"/>
                        <a:pt x="102" y="154"/>
                      </a:cubicBezTo>
                      <a:cubicBezTo>
                        <a:pt x="97" y="161"/>
                        <a:pt x="104" y="170"/>
                        <a:pt x="109" y="162"/>
                      </a:cubicBezTo>
                      <a:cubicBezTo>
                        <a:pt x="109" y="159"/>
                        <a:pt x="107" y="159"/>
                        <a:pt x="107" y="157"/>
                      </a:cubicBezTo>
                      <a:close/>
                      <a:moveTo>
                        <a:pt x="122" y="162"/>
                      </a:moveTo>
                      <a:cubicBezTo>
                        <a:pt x="123" y="160"/>
                        <a:pt x="125" y="158"/>
                        <a:pt x="126" y="155"/>
                      </a:cubicBezTo>
                      <a:cubicBezTo>
                        <a:pt x="122" y="149"/>
                        <a:pt x="115" y="154"/>
                        <a:pt x="115" y="159"/>
                      </a:cubicBezTo>
                      <a:cubicBezTo>
                        <a:pt x="117" y="160"/>
                        <a:pt x="119" y="161"/>
                        <a:pt x="122" y="162"/>
                      </a:cubicBezTo>
                      <a:close/>
                      <a:moveTo>
                        <a:pt x="141" y="149"/>
                      </a:moveTo>
                      <a:cubicBezTo>
                        <a:pt x="138" y="147"/>
                        <a:pt x="135" y="145"/>
                        <a:pt x="131" y="147"/>
                      </a:cubicBezTo>
                      <a:cubicBezTo>
                        <a:pt x="129" y="146"/>
                        <a:pt x="126" y="146"/>
                        <a:pt x="126" y="142"/>
                      </a:cubicBezTo>
                      <a:cubicBezTo>
                        <a:pt x="128" y="143"/>
                        <a:pt x="128" y="146"/>
                        <a:pt x="132" y="145"/>
                      </a:cubicBezTo>
                      <a:cubicBezTo>
                        <a:pt x="133" y="142"/>
                        <a:pt x="130" y="139"/>
                        <a:pt x="131" y="134"/>
                      </a:cubicBezTo>
                      <a:cubicBezTo>
                        <a:pt x="127" y="131"/>
                        <a:pt x="124" y="136"/>
                        <a:pt x="121" y="138"/>
                      </a:cubicBezTo>
                      <a:cubicBezTo>
                        <a:pt x="116" y="138"/>
                        <a:pt x="112" y="142"/>
                        <a:pt x="112" y="146"/>
                      </a:cubicBezTo>
                      <a:cubicBezTo>
                        <a:pt x="119" y="147"/>
                        <a:pt x="134" y="162"/>
                        <a:pt x="141" y="149"/>
                      </a:cubicBezTo>
                      <a:close/>
                      <a:moveTo>
                        <a:pt x="132" y="579"/>
                      </a:moveTo>
                      <a:cubicBezTo>
                        <a:pt x="134" y="578"/>
                        <a:pt x="137" y="578"/>
                        <a:pt x="137" y="575"/>
                      </a:cubicBezTo>
                      <a:cubicBezTo>
                        <a:pt x="135" y="572"/>
                        <a:pt x="131" y="569"/>
                        <a:pt x="127" y="569"/>
                      </a:cubicBezTo>
                      <a:cubicBezTo>
                        <a:pt x="121" y="569"/>
                        <a:pt x="117" y="573"/>
                        <a:pt x="113" y="575"/>
                      </a:cubicBezTo>
                      <a:cubicBezTo>
                        <a:pt x="110" y="576"/>
                        <a:pt x="107" y="577"/>
                        <a:pt x="105" y="579"/>
                      </a:cubicBezTo>
                      <a:cubicBezTo>
                        <a:pt x="105" y="583"/>
                        <a:pt x="111" y="583"/>
                        <a:pt x="115" y="585"/>
                      </a:cubicBezTo>
                      <a:cubicBezTo>
                        <a:pt x="118" y="586"/>
                        <a:pt x="120" y="591"/>
                        <a:pt x="125" y="589"/>
                      </a:cubicBezTo>
                      <a:cubicBezTo>
                        <a:pt x="129" y="587"/>
                        <a:pt x="131" y="578"/>
                        <a:pt x="126" y="578"/>
                      </a:cubicBezTo>
                      <a:cubicBezTo>
                        <a:pt x="123" y="578"/>
                        <a:pt x="123" y="582"/>
                        <a:pt x="121" y="581"/>
                      </a:cubicBezTo>
                      <a:cubicBezTo>
                        <a:pt x="120" y="573"/>
                        <a:pt x="130" y="576"/>
                        <a:pt x="132" y="579"/>
                      </a:cubicBezTo>
                      <a:close/>
                      <a:moveTo>
                        <a:pt x="137" y="565"/>
                      </a:moveTo>
                      <a:cubicBezTo>
                        <a:pt x="137" y="561"/>
                        <a:pt x="139" y="557"/>
                        <a:pt x="139" y="554"/>
                      </a:cubicBezTo>
                      <a:cubicBezTo>
                        <a:pt x="138" y="547"/>
                        <a:pt x="128" y="548"/>
                        <a:pt x="123" y="544"/>
                      </a:cubicBezTo>
                      <a:cubicBezTo>
                        <a:pt x="121" y="543"/>
                        <a:pt x="121" y="541"/>
                        <a:pt x="119" y="541"/>
                      </a:cubicBezTo>
                      <a:cubicBezTo>
                        <a:pt x="114" y="544"/>
                        <a:pt x="113" y="553"/>
                        <a:pt x="118" y="557"/>
                      </a:cubicBezTo>
                      <a:cubicBezTo>
                        <a:pt x="117" y="562"/>
                        <a:pt x="121" y="569"/>
                        <a:pt x="127" y="566"/>
                      </a:cubicBezTo>
                      <a:cubicBezTo>
                        <a:pt x="128" y="565"/>
                        <a:pt x="128" y="563"/>
                        <a:pt x="128" y="561"/>
                      </a:cubicBezTo>
                      <a:cubicBezTo>
                        <a:pt x="127" y="559"/>
                        <a:pt x="125" y="560"/>
                        <a:pt x="124" y="558"/>
                      </a:cubicBezTo>
                      <a:cubicBezTo>
                        <a:pt x="126" y="557"/>
                        <a:pt x="126" y="558"/>
                        <a:pt x="128" y="558"/>
                      </a:cubicBezTo>
                      <a:cubicBezTo>
                        <a:pt x="131" y="560"/>
                        <a:pt x="131" y="563"/>
                        <a:pt x="130" y="567"/>
                      </a:cubicBezTo>
                      <a:cubicBezTo>
                        <a:pt x="133" y="568"/>
                        <a:pt x="134" y="570"/>
                        <a:pt x="137" y="570"/>
                      </a:cubicBezTo>
                      <a:cubicBezTo>
                        <a:pt x="138" y="568"/>
                        <a:pt x="137" y="567"/>
                        <a:pt x="137" y="565"/>
                      </a:cubicBezTo>
                      <a:close/>
                      <a:moveTo>
                        <a:pt x="141" y="159"/>
                      </a:moveTo>
                      <a:cubicBezTo>
                        <a:pt x="142" y="158"/>
                        <a:pt x="141" y="156"/>
                        <a:pt x="141" y="155"/>
                      </a:cubicBezTo>
                      <a:cubicBezTo>
                        <a:pt x="140" y="154"/>
                        <a:pt x="140" y="155"/>
                        <a:pt x="139" y="155"/>
                      </a:cubicBezTo>
                      <a:cubicBezTo>
                        <a:pt x="139" y="157"/>
                        <a:pt x="140" y="158"/>
                        <a:pt x="141" y="159"/>
                      </a:cubicBezTo>
                      <a:close/>
                      <a:moveTo>
                        <a:pt x="143" y="169"/>
                      </a:moveTo>
                      <a:cubicBezTo>
                        <a:pt x="144" y="166"/>
                        <a:pt x="141" y="164"/>
                        <a:pt x="141" y="161"/>
                      </a:cubicBezTo>
                      <a:cubicBezTo>
                        <a:pt x="140" y="164"/>
                        <a:pt x="133" y="172"/>
                        <a:pt x="131" y="164"/>
                      </a:cubicBezTo>
                      <a:cubicBezTo>
                        <a:pt x="133" y="164"/>
                        <a:pt x="133" y="166"/>
                        <a:pt x="135" y="165"/>
                      </a:cubicBezTo>
                      <a:cubicBezTo>
                        <a:pt x="142" y="162"/>
                        <a:pt x="136" y="154"/>
                        <a:pt x="128" y="157"/>
                      </a:cubicBezTo>
                      <a:cubicBezTo>
                        <a:pt x="126" y="159"/>
                        <a:pt x="124" y="161"/>
                        <a:pt x="124" y="166"/>
                      </a:cubicBezTo>
                      <a:cubicBezTo>
                        <a:pt x="120" y="168"/>
                        <a:pt x="118" y="178"/>
                        <a:pt x="124" y="180"/>
                      </a:cubicBezTo>
                      <a:cubicBezTo>
                        <a:pt x="127" y="175"/>
                        <a:pt x="142" y="174"/>
                        <a:pt x="143" y="169"/>
                      </a:cubicBezTo>
                      <a:close/>
                      <a:moveTo>
                        <a:pt x="143" y="547"/>
                      </a:moveTo>
                      <a:cubicBezTo>
                        <a:pt x="144" y="543"/>
                        <a:pt x="134" y="536"/>
                        <a:pt x="134" y="545"/>
                      </a:cubicBezTo>
                      <a:cubicBezTo>
                        <a:pt x="135" y="548"/>
                        <a:pt x="143" y="554"/>
                        <a:pt x="143" y="547"/>
                      </a:cubicBezTo>
                      <a:close/>
                      <a:moveTo>
                        <a:pt x="149" y="176"/>
                      </a:moveTo>
                      <a:cubicBezTo>
                        <a:pt x="149" y="169"/>
                        <a:pt x="136" y="173"/>
                        <a:pt x="139" y="181"/>
                      </a:cubicBezTo>
                      <a:cubicBezTo>
                        <a:pt x="143" y="181"/>
                        <a:pt x="149" y="179"/>
                        <a:pt x="149" y="176"/>
                      </a:cubicBezTo>
                      <a:close/>
                      <a:moveTo>
                        <a:pt x="150" y="592"/>
                      </a:moveTo>
                      <a:cubicBezTo>
                        <a:pt x="151" y="590"/>
                        <a:pt x="150" y="586"/>
                        <a:pt x="147" y="587"/>
                      </a:cubicBezTo>
                      <a:cubicBezTo>
                        <a:pt x="146" y="591"/>
                        <a:pt x="137" y="595"/>
                        <a:pt x="137" y="587"/>
                      </a:cubicBezTo>
                      <a:cubicBezTo>
                        <a:pt x="139" y="590"/>
                        <a:pt x="142" y="589"/>
                        <a:pt x="144" y="587"/>
                      </a:cubicBezTo>
                      <a:cubicBezTo>
                        <a:pt x="145" y="583"/>
                        <a:pt x="143" y="580"/>
                        <a:pt x="141" y="579"/>
                      </a:cubicBezTo>
                      <a:cubicBezTo>
                        <a:pt x="130" y="578"/>
                        <a:pt x="129" y="589"/>
                        <a:pt x="128" y="598"/>
                      </a:cubicBezTo>
                      <a:cubicBezTo>
                        <a:pt x="136" y="600"/>
                        <a:pt x="149" y="600"/>
                        <a:pt x="150" y="592"/>
                      </a:cubicBezTo>
                      <a:close/>
                      <a:moveTo>
                        <a:pt x="154" y="527"/>
                      </a:moveTo>
                      <a:cubicBezTo>
                        <a:pt x="155" y="521"/>
                        <a:pt x="146" y="518"/>
                        <a:pt x="141" y="520"/>
                      </a:cubicBezTo>
                      <a:cubicBezTo>
                        <a:pt x="139" y="520"/>
                        <a:pt x="138" y="517"/>
                        <a:pt x="136" y="516"/>
                      </a:cubicBezTo>
                      <a:cubicBezTo>
                        <a:pt x="133" y="516"/>
                        <a:pt x="130" y="517"/>
                        <a:pt x="127" y="516"/>
                      </a:cubicBezTo>
                      <a:cubicBezTo>
                        <a:pt x="120" y="514"/>
                        <a:pt x="119" y="504"/>
                        <a:pt x="128" y="503"/>
                      </a:cubicBezTo>
                      <a:cubicBezTo>
                        <a:pt x="126" y="509"/>
                        <a:pt x="134" y="513"/>
                        <a:pt x="136" y="508"/>
                      </a:cubicBezTo>
                      <a:cubicBezTo>
                        <a:pt x="139" y="501"/>
                        <a:pt x="131" y="496"/>
                        <a:pt x="124" y="496"/>
                      </a:cubicBezTo>
                      <a:cubicBezTo>
                        <a:pt x="125" y="489"/>
                        <a:pt x="126" y="483"/>
                        <a:pt x="121" y="479"/>
                      </a:cubicBezTo>
                      <a:cubicBezTo>
                        <a:pt x="120" y="482"/>
                        <a:pt x="119" y="483"/>
                        <a:pt x="119" y="485"/>
                      </a:cubicBezTo>
                      <a:cubicBezTo>
                        <a:pt x="118" y="490"/>
                        <a:pt x="121" y="495"/>
                        <a:pt x="120" y="498"/>
                      </a:cubicBezTo>
                      <a:cubicBezTo>
                        <a:pt x="120" y="500"/>
                        <a:pt x="118" y="501"/>
                        <a:pt x="117" y="502"/>
                      </a:cubicBezTo>
                      <a:cubicBezTo>
                        <a:pt x="113" y="509"/>
                        <a:pt x="116" y="515"/>
                        <a:pt x="121" y="520"/>
                      </a:cubicBezTo>
                      <a:cubicBezTo>
                        <a:pt x="115" y="526"/>
                        <a:pt x="122" y="540"/>
                        <a:pt x="130" y="534"/>
                      </a:cubicBezTo>
                      <a:lnTo>
                        <a:pt x="130" y="530"/>
                      </a:lnTo>
                      <a:cubicBezTo>
                        <a:pt x="129" y="528"/>
                        <a:pt x="125" y="529"/>
                        <a:pt x="125" y="526"/>
                      </a:cubicBezTo>
                      <a:cubicBezTo>
                        <a:pt x="127" y="519"/>
                        <a:pt x="137" y="524"/>
                        <a:pt x="139" y="530"/>
                      </a:cubicBezTo>
                      <a:cubicBezTo>
                        <a:pt x="139" y="533"/>
                        <a:pt x="138" y="535"/>
                        <a:pt x="138" y="538"/>
                      </a:cubicBezTo>
                      <a:cubicBezTo>
                        <a:pt x="138" y="540"/>
                        <a:pt x="140" y="540"/>
                        <a:pt x="141" y="541"/>
                      </a:cubicBezTo>
                      <a:cubicBezTo>
                        <a:pt x="146" y="539"/>
                        <a:pt x="144" y="530"/>
                        <a:pt x="146" y="526"/>
                      </a:cubicBezTo>
                      <a:cubicBezTo>
                        <a:pt x="147" y="530"/>
                        <a:pt x="153" y="531"/>
                        <a:pt x="154" y="527"/>
                      </a:cubicBezTo>
                      <a:close/>
                      <a:moveTo>
                        <a:pt x="154" y="136"/>
                      </a:moveTo>
                      <a:cubicBezTo>
                        <a:pt x="156" y="125"/>
                        <a:pt x="143" y="125"/>
                        <a:pt x="134" y="126"/>
                      </a:cubicBezTo>
                      <a:cubicBezTo>
                        <a:pt x="133" y="134"/>
                        <a:pt x="133" y="145"/>
                        <a:pt x="140" y="146"/>
                      </a:cubicBezTo>
                      <a:cubicBezTo>
                        <a:pt x="143" y="146"/>
                        <a:pt x="146" y="146"/>
                        <a:pt x="147" y="143"/>
                      </a:cubicBezTo>
                      <a:cubicBezTo>
                        <a:pt x="145" y="141"/>
                        <a:pt x="141" y="140"/>
                        <a:pt x="141" y="135"/>
                      </a:cubicBezTo>
                      <a:cubicBezTo>
                        <a:pt x="142" y="134"/>
                        <a:pt x="143" y="133"/>
                        <a:pt x="145" y="133"/>
                      </a:cubicBezTo>
                      <a:cubicBezTo>
                        <a:pt x="145" y="135"/>
                        <a:pt x="143" y="136"/>
                        <a:pt x="144" y="139"/>
                      </a:cubicBezTo>
                      <a:cubicBezTo>
                        <a:pt x="147" y="142"/>
                        <a:pt x="152" y="139"/>
                        <a:pt x="154" y="136"/>
                      </a:cubicBezTo>
                      <a:close/>
                      <a:moveTo>
                        <a:pt x="163" y="564"/>
                      </a:moveTo>
                      <a:cubicBezTo>
                        <a:pt x="154" y="560"/>
                        <a:pt x="136" y="562"/>
                        <a:pt x="143" y="575"/>
                      </a:cubicBezTo>
                      <a:cubicBezTo>
                        <a:pt x="145" y="572"/>
                        <a:pt x="147" y="571"/>
                        <a:pt x="152" y="572"/>
                      </a:cubicBezTo>
                      <a:cubicBezTo>
                        <a:pt x="153" y="573"/>
                        <a:pt x="155" y="574"/>
                        <a:pt x="155" y="576"/>
                      </a:cubicBezTo>
                      <a:cubicBezTo>
                        <a:pt x="152" y="575"/>
                        <a:pt x="152" y="574"/>
                        <a:pt x="150" y="574"/>
                      </a:cubicBezTo>
                      <a:cubicBezTo>
                        <a:pt x="141" y="574"/>
                        <a:pt x="147" y="585"/>
                        <a:pt x="152" y="586"/>
                      </a:cubicBezTo>
                      <a:cubicBezTo>
                        <a:pt x="163" y="586"/>
                        <a:pt x="161" y="572"/>
                        <a:pt x="163" y="564"/>
                      </a:cubicBezTo>
                      <a:close/>
                      <a:moveTo>
                        <a:pt x="154" y="201"/>
                      </a:moveTo>
                      <a:cubicBezTo>
                        <a:pt x="158" y="199"/>
                        <a:pt x="162" y="191"/>
                        <a:pt x="155" y="190"/>
                      </a:cubicBezTo>
                      <a:cubicBezTo>
                        <a:pt x="152" y="191"/>
                        <a:pt x="153" y="194"/>
                        <a:pt x="151" y="195"/>
                      </a:cubicBezTo>
                      <a:cubicBezTo>
                        <a:pt x="144" y="193"/>
                        <a:pt x="154" y="184"/>
                        <a:pt x="151" y="180"/>
                      </a:cubicBezTo>
                      <a:cubicBezTo>
                        <a:pt x="149" y="179"/>
                        <a:pt x="147" y="182"/>
                        <a:pt x="146" y="183"/>
                      </a:cubicBezTo>
                      <a:cubicBezTo>
                        <a:pt x="146" y="192"/>
                        <a:pt x="135" y="200"/>
                        <a:pt x="130" y="192"/>
                      </a:cubicBezTo>
                      <a:cubicBezTo>
                        <a:pt x="131" y="190"/>
                        <a:pt x="134" y="190"/>
                        <a:pt x="134" y="187"/>
                      </a:cubicBezTo>
                      <a:cubicBezTo>
                        <a:pt x="134" y="185"/>
                        <a:pt x="131" y="184"/>
                        <a:pt x="130" y="184"/>
                      </a:cubicBezTo>
                      <a:cubicBezTo>
                        <a:pt x="127" y="184"/>
                        <a:pt x="123" y="187"/>
                        <a:pt x="123" y="191"/>
                      </a:cubicBezTo>
                      <a:cubicBezTo>
                        <a:pt x="123" y="195"/>
                        <a:pt x="125" y="197"/>
                        <a:pt x="126" y="200"/>
                      </a:cubicBezTo>
                      <a:cubicBezTo>
                        <a:pt x="120" y="204"/>
                        <a:pt x="118" y="217"/>
                        <a:pt x="125" y="221"/>
                      </a:cubicBezTo>
                      <a:cubicBezTo>
                        <a:pt x="120" y="224"/>
                        <a:pt x="123" y="233"/>
                        <a:pt x="125" y="238"/>
                      </a:cubicBezTo>
                      <a:cubicBezTo>
                        <a:pt x="129" y="235"/>
                        <a:pt x="127" y="225"/>
                        <a:pt x="132" y="223"/>
                      </a:cubicBezTo>
                      <a:cubicBezTo>
                        <a:pt x="141" y="225"/>
                        <a:pt x="148" y="206"/>
                        <a:pt x="134" y="209"/>
                      </a:cubicBezTo>
                      <a:cubicBezTo>
                        <a:pt x="132" y="211"/>
                        <a:pt x="134" y="213"/>
                        <a:pt x="133" y="215"/>
                      </a:cubicBezTo>
                      <a:cubicBezTo>
                        <a:pt x="130" y="217"/>
                        <a:pt x="126" y="216"/>
                        <a:pt x="126" y="211"/>
                      </a:cubicBezTo>
                      <a:cubicBezTo>
                        <a:pt x="126" y="208"/>
                        <a:pt x="131" y="202"/>
                        <a:pt x="137" y="200"/>
                      </a:cubicBezTo>
                      <a:cubicBezTo>
                        <a:pt x="138" y="199"/>
                        <a:pt x="141" y="199"/>
                        <a:pt x="143" y="199"/>
                      </a:cubicBezTo>
                      <a:cubicBezTo>
                        <a:pt x="147" y="199"/>
                        <a:pt x="150" y="203"/>
                        <a:pt x="154" y="201"/>
                      </a:cubicBezTo>
                      <a:close/>
                      <a:moveTo>
                        <a:pt x="158" y="606"/>
                      </a:moveTo>
                      <a:cubicBezTo>
                        <a:pt x="160" y="600"/>
                        <a:pt x="159" y="592"/>
                        <a:pt x="153" y="590"/>
                      </a:cubicBezTo>
                      <a:cubicBezTo>
                        <a:pt x="152" y="592"/>
                        <a:pt x="151" y="595"/>
                        <a:pt x="150" y="597"/>
                      </a:cubicBezTo>
                      <a:cubicBezTo>
                        <a:pt x="153" y="601"/>
                        <a:pt x="151" y="608"/>
                        <a:pt x="145" y="608"/>
                      </a:cubicBezTo>
                      <a:cubicBezTo>
                        <a:pt x="144" y="607"/>
                        <a:pt x="143" y="606"/>
                        <a:pt x="144" y="605"/>
                      </a:cubicBezTo>
                      <a:cubicBezTo>
                        <a:pt x="145" y="605"/>
                        <a:pt x="146" y="606"/>
                        <a:pt x="147" y="606"/>
                      </a:cubicBezTo>
                      <a:cubicBezTo>
                        <a:pt x="148" y="604"/>
                        <a:pt x="150" y="603"/>
                        <a:pt x="149" y="601"/>
                      </a:cubicBezTo>
                      <a:cubicBezTo>
                        <a:pt x="146" y="599"/>
                        <a:pt x="141" y="602"/>
                        <a:pt x="136" y="602"/>
                      </a:cubicBezTo>
                      <a:cubicBezTo>
                        <a:pt x="134" y="606"/>
                        <a:pt x="139" y="609"/>
                        <a:pt x="141" y="612"/>
                      </a:cubicBezTo>
                      <a:cubicBezTo>
                        <a:pt x="142" y="616"/>
                        <a:pt x="141" y="621"/>
                        <a:pt x="146" y="622"/>
                      </a:cubicBezTo>
                      <a:cubicBezTo>
                        <a:pt x="147" y="617"/>
                        <a:pt x="155" y="612"/>
                        <a:pt x="158" y="606"/>
                      </a:cubicBezTo>
                      <a:close/>
                      <a:moveTo>
                        <a:pt x="161" y="560"/>
                      </a:moveTo>
                      <a:cubicBezTo>
                        <a:pt x="167" y="556"/>
                        <a:pt x="160" y="547"/>
                        <a:pt x="162" y="541"/>
                      </a:cubicBezTo>
                      <a:cubicBezTo>
                        <a:pt x="160" y="539"/>
                        <a:pt x="160" y="536"/>
                        <a:pt x="158" y="536"/>
                      </a:cubicBezTo>
                      <a:cubicBezTo>
                        <a:pt x="153" y="547"/>
                        <a:pt x="137" y="549"/>
                        <a:pt x="140" y="565"/>
                      </a:cubicBezTo>
                      <a:cubicBezTo>
                        <a:pt x="143" y="563"/>
                        <a:pt x="145" y="560"/>
                        <a:pt x="149" y="559"/>
                      </a:cubicBezTo>
                      <a:cubicBezTo>
                        <a:pt x="148" y="555"/>
                        <a:pt x="152" y="550"/>
                        <a:pt x="156" y="553"/>
                      </a:cubicBezTo>
                      <a:cubicBezTo>
                        <a:pt x="155" y="555"/>
                        <a:pt x="152" y="554"/>
                        <a:pt x="152" y="556"/>
                      </a:cubicBezTo>
                      <a:cubicBezTo>
                        <a:pt x="152" y="562"/>
                        <a:pt x="160" y="560"/>
                        <a:pt x="161" y="560"/>
                      </a:cubicBezTo>
                      <a:close/>
                      <a:moveTo>
                        <a:pt x="162" y="619"/>
                      </a:moveTo>
                      <a:cubicBezTo>
                        <a:pt x="163" y="618"/>
                        <a:pt x="164" y="615"/>
                        <a:pt x="164" y="613"/>
                      </a:cubicBezTo>
                      <a:cubicBezTo>
                        <a:pt x="156" y="604"/>
                        <a:pt x="151" y="619"/>
                        <a:pt x="162" y="619"/>
                      </a:cubicBezTo>
                      <a:close/>
                      <a:moveTo>
                        <a:pt x="164" y="129"/>
                      </a:moveTo>
                      <a:cubicBezTo>
                        <a:pt x="167" y="116"/>
                        <a:pt x="159" y="113"/>
                        <a:pt x="156" y="105"/>
                      </a:cubicBezTo>
                      <a:cubicBezTo>
                        <a:pt x="155" y="103"/>
                        <a:pt x="156" y="102"/>
                        <a:pt x="154" y="100"/>
                      </a:cubicBezTo>
                      <a:cubicBezTo>
                        <a:pt x="151" y="103"/>
                        <a:pt x="148" y="106"/>
                        <a:pt x="148" y="112"/>
                      </a:cubicBezTo>
                      <a:cubicBezTo>
                        <a:pt x="145" y="114"/>
                        <a:pt x="140" y="117"/>
                        <a:pt x="141" y="123"/>
                      </a:cubicBezTo>
                      <a:cubicBezTo>
                        <a:pt x="145" y="124"/>
                        <a:pt x="149" y="125"/>
                        <a:pt x="153" y="126"/>
                      </a:cubicBezTo>
                      <a:cubicBezTo>
                        <a:pt x="156" y="122"/>
                        <a:pt x="151" y="118"/>
                        <a:pt x="149" y="117"/>
                      </a:cubicBezTo>
                      <a:cubicBezTo>
                        <a:pt x="161" y="115"/>
                        <a:pt x="152" y="131"/>
                        <a:pt x="159" y="134"/>
                      </a:cubicBezTo>
                      <a:cubicBezTo>
                        <a:pt x="162" y="133"/>
                        <a:pt x="162" y="130"/>
                        <a:pt x="164" y="129"/>
                      </a:cubicBezTo>
                      <a:close/>
                      <a:moveTo>
                        <a:pt x="166" y="157"/>
                      </a:moveTo>
                      <a:cubicBezTo>
                        <a:pt x="170" y="149"/>
                        <a:pt x="166" y="134"/>
                        <a:pt x="155" y="139"/>
                      </a:cubicBezTo>
                      <a:cubicBezTo>
                        <a:pt x="156" y="141"/>
                        <a:pt x="160" y="141"/>
                        <a:pt x="160" y="145"/>
                      </a:cubicBezTo>
                      <a:cubicBezTo>
                        <a:pt x="161" y="148"/>
                        <a:pt x="159" y="151"/>
                        <a:pt x="157" y="151"/>
                      </a:cubicBezTo>
                      <a:cubicBezTo>
                        <a:pt x="163" y="142"/>
                        <a:pt x="148" y="140"/>
                        <a:pt x="146" y="147"/>
                      </a:cubicBezTo>
                      <a:cubicBezTo>
                        <a:pt x="146" y="156"/>
                        <a:pt x="156" y="160"/>
                        <a:pt x="166" y="157"/>
                      </a:cubicBezTo>
                      <a:close/>
                      <a:moveTo>
                        <a:pt x="164" y="184"/>
                      </a:moveTo>
                      <a:cubicBezTo>
                        <a:pt x="169" y="183"/>
                        <a:pt x="166" y="168"/>
                        <a:pt x="167" y="164"/>
                      </a:cubicBezTo>
                      <a:cubicBezTo>
                        <a:pt x="166" y="160"/>
                        <a:pt x="157" y="159"/>
                        <a:pt x="159" y="166"/>
                      </a:cubicBezTo>
                      <a:cubicBezTo>
                        <a:pt x="161" y="167"/>
                        <a:pt x="162" y="166"/>
                        <a:pt x="164" y="167"/>
                      </a:cubicBezTo>
                      <a:cubicBezTo>
                        <a:pt x="160" y="171"/>
                        <a:pt x="154" y="166"/>
                        <a:pt x="157" y="160"/>
                      </a:cubicBezTo>
                      <a:cubicBezTo>
                        <a:pt x="151" y="159"/>
                        <a:pt x="148" y="157"/>
                        <a:pt x="144" y="153"/>
                      </a:cubicBezTo>
                      <a:cubicBezTo>
                        <a:pt x="142" y="159"/>
                        <a:pt x="145" y="167"/>
                        <a:pt x="148" y="172"/>
                      </a:cubicBezTo>
                      <a:cubicBezTo>
                        <a:pt x="150" y="174"/>
                        <a:pt x="161" y="184"/>
                        <a:pt x="164" y="184"/>
                      </a:cubicBezTo>
                      <a:close/>
                      <a:moveTo>
                        <a:pt x="168" y="633"/>
                      </a:moveTo>
                      <a:cubicBezTo>
                        <a:pt x="170" y="626"/>
                        <a:pt x="163" y="626"/>
                        <a:pt x="160" y="629"/>
                      </a:cubicBezTo>
                      <a:cubicBezTo>
                        <a:pt x="154" y="629"/>
                        <a:pt x="158" y="616"/>
                        <a:pt x="153" y="616"/>
                      </a:cubicBezTo>
                      <a:cubicBezTo>
                        <a:pt x="150" y="616"/>
                        <a:pt x="149" y="621"/>
                        <a:pt x="150" y="624"/>
                      </a:cubicBezTo>
                      <a:cubicBezTo>
                        <a:pt x="152" y="631"/>
                        <a:pt x="162" y="639"/>
                        <a:pt x="168" y="633"/>
                      </a:cubicBezTo>
                      <a:close/>
                      <a:moveTo>
                        <a:pt x="173" y="112"/>
                      </a:moveTo>
                      <a:cubicBezTo>
                        <a:pt x="172" y="109"/>
                        <a:pt x="172" y="107"/>
                        <a:pt x="171" y="104"/>
                      </a:cubicBezTo>
                      <a:cubicBezTo>
                        <a:pt x="167" y="105"/>
                        <a:pt x="164" y="108"/>
                        <a:pt x="162" y="111"/>
                      </a:cubicBezTo>
                      <a:cubicBezTo>
                        <a:pt x="164" y="113"/>
                        <a:pt x="164" y="115"/>
                        <a:pt x="166" y="116"/>
                      </a:cubicBezTo>
                      <a:cubicBezTo>
                        <a:pt x="168" y="114"/>
                        <a:pt x="170" y="113"/>
                        <a:pt x="173" y="112"/>
                      </a:cubicBezTo>
                      <a:close/>
                      <a:moveTo>
                        <a:pt x="166" y="99"/>
                      </a:moveTo>
                      <a:cubicBezTo>
                        <a:pt x="171" y="99"/>
                        <a:pt x="173" y="98"/>
                        <a:pt x="173" y="95"/>
                      </a:cubicBezTo>
                      <a:cubicBezTo>
                        <a:pt x="172" y="87"/>
                        <a:pt x="158" y="93"/>
                        <a:pt x="157" y="99"/>
                      </a:cubicBezTo>
                      <a:cubicBezTo>
                        <a:pt x="157" y="102"/>
                        <a:pt x="157" y="108"/>
                        <a:pt x="161" y="108"/>
                      </a:cubicBezTo>
                      <a:cubicBezTo>
                        <a:pt x="166" y="109"/>
                        <a:pt x="162" y="101"/>
                        <a:pt x="166" y="99"/>
                      </a:cubicBezTo>
                      <a:close/>
                      <a:moveTo>
                        <a:pt x="175" y="562"/>
                      </a:moveTo>
                      <a:cubicBezTo>
                        <a:pt x="176" y="559"/>
                        <a:pt x="174" y="557"/>
                        <a:pt x="174" y="554"/>
                      </a:cubicBezTo>
                      <a:cubicBezTo>
                        <a:pt x="172" y="553"/>
                        <a:pt x="170" y="550"/>
                        <a:pt x="166" y="550"/>
                      </a:cubicBezTo>
                      <a:cubicBezTo>
                        <a:pt x="165" y="553"/>
                        <a:pt x="166" y="556"/>
                        <a:pt x="165" y="560"/>
                      </a:cubicBezTo>
                      <a:cubicBezTo>
                        <a:pt x="168" y="563"/>
                        <a:pt x="171" y="561"/>
                        <a:pt x="175" y="562"/>
                      </a:cubicBezTo>
                      <a:close/>
                      <a:moveTo>
                        <a:pt x="181" y="594"/>
                      </a:moveTo>
                      <a:cubicBezTo>
                        <a:pt x="182" y="594"/>
                        <a:pt x="184" y="593"/>
                        <a:pt x="185" y="592"/>
                      </a:cubicBezTo>
                      <a:cubicBezTo>
                        <a:pt x="183" y="588"/>
                        <a:pt x="179" y="579"/>
                        <a:pt x="176" y="586"/>
                      </a:cubicBezTo>
                      <a:cubicBezTo>
                        <a:pt x="177" y="589"/>
                        <a:pt x="179" y="591"/>
                        <a:pt x="181" y="594"/>
                      </a:cubicBezTo>
                      <a:close/>
                      <a:moveTo>
                        <a:pt x="185" y="609"/>
                      </a:moveTo>
                      <a:cubicBezTo>
                        <a:pt x="184" y="607"/>
                        <a:pt x="181" y="606"/>
                        <a:pt x="179" y="602"/>
                      </a:cubicBezTo>
                      <a:cubicBezTo>
                        <a:pt x="176" y="596"/>
                        <a:pt x="178" y="588"/>
                        <a:pt x="172" y="588"/>
                      </a:cubicBezTo>
                      <a:cubicBezTo>
                        <a:pt x="169" y="588"/>
                        <a:pt x="168" y="590"/>
                        <a:pt x="166" y="591"/>
                      </a:cubicBezTo>
                      <a:cubicBezTo>
                        <a:pt x="165" y="590"/>
                        <a:pt x="161" y="590"/>
                        <a:pt x="159" y="590"/>
                      </a:cubicBezTo>
                      <a:cubicBezTo>
                        <a:pt x="159" y="592"/>
                        <a:pt x="160" y="593"/>
                        <a:pt x="160" y="594"/>
                      </a:cubicBezTo>
                      <a:cubicBezTo>
                        <a:pt x="163" y="594"/>
                        <a:pt x="164" y="592"/>
                        <a:pt x="167" y="593"/>
                      </a:cubicBezTo>
                      <a:cubicBezTo>
                        <a:pt x="169" y="594"/>
                        <a:pt x="171" y="596"/>
                        <a:pt x="170" y="600"/>
                      </a:cubicBezTo>
                      <a:cubicBezTo>
                        <a:pt x="169" y="601"/>
                        <a:pt x="166" y="603"/>
                        <a:pt x="165" y="602"/>
                      </a:cubicBezTo>
                      <a:cubicBezTo>
                        <a:pt x="166" y="600"/>
                        <a:pt x="168" y="600"/>
                        <a:pt x="169" y="599"/>
                      </a:cubicBezTo>
                      <a:cubicBezTo>
                        <a:pt x="165" y="590"/>
                        <a:pt x="158" y="600"/>
                        <a:pt x="160" y="606"/>
                      </a:cubicBezTo>
                      <a:cubicBezTo>
                        <a:pt x="161" y="610"/>
                        <a:pt x="165" y="612"/>
                        <a:pt x="169" y="610"/>
                      </a:cubicBezTo>
                      <a:cubicBezTo>
                        <a:pt x="172" y="614"/>
                        <a:pt x="182" y="614"/>
                        <a:pt x="185" y="609"/>
                      </a:cubicBezTo>
                      <a:close/>
                      <a:moveTo>
                        <a:pt x="170" y="173"/>
                      </a:moveTo>
                      <a:cubicBezTo>
                        <a:pt x="176" y="175"/>
                        <a:pt x="184" y="169"/>
                        <a:pt x="183" y="163"/>
                      </a:cubicBezTo>
                      <a:cubicBezTo>
                        <a:pt x="181" y="157"/>
                        <a:pt x="173" y="162"/>
                        <a:pt x="168" y="159"/>
                      </a:cubicBezTo>
                      <a:cubicBezTo>
                        <a:pt x="170" y="164"/>
                        <a:pt x="169" y="168"/>
                        <a:pt x="170" y="173"/>
                      </a:cubicBezTo>
                      <a:close/>
                      <a:moveTo>
                        <a:pt x="177" y="133"/>
                      </a:moveTo>
                      <a:cubicBezTo>
                        <a:pt x="185" y="132"/>
                        <a:pt x="186" y="119"/>
                        <a:pt x="193" y="117"/>
                      </a:cubicBezTo>
                      <a:cubicBezTo>
                        <a:pt x="192" y="110"/>
                        <a:pt x="180" y="111"/>
                        <a:pt x="177" y="115"/>
                      </a:cubicBezTo>
                      <a:cubicBezTo>
                        <a:pt x="172" y="114"/>
                        <a:pt x="169" y="115"/>
                        <a:pt x="167" y="118"/>
                      </a:cubicBezTo>
                      <a:cubicBezTo>
                        <a:pt x="167" y="122"/>
                        <a:pt x="168" y="126"/>
                        <a:pt x="173" y="126"/>
                      </a:cubicBezTo>
                      <a:cubicBezTo>
                        <a:pt x="175" y="125"/>
                        <a:pt x="174" y="122"/>
                        <a:pt x="175" y="121"/>
                      </a:cubicBezTo>
                      <a:cubicBezTo>
                        <a:pt x="178" y="125"/>
                        <a:pt x="173" y="130"/>
                        <a:pt x="168" y="128"/>
                      </a:cubicBezTo>
                      <a:cubicBezTo>
                        <a:pt x="166" y="129"/>
                        <a:pt x="165" y="130"/>
                        <a:pt x="165" y="132"/>
                      </a:cubicBezTo>
                      <a:cubicBezTo>
                        <a:pt x="169" y="132"/>
                        <a:pt x="174" y="134"/>
                        <a:pt x="177" y="133"/>
                      </a:cubicBezTo>
                      <a:close/>
                      <a:moveTo>
                        <a:pt x="190" y="572"/>
                      </a:moveTo>
                      <a:cubicBezTo>
                        <a:pt x="189" y="567"/>
                        <a:pt x="184" y="567"/>
                        <a:pt x="179" y="566"/>
                      </a:cubicBezTo>
                      <a:cubicBezTo>
                        <a:pt x="174" y="565"/>
                        <a:pt x="170" y="562"/>
                        <a:pt x="166" y="565"/>
                      </a:cubicBezTo>
                      <a:cubicBezTo>
                        <a:pt x="164" y="568"/>
                        <a:pt x="163" y="574"/>
                        <a:pt x="166" y="577"/>
                      </a:cubicBezTo>
                      <a:lnTo>
                        <a:pt x="169" y="577"/>
                      </a:lnTo>
                      <a:cubicBezTo>
                        <a:pt x="171" y="576"/>
                        <a:pt x="170" y="573"/>
                        <a:pt x="170" y="571"/>
                      </a:cubicBezTo>
                      <a:cubicBezTo>
                        <a:pt x="175" y="575"/>
                        <a:pt x="170" y="581"/>
                        <a:pt x="163" y="579"/>
                      </a:cubicBezTo>
                      <a:cubicBezTo>
                        <a:pt x="162" y="582"/>
                        <a:pt x="159" y="584"/>
                        <a:pt x="159" y="587"/>
                      </a:cubicBezTo>
                      <a:cubicBezTo>
                        <a:pt x="174" y="590"/>
                        <a:pt x="179" y="576"/>
                        <a:pt x="190" y="572"/>
                      </a:cubicBezTo>
                      <a:close/>
                      <a:moveTo>
                        <a:pt x="179" y="157"/>
                      </a:moveTo>
                      <a:cubicBezTo>
                        <a:pt x="181" y="161"/>
                        <a:pt x="190" y="163"/>
                        <a:pt x="193" y="158"/>
                      </a:cubicBezTo>
                      <a:cubicBezTo>
                        <a:pt x="186" y="149"/>
                        <a:pt x="182" y="130"/>
                        <a:pt x="164" y="136"/>
                      </a:cubicBezTo>
                      <a:cubicBezTo>
                        <a:pt x="166" y="140"/>
                        <a:pt x="169" y="143"/>
                        <a:pt x="170" y="148"/>
                      </a:cubicBezTo>
                      <a:cubicBezTo>
                        <a:pt x="173" y="148"/>
                        <a:pt x="174" y="147"/>
                        <a:pt x="176" y="147"/>
                      </a:cubicBezTo>
                      <a:cubicBezTo>
                        <a:pt x="177" y="148"/>
                        <a:pt x="179" y="150"/>
                        <a:pt x="178" y="152"/>
                      </a:cubicBezTo>
                      <a:cubicBezTo>
                        <a:pt x="167" y="143"/>
                        <a:pt x="169" y="165"/>
                        <a:pt x="179" y="157"/>
                      </a:cubicBezTo>
                      <a:close/>
                      <a:moveTo>
                        <a:pt x="186" y="140"/>
                      </a:moveTo>
                      <a:cubicBezTo>
                        <a:pt x="190" y="138"/>
                        <a:pt x="191" y="134"/>
                        <a:pt x="193" y="130"/>
                      </a:cubicBezTo>
                      <a:cubicBezTo>
                        <a:pt x="188" y="127"/>
                        <a:pt x="183" y="131"/>
                        <a:pt x="181" y="135"/>
                      </a:cubicBezTo>
                      <a:cubicBezTo>
                        <a:pt x="182" y="137"/>
                        <a:pt x="183" y="139"/>
                        <a:pt x="186" y="140"/>
                      </a:cubicBezTo>
                      <a:close/>
                      <a:moveTo>
                        <a:pt x="186" y="628"/>
                      </a:moveTo>
                      <a:cubicBezTo>
                        <a:pt x="187" y="630"/>
                        <a:pt x="195" y="630"/>
                        <a:pt x="197" y="628"/>
                      </a:cubicBezTo>
                      <a:cubicBezTo>
                        <a:pt x="195" y="625"/>
                        <a:pt x="187" y="624"/>
                        <a:pt x="186" y="628"/>
                      </a:cubicBezTo>
                      <a:close/>
                      <a:moveTo>
                        <a:pt x="199" y="655"/>
                      </a:moveTo>
                      <a:cubicBezTo>
                        <a:pt x="202" y="654"/>
                        <a:pt x="207" y="648"/>
                        <a:pt x="204" y="644"/>
                      </a:cubicBezTo>
                      <a:cubicBezTo>
                        <a:pt x="201" y="648"/>
                        <a:pt x="200" y="653"/>
                        <a:pt x="195" y="654"/>
                      </a:cubicBezTo>
                      <a:cubicBezTo>
                        <a:pt x="186" y="657"/>
                        <a:pt x="176" y="649"/>
                        <a:pt x="170" y="644"/>
                      </a:cubicBezTo>
                      <a:cubicBezTo>
                        <a:pt x="159" y="635"/>
                        <a:pt x="148" y="628"/>
                        <a:pt x="139" y="619"/>
                      </a:cubicBezTo>
                      <a:cubicBezTo>
                        <a:pt x="134" y="615"/>
                        <a:pt x="129" y="610"/>
                        <a:pt x="124" y="605"/>
                      </a:cubicBezTo>
                      <a:cubicBezTo>
                        <a:pt x="110" y="591"/>
                        <a:pt x="98" y="576"/>
                        <a:pt x="87" y="560"/>
                      </a:cubicBezTo>
                      <a:cubicBezTo>
                        <a:pt x="80" y="550"/>
                        <a:pt x="71" y="543"/>
                        <a:pt x="71" y="528"/>
                      </a:cubicBezTo>
                      <a:cubicBezTo>
                        <a:pt x="73" y="526"/>
                        <a:pt x="74" y="523"/>
                        <a:pt x="76" y="520"/>
                      </a:cubicBezTo>
                      <a:cubicBezTo>
                        <a:pt x="78" y="518"/>
                        <a:pt x="83" y="518"/>
                        <a:pt x="82" y="515"/>
                      </a:cubicBezTo>
                      <a:lnTo>
                        <a:pt x="81" y="515"/>
                      </a:lnTo>
                      <a:cubicBezTo>
                        <a:pt x="73" y="516"/>
                        <a:pt x="68" y="526"/>
                        <a:pt x="69" y="535"/>
                      </a:cubicBezTo>
                      <a:cubicBezTo>
                        <a:pt x="69" y="541"/>
                        <a:pt x="74" y="549"/>
                        <a:pt x="78" y="554"/>
                      </a:cubicBezTo>
                      <a:cubicBezTo>
                        <a:pt x="101" y="588"/>
                        <a:pt x="130" y="619"/>
                        <a:pt x="162" y="643"/>
                      </a:cubicBezTo>
                      <a:cubicBezTo>
                        <a:pt x="168" y="647"/>
                        <a:pt x="174" y="652"/>
                        <a:pt x="179" y="654"/>
                      </a:cubicBezTo>
                      <a:cubicBezTo>
                        <a:pt x="185" y="657"/>
                        <a:pt x="194" y="657"/>
                        <a:pt x="199" y="655"/>
                      </a:cubicBezTo>
                      <a:close/>
                      <a:moveTo>
                        <a:pt x="200" y="626"/>
                      </a:moveTo>
                      <a:cubicBezTo>
                        <a:pt x="203" y="625"/>
                        <a:pt x="207" y="624"/>
                        <a:pt x="209" y="622"/>
                      </a:cubicBezTo>
                      <a:cubicBezTo>
                        <a:pt x="199" y="609"/>
                        <a:pt x="172" y="614"/>
                        <a:pt x="173" y="631"/>
                      </a:cubicBezTo>
                      <a:cubicBezTo>
                        <a:pt x="173" y="633"/>
                        <a:pt x="175" y="637"/>
                        <a:pt x="177" y="639"/>
                      </a:cubicBezTo>
                      <a:cubicBezTo>
                        <a:pt x="181" y="642"/>
                        <a:pt x="187" y="639"/>
                        <a:pt x="188" y="636"/>
                      </a:cubicBezTo>
                      <a:cubicBezTo>
                        <a:pt x="188" y="630"/>
                        <a:pt x="184" y="630"/>
                        <a:pt x="181" y="628"/>
                      </a:cubicBezTo>
                      <a:cubicBezTo>
                        <a:pt x="184" y="621"/>
                        <a:pt x="196" y="623"/>
                        <a:pt x="200" y="626"/>
                      </a:cubicBezTo>
                      <a:close/>
                      <a:moveTo>
                        <a:pt x="208" y="96"/>
                      </a:moveTo>
                      <a:cubicBezTo>
                        <a:pt x="207" y="92"/>
                        <a:pt x="203" y="96"/>
                        <a:pt x="201" y="96"/>
                      </a:cubicBezTo>
                      <a:cubicBezTo>
                        <a:pt x="198" y="97"/>
                        <a:pt x="195" y="94"/>
                        <a:pt x="193" y="96"/>
                      </a:cubicBezTo>
                      <a:cubicBezTo>
                        <a:pt x="194" y="102"/>
                        <a:pt x="206" y="100"/>
                        <a:pt x="208" y="96"/>
                      </a:cubicBezTo>
                      <a:close/>
                      <a:moveTo>
                        <a:pt x="201" y="70"/>
                      </a:moveTo>
                      <a:cubicBezTo>
                        <a:pt x="207" y="71"/>
                        <a:pt x="210" y="77"/>
                        <a:pt x="214" y="79"/>
                      </a:cubicBezTo>
                      <a:cubicBezTo>
                        <a:pt x="213" y="71"/>
                        <a:pt x="205" y="66"/>
                        <a:pt x="196" y="67"/>
                      </a:cubicBezTo>
                      <a:cubicBezTo>
                        <a:pt x="187" y="67"/>
                        <a:pt x="179" y="72"/>
                        <a:pt x="172" y="77"/>
                      </a:cubicBezTo>
                      <a:cubicBezTo>
                        <a:pt x="155" y="89"/>
                        <a:pt x="140" y="102"/>
                        <a:pt x="125" y="115"/>
                      </a:cubicBezTo>
                      <a:cubicBezTo>
                        <a:pt x="110" y="129"/>
                        <a:pt x="98" y="144"/>
                        <a:pt x="86" y="160"/>
                      </a:cubicBezTo>
                      <a:cubicBezTo>
                        <a:pt x="82" y="165"/>
                        <a:pt x="76" y="171"/>
                        <a:pt x="78" y="178"/>
                      </a:cubicBezTo>
                      <a:cubicBezTo>
                        <a:pt x="80" y="178"/>
                        <a:pt x="80" y="174"/>
                        <a:pt x="81" y="172"/>
                      </a:cubicBezTo>
                      <a:cubicBezTo>
                        <a:pt x="84" y="167"/>
                        <a:pt x="89" y="163"/>
                        <a:pt x="93" y="158"/>
                      </a:cubicBezTo>
                      <a:cubicBezTo>
                        <a:pt x="97" y="153"/>
                        <a:pt x="100" y="147"/>
                        <a:pt x="104" y="143"/>
                      </a:cubicBezTo>
                      <a:cubicBezTo>
                        <a:pt x="124" y="118"/>
                        <a:pt x="148" y="98"/>
                        <a:pt x="174" y="81"/>
                      </a:cubicBezTo>
                      <a:cubicBezTo>
                        <a:pt x="182" y="76"/>
                        <a:pt x="189" y="68"/>
                        <a:pt x="201" y="70"/>
                      </a:cubicBezTo>
                      <a:close/>
                      <a:moveTo>
                        <a:pt x="218" y="99"/>
                      </a:moveTo>
                      <a:cubicBezTo>
                        <a:pt x="213" y="95"/>
                        <a:pt x="209" y="99"/>
                        <a:pt x="205" y="101"/>
                      </a:cubicBezTo>
                      <a:cubicBezTo>
                        <a:pt x="199" y="103"/>
                        <a:pt x="192" y="102"/>
                        <a:pt x="190" y="97"/>
                      </a:cubicBezTo>
                      <a:cubicBezTo>
                        <a:pt x="194" y="93"/>
                        <a:pt x="193" y="87"/>
                        <a:pt x="189" y="85"/>
                      </a:cubicBezTo>
                      <a:cubicBezTo>
                        <a:pt x="184" y="84"/>
                        <a:pt x="182" y="86"/>
                        <a:pt x="180" y="89"/>
                      </a:cubicBezTo>
                      <a:cubicBezTo>
                        <a:pt x="178" y="112"/>
                        <a:pt x="210" y="114"/>
                        <a:pt x="218" y="99"/>
                      </a:cubicBezTo>
                      <a:close/>
                      <a:moveTo>
                        <a:pt x="193" y="669"/>
                      </a:moveTo>
                      <a:cubicBezTo>
                        <a:pt x="208" y="668"/>
                        <a:pt x="219" y="656"/>
                        <a:pt x="217" y="640"/>
                      </a:cubicBezTo>
                      <a:cubicBezTo>
                        <a:pt x="214" y="639"/>
                        <a:pt x="210" y="640"/>
                        <a:pt x="208" y="642"/>
                      </a:cubicBezTo>
                      <a:cubicBezTo>
                        <a:pt x="207" y="645"/>
                        <a:pt x="208" y="648"/>
                        <a:pt x="207" y="650"/>
                      </a:cubicBezTo>
                      <a:cubicBezTo>
                        <a:pt x="201" y="664"/>
                        <a:pt x="179" y="658"/>
                        <a:pt x="170" y="651"/>
                      </a:cubicBezTo>
                      <a:cubicBezTo>
                        <a:pt x="162" y="643"/>
                        <a:pt x="151" y="637"/>
                        <a:pt x="141" y="628"/>
                      </a:cubicBezTo>
                      <a:cubicBezTo>
                        <a:pt x="123" y="613"/>
                        <a:pt x="106" y="594"/>
                        <a:pt x="91" y="575"/>
                      </a:cubicBezTo>
                      <a:cubicBezTo>
                        <a:pt x="84" y="565"/>
                        <a:pt x="75" y="555"/>
                        <a:pt x="70" y="545"/>
                      </a:cubicBezTo>
                      <a:cubicBezTo>
                        <a:pt x="64" y="534"/>
                        <a:pt x="69" y="517"/>
                        <a:pt x="78" y="513"/>
                      </a:cubicBezTo>
                      <a:cubicBezTo>
                        <a:pt x="80" y="512"/>
                        <a:pt x="84" y="513"/>
                        <a:pt x="86" y="511"/>
                      </a:cubicBezTo>
                      <a:cubicBezTo>
                        <a:pt x="86" y="509"/>
                        <a:pt x="86" y="506"/>
                        <a:pt x="86" y="505"/>
                      </a:cubicBezTo>
                      <a:cubicBezTo>
                        <a:pt x="71" y="501"/>
                        <a:pt x="59" y="516"/>
                        <a:pt x="58" y="531"/>
                      </a:cubicBezTo>
                      <a:cubicBezTo>
                        <a:pt x="57" y="540"/>
                        <a:pt x="62" y="549"/>
                        <a:pt x="66" y="556"/>
                      </a:cubicBezTo>
                      <a:cubicBezTo>
                        <a:pt x="80" y="577"/>
                        <a:pt x="94" y="593"/>
                        <a:pt x="110" y="611"/>
                      </a:cubicBezTo>
                      <a:cubicBezTo>
                        <a:pt x="122" y="623"/>
                        <a:pt x="133" y="632"/>
                        <a:pt x="145" y="642"/>
                      </a:cubicBezTo>
                      <a:cubicBezTo>
                        <a:pt x="150" y="647"/>
                        <a:pt x="157" y="652"/>
                        <a:pt x="164" y="656"/>
                      </a:cubicBezTo>
                      <a:cubicBezTo>
                        <a:pt x="172" y="662"/>
                        <a:pt x="182" y="669"/>
                        <a:pt x="193" y="669"/>
                      </a:cubicBezTo>
                      <a:close/>
                      <a:moveTo>
                        <a:pt x="222" y="670"/>
                      </a:moveTo>
                      <a:cubicBezTo>
                        <a:pt x="218" y="669"/>
                        <a:pt x="214" y="672"/>
                        <a:pt x="209" y="671"/>
                      </a:cubicBezTo>
                      <a:cubicBezTo>
                        <a:pt x="207" y="671"/>
                        <a:pt x="206" y="669"/>
                        <a:pt x="203" y="668"/>
                      </a:cubicBezTo>
                      <a:cubicBezTo>
                        <a:pt x="202" y="676"/>
                        <a:pt x="220" y="677"/>
                        <a:pt x="222" y="670"/>
                      </a:cubicBezTo>
                      <a:close/>
                      <a:moveTo>
                        <a:pt x="225" y="82"/>
                      </a:moveTo>
                      <a:cubicBezTo>
                        <a:pt x="225" y="72"/>
                        <a:pt x="218" y="62"/>
                        <a:pt x="211" y="59"/>
                      </a:cubicBezTo>
                      <a:cubicBezTo>
                        <a:pt x="202" y="55"/>
                        <a:pt x="191" y="57"/>
                        <a:pt x="182" y="60"/>
                      </a:cubicBezTo>
                      <a:cubicBezTo>
                        <a:pt x="175" y="62"/>
                        <a:pt x="169" y="67"/>
                        <a:pt x="163" y="71"/>
                      </a:cubicBezTo>
                      <a:cubicBezTo>
                        <a:pt x="138" y="88"/>
                        <a:pt x="117" y="106"/>
                        <a:pt x="98" y="128"/>
                      </a:cubicBezTo>
                      <a:cubicBezTo>
                        <a:pt x="93" y="134"/>
                        <a:pt x="88" y="139"/>
                        <a:pt x="84" y="145"/>
                      </a:cubicBezTo>
                      <a:cubicBezTo>
                        <a:pt x="75" y="156"/>
                        <a:pt x="65" y="171"/>
                        <a:pt x="64" y="186"/>
                      </a:cubicBezTo>
                      <a:cubicBezTo>
                        <a:pt x="63" y="198"/>
                        <a:pt x="70" y="205"/>
                        <a:pt x="74" y="211"/>
                      </a:cubicBezTo>
                      <a:cubicBezTo>
                        <a:pt x="78" y="213"/>
                        <a:pt x="88" y="215"/>
                        <a:pt x="92" y="212"/>
                      </a:cubicBezTo>
                      <a:cubicBezTo>
                        <a:pt x="92" y="209"/>
                        <a:pt x="92" y="208"/>
                        <a:pt x="91" y="206"/>
                      </a:cubicBezTo>
                      <a:cubicBezTo>
                        <a:pt x="82" y="206"/>
                        <a:pt x="74" y="200"/>
                        <a:pt x="73" y="192"/>
                      </a:cubicBezTo>
                      <a:cubicBezTo>
                        <a:pt x="70" y="180"/>
                        <a:pt x="78" y="168"/>
                        <a:pt x="83" y="162"/>
                      </a:cubicBezTo>
                      <a:cubicBezTo>
                        <a:pt x="88" y="154"/>
                        <a:pt x="95" y="146"/>
                        <a:pt x="100" y="140"/>
                      </a:cubicBezTo>
                      <a:cubicBezTo>
                        <a:pt x="115" y="122"/>
                        <a:pt x="136" y="101"/>
                        <a:pt x="155" y="88"/>
                      </a:cubicBezTo>
                      <a:cubicBezTo>
                        <a:pt x="165" y="81"/>
                        <a:pt x="175" y="71"/>
                        <a:pt x="186" y="67"/>
                      </a:cubicBezTo>
                      <a:cubicBezTo>
                        <a:pt x="189" y="66"/>
                        <a:pt x="192" y="65"/>
                        <a:pt x="194" y="65"/>
                      </a:cubicBezTo>
                      <a:cubicBezTo>
                        <a:pt x="209" y="64"/>
                        <a:pt x="215" y="73"/>
                        <a:pt x="218" y="83"/>
                      </a:cubicBezTo>
                      <a:cubicBezTo>
                        <a:pt x="220" y="82"/>
                        <a:pt x="223" y="83"/>
                        <a:pt x="225" y="82"/>
                      </a:cubicBezTo>
                      <a:close/>
                      <a:moveTo>
                        <a:pt x="224" y="54"/>
                      </a:moveTo>
                      <a:cubicBezTo>
                        <a:pt x="227" y="55"/>
                        <a:pt x="227" y="59"/>
                        <a:pt x="231" y="57"/>
                      </a:cubicBezTo>
                      <a:cubicBezTo>
                        <a:pt x="230" y="48"/>
                        <a:pt x="213" y="50"/>
                        <a:pt x="212" y="57"/>
                      </a:cubicBezTo>
                      <a:cubicBezTo>
                        <a:pt x="216" y="58"/>
                        <a:pt x="219" y="53"/>
                        <a:pt x="224" y="54"/>
                      </a:cubicBezTo>
                      <a:close/>
                      <a:moveTo>
                        <a:pt x="221" y="685"/>
                      </a:moveTo>
                      <a:cubicBezTo>
                        <a:pt x="232" y="681"/>
                        <a:pt x="242" y="661"/>
                        <a:pt x="229" y="653"/>
                      </a:cubicBezTo>
                      <a:cubicBezTo>
                        <a:pt x="225" y="651"/>
                        <a:pt x="219" y="652"/>
                        <a:pt x="217" y="655"/>
                      </a:cubicBezTo>
                      <a:cubicBezTo>
                        <a:pt x="213" y="662"/>
                        <a:pt x="221" y="666"/>
                        <a:pt x="225" y="669"/>
                      </a:cubicBezTo>
                      <a:cubicBezTo>
                        <a:pt x="223" y="680"/>
                        <a:pt x="204" y="677"/>
                        <a:pt x="199" y="670"/>
                      </a:cubicBezTo>
                      <a:cubicBezTo>
                        <a:pt x="197" y="671"/>
                        <a:pt x="193" y="670"/>
                        <a:pt x="191" y="671"/>
                      </a:cubicBezTo>
                      <a:cubicBezTo>
                        <a:pt x="191" y="674"/>
                        <a:pt x="194" y="677"/>
                        <a:pt x="196" y="678"/>
                      </a:cubicBezTo>
                      <a:cubicBezTo>
                        <a:pt x="201" y="683"/>
                        <a:pt x="212" y="687"/>
                        <a:pt x="221" y="685"/>
                      </a:cubicBezTo>
                      <a:close/>
                      <a:moveTo>
                        <a:pt x="233" y="686"/>
                      </a:moveTo>
                      <a:cubicBezTo>
                        <a:pt x="236" y="680"/>
                        <a:pt x="230" y="678"/>
                        <a:pt x="228" y="684"/>
                      </a:cubicBezTo>
                      <a:cubicBezTo>
                        <a:pt x="230" y="685"/>
                        <a:pt x="231" y="686"/>
                        <a:pt x="233" y="686"/>
                      </a:cubicBezTo>
                      <a:close/>
                      <a:moveTo>
                        <a:pt x="236" y="693"/>
                      </a:moveTo>
                      <a:cubicBezTo>
                        <a:pt x="237" y="689"/>
                        <a:pt x="232" y="690"/>
                        <a:pt x="229" y="688"/>
                      </a:cubicBezTo>
                      <a:cubicBezTo>
                        <a:pt x="226" y="686"/>
                        <a:pt x="224" y="683"/>
                        <a:pt x="221" y="687"/>
                      </a:cubicBezTo>
                      <a:cubicBezTo>
                        <a:pt x="223" y="692"/>
                        <a:pt x="230" y="697"/>
                        <a:pt x="236" y="693"/>
                      </a:cubicBezTo>
                      <a:close/>
                      <a:moveTo>
                        <a:pt x="226" y="608"/>
                      </a:moveTo>
                      <a:cubicBezTo>
                        <a:pt x="231" y="607"/>
                        <a:pt x="237" y="613"/>
                        <a:pt x="240" y="607"/>
                      </a:cubicBezTo>
                      <a:cubicBezTo>
                        <a:pt x="236" y="605"/>
                        <a:pt x="233" y="602"/>
                        <a:pt x="227" y="602"/>
                      </a:cubicBezTo>
                      <a:cubicBezTo>
                        <a:pt x="226" y="599"/>
                        <a:pt x="227" y="595"/>
                        <a:pt x="224" y="593"/>
                      </a:cubicBezTo>
                      <a:cubicBezTo>
                        <a:pt x="218" y="589"/>
                        <a:pt x="211" y="596"/>
                        <a:pt x="216" y="600"/>
                      </a:cubicBezTo>
                      <a:cubicBezTo>
                        <a:pt x="218" y="601"/>
                        <a:pt x="221" y="599"/>
                        <a:pt x="221" y="601"/>
                      </a:cubicBezTo>
                      <a:cubicBezTo>
                        <a:pt x="222" y="606"/>
                        <a:pt x="217" y="606"/>
                        <a:pt x="212" y="606"/>
                      </a:cubicBezTo>
                      <a:cubicBezTo>
                        <a:pt x="206" y="603"/>
                        <a:pt x="207" y="592"/>
                        <a:pt x="203" y="587"/>
                      </a:cubicBezTo>
                      <a:cubicBezTo>
                        <a:pt x="207" y="581"/>
                        <a:pt x="201" y="570"/>
                        <a:pt x="194" y="576"/>
                      </a:cubicBezTo>
                      <a:cubicBezTo>
                        <a:pt x="193" y="580"/>
                        <a:pt x="196" y="580"/>
                        <a:pt x="197" y="583"/>
                      </a:cubicBezTo>
                      <a:cubicBezTo>
                        <a:pt x="195" y="586"/>
                        <a:pt x="188" y="582"/>
                        <a:pt x="184" y="584"/>
                      </a:cubicBezTo>
                      <a:cubicBezTo>
                        <a:pt x="184" y="586"/>
                        <a:pt x="185" y="586"/>
                        <a:pt x="185" y="588"/>
                      </a:cubicBezTo>
                      <a:cubicBezTo>
                        <a:pt x="190" y="590"/>
                        <a:pt x="199" y="590"/>
                        <a:pt x="201" y="594"/>
                      </a:cubicBezTo>
                      <a:cubicBezTo>
                        <a:pt x="203" y="598"/>
                        <a:pt x="202" y="604"/>
                        <a:pt x="196" y="603"/>
                      </a:cubicBezTo>
                      <a:cubicBezTo>
                        <a:pt x="198" y="595"/>
                        <a:pt x="188" y="595"/>
                        <a:pt x="188" y="601"/>
                      </a:cubicBezTo>
                      <a:cubicBezTo>
                        <a:pt x="188" y="606"/>
                        <a:pt x="194" y="609"/>
                        <a:pt x="200" y="609"/>
                      </a:cubicBezTo>
                      <a:cubicBezTo>
                        <a:pt x="201" y="608"/>
                        <a:pt x="202" y="607"/>
                        <a:pt x="204" y="606"/>
                      </a:cubicBezTo>
                      <a:cubicBezTo>
                        <a:pt x="208" y="610"/>
                        <a:pt x="210" y="613"/>
                        <a:pt x="216" y="613"/>
                      </a:cubicBezTo>
                      <a:cubicBezTo>
                        <a:pt x="220" y="613"/>
                        <a:pt x="222" y="608"/>
                        <a:pt x="226" y="608"/>
                      </a:cubicBezTo>
                      <a:close/>
                      <a:moveTo>
                        <a:pt x="231" y="70"/>
                      </a:moveTo>
                      <a:cubicBezTo>
                        <a:pt x="242" y="71"/>
                        <a:pt x="243" y="55"/>
                        <a:pt x="238" y="48"/>
                      </a:cubicBezTo>
                      <a:cubicBezTo>
                        <a:pt x="236" y="45"/>
                        <a:pt x="231" y="41"/>
                        <a:pt x="228" y="40"/>
                      </a:cubicBezTo>
                      <a:cubicBezTo>
                        <a:pt x="216" y="36"/>
                        <a:pt x="203" y="46"/>
                        <a:pt x="201" y="54"/>
                      </a:cubicBezTo>
                      <a:cubicBezTo>
                        <a:pt x="207" y="58"/>
                        <a:pt x="209" y="53"/>
                        <a:pt x="213" y="51"/>
                      </a:cubicBezTo>
                      <a:cubicBezTo>
                        <a:pt x="218" y="48"/>
                        <a:pt x="225" y="47"/>
                        <a:pt x="230" y="51"/>
                      </a:cubicBezTo>
                      <a:cubicBezTo>
                        <a:pt x="232" y="52"/>
                        <a:pt x="233" y="55"/>
                        <a:pt x="234" y="60"/>
                      </a:cubicBezTo>
                      <a:cubicBezTo>
                        <a:pt x="223" y="58"/>
                        <a:pt x="223" y="70"/>
                        <a:pt x="231" y="70"/>
                      </a:cubicBezTo>
                      <a:close/>
                      <a:moveTo>
                        <a:pt x="240" y="45"/>
                      </a:moveTo>
                      <a:cubicBezTo>
                        <a:pt x="241" y="44"/>
                        <a:pt x="241" y="42"/>
                        <a:pt x="240" y="41"/>
                      </a:cubicBezTo>
                      <a:cubicBezTo>
                        <a:pt x="238" y="40"/>
                        <a:pt x="237" y="42"/>
                        <a:pt x="237" y="44"/>
                      </a:cubicBezTo>
                      <a:cubicBezTo>
                        <a:pt x="237" y="45"/>
                        <a:pt x="238" y="46"/>
                        <a:pt x="240" y="45"/>
                      </a:cubicBezTo>
                      <a:close/>
                      <a:moveTo>
                        <a:pt x="234" y="41"/>
                      </a:moveTo>
                      <a:cubicBezTo>
                        <a:pt x="237" y="38"/>
                        <a:pt x="243" y="39"/>
                        <a:pt x="243" y="33"/>
                      </a:cubicBezTo>
                      <a:cubicBezTo>
                        <a:pt x="237" y="31"/>
                        <a:pt x="230" y="34"/>
                        <a:pt x="229" y="39"/>
                      </a:cubicBezTo>
                      <a:cubicBezTo>
                        <a:pt x="230" y="40"/>
                        <a:pt x="232" y="41"/>
                        <a:pt x="234" y="41"/>
                      </a:cubicBezTo>
                      <a:close/>
                      <a:moveTo>
                        <a:pt x="244" y="662"/>
                      </a:moveTo>
                      <a:cubicBezTo>
                        <a:pt x="244" y="660"/>
                        <a:pt x="241" y="657"/>
                        <a:pt x="237" y="659"/>
                      </a:cubicBezTo>
                      <a:cubicBezTo>
                        <a:pt x="236" y="661"/>
                        <a:pt x="238" y="664"/>
                        <a:pt x="238" y="666"/>
                      </a:cubicBezTo>
                      <a:cubicBezTo>
                        <a:pt x="239" y="666"/>
                        <a:pt x="244" y="664"/>
                        <a:pt x="244" y="662"/>
                      </a:cubicBezTo>
                      <a:close/>
                      <a:moveTo>
                        <a:pt x="234" y="123"/>
                      </a:moveTo>
                      <a:cubicBezTo>
                        <a:pt x="237" y="120"/>
                        <a:pt x="248" y="124"/>
                        <a:pt x="249" y="120"/>
                      </a:cubicBezTo>
                      <a:cubicBezTo>
                        <a:pt x="246" y="116"/>
                        <a:pt x="238" y="114"/>
                        <a:pt x="233" y="116"/>
                      </a:cubicBezTo>
                      <a:cubicBezTo>
                        <a:pt x="227" y="109"/>
                        <a:pt x="217" y="112"/>
                        <a:pt x="212" y="117"/>
                      </a:cubicBezTo>
                      <a:cubicBezTo>
                        <a:pt x="207" y="108"/>
                        <a:pt x="192" y="120"/>
                        <a:pt x="203" y="124"/>
                      </a:cubicBezTo>
                      <a:cubicBezTo>
                        <a:pt x="205" y="124"/>
                        <a:pt x="205" y="122"/>
                        <a:pt x="207" y="122"/>
                      </a:cubicBezTo>
                      <a:cubicBezTo>
                        <a:pt x="211" y="125"/>
                        <a:pt x="209" y="133"/>
                        <a:pt x="204" y="134"/>
                      </a:cubicBezTo>
                      <a:cubicBezTo>
                        <a:pt x="201" y="136"/>
                        <a:pt x="198" y="134"/>
                        <a:pt x="194" y="134"/>
                      </a:cubicBezTo>
                      <a:cubicBezTo>
                        <a:pt x="193" y="136"/>
                        <a:pt x="192" y="137"/>
                        <a:pt x="192" y="140"/>
                      </a:cubicBezTo>
                      <a:cubicBezTo>
                        <a:pt x="195" y="143"/>
                        <a:pt x="202" y="138"/>
                        <a:pt x="205" y="141"/>
                      </a:cubicBezTo>
                      <a:cubicBezTo>
                        <a:pt x="205" y="143"/>
                        <a:pt x="201" y="142"/>
                        <a:pt x="201" y="144"/>
                      </a:cubicBezTo>
                      <a:cubicBezTo>
                        <a:pt x="201" y="156"/>
                        <a:pt x="218" y="145"/>
                        <a:pt x="211" y="137"/>
                      </a:cubicBezTo>
                      <a:cubicBezTo>
                        <a:pt x="215" y="133"/>
                        <a:pt x="216" y="117"/>
                        <a:pt x="224" y="118"/>
                      </a:cubicBezTo>
                      <a:cubicBezTo>
                        <a:pt x="227" y="119"/>
                        <a:pt x="228" y="121"/>
                        <a:pt x="228" y="124"/>
                      </a:cubicBezTo>
                      <a:cubicBezTo>
                        <a:pt x="226" y="126"/>
                        <a:pt x="222" y="125"/>
                        <a:pt x="222" y="128"/>
                      </a:cubicBezTo>
                      <a:cubicBezTo>
                        <a:pt x="220" y="137"/>
                        <a:pt x="237" y="133"/>
                        <a:pt x="234" y="123"/>
                      </a:cubicBezTo>
                      <a:close/>
                      <a:moveTo>
                        <a:pt x="249" y="662"/>
                      </a:moveTo>
                      <a:cubicBezTo>
                        <a:pt x="250" y="656"/>
                        <a:pt x="241" y="652"/>
                        <a:pt x="234" y="654"/>
                      </a:cubicBezTo>
                      <a:cubicBezTo>
                        <a:pt x="234" y="657"/>
                        <a:pt x="238" y="655"/>
                        <a:pt x="240" y="656"/>
                      </a:cubicBezTo>
                      <a:cubicBezTo>
                        <a:pt x="244" y="657"/>
                        <a:pt x="246" y="660"/>
                        <a:pt x="249" y="662"/>
                      </a:cubicBezTo>
                      <a:close/>
                      <a:moveTo>
                        <a:pt x="242" y="67"/>
                      </a:moveTo>
                      <a:cubicBezTo>
                        <a:pt x="245" y="70"/>
                        <a:pt x="251" y="67"/>
                        <a:pt x="251" y="63"/>
                      </a:cubicBezTo>
                      <a:cubicBezTo>
                        <a:pt x="249" y="61"/>
                        <a:pt x="247" y="59"/>
                        <a:pt x="244" y="58"/>
                      </a:cubicBezTo>
                      <a:cubicBezTo>
                        <a:pt x="243" y="60"/>
                        <a:pt x="242" y="64"/>
                        <a:pt x="242" y="67"/>
                      </a:cubicBezTo>
                      <a:close/>
                      <a:moveTo>
                        <a:pt x="239" y="69"/>
                      </a:moveTo>
                      <a:cubicBezTo>
                        <a:pt x="242" y="78"/>
                        <a:pt x="257" y="71"/>
                        <a:pt x="255" y="64"/>
                      </a:cubicBezTo>
                      <a:cubicBezTo>
                        <a:pt x="251" y="66"/>
                        <a:pt x="250" y="71"/>
                        <a:pt x="245" y="71"/>
                      </a:cubicBezTo>
                      <a:cubicBezTo>
                        <a:pt x="242" y="70"/>
                        <a:pt x="242" y="68"/>
                        <a:pt x="239" y="69"/>
                      </a:cubicBezTo>
                      <a:close/>
                      <a:moveTo>
                        <a:pt x="256" y="662"/>
                      </a:moveTo>
                      <a:cubicBezTo>
                        <a:pt x="258" y="649"/>
                        <a:pt x="238" y="642"/>
                        <a:pt x="228" y="650"/>
                      </a:cubicBezTo>
                      <a:cubicBezTo>
                        <a:pt x="231" y="654"/>
                        <a:pt x="236" y="651"/>
                        <a:pt x="240" y="651"/>
                      </a:cubicBezTo>
                      <a:cubicBezTo>
                        <a:pt x="245" y="651"/>
                        <a:pt x="247" y="654"/>
                        <a:pt x="251" y="658"/>
                      </a:cubicBezTo>
                      <a:cubicBezTo>
                        <a:pt x="252" y="660"/>
                        <a:pt x="253" y="662"/>
                        <a:pt x="256" y="662"/>
                      </a:cubicBezTo>
                      <a:close/>
                      <a:moveTo>
                        <a:pt x="262" y="691"/>
                      </a:moveTo>
                      <a:cubicBezTo>
                        <a:pt x="261" y="689"/>
                        <a:pt x="258" y="690"/>
                        <a:pt x="256" y="690"/>
                      </a:cubicBezTo>
                      <a:cubicBezTo>
                        <a:pt x="252" y="688"/>
                        <a:pt x="250" y="685"/>
                        <a:pt x="249" y="680"/>
                      </a:cubicBezTo>
                      <a:lnTo>
                        <a:pt x="247" y="680"/>
                      </a:lnTo>
                      <a:cubicBezTo>
                        <a:pt x="247" y="682"/>
                        <a:pt x="247" y="684"/>
                        <a:pt x="247" y="685"/>
                      </a:cubicBezTo>
                      <a:cubicBezTo>
                        <a:pt x="249" y="690"/>
                        <a:pt x="259" y="696"/>
                        <a:pt x="262" y="691"/>
                      </a:cubicBezTo>
                      <a:close/>
                      <a:moveTo>
                        <a:pt x="268" y="702"/>
                      </a:moveTo>
                      <a:cubicBezTo>
                        <a:pt x="266" y="699"/>
                        <a:pt x="265" y="696"/>
                        <a:pt x="263" y="695"/>
                      </a:cubicBezTo>
                      <a:cubicBezTo>
                        <a:pt x="249" y="697"/>
                        <a:pt x="239" y="683"/>
                        <a:pt x="248" y="675"/>
                      </a:cubicBezTo>
                      <a:cubicBezTo>
                        <a:pt x="251" y="676"/>
                        <a:pt x="252" y="680"/>
                        <a:pt x="257" y="678"/>
                      </a:cubicBezTo>
                      <a:cubicBezTo>
                        <a:pt x="261" y="676"/>
                        <a:pt x="261" y="669"/>
                        <a:pt x="258" y="666"/>
                      </a:cubicBezTo>
                      <a:cubicBezTo>
                        <a:pt x="252" y="661"/>
                        <a:pt x="242" y="665"/>
                        <a:pt x="238" y="670"/>
                      </a:cubicBezTo>
                      <a:cubicBezTo>
                        <a:pt x="231" y="681"/>
                        <a:pt x="238" y="695"/>
                        <a:pt x="246" y="700"/>
                      </a:cubicBezTo>
                      <a:cubicBezTo>
                        <a:pt x="251" y="703"/>
                        <a:pt x="259" y="704"/>
                        <a:pt x="268" y="702"/>
                      </a:cubicBezTo>
                      <a:close/>
                      <a:moveTo>
                        <a:pt x="232" y="73"/>
                      </a:moveTo>
                      <a:cubicBezTo>
                        <a:pt x="240" y="88"/>
                        <a:pt x="266" y="81"/>
                        <a:pt x="264" y="62"/>
                      </a:cubicBezTo>
                      <a:cubicBezTo>
                        <a:pt x="263" y="61"/>
                        <a:pt x="260" y="63"/>
                        <a:pt x="258" y="64"/>
                      </a:cubicBezTo>
                      <a:cubicBezTo>
                        <a:pt x="256" y="70"/>
                        <a:pt x="252" y="76"/>
                        <a:pt x="243" y="75"/>
                      </a:cubicBezTo>
                      <a:cubicBezTo>
                        <a:pt x="240" y="75"/>
                        <a:pt x="236" y="69"/>
                        <a:pt x="232" y="73"/>
                      </a:cubicBezTo>
                      <a:close/>
                      <a:moveTo>
                        <a:pt x="268" y="35"/>
                      </a:moveTo>
                      <a:cubicBezTo>
                        <a:pt x="262" y="32"/>
                        <a:pt x="251" y="41"/>
                        <a:pt x="256" y="46"/>
                      </a:cubicBezTo>
                      <a:cubicBezTo>
                        <a:pt x="258" y="46"/>
                        <a:pt x="258" y="44"/>
                        <a:pt x="258" y="42"/>
                      </a:cubicBezTo>
                      <a:cubicBezTo>
                        <a:pt x="260" y="38"/>
                        <a:pt x="265" y="38"/>
                        <a:pt x="268" y="35"/>
                      </a:cubicBezTo>
                      <a:close/>
                      <a:moveTo>
                        <a:pt x="269" y="32"/>
                      </a:moveTo>
                      <a:cubicBezTo>
                        <a:pt x="271" y="30"/>
                        <a:pt x="274" y="29"/>
                        <a:pt x="274" y="25"/>
                      </a:cubicBezTo>
                      <a:cubicBezTo>
                        <a:pt x="261" y="22"/>
                        <a:pt x="247" y="30"/>
                        <a:pt x="244" y="38"/>
                      </a:cubicBezTo>
                      <a:cubicBezTo>
                        <a:pt x="240" y="50"/>
                        <a:pt x="247" y="63"/>
                        <a:pt x="258" y="61"/>
                      </a:cubicBezTo>
                      <a:cubicBezTo>
                        <a:pt x="263" y="60"/>
                        <a:pt x="267" y="53"/>
                        <a:pt x="264" y="49"/>
                      </a:cubicBezTo>
                      <a:cubicBezTo>
                        <a:pt x="260" y="46"/>
                        <a:pt x="257" y="50"/>
                        <a:pt x="253" y="50"/>
                      </a:cubicBezTo>
                      <a:cubicBezTo>
                        <a:pt x="250" y="40"/>
                        <a:pt x="257" y="31"/>
                        <a:pt x="269" y="32"/>
                      </a:cubicBezTo>
                      <a:close/>
                      <a:moveTo>
                        <a:pt x="278" y="683"/>
                      </a:moveTo>
                      <a:cubicBezTo>
                        <a:pt x="285" y="678"/>
                        <a:pt x="281" y="666"/>
                        <a:pt x="276" y="662"/>
                      </a:cubicBezTo>
                      <a:cubicBezTo>
                        <a:pt x="274" y="659"/>
                        <a:pt x="272" y="659"/>
                        <a:pt x="271" y="656"/>
                      </a:cubicBezTo>
                      <a:cubicBezTo>
                        <a:pt x="270" y="654"/>
                        <a:pt x="270" y="651"/>
                        <a:pt x="270" y="649"/>
                      </a:cubicBezTo>
                      <a:cubicBezTo>
                        <a:pt x="266" y="637"/>
                        <a:pt x="254" y="622"/>
                        <a:pt x="236" y="628"/>
                      </a:cubicBezTo>
                      <a:cubicBezTo>
                        <a:pt x="232" y="629"/>
                        <a:pt x="227" y="635"/>
                        <a:pt x="223" y="636"/>
                      </a:cubicBezTo>
                      <a:cubicBezTo>
                        <a:pt x="220" y="636"/>
                        <a:pt x="216" y="635"/>
                        <a:pt x="212" y="636"/>
                      </a:cubicBezTo>
                      <a:cubicBezTo>
                        <a:pt x="204" y="637"/>
                        <a:pt x="199" y="640"/>
                        <a:pt x="197" y="649"/>
                      </a:cubicBezTo>
                      <a:cubicBezTo>
                        <a:pt x="201" y="647"/>
                        <a:pt x="202" y="642"/>
                        <a:pt x="206" y="640"/>
                      </a:cubicBezTo>
                      <a:cubicBezTo>
                        <a:pt x="212" y="637"/>
                        <a:pt x="218" y="637"/>
                        <a:pt x="225" y="639"/>
                      </a:cubicBezTo>
                      <a:cubicBezTo>
                        <a:pt x="230" y="633"/>
                        <a:pt x="238" y="628"/>
                        <a:pt x="248" y="629"/>
                      </a:cubicBezTo>
                      <a:cubicBezTo>
                        <a:pt x="261" y="631"/>
                        <a:pt x="268" y="645"/>
                        <a:pt x="269" y="659"/>
                      </a:cubicBezTo>
                      <a:cubicBezTo>
                        <a:pt x="271" y="661"/>
                        <a:pt x="274" y="662"/>
                        <a:pt x="276" y="665"/>
                      </a:cubicBezTo>
                      <a:cubicBezTo>
                        <a:pt x="281" y="671"/>
                        <a:pt x="278" y="677"/>
                        <a:pt x="278" y="683"/>
                      </a:cubicBezTo>
                      <a:close/>
                      <a:moveTo>
                        <a:pt x="277" y="71"/>
                      </a:moveTo>
                      <a:cubicBezTo>
                        <a:pt x="287" y="69"/>
                        <a:pt x="293" y="54"/>
                        <a:pt x="287" y="42"/>
                      </a:cubicBezTo>
                      <a:lnTo>
                        <a:pt x="285" y="42"/>
                      </a:lnTo>
                      <a:cubicBezTo>
                        <a:pt x="283" y="45"/>
                        <a:pt x="286" y="47"/>
                        <a:pt x="287" y="50"/>
                      </a:cubicBezTo>
                      <a:cubicBezTo>
                        <a:pt x="288" y="60"/>
                        <a:pt x="280" y="68"/>
                        <a:pt x="272" y="70"/>
                      </a:cubicBezTo>
                      <a:cubicBezTo>
                        <a:pt x="273" y="87"/>
                        <a:pt x="261" y="99"/>
                        <a:pt x="245" y="96"/>
                      </a:cubicBezTo>
                      <a:cubicBezTo>
                        <a:pt x="237" y="94"/>
                        <a:pt x="233" y="89"/>
                        <a:pt x="228" y="83"/>
                      </a:cubicBezTo>
                      <a:cubicBezTo>
                        <a:pt x="225" y="85"/>
                        <a:pt x="222" y="86"/>
                        <a:pt x="218" y="85"/>
                      </a:cubicBezTo>
                      <a:cubicBezTo>
                        <a:pt x="212" y="84"/>
                        <a:pt x="209" y="78"/>
                        <a:pt x="205" y="75"/>
                      </a:cubicBezTo>
                      <a:cubicBezTo>
                        <a:pt x="205" y="84"/>
                        <a:pt x="215" y="90"/>
                        <a:pt x="226" y="86"/>
                      </a:cubicBezTo>
                      <a:cubicBezTo>
                        <a:pt x="229" y="90"/>
                        <a:pt x="231" y="93"/>
                        <a:pt x="234" y="95"/>
                      </a:cubicBezTo>
                      <a:cubicBezTo>
                        <a:pt x="252" y="108"/>
                        <a:pt x="278" y="93"/>
                        <a:pt x="277" y="71"/>
                      </a:cubicBezTo>
                      <a:close/>
                      <a:moveTo>
                        <a:pt x="291" y="683"/>
                      </a:moveTo>
                      <a:cubicBezTo>
                        <a:pt x="293" y="673"/>
                        <a:pt x="290" y="664"/>
                        <a:pt x="287" y="659"/>
                      </a:cubicBezTo>
                      <a:cubicBezTo>
                        <a:pt x="285" y="656"/>
                        <a:pt x="282" y="654"/>
                        <a:pt x="281" y="651"/>
                      </a:cubicBezTo>
                      <a:cubicBezTo>
                        <a:pt x="279" y="646"/>
                        <a:pt x="280" y="640"/>
                        <a:pt x="277" y="636"/>
                      </a:cubicBezTo>
                      <a:cubicBezTo>
                        <a:pt x="271" y="627"/>
                        <a:pt x="257" y="616"/>
                        <a:pt x="244" y="616"/>
                      </a:cubicBezTo>
                      <a:cubicBezTo>
                        <a:pt x="236" y="616"/>
                        <a:pt x="231" y="618"/>
                        <a:pt x="226" y="620"/>
                      </a:cubicBezTo>
                      <a:cubicBezTo>
                        <a:pt x="223" y="621"/>
                        <a:pt x="221" y="624"/>
                        <a:pt x="218" y="625"/>
                      </a:cubicBezTo>
                      <a:cubicBezTo>
                        <a:pt x="215" y="625"/>
                        <a:pt x="213" y="624"/>
                        <a:pt x="210" y="625"/>
                      </a:cubicBezTo>
                      <a:cubicBezTo>
                        <a:pt x="206" y="626"/>
                        <a:pt x="201" y="628"/>
                        <a:pt x="198" y="630"/>
                      </a:cubicBezTo>
                      <a:cubicBezTo>
                        <a:pt x="192" y="634"/>
                        <a:pt x="187" y="642"/>
                        <a:pt x="186" y="651"/>
                      </a:cubicBezTo>
                      <a:cubicBezTo>
                        <a:pt x="188" y="652"/>
                        <a:pt x="191" y="652"/>
                        <a:pt x="193" y="651"/>
                      </a:cubicBezTo>
                      <a:cubicBezTo>
                        <a:pt x="196" y="642"/>
                        <a:pt x="202" y="635"/>
                        <a:pt x="212" y="633"/>
                      </a:cubicBezTo>
                      <a:cubicBezTo>
                        <a:pt x="215" y="633"/>
                        <a:pt x="219" y="635"/>
                        <a:pt x="223" y="634"/>
                      </a:cubicBezTo>
                      <a:cubicBezTo>
                        <a:pt x="224" y="633"/>
                        <a:pt x="227" y="631"/>
                        <a:pt x="228" y="630"/>
                      </a:cubicBezTo>
                      <a:cubicBezTo>
                        <a:pt x="245" y="617"/>
                        <a:pt x="273" y="631"/>
                        <a:pt x="272" y="655"/>
                      </a:cubicBezTo>
                      <a:cubicBezTo>
                        <a:pt x="278" y="660"/>
                        <a:pt x="285" y="666"/>
                        <a:pt x="284" y="677"/>
                      </a:cubicBezTo>
                      <a:cubicBezTo>
                        <a:pt x="283" y="681"/>
                        <a:pt x="278" y="684"/>
                        <a:pt x="279" y="688"/>
                      </a:cubicBezTo>
                      <a:cubicBezTo>
                        <a:pt x="279" y="690"/>
                        <a:pt x="282" y="693"/>
                        <a:pt x="285" y="692"/>
                      </a:cubicBezTo>
                      <a:cubicBezTo>
                        <a:pt x="287" y="692"/>
                        <a:pt x="290" y="686"/>
                        <a:pt x="291" y="683"/>
                      </a:cubicBezTo>
                      <a:close/>
                      <a:moveTo>
                        <a:pt x="286" y="75"/>
                      </a:moveTo>
                      <a:cubicBezTo>
                        <a:pt x="297" y="69"/>
                        <a:pt x="304" y="46"/>
                        <a:pt x="293" y="35"/>
                      </a:cubicBezTo>
                      <a:lnTo>
                        <a:pt x="292" y="35"/>
                      </a:lnTo>
                      <a:cubicBezTo>
                        <a:pt x="291" y="34"/>
                        <a:pt x="288" y="37"/>
                        <a:pt x="287" y="39"/>
                      </a:cubicBezTo>
                      <a:cubicBezTo>
                        <a:pt x="296" y="51"/>
                        <a:pt x="289" y="69"/>
                        <a:pt x="278" y="73"/>
                      </a:cubicBezTo>
                      <a:cubicBezTo>
                        <a:pt x="277" y="87"/>
                        <a:pt x="269" y="97"/>
                        <a:pt x="258" y="101"/>
                      </a:cubicBezTo>
                      <a:cubicBezTo>
                        <a:pt x="248" y="104"/>
                        <a:pt x="236" y="100"/>
                        <a:pt x="230" y="94"/>
                      </a:cubicBezTo>
                      <a:cubicBezTo>
                        <a:pt x="228" y="93"/>
                        <a:pt x="227" y="90"/>
                        <a:pt x="225" y="89"/>
                      </a:cubicBezTo>
                      <a:cubicBezTo>
                        <a:pt x="223" y="89"/>
                        <a:pt x="220" y="90"/>
                        <a:pt x="219" y="90"/>
                      </a:cubicBezTo>
                      <a:cubicBezTo>
                        <a:pt x="208" y="89"/>
                        <a:pt x="203" y="79"/>
                        <a:pt x="200" y="71"/>
                      </a:cubicBezTo>
                      <a:cubicBezTo>
                        <a:pt x="198" y="71"/>
                        <a:pt x="196" y="72"/>
                        <a:pt x="195" y="72"/>
                      </a:cubicBezTo>
                      <a:cubicBezTo>
                        <a:pt x="194" y="76"/>
                        <a:pt x="196" y="81"/>
                        <a:pt x="199" y="85"/>
                      </a:cubicBezTo>
                      <a:cubicBezTo>
                        <a:pt x="202" y="88"/>
                        <a:pt x="206" y="92"/>
                        <a:pt x="208" y="94"/>
                      </a:cubicBezTo>
                      <a:cubicBezTo>
                        <a:pt x="212" y="96"/>
                        <a:pt x="217" y="97"/>
                        <a:pt x="222" y="96"/>
                      </a:cubicBezTo>
                      <a:cubicBezTo>
                        <a:pt x="228" y="102"/>
                        <a:pt x="234" y="108"/>
                        <a:pt x="244" y="109"/>
                      </a:cubicBezTo>
                      <a:cubicBezTo>
                        <a:pt x="266" y="112"/>
                        <a:pt x="284" y="96"/>
                        <a:pt x="286" y="75"/>
                      </a:cubicBezTo>
                      <a:close/>
                      <a:moveTo>
                        <a:pt x="303" y="677"/>
                      </a:moveTo>
                      <a:cubicBezTo>
                        <a:pt x="304" y="672"/>
                        <a:pt x="297" y="666"/>
                        <a:pt x="293" y="669"/>
                      </a:cubicBezTo>
                      <a:cubicBezTo>
                        <a:pt x="296" y="672"/>
                        <a:pt x="300" y="674"/>
                        <a:pt x="302" y="678"/>
                      </a:cubicBezTo>
                      <a:cubicBezTo>
                        <a:pt x="302" y="677"/>
                        <a:pt x="302" y="677"/>
                        <a:pt x="303" y="677"/>
                      </a:cubicBezTo>
                      <a:close/>
                      <a:moveTo>
                        <a:pt x="299" y="60"/>
                      </a:moveTo>
                      <a:cubicBezTo>
                        <a:pt x="305" y="61"/>
                        <a:pt x="310" y="56"/>
                        <a:pt x="309" y="52"/>
                      </a:cubicBezTo>
                      <a:cubicBezTo>
                        <a:pt x="305" y="54"/>
                        <a:pt x="302" y="57"/>
                        <a:pt x="299" y="60"/>
                      </a:cubicBezTo>
                      <a:close/>
                      <a:moveTo>
                        <a:pt x="313" y="683"/>
                      </a:moveTo>
                      <a:cubicBezTo>
                        <a:pt x="318" y="669"/>
                        <a:pt x="301" y="654"/>
                        <a:pt x="288" y="656"/>
                      </a:cubicBezTo>
                      <a:cubicBezTo>
                        <a:pt x="289" y="659"/>
                        <a:pt x="290" y="662"/>
                        <a:pt x="292" y="664"/>
                      </a:cubicBezTo>
                      <a:cubicBezTo>
                        <a:pt x="300" y="666"/>
                        <a:pt x="306" y="671"/>
                        <a:pt x="305" y="679"/>
                      </a:cubicBezTo>
                      <a:cubicBezTo>
                        <a:pt x="297" y="676"/>
                        <a:pt x="293" y="688"/>
                        <a:pt x="299" y="691"/>
                      </a:cubicBezTo>
                      <a:cubicBezTo>
                        <a:pt x="305" y="693"/>
                        <a:pt x="312" y="687"/>
                        <a:pt x="313" y="683"/>
                      </a:cubicBezTo>
                      <a:close/>
                      <a:moveTo>
                        <a:pt x="336" y="636"/>
                      </a:moveTo>
                      <a:lnTo>
                        <a:pt x="336" y="632"/>
                      </a:lnTo>
                      <a:cubicBezTo>
                        <a:pt x="331" y="628"/>
                        <a:pt x="326" y="633"/>
                        <a:pt x="323" y="636"/>
                      </a:cubicBezTo>
                      <a:cubicBezTo>
                        <a:pt x="312" y="632"/>
                        <a:pt x="311" y="646"/>
                        <a:pt x="301" y="642"/>
                      </a:cubicBezTo>
                      <a:cubicBezTo>
                        <a:pt x="299" y="640"/>
                        <a:pt x="297" y="635"/>
                        <a:pt x="301" y="633"/>
                      </a:cubicBezTo>
                      <a:cubicBezTo>
                        <a:pt x="303" y="637"/>
                        <a:pt x="308" y="637"/>
                        <a:pt x="309" y="633"/>
                      </a:cubicBezTo>
                      <a:cubicBezTo>
                        <a:pt x="311" y="626"/>
                        <a:pt x="300" y="625"/>
                        <a:pt x="295" y="629"/>
                      </a:cubicBezTo>
                      <a:cubicBezTo>
                        <a:pt x="291" y="627"/>
                        <a:pt x="288" y="623"/>
                        <a:pt x="283" y="622"/>
                      </a:cubicBezTo>
                      <a:cubicBezTo>
                        <a:pt x="281" y="627"/>
                        <a:pt x="288" y="629"/>
                        <a:pt x="291" y="634"/>
                      </a:cubicBezTo>
                      <a:cubicBezTo>
                        <a:pt x="291" y="636"/>
                        <a:pt x="291" y="638"/>
                        <a:pt x="291" y="640"/>
                      </a:cubicBezTo>
                      <a:cubicBezTo>
                        <a:pt x="293" y="643"/>
                        <a:pt x="296" y="645"/>
                        <a:pt x="298" y="647"/>
                      </a:cubicBezTo>
                      <a:cubicBezTo>
                        <a:pt x="301" y="648"/>
                        <a:pt x="305" y="648"/>
                        <a:pt x="307" y="649"/>
                      </a:cubicBezTo>
                      <a:cubicBezTo>
                        <a:pt x="307" y="653"/>
                        <a:pt x="311" y="660"/>
                        <a:pt x="316" y="660"/>
                      </a:cubicBezTo>
                      <a:cubicBezTo>
                        <a:pt x="322" y="660"/>
                        <a:pt x="325" y="653"/>
                        <a:pt x="320" y="651"/>
                      </a:cubicBezTo>
                      <a:cubicBezTo>
                        <a:pt x="317" y="651"/>
                        <a:pt x="317" y="653"/>
                        <a:pt x="315" y="653"/>
                      </a:cubicBezTo>
                      <a:cubicBezTo>
                        <a:pt x="305" y="644"/>
                        <a:pt x="329" y="636"/>
                        <a:pt x="330" y="648"/>
                      </a:cubicBezTo>
                      <a:cubicBezTo>
                        <a:pt x="333" y="648"/>
                        <a:pt x="334" y="648"/>
                        <a:pt x="335" y="647"/>
                      </a:cubicBezTo>
                      <a:cubicBezTo>
                        <a:pt x="335" y="642"/>
                        <a:pt x="330" y="641"/>
                        <a:pt x="331" y="638"/>
                      </a:cubicBezTo>
                      <a:cubicBezTo>
                        <a:pt x="333" y="639"/>
                        <a:pt x="334" y="638"/>
                        <a:pt x="336" y="636"/>
                      </a:cubicBezTo>
                      <a:close/>
                      <a:moveTo>
                        <a:pt x="338" y="689"/>
                      </a:moveTo>
                      <a:cubicBezTo>
                        <a:pt x="332" y="687"/>
                        <a:pt x="331" y="698"/>
                        <a:pt x="324" y="694"/>
                      </a:cubicBezTo>
                      <a:cubicBezTo>
                        <a:pt x="325" y="688"/>
                        <a:pt x="320" y="686"/>
                        <a:pt x="317" y="689"/>
                      </a:cubicBezTo>
                      <a:cubicBezTo>
                        <a:pt x="314" y="697"/>
                        <a:pt x="323" y="701"/>
                        <a:pt x="329" y="700"/>
                      </a:cubicBezTo>
                      <a:cubicBezTo>
                        <a:pt x="335" y="700"/>
                        <a:pt x="338" y="694"/>
                        <a:pt x="338" y="689"/>
                      </a:cubicBezTo>
                      <a:close/>
                      <a:moveTo>
                        <a:pt x="337" y="87"/>
                      </a:moveTo>
                      <a:cubicBezTo>
                        <a:pt x="339" y="85"/>
                        <a:pt x="343" y="79"/>
                        <a:pt x="337" y="79"/>
                      </a:cubicBezTo>
                      <a:cubicBezTo>
                        <a:pt x="333" y="78"/>
                        <a:pt x="332" y="86"/>
                        <a:pt x="324" y="86"/>
                      </a:cubicBezTo>
                      <a:cubicBezTo>
                        <a:pt x="319" y="86"/>
                        <a:pt x="314" y="85"/>
                        <a:pt x="316" y="77"/>
                      </a:cubicBezTo>
                      <a:cubicBezTo>
                        <a:pt x="318" y="78"/>
                        <a:pt x="321" y="79"/>
                        <a:pt x="323" y="78"/>
                      </a:cubicBezTo>
                      <a:cubicBezTo>
                        <a:pt x="326" y="75"/>
                        <a:pt x="323" y="70"/>
                        <a:pt x="321" y="69"/>
                      </a:cubicBezTo>
                      <a:cubicBezTo>
                        <a:pt x="314" y="68"/>
                        <a:pt x="309" y="75"/>
                        <a:pt x="307" y="79"/>
                      </a:cubicBezTo>
                      <a:cubicBezTo>
                        <a:pt x="295" y="77"/>
                        <a:pt x="293" y="86"/>
                        <a:pt x="291" y="94"/>
                      </a:cubicBezTo>
                      <a:cubicBezTo>
                        <a:pt x="287" y="96"/>
                        <a:pt x="285" y="100"/>
                        <a:pt x="283" y="105"/>
                      </a:cubicBezTo>
                      <a:cubicBezTo>
                        <a:pt x="288" y="107"/>
                        <a:pt x="290" y="100"/>
                        <a:pt x="294" y="100"/>
                      </a:cubicBezTo>
                      <a:cubicBezTo>
                        <a:pt x="296" y="100"/>
                        <a:pt x="299" y="103"/>
                        <a:pt x="303" y="103"/>
                      </a:cubicBezTo>
                      <a:cubicBezTo>
                        <a:pt x="312" y="105"/>
                        <a:pt x="316" y="97"/>
                        <a:pt x="309" y="91"/>
                      </a:cubicBezTo>
                      <a:cubicBezTo>
                        <a:pt x="306" y="92"/>
                        <a:pt x="305" y="94"/>
                        <a:pt x="303" y="96"/>
                      </a:cubicBezTo>
                      <a:cubicBezTo>
                        <a:pt x="296" y="93"/>
                        <a:pt x="301" y="86"/>
                        <a:pt x="306" y="86"/>
                      </a:cubicBezTo>
                      <a:cubicBezTo>
                        <a:pt x="313" y="85"/>
                        <a:pt x="316" y="95"/>
                        <a:pt x="323" y="94"/>
                      </a:cubicBezTo>
                      <a:cubicBezTo>
                        <a:pt x="325" y="98"/>
                        <a:pt x="331" y="103"/>
                        <a:pt x="337" y="99"/>
                      </a:cubicBezTo>
                      <a:cubicBezTo>
                        <a:pt x="338" y="97"/>
                        <a:pt x="337" y="93"/>
                        <a:pt x="335" y="92"/>
                      </a:cubicBezTo>
                      <a:cubicBezTo>
                        <a:pt x="333" y="92"/>
                        <a:pt x="332" y="96"/>
                        <a:pt x="330" y="93"/>
                      </a:cubicBezTo>
                      <a:cubicBezTo>
                        <a:pt x="331" y="90"/>
                        <a:pt x="336" y="89"/>
                        <a:pt x="337" y="87"/>
                      </a:cubicBezTo>
                      <a:close/>
                      <a:moveTo>
                        <a:pt x="327" y="35"/>
                      </a:moveTo>
                      <a:cubicBezTo>
                        <a:pt x="332" y="34"/>
                        <a:pt x="335" y="41"/>
                        <a:pt x="340" y="39"/>
                      </a:cubicBezTo>
                      <a:cubicBezTo>
                        <a:pt x="338" y="31"/>
                        <a:pt x="326" y="26"/>
                        <a:pt x="318" y="31"/>
                      </a:cubicBezTo>
                      <a:cubicBezTo>
                        <a:pt x="317" y="34"/>
                        <a:pt x="315" y="36"/>
                        <a:pt x="315" y="38"/>
                      </a:cubicBezTo>
                      <a:cubicBezTo>
                        <a:pt x="307" y="32"/>
                        <a:pt x="296" y="42"/>
                        <a:pt x="304" y="49"/>
                      </a:cubicBezTo>
                      <a:cubicBezTo>
                        <a:pt x="307" y="49"/>
                        <a:pt x="310" y="48"/>
                        <a:pt x="312" y="49"/>
                      </a:cubicBezTo>
                      <a:cubicBezTo>
                        <a:pt x="313" y="63"/>
                        <a:pt x="297" y="59"/>
                        <a:pt x="295" y="70"/>
                      </a:cubicBezTo>
                      <a:cubicBezTo>
                        <a:pt x="312" y="75"/>
                        <a:pt x="327" y="52"/>
                        <a:pt x="316" y="39"/>
                      </a:cubicBezTo>
                      <a:cubicBezTo>
                        <a:pt x="319" y="38"/>
                        <a:pt x="320" y="40"/>
                        <a:pt x="322" y="40"/>
                      </a:cubicBezTo>
                      <a:cubicBezTo>
                        <a:pt x="325" y="38"/>
                        <a:pt x="324" y="36"/>
                        <a:pt x="327" y="35"/>
                      </a:cubicBezTo>
                      <a:close/>
                      <a:moveTo>
                        <a:pt x="330" y="686"/>
                      </a:moveTo>
                      <a:cubicBezTo>
                        <a:pt x="335" y="689"/>
                        <a:pt x="341" y="687"/>
                        <a:pt x="340" y="681"/>
                      </a:cubicBezTo>
                      <a:cubicBezTo>
                        <a:pt x="335" y="677"/>
                        <a:pt x="330" y="683"/>
                        <a:pt x="330" y="686"/>
                      </a:cubicBezTo>
                      <a:close/>
                      <a:moveTo>
                        <a:pt x="340" y="657"/>
                      </a:moveTo>
                      <a:cubicBezTo>
                        <a:pt x="342" y="656"/>
                        <a:pt x="342" y="653"/>
                        <a:pt x="341" y="651"/>
                      </a:cubicBezTo>
                      <a:cubicBezTo>
                        <a:pt x="339" y="649"/>
                        <a:pt x="334" y="649"/>
                        <a:pt x="332" y="651"/>
                      </a:cubicBezTo>
                      <a:cubicBezTo>
                        <a:pt x="332" y="655"/>
                        <a:pt x="335" y="657"/>
                        <a:pt x="340" y="657"/>
                      </a:cubicBezTo>
                      <a:close/>
                      <a:moveTo>
                        <a:pt x="343" y="78"/>
                      </a:moveTo>
                      <a:cubicBezTo>
                        <a:pt x="344" y="77"/>
                        <a:pt x="343" y="73"/>
                        <a:pt x="343" y="72"/>
                      </a:cubicBezTo>
                      <a:cubicBezTo>
                        <a:pt x="339" y="69"/>
                        <a:pt x="334" y="70"/>
                        <a:pt x="333" y="75"/>
                      </a:cubicBezTo>
                      <a:cubicBezTo>
                        <a:pt x="335" y="77"/>
                        <a:pt x="338" y="78"/>
                        <a:pt x="343" y="78"/>
                      </a:cubicBezTo>
                      <a:close/>
                      <a:moveTo>
                        <a:pt x="349" y="672"/>
                      </a:moveTo>
                      <a:cubicBezTo>
                        <a:pt x="348" y="669"/>
                        <a:pt x="346" y="667"/>
                        <a:pt x="344" y="665"/>
                      </a:cubicBezTo>
                      <a:cubicBezTo>
                        <a:pt x="343" y="663"/>
                        <a:pt x="343" y="661"/>
                        <a:pt x="342" y="660"/>
                      </a:cubicBezTo>
                      <a:cubicBezTo>
                        <a:pt x="335" y="654"/>
                        <a:pt x="327" y="665"/>
                        <a:pt x="321" y="667"/>
                      </a:cubicBezTo>
                      <a:cubicBezTo>
                        <a:pt x="322" y="674"/>
                        <a:pt x="325" y="672"/>
                        <a:pt x="331" y="675"/>
                      </a:cubicBezTo>
                      <a:cubicBezTo>
                        <a:pt x="332" y="675"/>
                        <a:pt x="332" y="677"/>
                        <a:pt x="333" y="677"/>
                      </a:cubicBezTo>
                      <a:cubicBezTo>
                        <a:pt x="338" y="680"/>
                        <a:pt x="345" y="677"/>
                        <a:pt x="344" y="672"/>
                      </a:cubicBezTo>
                      <a:cubicBezTo>
                        <a:pt x="342" y="667"/>
                        <a:pt x="338" y="671"/>
                        <a:pt x="336" y="672"/>
                      </a:cubicBezTo>
                      <a:cubicBezTo>
                        <a:pt x="336" y="668"/>
                        <a:pt x="340" y="667"/>
                        <a:pt x="344" y="668"/>
                      </a:cubicBezTo>
                      <a:cubicBezTo>
                        <a:pt x="345" y="669"/>
                        <a:pt x="345" y="672"/>
                        <a:pt x="346" y="674"/>
                      </a:cubicBezTo>
                      <a:cubicBezTo>
                        <a:pt x="348" y="673"/>
                        <a:pt x="349" y="673"/>
                        <a:pt x="349" y="672"/>
                      </a:cubicBezTo>
                      <a:close/>
                      <a:moveTo>
                        <a:pt x="354" y="57"/>
                      </a:moveTo>
                      <a:cubicBezTo>
                        <a:pt x="353" y="56"/>
                        <a:pt x="352" y="55"/>
                        <a:pt x="350" y="55"/>
                      </a:cubicBezTo>
                      <a:cubicBezTo>
                        <a:pt x="348" y="57"/>
                        <a:pt x="345" y="63"/>
                        <a:pt x="340" y="61"/>
                      </a:cubicBezTo>
                      <a:cubicBezTo>
                        <a:pt x="338" y="61"/>
                        <a:pt x="337" y="59"/>
                        <a:pt x="337" y="57"/>
                      </a:cubicBezTo>
                      <a:cubicBezTo>
                        <a:pt x="337" y="56"/>
                        <a:pt x="338" y="55"/>
                        <a:pt x="339" y="55"/>
                      </a:cubicBezTo>
                      <a:cubicBezTo>
                        <a:pt x="339" y="57"/>
                        <a:pt x="338" y="57"/>
                        <a:pt x="339" y="58"/>
                      </a:cubicBezTo>
                      <a:cubicBezTo>
                        <a:pt x="347" y="65"/>
                        <a:pt x="350" y="46"/>
                        <a:pt x="338" y="49"/>
                      </a:cubicBezTo>
                      <a:cubicBezTo>
                        <a:pt x="339" y="48"/>
                        <a:pt x="342" y="49"/>
                        <a:pt x="343" y="47"/>
                      </a:cubicBezTo>
                      <a:cubicBezTo>
                        <a:pt x="344" y="41"/>
                        <a:pt x="329" y="38"/>
                        <a:pt x="332" y="47"/>
                      </a:cubicBezTo>
                      <a:cubicBezTo>
                        <a:pt x="333" y="48"/>
                        <a:pt x="335" y="48"/>
                        <a:pt x="335" y="50"/>
                      </a:cubicBezTo>
                      <a:cubicBezTo>
                        <a:pt x="332" y="55"/>
                        <a:pt x="324" y="54"/>
                        <a:pt x="324" y="62"/>
                      </a:cubicBezTo>
                      <a:cubicBezTo>
                        <a:pt x="330" y="64"/>
                        <a:pt x="336" y="69"/>
                        <a:pt x="344" y="69"/>
                      </a:cubicBezTo>
                      <a:cubicBezTo>
                        <a:pt x="345" y="63"/>
                        <a:pt x="350" y="60"/>
                        <a:pt x="354" y="57"/>
                      </a:cubicBezTo>
                      <a:close/>
                      <a:moveTo>
                        <a:pt x="352" y="681"/>
                      </a:moveTo>
                      <a:cubicBezTo>
                        <a:pt x="353" y="679"/>
                        <a:pt x="355" y="678"/>
                        <a:pt x="356" y="674"/>
                      </a:cubicBezTo>
                      <a:cubicBezTo>
                        <a:pt x="341" y="671"/>
                        <a:pt x="342" y="690"/>
                        <a:pt x="337" y="699"/>
                      </a:cubicBezTo>
                      <a:cubicBezTo>
                        <a:pt x="342" y="701"/>
                        <a:pt x="347" y="699"/>
                        <a:pt x="350" y="696"/>
                      </a:cubicBezTo>
                      <a:cubicBezTo>
                        <a:pt x="352" y="696"/>
                        <a:pt x="355" y="696"/>
                        <a:pt x="356" y="695"/>
                      </a:cubicBezTo>
                      <a:cubicBezTo>
                        <a:pt x="355" y="691"/>
                        <a:pt x="353" y="688"/>
                        <a:pt x="352" y="685"/>
                      </a:cubicBezTo>
                      <a:cubicBezTo>
                        <a:pt x="347" y="684"/>
                        <a:pt x="349" y="689"/>
                        <a:pt x="349" y="692"/>
                      </a:cubicBezTo>
                      <a:cubicBezTo>
                        <a:pt x="344" y="689"/>
                        <a:pt x="347" y="681"/>
                        <a:pt x="352" y="681"/>
                      </a:cubicBezTo>
                      <a:close/>
                      <a:moveTo>
                        <a:pt x="354" y="655"/>
                      </a:moveTo>
                      <a:cubicBezTo>
                        <a:pt x="366" y="654"/>
                        <a:pt x="359" y="641"/>
                        <a:pt x="352" y="640"/>
                      </a:cubicBezTo>
                      <a:cubicBezTo>
                        <a:pt x="352" y="635"/>
                        <a:pt x="347" y="632"/>
                        <a:pt x="343" y="634"/>
                      </a:cubicBezTo>
                      <a:cubicBezTo>
                        <a:pt x="347" y="640"/>
                        <a:pt x="342" y="649"/>
                        <a:pt x="344" y="657"/>
                      </a:cubicBezTo>
                      <a:cubicBezTo>
                        <a:pt x="345" y="663"/>
                        <a:pt x="347" y="668"/>
                        <a:pt x="354" y="670"/>
                      </a:cubicBezTo>
                      <a:cubicBezTo>
                        <a:pt x="352" y="666"/>
                        <a:pt x="353" y="662"/>
                        <a:pt x="355" y="659"/>
                      </a:cubicBezTo>
                      <a:cubicBezTo>
                        <a:pt x="351" y="657"/>
                        <a:pt x="345" y="649"/>
                        <a:pt x="354" y="648"/>
                      </a:cubicBezTo>
                      <a:cubicBezTo>
                        <a:pt x="354" y="650"/>
                        <a:pt x="352" y="650"/>
                        <a:pt x="352" y="652"/>
                      </a:cubicBezTo>
                      <a:cubicBezTo>
                        <a:pt x="353" y="653"/>
                        <a:pt x="353" y="654"/>
                        <a:pt x="354" y="655"/>
                      </a:cubicBezTo>
                      <a:close/>
                      <a:moveTo>
                        <a:pt x="360" y="54"/>
                      </a:moveTo>
                      <a:cubicBezTo>
                        <a:pt x="360" y="52"/>
                        <a:pt x="358" y="48"/>
                        <a:pt x="357" y="46"/>
                      </a:cubicBezTo>
                      <a:cubicBezTo>
                        <a:pt x="350" y="48"/>
                        <a:pt x="347" y="37"/>
                        <a:pt x="355" y="39"/>
                      </a:cubicBezTo>
                      <a:cubicBezTo>
                        <a:pt x="354" y="40"/>
                        <a:pt x="352" y="40"/>
                        <a:pt x="352" y="41"/>
                      </a:cubicBezTo>
                      <a:cubicBezTo>
                        <a:pt x="351" y="44"/>
                        <a:pt x="354" y="45"/>
                        <a:pt x="358" y="45"/>
                      </a:cubicBezTo>
                      <a:cubicBezTo>
                        <a:pt x="365" y="40"/>
                        <a:pt x="361" y="28"/>
                        <a:pt x="352" y="32"/>
                      </a:cubicBezTo>
                      <a:cubicBezTo>
                        <a:pt x="349" y="29"/>
                        <a:pt x="340" y="26"/>
                        <a:pt x="337" y="31"/>
                      </a:cubicBezTo>
                      <a:cubicBezTo>
                        <a:pt x="345" y="38"/>
                        <a:pt x="344" y="57"/>
                        <a:pt x="360" y="54"/>
                      </a:cubicBezTo>
                      <a:close/>
                      <a:moveTo>
                        <a:pt x="359" y="83"/>
                      </a:moveTo>
                      <a:cubicBezTo>
                        <a:pt x="351" y="82"/>
                        <a:pt x="355" y="71"/>
                        <a:pt x="363" y="73"/>
                      </a:cubicBezTo>
                      <a:cubicBezTo>
                        <a:pt x="361" y="68"/>
                        <a:pt x="358" y="64"/>
                        <a:pt x="357" y="58"/>
                      </a:cubicBezTo>
                      <a:cubicBezTo>
                        <a:pt x="350" y="61"/>
                        <a:pt x="345" y="66"/>
                        <a:pt x="345" y="74"/>
                      </a:cubicBezTo>
                      <a:cubicBezTo>
                        <a:pt x="345" y="81"/>
                        <a:pt x="349" y="89"/>
                        <a:pt x="346" y="96"/>
                      </a:cubicBezTo>
                      <a:cubicBezTo>
                        <a:pt x="352" y="98"/>
                        <a:pt x="356" y="94"/>
                        <a:pt x="358" y="91"/>
                      </a:cubicBezTo>
                      <a:cubicBezTo>
                        <a:pt x="370" y="91"/>
                        <a:pt x="367" y="68"/>
                        <a:pt x="357" y="77"/>
                      </a:cubicBezTo>
                      <a:cubicBezTo>
                        <a:pt x="357" y="80"/>
                        <a:pt x="359" y="80"/>
                        <a:pt x="359" y="83"/>
                      </a:cubicBezTo>
                      <a:close/>
                      <a:moveTo>
                        <a:pt x="371" y="672"/>
                      </a:moveTo>
                      <a:cubicBezTo>
                        <a:pt x="381" y="667"/>
                        <a:pt x="371" y="654"/>
                        <a:pt x="366" y="651"/>
                      </a:cubicBezTo>
                      <a:cubicBezTo>
                        <a:pt x="359" y="654"/>
                        <a:pt x="350" y="668"/>
                        <a:pt x="362" y="673"/>
                      </a:cubicBezTo>
                      <a:cubicBezTo>
                        <a:pt x="364" y="672"/>
                        <a:pt x="367" y="671"/>
                        <a:pt x="369" y="670"/>
                      </a:cubicBezTo>
                      <a:cubicBezTo>
                        <a:pt x="369" y="667"/>
                        <a:pt x="368" y="666"/>
                        <a:pt x="367" y="664"/>
                      </a:cubicBezTo>
                      <a:cubicBezTo>
                        <a:pt x="364" y="663"/>
                        <a:pt x="363" y="667"/>
                        <a:pt x="362" y="665"/>
                      </a:cubicBezTo>
                      <a:cubicBezTo>
                        <a:pt x="366" y="658"/>
                        <a:pt x="373" y="666"/>
                        <a:pt x="371" y="672"/>
                      </a:cubicBezTo>
                      <a:close/>
                      <a:moveTo>
                        <a:pt x="369" y="647"/>
                      </a:moveTo>
                      <a:cubicBezTo>
                        <a:pt x="370" y="643"/>
                        <a:pt x="373" y="642"/>
                        <a:pt x="374" y="639"/>
                      </a:cubicBezTo>
                      <a:cubicBezTo>
                        <a:pt x="371" y="634"/>
                        <a:pt x="359" y="631"/>
                        <a:pt x="356" y="639"/>
                      </a:cubicBezTo>
                      <a:cubicBezTo>
                        <a:pt x="359" y="642"/>
                        <a:pt x="362" y="644"/>
                        <a:pt x="363" y="648"/>
                      </a:cubicBezTo>
                      <a:cubicBezTo>
                        <a:pt x="366" y="648"/>
                        <a:pt x="366" y="645"/>
                        <a:pt x="369" y="647"/>
                      </a:cubicBezTo>
                      <a:close/>
                      <a:moveTo>
                        <a:pt x="369" y="98"/>
                      </a:moveTo>
                      <a:cubicBezTo>
                        <a:pt x="372" y="96"/>
                        <a:pt x="376" y="96"/>
                        <a:pt x="378" y="93"/>
                      </a:cubicBezTo>
                      <a:cubicBezTo>
                        <a:pt x="374" y="89"/>
                        <a:pt x="370" y="87"/>
                        <a:pt x="370" y="79"/>
                      </a:cubicBezTo>
                      <a:cubicBezTo>
                        <a:pt x="370" y="79"/>
                        <a:pt x="369" y="78"/>
                        <a:pt x="369" y="79"/>
                      </a:cubicBezTo>
                      <a:cubicBezTo>
                        <a:pt x="368" y="85"/>
                        <a:pt x="365" y="89"/>
                        <a:pt x="362" y="93"/>
                      </a:cubicBezTo>
                      <a:cubicBezTo>
                        <a:pt x="364" y="95"/>
                        <a:pt x="366" y="96"/>
                        <a:pt x="369" y="98"/>
                      </a:cubicBezTo>
                      <a:close/>
                      <a:moveTo>
                        <a:pt x="365" y="698"/>
                      </a:moveTo>
                      <a:cubicBezTo>
                        <a:pt x="370" y="698"/>
                        <a:pt x="376" y="687"/>
                        <a:pt x="375" y="682"/>
                      </a:cubicBezTo>
                      <a:cubicBezTo>
                        <a:pt x="375" y="669"/>
                        <a:pt x="355" y="676"/>
                        <a:pt x="364" y="683"/>
                      </a:cubicBezTo>
                      <a:cubicBezTo>
                        <a:pt x="365" y="684"/>
                        <a:pt x="367" y="680"/>
                        <a:pt x="368" y="683"/>
                      </a:cubicBezTo>
                      <a:cubicBezTo>
                        <a:pt x="363" y="688"/>
                        <a:pt x="358" y="682"/>
                        <a:pt x="359" y="677"/>
                      </a:cubicBezTo>
                      <a:cubicBezTo>
                        <a:pt x="349" y="680"/>
                        <a:pt x="360" y="698"/>
                        <a:pt x="365" y="698"/>
                      </a:cubicBezTo>
                      <a:close/>
                      <a:moveTo>
                        <a:pt x="376" y="53"/>
                      </a:moveTo>
                      <a:cubicBezTo>
                        <a:pt x="386" y="50"/>
                        <a:pt x="377" y="35"/>
                        <a:pt x="371" y="33"/>
                      </a:cubicBezTo>
                      <a:cubicBezTo>
                        <a:pt x="366" y="37"/>
                        <a:pt x="357" y="43"/>
                        <a:pt x="361" y="51"/>
                      </a:cubicBezTo>
                      <a:cubicBezTo>
                        <a:pt x="366" y="60"/>
                        <a:pt x="382" y="48"/>
                        <a:pt x="370" y="44"/>
                      </a:cubicBezTo>
                      <a:cubicBezTo>
                        <a:pt x="368" y="44"/>
                        <a:pt x="368" y="47"/>
                        <a:pt x="367" y="48"/>
                      </a:cubicBezTo>
                      <a:cubicBezTo>
                        <a:pt x="367" y="47"/>
                        <a:pt x="366" y="47"/>
                        <a:pt x="366" y="46"/>
                      </a:cubicBezTo>
                      <a:cubicBezTo>
                        <a:pt x="369" y="39"/>
                        <a:pt x="379" y="44"/>
                        <a:pt x="376" y="53"/>
                      </a:cubicBezTo>
                      <a:close/>
                      <a:moveTo>
                        <a:pt x="381" y="64"/>
                      </a:moveTo>
                      <a:cubicBezTo>
                        <a:pt x="382" y="50"/>
                        <a:pt x="362" y="57"/>
                        <a:pt x="370" y="65"/>
                      </a:cubicBezTo>
                      <a:cubicBezTo>
                        <a:pt x="373" y="66"/>
                        <a:pt x="374" y="63"/>
                        <a:pt x="375" y="64"/>
                      </a:cubicBezTo>
                      <a:cubicBezTo>
                        <a:pt x="374" y="67"/>
                        <a:pt x="372" y="68"/>
                        <a:pt x="370" y="68"/>
                      </a:cubicBezTo>
                      <a:cubicBezTo>
                        <a:pt x="365" y="67"/>
                        <a:pt x="366" y="60"/>
                        <a:pt x="367" y="56"/>
                      </a:cubicBezTo>
                      <a:cubicBezTo>
                        <a:pt x="354" y="57"/>
                        <a:pt x="364" y="75"/>
                        <a:pt x="371" y="76"/>
                      </a:cubicBezTo>
                      <a:cubicBezTo>
                        <a:pt x="375" y="74"/>
                        <a:pt x="380" y="70"/>
                        <a:pt x="381" y="64"/>
                      </a:cubicBezTo>
                      <a:close/>
                      <a:moveTo>
                        <a:pt x="389" y="657"/>
                      </a:moveTo>
                      <a:cubicBezTo>
                        <a:pt x="390" y="650"/>
                        <a:pt x="387" y="642"/>
                        <a:pt x="390" y="636"/>
                      </a:cubicBezTo>
                      <a:cubicBezTo>
                        <a:pt x="386" y="632"/>
                        <a:pt x="381" y="638"/>
                        <a:pt x="378" y="640"/>
                      </a:cubicBezTo>
                      <a:cubicBezTo>
                        <a:pt x="376" y="642"/>
                        <a:pt x="373" y="642"/>
                        <a:pt x="372" y="644"/>
                      </a:cubicBezTo>
                      <a:cubicBezTo>
                        <a:pt x="368" y="650"/>
                        <a:pt x="375" y="657"/>
                        <a:pt x="378" y="651"/>
                      </a:cubicBezTo>
                      <a:cubicBezTo>
                        <a:pt x="379" y="649"/>
                        <a:pt x="376" y="649"/>
                        <a:pt x="377" y="647"/>
                      </a:cubicBezTo>
                      <a:cubicBezTo>
                        <a:pt x="384" y="649"/>
                        <a:pt x="378" y="656"/>
                        <a:pt x="375" y="657"/>
                      </a:cubicBezTo>
                      <a:cubicBezTo>
                        <a:pt x="377" y="660"/>
                        <a:pt x="378" y="666"/>
                        <a:pt x="376" y="670"/>
                      </a:cubicBezTo>
                      <a:cubicBezTo>
                        <a:pt x="383" y="670"/>
                        <a:pt x="388" y="664"/>
                        <a:pt x="389" y="657"/>
                      </a:cubicBezTo>
                      <a:close/>
                      <a:moveTo>
                        <a:pt x="392" y="96"/>
                      </a:moveTo>
                      <a:cubicBezTo>
                        <a:pt x="391" y="84"/>
                        <a:pt x="398" y="62"/>
                        <a:pt x="383" y="59"/>
                      </a:cubicBezTo>
                      <a:cubicBezTo>
                        <a:pt x="383" y="66"/>
                        <a:pt x="380" y="69"/>
                        <a:pt x="378" y="74"/>
                      </a:cubicBezTo>
                      <a:cubicBezTo>
                        <a:pt x="384" y="74"/>
                        <a:pt x="386" y="83"/>
                        <a:pt x="380" y="83"/>
                      </a:cubicBezTo>
                      <a:cubicBezTo>
                        <a:pt x="380" y="81"/>
                        <a:pt x="382" y="82"/>
                        <a:pt x="382" y="79"/>
                      </a:cubicBezTo>
                      <a:cubicBezTo>
                        <a:pt x="381" y="79"/>
                        <a:pt x="381" y="78"/>
                        <a:pt x="381" y="77"/>
                      </a:cubicBezTo>
                      <a:cubicBezTo>
                        <a:pt x="375" y="74"/>
                        <a:pt x="370" y="81"/>
                        <a:pt x="373" y="86"/>
                      </a:cubicBezTo>
                      <a:cubicBezTo>
                        <a:pt x="374" y="89"/>
                        <a:pt x="378" y="88"/>
                        <a:pt x="382" y="91"/>
                      </a:cubicBezTo>
                      <a:cubicBezTo>
                        <a:pt x="383" y="93"/>
                        <a:pt x="384" y="95"/>
                        <a:pt x="385" y="95"/>
                      </a:cubicBezTo>
                      <a:cubicBezTo>
                        <a:pt x="387" y="97"/>
                        <a:pt x="391" y="97"/>
                        <a:pt x="392" y="96"/>
                      </a:cubicBezTo>
                      <a:close/>
                      <a:moveTo>
                        <a:pt x="386" y="697"/>
                      </a:moveTo>
                      <a:cubicBezTo>
                        <a:pt x="388" y="698"/>
                        <a:pt x="392" y="700"/>
                        <a:pt x="396" y="698"/>
                      </a:cubicBezTo>
                      <a:cubicBezTo>
                        <a:pt x="391" y="689"/>
                        <a:pt x="388" y="674"/>
                        <a:pt x="375" y="675"/>
                      </a:cubicBezTo>
                      <a:cubicBezTo>
                        <a:pt x="376" y="677"/>
                        <a:pt x="377" y="680"/>
                        <a:pt x="378" y="683"/>
                      </a:cubicBezTo>
                      <a:cubicBezTo>
                        <a:pt x="381" y="683"/>
                        <a:pt x="386" y="685"/>
                        <a:pt x="384" y="690"/>
                      </a:cubicBezTo>
                      <a:cubicBezTo>
                        <a:pt x="382" y="688"/>
                        <a:pt x="382" y="686"/>
                        <a:pt x="379" y="685"/>
                      </a:cubicBezTo>
                      <a:cubicBezTo>
                        <a:pt x="377" y="685"/>
                        <a:pt x="374" y="690"/>
                        <a:pt x="374" y="693"/>
                      </a:cubicBezTo>
                      <a:cubicBezTo>
                        <a:pt x="375" y="698"/>
                        <a:pt x="380" y="699"/>
                        <a:pt x="386" y="697"/>
                      </a:cubicBezTo>
                      <a:close/>
                      <a:moveTo>
                        <a:pt x="401" y="29"/>
                      </a:moveTo>
                      <a:cubicBezTo>
                        <a:pt x="395" y="27"/>
                        <a:pt x="391" y="31"/>
                        <a:pt x="388" y="33"/>
                      </a:cubicBezTo>
                      <a:cubicBezTo>
                        <a:pt x="384" y="30"/>
                        <a:pt x="379" y="33"/>
                        <a:pt x="378" y="37"/>
                      </a:cubicBezTo>
                      <a:cubicBezTo>
                        <a:pt x="381" y="39"/>
                        <a:pt x="382" y="45"/>
                        <a:pt x="386" y="46"/>
                      </a:cubicBezTo>
                      <a:cubicBezTo>
                        <a:pt x="387" y="45"/>
                        <a:pt x="388" y="45"/>
                        <a:pt x="389" y="44"/>
                      </a:cubicBezTo>
                      <a:cubicBezTo>
                        <a:pt x="389" y="42"/>
                        <a:pt x="389" y="40"/>
                        <a:pt x="389" y="39"/>
                      </a:cubicBezTo>
                      <a:cubicBezTo>
                        <a:pt x="396" y="47"/>
                        <a:pt x="380" y="47"/>
                        <a:pt x="381" y="55"/>
                      </a:cubicBezTo>
                      <a:cubicBezTo>
                        <a:pt x="395" y="56"/>
                        <a:pt x="398" y="41"/>
                        <a:pt x="401" y="29"/>
                      </a:cubicBezTo>
                      <a:close/>
                      <a:moveTo>
                        <a:pt x="400" y="659"/>
                      </a:moveTo>
                      <a:cubicBezTo>
                        <a:pt x="401" y="658"/>
                        <a:pt x="401" y="655"/>
                        <a:pt x="402" y="653"/>
                      </a:cubicBezTo>
                      <a:cubicBezTo>
                        <a:pt x="400" y="651"/>
                        <a:pt x="395" y="647"/>
                        <a:pt x="392" y="650"/>
                      </a:cubicBezTo>
                      <a:cubicBezTo>
                        <a:pt x="391" y="652"/>
                        <a:pt x="391" y="655"/>
                        <a:pt x="391" y="658"/>
                      </a:cubicBezTo>
                      <a:cubicBezTo>
                        <a:pt x="393" y="659"/>
                        <a:pt x="397" y="660"/>
                        <a:pt x="400" y="659"/>
                      </a:cubicBezTo>
                      <a:close/>
                      <a:moveTo>
                        <a:pt x="404" y="685"/>
                      </a:moveTo>
                      <a:cubicBezTo>
                        <a:pt x="404" y="683"/>
                        <a:pt x="402" y="683"/>
                        <a:pt x="402" y="681"/>
                      </a:cubicBezTo>
                      <a:cubicBezTo>
                        <a:pt x="398" y="681"/>
                        <a:pt x="395" y="682"/>
                        <a:pt x="392" y="682"/>
                      </a:cubicBezTo>
                      <a:cubicBezTo>
                        <a:pt x="392" y="685"/>
                        <a:pt x="393" y="685"/>
                        <a:pt x="394" y="687"/>
                      </a:cubicBezTo>
                      <a:cubicBezTo>
                        <a:pt x="398" y="687"/>
                        <a:pt x="401" y="687"/>
                        <a:pt x="404" y="685"/>
                      </a:cubicBezTo>
                      <a:close/>
                      <a:moveTo>
                        <a:pt x="405" y="78"/>
                      </a:moveTo>
                      <a:cubicBezTo>
                        <a:pt x="405" y="71"/>
                        <a:pt x="393" y="69"/>
                        <a:pt x="396" y="79"/>
                      </a:cubicBezTo>
                      <a:cubicBezTo>
                        <a:pt x="399" y="80"/>
                        <a:pt x="402" y="80"/>
                        <a:pt x="405" y="78"/>
                      </a:cubicBezTo>
                      <a:close/>
                      <a:moveTo>
                        <a:pt x="408" y="42"/>
                      </a:moveTo>
                      <a:cubicBezTo>
                        <a:pt x="403" y="41"/>
                        <a:pt x="397" y="44"/>
                        <a:pt x="397" y="50"/>
                      </a:cubicBezTo>
                      <a:cubicBezTo>
                        <a:pt x="404" y="51"/>
                        <a:pt x="407" y="48"/>
                        <a:pt x="408" y="42"/>
                      </a:cubicBezTo>
                      <a:close/>
                      <a:moveTo>
                        <a:pt x="401" y="677"/>
                      </a:moveTo>
                      <a:cubicBezTo>
                        <a:pt x="406" y="674"/>
                        <a:pt x="413" y="672"/>
                        <a:pt x="412" y="666"/>
                      </a:cubicBezTo>
                      <a:cubicBezTo>
                        <a:pt x="405" y="666"/>
                        <a:pt x="400" y="660"/>
                        <a:pt x="390" y="661"/>
                      </a:cubicBezTo>
                      <a:cubicBezTo>
                        <a:pt x="389" y="664"/>
                        <a:pt x="387" y="666"/>
                        <a:pt x="386" y="669"/>
                      </a:cubicBezTo>
                      <a:cubicBezTo>
                        <a:pt x="384" y="670"/>
                        <a:pt x="382" y="670"/>
                        <a:pt x="381" y="673"/>
                      </a:cubicBezTo>
                      <a:cubicBezTo>
                        <a:pt x="382" y="674"/>
                        <a:pt x="383" y="675"/>
                        <a:pt x="386" y="675"/>
                      </a:cubicBezTo>
                      <a:cubicBezTo>
                        <a:pt x="386" y="670"/>
                        <a:pt x="397" y="666"/>
                        <a:pt x="395" y="673"/>
                      </a:cubicBezTo>
                      <a:cubicBezTo>
                        <a:pt x="393" y="673"/>
                        <a:pt x="394" y="670"/>
                        <a:pt x="392" y="670"/>
                      </a:cubicBezTo>
                      <a:cubicBezTo>
                        <a:pt x="391" y="671"/>
                        <a:pt x="391" y="671"/>
                        <a:pt x="390" y="671"/>
                      </a:cubicBezTo>
                      <a:cubicBezTo>
                        <a:pt x="388" y="678"/>
                        <a:pt x="392" y="682"/>
                        <a:pt x="397" y="680"/>
                      </a:cubicBezTo>
                      <a:cubicBezTo>
                        <a:pt x="399" y="680"/>
                        <a:pt x="400" y="678"/>
                        <a:pt x="401" y="677"/>
                      </a:cubicBezTo>
                      <a:close/>
                      <a:moveTo>
                        <a:pt x="416" y="697"/>
                      </a:moveTo>
                      <a:cubicBezTo>
                        <a:pt x="419" y="691"/>
                        <a:pt x="413" y="683"/>
                        <a:pt x="408" y="689"/>
                      </a:cubicBezTo>
                      <a:cubicBezTo>
                        <a:pt x="408" y="691"/>
                        <a:pt x="408" y="693"/>
                        <a:pt x="406" y="694"/>
                      </a:cubicBezTo>
                      <a:cubicBezTo>
                        <a:pt x="402" y="693"/>
                        <a:pt x="400" y="689"/>
                        <a:pt x="396" y="689"/>
                      </a:cubicBezTo>
                      <a:cubicBezTo>
                        <a:pt x="393" y="699"/>
                        <a:pt x="412" y="704"/>
                        <a:pt x="416" y="697"/>
                      </a:cubicBezTo>
                      <a:close/>
                      <a:moveTo>
                        <a:pt x="416" y="63"/>
                      </a:moveTo>
                      <a:cubicBezTo>
                        <a:pt x="417" y="57"/>
                        <a:pt x="413" y="55"/>
                        <a:pt x="408" y="55"/>
                      </a:cubicBezTo>
                      <a:cubicBezTo>
                        <a:pt x="405" y="51"/>
                        <a:pt x="396" y="49"/>
                        <a:pt x="393" y="54"/>
                      </a:cubicBezTo>
                      <a:cubicBezTo>
                        <a:pt x="392" y="57"/>
                        <a:pt x="394" y="63"/>
                        <a:pt x="399" y="61"/>
                      </a:cubicBezTo>
                      <a:cubicBezTo>
                        <a:pt x="400" y="59"/>
                        <a:pt x="399" y="58"/>
                        <a:pt x="400" y="57"/>
                      </a:cubicBezTo>
                      <a:cubicBezTo>
                        <a:pt x="403" y="60"/>
                        <a:pt x="399" y="64"/>
                        <a:pt x="397" y="64"/>
                      </a:cubicBezTo>
                      <a:cubicBezTo>
                        <a:pt x="392" y="63"/>
                        <a:pt x="392" y="58"/>
                        <a:pt x="391" y="54"/>
                      </a:cubicBezTo>
                      <a:cubicBezTo>
                        <a:pt x="388" y="55"/>
                        <a:pt x="387" y="55"/>
                        <a:pt x="386" y="57"/>
                      </a:cubicBezTo>
                      <a:cubicBezTo>
                        <a:pt x="390" y="61"/>
                        <a:pt x="393" y="65"/>
                        <a:pt x="396" y="71"/>
                      </a:cubicBezTo>
                      <a:cubicBezTo>
                        <a:pt x="405" y="70"/>
                        <a:pt x="408" y="64"/>
                        <a:pt x="416" y="63"/>
                      </a:cubicBezTo>
                      <a:close/>
                      <a:moveTo>
                        <a:pt x="420" y="39"/>
                      </a:moveTo>
                      <a:cubicBezTo>
                        <a:pt x="423" y="27"/>
                        <a:pt x="407" y="26"/>
                        <a:pt x="402" y="32"/>
                      </a:cubicBezTo>
                      <a:cubicBezTo>
                        <a:pt x="402" y="36"/>
                        <a:pt x="398" y="37"/>
                        <a:pt x="400" y="41"/>
                      </a:cubicBezTo>
                      <a:cubicBezTo>
                        <a:pt x="406" y="40"/>
                        <a:pt x="406" y="33"/>
                        <a:pt x="412" y="35"/>
                      </a:cubicBezTo>
                      <a:cubicBezTo>
                        <a:pt x="413" y="37"/>
                        <a:pt x="413" y="40"/>
                        <a:pt x="415" y="41"/>
                      </a:cubicBezTo>
                      <a:cubicBezTo>
                        <a:pt x="418" y="41"/>
                        <a:pt x="419" y="40"/>
                        <a:pt x="420" y="39"/>
                      </a:cubicBezTo>
                      <a:close/>
                      <a:moveTo>
                        <a:pt x="438" y="667"/>
                      </a:moveTo>
                      <a:cubicBezTo>
                        <a:pt x="433" y="664"/>
                        <a:pt x="425" y="670"/>
                        <a:pt x="426" y="675"/>
                      </a:cubicBezTo>
                      <a:cubicBezTo>
                        <a:pt x="429" y="675"/>
                        <a:pt x="430" y="672"/>
                        <a:pt x="431" y="671"/>
                      </a:cubicBezTo>
                      <a:cubicBezTo>
                        <a:pt x="434" y="670"/>
                        <a:pt x="437" y="670"/>
                        <a:pt x="438" y="667"/>
                      </a:cubicBezTo>
                      <a:close/>
                      <a:moveTo>
                        <a:pt x="443" y="657"/>
                      </a:moveTo>
                      <a:cubicBezTo>
                        <a:pt x="434" y="655"/>
                        <a:pt x="424" y="658"/>
                        <a:pt x="419" y="663"/>
                      </a:cubicBezTo>
                      <a:cubicBezTo>
                        <a:pt x="416" y="667"/>
                        <a:pt x="413" y="674"/>
                        <a:pt x="414" y="679"/>
                      </a:cubicBezTo>
                      <a:cubicBezTo>
                        <a:pt x="415" y="684"/>
                        <a:pt x="422" y="691"/>
                        <a:pt x="431" y="689"/>
                      </a:cubicBezTo>
                      <a:cubicBezTo>
                        <a:pt x="432" y="689"/>
                        <a:pt x="434" y="687"/>
                        <a:pt x="435" y="684"/>
                      </a:cubicBezTo>
                      <a:cubicBezTo>
                        <a:pt x="435" y="677"/>
                        <a:pt x="428" y="677"/>
                        <a:pt x="424" y="678"/>
                      </a:cubicBezTo>
                      <a:cubicBezTo>
                        <a:pt x="422" y="663"/>
                        <a:pt x="441" y="668"/>
                        <a:pt x="443" y="657"/>
                      </a:cubicBezTo>
                      <a:close/>
                      <a:moveTo>
                        <a:pt x="431" y="54"/>
                      </a:moveTo>
                      <a:cubicBezTo>
                        <a:pt x="431" y="59"/>
                        <a:pt x="436" y="64"/>
                        <a:pt x="441" y="64"/>
                      </a:cubicBezTo>
                      <a:cubicBezTo>
                        <a:pt x="440" y="59"/>
                        <a:pt x="434" y="59"/>
                        <a:pt x="433" y="54"/>
                      </a:cubicBezTo>
                      <a:lnTo>
                        <a:pt x="431" y="54"/>
                      </a:lnTo>
                      <a:close/>
                      <a:moveTo>
                        <a:pt x="446" y="74"/>
                      </a:moveTo>
                      <a:cubicBezTo>
                        <a:pt x="446" y="63"/>
                        <a:pt x="424" y="63"/>
                        <a:pt x="431" y="50"/>
                      </a:cubicBezTo>
                      <a:cubicBezTo>
                        <a:pt x="433" y="50"/>
                        <a:pt x="434" y="52"/>
                        <a:pt x="436" y="51"/>
                      </a:cubicBezTo>
                      <a:cubicBezTo>
                        <a:pt x="443" y="49"/>
                        <a:pt x="439" y="39"/>
                        <a:pt x="432" y="39"/>
                      </a:cubicBezTo>
                      <a:cubicBezTo>
                        <a:pt x="427" y="39"/>
                        <a:pt x="420" y="45"/>
                        <a:pt x="421" y="53"/>
                      </a:cubicBezTo>
                      <a:cubicBezTo>
                        <a:pt x="421" y="56"/>
                        <a:pt x="423" y="60"/>
                        <a:pt x="425" y="62"/>
                      </a:cubicBezTo>
                      <a:cubicBezTo>
                        <a:pt x="429" y="68"/>
                        <a:pt x="436" y="73"/>
                        <a:pt x="446" y="74"/>
                      </a:cubicBezTo>
                      <a:close/>
                      <a:moveTo>
                        <a:pt x="442" y="636"/>
                      </a:moveTo>
                      <a:cubicBezTo>
                        <a:pt x="445" y="633"/>
                        <a:pt x="451" y="631"/>
                        <a:pt x="450" y="626"/>
                      </a:cubicBezTo>
                      <a:cubicBezTo>
                        <a:pt x="447" y="626"/>
                        <a:pt x="446" y="628"/>
                        <a:pt x="442" y="628"/>
                      </a:cubicBezTo>
                      <a:cubicBezTo>
                        <a:pt x="439" y="629"/>
                        <a:pt x="436" y="627"/>
                        <a:pt x="432" y="627"/>
                      </a:cubicBezTo>
                      <a:cubicBezTo>
                        <a:pt x="426" y="628"/>
                        <a:pt x="424" y="634"/>
                        <a:pt x="430" y="636"/>
                      </a:cubicBezTo>
                      <a:cubicBezTo>
                        <a:pt x="432" y="636"/>
                        <a:pt x="432" y="634"/>
                        <a:pt x="434" y="634"/>
                      </a:cubicBezTo>
                      <a:cubicBezTo>
                        <a:pt x="437" y="640"/>
                        <a:pt x="431" y="644"/>
                        <a:pt x="425" y="643"/>
                      </a:cubicBezTo>
                      <a:cubicBezTo>
                        <a:pt x="421" y="642"/>
                        <a:pt x="417" y="633"/>
                        <a:pt x="411" y="636"/>
                      </a:cubicBezTo>
                      <a:cubicBezTo>
                        <a:pt x="411" y="628"/>
                        <a:pt x="394" y="626"/>
                        <a:pt x="397" y="636"/>
                      </a:cubicBezTo>
                      <a:cubicBezTo>
                        <a:pt x="399" y="639"/>
                        <a:pt x="401" y="636"/>
                        <a:pt x="404" y="635"/>
                      </a:cubicBezTo>
                      <a:cubicBezTo>
                        <a:pt x="404" y="636"/>
                        <a:pt x="405" y="636"/>
                        <a:pt x="405" y="638"/>
                      </a:cubicBezTo>
                      <a:cubicBezTo>
                        <a:pt x="403" y="642"/>
                        <a:pt x="399" y="642"/>
                        <a:pt x="397" y="647"/>
                      </a:cubicBezTo>
                      <a:cubicBezTo>
                        <a:pt x="398" y="648"/>
                        <a:pt x="399" y="649"/>
                        <a:pt x="401" y="650"/>
                      </a:cubicBezTo>
                      <a:cubicBezTo>
                        <a:pt x="404" y="648"/>
                        <a:pt x="409" y="642"/>
                        <a:pt x="415" y="643"/>
                      </a:cubicBezTo>
                      <a:cubicBezTo>
                        <a:pt x="418" y="644"/>
                        <a:pt x="421" y="649"/>
                        <a:pt x="417" y="651"/>
                      </a:cubicBezTo>
                      <a:cubicBezTo>
                        <a:pt x="415" y="651"/>
                        <a:pt x="413" y="651"/>
                        <a:pt x="412" y="652"/>
                      </a:cubicBezTo>
                      <a:cubicBezTo>
                        <a:pt x="410" y="657"/>
                        <a:pt x="414" y="659"/>
                        <a:pt x="419" y="658"/>
                      </a:cubicBezTo>
                      <a:cubicBezTo>
                        <a:pt x="422" y="657"/>
                        <a:pt x="424" y="652"/>
                        <a:pt x="426" y="650"/>
                      </a:cubicBezTo>
                      <a:cubicBezTo>
                        <a:pt x="436" y="650"/>
                        <a:pt x="440" y="644"/>
                        <a:pt x="442" y="636"/>
                      </a:cubicBezTo>
                      <a:close/>
                      <a:moveTo>
                        <a:pt x="437" y="701"/>
                      </a:moveTo>
                      <a:cubicBezTo>
                        <a:pt x="447" y="698"/>
                        <a:pt x="462" y="685"/>
                        <a:pt x="453" y="674"/>
                      </a:cubicBezTo>
                      <a:cubicBezTo>
                        <a:pt x="454" y="687"/>
                        <a:pt x="447" y="695"/>
                        <a:pt x="437" y="697"/>
                      </a:cubicBezTo>
                      <a:cubicBezTo>
                        <a:pt x="429" y="699"/>
                        <a:pt x="419" y="701"/>
                        <a:pt x="410" y="702"/>
                      </a:cubicBezTo>
                      <a:cubicBezTo>
                        <a:pt x="378" y="707"/>
                        <a:pt x="337" y="705"/>
                        <a:pt x="308" y="700"/>
                      </a:cubicBezTo>
                      <a:cubicBezTo>
                        <a:pt x="304" y="700"/>
                        <a:pt x="299" y="699"/>
                        <a:pt x="295" y="698"/>
                      </a:cubicBezTo>
                      <a:cubicBezTo>
                        <a:pt x="285" y="696"/>
                        <a:pt x="275" y="693"/>
                        <a:pt x="275" y="683"/>
                      </a:cubicBezTo>
                      <a:cubicBezTo>
                        <a:pt x="275" y="680"/>
                        <a:pt x="278" y="677"/>
                        <a:pt x="276" y="674"/>
                      </a:cubicBezTo>
                      <a:lnTo>
                        <a:pt x="276" y="674"/>
                      </a:lnTo>
                      <a:cubicBezTo>
                        <a:pt x="269" y="679"/>
                        <a:pt x="274" y="692"/>
                        <a:pt x="279" y="696"/>
                      </a:cubicBezTo>
                      <a:cubicBezTo>
                        <a:pt x="285" y="700"/>
                        <a:pt x="298" y="702"/>
                        <a:pt x="309" y="704"/>
                      </a:cubicBezTo>
                      <a:cubicBezTo>
                        <a:pt x="320" y="705"/>
                        <a:pt x="331" y="707"/>
                        <a:pt x="341" y="708"/>
                      </a:cubicBezTo>
                      <a:cubicBezTo>
                        <a:pt x="367" y="710"/>
                        <a:pt x="392" y="709"/>
                        <a:pt x="413" y="706"/>
                      </a:cubicBezTo>
                      <a:cubicBezTo>
                        <a:pt x="419" y="705"/>
                        <a:pt x="431" y="703"/>
                        <a:pt x="437" y="701"/>
                      </a:cubicBezTo>
                      <a:close/>
                      <a:moveTo>
                        <a:pt x="443" y="102"/>
                      </a:moveTo>
                      <a:cubicBezTo>
                        <a:pt x="449" y="103"/>
                        <a:pt x="451" y="112"/>
                        <a:pt x="456" y="109"/>
                      </a:cubicBezTo>
                      <a:cubicBezTo>
                        <a:pt x="455" y="106"/>
                        <a:pt x="454" y="103"/>
                        <a:pt x="451" y="99"/>
                      </a:cubicBezTo>
                      <a:cubicBezTo>
                        <a:pt x="450" y="97"/>
                        <a:pt x="447" y="96"/>
                        <a:pt x="447" y="94"/>
                      </a:cubicBezTo>
                      <a:cubicBezTo>
                        <a:pt x="445" y="89"/>
                        <a:pt x="446" y="84"/>
                        <a:pt x="442" y="80"/>
                      </a:cubicBezTo>
                      <a:cubicBezTo>
                        <a:pt x="439" y="78"/>
                        <a:pt x="434" y="78"/>
                        <a:pt x="428" y="79"/>
                      </a:cubicBezTo>
                      <a:cubicBezTo>
                        <a:pt x="427" y="78"/>
                        <a:pt x="427" y="76"/>
                        <a:pt x="425" y="74"/>
                      </a:cubicBezTo>
                      <a:cubicBezTo>
                        <a:pt x="418" y="70"/>
                        <a:pt x="408" y="76"/>
                        <a:pt x="414" y="81"/>
                      </a:cubicBezTo>
                      <a:cubicBezTo>
                        <a:pt x="418" y="81"/>
                        <a:pt x="418" y="79"/>
                        <a:pt x="421" y="79"/>
                      </a:cubicBezTo>
                      <a:cubicBezTo>
                        <a:pt x="424" y="87"/>
                        <a:pt x="417" y="89"/>
                        <a:pt x="411" y="87"/>
                      </a:cubicBezTo>
                      <a:cubicBezTo>
                        <a:pt x="406" y="86"/>
                        <a:pt x="403" y="78"/>
                        <a:pt x="398" y="82"/>
                      </a:cubicBezTo>
                      <a:cubicBezTo>
                        <a:pt x="399" y="88"/>
                        <a:pt x="406" y="88"/>
                        <a:pt x="407" y="94"/>
                      </a:cubicBezTo>
                      <a:cubicBezTo>
                        <a:pt x="404" y="93"/>
                        <a:pt x="403" y="94"/>
                        <a:pt x="401" y="95"/>
                      </a:cubicBezTo>
                      <a:cubicBezTo>
                        <a:pt x="400" y="99"/>
                        <a:pt x="403" y="101"/>
                        <a:pt x="404" y="101"/>
                      </a:cubicBezTo>
                      <a:cubicBezTo>
                        <a:pt x="412" y="103"/>
                        <a:pt x="413" y="92"/>
                        <a:pt x="420" y="94"/>
                      </a:cubicBezTo>
                      <a:cubicBezTo>
                        <a:pt x="424" y="90"/>
                        <a:pt x="435" y="82"/>
                        <a:pt x="438" y="90"/>
                      </a:cubicBezTo>
                      <a:cubicBezTo>
                        <a:pt x="439" y="93"/>
                        <a:pt x="438" y="95"/>
                        <a:pt x="435" y="97"/>
                      </a:cubicBezTo>
                      <a:cubicBezTo>
                        <a:pt x="430" y="88"/>
                        <a:pt x="421" y="101"/>
                        <a:pt x="430" y="104"/>
                      </a:cubicBezTo>
                      <a:cubicBezTo>
                        <a:pt x="435" y="105"/>
                        <a:pt x="439" y="101"/>
                        <a:pt x="443" y="102"/>
                      </a:cubicBezTo>
                      <a:close/>
                      <a:moveTo>
                        <a:pt x="467" y="684"/>
                      </a:moveTo>
                      <a:cubicBezTo>
                        <a:pt x="467" y="677"/>
                        <a:pt x="463" y="668"/>
                        <a:pt x="457" y="666"/>
                      </a:cubicBezTo>
                      <a:cubicBezTo>
                        <a:pt x="451" y="670"/>
                        <a:pt x="457" y="673"/>
                        <a:pt x="458" y="679"/>
                      </a:cubicBezTo>
                      <a:cubicBezTo>
                        <a:pt x="459" y="693"/>
                        <a:pt x="444" y="702"/>
                        <a:pt x="432" y="704"/>
                      </a:cubicBezTo>
                      <a:cubicBezTo>
                        <a:pt x="400" y="711"/>
                        <a:pt x="350" y="712"/>
                        <a:pt x="316" y="707"/>
                      </a:cubicBezTo>
                      <a:cubicBezTo>
                        <a:pt x="304" y="705"/>
                        <a:pt x="289" y="703"/>
                        <a:pt x="281" y="699"/>
                      </a:cubicBezTo>
                      <a:cubicBezTo>
                        <a:pt x="273" y="696"/>
                        <a:pt x="268" y="685"/>
                        <a:pt x="272" y="676"/>
                      </a:cubicBezTo>
                      <a:cubicBezTo>
                        <a:pt x="273" y="673"/>
                        <a:pt x="276" y="671"/>
                        <a:pt x="276" y="669"/>
                      </a:cubicBezTo>
                      <a:cubicBezTo>
                        <a:pt x="275" y="666"/>
                        <a:pt x="272" y="662"/>
                        <a:pt x="269" y="665"/>
                      </a:cubicBezTo>
                      <a:cubicBezTo>
                        <a:pt x="263" y="669"/>
                        <a:pt x="261" y="682"/>
                        <a:pt x="265" y="692"/>
                      </a:cubicBezTo>
                      <a:cubicBezTo>
                        <a:pt x="267" y="698"/>
                        <a:pt x="275" y="705"/>
                        <a:pt x="281" y="708"/>
                      </a:cubicBezTo>
                      <a:cubicBezTo>
                        <a:pt x="293" y="713"/>
                        <a:pt x="308" y="714"/>
                        <a:pt x="324" y="716"/>
                      </a:cubicBezTo>
                      <a:cubicBezTo>
                        <a:pt x="346" y="718"/>
                        <a:pt x="366" y="720"/>
                        <a:pt x="387" y="718"/>
                      </a:cubicBezTo>
                      <a:cubicBezTo>
                        <a:pt x="389" y="718"/>
                        <a:pt x="391" y="717"/>
                        <a:pt x="392" y="717"/>
                      </a:cubicBezTo>
                      <a:cubicBezTo>
                        <a:pt x="396" y="717"/>
                        <a:pt x="399" y="717"/>
                        <a:pt x="403" y="717"/>
                      </a:cubicBezTo>
                      <a:cubicBezTo>
                        <a:pt x="423" y="715"/>
                        <a:pt x="444" y="712"/>
                        <a:pt x="456" y="703"/>
                      </a:cubicBezTo>
                      <a:cubicBezTo>
                        <a:pt x="461" y="699"/>
                        <a:pt x="467" y="692"/>
                        <a:pt x="467" y="684"/>
                      </a:cubicBezTo>
                      <a:close/>
                      <a:moveTo>
                        <a:pt x="473" y="51"/>
                      </a:moveTo>
                      <a:cubicBezTo>
                        <a:pt x="474" y="37"/>
                        <a:pt x="466" y="30"/>
                        <a:pt x="460" y="24"/>
                      </a:cubicBezTo>
                      <a:cubicBezTo>
                        <a:pt x="441" y="15"/>
                        <a:pt x="409" y="11"/>
                        <a:pt x="378" y="10"/>
                      </a:cubicBezTo>
                      <a:cubicBezTo>
                        <a:pt x="367" y="9"/>
                        <a:pt x="356" y="8"/>
                        <a:pt x="345" y="9"/>
                      </a:cubicBezTo>
                      <a:cubicBezTo>
                        <a:pt x="322" y="11"/>
                        <a:pt x="292" y="13"/>
                        <a:pt x="279" y="24"/>
                      </a:cubicBezTo>
                      <a:cubicBezTo>
                        <a:pt x="274" y="28"/>
                        <a:pt x="268" y="37"/>
                        <a:pt x="267" y="44"/>
                      </a:cubicBezTo>
                      <a:cubicBezTo>
                        <a:pt x="266" y="54"/>
                        <a:pt x="272" y="61"/>
                        <a:pt x="279" y="64"/>
                      </a:cubicBezTo>
                      <a:cubicBezTo>
                        <a:pt x="281" y="63"/>
                        <a:pt x="282" y="62"/>
                        <a:pt x="283" y="60"/>
                      </a:cubicBezTo>
                      <a:cubicBezTo>
                        <a:pt x="280" y="56"/>
                        <a:pt x="276" y="53"/>
                        <a:pt x="276" y="48"/>
                      </a:cubicBezTo>
                      <a:cubicBezTo>
                        <a:pt x="275" y="39"/>
                        <a:pt x="283" y="29"/>
                        <a:pt x="291" y="26"/>
                      </a:cubicBezTo>
                      <a:cubicBezTo>
                        <a:pt x="296" y="24"/>
                        <a:pt x="301" y="24"/>
                        <a:pt x="306" y="23"/>
                      </a:cubicBezTo>
                      <a:cubicBezTo>
                        <a:pt x="316" y="21"/>
                        <a:pt x="326" y="18"/>
                        <a:pt x="334" y="20"/>
                      </a:cubicBezTo>
                      <a:cubicBezTo>
                        <a:pt x="321" y="24"/>
                        <a:pt x="298" y="22"/>
                        <a:pt x="287" y="30"/>
                      </a:cubicBezTo>
                      <a:cubicBezTo>
                        <a:pt x="281" y="35"/>
                        <a:pt x="273" y="52"/>
                        <a:pt x="284" y="55"/>
                      </a:cubicBezTo>
                      <a:cubicBezTo>
                        <a:pt x="285" y="51"/>
                        <a:pt x="282" y="49"/>
                        <a:pt x="283" y="45"/>
                      </a:cubicBezTo>
                      <a:cubicBezTo>
                        <a:pt x="283" y="33"/>
                        <a:pt x="296" y="28"/>
                        <a:pt x="310" y="28"/>
                      </a:cubicBezTo>
                      <a:cubicBezTo>
                        <a:pt x="325" y="23"/>
                        <a:pt x="348" y="25"/>
                        <a:pt x="365" y="23"/>
                      </a:cubicBezTo>
                      <a:cubicBezTo>
                        <a:pt x="390" y="24"/>
                        <a:pt x="419" y="26"/>
                        <a:pt x="442" y="32"/>
                      </a:cubicBezTo>
                      <a:cubicBezTo>
                        <a:pt x="444" y="34"/>
                        <a:pt x="447" y="35"/>
                        <a:pt x="451" y="34"/>
                      </a:cubicBezTo>
                      <a:cubicBezTo>
                        <a:pt x="455" y="37"/>
                        <a:pt x="460" y="42"/>
                        <a:pt x="459" y="49"/>
                      </a:cubicBezTo>
                      <a:cubicBezTo>
                        <a:pt x="459" y="52"/>
                        <a:pt x="457" y="55"/>
                        <a:pt x="458" y="58"/>
                      </a:cubicBezTo>
                      <a:cubicBezTo>
                        <a:pt x="465" y="53"/>
                        <a:pt x="463" y="41"/>
                        <a:pt x="458" y="36"/>
                      </a:cubicBezTo>
                      <a:cubicBezTo>
                        <a:pt x="456" y="32"/>
                        <a:pt x="451" y="32"/>
                        <a:pt x="450" y="29"/>
                      </a:cubicBezTo>
                      <a:cubicBezTo>
                        <a:pt x="455" y="31"/>
                        <a:pt x="457" y="31"/>
                        <a:pt x="459" y="34"/>
                      </a:cubicBezTo>
                      <a:cubicBezTo>
                        <a:pt x="463" y="38"/>
                        <a:pt x="465" y="47"/>
                        <a:pt x="464" y="53"/>
                      </a:cubicBezTo>
                      <a:cubicBezTo>
                        <a:pt x="463" y="57"/>
                        <a:pt x="459" y="59"/>
                        <a:pt x="459" y="63"/>
                      </a:cubicBezTo>
                      <a:cubicBezTo>
                        <a:pt x="459" y="65"/>
                        <a:pt x="461" y="67"/>
                        <a:pt x="462" y="68"/>
                      </a:cubicBezTo>
                      <a:cubicBezTo>
                        <a:pt x="467" y="68"/>
                        <a:pt x="472" y="56"/>
                        <a:pt x="473" y="51"/>
                      </a:cubicBezTo>
                      <a:close/>
                      <a:moveTo>
                        <a:pt x="466" y="694"/>
                      </a:moveTo>
                      <a:cubicBezTo>
                        <a:pt x="476" y="696"/>
                        <a:pt x="486" y="689"/>
                        <a:pt x="483" y="678"/>
                      </a:cubicBezTo>
                      <a:cubicBezTo>
                        <a:pt x="482" y="678"/>
                        <a:pt x="482" y="678"/>
                        <a:pt x="481" y="678"/>
                      </a:cubicBezTo>
                      <a:cubicBezTo>
                        <a:pt x="479" y="682"/>
                        <a:pt x="480" y="686"/>
                        <a:pt x="478" y="688"/>
                      </a:cubicBezTo>
                      <a:cubicBezTo>
                        <a:pt x="474" y="691"/>
                        <a:pt x="468" y="689"/>
                        <a:pt x="466" y="694"/>
                      </a:cubicBezTo>
                      <a:close/>
                      <a:moveTo>
                        <a:pt x="486" y="51"/>
                      </a:moveTo>
                      <a:cubicBezTo>
                        <a:pt x="492" y="45"/>
                        <a:pt x="478" y="33"/>
                        <a:pt x="473" y="40"/>
                      </a:cubicBezTo>
                      <a:cubicBezTo>
                        <a:pt x="474" y="40"/>
                        <a:pt x="474" y="40"/>
                        <a:pt x="474" y="41"/>
                      </a:cubicBezTo>
                      <a:cubicBezTo>
                        <a:pt x="482" y="41"/>
                        <a:pt x="484" y="46"/>
                        <a:pt x="486" y="51"/>
                      </a:cubicBezTo>
                      <a:close/>
                      <a:moveTo>
                        <a:pt x="490" y="667"/>
                      </a:moveTo>
                      <a:cubicBezTo>
                        <a:pt x="491" y="665"/>
                        <a:pt x="491" y="664"/>
                        <a:pt x="492" y="662"/>
                      </a:cubicBezTo>
                      <a:cubicBezTo>
                        <a:pt x="490" y="661"/>
                        <a:pt x="486" y="662"/>
                        <a:pt x="486" y="665"/>
                      </a:cubicBezTo>
                      <a:cubicBezTo>
                        <a:pt x="487" y="666"/>
                        <a:pt x="488" y="667"/>
                        <a:pt x="490" y="667"/>
                      </a:cubicBezTo>
                      <a:close/>
                      <a:moveTo>
                        <a:pt x="487" y="660"/>
                      </a:moveTo>
                      <a:cubicBezTo>
                        <a:pt x="489" y="659"/>
                        <a:pt x="494" y="660"/>
                        <a:pt x="494" y="657"/>
                      </a:cubicBezTo>
                      <a:cubicBezTo>
                        <a:pt x="489" y="655"/>
                        <a:pt x="481" y="658"/>
                        <a:pt x="481" y="663"/>
                      </a:cubicBezTo>
                      <a:cubicBezTo>
                        <a:pt x="483" y="664"/>
                        <a:pt x="484" y="661"/>
                        <a:pt x="487" y="660"/>
                      </a:cubicBezTo>
                      <a:close/>
                      <a:moveTo>
                        <a:pt x="493" y="684"/>
                      </a:moveTo>
                      <a:cubicBezTo>
                        <a:pt x="494" y="678"/>
                        <a:pt x="491" y="670"/>
                        <a:pt x="486" y="667"/>
                      </a:cubicBezTo>
                      <a:cubicBezTo>
                        <a:pt x="480" y="664"/>
                        <a:pt x="469" y="665"/>
                        <a:pt x="468" y="672"/>
                      </a:cubicBezTo>
                      <a:cubicBezTo>
                        <a:pt x="466" y="683"/>
                        <a:pt x="480" y="682"/>
                        <a:pt x="481" y="674"/>
                      </a:cubicBezTo>
                      <a:cubicBezTo>
                        <a:pt x="492" y="683"/>
                        <a:pt x="479" y="700"/>
                        <a:pt x="465" y="697"/>
                      </a:cubicBezTo>
                      <a:cubicBezTo>
                        <a:pt x="463" y="699"/>
                        <a:pt x="460" y="700"/>
                        <a:pt x="459" y="703"/>
                      </a:cubicBezTo>
                      <a:cubicBezTo>
                        <a:pt x="475" y="708"/>
                        <a:pt x="492" y="698"/>
                        <a:pt x="493" y="684"/>
                      </a:cubicBezTo>
                      <a:close/>
                      <a:moveTo>
                        <a:pt x="496" y="71"/>
                      </a:moveTo>
                      <a:cubicBezTo>
                        <a:pt x="495" y="68"/>
                        <a:pt x="495" y="66"/>
                        <a:pt x="493" y="65"/>
                      </a:cubicBezTo>
                      <a:cubicBezTo>
                        <a:pt x="487" y="65"/>
                        <a:pt x="490" y="73"/>
                        <a:pt x="496" y="71"/>
                      </a:cubicBezTo>
                      <a:close/>
                      <a:moveTo>
                        <a:pt x="498" y="74"/>
                      </a:moveTo>
                      <a:cubicBezTo>
                        <a:pt x="496" y="72"/>
                        <a:pt x="494" y="74"/>
                        <a:pt x="492" y="73"/>
                      </a:cubicBezTo>
                      <a:cubicBezTo>
                        <a:pt x="489" y="72"/>
                        <a:pt x="488" y="68"/>
                        <a:pt x="485" y="68"/>
                      </a:cubicBezTo>
                      <a:cubicBezTo>
                        <a:pt x="485" y="68"/>
                        <a:pt x="484" y="68"/>
                        <a:pt x="484" y="69"/>
                      </a:cubicBezTo>
                      <a:cubicBezTo>
                        <a:pt x="484" y="75"/>
                        <a:pt x="494" y="79"/>
                        <a:pt x="498" y="74"/>
                      </a:cubicBezTo>
                      <a:close/>
                      <a:moveTo>
                        <a:pt x="499" y="653"/>
                      </a:moveTo>
                      <a:cubicBezTo>
                        <a:pt x="499" y="651"/>
                        <a:pt x="494" y="649"/>
                        <a:pt x="491" y="648"/>
                      </a:cubicBezTo>
                      <a:cubicBezTo>
                        <a:pt x="478" y="647"/>
                        <a:pt x="473" y="654"/>
                        <a:pt x="471" y="662"/>
                      </a:cubicBezTo>
                      <a:cubicBezTo>
                        <a:pt x="472" y="664"/>
                        <a:pt x="476" y="664"/>
                        <a:pt x="478" y="663"/>
                      </a:cubicBezTo>
                      <a:cubicBezTo>
                        <a:pt x="480" y="659"/>
                        <a:pt x="483" y="656"/>
                        <a:pt x="488" y="655"/>
                      </a:cubicBezTo>
                      <a:cubicBezTo>
                        <a:pt x="493" y="654"/>
                        <a:pt x="498" y="657"/>
                        <a:pt x="499" y="653"/>
                      </a:cubicBezTo>
                      <a:close/>
                      <a:moveTo>
                        <a:pt x="500" y="682"/>
                      </a:moveTo>
                      <a:cubicBezTo>
                        <a:pt x="499" y="681"/>
                        <a:pt x="498" y="679"/>
                        <a:pt x="496" y="678"/>
                      </a:cubicBezTo>
                      <a:cubicBezTo>
                        <a:pt x="495" y="680"/>
                        <a:pt x="495" y="683"/>
                        <a:pt x="496" y="685"/>
                      </a:cubicBezTo>
                      <a:cubicBezTo>
                        <a:pt x="498" y="685"/>
                        <a:pt x="500" y="684"/>
                        <a:pt x="500" y="682"/>
                      </a:cubicBezTo>
                      <a:close/>
                      <a:moveTo>
                        <a:pt x="499" y="49"/>
                      </a:moveTo>
                      <a:cubicBezTo>
                        <a:pt x="499" y="34"/>
                        <a:pt x="482" y="25"/>
                        <a:pt x="469" y="29"/>
                      </a:cubicBezTo>
                      <a:cubicBezTo>
                        <a:pt x="470" y="32"/>
                        <a:pt x="471" y="34"/>
                        <a:pt x="473" y="36"/>
                      </a:cubicBezTo>
                      <a:cubicBezTo>
                        <a:pt x="479" y="36"/>
                        <a:pt x="488" y="39"/>
                        <a:pt x="489" y="45"/>
                      </a:cubicBezTo>
                      <a:cubicBezTo>
                        <a:pt x="490" y="49"/>
                        <a:pt x="489" y="54"/>
                        <a:pt x="485" y="55"/>
                      </a:cubicBezTo>
                      <a:cubicBezTo>
                        <a:pt x="484" y="52"/>
                        <a:pt x="480" y="51"/>
                        <a:pt x="477" y="53"/>
                      </a:cubicBezTo>
                      <a:cubicBezTo>
                        <a:pt x="471" y="64"/>
                        <a:pt x="487" y="67"/>
                        <a:pt x="492" y="64"/>
                      </a:cubicBezTo>
                      <a:cubicBezTo>
                        <a:pt x="495" y="62"/>
                        <a:pt x="499" y="54"/>
                        <a:pt x="499" y="49"/>
                      </a:cubicBezTo>
                      <a:close/>
                      <a:moveTo>
                        <a:pt x="504" y="79"/>
                      </a:moveTo>
                      <a:cubicBezTo>
                        <a:pt x="502" y="74"/>
                        <a:pt x="497" y="78"/>
                        <a:pt x="494" y="79"/>
                      </a:cubicBezTo>
                      <a:cubicBezTo>
                        <a:pt x="485" y="79"/>
                        <a:pt x="484" y="69"/>
                        <a:pt x="478" y="65"/>
                      </a:cubicBezTo>
                      <a:lnTo>
                        <a:pt x="477" y="65"/>
                      </a:lnTo>
                      <a:cubicBezTo>
                        <a:pt x="475" y="72"/>
                        <a:pt x="483" y="83"/>
                        <a:pt x="489" y="84"/>
                      </a:cubicBezTo>
                      <a:cubicBezTo>
                        <a:pt x="495" y="86"/>
                        <a:pt x="501" y="82"/>
                        <a:pt x="504" y="79"/>
                      </a:cubicBezTo>
                      <a:close/>
                      <a:moveTo>
                        <a:pt x="506" y="47"/>
                      </a:moveTo>
                      <a:cubicBezTo>
                        <a:pt x="504" y="43"/>
                        <a:pt x="498" y="47"/>
                        <a:pt x="502" y="50"/>
                      </a:cubicBezTo>
                      <a:cubicBezTo>
                        <a:pt x="503" y="50"/>
                        <a:pt x="505" y="49"/>
                        <a:pt x="506" y="47"/>
                      </a:cubicBezTo>
                      <a:close/>
                      <a:moveTo>
                        <a:pt x="508" y="686"/>
                      </a:moveTo>
                      <a:cubicBezTo>
                        <a:pt x="505" y="680"/>
                        <a:pt x="499" y="687"/>
                        <a:pt x="494" y="687"/>
                      </a:cubicBezTo>
                      <a:cubicBezTo>
                        <a:pt x="493" y="688"/>
                        <a:pt x="492" y="692"/>
                        <a:pt x="493" y="693"/>
                      </a:cubicBezTo>
                      <a:cubicBezTo>
                        <a:pt x="500" y="694"/>
                        <a:pt x="506" y="691"/>
                        <a:pt x="508" y="686"/>
                      </a:cubicBezTo>
                      <a:close/>
                      <a:moveTo>
                        <a:pt x="504" y="643"/>
                      </a:moveTo>
                      <a:cubicBezTo>
                        <a:pt x="515" y="640"/>
                        <a:pt x="522" y="646"/>
                        <a:pt x="529" y="650"/>
                      </a:cubicBezTo>
                      <a:cubicBezTo>
                        <a:pt x="527" y="642"/>
                        <a:pt x="516" y="638"/>
                        <a:pt x="507" y="639"/>
                      </a:cubicBezTo>
                      <a:cubicBezTo>
                        <a:pt x="492" y="622"/>
                        <a:pt x="462" y="628"/>
                        <a:pt x="458" y="651"/>
                      </a:cubicBezTo>
                      <a:cubicBezTo>
                        <a:pt x="458" y="653"/>
                        <a:pt x="458" y="655"/>
                        <a:pt x="458" y="657"/>
                      </a:cubicBezTo>
                      <a:cubicBezTo>
                        <a:pt x="457" y="659"/>
                        <a:pt x="454" y="660"/>
                        <a:pt x="452" y="662"/>
                      </a:cubicBezTo>
                      <a:cubicBezTo>
                        <a:pt x="452" y="662"/>
                        <a:pt x="451" y="664"/>
                        <a:pt x="450" y="665"/>
                      </a:cubicBezTo>
                      <a:cubicBezTo>
                        <a:pt x="447" y="669"/>
                        <a:pt x="446" y="672"/>
                        <a:pt x="447" y="679"/>
                      </a:cubicBezTo>
                      <a:cubicBezTo>
                        <a:pt x="449" y="680"/>
                        <a:pt x="446" y="684"/>
                        <a:pt x="450" y="685"/>
                      </a:cubicBezTo>
                      <a:cubicBezTo>
                        <a:pt x="450" y="674"/>
                        <a:pt x="453" y="664"/>
                        <a:pt x="462" y="660"/>
                      </a:cubicBezTo>
                      <a:cubicBezTo>
                        <a:pt x="460" y="644"/>
                        <a:pt x="473" y="631"/>
                        <a:pt x="490" y="633"/>
                      </a:cubicBezTo>
                      <a:cubicBezTo>
                        <a:pt x="497" y="634"/>
                        <a:pt x="500" y="638"/>
                        <a:pt x="504" y="643"/>
                      </a:cubicBezTo>
                      <a:close/>
                      <a:moveTo>
                        <a:pt x="500" y="43"/>
                      </a:moveTo>
                      <a:cubicBezTo>
                        <a:pt x="505" y="44"/>
                        <a:pt x="512" y="49"/>
                        <a:pt x="515" y="44"/>
                      </a:cubicBezTo>
                      <a:cubicBezTo>
                        <a:pt x="513" y="39"/>
                        <a:pt x="505" y="34"/>
                        <a:pt x="498" y="37"/>
                      </a:cubicBezTo>
                      <a:cubicBezTo>
                        <a:pt x="499" y="40"/>
                        <a:pt x="499" y="42"/>
                        <a:pt x="500" y="43"/>
                      </a:cubicBezTo>
                      <a:close/>
                      <a:moveTo>
                        <a:pt x="534" y="64"/>
                      </a:moveTo>
                      <a:cubicBezTo>
                        <a:pt x="533" y="55"/>
                        <a:pt x="507" y="53"/>
                        <a:pt x="508" y="64"/>
                      </a:cubicBezTo>
                      <a:cubicBezTo>
                        <a:pt x="512" y="65"/>
                        <a:pt x="513" y="61"/>
                        <a:pt x="516" y="60"/>
                      </a:cubicBezTo>
                      <a:cubicBezTo>
                        <a:pt x="523" y="58"/>
                        <a:pt x="528" y="64"/>
                        <a:pt x="534" y="64"/>
                      </a:cubicBezTo>
                      <a:close/>
                      <a:moveTo>
                        <a:pt x="526" y="669"/>
                      </a:moveTo>
                      <a:cubicBezTo>
                        <a:pt x="521" y="667"/>
                        <a:pt x="517" y="674"/>
                        <a:pt x="510" y="671"/>
                      </a:cubicBezTo>
                      <a:cubicBezTo>
                        <a:pt x="508" y="671"/>
                        <a:pt x="508" y="668"/>
                        <a:pt x="506" y="669"/>
                      </a:cubicBezTo>
                      <a:cubicBezTo>
                        <a:pt x="503" y="678"/>
                        <a:pt x="524" y="677"/>
                        <a:pt x="526" y="669"/>
                      </a:cubicBezTo>
                      <a:close/>
                      <a:moveTo>
                        <a:pt x="523" y="94"/>
                      </a:moveTo>
                      <a:cubicBezTo>
                        <a:pt x="529" y="92"/>
                        <a:pt x="534" y="89"/>
                        <a:pt x="536" y="83"/>
                      </a:cubicBezTo>
                      <a:cubicBezTo>
                        <a:pt x="530" y="84"/>
                        <a:pt x="526" y="92"/>
                        <a:pt x="519" y="92"/>
                      </a:cubicBezTo>
                      <a:cubicBezTo>
                        <a:pt x="516" y="92"/>
                        <a:pt x="514" y="90"/>
                        <a:pt x="511" y="90"/>
                      </a:cubicBezTo>
                      <a:cubicBezTo>
                        <a:pt x="504" y="99"/>
                        <a:pt x="488" y="104"/>
                        <a:pt x="477" y="97"/>
                      </a:cubicBezTo>
                      <a:cubicBezTo>
                        <a:pt x="470" y="92"/>
                        <a:pt x="466" y="84"/>
                        <a:pt x="466" y="74"/>
                      </a:cubicBezTo>
                      <a:cubicBezTo>
                        <a:pt x="462" y="70"/>
                        <a:pt x="456" y="67"/>
                        <a:pt x="455" y="60"/>
                      </a:cubicBezTo>
                      <a:cubicBezTo>
                        <a:pt x="455" y="55"/>
                        <a:pt x="459" y="51"/>
                        <a:pt x="456" y="47"/>
                      </a:cubicBezTo>
                      <a:lnTo>
                        <a:pt x="456" y="47"/>
                      </a:lnTo>
                      <a:cubicBezTo>
                        <a:pt x="450" y="54"/>
                        <a:pt x="451" y="63"/>
                        <a:pt x="455" y="69"/>
                      </a:cubicBezTo>
                      <a:cubicBezTo>
                        <a:pt x="457" y="72"/>
                        <a:pt x="461" y="73"/>
                        <a:pt x="462" y="76"/>
                      </a:cubicBezTo>
                      <a:cubicBezTo>
                        <a:pt x="464" y="80"/>
                        <a:pt x="463" y="85"/>
                        <a:pt x="464" y="88"/>
                      </a:cubicBezTo>
                      <a:cubicBezTo>
                        <a:pt x="469" y="98"/>
                        <a:pt x="488" y="111"/>
                        <a:pt x="503" y="102"/>
                      </a:cubicBezTo>
                      <a:cubicBezTo>
                        <a:pt x="506" y="100"/>
                        <a:pt x="509" y="95"/>
                        <a:pt x="513" y="94"/>
                      </a:cubicBezTo>
                      <a:cubicBezTo>
                        <a:pt x="517" y="93"/>
                        <a:pt x="520" y="94"/>
                        <a:pt x="523" y="94"/>
                      </a:cubicBezTo>
                      <a:close/>
                      <a:moveTo>
                        <a:pt x="537" y="670"/>
                      </a:moveTo>
                      <a:cubicBezTo>
                        <a:pt x="534" y="670"/>
                        <a:pt x="532" y="670"/>
                        <a:pt x="530" y="670"/>
                      </a:cubicBezTo>
                      <a:cubicBezTo>
                        <a:pt x="525" y="674"/>
                        <a:pt x="519" y="679"/>
                        <a:pt x="509" y="677"/>
                      </a:cubicBezTo>
                      <a:cubicBezTo>
                        <a:pt x="506" y="674"/>
                        <a:pt x="501" y="672"/>
                        <a:pt x="503" y="666"/>
                      </a:cubicBezTo>
                      <a:cubicBezTo>
                        <a:pt x="512" y="669"/>
                        <a:pt x="514" y="654"/>
                        <a:pt x="504" y="654"/>
                      </a:cubicBezTo>
                      <a:cubicBezTo>
                        <a:pt x="497" y="654"/>
                        <a:pt x="491" y="663"/>
                        <a:pt x="493" y="671"/>
                      </a:cubicBezTo>
                      <a:cubicBezTo>
                        <a:pt x="496" y="678"/>
                        <a:pt x="508" y="686"/>
                        <a:pt x="519" y="684"/>
                      </a:cubicBezTo>
                      <a:cubicBezTo>
                        <a:pt x="522" y="683"/>
                        <a:pt x="526" y="681"/>
                        <a:pt x="529" y="680"/>
                      </a:cubicBezTo>
                      <a:cubicBezTo>
                        <a:pt x="532" y="678"/>
                        <a:pt x="536" y="675"/>
                        <a:pt x="537" y="670"/>
                      </a:cubicBezTo>
                      <a:close/>
                      <a:moveTo>
                        <a:pt x="529" y="645"/>
                      </a:moveTo>
                      <a:cubicBezTo>
                        <a:pt x="532" y="648"/>
                        <a:pt x="533" y="656"/>
                        <a:pt x="540" y="652"/>
                      </a:cubicBezTo>
                      <a:cubicBezTo>
                        <a:pt x="538" y="641"/>
                        <a:pt x="529" y="632"/>
                        <a:pt x="518" y="631"/>
                      </a:cubicBezTo>
                      <a:cubicBezTo>
                        <a:pt x="516" y="631"/>
                        <a:pt x="514" y="632"/>
                        <a:pt x="512" y="631"/>
                      </a:cubicBezTo>
                      <a:cubicBezTo>
                        <a:pt x="510" y="631"/>
                        <a:pt x="508" y="628"/>
                        <a:pt x="506" y="627"/>
                      </a:cubicBezTo>
                      <a:cubicBezTo>
                        <a:pt x="500" y="622"/>
                        <a:pt x="493" y="619"/>
                        <a:pt x="483" y="619"/>
                      </a:cubicBezTo>
                      <a:cubicBezTo>
                        <a:pt x="463" y="619"/>
                        <a:pt x="450" y="634"/>
                        <a:pt x="450" y="653"/>
                      </a:cubicBezTo>
                      <a:cubicBezTo>
                        <a:pt x="444" y="657"/>
                        <a:pt x="439" y="666"/>
                        <a:pt x="438" y="674"/>
                      </a:cubicBezTo>
                      <a:cubicBezTo>
                        <a:pt x="437" y="681"/>
                        <a:pt x="440" y="692"/>
                        <a:pt x="444" y="692"/>
                      </a:cubicBezTo>
                      <a:cubicBezTo>
                        <a:pt x="450" y="692"/>
                        <a:pt x="445" y="682"/>
                        <a:pt x="445" y="679"/>
                      </a:cubicBezTo>
                      <a:cubicBezTo>
                        <a:pt x="444" y="673"/>
                        <a:pt x="446" y="666"/>
                        <a:pt x="449" y="662"/>
                      </a:cubicBezTo>
                      <a:cubicBezTo>
                        <a:pt x="451" y="660"/>
                        <a:pt x="454" y="660"/>
                        <a:pt x="455" y="656"/>
                      </a:cubicBezTo>
                      <a:cubicBezTo>
                        <a:pt x="456" y="654"/>
                        <a:pt x="456" y="651"/>
                        <a:pt x="456" y="650"/>
                      </a:cubicBezTo>
                      <a:cubicBezTo>
                        <a:pt x="460" y="632"/>
                        <a:pt x="482" y="619"/>
                        <a:pt x="500" y="631"/>
                      </a:cubicBezTo>
                      <a:cubicBezTo>
                        <a:pt x="503" y="633"/>
                        <a:pt x="504" y="636"/>
                        <a:pt x="507" y="637"/>
                      </a:cubicBezTo>
                      <a:cubicBezTo>
                        <a:pt x="510" y="638"/>
                        <a:pt x="513" y="637"/>
                        <a:pt x="516" y="637"/>
                      </a:cubicBezTo>
                      <a:cubicBezTo>
                        <a:pt x="521" y="638"/>
                        <a:pt x="526" y="642"/>
                        <a:pt x="529" y="645"/>
                      </a:cubicBezTo>
                      <a:close/>
                      <a:moveTo>
                        <a:pt x="537" y="630"/>
                      </a:moveTo>
                      <a:cubicBezTo>
                        <a:pt x="539" y="630"/>
                        <a:pt x="542" y="631"/>
                        <a:pt x="542" y="628"/>
                      </a:cubicBezTo>
                      <a:cubicBezTo>
                        <a:pt x="537" y="626"/>
                        <a:pt x="528" y="626"/>
                        <a:pt x="526" y="632"/>
                      </a:cubicBezTo>
                      <a:cubicBezTo>
                        <a:pt x="530" y="633"/>
                        <a:pt x="534" y="630"/>
                        <a:pt x="537" y="630"/>
                      </a:cubicBezTo>
                      <a:close/>
                      <a:moveTo>
                        <a:pt x="537" y="64"/>
                      </a:moveTo>
                      <a:cubicBezTo>
                        <a:pt x="539" y="62"/>
                        <a:pt x="543" y="64"/>
                        <a:pt x="544" y="62"/>
                      </a:cubicBezTo>
                      <a:cubicBezTo>
                        <a:pt x="539" y="51"/>
                        <a:pt x="525" y="43"/>
                        <a:pt x="509" y="48"/>
                      </a:cubicBezTo>
                      <a:cubicBezTo>
                        <a:pt x="505" y="52"/>
                        <a:pt x="497" y="55"/>
                        <a:pt x="496" y="63"/>
                      </a:cubicBezTo>
                      <a:cubicBezTo>
                        <a:pt x="496" y="70"/>
                        <a:pt x="502" y="78"/>
                        <a:pt x="512" y="77"/>
                      </a:cubicBezTo>
                      <a:cubicBezTo>
                        <a:pt x="520" y="75"/>
                        <a:pt x="516" y="64"/>
                        <a:pt x="507" y="68"/>
                      </a:cubicBezTo>
                      <a:cubicBezTo>
                        <a:pt x="502" y="61"/>
                        <a:pt x="511" y="55"/>
                        <a:pt x="519" y="55"/>
                      </a:cubicBezTo>
                      <a:cubicBezTo>
                        <a:pt x="527" y="54"/>
                        <a:pt x="534" y="60"/>
                        <a:pt x="537" y="64"/>
                      </a:cubicBezTo>
                      <a:close/>
                      <a:moveTo>
                        <a:pt x="543" y="592"/>
                      </a:moveTo>
                      <a:cubicBezTo>
                        <a:pt x="543" y="590"/>
                        <a:pt x="544" y="589"/>
                        <a:pt x="543" y="588"/>
                      </a:cubicBezTo>
                      <a:cubicBezTo>
                        <a:pt x="539" y="584"/>
                        <a:pt x="529" y="592"/>
                        <a:pt x="529" y="584"/>
                      </a:cubicBezTo>
                      <a:cubicBezTo>
                        <a:pt x="530" y="582"/>
                        <a:pt x="535" y="584"/>
                        <a:pt x="536" y="581"/>
                      </a:cubicBezTo>
                      <a:cubicBezTo>
                        <a:pt x="533" y="573"/>
                        <a:pt x="525" y="576"/>
                        <a:pt x="523" y="582"/>
                      </a:cubicBezTo>
                      <a:cubicBezTo>
                        <a:pt x="523" y="585"/>
                        <a:pt x="525" y="589"/>
                        <a:pt x="525" y="592"/>
                      </a:cubicBezTo>
                      <a:cubicBezTo>
                        <a:pt x="525" y="594"/>
                        <a:pt x="522" y="596"/>
                        <a:pt x="522" y="598"/>
                      </a:cubicBezTo>
                      <a:cubicBezTo>
                        <a:pt x="520" y="604"/>
                        <a:pt x="521" y="608"/>
                        <a:pt x="517" y="609"/>
                      </a:cubicBezTo>
                      <a:cubicBezTo>
                        <a:pt x="512" y="610"/>
                        <a:pt x="505" y="607"/>
                        <a:pt x="508" y="602"/>
                      </a:cubicBezTo>
                      <a:cubicBezTo>
                        <a:pt x="510" y="603"/>
                        <a:pt x="512" y="604"/>
                        <a:pt x="514" y="603"/>
                      </a:cubicBezTo>
                      <a:cubicBezTo>
                        <a:pt x="521" y="591"/>
                        <a:pt x="499" y="594"/>
                        <a:pt x="502" y="606"/>
                      </a:cubicBezTo>
                      <a:cubicBezTo>
                        <a:pt x="497" y="608"/>
                        <a:pt x="486" y="607"/>
                        <a:pt x="485" y="613"/>
                      </a:cubicBezTo>
                      <a:cubicBezTo>
                        <a:pt x="492" y="612"/>
                        <a:pt x="499" y="615"/>
                        <a:pt x="503" y="612"/>
                      </a:cubicBezTo>
                      <a:cubicBezTo>
                        <a:pt x="509" y="616"/>
                        <a:pt x="520" y="616"/>
                        <a:pt x="525" y="611"/>
                      </a:cubicBezTo>
                      <a:cubicBezTo>
                        <a:pt x="532" y="620"/>
                        <a:pt x="544" y="605"/>
                        <a:pt x="536" y="602"/>
                      </a:cubicBezTo>
                      <a:cubicBezTo>
                        <a:pt x="532" y="601"/>
                        <a:pt x="533" y="605"/>
                        <a:pt x="530" y="606"/>
                      </a:cubicBezTo>
                      <a:cubicBezTo>
                        <a:pt x="522" y="599"/>
                        <a:pt x="534" y="591"/>
                        <a:pt x="543" y="592"/>
                      </a:cubicBezTo>
                      <a:close/>
                      <a:moveTo>
                        <a:pt x="539" y="96"/>
                      </a:moveTo>
                      <a:cubicBezTo>
                        <a:pt x="544" y="92"/>
                        <a:pt x="546" y="87"/>
                        <a:pt x="547" y="81"/>
                      </a:cubicBezTo>
                      <a:cubicBezTo>
                        <a:pt x="537" y="77"/>
                        <a:pt x="537" y="88"/>
                        <a:pt x="531" y="92"/>
                      </a:cubicBezTo>
                      <a:cubicBezTo>
                        <a:pt x="526" y="95"/>
                        <a:pt x="522" y="96"/>
                        <a:pt x="514" y="95"/>
                      </a:cubicBezTo>
                      <a:cubicBezTo>
                        <a:pt x="510" y="99"/>
                        <a:pt x="504" y="105"/>
                        <a:pt x="496" y="106"/>
                      </a:cubicBezTo>
                      <a:cubicBezTo>
                        <a:pt x="485" y="108"/>
                        <a:pt x="478" y="104"/>
                        <a:pt x="471" y="100"/>
                      </a:cubicBezTo>
                      <a:cubicBezTo>
                        <a:pt x="469" y="96"/>
                        <a:pt x="466" y="94"/>
                        <a:pt x="463" y="90"/>
                      </a:cubicBezTo>
                      <a:cubicBezTo>
                        <a:pt x="461" y="86"/>
                        <a:pt x="462" y="81"/>
                        <a:pt x="460" y="76"/>
                      </a:cubicBezTo>
                      <a:cubicBezTo>
                        <a:pt x="459" y="73"/>
                        <a:pt x="454" y="70"/>
                        <a:pt x="452" y="66"/>
                      </a:cubicBezTo>
                      <a:cubicBezTo>
                        <a:pt x="449" y="60"/>
                        <a:pt x="451" y="55"/>
                        <a:pt x="450" y="48"/>
                      </a:cubicBezTo>
                      <a:cubicBezTo>
                        <a:pt x="455" y="48"/>
                        <a:pt x="458" y="39"/>
                        <a:pt x="452" y="39"/>
                      </a:cubicBezTo>
                      <a:cubicBezTo>
                        <a:pt x="442" y="45"/>
                        <a:pt x="441" y="63"/>
                        <a:pt x="447" y="73"/>
                      </a:cubicBezTo>
                      <a:cubicBezTo>
                        <a:pt x="449" y="76"/>
                        <a:pt x="452" y="77"/>
                        <a:pt x="453" y="80"/>
                      </a:cubicBezTo>
                      <a:cubicBezTo>
                        <a:pt x="454" y="83"/>
                        <a:pt x="454" y="86"/>
                        <a:pt x="454" y="88"/>
                      </a:cubicBezTo>
                      <a:cubicBezTo>
                        <a:pt x="460" y="104"/>
                        <a:pt x="479" y="118"/>
                        <a:pt x="502" y="113"/>
                      </a:cubicBezTo>
                      <a:cubicBezTo>
                        <a:pt x="508" y="112"/>
                        <a:pt x="511" y="106"/>
                        <a:pt x="516" y="104"/>
                      </a:cubicBezTo>
                      <a:cubicBezTo>
                        <a:pt x="521" y="102"/>
                        <a:pt x="526" y="103"/>
                        <a:pt x="530" y="102"/>
                      </a:cubicBezTo>
                      <a:cubicBezTo>
                        <a:pt x="533" y="101"/>
                        <a:pt x="537" y="98"/>
                        <a:pt x="539" y="96"/>
                      </a:cubicBezTo>
                      <a:close/>
                      <a:moveTo>
                        <a:pt x="547" y="103"/>
                      </a:moveTo>
                      <a:cubicBezTo>
                        <a:pt x="543" y="105"/>
                        <a:pt x="537" y="101"/>
                        <a:pt x="534" y="102"/>
                      </a:cubicBezTo>
                      <a:cubicBezTo>
                        <a:pt x="534" y="107"/>
                        <a:pt x="547" y="108"/>
                        <a:pt x="547" y="103"/>
                      </a:cubicBezTo>
                      <a:close/>
                      <a:moveTo>
                        <a:pt x="548" y="147"/>
                      </a:moveTo>
                      <a:cubicBezTo>
                        <a:pt x="548" y="145"/>
                        <a:pt x="547" y="144"/>
                        <a:pt x="546" y="142"/>
                      </a:cubicBezTo>
                      <a:cubicBezTo>
                        <a:pt x="535" y="146"/>
                        <a:pt x="524" y="132"/>
                        <a:pt x="536" y="128"/>
                      </a:cubicBezTo>
                      <a:cubicBezTo>
                        <a:pt x="536" y="133"/>
                        <a:pt x="541" y="136"/>
                        <a:pt x="545" y="132"/>
                      </a:cubicBezTo>
                      <a:cubicBezTo>
                        <a:pt x="545" y="128"/>
                        <a:pt x="544" y="125"/>
                        <a:pt x="542" y="123"/>
                      </a:cubicBezTo>
                      <a:cubicBezTo>
                        <a:pt x="538" y="120"/>
                        <a:pt x="533" y="123"/>
                        <a:pt x="528" y="123"/>
                      </a:cubicBezTo>
                      <a:cubicBezTo>
                        <a:pt x="525" y="123"/>
                        <a:pt x="522" y="120"/>
                        <a:pt x="519" y="119"/>
                      </a:cubicBezTo>
                      <a:cubicBezTo>
                        <a:pt x="513" y="118"/>
                        <a:pt x="510" y="122"/>
                        <a:pt x="506" y="122"/>
                      </a:cubicBezTo>
                      <a:cubicBezTo>
                        <a:pt x="504" y="122"/>
                        <a:pt x="503" y="121"/>
                        <a:pt x="501" y="121"/>
                      </a:cubicBezTo>
                      <a:cubicBezTo>
                        <a:pt x="497" y="121"/>
                        <a:pt x="493" y="122"/>
                        <a:pt x="491" y="124"/>
                      </a:cubicBezTo>
                      <a:cubicBezTo>
                        <a:pt x="493" y="128"/>
                        <a:pt x="496" y="125"/>
                        <a:pt x="501" y="127"/>
                      </a:cubicBezTo>
                      <a:cubicBezTo>
                        <a:pt x="506" y="128"/>
                        <a:pt x="506" y="135"/>
                        <a:pt x="508" y="138"/>
                      </a:cubicBezTo>
                      <a:cubicBezTo>
                        <a:pt x="514" y="145"/>
                        <a:pt x="525" y="138"/>
                        <a:pt x="517" y="133"/>
                      </a:cubicBezTo>
                      <a:cubicBezTo>
                        <a:pt x="515" y="132"/>
                        <a:pt x="514" y="135"/>
                        <a:pt x="513" y="134"/>
                      </a:cubicBezTo>
                      <a:cubicBezTo>
                        <a:pt x="511" y="131"/>
                        <a:pt x="512" y="127"/>
                        <a:pt x="514" y="126"/>
                      </a:cubicBezTo>
                      <a:cubicBezTo>
                        <a:pt x="525" y="120"/>
                        <a:pt x="525" y="140"/>
                        <a:pt x="530" y="144"/>
                      </a:cubicBezTo>
                      <a:cubicBezTo>
                        <a:pt x="526" y="150"/>
                        <a:pt x="530" y="158"/>
                        <a:pt x="536" y="157"/>
                      </a:cubicBezTo>
                      <a:cubicBezTo>
                        <a:pt x="538" y="156"/>
                        <a:pt x="540" y="155"/>
                        <a:pt x="539" y="153"/>
                      </a:cubicBezTo>
                      <a:cubicBezTo>
                        <a:pt x="539" y="150"/>
                        <a:pt x="536" y="151"/>
                        <a:pt x="535" y="149"/>
                      </a:cubicBezTo>
                      <a:cubicBezTo>
                        <a:pt x="537" y="145"/>
                        <a:pt x="546" y="150"/>
                        <a:pt x="548" y="147"/>
                      </a:cubicBezTo>
                      <a:close/>
                      <a:moveTo>
                        <a:pt x="553" y="591"/>
                      </a:moveTo>
                      <a:cubicBezTo>
                        <a:pt x="554" y="586"/>
                        <a:pt x="543" y="585"/>
                        <a:pt x="545" y="594"/>
                      </a:cubicBezTo>
                      <a:cubicBezTo>
                        <a:pt x="548" y="595"/>
                        <a:pt x="553" y="594"/>
                        <a:pt x="553" y="591"/>
                      </a:cubicBezTo>
                      <a:close/>
                      <a:moveTo>
                        <a:pt x="553" y="148"/>
                      </a:moveTo>
                      <a:cubicBezTo>
                        <a:pt x="560" y="147"/>
                        <a:pt x="558" y="139"/>
                        <a:pt x="553" y="136"/>
                      </a:cubicBezTo>
                      <a:cubicBezTo>
                        <a:pt x="552" y="138"/>
                        <a:pt x="548" y="138"/>
                        <a:pt x="547" y="140"/>
                      </a:cubicBezTo>
                      <a:cubicBezTo>
                        <a:pt x="549" y="143"/>
                        <a:pt x="550" y="147"/>
                        <a:pt x="553" y="148"/>
                      </a:cubicBezTo>
                      <a:close/>
                      <a:moveTo>
                        <a:pt x="555" y="632"/>
                      </a:moveTo>
                      <a:cubicBezTo>
                        <a:pt x="557" y="612"/>
                        <a:pt x="521" y="613"/>
                        <a:pt x="516" y="629"/>
                      </a:cubicBezTo>
                      <a:cubicBezTo>
                        <a:pt x="522" y="632"/>
                        <a:pt x="524" y="629"/>
                        <a:pt x="528" y="627"/>
                      </a:cubicBezTo>
                      <a:cubicBezTo>
                        <a:pt x="534" y="624"/>
                        <a:pt x="541" y="623"/>
                        <a:pt x="545" y="629"/>
                      </a:cubicBezTo>
                      <a:cubicBezTo>
                        <a:pt x="543" y="631"/>
                        <a:pt x="540" y="633"/>
                        <a:pt x="541" y="636"/>
                      </a:cubicBezTo>
                      <a:cubicBezTo>
                        <a:pt x="541" y="638"/>
                        <a:pt x="544" y="641"/>
                        <a:pt x="547" y="641"/>
                      </a:cubicBezTo>
                      <a:cubicBezTo>
                        <a:pt x="551" y="641"/>
                        <a:pt x="555" y="636"/>
                        <a:pt x="555" y="632"/>
                      </a:cubicBezTo>
                      <a:close/>
                      <a:moveTo>
                        <a:pt x="535" y="117"/>
                      </a:moveTo>
                      <a:cubicBezTo>
                        <a:pt x="549" y="118"/>
                        <a:pt x="562" y="111"/>
                        <a:pt x="560" y="98"/>
                      </a:cubicBezTo>
                      <a:cubicBezTo>
                        <a:pt x="559" y="89"/>
                        <a:pt x="546" y="88"/>
                        <a:pt x="545" y="97"/>
                      </a:cubicBezTo>
                      <a:cubicBezTo>
                        <a:pt x="545" y="100"/>
                        <a:pt x="549" y="101"/>
                        <a:pt x="551" y="103"/>
                      </a:cubicBezTo>
                      <a:cubicBezTo>
                        <a:pt x="547" y="110"/>
                        <a:pt x="535" y="109"/>
                        <a:pt x="531" y="103"/>
                      </a:cubicBezTo>
                      <a:cubicBezTo>
                        <a:pt x="527" y="103"/>
                        <a:pt x="523" y="104"/>
                        <a:pt x="522" y="106"/>
                      </a:cubicBezTo>
                      <a:cubicBezTo>
                        <a:pt x="524" y="109"/>
                        <a:pt x="525" y="110"/>
                        <a:pt x="523" y="113"/>
                      </a:cubicBezTo>
                      <a:cubicBezTo>
                        <a:pt x="526" y="114"/>
                        <a:pt x="524" y="116"/>
                        <a:pt x="524" y="118"/>
                      </a:cubicBezTo>
                      <a:cubicBezTo>
                        <a:pt x="526" y="118"/>
                        <a:pt x="527" y="116"/>
                        <a:pt x="528" y="115"/>
                      </a:cubicBezTo>
                      <a:cubicBezTo>
                        <a:pt x="531" y="115"/>
                        <a:pt x="533" y="116"/>
                        <a:pt x="535" y="117"/>
                      </a:cubicBezTo>
                      <a:close/>
                      <a:moveTo>
                        <a:pt x="566" y="568"/>
                      </a:moveTo>
                      <a:cubicBezTo>
                        <a:pt x="566" y="565"/>
                        <a:pt x="564" y="560"/>
                        <a:pt x="564" y="556"/>
                      </a:cubicBezTo>
                      <a:cubicBezTo>
                        <a:pt x="558" y="553"/>
                        <a:pt x="551" y="559"/>
                        <a:pt x="554" y="566"/>
                      </a:cubicBezTo>
                      <a:cubicBezTo>
                        <a:pt x="558" y="565"/>
                        <a:pt x="563" y="567"/>
                        <a:pt x="566" y="568"/>
                      </a:cubicBezTo>
                      <a:close/>
                      <a:moveTo>
                        <a:pt x="569" y="168"/>
                      </a:moveTo>
                      <a:cubicBezTo>
                        <a:pt x="565" y="168"/>
                        <a:pt x="559" y="170"/>
                        <a:pt x="555" y="167"/>
                      </a:cubicBezTo>
                      <a:cubicBezTo>
                        <a:pt x="554" y="175"/>
                        <a:pt x="561" y="184"/>
                        <a:pt x="569" y="181"/>
                      </a:cubicBezTo>
                      <a:cubicBezTo>
                        <a:pt x="568" y="176"/>
                        <a:pt x="567" y="172"/>
                        <a:pt x="569" y="168"/>
                      </a:cubicBezTo>
                      <a:close/>
                      <a:moveTo>
                        <a:pt x="572" y="590"/>
                      </a:moveTo>
                      <a:cubicBezTo>
                        <a:pt x="571" y="587"/>
                        <a:pt x="568" y="583"/>
                        <a:pt x="567" y="579"/>
                      </a:cubicBezTo>
                      <a:cubicBezTo>
                        <a:pt x="563" y="580"/>
                        <a:pt x="558" y="583"/>
                        <a:pt x="557" y="578"/>
                      </a:cubicBezTo>
                      <a:cubicBezTo>
                        <a:pt x="559" y="578"/>
                        <a:pt x="561" y="579"/>
                        <a:pt x="563" y="579"/>
                      </a:cubicBezTo>
                      <a:cubicBezTo>
                        <a:pt x="571" y="573"/>
                        <a:pt x="559" y="563"/>
                        <a:pt x="553" y="570"/>
                      </a:cubicBezTo>
                      <a:cubicBezTo>
                        <a:pt x="547" y="567"/>
                        <a:pt x="540" y="569"/>
                        <a:pt x="537" y="574"/>
                      </a:cubicBezTo>
                      <a:cubicBezTo>
                        <a:pt x="539" y="575"/>
                        <a:pt x="540" y="576"/>
                        <a:pt x="542" y="576"/>
                      </a:cubicBezTo>
                      <a:cubicBezTo>
                        <a:pt x="547" y="581"/>
                        <a:pt x="553" y="589"/>
                        <a:pt x="561" y="591"/>
                      </a:cubicBezTo>
                      <a:cubicBezTo>
                        <a:pt x="564" y="591"/>
                        <a:pt x="569" y="592"/>
                        <a:pt x="572" y="590"/>
                      </a:cubicBezTo>
                      <a:close/>
                      <a:moveTo>
                        <a:pt x="569" y="600"/>
                      </a:moveTo>
                      <a:cubicBezTo>
                        <a:pt x="570" y="598"/>
                        <a:pt x="571" y="597"/>
                        <a:pt x="571" y="594"/>
                      </a:cubicBezTo>
                      <a:cubicBezTo>
                        <a:pt x="566" y="593"/>
                        <a:pt x="561" y="592"/>
                        <a:pt x="556" y="591"/>
                      </a:cubicBezTo>
                      <a:cubicBezTo>
                        <a:pt x="550" y="595"/>
                        <a:pt x="551" y="607"/>
                        <a:pt x="545" y="611"/>
                      </a:cubicBezTo>
                      <a:cubicBezTo>
                        <a:pt x="552" y="620"/>
                        <a:pt x="562" y="610"/>
                        <a:pt x="568" y="607"/>
                      </a:cubicBezTo>
                      <a:cubicBezTo>
                        <a:pt x="569" y="605"/>
                        <a:pt x="568" y="603"/>
                        <a:pt x="567" y="601"/>
                      </a:cubicBezTo>
                      <a:cubicBezTo>
                        <a:pt x="564" y="600"/>
                        <a:pt x="562" y="602"/>
                        <a:pt x="561" y="602"/>
                      </a:cubicBezTo>
                      <a:cubicBezTo>
                        <a:pt x="561" y="598"/>
                        <a:pt x="567" y="598"/>
                        <a:pt x="569" y="600"/>
                      </a:cubicBezTo>
                      <a:close/>
                      <a:moveTo>
                        <a:pt x="573" y="614"/>
                      </a:moveTo>
                      <a:cubicBezTo>
                        <a:pt x="572" y="612"/>
                        <a:pt x="572" y="610"/>
                        <a:pt x="570" y="609"/>
                      </a:cubicBezTo>
                      <a:cubicBezTo>
                        <a:pt x="568" y="611"/>
                        <a:pt x="563" y="610"/>
                        <a:pt x="563" y="613"/>
                      </a:cubicBezTo>
                      <a:cubicBezTo>
                        <a:pt x="562" y="616"/>
                        <a:pt x="566" y="619"/>
                        <a:pt x="569" y="621"/>
                      </a:cubicBezTo>
                      <a:cubicBezTo>
                        <a:pt x="571" y="619"/>
                        <a:pt x="572" y="617"/>
                        <a:pt x="573" y="614"/>
                      </a:cubicBezTo>
                      <a:close/>
                      <a:moveTo>
                        <a:pt x="562" y="634"/>
                      </a:moveTo>
                      <a:cubicBezTo>
                        <a:pt x="572" y="641"/>
                        <a:pt x="582" y="624"/>
                        <a:pt x="574" y="617"/>
                      </a:cubicBezTo>
                      <a:cubicBezTo>
                        <a:pt x="570" y="620"/>
                        <a:pt x="574" y="628"/>
                        <a:pt x="569" y="628"/>
                      </a:cubicBezTo>
                      <a:cubicBezTo>
                        <a:pt x="566" y="629"/>
                        <a:pt x="567" y="626"/>
                        <a:pt x="563" y="626"/>
                      </a:cubicBezTo>
                      <a:cubicBezTo>
                        <a:pt x="560" y="627"/>
                        <a:pt x="561" y="632"/>
                        <a:pt x="562" y="634"/>
                      </a:cubicBezTo>
                      <a:close/>
                      <a:moveTo>
                        <a:pt x="570" y="153"/>
                      </a:moveTo>
                      <a:cubicBezTo>
                        <a:pt x="571" y="147"/>
                        <a:pt x="576" y="145"/>
                        <a:pt x="579" y="143"/>
                      </a:cubicBezTo>
                      <a:cubicBezTo>
                        <a:pt x="563" y="136"/>
                        <a:pt x="554" y="154"/>
                        <a:pt x="544" y="160"/>
                      </a:cubicBezTo>
                      <a:cubicBezTo>
                        <a:pt x="545" y="164"/>
                        <a:pt x="551" y="163"/>
                        <a:pt x="556" y="164"/>
                      </a:cubicBezTo>
                      <a:cubicBezTo>
                        <a:pt x="561" y="165"/>
                        <a:pt x="565" y="169"/>
                        <a:pt x="568" y="164"/>
                      </a:cubicBezTo>
                      <a:cubicBezTo>
                        <a:pt x="571" y="160"/>
                        <a:pt x="568" y="150"/>
                        <a:pt x="561" y="156"/>
                      </a:cubicBezTo>
                      <a:cubicBezTo>
                        <a:pt x="560" y="159"/>
                        <a:pt x="564" y="159"/>
                        <a:pt x="563" y="161"/>
                      </a:cubicBezTo>
                      <a:cubicBezTo>
                        <a:pt x="560" y="161"/>
                        <a:pt x="559" y="158"/>
                        <a:pt x="559" y="156"/>
                      </a:cubicBezTo>
                      <a:cubicBezTo>
                        <a:pt x="560" y="152"/>
                        <a:pt x="566" y="151"/>
                        <a:pt x="570" y="153"/>
                      </a:cubicBezTo>
                      <a:close/>
                      <a:moveTo>
                        <a:pt x="577" y="137"/>
                      </a:moveTo>
                      <a:cubicBezTo>
                        <a:pt x="577" y="136"/>
                        <a:pt x="576" y="136"/>
                        <a:pt x="576" y="135"/>
                      </a:cubicBezTo>
                      <a:cubicBezTo>
                        <a:pt x="573" y="135"/>
                        <a:pt x="571" y="137"/>
                        <a:pt x="568" y="137"/>
                      </a:cubicBezTo>
                      <a:cubicBezTo>
                        <a:pt x="563" y="136"/>
                        <a:pt x="562" y="126"/>
                        <a:pt x="568" y="128"/>
                      </a:cubicBezTo>
                      <a:cubicBezTo>
                        <a:pt x="567" y="129"/>
                        <a:pt x="565" y="130"/>
                        <a:pt x="565" y="132"/>
                      </a:cubicBezTo>
                      <a:cubicBezTo>
                        <a:pt x="575" y="142"/>
                        <a:pt x="579" y="117"/>
                        <a:pt x="564" y="121"/>
                      </a:cubicBezTo>
                      <a:cubicBezTo>
                        <a:pt x="563" y="120"/>
                        <a:pt x="562" y="118"/>
                        <a:pt x="560" y="117"/>
                      </a:cubicBezTo>
                      <a:cubicBezTo>
                        <a:pt x="556" y="117"/>
                        <a:pt x="552" y="117"/>
                        <a:pt x="550" y="120"/>
                      </a:cubicBezTo>
                      <a:cubicBezTo>
                        <a:pt x="551" y="122"/>
                        <a:pt x="553" y="123"/>
                        <a:pt x="554" y="125"/>
                      </a:cubicBezTo>
                      <a:cubicBezTo>
                        <a:pt x="557" y="131"/>
                        <a:pt x="556" y="141"/>
                        <a:pt x="561" y="142"/>
                      </a:cubicBezTo>
                      <a:cubicBezTo>
                        <a:pt x="563" y="143"/>
                        <a:pt x="568" y="139"/>
                        <a:pt x="572" y="139"/>
                      </a:cubicBezTo>
                      <a:cubicBezTo>
                        <a:pt x="574" y="138"/>
                        <a:pt x="576" y="139"/>
                        <a:pt x="577" y="137"/>
                      </a:cubicBezTo>
                      <a:close/>
                      <a:moveTo>
                        <a:pt x="581" y="119"/>
                      </a:moveTo>
                      <a:cubicBezTo>
                        <a:pt x="579" y="116"/>
                        <a:pt x="576" y="113"/>
                        <a:pt x="572" y="112"/>
                      </a:cubicBezTo>
                      <a:cubicBezTo>
                        <a:pt x="571" y="114"/>
                        <a:pt x="569" y="117"/>
                        <a:pt x="570" y="120"/>
                      </a:cubicBezTo>
                      <a:cubicBezTo>
                        <a:pt x="574" y="120"/>
                        <a:pt x="574" y="123"/>
                        <a:pt x="577" y="124"/>
                      </a:cubicBezTo>
                      <a:cubicBezTo>
                        <a:pt x="579" y="123"/>
                        <a:pt x="580" y="121"/>
                        <a:pt x="581" y="119"/>
                      </a:cubicBezTo>
                      <a:close/>
                      <a:moveTo>
                        <a:pt x="583" y="116"/>
                      </a:moveTo>
                      <a:cubicBezTo>
                        <a:pt x="585" y="109"/>
                        <a:pt x="581" y="100"/>
                        <a:pt x="575" y="97"/>
                      </a:cubicBezTo>
                      <a:cubicBezTo>
                        <a:pt x="571" y="95"/>
                        <a:pt x="566" y="97"/>
                        <a:pt x="566" y="101"/>
                      </a:cubicBezTo>
                      <a:cubicBezTo>
                        <a:pt x="566" y="105"/>
                        <a:pt x="571" y="106"/>
                        <a:pt x="574" y="104"/>
                      </a:cubicBezTo>
                      <a:cubicBezTo>
                        <a:pt x="579" y="106"/>
                        <a:pt x="577" y="115"/>
                        <a:pt x="583" y="116"/>
                      </a:cubicBezTo>
                      <a:close/>
                      <a:moveTo>
                        <a:pt x="581" y="583"/>
                      </a:moveTo>
                      <a:cubicBezTo>
                        <a:pt x="587" y="584"/>
                        <a:pt x="589" y="581"/>
                        <a:pt x="591" y="578"/>
                      </a:cubicBezTo>
                      <a:cubicBezTo>
                        <a:pt x="590" y="569"/>
                        <a:pt x="578" y="569"/>
                        <a:pt x="569" y="570"/>
                      </a:cubicBezTo>
                      <a:cubicBezTo>
                        <a:pt x="568" y="577"/>
                        <a:pt x="570" y="584"/>
                        <a:pt x="573" y="588"/>
                      </a:cubicBezTo>
                      <a:cubicBezTo>
                        <a:pt x="576" y="589"/>
                        <a:pt x="581" y="589"/>
                        <a:pt x="582" y="586"/>
                      </a:cubicBezTo>
                      <a:cubicBezTo>
                        <a:pt x="580" y="584"/>
                        <a:pt x="574" y="580"/>
                        <a:pt x="579" y="577"/>
                      </a:cubicBezTo>
                      <a:cubicBezTo>
                        <a:pt x="579" y="580"/>
                        <a:pt x="580" y="582"/>
                        <a:pt x="581" y="583"/>
                      </a:cubicBezTo>
                      <a:close/>
                      <a:moveTo>
                        <a:pt x="572" y="164"/>
                      </a:moveTo>
                      <a:cubicBezTo>
                        <a:pt x="582" y="166"/>
                        <a:pt x="594" y="162"/>
                        <a:pt x="592" y="153"/>
                      </a:cubicBezTo>
                      <a:cubicBezTo>
                        <a:pt x="589" y="157"/>
                        <a:pt x="579" y="162"/>
                        <a:pt x="578" y="154"/>
                      </a:cubicBezTo>
                      <a:cubicBezTo>
                        <a:pt x="579" y="152"/>
                        <a:pt x="579" y="151"/>
                        <a:pt x="582" y="151"/>
                      </a:cubicBezTo>
                      <a:cubicBezTo>
                        <a:pt x="582" y="153"/>
                        <a:pt x="580" y="153"/>
                        <a:pt x="580" y="155"/>
                      </a:cubicBezTo>
                      <a:cubicBezTo>
                        <a:pt x="587" y="160"/>
                        <a:pt x="591" y="149"/>
                        <a:pt x="585" y="146"/>
                      </a:cubicBezTo>
                      <a:cubicBezTo>
                        <a:pt x="575" y="143"/>
                        <a:pt x="570" y="154"/>
                        <a:pt x="572" y="164"/>
                      </a:cubicBezTo>
                      <a:close/>
                      <a:moveTo>
                        <a:pt x="592" y="574"/>
                      </a:moveTo>
                      <a:cubicBezTo>
                        <a:pt x="595" y="555"/>
                        <a:pt x="578" y="551"/>
                        <a:pt x="572" y="539"/>
                      </a:cubicBezTo>
                      <a:lnTo>
                        <a:pt x="571" y="539"/>
                      </a:lnTo>
                      <a:cubicBezTo>
                        <a:pt x="570" y="541"/>
                        <a:pt x="567" y="544"/>
                        <a:pt x="567" y="548"/>
                      </a:cubicBezTo>
                      <a:cubicBezTo>
                        <a:pt x="567" y="550"/>
                        <a:pt x="568" y="552"/>
                        <a:pt x="568" y="554"/>
                      </a:cubicBezTo>
                      <a:cubicBezTo>
                        <a:pt x="568" y="556"/>
                        <a:pt x="566" y="558"/>
                        <a:pt x="566" y="560"/>
                      </a:cubicBezTo>
                      <a:cubicBezTo>
                        <a:pt x="566" y="567"/>
                        <a:pt x="574" y="571"/>
                        <a:pt x="579" y="566"/>
                      </a:cubicBezTo>
                      <a:cubicBezTo>
                        <a:pt x="580" y="563"/>
                        <a:pt x="580" y="559"/>
                        <a:pt x="577" y="559"/>
                      </a:cubicBezTo>
                      <a:cubicBezTo>
                        <a:pt x="574" y="559"/>
                        <a:pt x="575" y="562"/>
                        <a:pt x="572" y="562"/>
                      </a:cubicBezTo>
                      <a:cubicBezTo>
                        <a:pt x="573" y="553"/>
                        <a:pt x="585" y="559"/>
                        <a:pt x="581" y="567"/>
                      </a:cubicBezTo>
                      <a:cubicBezTo>
                        <a:pt x="586" y="568"/>
                        <a:pt x="589" y="572"/>
                        <a:pt x="592" y="574"/>
                      </a:cubicBezTo>
                      <a:close/>
                      <a:moveTo>
                        <a:pt x="588" y="615"/>
                      </a:moveTo>
                      <a:cubicBezTo>
                        <a:pt x="590" y="612"/>
                        <a:pt x="593" y="610"/>
                        <a:pt x="593" y="606"/>
                      </a:cubicBezTo>
                      <a:cubicBezTo>
                        <a:pt x="592" y="600"/>
                        <a:pt x="575" y="598"/>
                        <a:pt x="580" y="609"/>
                      </a:cubicBezTo>
                      <a:cubicBezTo>
                        <a:pt x="581" y="610"/>
                        <a:pt x="583" y="609"/>
                        <a:pt x="584" y="609"/>
                      </a:cubicBezTo>
                      <a:cubicBezTo>
                        <a:pt x="584" y="610"/>
                        <a:pt x="583" y="611"/>
                        <a:pt x="582" y="611"/>
                      </a:cubicBezTo>
                      <a:cubicBezTo>
                        <a:pt x="575" y="610"/>
                        <a:pt x="578" y="601"/>
                        <a:pt x="581" y="598"/>
                      </a:cubicBezTo>
                      <a:cubicBezTo>
                        <a:pt x="580" y="596"/>
                        <a:pt x="580" y="594"/>
                        <a:pt x="578" y="592"/>
                      </a:cubicBezTo>
                      <a:cubicBezTo>
                        <a:pt x="564" y="597"/>
                        <a:pt x="577" y="615"/>
                        <a:pt x="579" y="625"/>
                      </a:cubicBezTo>
                      <a:cubicBezTo>
                        <a:pt x="585" y="624"/>
                        <a:pt x="588" y="621"/>
                        <a:pt x="588" y="615"/>
                      </a:cubicBezTo>
                      <a:close/>
                      <a:moveTo>
                        <a:pt x="576" y="193"/>
                      </a:moveTo>
                      <a:cubicBezTo>
                        <a:pt x="581" y="182"/>
                        <a:pt x="601" y="178"/>
                        <a:pt x="594" y="160"/>
                      </a:cubicBezTo>
                      <a:cubicBezTo>
                        <a:pt x="590" y="162"/>
                        <a:pt x="587" y="165"/>
                        <a:pt x="583" y="166"/>
                      </a:cubicBezTo>
                      <a:cubicBezTo>
                        <a:pt x="584" y="169"/>
                        <a:pt x="585" y="171"/>
                        <a:pt x="584" y="175"/>
                      </a:cubicBezTo>
                      <a:cubicBezTo>
                        <a:pt x="584" y="178"/>
                        <a:pt x="576" y="180"/>
                        <a:pt x="576" y="175"/>
                      </a:cubicBezTo>
                      <a:cubicBezTo>
                        <a:pt x="577" y="175"/>
                        <a:pt x="579" y="177"/>
                        <a:pt x="581" y="176"/>
                      </a:cubicBezTo>
                      <a:cubicBezTo>
                        <a:pt x="585" y="165"/>
                        <a:pt x="572" y="165"/>
                        <a:pt x="570" y="171"/>
                      </a:cubicBezTo>
                      <a:cubicBezTo>
                        <a:pt x="569" y="175"/>
                        <a:pt x="572" y="177"/>
                        <a:pt x="572" y="181"/>
                      </a:cubicBezTo>
                      <a:cubicBezTo>
                        <a:pt x="572" y="182"/>
                        <a:pt x="570" y="184"/>
                        <a:pt x="570" y="187"/>
                      </a:cubicBezTo>
                      <a:cubicBezTo>
                        <a:pt x="570" y="190"/>
                        <a:pt x="572" y="193"/>
                        <a:pt x="576" y="193"/>
                      </a:cubicBezTo>
                      <a:close/>
                      <a:moveTo>
                        <a:pt x="586" y="551"/>
                      </a:moveTo>
                      <a:cubicBezTo>
                        <a:pt x="586" y="558"/>
                        <a:pt x="600" y="554"/>
                        <a:pt x="595" y="547"/>
                      </a:cubicBezTo>
                      <a:cubicBezTo>
                        <a:pt x="592" y="547"/>
                        <a:pt x="588" y="549"/>
                        <a:pt x="586" y="551"/>
                      </a:cubicBezTo>
                      <a:close/>
                      <a:moveTo>
                        <a:pt x="600" y="128"/>
                      </a:moveTo>
                      <a:cubicBezTo>
                        <a:pt x="601" y="122"/>
                        <a:pt x="597" y="121"/>
                        <a:pt x="594" y="119"/>
                      </a:cubicBezTo>
                      <a:cubicBezTo>
                        <a:pt x="594" y="113"/>
                        <a:pt x="591" y="110"/>
                        <a:pt x="586" y="109"/>
                      </a:cubicBezTo>
                      <a:cubicBezTo>
                        <a:pt x="586" y="121"/>
                        <a:pt x="569" y="131"/>
                        <a:pt x="583" y="140"/>
                      </a:cubicBezTo>
                      <a:cubicBezTo>
                        <a:pt x="584" y="137"/>
                        <a:pt x="585" y="135"/>
                        <a:pt x="586" y="132"/>
                      </a:cubicBezTo>
                      <a:cubicBezTo>
                        <a:pt x="582" y="128"/>
                        <a:pt x="588" y="121"/>
                        <a:pt x="592" y="126"/>
                      </a:cubicBezTo>
                      <a:cubicBezTo>
                        <a:pt x="591" y="127"/>
                        <a:pt x="588" y="126"/>
                        <a:pt x="588" y="127"/>
                      </a:cubicBezTo>
                      <a:cubicBezTo>
                        <a:pt x="588" y="128"/>
                        <a:pt x="588" y="130"/>
                        <a:pt x="588" y="131"/>
                      </a:cubicBezTo>
                      <a:cubicBezTo>
                        <a:pt x="592" y="130"/>
                        <a:pt x="597" y="130"/>
                        <a:pt x="600" y="128"/>
                      </a:cubicBezTo>
                      <a:close/>
                      <a:moveTo>
                        <a:pt x="601" y="188"/>
                      </a:moveTo>
                      <a:cubicBezTo>
                        <a:pt x="601" y="183"/>
                        <a:pt x="599" y="179"/>
                        <a:pt x="594" y="179"/>
                      </a:cubicBezTo>
                      <a:cubicBezTo>
                        <a:pt x="592" y="180"/>
                        <a:pt x="590" y="181"/>
                        <a:pt x="589" y="184"/>
                      </a:cubicBezTo>
                      <a:cubicBezTo>
                        <a:pt x="591" y="187"/>
                        <a:pt x="597" y="188"/>
                        <a:pt x="601" y="188"/>
                      </a:cubicBezTo>
                      <a:close/>
                      <a:moveTo>
                        <a:pt x="602" y="601"/>
                      </a:moveTo>
                      <a:cubicBezTo>
                        <a:pt x="605" y="591"/>
                        <a:pt x="601" y="577"/>
                        <a:pt x="591" y="582"/>
                      </a:cubicBezTo>
                      <a:cubicBezTo>
                        <a:pt x="591" y="585"/>
                        <a:pt x="595" y="587"/>
                        <a:pt x="594" y="591"/>
                      </a:cubicBezTo>
                      <a:cubicBezTo>
                        <a:pt x="593" y="592"/>
                        <a:pt x="591" y="594"/>
                        <a:pt x="590" y="594"/>
                      </a:cubicBezTo>
                      <a:cubicBezTo>
                        <a:pt x="590" y="591"/>
                        <a:pt x="592" y="591"/>
                        <a:pt x="592" y="589"/>
                      </a:cubicBezTo>
                      <a:cubicBezTo>
                        <a:pt x="592" y="582"/>
                        <a:pt x="581" y="586"/>
                        <a:pt x="581" y="591"/>
                      </a:cubicBezTo>
                      <a:cubicBezTo>
                        <a:pt x="579" y="600"/>
                        <a:pt x="592" y="603"/>
                        <a:pt x="602" y="601"/>
                      </a:cubicBezTo>
                      <a:close/>
                      <a:moveTo>
                        <a:pt x="597" y="152"/>
                      </a:moveTo>
                      <a:cubicBezTo>
                        <a:pt x="604" y="152"/>
                        <a:pt x="607" y="142"/>
                        <a:pt x="607" y="133"/>
                      </a:cubicBezTo>
                      <a:cubicBezTo>
                        <a:pt x="599" y="130"/>
                        <a:pt x="583" y="132"/>
                        <a:pt x="587" y="142"/>
                      </a:cubicBezTo>
                      <a:cubicBezTo>
                        <a:pt x="590" y="141"/>
                        <a:pt x="592" y="138"/>
                        <a:pt x="596" y="140"/>
                      </a:cubicBezTo>
                      <a:cubicBezTo>
                        <a:pt x="597" y="141"/>
                        <a:pt x="599" y="144"/>
                        <a:pt x="597" y="145"/>
                      </a:cubicBezTo>
                      <a:cubicBezTo>
                        <a:pt x="596" y="144"/>
                        <a:pt x="596" y="141"/>
                        <a:pt x="594" y="141"/>
                      </a:cubicBezTo>
                      <a:cubicBezTo>
                        <a:pt x="585" y="143"/>
                        <a:pt x="589" y="153"/>
                        <a:pt x="597" y="152"/>
                      </a:cubicBezTo>
                      <a:close/>
                      <a:moveTo>
                        <a:pt x="616" y="555"/>
                      </a:moveTo>
                      <a:cubicBezTo>
                        <a:pt x="616" y="552"/>
                        <a:pt x="616" y="548"/>
                        <a:pt x="614" y="546"/>
                      </a:cubicBezTo>
                      <a:cubicBezTo>
                        <a:pt x="613" y="546"/>
                        <a:pt x="613" y="545"/>
                        <a:pt x="612" y="545"/>
                      </a:cubicBezTo>
                      <a:cubicBezTo>
                        <a:pt x="611" y="547"/>
                        <a:pt x="610" y="548"/>
                        <a:pt x="609" y="549"/>
                      </a:cubicBezTo>
                      <a:cubicBezTo>
                        <a:pt x="606" y="555"/>
                        <a:pt x="597" y="553"/>
                        <a:pt x="591" y="558"/>
                      </a:cubicBezTo>
                      <a:cubicBezTo>
                        <a:pt x="592" y="560"/>
                        <a:pt x="594" y="563"/>
                        <a:pt x="594" y="566"/>
                      </a:cubicBezTo>
                      <a:cubicBezTo>
                        <a:pt x="595" y="568"/>
                        <a:pt x="593" y="573"/>
                        <a:pt x="597" y="573"/>
                      </a:cubicBezTo>
                      <a:cubicBezTo>
                        <a:pt x="599" y="572"/>
                        <a:pt x="596" y="569"/>
                        <a:pt x="597" y="567"/>
                      </a:cubicBezTo>
                      <a:cubicBezTo>
                        <a:pt x="597" y="563"/>
                        <a:pt x="600" y="560"/>
                        <a:pt x="604" y="562"/>
                      </a:cubicBezTo>
                      <a:cubicBezTo>
                        <a:pt x="602" y="563"/>
                        <a:pt x="600" y="563"/>
                        <a:pt x="599" y="565"/>
                      </a:cubicBezTo>
                      <a:cubicBezTo>
                        <a:pt x="599" y="568"/>
                        <a:pt x="600" y="569"/>
                        <a:pt x="601" y="571"/>
                      </a:cubicBezTo>
                      <a:cubicBezTo>
                        <a:pt x="607" y="573"/>
                        <a:pt x="612" y="570"/>
                        <a:pt x="613" y="565"/>
                      </a:cubicBezTo>
                      <a:cubicBezTo>
                        <a:pt x="615" y="562"/>
                        <a:pt x="613" y="557"/>
                        <a:pt x="616" y="555"/>
                      </a:cubicBezTo>
                      <a:close/>
                      <a:moveTo>
                        <a:pt x="615" y="188"/>
                      </a:moveTo>
                      <a:cubicBezTo>
                        <a:pt x="619" y="184"/>
                        <a:pt x="617" y="178"/>
                        <a:pt x="614" y="174"/>
                      </a:cubicBezTo>
                      <a:cubicBezTo>
                        <a:pt x="621" y="162"/>
                        <a:pt x="600" y="160"/>
                        <a:pt x="602" y="170"/>
                      </a:cubicBezTo>
                      <a:cubicBezTo>
                        <a:pt x="603" y="173"/>
                        <a:pt x="607" y="172"/>
                        <a:pt x="609" y="173"/>
                      </a:cubicBezTo>
                      <a:cubicBezTo>
                        <a:pt x="609" y="174"/>
                        <a:pt x="608" y="174"/>
                        <a:pt x="609" y="175"/>
                      </a:cubicBezTo>
                      <a:cubicBezTo>
                        <a:pt x="601" y="176"/>
                        <a:pt x="599" y="166"/>
                        <a:pt x="603" y="162"/>
                      </a:cubicBezTo>
                      <a:cubicBezTo>
                        <a:pt x="602" y="161"/>
                        <a:pt x="599" y="159"/>
                        <a:pt x="597" y="160"/>
                      </a:cubicBezTo>
                      <a:cubicBezTo>
                        <a:pt x="597" y="165"/>
                        <a:pt x="598" y="170"/>
                        <a:pt x="596" y="175"/>
                      </a:cubicBezTo>
                      <a:cubicBezTo>
                        <a:pt x="598" y="181"/>
                        <a:pt x="604" y="182"/>
                        <a:pt x="609" y="184"/>
                      </a:cubicBezTo>
                      <a:cubicBezTo>
                        <a:pt x="612" y="185"/>
                        <a:pt x="613" y="189"/>
                        <a:pt x="615" y="188"/>
                      </a:cubicBezTo>
                      <a:close/>
                      <a:moveTo>
                        <a:pt x="612" y="528"/>
                      </a:moveTo>
                      <a:cubicBezTo>
                        <a:pt x="616" y="524"/>
                        <a:pt x="618" y="520"/>
                        <a:pt x="617" y="514"/>
                      </a:cubicBezTo>
                      <a:cubicBezTo>
                        <a:pt x="617" y="509"/>
                        <a:pt x="611" y="506"/>
                        <a:pt x="611" y="502"/>
                      </a:cubicBezTo>
                      <a:cubicBezTo>
                        <a:pt x="611" y="499"/>
                        <a:pt x="613" y="498"/>
                        <a:pt x="613" y="496"/>
                      </a:cubicBezTo>
                      <a:cubicBezTo>
                        <a:pt x="612" y="493"/>
                        <a:pt x="612" y="491"/>
                        <a:pt x="612" y="488"/>
                      </a:cubicBezTo>
                      <a:lnTo>
                        <a:pt x="610" y="488"/>
                      </a:lnTo>
                      <a:cubicBezTo>
                        <a:pt x="607" y="490"/>
                        <a:pt x="606" y="496"/>
                        <a:pt x="604" y="502"/>
                      </a:cubicBezTo>
                      <a:cubicBezTo>
                        <a:pt x="602" y="505"/>
                        <a:pt x="597" y="506"/>
                        <a:pt x="595" y="508"/>
                      </a:cubicBezTo>
                      <a:cubicBezTo>
                        <a:pt x="591" y="515"/>
                        <a:pt x="600" y="525"/>
                        <a:pt x="604" y="517"/>
                      </a:cubicBezTo>
                      <a:cubicBezTo>
                        <a:pt x="604" y="514"/>
                        <a:pt x="603" y="514"/>
                        <a:pt x="602" y="512"/>
                      </a:cubicBezTo>
                      <a:cubicBezTo>
                        <a:pt x="603" y="511"/>
                        <a:pt x="605" y="510"/>
                        <a:pt x="607" y="510"/>
                      </a:cubicBezTo>
                      <a:cubicBezTo>
                        <a:pt x="609" y="512"/>
                        <a:pt x="612" y="514"/>
                        <a:pt x="611" y="519"/>
                      </a:cubicBezTo>
                      <a:cubicBezTo>
                        <a:pt x="609" y="520"/>
                        <a:pt x="606" y="524"/>
                        <a:pt x="603" y="525"/>
                      </a:cubicBezTo>
                      <a:cubicBezTo>
                        <a:pt x="602" y="525"/>
                        <a:pt x="600" y="525"/>
                        <a:pt x="599" y="525"/>
                      </a:cubicBezTo>
                      <a:cubicBezTo>
                        <a:pt x="596" y="525"/>
                        <a:pt x="594" y="527"/>
                        <a:pt x="591" y="528"/>
                      </a:cubicBezTo>
                      <a:cubicBezTo>
                        <a:pt x="588" y="528"/>
                        <a:pt x="586" y="527"/>
                        <a:pt x="584" y="526"/>
                      </a:cubicBezTo>
                      <a:cubicBezTo>
                        <a:pt x="579" y="526"/>
                        <a:pt x="576" y="529"/>
                        <a:pt x="575" y="532"/>
                      </a:cubicBezTo>
                      <a:cubicBezTo>
                        <a:pt x="575" y="535"/>
                        <a:pt x="576" y="537"/>
                        <a:pt x="578" y="537"/>
                      </a:cubicBezTo>
                      <a:cubicBezTo>
                        <a:pt x="583" y="538"/>
                        <a:pt x="581" y="534"/>
                        <a:pt x="584" y="534"/>
                      </a:cubicBezTo>
                      <a:cubicBezTo>
                        <a:pt x="587" y="538"/>
                        <a:pt x="581" y="544"/>
                        <a:pt x="585" y="548"/>
                      </a:cubicBezTo>
                      <a:cubicBezTo>
                        <a:pt x="587" y="548"/>
                        <a:pt x="589" y="547"/>
                        <a:pt x="590" y="545"/>
                      </a:cubicBezTo>
                      <a:cubicBezTo>
                        <a:pt x="590" y="543"/>
                        <a:pt x="590" y="539"/>
                        <a:pt x="592" y="537"/>
                      </a:cubicBezTo>
                      <a:cubicBezTo>
                        <a:pt x="595" y="533"/>
                        <a:pt x="605" y="528"/>
                        <a:pt x="606" y="535"/>
                      </a:cubicBezTo>
                      <a:cubicBezTo>
                        <a:pt x="601" y="534"/>
                        <a:pt x="599" y="540"/>
                        <a:pt x="603" y="542"/>
                      </a:cubicBezTo>
                      <a:cubicBezTo>
                        <a:pt x="608" y="545"/>
                        <a:pt x="618" y="534"/>
                        <a:pt x="612" y="528"/>
                      </a:cubicBezTo>
                      <a:close/>
                      <a:moveTo>
                        <a:pt x="618" y="170"/>
                      </a:moveTo>
                      <a:cubicBezTo>
                        <a:pt x="627" y="170"/>
                        <a:pt x="621" y="157"/>
                        <a:pt x="614" y="162"/>
                      </a:cubicBezTo>
                      <a:cubicBezTo>
                        <a:pt x="615" y="165"/>
                        <a:pt x="618" y="167"/>
                        <a:pt x="618" y="170"/>
                      </a:cubicBezTo>
                      <a:close/>
                      <a:moveTo>
                        <a:pt x="618" y="224"/>
                      </a:moveTo>
                      <a:cubicBezTo>
                        <a:pt x="620" y="218"/>
                        <a:pt x="617" y="214"/>
                        <a:pt x="614" y="210"/>
                      </a:cubicBezTo>
                      <a:cubicBezTo>
                        <a:pt x="623" y="200"/>
                        <a:pt x="602" y="186"/>
                        <a:pt x="604" y="202"/>
                      </a:cubicBezTo>
                      <a:cubicBezTo>
                        <a:pt x="605" y="203"/>
                        <a:pt x="609" y="202"/>
                        <a:pt x="610" y="203"/>
                      </a:cubicBezTo>
                      <a:cubicBezTo>
                        <a:pt x="610" y="206"/>
                        <a:pt x="608" y="208"/>
                        <a:pt x="605" y="209"/>
                      </a:cubicBezTo>
                      <a:cubicBezTo>
                        <a:pt x="597" y="210"/>
                        <a:pt x="591" y="198"/>
                        <a:pt x="595" y="189"/>
                      </a:cubicBezTo>
                      <a:cubicBezTo>
                        <a:pt x="584" y="185"/>
                        <a:pt x="591" y="204"/>
                        <a:pt x="587" y="206"/>
                      </a:cubicBezTo>
                      <a:cubicBezTo>
                        <a:pt x="586" y="204"/>
                        <a:pt x="585" y="200"/>
                        <a:pt x="581" y="202"/>
                      </a:cubicBezTo>
                      <a:cubicBezTo>
                        <a:pt x="577" y="211"/>
                        <a:pt x="589" y="214"/>
                        <a:pt x="594" y="209"/>
                      </a:cubicBezTo>
                      <a:cubicBezTo>
                        <a:pt x="597" y="216"/>
                        <a:pt x="614" y="212"/>
                        <a:pt x="613" y="222"/>
                      </a:cubicBezTo>
                      <a:cubicBezTo>
                        <a:pt x="613" y="225"/>
                        <a:pt x="610" y="226"/>
                        <a:pt x="606" y="227"/>
                      </a:cubicBezTo>
                      <a:cubicBezTo>
                        <a:pt x="604" y="226"/>
                        <a:pt x="605" y="222"/>
                        <a:pt x="604" y="220"/>
                      </a:cubicBezTo>
                      <a:cubicBezTo>
                        <a:pt x="602" y="220"/>
                        <a:pt x="599" y="219"/>
                        <a:pt x="598" y="220"/>
                      </a:cubicBezTo>
                      <a:cubicBezTo>
                        <a:pt x="595" y="229"/>
                        <a:pt x="604" y="229"/>
                        <a:pt x="607" y="232"/>
                      </a:cubicBezTo>
                      <a:cubicBezTo>
                        <a:pt x="610" y="236"/>
                        <a:pt x="606" y="243"/>
                        <a:pt x="611" y="247"/>
                      </a:cubicBezTo>
                      <a:cubicBezTo>
                        <a:pt x="613" y="244"/>
                        <a:pt x="615" y="242"/>
                        <a:pt x="616" y="238"/>
                      </a:cubicBezTo>
                      <a:cubicBezTo>
                        <a:pt x="616" y="235"/>
                        <a:pt x="614" y="232"/>
                        <a:pt x="615" y="230"/>
                      </a:cubicBezTo>
                      <a:cubicBezTo>
                        <a:pt x="615" y="228"/>
                        <a:pt x="618" y="226"/>
                        <a:pt x="618" y="224"/>
                      </a:cubicBezTo>
                      <a:close/>
                      <a:moveTo>
                        <a:pt x="625" y="580"/>
                      </a:moveTo>
                      <a:cubicBezTo>
                        <a:pt x="621" y="580"/>
                        <a:pt x="619" y="578"/>
                        <a:pt x="614" y="578"/>
                      </a:cubicBezTo>
                      <a:cubicBezTo>
                        <a:pt x="610" y="574"/>
                        <a:pt x="596" y="571"/>
                        <a:pt x="593" y="578"/>
                      </a:cubicBezTo>
                      <a:cubicBezTo>
                        <a:pt x="595" y="580"/>
                        <a:pt x="599" y="580"/>
                        <a:pt x="602" y="583"/>
                      </a:cubicBezTo>
                      <a:cubicBezTo>
                        <a:pt x="605" y="578"/>
                        <a:pt x="615" y="582"/>
                        <a:pt x="610" y="587"/>
                      </a:cubicBezTo>
                      <a:cubicBezTo>
                        <a:pt x="610" y="583"/>
                        <a:pt x="606" y="581"/>
                        <a:pt x="603" y="584"/>
                      </a:cubicBezTo>
                      <a:cubicBezTo>
                        <a:pt x="603" y="587"/>
                        <a:pt x="604" y="589"/>
                        <a:pt x="604" y="592"/>
                      </a:cubicBezTo>
                      <a:cubicBezTo>
                        <a:pt x="606" y="594"/>
                        <a:pt x="610" y="594"/>
                        <a:pt x="613" y="593"/>
                      </a:cubicBezTo>
                      <a:cubicBezTo>
                        <a:pt x="615" y="586"/>
                        <a:pt x="625" y="589"/>
                        <a:pt x="625" y="580"/>
                      </a:cubicBezTo>
                      <a:close/>
                      <a:moveTo>
                        <a:pt x="610" y="573"/>
                      </a:moveTo>
                      <a:cubicBezTo>
                        <a:pt x="613" y="577"/>
                        <a:pt x="621" y="574"/>
                        <a:pt x="621" y="569"/>
                      </a:cubicBezTo>
                      <a:cubicBezTo>
                        <a:pt x="616" y="566"/>
                        <a:pt x="612" y="569"/>
                        <a:pt x="610" y="573"/>
                      </a:cubicBezTo>
                      <a:close/>
                      <a:moveTo>
                        <a:pt x="627" y="155"/>
                      </a:moveTo>
                      <a:cubicBezTo>
                        <a:pt x="628" y="150"/>
                        <a:pt x="623" y="146"/>
                        <a:pt x="617" y="147"/>
                      </a:cubicBezTo>
                      <a:cubicBezTo>
                        <a:pt x="614" y="140"/>
                        <a:pt x="606" y="143"/>
                        <a:pt x="606" y="148"/>
                      </a:cubicBezTo>
                      <a:cubicBezTo>
                        <a:pt x="606" y="154"/>
                        <a:pt x="611" y="152"/>
                        <a:pt x="613" y="151"/>
                      </a:cubicBezTo>
                      <a:cubicBezTo>
                        <a:pt x="613" y="157"/>
                        <a:pt x="605" y="154"/>
                        <a:pt x="602" y="152"/>
                      </a:cubicBezTo>
                      <a:cubicBezTo>
                        <a:pt x="601" y="153"/>
                        <a:pt x="598" y="153"/>
                        <a:pt x="597" y="155"/>
                      </a:cubicBezTo>
                      <a:cubicBezTo>
                        <a:pt x="603" y="166"/>
                        <a:pt x="619" y="157"/>
                        <a:pt x="627" y="155"/>
                      </a:cubicBezTo>
                      <a:close/>
                      <a:moveTo>
                        <a:pt x="632" y="544"/>
                      </a:moveTo>
                      <a:cubicBezTo>
                        <a:pt x="632" y="540"/>
                        <a:pt x="630" y="533"/>
                        <a:pt x="631" y="529"/>
                      </a:cubicBezTo>
                      <a:cubicBezTo>
                        <a:pt x="626" y="530"/>
                        <a:pt x="626" y="543"/>
                        <a:pt x="632" y="544"/>
                      </a:cubicBezTo>
                      <a:close/>
                      <a:moveTo>
                        <a:pt x="636" y="192"/>
                      </a:moveTo>
                      <a:cubicBezTo>
                        <a:pt x="629" y="190"/>
                        <a:pt x="630" y="204"/>
                        <a:pt x="635" y="206"/>
                      </a:cubicBezTo>
                      <a:cubicBezTo>
                        <a:pt x="637" y="203"/>
                        <a:pt x="633" y="197"/>
                        <a:pt x="636" y="192"/>
                      </a:cubicBezTo>
                      <a:close/>
                      <a:moveTo>
                        <a:pt x="619" y="577"/>
                      </a:moveTo>
                      <a:cubicBezTo>
                        <a:pt x="629" y="580"/>
                        <a:pt x="639" y="573"/>
                        <a:pt x="636" y="563"/>
                      </a:cubicBezTo>
                      <a:cubicBezTo>
                        <a:pt x="632" y="558"/>
                        <a:pt x="624" y="564"/>
                        <a:pt x="630" y="568"/>
                      </a:cubicBezTo>
                      <a:cubicBezTo>
                        <a:pt x="628" y="573"/>
                        <a:pt x="619" y="570"/>
                        <a:pt x="619" y="577"/>
                      </a:cubicBezTo>
                      <a:close/>
                      <a:moveTo>
                        <a:pt x="637" y="173"/>
                      </a:moveTo>
                      <a:cubicBezTo>
                        <a:pt x="645" y="164"/>
                        <a:pt x="628" y="151"/>
                        <a:pt x="621" y="160"/>
                      </a:cubicBezTo>
                      <a:cubicBezTo>
                        <a:pt x="624" y="163"/>
                        <a:pt x="631" y="161"/>
                        <a:pt x="632" y="165"/>
                      </a:cubicBezTo>
                      <a:cubicBezTo>
                        <a:pt x="630" y="168"/>
                        <a:pt x="632" y="173"/>
                        <a:pt x="637" y="173"/>
                      </a:cubicBezTo>
                      <a:close/>
                      <a:moveTo>
                        <a:pt x="643" y="550"/>
                      </a:moveTo>
                      <a:cubicBezTo>
                        <a:pt x="644" y="540"/>
                        <a:pt x="633" y="541"/>
                        <a:pt x="630" y="546"/>
                      </a:cubicBezTo>
                      <a:cubicBezTo>
                        <a:pt x="624" y="542"/>
                        <a:pt x="626" y="531"/>
                        <a:pt x="630" y="526"/>
                      </a:cubicBezTo>
                      <a:cubicBezTo>
                        <a:pt x="629" y="524"/>
                        <a:pt x="628" y="522"/>
                        <a:pt x="627" y="520"/>
                      </a:cubicBezTo>
                      <a:cubicBezTo>
                        <a:pt x="612" y="527"/>
                        <a:pt x="617" y="555"/>
                        <a:pt x="631" y="556"/>
                      </a:cubicBezTo>
                      <a:cubicBezTo>
                        <a:pt x="636" y="557"/>
                        <a:pt x="642" y="555"/>
                        <a:pt x="643" y="550"/>
                      </a:cubicBezTo>
                      <a:close/>
                      <a:moveTo>
                        <a:pt x="643" y="375"/>
                      </a:moveTo>
                      <a:cubicBezTo>
                        <a:pt x="643" y="371"/>
                        <a:pt x="646" y="370"/>
                        <a:pt x="647" y="367"/>
                      </a:cubicBezTo>
                      <a:cubicBezTo>
                        <a:pt x="644" y="366"/>
                        <a:pt x="644" y="361"/>
                        <a:pt x="641" y="360"/>
                      </a:cubicBezTo>
                      <a:cubicBezTo>
                        <a:pt x="639" y="360"/>
                        <a:pt x="636" y="364"/>
                        <a:pt x="636" y="367"/>
                      </a:cubicBezTo>
                      <a:cubicBezTo>
                        <a:pt x="636" y="371"/>
                        <a:pt x="639" y="374"/>
                        <a:pt x="643" y="375"/>
                      </a:cubicBezTo>
                      <a:close/>
                      <a:moveTo>
                        <a:pt x="647" y="189"/>
                      </a:moveTo>
                      <a:cubicBezTo>
                        <a:pt x="646" y="187"/>
                        <a:pt x="647" y="185"/>
                        <a:pt x="646" y="184"/>
                      </a:cubicBezTo>
                      <a:cubicBezTo>
                        <a:pt x="643" y="184"/>
                        <a:pt x="642" y="180"/>
                        <a:pt x="640" y="178"/>
                      </a:cubicBezTo>
                      <a:cubicBezTo>
                        <a:pt x="619" y="174"/>
                        <a:pt x="617" y="208"/>
                        <a:pt x="632" y="215"/>
                      </a:cubicBezTo>
                      <a:cubicBezTo>
                        <a:pt x="633" y="214"/>
                        <a:pt x="633" y="212"/>
                        <a:pt x="634" y="210"/>
                      </a:cubicBezTo>
                      <a:cubicBezTo>
                        <a:pt x="629" y="205"/>
                        <a:pt x="627" y="191"/>
                        <a:pt x="634" y="188"/>
                      </a:cubicBezTo>
                      <a:cubicBezTo>
                        <a:pt x="635" y="193"/>
                        <a:pt x="644" y="193"/>
                        <a:pt x="647" y="189"/>
                      </a:cubicBezTo>
                      <a:close/>
                      <a:moveTo>
                        <a:pt x="654" y="205"/>
                      </a:moveTo>
                      <a:cubicBezTo>
                        <a:pt x="651" y="203"/>
                        <a:pt x="646" y="209"/>
                        <a:pt x="647" y="212"/>
                      </a:cubicBezTo>
                      <a:cubicBezTo>
                        <a:pt x="650" y="210"/>
                        <a:pt x="652" y="207"/>
                        <a:pt x="654" y="205"/>
                      </a:cubicBezTo>
                      <a:close/>
                      <a:moveTo>
                        <a:pt x="655" y="532"/>
                      </a:moveTo>
                      <a:cubicBezTo>
                        <a:pt x="656" y="535"/>
                        <a:pt x="657" y="542"/>
                        <a:pt x="655" y="546"/>
                      </a:cubicBezTo>
                      <a:cubicBezTo>
                        <a:pt x="654" y="550"/>
                        <a:pt x="648" y="558"/>
                        <a:pt x="644" y="562"/>
                      </a:cubicBezTo>
                      <a:cubicBezTo>
                        <a:pt x="640" y="568"/>
                        <a:pt x="636" y="573"/>
                        <a:pt x="632" y="578"/>
                      </a:cubicBezTo>
                      <a:cubicBezTo>
                        <a:pt x="611" y="603"/>
                        <a:pt x="587" y="625"/>
                        <a:pt x="561" y="644"/>
                      </a:cubicBezTo>
                      <a:cubicBezTo>
                        <a:pt x="556" y="648"/>
                        <a:pt x="548" y="653"/>
                        <a:pt x="544" y="655"/>
                      </a:cubicBezTo>
                      <a:cubicBezTo>
                        <a:pt x="534" y="657"/>
                        <a:pt x="527" y="651"/>
                        <a:pt x="522" y="649"/>
                      </a:cubicBezTo>
                      <a:cubicBezTo>
                        <a:pt x="523" y="654"/>
                        <a:pt x="528" y="658"/>
                        <a:pt x="535" y="659"/>
                      </a:cubicBezTo>
                      <a:cubicBezTo>
                        <a:pt x="546" y="659"/>
                        <a:pt x="556" y="652"/>
                        <a:pt x="563" y="647"/>
                      </a:cubicBezTo>
                      <a:cubicBezTo>
                        <a:pt x="595" y="624"/>
                        <a:pt x="627" y="594"/>
                        <a:pt x="649" y="562"/>
                      </a:cubicBezTo>
                      <a:cubicBezTo>
                        <a:pt x="651" y="560"/>
                        <a:pt x="654" y="557"/>
                        <a:pt x="655" y="555"/>
                      </a:cubicBezTo>
                      <a:cubicBezTo>
                        <a:pt x="661" y="545"/>
                        <a:pt x="661" y="523"/>
                        <a:pt x="647" y="525"/>
                      </a:cubicBezTo>
                      <a:cubicBezTo>
                        <a:pt x="650" y="527"/>
                        <a:pt x="654" y="529"/>
                        <a:pt x="655" y="532"/>
                      </a:cubicBezTo>
                      <a:close/>
                      <a:moveTo>
                        <a:pt x="658" y="322"/>
                      </a:moveTo>
                      <a:cubicBezTo>
                        <a:pt x="667" y="323"/>
                        <a:pt x="661" y="304"/>
                        <a:pt x="651" y="306"/>
                      </a:cubicBezTo>
                      <a:cubicBezTo>
                        <a:pt x="652" y="297"/>
                        <a:pt x="646" y="293"/>
                        <a:pt x="637" y="293"/>
                      </a:cubicBezTo>
                      <a:cubicBezTo>
                        <a:pt x="634" y="287"/>
                        <a:pt x="631" y="281"/>
                        <a:pt x="625" y="278"/>
                      </a:cubicBezTo>
                      <a:cubicBezTo>
                        <a:pt x="625" y="286"/>
                        <a:pt x="629" y="289"/>
                        <a:pt x="632" y="294"/>
                      </a:cubicBezTo>
                      <a:cubicBezTo>
                        <a:pt x="628" y="299"/>
                        <a:pt x="627" y="311"/>
                        <a:pt x="635" y="310"/>
                      </a:cubicBezTo>
                      <a:cubicBezTo>
                        <a:pt x="637" y="309"/>
                        <a:pt x="638" y="308"/>
                        <a:pt x="638" y="305"/>
                      </a:cubicBezTo>
                      <a:cubicBezTo>
                        <a:pt x="638" y="303"/>
                        <a:pt x="635" y="305"/>
                        <a:pt x="635" y="302"/>
                      </a:cubicBezTo>
                      <a:cubicBezTo>
                        <a:pt x="638" y="296"/>
                        <a:pt x="645" y="300"/>
                        <a:pt x="646" y="303"/>
                      </a:cubicBezTo>
                      <a:cubicBezTo>
                        <a:pt x="648" y="310"/>
                        <a:pt x="638" y="314"/>
                        <a:pt x="640" y="322"/>
                      </a:cubicBezTo>
                      <a:cubicBezTo>
                        <a:pt x="637" y="323"/>
                        <a:pt x="632" y="325"/>
                        <a:pt x="632" y="330"/>
                      </a:cubicBezTo>
                      <a:cubicBezTo>
                        <a:pt x="632" y="337"/>
                        <a:pt x="640" y="341"/>
                        <a:pt x="641" y="334"/>
                      </a:cubicBezTo>
                      <a:cubicBezTo>
                        <a:pt x="642" y="331"/>
                        <a:pt x="639" y="332"/>
                        <a:pt x="639" y="329"/>
                      </a:cubicBezTo>
                      <a:cubicBezTo>
                        <a:pt x="645" y="327"/>
                        <a:pt x="645" y="339"/>
                        <a:pt x="653" y="338"/>
                      </a:cubicBezTo>
                      <a:cubicBezTo>
                        <a:pt x="654" y="332"/>
                        <a:pt x="645" y="327"/>
                        <a:pt x="646" y="321"/>
                      </a:cubicBezTo>
                      <a:cubicBezTo>
                        <a:pt x="647" y="317"/>
                        <a:pt x="651" y="312"/>
                        <a:pt x="655" y="314"/>
                      </a:cubicBezTo>
                      <a:cubicBezTo>
                        <a:pt x="654" y="317"/>
                        <a:pt x="653" y="322"/>
                        <a:pt x="658" y="322"/>
                      </a:cubicBezTo>
                      <a:close/>
                      <a:moveTo>
                        <a:pt x="654" y="428"/>
                      </a:moveTo>
                      <a:cubicBezTo>
                        <a:pt x="667" y="428"/>
                        <a:pt x="664" y="404"/>
                        <a:pt x="653" y="413"/>
                      </a:cubicBezTo>
                      <a:cubicBezTo>
                        <a:pt x="653" y="416"/>
                        <a:pt x="655" y="417"/>
                        <a:pt x="655" y="419"/>
                      </a:cubicBezTo>
                      <a:cubicBezTo>
                        <a:pt x="651" y="423"/>
                        <a:pt x="645" y="418"/>
                        <a:pt x="645" y="415"/>
                      </a:cubicBezTo>
                      <a:cubicBezTo>
                        <a:pt x="644" y="407"/>
                        <a:pt x="655" y="405"/>
                        <a:pt x="652" y="398"/>
                      </a:cubicBezTo>
                      <a:cubicBezTo>
                        <a:pt x="645" y="398"/>
                        <a:pt x="644" y="406"/>
                        <a:pt x="638" y="405"/>
                      </a:cubicBezTo>
                      <a:cubicBezTo>
                        <a:pt x="639" y="402"/>
                        <a:pt x="638" y="399"/>
                        <a:pt x="633" y="399"/>
                      </a:cubicBezTo>
                      <a:cubicBezTo>
                        <a:pt x="628" y="404"/>
                        <a:pt x="634" y="412"/>
                        <a:pt x="639" y="413"/>
                      </a:cubicBezTo>
                      <a:cubicBezTo>
                        <a:pt x="639" y="420"/>
                        <a:pt x="646" y="424"/>
                        <a:pt x="648" y="430"/>
                      </a:cubicBezTo>
                      <a:cubicBezTo>
                        <a:pt x="647" y="432"/>
                        <a:pt x="648" y="432"/>
                        <a:pt x="647" y="435"/>
                      </a:cubicBezTo>
                      <a:cubicBezTo>
                        <a:pt x="646" y="438"/>
                        <a:pt x="635" y="440"/>
                        <a:pt x="636" y="434"/>
                      </a:cubicBezTo>
                      <a:cubicBezTo>
                        <a:pt x="636" y="431"/>
                        <a:pt x="638" y="432"/>
                        <a:pt x="639" y="430"/>
                      </a:cubicBezTo>
                      <a:cubicBezTo>
                        <a:pt x="639" y="427"/>
                        <a:pt x="636" y="424"/>
                        <a:pt x="634" y="424"/>
                      </a:cubicBezTo>
                      <a:cubicBezTo>
                        <a:pt x="631" y="424"/>
                        <a:pt x="629" y="428"/>
                        <a:pt x="628" y="431"/>
                      </a:cubicBezTo>
                      <a:cubicBezTo>
                        <a:pt x="628" y="434"/>
                        <a:pt x="630" y="436"/>
                        <a:pt x="631" y="439"/>
                      </a:cubicBezTo>
                      <a:cubicBezTo>
                        <a:pt x="632" y="447"/>
                        <a:pt x="625" y="449"/>
                        <a:pt x="624" y="454"/>
                      </a:cubicBezTo>
                      <a:cubicBezTo>
                        <a:pt x="631" y="457"/>
                        <a:pt x="633" y="446"/>
                        <a:pt x="638" y="444"/>
                      </a:cubicBezTo>
                      <a:cubicBezTo>
                        <a:pt x="642" y="443"/>
                        <a:pt x="645" y="444"/>
                        <a:pt x="648" y="443"/>
                      </a:cubicBezTo>
                      <a:cubicBezTo>
                        <a:pt x="653" y="440"/>
                        <a:pt x="653" y="434"/>
                        <a:pt x="654" y="428"/>
                      </a:cubicBezTo>
                      <a:close/>
                      <a:moveTo>
                        <a:pt x="662" y="342"/>
                      </a:moveTo>
                      <a:cubicBezTo>
                        <a:pt x="663" y="341"/>
                        <a:pt x="663" y="338"/>
                        <a:pt x="664" y="337"/>
                      </a:cubicBezTo>
                      <a:cubicBezTo>
                        <a:pt x="662" y="335"/>
                        <a:pt x="659" y="332"/>
                        <a:pt x="656" y="332"/>
                      </a:cubicBezTo>
                      <a:cubicBezTo>
                        <a:pt x="653" y="337"/>
                        <a:pt x="653" y="347"/>
                        <a:pt x="662" y="342"/>
                      </a:cubicBezTo>
                      <a:close/>
                      <a:moveTo>
                        <a:pt x="664" y="481"/>
                      </a:moveTo>
                      <a:cubicBezTo>
                        <a:pt x="657" y="478"/>
                        <a:pt x="649" y="492"/>
                        <a:pt x="657" y="497"/>
                      </a:cubicBezTo>
                      <a:cubicBezTo>
                        <a:pt x="661" y="496"/>
                        <a:pt x="658" y="493"/>
                        <a:pt x="658" y="491"/>
                      </a:cubicBezTo>
                      <a:cubicBezTo>
                        <a:pt x="659" y="487"/>
                        <a:pt x="663" y="485"/>
                        <a:pt x="664" y="481"/>
                      </a:cubicBezTo>
                      <a:close/>
                      <a:moveTo>
                        <a:pt x="655" y="402"/>
                      </a:moveTo>
                      <a:cubicBezTo>
                        <a:pt x="661" y="401"/>
                        <a:pt x="663" y="396"/>
                        <a:pt x="663" y="390"/>
                      </a:cubicBezTo>
                      <a:cubicBezTo>
                        <a:pt x="653" y="386"/>
                        <a:pt x="652" y="396"/>
                        <a:pt x="655" y="402"/>
                      </a:cubicBezTo>
                      <a:close/>
                      <a:moveTo>
                        <a:pt x="663" y="202"/>
                      </a:moveTo>
                      <a:cubicBezTo>
                        <a:pt x="667" y="187"/>
                        <a:pt x="653" y="173"/>
                        <a:pt x="647" y="163"/>
                      </a:cubicBezTo>
                      <a:cubicBezTo>
                        <a:pt x="642" y="156"/>
                        <a:pt x="637" y="149"/>
                        <a:pt x="632" y="144"/>
                      </a:cubicBezTo>
                      <a:cubicBezTo>
                        <a:pt x="631" y="142"/>
                        <a:pt x="629" y="142"/>
                        <a:pt x="627" y="140"/>
                      </a:cubicBezTo>
                      <a:cubicBezTo>
                        <a:pt x="622" y="134"/>
                        <a:pt x="617" y="127"/>
                        <a:pt x="610" y="120"/>
                      </a:cubicBezTo>
                      <a:cubicBezTo>
                        <a:pt x="598" y="108"/>
                        <a:pt x="586" y="97"/>
                        <a:pt x="572" y="87"/>
                      </a:cubicBezTo>
                      <a:cubicBezTo>
                        <a:pt x="564" y="81"/>
                        <a:pt x="557" y="76"/>
                        <a:pt x="547" y="75"/>
                      </a:cubicBezTo>
                      <a:cubicBezTo>
                        <a:pt x="538" y="73"/>
                        <a:pt x="528" y="78"/>
                        <a:pt x="527" y="85"/>
                      </a:cubicBezTo>
                      <a:cubicBezTo>
                        <a:pt x="531" y="84"/>
                        <a:pt x="534" y="80"/>
                        <a:pt x="539" y="79"/>
                      </a:cubicBezTo>
                      <a:cubicBezTo>
                        <a:pt x="555" y="76"/>
                        <a:pt x="567" y="89"/>
                        <a:pt x="575" y="96"/>
                      </a:cubicBezTo>
                      <a:cubicBezTo>
                        <a:pt x="592" y="106"/>
                        <a:pt x="604" y="121"/>
                        <a:pt x="617" y="134"/>
                      </a:cubicBezTo>
                      <a:cubicBezTo>
                        <a:pt x="619" y="135"/>
                        <a:pt x="620" y="134"/>
                        <a:pt x="621" y="135"/>
                      </a:cubicBezTo>
                      <a:cubicBezTo>
                        <a:pt x="622" y="141"/>
                        <a:pt x="627" y="144"/>
                        <a:pt x="630" y="148"/>
                      </a:cubicBezTo>
                      <a:cubicBezTo>
                        <a:pt x="636" y="155"/>
                        <a:pt x="642" y="164"/>
                        <a:pt x="647" y="171"/>
                      </a:cubicBezTo>
                      <a:cubicBezTo>
                        <a:pt x="649" y="173"/>
                        <a:pt x="651" y="174"/>
                        <a:pt x="652" y="175"/>
                      </a:cubicBezTo>
                      <a:cubicBezTo>
                        <a:pt x="656" y="181"/>
                        <a:pt x="663" y="192"/>
                        <a:pt x="659" y="202"/>
                      </a:cubicBezTo>
                      <a:cubicBezTo>
                        <a:pt x="658" y="207"/>
                        <a:pt x="652" y="207"/>
                        <a:pt x="651" y="212"/>
                      </a:cubicBezTo>
                      <a:cubicBezTo>
                        <a:pt x="657" y="211"/>
                        <a:pt x="661" y="207"/>
                        <a:pt x="663" y="202"/>
                      </a:cubicBezTo>
                      <a:close/>
                      <a:moveTo>
                        <a:pt x="666" y="473"/>
                      </a:moveTo>
                      <a:cubicBezTo>
                        <a:pt x="659" y="471"/>
                        <a:pt x="648" y="477"/>
                        <a:pt x="646" y="482"/>
                      </a:cubicBezTo>
                      <a:cubicBezTo>
                        <a:pt x="642" y="490"/>
                        <a:pt x="646" y="501"/>
                        <a:pt x="653" y="503"/>
                      </a:cubicBezTo>
                      <a:cubicBezTo>
                        <a:pt x="657" y="500"/>
                        <a:pt x="654" y="497"/>
                        <a:pt x="653" y="494"/>
                      </a:cubicBezTo>
                      <a:cubicBezTo>
                        <a:pt x="649" y="480"/>
                        <a:pt x="664" y="481"/>
                        <a:pt x="666" y="473"/>
                      </a:cubicBezTo>
                      <a:close/>
                      <a:moveTo>
                        <a:pt x="666" y="261"/>
                      </a:moveTo>
                      <a:cubicBezTo>
                        <a:pt x="666" y="255"/>
                        <a:pt x="661" y="256"/>
                        <a:pt x="659" y="252"/>
                      </a:cubicBezTo>
                      <a:cubicBezTo>
                        <a:pt x="655" y="247"/>
                        <a:pt x="660" y="238"/>
                        <a:pt x="655" y="235"/>
                      </a:cubicBezTo>
                      <a:cubicBezTo>
                        <a:pt x="644" y="242"/>
                        <a:pt x="653" y="265"/>
                        <a:pt x="666" y="261"/>
                      </a:cubicBezTo>
                      <a:close/>
                      <a:moveTo>
                        <a:pt x="667" y="492"/>
                      </a:moveTo>
                      <a:cubicBezTo>
                        <a:pt x="666" y="490"/>
                        <a:pt x="665" y="487"/>
                        <a:pt x="663" y="486"/>
                      </a:cubicBezTo>
                      <a:cubicBezTo>
                        <a:pt x="660" y="486"/>
                        <a:pt x="659" y="492"/>
                        <a:pt x="662" y="494"/>
                      </a:cubicBezTo>
                      <a:cubicBezTo>
                        <a:pt x="664" y="493"/>
                        <a:pt x="665" y="493"/>
                        <a:pt x="667" y="492"/>
                      </a:cubicBezTo>
                      <a:close/>
                      <a:moveTo>
                        <a:pt x="666" y="254"/>
                      </a:moveTo>
                      <a:cubicBezTo>
                        <a:pt x="669" y="251"/>
                        <a:pt x="665" y="249"/>
                        <a:pt x="663" y="247"/>
                      </a:cubicBezTo>
                      <a:cubicBezTo>
                        <a:pt x="662" y="245"/>
                        <a:pt x="663" y="242"/>
                        <a:pt x="661" y="241"/>
                      </a:cubicBezTo>
                      <a:cubicBezTo>
                        <a:pt x="657" y="245"/>
                        <a:pt x="660" y="254"/>
                        <a:pt x="666" y="254"/>
                      </a:cubicBezTo>
                      <a:close/>
                      <a:moveTo>
                        <a:pt x="669" y="544"/>
                      </a:moveTo>
                      <a:cubicBezTo>
                        <a:pt x="672" y="523"/>
                        <a:pt x="658" y="510"/>
                        <a:pt x="642" y="514"/>
                      </a:cubicBezTo>
                      <a:cubicBezTo>
                        <a:pt x="641" y="522"/>
                        <a:pt x="649" y="521"/>
                        <a:pt x="653" y="523"/>
                      </a:cubicBezTo>
                      <a:cubicBezTo>
                        <a:pt x="662" y="529"/>
                        <a:pt x="662" y="544"/>
                        <a:pt x="657" y="554"/>
                      </a:cubicBezTo>
                      <a:cubicBezTo>
                        <a:pt x="655" y="559"/>
                        <a:pt x="650" y="564"/>
                        <a:pt x="646" y="570"/>
                      </a:cubicBezTo>
                      <a:cubicBezTo>
                        <a:pt x="642" y="575"/>
                        <a:pt x="637" y="580"/>
                        <a:pt x="634" y="584"/>
                      </a:cubicBezTo>
                      <a:cubicBezTo>
                        <a:pt x="619" y="602"/>
                        <a:pt x="598" y="623"/>
                        <a:pt x="579" y="637"/>
                      </a:cubicBezTo>
                      <a:cubicBezTo>
                        <a:pt x="570" y="644"/>
                        <a:pt x="558" y="654"/>
                        <a:pt x="547" y="658"/>
                      </a:cubicBezTo>
                      <a:cubicBezTo>
                        <a:pt x="533" y="663"/>
                        <a:pt x="520" y="657"/>
                        <a:pt x="517" y="645"/>
                      </a:cubicBezTo>
                      <a:cubicBezTo>
                        <a:pt x="514" y="645"/>
                        <a:pt x="512" y="643"/>
                        <a:pt x="510" y="644"/>
                      </a:cubicBezTo>
                      <a:cubicBezTo>
                        <a:pt x="507" y="664"/>
                        <a:pt x="530" y="673"/>
                        <a:pt x="549" y="667"/>
                      </a:cubicBezTo>
                      <a:cubicBezTo>
                        <a:pt x="586" y="647"/>
                        <a:pt x="625" y="609"/>
                        <a:pt x="652" y="575"/>
                      </a:cubicBezTo>
                      <a:cubicBezTo>
                        <a:pt x="659" y="566"/>
                        <a:pt x="667" y="556"/>
                        <a:pt x="669" y="544"/>
                      </a:cubicBezTo>
                      <a:close/>
                      <a:moveTo>
                        <a:pt x="672" y="243"/>
                      </a:moveTo>
                      <a:cubicBezTo>
                        <a:pt x="667" y="241"/>
                        <a:pt x="662" y="243"/>
                        <a:pt x="666" y="248"/>
                      </a:cubicBezTo>
                      <a:cubicBezTo>
                        <a:pt x="670" y="248"/>
                        <a:pt x="672" y="246"/>
                        <a:pt x="672" y="243"/>
                      </a:cubicBezTo>
                      <a:close/>
                      <a:moveTo>
                        <a:pt x="674" y="357"/>
                      </a:moveTo>
                      <a:cubicBezTo>
                        <a:pt x="674" y="352"/>
                        <a:pt x="671" y="348"/>
                        <a:pt x="667" y="347"/>
                      </a:cubicBezTo>
                      <a:cubicBezTo>
                        <a:pt x="658" y="343"/>
                        <a:pt x="648" y="349"/>
                        <a:pt x="638" y="346"/>
                      </a:cubicBezTo>
                      <a:cubicBezTo>
                        <a:pt x="637" y="350"/>
                        <a:pt x="641" y="353"/>
                        <a:pt x="643" y="356"/>
                      </a:cubicBezTo>
                      <a:cubicBezTo>
                        <a:pt x="645" y="360"/>
                        <a:pt x="646" y="363"/>
                        <a:pt x="647" y="364"/>
                      </a:cubicBezTo>
                      <a:cubicBezTo>
                        <a:pt x="652" y="369"/>
                        <a:pt x="662" y="360"/>
                        <a:pt x="655" y="356"/>
                      </a:cubicBezTo>
                      <a:cubicBezTo>
                        <a:pt x="652" y="356"/>
                        <a:pt x="653" y="358"/>
                        <a:pt x="650" y="358"/>
                      </a:cubicBezTo>
                      <a:cubicBezTo>
                        <a:pt x="651" y="351"/>
                        <a:pt x="659" y="356"/>
                        <a:pt x="661" y="359"/>
                      </a:cubicBezTo>
                      <a:cubicBezTo>
                        <a:pt x="664" y="356"/>
                        <a:pt x="671" y="356"/>
                        <a:pt x="674" y="357"/>
                      </a:cubicBezTo>
                      <a:close/>
                      <a:moveTo>
                        <a:pt x="648" y="222"/>
                      </a:moveTo>
                      <a:cubicBezTo>
                        <a:pt x="665" y="224"/>
                        <a:pt x="678" y="206"/>
                        <a:pt x="672" y="187"/>
                      </a:cubicBezTo>
                      <a:cubicBezTo>
                        <a:pt x="669" y="176"/>
                        <a:pt x="661" y="168"/>
                        <a:pt x="656" y="159"/>
                      </a:cubicBezTo>
                      <a:cubicBezTo>
                        <a:pt x="653" y="154"/>
                        <a:pt x="649" y="149"/>
                        <a:pt x="645" y="145"/>
                      </a:cubicBezTo>
                      <a:cubicBezTo>
                        <a:pt x="627" y="123"/>
                        <a:pt x="605" y="100"/>
                        <a:pt x="583" y="83"/>
                      </a:cubicBezTo>
                      <a:cubicBezTo>
                        <a:pt x="578" y="80"/>
                        <a:pt x="573" y="75"/>
                        <a:pt x="568" y="72"/>
                      </a:cubicBezTo>
                      <a:cubicBezTo>
                        <a:pt x="562" y="69"/>
                        <a:pt x="553" y="65"/>
                        <a:pt x="545" y="65"/>
                      </a:cubicBezTo>
                      <a:cubicBezTo>
                        <a:pt x="531" y="65"/>
                        <a:pt x="514" y="74"/>
                        <a:pt x="515" y="89"/>
                      </a:cubicBezTo>
                      <a:cubicBezTo>
                        <a:pt x="518" y="91"/>
                        <a:pt x="522" y="89"/>
                        <a:pt x="525" y="89"/>
                      </a:cubicBezTo>
                      <a:cubicBezTo>
                        <a:pt x="525" y="84"/>
                        <a:pt x="527" y="81"/>
                        <a:pt x="528" y="78"/>
                      </a:cubicBezTo>
                      <a:cubicBezTo>
                        <a:pt x="533" y="75"/>
                        <a:pt x="540" y="72"/>
                        <a:pt x="548" y="73"/>
                      </a:cubicBezTo>
                      <a:cubicBezTo>
                        <a:pt x="560" y="74"/>
                        <a:pt x="575" y="87"/>
                        <a:pt x="584" y="95"/>
                      </a:cubicBezTo>
                      <a:cubicBezTo>
                        <a:pt x="595" y="104"/>
                        <a:pt x="605" y="113"/>
                        <a:pt x="615" y="123"/>
                      </a:cubicBezTo>
                      <a:cubicBezTo>
                        <a:pt x="620" y="128"/>
                        <a:pt x="625" y="133"/>
                        <a:pt x="628" y="138"/>
                      </a:cubicBezTo>
                      <a:cubicBezTo>
                        <a:pt x="632" y="143"/>
                        <a:pt x="637" y="148"/>
                        <a:pt x="642" y="154"/>
                      </a:cubicBezTo>
                      <a:cubicBezTo>
                        <a:pt x="649" y="164"/>
                        <a:pt x="662" y="178"/>
                        <a:pt x="664" y="190"/>
                      </a:cubicBezTo>
                      <a:cubicBezTo>
                        <a:pt x="667" y="201"/>
                        <a:pt x="662" y="208"/>
                        <a:pt x="656" y="212"/>
                      </a:cubicBezTo>
                      <a:cubicBezTo>
                        <a:pt x="651" y="215"/>
                        <a:pt x="645" y="214"/>
                        <a:pt x="648" y="222"/>
                      </a:cubicBezTo>
                      <a:close/>
                      <a:moveTo>
                        <a:pt x="673" y="378"/>
                      </a:moveTo>
                      <a:cubicBezTo>
                        <a:pt x="668" y="379"/>
                        <a:pt x="663" y="376"/>
                        <a:pt x="660" y="376"/>
                      </a:cubicBezTo>
                      <a:cubicBezTo>
                        <a:pt x="660" y="380"/>
                        <a:pt x="653" y="382"/>
                        <a:pt x="652" y="378"/>
                      </a:cubicBezTo>
                      <a:cubicBezTo>
                        <a:pt x="653" y="379"/>
                        <a:pt x="655" y="379"/>
                        <a:pt x="656" y="378"/>
                      </a:cubicBezTo>
                      <a:cubicBezTo>
                        <a:pt x="658" y="375"/>
                        <a:pt x="656" y="371"/>
                        <a:pt x="654" y="370"/>
                      </a:cubicBezTo>
                      <a:cubicBezTo>
                        <a:pt x="647" y="369"/>
                        <a:pt x="645" y="373"/>
                        <a:pt x="644" y="378"/>
                      </a:cubicBezTo>
                      <a:cubicBezTo>
                        <a:pt x="641" y="380"/>
                        <a:pt x="637" y="382"/>
                        <a:pt x="639" y="387"/>
                      </a:cubicBezTo>
                      <a:cubicBezTo>
                        <a:pt x="651" y="385"/>
                        <a:pt x="671" y="393"/>
                        <a:pt x="673" y="378"/>
                      </a:cubicBezTo>
                      <a:close/>
                      <a:moveTo>
                        <a:pt x="670" y="508"/>
                      </a:moveTo>
                      <a:cubicBezTo>
                        <a:pt x="671" y="511"/>
                        <a:pt x="674" y="515"/>
                        <a:pt x="673" y="521"/>
                      </a:cubicBezTo>
                      <a:cubicBezTo>
                        <a:pt x="672" y="523"/>
                        <a:pt x="669" y="525"/>
                        <a:pt x="670" y="528"/>
                      </a:cubicBezTo>
                      <a:cubicBezTo>
                        <a:pt x="678" y="529"/>
                        <a:pt x="680" y="508"/>
                        <a:pt x="671" y="507"/>
                      </a:cubicBezTo>
                      <a:cubicBezTo>
                        <a:pt x="671" y="508"/>
                        <a:pt x="670" y="507"/>
                        <a:pt x="670" y="508"/>
                      </a:cubicBezTo>
                      <a:close/>
                      <a:moveTo>
                        <a:pt x="674" y="376"/>
                      </a:moveTo>
                      <a:cubicBezTo>
                        <a:pt x="677" y="374"/>
                        <a:pt x="677" y="366"/>
                        <a:pt x="674" y="364"/>
                      </a:cubicBezTo>
                      <a:cubicBezTo>
                        <a:pt x="671" y="363"/>
                        <a:pt x="669" y="364"/>
                        <a:pt x="668" y="367"/>
                      </a:cubicBezTo>
                      <a:cubicBezTo>
                        <a:pt x="668" y="370"/>
                        <a:pt x="671" y="369"/>
                        <a:pt x="670" y="371"/>
                      </a:cubicBezTo>
                      <a:cubicBezTo>
                        <a:pt x="667" y="372"/>
                        <a:pt x="666" y="369"/>
                        <a:pt x="666" y="365"/>
                      </a:cubicBezTo>
                      <a:cubicBezTo>
                        <a:pt x="668" y="362"/>
                        <a:pt x="673" y="363"/>
                        <a:pt x="675" y="361"/>
                      </a:cubicBezTo>
                      <a:cubicBezTo>
                        <a:pt x="671" y="354"/>
                        <a:pt x="657" y="361"/>
                        <a:pt x="655" y="368"/>
                      </a:cubicBezTo>
                      <a:cubicBezTo>
                        <a:pt x="660" y="372"/>
                        <a:pt x="665" y="379"/>
                        <a:pt x="674" y="376"/>
                      </a:cubicBezTo>
                      <a:close/>
                      <a:moveTo>
                        <a:pt x="672" y="209"/>
                      </a:moveTo>
                      <a:cubicBezTo>
                        <a:pt x="672" y="214"/>
                        <a:pt x="677" y="216"/>
                        <a:pt x="676" y="224"/>
                      </a:cubicBezTo>
                      <a:cubicBezTo>
                        <a:pt x="675" y="226"/>
                        <a:pt x="671" y="227"/>
                        <a:pt x="673" y="230"/>
                      </a:cubicBezTo>
                      <a:cubicBezTo>
                        <a:pt x="682" y="228"/>
                        <a:pt x="680" y="212"/>
                        <a:pt x="673" y="209"/>
                      </a:cubicBezTo>
                      <a:lnTo>
                        <a:pt x="672" y="209"/>
                      </a:lnTo>
                      <a:close/>
                      <a:moveTo>
                        <a:pt x="672" y="297"/>
                      </a:moveTo>
                      <a:cubicBezTo>
                        <a:pt x="670" y="301"/>
                        <a:pt x="674" y="308"/>
                        <a:pt x="679" y="306"/>
                      </a:cubicBezTo>
                      <a:cubicBezTo>
                        <a:pt x="677" y="303"/>
                        <a:pt x="674" y="301"/>
                        <a:pt x="674" y="297"/>
                      </a:cubicBezTo>
                      <a:lnTo>
                        <a:pt x="672" y="297"/>
                      </a:lnTo>
                      <a:close/>
                      <a:moveTo>
                        <a:pt x="679" y="430"/>
                      </a:moveTo>
                      <a:cubicBezTo>
                        <a:pt x="672" y="429"/>
                        <a:pt x="668" y="437"/>
                        <a:pt x="668" y="443"/>
                      </a:cubicBezTo>
                      <a:cubicBezTo>
                        <a:pt x="671" y="443"/>
                        <a:pt x="671" y="442"/>
                        <a:pt x="672" y="441"/>
                      </a:cubicBezTo>
                      <a:cubicBezTo>
                        <a:pt x="672" y="435"/>
                        <a:pt x="678" y="434"/>
                        <a:pt x="679" y="430"/>
                      </a:cubicBezTo>
                      <a:close/>
                      <a:moveTo>
                        <a:pt x="678" y="454"/>
                      </a:moveTo>
                      <a:cubicBezTo>
                        <a:pt x="680" y="456"/>
                        <a:pt x="684" y="456"/>
                        <a:pt x="685" y="453"/>
                      </a:cubicBezTo>
                      <a:cubicBezTo>
                        <a:pt x="677" y="450"/>
                        <a:pt x="669" y="451"/>
                        <a:pt x="663" y="456"/>
                      </a:cubicBezTo>
                      <a:cubicBezTo>
                        <a:pt x="661" y="458"/>
                        <a:pt x="659" y="461"/>
                        <a:pt x="656" y="462"/>
                      </a:cubicBezTo>
                      <a:cubicBezTo>
                        <a:pt x="653" y="463"/>
                        <a:pt x="649" y="462"/>
                        <a:pt x="647" y="462"/>
                      </a:cubicBezTo>
                      <a:cubicBezTo>
                        <a:pt x="635" y="464"/>
                        <a:pt x="625" y="473"/>
                        <a:pt x="626" y="488"/>
                      </a:cubicBezTo>
                      <a:cubicBezTo>
                        <a:pt x="627" y="493"/>
                        <a:pt x="630" y="498"/>
                        <a:pt x="632" y="502"/>
                      </a:cubicBezTo>
                      <a:cubicBezTo>
                        <a:pt x="633" y="503"/>
                        <a:pt x="636" y="505"/>
                        <a:pt x="636" y="507"/>
                      </a:cubicBezTo>
                      <a:cubicBezTo>
                        <a:pt x="637" y="510"/>
                        <a:pt x="636" y="514"/>
                        <a:pt x="637" y="517"/>
                      </a:cubicBezTo>
                      <a:cubicBezTo>
                        <a:pt x="639" y="525"/>
                        <a:pt x="645" y="532"/>
                        <a:pt x="653" y="532"/>
                      </a:cubicBezTo>
                      <a:cubicBezTo>
                        <a:pt x="652" y="528"/>
                        <a:pt x="648" y="529"/>
                        <a:pt x="646" y="526"/>
                      </a:cubicBezTo>
                      <a:cubicBezTo>
                        <a:pt x="641" y="521"/>
                        <a:pt x="639" y="513"/>
                        <a:pt x="640" y="504"/>
                      </a:cubicBezTo>
                      <a:cubicBezTo>
                        <a:pt x="636" y="499"/>
                        <a:pt x="631" y="496"/>
                        <a:pt x="631" y="488"/>
                      </a:cubicBezTo>
                      <a:cubicBezTo>
                        <a:pt x="630" y="473"/>
                        <a:pt x="643" y="462"/>
                        <a:pt x="659" y="466"/>
                      </a:cubicBezTo>
                      <a:cubicBezTo>
                        <a:pt x="662" y="458"/>
                        <a:pt x="670" y="456"/>
                        <a:pt x="678" y="454"/>
                      </a:cubicBezTo>
                      <a:close/>
                      <a:moveTo>
                        <a:pt x="672" y="538"/>
                      </a:moveTo>
                      <a:cubicBezTo>
                        <a:pt x="685" y="535"/>
                        <a:pt x="691" y="512"/>
                        <a:pt x="682" y="501"/>
                      </a:cubicBezTo>
                      <a:cubicBezTo>
                        <a:pt x="680" y="498"/>
                        <a:pt x="676" y="498"/>
                        <a:pt x="674" y="495"/>
                      </a:cubicBezTo>
                      <a:cubicBezTo>
                        <a:pt x="667" y="493"/>
                        <a:pt x="657" y="496"/>
                        <a:pt x="655" y="502"/>
                      </a:cubicBezTo>
                      <a:cubicBezTo>
                        <a:pt x="654" y="507"/>
                        <a:pt x="657" y="511"/>
                        <a:pt x="660" y="512"/>
                      </a:cubicBezTo>
                      <a:cubicBezTo>
                        <a:pt x="665" y="513"/>
                        <a:pt x="668" y="509"/>
                        <a:pt x="669" y="504"/>
                      </a:cubicBezTo>
                      <a:cubicBezTo>
                        <a:pt x="677" y="507"/>
                        <a:pt x="680" y="514"/>
                        <a:pt x="678" y="523"/>
                      </a:cubicBezTo>
                      <a:cubicBezTo>
                        <a:pt x="676" y="527"/>
                        <a:pt x="671" y="529"/>
                        <a:pt x="670" y="531"/>
                      </a:cubicBezTo>
                      <a:cubicBezTo>
                        <a:pt x="670" y="534"/>
                        <a:pt x="672" y="537"/>
                        <a:pt x="672" y="538"/>
                      </a:cubicBezTo>
                      <a:close/>
                      <a:moveTo>
                        <a:pt x="683" y="401"/>
                      </a:moveTo>
                      <a:cubicBezTo>
                        <a:pt x="684" y="399"/>
                        <a:pt x="684" y="397"/>
                        <a:pt x="684" y="394"/>
                      </a:cubicBezTo>
                      <a:cubicBezTo>
                        <a:pt x="679" y="384"/>
                        <a:pt x="665" y="395"/>
                        <a:pt x="677" y="398"/>
                      </a:cubicBezTo>
                      <a:cubicBezTo>
                        <a:pt x="674" y="401"/>
                        <a:pt x="670" y="396"/>
                        <a:pt x="670" y="393"/>
                      </a:cubicBezTo>
                      <a:cubicBezTo>
                        <a:pt x="670" y="389"/>
                        <a:pt x="674" y="388"/>
                        <a:pt x="678" y="386"/>
                      </a:cubicBezTo>
                      <a:cubicBezTo>
                        <a:pt x="677" y="384"/>
                        <a:pt x="677" y="382"/>
                        <a:pt x="674" y="381"/>
                      </a:cubicBezTo>
                      <a:cubicBezTo>
                        <a:pt x="673" y="386"/>
                        <a:pt x="668" y="386"/>
                        <a:pt x="666" y="390"/>
                      </a:cubicBezTo>
                      <a:cubicBezTo>
                        <a:pt x="659" y="397"/>
                        <a:pt x="668" y="407"/>
                        <a:pt x="670" y="414"/>
                      </a:cubicBezTo>
                      <a:cubicBezTo>
                        <a:pt x="678" y="414"/>
                        <a:pt x="676" y="403"/>
                        <a:pt x="683" y="401"/>
                      </a:cubicBezTo>
                      <a:close/>
                      <a:moveTo>
                        <a:pt x="677" y="336"/>
                      </a:moveTo>
                      <a:cubicBezTo>
                        <a:pt x="670" y="346"/>
                        <a:pt x="686" y="347"/>
                        <a:pt x="685" y="336"/>
                      </a:cubicBezTo>
                      <a:cubicBezTo>
                        <a:pt x="684" y="334"/>
                        <a:pt x="683" y="333"/>
                        <a:pt x="681" y="330"/>
                      </a:cubicBezTo>
                      <a:cubicBezTo>
                        <a:pt x="679" y="326"/>
                        <a:pt x="676" y="323"/>
                        <a:pt x="671" y="321"/>
                      </a:cubicBezTo>
                      <a:cubicBezTo>
                        <a:pt x="670" y="329"/>
                        <a:pt x="665" y="334"/>
                        <a:pt x="665" y="344"/>
                      </a:cubicBezTo>
                      <a:cubicBezTo>
                        <a:pt x="670" y="345"/>
                        <a:pt x="673" y="350"/>
                        <a:pt x="677" y="353"/>
                      </a:cubicBezTo>
                      <a:cubicBezTo>
                        <a:pt x="677" y="351"/>
                        <a:pt x="679" y="350"/>
                        <a:pt x="678" y="347"/>
                      </a:cubicBezTo>
                      <a:cubicBezTo>
                        <a:pt x="675" y="346"/>
                        <a:pt x="670" y="338"/>
                        <a:pt x="677" y="336"/>
                      </a:cubicBezTo>
                      <a:close/>
                      <a:moveTo>
                        <a:pt x="688" y="284"/>
                      </a:moveTo>
                      <a:cubicBezTo>
                        <a:pt x="686" y="282"/>
                        <a:pt x="683" y="284"/>
                        <a:pt x="681" y="284"/>
                      </a:cubicBezTo>
                      <a:cubicBezTo>
                        <a:pt x="671" y="284"/>
                        <a:pt x="664" y="278"/>
                        <a:pt x="660" y="272"/>
                      </a:cubicBezTo>
                      <a:cubicBezTo>
                        <a:pt x="653" y="272"/>
                        <a:pt x="648" y="270"/>
                        <a:pt x="643" y="268"/>
                      </a:cubicBezTo>
                      <a:cubicBezTo>
                        <a:pt x="640" y="263"/>
                        <a:pt x="636" y="260"/>
                        <a:pt x="634" y="254"/>
                      </a:cubicBezTo>
                      <a:cubicBezTo>
                        <a:pt x="631" y="242"/>
                        <a:pt x="640" y="235"/>
                        <a:pt x="647" y="230"/>
                      </a:cubicBezTo>
                      <a:cubicBezTo>
                        <a:pt x="645" y="225"/>
                        <a:pt x="646" y="220"/>
                        <a:pt x="646" y="214"/>
                      </a:cubicBezTo>
                      <a:cubicBezTo>
                        <a:pt x="641" y="215"/>
                        <a:pt x="644" y="224"/>
                        <a:pt x="644" y="228"/>
                      </a:cubicBezTo>
                      <a:cubicBezTo>
                        <a:pt x="637" y="232"/>
                        <a:pt x="632" y="237"/>
                        <a:pt x="631" y="246"/>
                      </a:cubicBezTo>
                      <a:cubicBezTo>
                        <a:pt x="628" y="261"/>
                        <a:pt x="642" y="277"/>
                        <a:pt x="658" y="275"/>
                      </a:cubicBezTo>
                      <a:cubicBezTo>
                        <a:pt x="661" y="281"/>
                        <a:pt x="669" y="286"/>
                        <a:pt x="678" y="287"/>
                      </a:cubicBezTo>
                      <a:cubicBezTo>
                        <a:pt x="681" y="287"/>
                        <a:pt x="686" y="287"/>
                        <a:pt x="688" y="284"/>
                      </a:cubicBezTo>
                      <a:close/>
                      <a:moveTo>
                        <a:pt x="687" y="501"/>
                      </a:moveTo>
                      <a:lnTo>
                        <a:pt x="687" y="499"/>
                      </a:lnTo>
                      <a:cubicBezTo>
                        <a:pt x="686" y="498"/>
                        <a:pt x="683" y="498"/>
                        <a:pt x="683" y="500"/>
                      </a:cubicBezTo>
                      <a:cubicBezTo>
                        <a:pt x="684" y="502"/>
                        <a:pt x="686" y="503"/>
                        <a:pt x="687" y="501"/>
                      </a:cubicBezTo>
                      <a:close/>
                      <a:moveTo>
                        <a:pt x="689" y="223"/>
                      </a:moveTo>
                      <a:cubicBezTo>
                        <a:pt x="689" y="216"/>
                        <a:pt x="687" y="212"/>
                        <a:pt x="685" y="208"/>
                      </a:cubicBezTo>
                      <a:cubicBezTo>
                        <a:pt x="682" y="203"/>
                        <a:pt x="681" y="199"/>
                        <a:pt x="676" y="197"/>
                      </a:cubicBezTo>
                      <a:lnTo>
                        <a:pt x="675" y="197"/>
                      </a:lnTo>
                      <a:cubicBezTo>
                        <a:pt x="675" y="199"/>
                        <a:pt x="673" y="203"/>
                        <a:pt x="674" y="206"/>
                      </a:cubicBezTo>
                      <a:cubicBezTo>
                        <a:pt x="675" y="209"/>
                        <a:pt x="680" y="212"/>
                        <a:pt x="681" y="218"/>
                      </a:cubicBezTo>
                      <a:cubicBezTo>
                        <a:pt x="681" y="225"/>
                        <a:pt x="679" y="233"/>
                        <a:pt x="670" y="232"/>
                      </a:cubicBezTo>
                      <a:cubicBezTo>
                        <a:pt x="674" y="222"/>
                        <a:pt x="663" y="219"/>
                        <a:pt x="659" y="224"/>
                      </a:cubicBezTo>
                      <a:cubicBezTo>
                        <a:pt x="655" y="229"/>
                        <a:pt x="660" y="238"/>
                        <a:pt x="664" y="240"/>
                      </a:cubicBezTo>
                      <a:cubicBezTo>
                        <a:pt x="667" y="241"/>
                        <a:pt x="673" y="241"/>
                        <a:pt x="675" y="240"/>
                      </a:cubicBezTo>
                      <a:cubicBezTo>
                        <a:pt x="681" y="238"/>
                        <a:pt x="688" y="231"/>
                        <a:pt x="689" y="223"/>
                      </a:cubicBezTo>
                      <a:close/>
                      <a:moveTo>
                        <a:pt x="689" y="239"/>
                      </a:moveTo>
                      <a:cubicBezTo>
                        <a:pt x="689" y="232"/>
                        <a:pt x="682" y="234"/>
                        <a:pt x="682" y="240"/>
                      </a:cubicBezTo>
                      <a:cubicBezTo>
                        <a:pt x="684" y="240"/>
                        <a:pt x="688" y="241"/>
                        <a:pt x="689" y="239"/>
                      </a:cubicBezTo>
                      <a:close/>
                      <a:moveTo>
                        <a:pt x="680" y="449"/>
                      </a:moveTo>
                      <a:cubicBezTo>
                        <a:pt x="686" y="450"/>
                        <a:pt x="692" y="455"/>
                        <a:pt x="693" y="447"/>
                      </a:cubicBezTo>
                      <a:cubicBezTo>
                        <a:pt x="688" y="443"/>
                        <a:pt x="681" y="442"/>
                        <a:pt x="674" y="443"/>
                      </a:cubicBezTo>
                      <a:cubicBezTo>
                        <a:pt x="666" y="445"/>
                        <a:pt x="660" y="452"/>
                        <a:pt x="654" y="453"/>
                      </a:cubicBezTo>
                      <a:cubicBezTo>
                        <a:pt x="647" y="455"/>
                        <a:pt x="643" y="453"/>
                        <a:pt x="638" y="455"/>
                      </a:cubicBezTo>
                      <a:cubicBezTo>
                        <a:pt x="635" y="456"/>
                        <a:pt x="627" y="462"/>
                        <a:pt x="625" y="465"/>
                      </a:cubicBezTo>
                      <a:cubicBezTo>
                        <a:pt x="618" y="474"/>
                        <a:pt x="616" y="488"/>
                        <a:pt x="621" y="499"/>
                      </a:cubicBezTo>
                      <a:cubicBezTo>
                        <a:pt x="622" y="503"/>
                        <a:pt x="626" y="506"/>
                        <a:pt x="627" y="510"/>
                      </a:cubicBezTo>
                      <a:cubicBezTo>
                        <a:pt x="630" y="517"/>
                        <a:pt x="630" y="523"/>
                        <a:pt x="632" y="528"/>
                      </a:cubicBezTo>
                      <a:cubicBezTo>
                        <a:pt x="636" y="535"/>
                        <a:pt x="645" y="543"/>
                        <a:pt x="655" y="541"/>
                      </a:cubicBezTo>
                      <a:cubicBezTo>
                        <a:pt x="657" y="534"/>
                        <a:pt x="651" y="535"/>
                        <a:pt x="646" y="532"/>
                      </a:cubicBezTo>
                      <a:cubicBezTo>
                        <a:pt x="641" y="529"/>
                        <a:pt x="637" y="522"/>
                        <a:pt x="636" y="517"/>
                      </a:cubicBezTo>
                      <a:cubicBezTo>
                        <a:pt x="635" y="514"/>
                        <a:pt x="636" y="510"/>
                        <a:pt x="635" y="507"/>
                      </a:cubicBezTo>
                      <a:cubicBezTo>
                        <a:pt x="634" y="506"/>
                        <a:pt x="632" y="504"/>
                        <a:pt x="631" y="503"/>
                      </a:cubicBezTo>
                      <a:cubicBezTo>
                        <a:pt x="624" y="494"/>
                        <a:pt x="623" y="479"/>
                        <a:pt x="630" y="469"/>
                      </a:cubicBezTo>
                      <a:cubicBezTo>
                        <a:pt x="635" y="463"/>
                        <a:pt x="643" y="460"/>
                        <a:pt x="655" y="460"/>
                      </a:cubicBezTo>
                      <a:cubicBezTo>
                        <a:pt x="662" y="455"/>
                        <a:pt x="669" y="448"/>
                        <a:pt x="680" y="449"/>
                      </a:cubicBezTo>
                      <a:close/>
                      <a:moveTo>
                        <a:pt x="695" y="291"/>
                      </a:moveTo>
                      <a:cubicBezTo>
                        <a:pt x="694" y="288"/>
                        <a:pt x="693" y="287"/>
                        <a:pt x="691" y="286"/>
                      </a:cubicBezTo>
                      <a:cubicBezTo>
                        <a:pt x="680" y="291"/>
                        <a:pt x="668" y="288"/>
                        <a:pt x="661" y="282"/>
                      </a:cubicBezTo>
                      <a:cubicBezTo>
                        <a:pt x="659" y="281"/>
                        <a:pt x="658" y="278"/>
                        <a:pt x="656" y="277"/>
                      </a:cubicBezTo>
                      <a:cubicBezTo>
                        <a:pt x="653" y="276"/>
                        <a:pt x="650" y="276"/>
                        <a:pt x="647" y="276"/>
                      </a:cubicBezTo>
                      <a:cubicBezTo>
                        <a:pt x="645" y="275"/>
                        <a:pt x="641" y="273"/>
                        <a:pt x="639" y="271"/>
                      </a:cubicBezTo>
                      <a:cubicBezTo>
                        <a:pt x="628" y="263"/>
                        <a:pt x="626" y="242"/>
                        <a:pt x="635" y="232"/>
                      </a:cubicBezTo>
                      <a:cubicBezTo>
                        <a:pt x="636" y="230"/>
                        <a:pt x="641" y="229"/>
                        <a:pt x="642" y="226"/>
                      </a:cubicBezTo>
                      <a:cubicBezTo>
                        <a:pt x="643" y="223"/>
                        <a:pt x="641" y="219"/>
                        <a:pt x="641" y="217"/>
                      </a:cubicBezTo>
                      <a:cubicBezTo>
                        <a:pt x="643" y="207"/>
                        <a:pt x="649" y="204"/>
                        <a:pt x="657" y="200"/>
                      </a:cubicBezTo>
                      <a:cubicBezTo>
                        <a:pt x="658" y="199"/>
                        <a:pt x="659" y="195"/>
                        <a:pt x="657" y="194"/>
                      </a:cubicBezTo>
                      <a:cubicBezTo>
                        <a:pt x="642" y="194"/>
                        <a:pt x="632" y="207"/>
                        <a:pt x="634" y="223"/>
                      </a:cubicBezTo>
                      <a:cubicBezTo>
                        <a:pt x="626" y="230"/>
                        <a:pt x="619" y="239"/>
                        <a:pt x="621" y="253"/>
                      </a:cubicBezTo>
                      <a:cubicBezTo>
                        <a:pt x="623" y="270"/>
                        <a:pt x="636" y="284"/>
                        <a:pt x="654" y="284"/>
                      </a:cubicBezTo>
                      <a:cubicBezTo>
                        <a:pt x="659" y="294"/>
                        <a:pt x="684" y="301"/>
                        <a:pt x="695" y="291"/>
                      </a:cubicBezTo>
                      <a:close/>
                      <a:moveTo>
                        <a:pt x="692" y="404"/>
                      </a:moveTo>
                      <a:cubicBezTo>
                        <a:pt x="693" y="402"/>
                        <a:pt x="692" y="399"/>
                        <a:pt x="692" y="397"/>
                      </a:cubicBezTo>
                      <a:cubicBezTo>
                        <a:pt x="690" y="396"/>
                        <a:pt x="689" y="394"/>
                        <a:pt x="686" y="394"/>
                      </a:cubicBezTo>
                      <a:cubicBezTo>
                        <a:pt x="686" y="397"/>
                        <a:pt x="686" y="399"/>
                        <a:pt x="686" y="401"/>
                      </a:cubicBezTo>
                      <a:cubicBezTo>
                        <a:pt x="688" y="402"/>
                        <a:pt x="689" y="404"/>
                        <a:pt x="692" y="404"/>
                      </a:cubicBezTo>
                      <a:close/>
                      <a:moveTo>
                        <a:pt x="693" y="337"/>
                      </a:moveTo>
                      <a:cubicBezTo>
                        <a:pt x="692" y="335"/>
                        <a:pt x="693" y="331"/>
                        <a:pt x="692" y="330"/>
                      </a:cubicBezTo>
                      <a:cubicBezTo>
                        <a:pt x="686" y="330"/>
                        <a:pt x="685" y="334"/>
                        <a:pt x="686" y="339"/>
                      </a:cubicBezTo>
                      <a:cubicBezTo>
                        <a:pt x="689" y="340"/>
                        <a:pt x="691" y="339"/>
                        <a:pt x="693" y="337"/>
                      </a:cubicBezTo>
                      <a:close/>
                      <a:moveTo>
                        <a:pt x="693" y="310"/>
                      </a:moveTo>
                      <a:cubicBezTo>
                        <a:pt x="693" y="303"/>
                        <a:pt x="687" y="300"/>
                        <a:pt x="682" y="304"/>
                      </a:cubicBezTo>
                      <a:cubicBezTo>
                        <a:pt x="681" y="305"/>
                        <a:pt x="682" y="309"/>
                        <a:pt x="680" y="310"/>
                      </a:cubicBezTo>
                      <a:cubicBezTo>
                        <a:pt x="673" y="309"/>
                        <a:pt x="670" y="303"/>
                        <a:pt x="669" y="297"/>
                      </a:cubicBezTo>
                      <a:cubicBezTo>
                        <a:pt x="667" y="296"/>
                        <a:pt x="665" y="295"/>
                        <a:pt x="662" y="295"/>
                      </a:cubicBezTo>
                      <a:cubicBezTo>
                        <a:pt x="662" y="296"/>
                        <a:pt x="661" y="298"/>
                        <a:pt x="662" y="299"/>
                      </a:cubicBezTo>
                      <a:cubicBezTo>
                        <a:pt x="663" y="309"/>
                        <a:pt x="672" y="319"/>
                        <a:pt x="683" y="318"/>
                      </a:cubicBezTo>
                      <a:cubicBezTo>
                        <a:pt x="687" y="317"/>
                        <a:pt x="692" y="314"/>
                        <a:pt x="693" y="310"/>
                      </a:cubicBezTo>
                      <a:close/>
                      <a:moveTo>
                        <a:pt x="682" y="435"/>
                      </a:moveTo>
                      <a:cubicBezTo>
                        <a:pt x="689" y="439"/>
                        <a:pt x="696" y="433"/>
                        <a:pt x="693" y="424"/>
                      </a:cubicBezTo>
                      <a:cubicBezTo>
                        <a:pt x="677" y="409"/>
                        <a:pt x="655" y="429"/>
                        <a:pt x="658" y="448"/>
                      </a:cubicBezTo>
                      <a:cubicBezTo>
                        <a:pt x="661" y="447"/>
                        <a:pt x="664" y="446"/>
                        <a:pt x="666" y="444"/>
                      </a:cubicBezTo>
                      <a:cubicBezTo>
                        <a:pt x="666" y="434"/>
                        <a:pt x="672" y="425"/>
                        <a:pt x="681" y="428"/>
                      </a:cubicBezTo>
                      <a:cubicBezTo>
                        <a:pt x="681" y="430"/>
                        <a:pt x="681" y="434"/>
                        <a:pt x="682" y="435"/>
                      </a:cubicBezTo>
                      <a:close/>
                      <a:moveTo>
                        <a:pt x="688" y="511"/>
                      </a:moveTo>
                      <a:cubicBezTo>
                        <a:pt x="694" y="509"/>
                        <a:pt x="696" y="502"/>
                        <a:pt x="695" y="496"/>
                      </a:cubicBezTo>
                      <a:cubicBezTo>
                        <a:pt x="688" y="496"/>
                        <a:pt x="685" y="505"/>
                        <a:pt x="688" y="511"/>
                      </a:cubicBezTo>
                      <a:close/>
                      <a:moveTo>
                        <a:pt x="683" y="488"/>
                      </a:moveTo>
                      <a:cubicBezTo>
                        <a:pt x="690" y="488"/>
                        <a:pt x="700" y="475"/>
                        <a:pt x="695" y="469"/>
                      </a:cubicBezTo>
                      <a:cubicBezTo>
                        <a:pt x="693" y="469"/>
                        <a:pt x="693" y="470"/>
                        <a:pt x="692" y="471"/>
                      </a:cubicBezTo>
                      <a:cubicBezTo>
                        <a:pt x="692" y="478"/>
                        <a:pt x="687" y="481"/>
                        <a:pt x="683" y="483"/>
                      </a:cubicBezTo>
                      <a:cubicBezTo>
                        <a:pt x="677" y="482"/>
                        <a:pt x="678" y="487"/>
                        <a:pt x="683" y="488"/>
                      </a:cubicBezTo>
                      <a:close/>
                      <a:moveTo>
                        <a:pt x="693" y="416"/>
                      </a:moveTo>
                      <a:cubicBezTo>
                        <a:pt x="705" y="424"/>
                        <a:pt x="706" y="397"/>
                        <a:pt x="695" y="397"/>
                      </a:cubicBezTo>
                      <a:cubicBezTo>
                        <a:pt x="691" y="400"/>
                        <a:pt x="699" y="405"/>
                        <a:pt x="697" y="409"/>
                      </a:cubicBezTo>
                      <a:cubicBezTo>
                        <a:pt x="697" y="411"/>
                        <a:pt x="695" y="410"/>
                        <a:pt x="693" y="412"/>
                      </a:cubicBezTo>
                      <a:lnTo>
                        <a:pt x="693" y="416"/>
                      </a:lnTo>
                      <a:close/>
                      <a:moveTo>
                        <a:pt x="695" y="337"/>
                      </a:moveTo>
                      <a:cubicBezTo>
                        <a:pt x="710" y="339"/>
                        <a:pt x="700" y="305"/>
                        <a:pt x="693" y="322"/>
                      </a:cubicBezTo>
                      <a:cubicBezTo>
                        <a:pt x="694" y="324"/>
                        <a:pt x="697" y="324"/>
                        <a:pt x="698" y="325"/>
                      </a:cubicBezTo>
                      <a:cubicBezTo>
                        <a:pt x="699" y="330"/>
                        <a:pt x="694" y="332"/>
                        <a:pt x="695" y="337"/>
                      </a:cubicBezTo>
                      <a:close/>
                      <a:moveTo>
                        <a:pt x="698" y="269"/>
                      </a:moveTo>
                      <a:cubicBezTo>
                        <a:pt x="701" y="261"/>
                        <a:pt x="692" y="249"/>
                        <a:pt x="682" y="252"/>
                      </a:cubicBezTo>
                      <a:cubicBezTo>
                        <a:pt x="681" y="252"/>
                        <a:pt x="681" y="252"/>
                        <a:pt x="681" y="253"/>
                      </a:cubicBezTo>
                      <a:cubicBezTo>
                        <a:pt x="683" y="257"/>
                        <a:pt x="688" y="256"/>
                        <a:pt x="691" y="259"/>
                      </a:cubicBezTo>
                      <a:cubicBezTo>
                        <a:pt x="694" y="262"/>
                        <a:pt x="693" y="267"/>
                        <a:pt x="698" y="269"/>
                      </a:cubicBezTo>
                      <a:close/>
                      <a:moveTo>
                        <a:pt x="700" y="368"/>
                      </a:moveTo>
                      <a:cubicBezTo>
                        <a:pt x="700" y="365"/>
                        <a:pt x="694" y="360"/>
                        <a:pt x="691" y="359"/>
                      </a:cubicBezTo>
                      <a:cubicBezTo>
                        <a:pt x="688" y="357"/>
                        <a:pt x="681" y="359"/>
                        <a:pt x="680" y="361"/>
                      </a:cubicBezTo>
                      <a:cubicBezTo>
                        <a:pt x="677" y="365"/>
                        <a:pt x="680" y="371"/>
                        <a:pt x="684" y="371"/>
                      </a:cubicBezTo>
                      <a:cubicBezTo>
                        <a:pt x="686" y="371"/>
                        <a:pt x="686" y="369"/>
                        <a:pt x="688" y="369"/>
                      </a:cubicBezTo>
                      <a:cubicBezTo>
                        <a:pt x="688" y="374"/>
                        <a:pt x="682" y="373"/>
                        <a:pt x="678" y="373"/>
                      </a:cubicBezTo>
                      <a:cubicBezTo>
                        <a:pt x="681" y="384"/>
                        <a:pt x="700" y="374"/>
                        <a:pt x="700" y="368"/>
                      </a:cubicBezTo>
                      <a:close/>
                      <a:moveTo>
                        <a:pt x="703" y="398"/>
                      </a:moveTo>
                      <a:cubicBezTo>
                        <a:pt x="706" y="394"/>
                        <a:pt x="704" y="388"/>
                        <a:pt x="701" y="386"/>
                      </a:cubicBezTo>
                      <a:cubicBezTo>
                        <a:pt x="704" y="369"/>
                        <a:pt x="682" y="381"/>
                        <a:pt x="695" y="388"/>
                      </a:cubicBezTo>
                      <a:cubicBezTo>
                        <a:pt x="689" y="389"/>
                        <a:pt x="690" y="383"/>
                        <a:pt x="688" y="380"/>
                      </a:cubicBezTo>
                      <a:cubicBezTo>
                        <a:pt x="683" y="381"/>
                        <a:pt x="681" y="377"/>
                        <a:pt x="678" y="378"/>
                      </a:cubicBezTo>
                      <a:cubicBezTo>
                        <a:pt x="678" y="391"/>
                        <a:pt x="692" y="394"/>
                        <a:pt x="703" y="398"/>
                      </a:cubicBezTo>
                      <a:close/>
                      <a:moveTo>
                        <a:pt x="703" y="348"/>
                      </a:moveTo>
                      <a:cubicBezTo>
                        <a:pt x="706" y="346"/>
                        <a:pt x="707" y="337"/>
                        <a:pt x="704" y="335"/>
                      </a:cubicBezTo>
                      <a:lnTo>
                        <a:pt x="703" y="335"/>
                      </a:lnTo>
                      <a:cubicBezTo>
                        <a:pt x="699" y="339"/>
                        <a:pt x="693" y="340"/>
                        <a:pt x="686" y="342"/>
                      </a:cubicBezTo>
                      <a:cubicBezTo>
                        <a:pt x="682" y="345"/>
                        <a:pt x="677" y="352"/>
                        <a:pt x="678" y="359"/>
                      </a:cubicBezTo>
                      <a:cubicBezTo>
                        <a:pt x="681" y="358"/>
                        <a:pt x="684" y="356"/>
                        <a:pt x="689" y="356"/>
                      </a:cubicBezTo>
                      <a:cubicBezTo>
                        <a:pt x="687" y="349"/>
                        <a:pt x="696" y="343"/>
                        <a:pt x="698" y="350"/>
                      </a:cubicBezTo>
                      <a:cubicBezTo>
                        <a:pt x="696" y="350"/>
                        <a:pt x="696" y="348"/>
                        <a:pt x="694" y="348"/>
                      </a:cubicBezTo>
                      <a:cubicBezTo>
                        <a:pt x="692" y="350"/>
                        <a:pt x="691" y="350"/>
                        <a:pt x="691" y="352"/>
                      </a:cubicBezTo>
                      <a:cubicBezTo>
                        <a:pt x="689" y="363"/>
                        <a:pt x="709" y="361"/>
                        <a:pt x="703" y="348"/>
                      </a:cubicBezTo>
                      <a:close/>
                      <a:moveTo>
                        <a:pt x="706" y="275"/>
                      </a:moveTo>
                      <a:cubicBezTo>
                        <a:pt x="711" y="262"/>
                        <a:pt x="704" y="248"/>
                        <a:pt x="695" y="244"/>
                      </a:cubicBezTo>
                      <a:cubicBezTo>
                        <a:pt x="699" y="239"/>
                        <a:pt x="695" y="229"/>
                        <a:pt x="690" y="227"/>
                      </a:cubicBezTo>
                      <a:cubicBezTo>
                        <a:pt x="685" y="231"/>
                        <a:pt x="693" y="236"/>
                        <a:pt x="690" y="242"/>
                      </a:cubicBezTo>
                      <a:cubicBezTo>
                        <a:pt x="683" y="242"/>
                        <a:pt x="677" y="243"/>
                        <a:pt x="673" y="246"/>
                      </a:cubicBezTo>
                      <a:cubicBezTo>
                        <a:pt x="668" y="250"/>
                        <a:pt x="665" y="261"/>
                        <a:pt x="671" y="265"/>
                      </a:cubicBezTo>
                      <a:cubicBezTo>
                        <a:pt x="676" y="268"/>
                        <a:pt x="683" y="267"/>
                        <a:pt x="683" y="261"/>
                      </a:cubicBezTo>
                      <a:cubicBezTo>
                        <a:pt x="683" y="256"/>
                        <a:pt x="678" y="257"/>
                        <a:pt x="677" y="253"/>
                      </a:cubicBezTo>
                      <a:cubicBezTo>
                        <a:pt x="688" y="243"/>
                        <a:pt x="703" y="257"/>
                        <a:pt x="700" y="271"/>
                      </a:cubicBezTo>
                      <a:cubicBezTo>
                        <a:pt x="702" y="273"/>
                        <a:pt x="703" y="275"/>
                        <a:pt x="706" y="275"/>
                      </a:cubicBezTo>
                      <a:close/>
                      <a:moveTo>
                        <a:pt x="707" y="471"/>
                      </a:moveTo>
                      <a:cubicBezTo>
                        <a:pt x="707" y="468"/>
                        <a:pt x="707" y="463"/>
                        <a:pt x="704" y="461"/>
                      </a:cubicBezTo>
                      <a:cubicBezTo>
                        <a:pt x="703" y="463"/>
                        <a:pt x="698" y="465"/>
                        <a:pt x="697" y="468"/>
                      </a:cubicBezTo>
                      <a:cubicBezTo>
                        <a:pt x="697" y="469"/>
                        <a:pt x="698" y="471"/>
                        <a:pt x="698" y="472"/>
                      </a:cubicBezTo>
                      <a:cubicBezTo>
                        <a:pt x="699" y="484"/>
                        <a:pt x="683" y="495"/>
                        <a:pt x="676" y="485"/>
                      </a:cubicBezTo>
                      <a:cubicBezTo>
                        <a:pt x="679" y="481"/>
                        <a:pt x="679" y="473"/>
                        <a:pt x="670" y="475"/>
                      </a:cubicBezTo>
                      <a:cubicBezTo>
                        <a:pt x="660" y="484"/>
                        <a:pt x="672" y="495"/>
                        <a:pt x="681" y="496"/>
                      </a:cubicBezTo>
                      <a:cubicBezTo>
                        <a:pt x="686" y="497"/>
                        <a:pt x="690" y="496"/>
                        <a:pt x="693" y="494"/>
                      </a:cubicBezTo>
                      <a:cubicBezTo>
                        <a:pt x="700" y="491"/>
                        <a:pt x="707" y="481"/>
                        <a:pt x="707" y="471"/>
                      </a:cubicBezTo>
                      <a:close/>
                      <a:moveTo>
                        <a:pt x="711" y="359"/>
                      </a:moveTo>
                      <a:cubicBezTo>
                        <a:pt x="712" y="354"/>
                        <a:pt x="712" y="347"/>
                        <a:pt x="711" y="339"/>
                      </a:cubicBezTo>
                      <a:cubicBezTo>
                        <a:pt x="710" y="322"/>
                        <a:pt x="706" y="294"/>
                        <a:pt x="697" y="284"/>
                      </a:cubicBezTo>
                      <a:cubicBezTo>
                        <a:pt x="694" y="281"/>
                        <a:pt x="683" y="274"/>
                        <a:pt x="678" y="281"/>
                      </a:cubicBezTo>
                      <a:cubicBezTo>
                        <a:pt x="682" y="282"/>
                        <a:pt x="688" y="281"/>
                        <a:pt x="692" y="284"/>
                      </a:cubicBezTo>
                      <a:cubicBezTo>
                        <a:pt x="708" y="300"/>
                        <a:pt x="705" y="335"/>
                        <a:pt x="708" y="365"/>
                      </a:cubicBezTo>
                      <a:cubicBezTo>
                        <a:pt x="709" y="366"/>
                        <a:pt x="710" y="367"/>
                        <a:pt x="711" y="368"/>
                      </a:cubicBezTo>
                      <a:cubicBezTo>
                        <a:pt x="709" y="368"/>
                        <a:pt x="708" y="368"/>
                        <a:pt x="708" y="370"/>
                      </a:cubicBezTo>
                      <a:cubicBezTo>
                        <a:pt x="708" y="392"/>
                        <a:pt x="706" y="409"/>
                        <a:pt x="703" y="428"/>
                      </a:cubicBezTo>
                      <a:cubicBezTo>
                        <a:pt x="700" y="443"/>
                        <a:pt x="694" y="454"/>
                        <a:pt x="681" y="458"/>
                      </a:cubicBezTo>
                      <a:cubicBezTo>
                        <a:pt x="679" y="458"/>
                        <a:pt x="678" y="455"/>
                        <a:pt x="675" y="457"/>
                      </a:cubicBezTo>
                      <a:cubicBezTo>
                        <a:pt x="677" y="461"/>
                        <a:pt x="683" y="461"/>
                        <a:pt x="687" y="460"/>
                      </a:cubicBezTo>
                      <a:cubicBezTo>
                        <a:pt x="705" y="453"/>
                        <a:pt x="707" y="421"/>
                        <a:pt x="710" y="399"/>
                      </a:cubicBezTo>
                      <a:cubicBezTo>
                        <a:pt x="711" y="397"/>
                        <a:pt x="709" y="397"/>
                        <a:pt x="709" y="395"/>
                      </a:cubicBezTo>
                      <a:cubicBezTo>
                        <a:pt x="710" y="395"/>
                        <a:pt x="711" y="394"/>
                        <a:pt x="711" y="393"/>
                      </a:cubicBezTo>
                      <a:cubicBezTo>
                        <a:pt x="712" y="382"/>
                        <a:pt x="712" y="369"/>
                        <a:pt x="711" y="359"/>
                      </a:cubicBezTo>
                      <a:close/>
                      <a:moveTo>
                        <a:pt x="720" y="373"/>
                      </a:moveTo>
                      <a:cubicBezTo>
                        <a:pt x="721" y="370"/>
                        <a:pt x="719" y="371"/>
                        <a:pt x="719" y="369"/>
                      </a:cubicBezTo>
                      <a:cubicBezTo>
                        <a:pt x="721" y="365"/>
                        <a:pt x="720" y="358"/>
                        <a:pt x="720" y="352"/>
                      </a:cubicBezTo>
                      <a:cubicBezTo>
                        <a:pt x="720" y="333"/>
                        <a:pt x="720" y="315"/>
                        <a:pt x="715" y="301"/>
                      </a:cubicBezTo>
                      <a:cubicBezTo>
                        <a:pt x="715" y="284"/>
                        <a:pt x="703" y="274"/>
                        <a:pt x="690" y="268"/>
                      </a:cubicBezTo>
                      <a:cubicBezTo>
                        <a:pt x="679" y="267"/>
                        <a:pt x="671" y="270"/>
                        <a:pt x="668" y="277"/>
                      </a:cubicBezTo>
                      <a:cubicBezTo>
                        <a:pt x="674" y="284"/>
                        <a:pt x="677" y="277"/>
                        <a:pt x="682" y="276"/>
                      </a:cubicBezTo>
                      <a:cubicBezTo>
                        <a:pt x="689" y="275"/>
                        <a:pt x="697" y="280"/>
                        <a:pt x="700" y="284"/>
                      </a:cubicBezTo>
                      <a:cubicBezTo>
                        <a:pt x="711" y="297"/>
                        <a:pt x="710" y="324"/>
                        <a:pt x="712" y="345"/>
                      </a:cubicBezTo>
                      <a:cubicBezTo>
                        <a:pt x="712" y="351"/>
                        <a:pt x="713" y="357"/>
                        <a:pt x="714" y="363"/>
                      </a:cubicBezTo>
                      <a:cubicBezTo>
                        <a:pt x="712" y="363"/>
                        <a:pt x="713" y="366"/>
                        <a:pt x="713" y="367"/>
                      </a:cubicBezTo>
                      <a:cubicBezTo>
                        <a:pt x="713" y="398"/>
                        <a:pt x="711" y="443"/>
                        <a:pt x="694" y="458"/>
                      </a:cubicBezTo>
                      <a:cubicBezTo>
                        <a:pt x="692" y="460"/>
                        <a:pt x="686" y="462"/>
                        <a:pt x="682" y="462"/>
                      </a:cubicBezTo>
                      <a:cubicBezTo>
                        <a:pt x="675" y="462"/>
                        <a:pt x="668" y="453"/>
                        <a:pt x="664" y="463"/>
                      </a:cubicBezTo>
                      <a:cubicBezTo>
                        <a:pt x="668" y="467"/>
                        <a:pt x="675" y="472"/>
                        <a:pt x="682" y="472"/>
                      </a:cubicBezTo>
                      <a:cubicBezTo>
                        <a:pt x="687" y="471"/>
                        <a:pt x="694" y="468"/>
                        <a:pt x="698" y="465"/>
                      </a:cubicBezTo>
                      <a:cubicBezTo>
                        <a:pt x="709" y="456"/>
                        <a:pt x="714" y="441"/>
                        <a:pt x="717" y="424"/>
                      </a:cubicBezTo>
                      <a:cubicBezTo>
                        <a:pt x="719" y="411"/>
                        <a:pt x="721" y="390"/>
                        <a:pt x="720" y="373"/>
                      </a:cubicBezTo>
                      <a:close/>
                      <a:moveTo>
                        <a:pt x="727" y="352"/>
                      </a:moveTo>
                      <a:cubicBezTo>
                        <a:pt x="730" y="412"/>
                        <a:pt x="716" y="463"/>
                        <a:pt x="699" y="505"/>
                      </a:cubicBezTo>
                      <a:cubicBezTo>
                        <a:pt x="663" y="590"/>
                        <a:pt x="603" y="651"/>
                        <a:pt x="522" y="691"/>
                      </a:cubicBezTo>
                      <a:cubicBezTo>
                        <a:pt x="481" y="711"/>
                        <a:pt x="433" y="724"/>
                        <a:pt x="377" y="727"/>
                      </a:cubicBezTo>
                      <a:cubicBezTo>
                        <a:pt x="289" y="731"/>
                        <a:pt x="219" y="702"/>
                        <a:pt x="166" y="667"/>
                      </a:cubicBezTo>
                      <a:cubicBezTo>
                        <a:pt x="111" y="632"/>
                        <a:pt x="69" y="583"/>
                        <a:pt x="38" y="523"/>
                      </a:cubicBezTo>
                      <a:cubicBezTo>
                        <a:pt x="18" y="482"/>
                        <a:pt x="5" y="434"/>
                        <a:pt x="3" y="378"/>
                      </a:cubicBezTo>
                      <a:cubicBezTo>
                        <a:pt x="0" y="319"/>
                        <a:pt x="12" y="267"/>
                        <a:pt x="30" y="225"/>
                      </a:cubicBezTo>
                      <a:cubicBezTo>
                        <a:pt x="66" y="140"/>
                        <a:pt x="125" y="79"/>
                        <a:pt x="206" y="39"/>
                      </a:cubicBezTo>
                      <a:cubicBezTo>
                        <a:pt x="226" y="29"/>
                        <a:pt x="248" y="21"/>
                        <a:pt x="272" y="14"/>
                      </a:cubicBezTo>
                      <a:cubicBezTo>
                        <a:pt x="296" y="8"/>
                        <a:pt x="323" y="4"/>
                        <a:pt x="352" y="3"/>
                      </a:cubicBezTo>
                      <a:cubicBezTo>
                        <a:pt x="410" y="0"/>
                        <a:pt x="464" y="13"/>
                        <a:pt x="505" y="30"/>
                      </a:cubicBezTo>
                      <a:cubicBezTo>
                        <a:pt x="591" y="66"/>
                        <a:pt x="650" y="127"/>
                        <a:pt x="691" y="207"/>
                      </a:cubicBezTo>
                      <a:cubicBezTo>
                        <a:pt x="711" y="247"/>
                        <a:pt x="724" y="297"/>
                        <a:pt x="727" y="352"/>
                      </a:cubicBezTo>
                      <a:close/>
                    </a:path>
                  </a:pathLst>
                </a:custGeom>
                <a:solidFill>
                  <a:srgbClr val="154A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Rectangle 27"/>
                <p:cNvSpPr>
                  <a:spLocks noChangeArrowheads="1"/>
                </p:cNvSpPr>
                <p:nvPr/>
              </p:nvSpPr>
              <p:spPr bwMode="auto">
                <a:xfrm>
                  <a:off x="4799013" y="3536951"/>
                  <a:ext cx="287421" cy="34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a:ln>
                        <a:noFill/>
                      </a:ln>
                      <a:solidFill>
                        <a:srgbClr val="154A92"/>
                      </a:solidFill>
                      <a:effectLst/>
                      <a:latin typeface="方正隶变简体" pitchFamily="65" charset="-122"/>
                      <a:ea typeface="方正隶变简体" pitchFamily="65" charset="-122"/>
                    </a:rPr>
                    <a:t>肆</a:t>
                  </a:r>
                  <a:endParaRPr kumimoji="0" lang="zh-CN" sz="2800" b="0" i="0" u="none" strike="noStrike" cap="none" normalizeH="0" baseline="0" dirty="0">
                    <a:ln>
                      <a:noFill/>
                    </a:ln>
                    <a:solidFill>
                      <a:schemeClr val="tx1"/>
                    </a:solidFill>
                    <a:effectLst/>
                  </a:endParaRPr>
                </a:p>
              </p:txBody>
            </p:sp>
          </p:grpSp>
          <p:grpSp>
            <p:nvGrpSpPr>
              <p:cNvPr id="45" name="组合 44"/>
              <p:cNvGrpSpPr/>
              <p:nvPr/>
            </p:nvGrpSpPr>
            <p:grpSpPr>
              <a:xfrm>
                <a:off x="5068888" y="3481388"/>
                <a:ext cx="3384550" cy="466725"/>
                <a:chOff x="5068888" y="3481388"/>
                <a:chExt cx="3384550" cy="466725"/>
              </a:xfrm>
            </p:grpSpPr>
            <p:sp>
              <p:nvSpPr>
                <p:cNvPr id="34" name="Freeform 28"/>
                <p:cNvSpPr/>
                <p:nvPr/>
              </p:nvSpPr>
              <p:spPr bwMode="auto">
                <a:xfrm>
                  <a:off x="5126038" y="3525838"/>
                  <a:ext cx="3287713" cy="381000"/>
                </a:xfrm>
                <a:custGeom>
                  <a:avLst/>
                  <a:gdLst>
                    <a:gd name="T0" fmla="*/ 5 w 5031"/>
                    <a:gd name="T1" fmla="*/ 0 h 579"/>
                    <a:gd name="T2" fmla="*/ 4834 w 5031"/>
                    <a:gd name="T3" fmla="*/ 0 h 579"/>
                    <a:gd name="T4" fmla="*/ 4834 w 5031"/>
                    <a:gd name="T5" fmla="*/ 96 h 579"/>
                    <a:gd name="T6" fmla="*/ 4931 w 5031"/>
                    <a:gd name="T7" fmla="*/ 96 h 579"/>
                    <a:gd name="T8" fmla="*/ 4931 w 5031"/>
                    <a:gd name="T9" fmla="*/ 198 h 579"/>
                    <a:gd name="T10" fmla="*/ 5031 w 5031"/>
                    <a:gd name="T11" fmla="*/ 198 h 579"/>
                    <a:gd name="T12" fmla="*/ 5031 w 5031"/>
                    <a:gd name="T13" fmla="*/ 382 h 579"/>
                    <a:gd name="T14" fmla="*/ 4935 w 5031"/>
                    <a:gd name="T15" fmla="*/ 381 h 579"/>
                    <a:gd name="T16" fmla="*/ 4935 w 5031"/>
                    <a:gd name="T17" fmla="*/ 480 h 579"/>
                    <a:gd name="T18" fmla="*/ 4835 w 5031"/>
                    <a:gd name="T19" fmla="*/ 480 h 579"/>
                    <a:gd name="T20" fmla="*/ 4835 w 5031"/>
                    <a:gd name="T21" fmla="*/ 579 h 579"/>
                    <a:gd name="T22" fmla="*/ 0 w 5031"/>
                    <a:gd name="T23" fmla="*/ 579 h 579"/>
                    <a:gd name="T24" fmla="*/ 128 w 5031"/>
                    <a:gd name="T25" fmla="*/ 287 h 579"/>
                    <a:gd name="T26" fmla="*/ 5 w 5031"/>
                    <a:gd name="T27"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31" h="579">
                      <a:moveTo>
                        <a:pt x="5" y="0"/>
                      </a:moveTo>
                      <a:lnTo>
                        <a:pt x="4834" y="0"/>
                      </a:lnTo>
                      <a:cubicBezTo>
                        <a:pt x="4834" y="32"/>
                        <a:pt x="4834" y="64"/>
                        <a:pt x="4834" y="96"/>
                      </a:cubicBezTo>
                      <a:cubicBezTo>
                        <a:pt x="4866" y="96"/>
                        <a:pt x="4899" y="96"/>
                        <a:pt x="4931" y="96"/>
                      </a:cubicBezTo>
                      <a:cubicBezTo>
                        <a:pt x="4931" y="130"/>
                        <a:pt x="4931" y="164"/>
                        <a:pt x="4931" y="198"/>
                      </a:cubicBezTo>
                      <a:cubicBezTo>
                        <a:pt x="4964" y="198"/>
                        <a:pt x="4998" y="198"/>
                        <a:pt x="5031" y="198"/>
                      </a:cubicBezTo>
                      <a:cubicBezTo>
                        <a:pt x="5031" y="484"/>
                        <a:pt x="5031" y="96"/>
                        <a:pt x="5031" y="382"/>
                      </a:cubicBezTo>
                      <a:cubicBezTo>
                        <a:pt x="4999" y="382"/>
                        <a:pt x="4967" y="382"/>
                        <a:pt x="4935" y="381"/>
                      </a:cubicBezTo>
                      <a:cubicBezTo>
                        <a:pt x="4935" y="414"/>
                        <a:pt x="4935" y="447"/>
                        <a:pt x="4935" y="480"/>
                      </a:cubicBezTo>
                      <a:cubicBezTo>
                        <a:pt x="4902" y="480"/>
                        <a:pt x="4868" y="480"/>
                        <a:pt x="4835" y="480"/>
                      </a:cubicBezTo>
                      <a:cubicBezTo>
                        <a:pt x="4835" y="513"/>
                        <a:pt x="4835" y="546"/>
                        <a:pt x="4835" y="579"/>
                      </a:cubicBezTo>
                      <a:lnTo>
                        <a:pt x="0" y="579"/>
                      </a:lnTo>
                      <a:cubicBezTo>
                        <a:pt x="79" y="507"/>
                        <a:pt x="128" y="403"/>
                        <a:pt x="128" y="287"/>
                      </a:cubicBezTo>
                      <a:cubicBezTo>
                        <a:pt x="128" y="174"/>
                        <a:pt x="81" y="72"/>
                        <a:pt x="5" y="0"/>
                      </a:cubicBezTo>
                      <a:close/>
                    </a:path>
                  </a:pathLst>
                </a:custGeom>
                <a:solidFill>
                  <a:srgbClr val="C6D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9"/>
                <p:cNvSpPr>
                  <a:spLocks noEditPoints="1"/>
                </p:cNvSpPr>
                <p:nvPr/>
              </p:nvSpPr>
              <p:spPr bwMode="auto">
                <a:xfrm>
                  <a:off x="5114925" y="3514726"/>
                  <a:ext cx="3311525" cy="401638"/>
                </a:xfrm>
                <a:custGeom>
                  <a:avLst/>
                  <a:gdLst>
                    <a:gd name="T0" fmla="*/ 5040 w 5069"/>
                    <a:gd name="T1" fmla="*/ 56 h 611"/>
                    <a:gd name="T2" fmla="*/ 4910 w 5069"/>
                    <a:gd name="T3" fmla="*/ 24 h 611"/>
                    <a:gd name="T4" fmla="*/ 4940 w 5069"/>
                    <a:gd name="T5" fmla="*/ 24 h 611"/>
                    <a:gd name="T6" fmla="*/ 4961 w 5069"/>
                    <a:gd name="T7" fmla="*/ 101 h 611"/>
                    <a:gd name="T8" fmla="*/ 4961 w 5069"/>
                    <a:gd name="T9" fmla="*/ 72 h 611"/>
                    <a:gd name="T10" fmla="*/ 5040 w 5069"/>
                    <a:gd name="T11" fmla="*/ 152 h 611"/>
                    <a:gd name="T12" fmla="*/ 5069 w 5069"/>
                    <a:gd name="T13" fmla="*/ 416 h 611"/>
                    <a:gd name="T14" fmla="*/ 4985 w 5069"/>
                    <a:gd name="T15" fmla="*/ 483 h 611"/>
                    <a:gd name="T16" fmla="*/ 5069 w 5069"/>
                    <a:gd name="T17" fmla="*/ 515 h 611"/>
                    <a:gd name="T18" fmla="*/ 5069 w 5069"/>
                    <a:gd name="T19" fmla="*/ 533 h 611"/>
                    <a:gd name="T20" fmla="*/ 4985 w 5069"/>
                    <a:gd name="T21" fmla="*/ 566 h 611"/>
                    <a:gd name="T22" fmla="*/ 4889 w 5069"/>
                    <a:gd name="T23" fmla="*/ 611 h 611"/>
                    <a:gd name="T24" fmla="*/ 4937 w 5069"/>
                    <a:gd name="T25" fmla="*/ 519 h 611"/>
                    <a:gd name="T26" fmla="*/ 0 w 5069"/>
                    <a:gd name="T27" fmla="*/ 611 h 611"/>
                    <a:gd name="T28" fmla="*/ 4853 w 5069"/>
                    <a:gd name="T29" fmla="*/ 497 h 611"/>
                    <a:gd name="T30" fmla="*/ 5049 w 5069"/>
                    <a:gd name="T31" fmla="*/ 399 h 611"/>
                    <a:gd name="T32" fmla="*/ 4949 w 5069"/>
                    <a:gd name="T33" fmla="*/ 114 h 611"/>
                    <a:gd name="T34" fmla="*/ 24 w 5069"/>
                    <a:gd name="T35" fmla="*/ 17 h 611"/>
                    <a:gd name="T36" fmla="*/ 4872 w 5069"/>
                    <a:gd name="T37" fmla="*/ 92 h 611"/>
                    <a:gd name="T38" fmla="*/ 4889 w 5069"/>
                    <a:gd name="T39" fmla="*/ 78 h 611"/>
                    <a:gd name="T40" fmla="*/ 4970 w 5069"/>
                    <a:gd name="T41" fmla="*/ 45 h 611"/>
                    <a:gd name="T42" fmla="*/ 5069 w 5069"/>
                    <a:gd name="T43" fmla="*/ 0 h 611"/>
                    <a:gd name="T44" fmla="*/ 5019 w 5069"/>
                    <a:gd name="T45" fmla="*/ 97 h 611"/>
                    <a:gd name="T46" fmla="*/ 4985 w 5069"/>
                    <a:gd name="T47" fmla="*/ 177 h 611"/>
                    <a:gd name="T48" fmla="*/ 4970 w 5069"/>
                    <a:gd name="T49" fmla="*/ 195 h 611"/>
                    <a:gd name="T50" fmla="*/ 5032 w 5069"/>
                    <a:gd name="T51" fmla="*/ 585 h 611"/>
                    <a:gd name="T52" fmla="*/ 5010 w 5069"/>
                    <a:gd name="T53" fmla="*/ 577 h 611"/>
                    <a:gd name="T54" fmla="*/ 5018 w 5069"/>
                    <a:gd name="T55" fmla="*/ 555 h 611"/>
                    <a:gd name="T56" fmla="*/ 5040 w 5069"/>
                    <a:gd name="T57" fmla="*/ 563 h 611"/>
                    <a:gd name="T58" fmla="*/ 5032 w 5069"/>
                    <a:gd name="T59" fmla="*/ 585 h 611"/>
                    <a:gd name="T60" fmla="*/ 4910 w 5069"/>
                    <a:gd name="T61" fmla="*/ 587 h 611"/>
                    <a:gd name="T62" fmla="*/ 4910 w 5069"/>
                    <a:gd name="T63" fmla="*/ 557 h 611"/>
                    <a:gd name="T64" fmla="*/ 4940 w 5069"/>
                    <a:gd name="T65" fmla="*/ 557 h 611"/>
                    <a:gd name="T66" fmla="*/ 4940 w 5069"/>
                    <a:gd name="T67" fmla="*/ 587 h 611"/>
                    <a:gd name="T68" fmla="*/ 4968 w 5069"/>
                    <a:gd name="T69" fmla="*/ 539 h 611"/>
                    <a:gd name="T70" fmla="*/ 4961 w 5069"/>
                    <a:gd name="T71" fmla="*/ 518 h 611"/>
                    <a:gd name="T72" fmla="*/ 4983 w 5069"/>
                    <a:gd name="T73" fmla="*/ 510 h 611"/>
                    <a:gd name="T74" fmla="*/ 4990 w 5069"/>
                    <a:gd name="T75" fmla="*/ 532 h 611"/>
                    <a:gd name="T76" fmla="*/ 5032 w 5069"/>
                    <a:gd name="T77" fmla="*/ 489 h 611"/>
                    <a:gd name="T78" fmla="*/ 5010 w 5069"/>
                    <a:gd name="T79" fmla="*/ 482 h 611"/>
                    <a:gd name="T80" fmla="*/ 5018 w 5069"/>
                    <a:gd name="T81" fmla="*/ 460 h 611"/>
                    <a:gd name="T82" fmla="*/ 5040 w 5069"/>
                    <a:gd name="T83" fmla="*/ 467 h 611"/>
                    <a:gd name="T84" fmla="*/ 5032 w 5069"/>
                    <a:gd name="T85" fmla="*/ 489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69" h="611">
                      <a:moveTo>
                        <a:pt x="5010" y="26"/>
                      </a:moveTo>
                      <a:cubicBezTo>
                        <a:pt x="5010" y="36"/>
                        <a:pt x="5010" y="46"/>
                        <a:pt x="5010" y="56"/>
                      </a:cubicBezTo>
                      <a:cubicBezTo>
                        <a:pt x="5020" y="56"/>
                        <a:pt x="5030" y="56"/>
                        <a:pt x="5040" y="56"/>
                      </a:cubicBezTo>
                      <a:cubicBezTo>
                        <a:pt x="5040" y="46"/>
                        <a:pt x="5040" y="36"/>
                        <a:pt x="5040" y="26"/>
                      </a:cubicBezTo>
                      <a:cubicBezTo>
                        <a:pt x="5030" y="26"/>
                        <a:pt x="5020" y="26"/>
                        <a:pt x="5010" y="26"/>
                      </a:cubicBezTo>
                      <a:close/>
                      <a:moveTo>
                        <a:pt x="4910" y="24"/>
                      </a:moveTo>
                      <a:cubicBezTo>
                        <a:pt x="4910" y="34"/>
                        <a:pt x="4910" y="44"/>
                        <a:pt x="4910" y="54"/>
                      </a:cubicBezTo>
                      <a:cubicBezTo>
                        <a:pt x="4920" y="54"/>
                        <a:pt x="4930" y="54"/>
                        <a:pt x="4940" y="54"/>
                      </a:cubicBezTo>
                      <a:cubicBezTo>
                        <a:pt x="4940" y="44"/>
                        <a:pt x="4940" y="34"/>
                        <a:pt x="4940" y="24"/>
                      </a:cubicBezTo>
                      <a:cubicBezTo>
                        <a:pt x="4930" y="24"/>
                        <a:pt x="4920" y="24"/>
                        <a:pt x="4910" y="24"/>
                      </a:cubicBezTo>
                      <a:close/>
                      <a:moveTo>
                        <a:pt x="4961" y="72"/>
                      </a:moveTo>
                      <a:cubicBezTo>
                        <a:pt x="4961" y="82"/>
                        <a:pt x="4961" y="92"/>
                        <a:pt x="4961" y="101"/>
                      </a:cubicBezTo>
                      <a:cubicBezTo>
                        <a:pt x="4970" y="101"/>
                        <a:pt x="4980" y="101"/>
                        <a:pt x="4990" y="101"/>
                      </a:cubicBezTo>
                      <a:cubicBezTo>
                        <a:pt x="4990" y="92"/>
                        <a:pt x="4990" y="82"/>
                        <a:pt x="4990" y="72"/>
                      </a:cubicBezTo>
                      <a:cubicBezTo>
                        <a:pt x="4980" y="72"/>
                        <a:pt x="4970" y="72"/>
                        <a:pt x="4961" y="72"/>
                      </a:cubicBezTo>
                      <a:close/>
                      <a:moveTo>
                        <a:pt x="5010" y="122"/>
                      </a:moveTo>
                      <a:cubicBezTo>
                        <a:pt x="5010" y="132"/>
                        <a:pt x="5010" y="142"/>
                        <a:pt x="5010" y="152"/>
                      </a:cubicBezTo>
                      <a:cubicBezTo>
                        <a:pt x="5020" y="152"/>
                        <a:pt x="5030" y="152"/>
                        <a:pt x="5040" y="152"/>
                      </a:cubicBezTo>
                      <a:cubicBezTo>
                        <a:pt x="5040" y="142"/>
                        <a:pt x="5040" y="132"/>
                        <a:pt x="5040" y="122"/>
                      </a:cubicBezTo>
                      <a:cubicBezTo>
                        <a:pt x="5030" y="122"/>
                        <a:pt x="5020" y="122"/>
                        <a:pt x="5010" y="122"/>
                      </a:cubicBezTo>
                      <a:close/>
                      <a:moveTo>
                        <a:pt x="5069" y="416"/>
                      </a:moveTo>
                      <a:cubicBezTo>
                        <a:pt x="5036" y="416"/>
                        <a:pt x="5003" y="416"/>
                        <a:pt x="4970" y="416"/>
                      </a:cubicBezTo>
                      <a:cubicBezTo>
                        <a:pt x="4970" y="438"/>
                        <a:pt x="4970" y="461"/>
                        <a:pt x="4970" y="483"/>
                      </a:cubicBezTo>
                      <a:cubicBezTo>
                        <a:pt x="4975" y="483"/>
                        <a:pt x="4980" y="483"/>
                        <a:pt x="4985" y="483"/>
                      </a:cubicBezTo>
                      <a:cubicBezTo>
                        <a:pt x="4985" y="467"/>
                        <a:pt x="4985" y="451"/>
                        <a:pt x="4985" y="435"/>
                      </a:cubicBezTo>
                      <a:cubicBezTo>
                        <a:pt x="5013" y="435"/>
                        <a:pt x="5041" y="435"/>
                        <a:pt x="5069" y="435"/>
                      </a:cubicBezTo>
                      <a:cubicBezTo>
                        <a:pt x="5069" y="461"/>
                        <a:pt x="5069" y="488"/>
                        <a:pt x="5069" y="515"/>
                      </a:cubicBezTo>
                      <a:cubicBezTo>
                        <a:pt x="5053" y="515"/>
                        <a:pt x="5036" y="515"/>
                        <a:pt x="5019" y="515"/>
                      </a:cubicBezTo>
                      <a:cubicBezTo>
                        <a:pt x="5019" y="521"/>
                        <a:pt x="5019" y="527"/>
                        <a:pt x="5019" y="533"/>
                      </a:cubicBezTo>
                      <a:cubicBezTo>
                        <a:pt x="5036" y="533"/>
                        <a:pt x="5053" y="533"/>
                        <a:pt x="5069" y="533"/>
                      </a:cubicBezTo>
                      <a:cubicBezTo>
                        <a:pt x="5069" y="559"/>
                        <a:pt x="5069" y="585"/>
                        <a:pt x="5069" y="611"/>
                      </a:cubicBezTo>
                      <a:cubicBezTo>
                        <a:pt x="5041" y="611"/>
                        <a:pt x="5013" y="611"/>
                        <a:pt x="4985" y="611"/>
                      </a:cubicBezTo>
                      <a:cubicBezTo>
                        <a:pt x="4985" y="596"/>
                        <a:pt x="4985" y="581"/>
                        <a:pt x="4985" y="566"/>
                      </a:cubicBezTo>
                      <a:cubicBezTo>
                        <a:pt x="4980" y="566"/>
                        <a:pt x="4975" y="566"/>
                        <a:pt x="4970" y="566"/>
                      </a:cubicBezTo>
                      <a:cubicBezTo>
                        <a:pt x="4970" y="581"/>
                        <a:pt x="4970" y="596"/>
                        <a:pt x="4970" y="611"/>
                      </a:cubicBezTo>
                      <a:cubicBezTo>
                        <a:pt x="4943" y="611"/>
                        <a:pt x="4916" y="611"/>
                        <a:pt x="4889" y="611"/>
                      </a:cubicBezTo>
                      <a:cubicBezTo>
                        <a:pt x="4889" y="585"/>
                        <a:pt x="4889" y="559"/>
                        <a:pt x="4889" y="533"/>
                      </a:cubicBezTo>
                      <a:cubicBezTo>
                        <a:pt x="4905" y="533"/>
                        <a:pt x="4921" y="533"/>
                        <a:pt x="4937" y="533"/>
                      </a:cubicBezTo>
                      <a:cubicBezTo>
                        <a:pt x="4937" y="528"/>
                        <a:pt x="4937" y="524"/>
                        <a:pt x="4937" y="519"/>
                      </a:cubicBezTo>
                      <a:cubicBezTo>
                        <a:pt x="4915" y="519"/>
                        <a:pt x="4894" y="519"/>
                        <a:pt x="4872" y="519"/>
                      </a:cubicBezTo>
                      <a:cubicBezTo>
                        <a:pt x="4872" y="550"/>
                        <a:pt x="4872" y="581"/>
                        <a:pt x="4872" y="611"/>
                      </a:cubicBezTo>
                      <a:lnTo>
                        <a:pt x="0" y="611"/>
                      </a:lnTo>
                      <a:cubicBezTo>
                        <a:pt x="6" y="607"/>
                        <a:pt x="11" y="602"/>
                        <a:pt x="17" y="596"/>
                      </a:cubicBezTo>
                      <a:lnTo>
                        <a:pt x="4853" y="596"/>
                      </a:lnTo>
                      <a:cubicBezTo>
                        <a:pt x="4853" y="563"/>
                        <a:pt x="4853" y="530"/>
                        <a:pt x="4853" y="497"/>
                      </a:cubicBezTo>
                      <a:cubicBezTo>
                        <a:pt x="4886" y="497"/>
                        <a:pt x="4920" y="497"/>
                        <a:pt x="4954" y="497"/>
                      </a:cubicBezTo>
                      <a:cubicBezTo>
                        <a:pt x="4954" y="464"/>
                        <a:pt x="4954" y="431"/>
                        <a:pt x="4954" y="398"/>
                      </a:cubicBezTo>
                      <a:cubicBezTo>
                        <a:pt x="4985" y="399"/>
                        <a:pt x="5017" y="399"/>
                        <a:pt x="5049" y="399"/>
                      </a:cubicBezTo>
                      <a:cubicBezTo>
                        <a:pt x="5049" y="113"/>
                        <a:pt x="5049" y="502"/>
                        <a:pt x="5049" y="215"/>
                      </a:cubicBezTo>
                      <a:cubicBezTo>
                        <a:pt x="5016" y="215"/>
                        <a:pt x="4982" y="215"/>
                        <a:pt x="4949" y="215"/>
                      </a:cubicBezTo>
                      <a:cubicBezTo>
                        <a:pt x="4949" y="181"/>
                        <a:pt x="4949" y="147"/>
                        <a:pt x="4949" y="114"/>
                      </a:cubicBezTo>
                      <a:cubicBezTo>
                        <a:pt x="4917" y="114"/>
                        <a:pt x="4884" y="114"/>
                        <a:pt x="4852" y="114"/>
                      </a:cubicBezTo>
                      <a:cubicBezTo>
                        <a:pt x="4852" y="81"/>
                        <a:pt x="4852" y="49"/>
                        <a:pt x="4852" y="17"/>
                      </a:cubicBezTo>
                      <a:lnTo>
                        <a:pt x="24" y="17"/>
                      </a:lnTo>
                      <a:cubicBezTo>
                        <a:pt x="18" y="11"/>
                        <a:pt x="11" y="5"/>
                        <a:pt x="5" y="0"/>
                      </a:cubicBezTo>
                      <a:lnTo>
                        <a:pt x="4872" y="0"/>
                      </a:lnTo>
                      <a:cubicBezTo>
                        <a:pt x="4872" y="31"/>
                        <a:pt x="4872" y="62"/>
                        <a:pt x="4872" y="92"/>
                      </a:cubicBezTo>
                      <a:cubicBezTo>
                        <a:pt x="4894" y="92"/>
                        <a:pt x="4915" y="92"/>
                        <a:pt x="4937" y="92"/>
                      </a:cubicBezTo>
                      <a:cubicBezTo>
                        <a:pt x="4937" y="88"/>
                        <a:pt x="4937" y="83"/>
                        <a:pt x="4937" y="78"/>
                      </a:cubicBezTo>
                      <a:cubicBezTo>
                        <a:pt x="4921" y="78"/>
                        <a:pt x="4905" y="78"/>
                        <a:pt x="4889" y="78"/>
                      </a:cubicBezTo>
                      <a:cubicBezTo>
                        <a:pt x="4889" y="52"/>
                        <a:pt x="4889" y="26"/>
                        <a:pt x="4889" y="0"/>
                      </a:cubicBezTo>
                      <a:cubicBezTo>
                        <a:pt x="4916" y="0"/>
                        <a:pt x="4943" y="0"/>
                        <a:pt x="4970" y="0"/>
                      </a:cubicBezTo>
                      <a:cubicBezTo>
                        <a:pt x="4970" y="15"/>
                        <a:pt x="4970" y="30"/>
                        <a:pt x="4970" y="45"/>
                      </a:cubicBezTo>
                      <a:cubicBezTo>
                        <a:pt x="4975" y="45"/>
                        <a:pt x="4980" y="45"/>
                        <a:pt x="4985" y="45"/>
                      </a:cubicBezTo>
                      <a:cubicBezTo>
                        <a:pt x="4985" y="30"/>
                        <a:pt x="4985" y="15"/>
                        <a:pt x="4985" y="0"/>
                      </a:cubicBezTo>
                      <a:cubicBezTo>
                        <a:pt x="5013" y="0"/>
                        <a:pt x="5041" y="0"/>
                        <a:pt x="5069" y="0"/>
                      </a:cubicBezTo>
                      <a:cubicBezTo>
                        <a:pt x="5069" y="26"/>
                        <a:pt x="5069" y="52"/>
                        <a:pt x="5069" y="78"/>
                      </a:cubicBezTo>
                      <a:cubicBezTo>
                        <a:pt x="5053" y="78"/>
                        <a:pt x="5036" y="78"/>
                        <a:pt x="5019" y="78"/>
                      </a:cubicBezTo>
                      <a:cubicBezTo>
                        <a:pt x="5019" y="84"/>
                        <a:pt x="5019" y="90"/>
                        <a:pt x="5019" y="97"/>
                      </a:cubicBezTo>
                      <a:cubicBezTo>
                        <a:pt x="5036" y="97"/>
                        <a:pt x="5053" y="97"/>
                        <a:pt x="5069" y="97"/>
                      </a:cubicBezTo>
                      <a:cubicBezTo>
                        <a:pt x="5069" y="123"/>
                        <a:pt x="5069" y="150"/>
                        <a:pt x="5069" y="177"/>
                      </a:cubicBezTo>
                      <a:cubicBezTo>
                        <a:pt x="5041" y="177"/>
                        <a:pt x="5013" y="177"/>
                        <a:pt x="4985" y="177"/>
                      </a:cubicBezTo>
                      <a:cubicBezTo>
                        <a:pt x="4985" y="160"/>
                        <a:pt x="4985" y="144"/>
                        <a:pt x="4985" y="128"/>
                      </a:cubicBezTo>
                      <a:cubicBezTo>
                        <a:pt x="4980" y="128"/>
                        <a:pt x="4975" y="128"/>
                        <a:pt x="4970" y="128"/>
                      </a:cubicBezTo>
                      <a:cubicBezTo>
                        <a:pt x="4970" y="150"/>
                        <a:pt x="4970" y="173"/>
                        <a:pt x="4970" y="195"/>
                      </a:cubicBezTo>
                      <a:cubicBezTo>
                        <a:pt x="5003" y="195"/>
                        <a:pt x="5036" y="195"/>
                        <a:pt x="5069" y="195"/>
                      </a:cubicBezTo>
                      <a:cubicBezTo>
                        <a:pt x="5069" y="494"/>
                        <a:pt x="5069" y="117"/>
                        <a:pt x="5069" y="416"/>
                      </a:cubicBezTo>
                      <a:close/>
                      <a:moveTo>
                        <a:pt x="5032" y="585"/>
                      </a:moveTo>
                      <a:cubicBezTo>
                        <a:pt x="5027" y="585"/>
                        <a:pt x="5023" y="585"/>
                        <a:pt x="5018" y="585"/>
                      </a:cubicBezTo>
                      <a:cubicBezTo>
                        <a:pt x="5015" y="585"/>
                        <a:pt x="5013" y="585"/>
                        <a:pt x="5010" y="585"/>
                      </a:cubicBezTo>
                      <a:cubicBezTo>
                        <a:pt x="5010" y="582"/>
                        <a:pt x="5010" y="580"/>
                        <a:pt x="5010" y="577"/>
                      </a:cubicBezTo>
                      <a:cubicBezTo>
                        <a:pt x="5010" y="573"/>
                        <a:pt x="5010" y="568"/>
                        <a:pt x="5010" y="563"/>
                      </a:cubicBezTo>
                      <a:cubicBezTo>
                        <a:pt x="5010" y="561"/>
                        <a:pt x="5010" y="558"/>
                        <a:pt x="5010" y="555"/>
                      </a:cubicBezTo>
                      <a:cubicBezTo>
                        <a:pt x="5013" y="555"/>
                        <a:pt x="5015" y="555"/>
                        <a:pt x="5018" y="555"/>
                      </a:cubicBezTo>
                      <a:cubicBezTo>
                        <a:pt x="5023" y="555"/>
                        <a:pt x="5027" y="555"/>
                        <a:pt x="5032" y="555"/>
                      </a:cubicBezTo>
                      <a:cubicBezTo>
                        <a:pt x="5035" y="555"/>
                        <a:pt x="5037" y="555"/>
                        <a:pt x="5040" y="555"/>
                      </a:cubicBezTo>
                      <a:cubicBezTo>
                        <a:pt x="5040" y="558"/>
                        <a:pt x="5040" y="561"/>
                        <a:pt x="5040" y="563"/>
                      </a:cubicBezTo>
                      <a:cubicBezTo>
                        <a:pt x="5040" y="568"/>
                        <a:pt x="5040" y="573"/>
                        <a:pt x="5040" y="577"/>
                      </a:cubicBezTo>
                      <a:cubicBezTo>
                        <a:pt x="5040" y="580"/>
                        <a:pt x="5040" y="582"/>
                        <a:pt x="5040" y="585"/>
                      </a:cubicBezTo>
                      <a:cubicBezTo>
                        <a:pt x="5037" y="585"/>
                        <a:pt x="5035" y="585"/>
                        <a:pt x="5032" y="585"/>
                      </a:cubicBezTo>
                      <a:close/>
                      <a:moveTo>
                        <a:pt x="4932" y="587"/>
                      </a:moveTo>
                      <a:cubicBezTo>
                        <a:pt x="4927" y="587"/>
                        <a:pt x="4922" y="587"/>
                        <a:pt x="4918" y="587"/>
                      </a:cubicBezTo>
                      <a:cubicBezTo>
                        <a:pt x="4915" y="587"/>
                        <a:pt x="4912" y="587"/>
                        <a:pt x="4910" y="587"/>
                      </a:cubicBezTo>
                      <a:cubicBezTo>
                        <a:pt x="4910" y="584"/>
                        <a:pt x="4910" y="582"/>
                        <a:pt x="4910" y="579"/>
                      </a:cubicBezTo>
                      <a:cubicBezTo>
                        <a:pt x="4910" y="574"/>
                        <a:pt x="4910" y="570"/>
                        <a:pt x="4910" y="565"/>
                      </a:cubicBezTo>
                      <a:cubicBezTo>
                        <a:pt x="4910" y="562"/>
                        <a:pt x="4910" y="560"/>
                        <a:pt x="4910" y="557"/>
                      </a:cubicBezTo>
                      <a:cubicBezTo>
                        <a:pt x="4912" y="557"/>
                        <a:pt x="4915" y="557"/>
                        <a:pt x="4918" y="557"/>
                      </a:cubicBezTo>
                      <a:cubicBezTo>
                        <a:pt x="4922" y="557"/>
                        <a:pt x="4927" y="557"/>
                        <a:pt x="4932" y="557"/>
                      </a:cubicBezTo>
                      <a:cubicBezTo>
                        <a:pt x="4935" y="557"/>
                        <a:pt x="4937" y="557"/>
                        <a:pt x="4940" y="557"/>
                      </a:cubicBezTo>
                      <a:cubicBezTo>
                        <a:pt x="4940" y="560"/>
                        <a:pt x="4940" y="562"/>
                        <a:pt x="4940" y="565"/>
                      </a:cubicBezTo>
                      <a:cubicBezTo>
                        <a:pt x="4940" y="570"/>
                        <a:pt x="4940" y="574"/>
                        <a:pt x="4940" y="579"/>
                      </a:cubicBezTo>
                      <a:cubicBezTo>
                        <a:pt x="4940" y="582"/>
                        <a:pt x="4940" y="584"/>
                        <a:pt x="4940" y="587"/>
                      </a:cubicBezTo>
                      <a:cubicBezTo>
                        <a:pt x="4937" y="587"/>
                        <a:pt x="4935" y="587"/>
                        <a:pt x="4932" y="587"/>
                      </a:cubicBezTo>
                      <a:close/>
                      <a:moveTo>
                        <a:pt x="4983" y="539"/>
                      </a:moveTo>
                      <a:cubicBezTo>
                        <a:pt x="4978" y="539"/>
                        <a:pt x="4973" y="539"/>
                        <a:pt x="4968" y="539"/>
                      </a:cubicBezTo>
                      <a:cubicBezTo>
                        <a:pt x="4966" y="539"/>
                        <a:pt x="4963" y="539"/>
                        <a:pt x="4961" y="539"/>
                      </a:cubicBezTo>
                      <a:cubicBezTo>
                        <a:pt x="4961" y="537"/>
                        <a:pt x="4961" y="534"/>
                        <a:pt x="4961" y="532"/>
                      </a:cubicBezTo>
                      <a:cubicBezTo>
                        <a:pt x="4961" y="527"/>
                        <a:pt x="4961" y="522"/>
                        <a:pt x="4961" y="518"/>
                      </a:cubicBezTo>
                      <a:cubicBezTo>
                        <a:pt x="4961" y="515"/>
                        <a:pt x="4961" y="512"/>
                        <a:pt x="4961" y="510"/>
                      </a:cubicBezTo>
                      <a:cubicBezTo>
                        <a:pt x="4963" y="510"/>
                        <a:pt x="4966" y="510"/>
                        <a:pt x="4968" y="510"/>
                      </a:cubicBezTo>
                      <a:cubicBezTo>
                        <a:pt x="4973" y="510"/>
                        <a:pt x="4978" y="510"/>
                        <a:pt x="4983" y="510"/>
                      </a:cubicBezTo>
                      <a:cubicBezTo>
                        <a:pt x="4985" y="510"/>
                        <a:pt x="4988" y="510"/>
                        <a:pt x="4990" y="510"/>
                      </a:cubicBezTo>
                      <a:cubicBezTo>
                        <a:pt x="4990" y="512"/>
                        <a:pt x="4990" y="515"/>
                        <a:pt x="4990" y="518"/>
                      </a:cubicBezTo>
                      <a:cubicBezTo>
                        <a:pt x="4990" y="522"/>
                        <a:pt x="4990" y="527"/>
                        <a:pt x="4990" y="532"/>
                      </a:cubicBezTo>
                      <a:cubicBezTo>
                        <a:pt x="4990" y="534"/>
                        <a:pt x="4990" y="537"/>
                        <a:pt x="4990" y="539"/>
                      </a:cubicBezTo>
                      <a:cubicBezTo>
                        <a:pt x="4988" y="539"/>
                        <a:pt x="4985" y="539"/>
                        <a:pt x="4983" y="539"/>
                      </a:cubicBezTo>
                      <a:close/>
                      <a:moveTo>
                        <a:pt x="5032" y="489"/>
                      </a:moveTo>
                      <a:cubicBezTo>
                        <a:pt x="5027" y="489"/>
                        <a:pt x="5023" y="489"/>
                        <a:pt x="5018" y="489"/>
                      </a:cubicBezTo>
                      <a:cubicBezTo>
                        <a:pt x="5015" y="489"/>
                        <a:pt x="5013" y="489"/>
                        <a:pt x="5010" y="489"/>
                      </a:cubicBezTo>
                      <a:cubicBezTo>
                        <a:pt x="5010" y="487"/>
                        <a:pt x="5010" y="484"/>
                        <a:pt x="5010" y="482"/>
                      </a:cubicBezTo>
                      <a:cubicBezTo>
                        <a:pt x="5010" y="477"/>
                        <a:pt x="5010" y="472"/>
                        <a:pt x="5010" y="467"/>
                      </a:cubicBezTo>
                      <a:cubicBezTo>
                        <a:pt x="5010" y="465"/>
                        <a:pt x="5010" y="462"/>
                        <a:pt x="5010" y="460"/>
                      </a:cubicBezTo>
                      <a:cubicBezTo>
                        <a:pt x="5013" y="460"/>
                        <a:pt x="5015" y="460"/>
                        <a:pt x="5018" y="460"/>
                      </a:cubicBezTo>
                      <a:cubicBezTo>
                        <a:pt x="5023" y="460"/>
                        <a:pt x="5027" y="460"/>
                        <a:pt x="5032" y="460"/>
                      </a:cubicBezTo>
                      <a:cubicBezTo>
                        <a:pt x="5035" y="460"/>
                        <a:pt x="5037" y="460"/>
                        <a:pt x="5040" y="460"/>
                      </a:cubicBezTo>
                      <a:cubicBezTo>
                        <a:pt x="5040" y="462"/>
                        <a:pt x="5040" y="465"/>
                        <a:pt x="5040" y="467"/>
                      </a:cubicBezTo>
                      <a:cubicBezTo>
                        <a:pt x="5040" y="472"/>
                        <a:pt x="5040" y="477"/>
                        <a:pt x="5040" y="482"/>
                      </a:cubicBezTo>
                      <a:cubicBezTo>
                        <a:pt x="5040" y="484"/>
                        <a:pt x="5040" y="487"/>
                        <a:pt x="5040" y="489"/>
                      </a:cubicBezTo>
                      <a:cubicBezTo>
                        <a:pt x="5037" y="489"/>
                        <a:pt x="5035" y="489"/>
                        <a:pt x="5032" y="489"/>
                      </a:cubicBezTo>
                      <a:close/>
                    </a:path>
                  </a:pathLst>
                </a:custGeom>
                <a:solidFill>
                  <a:srgbClr val="154A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0"/>
                <p:cNvSpPr/>
                <p:nvPr/>
              </p:nvSpPr>
              <p:spPr bwMode="auto">
                <a:xfrm>
                  <a:off x="5068888" y="3481388"/>
                  <a:ext cx="3384550" cy="466725"/>
                </a:xfrm>
                <a:custGeom>
                  <a:avLst/>
                  <a:gdLst>
                    <a:gd name="T0" fmla="*/ 0 w 5179"/>
                    <a:gd name="T1" fmla="*/ 707 h 707"/>
                    <a:gd name="T2" fmla="*/ 5179 w 5179"/>
                    <a:gd name="T3" fmla="*/ 707 h 707"/>
                    <a:gd name="T4" fmla="*/ 5179 w 5179"/>
                    <a:gd name="T5" fmla="*/ 0 h 707"/>
                    <a:gd name="T6" fmla="*/ 0 w 5179"/>
                    <a:gd name="T7" fmla="*/ 0 h 707"/>
                  </a:gdLst>
                  <a:ahLst/>
                  <a:cxnLst>
                    <a:cxn ang="0">
                      <a:pos x="T0" y="T1"/>
                    </a:cxn>
                    <a:cxn ang="0">
                      <a:pos x="T2" y="T3"/>
                    </a:cxn>
                    <a:cxn ang="0">
                      <a:pos x="T4" y="T5"/>
                    </a:cxn>
                    <a:cxn ang="0">
                      <a:pos x="T6" y="T7"/>
                    </a:cxn>
                  </a:cxnLst>
                  <a:rect l="0" t="0" r="r" b="b"/>
                  <a:pathLst>
                    <a:path w="5179" h="707">
                      <a:moveTo>
                        <a:pt x="0" y="707"/>
                      </a:moveTo>
                      <a:lnTo>
                        <a:pt x="5179" y="707"/>
                      </a:lnTo>
                      <a:lnTo>
                        <a:pt x="5179" y="0"/>
                      </a:lnTo>
                      <a:lnTo>
                        <a:pt x="0" y="0"/>
                      </a:lnTo>
                    </a:path>
                  </a:pathLst>
                </a:custGeom>
                <a:noFill/>
                <a:ln w="8" cap="flat">
                  <a:solidFill>
                    <a:srgbClr val="154A9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sp>
          <p:nvSpPr>
            <p:cNvPr id="78" name="TextBox 77"/>
            <p:cNvSpPr txBox="1"/>
            <p:nvPr/>
          </p:nvSpPr>
          <p:spPr>
            <a:xfrm>
              <a:off x="4499934" y="3935374"/>
              <a:ext cx="3518912" cy="492443"/>
            </a:xfrm>
            <a:prstGeom prst="rect">
              <a:avLst/>
            </a:prstGeom>
            <a:noFill/>
          </p:spPr>
          <p:txBody>
            <a:bodyPr wrap="none" rtlCol="0">
              <a:spAutoFit/>
            </a:bodyPr>
            <a:lstStyle/>
            <a:p>
              <a:r>
                <a:rPr lang="zh-CN" altLang="en-US" sz="2600" dirty="0">
                  <a:solidFill>
                    <a:schemeClr val="tx2"/>
                  </a:solidFill>
                  <a:latin typeface="方正隶二简体" pitchFamily="2" charset="-122"/>
                  <a:ea typeface="方正隶二简体" pitchFamily="2" charset="-122"/>
                </a:rPr>
                <a:t>这里输入第四部分标题</a:t>
              </a:r>
            </a:p>
          </p:txBody>
        </p:sp>
      </p:grpSp>
      <p:grpSp>
        <p:nvGrpSpPr>
          <p:cNvPr id="9" name="组合 8"/>
          <p:cNvGrpSpPr/>
          <p:nvPr/>
        </p:nvGrpSpPr>
        <p:grpSpPr>
          <a:xfrm>
            <a:off x="3869798" y="4584365"/>
            <a:ext cx="4680476" cy="600926"/>
            <a:chOff x="3869798" y="4584365"/>
            <a:chExt cx="4680476" cy="600926"/>
          </a:xfrm>
        </p:grpSpPr>
        <p:grpSp>
          <p:nvGrpSpPr>
            <p:cNvPr id="52" name="组合 51"/>
            <p:cNvGrpSpPr/>
            <p:nvPr/>
          </p:nvGrpSpPr>
          <p:grpSpPr>
            <a:xfrm>
              <a:off x="3869798" y="4584365"/>
              <a:ext cx="4680476" cy="600926"/>
              <a:chOff x="4479925" y="4032251"/>
              <a:chExt cx="3746500" cy="481013"/>
            </a:xfrm>
          </p:grpSpPr>
          <p:grpSp>
            <p:nvGrpSpPr>
              <p:cNvPr id="47" name="组合 46"/>
              <p:cNvGrpSpPr/>
              <p:nvPr/>
            </p:nvGrpSpPr>
            <p:grpSpPr>
              <a:xfrm>
                <a:off x="4479925" y="4032251"/>
                <a:ext cx="477838" cy="481013"/>
                <a:chOff x="4479925" y="4032251"/>
                <a:chExt cx="477838" cy="481013"/>
              </a:xfrm>
            </p:grpSpPr>
            <p:sp>
              <p:nvSpPr>
                <p:cNvPr id="37" name="Freeform 31"/>
                <p:cNvSpPr>
                  <a:spLocks noEditPoints="1"/>
                </p:cNvSpPr>
                <p:nvPr/>
              </p:nvSpPr>
              <p:spPr bwMode="auto">
                <a:xfrm>
                  <a:off x="4479925" y="4032251"/>
                  <a:ext cx="477838" cy="481013"/>
                </a:xfrm>
                <a:custGeom>
                  <a:avLst/>
                  <a:gdLst>
                    <a:gd name="T0" fmla="*/ 49 w 730"/>
                    <a:gd name="T1" fmla="*/ 394 h 731"/>
                    <a:gd name="T2" fmla="*/ 55 w 730"/>
                    <a:gd name="T3" fmla="*/ 369 h 731"/>
                    <a:gd name="T4" fmla="*/ 26 w 730"/>
                    <a:gd name="T5" fmla="*/ 454 h 731"/>
                    <a:gd name="T6" fmla="*/ 19 w 730"/>
                    <a:gd name="T7" fmla="*/ 399 h 731"/>
                    <a:gd name="T8" fmla="*/ 67 w 730"/>
                    <a:gd name="T9" fmla="*/ 234 h 731"/>
                    <a:gd name="T10" fmla="*/ 60 w 730"/>
                    <a:gd name="T11" fmla="*/ 187 h 731"/>
                    <a:gd name="T12" fmla="*/ 95 w 730"/>
                    <a:gd name="T13" fmla="*/ 384 h 731"/>
                    <a:gd name="T14" fmla="*/ 92 w 730"/>
                    <a:gd name="T15" fmla="*/ 416 h 731"/>
                    <a:gd name="T16" fmla="*/ 91 w 730"/>
                    <a:gd name="T17" fmla="*/ 201 h 731"/>
                    <a:gd name="T18" fmla="*/ 106 w 730"/>
                    <a:gd name="T19" fmla="*/ 548 h 731"/>
                    <a:gd name="T20" fmla="*/ 107 w 730"/>
                    <a:gd name="T21" fmla="*/ 206 h 731"/>
                    <a:gd name="T22" fmla="*/ 131 w 730"/>
                    <a:gd name="T23" fmla="*/ 134 h 731"/>
                    <a:gd name="T24" fmla="*/ 128 w 730"/>
                    <a:gd name="T25" fmla="*/ 157 h 731"/>
                    <a:gd name="T26" fmla="*/ 141 w 730"/>
                    <a:gd name="T27" fmla="*/ 541 h 731"/>
                    <a:gd name="T28" fmla="*/ 137 w 730"/>
                    <a:gd name="T29" fmla="*/ 200 h 731"/>
                    <a:gd name="T30" fmla="*/ 165 w 730"/>
                    <a:gd name="T31" fmla="*/ 157 h 731"/>
                    <a:gd name="T32" fmla="*/ 180 w 730"/>
                    <a:gd name="T33" fmla="*/ 594 h 731"/>
                    <a:gd name="T34" fmla="*/ 169 w 730"/>
                    <a:gd name="T35" fmla="*/ 577 h 731"/>
                    <a:gd name="T36" fmla="*/ 199 w 730"/>
                    <a:gd name="T37" fmla="*/ 655 h 731"/>
                    <a:gd name="T38" fmla="*/ 170 w 730"/>
                    <a:gd name="T39" fmla="*/ 651 h 731"/>
                    <a:gd name="T40" fmla="*/ 225 w 730"/>
                    <a:gd name="T41" fmla="*/ 82 h 731"/>
                    <a:gd name="T42" fmla="*/ 188 w 730"/>
                    <a:gd name="T43" fmla="*/ 601 h 731"/>
                    <a:gd name="T44" fmla="*/ 205 w 730"/>
                    <a:gd name="T45" fmla="*/ 141 h 731"/>
                    <a:gd name="T46" fmla="*/ 258 w 730"/>
                    <a:gd name="T47" fmla="*/ 666 h 731"/>
                    <a:gd name="T48" fmla="*/ 277 w 730"/>
                    <a:gd name="T49" fmla="*/ 71 h 731"/>
                    <a:gd name="T50" fmla="*/ 287 w 730"/>
                    <a:gd name="T51" fmla="*/ 39 h 731"/>
                    <a:gd name="T52" fmla="*/ 290 w 730"/>
                    <a:gd name="T53" fmla="*/ 634 h 731"/>
                    <a:gd name="T54" fmla="*/ 337 w 730"/>
                    <a:gd name="T55" fmla="*/ 87 h 731"/>
                    <a:gd name="T56" fmla="*/ 350 w 730"/>
                    <a:gd name="T57" fmla="*/ 55 h 731"/>
                    <a:gd name="T58" fmla="*/ 351 w 730"/>
                    <a:gd name="T59" fmla="*/ 32 h 731"/>
                    <a:gd name="T60" fmla="*/ 365 w 730"/>
                    <a:gd name="T61" fmla="*/ 698 h 731"/>
                    <a:gd name="T62" fmla="*/ 385 w 730"/>
                    <a:gd name="T63" fmla="*/ 697 h 731"/>
                    <a:gd name="T64" fmla="*/ 390 w 730"/>
                    <a:gd name="T65" fmla="*/ 661 h 731"/>
                    <a:gd name="T66" fmla="*/ 442 w 730"/>
                    <a:gd name="T67" fmla="*/ 657 h 731"/>
                    <a:gd name="T68" fmla="*/ 419 w 730"/>
                    <a:gd name="T69" fmla="*/ 658 h 731"/>
                    <a:gd name="T70" fmla="*/ 430 w 730"/>
                    <a:gd name="T71" fmla="*/ 104 h 731"/>
                    <a:gd name="T72" fmla="*/ 309 w 730"/>
                    <a:gd name="T73" fmla="*/ 28 h 731"/>
                    <a:gd name="T74" fmla="*/ 465 w 730"/>
                    <a:gd name="T75" fmla="*/ 696 h 731"/>
                    <a:gd name="T76" fmla="*/ 504 w 730"/>
                    <a:gd name="T77" fmla="*/ 78 h 731"/>
                    <a:gd name="T78" fmla="*/ 518 w 730"/>
                    <a:gd name="T79" fmla="*/ 92 h 731"/>
                    <a:gd name="T80" fmla="*/ 456 w 730"/>
                    <a:gd name="T81" fmla="*/ 650 h 731"/>
                    <a:gd name="T82" fmla="*/ 539 w 730"/>
                    <a:gd name="T83" fmla="*/ 96 h 731"/>
                    <a:gd name="T84" fmla="*/ 513 w 730"/>
                    <a:gd name="T85" fmla="*/ 134 h 731"/>
                    <a:gd name="T86" fmla="*/ 566 w 730"/>
                    <a:gd name="T87" fmla="*/ 568 h 731"/>
                    <a:gd name="T88" fmla="*/ 544 w 730"/>
                    <a:gd name="T89" fmla="*/ 160 h 731"/>
                    <a:gd name="T90" fmla="*/ 578 w 730"/>
                    <a:gd name="T91" fmla="*/ 577 h 731"/>
                    <a:gd name="T92" fmla="*/ 581 w 730"/>
                    <a:gd name="T93" fmla="*/ 176 h 731"/>
                    <a:gd name="T94" fmla="*/ 597 w 730"/>
                    <a:gd name="T95" fmla="*/ 152 h 731"/>
                    <a:gd name="T96" fmla="*/ 607 w 730"/>
                    <a:gd name="T97" fmla="*/ 510 h 731"/>
                    <a:gd name="T98" fmla="*/ 615 w 730"/>
                    <a:gd name="T99" fmla="*/ 230 h 731"/>
                    <a:gd name="T100" fmla="*/ 637 w 730"/>
                    <a:gd name="T101" fmla="*/ 173 h 731"/>
                    <a:gd name="T102" fmla="*/ 655 w 730"/>
                    <a:gd name="T103" fmla="*/ 532 h 731"/>
                    <a:gd name="T104" fmla="*/ 638 w 730"/>
                    <a:gd name="T105" fmla="*/ 444 h 731"/>
                    <a:gd name="T106" fmla="*/ 653 w 730"/>
                    <a:gd name="T107" fmla="*/ 503 h 731"/>
                    <a:gd name="T108" fmla="*/ 643 w 730"/>
                    <a:gd name="T109" fmla="*/ 356 h 731"/>
                    <a:gd name="T110" fmla="*/ 669 w 730"/>
                    <a:gd name="T111" fmla="*/ 528 h 731"/>
                    <a:gd name="T112" fmla="*/ 646 w 730"/>
                    <a:gd name="T113" fmla="*/ 526 h 731"/>
                    <a:gd name="T114" fmla="*/ 643 w 730"/>
                    <a:gd name="T115" fmla="*/ 268 h 731"/>
                    <a:gd name="T116" fmla="*/ 627 w 730"/>
                    <a:gd name="T117" fmla="*/ 510 h 731"/>
                    <a:gd name="T118" fmla="*/ 692 w 730"/>
                    <a:gd name="T119" fmla="*/ 310 h 731"/>
                    <a:gd name="T120" fmla="*/ 691 w 730"/>
                    <a:gd name="T121" fmla="*/ 259 h 731"/>
                    <a:gd name="T122" fmla="*/ 706 w 730"/>
                    <a:gd name="T123" fmla="*/ 275 h 731"/>
                    <a:gd name="T124" fmla="*/ 712 w 730"/>
                    <a:gd name="T125" fmla="*/ 345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0" h="731">
                      <a:moveTo>
                        <a:pt x="39" y="409"/>
                      </a:moveTo>
                      <a:cubicBezTo>
                        <a:pt x="42" y="404"/>
                        <a:pt x="36" y="404"/>
                        <a:pt x="36" y="401"/>
                      </a:cubicBezTo>
                      <a:cubicBezTo>
                        <a:pt x="34" y="397"/>
                        <a:pt x="40" y="396"/>
                        <a:pt x="38" y="391"/>
                      </a:cubicBezTo>
                      <a:cubicBezTo>
                        <a:pt x="31" y="392"/>
                        <a:pt x="27" y="396"/>
                        <a:pt x="29" y="406"/>
                      </a:cubicBezTo>
                      <a:cubicBezTo>
                        <a:pt x="30" y="409"/>
                        <a:pt x="35" y="412"/>
                        <a:pt x="39" y="409"/>
                      </a:cubicBezTo>
                      <a:close/>
                      <a:moveTo>
                        <a:pt x="40" y="329"/>
                      </a:moveTo>
                      <a:cubicBezTo>
                        <a:pt x="40" y="323"/>
                        <a:pt x="34" y="321"/>
                        <a:pt x="35" y="316"/>
                      </a:cubicBezTo>
                      <a:cubicBezTo>
                        <a:pt x="36" y="313"/>
                        <a:pt x="40" y="313"/>
                        <a:pt x="42" y="310"/>
                      </a:cubicBezTo>
                      <a:cubicBezTo>
                        <a:pt x="39" y="304"/>
                        <a:pt x="31" y="308"/>
                        <a:pt x="29" y="312"/>
                      </a:cubicBezTo>
                      <a:cubicBezTo>
                        <a:pt x="27" y="319"/>
                        <a:pt x="32" y="329"/>
                        <a:pt x="40" y="329"/>
                      </a:cubicBezTo>
                      <a:close/>
                      <a:moveTo>
                        <a:pt x="41" y="500"/>
                      </a:moveTo>
                      <a:cubicBezTo>
                        <a:pt x="47" y="495"/>
                        <a:pt x="40" y="485"/>
                        <a:pt x="34" y="484"/>
                      </a:cubicBezTo>
                      <a:cubicBezTo>
                        <a:pt x="32" y="486"/>
                        <a:pt x="34" y="488"/>
                        <a:pt x="36" y="491"/>
                      </a:cubicBezTo>
                      <a:cubicBezTo>
                        <a:pt x="37" y="495"/>
                        <a:pt x="38" y="500"/>
                        <a:pt x="41" y="500"/>
                      </a:cubicBezTo>
                      <a:close/>
                      <a:moveTo>
                        <a:pt x="44" y="229"/>
                      </a:moveTo>
                      <a:cubicBezTo>
                        <a:pt x="45" y="226"/>
                        <a:pt x="46" y="223"/>
                        <a:pt x="48" y="221"/>
                      </a:cubicBezTo>
                      <a:cubicBezTo>
                        <a:pt x="45" y="211"/>
                        <a:pt x="35" y="224"/>
                        <a:pt x="39" y="230"/>
                      </a:cubicBezTo>
                      <a:cubicBezTo>
                        <a:pt x="41" y="230"/>
                        <a:pt x="43" y="229"/>
                        <a:pt x="44" y="229"/>
                      </a:cubicBezTo>
                      <a:close/>
                      <a:moveTo>
                        <a:pt x="47" y="331"/>
                      </a:moveTo>
                      <a:cubicBezTo>
                        <a:pt x="48" y="330"/>
                        <a:pt x="48" y="327"/>
                        <a:pt x="49" y="324"/>
                      </a:cubicBezTo>
                      <a:cubicBezTo>
                        <a:pt x="43" y="315"/>
                        <a:pt x="37" y="331"/>
                        <a:pt x="47" y="331"/>
                      </a:cubicBezTo>
                      <a:close/>
                      <a:moveTo>
                        <a:pt x="50" y="489"/>
                      </a:moveTo>
                      <a:cubicBezTo>
                        <a:pt x="48" y="488"/>
                        <a:pt x="46" y="488"/>
                        <a:pt x="44" y="489"/>
                      </a:cubicBezTo>
                      <a:cubicBezTo>
                        <a:pt x="43" y="490"/>
                        <a:pt x="45" y="492"/>
                        <a:pt x="46" y="493"/>
                      </a:cubicBezTo>
                      <a:cubicBezTo>
                        <a:pt x="48" y="492"/>
                        <a:pt x="49" y="491"/>
                        <a:pt x="50" y="489"/>
                      </a:cubicBezTo>
                      <a:close/>
                      <a:moveTo>
                        <a:pt x="36" y="460"/>
                      </a:moveTo>
                      <a:cubicBezTo>
                        <a:pt x="32" y="467"/>
                        <a:pt x="46" y="482"/>
                        <a:pt x="52" y="473"/>
                      </a:cubicBezTo>
                      <a:cubicBezTo>
                        <a:pt x="45" y="473"/>
                        <a:pt x="38" y="470"/>
                        <a:pt x="39" y="461"/>
                      </a:cubicBezTo>
                      <a:cubicBezTo>
                        <a:pt x="38" y="461"/>
                        <a:pt x="38" y="460"/>
                        <a:pt x="36" y="460"/>
                      </a:cubicBezTo>
                      <a:close/>
                      <a:moveTo>
                        <a:pt x="49" y="394"/>
                      </a:moveTo>
                      <a:cubicBezTo>
                        <a:pt x="49" y="392"/>
                        <a:pt x="49" y="388"/>
                        <a:pt x="48" y="386"/>
                      </a:cubicBezTo>
                      <a:cubicBezTo>
                        <a:pt x="45" y="387"/>
                        <a:pt x="43" y="388"/>
                        <a:pt x="41" y="390"/>
                      </a:cubicBezTo>
                      <a:cubicBezTo>
                        <a:pt x="42" y="393"/>
                        <a:pt x="41" y="397"/>
                        <a:pt x="42" y="399"/>
                      </a:cubicBezTo>
                      <a:cubicBezTo>
                        <a:pt x="45" y="398"/>
                        <a:pt x="47" y="396"/>
                        <a:pt x="49" y="394"/>
                      </a:cubicBezTo>
                      <a:close/>
                      <a:moveTo>
                        <a:pt x="52" y="241"/>
                      </a:moveTo>
                      <a:cubicBezTo>
                        <a:pt x="45" y="240"/>
                        <a:pt x="37" y="248"/>
                        <a:pt x="40" y="254"/>
                      </a:cubicBezTo>
                      <a:cubicBezTo>
                        <a:pt x="43" y="252"/>
                        <a:pt x="44" y="248"/>
                        <a:pt x="46" y="246"/>
                      </a:cubicBezTo>
                      <a:cubicBezTo>
                        <a:pt x="48" y="244"/>
                        <a:pt x="52" y="244"/>
                        <a:pt x="52" y="241"/>
                      </a:cubicBezTo>
                      <a:close/>
                      <a:moveTo>
                        <a:pt x="52" y="227"/>
                      </a:moveTo>
                      <a:cubicBezTo>
                        <a:pt x="52" y="224"/>
                        <a:pt x="47" y="223"/>
                        <a:pt x="48" y="227"/>
                      </a:cubicBezTo>
                      <a:cubicBezTo>
                        <a:pt x="48" y="228"/>
                        <a:pt x="51" y="228"/>
                        <a:pt x="52" y="227"/>
                      </a:cubicBezTo>
                      <a:close/>
                      <a:moveTo>
                        <a:pt x="54" y="353"/>
                      </a:moveTo>
                      <a:cubicBezTo>
                        <a:pt x="55" y="349"/>
                        <a:pt x="52" y="349"/>
                        <a:pt x="50" y="347"/>
                      </a:cubicBezTo>
                      <a:cubicBezTo>
                        <a:pt x="40" y="344"/>
                        <a:pt x="37" y="353"/>
                        <a:pt x="31" y="357"/>
                      </a:cubicBezTo>
                      <a:cubicBezTo>
                        <a:pt x="35" y="360"/>
                        <a:pt x="40" y="368"/>
                        <a:pt x="47" y="367"/>
                      </a:cubicBezTo>
                      <a:cubicBezTo>
                        <a:pt x="53" y="367"/>
                        <a:pt x="56" y="357"/>
                        <a:pt x="49" y="355"/>
                      </a:cubicBezTo>
                      <a:cubicBezTo>
                        <a:pt x="46" y="355"/>
                        <a:pt x="46" y="360"/>
                        <a:pt x="44" y="359"/>
                      </a:cubicBezTo>
                      <a:cubicBezTo>
                        <a:pt x="44" y="353"/>
                        <a:pt x="49" y="352"/>
                        <a:pt x="54" y="353"/>
                      </a:cubicBezTo>
                      <a:close/>
                      <a:moveTo>
                        <a:pt x="48" y="344"/>
                      </a:moveTo>
                      <a:cubicBezTo>
                        <a:pt x="51" y="344"/>
                        <a:pt x="53" y="347"/>
                        <a:pt x="56" y="347"/>
                      </a:cubicBezTo>
                      <a:cubicBezTo>
                        <a:pt x="55" y="339"/>
                        <a:pt x="52" y="335"/>
                        <a:pt x="46" y="333"/>
                      </a:cubicBezTo>
                      <a:cubicBezTo>
                        <a:pt x="40" y="331"/>
                        <a:pt x="33" y="332"/>
                        <a:pt x="31" y="327"/>
                      </a:cubicBezTo>
                      <a:lnTo>
                        <a:pt x="29" y="327"/>
                      </a:lnTo>
                      <a:cubicBezTo>
                        <a:pt x="25" y="331"/>
                        <a:pt x="29" y="338"/>
                        <a:pt x="32" y="341"/>
                      </a:cubicBezTo>
                      <a:cubicBezTo>
                        <a:pt x="30" y="353"/>
                        <a:pt x="41" y="347"/>
                        <a:pt x="44" y="342"/>
                      </a:cubicBezTo>
                      <a:cubicBezTo>
                        <a:pt x="43" y="340"/>
                        <a:pt x="40" y="341"/>
                        <a:pt x="39" y="339"/>
                      </a:cubicBezTo>
                      <a:cubicBezTo>
                        <a:pt x="42" y="336"/>
                        <a:pt x="46" y="341"/>
                        <a:pt x="48" y="344"/>
                      </a:cubicBezTo>
                      <a:close/>
                      <a:moveTo>
                        <a:pt x="55" y="369"/>
                      </a:moveTo>
                      <a:cubicBezTo>
                        <a:pt x="56" y="367"/>
                        <a:pt x="56" y="367"/>
                        <a:pt x="54" y="366"/>
                      </a:cubicBezTo>
                      <a:cubicBezTo>
                        <a:pt x="51" y="368"/>
                        <a:pt x="44" y="369"/>
                        <a:pt x="47" y="375"/>
                      </a:cubicBezTo>
                      <a:cubicBezTo>
                        <a:pt x="46" y="380"/>
                        <a:pt x="35" y="381"/>
                        <a:pt x="37" y="374"/>
                      </a:cubicBezTo>
                      <a:cubicBezTo>
                        <a:pt x="39" y="375"/>
                        <a:pt x="39" y="378"/>
                        <a:pt x="41" y="378"/>
                      </a:cubicBezTo>
                      <a:cubicBezTo>
                        <a:pt x="49" y="375"/>
                        <a:pt x="42" y="367"/>
                        <a:pt x="38" y="367"/>
                      </a:cubicBezTo>
                      <a:cubicBezTo>
                        <a:pt x="36" y="367"/>
                        <a:pt x="32" y="369"/>
                        <a:pt x="31" y="372"/>
                      </a:cubicBezTo>
                      <a:cubicBezTo>
                        <a:pt x="30" y="374"/>
                        <a:pt x="31" y="377"/>
                        <a:pt x="30" y="379"/>
                      </a:cubicBezTo>
                      <a:cubicBezTo>
                        <a:pt x="30" y="381"/>
                        <a:pt x="28" y="383"/>
                        <a:pt x="28" y="384"/>
                      </a:cubicBezTo>
                      <a:cubicBezTo>
                        <a:pt x="28" y="387"/>
                        <a:pt x="29" y="390"/>
                        <a:pt x="31" y="391"/>
                      </a:cubicBezTo>
                      <a:cubicBezTo>
                        <a:pt x="40" y="386"/>
                        <a:pt x="55" y="382"/>
                        <a:pt x="55" y="369"/>
                      </a:cubicBezTo>
                      <a:close/>
                      <a:moveTo>
                        <a:pt x="47" y="268"/>
                      </a:moveTo>
                      <a:cubicBezTo>
                        <a:pt x="51" y="268"/>
                        <a:pt x="53" y="270"/>
                        <a:pt x="56" y="270"/>
                      </a:cubicBezTo>
                      <a:cubicBezTo>
                        <a:pt x="54" y="266"/>
                        <a:pt x="48" y="265"/>
                        <a:pt x="44" y="266"/>
                      </a:cubicBezTo>
                      <a:cubicBezTo>
                        <a:pt x="28" y="269"/>
                        <a:pt x="25" y="291"/>
                        <a:pt x="23" y="309"/>
                      </a:cubicBezTo>
                      <a:cubicBezTo>
                        <a:pt x="23" y="314"/>
                        <a:pt x="22" y="320"/>
                        <a:pt x="21" y="326"/>
                      </a:cubicBezTo>
                      <a:cubicBezTo>
                        <a:pt x="17" y="356"/>
                        <a:pt x="19" y="393"/>
                        <a:pt x="24" y="419"/>
                      </a:cubicBezTo>
                      <a:cubicBezTo>
                        <a:pt x="25" y="429"/>
                        <a:pt x="30" y="438"/>
                        <a:pt x="35" y="443"/>
                      </a:cubicBezTo>
                      <a:cubicBezTo>
                        <a:pt x="40" y="446"/>
                        <a:pt x="50" y="453"/>
                        <a:pt x="55" y="447"/>
                      </a:cubicBezTo>
                      <a:cubicBezTo>
                        <a:pt x="26" y="447"/>
                        <a:pt x="27" y="417"/>
                        <a:pt x="25" y="390"/>
                      </a:cubicBezTo>
                      <a:cubicBezTo>
                        <a:pt x="21" y="354"/>
                        <a:pt x="24" y="323"/>
                        <a:pt x="30" y="294"/>
                      </a:cubicBezTo>
                      <a:cubicBezTo>
                        <a:pt x="32" y="281"/>
                        <a:pt x="35" y="269"/>
                        <a:pt x="47" y="268"/>
                      </a:cubicBezTo>
                      <a:close/>
                      <a:moveTo>
                        <a:pt x="61" y="429"/>
                      </a:moveTo>
                      <a:cubicBezTo>
                        <a:pt x="62" y="425"/>
                        <a:pt x="59" y="420"/>
                        <a:pt x="54" y="420"/>
                      </a:cubicBezTo>
                      <a:cubicBezTo>
                        <a:pt x="53" y="423"/>
                        <a:pt x="57" y="423"/>
                        <a:pt x="58" y="426"/>
                      </a:cubicBezTo>
                      <a:cubicBezTo>
                        <a:pt x="59" y="427"/>
                        <a:pt x="59" y="429"/>
                        <a:pt x="61" y="429"/>
                      </a:cubicBezTo>
                      <a:close/>
                      <a:moveTo>
                        <a:pt x="63" y="287"/>
                      </a:moveTo>
                      <a:cubicBezTo>
                        <a:pt x="62" y="286"/>
                        <a:pt x="61" y="286"/>
                        <a:pt x="60" y="286"/>
                      </a:cubicBezTo>
                      <a:cubicBezTo>
                        <a:pt x="59" y="289"/>
                        <a:pt x="53" y="291"/>
                        <a:pt x="54" y="295"/>
                      </a:cubicBezTo>
                      <a:cubicBezTo>
                        <a:pt x="57" y="294"/>
                        <a:pt x="62" y="291"/>
                        <a:pt x="63" y="287"/>
                      </a:cubicBezTo>
                      <a:close/>
                      <a:moveTo>
                        <a:pt x="59" y="503"/>
                      </a:moveTo>
                      <a:cubicBezTo>
                        <a:pt x="60" y="502"/>
                        <a:pt x="62" y="502"/>
                        <a:pt x="62" y="500"/>
                      </a:cubicBezTo>
                      <a:cubicBezTo>
                        <a:pt x="53" y="496"/>
                        <a:pt x="52" y="516"/>
                        <a:pt x="59" y="517"/>
                      </a:cubicBezTo>
                      <a:cubicBezTo>
                        <a:pt x="61" y="513"/>
                        <a:pt x="56" y="509"/>
                        <a:pt x="59" y="503"/>
                      </a:cubicBezTo>
                      <a:close/>
                      <a:moveTo>
                        <a:pt x="61" y="205"/>
                      </a:moveTo>
                      <a:cubicBezTo>
                        <a:pt x="61" y="203"/>
                        <a:pt x="64" y="201"/>
                        <a:pt x="63" y="198"/>
                      </a:cubicBezTo>
                      <a:cubicBezTo>
                        <a:pt x="55" y="197"/>
                        <a:pt x="55" y="219"/>
                        <a:pt x="63" y="218"/>
                      </a:cubicBezTo>
                      <a:cubicBezTo>
                        <a:pt x="63" y="214"/>
                        <a:pt x="60" y="211"/>
                        <a:pt x="61" y="205"/>
                      </a:cubicBezTo>
                      <a:close/>
                      <a:moveTo>
                        <a:pt x="44" y="486"/>
                      </a:moveTo>
                      <a:cubicBezTo>
                        <a:pt x="54" y="487"/>
                        <a:pt x="64" y="481"/>
                        <a:pt x="64" y="470"/>
                      </a:cubicBezTo>
                      <a:cubicBezTo>
                        <a:pt x="64" y="467"/>
                        <a:pt x="63" y="463"/>
                        <a:pt x="60" y="461"/>
                      </a:cubicBezTo>
                      <a:cubicBezTo>
                        <a:pt x="55" y="459"/>
                        <a:pt x="48" y="463"/>
                        <a:pt x="49" y="468"/>
                      </a:cubicBezTo>
                      <a:cubicBezTo>
                        <a:pt x="50" y="470"/>
                        <a:pt x="53" y="469"/>
                        <a:pt x="55" y="473"/>
                      </a:cubicBezTo>
                      <a:cubicBezTo>
                        <a:pt x="47" y="486"/>
                        <a:pt x="31" y="471"/>
                        <a:pt x="33" y="459"/>
                      </a:cubicBezTo>
                      <a:cubicBezTo>
                        <a:pt x="31" y="457"/>
                        <a:pt x="29" y="454"/>
                        <a:pt x="26" y="454"/>
                      </a:cubicBezTo>
                      <a:cubicBezTo>
                        <a:pt x="24" y="456"/>
                        <a:pt x="24" y="462"/>
                        <a:pt x="25" y="465"/>
                      </a:cubicBezTo>
                      <a:cubicBezTo>
                        <a:pt x="26" y="475"/>
                        <a:pt x="36" y="485"/>
                        <a:pt x="44" y="486"/>
                      </a:cubicBezTo>
                      <a:close/>
                      <a:moveTo>
                        <a:pt x="71" y="333"/>
                      </a:moveTo>
                      <a:cubicBezTo>
                        <a:pt x="71" y="324"/>
                        <a:pt x="63" y="321"/>
                        <a:pt x="64" y="311"/>
                      </a:cubicBezTo>
                      <a:cubicBezTo>
                        <a:pt x="59" y="310"/>
                        <a:pt x="57" y="314"/>
                        <a:pt x="54" y="316"/>
                      </a:cubicBezTo>
                      <a:cubicBezTo>
                        <a:pt x="56" y="323"/>
                        <a:pt x="49" y="324"/>
                        <a:pt x="50" y="330"/>
                      </a:cubicBezTo>
                      <a:cubicBezTo>
                        <a:pt x="51" y="335"/>
                        <a:pt x="59" y="338"/>
                        <a:pt x="60" y="333"/>
                      </a:cubicBezTo>
                      <a:cubicBezTo>
                        <a:pt x="62" y="330"/>
                        <a:pt x="58" y="328"/>
                        <a:pt x="59" y="326"/>
                      </a:cubicBezTo>
                      <a:cubicBezTo>
                        <a:pt x="66" y="328"/>
                        <a:pt x="61" y="338"/>
                        <a:pt x="56" y="339"/>
                      </a:cubicBezTo>
                      <a:cubicBezTo>
                        <a:pt x="57" y="341"/>
                        <a:pt x="57" y="342"/>
                        <a:pt x="59" y="343"/>
                      </a:cubicBezTo>
                      <a:cubicBezTo>
                        <a:pt x="62" y="338"/>
                        <a:pt x="66" y="335"/>
                        <a:pt x="71" y="333"/>
                      </a:cubicBezTo>
                      <a:close/>
                      <a:moveTo>
                        <a:pt x="59" y="252"/>
                      </a:moveTo>
                      <a:cubicBezTo>
                        <a:pt x="67" y="253"/>
                        <a:pt x="69" y="241"/>
                        <a:pt x="66" y="236"/>
                      </a:cubicBezTo>
                      <a:cubicBezTo>
                        <a:pt x="58" y="224"/>
                        <a:pt x="34" y="232"/>
                        <a:pt x="31" y="242"/>
                      </a:cubicBezTo>
                      <a:cubicBezTo>
                        <a:pt x="30" y="247"/>
                        <a:pt x="25" y="253"/>
                        <a:pt x="28" y="260"/>
                      </a:cubicBezTo>
                      <a:cubicBezTo>
                        <a:pt x="30" y="260"/>
                        <a:pt x="33" y="257"/>
                        <a:pt x="36" y="256"/>
                      </a:cubicBezTo>
                      <a:cubicBezTo>
                        <a:pt x="37" y="246"/>
                        <a:pt x="46" y="234"/>
                        <a:pt x="57" y="240"/>
                      </a:cubicBezTo>
                      <a:cubicBezTo>
                        <a:pt x="53" y="243"/>
                        <a:pt x="52" y="252"/>
                        <a:pt x="59" y="252"/>
                      </a:cubicBezTo>
                      <a:close/>
                      <a:moveTo>
                        <a:pt x="67" y="485"/>
                      </a:moveTo>
                      <a:cubicBezTo>
                        <a:pt x="67" y="483"/>
                        <a:pt x="67" y="478"/>
                        <a:pt x="65" y="478"/>
                      </a:cubicBezTo>
                      <a:cubicBezTo>
                        <a:pt x="62" y="479"/>
                        <a:pt x="61" y="482"/>
                        <a:pt x="61" y="484"/>
                      </a:cubicBezTo>
                      <a:cubicBezTo>
                        <a:pt x="62" y="485"/>
                        <a:pt x="65" y="485"/>
                        <a:pt x="67" y="485"/>
                      </a:cubicBezTo>
                      <a:close/>
                      <a:moveTo>
                        <a:pt x="63" y="269"/>
                      </a:moveTo>
                      <a:cubicBezTo>
                        <a:pt x="65" y="269"/>
                        <a:pt x="67" y="266"/>
                        <a:pt x="69" y="264"/>
                      </a:cubicBezTo>
                      <a:cubicBezTo>
                        <a:pt x="64" y="258"/>
                        <a:pt x="56" y="253"/>
                        <a:pt x="45" y="255"/>
                      </a:cubicBezTo>
                      <a:cubicBezTo>
                        <a:pt x="39" y="256"/>
                        <a:pt x="30" y="261"/>
                        <a:pt x="26" y="266"/>
                      </a:cubicBezTo>
                      <a:cubicBezTo>
                        <a:pt x="20" y="272"/>
                        <a:pt x="17" y="285"/>
                        <a:pt x="15" y="295"/>
                      </a:cubicBezTo>
                      <a:cubicBezTo>
                        <a:pt x="9" y="326"/>
                        <a:pt x="7" y="367"/>
                        <a:pt x="10" y="400"/>
                      </a:cubicBezTo>
                      <a:cubicBezTo>
                        <a:pt x="12" y="418"/>
                        <a:pt x="16" y="437"/>
                        <a:pt x="23" y="447"/>
                      </a:cubicBezTo>
                      <a:cubicBezTo>
                        <a:pt x="30" y="458"/>
                        <a:pt x="57" y="468"/>
                        <a:pt x="65" y="451"/>
                      </a:cubicBezTo>
                      <a:cubicBezTo>
                        <a:pt x="61" y="443"/>
                        <a:pt x="56" y="451"/>
                        <a:pt x="51" y="452"/>
                      </a:cubicBezTo>
                      <a:cubicBezTo>
                        <a:pt x="45" y="452"/>
                        <a:pt x="42" y="449"/>
                        <a:pt x="36" y="447"/>
                      </a:cubicBezTo>
                      <a:cubicBezTo>
                        <a:pt x="27" y="439"/>
                        <a:pt x="24" y="427"/>
                        <a:pt x="21" y="412"/>
                      </a:cubicBezTo>
                      <a:cubicBezTo>
                        <a:pt x="21" y="407"/>
                        <a:pt x="19" y="403"/>
                        <a:pt x="19" y="399"/>
                      </a:cubicBezTo>
                      <a:cubicBezTo>
                        <a:pt x="18" y="390"/>
                        <a:pt x="18" y="380"/>
                        <a:pt x="18" y="370"/>
                      </a:cubicBezTo>
                      <a:cubicBezTo>
                        <a:pt x="18" y="353"/>
                        <a:pt x="18" y="336"/>
                        <a:pt x="20" y="321"/>
                      </a:cubicBezTo>
                      <a:cubicBezTo>
                        <a:pt x="21" y="311"/>
                        <a:pt x="23" y="303"/>
                        <a:pt x="24" y="294"/>
                      </a:cubicBezTo>
                      <a:cubicBezTo>
                        <a:pt x="27" y="278"/>
                        <a:pt x="31" y="261"/>
                        <a:pt x="51" y="264"/>
                      </a:cubicBezTo>
                      <a:cubicBezTo>
                        <a:pt x="56" y="265"/>
                        <a:pt x="59" y="269"/>
                        <a:pt x="63" y="269"/>
                      </a:cubicBezTo>
                      <a:close/>
                      <a:moveTo>
                        <a:pt x="63" y="405"/>
                      </a:moveTo>
                      <a:cubicBezTo>
                        <a:pt x="64" y="396"/>
                        <a:pt x="70" y="393"/>
                        <a:pt x="70" y="384"/>
                      </a:cubicBezTo>
                      <a:cubicBezTo>
                        <a:pt x="66" y="381"/>
                        <a:pt x="61" y="377"/>
                        <a:pt x="57" y="373"/>
                      </a:cubicBezTo>
                      <a:cubicBezTo>
                        <a:pt x="56" y="374"/>
                        <a:pt x="55" y="375"/>
                        <a:pt x="55" y="378"/>
                      </a:cubicBezTo>
                      <a:cubicBezTo>
                        <a:pt x="59" y="379"/>
                        <a:pt x="65" y="387"/>
                        <a:pt x="59" y="389"/>
                      </a:cubicBezTo>
                      <a:cubicBezTo>
                        <a:pt x="62" y="381"/>
                        <a:pt x="52" y="380"/>
                        <a:pt x="50" y="385"/>
                      </a:cubicBezTo>
                      <a:cubicBezTo>
                        <a:pt x="48" y="389"/>
                        <a:pt x="52" y="392"/>
                        <a:pt x="54" y="396"/>
                      </a:cubicBezTo>
                      <a:cubicBezTo>
                        <a:pt x="56" y="401"/>
                        <a:pt x="57" y="406"/>
                        <a:pt x="63" y="405"/>
                      </a:cubicBezTo>
                      <a:close/>
                      <a:moveTo>
                        <a:pt x="64" y="353"/>
                      </a:moveTo>
                      <a:cubicBezTo>
                        <a:pt x="67" y="354"/>
                        <a:pt x="68" y="357"/>
                        <a:pt x="68" y="359"/>
                      </a:cubicBezTo>
                      <a:cubicBezTo>
                        <a:pt x="67" y="364"/>
                        <a:pt x="60" y="363"/>
                        <a:pt x="58" y="363"/>
                      </a:cubicBezTo>
                      <a:cubicBezTo>
                        <a:pt x="61" y="373"/>
                        <a:pt x="76" y="365"/>
                        <a:pt x="78" y="358"/>
                      </a:cubicBezTo>
                      <a:cubicBezTo>
                        <a:pt x="75" y="353"/>
                        <a:pt x="67" y="345"/>
                        <a:pt x="59" y="350"/>
                      </a:cubicBezTo>
                      <a:cubicBezTo>
                        <a:pt x="53" y="355"/>
                        <a:pt x="60" y="366"/>
                        <a:pt x="65" y="358"/>
                      </a:cubicBezTo>
                      <a:cubicBezTo>
                        <a:pt x="66" y="356"/>
                        <a:pt x="63" y="355"/>
                        <a:pt x="64" y="353"/>
                      </a:cubicBezTo>
                      <a:close/>
                      <a:moveTo>
                        <a:pt x="70" y="488"/>
                      </a:moveTo>
                      <a:cubicBezTo>
                        <a:pt x="73" y="484"/>
                        <a:pt x="71" y="474"/>
                        <a:pt x="66" y="474"/>
                      </a:cubicBezTo>
                      <a:cubicBezTo>
                        <a:pt x="65" y="476"/>
                        <a:pt x="68" y="477"/>
                        <a:pt x="68" y="479"/>
                      </a:cubicBezTo>
                      <a:cubicBezTo>
                        <a:pt x="69" y="481"/>
                        <a:pt x="68" y="485"/>
                        <a:pt x="70" y="488"/>
                      </a:cubicBezTo>
                      <a:close/>
                      <a:moveTo>
                        <a:pt x="72" y="432"/>
                      </a:moveTo>
                      <a:cubicBezTo>
                        <a:pt x="74" y="420"/>
                        <a:pt x="66" y="410"/>
                        <a:pt x="55" y="409"/>
                      </a:cubicBezTo>
                      <a:cubicBezTo>
                        <a:pt x="49" y="408"/>
                        <a:pt x="43" y="410"/>
                        <a:pt x="41" y="414"/>
                      </a:cubicBezTo>
                      <a:cubicBezTo>
                        <a:pt x="38" y="418"/>
                        <a:pt x="40" y="426"/>
                        <a:pt x="44" y="426"/>
                      </a:cubicBezTo>
                      <a:cubicBezTo>
                        <a:pt x="50" y="427"/>
                        <a:pt x="50" y="422"/>
                        <a:pt x="52" y="418"/>
                      </a:cubicBezTo>
                      <a:cubicBezTo>
                        <a:pt x="59" y="419"/>
                        <a:pt x="64" y="423"/>
                        <a:pt x="65" y="430"/>
                      </a:cubicBezTo>
                      <a:cubicBezTo>
                        <a:pt x="67" y="431"/>
                        <a:pt x="69" y="432"/>
                        <a:pt x="72" y="432"/>
                      </a:cubicBezTo>
                      <a:close/>
                      <a:moveTo>
                        <a:pt x="70" y="239"/>
                      </a:moveTo>
                      <a:cubicBezTo>
                        <a:pt x="74" y="239"/>
                        <a:pt x="76" y="234"/>
                        <a:pt x="73" y="232"/>
                      </a:cubicBezTo>
                      <a:cubicBezTo>
                        <a:pt x="71" y="232"/>
                        <a:pt x="68" y="231"/>
                        <a:pt x="67" y="234"/>
                      </a:cubicBezTo>
                      <a:cubicBezTo>
                        <a:pt x="67" y="235"/>
                        <a:pt x="69" y="238"/>
                        <a:pt x="70" y="239"/>
                      </a:cubicBezTo>
                      <a:close/>
                      <a:moveTo>
                        <a:pt x="72" y="292"/>
                      </a:moveTo>
                      <a:cubicBezTo>
                        <a:pt x="74" y="289"/>
                        <a:pt x="76" y="284"/>
                        <a:pt x="73" y="281"/>
                      </a:cubicBezTo>
                      <a:cubicBezTo>
                        <a:pt x="62" y="283"/>
                        <a:pt x="64" y="300"/>
                        <a:pt x="51" y="297"/>
                      </a:cubicBezTo>
                      <a:cubicBezTo>
                        <a:pt x="51" y="295"/>
                        <a:pt x="52" y="294"/>
                        <a:pt x="51" y="292"/>
                      </a:cubicBezTo>
                      <a:cubicBezTo>
                        <a:pt x="47" y="287"/>
                        <a:pt x="38" y="290"/>
                        <a:pt x="40" y="298"/>
                      </a:cubicBezTo>
                      <a:cubicBezTo>
                        <a:pt x="41" y="302"/>
                        <a:pt x="47" y="307"/>
                        <a:pt x="55" y="306"/>
                      </a:cubicBezTo>
                      <a:cubicBezTo>
                        <a:pt x="61" y="305"/>
                        <a:pt x="69" y="298"/>
                        <a:pt x="72" y="292"/>
                      </a:cubicBezTo>
                      <a:close/>
                      <a:moveTo>
                        <a:pt x="74" y="500"/>
                      </a:moveTo>
                      <a:cubicBezTo>
                        <a:pt x="75" y="495"/>
                        <a:pt x="71" y="489"/>
                        <a:pt x="67" y="488"/>
                      </a:cubicBezTo>
                      <a:cubicBezTo>
                        <a:pt x="55" y="482"/>
                        <a:pt x="45" y="496"/>
                        <a:pt x="43" y="506"/>
                      </a:cubicBezTo>
                      <a:cubicBezTo>
                        <a:pt x="46" y="510"/>
                        <a:pt x="47" y="515"/>
                        <a:pt x="50" y="521"/>
                      </a:cubicBezTo>
                      <a:cubicBezTo>
                        <a:pt x="51" y="524"/>
                        <a:pt x="52" y="528"/>
                        <a:pt x="55" y="529"/>
                      </a:cubicBezTo>
                      <a:cubicBezTo>
                        <a:pt x="56" y="527"/>
                        <a:pt x="58" y="524"/>
                        <a:pt x="58" y="521"/>
                      </a:cubicBezTo>
                      <a:cubicBezTo>
                        <a:pt x="57" y="518"/>
                        <a:pt x="55" y="516"/>
                        <a:pt x="54" y="514"/>
                      </a:cubicBezTo>
                      <a:cubicBezTo>
                        <a:pt x="50" y="505"/>
                        <a:pt x="54" y="496"/>
                        <a:pt x="63" y="496"/>
                      </a:cubicBezTo>
                      <a:cubicBezTo>
                        <a:pt x="64" y="501"/>
                        <a:pt x="62" y="506"/>
                        <a:pt x="68" y="507"/>
                      </a:cubicBezTo>
                      <a:cubicBezTo>
                        <a:pt x="71" y="507"/>
                        <a:pt x="74" y="503"/>
                        <a:pt x="74" y="500"/>
                      </a:cubicBezTo>
                      <a:close/>
                      <a:moveTo>
                        <a:pt x="70" y="244"/>
                      </a:moveTo>
                      <a:cubicBezTo>
                        <a:pt x="77" y="244"/>
                        <a:pt x="82" y="234"/>
                        <a:pt x="76" y="230"/>
                      </a:cubicBezTo>
                      <a:cubicBezTo>
                        <a:pt x="76" y="231"/>
                        <a:pt x="77" y="235"/>
                        <a:pt x="76" y="237"/>
                      </a:cubicBezTo>
                      <a:cubicBezTo>
                        <a:pt x="75" y="240"/>
                        <a:pt x="71" y="240"/>
                        <a:pt x="70" y="244"/>
                      </a:cubicBezTo>
                      <a:close/>
                      <a:moveTo>
                        <a:pt x="77" y="495"/>
                      </a:moveTo>
                      <a:cubicBezTo>
                        <a:pt x="87" y="485"/>
                        <a:pt x="77" y="463"/>
                        <a:pt x="65" y="465"/>
                      </a:cubicBezTo>
                      <a:cubicBezTo>
                        <a:pt x="66" y="474"/>
                        <a:pt x="73" y="475"/>
                        <a:pt x="74" y="484"/>
                      </a:cubicBezTo>
                      <a:cubicBezTo>
                        <a:pt x="74" y="486"/>
                        <a:pt x="73" y="487"/>
                        <a:pt x="73" y="490"/>
                      </a:cubicBezTo>
                      <a:cubicBezTo>
                        <a:pt x="74" y="492"/>
                        <a:pt x="75" y="494"/>
                        <a:pt x="77" y="495"/>
                      </a:cubicBezTo>
                      <a:close/>
                      <a:moveTo>
                        <a:pt x="78" y="222"/>
                      </a:moveTo>
                      <a:cubicBezTo>
                        <a:pt x="79" y="218"/>
                        <a:pt x="76" y="214"/>
                        <a:pt x="74" y="214"/>
                      </a:cubicBezTo>
                      <a:cubicBezTo>
                        <a:pt x="68" y="213"/>
                        <a:pt x="66" y="218"/>
                        <a:pt x="64" y="222"/>
                      </a:cubicBezTo>
                      <a:cubicBezTo>
                        <a:pt x="55" y="219"/>
                        <a:pt x="52" y="207"/>
                        <a:pt x="57" y="199"/>
                      </a:cubicBezTo>
                      <a:cubicBezTo>
                        <a:pt x="59" y="195"/>
                        <a:pt x="64" y="193"/>
                        <a:pt x="61" y="187"/>
                      </a:cubicBezTo>
                      <a:lnTo>
                        <a:pt x="60" y="187"/>
                      </a:lnTo>
                      <a:cubicBezTo>
                        <a:pt x="60" y="187"/>
                        <a:pt x="60" y="187"/>
                        <a:pt x="60" y="187"/>
                      </a:cubicBezTo>
                      <a:cubicBezTo>
                        <a:pt x="55" y="191"/>
                        <a:pt x="49" y="196"/>
                        <a:pt x="48" y="203"/>
                      </a:cubicBezTo>
                      <a:cubicBezTo>
                        <a:pt x="44" y="216"/>
                        <a:pt x="53" y="230"/>
                        <a:pt x="65" y="230"/>
                      </a:cubicBezTo>
                      <a:cubicBezTo>
                        <a:pt x="70" y="231"/>
                        <a:pt x="76" y="227"/>
                        <a:pt x="78" y="222"/>
                      </a:cubicBezTo>
                      <a:close/>
                      <a:moveTo>
                        <a:pt x="78" y="394"/>
                      </a:moveTo>
                      <a:cubicBezTo>
                        <a:pt x="78" y="391"/>
                        <a:pt x="80" y="387"/>
                        <a:pt x="79" y="384"/>
                      </a:cubicBezTo>
                      <a:cubicBezTo>
                        <a:pt x="75" y="382"/>
                        <a:pt x="71" y="385"/>
                        <a:pt x="72" y="390"/>
                      </a:cubicBezTo>
                      <a:cubicBezTo>
                        <a:pt x="74" y="392"/>
                        <a:pt x="75" y="394"/>
                        <a:pt x="78" y="394"/>
                      </a:cubicBezTo>
                      <a:close/>
                      <a:moveTo>
                        <a:pt x="80" y="332"/>
                      </a:moveTo>
                      <a:cubicBezTo>
                        <a:pt x="81" y="328"/>
                        <a:pt x="80" y="322"/>
                        <a:pt x="77" y="322"/>
                      </a:cubicBezTo>
                      <a:cubicBezTo>
                        <a:pt x="73" y="322"/>
                        <a:pt x="72" y="328"/>
                        <a:pt x="74" y="332"/>
                      </a:cubicBezTo>
                      <a:cubicBezTo>
                        <a:pt x="76" y="332"/>
                        <a:pt x="79" y="333"/>
                        <a:pt x="80" y="332"/>
                      </a:cubicBezTo>
                      <a:close/>
                      <a:moveTo>
                        <a:pt x="81" y="233"/>
                      </a:moveTo>
                      <a:cubicBezTo>
                        <a:pt x="82" y="245"/>
                        <a:pt x="73" y="243"/>
                        <a:pt x="68" y="249"/>
                      </a:cubicBezTo>
                      <a:cubicBezTo>
                        <a:pt x="87" y="255"/>
                        <a:pt x="92" y="230"/>
                        <a:pt x="80" y="223"/>
                      </a:cubicBezTo>
                      <a:cubicBezTo>
                        <a:pt x="76" y="226"/>
                        <a:pt x="80" y="230"/>
                        <a:pt x="81" y="233"/>
                      </a:cubicBezTo>
                      <a:close/>
                      <a:moveTo>
                        <a:pt x="89" y="203"/>
                      </a:moveTo>
                      <a:cubicBezTo>
                        <a:pt x="88" y="200"/>
                        <a:pt x="86" y="199"/>
                        <a:pt x="82" y="199"/>
                      </a:cubicBezTo>
                      <a:cubicBezTo>
                        <a:pt x="77" y="195"/>
                        <a:pt x="78" y="186"/>
                        <a:pt x="77" y="180"/>
                      </a:cubicBezTo>
                      <a:lnTo>
                        <a:pt x="76" y="180"/>
                      </a:lnTo>
                      <a:cubicBezTo>
                        <a:pt x="73" y="191"/>
                        <a:pt x="78" y="205"/>
                        <a:pt x="89" y="203"/>
                      </a:cubicBezTo>
                      <a:close/>
                      <a:moveTo>
                        <a:pt x="94" y="366"/>
                      </a:moveTo>
                      <a:cubicBezTo>
                        <a:pt x="96" y="363"/>
                        <a:pt x="98" y="361"/>
                        <a:pt x="99" y="357"/>
                      </a:cubicBezTo>
                      <a:cubicBezTo>
                        <a:pt x="97" y="355"/>
                        <a:pt x="95" y="350"/>
                        <a:pt x="92" y="350"/>
                      </a:cubicBezTo>
                      <a:cubicBezTo>
                        <a:pt x="89" y="350"/>
                        <a:pt x="85" y="358"/>
                        <a:pt x="85" y="359"/>
                      </a:cubicBezTo>
                      <a:cubicBezTo>
                        <a:pt x="89" y="360"/>
                        <a:pt x="90" y="364"/>
                        <a:pt x="94" y="366"/>
                      </a:cubicBezTo>
                      <a:close/>
                      <a:moveTo>
                        <a:pt x="89" y="348"/>
                      </a:moveTo>
                      <a:cubicBezTo>
                        <a:pt x="93" y="347"/>
                        <a:pt x="97" y="341"/>
                        <a:pt x="95" y="336"/>
                      </a:cubicBezTo>
                      <a:cubicBezTo>
                        <a:pt x="87" y="338"/>
                        <a:pt x="75" y="333"/>
                        <a:pt x="68" y="337"/>
                      </a:cubicBezTo>
                      <a:cubicBezTo>
                        <a:pt x="65" y="339"/>
                        <a:pt x="62" y="342"/>
                        <a:pt x="61" y="346"/>
                      </a:cubicBezTo>
                      <a:cubicBezTo>
                        <a:pt x="66" y="345"/>
                        <a:pt x="69" y="347"/>
                        <a:pt x="72" y="347"/>
                      </a:cubicBezTo>
                      <a:cubicBezTo>
                        <a:pt x="74" y="346"/>
                        <a:pt x="80" y="341"/>
                        <a:pt x="82" y="346"/>
                      </a:cubicBezTo>
                      <a:cubicBezTo>
                        <a:pt x="79" y="346"/>
                        <a:pt x="78" y="346"/>
                        <a:pt x="77" y="347"/>
                      </a:cubicBezTo>
                      <a:cubicBezTo>
                        <a:pt x="71" y="355"/>
                        <a:pt x="89" y="360"/>
                        <a:pt x="89" y="348"/>
                      </a:cubicBezTo>
                      <a:close/>
                      <a:moveTo>
                        <a:pt x="95" y="384"/>
                      </a:moveTo>
                      <a:cubicBezTo>
                        <a:pt x="100" y="376"/>
                        <a:pt x="92" y="373"/>
                        <a:pt x="91" y="366"/>
                      </a:cubicBezTo>
                      <a:cubicBezTo>
                        <a:pt x="88" y="361"/>
                        <a:pt x="75" y="360"/>
                        <a:pt x="76" y="369"/>
                      </a:cubicBezTo>
                      <a:cubicBezTo>
                        <a:pt x="77" y="369"/>
                        <a:pt x="77" y="370"/>
                        <a:pt x="78" y="370"/>
                      </a:cubicBezTo>
                      <a:cubicBezTo>
                        <a:pt x="81" y="371"/>
                        <a:pt x="82" y="369"/>
                        <a:pt x="84" y="369"/>
                      </a:cubicBezTo>
                      <a:cubicBezTo>
                        <a:pt x="84" y="376"/>
                        <a:pt x="73" y="373"/>
                        <a:pt x="73" y="367"/>
                      </a:cubicBezTo>
                      <a:cubicBezTo>
                        <a:pt x="70" y="369"/>
                        <a:pt x="65" y="370"/>
                        <a:pt x="59" y="369"/>
                      </a:cubicBezTo>
                      <a:cubicBezTo>
                        <a:pt x="61" y="376"/>
                        <a:pt x="66" y="380"/>
                        <a:pt x="73" y="382"/>
                      </a:cubicBezTo>
                      <a:cubicBezTo>
                        <a:pt x="80" y="383"/>
                        <a:pt x="85" y="380"/>
                        <a:pt x="90" y="382"/>
                      </a:cubicBezTo>
                      <a:cubicBezTo>
                        <a:pt x="92" y="382"/>
                        <a:pt x="93" y="384"/>
                        <a:pt x="95" y="384"/>
                      </a:cubicBezTo>
                      <a:close/>
                      <a:moveTo>
                        <a:pt x="95" y="405"/>
                      </a:moveTo>
                      <a:cubicBezTo>
                        <a:pt x="100" y="406"/>
                        <a:pt x="103" y="402"/>
                        <a:pt x="103" y="398"/>
                      </a:cubicBezTo>
                      <a:cubicBezTo>
                        <a:pt x="119" y="528"/>
                        <a:pt x="230" y="629"/>
                        <a:pt x="365" y="629"/>
                      </a:cubicBezTo>
                      <a:cubicBezTo>
                        <a:pt x="511" y="629"/>
                        <a:pt x="629" y="510"/>
                        <a:pt x="629" y="365"/>
                      </a:cubicBezTo>
                      <a:cubicBezTo>
                        <a:pt x="629" y="219"/>
                        <a:pt x="511" y="100"/>
                        <a:pt x="365" y="100"/>
                      </a:cubicBezTo>
                      <a:cubicBezTo>
                        <a:pt x="332" y="100"/>
                        <a:pt x="300" y="106"/>
                        <a:pt x="272" y="117"/>
                      </a:cubicBezTo>
                      <a:lnTo>
                        <a:pt x="271" y="117"/>
                      </a:lnTo>
                      <a:cubicBezTo>
                        <a:pt x="271" y="117"/>
                        <a:pt x="271" y="118"/>
                        <a:pt x="271" y="118"/>
                      </a:cubicBezTo>
                      <a:cubicBezTo>
                        <a:pt x="171" y="155"/>
                        <a:pt x="101" y="252"/>
                        <a:pt x="101" y="365"/>
                      </a:cubicBezTo>
                      <a:cubicBezTo>
                        <a:pt x="101" y="375"/>
                        <a:pt x="101" y="385"/>
                        <a:pt x="102" y="395"/>
                      </a:cubicBezTo>
                      <a:cubicBezTo>
                        <a:pt x="102" y="393"/>
                        <a:pt x="100" y="391"/>
                        <a:pt x="97" y="391"/>
                      </a:cubicBezTo>
                      <a:cubicBezTo>
                        <a:pt x="96" y="392"/>
                        <a:pt x="96" y="393"/>
                        <a:pt x="95" y="394"/>
                      </a:cubicBezTo>
                      <a:cubicBezTo>
                        <a:pt x="94" y="397"/>
                        <a:pt x="97" y="396"/>
                        <a:pt x="97" y="399"/>
                      </a:cubicBezTo>
                      <a:cubicBezTo>
                        <a:pt x="90" y="401"/>
                        <a:pt x="90" y="389"/>
                        <a:pt x="82" y="389"/>
                      </a:cubicBezTo>
                      <a:cubicBezTo>
                        <a:pt x="82" y="389"/>
                        <a:pt x="82" y="389"/>
                        <a:pt x="82" y="389"/>
                      </a:cubicBezTo>
                      <a:cubicBezTo>
                        <a:pt x="81" y="390"/>
                        <a:pt x="80" y="393"/>
                        <a:pt x="81" y="394"/>
                      </a:cubicBezTo>
                      <a:cubicBezTo>
                        <a:pt x="82" y="396"/>
                        <a:pt x="87" y="397"/>
                        <a:pt x="88" y="402"/>
                      </a:cubicBezTo>
                      <a:cubicBezTo>
                        <a:pt x="90" y="410"/>
                        <a:pt x="84" y="417"/>
                        <a:pt x="78" y="412"/>
                      </a:cubicBezTo>
                      <a:cubicBezTo>
                        <a:pt x="79" y="411"/>
                        <a:pt x="79" y="410"/>
                        <a:pt x="79" y="408"/>
                      </a:cubicBezTo>
                      <a:cubicBezTo>
                        <a:pt x="77" y="408"/>
                        <a:pt x="77" y="406"/>
                        <a:pt x="74" y="407"/>
                      </a:cubicBezTo>
                      <a:cubicBezTo>
                        <a:pt x="69" y="412"/>
                        <a:pt x="75" y="419"/>
                        <a:pt x="81" y="420"/>
                      </a:cubicBezTo>
                      <a:cubicBezTo>
                        <a:pt x="80" y="426"/>
                        <a:pt x="83" y="433"/>
                        <a:pt x="90" y="433"/>
                      </a:cubicBezTo>
                      <a:cubicBezTo>
                        <a:pt x="90" y="432"/>
                        <a:pt x="91" y="431"/>
                        <a:pt x="91" y="430"/>
                      </a:cubicBezTo>
                      <a:cubicBezTo>
                        <a:pt x="89" y="428"/>
                        <a:pt x="86" y="425"/>
                        <a:pt x="86" y="422"/>
                      </a:cubicBezTo>
                      <a:cubicBezTo>
                        <a:pt x="87" y="419"/>
                        <a:pt x="90" y="419"/>
                        <a:pt x="92" y="416"/>
                      </a:cubicBezTo>
                      <a:cubicBezTo>
                        <a:pt x="94" y="412"/>
                        <a:pt x="94" y="409"/>
                        <a:pt x="95" y="405"/>
                      </a:cubicBezTo>
                      <a:close/>
                      <a:moveTo>
                        <a:pt x="70" y="456"/>
                      </a:moveTo>
                      <a:cubicBezTo>
                        <a:pt x="89" y="453"/>
                        <a:pt x="99" y="463"/>
                        <a:pt x="98" y="477"/>
                      </a:cubicBezTo>
                      <a:cubicBezTo>
                        <a:pt x="98" y="484"/>
                        <a:pt x="95" y="488"/>
                        <a:pt x="92" y="492"/>
                      </a:cubicBezTo>
                      <a:cubicBezTo>
                        <a:pt x="90" y="494"/>
                        <a:pt x="87" y="496"/>
                        <a:pt x="87" y="498"/>
                      </a:cubicBezTo>
                      <a:cubicBezTo>
                        <a:pt x="86" y="499"/>
                        <a:pt x="88" y="501"/>
                        <a:pt x="88" y="503"/>
                      </a:cubicBezTo>
                      <a:cubicBezTo>
                        <a:pt x="88" y="507"/>
                        <a:pt x="88" y="513"/>
                        <a:pt x="86" y="515"/>
                      </a:cubicBezTo>
                      <a:cubicBezTo>
                        <a:pt x="84" y="520"/>
                        <a:pt x="78" y="519"/>
                        <a:pt x="76" y="524"/>
                      </a:cubicBezTo>
                      <a:cubicBezTo>
                        <a:pt x="87" y="524"/>
                        <a:pt x="92" y="514"/>
                        <a:pt x="90" y="500"/>
                      </a:cubicBezTo>
                      <a:cubicBezTo>
                        <a:pt x="110" y="485"/>
                        <a:pt x="100" y="447"/>
                        <a:pt x="72" y="452"/>
                      </a:cubicBezTo>
                      <a:cubicBezTo>
                        <a:pt x="68" y="446"/>
                        <a:pt x="61" y="439"/>
                        <a:pt x="50" y="442"/>
                      </a:cubicBezTo>
                      <a:cubicBezTo>
                        <a:pt x="49" y="442"/>
                        <a:pt x="49" y="443"/>
                        <a:pt x="49" y="444"/>
                      </a:cubicBezTo>
                      <a:cubicBezTo>
                        <a:pt x="59" y="444"/>
                        <a:pt x="68" y="447"/>
                        <a:pt x="70" y="456"/>
                      </a:cubicBezTo>
                      <a:close/>
                      <a:moveTo>
                        <a:pt x="101" y="537"/>
                      </a:moveTo>
                      <a:cubicBezTo>
                        <a:pt x="105" y="537"/>
                        <a:pt x="105" y="523"/>
                        <a:pt x="99" y="522"/>
                      </a:cubicBezTo>
                      <a:cubicBezTo>
                        <a:pt x="99" y="523"/>
                        <a:pt x="99" y="523"/>
                        <a:pt x="98" y="524"/>
                      </a:cubicBezTo>
                      <a:cubicBezTo>
                        <a:pt x="99" y="526"/>
                        <a:pt x="100" y="527"/>
                        <a:pt x="101" y="529"/>
                      </a:cubicBezTo>
                      <a:cubicBezTo>
                        <a:pt x="101" y="532"/>
                        <a:pt x="98" y="536"/>
                        <a:pt x="101" y="537"/>
                      </a:cubicBezTo>
                      <a:close/>
                      <a:moveTo>
                        <a:pt x="92" y="219"/>
                      </a:moveTo>
                      <a:cubicBezTo>
                        <a:pt x="97" y="226"/>
                        <a:pt x="104" y="233"/>
                        <a:pt x="103" y="244"/>
                      </a:cubicBezTo>
                      <a:cubicBezTo>
                        <a:pt x="102" y="252"/>
                        <a:pt x="95" y="259"/>
                        <a:pt x="88" y="261"/>
                      </a:cubicBezTo>
                      <a:cubicBezTo>
                        <a:pt x="84" y="262"/>
                        <a:pt x="78" y="260"/>
                        <a:pt x="73" y="263"/>
                      </a:cubicBezTo>
                      <a:cubicBezTo>
                        <a:pt x="70" y="264"/>
                        <a:pt x="69" y="268"/>
                        <a:pt x="65" y="270"/>
                      </a:cubicBezTo>
                      <a:cubicBezTo>
                        <a:pt x="63" y="272"/>
                        <a:pt x="59" y="273"/>
                        <a:pt x="55" y="273"/>
                      </a:cubicBezTo>
                      <a:cubicBezTo>
                        <a:pt x="52" y="273"/>
                        <a:pt x="50" y="270"/>
                        <a:pt x="47" y="272"/>
                      </a:cubicBezTo>
                      <a:cubicBezTo>
                        <a:pt x="52" y="278"/>
                        <a:pt x="62" y="275"/>
                        <a:pt x="67" y="272"/>
                      </a:cubicBezTo>
                      <a:cubicBezTo>
                        <a:pt x="71" y="270"/>
                        <a:pt x="72" y="266"/>
                        <a:pt x="75" y="266"/>
                      </a:cubicBezTo>
                      <a:cubicBezTo>
                        <a:pt x="79" y="265"/>
                        <a:pt x="83" y="266"/>
                        <a:pt x="86" y="266"/>
                      </a:cubicBezTo>
                      <a:cubicBezTo>
                        <a:pt x="92" y="265"/>
                        <a:pt x="98" y="261"/>
                        <a:pt x="102" y="257"/>
                      </a:cubicBezTo>
                      <a:cubicBezTo>
                        <a:pt x="108" y="249"/>
                        <a:pt x="107" y="234"/>
                        <a:pt x="102" y="226"/>
                      </a:cubicBezTo>
                      <a:cubicBezTo>
                        <a:pt x="101" y="224"/>
                        <a:pt x="96" y="222"/>
                        <a:pt x="96" y="218"/>
                      </a:cubicBezTo>
                      <a:cubicBezTo>
                        <a:pt x="95" y="215"/>
                        <a:pt x="97" y="212"/>
                        <a:pt x="97" y="209"/>
                      </a:cubicBezTo>
                      <a:cubicBezTo>
                        <a:pt x="96" y="202"/>
                        <a:pt x="90" y="194"/>
                        <a:pt x="82" y="193"/>
                      </a:cubicBezTo>
                      <a:cubicBezTo>
                        <a:pt x="84" y="197"/>
                        <a:pt x="88" y="198"/>
                        <a:pt x="91" y="201"/>
                      </a:cubicBezTo>
                      <a:cubicBezTo>
                        <a:pt x="94" y="206"/>
                        <a:pt x="95" y="214"/>
                        <a:pt x="92" y="219"/>
                      </a:cubicBezTo>
                      <a:close/>
                      <a:moveTo>
                        <a:pt x="103" y="181"/>
                      </a:moveTo>
                      <a:cubicBezTo>
                        <a:pt x="103" y="185"/>
                        <a:pt x="106" y="187"/>
                        <a:pt x="105" y="192"/>
                      </a:cubicBezTo>
                      <a:cubicBezTo>
                        <a:pt x="104" y="193"/>
                        <a:pt x="102" y="195"/>
                        <a:pt x="105" y="196"/>
                      </a:cubicBezTo>
                      <a:cubicBezTo>
                        <a:pt x="109" y="194"/>
                        <a:pt x="108" y="182"/>
                        <a:pt x="103" y="181"/>
                      </a:cubicBezTo>
                      <a:close/>
                      <a:moveTo>
                        <a:pt x="110" y="274"/>
                      </a:moveTo>
                      <a:cubicBezTo>
                        <a:pt x="107" y="275"/>
                        <a:pt x="104" y="274"/>
                        <a:pt x="101" y="276"/>
                      </a:cubicBezTo>
                      <a:cubicBezTo>
                        <a:pt x="99" y="278"/>
                        <a:pt x="99" y="281"/>
                        <a:pt x="96" y="283"/>
                      </a:cubicBezTo>
                      <a:cubicBezTo>
                        <a:pt x="94" y="283"/>
                        <a:pt x="92" y="282"/>
                        <a:pt x="91" y="283"/>
                      </a:cubicBezTo>
                      <a:cubicBezTo>
                        <a:pt x="84" y="284"/>
                        <a:pt x="81" y="290"/>
                        <a:pt x="81" y="299"/>
                      </a:cubicBezTo>
                      <a:cubicBezTo>
                        <a:pt x="76" y="300"/>
                        <a:pt x="74" y="301"/>
                        <a:pt x="72" y="303"/>
                      </a:cubicBezTo>
                      <a:cubicBezTo>
                        <a:pt x="70" y="306"/>
                        <a:pt x="70" y="313"/>
                        <a:pt x="73" y="314"/>
                      </a:cubicBezTo>
                      <a:cubicBezTo>
                        <a:pt x="75" y="316"/>
                        <a:pt x="80" y="315"/>
                        <a:pt x="80" y="313"/>
                      </a:cubicBezTo>
                      <a:cubicBezTo>
                        <a:pt x="81" y="309"/>
                        <a:pt x="78" y="310"/>
                        <a:pt x="78" y="307"/>
                      </a:cubicBezTo>
                      <a:cubicBezTo>
                        <a:pt x="84" y="301"/>
                        <a:pt x="91" y="311"/>
                        <a:pt x="87" y="319"/>
                      </a:cubicBezTo>
                      <a:cubicBezTo>
                        <a:pt x="86" y="322"/>
                        <a:pt x="77" y="327"/>
                        <a:pt x="84" y="329"/>
                      </a:cubicBezTo>
                      <a:cubicBezTo>
                        <a:pt x="89" y="330"/>
                        <a:pt x="89" y="320"/>
                        <a:pt x="96" y="323"/>
                      </a:cubicBezTo>
                      <a:cubicBezTo>
                        <a:pt x="96" y="324"/>
                        <a:pt x="94" y="327"/>
                        <a:pt x="96" y="329"/>
                      </a:cubicBezTo>
                      <a:cubicBezTo>
                        <a:pt x="106" y="333"/>
                        <a:pt x="104" y="314"/>
                        <a:pt x="94" y="316"/>
                      </a:cubicBezTo>
                      <a:cubicBezTo>
                        <a:pt x="97" y="307"/>
                        <a:pt x="89" y="305"/>
                        <a:pt x="87" y="299"/>
                      </a:cubicBezTo>
                      <a:cubicBezTo>
                        <a:pt x="85" y="291"/>
                        <a:pt x="94" y="285"/>
                        <a:pt x="98" y="292"/>
                      </a:cubicBezTo>
                      <a:cubicBezTo>
                        <a:pt x="95" y="294"/>
                        <a:pt x="92" y="298"/>
                        <a:pt x="96" y="301"/>
                      </a:cubicBezTo>
                      <a:cubicBezTo>
                        <a:pt x="102" y="302"/>
                        <a:pt x="104" y="297"/>
                        <a:pt x="105" y="292"/>
                      </a:cubicBezTo>
                      <a:cubicBezTo>
                        <a:pt x="104" y="290"/>
                        <a:pt x="103" y="289"/>
                        <a:pt x="103" y="287"/>
                      </a:cubicBezTo>
                      <a:cubicBezTo>
                        <a:pt x="102" y="281"/>
                        <a:pt x="109" y="279"/>
                        <a:pt x="110" y="274"/>
                      </a:cubicBezTo>
                      <a:close/>
                      <a:moveTo>
                        <a:pt x="107" y="445"/>
                      </a:moveTo>
                      <a:cubicBezTo>
                        <a:pt x="110" y="440"/>
                        <a:pt x="102" y="437"/>
                        <a:pt x="102" y="432"/>
                      </a:cubicBezTo>
                      <a:cubicBezTo>
                        <a:pt x="102" y="431"/>
                        <a:pt x="103" y="429"/>
                        <a:pt x="103" y="427"/>
                      </a:cubicBezTo>
                      <a:cubicBezTo>
                        <a:pt x="104" y="420"/>
                        <a:pt x="97" y="413"/>
                        <a:pt x="94" y="422"/>
                      </a:cubicBezTo>
                      <a:cubicBezTo>
                        <a:pt x="94" y="424"/>
                        <a:pt x="97" y="424"/>
                        <a:pt x="97" y="426"/>
                      </a:cubicBezTo>
                      <a:cubicBezTo>
                        <a:pt x="96" y="429"/>
                        <a:pt x="93" y="430"/>
                        <a:pt x="93" y="434"/>
                      </a:cubicBezTo>
                      <a:cubicBezTo>
                        <a:pt x="94" y="434"/>
                        <a:pt x="95" y="435"/>
                        <a:pt x="96" y="435"/>
                      </a:cubicBezTo>
                      <a:cubicBezTo>
                        <a:pt x="97" y="441"/>
                        <a:pt x="103" y="442"/>
                        <a:pt x="107" y="445"/>
                      </a:cubicBezTo>
                      <a:close/>
                      <a:moveTo>
                        <a:pt x="106" y="548"/>
                      </a:moveTo>
                      <a:cubicBezTo>
                        <a:pt x="118" y="539"/>
                        <a:pt x="114" y="514"/>
                        <a:pt x="101" y="510"/>
                      </a:cubicBezTo>
                      <a:cubicBezTo>
                        <a:pt x="100" y="512"/>
                        <a:pt x="100" y="515"/>
                        <a:pt x="100" y="518"/>
                      </a:cubicBezTo>
                      <a:cubicBezTo>
                        <a:pt x="107" y="521"/>
                        <a:pt x="108" y="539"/>
                        <a:pt x="100" y="541"/>
                      </a:cubicBezTo>
                      <a:cubicBezTo>
                        <a:pt x="98" y="538"/>
                        <a:pt x="97" y="535"/>
                        <a:pt x="93" y="534"/>
                      </a:cubicBezTo>
                      <a:cubicBezTo>
                        <a:pt x="78" y="541"/>
                        <a:pt x="96" y="557"/>
                        <a:pt x="106" y="548"/>
                      </a:cubicBezTo>
                      <a:close/>
                      <a:moveTo>
                        <a:pt x="102" y="574"/>
                      </a:moveTo>
                      <a:cubicBezTo>
                        <a:pt x="106" y="574"/>
                        <a:pt x="112" y="575"/>
                        <a:pt x="113" y="571"/>
                      </a:cubicBezTo>
                      <a:cubicBezTo>
                        <a:pt x="109" y="568"/>
                        <a:pt x="100" y="570"/>
                        <a:pt x="99" y="564"/>
                      </a:cubicBezTo>
                      <a:cubicBezTo>
                        <a:pt x="105" y="562"/>
                        <a:pt x="100" y="554"/>
                        <a:pt x="96" y="557"/>
                      </a:cubicBezTo>
                      <a:cubicBezTo>
                        <a:pt x="90" y="560"/>
                        <a:pt x="98" y="572"/>
                        <a:pt x="102" y="574"/>
                      </a:cubicBezTo>
                      <a:close/>
                      <a:moveTo>
                        <a:pt x="110" y="488"/>
                      </a:moveTo>
                      <a:cubicBezTo>
                        <a:pt x="116" y="464"/>
                        <a:pt x="102" y="441"/>
                        <a:pt x="77" y="441"/>
                      </a:cubicBezTo>
                      <a:cubicBezTo>
                        <a:pt x="73" y="435"/>
                        <a:pt x="66" y="430"/>
                        <a:pt x="56" y="430"/>
                      </a:cubicBezTo>
                      <a:cubicBezTo>
                        <a:pt x="50" y="430"/>
                        <a:pt x="37" y="433"/>
                        <a:pt x="37" y="436"/>
                      </a:cubicBezTo>
                      <a:cubicBezTo>
                        <a:pt x="36" y="439"/>
                        <a:pt x="42" y="442"/>
                        <a:pt x="44" y="442"/>
                      </a:cubicBezTo>
                      <a:cubicBezTo>
                        <a:pt x="47" y="443"/>
                        <a:pt x="49" y="440"/>
                        <a:pt x="52" y="439"/>
                      </a:cubicBezTo>
                      <a:cubicBezTo>
                        <a:pt x="58" y="438"/>
                        <a:pt x="64" y="440"/>
                        <a:pt x="68" y="443"/>
                      </a:cubicBezTo>
                      <a:cubicBezTo>
                        <a:pt x="70" y="445"/>
                        <a:pt x="70" y="448"/>
                        <a:pt x="74" y="449"/>
                      </a:cubicBezTo>
                      <a:cubicBezTo>
                        <a:pt x="76" y="450"/>
                        <a:pt x="79" y="449"/>
                        <a:pt x="82" y="450"/>
                      </a:cubicBezTo>
                      <a:cubicBezTo>
                        <a:pt x="93" y="452"/>
                        <a:pt x="102" y="462"/>
                        <a:pt x="103" y="473"/>
                      </a:cubicBezTo>
                      <a:cubicBezTo>
                        <a:pt x="105" y="483"/>
                        <a:pt x="100" y="493"/>
                        <a:pt x="92" y="501"/>
                      </a:cubicBezTo>
                      <a:cubicBezTo>
                        <a:pt x="95" y="518"/>
                        <a:pt x="84" y="524"/>
                        <a:pt x="74" y="529"/>
                      </a:cubicBezTo>
                      <a:cubicBezTo>
                        <a:pt x="73" y="531"/>
                        <a:pt x="73" y="534"/>
                        <a:pt x="74" y="536"/>
                      </a:cubicBezTo>
                      <a:cubicBezTo>
                        <a:pt x="87" y="536"/>
                        <a:pt x="98" y="526"/>
                        <a:pt x="99" y="514"/>
                      </a:cubicBezTo>
                      <a:cubicBezTo>
                        <a:pt x="99" y="512"/>
                        <a:pt x="98" y="509"/>
                        <a:pt x="99" y="507"/>
                      </a:cubicBezTo>
                      <a:cubicBezTo>
                        <a:pt x="100" y="505"/>
                        <a:pt x="102" y="504"/>
                        <a:pt x="103" y="503"/>
                      </a:cubicBezTo>
                      <a:cubicBezTo>
                        <a:pt x="105" y="500"/>
                        <a:pt x="110" y="491"/>
                        <a:pt x="110" y="488"/>
                      </a:cubicBezTo>
                      <a:close/>
                      <a:moveTo>
                        <a:pt x="107" y="206"/>
                      </a:moveTo>
                      <a:cubicBezTo>
                        <a:pt x="119" y="201"/>
                        <a:pt x="120" y="179"/>
                        <a:pt x="110" y="172"/>
                      </a:cubicBezTo>
                      <a:cubicBezTo>
                        <a:pt x="105" y="168"/>
                        <a:pt x="93" y="168"/>
                        <a:pt x="91" y="174"/>
                      </a:cubicBezTo>
                      <a:cubicBezTo>
                        <a:pt x="89" y="180"/>
                        <a:pt x="94" y="184"/>
                        <a:pt x="97" y="183"/>
                      </a:cubicBezTo>
                      <a:cubicBezTo>
                        <a:pt x="100" y="182"/>
                        <a:pt x="100" y="178"/>
                        <a:pt x="103" y="177"/>
                      </a:cubicBezTo>
                      <a:cubicBezTo>
                        <a:pt x="106" y="180"/>
                        <a:pt x="109" y="181"/>
                        <a:pt x="109" y="185"/>
                      </a:cubicBezTo>
                      <a:cubicBezTo>
                        <a:pt x="111" y="196"/>
                        <a:pt x="102" y="200"/>
                        <a:pt x="107" y="206"/>
                      </a:cubicBezTo>
                      <a:close/>
                      <a:moveTo>
                        <a:pt x="108" y="564"/>
                      </a:moveTo>
                      <a:cubicBezTo>
                        <a:pt x="110" y="568"/>
                        <a:pt x="115" y="571"/>
                        <a:pt x="119" y="568"/>
                      </a:cubicBezTo>
                      <a:cubicBezTo>
                        <a:pt x="119" y="562"/>
                        <a:pt x="112" y="561"/>
                        <a:pt x="108" y="564"/>
                      </a:cubicBezTo>
                      <a:close/>
                      <a:moveTo>
                        <a:pt x="116" y="245"/>
                      </a:moveTo>
                      <a:cubicBezTo>
                        <a:pt x="117" y="233"/>
                        <a:pt x="113" y="222"/>
                        <a:pt x="105" y="215"/>
                      </a:cubicBezTo>
                      <a:cubicBezTo>
                        <a:pt x="105" y="197"/>
                        <a:pt x="98" y="186"/>
                        <a:pt x="82" y="183"/>
                      </a:cubicBezTo>
                      <a:cubicBezTo>
                        <a:pt x="80" y="182"/>
                        <a:pt x="79" y="188"/>
                        <a:pt x="80" y="190"/>
                      </a:cubicBezTo>
                      <a:cubicBezTo>
                        <a:pt x="90" y="193"/>
                        <a:pt x="97" y="197"/>
                        <a:pt x="99" y="207"/>
                      </a:cubicBezTo>
                      <a:cubicBezTo>
                        <a:pt x="99" y="211"/>
                        <a:pt x="98" y="214"/>
                        <a:pt x="98" y="218"/>
                      </a:cubicBezTo>
                      <a:cubicBezTo>
                        <a:pt x="99" y="221"/>
                        <a:pt x="104" y="225"/>
                        <a:pt x="106" y="230"/>
                      </a:cubicBezTo>
                      <a:cubicBezTo>
                        <a:pt x="108" y="234"/>
                        <a:pt x="107" y="237"/>
                        <a:pt x="109" y="242"/>
                      </a:cubicBezTo>
                      <a:cubicBezTo>
                        <a:pt x="107" y="256"/>
                        <a:pt x="98" y="267"/>
                        <a:pt x="82" y="268"/>
                      </a:cubicBezTo>
                      <a:cubicBezTo>
                        <a:pt x="80" y="269"/>
                        <a:pt x="78" y="268"/>
                        <a:pt x="76" y="268"/>
                      </a:cubicBezTo>
                      <a:cubicBezTo>
                        <a:pt x="73" y="269"/>
                        <a:pt x="70" y="272"/>
                        <a:pt x="67" y="274"/>
                      </a:cubicBezTo>
                      <a:cubicBezTo>
                        <a:pt x="64" y="275"/>
                        <a:pt x="60" y="278"/>
                        <a:pt x="57" y="278"/>
                      </a:cubicBezTo>
                      <a:cubicBezTo>
                        <a:pt x="50" y="278"/>
                        <a:pt x="46" y="275"/>
                        <a:pt x="42" y="272"/>
                      </a:cubicBezTo>
                      <a:cubicBezTo>
                        <a:pt x="40" y="273"/>
                        <a:pt x="38" y="275"/>
                        <a:pt x="37" y="277"/>
                      </a:cubicBezTo>
                      <a:cubicBezTo>
                        <a:pt x="47" y="291"/>
                        <a:pt x="71" y="282"/>
                        <a:pt x="80" y="273"/>
                      </a:cubicBezTo>
                      <a:cubicBezTo>
                        <a:pt x="83" y="274"/>
                        <a:pt x="85" y="274"/>
                        <a:pt x="88" y="274"/>
                      </a:cubicBezTo>
                      <a:cubicBezTo>
                        <a:pt x="101" y="273"/>
                        <a:pt x="115" y="259"/>
                        <a:pt x="116" y="245"/>
                      </a:cubicBezTo>
                      <a:close/>
                      <a:moveTo>
                        <a:pt x="107" y="157"/>
                      </a:moveTo>
                      <a:cubicBezTo>
                        <a:pt x="108" y="153"/>
                        <a:pt x="118" y="155"/>
                        <a:pt x="117" y="150"/>
                      </a:cubicBezTo>
                      <a:cubicBezTo>
                        <a:pt x="117" y="144"/>
                        <a:pt x="103" y="152"/>
                        <a:pt x="101" y="154"/>
                      </a:cubicBezTo>
                      <a:cubicBezTo>
                        <a:pt x="96" y="161"/>
                        <a:pt x="104" y="170"/>
                        <a:pt x="109" y="162"/>
                      </a:cubicBezTo>
                      <a:cubicBezTo>
                        <a:pt x="109" y="159"/>
                        <a:pt x="107" y="159"/>
                        <a:pt x="107" y="157"/>
                      </a:cubicBezTo>
                      <a:close/>
                      <a:moveTo>
                        <a:pt x="122" y="162"/>
                      </a:moveTo>
                      <a:cubicBezTo>
                        <a:pt x="123" y="160"/>
                        <a:pt x="125" y="158"/>
                        <a:pt x="126" y="155"/>
                      </a:cubicBezTo>
                      <a:cubicBezTo>
                        <a:pt x="122" y="149"/>
                        <a:pt x="115" y="154"/>
                        <a:pt x="115" y="159"/>
                      </a:cubicBezTo>
                      <a:cubicBezTo>
                        <a:pt x="117" y="160"/>
                        <a:pt x="119" y="161"/>
                        <a:pt x="122" y="162"/>
                      </a:cubicBezTo>
                      <a:close/>
                      <a:moveTo>
                        <a:pt x="141" y="149"/>
                      </a:moveTo>
                      <a:cubicBezTo>
                        <a:pt x="138" y="147"/>
                        <a:pt x="135" y="145"/>
                        <a:pt x="131" y="147"/>
                      </a:cubicBezTo>
                      <a:cubicBezTo>
                        <a:pt x="129" y="146"/>
                        <a:pt x="126" y="146"/>
                        <a:pt x="126" y="142"/>
                      </a:cubicBezTo>
                      <a:cubicBezTo>
                        <a:pt x="128" y="143"/>
                        <a:pt x="128" y="146"/>
                        <a:pt x="132" y="145"/>
                      </a:cubicBezTo>
                      <a:cubicBezTo>
                        <a:pt x="133" y="142"/>
                        <a:pt x="130" y="139"/>
                        <a:pt x="131" y="134"/>
                      </a:cubicBezTo>
                      <a:cubicBezTo>
                        <a:pt x="127" y="131"/>
                        <a:pt x="124" y="136"/>
                        <a:pt x="121" y="138"/>
                      </a:cubicBezTo>
                      <a:cubicBezTo>
                        <a:pt x="116" y="138"/>
                        <a:pt x="112" y="142"/>
                        <a:pt x="112" y="146"/>
                      </a:cubicBezTo>
                      <a:cubicBezTo>
                        <a:pt x="119" y="147"/>
                        <a:pt x="134" y="162"/>
                        <a:pt x="141" y="149"/>
                      </a:cubicBezTo>
                      <a:close/>
                      <a:moveTo>
                        <a:pt x="132" y="579"/>
                      </a:moveTo>
                      <a:cubicBezTo>
                        <a:pt x="134" y="578"/>
                        <a:pt x="137" y="578"/>
                        <a:pt x="137" y="575"/>
                      </a:cubicBezTo>
                      <a:cubicBezTo>
                        <a:pt x="135" y="572"/>
                        <a:pt x="131" y="569"/>
                        <a:pt x="127" y="569"/>
                      </a:cubicBezTo>
                      <a:cubicBezTo>
                        <a:pt x="121" y="569"/>
                        <a:pt x="117" y="573"/>
                        <a:pt x="113" y="575"/>
                      </a:cubicBezTo>
                      <a:cubicBezTo>
                        <a:pt x="110" y="576"/>
                        <a:pt x="107" y="576"/>
                        <a:pt x="105" y="579"/>
                      </a:cubicBezTo>
                      <a:cubicBezTo>
                        <a:pt x="105" y="583"/>
                        <a:pt x="110" y="583"/>
                        <a:pt x="115" y="585"/>
                      </a:cubicBezTo>
                      <a:cubicBezTo>
                        <a:pt x="118" y="586"/>
                        <a:pt x="120" y="591"/>
                        <a:pt x="125" y="589"/>
                      </a:cubicBezTo>
                      <a:cubicBezTo>
                        <a:pt x="129" y="587"/>
                        <a:pt x="131" y="578"/>
                        <a:pt x="126" y="578"/>
                      </a:cubicBezTo>
                      <a:cubicBezTo>
                        <a:pt x="123" y="577"/>
                        <a:pt x="123" y="582"/>
                        <a:pt x="120" y="581"/>
                      </a:cubicBezTo>
                      <a:cubicBezTo>
                        <a:pt x="120" y="573"/>
                        <a:pt x="130" y="575"/>
                        <a:pt x="132" y="579"/>
                      </a:cubicBezTo>
                      <a:close/>
                      <a:moveTo>
                        <a:pt x="137" y="565"/>
                      </a:moveTo>
                      <a:cubicBezTo>
                        <a:pt x="137" y="561"/>
                        <a:pt x="139" y="557"/>
                        <a:pt x="139" y="554"/>
                      </a:cubicBezTo>
                      <a:cubicBezTo>
                        <a:pt x="138" y="547"/>
                        <a:pt x="128" y="548"/>
                        <a:pt x="123" y="544"/>
                      </a:cubicBezTo>
                      <a:cubicBezTo>
                        <a:pt x="121" y="543"/>
                        <a:pt x="121" y="541"/>
                        <a:pt x="119" y="541"/>
                      </a:cubicBezTo>
                      <a:cubicBezTo>
                        <a:pt x="114" y="544"/>
                        <a:pt x="113" y="553"/>
                        <a:pt x="118" y="557"/>
                      </a:cubicBezTo>
                      <a:cubicBezTo>
                        <a:pt x="117" y="562"/>
                        <a:pt x="121" y="569"/>
                        <a:pt x="127" y="566"/>
                      </a:cubicBezTo>
                      <a:cubicBezTo>
                        <a:pt x="128" y="565"/>
                        <a:pt x="128" y="563"/>
                        <a:pt x="128" y="561"/>
                      </a:cubicBezTo>
                      <a:cubicBezTo>
                        <a:pt x="127" y="559"/>
                        <a:pt x="124" y="560"/>
                        <a:pt x="124" y="558"/>
                      </a:cubicBezTo>
                      <a:cubicBezTo>
                        <a:pt x="126" y="557"/>
                        <a:pt x="126" y="558"/>
                        <a:pt x="128" y="558"/>
                      </a:cubicBezTo>
                      <a:cubicBezTo>
                        <a:pt x="130" y="560"/>
                        <a:pt x="131" y="563"/>
                        <a:pt x="130" y="567"/>
                      </a:cubicBezTo>
                      <a:cubicBezTo>
                        <a:pt x="133" y="568"/>
                        <a:pt x="134" y="569"/>
                        <a:pt x="137" y="570"/>
                      </a:cubicBezTo>
                      <a:cubicBezTo>
                        <a:pt x="138" y="568"/>
                        <a:pt x="137" y="567"/>
                        <a:pt x="137" y="565"/>
                      </a:cubicBezTo>
                      <a:close/>
                      <a:moveTo>
                        <a:pt x="141" y="159"/>
                      </a:moveTo>
                      <a:cubicBezTo>
                        <a:pt x="142" y="158"/>
                        <a:pt x="141" y="156"/>
                        <a:pt x="141" y="154"/>
                      </a:cubicBezTo>
                      <a:cubicBezTo>
                        <a:pt x="140" y="154"/>
                        <a:pt x="139" y="155"/>
                        <a:pt x="139" y="155"/>
                      </a:cubicBezTo>
                      <a:cubicBezTo>
                        <a:pt x="139" y="157"/>
                        <a:pt x="140" y="158"/>
                        <a:pt x="141" y="159"/>
                      </a:cubicBezTo>
                      <a:close/>
                      <a:moveTo>
                        <a:pt x="143" y="169"/>
                      </a:moveTo>
                      <a:cubicBezTo>
                        <a:pt x="143" y="166"/>
                        <a:pt x="141" y="164"/>
                        <a:pt x="141" y="161"/>
                      </a:cubicBezTo>
                      <a:cubicBezTo>
                        <a:pt x="140" y="164"/>
                        <a:pt x="133" y="172"/>
                        <a:pt x="131" y="164"/>
                      </a:cubicBezTo>
                      <a:cubicBezTo>
                        <a:pt x="133" y="164"/>
                        <a:pt x="133" y="166"/>
                        <a:pt x="135" y="165"/>
                      </a:cubicBezTo>
                      <a:cubicBezTo>
                        <a:pt x="141" y="162"/>
                        <a:pt x="136" y="154"/>
                        <a:pt x="128" y="157"/>
                      </a:cubicBezTo>
                      <a:cubicBezTo>
                        <a:pt x="126" y="159"/>
                        <a:pt x="124" y="161"/>
                        <a:pt x="124" y="165"/>
                      </a:cubicBezTo>
                      <a:cubicBezTo>
                        <a:pt x="120" y="168"/>
                        <a:pt x="118" y="178"/>
                        <a:pt x="123" y="180"/>
                      </a:cubicBezTo>
                      <a:cubicBezTo>
                        <a:pt x="127" y="175"/>
                        <a:pt x="142" y="174"/>
                        <a:pt x="143" y="169"/>
                      </a:cubicBezTo>
                      <a:close/>
                      <a:moveTo>
                        <a:pt x="143" y="547"/>
                      </a:moveTo>
                      <a:cubicBezTo>
                        <a:pt x="144" y="543"/>
                        <a:pt x="134" y="536"/>
                        <a:pt x="134" y="545"/>
                      </a:cubicBezTo>
                      <a:cubicBezTo>
                        <a:pt x="135" y="548"/>
                        <a:pt x="143" y="553"/>
                        <a:pt x="143" y="547"/>
                      </a:cubicBezTo>
                      <a:close/>
                      <a:moveTo>
                        <a:pt x="149" y="176"/>
                      </a:moveTo>
                      <a:cubicBezTo>
                        <a:pt x="149" y="169"/>
                        <a:pt x="136" y="173"/>
                        <a:pt x="139" y="181"/>
                      </a:cubicBezTo>
                      <a:cubicBezTo>
                        <a:pt x="142" y="181"/>
                        <a:pt x="149" y="179"/>
                        <a:pt x="149" y="176"/>
                      </a:cubicBezTo>
                      <a:close/>
                      <a:moveTo>
                        <a:pt x="150" y="592"/>
                      </a:moveTo>
                      <a:cubicBezTo>
                        <a:pt x="150" y="590"/>
                        <a:pt x="150" y="586"/>
                        <a:pt x="147" y="586"/>
                      </a:cubicBezTo>
                      <a:cubicBezTo>
                        <a:pt x="146" y="591"/>
                        <a:pt x="136" y="595"/>
                        <a:pt x="137" y="587"/>
                      </a:cubicBezTo>
                      <a:cubicBezTo>
                        <a:pt x="138" y="589"/>
                        <a:pt x="142" y="589"/>
                        <a:pt x="144" y="587"/>
                      </a:cubicBezTo>
                      <a:cubicBezTo>
                        <a:pt x="145" y="583"/>
                        <a:pt x="143" y="580"/>
                        <a:pt x="141" y="579"/>
                      </a:cubicBezTo>
                      <a:cubicBezTo>
                        <a:pt x="130" y="578"/>
                        <a:pt x="128" y="589"/>
                        <a:pt x="128" y="598"/>
                      </a:cubicBezTo>
                      <a:cubicBezTo>
                        <a:pt x="136" y="600"/>
                        <a:pt x="149" y="600"/>
                        <a:pt x="150" y="592"/>
                      </a:cubicBezTo>
                      <a:close/>
                      <a:moveTo>
                        <a:pt x="154" y="527"/>
                      </a:moveTo>
                      <a:cubicBezTo>
                        <a:pt x="154" y="521"/>
                        <a:pt x="146" y="518"/>
                        <a:pt x="141" y="520"/>
                      </a:cubicBezTo>
                      <a:cubicBezTo>
                        <a:pt x="139" y="520"/>
                        <a:pt x="138" y="517"/>
                        <a:pt x="135" y="516"/>
                      </a:cubicBezTo>
                      <a:cubicBezTo>
                        <a:pt x="133" y="515"/>
                        <a:pt x="130" y="517"/>
                        <a:pt x="127" y="516"/>
                      </a:cubicBezTo>
                      <a:cubicBezTo>
                        <a:pt x="120" y="514"/>
                        <a:pt x="119" y="503"/>
                        <a:pt x="128" y="503"/>
                      </a:cubicBezTo>
                      <a:cubicBezTo>
                        <a:pt x="126" y="508"/>
                        <a:pt x="134" y="513"/>
                        <a:pt x="136" y="508"/>
                      </a:cubicBezTo>
                      <a:cubicBezTo>
                        <a:pt x="139" y="501"/>
                        <a:pt x="131" y="496"/>
                        <a:pt x="124" y="496"/>
                      </a:cubicBezTo>
                      <a:cubicBezTo>
                        <a:pt x="125" y="489"/>
                        <a:pt x="126" y="483"/>
                        <a:pt x="121" y="479"/>
                      </a:cubicBezTo>
                      <a:cubicBezTo>
                        <a:pt x="120" y="482"/>
                        <a:pt x="119" y="483"/>
                        <a:pt x="119" y="485"/>
                      </a:cubicBezTo>
                      <a:cubicBezTo>
                        <a:pt x="118" y="490"/>
                        <a:pt x="121" y="494"/>
                        <a:pt x="120" y="498"/>
                      </a:cubicBezTo>
                      <a:cubicBezTo>
                        <a:pt x="120" y="500"/>
                        <a:pt x="118" y="501"/>
                        <a:pt x="117" y="502"/>
                      </a:cubicBezTo>
                      <a:cubicBezTo>
                        <a:pt x="113" y="509"/>
                        <a:pt x="116" y="515"/>
                        <a:pt x="120" y="520"/>
                      </a:cubicBezTo>
                      <a:cubicBezTo>
                        <a:pt x="114" y="526"/>
                        <a:pt x="122" y="540"/>
                        <a:pt x="130" y="533"/>
                      </a:cubicBezTo>
                      <a:lnTo>
                        <a:pt x="130" y="529"/>
                      </a:lnTo>
                      <a:cubicBezTo>
                        <a:pt x="129" y="528"/>
                        <a:pt x="125" y="529"/>
                        <a:pt x="125" y="526"/>
                      </a:cubicBezTo>
                      <a:cubicBezTo>
                        <a:pt x="127" y="519"/>
                        <a:pt x="137" y="524"/>
                        <a:pt x="139" y="529"/>
                      </a:cubicBezTo>
                      <a:cubicBezTo>
                        <a:pt x="139" y="533"/>
                        <a:pt x="138" y="535"/>
                        <a:pt x="138" y="538"/>
                      </a:cubicBezTo>
                      <a:cubicBezTo>
                        <a:pt x="138" y="540"/>
                        <a:pt x="140" y="540"/>
                        <a:pt x="141" y="541"/>
                      </a:cubicBezTo>
                      <a:cubicBezTo>
                        <a:pt x="146" y="538"/>
                        <a:pt x="144" y="530"/>
                        <a:pt x="146" y="526"/>
                      </a:cubicBezTo>
                      <a:cubicBezTo>
                        <a:pt x="147" y="530"/>
                        <a:pt x="153" y="531"/>
                        <a:pt x="154" y="527"/>
                      </a:cubicBezTo>
                      <a:close/>
                      <a:moveTo>
                        <a:pt x="154" y="136"/>
                      </a:moveTo>
                      <a:cubicBezTo>
                        <a:pt x="155" y="125"/>
                        <a:pt x="143" y="125"/>
                        <a:pt x="134" y="126"/>
                      </a:cubicBezTo>
                      <a:cubicBezTo>
                        <a:pt x="133" y="134"/>
                        <a:pt x="133" y="145"/>
                        <a:pt x="140" y="146"/>
                      </a:cubicBezTo>
                      <a:cubicBezTo>
                        <a:pt x="143" y="146"/>
                        <a:pt x="145" y="146"/>
                        <a:pt x="146" y="143"/>
                      </a:cubicBezTo>
                      <a:cubicBezTo>
                        <a:pt x="145" y="141"/>
                        <a:pt x="141" y="140"/>
                        <a:pt x="141" y="135"/>
                      </a:cubicBezTo>
                      <a:cubicBezTo>
                        <a:pt x="142" y="134"/>
                        <a:pt x="143" y="133"/>
                        <a:pt x="145" y="133"/>
                      </a:cubicBezTo>
                      <a:cubicBezTo>
                        <a:pt x="144" y="135"/>
                        <a:pt x="143" y="136"/>
                        <a:pt x="144" y="139"/>
                      </a:cubicBezTo>
                      <a:cubicBezTo>
                        <a:pt x="147" y="142"/>
                        <a:pt x="152" y="139"/>
                        <a:pt x="154" y="136"/>
                      </a:cubicBezTo>
                      <a:close/>
                      <a:moveTo>
                        <a:pt x="163" y="563"/>
                      </a:moveTo>
                      <a:cubicBezTo>
                        <a:pt x="153" y="560"/>
                        <a:pt x="136" y="562"/>
                        <a:pt x="143" y="575"/>
                      </a:cubicBezTo>
                      <a:cubicBezTo>
                        <a:pt x="145" y="572"/>
                        <a:pt x="147" y="571"/>
                        <a:pt x="152" y="571"/>
                      </a:cubicBezTo>
                      <a:cubicBezTo>
                        <a:pt x="153" y="573"/>
                        <a:pt x="155" y="574"/>
                        <a:pt x="154" y="576"/>
                      </a:cubicBezTo>
                      <a:cubicBezTo>
                        <a:pt x="152" y="575"/>
                        <a:pt x="152" y="574"/>
                        <a:pt x="150" y="574"/>
                      </a:cubicBezTo>
                      <a:cubicBezTo>
                        <a:pt x="141" y="574"/>
                        <a:pt x="147" y="585"/>
                        <a:pt x="152" y="586"/>
                      </a:cubicBezTo>
                      <a:cubicBezTo>
                        <a:pt x="163" y="586"/>
                        <a:pt x="160" y="572"/>
                        <a:pt x="163" y="563"/>
                      </a:cubicBezTo>
                      <a:close/>
                      <a:moveTo>
                        <a:pt x="154" y="201"/>
                      </a:moveTo>
                      <a:cubicBezTo>
                        <a:pt x="158" y="199"/>
                        <a:pt x="162" y="191"/>
                        <a:pt x="155" y="190"/>
                      </a:cubicBezTo>
                      <a:cubicBezTo>
                        <a:pt x="152" y="191"/>
                        <a:pt x="153" y="194"/>
                        <a:pt x="151" y="195"/>
                      </a:cubicBezTo>
                      <a:cubicBezTo>
                        <a:pt x="144" y="192"/>
                        <a:pt x="154" y="184"/>
                        <a:pt x="150" y="180"/>
                      </a:cubicBezTo>
                      <a:cubicBezTo>
                        <a:pt x="149" y="179"/>
                        <a:pt x="147" y="182"/>
                        <a:pt x="146" y="183"/>
                      </a:cubicBezTo>
                      <a:cubicBezTo>
                        <a:pt x="146" y="191"/>
                        <a:pt x="135" y="200"/>
                        <a:pt x="130" y="192"/>
                      </a:cubicBezTo>
                      <a:cubicBezTo>
                        <a:pt x="131" y="189"/>
                        <a:pt x="134" y="190"/>
                        <a:pt x="134" y="187"/>
                      </a:cubicBezTo>
                      <a:cubicBezTo>
                        <a:pt x="134" y="185"/>
                        <a:pt x="131" y="184"/>
                        <a:pt x="130" y="184"/>
                      </a:cubicBezTo>
                      <a:cubicBezTo>
                        <a:pt x="127" y="184"/>
                        <a:pt x="123" y="187"/>
                        <a:pt x="123" y="191"/>
                      </a:cubicBezTo>
                      <a:cubicBezTo>
                        <a:pt x="123" y="195"/>
                        <a:pt x="125" y="197"/>
                        <a:pt x="126" y="200"/>
                      </a:cubicBezTo>
                      <a:cubicBezTo>
                        <a:pt x="120" y="204"/>
                        <a:pt x="118" y="217"/>
                        <a:pt x="125" y="221"/>
                      </a:cubicBezTo>
                      <a:cubicBezTo>
                        <a:pt x="120" y="224"/>
                        <a:pt x="123" y="233"/>
                        <a:pt x="125" y="237"/>
                      </a:cubicBezTo>
                      <a:cubicBezTo>
                        <a:pt x="129" y="234"/>
                        <a:pt x="127" y="225"/>
                        <a:pt x="131" y="223"/>
                      </a:cubicBezTo>
                      <a:cubicBezTo>
                        <a:pt x="141" y="225"/>
                        <a:pt x="148" y="206"/>
                        <a:pt x="134" y="209"/>
                      </a:cubicBezTo>
                      <a:cubicBezTo>
                        <a:pt x="132" y="211"/>
                        <a:pt x="134" y="213"/>
                        <a:pt x="133" y="215"/>
                      </a:cubicBezTo>
                      <a:cubicBezTo>
                        <a:pt x="130" y="217"/>
                        <a:pt x="126" y="216"/>
                        <a:pt x="126" y="211"/>
                      </a:cubicBezTo>
                      <a:cubicBezTo>
                        <a:pt x="126" y="207"/>
                        <a:pt x="130" y="202"/>
                        <a:pt x="137" y="200"/>
                      </a:cubicBezTo>
                      <a:cubicBezTo>
                        <a:pt x="138" y="199"/>
                        <a:pt x="141" y="198"/>
                        <a:pt x="143" y="199"/>
                      </a:cubicBezTo>
                      <a:cubicBezTo>
                        <a:pt x="147" y="199"/>
                        <a:pt x="149" y="203"/>
                        <a:pt x="154" y="201"/>
                      </a:cubicBezTo>
                      <a:close/>
                      <a:moveTo>
                        <a:pt x="158" y="606"/>
                      </a:moveTo>
                      <a:cubicBezTo>
                        <a:pt x="160" y="600"/>
                        <a:pt x="159" y="592"/>
                        <a:pt x="153" y="590"/>
                      </a:cubicBezTo>
                      <a:cubicBezTo>
                        <a:pt x="152" y="592"/>
                        <a:pt x="151" y="595"/>
                        <a:pt x="150" y="597"/>
                      </a:cubicBezTo>
                      <a:cubicBezTo>
                        <a:pt x="153" y="601"/>
                        <a:pt x="151" y="608"/>
                        <a:pt x="145" y="608"/>
                      </a:cubicBezTo>
                      <a:cubicBezTo>
                        <a:pt x="144" y="607"/>
                        <a:pt x="143" y="606"/>
                        <a:pt x="144" y="605"/>
                      </a:cubicBezTo>
                      <a:cubicBezTo>
                        <a:pt x="145" y="605"/>
                        <a:pt x="146" y="606"/>
                        <a:pt x="147" y="605"/>
                      </a:cubicBezTo>
                      <a:cubicBezTo>
                        <a:pt x="148" y="604"/>
                        <a:pt x="149" y="603"/>
                        <a:pt x="149" y="601"/>
                      </a:cubicBezTo>
                      <a:cubicBezTo>
                        <a:pt x="146" y="599"/>
                        <a:pt x="141" y="602"/>
                        <a:pt x="136" y="602"/>
                      </a:cubicBezTo>
                      <a:cubicBezTo>
                        <a:pt x="134" y="606"/>
                        <a:pt x="139" y="608"/>
                        <a:pt x="141" y="612"/>
                      </a:cubicBezTo>
                      <a:cubicBezTo>
                        <a:pt x="142" y="616"/>
                        <a:pt x="141" y="621"/>
                        <a:pt x="146" y="622"/>
                      </a:cubicBezTo>
                      <a:cubicBezTo>
                        <a:pt x="147" y="617"/>
                        <a:pt x="155" y="612"/>
                        <a:pt x="158" y="606"/>
                      </a:cubicBezTo>
                      <a:close/>
                      <a:moveTo>
                        <a:pt x="161" y="560"/>
                      </a:moveTo>
                      <a:cubicBezTo>
                        <a:pt x="167" y="556"/>
                        <a:pt x="160" y="547"/>
                        <a:pt x="162" y="541"/>
                      </a:cubicBezTo>
                      <a:cubicBezTo>
                        <a:pt x="160" y="539"/>
                        <a:pt x="160" y="536"/>
                        <a:pt x="158" y="536"/>
                      </a:cubicBezTo>
                      <a:cubicBezTo>
                        <a:pt x="153" y="547"/>
                        <a:pt x="137" y="549"/>
                        <a:pt x="139" y="565"/>
                      </a:cubicBezTo>
                      <a:cubicBezTo>
                        <a:pt x="142" y="563"/>
                        <a:pt x="145" y="560"/>
                        <a:pt x="149" y="559"/>
                      </a:cubicBezTo>
                      <a:cubicBezTo>
                        <a:pt x="148" y="555"/>
                        <a:pt x="152" y="550"/>
                        <a:pt x="156" y="553"/>
                      </a:cubicBezTo>
                      <a:cubicBezTo>
                        <a:pt x="155" y="555"/>
                        <a:pt x="152" y="554"/>
                        <a:pt x="152" y="556"/>
                      </a:cubicBezTo>
                      <a:cubicBezTo>
                        <a:pt x="152" y="562"/>
                        <a:pt x="160" y="560"/>
                        <a:pt x="161" y="560"/>
                      </a:cubicBezTo>
                      <a:close/>
                      <a:moveTo>
                        <a:pt x="162" y="619"/>
                      </a:moveTo>
                      <a:cubicBezTo>
                        <a:pt x="163" y="617"/>
                        <a:pt x="164" y="615"/>
                        <a:pt x="164" y="613"/>
                      </a:cubicBezTo>
                      <a:cubicBezTo>
                        <a:pt x="156" y="604"/>
                        <a:pt x="151" y="619"/>
                        <a:pt x="162" y="619"/>
                      </a:cubicBezTo>
                      <a:close/>
                      <a:moveTo>
                        <a:pt x="164" y="129"/>
                      </a:moveTo>
                      <a:cubicBezTo>
                        <a:pt x="167" y="116"/>
                        <a:pt x="159" y="113"/>
                        <a:pt x="156" y="105"/>
                      </a:cubicBezTo>
                      <a:cubicBezTo>
                        <a:pt x="155" y="103"/>
                        <a:pt x="156" y="101"/>
                        <a:pt x="154" y="100"/>
                      </a:cubicBezTo>
                      <a:cubicBezTo>
                        <a:pt x="151" y="103"/>
                        <a:pt x="148" y="105"/>
                        <a:pt x="148" y="112"/>
                      </a:cubicBezTo>
                      <a:cubicBezTo>
                        <a:pt x="144" y="114"/>
                        <a:pt x="140" y="117"/>
                        <a:pt x="141" y="123"/>
                      </a:cubicBezTo>
                      <a:cubicBezTo>
                        <a:pt x="145" y="124"/>
                        <a:pt x="149" y="125"/>
                        <a:pt x="153" y="126"/>
                      </a:cubicBezTo>
                      <a:cubicBezTo>
                        <a:pt x="156" y="122"/>
                        <a:pt x="151" y="118"/>
                        <a:pt x="149" y="117"/>
                      </a:cubicBezTo>
                      <a:cubicBezTo>
                        <a:pt x="161" y="115"/>
                        <a:pt x="151" y="131"/>
                        <a:pt x="159" y="134"/>
                      </a:cubicBezTo>
                      <a:cubicBezTo>
                        <a:pt x="161" y="133"/>
                        <a:pt x="162" y="130"/>
                        <a:pt x="164" y="129"/>
                      </a:cubicBezTo>
                      <a:close/>
                      <a:moveTo>
                        <a:pt x="165" y="157"/>
                      </a:moveTo>
                      <a:cubicBezTo>
                        <a:pt x="170" y="149"/>
                        <a:pt x="166" y="134"/>
                        <a:pt x="155" y="139"/>
                      </a:cubicBezTo>
                      <a:cubicBezTo>
                        <a:pt x="156" y="141"/>
                        <a:pt x="160" y="141"/>
                        <a:pt x="160" y="145"/>
                      </a:cubicBezTo>
                      <a:cubicBezTo>
                        <a:pt x="161" y="148"/>
                        <a:pt x="159" y="151"/>
                        <a:pt x="157" y="151"/>
                      </a:cubicBezTo>
                      <a:cubicBezTo>
                        <a:pt x="162" y="142"/>
                        <a:pt x="148" y="140"/>
                        <a:pt x="146" y="147"/>
                      </a:cubicBezTo>
                      <a:cubicBezTo>
                        <a:pt x="146" y="156"/>
                        <a:pt x="156" y="160"/>
                        <a:pt x="165" y="157"/>
                      </a:cubicBezTo>
                      <a:close/>
                      <a:moveTo>
                        <a:pt x="164" y="184"/>
                      </a:moveTo>
                      <a:cubicBezTo>
                        <a:pt x="169" y="183"/>
                        <a:pt x="165" y="168"/>
                        <a:pt x="167" y="164"/>
                      </a:cubicBezTo>
                      <a:cubicBezTo>
                        <a:pt x="166" y="160"/>
                        <a:pt x="157" y="159"/>
                        <a:pt x="159" y="166"/>
                      </a:cubicBezTo>
                      <a:cubicBezTo>
                        <a:pt x="161" y="167"/>
                        <a:pt x="162" y="166"/>
                        <a:pt x="164" y="167"/>
                      </a:cubicBezTo>
                      <a:cubicBezTo>
                        <a:pt x="160" y="171"/>
                        <a:pt x="154" y="166"/>
                        <a:pt x="157" y="160"/>
                      </a:cubicBezTo>
                      <a:cubicBezTo>
                        <a:pt x="151" y="159"/>
                        <a:pt x="147" y="156"/>
                        <a:pt x="144" y="153"/>
                      </a:cubicBezTo>
                      <a:cubicBezTo>
                        <a:pt x="142" y="159"/>
                        <a:pt x="145" y="167"/>
                        <a:pt x="148" y="172"/>
                      </a:cubicBezTo>
                      <a:cubicBezTo>
                        <a:pt x="150" y="174"/>
                        <a:pt x="161" y="184"/>
                        <a:pt x="164" y="184"/>
                      </a:cubicBezTo>
                      <a:close/>
                      <a:moveTo>
                        <a:pt x="168" y="633"/>
                      </a:moveTo>
                      <a:cubicBezTo>
                        <a:pt x="169" y="626"/>
                        <a:pt x="163" y="626"/>
                        <a:pt x="160" y="629"/>
                      </a:cubicBezTo>
                      <a:cubicBezTo>
                        <a:pt x="154" y="629"/>
                        <a:pt x="158" y="616"/>
                        <a:pt x="153" y="616"/>
                      </a:cubicBezTo>
                      <a:cubicBezTo>
                        <a:pt x="150" y="616"/>
                        <a:pt x="149" y="621"/>
                        <a:pt x="150" y="624"/>
                      </a:cubicBezTo>
                      <a:cubicBezTo>
                        <a:pt x="152" y="631"/>
                        <a:pt x="162" y="639"/>
                        <a:pt x="168" y="633"/>
                      </a:cubicBezTo>
                      <a:close/>
                      <a:moveTo>
                        <a:pt x="173" y="112"/>
                      </a:moveTo>
                      <a:cubicBezTo>
                        <a:pt x="172" y="109"/>
                        <a:pt x="172" y="107"/>
                        <a:pt x="171" y="104"/>
                      </a:cubicBezTo>
                      <a:cubicBezTo>
                        <a:pt x="167" y="105"/>
                        <a:pt x="164" y="107"/>
                        <a:pt x="162" y="111"/>
                      </a:cubicBezTo>
                      <a:cubicBezTo>
                        <a:pt x="164" y="113"/>
                        <a:pt x="164" y="115"/>
                        <a:pt x="166" y="116"/>
                      </a:cubicBezTo>
                      <a:cubicBezTo>
                        <a:pt x="168" y="114"/>
                        <a:pt x="170" y="113"/>
                        <a:pt x="173" y="112"/>
                      </a:cubicBezTo>
                      <a:close/>
                      <a:moveTo>
                        <a:pt x="166" y="99"/>
                      </a:moveTo>
                      <a:cubicBezTo>
                        <a:pt x="171" y="99"/>
                        <a:pt x="173" y="98"/>
                        <a:pt x="173" y="95"/>
                      </a:cubicBezTo>
                      <a:cubicBezTo>
                        <a:pt x="172" y="87"/>
                        <a:pt x="158" y="93"/>
                        <a:pt x="157" y="99"/>
                      </a:cubicBezTo>
                      <a:cubicBezTo>
                        <a:pt x="157" y="102"/>
                        <a:pt x="157" y="108"/>
                        <a:pt x="161" y="108"/>
                      </a:cubicBezTo>
                      <a:cubicBezTo>
                        <a:pt x="166" y="109"/>
                        <a:pt x="162" y="101"/>
                        <a:pt x="166" y="99"/>
                      </a:cubicBezTo>
                      <a:close/>
                      <a:moveTo>
                        <a:pt x="175" y="562"/>
                      </a:moveTo>
                      <a:cubicBezTo>
                        <a:pt x="176" y="559"/>
                        <a:pt x="174" y="557"/>
                        <a:pt x="174" y="554"/>
                      </a:cubicBezTo>
                      <a:cubicBezTo>
                        <a:pt x="172" y="552"/>
                        <a:pt x="170" y="550"/>
                        <a:pt x="166" y="550"/>
                      </a:cubicBezTo>
                      <a:cubicBezTo>
                        <a:pt x="165" y="553"/>
                        <a:pt x="166" y="556"/>
                        <a:pt x="165" y="560"/>
                      </a:cubicBezTo>
                      <a:cubicBezTo>
                        <a:pt x="168" y="563"/>
                        <a:pt x="171" y="561"/>
                        <a:pt x="175" y="562"/>
                      </a:cubicBezTo>
                      <a:close/>
                      <a:moveTo>
                        <a:pt x="180" y="594"/>
                      </a:moveTo>
                      <a:cubicBezTo>
                        <a:pt x="182" y="594"/>
                        <a:pt x="184" y="593"/>
                        <a:pt x="185" y="592"/>
                      </a:cubicBezTo>
                      <a:cubicBezTo>
                        <a:pt x="183" y="588"/>
                        <a:pt x="179" y="579"/>
                        <a:pt x="176" y="586"/>
                      </a:cubicBezTo>
                      <a:cubicBezTo>
                        <a:pt x="177" y="589"/>
                        <a:pt x="179" y="591"/>
                        <a:pt x="180" y="594"/>
                      </a:cubicBezTo>
                      <a:close/>
                      <a:moveTo>
                        <a:pt x="184" y="609"/>
                      </a:moveTo>
                      <a:cubicBezTo>
                        <a:pt x="184" y="606"/>
                        <a:pt x="181" y="606"/>
                        <a:pt x="179" y="602"/>
                      </a:cubicBezTo>
                      <a:cubicBezTo>
                        <a:pt x="176" y="596"/>
                        <a:pt x="178" y="588"/>
                        <a:pt x="172" y="588"/>
                      </a:cubicBezTo>
                      <a:cubicBezTo>
                        <a:pt x="169" y="588"/>
                        <a:pt x="168" y="590"/>
                        <a:pt x="166" y="591"/>
                      </a:cubicBezTo>
                      <a:cubicBezTo>
                        <a:pt x="165" y="589"/>
                        <a:pt x="161" y="590"/>
                        <a:pt x="159" y="590"/>
                      </a:cubicBezTo>
                      <a:cubicBezTo>
                        <a:pt x="159" y="592"/>
                        <a:pt x="160" y="593"/>
                        <a:pt x="160" y="594"/>
                      </a:cubicBezTo>
                      <a:cubicBezTo>
                        <a:pt x="163" y="594"/>
                        <a:pt x="164" y="592"/>
                        <a:pt x="167" y="593"/>
                      </a:cubicBezTo>
                      <a:cubicBezTo>
                        <a:pt x="169" y="594"/>
                        <a:pt x="171" y="596"/>
                        <a:pt x="170" y="600"/>
                      </a:cubicBezTo>
                      <a:cubicBezTo>
                        <a:pt x="169" y="601"/>
                        <a:pt x="166" y="603"/>
                        <a:pt x="165" y="601"/>
                      </a:cubicBezTo>
                      <a:cubicBezTo>
                        <a:pt x="165" y="600"/>
                        <a:pt x="168" y="600"/>
                        <a:pt x="169" y="599"/>
                      </a:cubicBezTo>
                      <a:cubicBezTo>
                        <a:pt x="165" y="590"/>
                        <a:pt x="158" y="600"/>
                        <a:pt x="160" y="606"/>
                      </a:cubicBezTo>
                      <a:cubicBezTo>
                        <a:pt x="161" y="610"/>
                        <a:pt x="165" y="612"/>
                        <a:pt x="169" y="610"/>
                      </a:cubicBezTo>
                      <a:cubicBezTo>
                        <a:pt x="172" y="614"/>
                        <a:pt x="182" y="614"/>
                        <a:pt x="184" y="609"/>
                      </a:cubicBezTo>
                      <a:close/>
                      <a:moveTo>
                        <a:pt x="169" y="173"/>
                      </a:moveTo>
                      <a:cubicBezTo>
                        <a:pt x="176" y="175"/>
                        <a:pt x="184" y="169"/>
                        <a:pt x="183" y="163"/>
                      </a:cubicBezTo>
                      <a:cubicBezTo>
                        <a:pt x="181" y="157"/>
                        <a:pt x="173" y="162"/>
                        <a:pt x="168" y="159"/>
                      </a:cubicBezTo>
                      <a:cubicBezTo>
                        <a:pt x="169" y="163"/>
                        <a:pt x="169" y="168"/>
                        <a:pt x="169" y="173"/>
                      </a:cubicBezTo>
                      <a:close/>
                      <a:moveTo>
                        <a:pt x="177" y="133"/>
                      </a:moveTo>
                      <a:cubicBezTo>
                        <a:pt x="185" y="132"/>
                        <a:pt x="186" y="119"/>
                        <a:pt x="193" y="116"/>
                      </a:cubicBezTo>
                      <a:cubicBezTo>
                        <a:pt x="192" y="110"/>
                        <a:pt x="180" y="111"/>
                        <a:pt x="177" y="115"/>
                      </a:cubicBezTo>
                      <a:cubicBezTo>
                        <a:pt x="172" y="114"/>
                        <a:pt x="169" y="115"/>
                        <a:pt x="167" y="118"/>
                      </a:cubicBezTo>
                      <a:cubicBezTo>
                        <a:pt x="167" y="122"/>
                        <a:pt x="168" y="126"/>
                        <a:pt x="173" y="126"/>
                      </a:cubicBezTo>
                      <a:cubicBezTo>
                        <a:pt x="175" y="125"/>
                        <a:pt x="174" y="122"/>
                        <a:pt x="175" y="121"/>
                      </a:cubicBezTo>
                      <a:cubicBezTo>
                        <a:pt x="178" y="125"/>
                        <a:pt x="173" y="129"/>
                        <a:pt x="168" y="128"/>
                      </a:cubicBezTo>
                      <a:cubicBezTo>
                        <a:pt x="166" y="129"/>
                        <a:pt x="165" y="130"/>
                        <a:pt x="165" y="132"/>
                      </a:cubicBezTo>
                      <a:cubicBezTo>
                        <a:pt x="169" y="132"/>
                        <a:pt x="173" y="134"/>
                        <a:pt x="177" y="133"/>
                      </a:cubicBezTo>
                      <a:close/>
                      <a:moveTo>
                        <a:pt x="190" y="571"/>
                      </a:moveTo>
                      <a:cubicBezTo>
                        <a:pt x="189" y="567"/>
                        <a:pt x="184" y="567"/>
                        <a:pt x="179" y="566"/>
                      </a:cubicBezTo>
                      <a:cubicBezTo>
                        <a:pt x="174" y="565"/>
                        <a:pt x="170" y="562"/>
                        <a:pt x="166" y="565"/>
                      </a:cubicBezTo>
                      <a:cubicBezTo>
                        <a:pt x="164" y="568"/>
                        <a:pt x="163" y="574"/>
                        <a:pt x="165" y="577"/>
                      </a:cubicBezTo>
                      <a:lnTo>
                        <a:pt x="169" y="577"/>
                      </a:lnTo>
                      <a:cubicBezTo>
                        <a:pt x="171" y="575"/>
                        <a:pt x="170" y="573"/>
                        <a:pt x="170" y="571"/>
                      </a:cubicBezTo>
                      <a:cubicBezTo>
                        <a:pt x="175" y="575"/>
                        <a:pt x="170" y="581"/>
                        <a:pt x="163" y="579"/>
                      </a:cubicBezTo>
                      <a:cubicBezTo>
                        <a:pt x="162" y="582"/>
                        <a:pt x="159" y="583"/>
                        <a:pt x="159" y="587"/>
                      </a:cubicBezTo>
                      <a:cubicBezTo>
                        <a:pt x="174" y="590"/>
                        <a:pt x="179" y="575"/>
                        <a:pt x="190" y="571"/>
                      </a:cubicBezTo>
                      <a:close/>
                      <a:moveTo>
                        <a:pt x="179" y="157"/>
                      </a:moveTo>
                      <a:cubicBezTo>
                        <a:pt x="181" y="161"/>
                        <a:pt x="190" y="163"/>
                        <a:pt x="193" y="158"/>
                      </a:cubicBezTo>
                      <a:cubicBezTo>
                        <a:pt x="186" y="149"/>
                        <a:pt x="182" y="130"/>
                        <a:pt x="164" y="136"/>
                      </a:cubicBezTo>
                      <a:cubicBezTo>
                        <a:pt x="166" y="140"/>
                        <a:pt x="169" y="143"/>
                        <a:pt x="170" y="148"/>
                      </a:cubicBezTo>
                      <a:cubicBezTo>
                        <a:pt x="172" y="148"/>
                        <a:pt x="174" y="147"/>
                        <a:pt x="176" y="147"/>
                      </a:cubicBezTo>
                      <a:cubicBezTo>
                        <a:pt x="177" y="148"/>
                        <a:pt x="179" y="150"/>
                        <a:pt x="178" y="152"/>
                      </a:cubicBezTo>
                      <a:cubicBezTo>
                        <a:pt x="167" y="143"/>
                        <a:pt x="169" y="164"/>
                        <a:pt x="179" y="157"/>
                      </a:cubicBezTo>
                      <a:close/>
                      <a:moveTo>
                        <a:pt x="186" y="140"/>
                      </a:moveTo>
                      <a:cubicBezTo>
                        <a:pt x="190" y="138"/>
                        <a:pt x="191" y="134"/>
                        <a:pt x="193" y="130"/>
                      </a:cubicBezTo>
                      <a:cubicBezTo>
                        <a:pt x="188" y="127"/>
                        <a:pt x="183" y="131"/>
                        <a:pt x="180" y="135"/>
                      </a:cubicBezTo>
                      <a:cubicBezTo>
                        <a:pt x="182" y="137"/>
                        <a:pt x="183" y="139"/>
                        <a:pt x="186" y="140"/>
                      </a:cubicBezTo>
                      <a:close/>
                      <a:moveTo>
                        <a:pt x="186" y="628"/>
                      </a:moveTo>
                      <a:cubicBezTo>
                        <a:pt x="187" y="630"/>
                        <a:pt x="195" y="630"/>
                        <a:pt x="197" y="628"/>
                      </a:cubicBezTo>
                      <a:cubicBezTo>
                        <a:pt x="195" y="625"/>
                        <a:pt x="187" y="624"/>
                        <a:pt x="186" y="628"/>
                      </a:cubicBezTo>
                      <a:close/>
                      <a:moveTo>
                        <a:pt x="199" y="655"/>
                      </a:moveTo>
                      <a:cubicBezTo>
                        <a:pt x="202" y="654"/>
                        <a:pt x="207" y="647"/>
                        <a:pt x="204" y="644"/>
                      </a:cubicBezTo>
                      <a:cubicBezTo>
                        <a:pt x="201" y="648"/>
                        <a:pt x="200" y="653"/>
                        <a:pt x="195" y="654"/>
                      </a:cubicBezTo>
                      <a:cubicBezTo>
                        <a:pt x="186" y="657"/>
                        <a:pt x="176" y="649"/>
                        <a:pt x="169" y="644"/>
                      </a:cubicBezTo>
                      <a:cubicBezTo>
                        <a:pt x="158" y="635"/>
                        <a:pt x="148" y="628"/>
                        <a:pt x="139" y="619"/>
                      </a:cubicBezTo>
                      <a:cubicBezTo>
                        <a:pt x="134" y="614"/>
                        <a:pt x="129" y="610"/>
                        <a:pt x="124" y="605"/>
                      </a:cubicBezTo>
                      <a:cubicBezTo>
                        <a:pt x="110" y="591"/>
                        <a:pt x="98" y="576"/>
                        <a:pt x="86" y="560"/>
                      </a:cubicBezTo>
                      <a:cubicBezTo>
                        <a:pt x="80" y="550"/>
                        <a:pt x="71" y="543"/>
                        <a:pt x="71" y="528"/>
                      </a:cubicBezTo>
                      <a:cubicBezTo>
                        <a:pt x="73" y="526"/>
                        <a:pt x="73" y="523"/>
                        <a:pt x="76" y="520"/>
                      </a:cubicBezTo>
                      <a:cubicBezTo>
                        <a:pt x="78" y="518"/>
                        <a:pt x="83" y="518"/>
                        <a:pt x="82" y="514"/>
                      </a:cubicBezTo>
                      <a:lnTo>
                        <a:pt x="81" y="514"/>
                      </a:lnTo>
                      <a:cubicBezTo>
                        <a:pt x="73" y="516"/>
                        <a:pt x="68" y="526"/>
                        <a:pt x="69" y="535"/>
                      </a:cubicBezTo>
                      <a:cubicBezTo>
                        <a:pt x="69" y="541"/>
                        <a:pt x="74" y="548"/>
                        <a:pt x="78" y="554"/>
                      </a:cubicBezTo>
                      <a:cubicBezTo>
                        <a:pt x="101" y="588"/>
                        <a:pt x="130" y="619"/>
                        <a:pt x="162" y="643"/>
                      </a:cubicBezTo>
                      <a:cubicBezTo>
                        <a:pt x="167" y="647"/>
                        <a:pt x="174" y="652"/>
                        <a:pt x="179" y="654"/>
                      </a:cubicBezTo>
                      <a:cubicBezTo>
                        <a:pt x="185" y="657"/>
                        <a:pt x="194" y="657"/>
                        <a:pt x="199" y="655"/>
                      </a:cubicBezTo>
                      <a:close/>
                      <a:moveTo>
                        <a:pt x="200" y="626"/>
                      </a:moveTo>
                      <a:cubicBezTo>
                        <a:pt x="203" y="625"/>
                        <a:pt x="207" y="624"/>
                        <a:pt x="209" y="622"/>
                      </a:cubicBezTo>
                      <a:cubicBezTo>
                        <a:pt x="199" y="609"/>
                        <a:pt x="172" y="614"/>
                        <a:pt x="173" y="631"/>
                      </a:cubicBezTo>
                      <a:cubicBezTo>
                        <a:pt x="173" y="633"/>
                        <a:pt x="175" y="637"/>
                        <a:pt x="177" y="639"/>
                      </a:cubicBezTo>
                      <a:cubicBezTo>
                        <a:pt x="181" y="641"/>
                        <a:pt x="187" y="639"/>
                        <a:pt x="188" y="635"/>
                      </a:cubicBezTo>
                      <a:cubicBezTo>
                        <a:pt x="188" y="630"/>
                        <a:pt x="184" y="630"/>
                        <a:pt x="181" y="628"/>
                      </a:cubicBezTo>
                      <a:cubicBezTo>
                        <a:pt x="183" y="621"/>
                        <a:pt x="196" y="623"/>
                        <a:pt x="200" y="626"/>
                      </a:cubicBezTo>
                      <a:close/>
                      <a:moveTo>
                        <a:pt x="208" y="96"/>
                      </a:moveTo>
                      <a:cubicBezTo>
                        <a:pt x="207" y="92"/>
                        <a:pt x="203" y="96"/>
                        <a:pt x="201" y="96"/>
                      </a:cubicBezTo>
                      <a:cubicBezTo>
                        <a:pt x="198" y="96"/>
                        <a:pt x="195" y="94"/>
                        <a:pt x="193" y="96"/>
                      </a:cubicBezTo>
                      <a:cubicBezTo>
                        <a:pt x="194" y="102"/>
                        <a:pt x="206" y="100"/>
                        <a:pt x="208" y="96"/>
                      </a:cubicBezTo>
                      <a:close/>
                      <a:moveTo>
                        <a:pt x="201" y="70"/>
                      </a:moveTo>
                      <a:cubicBezTo>
                        <a:pt x="207" y="71"/>
                        <a:pt x="209" y="77"/>
                        <a:pt x="214" y="79"/>
                      </a:cubicBezTo>
                      <a:cubicBezTo>
                        <a:pt x="213" y="71"/>
                        <a:pt x="205" y="66"/>
                        <a:pt x="196" y="67"/>
                      </a:cubicBezTo>
                      <a:cubicBezTo>
                        <a:pt x="187" y="67"/>
                        <a:pt x="179" y="72"/>
                        <a:pt x="172" y="77"/>
                      </a:cubicBezTo>
                      <a:cubicBezTo>
                        <a:pt x="155" y="89"/>
                        <a:pt x="140" y="102"/>
                        <a:pt x="125" y="115"/>
                      </a:cubicBezTo>
                      <a:cubicBezTo>
                        <a:pt x="110" y="129"/>
                        <a:pt x="98" y="144"/>
                        <a:pt x="86" y="160"/>
                      </a:cubicBezTo>
                      <a:cubicBezTo>
                        <a:pt x="82" y="165"/>
                        <a:pt x="76" y="171"/>
                        <a:pt x="78" y="178"/>
                      </a:cubicBezTo>
                      <a:cubicBezTo>
                        <a:pt x="80" y="178"/>
                        <a:pt x="80" y="174"/>
                        <a:pt x="81" y="172"/>
                      </a:cubicBezTo>
                      <a:cubicBezTo>
                        <a:pt x="84" y="167"/>
                        <a:pt x="89" y="163"/>
                        <a:pt x="93" y="158"/>
                      </a:cubicBezTo>
                      <a:cubicBezTo>
                        <a:pt x="97" y="153"/>
                        <a:pt x="100" y="147"/>
                        <a:pt x="104" y="143"/>
                      </a:cubicBezTo>
                      <a:cubicBezTo>
                        <a:pt x="124" y="118"/>
                        <a:pt x="148" y="98"/>
                        <a:pt x="174" y="81"/>
                      </a:cubicBezTo>
                      <a:cubicBezTo>
                        <a:pt x="182" y="75"/>
                        <a:pt x="189" y="67"/>
                        <a:pt x="201" y="70"/>
                      </a:cubicBezTo>
                      <a:close/>
                      <a:moveTo>
                        <a:pt x="218" y="99"/>
                      </a:moveTo>
                      <a:cubicBezTo>
                        <a:pt x="213" y="95"/>
                        <a:pt x="208" y="99"/>
                        <a:pt x="205" y="101"/>
                      </a:cubicBezTo>
                      <a:cubicBezTo>
                        <a:pt x="199" y="103"/>
                        <a:pt x="192" y="102"/>
                        <a:pt x="190" y="97"/>
                      </a:cubicBezTo>
                      <a:cubicBezTo>
                        <a:pt x="194" y="93"/>
                        <a:pt x="193" y="87"/>
                        <a:pt x="189" y="85"/>
                      </a:cubicBezTo>
                      <a:cubicBezTo>
                        <a:pt x="184" y="84"/>
                        <a:pt x="182" y="86"/>
                        <a:pt x="180" y="89"/>
                      </a:cubicBezTo>
                      <a:cubicBezTo>
                        <a:pt x="178" y="112"/>
                        <a:pt x="210" y="113"/>
                        <a:pt x="218" y="99"/>
                      </a:cubicBezTo>
                      <a:close/>
                      <a:moveTo>
                        <a:pt x="193" y="669"/>
                      </a:moveTo>
                      <a:cubicBezTo>
                        <a:pt x="208" y="668"/>
                        <a:pt x="218" y="656"/>
                        <a:pt x="217" y="640"/>
                      </a:cubicBezTo>
                      <a:cubicBezTo>
                        <a:pt x="214" y="639"/>
                        <a:pt x="210" y="640"/>
                        <a:pt x="208" y="642"/>
                      </a:cubicBezTo>
                      <a:cubicBezTo>
                        <a:pt x="207" y="645"/>
                        <a:pt x="207" y="648"/>
                        <a:pt x="207" y="650"/>
                      </a:cubicBezTo>
                      <a:cubicBezTo>
                        <a:pt x="201" y="664"/>
                        <a:pt x="179" y="658"/>
                        <a:pt x="170" y="651"/>
                      </a:cubicBezTo>
                      <a:cubicBezTo>
                        <a:pt x="161" y="643"/>
                        <a:pt x="151" y="637"/>
                        <a:pt x="141" y="628"/>
                      </a:cubicBezTo>
                      <a:cubicBezTo>
                        <a:pt x="123" y="613"/>
                        <a:pt x="106" y="594"/>
                        <a:pt x="91" y="575"/>
                      </a:cubicBezTo>
                      <a:cubicBezTo>
                        <a:pt x="84" y="565"/>
                        <a:pt x="75" y="555"/>
                        <a:pt x="70" y="545"/>
                      </a:cubicBezTo>
                      <a:cubicBezTo>
                        <a:pt x="64" y="534"/>
                        <a:pt x="68" y="517"/>
                        <a:pt x="78" y="513"/>
                      </a:cubicBezTo>
                      <a:cubicBezTo>
                        <a:pt x="80" y="512"/>
                        <a:pt x="84" y="513"/>
                        <a:pt x="86" y="510"/>
                      </a:cubicBezTo>
                      <a:cubicBezTo>
                        <a:pt x="86" y="509"/>
                        <a:pt x="86" y="506"/>
                        <a:pt x="86" y="505"/>
                      </a:cubicBezTo>
                      <a:cubicBezTo>
                        <a:pt x="71" y="500"/>
                        <a:pt x="59" y="516"/>
                        <a:pt x="58" y="531"/>
                      </a:cubicBezTo>
                      <a:cubicBezTo>
                        <a:pt x="57" y="540"/>
                        <a:pt x="62" y="549"/>
                        <a:pt x="66" y="556"/>
                      </a:cubicBezTo>
                      <a:cubicBezTo>
                        <a:pt x="79" y="577"/>
                        <a:pt x="94" y="593"/>
                        <a:pt x="110" y="611"/>
                      </a:cubicBezTo>
                      <a:cubicBezTo>
                        <a:pt x="122" y="623"/>
                        <a:pt x="133" y="632"/>
                        <a:pt x="145" y="642"/>
                      </a:cubicBezTo>
                      <a:cubicBezTo>
                        <a:pt x="150" y="647"/>
                        <a:pt x="157" y="652"/>
                        <a:pt x="164" y="656"/>
                      </a:cubicBezTo>
                      <a:cubicBezTo>
                        <a:pt x="172" y="662"/>
                        <a:pt x="181" y="669"/>
                        <a:pt x="193" y="669"/>
                      </a:cubicBezTo>
                      <a:close/>
                      <a:moveTo>
                        <a:pt x="222" y="669"/>
                      </a:moveTo>
                      <a:cubicBezTo>
                        <a:pt x="218" y="669"/>
                        <a:pt x="214" y="672"/>
                        <a:pt x="209" y="671"/>
                      </a:cubicBezTo>
                      <a:cubicBezTo>
                        <a:pt x="206" y="671"/>
                        <a:pt x="206" y="669"/>
                        <a:pt x="203" y="668"/>
                      </a:cubicBezTo>
                      <a:cubicBezTo>
                        <a:pt x="202" y="676"/>
                        <a:pt x="220" y="677"/>
                        <a:pt x="222" y="669"/>
                      </a:cubicBezTo>
                      <a:close/>
                      <a:moveTo>
                        <a:pt x="225" y="82"/>
                      </a:moveTo>
                      <a:cubicBezTo>
                        <a:pt x="225" y="72"/>
                        <a:pt x="218" y="62"/>
                        <a:pt x="211" y="59"/>
                      </a:cubicBezTo>
                      <a:cubicBezTo>
                        <a:pt x="202" y="55"/>
                        <a:pt x="191" y="57"/>
                        <a:pt x="182" y="59"/>
                      </a:cubicBezTo>
                      <a:cubicBezTo>
                        <a:pt x="175" y="61"/>
                        <a:pt x="169" y="67"/>
                        <a:pt x="163" y="71"/>
                      </a:cubicBezTo>
                      <a:cubicBezTo>
                        <a:pt x="138" y="88"/>
                        <a:pt x="117" y="106"/>
                        <a:pt x="98" y="128"/>
                      </a:cubicBezTo>
                      <a:cubicBezTo>
                        <a:pt x="93" y="134"/>
                        <a:pt x="88" y="139"/>
                        <a:pt x="84" y="145"/>
                      </a:cubicBezTo>
                      <a:cubicBezTo>
                        <a:pt x="75" y="156"/>
                        <a:pt x="65" y="171"/>
                        <a:pt x="63" y="186"/>
                      </a:cubicBezTo>
                      <a:cubicBezTo>
                        <a:pt x="63" y="198"/>
                        <a:pt x="70" y="205"/>
                        <a:pt x="74" y="211"/>
                      </a:cubicBezTo>
                      <a:cubicBezTo>
                        <a:pt x="78" y="213"/>
                        <a:pt x="88" y="215"/>
                        <a:pt x="92" y="211"/>
                      </a:cubicBezTo>
                      <a:cubicBezTo>
                        <a:pt x="92" y="209"/>
                        <a:pt x="92" y="208"/>
                        <a:pt x="91" y="206"/>
                      </a:cubicBezTo>
                      <a:cubicBezTo>
                        <a:pt x="82" y="206"/>
                        <a:pt x="74" y="200"/>
                        <a:pt x="73" y="192"/>
                      </a:cubicBezTo>
                      <a:cubicBezTo>
                        <a:pt x="70" y="179"/>
                        <a:pt x="78" y="168"/>
                        <a:pt x="82" y="162"/>
                      </a:cubicBezTo>
                      <a:cubicBezTo>
                        <a:pt x="88" y="154"/>
                        <a:pt x="94" y="146"/>
                        <a:pt x="100" y="139"/>
                      </a:cubicBezTo>
                      <a:cubicBezTo>
                        <a:pt x="115" y="122"/>
                        <a:pt x="136" y="101"/>
                        <a:pt x="154" y="88"/>
                      </a:cubicBezTo>
                      <a:cubicBezTo>
                        <a:pt x="165" y="81"/>
                        <a:pt x="175" y="71"/>
                        <a:pt x="186" y="67"/>
                      </a:cubicBezTo>
                      <a:cubicBezTo>
                        <a:pt x="189" y="66"/>
                        <a:pt x="192" y="65"/>
                        <a:pt x="194" y="65"/>
                      </a:cubicBezTo>
                      <a:cubicBezTo>
                        <a:pt x="209" y="63"/>
                        <a:pt x="215" y="73"/>
                        <a:pt x="218" y="82"/>
                      </a:cubicBezTo>
                      <a:cubicBezTo>
                        <a:pt x="220" y="82"/>
                        <a:pt x="223" y="83"/>
                        <a:pt x="225" y="82"/>
                      </a:cubicBezTo>
                      <a:close/>
                      <a:moveTo>
                        <a:pt x="224" y="54"/>
                      </a:moveTo>
                      <a:cubicBezTo>
                        <a:pt x="227" y="55"/>
                        <a:pt x="227" y="59"/>
                        <a:pt x="231" y="57"/>
                      </a:cubicBezTo>
                      <a:cubicBezTo>
                        <a:pt x="230" y="48"/>
                        <a:pt x="213" y="50"/>
                        <a:pt x="211" y="57"/>
                      </a:cubicBezTo>
                      <a:cubicBezTo>
                        <a:pt x="216" y="58"/>
                        <a:pt x="219" y="53"/>
                        <a:pt x="224" y="54"/>
                      </a:cubicBezTo>
                      <a:close/>
                      <a:moveTo>
                        <a:pt x="221" y="685"/>
                      </a:moveTo>
                      <a:cubicBezTo>
                        <a:pt x="232" y="681"/>
                        <a:pt x="242" y="661"/>
                        <a:pt x="229" y="653"/>
                      </a:cubicBezTo>
                      <a:cubicBezTo>
                        <a:pt x="225" y="651"/>
                        <a:pt x="219" y="652"/>
                        <a:pt x="217" y="655"/>
                      </a:cubicBezTo>
                      <a:cubicBezTo>
                        <a:pt x="213" y="662"/>
                        <a:pt x="221" y="666"/>
                        <a:pt x="225" y="669"/>
                      </a:cubicBezTo>
                      <a:cubicBezTo>
                        <a:pt x="223" y="680"/>
                        <a:pt x="204" y="677"/>
                        <a:pt x="199" y="669"/>
                      </a:cubicBezTo>
                      <a:cubicBezTo>
                        <a:pt x="197" y="671"/>
                        <a:pt x="193" y="670"/>
                        <a:pt x="191" y="671"/>
                      </a:cubicBezTo>
                      <a:cubicBezTo>
                        <a:pt x="191" y="674"/>
                        <a:pt x="193" y="677"/>
                        <a:pt x="195" y="678"/>
                      </a:cubicBezTo>
                      <a:cubicBezTo>
                        <a:pt x="201" y="683"/>
                        <a:pt x="212" y="687"/>
                        <a:pt x="221" y="685"/>
                      </a:cubicBezTo>
                      <a:close/>
                      <a:moveTo>
                        <a:pt x="233" y="686"/>
                      </a:moveTo>
                      <a:cubicBezTo>
                        <a:pt x="235" y="680"/>
                        <a:pt x="230" y="678"/>
                        <a:pt x="228" y="684"/>
                      </a:cubicBezTo>
                      <a:cubicBezTo>
                        <a:pt x="229" y="685"/>
                        <a:pt x="231" y="686"/>
                        <a:pt x="233" y="686"/>
                      </a:cubicBezTo>
                      <a:close/>
                      <a:moveTo>
                        <a:pt x="236" y="693"/>
                      </a:moveTo>
                      <a:cubicBezTo>
                        <a:pt x="236" y="689"/>
                        <a:pt x="232" y="690"/>
                        <a:pt x="229" y="688"/>
                      </a:cubicBezTo>
                      <a:cubicBezTo>
                        <a:pt x="225" y="686"/>
                        <a:pt x="224" y="683"/>
                        <a:pt x="221" y="687"/>
                      </a:cubicBezTo>
                      <a:cubicBezTo>
                        <a:pt x="223" y="692"/>
                        <a:pt x="230" y="696"/>
                        <a:pt x="236" y="693"/>
                      </a:cubicBezTo>
                      <a:close/>
                      <a:moveTo>
                        <a:pt x="226" y="608"/>
                      </a:moveTo>
                      <a:cubicBezTo>
                        <a:pt x="231" y="607"/>
                        <a:pt x="237" y="613"/>
                        <a:pt x="240" y="607"/>
                      </a:cubicBezTo>
                      <a:cubicBezTo>
                        <a:pt x="236" y="605"/>
                        <a:pt x="233" y="602"/>
                        <a:pt x="227" y="602"/>
                      </a:cubicBezTo>
                      <a:cubicBezTo>
                        <a:pt x="226" y="599"/>
                        <a:pt x="227" y="595"/>
                        <a:pt x="224" y="593"/>
                      </a:cubicBezTo>
                      <a:cubicBezTo>
                        <a:pt x="218" y="589"/>
                        <a:pt x="211" y="596"/>
                        <a:pt x="216" y="600"/>
                      </a:cubicBezTo>
                      <a:cubicBezTo>
                        <a:pt x="218" y="600"/>
                        <a:pt x="221" y="599"/>
                        <a:pt x="221" y="601"/>
                      </a:cubicBezTo>
                      <a:cubicBezTo>
                        <a:pt x="221" y="606"/>
                        <a:pt x="217" y="606"/>
                        <a:pt x="212" y="606"/>
                      </a:cubicBezTo>
                      <a:cubicBezTo>
                        <a:pt x="206" y="603"/>
                        <a:pt x="207" y="592"/>
                        <a:pt x="203" y="587"/>
                      </a:cubicBezTo>
                      <a:cubicBezTo>
                        <a:pt x="207" y="581"/>
                        <a:pt x="201" y="570"/>
                        <a:pt x="194" y="576"/>
                      </a:cubicBezTo>
                      <a:cubicBezTo>
                        <a:pt x="193" y="580"/>
                        <a:pt x="196" y="580"/>
                        <a:pt x="197" y="582"/>
                      </a:cubicBezTo>
                      <a:cubicBezTo>
                        <a:pt x="195" y="586"/>
                        <a:pt x="188" y="582"/>
                        <a:pt x="184" y="584"/>
                      </a:cubicBezTo>
                      <a:cubicBezTo>
                        <a:pt x="184" y="586"/>
                        <a:pt x="185" y="586"/>
                        <a:pt x="185" y="588"/>
                      </a:cubicBezTo>
                      <a:cubicBezTo>
                        <a:pt x="190" y="589"/>
                        <a:pt x="199" y="589"/>
                        <a:pt x="201" y="594"/>
                      </a:cubicBezTo>
                      <a:cubicBezTo>
                        <a:pt x="203" y="597"/>
                        <a:pt x="202" y="604"/>
                        <a:pt x="196" y="603"/>
                      </a:cubicBezTo>
                      <a:cubicBezTo>
                        <a:pt x="197" y="595"/>
                        <a:pt x="188" y="594"/>
                        <a:pt x="188" y="601"/>
                      </a:cubicBezTo>
                      <a:cubicBezTo>
                        <a:pt x="187" y="606"/>
                        <a:pt x="194" y="609"/>
                        <a:pt x="199" y="609"/>
                      </a:cubicBezTo>
                      <a:cubicBezTo>
                        <a:pt x="201" y="608"/>
                        <a:pt x="202" y="607"/>
                        <a:pt x="203" y="606"/>
                      </a:cubicBezTo>
                      <a:cubicBezTo>
                        <a:pt x="208" y="610"/>
                        <a:pt x="210" y="613"/>
                        <a:pt x="216" y="613"/>
                      </a:cubicBezTo>
                      <a:cubicBezTo>
                        <a:pt x="220" y="613"/>
                        <a:pt x="222" y="608"/>
                        <a:pt x="226" y="608"/>
                      </a:cubicBezTo>
                      <a:close/>
                      <a:moveTo>
                        <a:pt x="231" y="70"/>
                      </a:moveTo>
                      <a:cubicBezTo>
                        <a:pt x="242" y="71"/>
                        <a:pt x="243" y="55"/>
                        <a:pt x="238" y="48"/>
                      </a:cubicBezTo>
                      <a:cubicBezTo>
                        <a:pt x="236" y="45"/>
                        <a:pt x="231" y="41"/>
                        <a:pt x="228" y="40"/>
                      </a:cubicBezTo>
                      <a:cubicBezTo>
                        <a:pt x="216" y="36"/>
                        <a:pt x="203" y="46"/>
                        <a:pt x="201" y="54"/>
                      </a:cubicBezTo>
                      <a:cubicBezTo>
                        <a:pt x="207" y="58"/>
                        <a:pt x="209" y="53"/>
                        <a:pt x="213" y="51"/>
                      </a:cubicBezTo>
                      <a:cubicBezTo>
                        <a:pt x="218" y="48"/>
                        <a:pt x="225" y="47"/>
                        <a:pt x="230" y="51"/>
                      </a:cubicBezTo>
                      <a:cubicBezTo>
                        <a:pt x="232" y="52"/>
                        <a:pt x="233" y="55"/>
                        <a:pt x="234" y="59"/>
                      </a:cubicBezTo>
                      <a:cubicBezTo>
                        <a:pt x="223" y="58"/>
                        <a:pt x="223" y="70"/>
                        <a:pt x="231" y="70"/>
                      </a:cubicBezTo>
                      <a:close/>
                      <a:moveTo>
                        <a:pt x="240" y="45"/>
                      </a:moveTo>
                      <a:cubicBezTo>
                        <a:pt x="241" y="44"/>
                        <a:pt x="241" y="42"/>
                        <a:pt x="240" y="41"/>
                      </a:cubicBezTo>
                      <a:cubicBezTo>
                        <a:pt x="238" y="40"/>
                        <a:pt x="237" y="42"/>
                        <a:pt x="237" y="44"/>
                      </a:cubicBezTo>
                      <a:cubicBezTo>
                        <a:pt x="237" y="45"/>
                        <a:pt x="238" y="46"/>
                        <a:pt x="240" y="45"/>
                      </a:cubicBezTo>
                      <a:close/>
                      <a:moveTo>
                        <a:pt x="234" y="41"/>
                      </a:moveTo>
                      <a:cubicBezTo>
                        <a:pt x="237" y="38"/>
                        <a:pt x="243" y="39"/>
                        <a:pt x="243" y="33"/>
                      </a:cubicBezTo>
                      <a:cubicBezTo>
                        <a:pt x="237" y="31"/>
                        <a:pt x="230" y="34"/>
                        <a:pt x="229" y="39"/>
                      </a:cubicBezTo>
                      <a:cubicBezTo>
                        <a:pt x="230" y="40"/>
                        <a:pt x="232" y="41"/>
                        <a:pt x="234" y="41"/>
                      </a:cubicBezTo>
                      <a:close/>
                      <a:moveTo>
                        <a:pt x="244" y="662"/>
                      </a:moveTo>
                      <a:cubicBezTo>
                        <a:pt x="244" y="660"/>
                        <a:pt x="241" y="657"/>
                        <a:pt x="237" y="658"/>
                      </a:cubicBezTo>
                      <a:cubicBezTo>
                        <a:pt x="236" y="661"/>
                        <a:pt x="237" y="664"/>
                        <a:pt x="238" y="666"/>
                      </a:cubicBezTo>
                      <a:cubicBezTo>
                        <a:pt x="239" y="665"/>
                        <a:pt x="243" y="664"/>
                        <a:pt x="244" y="662"/>
                      </a:cubicBezTo>
                      <a:close/>
                      <a:moveTo>
                        <a:pt x="234" y="123"/>
                      </a:moveTo>
                      <a:cubicBezTo>
                        <a:pt x="237" y="120"/>
                        <a:pt x="248" y="124"/>
                        <a:pt x="249" y="120"/>
                      </a:cubicBezTo>
                      <a:cubicBezTo>
                        <a:pt x="246" y="116"/>
                        <a:pt x="238" y="114"/>
                        <a:pt x="233" y="116"/>
                      </a:cubicBezTo>
                      <a:cubicBezTo>
                        <a:pt x="227" y="109"/>
                        <a:pt x="217" y="112"/>
                        <a:pt x="212" y="116"/>
                      </a:cubicBezTo>
                      <a:cubicBezTo>
                        <a:pt x="206" y="108"/>
                        <a:pt x="192" y="120"/>
                        <a:pt x="203" y="124"/>
                      </a:cubicBezTo>
                      <a:cubicBezTo>
                        <a:pt x="205" y="124"/>
                        <a:pt x="205" y="122"/>
                        <a:pt x="207" y="122"/>
                      </a:cubicBezTo>
                      <a:cubicBezTo>
                        <a:pt x="211" y="125"/>
                        <a:pt x="209" y="133"/>
                        <a:pt x="204" y="134"/>
                      </a:cubicBezTo>
                      <a:cubicBezTo>
                        <a:pt x="201" y="135"/>
                        <a:pt x="198" y="133"/>
                        <a:pt x="194" y="134"/>
                      </a:cubicBezTo>
                      <a:cubicBezTo>
                        <a:pt x="193" y="136"/>
                        <a:pt x="192" y="137"/>
                        <a:pt x="192" y="139"/>
                      </a:cubicBezTo>
                      <a:cubicBezTo>
                        <a:pt x="195" y="143"/>
                        <a:pt x="202" y="138"/>
                        <a:pt x="205" y="141"/>
                      </a:cubicBezTo>
                      <a:cubicBezTo>
                        <a:pt x="205" y="143"/>
                        <a:pt x="201" y="142"/>
                        <a:pt x="201" y="144"/>
                      </a:cubicBezTo>
                      <a:cubicBezTo>
                        <a:pt x="201" y="156"/>
                        <a:pt x="218" y="145"/>
                        <a:pt x="211" y="137"/>
                      </a:cubicBezTo>
                      <a:cubicBezTo>
                        <a:pt x="215" y="133"/>
                        <a:pt x="216" y="117"/>
                        <a:pt x="224" y="118"/>
                      </a:cubicBezTo>
                      <a:cubicBezTo>
                        <a:pt x="227" y="119"/>
                        <a:pt x="228" y="120"/>
                        <a:pt x="228" y="124"/>
                      </a:cubicBezTo>
                      <a:cubicBezTo>
                        <a:pt x="225" y="125"/>
                        <a:pt x="222" y="125"/>
                        <a:pt x="222" y="128"/>
                      </a:cubicBezTo>
                      <a:cubicBezTo>
                        <a:pt x="220" y="137"/>
                        <a:pt x="237" y="133"/>
                        <a:pt x="234" y="123"/>
                      </a:cubicBezTo>
                      <a:close/>
                      <a:moveTo>
                        <a:pt x="249" y="662"/>
                      </a:moveTo>
                      <a:cubicBezTo>
                        <a:pt x="249" y="655"/>
                        <a:pt x="241" y="652"/>
                        <a:pt x="234" y="654"/>
                      </a:cubicBezTo>
                      <a:cubicBezTo>
                        <a:pt x="234" y="657"/>
                        <a:pt x="238" y="655"/>
                        <a:pt x="240" y="656"/>
                      </a:cubicBezTo>
                      <a:cubicBezTo>
                        <a:pt x="244" y="657"/>
                        <a:pt x="245" y="660"/>
                        <a:pt x="249" y="662"/>
                      </a:cubicBezTo>
                      <a:close/>
                      <a:moveTo>
                        <a:pt x="242" y="67"/>
                      </a:moveTo>
                      <a:cubicBezTo>
                        <a:pt x="245" y="69"/>
                        <a:pt x="251" y="67"/>
                        <a:pt x="251" y="63"/>
                      </a:cubicBezTo>
                      <a:cubicBezTo>
                        <a:pt x="249" y="61"/>
                        <a:pt x="247" y="59"/>
                        <a:pt x="244" y="58"/>
                      </a:cubicBezTo>
                      <a:cubicBezTo>
                        <a:pt x="243" y="60"/>
                        <a:pt x="242" y="64"/>
                        <a:pt x="242" y="67"/>
                      </a:cubicBezTo>
                      <a:close/>
                      <a:moveTo>
                        <a:pt x="239" y="69"/>
                      </a:moveTo>
                      <a:cubicBezTo>
                        <a:pt x="242" y="78"/>
                        <a:pt x="257" y="71"/>
                        <a:pt x="255" y="64"/>
                      </a:cubicBezTo>
                      <a:cubicBezTo>
                        <a:pt x="251" y="66"/>
                        <a:pt x="250" y="71"/>
                        <a:pt x="245" y="71"/>
                      </a:cubicBezTo>
                      <a:cubicBezTo>
                        <a:pt x="242" y="70"/>
                        <a:pt x="242" y="68"/>
                        <a:pt x="239" y="69"/>
                      </a:cubicBezTo>
                      <a:close/>
                      <a:moveTo>
                        <a:pt x="256" y="662"/>
                      </a:moveTo>
                      <a:cubicBezTo>
                        <a:pt x="258" y="649"/>
                        <a:pt x="238" y="641"/>
                        <a:pt x="228" y="650"/>
                      </a:cubicBezTo>
                      <a:cubicBezTo>
                        <a:pt x="231" y="654"/>
                        <a:pt x="236" y="651"/>
                        <a:pt x="240" y="651"/>
                      </a:cubicBezTo>
                      <a:cubicBezTo>
                        <a:pt x="245" y="651"/>
                        <a:pt x="247" y="654"/>
                        <a:pt x="251" y="658"/>
                      </a:cubicBezTo>
                      <a:cubicBezTo>
                        <a:pt x="252" y="660"/>
                        <a:pt x="252" y="662"/>
                        <a:pt x="256" y="662"/>
                      </a:cubicBezTo>
                      <a:close/>
                      <a:moveTo>
                        <a:pt x="262" y="691"/>
                      </a:moveTo>
                      <a:cubicBezTo>
                        <a:pt x="261" y="689"/>
                        <a:pt x="258" y="690"/>
                        <a:pt x="256" y="690"/>
                      </a:cubicBezTo>
                      <a:cubicBezTo>
                        <a:pt x="252" y="688"/>
                        <a:pt x="250" y="685"/>
                        <a:pt x="249" y="680"/>
                      </a:cubicBezTo>
                      <a:lnTo>
                        <a:pt x="247" y="680"/>
                      </a:lnTo>
                      <a:cubicBezTo>
                        <a:pt x="247" y="682"/>
                        <a:pt x="247" y="684"/>
                        <a:pt x="247" y="685"/>
                      </a:cubicBezTo>
                      <a:cubicBezTo>
                        <a:pt x="248" y="690"/>
                        <a:pt x="259" y="696"/>
                        <a:pt x="262" y="691"/>
                      </a:cubicBezTo>
                      <a:close/>
                      <a:moveTo>
                        <a:pt x="267" y="702"/>
                      </a:moveTo>
                      <a:cubicBezTo>
                        <a:pt x="266" y="699"/>
                        <a:pt x="265" y="696"/>
                        <a:pt x="263" y="695"/>
                      </a:cubicBezTo>
                      <a:cubicBezTo>
                        <a:pt x="249" y="697"/>
                        <a:pt x="239" y="683"/>
                        <a:pt x="248" y="675"/>
                      </a:cubicBezTo>
                      <a:cubicBezTo>
                        <a:pt x="251" y="676"/>
                        <a:pt x="252" y="679"/>
                        <a:pt x="257" y="678"/>
                      </a:cubicBezTo>
                      <a:cubicBezTo>
                        <a:pt x="261" y="676"/>
                        <a:pt x="261" y="669"/>
                        <a:pt x="258" y="666"/>
                      </a:cubicBezTo>
                      <a:cubicBezTo>
                        <a:pt x="252" y="661"/>
                        <a:pt x="242" y="665"/>
                        <a:pt x="238" y="670"/>
                      </a:cubicBezTo>
                      <a:cubicBezTo>
                        <a:pt x="231" y="681"/>
                        <a:pt x="238" y="695"/>
                        <a:pt x="245" y="700"/>
                      </a:cubicBezTo>
                      <a:cubicBezTo>
                        <a:pt x="251" y="703"/>
                        <a:pt x="259" y="704"/>
                        <a:pt x="267" y="702"/>
                      </a:cubicBezTo>
                      <a:close/>
                      <a:moveTo>
                        <a:pt x="232" y="73"/>
                      </a:moveTo>
                      <a:cubicBezTo>
                        <a:pt x="240" y="88"/>
                        <a:pt x="266" y="81"/>
                        <a:pt x="264" y="62"/>
                      </a:cubicBezTo>
                      <a:cubicBezTo>
                        <a:pt x="263" y="60"/>
                        <a:pt x="260" y="63"/>
                        <a:pt x="258" y="63"/>
                      </a:cubicBezTo>
                      <a:cubicBezTo>
                        <a:pt x="256" y="70"/>
                        <a:pt x="251" y="76"/>
                        <a:pt x="243" y="75"/>
                      </a:cubicBezTo>
                      <a:cubicBezTo>
                        <a:pt x="240" y="75"/>
                        <a:pt x="236" y="69"/>
                        <a:pt x="232" y="73"/>
                      </a:cubicBezTo>
                      <a:close/>
                      <a:moveTo>
                        <a:pt x="268" y="35"/>
                      </a:moveTo>
                      <a:cubicBezTo>
                        <a:pt x="262" y="32"/>
                        <a:pt x="251" y="41"/>
                        <a:pt x="256" y="46"/>
                      </a:cubicBezTo>
                      <a:cubicBezTo>
                        <a:pt x="258" y="46"/>
                        <a:pt x="258" y="44"/>
                        <a:pt x="258" y="42"/>
                      </a:cubicBezTo>
                      <a:cubicBezTo>
                        <a:pt x="260" y="38"/>
                        <a:pt x="265" y="38"/>
                        <a:pt x="268" y="35"/>
                      </a:cubicBezTo>
                      <a:close/>
                      <a:moveTo>
                        <a:pt x="269" y="32"/>
                      </a:moveTo>
                      <a:cubicBezTo>
                        <a:pt x="271" y="30"/>
                        <a:pt x="274" y="29"/>
                        <a:pt x="274" y="25"/>
                      </a:cubicBezTo>
                      <a:cubicBezTo>
                        <a:pt x="261" y="22"/>
                        <a:pt x="246" y="30"/>
                        <a:pt x="244" y="38"/>
                      </a:cubicBezTo>
                      <a:cubicBezTo>
                        <a:pt x="240" y="50"/>
                        <a:pt x="247" y="63"/>
                        <a:pt x="258" y="61"/>
                      </a:cubicBezTo>
                      <a:cubicBezTo>
                        <a:pt x="263" y="60"/>
                        <a:pt x="267" y="53"/>
                        <a:pt x="264" y="49"/>
                      </a:cubicBezTo>
                      <a:cubicBezTo>
                        <a:pt x="260" y="46"/>
                        <a:pt x="257" y="50"/>
                        <a:pt x="253" y="50"/>
                      </a:cubicBezTo>
                      <a:cubicBezTo>
                        <a:pt x="249" y="40"/>
                        <a:pt x="257" y="31"/>
                        <a:pt x="269" y="32"/>
                      </a:cubicBezTo>
                      <a:close/>
                      <a:moveTo>
                        <a:pt x="278" y="683"/>
                      </a:moveTo>
                      <a:cubicBezTo>
                        <a:pt x="285" y="678"/>
                        <a:pt x="280" y="666"/>
                        <a:pt x="276" y="662"/>
                      </a:cubicBezTo>
                      <a:cubicBezTo>
                        <a:pt x="274" y="659"/>
                        <a:pt x="272" y="659"/>
                        <a:pt x="271" y="656"/>
                      </a:cubicBezTo>
                      <a:cubicBezTo>
                        <a:pt x="270" y="654"/>
                        <a:pt x="270" y="651"/>
                        <a:pt x="270" y="649"/>
                      </a:cubicBezTo>
                      <a:cubicBezTo>
                        <a:pt x="266" y="637"/>
                        <a:pt x="254" y="621"/>
                        <a:pt x="236" y="628"/>
                      </a:cubicBezTo>
                      <a:cubicBezTo>
                        <a:pt x="232" y="629"/>
                        <a:pt x="227" y="635"/>
                        <a:pt x="223" y="635"/>
                      </a:cubicBezTo>
                      <a:cubicBezTo>
                        <a:pt x="220" y="636"/>
                        <a:pt x="216" y="635"/>
                        <a:pt x="212" y="635"/>
                      </a:cubicBezTo>
                      <a:cubicBezTo>
                        <a:pt x="204" y="637"/>
                        <a:pt x="199" y="640"/>
                        <a:pt x="197" y="649"/>
                      </a:cubicBezTo>
                      <a:cubicBezTo>
                        <a:pt x="201" y="647"/>
                        <a:pt x="202" y="642"/>
                        <a:pt x="206" y="639"/>
                      </a:cubicBezTo>
                      <a:cubicBezTo>
                        <a:pt x="211" y="637"/>
                        <a:pt x="217" y="637"/>
                        <a:pt x="225" y="639"/>
                      </a:cubicBezTo>
                      <a:cubicBezTo>
                        <a:pt x="230" y="633"/>
                        <a:pt x="238" y="627"/>
                        <a:pt x="248" y="629"/>
                      </a:cubicBezTo>
                      <a:cubicBezTo>
                        <a:pt x="261" y="631"/>
                        <a:pt x="268" y="645"/>
                        <a:pt x="269" y="658"/>
                      </a:cubicBezTo>
                      <a:cubicBezTo>
                        <a:pt x="271" y="661"/>
                        <a:pt x="274" y="662"/>
                        <a:pt x="276" y="665"/>
                      </a:cubicBezTo>
                      <a:cubicBezTo>
                        <a:pt x="281" y="671"/>
                        <a:pt x="278" y="677"/>
                        <a:pt x="278" y="683"/>
                      </a:cubicBezTo>
                      <a:close/>
                      <a:moveTo>
                        <a:pt x="277" y="71"/>
                      </a:moveTo>
                      <a:cubicBezTo>
                        <a:pt x="287" y="68"/>
                        <a:pt x="293" y="54"/>
                        <a:pt x="286" y="42"/>
                      </a:cubicBezTo>
                      <a:lnTo>
                        <a:pt x="285" y="42"/>
                      </a:lnTo>
                      <a:cubicBezTo>
                        <a:pt x="283" y="45"/>
                        <a:pt x="286" y="47"/>
                        <a:pt x="286" y="50"/>
                      </a:cubicBezTo>
                      <a:cubicBezTo>
                        <a:pt x="288" y="60"/>
                        <a:pt x="280" y="68"/>
                        <a:pt x="272" y="70"/>
                      </a:cubicBezTo>
                      <a:cubicBezTo>
                        <a:pt x="273" y="87"/>
                        <a:pt x="261" y="99"/>
                        <a:pt x="245" y="96"/>
                      </a:cubicBezTo>
                      <a:cubicBezTo>
                        <a:pt x="237" y="94"/>
                        <a:pt x="233" y="89"/>
                        <a:pt x="228" y="83"/>
                      </a:cubicBezTo>
                      <a:cubicBezTo>
                        <a:pt x="225" y="84"/>
                        <a:pt x="221" y="86"/>
                        <a:pt x="218" y="85"/>
                      </a:cubicBezTo>
                      <a:cubicBezTo>
                        <a:pt x="211" y="84"/>
                        <a:pt x="209" y="78"/>
                        <a:pt x="205" y="75"/>
                      </a:cubicBezTo>
                      <a:cubicBezTo>
                        <a:pt x="205" y="84"/>
                        <a:pt x="215" y="89"/>
                        <a:pt x="226" y="86"/>
                      </a:cubicBezTo>
                      <a:cubicBezTo>
                        <a:pt x="229" y="89"/>
                        <a:pt x="231" y="93"/>
                        <a:pt x="233" y="95"/>
                      </a:cubicBezTo>
                      <a:cubicBezTo>
                        <a:pt x="252" y="108"/>
                        <a:pt x="278" y="93"/>
                        <a:pt x="277" y="71"/>
                      </a:cubicBezTo>
                      <a:close/>
                      <a:moveTo>
                        <a:pt x="291" y="683"/>
                      </a:moveTo>
                      <a:cubicBezTo>
                        <a:pt x="293" y="673"/>
                        <a:pt x="290" y="664"/>
                        <a:pt x="286" y="658"/>
                      </a:cubicBezTo>
                      <a:cubicBezTo>
                        <a:pt x="285" y="656"/>
                        <a:pt x="282" y="654"/>
                        <a:pt x="281" y="651"/>
                      </a:cubicBezTo>
                      <a:cubicBezTo>
                        <a:pt x="279" y="646"/>
                        <a:pt x="280" y="640"/>
                        <a:pt x="277" y="635"/>
                      </a:cubicBezTo>
                      <a:cubicBezTo>
                        <a:pt x="271" y="627"/>
                        <a:pt x="257" y="616"/>
                        <a:pt x="244" y="616"/>
                      </a:cubicBezTo>
                      <a:cubicBezTo>
                        <a:pt x="236" y="616"/>
                        <a:pt x="231" y="618"/>
                        <a:pt x="226" y="620"/>
                      </a:cubicBezTo>
                      <a:cubicBezTo>
                        <a:pt x="223" y="621"/>
                        <a:pt x="221" y="624"/>
                        <a:pt x="218" y="625"/>
                      </a:cubicBezTo>
                      <a:cubicBezTo>
                        <a:pt x="215" y="625"/>
                        <a:pt x="213" y="624"/>
                        <a:pt x="210" y="625"/>
                      </a:cubicBezTo>
                      <a:cubicBezTo>
                        <a:pt x="206" y="626"/>
                        <a:pt x="201" y="628"/>
                        <a:pt x="198" y="630"/>
                      </a:cubicBezTo>
                      <a:cubicBezTo>
                        <a:pt x="192" y="634"/>
                        <a:pt x="186" y="642"/>
                        <a:pt x="186" y="651"/>
                      </a:cubicBezTo>
                      <a:cubicBezTo>
                        <a:pt x="187" y="652"/>
                        <a:pt x="191" y="652"/>
                        <a:pt x="193" y="651"/>
                      </a:cubicBezTo>
                      <a:cubicBezTo>
                        <a:pt x="196" y="642"/>
                        <a:pt x="202" y="634"/>
                        <a:pt x="212" y="633"/>
                      </a:cubicBezTo>
                      <a:cubicBezTo>
                        <a:pt x="215" y="633"/>
                        <a:pt x="219" y="635"/>
                        <a:pt x="222" y="634"/>
                      </a:cubicBezTo>
                      <a:cubicBezTo>
                        <a:pt x="224" y="633"/>
                        <a:pt x="226" y="631"/>
                        <a:pt x="228" y="630"/>
                      </a:cubicBezTo>
                      <a:cubicBezTo>
                        <a:pt x="245" y="617"/>
                        <a:pt x="273" y="631"/>
                        <a:pt x="272" y="655"/>
                      </a:cubicBezTo>
                      <a:cubicBezTo>
                        <a:pt x="278" y="660"/>
                        <a:pt x="285" y="666"/>
                        <a:pt x="283" y="677"/>
                      </a:cubicBezTo>
                      <a:cubicBezTo>
                        <a:pt x="283" y="681"/>
                        <a:pt x="278" y="684"/>
                        <a:pt x="279" y="688"/>
                      </a:cubicBezTo>
                      <a:cubicBezTo>
                        <a:pt x="279" y="690"/>
                        <a:pt x="282" y="693"/>
                        <a:pt x="285" y="692"/>
                      </a:cubicBezTo>
                      <a:cubicBezTo>
                        <a:pt x="287" y="692"/>
                        <a:pt x="290" y="686"/>
                        <a:pt x="291" y="683"/>
                      </a:cubicBezTo>
                      <a:close/>
                      <a:moveTo>
                        <a:pt x="286" y="75"/>
                      </a:moveTo>
                      <a:cubicBezTo>
                        <a:pt x="297" y="69"/>
                        <a:pt x="304" y="46"/>
                        <a:pt x="293" y="35"/>
                      </a:cubicBezTo>
                      <a:lnTo>
                        <a:pt x="292" y="35"/>
                      </a:lnTo>
                      <a:cubicBezTo>
                        <a:pt x="291" y="34"/>
                        <a:pt x="288" y="37"/>
                        <a:pt x="287" y="39"/>
                      </a:cubicBezTo>
                      <a:cubicBezTo>
                        <a:pt x="296" y="51"/>
                        <a:pt x="289" y="69"/>
                        <a:pt x="278" y="73"/>
                      </a:cubicBezTo>
                      <a:cubicBezTo>
                        <a:pt x="277" y="87"/>
                        <a:pt x="269" y="97"/>
                        <a:pt x="258" y="101"/>
                      </a:cubicBezTo>
                      <a:cubicBezTo>
                        <a:pt x="248" y="104"/>
                        <a:pt x="236" y="100"/>
                        <a:pt x="230" y="94"/>
                      </a:cubicBezTo>
                      <a:cubicBezTo>
                        <a:pt x="227" y="93"/>
                        <a:pt x="227" y="90"/>
                        <a:pt x="225" y="89"/>
                      </a:cubicBezTo>
                      <a:cubicBezTo>
                        <a:pt x="223" y="89"/>
                        <a:pt x="220" y="90"/>
                        <a:pt x="218" y="90"/>
                      </a:cubicBezTo>
                      <a:cubicBezTo>
                        <a:pt x="208" y="89"/>
                        <a:pt x="203" y="79"/>
                        <a:pt x="200" y="71"/>
                      </a:cubicBezTo>
                      <a:cubicBezTo>
                        <a:pt x="198" y="71"/>
                        <a:pt x="196" y="72"/>
                        <a:pt x="195" y="72"/>
                      </a:cubicBezTo>
                      <a:cubicBezTo>
                        <a:pt x="194" y="76"/>
                        <a:pt x="196" y="81"/>
                        <a:pt x="199" y="85"/>
                      </a:cubicBezTo>
                      <a:cubicBezTo>
                        <a:pt x="201" y="88"/>
                        <a:pt x="206" y="92"/>
                        <a:pt x="208" y="93"/>
                      </a:cubicBezTo>
                      <a:cubicBezTo>
                        <a:pt x="212" y="96"/>
                        <a:pt x="217" y="97"/>
                        <a:pt x="222" y="96"/>
                      </a:cubicBezTo>
                      <a:cubicBezTo>
                        <a:pt x="228" y="102"/>
                        <a:pt x="234" y="108"/>
                        <a:pt x="244" y="109"/>
                      </a:cubicBezTo>
                      <a:cubicBezTo>
                        <a:pt x="266" y="112"/>
                        <a:pt x="284" y="96"/>
                        <a:pt x="286" y="75"/>
                      </a:cubicBezTo>
                      <a:close/>
                      <a:moveTo>
                        <a:pt x="303" y="677"/>
                      </a:moveTo>
                      <a:cubicBezTo>
                        <a:pt x="304" y="672"/>
                        <a:pt x="297" y="666"/>
                        <a:pt x="293" y="669"/>
                      </a:cubicBezTo>
                      <a:cubicBezTo>
                        <a:pt x="296" y="672"/>
                        <a:pt x="300" y="674"/>
                        <a:pt x="302" y="677"/>
                      </a:cubicBezTo>
                      <a:cubicBezTo>
                        <a:pt x="302" y="677"/>
                        <a:pt x="302" y="677"/>
                        <a:pt x="303" y="677"/>
                      </a:cubicBezTo>
                      <a:close/>
                      <a:moveTo>
                        <a:pt x="299" y="60"/>
                      </a:moveTo>
                      <a:cubicBezTo>
                        <a:pt x="305" y="61"/>
                        <a:pt x="310" y="56"/>
                        <a:pt x="309" y="52"/>
                      </a:cubicBezTo>
                      <a:cubicBezTo>
                        <a:pt x="305" y="54"/>
                        <a:pt x="302" y="57"/>
                        <a:pt x="299" y="60"/>
                      </a:cubicBezTo>
                      <a:close/>
                      <a:moveTo>
                        <a:pt x="313" y="683"/>
                      </a:moveTo>
                      <a:cubicBezTo>
                        <a:pt x="318" y="669"/>
                        <a:pt x="300" y="653"/>
                        <a:pt x="288" y="656"/>
                      </a:cubicBezTo>
                      <a:cubicBezTo>
                        <a:pt x="289" y="659"/>
                        <a:pt x="290" y="662"/>
                        <a:pt x="292" y="664"/>
                      </a:cubicBezTo>
                      <a:cubicBezTo>
                        <a:pt x="299" y="666"/>
                        <a:pt x="306" y="671"/>
                        <a:pt x="305" y="679"/>
                      </a:cubicBezTo>
                      <a:cubicBezTo>
                        <a:pt x="297" y="676"/>
                        <a:pt x="293" y="688"/>
                        <a:pt x="299" y="691"/>
                      </a:cubicBezTo>
                      <a:cubicBezTo>
                        <a:pt x="304" y="693"/>
                        <a:pt x="312" y="687"/>
                        <a:pt x="313" y="683"/>
                      </a:cubicBezTo>
                      <a:close/>
                      <a:moveTo>
                        <a:pt x="336" y="636"/>
                      </a:moveTo>
                      <a:lnTo>
                        <a:pt x="336" y="632"/>
                      </a:lnTo>
                      <a:cubicBezTo>
                        <a:pt x="331" y="628"/>
                        <a:pt x="326" y="633"/>
                        <a:pt x="323" y="635"/>
                      </a:cubicBezTo>
                      <a:cubicBezTo>
                        <a:pt x="312" y="632"/>
                        <a:pt x="311" y="646"/>
                        <a:pt x="301" y="642"/>
                      </a:cubicBezTo>
                      <a:cubicBezTo>
                        <a:pt x="299" y="640"/>
                        <a:pt x="297" y="635"/>
                        <a:pt x="301" y="633"/>
                      </a:cubicBezTo>
                      <a:cubicBezTo>
                        <a:pt x="303" y="637"/>
                        <a:pt x="308" y="636"/>
                        <a:pt x="309" y="633"/>
                      </a:cubicBezTo>
                      <a:cubicBezTo>
                        <a:pt x="310" y="626"/>
                        <a:pt x="300" y="625"/>
                        <a:pt x="295" y="629"/>
                      </a:cubicBezTo>
                      <a:cubicBezTo>
                        <a:pt x="291" y="627"/>
                        <a:pt x="288" y="623"/>
                        <a:pt x="283" y="622"/>
                      </a:cubicBezTo>
                      <a:cubicBezTo>
                        <a:pt x="281" y="627"/>
                        <a:pt x="288" y="629"/>
                        <a:pt x="290" y="634"/>
                      </a:cubicBezTo>
                      <a:cubicBezTo>
                        <a:pt x="291" y="636"/>
                        <a:pt x="291" y="638"/>
                        <a:pt x="291" y="639"/>
                      </a:cubicBezTo>
                      <a:cubicBezTo>
                        <a:pt x="293" y="643"/>
                        <a:pt x="296" y="645"/>
                        <a:pt x="298" y="647"/>
                      </a:cubicBezTo>
                      <a:cubicBezTo>
                        <a:pt x="301" y="648"/>
                        <a:pt x="305" y="648"/>
                        <a:pt x="307" y="649"/>
                      </a:cubicBezTo>
                      <a:cubicBezTo>
                        <a:pt x="307" y="653"/>
                        <a:pt x="311" y="660"/>
                        <a:pt x="316" y="660"/>
                      </a:cubicBezTo>
                      <a:cubicBezTo>
                        <a:pt x="322" y="660"/>
                        <a:pt x="324" y="653"/>
                        <a:pt x="320" y="651"/>
                      </a:cubicBezTo>
                      <a:cubicBezTo>
                        <a:pt x="317" y="651"/>
                        <a:pt x="317" y="653"/>
                        <a:pt x="315" y="653"/>
                      </a:cubicBezTo>
                      <a:cubicBezTo>
                        <a:pt x="305" y="644"/>
                        <a:pt x="328" y="636"/>
                        <a:pt x="330" y="648"/>
                      </a:cubicBezTo>
                      <a:cubicBezTo>
                        <a:pt x="333" y="648"/>
                        <a:pt x="334" y="648"/>
                        <a:pt x="335" y="647"/>
                      </a:cubicBezTo>
                      <a:cubicBezTo>
                        <a:pt x="335" y="642"/>
                        <a:pt x="330" y="641"/>
                        <a:pt x="331" y="638"/>
                      </a:cubicBezTo>
                      <a:cubicBezTo>
                        <a:pt x="333" y="638"/>
                        <a:pt x="334" y="638"/>
                        <a:pt x="336" y="636"/>
                      </a:cubicBezTo>
                      <a:close/>
                      <a:moveTo>
                        <a:pt x="338" y="689"/>
                      </a:moveTo>
                      <a:cubicBezTo>
                        <a:pt x="332" y="687"/>
                        <a:pt x="331" y="698"/>
                        <a:pt x="324" y="694"/>
                      </a:cubicBezTo>
                      <a:cubicBezTo>
                        <a:pt x="324" y="688"/>
                        <a:pt x="320" y="686"/>
                        <a:pt x="317" y="689"/>
                      </a:cubicBezTo>
                      <a:cubicBezTo>
                        <a:pt x="313" y="697"/>
                        <a:pt x="323" y="701"/>
                        <a:pt x="329" y="700"/>
                      </a:cubicBezTo>
                      <a:cubicBezTo>
                        <a:pt x="335" y="700"/>
                        <a:pt x="338" y="694"/>
                        <a:pt x="338" y="689"/>
                      </a:cubicBezTo>
                      <a:close/>
                      <a:moveTo>
                        <a:pt x="337" y="87"/>
                      </a:moveTo>
                      <a:cubicBezTo>
                        <a:pt x="339" y="85"/>
                        <a:pt x="343" y="79"/>
                        <a:pt x="337" y="78"/>
                      </a:cubicBezTo>
                      <a:cubicBezTo>
                        <a:pt x="333" y="78"/>
                        <a:pt x="331" y="86"/>
                        <a:pt x="324" y="86"/>
                      </a:cubicBezTo>
                      <a:cubicBezTo>
                        <a:pt x="319" y="86"/>
                        <a:pt x="314" y="85"/>
                        <a:pt x="316" y="77"/>
                      </a:cubicBezTo>
                      <a:cubicBezTo>
                        <a:pt x="318" y="78"/>
                        <a:pt x="320" y="79"/>
                        <a:pt x="323" y="78"/>
                      </a:cubicBezTo>
                      <a:cubicBezTo>
                        <a:pt x="326" y="75"/>
                        <a:pt x="323" y="70"/>
                        <a:pt x="321" y="69"/>
                      </a:cubicBezTo>
                      <a:cubicBezTo>
                        <a:pt x="314" y="68"/>
                        <a:pt x="309" y="75"/>
                        <a:pt x="307" y="78"/>
                      </a:cubicBezTo>
                      <a:cubicBezTo>
                        <a:pt x="295" y="77"/>
                        <a:pt x="293" y="86"/>
                        <a:pt x="291" y="94"/>
                      </a:cubicBezTo>
                      <a:cubicBezTo>
                        <a:pt x="287" y="96"/>
                        <a:pt x="285" y="100"/>
                        <a:pt x="283" y="105"/>
                      </a:cubicBezTo>
                      <a:cubicBezTo>
                        <a:pt x="288" y="107"/>
                        <a:pt x="289" y="100"/>
                        <a:pt x="294" y="100"/>
                      </a:cubicBezTo>
                      <a:cubicBezTo>
                        <a:pt x="296" y="100"/>
                        <a:pt x="299" y="103"/>
                        <a:pt x="302" y="103"/>
                      </a:cubicBezTo>
                      <a:cubicBezTo>
                        <a:pt x="312" y="104"/>
                        <a:pt x="316" y="97"/>
                        <a:pt x="309" y="91"/>
                      </a:cubicBezTo>
                      <a:cubicBezTo>
                        <a:pt x="306" y="92"/>
                        <a:pt x="305" y="94"/>
                        <a:pt x="303" y="96"/>
                      </a:cubicBezTo>
                      <a:cubicBezTo>
                        <a:pt x="296" y="92"/>
                        <a:pt x="301" y="86"/>
                        <a:pt x="306" y="86"/>
                      </a:cubicBezTo>
                      <a:cubicBezTo>
                        <a:pt x="313" y="85"/>
                        <a:pt x="316" y="95"/>
                        <a:pt x="323" y="93"/>
                      </a:cubicBezTo>
                      <a:cubicBezTo>
                        <a:pt x="325" y="98"/>
                        <a:pt x="331" y="103"/>
                        <a:pt x="337" y="99"/>
                      </a:cubicBezTo>
                      <a:cubicBezTo>
                        <a:pt x="338" y="97"/>
                        <a:pt x="337" y="93"/>
                        <a:pt x="335" y="92"/>
                      </a:cubicBezTo>
                      <a:cubicBezTo>
                        <a:pt x="333" y="92"/>
                        <a:pt x="332" y="96"/>
                        <a:pt x="330" y="93"/>
                      </a:cubicBezTo>
                      <a:cubicBezTo>
                        <a:pt x="331" y="90"/>
                        <a:pt x="335" y="89"/>
                        <a:pt x="337" y="87"/>
                      </a:cubicBezTo>
                      <a:close/>
                      <a:moveTo>
                        <a:pt x="327" y="35"/>
                      </a:moveTo>
                      <a:cubicBezTo>
                        <a:pt x="332" y="34"/>
                        <a:pt x="335" y="41"/>
                        <a:pt x="339" y="39"/>
                      </a:cubicBezTo>
                      <a:cubicBezTo>
                        <a:pt x="338" y="31"/>
                        <a:pt x="326" y="26"/>
                        <a:pt x="318" y="31"/>
                      </a:cubicBezTo>
                      <a:cubicBezTo>
                        <a:pt x="317" y="34"/>
                        <a:pt x="315" y="36"/>
                        <a:pt x="315" y="38"/>
                      </a:cubicBezTo>
                      <a:cubicBezTo>
                        <a:pt x="307" y="32"/>
                        <a:pt x="296" y="42"/>
                        <a:pt x="304" y="48"/>
                      </a:cubicBezTo>
                      <a:cubicBezTo>
                        <a:pt x="307" y="49"/>
                        <a:pt x="310" y="48"/>
                        <a:pt x="312" y="49"/>
                      </a:cubicBezTo>
                      <a:cubicBezTo>
                        <a:pt x="313" y="63"/>
                        <a:pt x="297" y="59"/>
                        <a:pt x="295" y="70"/>
                      </a:cubicBezTo>
                      <a:cubicBezTo>
                        <a:pt x="311" y="75"/>
                        <a:pt x="327" y="52"/>
                        <a:pt x="316" y="39"/>
                      </a:cubicBezTo>
                      <a:cubicBezTo>
                        <a:pt x="319" y="38"/>
                        <a:pt x="320" y="40"/>
                        <a:pt x="322" y="40"/>
                      </a:cubicBezTo>
                      <a:cubicBezTo>
                        <a:pt x="325" y="38"/>
                        <a:pt x="324" y="36"/>
                        <a:pt x="327" y="35"/>
                      </a:cubicBezTo>
                      <a:close/>
                      <a:moveTo>
                        <a:pt x="330" y="686"/>
                      </a:moveTo>
                      <a:cubicBezTo>
                        <a:pt x="335" y="689"/>
                        <a:pt x="341" y="687"/>
                        <a:pt x="340" y="681"/>
                      </a:cubicBezTo>
                      <a:cubicBezTo>
                        <a:pt x="335" y="677"/>
                        <a:pt x="330" y="683"/>
                        <a:pt x="330" y="686"/>
                      </a:cubicBezTo>
                      <a:close/>
                      <a:moveTo>
                        <a:pt x="340" y="657"/>
                      </a:moveTo>
                      <a:cubicBezTo>
                        <a:pt x="341" y="656"/>
                        <a:pt x="342" y="653"/>
                        <a:pt x="341" y="651"/>
                      </a:cubicBezTo>
                      <a:cubicBezTo>
                        <a:pt x="339" y="649"/>
                        <a:pt x="334" y="649"/>
                        <a:pt x="332" y="651"/>
                      </a:cubicBezTo>
                      <a:cubicBezTo>
                        <a:pt x="332" y="655"/>
                        <a:pt x="335" y="657"/>
                        <a:pt x="340" y="657"/>
                      </a:cubicBezTo>
                      <a:close/>
                      <a:moveTo>
                        <a:pt x="343" y="78"/>
                      </a:moveTo>
                      <a:cubicBezTo>
                        <a:pt x="343" y="77"/>
                        <a:pt x="343" y="73"/>
                        <a:pt x="343" y="72"/>
                      </a:cubicBezTo>
                      <a:cubicBezTo>
                        <a:pt x="339" y="69"/>
                        <a:pt x="334" y="70"/>
                        <a:pt x="333" y="75"/>
                      </a:cubicBezTo>
                      <a:cubicBezTo>
                        <a:pt x="335" y="77"/>
                        <a:pt x="338" y="78"/>
                        <a:pt x="343" y="78"/>
                      </a:cubicBezTo>
                      <a:close/>
                      <a:moveTo>
                        <a:pt x="349" y="672"/>
                      </a:moveTo>
                      <a:cubicBezTo>
                        <a:pt x="348" y="669"/>
                        <a:pt x="346" y="667"/>
                        <a:pt x="344" y="665"/>
                      </a:cubicBezTo>
                      <a:cubicBezTo>
                        <a:pt x="343" y="663"/>
                        <a:pt x="343" y="661"/>
                        <a:pt x="342" y="660"/>
                      </a:cubicBezTo>
                      <a:cubicBezTo>
                        <a:pt x="334" y="654"/>
                        <a:pt x="327" y="665"/>
                        <a:pt x="321" y="667"/>
                      </a:cubicBezTo>
                      <a:cubicBezTo>
                        <a:pt x="322" y="674"/>
                        <a:pt x="325" y="672"/>
                        <a:pt x="331" y="675"/>
                      </a:cubicBezTo>
                      <a:cubicBezTo>
                        <a:pt x="332" y="675"/>
                        <a:pt x="332" y="677"/>
                        <a:pt x="333" y="677"/>
                      </a:cubicBezTo>
                      <a:cubicBezTo>
                        <a:pt x="338" y="679"/>
                        <a:pt x="345" y="677"/>
                        <a:pt x="343" y="672"/>
                      </a:cubicBezTo>
                      <a:cubicBezTo>
                        <a:pt x="342" y="667"/>
                        <a:pt x="338" y="671"/>
                        <a:pt x="336" y="672"/>
                      </a:cubicBezTo>
                      <a:cubicBezTo>
                        <a:pt x="336" y="668"/>
                        <a:pt x="340" y="667"/>
                        <a:pt x="343" y="668"/>
                      </a:cubicBezTo>
                      <a:cubicBezTo>
                        <a:pt x="345" y="669"/>
                        <a:pt x="345" y="672"/>
                        <a:pt x="346" y="673"/>
                      </a:cubicBezTo>
                      <a:cubicBezTo>
                        <a:pt x="348" y="673"/>
                        <a:pt x="349" y="673"/>
                        <a:pt x="349" y="672"/>
                      </a:cubicBezTo>
                      <a:close/>
                      <a:moveTo>
                        <a:pt x="354" y="57"/>
                      </a:moveTo>
                      <a:cubicBezTo>
                        <a:pt x="353" y="56"/>
                        <a:pt x="352" y="55"/>
                        <a:pt x="350" y="55"/>
                      </a:cubicBezTo>
                      <a:cubicBezTo>
                        <a:pt x="348" y="57"/>
                        <a:pt x="345" y="63"/>
                        <a:pt x="339" y="61"/>
                      </a:cubicBezTo>
                      <a:cubicBezTo>
                        <a:pt x="338" y="61"/>
                        <a:pt x="337" y="59"/>
                        <a:pt x="337" y="57"/>
                      </a:cubicBezTo>
                      <a:cubicBezTo>
                        <a:pt x="337" y="56"/>
                        <a:pt x="338" y="55"/>
                        <a:pt x="339" y="55"/>
                      </a:cubicBezTo>
                      <a:cubicBezTo>
                        <a:pt x="339" y="56"/>
                        <a:pt x="338" y="57"/>
                        <a:pt x="339" y="58"/>
                      </a:cubicBezTo>
                      <a:cubicBezTo>
                        <a:pt x="347" y="65"/>
                        <a:pt x="350" y="46"/>
                        <a:pt x="338" y="49"/>
                      </a:cubicBezTo>
                      <a:cubicBezTo>
                        <a:pt x="339" y="47"/>
                        <a:pt x="342" y="49"/>
                        <a:pt x="343" y="47"/>
                      </a:cubicBezTo>
                      <a:cubicBezTo>
                        <a:pt x="344" y="41"/>
                        <a:pt x="329" y="38"/>
                        <a:pt x="332" y="47"/>
                      </a:cubicBezTo>
                      <a:cubicBezTo>
                        <a:pt x="333" y="48"/>
                        <a:pt x="335" y="48"/>
                        <a:pt x="335" y="50"/>
                      </a:cubicBezTo>
                      <a:cubicBezTo>
                        <a:pt x="332" y="55"/>
                        <a:pt x="323" y="54"/>
                        <a:pt x="324" y="62"/>
                      </a:cubicBezTo>
                      <a:cubicBezTo>
                        <a:pt x="330" y="64"/>
                        <a:pt x="336" y="69"/>
                        <a:pt x="343" y="69"/>
                      </a:cubicBezTo>
                      <a:cubicBezTo>
                        <a:pt x="345" y="63"/>
                        <a:pt x="350" y="60"/>
                        <a:pt x="354" y="57"/>
                      </a:cubicBezTo>
                      <a:close/>
                      <a:moveTo>
                        <a:pt x="352" y="681"/>
                      </a:moveTo>
                      <a:cubicBezTo>
                        <a:pt x="353" y="679"/>
                        <a:pt x="355" y="677"/>
                        <a:pt x="355" y="674"/>
                      </a:cubicBezTo>
                      <a:cubicBezTo>
                        <a:pt x="341" y="671"/>
                        <a:pt x="342" y="690"/>
                        <a:pt x="337" y="699"/>
                      </a:cubicBezTo>
                      <a:cubicBezTo>
                        <a:pt x="342" y="701"/>
                        <a:pt x="347" y="699"/>
                        <a:pt x="350" y="696"/>
                      </a:cubicBezTo>
                      <a:cubicBezTo>
                        <a:pt x="352" y="696"/>
                        <a:pt x="355" y="696"/>
                        <a:pt x="356" y="695"/>
                      </a:cubicBezTo>
                      <a:cubicBezTo>
                        <a:pt x="355" y="691"/>
                        <a:pt x="353" y="688"/>
                        <a:pt x="352" y="685"/>
                      </a:cubicBezTo>
                      <a:cubicBezTo>
                        <a:pt x="347" y="684"/>
                        <a:pt x="349" y="689"/>
                        <a:pt x="349" y="692"/>
                      </a:cubicBezTo>
                      <a:cubicBezTo>
                        <a:pt x="344" y="689"/>
                        <a:pt x="347" y="681"/>
                        <a:pt x="352" y="681"/>
                      </a:cubicBezTo>
                      <a:close/>
                      <a:moveTo>
                        <a:pt x="354" y="655"/>
                      </a:moveTo>
                      <a:cubicBezTo>
                        <a:pt x="366" y="654"/>
                        <a:pt x="359" y="641"/>
                        <a:pt x="352" y="639"/>
                      </a:cubicBezTo>
                      <a:cubicBezTo>
                        <a:pt x="352" y="635"/>
                        <a:pt x="347" y="632"/>
                        <a:pt x="343" y="634"/>
                      </a:cubicBezTo>
                      <a:cubicBezTo>
                        <a:pt x="347" y="640"/>
                        <a:pt x="342" y="649"/>
                        <a:pt x="343" y="657"/>
                      </a:cubicBezTo>
                      <a:cubicBezTo>
                        <a:pt x="344" y="663"/>
                        <a:pt x="347" y="668"/>
                        <a:pt x="354" y="670"/>
                      </a:cubicBezTo>
                      <a:cubicBezTo>
                        <a:pt x="352" y="666"/>
                        <a:pt x="353" y="662"/>
                        <a:pt x="355" y="659"/>
                      </a:cubicBezTo>
                      <a:cubicBezTo>
                        <a:pt x="351" y="657"/>
                        <a:pt x="345" y="649"/>
                        <a:pt x="354" y="648"/>
                      </a:cubicBezTo>
                      <a:cubicBezTo>
                        <a:pt x="354" y="650"/>
                        <a:pt x="352" y="650"/>
                        <a:pt x="352" y="652"/>
                      </a:cubicBezTo>
                      <a:cubicBezTo>
                        <a:pt x="353" y="653"/>
                        <a:pt x="353" y="654"/>
                        <a:pt x="354" y="655"/>
                      </a:cubicBezTo>
                      <a:close/>
                      <a:moveTo>
                        <a:pt x="360" y="54"/>
                      </a:moveTo>
                      <a:cubicBezTo>
                        <a:pt x="360" y="52"/>
                        <a:pt x="358" y="48"/>
                        <a:pt x="357" y="46"/>
                      </a:cubicBezTo>
                      <a:cubicBezTo>
                        <a:pt x="349" y="48"/>
                        <a:pt x="347" y="37"/>
                        <a:pt x="355" y="39"/>
                      </a:cubicBezTo>
                      <a:cubicBezTo>
                        <a:pt x="354" y="40"/>
                        <a:pt x="352" y="40"/>
                        <a:pt x="351" y="41"/>
                      </a:cubicBezTo>
                      <a:cubicBezTo>
                        <a:pt x="351" y="44"/>
                        <a:pt x="354" y="45"/>
                        <a:pt x="358" y="44"/>
                      </a:cubicBezTo>
                      <a:cubicBezTo>
                        <a:pt x="365" y="40"/>
                        <a:pt x="361" y="28"/>
                        <a:pt x="351" y="32"/>
                      </a:cubicBezTo>
                      <a:cubicBezTo>
                        <a:pt x="349" y="29"/>
                        <a:pt x="340" y="26"/>
                        <a:pt x="337" y="31"/>
                      </a:cubicBezTo>
                      <a:cubicBezTo>
                        <a:pt x="345" y="38"/>
                        <a:pt x="344" y="57"/>
                        <a:pt x="360" y="54"/>
                      </a:cubicBezTo>
                      <a:close/>
                      <a:moveTo>
                        <a:pt x="359" y="82"/>
                      </a:moveTo>
                      <a:cubicBezTo>
                        <a:pt x="351" y="81"/>
                        <a:pt x="355" y="71"/>
                        <a:pt x="362" y="73"/>
                      </a:cubicBezTo>
                      <a:cubicBezTo>
                        <a:pt x="361" y="68"/>
                        <a:pt x="358" y="64"/>
                        <a:pt x="357" y="58"/>
                      </a:cubicBezTo>
                      <a:cubicBezTo>
                        <a:pt x="350" y="61"/>
                        <a:pt x="345" y="66"/>
                        <a:pt x="345" y="74"/>
                      </a:cubicBezTo>
                      <a:cubicBezTo>
                        <a:pt x="344" y="81"/>
                        <a:pt x="349" y="89"/>
                        <a:pt x="346" y="96"/>
                      </a:cubicBezTo>
                      <a:cubicBezTo>
                        <a:pt x="351" y="98"/>
                        <a:pt x="356" y="94"/>
                        <a:pt x="358" y="91"/>
                      </a:cubicBezTo>
                      <a:cubicBezTo>
                        <a:pt x="370" y="91"/>
                        <a:pt x="367" y="68"/>
                        <a:pt x="357" y="77"/>
                      </a:cubicBezTo>
                      <a:cubicBezTo>
                        <a:pt x="357" y="80"/>
                        <a:pt x="359" y="80"/>
                        <a:pt x="359" y="82"/>
                      </a:cubicBezTo>
                      <a:close/>
                      <a:moveTo>
                        <a:pt x="371" y="672"/>
                      </a:moveTo>
                      <a:cubicBezTo>
                        <a:pt x="381" y="667"/>
                        <a:pt x="371" y="654"/>
                        <a:pt x="366" y="651"/>
                      </a:cubicBezTo>
                      <a:cubicBezTo>
                        <a:pt x="358" y="654"/>
                        <a:pt x="350" y="668"/>
                        <a:pt x="362" y="673"/>
                      </a:cubicBezTo>
                      <a:cubicBezTo>
                        <a:pt x="364" y="671"/>
                        <a:pt x="367" y="671"/>
                        <a:pt x="369" y="669"/>
                      </a:cubicBezTo>
                      <a:cubicBezTo>
                        <a:pt x="369" y="667"/>
                        <a:pt x="368" y="666"/>
                        <a:pt x="367" y="664"/>
                      </a:cubicBezTo>
                      <a:cubicBezTo>
                        <a:pt x="364" y="663"/>
                        <a:pt x="363" y="667"/>
                        <a:pt x="362" y="665"/>
                      </a:cubicBezTo>
                      <a:cubicBezTo>
                        <a:pt x="366" y="658"/>
                        <a:pt x="373" y="666"/>
                        <a:pt x="371" y="672"/>
                      </a:cubicBezTo>
                      <a:close/>
                      <a:moveTo>
                        <a:pt x="369" y="647"/>
                      </a:moveTo>
                      <a:cubicBezTo>
                        <a:pt x="370" y="643"/>
                        <a:pt x="373" y="642"/>
                        <a:pt x="374" y="639"/>
                      </a:cubicBezTo>
                      <a:cubicBezTo>
                        <a:pt x="371" y="634"/>
                        <a:pt x="359" y="631"/>
                        <a:pt x="356" y="639"/>
                      </a:cubicBezTo>
                      <a:cubicBezTo>
                        <a:pt x="359" y="641"/>
                        <a:pt x="362" y="644"/>
                        <a:pt x="363" y="648"/>
                      </a:cubicBezTo>
                      <a:cubicBezTo>
                        <a:pt x="366" y="648"/>
                        <a:pt x="366" y="645"/>
                        <a:pt x="369" y="647"/>
                      </a:cubicBezTo>
                      <a:close/>
                      <a:moveTo>
                        <a:pt x="369" y="97"/>
                      </a:moveTo>
                      <a:cubicBezTo>
                        <a:pt x="372" y="96"/>
                        <a:pt x="376" y="96"/>
                        <a:pt x="377" y="93"/>
                      </a:cubicBezTo>
                      <a:cubicBezTo>
                        <a:pt x="374" y="89"/>
                        <a:pt x="369" y="86"/>
                        <a:pt x="370" y="79"/>
                      </a:cubicBezTo>
                      <a:cubicBezTo>
                        <a:pt x="369" y="79"/>
                        <a:pt x="369" y="78"/>
                        <a:pt x="369" y="78"/>
                      </a:cubicBezTo>
                      <a:cubicBezTo>
                        <a:pt x="368" y="85"/>
                        <a:pt x="365" y="89"/>
                        <a:pt x="362" y="93"/>
                      </a:cubicBezTo>
                      <a:cubicBezTo>
                        <a:pt x="364" y="95"/>
                        <a:pt x="366" y="96"/>
                        <a:pt x="369" y="97"/>
                      </a:cubicBezTo>
                      <a:close/>
                      <a:moveTo>
                        <a:pt x="365" y="698"/>
                      </a:moveTo>
                      <a:cubicBezTo>
                        <a:pt x="370" y="698"/>
                        <a:pt x="376" y="687"/>
                        <a:pt x="375" y="682"/>
                      </a:cubicBezTo>
                      <a:cubicBezTo>
                        <a:pt x="374" y="669"/>
                        <a:pt x="355" y="676"/>
                        <a:pt x="364" y="683"/>
                      </a:cubicBezTo>
                      <a:cubicBezTo>
                        <a:pt x="365" y="684"/>
                        <a:pt x="367" y="680"/>
                        <a:pt x="368" y="683"/>
                      </a:cubicBezTo>
                      <a:cubicBezTo>
                        <a:pt x="363" y="688"/>
                        <a:pt x="358" y="682"/>
                        <a:pt x="358" y="677"/>
                      </a:cubicBezTo>
                      <a:cubicBezTo>
                        <a:pt x="349" y="680"/>
                        <a:pt x="360" y="698"/>
                        <a:pt x="365" y="698"/>
                      </a:cubicBezTo>
                      <a:close/>
                      <a:moveTo>
                        <a:pt x="376" y="53"/>
                      </a:moveTo>
                      <a:cubicBezTo>
                        <a:pt x="386" y="50"/>
                        <a:pt x="377" y="35"/>
                        <a:pt x="370" y="33"/>
                      </a:cubicBezTo>
                      <a:cubicBezTo>
                        <a:pt x="366" y="37"/>
                        <a:pt x="356" y="43"/>
                        <a:pt x="361" y="51"/>
                      </a:cubicBezTo>
                      <a:cubicBezTo>
                        <a:pt x="366" y="60"/>
                        <a:pt x="382" y="48"/>
                        <a:pt x="370" y="44"/>
                      </a:cubicBezTo>
                      <a:cubicBezTo>
                        <a:pt x="368" y="44"/>
                        <a:pt x="368" y="47"/>
                        <a:pt x="367" y="48"/>
                      </a:cubicBezTo>
                      <a:cubicBezTo>
                        <a:pt x="366" y="47"/>
                        <a:pt x="366" y="47"/>
                        <a:pt x="366" y="46"/>
                      </a:cubicBezTo>
                      <a:cubicBezTo>
                        <a:pt x="369" y="39"/>
                        <a:pt x="379" y="44"/>
                        <a:pt x="376" y="53"/>
                      </a:cubicBezTo>
                      <a:close/>
                      <a:moveTo>
                        <a:pt x="381" y="64"/>
                      </a:moveTo>
                      <a:cubicBezTo>
                        <a:pt x="382" y="50"/>
                        <a:pt x="362" y="57"/>
                        <a:pt x="370" y="65"/>
                      </a:cubicBezTo>
                      <a:cubicBezTo>
                        <a:pt x="373" y="66"/>
                        <a:pt x="374" y="63"/>
                        <a:pt x="375" y="64"/>
                      </a:cubicBezTo>
                      <a:cubicBezTo>
                        <a:pt x="374" y="67"/>
                        <a:pt x="372" y="68"/>
                        <a:pt x="370" y="67"/>
                      </a:cubicBezTo>
                      <a:cubicBezTo>
                        <a:pt x="365" y="67"/>
                        <a:pt x="366" y="60"/>
                        <a:pt x="366" y="56"/>
                      </a:cubicBezTo>
                      <a:cubicBezTo>
                        <a:pt x="354" y="57"/>
                        <a:pt x="364" y="75"/>
                        <a:pt x="371" y="76"/>
                      </a:cubicBezTo>
                      <a:cubicBezTo>
                        <a:pt x="375" y="73"/>
                        <a:pt x="380" y="70"/>
                        <a:pt x="381" y="64"/>
                      </a:cubicBezTo>
                      <a:close/>
                      <a:moveTo>
                        <a:pt x="389" y="657"/>
                      </a:moveTo>
                      <a:cubicBezTo>
                        <a:pt x="390" y="650"/>
                        <a:pt x="387" y="642"/>
                        <a:pt x="390" y="636"/>
                      </a:cubicBezTo>
                      <a:cubicBezTo>
                        <a:pt x="386" y="632"/>
                        <a:pt x="381" y="638"/>
                        <a:pt x="378" y="640"/>
                      </a:cubicBezTo>
                      <a:cubicBezTo>
                        <a:pt x="376" y="642"/>
                        <a:pt x="373" y="642"/>
                        <a:pt x="372" y="644"/>
                      </a:cubicBezTo>
                      <a:cubicBezTo>
                        <a:pt x="368" y="650"/>
                        <a:pt x="375" y="657"/>
                        <a:pt x="378" y="651"/>
                      </a:cubicBezTo>
                      <a:cubicBezTo>
                        <a:pt x="379" y="649"/>
                        <a:pt x="376" y="649"/>
                        <a:pt x="377" y="647"/>
                      </a:cubicBezTo>
                      <a:cubicBezTo>
                        <a:pt x="384" y="649"/>
                        <a:pt x="378" y="656"/>
                        <a:pt x="375" y="657"/>
                      </a:cubicBezTo>
                      <a:cubicBezTo>
                        <a:pt x="377" y="660"/>
                        <a:pt x="378" y="666"/>
                        <a:pt x="376" y="670"/>
                      </a:cubicBezTo>
                      <a:cubicBezTo>
                        <a:pt x="382" y="670"/>
                        <a:pt x="388" y="664"/>
                        <a:pt x="389" y="657"/>
                      </a:cubicBezTo>
                      <a:close/>
                      <a:moveTo>
                        <a:pt x="392" y="96"/>
                      </a:moveTo>
                      <a:cubicBezTo>
                        <a:pt x="390" y="84"/>
                        <a:pt x="398" y="62"/>
                        <a:pt x="383" y="59"/>
                      </a:cubicBezTo>
                      <a:cubicBezTo>
                        <a:pt x="383" y="66"/>
                        <a:pt x="380" y="69"/>
                        <a:pt x="378" y="74"/>
                      </a:cubicBezTo>
                      <a:cubicBezTo>
                        <a:pt x="383" y="74"/>
                        <a:pt x="386" y="83"/>
                        <a:pt x="380" y="83"/>
                      </a:cubicBezTo>
                      <a:cubicBezTo>
                        <a:pt x="380" y="81"/>
                        <a:pt x="382" y="81"/>
                        <a:pt x="382" y="79"/>
                      </a:cubicBezTo>
                      <a:cubicBezTo>
                        <a:pt x="381" y="79"/>
                        <a:pt x="381" y="78"/>
                        <a:pt x="381" y="77"/>
                      </a:cubicBezTo>
                      <a:cubicBezTo>
                        <a:pt x="375" y="74"/>
                        <a:pt x="370" y="81"/>
                        <a:pt x="373" y="86"/>
                      </a:cubicBezTo>
                      <a:cubicBezTo>
                        <a:pt x="374" y="89"/>
                        <a:pt x="378" y="88"/>
                        <a:pt x="382" y="91"/>
                      </a:cubicBezTo>
                      <a:cubicBezTo>
                        <a:pt x="383" y="92"/>
                        <a:pt x="383" y="95"/>
                        <a:pt x="385" y="95"/>
                      </a:cubicBezTo>
                      <a:cubicBezTo>
                        <a:pt x="386" y="97"/>
                        <a:pt x="391" y="97"/>
                        <a:pt x="392" y="96"/>
                      </a:cubicBezTo>
                      <a:close/>
                      <a:moveTo>
                        <a:pt x="385" y="697"/>
                      </a:moveTo>
                      <a:cubicBezTo>
                        <a:pt x="388" y="698"/>
                        <a:pt x="392" y="700"/>
                        <a:pt x="396" y="698"/>
                      </a:cubicBezTo>
                      <a:cubicBezTo>
                        <a:pt x="391" y="689"/>
                        <a:pt x="388" y="674"/>
                        <a:pt x="375" y="675"/>
                      </a:cubicBezTo>
                      <a:cubicBezTo>
                        <a:pt x="376" y="677"/>
                        <a:pt x="377" y="680"/>
                        <a:pt x="377" y="683"/>
                      </a:cubicBezTo>
                      <a:cubicBezTo>
                        <a:pt x="381" y="683"/>
                        <a:pt x="386" y="685"/>
                        <a:pt x="384" y="690"/>
                      </a:cubicBezTo>
                      <a:cubicBezTo>
                        <a:pt x="381" y="688"/>
                        <a:pt x="382" y="685"/>
                        <a:pt x="379" y="685"/>
                      </a:cubicBezTo>
                      <a:cubicBezTo>
                        <a:pt x="377" y="685"/>
                        <a:pt x="374" y="690"/>
                        <a:pt x="374" y="693"/>
                      </a:cubicBezTo>
                      <a:cubicBezTo>
                        <a:pt x="375" y="698"/>
                        <a:pt x="380" y="699"/>
                        <a:pt x="385" y="697"/>
                      </a:cubicBezTo>
                      <a:close/>
                      <a:moveTo>
                        <a:pt x="400" y="29"/>
                      </a:moveTo>
                      <a:cubicBezTo>
                        <a:pt x="395" y="27"/>
                        <a:pt x="391" y="30"/>
                        <a:pt x="388" y="33"/>
                      </a:cubicBezTo>
                      <a:cubicBezTo>
                        <a:pt x="384" y="30"/>
                        <a:pt x="379" y="33"/>
                        <a:pt x="378" y="37"/>
                      </a:cubicBezTo>
                      <a:cubicBezTo>
                        <a:pt x="381" y="39"/>
                        <a:pt x="381" y="45"/>
                        <a:pt x="385" y="46"/>
                      </a:cubicBezTo>
                      <a:cubicBezTo>
                        <a:pt x="387" y="45"/>
                        <a:pt x="388" y="45"/>
                        <a:pt x="389" y="44"/>
                      </a:cubicBezTo>
                      <a:cubicBezTo>
                        <a:pt x="389" y="42"/>
                        <a:pt x="389" y="40"/>
                        <a:pt x="389" y="39"/>
                      </a:cubicBezTo>
                      <a:cubicBezTo>
                        <a:pt x="396" y="47"/>
                        <a:pt x="380" y="47"/>
                        <a:pt x="381" y="55"/>
                      </a:cubicBezTo>
                      <a:cubicBezTo>
                        <a:pt x="395" y="56"/>
                        <a:pt x="398" y="41"/>
                        <a:pt x="400" y="29"/>
                      </a:cubicBezTo>
                      <a:close/>
                      <a:moveTo>
                        <a:pt x="400" y="659"/>
                      </a:moveTo>
                      <a:cubicBezTo>
                        <a:pt x="401" y="658"/>
                        <a:pt x="401" y="655"/>
                        <a:pt x="402" y="653"/>
                      </a:cubicBezTo>
                      <a:cubicBezTo>
                        <a:pt x="400" y="651"/>
                        <a:pt x="395" y="647"/>
                        <a:pt x="392" y="650"/>
                      </a:cubicBezTo>
                      <a:cubicBezTo>
                        <a:pt x="391" y="652"/>
                        <a:pt x="391" y="655"/>
                        <a:pt x="391" y="658"/>
                      </a:cubicBezTo>
                      <a:cubicBezTo>
                        <a:pt x="393" y="659"/>
                        <a:pt x="397" y="660"/>
                        <a:pt x="400" y="659"/>
                      </a:cubicBezTo>
                      <a:close/>
                      <a:moveTo>
                        <a:pt x="404" y="685"/>
                      </a:moveTo>
                      <a:cubicBezTo>
                        <a:pt x="404" y="683"/>
                        <a:pt x="402" y="682"/>
                        <a:pt x="402" y="681"/>
                      </a:cubicBezTo>
                      <a:cubicBezTo>
                        <a:pt x="398" y="681"/>
                        <a:pt x="395" y="682"/>
                        <a:pt x="392" y="682"/>
                      </a:cubicBezTo>
                      <a:cubicBezTo>
                        <a:pt x="392" y="685"/>
                        <a:pt x="393" y="685"/>
                        <a:pt x="394" y="687"/>
                      </a:cubicBezTo>
                      <a:cubicBezTo>
                        <a:pt x="398" y="687"/>
                        <a:pt x="401" y="687"/>
                        <a:pt x="404" y="685"/>
                      </a:cubicBezTo>
                      <a:close/>
                      <a:moveTo>
                        <a:pt x="404" y="78"/>
                      </a:moveTo>
                      <a:cubicBezTo>
                        <a:pt x="405" y="71"/>
                        <a:pt x="393" y="69"/>
                        <a:pt x="396" y="78"/>
                      </a:cubicBezTo>
                      <a:cubicBezTo>
                        <a:pt x="398" y="79"/>
                        <a:pt x="402" y="80"/>
                        <a:pt x="404" y="78"/>
                      </a:cubicBezTo>
                      <a:close/>
                      <a:moveTo>
                        <a:pt x="408" y="42"/>
                      </a:moveTo>
                      <a:cubicBezTo>
                        <a:pt x="403" y="41"/>
                        <a:pt x="397" y="44"/>
                        <a:pt x="397" y="50"/>
                      </a:cubicBezTo>
                      <a:cubicBezTo>
                        <a:pt x="403" y="51"/>
                        <a:pt x="407" y="48"/>
                        <a:pt x="408" y="42"/>
                      </a:cubicBezTo>
                      <a:close/>
                      <a:moveTo>
                        <a:pt x="401" y="677"/>
                      </a:moveTo>
                      <a:cubicBezTo>
                        <a:pt x="406" y="674"/>
                        <a:pt x="413" y="672"/>
                        <a:pt x="412" y="666"/>
                      </a:cubicBezTo>
                      <a:cubicBezTo>
                        <a:pt x="404" y="666"/>
                        <a:pt x="400" y="660"/>
                        <a:pt x="390" y="661"/>
                      </a:cubicBezTo>
                      <a:cubicBezTo>
                        <a:pt x="389" y="663"/>
                        <a:pt x="387" y="666"/>
                        <a:pt x="385" y="669"/>
                      </a:cubicBezTo>
                      <a:cubicBezTo>
                        <a:pt x="384" y="670"/>
                        <a:pt x="381" y="670"/>
                        <a:pt x="381" y="673"/>
                      </a:cubicBezTo>
                      <a:cubicBezTo>
                        <a:pt x="382" y="674"/>
                        <a:pt x="383" y="675"/>
                        <a:pt x="385" y="675"/>
                      </a:cubicBezTo>
                      <a:cubicBezTo>
                        <a:pt x="386" y="670"/>
                        <a:pt x="397" y="666"/>
                        <a:pt x="395" y="673"/>
                      </a:cubicBezTo>
                      <a:cubicBezTo>
                        <a:pt x="393" y="673"/>
                        <a:pt x="394" y="670"/>
                        <a:pt x="392" y="670"/>
                      </a:cubicBezTo>
                      <a:cubicBezTo>
                        <a:pt x="391" y="671"/>
                        <a:pt x="391" y="671"/>
                        <a:pt x="389" y="671"/>
                      </a:cubicBezTo>
                      <a:cubicBezTo>
                        <a:pt x="388" y="677"/>
                        <a:pt x="392" y="681"/>
                        <a:pt x="397" y="680"/>
                      </a:cubicBezTo>
                      <a:cubicBezTo>
                        <a:pt x="399" y="680"/>
                        <a:pt x="400" y="677"/>
                        <a:pt x="401" y="677"/>
                      </a:cubicBezTo>
                      <a:close/>
                      <a:moveTo>
                        <a:pt x="415" y="696"/>
                      </a:moveTo>
                      <a:cubicBezTo>
                        <a:pt x="418" y="691"/>
                        <a:pt x="413" y="683"/>
                        <a:pt x="408" y="689"/>
                      </a:cubicBezTo>
                      <a:cubicBezTo>
                        <a:pt x="408" y="691"/>
                        <a:pt x="408" y="693"/>
                        <a:pt x="406" y="694"/>
                      </a:cubicBezTo>
                      <a:cubicBezTo>
                        <a:pt x="402" y="693"/>
                        <a:pt x="400" y="689"/>
                        <a:pt x="396" y="689"/>
                      </a:cubicBezTo>
                      <a:cubicBezTo>
                        <a:pt x="392" y="699"/>
                        <a:pt x="411" y="704"/>
                        <a:pt x="415" y="696"/>
                      </a:cubicBezTo>
                      <a:close/>
                      <a:moveTo>
                        <a:pt x="416" y="63"/>
                      </a:moveTo>
                      <a:cubicBezTo>
                        <a:pt x="416" y="57"/>
                        <a:pt x="412" y="55"/>
                        <a:pt x="408" y="55"/>
                      </a:cubicBezTo>
                      <a:cubicBezTo>
                        <a:pt x="405" y="51"/>
                        <a:pt x="396" y="49"/>
                        <a:pt x="393" y="54"/>
                      </a:cubicBezTo>
                      <a:cubicBezTo>
                        <a:pt x="392" y="57"/>
                        <a:pt x="394" y="63"/>
                        <a:pt x="399" y="61"/>
                      </a:cubicBezTo>
                      <a:cubicBezTo>
                        <a:pt x="400" y="59"/>
                        <a:pt x="398" y="58"/>
                        <a:pt x="400" y="57"/>
                      </a:cubicBezTo>
                      <a:cubicBezTo>
                        <a:pt x="403" y="60"/>
                        <a:pt x="399" y="64"/>
                        <a:pt x="396" y="63"/>
                      </a:cubicBezTo>
                      <a:cubicBezTo>
                        <a:pt x="392" y="63"/>
                        <a:pt x="392" y="58"/>
                        <a:pt x="391" y="54"/>
                      </a:cubicBezTo>
                      <a:cubicBezTo>
                        <a:pt x="388" y="54"/>
                        <a:pt x="387" y="55"/>
                        <a:pt x="386" y="57"/>
                      </a:cubicBezTo>
                      <a:cubicBezTo>
                        <a:pt x="390" y="61"/>
                        <a:pt x="393" y="65"/>
                        <a:pt x="396" y="71"/>
                      </a:cubicBezTo>
                      <a:cubicBezTo>
                        <a:pt x="404" y="70"/>
                        <a:pt x="408" y="64"/>
                        <a:pt x="416" y="63"/>
                      </a:cubicBezTo>
                      <a:close/>
                      <a:moveTo>
                        <a:pt x="420" y="39"/>
                      </a:moveTo>
                      <a:cubicBezTo>
                        <a:pt x="423" y="27"/>
                        <a:pt x="406" y="26"/>
                        <a:pt x="402" y="32"/>
                      </a:cubicBezTo>
                      <a:cubicBezTo>
                        <a:pt x="402" y="36"/>
                        <a:pt x="398" y="37"/>
                        <a:pt x="400" y="40"/>
                      </a:cubicBezTo>
                      <a:cubicBezTo>
                        <a:pt x="406" y="40"/>
                        <a:pt x="406" y="33"/>
                        <a:pt x="412" y="35"/>
                      </a:cubicBezTo>
                      <a:cubicBezTo>
                        <a:pt x="413" y="37"/>
                        <a:pt x="413" y="40"/>
                        <a:pt x="415" y="41"/>
                      </a:cubicBezTo>
                      <a:cubicBezTo>
                        <a:pt x="418" y="41"/>
                        <a:pt x="419" y="40"/>
                        <a:pt x="420" y="39"/>
                      </a:cubicBezTo>
                      <a:close/>
                      <a:moveTo>
                        <a:pt x="438" y="667"/>
                      </a:moveTo>
                      <a:cubicBezTo>
                        <a:pt x="433" y="664"/>
                        <a:pt x="425" y="670"/>
                        <a:pt x="426" y="675"/>
                      </a:cubicBezTo>
                      <a:cubicBezTo>
                        <a:pt x="429" y="675"/>
                        <a:pt x="430" y="672"/>
                        <a:pt x="431" y="671"/>
                      </a:cubicBezTo>
                      <a:cubicBezTo>
                        <a:pt x="433" y="669"/>
                        <a:pt x="436" y="670"/>
                        <a:pt x="438" y="667"/>
                      </a:cubicBezTo>
                      <a:close/>
                      <a:moveTo>
                        <a:pt x="442" y="657"/>
                      </a:moveTo>
                      <a:cubicBezTo>
                        <a:pt x="434" y="655"/>
                        <a:pt x="424" y="658"/>
                        <a:pt x="419" y="663"/>
                      </a:cubicBezTo>
                      <a:cubicBezTo>
                        <a:pt x="416" y="667"/>
                        <a:pt x="413" y="673"/>
                        <a:pt x="414" y="679"/>
                      </a:cubicBezTo>
                      <a:cubicBezTo>
                        <a:pt x="415" y="684"/>
                        <a:pt x="422" y="691"/>
                        <a:pt x="430" y="689"/>
                      </a:cubicBezTo>
                      <a:cubicBezTo>
                        <a:pt x="432" y="688"/>
                        <a:pt x="434" y="687"/>
                        <a:pt x="434" y="684"/>
                      </a:cubicBezTo>
                      <a:cubicBezTo>
                        <a:pt x="435" y="677"/>
                        <a:pt x="428" y="677"/>
                        <a:pt x="424" y="677"/>
                      </a:cubicBezTo>
                      <a:cubicBezTo>
                        <a:pt x="422" y="663"/>
                        <a:pt x="441" y="668"/>
                        <a:pt x="442" y="657"/>
                      </a:cubicBezTo>
                      <a:close/>
                      <a:moveTo>
                        <a:pt x="431" y="54"/>
                      </a:moveTo>
                      <a:cubicBezTo>
                        <a:pt x="431" y="59"/>
                        <a:pt x="436" y="64"/>
                        <a:pt x="441" y="63"/>
                      </a:cubicBezTo>
                      <a:cubicBezTo>
                        <a:pt x="440" y="59"/>
                        <a:pt x="434" y="59"/>
                        <a:pt x="433" y="54"/>
                      </a:cubicBezTo>
                      <a:lnTo>
                        <a:pt x="431" y="54"/>
                      </a:lnTo>
                      <a:close/>
                      <a:moveTo>
                        <a:pt x="446" y="74"/>
                      </a:moveTo>
                      <a:cubicBezTo>
                        <a:pt x="446" y="63"/>
                        <a:pt x="424" y="63"/>
                        <a:pt x="431" y="50"/>
                      </a:cubicBezTo>
                      <a:cubicBezTo>
                        <a:pt x="433" y="50"/>
                        <a:pt x="434" y="51"/>
                        <a:pt x="436" y="51"/>
                      </a:cubicBezTo>
                      <a:cubicBezTo>
                        <a:pt x="443" y="49"/>
                        <a:pt x="439" y="39"/>
                        <a:pt x="432" y="39"/>
                      </a:cubicBezTo>
                      <a:cubicBezTo>
                        <a:pt x="427" y="39"/>
                        <a:pt x="420" y="45"/>
                        <a:pt x="421" y="53"/>
                      </a:cubicBezTo>
                      <a:cubicBezTo>
                        <a:pt x="421" y="56"/>
                        <a:pt x="423" y="60"/>
                        <a:pt x="425" y="62"/>
                      </a:cubicBezTo>
                      <a:cubicBezTo>
                        <a:pt x="429" y="68"/>
                        <a:pt x="436" y="73"/>
                        <a:pt x="446" y="74"/>
                      </a:cubicBezTo>
                      <a:close/>
                      <a:moveTo>
                        <a:pt x="442" y="636"/>
                      </a:moveTo>
                      <a:cubicBezTo>
                        <a:pt x="445" y="633"/>
                        <a:pt x="451" y="631"/>
                        <a:pt x="450" y="626"/>
                      </a:cubicBezTo>
                      <a:cubicBezTo>
                        <a:pt x="447" y="626"/>
                        <a:pt x="446" y="628"/>
                        <a:pt x="442" y="628"/>
                      </a:cubicBezTo>
                      <a:cubicBezTo>
                        <a:pt x="439" y="629"/>
                        <a:pt x="436" y="627"/>
                        <a:pt x="432" y="627"/>
                      </a:cubicBezTo>
                      <a:cubicBezTo>
                        <a:pt x="425" y="628"/>
                        <a:pt x="424" y="634"/>
                        <a:pt x="430" y="636"/>
                      </a:cubicBezTo>
                      <a:cubicBezTo>
                        <a:pt x="432" y="636"/>
                        <a:pt x="432" y="634"/>
                        <a:pt x="434" y="634"/>
                      </a:cubicBezTo>
                      <a:cubicBezTo>
                        <a:pt x="437" y="640"/>
                        <a:pt x="431" y="644"/>
                        <a:pt x="425" y="643"/>
                      </a:cubicBezTo>
                      <a:cubicBezTo>
                        <a:pt x="421" y="642"/>
                        <a:pt x="417" y="633"/>
                        <a:pt x="411" y="636"/>
                      </a:cubicBezTo>
                      <a:cubicBezTo>
                        <a:pt x="411" y="628"/>
                        <a:pt x="394" y="626"/>
                        <a:pt x="396" y="636"/>
                      </a:cubicBezTo>
                      <a:cubicBezTo>
                        <a:pt x="399" y="639"/>
                        <a:pt x="401" y="636"/>
                        <a:pt x="404" y="635"/>
                      </a:cubicBezTo>
                      <a:cubicBezTo>
                        <a:pt x="404" y="636"/>
                        <a:pt x="405" y="636"/>
                        <a:pt x="405" y="638"/>
                      </a:cubicBezTo>
                      <a:cubicBezTo>
                        <a:pt x="403" y="642"/>
                        <a:pt x="399" y="642"/>
                        <a:pt x="397" y="647"/>
                      </a:cubicBezTo>
                      <a:cubicBezTo>
                        <a:pt x="398" y="648"/>
                        <a:pt x="399" y="649"/>
                        <a:pt x="400" y="650"/>
                      </a:cubicBezTo>
                      <a:cubicBezTo>
                        <a:pt x="403" y="648"/>
                        <a:pt x="409" y="642"/>
                        <a:pt x="415" y="643"/>
                      </a:cubicBezTo>
                      <a:cubicBezTo>
                        <a:pt x="418" y="644"/>
                        <a:pt x="421" y="649"/>
                        <a:pt x="417" y="651"/>
                      </a:cubicBezTo>
                      <a:cubicBezTo>
                        <a:pt x="415" y="651"/>
                        <a:pt x="413" y="651"/>
                        <a:pt x="411" y="652"/>
                      </a:cubicBezTo>
                      <a:cubicBezTo>
                        <a:pt x="410" y="657"/>
                        <a:pt x="414" y="659"/>
                        <a:pt x="419" y="658"/>
                      </a:cubicBezTo>
                      <a:cubicBezTo>
                        <a:pt x="422" y="657"/>
                        <a:pt x="424" y="652"/>
                        <a:pt x="426" y="650"/>
                      </a:cubicBezTo>
                      <a:cubicBezTo>
                        <a:pt x="436" y="650"/>
                        <a:pt x="440" y="644"/>
                        <a:pt x="442" y="636"/>
                      </a:cubicBezTo>
                      <a:close/>
                      <a:moveTo>
                        <a:pt x="437" y="701"/>
                      </a:moveTo>
                      <a:cubicBezTo>
                        <a:pt x="447" y="698"/>
                        <a:pt x="461" y="685"/>
                        <a:pt x="453" y="673"/>
                      </a:cubicBezTo>
                      <a:cubicBezTo>
                        <a:pt x="454" y="687"/>
                        <a:pt x="447" y="695"/>
                        <a:pt x="437" y="697"/>
                      </a:cubicBezTo>
                      <a:cubicBezTo>
                        <a:pt x="429" y="699"/>
                        <a:pt x="419" y="701"/>
                        <a:pt x="410" y="702"/>
                      </a:cubicBezTo>
                      <a:cubicBezTo>
                        <a:pt x="378" y="707"/>
                        <a:pt x="337" y="705"/>
                        <a:pt x="308" y="700"/>
                      </a:cubicBezTo>
                      <a:cubicBezTo>
                        <a:pt x="304" y="700"/>
                        <a:pt x="299" y="699"/>
                        <a:pt x="294" y="698"/>
                      </a:cubicBezTo>
                      <a:cubicBezTo>
                        <a:pt x="285" y="695"/>
                        <a:pt x="275" y="693"/>
                        <a:pt x="275" y="683"/>
                      </a:cubicBezTo>
                      <a:cubicBezTo>
                        <a:pt x="275" y="680"/>
                        <a:pt x="278" y="677"/>
                        <a:pt x="276" y="673"/>
                      </a:cubicBezTo>
                      <a:lnTo>
                        <a:pt x="275" y="673"/>
                      </a:lnTo>
                      <a:cubicBezTo>
                        <a:pt x="269" y="679"/>
                        <a:pt x="273" y="692"/>
                        <a:pt x="279" y="696"/>
                      </a:cubicBezTo>
                      <a:cubicBezTo>
                        <a:pt x="285" y="700"/>
                        <a:pt x="298" y="702"/>
                        <a:pt x="309" y="704"/>
                      </a:cubicBezTo>
                      <a:cubicBezTo>
                        <a:pt x="320" y="705"/>
                        <a:pt x="331" y="707"/>
                        <a:pt x="341" y="708"/>
                      </a:cubicBezTo>
                      <a:cubicBezTo>
                        <a:pt x="367" y="709"/>
                        <a:pt x="392" y="709"/>
                        <a:pt x="413" y="706"/>
                      </a:cubicBezTo>
                      <a:cubicBezTo>
                        <a:pt x="419" y="705"/>
                        <a:pt x="431" y="703"/>
                        <a:pt x="437" y="701"/>
                      </a:cubicBezTo>
                      <a:close/>
                      <a:moveTo>
                        <a:pt x="443" y="102"/>
                      </a:moveTo>
                      <a:cubicBezTo>
                        <a:pt x="449" y="103"/>
                        <a:pt x="451" y="112"/>
                        <a:pt x="456" y="109"/>
                      </a:cubicBezTo>
                      <a:cubicBezTo>
                        <a:pt x="455" y="106"/>
                        <a:pt x="454" y="103"/>
                        <a:pt x="451" y="99"/>
                      </a:cubicBezTo>
                      <a:cubicBezTo>
                        <a:pt x="450" y="97"/>
                        <a:pt x="447" y="96"/>
                        <a:pt x="446" y="94"/>
                      </a:cubicBezTo>
                      <a:cubicBezTo>
                        <a:pt x="444" y="89"/>
                        <a:pt x="446" y="84"/>
                        <a:pt x="442" y="80"/>
                      </a:cubicBezTo>
                      <a:cubicBezTo>
                        <a:pt x="439" y="78"/>
                        <a:pt x="434" y="78"/>
                        <a:pt x="428" y="79"/>
                      </a:cubicBezTo>
                      <a:cubicBezTo>
                        <a:pt x="427" y="78"/>
                        <a:pt x="427" y="76"/>
                        <a:pt x="425" y="74"/>
                      </a:cubicBezTo>
                      <a:cubicBezTo>
                        <a:pt x="418" y="70"/>
                        <a:pt x="408" y="76"/>
                        <a:pt x="414" y="81"/>
                      </a:cubicBezTo>
                      <a:cubicBezTo>
                        <a:pt x="418" y="81"/>
                        <a:pt x="418" y="79"/>
                        <a:pt x="421" y="79"/>
                      </a:cubicBezTo>
                      <a:cubicBezTo>
                        <a:pt x="424" y="87"/>
                        <a:pt x="417" y="89"/>
                        <a:pt x="411" y="87"/>
                      </a:cubicBezTo>
                      <a:cubicBezTo>
                        <a:pt x="406" y="85"/>
                        <a:pt x="403" y="78"/>
                        <a:pt x="398" y="82"/>
                      </a:cubicBezTo>
                      <a:cubicBezTo>
                        <a:pt x="399" y="88"/>
                        <a:pt x="406" y="88"/>
                        <a:pt x="407" y="93"/>
                      </a:cubicBezTo>
                      <a:cubicBezTo>
                        <a:pt x="404" y="93"/>
                        <a:pt x="403" y="94"/>
                        <a:pt x="401" y="95"/>
                      </a:cubicBezTo>
                      <a:cubicBezTo>
                        <a:pt x="400" y="98"/>
                        <a:pt x="403" y="101"/>
                        <a:pt x="404" y="101"/>
                      </a:cubicBezTo>
                      <a:cubicBezTo>
                        <a:pt x="412" y="103"/>
                        <a:pt x="413" y="92"/>
                        <a:pt x="420" y="94"/>
                      </a:cubicBezTo>
                      <a:cubicBezTo>
                        <a:pt x="424" y="90"/>
                        <a:pt x="435" y="82"/>
                        <a:pt x="438" y="90"/>
                      </a:cubicBezTo>
                      <a:cubicBezTo>
                        <a:pt x="439" y="93"/>
                        <a:pt x="438" y="95"/>
                        <a:pt x="435" y="97"/>
                      </a:cubicBezTo>
                      <a:cubicBezTo>
                        <a:pt x="430" y="88"/>
                        <a:pt x="421" y="101"/>
                        <a:pt x="430" y="104"/>
                      </a:cubicBezTo>
                      <a:cubicBezTo>
                        <a:pt x="435" y="105"/>
                        <a:pt x="439" y="101"/>
                        <a:pt x="443" y="102"/>
                      </a:cubicBezTo>
                      <a:close/>
                      <a:moveTo>
                        <a:pt x="467" y="684"/>
                      </a:moveTo>
                      <a:cubicBezTo>
                        <a:pt x="467" y="677"/>
                        <a:pt x="463" y="667"/>
                        <a:pt x="457" y="666"/>
                      </a:cubicBezTo>
                      <a:cubicBezTo>
                        <a:pt x="451" y="669"/>
                        <a:pt x="457" y="673"/>
                        <a:pt x="457" y="679"/>
                      </a:cubicBezTo>
                      <a:cubicBezTo>
                        <a:pt x="459" y="693"/>
                        <a:pt x="444" y="702"/>
                        <a:pt x="432" y="704"/>
                      </a:cubicBezTo>
                      <a:cubicBezTo>
                        <a:pt x="400" y="711"/>
                        <a:pt x="350" y="712"/>
                        <a:pt x="316" y="707"/>
                      </a:cubicBezTo>
                      <a:cubicBezTo>
                        <a:pt x="304" y="705"/>
                        <a:pt x="289" y="703"/>
                        <a:pt x="281" y="699"/>
                      </a:cubicBezTo>
                      <a:cubicBezTo>
                        <a:pt x="273" y="696"/>
                        <a:pt x="268" y="685"/>
                        <a:pt x="271" y="676"/>
                      </a:cubicBezTo>
                      <a:cubicBezTo>
                        <a:pt x="273" y="673"/>
                        <a:pt x="276" y="671"/>
                        <a:pt x="275" y="669"/>
                      </a:cubicBezTo>
                      <a:cubicBezTo>
                        <a:pt x="275" y="666"/>
                        <a:pt x="272" y="662"/>
                        <a:pt x="269" y="665"/>
                      </a:cubicBezTo>
                      <a:cubicBezTo>
                        <a:pt x="263" y="669"/>
                        <a:pt x="261" y="682"/>
                        <a:pt x="264" y="692"/>
                      </a:cubicBezTo>
                      <a:cubicBezTo>
                        <a:pt x="267" y="698"/>
                        <a:pt x="274" y="705"/>
                        <a:pt x="281" y="707"/>
                      </a:cubicBezTo>
                      <a:cubicBezTo>
                        <a:pt x="293" y="713"/>
                        <a:pt x="308" y="714"/>
                        <a:pt x="324" y="716"/>
                      </a:cubicBezTo>
                      <a:cubicBezTo>
                        <a:pt x="346" y="718"/>
                        <a:pt x="366" y="720"/>
                        <a:pt x="387" y="718"/>
                      </a:cubicBezTo>
                      <a:cubicBezTo>
                        <a:pt x="389" y="718"/>
                        <a:pt x="391" y="717"/>
                        <a:pt x="392" y="717"/>
                      </a:cubicBezTo>
                      <a:cubicBezTo>
                        <a:pt x="396" y="716"/>
                        <a:pt x="399" y="717"/>
                        <a:pt x="403" y="717"/>
                      </a:cubicBezTo>
                      <a:cubicBezTo>
                        <a:pt x="423" y="714"/>
                        <a:pt x="444" y="712"/>
                        <a:pt x="456" y="703"/>
                      </a:cubicBezTo>
                      <a:cubicBezTo>
                        <a:pt x="461" y="699"/>
                        <a:pt x="467" y="692"/>
                        <a:pt x="467" y="684"/>
                      </a:cubicBezTo>
                      <a:close/>
                      <a:moveTo>
                        <a:pt x="472" y="51"/>
                      </a:moveTo>
                      <a:cubicBezTo>
                        <a:pt x="474" y="37"/>
                        <a:pt x="466" y="30"/>
                        <a:pt x="460" y="24"/>
                      </a:cubicBezTo>
                      <a:cubicBezTo>
                        <a:pt x="440" y="15"/>
                        <a:pt x="409" y="11"/>
                        <a:pt x="378" y="10"/>
                      </a:cubicBezTo>
                      <a:cubicBezTo>
                        <a:pt x="367" y="9"/>
                        <a:pt x="356" y="8"/>
                        <a:pt x="345" y="9"/>
                      </a:cubicBezTo>
                      <a:cubicBezTo>
                        <a:pt x="321" y="11"/>
                        <a:pt x="292" y="13"/>
                        <a:pt x="279" y="24"/>
                      </a:cubicBezTo>
                      <a:cubicBezTo>
                        <a:pt x="274" y="28"/>
                        <a:pt x="268" y="37"/>
                        <a:pt x="267" y="44"/>
                      </a:cubicBezTo>
                      <a:cubicBezTo>
                        <a:pt x="266" y="54"/>
                        <a:pt x="272" y="61"/>
                        <a:pt x="279" y="64"/>
                      </a:cubicBezTo>
                      <a:cubicBezTo>
                        <a:pt x="281" y="63"/>
                        <a:pt x="281" y="62"/>
                        <a:pt x="283" y="60"/>
                      </a:cubicBezTo>
                      <a:cubicBezTo>
                        <a:pt x="280" y="56"/>
                        <a:pt x="276" y="53"/>
                        <a:pt x="276" y="48"/>
                      </a:cubicBezTo>
                      <a:cubicBezTo>
                        <a:pt x="275" y="39"/>
                        <a:pt x="283" y="29"/>
                        <a:pt x="291" y="26"/>
                      </a:cubicBezTo>
                      <a:cubicBezTo>
                        <a:pt x="295" y="24"/>
                        <a:pt x="301" y="24"/>
                        <a:pt x="306" y="23"/>
                      </a:cubicBezTo>
                      <a:cubicBezTo>
                        <a:pt x="316" y="21"/>
                        <a:pt x="326" y="18"/>
                        <a:pt x="334" y="20"/>
                      </a:cubicBezTo>
                      <a:cubicBezTo>
                        <a:pt x="320" y="24"/>
                        <a:pt x="298" y="22"/>
                        <a:pt x="287" y="30"/>
                      </a:cubicBezTo>
                      <a:cubicBezTo>
                        <a:pt x="281" y="35"/>
                        <a:pt x="273" y="52"/>
                        <a:pt x="284" y="55"/>
                      </a:cubicBezTo>
                      <a:cubicBezTo>
                        <a:pt x="285" y="50"/>
                        <a:pt x="282" y="49"/>
                        <a:pt x="283" y="44"/>
                      </a:cubicBezTo>
                      <a:cubicBezTo>
                        <a:pt x="283" y="33"/>
                        <a:pt x="296" y="28"/>
                        <a:pt x="309" y="28"/>
                      </a:cubicBezTo>
                      <a:cubicBezTo>
                        <a:pt x="325" y="23"/>
                        <a:pt x="348" y="25"/>
                        <a:pt x="365" y="23"/>
                      </a:cubicBezTo>
                      <a:cubicBezTo>
                        <a:pt x="390" y="24"/>
                        <a:pt x="419" y="26"/>
                        <a:pt x="442" y="32"/>
                      </a:cubicBezTo>
                      <a:cubicBezTo>
                        <a:pt x="444" y="33"/>
                        <a:pt x="447" y="35"/>
                        <a:pt x="451" y="34"/>
                      </a:cubicBezTo>
                      <a:cubicBezTo>
                        <a:pt x="455" y="37"/>
                        <a:pt x="459" y="42"/>
                        <a:pt x="459" y="49"/>
                      </a:cubicBezTo>
                      <a:cubicBezTo>
                        <a:pt x="459" y="52"/>
                        <a:pt x="457" y="55"/>
                        <a:pt x="458" y="58"/>
                      </a:cubicBezTo>
                      <a:cubicBezTo>
                        <a:pt x="465" y="53"/>
                        <a:pt x="463" y="41"/>
                        <a:pt x="458" y="36"/>
                      </a:cubicBezTo>
                      <a:cubicBezTo>
                        <a:pt x="455" y="32"/>
                        <a:pt x="450" y="32"/>
                        <a:pt x="449" y="29"/>
                      </a:cubicBezTo>
                      <a:cubicBezTo>
                        <a:pt x="455" y="31"/>
                        <a:pt x="457" y="31"/>
                        <a:pt x="459" y="34"/>
                      </a:cubicBezTo>
                      <a:cubicBezTo>
                        <a:pt x="463" y="38"/>
                        <a:pt x="465" y="47"/>
                        <a:pt x="464" y="53"/>
                      </a:cubicBezTo>
                      <a:cubicBezTo>
                        <a:pt x="463" y="57"/>
                        <a:pt x="459" y="59"/>
                        <a:pt x="459" y="63"/>
                      </a:cubicBezTo>
                      <a:cubicBezTo>
                        <a:pt x="459" y="65"/>
                        <a:pt x="461" y="67"/>
                        <a:pt x="462" y="67"/>
                      </a:cubicBezTo>
                      <a:cubicBezTo>
                        <a:pt x="467" y="68"/>
                        <a:pt x="472" y="56"/>
                        <a:pt x="472" y="51"/>
                      </a:cubicBezTo>
                      <a:close/>
                      <a:moveTo>
                        <a:pt x="466" y="694"/>
                      </a:moveTo>
                      <a:cubicBezTo>
                        <a:pt x="476" y="696"/>
                        <a:pt x="486" y="689"/>
                        <a:pt x="483" y="678"/>
                      </a:cubicBezTo>
                      <a:cubicBezTo>
                        <a:pt x="482" y="678"/>
                        <a:pt x="482" y="678"/>
                        <a:pt x="481" y="678"/>
                      </a:cubicBezTo>
                      <a:cubicBezTo>
                        <a:pt x="479" y="682"/>
                        <a:pt x="480" y="686"/>
                        <a:pt x="478" y="688"/>
                      </a:cubicBezTo>
                      <a:cubicBezTo>
                        <a:pt x="474" y="691"/>
                        <a:pt x="468" y="689"/>
                        <a:pt x="466" y="694"/>
                      </a:cubicBezTo>
                      <a:close/>
                      <a:moveTo>
                        <a:pt x="486" y="51"/>
                      </a:moveTo>
                      <a:cubicBezTo>
                        <a:pt x="492" y="45"/>
                        <a:pt x="477" y="33"/>
                        <a:pt x="473" y="40"/>
                      </a:cubicBezTo>
                      <a:cubicBezTo>
                        <a:pt x="474" y="40"/>
                        <a:pt x="474" y="40"/>
                        <a:pt x="474" y="41"/>
                      </a:cubicBezTo>
                      <a:cubicBezTo>
                        <a:pt x="482" y="41"/>
                        <a:pt x="484" y="46"/>
                        <a:pt x="486" y="51"/>
                      </a:cubicBezTo>
                      <a:close/>
                      <a:moveTo>
                        <a:pt x="490" y="667"/>
                      </a:moveTo>
                      <a:cubicBezTo>
                        <a:pt x="491" y="665"/>
                        <a:pt x="491" y="664"/>
                        <a:pt x="491" y="662"/>
                      </a:cubicBezTo>
                      <a:cubicBezTo>
                        <a:pt x="490" y="661"/>
                        <a:pt x="486" y="662"/>
                        <a:pt x="486" y="665"/>
                      </a:cubicBezTo>
                      <a:cubicBezTo>
                        <a:pt x="487" y="666"/>
                        <a:pt x="488" y="667"/>
                        <a:pt x="490" y="667"/>
                      </a:cubicBezTo>
                      <a:close/>
                      <a:moveTo>
                        <a:pt x="487" y="660"/>
                      </a:moveTo>
                      <a:cubicBezTo>
                        <a:pt x="489" y="659"/>
                        <a:pt x="493" y="660"/>
                        <a:pt x="494" y="657"/>
                      </a:cubicBezTo>
                      <a:cubicBezTo>
                        <a:pt x="488" y="655"/>
                        <a:pt x="481" y="658"/>
                        <a:pt x="481" y="663"/>
                      </a:cubicBezTo>
                      <a:cubicBezTo>
                        <a:pt x="483" y="664"/>
                        <a:pt x="484" y="661"/>
                        <a:pt x="487" y="660"/>
                      </a:cubicBezTo>
                      <a:close/>
                      <a:moveTo>
                        <a:pt x="493" y="684"/>
                      </a:moveTo>
                      <a:cubicBezTo>
                        <a:pt x="494" y="678"/>
                        <a:pt x="490" y="670"/>
                        <a:pt x="486" y="667"/>
                      </a:cubicBezTo>
                      <a:cubicBezTo>
                        <a:pt x="480" y="664"/>
                        <a:pt x="469" y="665"/>
                        <a:pt x="468" y="672"/>
                      </a:cubicBezTo>
                      <a:cubicBezTo>
                        <a:pt x="466" y="683"/>
                        <a:pt x="480" y="682"/>
                        <a:pt x="481" y="674"/>
                      </a:cubicBezTo>
                      <a:cubicBezTo>
                        <a:pt x="492" y="683"/>
                        <a:pt x="479" y="700"/>
                        <a:pt x="465" y="696"/>
                      </a:cubicBezTo>
                      <a:cubicBezTo>
                        <a:pt x="463" y="699"/>
                        <a:pt x="460" y="700"/>
                        <a:pt x="459" y="703"/>
                      </a:cubicBezTo>
                      <a:cubicBezTo>
                        <a:pt x="475" y="708"/>
                        <a:pt x="492" y="697"/>
                        <a:pt x="493" y="684"/>
                      </a:cubicBezTo>
                      <a:close/>
                      <a:moveTo>
                        <a:pt x="495" y="71"/>
                      </a:moveTo>
                      <a:cubicBezTo>
                        <a:pt x="495" y="68"/>
                        <a:pt x="495" y="66"/>
                        <a:pt x="493" y="65"/>
                      </a:cubicBezTo>
                      <a:cubicBezTo>
                        <a:pt x="487" y="65"/>
                        <a:pt x="490" y="73"/>
                        <a:pt x="495" y="71"/>
                      </a:cubicBezTo>
                      <a:close/>
                      <a:moveTo>
                        <a:pt x="498" y="74"/>
                      </a:moveTo>
                      <a:cubicBezTo>
                        <a:pt x="496" y="72"/>
                        <a:pt x="494" y="74"/>
                        <a:pt x="492" y="73"/>
                      </a:cubicBezTo>
                      <a:cubicBezTo>
                        <a:pt x="489" y="72"/>
                        <a:pt x="488" y="68"/>
                        <a:pt x="485" y="68"/>
                      </a:cubicBezTo>
                      <a:cubicBezTo>
                        <a:pt x="484" y="68"/>
                        <a:pt x="484" y="68"/>
                        <a:pt x="484" y="69"/>
                      </a:cubicBezTo>
                      <a:cubicBezTo>
                        <a:pt x="484" y="75"/>
                        <a:pt x="494" y="79"/>
                        <a:pt x="498" y="74"/>
                      </a:cubicBezTo>
                      <a:close/>
                      <a:moveTo>
                        <a:pt x="499" y="653"/>
                      </a:moveTo>
                      <a:cubicBezTo>
                        <a:pt x="499" y="651"/>
                        <a:pt x="494" y="649"/>
                        <a:pt x="491" y="648"/>
                      </a:cubicBezTo>
                      <a:cubicBezTo>
                        <a:pt x="478" y="647"/>
                        <a:pt x="473" y="654"/>
                        <a:pt x="471" y="662"/>
                      </a:cubicBezTo>
                      <a:cubicBezTo>
                        <a:pt x="472" y="664"/>
                        <a:pt x="476" y="664"/>
                        <a:pt x="478" y="663"/>
                      </a:cubicBezTo>
                      <a:cubicBezTo>
                        <a:pt x="480" y="659"/>
                        <a:pt x="483" y="656"/>
                        <a:pt x="488" y="655"/>
                      </a:cubicBezTo>
                      <a:cubicBezTo>
                        <a:pt x="492" y="654"/>
                        <a:pt x="498" y="657"/>
                        <a:pt x="499" y="653"/>
                      </a:cubicBezTo>
                      <a:close/>
                      <a:moveTo>
                        <a:pt x="500" y="682"/>
                      </a:moveTo>
                      <a:cubicBezTo>
                        <a:pt x="498" y="681"/>
                        <a:pt x="498" y="679"/>
                        <a:pt x="495" y="678"/>
                      </a:cubicBezTo>
                      <a:cubicBezTo>
                        <a:pt x="495" y="680"/>
                        <a:pt x="495" y="683"/>
                        <a:pt x="495" y="685"/>
                      </a:cubicBezTo>
                      <a:cubicBezTo>
                        <a:pt x="498" y="685"/>
                        <a:pt x="500" y="684"/>
                        <a:pt x="500" y="682"/>
                      </a:cubicBezTo>
                      <a:close/>
                      <a:moveTo>
                        <a:pt x="499" y="49"/>
                      </a:moveTo>
                      <a:cubicBezTo>
                        <a:pt x="499" y="34"/>
                        <a:pt x="482" y="25"/>
                        <a:pt x="469" y="29"/>
                      </a:cubicBezTo>
                      <a:cubicBezTo>
                        <a:pt x="470" y="31"/>
                        <a:pt x="471" y="34"/>
                        <a:pt x="472" y="36"/>
                      </a:cubicBezTo>
                      <a:cubicBezTo>
                        <a:pt x="479" y="36"/>
                        <a:pt x="488" y="39"/>
                        <a:pt x="489" y="45"/>
                      </a:cubicBezTo>
                      <a:cubicBezTo>
                        <a:pt x="490" y="49"/>
                        <a:pt x="489" y="54"/>
                        <a:pt x="485" y="55"/>
                      </a:cubicBezTo>
                      <a:cubicBezTo>
                        <a:pt x="484" y="52"/>
                        <a:pt x="479" y="51"/>
                        <a:pt x="476" y="53"/>
                      </a:cubicBezTo>
                      <a:cubicBezTo>
                        <a:pt x="471" y="64"/>
                        <a:pt x="487" y="67"/>
                        <a:pt x="492" y="63"/>
                      </a:cubicBezTo>
                      <a:cubicBezTo>
                        <a:pt x="495" y="62"/>
                        <a:pt x="499" y="54"/>
                        <a:pt x="499" y="49"/>
                      </a:cubicBezTo>
                      <a:close/>
                      <a:moveTo>
                        <a:pt x="504" y="78"/>
                      </a:moveTo>
                      <a:cubicBezTo>
                        <a:pt x="502" y="74"/>
                        <a:pt x="497" y="78"/>
                        <a:pt x="494" y="78"/>
                      </a:cubicBezTo>
                      <a:cubicBezTo>
                        <a:pt x="485" y="79"/>
                        <a:pt x="484" y="69"/>
                        <a:pt x="478" y="65"/>
                      </a:cubicBezTo>
                      <a:lnTo>
                        <a:pt x="477" y="65"/>
                      </a:lnTo>
                      <a:cubicBezTo>
                        <a:pt x="475" y="72"/>
                        <a:pt x="483" y="83"/>
                        <a:pt x="489" y="84"/>
                      </a:cubicBezTo>
                      <a:cubicBezTo>
                        <a:pt x="495" y="86"/>
                        <a:pt x="501" y="82"/>
                        <a:pt x="504" y="78"/>
                      </a:cubicBezTo>
                      <a:close/>
                      <a:moveTo>
                        <a:pt x="506" y="47"/>
                      </a:moveTo>
                      <a:cubicBezTo>
                        <a:pt x="504" y="43"/>
                        <a:pt x="498" y="47"/>
                        <a:pt x="502" y="50"/>
                      </a:cubicBezTo>
                      <a:cubicBezTo>
                        <a:pt x="503" y="50"/>
                        <a:pt x="505" y="49"/>
                        <a:pt x="506" y="47"/>
                      </a:cubicBezTo>
                      <a:close/>
                      <a:moveTo>
                        <a:pt x="508" y="686"/>
                      </a:moveTo>
                      <a:cubicBezTo>
                        <a:pt x="505" y="680"/>
                        <a:pt x="499" y="687"/>
                        <a:pt x="494" y="687"/>
                      </a:cubicBezTo>
                      <a:cubicBezTo>
                        <a:pt x="493" y="688"/>
                        <a:pt x="492" y="691"/>
                        <a:pt x="493" y="693"/>
                      </a:cubicBezTo>
                      <a:cubicBezTo>
                        <a:pt x="500" y="694"/>
                        <a:pt x="506" y="691"/>
                        <a:pt x="508" y="686"/>
                      </a:cubicBezTo>
                      <a:close/>
                      <a:moveTo>
                        <a:pt x="504" y="643"/>
                      </a:moveTo>
                      <a:cubicBezTo>
                        <a:pt x="515" y="640"/>
                        <a:pt x="522" y="646"/>
                        <a:pt x="529" y="650"/>
                      </a:cubicBezTo>
                      <a:cubicBezTo>
                        <a:pt x="527" y="642"/>
                        <a:pt x="516" y="638"/>
                        <a:pt x="506" y="639"/>
                      </a:cubicBezTo>
                      <a:cubicBezTo>
                        <a:pt x="492" y="622"/>
                        <a:pt x="462" y="628"/>
                        <a:pt x="458" y="651"/>
                      </a:cubicBezTo>
                      <a:cubicBezTo>
                        <a:pt x="457" y="653"/>
                        <a:pt x="458" y="655"/>
                        <a:pt x="457" y="657"/>
                      </a:cubicBezTo>
                      <a:cubicBezTo>
                        <a:pt x="457" y="659"/>
                        <a:pt x="454" y="660"/>
                        <a:pt x="452" y="662"/>
                      </a:cubicBezTo>
                      <a:cubicBezTo>
                        <a:pt x="452" y="662"/>
                        <a:pt x="451" y="664"/>
                        <a:pt x="450" y="665"/>
                      </a:cubicBezTo>
                      <a:cubicBezTo>
                        <a:pt x="447" y="669"/>
                        <a:pt x="446" y="672"/>
                        <a:pt x="446" y="679"/>
                      </a:cubicBezTo>
                      <a:cubicBezTo>
                        <a:pt x="449" y="680"/>
                        <a:pt x="446" y="684"/>
                        <a:pt x="449" y="685"/>
                      </a:cubicBezTo>
                      <a:cubicBezTo>
                        <a:pt x="450" y="674"/>
                        <a:pt x="453" y="664"/>
                        <a:pt x="461" y="660"/>
                      </a:cubicBezTo>
                      <a:cubicBezTo>
                        <a:pt x="460" y="644"/>
                        <a:pt x="473" y="631"/>
                        <a:pt x="490" y="633"/>
                      </a:cubicBezTo>
                      <a:cubicBezTo>
                        <a:pt x="497" y="634"/>
                        <a:pt x="500" y="638"/>
                        <a:pt x="504" y="643"/>
                      </a:cubicBezTo>
                      <a:close/>
                      <a:moveTo>
                        <a:pt x="500" y="43"/>
                      </a:moveTo>
                      <a:cubicBezTo>
                        <a:pt x="504" y="44"/>
                        <a:pt x="512" y="49"/>
                        <a:pt x="515" y="44"/>
                      </a:cubicBezTo>
                      <a:cubicBezTo>
                        <a:pt x="513" y="39"/>
                        <a:pt x="504" y="34"/>
                        <a:pt x="498" y="37"/>
                      </a:cubicBezTo>
                      <a:cubicBezTo>
                        <a:pt x="498" y="40"/>
                        <a:pt x="499" y="42"/>
                        <a:pt x="500" y="43"/>
                      </a:cubicBezTo>
                      <a:close/>
                      <a:moveTo>
                        <a:pt x="533" y="64"/>
                      </a:moveTo>
                      <a:cubicBezTo>
                        <a:pt x="533" y="55"/>
                        <a:pt x="507" y="53"/>
                        <a:pt x="508" y="64"/>
                      </a:cubicBezTo>
                      <a:cubicBezTo>
                        <a:pt x="512" y="65"/>
                        <a:pt x="513" y="61"/>
                        <a:pt x="516" y="60"/>
                      </a:cubicBezTo>
                      <a:cubicBezTo>
                        <a:pt x="523" y="58"/>
                        <a:pt x="528" y="64"/>
                        <a:pt x="533" y="64"/>
                      </a:cubicBezTo>
                      <a:close/>
                      <a:moveTo>
                        <a:pt x="526" y="669"/>
                      </a:moveTo>
                      <a:cubicBezTo>
                        <a:pt x="521" y="667"/>
                        <a:pt x="517" y="674"/>
                        <a:pt x="510" y="671"/>
                      </a:cubicBezTo>
                      <a:cubicBezTo>
                        <a:pt x="508" y="671"/>
                        <a:pt x="508" y="668"/>
                        <a:pt x="506" y="669"/>
                      </a:cubicBezTo>
                      <a:cubicBezTo>
                        <a:pt x="503" y="678"/>
                        <a:pt x="524" y="677"/>
                        <a:pt x="526" y="669"/>
                      </a:cubicBezTo>
                      <a:close/>
                      <a:moveTo>
                        <a:pt x="523" y="93"/>
                      </a:moveTo>
                      <a:cubicBezTo>
                        <a:pt x="529" y="92"/>
                        <a:pt x="533" y="89"/>
                        <a:pt x="536" y="83"/>
                      </a:cubicBezTo>
                      <a:cubicBezTo>
                        <a:pt x="530" y="84"/>
                        <a:pt x="526" y="92"/>
                        <a:pt x="518" y="92"/>
                      </a:cubicBezTo>
                      <a:cubicBezTo>
                        <a:pt x="516" y="92"/>
                        <a:pt x="514" y="90"/>
                        <a:pt x="511" y="90"/>
                      </a:cubicBezTo>
                      <a:cubicBezTo>
                        <a:pt x="504" y="99"/>
                        <a:pt x="488" y="104"/>
                        <a:pt x="477" y="97"/>
                      </a:cubicBezTo>
                      <a:cubicBezTo>
                        <a:pt x="470" y="92"/>
                        <a:pt x="466" y="84"/>
                        <a:pt x="466" y="74"/>
                      </a:cubicBezTo>
                      <a:cubicBezTo>
                        <a:pt x="462" y="70"/>
                        <a:pt x="456" y="67"/>
                        <a:pt x="455" y="60"/>
                      </a:cubicBezTo>
                      <a:cubicBezTo>
                        <a:pt x="455" y="55"/>
                        <a:pt x="459" y="51"/>
                        <a:pt x="456" y="47"/>
                      </a:cubicBezTo>
                      <a:lnTo>
                        <a:pt x="456" y="47"/>
                      </a:lnTo>
                      <a:cubicBezTo>
                        <a:pt x="450" y="53"/>
                        <a:pt x="451" y="63"/>
                        <a:pt x="455" y="69"/>
                      </a:cubicBezTo>
                      <a:cubicBezTo>
                        <a:pt x="457" y="72"/>
                        <a:pt x="461" y="73"/>
                        <a:pt x="462" y="76"/>
                      </a:cubicBezTo>
                      <a:cubicBezTo>
                        <a:pt x="464" y="80"/>
                        <a:pt x="463" y="85"/>
                        <a:pt x="464" y="88"/>
                      </a:cubicBezTo>
                      <a:cubicBezTo>
                        <a:pt x="469" y="98"/>
                        <a:pt x="488" y="111"/>
                        <a:pt x="503" y="102"/>
                      </a:cubicBezTo>
                      <a:cubicBezTo>
                        <a:pt x="506" y="100"/>
                        <a:pt x="509" y="95"/>
                        <a:pt x="513" y="94"/>
                      </a:cubicBezTo>
                      <a:cubicBezTo>
                        <a:pt x="516" y="93"/>
                        <a:pt x="520" y="94"/>
                        <a:pt x="523" y="93"/>
                      </a:cubicBezTo>
                      <a:close/>
                      <a:moveTo>
                        <a:pt x="537" y="670"/>
                      </a:moveTo>
                      <a:cubicBezTo>
                        <a:pt x="534" y="670"/>
                        <a:pt x="532" y="670"/>
                        <a:pt x="529" y="669"/>
                      </a:cubicBezTo>
                      <a:cubicBezTo>
                        <a:pt x="525" y="674"/>
                        <a:pt x="519" y="679"/>
                        <a:pt x="509" y="677"/>
                      </a:cubicBezTo>
                      <a:cubicBezTo>
                        <a:pt x="506" y="674"/>
                        <a:pt x="501" y="672"/>
                        <a:pt x="503" y="666"/>
                      </a:cubicBezTo>
                      <a:cubicBezTo>
                        <a:pt x="512" y="669"/>
                        <a:pt x="513" y="654"/>
                        <a:pt x="504" y="654"/>
                      </a:cubicBezTo>
                      <a:cubicBezTo>
                        <a:pt x="497" y="654"/>
                        <a:pt x="491" y="663"/>
                        <a:pt x="493" y="671"/>
                      </a:cubicBezTo>
                      <a:cubicBezTo>
                        <a:pt x="495" y="678"/>
                        <a:pt x="508" y="686"/>
                        <a:pt x="519" y="684"/>
                      </a:cubicBezTo>
                      <a:cubicBezTo>
                        <a:pt x="522" y="683"/>
                        <a:pt x="526" y="681"/>
                        <a:pt x="529" y="680"/>
                      </a:cubicBezTo>
                      <a:cubicBezTo>
                        <a:pt x="532" y="678"/>
                        <a:pt x="536" y="675"/>
                        <a:pt x="537" y="670"/>
                      </a:cubicBezTo>
                      <a:close/>
                      <a:moveTo>
                        <a:pt x="529" y="645"/>
                      </a:moveTo>
                      <a:cubicBezTo>
                        <a:pt x="532" y="648"/>
                        <a:pt x="533" y="656"/>
                        <a:pt x="540" y="652"/>
                      </a:cubicBezTo>
                      <a:cubicBezTo>
                        <a:pt x="538" y="641"/>
                        <a:pt x="529" y="632"/>
                        <a:pt x="518" y="631"/>
                      </a:cubicBezTo>
                      <a:cubicBezTo>
                        <a:pt x="516" y="631"/>
                        <a:pt x="514" y="632"/>
                        <a:pt x="512" y="631"/>
                      </a:cubicBezTo>
                      <a:cubicBezTo>
                        <a:pt x="510" y="631"/>
                        <a:pt x="508" y="628"/>
                        <a:pt x="506" y="627"/>
                      </a:cubicBezTo>
                      <a:cubicBezTo>
                        <a:pt x="500" y="622"/>
                        <a:pt x="492" y="619"/>
                        <a:pt x="483" y="619"/>
                      </a:cubicBezTo>
                      <a:cubicBezTo>
                        <a:pt x="463" y="619"/>
                        <a:pt x="450" y="634"/>
                        <a:pt x="450" y="653"/>
                      </a:cubicBezTo>
                      <a:cubicBezTo>
                        <a:pt x="444" y="657"/>
                        <a:pt x="439" y="666"/>
                        <a:pt x="438" y="674"/>
                      </a:cubicBezTo>
                      <a:cubicBezTo>
                        <a:pt x="437" y="681"/>
                        <a:pt x="440" y="692"/>
                        <a:pt x="444" y="692"/>
                      </a:cubicBezTo>
                      <a:cubicBezTo>
                        <a:pt x="450" y="692"/>
                        <a:pt x="445" y="682"/>
                        <a:pt x="445" y="679"/>
                      </a:cubicBezTo>
                      <a:cubicBezTo>
                        <a:pt x="444" y="673"/>
                        <a:pt x="446" y="666"/>
                        <a:pt x="449" y="662"/>
                      </a:cubicBezTo>
                      <a:cubicBezTo>
                        <a:pt x="451" y="660"/>
                        <a:pt x="454" y="660"/>
                        <a:pt x="455" y="656"/>
                      </a:cubicBezTo>
                      <a:cubicBezTo>
                        <a:pt x="456" y="654"/>
                        <a:pt x="456" y="651"/>
                        <a:pt x="456" y="650"/>
                      </a:cubicBezTo>
                      <a:cubicBezTo>
                        <a:pt x="460" y="632"/>
                        <a:pt x="482" y="619"/>
                        <a:pt x="500" y="631"/>
                      </a:cubicBezTo>
                      <a:cubicBezTo>
                        <a:pt x="503" y="633"/>
                        <a:pt x="504" y="636"/>
                        <a:pt x="507" y="637"/>
                      </a:cubicBezTo>
                      <a:cubicBezTo>
                        <a:pt x="509" y="638"/>
                        <a:pt x="513" y="637"/>
                        <a:pt x="516" y="637"/>
                      </a:cubicBezTo>
                      <a:cubicBezTo>
                        <a:pt x="521" y="638"/>
                        <a:pt x="526" y="642"/>
                        <a:pt x="529" y="645"/>
                      </a:cubicBezTo>
                      <a:close/>
                      <a:moveTo>
                        <a:pt x="537" y="630"/>
                      </a:moveTo>
                      <a:cubicBezTo>
                        <a:pt x="539" y="629"/>
                        <a:pt x="541" y="631"/>
                        <a:pt x="542" y="628"/>
                      </a:cubicBezTo>
                      <a:cubicBezTo>
                        <a:pt x="537" y="626"/>
                        <a:pt x="528" y="625"/>
                        <a:pt x="526" y="632"/>
                      </a:cubicBezTo>
                      <a:cubicBezTo>
                        <a:pt x="530" y="633"/>
                        <a:pt x="533" y="630"/>
                        <a:pt x="537" y="630"/>
                      </a:cubicBezTo>
                      <a:close/>
                      <a:moveTo>
                        <a:pt x="537" y="63"/>
                      </a:moveTo>
                      <a:cubicBezTo>
                        <a:pt x="538" y="62"/>
                        <a:pt x="543" y="64"/>
                        <a:pt x="544" y="62"/>
                      </a:cubicBezTo>
                      <a:cubicBezTo>
                        <a:pt x="539" y="51"/>
                        <a:pt x="525" y="43"/>
                        <a:pt x="509" y="48"/>
                      </a:cubicBezTo>
                      <a:cubicBezTo>
                        <a:pt x="505" y="51"/>
                        <a:pt x="497" y="55"/>
                        <a:pt x="496" y="63"/>
                      </a:cubicBezTo>
                      <a:cubicBezTo>
                        <a:pt x="496" y="70"/>
                        <a:pt x="502" y="78"/>
                        <a:pt x="512" y="77"/>
                      </a:cubicBezTo>
                      <a:cubicBezTo>
                        <a:pt x="520" y="74"/>
                        <a:pt x="516" y="64"/>
                        <a:pt x="507" y="68"/>
                      </a:cubicBezTo>
                      <a:cubicBezTo>
                        <a:pt x="502" y="61"/>
                        <a:pt x="511" y="55"/>
                        <a:pt x="519" y="55"/>
                      </a:cubicBezTo>
                      <a:cubicBezTo>
                        <a:pt x="527" y="54"/>
                        <a:pt x="534" y="60"/>
                        <a:pt x="537" y="63"/>
                      </a:cubicBezTo>
                      <a:close/>
                      <a:moveTo>
                        <a:pt x="543" y="592"/>
                      </a:moveTo>
                      <a:cubicBezTo>
                        <a:pt x="543" y="590"/>
                        <a:pt x="544" y="589"/>
                        <a:pt x="543" y="588"/>
                      </a:cubicBezTo>
                      <a:cubicBezTo>
                        <a:pt x="539" y="584"/>
                        <a:pt x="529" y="592"/>
                        <a:pt x="529" y="584"/>
                      </a:cubicBezTo>
                      <a:cubicBezTo>
                        <a:pt x="530" y="582"/>
                        <a:pt x="535" y="584"/>
                        <a:pt x="536" y="581"/>
                      </a:cubicBezTo>
                      <a:cubicBezTo>
                        <a:pt x="533" y="573"/>
                        <a:pt x="525" y="576"/>
                        <a:pt x="523" y="582"/>
                      </a:cubicBezTo>
                      <a:cubicBezTo>
                        <a:pt x="523" y="585"/>
                        <a:pt x="525" y="589"/>
                        <a:pt x="525" y="592"/>
                      </a:cubicBezTo>
                      <a:cubicBezTo>
                        <a:pt x="524" y="594"/>
                        <a:pt x="522" y="596"/>
                        <a:pt x="521" y="598"/>
                      </a:cubicBezTo>
                      <a:cubicBezTo>
                        <a:pt x="520" y="603"/>
                        <a:pt x="521" y="608"/>
                        <a:pt x="517" y="609"/>
                      </a:cubicBezTo>
                      <a:cubicBezTo>
                        <a:pt x="512" y="610"/>
                        <a:pt x="505" y="607"/>
                        <a:pt x="508" y="602"/>
                      </a:cubicBezTo>
                      <a:cubicBezTo>
                        <a:pt x="510" y="603"/>
                        <a:pt x="512" y="604"/>
                        <a:pt x="514" y="603"/>
                      </a:cubicBezTo>
                      <a:cubicBezTo>
                        <a:pt x="521" y="591"/>
                        <a:pt x="499" y="594"/>
                        <a:pt x="502" y="605"/>
                      </a:cubicBezTo>
                      <a:cubicBezTo>
                        <a:pt x="497" y="608"/>
                        <a:pt x="486" y="607"/>
                        <a:pt x="485" y="613"/>
                      </a:cubicBezTo>
                      <a:cubicBezTo>
                        <a:pt x="492" y="612"/>
                        <a:pt x="499" y="615"/>
                        <a:pt x="503" y="612"/>
                      </a:cubicBezTo>
                      <a:cubicBezTo>
                        <a:pt x="509" y="616"/>
                        <a:pt x="520" y="616"/>
                        <a:pt x="525" y="611"/>
                      </a:cubicBezTo>
                      <a:cubicBezTo>
                        <a:pt x="532" y="619"/>
                        <a:pt x="544" y="605"/>
                        <a:pt x="536" y="602"/>
                      </a:cubicBezTo>
                      <a:cubicBezTo>
                        <a:pt x="532" y="601"/>
                        <a:pt x="533" y="605"/>
                        <a:pt x="529" y="606"/>
                      </a:cubicBezTo>
                      <a:cubicBezTo>
                        <a:pt x="522" y="599"/>
                        <a:pt x="534" y="591"/>
                        <a:pt x="543" y="592"/>
                      </a:cubicBezTo>
                      <a:close/>
                      <a:moveTo>
                        <a:pt x="539" y="96"/>
                      </a:moveTo>
                      <a:cubicBezTo>
                        <a:pt x="543" y="92"/>
                        <a:pt x="546" y="87"/>
                        <a:pt x="547" y="81"/>
                      </a:cubicBezTo>
                      <a:cubicBezTo>
                        <a:pt x="537" y="77"/>
                        <a:pt x="537" y="87"/>
                        <a:pt x="531" y="92"/>
                      </a:cubicBezTo>
                      <a:cubicBezTo>
                        <a:pt x="526" y="95"/>
                        <a:pt x="522" y="96"/>
                        <a:pt x="514" y="95"/>
                      </a:cubicBezTo>
                      <a:cubicBezTo>
                        <a:pt x="509" y="99"/>
                        <a:pt x="504" y="105"/>
                        <a:pt x="495" y="106"/>
                      </a:cubicBezTo>
                      <a:cubicBezTo>
                        <a:pt x="485" y="108"/>
                        <a:pt x="478" y="104"/>
                        <a:pt x="471" y="100"/>
                      </a:cubicBezTo>
                      <a:cubicBezTo>
                        <a:pt x="469" y="96"/>
                        <a:pt x="465" y="94"/>
                        <a:pt x="463" y="90"/>
                      </a:cubicBezTo>
                      <a:cubicBezTo>
                        <a:pt x="461" y="86"/>
                        <a:pt x="462" y="81"/>
                        <a:pt x="460" y="76"/>
                      </a:cubicBezTo>
                      <a:cubicBezTo>
                        <a:pt x="459" y="73"/>
                        <a:pt x="454" y="70"/>
                        <a:pt x="452" y="66"/>
                      </a:cubicBezTo>
                      <a:cubicBezTo>
                        <a:pt x="449" y="60"/>
                        <a:pt x="451" y="55"/>
                        <a:pt x="450" y="48"/>
                      </a:cubicBezTo>
                      <a:cubicBezTo>
                        <a:pt x="455" y="48"/>
                        <a:pt x="458" y="39"/>
                        <a:pt x="452" y="39"/>
                      </a:cubicBezTo>
                      <a:cubicBezTo>
                        <a:pt x="442" y="45"/>
                        <a:pt x="441" y="63"/>
                        <a:pt x="447" y="73"/>
                      </a:cubicBezTo>
                      <a:cubicBezTo>
                        <a:pt x="448" y="76"/>
                        <a:pt x="452" y="77"/>
                        <a:pt x="453" y="80"/>
                      </a:cubicBezTo>
                      <a:cubicBezTo>
                        <a:pt x="454" y="83"/>
                        <a:pt x="454" y="86"/>
                        <a:pt x="454" y="88"/>
                      </a:cubicBezTo>
                      <a:cubicBezTo>
                        <a:pt x="460" y="104"/>
                        <a:pt x="478" y="118"/>
                        <a:pt x="502" y="113"/>
                      </a:cubicBezTo>
                      <a:cubicBezTo>
                        <a:pt x="508" y="112"/>
                        <a:pt x="511" y="106"/>
                        <a:pt x="516" y="104"/>
                      </a:cubicBezTo>
                      <a:cubicBezTo>
                        <a:pt x="521" y="102"/>
                        <a:pt x="526" y="103"/>
                        <a:pt x="530" y="101"/>
                      </a:cubicBezTo>
                      <a:cubicBezTo>
                        <a:pt x="533" y="101"/>
                        <a:pt x="537" y="98"/>
                        <a:pt x="539" y="96"/>
                      </a:cubicBezTo>
                      <a:close/>
                      <a:moveTo>
                        <a:pt x="547" y="103"/>
                      </a:moveTo>
                      <a:cubicBezTo>
                        <a:pt x="542" y="105"/>
                        <a:pt x="537" y="101"/>
                        <a:pt x="533" y="102"/>
                      </a:cubicBezTo>
                      <a:cubicBezTo>
                        <a:pt x="534" y="107"/>
                        <a:pt x="547" y="108"/>
                        <a:pt x="547" y="103"/>
                      </a:cubicBezTo>
                      <a:close/>
                      <a:moveTo>
                        <a:pt x="548" y="147"/>
                      </a:moveTo>
                      <a:cubicBezTo>
                        <a:pt x="548" y="145"/>
                        <a:pt x="546" y="144"/>
                        <a:pt x="546" y="142"/>
                      </a:cubicBezTo>
                      <a:cubicBezTo>
                        <a:pt x="535" y="146"/>
                        <a:pt x="524" y="131"/>
                        <a:pt x="536" y="128"/>
                      </a:cubicBezTo>
                      <a:cubicBezTo>
                        <a:pt x="536" y="133"/>
                        <a:pt x="541" y="136"/>
                        <a:pt x="544" y="131"/>
                      </a:cubicBezTo>
                      <a:cubicBezTo>
                        <a:pt x="545" y="128"/>
                        <a:pt x="544" y="125"/>
                        <a:pt x="542" y="123"/>
                      </a:cubicBezTo>
                      <a:cubicBezTo>
                        <a:pt x="538" y="120"/>
                        <a:pt x="532" y="123"/>
                        <a:pt x="528" y="123"/>
                      </a:cubicBezTo>
                      <a:cubicBezTo>
                        <a:pt x="525" y="123"/>
                        <a:pt x="522" y="120"/>
                        <a:pt x="519" y="119"/>
                      </a:cubicBezTo>
                      <a:cubicBezTo>
                        <a:pt x="513" y="118"/>
                        <a:pt x="510" y="122"/>
                        <a:pt x="506" y="122"/>
                      </a:cubicBezTo>
                      <a:cubicBezTo>
                        <a:pt x="504" y="122"/>
                        <a:pt x="502" y="121"/>
                        <a:pt x="501" y="121"/>
                      </a:cubicBezTo>
                      <a:cubicBezTo>
                        <a:pt x="497" y="121"/>
                        <a:pt x="493" y="122"/>
                        <a:pt x="491" y="124"/>
                      </a:cubicBezTo>
                      <a:cubicBezTo>
                        <a:pt x="493" y="128"/>
                        <a:pt x="496" y="125"/>
                        <a:pt x="501" y="127"/>
                      </a:cubicBezTo>
                      <a:cubicBezTo>
                        <a:pt x="506" y="128"/>
                        <a:pt x="506" y="135"/>
                        <a:pt x="508" y="138"/>
                      </a:cubicBezTo>
                      <a:cubicBezTo>
                        <a:pt x="514" y="145"/>
                        <a:pt x="525" y="138"/>
                        <a:pt x="517" y="133"/>
                      </a:cubicBezTo>
                      <a:cubicBezTo>
                        <a:pt x="514" y="132"/>
                        <a:pt x="514" y="135"/>
                        <a:pt x="513" y="134"/>
                      </a:cubicBezTo>
                      <a:cubicBezTo>
                        <a:pt x="511" y="131"/>
                        <a:pt x="512" y="127"/>
                        <a:pt x="514" y="126"/>
                      </a:cubicBezTo>
                      <a:cubicBezTo>
                        <a:pt x="525" y="120"/>
                        <a:pt x="525" y="140"/>
                        <a:pt x="529" y="144"/>
                      </a:cubicBezTo>
                      <a:cubicBezTo>
                        <a:pt x="526" y="149"/>
                        <a:pt x="530" y="158"/>
                        <a:pt x="536" y="157"/>
                      </a:cubicBezTo>
                      <a:cubicBezTo>
                        <a:pt x="537" y="156"/>
                        <a:pt x="539" y="155"/>
                        <a:pt x="539" y="153"/>
                      </a:cubicBezTo>
                      <a:cubicBezTo>
                        <a:pt x="539" y="150"/>
                        <a:pt x="536" y="151"/>
                        <a:pt x="535" y="149"/>
                      </a:cubicBezTo>
                      <a:cubicBezTo>
                        <a:pt x="537" y="145"/>
                        <a:pt x="545" y="150"/>
                        <a:pt x="548" y="147"/>
                      </a:cubicBezTo>
                      <a:close/>
                      <a:moveTo>
                        <a:pt x="553" y="591"/>
                      </a:moveTo>
                      <a:cubicBezTo>
                        <a:pt x="553" y="585"/>
                        <a:pt x="543" y="585"/>
                        <a:pt x="544" y="594"/>
                      </a:cubicBezTo>
                      <a:cubicBezTo>
                        <a:pt x="548" y="595"/>
                        <a:pt x="553" y="594"/>
                        <a:pt x="553" y="591"/>
                      </a:cubicBezTo>
                      <a:close/>
                      <a:moveTo>
                        <a:pt x="553" y="148"/>
                      </a:moveTo>
                      <a:cubicBezTo>
                        <a:pt x="560" y="146"/>
                        <a:pt x="558" y="139"/>
                        <a:pt x="553" y="136"/>
                      </a:cubicBezTo>
                      <a:cubicBezTo>
                        <a:pt x="552" y="138"/>
                        <a:pt x="548" y="138"/>
                        <a:pt x="547" y="140"/>
                      </a:cubicBezTo>
                      <a:cubicBezTo>
                        <a:pt x="549" y="143"/>
                        <a:pt x="550" y="147"/>
                        <a:pt x="553" y="148"/>
                      </a:cubicBezTo>
                      <a:close/>
                      <a:moveTo>
                        <a:pt x="555" y="632"/>
                      </a:moveTo>
                      <a:cubicBezTo>
                        <a:pt x="557" y="612"/>
                        <a:pt x="521" y="612"/>
                        <a:pt x="516" y="629"/>
                      </a:cubicBezTo>
                      <a:cubicBezTo>
                        <a:pt x="521" y="632"/>
                        <a:pt x="524" y="629"/>
                        <a:pt x="528" y="627"/>
                      </a:cubicBezTo>
                      <a:cubicBezTo>
                        <a:pt x="534" y="623"/>
                        <a:pt x="541" y="623"/>
                        <a:pt x="545" y="629"/>
                      </a:cubicBezTo>
                      <a:cubicBezTo>
                        <a:pt x="543" y="631"/>
                        <a:pt x="540" y="633"/>
                        <a:pt x="540" y="636"/>
                      </a:cubicBezTo>
                      <a:cubicBezTo>
                        <a:pt x="541" y="638"/>
                        <a:pt x="544" y="641"/>
                        <a:pt x="547" y="641"/>
                      </a:cubicBezTo>
                      <a:cubicBezTo>
                        <a:pt x="551" y="641"/>
                        <a:pt x="555" y="636"/>
                        <a:pt x="555" y="632"/>
                      </a:cubicBezTo>
                      <a:close/>
                      <a:moveTo>
                        <a:pt x="535" y="117"/>
                      </a:moveTo>
                      <a:cubicBezTo>
                        <a:pt x="549" y="118"/>
                        <a:pt x="562" y="110"/>
                        <a:pt x="560" y="98"/>
                      </a:cubicBezTo>
                      <a:cubicBezTo>
                        <a:pt x="559" y="89"/>
                        <a:pt x="546" y="88"/>
                        <a:pt x="545" y="97"/>
                      </a:cubicBezTo>
                      <a:cubicBezTo>
                        <a:pt x="545" y="100"/>
                        <a:pt x="548" y="101"/>
                        <a:pt x="551" y="103"/>
                      </a:cubicBezTo>
                      <a:cubicBezTo>
                        <a:pt x="547" y="110"/>
                        <a:pt x="534" y="109"/>
                        <a:pt x="531" y="103"/>
                      </a:cubicBezTo>
                      <a:cubicBezTo>
                        <a:pt x="527" y="103"/>
                        <a:pt x="523" y="103"/>
                        <a:pt x="522" y="106"/>
                      </a:cubicBezTo>
                      <a:cubicBezTo>
                        <a:pt x="523" y="109"/>
                        <a:pt x="525" y="110"/>
                        <a:pt x="523" y="112"/>
                      </a:cubicBezTo>
                      <a:cubicBezTo>
                        <a:pt x="526" y="114"/>
                        <a:pt x="524" y="116"/>
                        <a:pt x="524" y="118"/>
                      </a:cubicBezTo>
                      <a:cubicBezTo>
                        <a:pt x="526" y="118"/>
                        <a:pt x="527" y="116"/>
                        <a:pt x="528" y="115"/>
                      </a:cubicBezTo>
                      <a:cubicBezTo>
                        <a:pt x="531" y="114"/>
                        <a:pt x="533" y="116"/>
                        <a:pt x="535" y="117"/>
                      </a:cubicBezTo>
                      <a:close/>
                      <a:moveTo>
                        <a:pt x="566" y="568"/>
                      </a:moveTo>
                      <a:cubicBezTo>
                        <a:pt x="566" y="565"/>
                        <a:pt x="564" y="560"/>
                        <a:pt x="564" y="556"/>
                      </a:cubicBezTo>
                      <a:cubicBezTo>
                        <a:pt x="558" y="553"/>
                        <a:pt x="551" y="559"/>
                        <a:pt x="554" y="566"/>
                      </a:cubicBezTo>
                      <a:cubicBezTo>
                        <a:pt x="558" y="565"/>
                        <a:pt x="563" y="567"/>
                        <a:pt x="566" y="568"/>
                      </a:cubicBezTo>
                      <a:close/>
                      <a:moveTo>
                        <a:pt x="569" y="168"/>
                      </a:moveTo>
                      <a:cubicBezTo>
                        <a:pt x="565" y="167"/>
                        <a:pt x="559" y="170"/>
                        <a:pt x="555" y="167"/>
                      </a:cubicBezTo>
                      <a:cubicBezTo>
                        <a:pt x="554" y="175"/>
                        <a:pt x="560" y="184"/>
                        <a:pt x="569" y="181"/>
                      </a:cubicBezTo>
                      <a:cubicBezTo>
                        <a:pt x="568" y="176"/>
                        <a:pt x="567" y="172"/>
                        <a:pt x="569" y="168"/>
                      </a:cubicBezTo>
                      <a:close/>
                      <a:moveTo>
                        <a:pt x="571" y="590"/>
                      </a:moveTo>
                      <a:cubicBezTo>
                        <a:pt x="570" y="587"/>
                        <a:pt x="567" y="583"/>
                        <a:pt x="567" y="579"/>
                      </a:cubicBezTo>
                      <a:cubicBezTo>
                        <a:pt x="563" y="580"/>
                        <a:pt x="558" y="583"/>
                        <a:pt x="557" y="578"/>
                      </a:cubicBezTo>
                      <a:cubicBezTo>
                        <a:pt x="559" y="578"/>
                        <a:pt x="560" y="579"/>
                        <a:pt x="563" y="579"/>
                      </a:cubicBezTo>
                      <a:cubicBezTo>
                        <a:pt x="571" y="573"/>
                        <a:pt x="559" y="563"/>
                        <a:pt x="552" y="570"/>
                      </a:cubicBezTo>
                      <a:cubicBezTo>
                        <a:pt x="547" y="567"/>
                        <a:pt x="540" y="569"/>
                        <a:pt x="537" y="574"/>
                      </a:cubicBezTo>
                      <a:cubicBezTo>
                        <a:pt x="539" y="575"/>
                        <a:pt x="540" y="576"/>
                        <a:pt x="542" y="576"/>
                      </a:cubicBezTo>
                      <a:cubicBezTo>
                        <a:pt x="547" y="581"/>
                        <a:pt x="553" y="589"/>
                        <a:pt x="561" y="591"/>
                      </a:cubicBezTo>
                      <a:cubicBezTo>
                        <a:pt x="564" y="591"/>
                        <a:pt x="569" y="592"/>
                        <a:pt x="571" y="590"/>
                      </a:cubicBezTo>
                      <a:close/>
                      <a:moveTo>
                        <a:pt x="569" y="600"/>
                      </a:moveTo>
                      <a:cubicBezTo>
                        <a:pt x="570" y="598"/>
                        <a:pt x="571" y="597"/>
                        <a:pt x="571" y="594"/>
                      </a:cubicBezTo>
                      <a:cubicBezTo>
                        <a:pt x="565" y="593"/>
                        <a:pt x="561" y="592"/>
                        <a:pt x="555" y="591"/>
                      </a:cubicBezTo>
                      <a:cubicBezTo>
                        <a:pt x="550" y="595"/>
                        <a:pt x="551" y="607"/>
                        <a:pt x="545" y="611"/>
                      </a:cubicBezTo>
                      <a:cubicBezTo>
                        <a:pt x="552" y="620"/>
                        <a:pt x="562" y="610"/>
                        <a:pt x="568" y="607"/>
                      </a:cubicBezTo>
                      <a:cubicBezTo>
                        <a:pt x="569" y="605"/>
                        <a:pt x="568" y="603"/>
                        <a:pt x="567" y="601"/>
                      </a:cubicBezTo>
                      <a:cubicBezTo>
                        <a:pt x="564" y="600"/>
                        <a:pt x="562" y="602"/>
                        <a:pt x="561" y="602"/>
                      </a:cubicBezTo>
                      <a:cubicBezTo>
                        <a:pt x="560" y="598"/>
                        <a:pt x="567" y="598"/>
                        <a:pt x="569" y="600"/>
                      </a:cubicBezTo>
                      <a:close/>
                      <a:moveTo>
                        <a:pt x="573" y="614"/>
                      </a:moveTo>
                      <a:cubicBezTo>
                        <a:pt x="572" y="612"/>
                        <a:pt x="572" y="610"/>
                        <a:pt x="570" y="609"/>
                      </a:cubicBezTo>
                      <a:cubicBezTo>
                        <a:pt x="568" y="611"/>
                        <a:pt x="563" y="610"/>
                        <a:pt x="563" y="613"/>
                      </a:cubicBezTo>
                      <a:cubicBezTo>
                        <a:pt x="562" y="616"/>
                        <a:pt x="566" y="619"/>
                        <a:pt x="569" y="621"/>
                      </a:cubicBezTo>
                      <a:cubicBezTo>
                        <a:pt x="571" y="619"/>
                        <a:pt x="572" y="617"/>
                        <a:pt x="573" y="614"/>
                      </a:cubicBezTo>
                      <a:close/>
                      <a:moveTo>
                        <a:pt x="562" y="634"/>
                      </a:moveTo>
                      <a:cubicBezTo>
                        <a:pt x="572" y="641"/>
                        <a:pt x="582" y="624"/>
                        <a:pt x="574" y="617"/>
                      </a:cubicBezTo>
                      <a:cubicBezTo>
                        <a:pt x="570" y="620"/>
                        <a:pt x="574" y="628"/>
                        <a:pt x="569" y="628"/>
                      </a:cubicBezTo>
                      <a:cubicBezTo>
                        <a:pt x="566" y="629"/>
                        <a:pt x="567" y="626"/>
                        <a:pt x="563" y="626"/>
                      </a:cubicBezTo>
                      <a:cubicBezTo>
                        <a:pt x="560" y="627"/>
                        <a:pt x="561" y="631"/>
                        <a:pt x="562" y="634"/>
                      </a:cubicBezTo>
                      <a:close/>
                      <a:moveTo>
                        <a:pt x="570" y="153"/>
                      </a:moveTo>
                      <a:cubicBezTo>
                        <a:pt x="571" y="147"/>
                        <a:pt x="576" y="145"/>
                        <a:pt x="579" y="143"/>
                      </a:cubicBezTo>
                      <a:cubicBezTo>
                        <a:pt x="563" y="136"/>
                        <a:pt x="554" y="154"/>
                        <a:pt x="544" y="160"/>
                      </a:cubicBezTo>
                      <a:cubicBezTo>
                        <a:pt x="545" y="164"/>
                        <a:pt x="551" y="163"/>
                        <a:pt x="555" y="164"/>
                      </a:cubicBezTo>
                      <a:cubicBezTo>
                        <a:pt x="560" y="165"/>
                        <a:pt x="565" y="169"/>
                        <a:pt x="568" y="164"/>
                      </a:cubicBezTo>
                      <a:cubicBezTo>
                        <a:pt x="571" y="159"/>
                        <a:pt x="567" y="150"/>
                        <a:pt x="561" y="156"/>
                      </a:cubicBezTo>
                      <a:cubicBezTo>
                        <a:pt x="560" y="159"/>
                        <a:pt x="564" y="159"/>
                        <a:pt x="563" y="161"/>
                      </a:cubicBezTo>
                      <a:cubicBezTo>
                        <a:pt x="559" y="161"/>
                        <a:pt x="559" y="158"/>
                        <a:pt x="559" y="156"/>
                      </a:cubicBezTo>
                      <a:cubicBezTo>
                        <a:pt x="559" y="152"/>
                        <a:pt x="566" y="151"/>
                        <a:pt x="570" y="153"/>
                      </a:cubicBezTo>
                      <a:close/>
                      <a:moveTo>
                        <a:pt x="577" y="137"/>
                      </a:moveTo>
                      <a:cubicBezTo>
                        <a:pt x="577" y="136"/>
                        <a:pt x="576" y="136"/>
                        <a:pt x="576" y="135"/>
                      </a:cubicBezTo>
                      <a:cubicBezTo>
                        <a:pt x="573" y="135"/>
                        <a:pt x="571" y="137"/>
                        <a:pt x="568" y="137"/>
                      </a:cubicBezTo>
                      <a:cubicBezTo>
                        <a:pt x="562" y="136"/>
                        <a:pt x="562" y="126"/>
                        <a:pt x="568" y="128"/>
                      </a:cubicBezTo>
                      <a:cubicBezTo>
                        <a:pt x="567" y="129"/>
                        <a:pt x="565" y="130"/>
                        <a:pt x="565" y="132"/>
                      </a:cubicBezTo>
                      <a:cubicBezTo>
                        <a:pt x="575" y="142"/>
                        <a:pt x="579" y="117"/>
                        <a:pt x="564" y="121"/>
                      </a:cubicBezTo>
                      <a:cubicBezTo>
                        <a:pt x="563" y="120"/>
                        <a:pt x="562" y="118"/>
                        <a:pt x="560" y="117"/>
                      </a:cubicBezTo>
                      <a:cubicBezTo>
                        <a:pt x="556" y="117"/>
                        <a:pt x="551" y="117"/>
                        <a:pt x="550" y="120"/>
                      </a:cubicBezTo>
                      <a:cubicBezTo>
                        <a:pt x="551" y="122"/>
                        <a:pt x="553" y="123"/>
                        <a:pt x="554" y="125"/>
                      </a:cubicBezTo>
                      <a:cubicBezTo>
                        <a:pt x="557" y="131"/>
                        <a:pt x="556" y="141"/>
                        <a:pt x="561" y="142"/>
                      </a:cubicBezTo>
                      <a:cubicBezTo>
                        <a:pt x="563" y="143"/>
                        <a:pt x="568" y="139"/>
                        <a:pt x="572" y="139"/>
                      </a:cubicBezTo>
                      <a:cubicBezTo>
                        <a:pt x="574" y="138"/>
                        <a:pt x="576" y="139"/>
                        <a:pt x="577" y="137"/>
                      </a:cubicBezTo>
                      <a:close/>
                      <a:moveTo>
                        <a:pt x="581" y="119"/>
                      </a:moveTo>
                      <a:cubicBezTo>
                        <a:pt x="578" y="116"/>
                        <a:pt x="576" y="113"/>
                        <a:pt x="572" y="112"/>
                      </a:cubicBezTo>
                      <a:cubicBezTo>
                        <a:pt x="571" y="114"/>
                        <a:pt x="569" y="117"/>
                        <a:pt x="570" y="120"/>
                      </a:cubicBezTo>
                      <a:cubicBezTo>
                        <a:pt x="573" y="120"/>
                        <a:pt x="574" y="123"/>
                        <a:pt x="577" y="124"/>
                      </a:cubicBezTo>
                      <a:cubicBezTo>
                        <a:pt x="579" y="123"/>
                        <a:pt x="580" y="121"/>
                        <a:pt x="581" y="119"/>
                      </a:cubicBezTo>
                      <a:close/>
                      <a:moveTo>
                        <a:pt x="583" y="116"/>
                      </a:moveTo>
                      <a:cubicBezTo>
                        <a:pt x="585" y="109"/>
                        <a:pt x="580" y="100"/>
                        <a:pt x="575" y="97"/>
                      </a:cubicBezTo>
                      <a:cubicBezTo>
                        <a:pt x="571" y="95"/>
                        <a:pt x="565" y="97"/>
                        <a:pt x="566" y="101"/>
                      </a:cubicBezTo>
                      <a:cubicBezTo>
                        <a:pt x="566" y="105"/>
                        <a:pt x="571" y="106"/>
                        <a:pt x="574" y="104"/>
                      </a:cubicBezTo>
                      <a:cubicBezTo>
                        <a:pt x="579" y="106"/>
                        <a:pt x="577" y="115"/>
                        <a:pt x="583" y="116"/>
                      </a:cubicBezTo>
                      <a:close/>
                      <a:moveTo>
                        <a:pt x="581" y="583"/>
                      </a:moveTo>
                      <a:cubicBezTo>
                        <a:pt x="587" y="584"/>
                        <a:pt x="589" y="581"/>
                        <a:pt x="590" y="578"/>
                      </a:cubicBezTo>
                      <a:cubicBezTo>
                        <a:pt x="590" y="569"/>
                        <a:pt x="578" y="569"/>
                        <a:pt x="569" y="570"/>
                      </a:cubicBezTo>
                      <a:cubicBezTo>
                        <a:pt x="568" y="577"/>
                        <a:pt x="570" y="584"/>
                        <a:pt x="573" y="588"/>
                      </a:cubicBezTo>
                      <a:cubicBezTo>
                        <a:pt x="576" y="589"/>
                        <a:pt x="581" y="589"/>
                        <a:pt x="582" y="586"/>
                      </a:cubicBezTo>
                      <a:cubicBezTo>
                        <a:pt x="580" y="584"/>
                        <a:pt x="574" y="580"/>
                        <a:pt x="578" y="577"/>
                      </a:cubicBezTo>
                      <a:cubicBezTo>
                        <a:pt x="579" y="579"/>
                        <a:pt x="580" y="582"/>
                        <a:pt x="581" y="583"/>
                      </a:cubicBezTo>
                      <a:close/>
                      <a:moveTo>
                        <a:pt x="571" y="164"/>
                      </a:moveTo>
                      <a:cubicBezTo>
                        <a:pt x="582" y="166"/>
                        <a:pt x="594" y="162"/>
                        <a:pt x="592" y="153"/>
                      </a:cubicBezTo>
                      <a:cubicBezTo>
                        <a:pt x="589" y="157"/>
                        <a:pt x="579" y="162"/>
                        <a:pt x="578" y="154"/>
                      </a:cubicBezTo>
                      <a:cubicBezTo>
                        <a:pt x="579" y="152"/>
                        <a:pt x="579" y="151"/>
                        <a:pt x="582" y="151"/>
                      </a:cubicBezTo>
                      <a:cubicBezTo>
                        <a:pt x="582" y="153"/>
                        <a:pt x="580" y="153"/>
                        <a:pt x="580" y="155"/>
                      </a:cubicBezTo>
                      <a:cubicBezTo>
                        <a:pt x="587" y="160"/>
                        <a:pt x="591" y="149"/>
                        <a:pt x="585" y="146"/>
                      </a:cubicBezTo>
                      <a:cubicBezTo>
                        <a:pt x="575" y="143"/>
                        <a:pt x="570" y="154"/>
                        <a:pt x="571" y="164"/>
                      </a:cubicBezTo>
                      <a:close/>
                      <a:moveTo>
                        <a:pt x="592" y="574"/>
                      </a:moveTo>
                      <a:cubicBezTo>
                        <a:pt x="595" y="555"/>
                        <a:pt x="578" y="551"/>
                        <a:pt x="572" y="539"/>
                      </a:cubicBezTo>
                      <a:lnTo>
                        <a:pt x="571" y="539"/>
                      </a:lnTo>
                      <a:cubicBezTo>
                        <a:pt x="570" y="541"/>
                        <a:pt x="567" y="544"/>
                        <a:pt x="567" y="548"/>
                      </a:cubicBezTo>
                      <a:cubicBezTo>
                        <a:pt x="567" y="550"/>
                        <a:pt x="568" y="552"/>
                        <a:pt x="568" y="554"/>
                      </a:cubicBezTo>
                      <a:cubicBezTo>
                        <a:pt x="568" y="556"/>
                        <a:pt x="566" y="558"/>
                        <a:pt x="566" y="560"/>
                      </a:cubicBezTo>
                      <a:cubicBezTo>
                        <a:pt x="566" y="567"/>
                        <a:pt x="574" y="571"/>
                        <a:pt x="579" y="566"/>
                      </a:cubicBezTo>
                      <a:cubicBezTo>
                        <a:pt x="580" y="563"/>
                        <a:pt x="580" y="559"/>
                        <a:pt x="577" y="559"/>
                      </a:cubicBezTo>
                      <a:cubicBezTo>
                        <a:pt x="574" y="559"/>
                        <a:pt x="574" y="562"/>
                        <a:pt x="572" y="562"/>
                      </a:cubicBezTo>
                      <a:cubicBezTo>
                        <a:pt x="573" y="553"/>
                        <a:pt x="585" y="559"/>
                        <a:pt x="581" y="567"/>
                      </a:cubicBezTo>
                      <a:cubicBezTo>
                        <a:pt x="586" y="568"/>
                        <a:pt x="589" y="572"/>
                        <a:pt x="592" y="574"/>
                      </a:cubicBezTo>
                      <a:close/>
                      <a:moveTo>
                        <a:pt x="588" y="615"/>
                      </a:moveTo>
                      <a:cubicBezTo>
                        <a:pt x="590" y="612"/>
                        <a:pt x="593" y="610"/>
                        <a:pt x="593" y="606"/>
                      </a:cubicBezTo>
                      <a:cubicBezTo>
                        <a:pt x="591" y="600"/>
                        <a:pt x="575" y="598"/>
                        <a:pt x="580" y="609"/>
                      </a:cubicBezTo>
                      <a:cubicBezTo>
                        <a:pt x="581" y="610"/>
                        <a:pt x="583" y="609"/>
                        <a:pt x="584" y="609"/>
                      </a:cubicBezTo>
                      <a:cubicBezTo>
                        <a:pt x="583" y="610"/>
                        <a:pt x="582" y="611"/>
                        <a:pt x="582" y="611"/>
                      </a:cubicBezTo>
                      <a:cubicBezTo>
                        <a:pt x="574" y="610"/>
                        <a:pt x="578" y="601"/>
                        <a:pt x="581" y="598"/>
                      </a:cubicBezTo>
                      <a:cubicBezTo>
                        <a:pt x="580" y="596"/>
                        <a:pt x="579" y="594"/>
                        <a:pt x="578" y="592"/>
                      </a:cubicBezTo>
                      <a:cubicBezTo>
                        <a:pt x="564" y="597"/>
                        <a:pt x="577" y="615"/>
                        <a:pt x="579" y="625"/>
                      </a:cubicBezTo>
                      <a:cubicBezTo>
                        <a:pt x="585" y="624"/>
                        <a:pt x="587" y="621"/>
                        <a:pt x="588" y="615"/>
                      </a:cubicBezTo>
                      <a:close/>
                      <a:moveTo>
                        <a:pt x="576" y="193"/>
                      </a:moveTo>
                      <a:cubicBezTo>
                        <a:pt x="581" y="182"/>
                        <a:pt x="601" y="178"/>
                        <a:pt x="594" y="160"/>
                      </a:cubicBezTo>
                      <a:cubicBezTo>
                        <a:pt x="590" y="162"/>
                        <a:pt x="587" y="165"/>
                        <a:pt x="583" y="166"/>
                      </a:cubicBezTo>
                      <a:cubicBezTo>
                        <a:pt x="584" y="169"/>
                        <a:pt x="585" y="171"/>
                        <a:pt x="584" y="175"/>
                      </a:cubicBezTo>
                      <a:cubicBezTo>
                        <a:pt x="583" y="178"/>
                        <a:pt x="575" y="180"/>
                        <a:pt x="576" y="175"/>
                      </a:cubicBezTo>
                      <a:cubicBezTo>
                        <a:pt x="577" y="175"/>
                        <a:pt x="579" y="177"/>
                        <a:pt x="581" y="176"/>
                      </a:cubicBezTo>
                      <a:cubicBezTo>
                        <a:pt x="585" y="165"/>
                        <a:pt x="572" y="165"/>
                        <a:pt x="570" y="171"/>
                      </a:cubicBezTo>
                      <a:cubicBezTo>
                        <a:pt x="569" y="175"/>
                        <a:pt x="572" y="177"/>
                        <a:pt x="572" y="181"/>
                      </a:cubicBezTo>
                      <a:cubicBezTo>
                        <a:pt x="572" y="182"/>
                        <a:pt x="570" y="184"/>
                        <a:pt x="570" y="187"/>
                      </a:cubicBezTo>
                      <a:cubicBezTo>
                        <a:pt x="570" y="190"/>
                        <a:pt x="572" y="193"/>
                        <a:pt x="576" y="193"/>
                      </a:cubicBezTo>
                      <a:close/>
                      <a:moveTo>
                        <a:pt x="586" y="551"/>
                      </a:moveTo>
                      <a:cubicBezTo>
                        <a:pt x="586" y="558"/>
                        <a:pt x="600" y="554"/>
                        <a:pt x="595" y="547"/>
                      </a:cubicBezTo>
                      <a:cubicBezTo>
                        <a:pt x="592" y="546"/>
                        <a:pt x="588" y="549"/>
                        <a:pt x="586" y="551"/>
                      </a:cubicBezTo>
                      <a:close/>
                      <a:moveTo>
                        <a:pt x="600" y="128"/>
                      </a:moveTo>
                      <a:cubicBezTo>
                        <a:pt x="601" y="122"/>
                        <a:pt x="597" y="121"/>
                        <a:pt x="593" y="119"/>
                      </a:cubicBezTo>
                      <a:cubicBezTo>
                        <a:pt x="594" y="113"/>
                        <a:pt x="591" y="109"/>
                        <a:pt x="586" y="109"/>
                      </a:cubicBezTo>
                      <a:cubicBezTo>
                        <a:pt x="586" y="121"/>
                        <a:pt x="569" y="131"/>
                        <a:pt x="582" y="140"/>
                      </a:cubicBezTo>
                      <a:cubicBezTo>
                        <a:pt x="584" y="137"/>
                        <a:pt x="585" y="135"/>
                        <a:pt x="586" y="132"/>
                      </a:cubicBezTo>
                      <a:cubicBezTo>
                        <a:pt x="582" y="128"/>
                        <a:pt x="588" y="121"/>
                        <a:pt x="592" y="126"/>
                      </a:cubicBezTo>
                      <a:cubicBezTo>
                        <a:pt x="591" y="127"/>
                        <a:pt x="588" y="126"/>
                        <a:pt x="588" y="127"/>
                      </a:cubicBezTo>
                      <a:cubicBezTo>
                        <a:pt x="588" y="128"/>
                        <a:pt x="587" y="130"/>
                        <a:pt x="588" y="131"/>
                      </a:cubicBezTo>
                      <a:cubicBezTo>
                        <a:pt x="592" y="130"/>
                        <a:pt x="597" y="130"/>
                        <a:pt x="600" y="128"/>
                      </a:cubicBezTo>
                      <a:close/>
                      <a:moveTo>
                        <a:pt x="601" y="188"/>
                      </a:moveTo>
                      <a:cubicBezTo>
                        <a:pt x="601" y="183"/>
                        <a:pt x="599" y="179"/>
                        <a:pt x="594" y="179"/>
                      </a:cubicBezTo>
                      <a:cubicBezTo>
                        <a:pt x="592" y="180"/>
                        <a:pt x="590" y="181"/>
                        <a:pt x="589" y="184"/>
                      </a:cubicBezTo>
                      <a:cubicBezTo>
                        <a:pt x="591" y="186"/>
                        <a:pt x="597" y="188"/>
                        <a:pt x="601" y="188"/>
                      </a:cubicBezTo>
                      <a:close/>
                      <a:moveTo>
                        <a:pt x="602" y="601"/>
                      </a:moveTo>
                      <a:cubicBezTo>
                        <a:pt x="605" y="591"/>
                        <a:pt x="600" y="577"/>
                        <a:pt x="591" y="582"/>
                      </a:cubicBezTo>
                      <a:cubicBezTo>
                        <a:pt x="591" y="585"/>
                        <a:pt x="595" y="587"/>
                        <a:pt x="593" y="591"/>
                      </a:cubicBezTo>
                      <a:cubicBezTo>
                        <a:pt x="593" y="592"/>
                        <a:pt x="591" y="594"/>
                        <a:pt x="590" y="594"/>
                      </a:cubicBezTo>
                      <a:cubicBezTo>
                        <a:pt x="590" y="591"/>
                        <a:pt x="592" y="591"/>
                        <a:pt x="592" y="589"/>
                      </a:cubicBezTo>
                      <a:cubicBezTo>
                        <a:pt x="592" y="582"/>
                        <a:pt x="581" y="586"/>
                        <a:pt x="581" y="591"/>
                      </a:cubicBezTo>
                      <a:cubicBezTo>
                        <a:pt x="579" y="600"/>
                        <a:pt x="592" y="603"/>
                        <a:pt x="602" y="601"/>
                      </a:cubicBezTo>
                      <a:close/>
                      <a:moveTo>
                        <a:pt x="597" y="152"/>
                      </a:moveTo>
                      <a:cubicBezTo>
                        <a:pt x="604" y="152"/>
                        <a:pt x="607" y="141"/>
                        <a:pt x="607" y="133"/>
                      </a:cubicBezTo>
                      <a:cubicBezTo>
                        <a:pt x="599" y="130"/>
                        <a:pt x="582" y="132"/>
                        <a:pt x="586" y="142"/>
                      </a:cubicBezTo>
                      <a:cubicBezTo>
                        <a:pt x="590" y="141"/>
                        <a:pt x="591" y="138"/>
                        <a:pt x="596" y="139"/>
                      </a:cubicBezTo>
                      <a:cubicBezTo>
                        <a:pt x="597" y="141"/>
                        <a:pt x="599" y="144"/>
                        <a:pt x="597" y="145"/>
                      </a:cubicBezTo>
                      <a:cubicBezTo>
                        <a:pt x="596" y="143"/>
                        <a:pt x="596" y="141"/>
                        <a:pt x="594" y="141"/>
                      </a:cubicBezTo>
                      <a:cubicBezTo>
                        <a:pt x="585" y="143"/>
                        <a:pt x="589" y="153"/>
                        <a:pt x="597" y="152"/>
                      </a:cubicBezTo>
                      <a:close/>
                      <a:moveTo>
                        <a:pt x="616" y="555"/>
                      </a:moveTo>
                      <a:cubicBezTo>
                        <a:pt x="615" y="552"/>
                        <a:pt x="616" y="548"/>
                        <a:pt x="614" y="546"/>
                      </a:cubicBezTo>
                      <a:cubicBezTo>
                        <a:pt x="613" y="546"/>
                        <a:pt x="613" y="545"/>
                        <a:pt x="612" y="545"/>
                      </a:cubicBezTo>
                      <a:cubicBezTo>
                        <a:pt x="611" y="546"/>
                        <a:pt x="610" y="548"/>
                        <a:pt x="609" y="549"/>
                      </a:cubicBezTo>
                      <a:cubicBezTo>
                        <a:pt x="606" y="555"/>
                        <a:pt x="596" y="553"/>
                        <a:pt x="591" y="558"/>
                      </a:cubicBezTo>
                      <a:cubicBezTo>
                        <a:pt x="592" y="560"/>
                        <a:pt x="594" y="563"/>
                        <a:pt x="594" y="566"/>
                      </a:cubicBezTo>
                      <a:cubicBezTo>
                        <a:pt x="595" y="568"/>
                        <a:pt x="593" y="573"/>
                        <a:pt x="597" y="573"/>
                      </a:cubicBezTo>
                      <a:cubicBezTo>
                        <a:pt x="599" y="572"/>
                        <a:pt x="596" y="569"/>
                        <a:pt x="597" y="567"/>
                      </a:cubicBezTo>
                      <a:cubicBezTo>
                        <a:pt x="597" y="563"/>
                        <a:pt x="600" y="560"/>
                        <a:pt x="604" y="562"/>
                      </a:cubicBezTo>
                      <a:cubicBezTo>
                        <a:pt x="602" y="563"/>
                        <a:pt x="600" y="563"/>
                        <a:pt x="599" y="565"/>
                      </a:cubicBezTo>
                      <a:cubicBezTo>
                        <a:pt x="599" y="568"/>
                        <a:pt x="600" y="569"/>
                        <a:pt x="601" y="571"/>
                      </a:cubicBezTo>
                      <a:cubicBezTo>
                        <a:pt x="607" y="572"/>
                        <a:pt x="612" y="570"/>
                        <a:pt x="613" y="565"/>
                      </a:cubicBezTo>
                      <a:cubicBezTo>
                        <a:pt x="614" y="562"/>
                        <a:pt x="613" y="557"/>
                        <a:pt x="616" y="555"/>
                      </a:cubicBezTo>
                      <a:close/>
                      <a:moveTo>
                        <a:pt x="615" y="188"/>
                      </a:moveTo>
                      <a:cubicBezTo>
                        <a:pt x="619" y="184"/>
                        <a:pt x="616" y="178"/>
                        <a:pt x="614" y="174"/>
                      </a:cubicBezTo>
                      <a:cubicBezTo>
                        <a:pt x="621" y="162"/>
                        <a:pt x="600" y="160"/>
                        <a:pt x="602" y="170"/>
                      </a:cubicBezTo>
                      <a:cubicBezTo>
                        <a:pt x="603" y="173"/>
                        <a:pt x="607" y="172"/>
                        <a:pt x="609" y="173"/>
                      </a:cubicBezTo>
                      <a:cubicBezTo>
                        <a:pt x="609" y="174"/>
                        <a:pt x="608" y="174"/>
                        <a:pt x="609" y="175"/>
                      </a:cubicBezTo>
                      <a:cubicBezTo>
                        <a:pt x="600" y="176"/>
                        <a:pt x="598" y="166"/>
                        <a:pt x="603" y="162"/>
                      </a:cubicBezTo>
                      <a:cubicBezTo>
                        <a:pt x="602" y="161"/>
                        <a:pt x="599" y="159"/>
                        <a:pt x="597" y="160"/>
                      </a:cubicBezTo>
                      <a:cubicBezTo>
                        <a:pt x="597" y="165"/>
                        <a:pt x="598" y="170"/>
                        <a:pt x="596" y="175"/>
                      </a:cubicBezTo>
                      <a:cubicBezTo>
                        <a:pt x="598" y="181"/>
                        <a:pt x="604" y="182"/>
                        <a:pt x="609" y="184"/>
                      </a:cubicBezTo>
                      <a:cubicBezTo>
                        <a:pt x="611" y="185"/>
                        <a:pt x="612" y="188"/>
                        <a:pt x="615" y="188"/>
                      </a:cubicBezTo>
                      <a:close/>
                      <a:moveTo>
                        <a:pt x="612" y="528"/>
                      </a:moveTo>
                      <a:cubicBezTo>
                        <a:pt x="616" y="523"/>
                        <a:pt x="618" y="520"/>
                        <a:pt x="617" y="514"/>
                      </a:cubicBezTo>
                      <a:cubicBezTo>
                        <a:pt x="617" y="509"/>
                        <a:pt x="611" y="506"/>
                        <a:pt x="611" y="502"/>
                      </a:cubicBezTo>
                      <a:cubicBezTo>
                        <a:pt x="611" y="499"/>
                        <a:pt x="613" y="497"/>
                        <a:pt x="613" y="495"/>
                      </a:cubicBezTo>
                      <a:cubicBezTo>
                        <a:pt x="612" y="493"/>
                        <a:pt x="612" y="491"/>
                        <a:pt x="612" y="488"/>
                      </a:cubicBezTo>
                      <a:lnTo>
                        <a:pt x="610" y="488"/>
                      </a:lnTo>
                      <a:cubicBezTo>
                        <a:pt x="607" y="490"/>
                        <a:pt x="606" y="496"/>
                        <a:pt x="604" y="502"/>
                      </a:cubicBezTo>
                      <a:cubicBezTo>
                        <a:pt x="602" y="505"/>
                        <a:pt x="597" y="506"/>
                        <a:pt x="595" y="508"/>
                      </a:cubicBezTo>
                      <a:cubicBezTo>
                        <a:pt x="591" y="515"/>
                        <a:pt x="600" y="524"/>
                        <a:pt x="604" y="517"/>
                      </a:cubicBezTo>
                      <a:cubicBezTo>
                        <a:pt x="604" y="514"/>
                        <a:pt x="603" y="514"/>
                        <a:pt x="602" y="512"/>
                      </a:cubicBezTo>
                      <a:cubicBezTo>
                        <a:pt x="603" y="511"/>
                        <a:pt x="605" y="510"/>
                        <a:pt x="607" y="510"/>
                      </a:cubicBezTo>
                      <a:cubicBezTo>
                        <a:pt x="609" y="511"/>
                        <a:pt x="611" y="514"/>
                        <a:pt x="611" y="519"/>
                      </a:cubicBezTo>
                      <a:cubicBezTo>
                        <a:pt x="609" y="520"/>
                        <a:pt x="606" y="524"/>
                        <a:pt x="603" y="525"/>
                      </a:cubicBezTo>
                      <a:cubicBezTo>
                        <a:pt x="602" y="525"/>
                        <a:pt x="600" y="525"/>
                        <a:pt x="599" y="525"/>
                      </a:cubicBezTo>
                      <a:cubicBezTo>
                        <a:pt x="596" y="525"/>
                        <a:pt x="594" y="527"/>
                        <a:pt x="591" y="528"/>
                      </a:cubicBezTo>
                      <a:cubicBezTo>
                        <a:pt x="588" y="528"/>
                        <a:pt x="586" y="526"/>
                        <a:pt x="584" y="526"/>
                      </a:cubicBezTo>
                      <a:cubicBezTo>
                        <a:pt x="579" y="526"/>
                        <a:pt x="576" y="529"/>
                        <a:pt x="575" y="532"/>
                      </a:cubicBezTo>
                      <a:cubicBezTo>
                        <a:pt x="575" y="535"/>
                        <a:pt x="576" y="537"/>
                        <a:pt x="578" y="537"/>
                      </a:cubicBezTo>
                      <a:cubicBezTo>
                        <a:pt x="582" y="538"/>
                        <a:pt x="581" y="534"/>
                        <a:pt x="584" y="533"/>
                      </a:cubicBezTo>
                      <a:cubicBezTo>
                        <a:pt x="587" y="538"/>
                        <a:pt x="581" y="544"/>
                        <a:pt x="585" y="548"/>
                      </a:cubicBezTo>
                      <a:cubicBezTo>
                        <a:pt x="587" y="548"/>
                        <a:pt x="589" y="547"/>
                        <a:pt x="590" y="545"/>
                      </a:cubicBezTo>
                      <a:cubicBezTo>
                        <a:pt x="590" y="543"/>
                        <a:pt x="590" y="539"/>
                        <a:pt x="592" y="537"/>
                      </a:cubicBezTo>
                      <a:cubicBezTo>
                        <a:pt x="594" y="533"/>
                        <a:pt x="604" y="527"/>
                        <a:pt x="606" y="535"/>
                      </a:cubicBezTo>
                      <a:cubicBezTo>
                        <a:pt x="601" y="534"/>
                        <a:pt x="599" y="540"/>
                        <a:pt x="603" y="542"/>
                      </a:cubicBezTo>
                      <a:cubicBezTo>
                        <a:pt x="608" y="545"/>
                        <a:pt x="618" y="534"/>
                        <a:pt x="612" y="528"/>
                      </a:cubicBezTo>
                      <a:close/>
                      <a:moveTo>
                        <a:pt x="618" y="170"/>
                      </a:moveTo>
                      <a:cubicBezTo>
                        <a:pt x="627" y="170"/>
                        <a:pt x="621" y="157"/>
                        <a:pt x="614" y="162"/>
                      </a:cubicBezTo>
                      <a:cubicBezTo>
                        <a:pt x="615" y="165"/>
                        <a:pt x="617" y="167"/>
                        <a:pt x="618" y="170"/>
                      </a:cubicBezTo>
                      <a:close/>
                      <a:moveTo>
                        <a:pt x="618" y="224"/>
                      </a:moveTo>
                      <a:cubicBezTo>
                        <a:pt x="620" y="218"/>
                        <a:pt x="617" y="214"/>
                        <a:pt x="614" y="210"/>
                      </a:cubicBezTo>
                      <a:cubicBezTo>
                        <a:pt x="623" y="200"/>
                        <a:pt x="602" y="186"/>
                        <a:pt x="604" y="202"/>
                      </a:cubicBezTo>
                      <a:cubicBezTo>
                        <a:pt x="605" y="203"/>
                        <a:pt x="609" y="202"/>
                        <a:pt x="610" y="203"/>
                      </a:cubicBezTo>
                      <a:cubicBezTo>
                        <a:pt x="610" y="206"/>
                        <a:pt x="608" y="208"/>
                        <a:pt x="605" y="209"/>
                      </a:cubicBezTo>
                      <a:cubicBezTo>
                        <a:pt x="597" y="210"/>
                        <a:pt x="591" y="198"/>
                        <a:pt x="595" y="189"/>
                      </a:cubicBezTo>
                      <a:cubicBezTo>
                        <a:pt x="584" y="185"/>
                        <a:pt x="591" y="204"/>
                        <a:pt x="587" y="206"/>
                      </a:cubicBezTo>
                      <a:cubicBezTo>
                        <a:pt x="586" y="204"/>
                        <a:pt x="585" y="200"/>
                        <a:pt x="581" y="202"/>
                      </a:cubicBezTo>
                      <a:cubicBezTo>
                        <a:pt x="577" y="211"/>
                        <a:pt x="589" y="214"/>
                        <a:pt x="593" y="209"/>
                      </a:cubicBezTo>
                      <a:cubicBezTo>
                        <a:pt x="597" y="216"/>
                        <a:pt x="614" y="212"/>
                        <a:pt x="613" y="222"/>
                      </a:cubicBezTo>
                      <a:cubicBezTo>
                        <a:pt x="613" y="225"/>
                        <a:pt x="610" y="226"/>
                        <a:pt x="606" y="227"/>
                      </a:cubicBezTo>
                      <a:cubicBezTo>
                        <a:pt x="604" y="226"/>
                        <a:pt x="605" y="222"/>
                        <a:pt x="604" y="220"/>
                      </a:cubicBezTo>
                      <a:cubicBezTo>
                        <a:pt x="602" y="220"/>
                        <a:pt x="599" y="219"/>
                        <a:pt x="598" y="220"/>
                      </a:cubicBezTo>
                      <a:cubicBezTo>
                        <a:pt x="595" y="229"/>
                        <a:pt x="604" y="229"/>
                        <a:pt x="607" y="232"/>
                      </a:cubicBezTo>
                      <a:cubicBezTo>
                        <a:pt x="610" y="236"/>
                        <a:pt x="606" y="243"/>
                        <a:pt x="611" y="247"/>
                      </a:cubicBezTo>
                      <a:cubicBezTo>
                        <a:pt x="612" y="244"/>
                        <a:pt x="615" y="242"/>
                        <a:pt x="616" y="237"/>
                      </a:cubicBezTo>
                      <a:cubicBezTo>
                        <a:pt x="616" y="235"/>
                        <a:pt x="614" y="232"/>
                        <a:pt x="615" y="230"/>
                      </a:cubicBezTo>
                      <a:cubicBezTo>
                        <a:pt x="615" y="227"/>
                        <a:pt x="618" y="226"/>
                        <a:pt x="618" y="224"/>
                      </a:cubicBezTo>
                      <a:close/>
                      <a:moveTo>
                        <a:pt x="625" y="580"/>
                      </a:moveTo>
                      <a:cubicBezTo>
                        <a:pt x="621" y="580"/>
                        <a:pt x="618" y="578"/>
                        <a:pt x="614" y="578"/>
                      </a:cubicBezTo>
                      <a:cubicBezTo>
                        <a:pt x="610" y="574"/>
                        <a:pt x="596" y="571"/>
                        <a:pt x="593" y="578"/>
                      </a:cubicBezTo>
                      <a:cubicBezTo>
                        <a:pt x="595" y="580"/>
                        <a:pt x="599" y="580"/>
                        <a:pt x="601" y="582"/>
                      </a:cubicBezTo>
                      <a:cubicBezTo>
                        <a:pt x="605" y="578"/>
                        <a:pt x="615" y="582"/>
                        <a:pt x="610" y="587"/>
                      </a:cubicBezTo>
                      <a:cubicBezTo>
                        <a:pt x="610" y="583"/>
                        <a:pt x="606" y="581"/>
                        <a:pt x="603" y="584"/>
                      </a:cubicBezTo>
                      <a:cubicBezTo>
                        <a:pt x="603" y="587"/>
                        <a:pt x="604" y="589"/>
                        <a:pt x="604" y="592"/>
                      </a:cubicBezTo>
                      <a:cubicBezTo>
                        <a:pt x="606" y="594"/>
                        <a:pt x="610" y="594"/>
                        <a:pt x="613" y="593"/>
                      </a:cubicBezTo>
                      <a:cubicBezTo>
                        <a:pt x="615" y="586"/>
                        <a:pt x="625" y="588"/>
                        <a:pt x="625" y="580"/>
                      </a:cubicBezTo>
                      <a:close/>
                      <a:moveTo>
                        <a:pt x="610" y="573"/>
                      </a:moveTo>
                      <a:cubicBezTo>
                        <a:pt x="613" y="577"/>
                        <a:pt x="621" y="574"/>
                        <a:pt x="620" y="569"/>
                      </a:cubicBezTo>
                      <a:cubicBezTo>
                        <a:pt x="616" y="566"/>
                        <a:pt x="611" y="569"/>
                        <a:pt x="610" y="573"/>
                      </a:cubicBezTo>
                      <a:close/>
                      <a:moveTo>
                        <a:pt x="627" y="154"/>
                      </a:moveTo>
                      <a:cubicBezTo>
                        <a:pt x="628" y="150"/>
                        <a:pt x="623" y="146"/>
                        <a:pt x="617" y="147"/>
                      </a:cubicBezTo>
                      <a:cubicBezTo>
                        <a:pt x="614" y="140"/>
                        <a:pt x="605" y="142"/>
                        <a:pt x="605" y="148"/>
                      </a:cubicBezTo>
                      <a:cubicBezTo>
                        <a:pt x="605" y="154"/>
                        <a:pt x="611" y="152"/>
                        <a:pt x="613" y="150"/>
                      </a:cubicBezTo>
                      <a:cubicBezTo>
                        <a:pt x="613" y="157"/>
                        <a:pt x="605" y="154"/>
                        <a:pt x="602" y="152"/>
                      </a:cubicBezTo>
                      <a:cubicBezTo>
                        <a:pt x="601" y="153"/>
                        <a:pt x="598" y="153"/>
                        <a:pt x="597" y="155"/>
                      </a:cubicBezTo>
                      <a:cubicBezTo>
                        <a:pt x="603" y="166"/>
                        <a:pt x="619" y="157"/>
                        <a:pt x="627" y="154"/>
                      </a:cubicBezTo>
                      <a:close/>
                      <a:moveTo>
                        <a:pt x="631" y="544"/>
                      </a:moveTo>
                      <a:cubicBezTo>
                        <a:pt x="632" y="539"/>
                        <a:pt x="630" y="533"/>
                        <a:pt x="631" y="529"/>
                      </a:cubicBezTo>
                      <a:cubicBezTo>
                        <a:pt x="626" y="530"/>
                        <a:pt x="626" y="543"/>
                        <a:pt x="631" y="544"/>
                      </a:cubicBezTo>
                      <a:close/>
                      <a:moveTo>
                        <a:pt x="635" y="192"/>
                      </a:moveTo>
                      <a:cubicBezTo>
                        <a:pt x="629" y="190"/>
                        <a:pt x="630" y="204"/>
                        <a:pt x="635" y="206"/>
                      </a:cubicBezTo>
                      <a:cubicBezTo>
                        <a:pt x="637" y="202"/>
                        <a:pt x="633" y="197"/>
                        <a:pt x="635" y="192"/>
                      </a:cubicBezTo>
                      <a:close/>
                      <a:moveTo>
                        <a:pt x="619" y="577"/>
                      </a:moveTo>
                      <a:cubicBezTo>
                        <a:pt x="629" y="580"/>
                        <a:pt x="638" y="573"/>
                        <a:pt x="636" y="563"/>
                      </a:cubicBezTo>
                      <a:cubicBezTo>
                        <a:pt x="632" y="558"/>
                        <a:pt x="624" y="564"/>
                        <a:pt x="630" y="568"/>
                      </a:cubicBezTo>
                      <a:cubicBezTo>
                        <a:pt x="628" y="573"/>
                        <a:pt x="619" y="570"/>
                        <a:pt x="619" y="577"/>
                      </a:cubicBezTo>
                      <a:close/>
                      <a:moveTo>
                        <a:pt x="637" y="173"/>
                      </a:moveTo>
                      <a:cubicBezTo>
                        <a:pt x="645" y="164"/>
                        <a:pt x="627" y="151"/>
                        <a:pt x="621" y="160"/>
                      </a:cubicBezTo>
                      <a:cubicBezTo>
                        <a:pt x="624" y="163"/>
                        <a:pt x="631" y="161"/>
                        <a:pt x="632" y="165"/>
                      </a:cubicBezTo>
                      <a:cubicBezTo>
                        <a:pt x="629" y="168"/>
                        <a:pt x="632" y="173"/>
                        <a:pt x="637" y="173"/>
                      </a:cubicBezTo>
                      <a:close/>
                      <a:moveTo>
                        <a:pt x="643" y="550"/>
                      </a:moveTo>
                      <a:cubicBezTo>
                        <a:pt x="644" y="540"/>
                        <a:pt x="633" y="541"/>
                        <a:pt x="630" y="546"/>
                      </a:cubicBezTo>
                      <a:cubicBezTo>
                        <a:pt x="624" y="542"/>
                        <a:pt x="626" y="531"/>
                        <a:pt x="630" y="526"/>
                      </a:cubicBezTo>
                      <a:cubicBezTo>
                        <a:pt x="629" y="524"/>
                        <a:pt x="628" y="522"/>
                        <a:pt x="627" y="520"/>
                      </a:cubicBezTo>
                      <a:cubicBezTo>
                        <a:pt x="612" y="527"/>
                        <a:pt x="617" y="554"/>
                        <a:pt x="631" y="556"/>
                      </a:cubicBezTo>
                      <a:cubicBezTo>
                        <a:pt x="636" y="557"/>
                        <a:pt x="642" y="555"/>
                        <a:pt x="643" y="550"/>
                      </a:cubicBezTo>
                      <a:close/>
                      <a:moveTo>
                        <a:pt x="643" y="375"/>
                      </a:moveTo>
                      <a:cubicBezTo>
                        <a:pt x="643" y="371"/>
                        <a:pt x="646" y="370"/>
                        <a:pt x="647" y="367"/>
                      </a:cubicBezTo>
                      <a:cubicBezTo>
                        <a:pt x="644" y="366"/>
                        <a:pt x="644" y="361"/>
                        <a:pt x="641" y="360"/>
                      </a:cubicBezTo>
                      <a:cubicBezTo>
                        <a:pt x="639" y="360"/>
                        <a:pt x="636" y="364"/>
                        <a:pt x="636" y="367"/>
                      </a:cubicBezTo>
                      <a:cubicBezTo>
                        <a:pt x="636" y="370"/>
                        <a:pt x="639" y="374"/>
                        <a:pt x="643" y="375"/>
                      </a:cubicBezTo>
                      <a:close/>
                      <a:moveTo>
                        <a:pt x="646" y="189"/>
                      </a:moveTo>
                      <a:cubicBezTo>
                        <a:pt x="646" y="187"/>
                        <a:pt x="647" y="185"/>
                        <a:pt x="646" y="184"/>
                      </a:cubicBezTo>
                      <a:cubicBezTo>
                        <a:pt x="643" y="183"/>
                        <a:pt x="642" y="180"/>
                        <a:pt x="640" y="178"/>
                      </a:cubicBezTo>
                      <a:cubicBezTo>
                        <a:pt x="618" y="174"/>
                        <a:pt x="617" y="208"/>
                        <a:pt x="631" y="215"/>
                      </a:cubicBezTo>
                      <a:cubicBezTo>
                        <a:pt x="633" y="214"/>
                        <a:pt x="633" y="212"/>
                        <a:pt x="634" y="210"/>
                      </a:cubicBezTo>
                      <a:cubicBezTo>
                        <a:pt x="629" y="205"/>
                        <a:pt x="627" y="191"/>
                        <a:pt x="634" y="188"/>
                      </a:cubicBezTo>
                      <a:cubicBezTo>
                        <a:pt x="635" y="193"/>
                        <a:pt x="644" y="193"/>
                        <a:pt x="646" y="189"/>
                      </a:cubicBezTo>
                      <a:close/>
                      <a:moveTo>
                        <a:pt x="654" y="205"/>
                      </a:moveTo>
                      <a:cubicBezTo>
                        <a:pt x="651" y="203"/>
                        <a:pt x="646" y="209"/>
                        <a:pt x="646" y="211"/>
                      </a:cubicBezTo>
                      <a:cubicBezTo>
                        <a:pt x="650" y="210"/>
                        <a:pt x="651" y="207"/>
                        <a:pt x="654" y="205"/>
                      </a:cubicBezTo>
                      <a:close/>
                      <a:moveTo>
                        <a:pt x="655" y="532"/>
                      </a:moveTo>
                      <a:cubicBezTo>
                        <a:pt x="656" y="535"/>
                        <a:pt x="657" y="542"/>
                        <a:pt x="655" y="546"/>
                      </a:cubicBezTo>
                      <a:cubicBezTo>
                        <a:pt x="654" y="550"/>
                        <a:pt x="648" y="557"/>
                        <a:pt x="644" y="562"/>
                      </a:cubicBezTo>
                      <a:cubicBezTo>
                        <a:pt x="640" y="568"/>
                        <a:pt x="636" y="573"/>
                        <a:pt x="632" y="578"/>
                      </a:cubicBezTo>
                      <a:cubicBezTo>
                        <a:pt x="611" y="603"/>
                        <a:pt x="587" y="625"/>
                        <a:pt x="561" y="644"/>
                      </a:cubicBezTo>
                      <a:cubicBezTo>
                        <a:pt x="556" y="648"/>
                        <a:pt x="548" y="653"/>
                        <a:pt x="544" y="654"/>
                      </a:cubicBezTo>
                      <a:cubicBezTo>
                        <a:pt x="534" y="657"/>
                        <a:pt x="527" y="651"/>
                        <a:pt x="521" y="649"/>
                      </a:cubicBezTo>
                      <a:cubicBezTo>
                        <a:pt x="522" y="654"/>
                        <a:pt x="528" y="658"/>
                        <a:pt x="535" y="658"/>
                      </a:cubicBezTo>
                      <a:cubicBezTo>
                        <a:pt x="546" y="659"/>
                        <a:pt x="556" y="652"/>
                        <a:pt x="563" y="647"/>
                      </a:cubicBezTo>
                      <a:cubicBezTo>
                        <a:pt x="595" y="624"/>
                        <a:pt x="627" y="594"/>
                        <a:pt x="649" y="562"/>
                      </a:cubicBezTo>
                      <a:cubicBezTo>
                        <a:pt x="651" y="559"/>
                        <a:pt x="654" y="557"/>
                        <a:pt x="655" y="555"/>
                      </a:cubicBezTo>
                      <a:cubicBezTo>
                        <a:pt x="661" y="544"/>
                        <a:pt x="661" y="523"/>
                        <a:pt x="647" y="525"/>
                      </a:cubicBezTo>
                      <a:cubicBezTo>
                        <a:pt x="650" y="527"/>
                        <a:pt x="653" y="529"/>
                        <a:pt x="655" y="532"/>
                      </a:cubicBezTo>
                      <a:close/>
                      <a:moveTo>
                        <a:pt x="658" y="322"/>
                      </a:moveTo>
                      <a:cubicBezTo>
                        <a:pt x="667" y="323"/>
                        <a:pt x="661" y="303"/>
                        <a:pt x="651" y="306"/>
                      </a:cubicBezTo>
                      <a:cubicBezTo>
                        <a:pt x="651" y="297"/>
                        <a:pt x="646" y="293"/>
                        <a:pt x="637" y="293"/>
                      </a:cubicBezTo>
                      <a:cubicBezTo>
                        <a:pt x="634" y="287"/>
                        <a:pt x="631" y="281"/>
                        <a:pt x="625" y="278"/>
                      </a:cubicBezTo>
                      <a:cubicBezTo>
                        <a:pt x="625" y="286"/>
                        <a:pt x="629" y="289"/>
                        <a:pt x="631" y="294"/>
                      </a:cubicBezTo>
                      <a:cubicBezTo>
                        <a:pt x="628" y="299"/>
                        <a:pt x="627" y="311"/>
                        <a:pt x="635" y="310"/>
                      </a:cubicBezTo>
                      <a:cubicBezTo>
                        <a:pt x="637" y="309"/>
                        <a:pt x="638" y="308"/>
                        <a:pt x="638" y="305"/>
                      </a:cubicBezTo>
                      <a:cubicBezTo>
                        <a:pt x="638" y="303"/>
                        <a:pt x="635" y="304"/>
                        <a:pt x="635" y="302"/>
                      </a:cubicBezTo>
                      <a:cubicBezTo>
                        <a:pt x="638" y="296"/>
                        <a:pt x="645" y="300"/>
                        <a:pt x="646" y="303"/>
                      </a:cubicBezTo>
                      <a:cubicBezTo>
                        <a:pt x="648" y="310"/>
                        <a:pt x="638" y="314"/>
                        <a:pt x="640" y="322"/>
                      </a:cubicBezTo>
                      <a:cubicBezTo>
                        <a:pt x="636" y="323"/>
                        <a:pt x="632" y="325"/>
                        <a:pt x="632" y="330"/>
                      </a:cubicBezTo>
                      <a:cubicBezTo>
                        <a:pt x="632" y="337"/>
                        <a:pt x="640" y="341"/>
                        <a:pt x="641" y="334"/>
                      </a:cubicBezTo>
                      <a:cubicBezTo>
                        <a:pt x="641" y="331"/>
                        <a:pt x="638" y="332"/>
                        <a:pt x="639" y="329"/>
                      </a:cubicBezTo>
                      <a:cubicBezTo>
                        <a:pt x="645" y="327"/>
                        <a:pt x="645" y="339"/>
                        <a:pt x="653" y="338"/>
                      </a:cubicBezTo>
                      <a:cubicBezTo>
                        <a:pt x="654" y="332"/>
                        <a:pt x="645" y="327"/>
                        <a:pt x="646" y="321"/>
                      </a:cubicBezTo>
                      <a:cubicBezTo>
                        <a:pt x="647" y="317"/>
                        <a:pt x="651" y="312"/>
                        <a:pt x="655" y="314"/>
                      </a:cubicBezTo>
                      <a:cubicBezTo>
                        <a:pt x="654" y="317"/>
                        <a:pt x="653" y="322"/>
                        <a:pt x="658" y="322"/>
                      </a:cubicBezTo>
                      <a:close/>
                      <a:moveTo>
                        <a:pt x="654" y="428"/>
                      </a:moveTo>
                      <a:cubicBezTo>
                        <a:pt x="667" y="428"/>
                        <a:pt x="664" y="404"/>
                        <a:pt x="653" y="413"/>
                      </a:cubicBezTo>
                      <a:cubicBezTo>
                        <a:pt x="653" y="416"/>
                        <a:pt x="655" y="417"/>
                        <a:pt x="655" y="419"/>
                      </a:cubicBezTo>
                      <a:cubicBezTo>
                        <a:pt x="651" y="423"/>
                        <a:pt x="645" y="418"/>
                        <a:pt x="645" y="415"/>
                      </a:cubicBezTo>
                      <a:cubicBezTo>
                        <a:pt x="644" y="406"/>
                        <a:pt x="655" y="405"/>
                        <a:pt x="652" y="398"/>
                      </a:cubicBezTo>
                      <a:cubicBezTo>
                        <a:pt x="645" y="398"/>
                        <a:pt x="644" y="406"/>
                        <a:pt x="638" y="405"/>
                      </a:cubicBezTo>
                      <a:cubicBezTo>
                        <a:pt x="639" y="402"/>
                        <a:pt x="638" y="399"/>
                        <a:pt x="633" y="399"/>
                      </a:cubicBezTo>
                      <a:cubicBezTo>
                        <a:pt x="628" y="404"/>
                        <a:pt x="633" y="412"/>
                        <a:pt x="639" y="413"/>
                      </a:cubicBezTo>
                      <a:cubicBezTo>
                        <a:pt x="639" y="420"/>
                        <a:pt x="646" y="424"/>
                        <a:pt x="648" y="430"/>
                      </a:cubicBezTo>
                      <a:cubicBezTo>
                        <a:pt x="647" y="431"/>
                        <a:pt x="647" y="432"/>
                        <a:pt x="647" y="435"/>
                      </a:cubicBezTo>
                      <a:cubicBezTo>
                        <a:pt x="646" y="438"/>
                        <a:pt x="635" y="440"/>
                        <a:pt x="635" y="434"/>
                      </a:cubicBezTo>
                      <a:cubicBezTo>
                        <a:pt x="636" y="431"/>
                        <a:pt x="638" y="432"/>
                        <a:pt x="639" y="430"/>
                      </a:cubicBezTo>
                      <a:cubicBezTo>
                        <a:pt x="639" y="427"/>
                        <a:pt x="636" y="424"/>
                        <a:pt x="634" y="424"/>
                      </a:cubicBezTo>
                      <a:cubicBezTo>
                        <a:pt x="631" y="424"/>
                        <a:pt x="629" y="428"/>
                        <a:pt x="628" y="431"/>
                      </a:cubicBezTo>
                      <a:cubicBezTo>
                        <a:pt x="628" y="433"/>
                        <a:pt x="630" y="436"/>
                        <a:pt x="631" y="438"/>
                      </a:cubicBezTo>
                      <a:cubicBezTo>
                        <a:pt x="631" y="446"/>
                        <a:pt x="625" y="449"/>
                        <a:pt x="624" y="454"/>
                      </a:cubicBezTo>
                      <a:cubicBezTo>
                        <a:pt x="631" y="457"/>
                        <a:pt x="632" y="446"/>
                        <a:pt x="638" y="444"/>
                      </a:cubicBezTo>
                      <a:cubicBezTo>
                        <a:pt x="642" y="443"/>
                        <a:pt x="645" y="444"/>
                        <a:pt x="648" y="442"/>
                      </a:cubicBezTo>
                      <a:cubicBezTo>
                        <a:pt x="653" y="440"/>
                        <a:pt x="653" y="434"/>
                        <a:pt x="654" y="428"/>
                      </a:cubicBezTo>
                      <a:close/>
                      <a:moveTo>
                        <a:pt x="662" y="342"/>
                      </a:moveTo>
                      <a:cubicBezTo>
                        <a:pt x="663" y="341"/>
                        <a:pt x="663" y="338"/>
                        <a:pt x="664" y="336"/>
                      </a:cubicBezTo>
                      <a:cubicBezTo>
                        <a:pt x="662" y="334"/>
                        <a:pt x="659" y="332"/>
                        <a:pt x="656" y="332"/>
                      </a:cubicBezTo>
                      <a:cubicBezTo>
                        <a:pt x="653" y="337"/>
                        <a:pt x="653" y="347"/>
                        <a:pt x="662" y="342"/>
                      </a:cubicBezTo>
                      <a:close/>
                      <a:moveTo>
                        <a:pt x="664" y="480"/>
                      </a:moveTo>
                      <a:cubicBezTo>
                        <a:pt x="657" y="478"/>
                        <a:pt x="649" y="492"/>
                        <a:pt x="657" y="497"/>
                      </a:cubicBezTo>
                      <a:cubicBezTo>
                        <a:pt x="660" y="496"/>
                        <a:pt x="658" y="493"/>
                        <a:pt x="658" y="491"/>
                      </a:cubicBezTo>
                      <a:cubicBezTo>
                        <a:pt x="659" y="487"/>
                        <a:pt x="663" y="485"/>
                        <a:pt x="664" y="480"/>
                      </a:cubicBezTo>
                      <a:close/>
                      <a:moveTo>
                        <a:pt x="655" y="402"/>
                      </a:moveTo>
                      <a:cubicBezTo>
                        <a:pt x="661" y="401"/>
                        <a:pt x="663" y="396"/>
                        <a:pt x="662" y="390"/>
                      </a:cubicBezTo>
                      <a:cubicBezTo>
                        <a:pt x="653" y="386"/>
                        <a:pt x="652" y="396"/>
                        <a:pt x="655" y="402"/>
                      </a:cubicBezTo>
                      <a:close/>
                      <a:moveTo>
                        <a:pt x="662" y="202"/>
                      </a:moveTo>
                      <a:cubicBezTo>
                        <a:pt x="667" y="187"/>
                        <a:pt x="653" y="173"/>
                        <a:pt x="646" y="163"/>
                      </a:cubicBezTo>
                      <a:cubicBezTo>
                        <a:pt x="642" y="156"/>
                        <a:pt x="637" y="149"/>
                        <a:pt x="632" y="144"/>
                      </a:cubicBezTo>
                      <a:cubicBezTo>
                        <a:pt x="631" y="142"/>
                        <a:pt x="629" y="142"/>
                        <a:pt x="627" y="140"/>
                      </a:cubicBezTo>
                      <a:cubicBezTo>
                        <a:pt x="622" y="134"/>
                        <a:pt x="617" y="127"/>
                        <a:pt x="610" y="120"/>
                      </a:cubicBezTo>
                      <a:cubicBezTo>
                        <a:pt x="597" y="108"/>
                        <a:pt x="586" y="97"/>
                        <a:pt x="571" y="87"/>
                      </a:cubicBezTo>
                      <a:cubicBezTo>
                        <a:pt x="563" y="81"/>
                        <a:pt x="556" y="76"/>
                        <a:pt x="547" y="75"/>
                      </a:cubicBezTo>
                      <a:cubicBezTo>
                        <a:pt x="538" y="73"/>
                        <a:pt x="528" y="78"/>
                        <a:pt x="527" y="85"/>
                      </a:cubicBezTo>
                      <a:cubicBezTo>
                        <a:pt x="531" y="84"/>
                        <a:pt x="534" y="80"/>
                        <a:pt x="539" y="79"/>
                      </a:cubicBezTo>
                      <a:cubicBezTo>
                        <a:pt x="554" y="76"/>
                        <a:pt x="567" y="89"/>
                        <a:pt x="575" y="96"/>
                      </a:cubicBezTo>
                      <a:cubicBezTo>
                        <a:pt x="592" y="106"/>
                        <a:pt x="604" y="120"/>
                        <a:pt x="617" y="134"/>
                      </a:cubicBezTo>
                      <a:cubicBezTo>
                        <a:pt x="619" y="135"/>
                        <a:pt x="620" y="133"/>
                        <a:pt x="621" y="135"/>
                      </a:cubicBezTo>
                      <a:cubicBezTo>
                        <a:pt x="622" y="141"/>
                        <a:pt x="627" y="144"/>
                        <a:pt x="630" y="148"/>
                      </a:cubicBezTo>
                      <a:cubicBezTo>
                        <a:pt x="636" y="155"/>
                        <a:pt x="641" y="164"/>
                        <a:pt x="647" y="171"/>
                      </a:cubicBezTo>
                      <a:cubicBezTo>
                        <a:pt x="649" y="173"/>
                        <a:pt x="651" y="174"/>
                        <a:pt x="652" y="175"/>
                      </a:cubicBezTo>
                      <a:cubicBezTo>
                        <a:pt x="656" y="181"/>
                        <a:pt x="662" y="192"/>
                        <a:pt x="659" y="202"/>
                      </a:cubicBezTo>
                      <a:cubicBezTo>
                        <a:pt x="658" y="207"/>
                        <a:pt x="652" y="207"/>
                        <a:pt x="650" y="212"/>
                      </a:cubicBezTo>
                      <a:cubicBezTo>
                        <a:pt x="657" y="211"/>
                        <a:pt x="661" y="207"/>
                        <a:pt x="662" y="202"/>
                      </a:cubicBezTo>
                      <a:close/>
                      <a:moveTo>
                        <a:pt x="666" y="473"/>
                      </a:moveTo>
                      <a:cubicBezTo>
                        <a:pt x="659" y="471"/>
                        <a:pt x="648" y="477"/>
                        <a:pt x="646" y="482"/>
                      </a:cubicBezTo>
                      <a:cubicBezTo>
                        <a:pt x="642" y="490"/>
                        <a:pt x="646" y="501"/>
                        <a:pt x="653" y="503"/>
                      </a:cubicBezTo>
                      <a:cubicBezTo>
                        <a:pt x="657" y="500"/>
                        <a:pt x="653" y="497"/>
                        <a:pt x="653" y="494"/>
                      </a:cubicBezTo>
                      <a:cubicBezTo>
                        <a:pt x="649" y="480"/>
                        <a:pt x="663" y="481"/>
                        <a:pt x="666" y="473"/>
                      </a:cubicBezTo>
                      <a:close/>
                      <a:moveTo>
                        <a:pt x="666" y="260"/>
                      </a:moveTo>
                      <a:cubicBezTo>
                        <a:pt x="666" y="255"/>
                        <a:pt x="661" y="256"/>
                        <a:pt x="659" y="252"/>
                      </a:cubicBezTo>
                      <a:cubicBezTo>
                        <a:pt x="655" y="247"/>
                        <a:pt x="660" y="238"/>
                        <a:pt x="655" y="235"/>
                      </a:cubicBezTo>
                      <a:cubicBezTo>
                        <a:pt x="644" y="242"/>
                        <a:pt x="653" y="265"/>
                        <a:pt x="666" y="260"/>
                      </a:cubicBezTo>
                      <a:close/>
                      <a:moveTo>
                        <a:pt x="667" y="491"/>
                      </a:moveTo>
                      <a:cubicBezTo>
                        <a:pt x="666" y="489"/>
                        <a:pt x="665" y="487"/>
                        <a:pt x="663" y="486"/>
                      </a:cubicBezTo>
                      <a:cubicBezTo>
                        <a:pt x="660" y="486"/>
                        <a:pt x="659" y="492"/>
                        <a:pt x="662" y="494"/>
                      </a:cubicBezTo>
                      <a:cubicBezTo>
                        <a:pt x="664" y="493"/>
                        <a:pt x="665" y="493"/>
                        <a:pt x="667" y="491"/>
                      </a:cubicBezTo>
                      <a:close/>
                      <a:moveTo>
                        <a:pt x="665" y="254"/>
                      </a:moveTo>
                      <a:cubicBezTo>
                        <a:pt x="668" y="251"/>
                        <a:pt x="664" y="249"/>
                        <a:pt x="663" y="247"/>
                      </a:cubicBezTo>
                      <a:cubicBezTo>
                        <a:pt x="662" y="245"/>
                        <a:pt x="663" y="242"/>
                        <a:pt x="661" y="241"/>
                      </a:cubicBezTo>
                      <a:cubicBezTo>
                        <a:pt x="657" y="245"/>
                        <a:pt x="660" y="254"/>
                        <a:pt x="665" y="254"/>
                      </a:cubicBezTo>
                      <a:close/>
                      <a:moveTo>
                        <a:pt x="669" y="544"/>
                      </a:moveTo>
                      <a:cubicBezTo>
                        <a:pt x="672" y="523"/>
                        <a:pt x="658" y="510"/>
                        <a:pt x="642" y="514"/>
                      </a:cubicBezTo>
                      <a:cubicBezTo>
                        <a:pt x="641" y="522"/>
                        <a:pt x="649" y="521"/>
                        <a:pt x="653" y="523"/>
                      </a:cubicBezTo>
                      <a:cubicBezTo>
                        <a:pt x="662" y="529"/>
                        <a:pt x="662" y="544"/>
                        <a:pt x="657" y="554"/>
                      </a:cubicBezTo>
                      <a:cubicBezTo>
                        <a:pt x="654" y="559"/>
                        <a:pt x="650" y="564"/>
                        <a:pt x="646" y="570"/>
                      </a:cubicBezTo>
                      <a:cubicBezTo>
                        <a:pt x="642" y="575"/>
                        <a:pt x="637" y="580"/>
                        <a:pt x="634" y="584"/>
                      </a:cubicBezTo>
                      <a:cubicBezTo>
                        <a:pt x="618" y="602"/>
                        <a:pt x="598" y="623"/>
                        <a:pt x="579" y="637"/>
                      </a:cubicBezTo>
                      <a:cubicBezTo>
                        <a:pt x="570" y="644"/>
                        <a:pt x="558" y="654"/>
                        <a:pt x="547" y="658"/>
                      </a:cubicBezTo>
                      <a:cubicBezTo>
                        <a:pt x="533" y="663"/>
                        <a:pt x="520" y="657"/>
                        <a:pt x="517" y="645"/>
                      </a:cubicBezTo>
                      <a:cubicBezTo>
                        <a:pt x="514" y="645"/>
                        <a:pt x="512" y="643"/>
                        <a:pt x="510" y="644"/>
                      </a:cubicBezTo>
                      <a:cubicBezTo>
                        <a:pt x="507" y="664"/>
                        <a:pt x="530" y="673"/>
                        <a:pt x="549" y="667"/>
                      </a:cubicBezTo>
                      <a:cubicBezTo>
                        <a:pt x="586" y="647"/>
                        <a:pt x="625" y="609"/>
                        <a:pt x="652" y="575"/>
                      </a:cubicBezTo>
                      <a:cubicBezTo>
                        <a:pt x="659" y="566"/>
                        <a:pt x="667" y="556"/>
                        <a:pt x="669" y="544"/>
                      </a:cubicBezTo>
                      <a:close/>
                      <a:moveTo>
                        <a:pt x="672" y="243"/>
                      </a:moveTo>
                      <a:cubicBezTo>
                        <a:pt x="667" y="241"/>
                        <a:pt x="662" y="243"/>
                        <a:pt x="666" y="248"/>
                      </a:cubicBezTo>
                      <a:cubicBezTo>
                        <a:pt x="670" y="248"/>
                        <a:pt x="672" y="246"/>
                        <a:pt x="672" y="243"/>
                      </a:cubicBezTo>
                      <a:close/>
                      <a:moveTo>
                        <a:pt x="674" y="357"/>
                      </a:moveTo>
                      <a:cubicBezTo>
                        <a:pt x="674" y="352"/>
                        <a:pt x="671" y="348"/>
                        <a:pt x="667" y="347"/>
                      </a:cubicBezTo>
                      <a:cubicBezTo>
                        <a:pt x="658" y="342"/>
                        <a:pt x="648" y="349"/>
                        <a:pt x="638" y="346"/>
                      </a:cubicBezTo>
                      <a:cubicBezTo>
                        <a:pt x="636" y="350"/>
                        <a:pt x="641" y="353"/>
                        <a:pt x="643" y="356"/>
                      </a:cubicBezTo>
                      <a:cubicBezTo>
                        <a:pt x="645" y="360"/>
                        <a:pt x="646" y="363"/>
                        <a:pt x="647" y="364"/>
                      </a:cubicBezTo>
                      <a:cubicBezTo>
                        <a:pt x="652" y="369"/>
                        <a:pt x="662" y="360"/>
                        <a:pt x="655" y="356"/>
                      </a:cubicBezTo>
                      <a:cubicBezTo>
                        <a:pt x="652" y="356"/>
                        <a:pt x="653" y="358"/>
                        <a:pt x="650" y="358"/>
                      </a:cubicBezTo>
                      <a:cubicBezTo>
                        <a:pt x="651" y="351"/>
                        <a:pt x="659" y="356"/>
                        <a:pt x="661" y="359"/>
                      </a:cubicBezTo>
                      <a:cubicBezTo>
                        <a:pt x="664" y="356"/>
                        <a:pt x="671" y="356"/>
                        <a:pt x="674" y="357"/>
                      </a:cubicBezTo>
                      <a:close/>
                      <a:moveTo>
                        <a:pt x="648" y="222"/>
                      </a:moveTo>
                      <a:cubicBezTo>
                        <a:pt x="665" y="224"/>
                        <a:pt x="678" y="206"/>
                        <a:pt x="672" y="187"/>
                      </a:cubicBezTo>
                      <a:cubicBezTo>
                        <a:pt x="669" y="176"/>
                        <a:pt x="661" y="168"/>
                        <a:pt x="656" y="159"/>
                      </a:cubicBezTo>
                      <a:cubicBezTo>
                        <a:pt x="653" y="154"/>
                        <a:pt x="649" y="149"/>
                        <a:pt x="645" y="145"/>
                      </a:cubicBezTo>
                      <a:cubicBezTo>
                        <a:pt x="627" y="123"/>
                        <a:pt x="605" y="100"/>
                        <a:pt x="582" y="83"/>
                      </a:cubicBezTo>
                      <a:cubicBezTo>
                        <a:pt x="577" y="80"/>
                        <a:pt x="573" y="75"/>
                        <a:pt x="568" y="72"/>
                      </a:cubicBezTo>
                      <a:cubicBezTo>
                        <a:pt x="562" y="69"/>
                        <a:pt x="553" y="65"/>
                        <a:pt x="545" y="65"/>
                      </a:cubicBezTo>
                      <a:cubicBezTo>
                        <a:pt x="531" y="65"/>
                        <a:pt x="514" y="73"/>
                        <a:pt x="515" y="89"/>
                      </a:cubicBezTo>
                      <a:cubicBezTo>
                        <a:pt x="518" y="91"/>
                        <a:pt x="522" y="89"/>
                        <a:pt x="525" y="89"/>
                      </a:cubicBezTo>
                      <a:cubicBezTo>
                        <a:pt x="525" y="84"/>
                        <a:pt x="526" y="81"/>
                        <a:pt x="528" y="78"/>
                      </a:cubicBezTo>
                      <a:cubicBezTo>
                        <a:pt x="533" y="75"/>
                        <a:pt x="540" y="72"/>
                        <a:pt x="548" y="73"/>
                      </a:cubicBezTo>
                      <a:cubicBezTo>
                        <a:pt x="560" y="74"/>
                        <a:pt x="575" y="87"/>
                        <a:pt x="584" y="95"/>
                      </a:cubicBezTo>
                      <a:cubicBezTo>
                        <a:pt x="595" y="104"/>
                        <a:pt x="605" y="113"/>
                        <a:pt x="615" y="123"/>
                      </a:cubicBezTo>
                      <a:cubicBezTo>
                        <a:pt x="620" y="128"/>
                        <a:pt x="624" y="133"/>
                        <a:pt x="628" y="138"/>
                      </a:cubicBezTo>
                      <a:cubicBezTo>
                        <a:pt x="632" y="143"/>
                        <a:pt x="637" y="148"/>
                        <a:pt x="642" y="154"/>
                      </a:cubicBezTo>
                      <a:cubicBezTo>
                        <a:pt x="649" y="164"/>
                        <a:pt x="661" y="178"/>
                        <a:pt x="664" y="190"/>
                      </a:cubicBezTo>
                      <a:cubicBezTo>
                        <a:pt x="667" y="201"/>
                        <a:pt x="662" y="208"/>
                        <a:pt x="656" y="212"/>
                      </a:cubicBezTo>
                      <a:cubicBezTo>
                        <a:pt x="651" y="215"/>
                        <a:pt x="645" y="214"/>
                        <a:pt x="648" y="222"/>
                      </a:cubicBezTo>
                      <a:close/>
                      <a:moveTo>
                        <a:pt x="673" y="378"/>
                      </a:moveTo>
                      <a:cubicBezTo>
                        <a:pt x="668" y="379"/>
                        <a:pt x="663" y="376"/>
                        <a:pt x="660" y="376"/>
                      </a:cubicBezTo>
                      <a:cubicBezTo>
                        <a:pt x="660" y="380"/>
                        <a:pt x="653" y="382"/>
                        <a:pt x="652" y="378"/>
                      </a:cubicBezTo>
                      <a:cubicBezTo>
                        <a:pt x="653" y="379"/>
                        <a:pt x="655" y="379"/>
                        <a:pt x="656" y="378"/>
                      </a:cubicBezTo>
                      <a:cubicBezTo>
                        <a:pt x="658" y="375"/>
                        <a:pt x="656" y="371"/>
                        <a:pt x="654" y="370"/>
                      </a:cubicBezTo>
                      <a:cubicBezTo>
                        <a:pt x="647" y="368"/>
                        <a:pt x="645" y="373"/>
                        <a:pt x="644" y="378"/>
                      </a:cubicBezTo>
                      <a:cubicBezTo>
                        <a:pt x="641" y="380"/>
                        <a:pt x="637" y="382"/>
                        <a:pt x="639" y="387"/>
                      </a:cubicBezTo>
                      <a:cubicBezTo>
                        <a:pt x="651" y="385"/>
                        <a:pt x="671" y="393"/>
                        <a:pt x="673" y="378"/>
                      </a:cubicBezTo>
                      <a:close/>
                      <a:moveTo>
                        <a:pt x="670" y="508"/>
                      </a:moveTo>
                      <a:cubicBezTo>
                        <a:pt x="670" y="511"/>
                        <a:pt x="674" y="515"/>
                        <a:pt x="673" y="521"/>
                      </a:cubicBezTo>
                      <a:cubicBezTo>
                        <a:pt x="672" y="523"/>
                        <a:pt x="668" y="525"/>
                        <a:pt x="669" y="528"/>
                      </a:cubicBezTo>
                      <a:cubicBezTo>
                        <a:pt x="678" y="529"/>
                        <a:pt x="680" y="508"/>
                        <a:pt x="671" y="507"/>
                      </a:cubicBezTo>
                      <a:cubicBezTo>
                        <a:pt x="671" y="508"/>
                        <a:pt x="670" y="507"/>
                        <a:pt x="670" y="508"/>
                      </a:cubicBezTo>
                      <a:close/>
                      <a:moveTo>
                        <a:pt x="674" y="376"/>
                      </a:moveTo>
                      <a:cubicBezTo>
                        <a:pt x="677" y="374"/>
                        <a:pt x="677" y="366"/>
                        <a:pt x="674" y="364"/>
                      </a:cubicBezTo>
                      <a:cubicBezTo>
                        <a:pt x="671" y="363"/>
                        <a:pt x="668" y="364"/>
                        <a:pt x="668" y="367"/>
                      </a:cubicBezTo>
                      <a:cubicBezTo>
                        <a:pt x="668" y="369"/>
                        <a:pt x="671" y="369"/>
                        <a:pt x="670" y="371"/>
                      </a:cubicBezTo>
                      <a:cubicBezTo>
                        <a:pt x="667" y="372"/>
                        <a:pt x="666" y="368"/>
                        <a:pt x="666" y="365"/>
                      </a:cubicBezTo>
                      <a:cubicBezTo>
                        <a:pt x="668" y="362"/>
                        <a:pt x="672" y="363"/>
                        <a:pt x="675" y="361"/>
                      </a:cubicBezTo>
                      <a:cubicBezTo>
                        <a:pt x="670" y="354"/>
                        <a:pt x="657" y="361"/>
                        <a:pt x="655" y="368"/>
                      </a:cubicBezTo>
                      <a:cubicBezTo>
                        <a:pt x="660" y="372"/>
                        <a:pt x="665" y="379"/>
                        <a:pt x="674" y="376"/>
                      </a:cubicBezTo>
                      <a:close/>
                      <a:moveTo>
                        <a:pt x="672" y="209"/>
                      </a:moveTo>
                      <a:cubicBezTo>
                        <a:pt x="672" y="214"/>
                        <a:pt x="677" y="216"/>
                        <a:pt x="676" y="224"/>
                      </a:cubicBezTo>
                      <a:cubicBezTo>
                        <a:pt x="675" y="226"/>
                        <a:pt x="671" y="227"/>
                        <a:pt x="673" y="230"/>
                      </a:cubicBezTo>
                      <a:cubicBezTo>
                        <a:pt x="682" y="228"/>
                        <a:pt x="680" y="212"/>
                        <a:pt x="673" y="209"/>
                      </a:cubicBezTo>
                      <a:lnTo>
                        <a:pt x="672" y="209"/>
                      </a:lnTo>
                      <a:close/>
                      <a:moveTo>
                        <a:pt x="672" y="297"/>
                      </a:moveTo>
                      <a:cubicBezTo>
                        <a:pt x="670" y="301"/>
                        <a:pt x="674" y="308"/>
                        <a:pt x="679" y="306"/>
                      </a:cubicBezTo>
                      <a:cubicBezTo>
                        <a:pt x="677" y="303"/>
                        <a:pt x="674" y="301"/>
                        <a:pt x="673" y="297"/>
                      </a:cubicBezTo>
                      <a:lnTo>
                        <a:pt x="672" y="297"/>
                      </a:lnTo>
                      <a:close/>
                      <a:moveTo>
                        <a:pt x="679" y="430"/>
                      </a:moveTo>
                      <a:cubicBezTo>
                        <a:pt x="672" y="429"/>
                        <a:pt x="668" y="437"/>
                        <a:pt x="668" y="443"/>
                      </a:cubicBezTo>
                      <a:cubicBezTo>
                        <a:pt x="671" y="443"/>
                        <a:pt x="671" y="442"/>
                        <a:pt x="672" y="441"/>
                      </a:cubicBezTo>
                      <a:cubicBezTo>
                        <a:pt x="672" y="435"/>
                        <a:pt x="677" y="434"/>
                        <a:pt x="679" y="430"/>
                      </a:cubicBezTo>
                      <a:close/>
                      <a:moveTo>
                        <a:pt x="677" y="454"/>
                      </a:moveTo>
                      <a:cubicBezTo>
                        <a:pt x="680" y="456"/>
                        <a:pt x="684" y="456"/>
                        <a:pt x="685" y="453"/>
                      </a:cubicBezTo>
                      <a:cubicBezTo>
                        <a:pt x="677" y="450"/>
                        <a:pt x="669" y="451"/>
                        <a:pt x="663" y="456"/>
                      </a:cubicBezTo>
                      <a:cubicBezTo>
                        <a:pt x="660" y="457"/>
                        <a:pt x="659" y="461"/>
                        <a:pt x="656" y="462"/>
                      </a:cubicBezTo>
                      <a:cubicBezTo>
                        <a:pt x="653" y="463"/>
                        <a:pt x="649" y="462"/>
                        <a:pt x="647" y="462"/>
                      </a:cubicBezTo>
                      <a:cubicBezTo>
                        <a:pt x="635" y="464"/>
                        <a:pt x="625" y="473"/>
                        <a:pt x="626" y="488"/>
                      </a:cubicBezTo>
                      <a:cubicBezTo>
                        <a:pt x="627" y="493"/>
                        <a:pt x="630" y="498"/>
                        <a:pt x="632" y="502"/>
                      </a:cubicBezTo>
                      <a:cubicBezTo>
                        <a:pt x="633" y="503"/>
                        <a:pt x="636" y="505"/>
                        <a:pt x="636" y="507"/>
                      </a:cubicBezTo>
                      <a:cubicBezTo>
                        <a:pt x="637" y="510"/>
                        <a:pt x="636" y="514"/>
                        <a:pt x="637" y="517"/>
                      </a:cubicBezTo>
                      <a:cubicBezTo>
                        <a:pt x="638" y="525"/>
                        <a:pt x="645" y="532"/>
                        <a:pt x="653" y="532"/>
                      </a:cubicBezTo>
                      <a:cubicBezTo>
                        <a:pt x="652" y="528"/>
                        <a:pt x="648" y="529"/>
                        <a:pt x="646" y="526"/>
                      </a:cubicBezTo>
                      <a:cubicBezTo>
                        <a:pt x="640" y="521"/>
                        <a:pt x="639" y="513"/>
                        <a:pt x="640" y="504"/>
                      </a:cubicBezTo>
                      <a:cubicBezTo>
                        <a:pt x="636" y="499"/>
                        <a:pt x="631" y="496"/>
                        <a:pt x="631" y="488"/>
                      </a:cubicBezTo>
                      <a:cubicBezTo>
                        <a:pt x="630" y="473"/>
                        <a:pt x="642" y="462"/>
                        <a:pt x="659" y="466"/>
                      </a:cubicBezTo>
                      <a:cubicBezTo>
                        <a:pt x="662" y="458"/>
                        <a:pt x="670" y="456"/>
                        <a:pt x="677" y="454"/>
                      </a:cubicBezTo>
                      <a:close/>
                      <a:moveTo>
                        <a:pt x="672" y="538"/>
                      </a:moveTo>
                      <a:cubicBezTo>
                        <a:pt x="684" y="535"/>
                        <a:pt x="691" y="512"/>
                        <a:pt x="682" y="501"/>
                      </a:cubicBezTo>
                      <a:cubicBezTo>
                        <a:pt x="679" y="498"/>
                        <a:pt x="676" y="498"/>
                        <a:pt x="673" y="495"/>
                      </a:cubicBezTo>
                      <a:cubicBezTo>
                        <a:pt x="667" y="493"/>
                        <a:pt x="657" y="496"/>
                        <a:pt x="655" y="502"/>
                      </a:cubicBezTo>
                      <a:cubicBezTo>
                        <a:pt x="654" y="507"/>
                        <a:pt x="657" y="511"/>
                        <a:pt x="660" y="512"/>
                      </a:cubicBezTo>
                      <a:cubicBezTo>
                        <a:pt x="665" y="513"/>
                        <a:pt x="668" y="509"/>
                        <a:pt x="669" y="504"/>
                      </a:cubicBezTo>
                      <a:cubicBezTo>
                        <a:pt x="677" y="507"/>
                        <a:pt x="680" y="514"/>
                        <a:pt x="677" y="523"/>
                      </a:cubicBezTo>
                      <a:cubicBezTo>
                        <a:pt x="676" y="527"/>
                        <a:pt x="671" y="529"/>
                        <a:pt x="670" y="531"/>
                      </a:cubicBezTo>
                      <a:cubicBezTo>
                        <a:pt x="670" y="534"/>
                        <a:pt x="672" y="537"/>
                        <a:pt x="672" y="538"/>
                      </a:cubicBezTo>
                      <a:close/>
                      <a:moveTo>
                        <a:pt x="683" y="401"/>
                      </a:moveTo>
                      <a:cubicBezTo>
                        <a:pt x="684" y="399"/>
                        <a:pt x="684" y="397"/>
                        <a:pt x="684" y="394"/>
                      </a:cubicBezTo>
                      <a:cubicBezTo>
                        <a:pt x="679" y="384"/>
                        <a:pt x="665" y="395"/>
                        <a:pt x="677" y="398"/>
                      </a:cubicBezTo>
                      <a:cubicBezTo>
                        <a:pt x="674" y="401"/>
                        <a:pt x="670" y="396"/>
                        <a:pt x="670" y="393"/>
                      </a:cubicBezTo>
                      <a:cubicBezTo>
                        <a:pt x="670" y="389"/>
                        <a:pt x="674" y="388"/>
                        <a:pt x="677" y="386"/>
                      </a:cubicBezTo>
                      <a:cubicBezTo>
                        <a:pt x="677" y="384"/>
                        <a:pt x="677" y="382"/>
                        <a:pt x="674" y="381"/>
                      </a:cubicBezTo>
                      <a:cubicBezTo>
                        <a:pt x="673" y="386"/>
                        <a:pt x="668" y="386"/>
                        <a:pt x="665" y="389"/>
                      </a:cubicBezTo>
                      <a:cubicBezTo>
                        <a:pt x="659" y="397"/>
                        <a:pt x="668" y="407"/>
                        <a:pt x="669" y="414"/>
                      </a:cubicBezTo>
                      <a:cubicBezTo>
                        <a:pt x="678" y="414"/>
                        <a:pt x="676" y="403"/>
                        <a:pt x="683" y="401"/>
                      </a:cubicBezTo>
                      <a:close/>
                      <a:moveTo>
                        <a:pt x="677" y="336"/>
                      </a:moveTo>
                      <a:cubicBezTo>
                        <a:pt x="670" y="346"/>
                        <a:pt x="686" y="347"/>
                        <a:pt x="684" y="336"/>
                      </a:cubicBezTo>
                      <a:cubicBezTo>
                        <a:pt x="684" y="334"/>
                        <a:pt x="683" y="332"/>
                        <a:pt x="681" y="330"/>
                      </a:cubicBezTo>
                      <a:cubicBezTo>
                        <a:pt x="679" y="326"/>
                        <a:pt x="676" y="323"/>
                        <a:pt x="671" y="321"/>
                      </a:cubicBezTo>
                      <a:cubicBezTo>
                        <a:pt x="670" y="329"/>
                        <a:pt x="665" y="334"/>
                        <a:pt x="665" y="344"/>
                      </a:cubicBezTo>
                      <a:cubicBezTo>
                        <a:pt x="670" y="345"/>
                        <a:pt x="673" y="350"/>
                        <a:pt x="677" y="353"/>
                      </a:cubicBezTo>
                      <a:cubicBezTo>
                        <a:pt x="677" y="350"/>
                        <a:pt x="679" y="350"/>
                        <a:pt x="678" y="347"/>
                      </a:cubicBezTo>
                      <a:cubicBezTo>
                        <a:pt x="675" y="346"/>
                        <a:pt x="670" y="337"/>
                        <a:pt x="677" y="336"/>
                      </a:cubicBezTo>
                      <a:close/>
                      <a:moveTo>
                        <a:pt x="688" y="284"/>
                      </a:moveTo>
                      <a:cubicBezTo>
                        <a:pt x="686" y="282"/>
                        <a:pt x="683" y="284"/>
                        <a:pt x="681" y="284"/>
                      </a:cubicBezTo>
                      <a:cubicBezTo>
                        <a:pt x="671" y="284"/>
                        <a:pt x="664" y="278"/>
                        <a:pt x="660" y="272"/>
                      </a:cubicBezTo>
                      <a:cubicBezTo>
                        <a:pt x="653" y="272"/>
                        <a:pt x="648" y="270"/>
                        <a:pt x="643" y="268"/>
                      </a:cubicBezTo>
                      <a:cubicBezTo>
                        <a:pt x="640" y="263"/>
                        <a:pt x="635" y="260"/>
                        <a:pt x="634" y="254"/>
                      </a:cubicBezTo>
                      <a:cubicBezTo>
                        <a:pt x="631" y="242"/>
                        <a:pt x="640" y="235"/>
                        <a:pt x="646" y="230"/>
                      </a:cubicBezTo>
                      <a:cubicBezTo>
                        <a:pt x="645" y="225"/>
                        <a:pt x="646" y="220"/>
                        <a:pt x="646" y="214"/>
                      </a:cubicBezTo>
                      <a:cubicBezTo>
                        <a:pt x="641" y="215"/>
                        <a:pt x="644" y="224"/>
                        <a:pt x="643" y="228"/>
                      </a:cubicBezTo>
                      <a:cubicBezTo>
                        <a:pt x="637" y="232"/>
                        <a:pt x="632" y="237"/>
                        <a:pt x="631" y="245"/>
                      </a:cubicBezTo>
                      <a:cubicBezTo>
                        <a:pt x="628" y="261"/>
                        <a:pt x="642" y="277"/>
                        <a:pt x="658" y="275"/>
                      </a:cubicBezTo>
                      <a:cubicBezTo>
                        <a:pt x="661" y="281"/>
                        <a:pt x="669" y="286"/>
                        <a:pt x="678" y="287"/>
                      </a:cubicBezTo>
                      <a:cubicBezTo>
                        <a:pt x="681" y="287"/>
                        <a:pt x="685" y="287"/>
                        <a:pt x="688" y="284"/>
                      </a:cubicBezTo>
                      <a:close/>
                      <a:moveTo>
                        <a:pt x="687" y="501"/>
                      </a:moveTo>
                      <a:lnTo>
                        <a:pt x="687" y="499"/>
                      </a:lnTo>
                      <a:cubicBezTo>
                        <a:pt x="685" y="498"/>
                        <a:pt x="683" y="498"/>
                        <a:pt x="683" y="500"/>
                      </a:cubicBezTo>
                      <a:cubicBezTo>
                        <a:pt x="684" y="502"/>
                        <a:pt x="686" y="502"/>
                        <a:pt x="687" y="501"/>
                      </a:cubicBezTo>
                      <a:close/>
                      <a:moveTo>
                        <a:pt x="688" y="223"/>
                      </a:moveTo>
                      <a:cubicBezTo>
                        <a:pt x="689" y="216"/>
                        <a:pt x="687" y="212"/>
                        <a:pt x="684" y="207"/>
                      </a:cubicBezTo>
                      <a:cubicBezTo>
                        <a:pt x="682" y="203"/>
                        <a:pt x="681" y="199"/>
                        <a:pt x="676" y="197"/>
                      </a:cubicBezTo>
                      <a:lnTo>
                        <a:pt x="675" y="197"/>
                      </a:lnTo>
                      <a:cubicBezTo>
                        <a:pt x="675" y="199"/>
                        <a:pt x="673" y="203"/>
                        <a:pt x="674" y="206"/>
                      </a:cubicBezTo>
                      <a:cubicBezTo>
                        <a:pt x="675" y="209"/>
                        <a:pt x="680" y="212"/>
                        <a:pt x="681" y="218"/>
                      </a:cubicBezTo>
                      <a:cubicBezTo>
                        <a:pt x="681" y="225"/>
                        <a:pt x="679" y="233"/>
                        <a:pt x="670" y="232"/>
                      </a:cubicBezTo>
                      <a:cubicBezTo>
                        <a:pt x="674" y="222"/>
                        <a:pt x="663" y="219"/>
                        <a:pt x="659" y="224"/>
                      </a:cubicBezTo>
                      <a:cubicBezTo>
                        <a:pt x="655" y="229"/>
                        <a:pt x="659" y="238"/>
                        <a:pt x="664" y="240"/>
                      </a:cubicBezTo>
                      <a:cubicBezTo>
                        <a:pt x="667" y="241"/>
                        <a:pt x="673" y="241"/>
                        <a:pt x="675" y="240"/>
                      </a:cubicBezTo>
                      <a:cubicBezTo>
                        <a:pt x="681" y="238"/>
                        <a:pt x="688" y="231"/>
                        <a:pt x="688" y="223"/>
                      </a:cubicBezTo>
                      <a:close/>
                      <a:moveTo>
                        <a:pt x="689" y="239"/>
                      </a:moveTo>
                      <a:cubicBezTo>
                        <a:pt x="689" y="232"/>
                        <a:pt x="682" y="234"/>
                        <a:pt x="682" y="240"/>
                      </a:cubicBezTo>
                      <a:cubicBezTo>
                        <a:pt x="683" y="240"/>
                        <a:pt x="688" y="241"/>
                        <a:pt x="689" y="239"/>
                      </a:cubicBezTo>
                      <a:close/>
                      <a:moveTo>
                        <a:pt x="680" y="449"/>
                      </a:moveTo>
                      <a:cubicBezTo>
                        <a:pt x="685" y="450"/>
                        <a:pt x="692" y="455"/>
                        <a:pt x="693" y="447"/>
                      </a:cubicBezTo>
                      <a:cubicBezTo>
                        <a:pt x="688" y="443"/>
                        <a:pt x="681" y="442"/>
                        <a:pt x="674" y="443"/>
                      </a:cubicBezTo>
                      <a:cubicBezTo>
                        <a:pt x="666" y="445"/>
                        <a:pt x="660" y="452"/>
                        <a:pt x="654" y="453"/>
                      </a:cubicBezTo>
                      <a:cubicBezTo>
                        <a:pt x="647" y="455"/>
                        <a:pt x="643" y="453"/>
                        <a:pt x="638" y="455"/>
                      </a:cubicBezTo>
                      <a:cubicBezTo>
                        <a:pt x="634" y="456"/>
                        <a:pt x="627" y="462"/>
                        <a:pt x="625" y="465"/>
                      </a:cubicBezTo>
                      <a:cubicBezTo>
                        <a:pt x="618" y="474"/>
                        <a:pt x="616" y="488"/>
                        <a:pt x="620" y="499"/>
                      </a:cubicBezTo>
                      <a:cubicBezTo>
                        <a:pt x="622" y="503"/>
                        <a:pt x="626" y="506"/>
                        <a:pt x="627" y="510"/>
                      </a:cubicBezTo>
                      <a:cubicBezTo>
                        <a:pt x="630" y="516"/>
                        <a:pt x="629" y="523"/>
                        <a:pt x="632" y="528"/>
                      </a:cubicBezTo>
                      <a:cubicBezTo>
                        <a:pt x="636" y="535"/>
                        <a:pt x="645" y="543"/>
                        <a:pt x="654" y="541"/>
                      </a:cubicBezTo>
                      <a:cubicBezTo>
                        <a:pt x="657" y="533"/>
                        <a:pt x="651" y="535"/>
                        <a:pt x="646" y="532"/>
                      </a:cubicBezTo>
                      <a:cubicBezTo>
                        <a:pt x="641" y="529"/>
                        <a:pt x="637" y="522"/>
                        <a:pt x="635" y="517"/>
                      </a:cubicBezTo>
                      <a:cubicBezTo>
                        <a:pt x="635" y="514"/>
                        <a:pt x="635" y="510"/>
                        <a:pt x="635" y="507"/>
                      </a:cubicBezTo>
                      <a:cubicBezTo>
                        <a:pt x="634" y="506"/>
                        <a:pt x="632" y="504"/>
                        <a:pt x="631" y="503"/>
                      </a:cubicBezTo>
                      <a:cubicBezTo>
                        <a:pt x="624" y="494"/>
                        <a:pt x="623" y="479"/>
                        <a:pt x="630" y="469"/>
                      </a:cubicBezTo>
                      <a:cubicBezTo>
                        <a:pt x="634" y="463"/>
                        <a:pt x="643" y="460"/>
                        <a:pt x="655" y="460"/>
                      </a:cubicBezTo>
                      <a:cubicBezTo>
                        <a:pt x="662" y="455"/>
                        <a:pt x="669" y="448"/>
                        <a:pt x="680" y="449"/>
                      </a:cubicBezTo>
                      <a:close/>
                      <a:moveTo>
                        <a:pt x="695" y="291"/>
                      </a:moveTo>
                      <a:cubicBezTo>
                        <a:pt x="694" y="288"/>
                        <a:pt x="693" y="287"/>
                        <a:pt x="691" y="286"/>
                      </a:cubicBezTo>
                      <a:cubicBezTo>
                        <a:pt x="679" y="291"/>
                        <a:pt x="668" y="288"/>
                        <a:pt x="661" y="282"/>
                      </a:cubicBezTo>
                      <a:cubicBezTo>
                        <a:pt x="659" y="281"/>
                        <a:pt x="658" y="278"/>
                        <a:pt x="656" y="277"/>
                      </a:cubicBezTo>
                      <a:cubicBezTo>
                        <a:pt x="653" y="276"/>
                        <a:pt x="650" y="276"/>
                        <a:pt x="647" y="275"/>
                      </a:cubicBezTo>
                      <a:cubicBezTo>
                        <a:pt x="645" y="275"/>
                        <a:pt x="641" y="273"/>
                        <a:pt x="639" y="271"/>
                      </a:cubicBezTo>
                      <a:cubicBezTo>
                        <a:pt x="628" y="263"/>
                        <a:pt x="626" y="242"/>
                        <a:pt x="635" y="232"/>
                      </a:cubicBezTo>
                      <a:cubicBezTo>
                        <a:pt x="636" y="230"/>
                        <a:pt x="641" y="229"/>
                        <a:pt x="642" y="226"/>
                      </a:cubicBezTo>
                      <a:cubicBezTo>
                        <a:pt x="642" y="223"/>
                        <a:pt x="641" y="219"/>
                        <a:pt x="641" y="217"/>
                      </a:cubicBezTo>
                      <a:cubicBezTo>
                        <a:pt x="643" y="207"/>
                        <a:pt x="649" y="204"/>
                        <a:pt x="657" y="200"/>
                      </a:cubicBezTo>
                      <a:cubicBezTo>
                        <a:pt x="658" y="199"/>
                        <a:pt x="659" y="195"/>
                        <a:pt x="657" y="194"/>
                      </a:cubicBezTo>
                      <a:cubicBezTo>
                        <a:pt x="642" y="194"/>
                        <a:pt x="632" y="207"/>
                        <a:pt x="634" y="223"/>
                      </a:cubicBezTo>
                      <a:cubicBezTo>
                        <a:pt x="626" y="230"/>
                        <a:pt x="619" y="239"/>
                        <a:pt x="621" y="253"/>
                      </a:cubicBezTo>
                      <a:cubicBezTo>
                        <a:pt x="623" y="270"/>
                        <a:pt x="636" y="284"/>
                        <a:pt x="654" y="284"/>
                      </a:cubicBezTo>
                      <a:cubicBezTo>
                        <a:pt x="659" y="294"/>
                        <a:pt x="684" y="301"/>
                        <a:pt x="695" y="291"/>
                      </a:cubicBezTo>
                      <a:close/>
                      <a:moveTo>
                        <a:pt x="692" y="404"/>
                      </a:moveTo>
                      <a:cubicBezTo>
                        <a:pt x="693" y="402"/>
                        <a:pt x="692" y="399"/>
                        <a:pt x="692" y="397"/>
                      </a:cubicBezTo>
                      <a:cubicBezTo>
                        <a:pt x="690" y="395"/>
                        <a:pt x="689" y="394"/>
                        <a:pt x="686" y="394"/>
                      </a:cubicBezTo>
                      <a:cubicBezTo>
                        <a:pt x="686" y="397"/>
                        <a:pt x="686" y="399"/>
                        <a:pt x="686" y="401"/>
                      </a:cubicBezTo>
                      <a:cubicBezTo>
                        <a:pt x="688" y="402"/>
                        <a:pt x="689" y="404"/>
                        <a:pt x="692" y="404"/>
                      </a:cubicBezTo>
                      <a:close/>
                      <a:moveTo>
                        <a:pt x="692" y="337"/>
                      </a:moveTo>
                      <a:cubicBezTo>
                        <a:pt x="692" y="335"/>
                        <a:pt x="693" y="331"/>
                        <a:pt x="692" y="330"/>
                      </a:cubicBezTo>
                      <a:cubicBezTo>
                        <a:pt x="686" y="330"/>
                        <a:pt x="685" y="334"/>
                        <a:pt x="686" y="339"/>
                      </a:cubicBezTo>
                      <a:cubicBezTo>
                        <a:pt x="689" y="340"/>
                        <a:pt x="691" y="339"/>
                        <a:pt x="692" y="337"/>
                      </a:cubicBezTo>
                      <a:close/>
                      <a:moveTo>
                        <a:pt x="692" y="310"/>
                      </a:moveTo>
                      <a:cubicBezTo>
                        <a:pt x="693" y="303"/>
                        <a:pt x="687" y="300"/>
                        <a:pt x="682" y="304"/>
                      </a:cubicBezTo>
                      <a:cubicBezTo>
                        <a:pt x="681" y="305"/>
                        <a:pt x="682" y="309"/>
                        <a:pt x="680" y="310"/>
                      </a:cubicBezTo>
                      <a:cubicBezTo>
                        <a:pt x="673" y="309"/>
                        <a:pt x="670" y="303"/>
                        <a:pt x="669" y="297"/>
                      </a:cubicBezTo>
                      <a:cubicBezTo>
                        <a:pt x="667" y="296"/>
                        <a:pt x="665" y="295"/>
                        <a:pt x="662" y="294"/>
                      </a:cubicBezTo>
                      <a:cubicBezTo>
                        <a:pt x="661" y="296"/>
                        <a:pt x="661" y="298"/>
                        <a:pt x="662" y="299"/>
                      </a:cubicBezTo>
                      <a:cubicBezTo>
                        <a:pt x="663" y="309"/>
                        <a:pt x="672" y="319"/>
                        <a:pt x="683" y="317"/>
                      </a:cubicBezTo>
                      <a:cubicBezTo>
                        <a:pt x="687" y="317"/>
                        <a:pt x="692" y="314"/>
                        <a:pt x="692" y="310"/>
                      </a:cubicBezTo>
                      <a:close/>
                      <a:moveTo>
                        <a:pt x="682" y="435"/>
                      </a:moveTo>
                      <a:cubicBezTo>
                        <a:pt x="689" y="439"/>
                        <a:pt x="696" y="433"/>
                        <a:pt x="693" y="424"/>
                      </a:cubicBezTo>
                      <a:cubicBezTo>
                        <a:pt x="677" y="409"/>
                        <a:pt x="655" y="429"/>
                        <a:pt x="658" y="448"/>
                      </a:cubicBezTo>
                      <a:cubicBezTo>
                        <a:pt x="661" y="447"/>
                        <a:pt x="664" y="446"/>
                        <a:pt x="666" y="444"/>
                      </a:cubicBezTo>
                      <a:cubicBezTo>
                        <a:pt x="666" y="434"/>
                        <a:pt x="672" y="425"/>
                        <a:pt x="681" y="427"/>
                      </a:cubicBezTo>
                      <a:cubicBezTo>
                        <a:pt x="680" y="430"/>
                        <a:pt x="681" y="434"/>
                        <a:pt x="682" y="435"/>
                      </a:cubicBezTo>
                      <a:close/>
                      <a:moveTo>
                        <a:pt x="688" y="510"/>
                      </a:moveTo>
                      <a:cubicBezTo>
                        <a:pt x="693" y="509"/>
                        <a:pt x="696" y="502"/>
                        <a:pt x="695" y="496"/>
                      </a:cubicBezTo>
                      <a:cubicBezTo>
                        <a:pt x="688" y="496"/>
                        <a:pt x="685" y="505"/>
                        <a:pt x="688" y="510"/>
                      </a:cubicBezTo>
                      <a:close/>
                      <a:moveTo>
                        <a:pt x="683" y="488"/>
                      </a:moveTo>
                      <a:cubicBezTo>
                        <a:pt x="690" y="488"/>
                        <a:pt x="700" y="475"/>
                        <a:pt x="695" y="469"/>
                      </a:cubicBezTo>
                      <a:cubicBezTo>
                        <a:pt x="693" y="469"/>
                        <a:pt x="693" y="470"/>
                        <a:pt x="692" y="471"/>
                      </a:cubicBezTo>
                      <a:cubicBezTo>
                        <a:pt x="692" y="478"/>
                        <a:pt x="687" y="481"/>
                        <a:pt x="683" y="483"/>
                      </a:cubicBezTo>
                      <a:cubicBezTo>
                        <a:pt x="677" y="482"/>
                        <a:pt x="678" y="487"/>
                        <a:pt x="683" y="488"/>
                      </a:cubicBezTo>
                      <a:close/>
                      <a:moveTo>
                        <a:pt x="693" y="416"/>
                      </a:moveTo>
                      <a:cubicBezTo>
                        <a:pt x="705" y="424"/>
                        <a:pt x="706" y="397"/>
                        <a:pt x="695" y="397"/>
                      </a:cubicBezTo>
                      <a:cubicBezTo>
                        <a:pt x="691" y="400"/>
                        <a:pt x="699" y="405"/>
                        <a:pt x="697" y="409"/>
                      </a:cubicBezTo>
                      <a:cubicBezTo>
                        <a:pt x="697" y="411"/>
                        <a:pt x="695" y="410"/>
                        <a:pt x="693" y="412"/>
                      </a:cubicBezTo>
                      <a:lnTo>
                        <a:pt x="693" y="416"/>
                      </a:lnTo>
                      <a:close/>
                      <a:moveTo>
                        <a:pt x="695" y="336"/>
                      </a:moveTo>
                      <a:cubicBezTo>
                        <a:pt x="710" y="339"/>
                        <a:pt x="700" y="305"/>
                        <a:pt x="693" y="322"/>
                      </a:cubicBezTo>
                      <a:cubicBezTo>
                        <a:pt x="694" y="324"/>
                        <a:pt x="697" y="323"/>
                        <a:pt x="698" y="325"/>
                      </a:cubicBezTo>
                      <a:cubicBezTo>
                        <a:pt x="699" y="330"/>
                        <a:pt x="694" y="332"/>
                        <a:pt x="695" y="336"/>
                      </a:cubicBezTo>
                      <a:close/>
                      <a:moveTo>
                        <a:pt x="698" y="269"/>
                      </a:moveTo>
                      <a:cubicBezTo>
                        <a:pt x="701" y="261"/>
                        <a:pt x="692" y="249"/>
                        <a:pt x="682" y="252"/>
                      </a:cubicBezTo>
                      <a:cubicBezTo>
                        <a:pt x="681" y="252"/>
                        <a:pt x="681" y="252"/>
                        <a:pt x="681" y="253"/>
                      </a:cubicBezTo>
                      <a:cubicBezTo>
                        <a:pt x="683" y="257"/>
                        <a:pt x="688" y="256"/>
                        <a:pt x="691" y="259"/>
                      </a:cubicBezTo>
                      <a:cubicBezTo>
                        <a:pt x="694" y="262"/>
                        <a:pt x="693" y="267"/>
                        <a:pt x="698" y="269"/>
                      </a:cubicBezTo>
                      <a:close/>
                      <a:moveTo>
                        <a:pt x="700" y="368"/>
                      </a:moveTo>
                      <a:cubicBezTo>
                        <a:pt x="700" y="365"/>
                        <a:pt x="694" y="360"/>
                        <a:pt x="691" y="359"/>
                      </a:cubicBezTo>
                      <a:cubicBezTo>
                        <a:pt x="687" y="357"/>
                        <a:pt x="681" y="359"/>
                        <a:pt x="680" y="361"/>
                      </a:cubicBezTo>
                      <a:cubicBezTo>
                        <a:pt x="677" y="365"/>
                        <a:pt x="680" y="371"/>
                        <a:pt x="684" y="371"/>
                      </a:cubicBezTo>
                      <a:cubicBezTo>
                        <a:pt x="686" y="371"/>
                        <a:pt x="686" y="369"/>
                        <a:pt x="688" y="369"/>
                      </a:cubicBezTo>
                      <a:cubicBezTo>
                        <a:pt x="688" y="374"/>
                        <a:pt x="682" y="373"/>
                        <a:pt x="678" y="373"/>
                      </a:cubicBezTo>
                      <a:cubicBezTo>
                        <a:pt x="681" y="384"/>
                        <a:pt x="700" y="374"/>
                        <a:pt x="700" y="368"/>
                      </a:cubicBezTo>
                      <a:close/>
                      <a:moveTo>
                        <a:pt x="703" y="398"/>
                      </a:moveTo>
                      <a:cubicBezTo>
                        <a:pt x="706" y="394"/>
                        <a:pt x="704" y="388"/>
                        <a:pt x="701" y="385"/>
                      </a:cubicBezTo>
                      <a:cubicBezTo>
                        <a:pt x="703" y="369"/>
                        <a:pt x="682" y="380"/>
                        <a:pt x="695" y="388"/>
                      </a:cubicBezTo>
                      <a:cubicBezTo>
                        <a:pt x="689" y="389"/>
                        <a:pt x="690" y="383"/>
                        <a:pt x="688" y="380"/>
                      </a:cubicBezTo>
                      <a:cubicBezTo>
                        <a:pt x="683" y="381"/>
                        <a:pt x="681" y="377"/>
                        <a:pt x="677" y="378"/>
                      </a:cubicBezTo>
                      <a:cubicBezTo>
                        <a:pt x="678" y="391"/>
                        <a:pt x="692" y="394"/>
                        <a:pt x="703" y="398"/>
                      </a:cubicBezTo>
                      <a:close/>
                      <a:moveTo>
                        <a:pt x="703" y="347"/>
                      </a:moveTo>
                      <a:cubicBezTo>
                        <a:pt x="706" y="346"/>
                        <a:pt x="707" y="337"/>
                        <a:pt x="703" y="335"/>
                      </a:cubicBezTo>
                      <a:lnTo>
                        <a:pt x="703" y="335"/>
                      </a:lnTo>
                      <a:cubicBezTo>
                        <a:pt x="699" y="339"/>
                        <a:pt x="693" y="340"/>
                        <a:pt x="686" y="342"/>
                      </a:cubicBezTo>
                      <a:cubicBezTo>
                        <a:pt x="682" y="345"/>
                        <a:pt x="677" y="352"/>
                        <a:pt x="678" y="359"/>
                      </a:cubicBezTo>
                      <a:cubicBezTo>
                        <a:pt x="681" y="357"/>
                        <a:pt x="684" y="356"/>
                        <a:pt x="688" y="356"/>
                      </a:cubicBezTo>
                      <a:cubicBezTo>
                        <a:pt x="687" y="349"/>
                        <a:pt x="696" y="343"/>
                        <a:pt x="698" y="350"/>
                      </a:cubicBezTo>
                      <a:cubicBezTo>
                        <a:pt x="696" y="350"/>
                        <a:pt x="696" y="348"/>
                        <a:pt x="694" y="348"/>
                      </a:cubicBezTo>
                      <a:cubicBezTo>
                        <a:pt x="692" y="350"/>
                        <a:pt x="691" y="350"/>
                        <a:pt x="691" y="352"/>
                      </a:cubicBezTo>
                      <a:cubicBezTo>
                        <a:pt x="689" y="363"/>
                        <a:pt x="708" y="361"/>
                        <a:pt x="703" y="347"/>
                      </a:cubicBezTo>
                      <a:close/>
                      <a:moveTo>
                        <a:pt x="706" y="275"/>
                      </a:moveTo>
                      <a:cubicBezTo>
                        <a:pt x="711" y="262"/>
                        <a:pt x="704" y="248"/>
                        <a:pt x="695" y="244"/>
                      </a:cubicBezTo>
                      <a:cubicBezTo>
                        <a:pt x="699" y="239"/>
                        <a:pt x="695" y="229"/>
                        <a:pt x="690" y="227"/>
                      </a:cubicBezTo>
                      <a:cubicBezTo>
                        <a:pt x="685" y="231"/>
                        <a:pt x="693" y="236"/>
                        <a:pt x="690" y="241"/>
                      </a:cubicBezTo>
                      <a:cubicBezTo>
                        <a:pt x="683" y="242"/>
                        <a:pt x="677" y="243"/>
                        <a:pt x="673" y="246"/>
                      </a:cubicBezTo>
                      <a:cubicBezTo>
                        <a:pt x="668" y="250"/>
                        <a:pt x="665" y="261"/>
                        <a:pt x="671" y="265"/>
                      </a:cubicBezTo>
                      <a:cubicBezTo>
                        <a:pt x="676" y="268"/>
                        <a:pt x="683" y="267"/>
                        <a:pt x="683" y="261"/>
                      </a:cubicBezTo>
                      <a:cubicBezTo>
                        <a:pt x="683" y="256"/>
                        <a:pt x="678" y="257"/>
                        <a:pt x="677" y="253"/>
                      </a:cubicBezTo>
                      <a:cubicBezTo>
                        <a:pt x="688" y="243"/>
                        <a:pt x="703" y="257"/>
                        <a:pt x="700" y="271"/>
                      </a:cubicBezTo>
                      <a:cubicBezTo>
                        <a:pt x="702" y="273"/>
                        <a:pt x="703" y="275"/>
                        <a:pt x="706" y="275"/>
                      </a:cubicBezTo>
                      <a:close/>
                      <a:moveTo>
                        <a:pt x="707" y="471"/>
                      </a:moveTo>
                      <a:cubicBezTo>
                        <a:pt x="707" y="468"/>
                        <a:pt x="707" y="463"/>
                        <a:pt x="704" y="461"/>
                      </a:cubicBezTo>
                      <a:cubicBezTo>
                        <a:pt x="703" y="463"/>
                        <a:pt x="698" y="465"/>
                        <a:pt x="697" y="468"/>
                      </a:cubicBezTo>
                      <a:cubicBezTo>
                        <a:pt x="697" y="469"/>
                        <a:pt x="698" y="471"/>
                        <a:pt x="698" y="472"/>
                      </a:cubicBezTo>
                      <a:cubicBezTo>
                        <a:pt x="699" y="484"/>
                        <a:pt x="683" y="495"/>
                        <a:pt x="676" y="485"/>
                      </a:cubicBezTo>
                      <a:cubicBezTo>
                        <a:pt x="679" y="481"/>
                        <a:pt x="679" y="473"/>
                        <a:pt x="670" y="475"/>
                      </a:cubicBezTo>
                      <a:cubicBezTo>
                        <a:pt x="659" y="484"/>
                        <a:pt x="672" y="495"/>
                        <a:pt x="681" y="496"/>
                      </a:cubicBezTo>
                      <a:cubicBezTo>
                        <a:pt x="685" y="497"/>
                        <a:pt x="690" y="496"/>
                        <a:pt x="693" y="494"/>
                      </a:cubicBezTo>
                      <a:cubicBezTo>
                        <a:pt x="700" y="491"/>
                        <a:pt x="706" y="481"/>
                        <a:pt x="707" y="471"/>
                      </a:cubicBezTo>
                      <a:close/>
                      <a:moveTo>
                        <a:pt x="711" y="359"/>
                      </a:moveTo>
                      <a:cubicBezTo>
                        <a:pt x="712" y="354"/>
                        <a:pt x="712" y="347"/>
                        <a:pt x="711" y="339"/>
                      </a:cubicBezTo>
                      <a:cubicBezTo>
                        <a:pt x="709" y="322"/>
                        <a:pt x="706" y="294"/>
                        <a:pt x="697" y="284"/>
                      </a:cubicBezTo>
                      <a:cubicBezTo>
                        <a:pt x="694" y="281"/>
                        <a:pt x="683" y="274"/>
                        <a:pt x="678" y="281"/>
                      </a:cubicBezTo>
                      <a:cubicBezTo>
                        <a:pt x="682" y="282"/>
                        <a:pt x="688" y="280"/>
                        <a:pt x="692" y="283"/>
                      </a:cubicBezTo>
                      <a:cubicBezTo>
                        <a:pt x="708" y="300"/>
                        <a:pt x="705" y="335"/>
                        <a:pt x="708" y="365"/>
                      </a:cubicBezTo>
                      <a:cubicBezTo>
                        <a:pt x="709" y="366"/>
                        <a:pt x="710" y="367"/>
                        <a:pt x="711" y="368"/>
                      </a:cubicBezTo>
                      <a:cubicBezTo>
                        <a:pt x="709" y="368"/>
                        <a:pt x="707" y="368"/>
                        <a:pt x="707" y="370"/>
                      </a:cubicBezTo>
                      <a:cubicBezTo>
                        <a:pt x="708" y="391"/>
                        <a:pt x="706" y="408"/>
                        <a:pt x="703" y="428"/>
                      </a:cubicBezTo>
                      <a:cubicBezTo>
                        <a:pt x="700" y="443"/>
                        <a:pt x="694" y="454"/>
                        <a:pt x="681" y="457"/>
                      </a:cubicBezTo>
                      <a:cubicBezTo>
                        <a:pt x="679" y="457"/>
                        <a:pt x="677" y="455"/>
                        <a:pt x="675" y="457"/>
                      </a:cubicBezTo>
                      <a:cubicBezTo>
                        <a:pt x="677" y="461"/>
                        <a:pt x="683" y="461"/>
                        <a:pt x="687" y="460"/>
                      </a:cubicBezTo>
                      <a:cubicBezTo>
                        <a:pt x="705" y="453"/>
                        <a:pt x="707" y="421"/>
                        <a:pt x="710" y="399"/>
                      </a:cubicBezTo>
                      <a:cubicBezTo>
                        <a:pt x="710" y="397"/>
                        <a:pt x="709" y="397"/>
                        <a:pt x="709" y="395"/>
                      </a:cubicBezTo>
                      <a:cubicBezTo>
                        <a:pt x="710" y="394"/>
                        <a:pt x="711" y="394"/>
                        <a:pt x="711" y="393"/>
                      </a:cubicBezTo>
                      <a:cubicBezTo>
                        <a:pt x="711" y="382"/>
                        <a:pt x="712" y="369"/>
                        <a:pt x="711" y="359"/>
                      </a:cubicBezTo>
                      <a:close/>
                      <a:moveTo>
                        <a:pt x="720" y="373"/>
                      </a:moveTo>
                      <a:cubicBezTo>
                        <a:pt x="721" y="370"/>
                        <a:pt x="719" y="371"/>
                        <a:pt x="719" y="369"/>
                      </a:cubicBezTo>
                      <a:cubicBezTo>
                        <a:pt x="721" y="364"/>
                        <a:pt x="720" y="358"/>
                        <a:pt x="720" y="352"/>
                      </a:cubicBezTo>
                      <a:cubicBezTo>
                        <a:pt x="720" y="333"/>
                        <a:pt x="719" y="315"/>
                        <a:pt x="715" y="301"/>
                      </a:cubicBezTo>
                      <a:cubicBezTo>
                        <a:pt x="714" y="284"/>
                        <a:pt x="703" y="274"/>
                        <a:pt x="690" y="268"/>
                      </a:cubicBezTo>
                      <a:cubicBezTo>
                        <a:pt x="679" y="267"/>
                        <a:pt x="671" y="270"/>
                        <a:pt x="668" y="277"/>
                      </a:cubicBezTo>
                      <a:cubicBezTo>
                        <a:pt x="674" y="284"/>
                        <a:pt x="677" y="276"/>
                        <a:pt x="682" y="276"/>
                      </a:cubicBezTo>
                      <a:cubicBezTo>
                        <a:pt x="689" y="275"/>
                        <a:pt x="697" y="280"/>
                        <a:pt x="700" y="284"/>
                      </a:cubicBezTo>
                      <a:cubicBezTo>
                        <a:pt x="710" y="297"/>
                        <a:pt x="710" y="324"/>
                        <a:pt x="712" y="345"/>
                      </a:cubicBezTo>
                      <a:cubicBezTo>
                        <a:pt x="712" y="351"/>
                        <a:pt x="712" y="357"/>
                        <a:pt x="714" y="363"/>
                      </a:cubicBezTo>
                      <a:cubicBezTo>
                        <a:pt x="712" y="363"/>
                        <a:pt x="713" y="366"/>
                        <a:pt x="713" y="367"/>
                      </a:cubicBezTo>
                      <a:cubicBezTo>
                        <a:pt x="713" y="397"/>
                        <a:pt x="711" y="443"/>
                        <a:pt x="694" y="457"/>
                      </a:cubicBezTo>
                      <a:cubicBezTo>
                        <a:pt x="692" y="460"/>
                        <a:pt x="686" y="462"/>
                        <a:pt x="682" y="462"/>
                      </a:cubicBezTo>
                      <a:cubicBezTo>
                        <a:pt x="675" y="462"/>
                        <a:pt x="667" y="453"/>
                        <a:pt x="664" y="463"/>
                      </a:cubicBezTo>
                      <a:cubicBezTo>
                        <a:pt x="668" y="467"/>
                        <a:pt x="674" y="472"/>
                        <a:pt x="682" y="472"/>
                      </a:cubicBezTo>
                      <a:cubicBezTo>
                        <a:pt x="687" y="471"/>
                        <a:pt x="694" y="468"/>
                        <a:pt x="698" y="465"/>
                      </a:cubicBezTo>
                      <a:cubicBezTo>
                        <a:pt x="709" y="456"/>
                        <a:pt x="714" y="441"/>
                        <a:pt x="717" y="424"/>
                      </a:cubicBezTo>
                      <a:cubicBezTo>
                        <a:pt x="719" y="411"/>
                        <a:pt x="721" y="390"/>
                        <a:pt x="720" y="373"/>
                      </a:cubicBezTo>
                      <a:close/>
                      <a:moveTo>
                        <a:pt x="727" y="352"/>
                      </a:moveTo>
                      <a:cubicBezTo>
                        <a:pt x="730" y="412"/>
                        <a:pt x="716" y="463"/>
                        <a:pt x="699" y="505"/>
                      </a:cubicBezTo>
                      <a:cubicBezTo>
                        <a:pt x="663" y="590"/>
                        <a:pt x="603" y="651"/>
                        <a:pt x="522" y="691"/>
                      </a:cubicBezTo>
                      <a:cubicBezTo>
                        <a:pt x="481" y="711"/>
                        <a:pt x="433" y="724"/>
                        <a:pt x="377" y="726"/>
                      </a:cubicBezTo>
                      <a:cubicBezTo>
                        <a:pt x="289" y="731"/>
                        <a:pt x="218" y="702"/>
                        <a:pt x="165" y="667"/>
                      </a:cubicBezTo>
                      <a:cubicBezTo>
                        <a:pt x="111" y="632"/>
                        <a:pt x="69" y="583"/>
                        <a:pt x="38" y="523"/>
                      </a:cubicBezTo>
                      <a:cubicBezTo>
                        <a:pt x="18" y="482"/>
                        <a:pt x="5" y="434"/>
                        <a:pt x="2" y="378"/>
                      </a:cubicBezTo>
                      <a:cubicBezTo>
                        <a:pt x="0" y="319"/>
                        <a:pt x="12" y="267"/>
                        <a:pt x="30" y="225"/>
                      </a:cubicBezTo>
                      <a:cubicBezTo>
                        <a:pt x="65" y="140"/>
                        <a:pt x="125" y="79"/>
                        <a:pt x="206" y="39"/>
                      </a:cubicBezTo>
                      <a:cubicBezTo>
                        <a:pt x="226" y="29"/>
                        <a:pt x="248" y="21"/>
                        <a:pt x="272" y="14"/>
                      </a:cubicBezTo>
                      <a:cubicBezTo>
                        <a:pt x="296" y="7"/>
                        <a:pt x="323" y="4"/>
                        <a:pt x="352" y="3"/>
                      </a:cubicBezTo>
                      <a:cubicBezTo>
                        <a:pt x="410" y="0"/>
                        <a:pt x="464" y="13"/>
                        <a:pt x="505" y="30"/>
                      </a:cubicBezTo>
                      <a:cubicBezTo>
                        <a:pt x="591" y="66"/>
                        <a:pt x="650" y="127"/>
                        <a:pt x="691" y="207"/>
                      </a:cubicBezTo>
                      <a:cubicBezTo>
                        <a:pt x="711" y="247"/>
                        <a:pt x="724" y="297"/>
                        <a:pt x="727" y="352"/>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Rectangle 32"/>
                <p:cNvSpPr>
                  <a:spLocks noChangeArrowheads="1"/>
                </p:cNvSpPr>
                <p:nvPr/>
              </p:nvSpPr>
              <p:spPr bwMode="auto">
                <a:xfrm>
                  <a:off x="4578350" y="4102101"/>
                  <a:ext cx="287421" cy="34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dirty="0">
                      <a:ln>
                        <a:noFill/>
                      </a:ln>
                      <a:solidFill>
                        <a:srgbClr val="154A92"/>
                      </a:solidFill>
                      <a:effectLst/>
                      <a:latin typeface="方正隶变简体" pitchFamily="65" charset="-122"/>
                      <a:ea typeface="方正隶变简体" pitchFamily="65" charset="-122"/>
                    </a:rPr>
                    <a:t>伍</a:t>
                  </a:r>
                  <a:endParaRPr kumimoji="0" lang="zh-CN" sz="2800" b="0" i="0" u="none" strike="noStrike" cap="none" normalizeH="0" baseline="0" dirty="0">
                    <a:ln>
                      <a:noFill/>
                    </a:ln>
                    <a:solidFill>
                      <a:schemeClr val="tx1"/>
                    </a:solidFill>
                    <a:effectLst/>
                  </a:endParaRPr>
                </a:p>
              </p:txBody>
            </p:sp>
          </p:grpSp>
          <p:grpSp>
            <p:nvGrpSpPr>
              <p:cNvPr id="46" name="组合 45"/>
              <p:cNvGrpSpPr/>
              <p:nvPr/>
            </p:nvGrpSpPr>
            <p:grpSpPr>
              <a:xfrm>
                <a:off x="4841875" y="4038601"/>
                <a:ext cx="3384550" cy="465138"/>
                <a:chOff x="4841875" y="4038601"/>
                <a:chExt cx="3384550" cy="465138"/>
              </a:xfrm>
            </p:grpSpPr>
            <p:sp>
              <p:nvSpPr>
                <p:cNvPr id="39" name="Freeform 33"/>
                <p:cNvSpPr/>
                <p:nvPr/>
              </p:nvSpPr>
              <p:spPr bwMode="auto">
                <a:xfrm>
                  <a:off x="4900613" y="4081463"/>
                  <a:ext cx="3287713" cy="381000"/>
                </a:xfrm>
                <a:custGeom>
                  <a:avLst/>
                  <a:gdLst>
                    <a:gd name="T0" fmla="*/ 5 w 5031"/>
                    <a:gd name="T1" fmla="*/ 0 h 579"/>
                    <a:gd name="T2" fmla="*/ 4834 w 5031"/>
                    <a:gd name="T3" fmla="*/ 0 h 579"/>
                    <a:gd name="T4" fmla="*/ 4834 w 5031"/>
                    <a:gd name="T5" fmla="*/ 96 h 579"/>
                    <a:gd name="T6" fmla="*/ 4931 w 5031"/>
                    <a:gd name="T7" fmla="*/ 96 h 579"/>
                    <a:gd name="T8" fmla="*/ 4931 w 5031"/>
                    <a:gd name="T9" fmla="*/ 198 h 579"/>
                    <a:gd name="T10" fmla="*/ 5031 w 5031"/>
                    <a:gd name="T11" fmla="*/ 198 h 579"/>
                    <a:gd name="T12" fmla="*/ 5031 w 5031"/>
                    <a:gd name="T13" fmla="*/ 382 h 579"/>
                    <a:gd name="T14" fmla="*/ 4935 w 5031"/>
                    <a:gd name="T15" fmla="*/ 381 h 579"/>
                    <a:gd name="T16" fmla="*/ 4935 w 5031"/>
                    <a:gd name="T17" fmla="*/ 480 h 579"/>
                    <a:gd name="T18" fmla="*/ 4835 w 5031"/>
                    <a:gd name="T19" fmla="*/ 480 h 579"/>
                    <a:gd name="T20" fmla="*/ 4835 w 5031"/>
                    <a:gd name="T21" fmla="*/ 579 h 579"/>
                    <a:gd name="T22" fmla="*/ 0 w 5031"/>
                    <a:gd name="T23" fmla="*/ 579 h 579"/>
                    <a:gd name="T24" fmla="*/ 128 w 5031"/>
                    <a:gd name="T25" fmla="*/ 287 h 579"/>
                    <a:gd name="T26" fmla="*/ 5 w 5031"/>
                    <a:gd name="T27"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31" h="579">
                      <a:moveTo>
                        <a:pt x="5" y="0"/>
                      </a:moveTo>
                      <a:lnTo>
                        <a:pt x="4834" y="0"/>
                      </a:lnTo>
                      <a:cubicBezTo>
                        <a:pt x="4834" y="32"/>
                        <a:pt x="4834" y="64"/>
                        <a:pt x="4834" y="96"/>
                      </a:cubicBezTo>
                      <a:cubicBezTo>
                        <a:pt x="4866" y="96"/>
                        <a:pt x="4899" y="96"/>
                        <a:pt x="4931" y="96"/>
                      </a:cubicBezTo>
                      <a:cubicBezTo>
                        <a:pt x="4931" y="130"/>
                        <a:pt x="4931" y="164"/>
                        <a:pt x="4931" y="198"/>
                      </a:cubicBezTo>
                      <a:cubicBezTo>
                        <a:pt x="4964" y="198"/>
                        <a:pt x="4997" y="198"/>
                        <a:pt x="5031" y="198"/>
                      </a:cubicBezTo>
                      <a:cubicBezTo>
                        <a:pt x="5031" y="484"/>
                        <a:pt x="5031" y="96"/>
                        <a:pt x="5031" y="382"/>
                      </a:cubicBezTo>
                      <a:cubicBezTo>
                        <a:pt x="4999" y="382"/>
                        <a:pt x="4967" y="381"/>
                        <a:pt x="4935" y="381"/>
                      </a:cubicBezTo>
                      <a:cubicBezTo>
                        <a:pt x="4935" y="414"/>
                        <a:pt x="4935" y="447"/>
                        <a:pt x="4935" y="480"/>
                      </a:cubicBezTo>
                      <a:cubicBezTo>
                        <a:pt x="4902" y="480"/>
                        <a:pt x="4868" y="480"/>
                        <a:pt x="4835" y="480"/>
                      </a:cubicBezTo>
                      <a:cubicBezTo>
                        <a:pt x="4835" y="513"/>
                        <a:pt x="4835" y="546"/>
                        <a:pt x="4835" y="579"/>
                      </a:cubicBezTo>
                      <a:lnTo>
                        <a:pt x="0" y="579"/>
                      </a:lnTo>
                      <a:cubicBezTo>
                        <a:pt x="79" y="507"/>
                        <a:pt x="128" y="403"/>
                        <a:pt x="128" y="287"/>
                      </a:cubicBezTo>
                      <a:cubicBezTo>
                        <a:pt x="128" y="174"/>
                        <a:pt x="81" y="72"/>
                        <a:pt x="5" y="0"/>
                      </a:cubicBezTo>
                      <a:close/>
                    </a:path>
                  </a:pathLst>
                </a:custGeom>
                <a:solidFill>
                  <a:srgbClr val="C6D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4"/>
                <p:cNvSpPr>
                  <a:spLocks noEditPoints="1"/>
                </p:cNvSpPr>
                <p:nvPr/>
              </p:nvSpPr>
              <p:spPr bwMode="auto">
                <a:xfrm>
                  <a:off x="4887913" y="4070351"/>
                  <a:ext cx="3313113" cy="403225"/>
                </a:xfrm>
                <a:custGeom>
                  <a:avLst/>
                  <a:gdLst>
                    <a:gd name="T0" fmla="*/ 5040 w 5069"/>
                    <a:gd name="T1" fmla="*/ 56 h 611"/>
                    <a:gd name="T2" fmla="*/ 4910 w 5069"/>
                    <a:gd name="T3" fmla="*/ 24 h 611"/>
                    <a:gd name="T4" fmla="*/ 4940 w 5069"/>
                    <a:gd name="T5" fmla="*/ 24 h 611"/>
                    <a:gd name="T6" fmla="*/ 4960 w 5069"/>
                    <a:gd name="T7" fmla="*/ 101 h 611"/>
                    <a:gd name="T8" fmla="*/ 4960 w 5069"/>
                    <a:gd name="T9" fmla="*/ 72 h 611"/>
                    <a:gd name="T10" fmla="*/ 5040 w 5069"/>
                    <a:gd name="T11" fmla="*/ 151 h 611"/>
                    <a:gd name="T12" fmla="*/ 5069 w 5069"/>
                    <a:gd name="T13" fmla="*/ 416 h 611"/>
                    <a:gd name="T14" fmla="*/ 4985 w 5069"/>
                    <a:gd name="T15" fmla="*/ 483 h 611"/>
                    <a:gd name="T16" fmla="*/ 5069 w 5069"/>
                    <a:gd name="T17" fmla="*/ 515 h 611"/>
                    <a:gd name="T18" fmla="*/ 5069 w 5069"/>
                    <a:gd name="T19" fmla="*/ 533 h 611"/>
                    <a:gd name="T20" fmla="*/ 4985 w 5069"/>
                    <a:gd name="T21" fmla="*/ 566 h 611"/>
                    <a:gd name="T22" fmla="*/ 4889 w 5069"/>
                    <a:gd name="T23" fmla="*/ 611 h 611"/>
                    <a:gd name="T24" fmla="*/ 4937 w 5069"/>
                    <a:gd name="T25" fmla="*/ 519 h 611"/>
                    <a:gd name="T26" fmla="*/ 0 w 5069"/>
                    <a:gd name="T27" fmla="*/ 611 h 611"/>
                    <a:gd name="T28" fmla="*/ 4853 w 5069"/>
                    <a:gd name="T29" fmla="*/ 497 h 611"/>
                    <a:gd name="T30" fmla="*/ 5049 w 5069"/>
                    <a:gd name="T31" fmla="*/ 399 h 611"/>
                    <a:gd name="T32" fmla="*/ 4949 w 5069"/>
                    <a:gd name="T33" fmla="*/ 113 h 611"/>
                    <a:gd name="T34" fmla="*/ 24 w 5069"/>
                    <a:gd name="T35" fmla="*/ 17 h 611"/>
                    <a:gd name="T36" fmla="*/ 4872 w 5069"/>
                    <a:gd name="T37" fmla="*/ 92 h 611"/>
                    <a:gd name="T38" fmla="*/ 4889 w 5069"/>
                    <a:gd name="T39" fmla="*/ 78 h 611"/>
                    <a:gd name="T40" fmla="*/ 4969 w 5069"/>
                    <a:gd name="T41" fmla="*/ 45 h 611"/>
                    <a:gd name="T42" fmla="*/ 5069 w 5069"/>
                    <a:gd name="T43" fmla="*/ 0 h 611"/>
                    <a:gd name="T44" fmla="*/ 5019 w 5069"/>
                    <a:gd name="T45" fmla="*/ 97 h 611"/>
                    <a:gd name="T46" fmla="*/ 4985 w 5069"/>
                    <a:gd name="T47" fmla="*/ 177 h 611"/>
                    <a:gd name="T48" fmla="*/ 4969 w 5069"/>
                    <a:gd name="T49" fmla="*/ 195 h 611"/>
                    <a:gd name="T50" fmla="*/ 5032 w 5069"/>
                    <a:gd name="T51" fmla="*/ 585 h 611"/>
                    <a:gd name="T52" fmla="*/ 5010 w 5069"/>
                    <a:gd name="T53" fmla="*/ 577 h 611"/>
                    <a:gd name="T54" fmla="*/ 5018 w 5069"/>
                    <a:gd name="T55" fmla="*/ 555 h 611"/>
                    <a:gd name="T56" fmla="*/ 5040 w 5069"/>
                    <a:gd name="T57" fmla="*/ 563 h 611"/>
                    <a:gd name="T58" fmla="*/ 5032 w 5069"/>
                    <a:gd name="T59" fmla="*/ 585 h 611"/>
                    <a:gd name="T60" fmla="*/ 4910 w 5069"/>
                    <a:gd name="T61" fmla="*/ 587 h 611"/>
                    <a:gd name="T62" fmla="*/ 4910 w 5069"/>
                    <a:gd name="T63" fmla="*/ 557 h 611"/>
                    <a:gd name="T64" fmla="*/ 4940 w 5069"/>
                    <a:gd name="T65" fmla="*/ 557 h 611"/>
                    <a:gd name="T66" fmla="*/ 4940 w 5069"/>
                    <a:gd name="T67" fmla="*/ 587 h 611"/>
                    <a:gd name="T68" fmla="*/ 4968 w 5069"/>
                    <a:gd name="T69" fmla="*/ 539 h 611"/>
                    <a:gd name="T70" fmla="*/ 4960 w 5069"/>
                    <a:gd name="T71" fmla="*/ 517 h 611"/>
                    <a:gd name="T72" fmla="*/ 4982 w 5069"/>
                    <a:gd name="T73" fmla="*/ 510 h 611"/>
                    <a:gd name="T74" fmla="*/ 4990 w 5069"/>
                    <a:gd name="T75" fmla="*/ 532 h 611"/>
                    <a:gd name="T76" fmla="*/ 5032 w 5069"/>
                    <a:gd name="T77" fmla="*/ 489 h 611"/>
                    <a:gd name="T78" fmla="*/ 5010 w 5069"/>
                    <a:gd name="T79" fmla="*/ 481 h 611"/>
                    <a:gd name="T80" fmla="*/ 5018 w 5069"/>
                    <a:gd name="T81" fmla="*/ 460 h 611"/>
                    <a:gd name="T82" fmla="*/ 5040 w 5069"/>
                    <a:gd name="T83" fmla="*/ 467 h 611"/>
                    <a:gd name="T84" fmla="*/ 5032 w 5069"/>
                    <a:gd name="T85" fmla="*/ 489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69" h="611">
                      <a:moveTo>
                        <a:pt x="5010" y="26"/>
                      </a:moveTo>
                      <a:cubicBezTo>
                        <a:pt x="5010" y="36"/>
                        <a:pt x="5010" y="46"/>
                        <a:pt x="5010" y="56"/>
                      </a:cubicBezTo>
                      <a:cubicBezTo>
                        <a:pt x="5020" y="56"/>
                        <a:pt x="5030" y="56"/>
                        <a:pt x="5040" y="56"/>
                      </a:cubicBezTo>
                      <a:cubicBezTo>
                        <a:pt x="5040" y="46"/>
                        <a:pt x="5040" y="36"/>
                        <a:pt x="5040" y="26"/>
                      </a:cubicBezTo>
                      <a:cubicBezTo>
                        <a:pt x="5030" y="26"/>
                        <a:pt x="5020" y="26"/>
                        <a:pt x="5010" y="26"/>
                      </a:cubicBezTo>
                      <a:close/>
                      <a:moveTo>
                        <a:pt x="4910" y="24"/>
                      </a:moveTo>
                      <a:cubicBezTo>
                        <a:pt x="4910" y="34"/>
                        <a:pt x="4910" y="44"/>
                        <a:pt x="4910" y="54"/>
                      </a:cubicBezTo>
                      <a:cubicBezTo>
                        <a:pt x="4920" y="54"/>
                        <a:pt x="4930" y="54"/>
                        <a:pt x="4940" y="54"/>
                      </a:cubicBezTo>
                      <a:cubicBezTo>
                        <a:pt x="4940" y="44"/>
                        <a:pt x="4940" y="34"/>
                        <a:pt x="4940" y="24"/>
                      </a:cubicBezTo>
                      <a:cubicBezTo>
                        <a:pt x="4930" y="24"/>
                        <a:pt x="4920" y="24"/>
                        <a:pt x="4910" y="24"/>
                      </a:cubicBezTo>
                      <a:close/>
                      <a:moveTo>
                        <a:pt x="4960" y="72"/>
                      </a:moveTo>
                      <a:cubicBezTo>
                        <a:pt x="4960" y="82"/>
                        <a:pt x="4960" y="92"/>
                        <a:pt x="4960" y="101"/>
                      </a:cubicBezTo>
                      <a:cubicBezTo>
                        <a:pt x="4970" y="101"/>
                        <a:pt x="4980" y="101"/>
                        <a:pt x="4990" y="101"/>
                      </a:cubicBezTo>
                      <a:cubicBezTo>
                        <a:pt x="4990" y="92"/>
                        <a:pt x="4990" y="82"/>
                        <a:pt x="4990" y="72"/>
                      </a:cubicBezTo>
                      <a:cubicBezTo>
                        <a:pt x="4980" y="72"/>
                        <a:pt x="4970" y="72"/>
                        <a:pt x="4960" y="72"/>
                      </a:cubicBezTo>
                      <a:close/>
                      <a:moveTo>
                        <a:pt x="5010" y="122"/>
                      </a:moveTo>
                      <a:cubicBezTo>
                        <a:pt x="5010" y="132"/>
                        <a:pt x="5010" y="142"/>
                        <a:pt x="5010" y="151"/>
                      </a:cubicBezTo>
                      <a:cubicBezTo>
                        <a:pt x="5020" y="151"/>
                        <a:pt x="5030" y="151"/>
                        <a:pt x="5040" y="151"/>
                      </a:cubicBezTo>
                      <a:cubicBezTo>
                        <a:pt x="5040" y="142"/>
                        <a:pt x="5040" y="132"/>
                        <a:pt x="5040" y="122"/>
                      </a:cubicBezTo>
                      <a:cubicBezTo>
                        <a:pt x="5030" y="122"/>
                        <a:pt x="5020" y="122"/>
                        <a:pt x="5010" y="122"/>
                      </a:cubicBezTo>
                      <a:close/>
                      <a:moveTo>
                        <a:pt x="5069" y="416"/>
                      </a:moveTo>
                      <a:cubicBezTo>
                        <a:pt x="5036" y="416"/>
                        <a:pt x="5003" y="416"/>
                        <a:pt x="4969" y="416"/>
                      </a:cubicBezTo>
                      <a:cubicBezTo>
                        <a:pt x="4969" y="438"/>
                        <a:pt x="4969" y="461"/>
                        <a:pt x="4969" y="483"/>
                      </a:cubicBezTo>
                      <a:cubicBezTo>
                        <a:pt x="4975" y="483"/>
                        <a:pt x="4980" y="483"/>
                        <a:pt x="4985" y="483"/>
                      </a:cubicBezTo>
                      <a:cubicBezTo>
                        <a:pt x="4985" y="467"/>
                        <a:pt x="4985" y="451"/>
                        <a:pt x="4985" y="435"/>
                      </a:cubicBezTo>
                      <a:cubicBezTo>
                        <a:pt x="5013" y="435"/>
                        <a:pt x="5041" y="435"/>
                        <a:pt x="5069" y="435"/>
                      </a:cubicBezTo>
                      <a:cubicBezTo>
                        <a:pt x="5069" y="461"/>
                        <a:pt x="5069" y="488"/>
                        <a:pt x="5069" y="515"/>
                      </a:cubicBezTo>
                      <a:cubicBezTo>
                        <a:pt x="5053" y="515"/>
                        <a:pt x="5036" y="515"/>
                        <a:pt x="5019" y="515"/>
                      </a:cubicBezTo>
                      <a:cubicBezTo>
                        <a:pt x="5019" y="521"/>
                        <a:pt x="5019" y="527"/>
                        <a:pt x="5019" y="533"/>
                      </a:cubicBezTo>
                      <a:cubicBezTo>
                        <a:pt x="5036" y="533"/>
                        <a:pt x="5053" y="533"/>
                        <a:pt x="5069" y="533"/>
                      </a:cubicBezTo>
                      <a:cubicBezTo>
                        <a:pt x="5069" y="559"/>
                        <a:pt x="5069" y="585"/>
                        <a:pt x="5069" y="611"/>
                      </a:cubicBezTo>
                      <a:cubicBezTo>
                        <a:pt x="5041" y="611"/>
                        <a:pt x="5013" y="611"/>
                        <a:pt x="4985" y="611"/>
                      </a:cubicBezTo>
                      <a:cubicBezTo>
                        <a:pt x="4985" y="596"/>
                        <a:pt x="4985" y="581"/>
                        <a:pt x="4985" y="566"/>
                      </a:cubicBezTo>
                      <a:cubicBezTo>
                        <a:pt x="4980" y="566"/>
                        <a:pt x="4975" y="566"/>
                        <a:pt x="4969" y="566"/>
                      </a:cubicBezTo>
                      <a:cubicBezTo>
                        <a:pt x="4969" y="581"/>
                        <a:pt x="4969" y="596"/>
                        <a:pt x="4969" y="611"/>
                      </a:cubicBezTo>
                      <a:cubicBezTo>
                        <a:pt x="4943" y="611"/>
                        <a:pt x="4916" y="611"/>
                        <a:pt x="4889" y="611"/>
                      </a:cubicBezTo>
                      <a:cubicBezTo>
                        <a:pt x="4889" y="585"/>
                        <a:pt x="4889" y="559"/>
                        <a:pt x="4889" y="533"/>
                      </a:cubicBezTo>
                      <a:cubicBezTo>
                        <a:pt x="4905" y="533"/>
                        <a:pt x="4921" y="533"/>
                        <a:pt x="4937" y="533"/>
                      </a:cubicBezTo>
                      <a:cubicBezTo>
                        <a:pt x="4937" y="528"/>
                        <a:pt x="4937" y="524"/>
                        <a:pt x="4937" y="519"/>
                      </a:cubicBezTo>
                      <a:cubicBezTo>
                        <a:pt x="4915" y="519"/>
                        <a:pt x="4894" y="519"/>
                        <a:pt x="4872" y="519"/>
                      </a:cubicBezTo>
                      <a:cubicBezTo>
                        <a:pt x="4872" y="550"/>
                        <a:pt x="4872" y="581"/>
                        <a:pt x="4872" y="611"/>
                      </a:cubicBezTo>
                      <a:lnTo>
                        <a:pt x="0" y="611"/>
                      </a:lnTo>
                      <a:cubicBezTo>
                        <a:pt x="6" y="607"/>
                        <a:pt x="11" y="601"/>
                        <a:pt x="17" y="596"/>
                      </a:cubicBezTo>
                      <a:lnTo>
                        <a:pt x="4853" y="596"/>
                      </a:lnTo>
                      <a:cubicBezTo>
                        <a:pt x="4853" y="563"/>
                        <a:pt x="4853" y="530"/>
                        <a:pt x="4853" y="497"/>
                      </a:cubicBezTo>
                      <a:cubicBezTo>
                        <a:pt x="4886" y="497"/>
                        <a:pt x="4920" y="497"/>
                        <a:pt x="4953" y="497"/>
                      </a:cubicBezTo>
                      <a:cubicBezTo>
                        <a:pt x="4953" y="464"/>
                        <a:pt x="4953" y="431"/>
                        <a:pt x="4953" y="398"/>
                      </a:cubicBezTo>
                      <a:cubicBezTo>
                        <a:pt x="4985" y="399"/>
                        <a:pt x="5017" y="399"/>
                        <a:pt x="5049" y="399"/>
                      </a:cubicBezTo>
                      <a:cubicBezTo>
                        <a:pt x="5049" y="113"/>
                        <a:pt x="5049" y="502"/>
                        <a:pt x="5049" y="215"/>
                      </a:cubicBezTo>
                      <a:cubicBezTo>
                        <a:pt x="5016" y="215"/>
                        <a:pt x="4982" y="215"/>
                        <a:pt x="4949" y="215"/>
                      </a:cubicBezTo>
                      <a:cubicBezTo>
                        <a:pt x="4949" y="181"/>
                        <a:pt x="4949" y="147"/>
                        <a:pt x="4949" y="113"/>
                      </a:cubicBezTo>
                      <a:cubicBezTo>
                        <a:pt x="4917" y="113"/>
                        <a:pt x="4884" y="113"/>
                        <a:pt x="4852" y="113"/>
                      </a:cubicBezTo>
                      <a:cubicBezTo>
                        <a:pt x="4852" y="81"/>
                        <a:pt x="4852" y="49"/>
                        <a:pt x="4852" y="17"/>
                      </a:cubicBezTo>
                      <a:lnTo>
                        <a:pt x="24" y="17"/>
                      </a:lnTo>
                      <a:cubicBezTo>
                        <a:pt x="18" y="11"/>
                        <a:pt x="11" y="5"/>
                        <a:pt x="5" y="0"/>
                      </a:cubicBezTo>
                      <a:lnTo>
                        <a:pt x="4872" y="0"/>
                      </a:lnTo>
                      <a:cubicBezTo>
                        <a:pt x="4872" y="31"/>
                        <a:pt x="4872" y="61"/>
                        <a:pt x="4872" y="92"/>
                      </a:cubicBezTo>
                      <a:cubicBezTo>
                        <a:pt x="4894" y="92"/>
                        <a:pt x="4915" y="92"/>
                        <a:pt x="4937" y="92"/>
                      </a:cubicBezTo>
                      <a:cubicBezTo>
                        <a:pt x="4937" y="88"/>
                        <a:pt x="4937" y="83"/>
                        <a:pt x="4937" y="78"/>
                      </a:cubicBezTo>
                      <a:cubicBezTo>
                        <a:pt x="4921" y="78"/>
                        <a:pt x="4905" y="78"/>
                        <a:pt x="4889" y="78"/>
                      </a:cubicBezTo>
                      <a:cubicBezTo>
                        <a:pt x="4889" y="52"/>
                        <a:pt x="4889" y="26"/>
                        <a:pt x="4889" y="0"/>
                      </a:cubicBezTo>
                      <a:cubicBezTo>
                        <a:pt x="4916" y="0"/>
                        <a:pt x="4943" y="0"/>
                        <a:pt x="4969" y="0"/>
                      </a:cubicBezTo>
                      <a:cubicBezTo>
                        <a:pt x="4969" y="15"/>
                        <a:pt x="4969" y="30"/>
                        <a:pt x="4969" y="45"/>
                      </a:cubicBezTo>
                      <a:cubicBezTo>
                        <a:pt x="4975" y="45"/>
                        <a:pt x="4980" y="45"/>
                        <a:pt x="4985" y="45"/>
                      </a:cubicBezTo>
                      <a:cubicBezTo>
                        <a:pt x="4985" y="30"/>
                        <a:pt x="4985" y="15"/>
                        <a:pt x="4985" y="0"/>
                      </a:cubicBezTo>
                      <a:cubicBezTo>
                        <a:pt x="5013" y="0"/>
                        <a:pt x="5041" y="0"/>
                        <a:pt x="5069" y="0"/>
                      </a:cubicBezTo>
                      <a:cubicBezTo>
                        <a:pt x="5069" y="26"/>
                        <a:pt x="5069" y="52"/>
                        <a:pt x="5069" y="78"/>
                      </a:cubicBezTo>
                      <a:cubicBezTo>
                        <a:pt x="5053" y="78"/>
                        <a:pt x="5036" y="78"/>
                        <a:pt x="5019" y="78"/>
                      </a:cubicBezTo>
                      <a:cubicBezTo>
                        <a:pt x="5019" y="84"/>
                        <a:pt x="5019" y="90"/>
                        <a:pt x="5019" y="97"/>
                      </a:cubicBezTo>
                      <a:cubicBezTo>
                        <a:pt x="5036" y="97"/>
                        <a:pt x="5053" y="97"/>
                        <a:pt x="5069" y="97"/>
                      </a:cubicBezTo>
                      <a:cubicBezTo>
                        <a:pt x="5069" y="123"/>
                        <a:pt x="5069" y="150"/>
                        <a:pt x="5069" y="177"/>
                      </a:cubicBezTo>
                      <a:cubicBezTo>
                        <a:pt x="5041" y="177"/>
                        <a:pt x="5013" y="177"/>
                        <a:pt x="4985" y="177"/>
                      </a:cubicBezTo>
                      <a:cubicBezTo>
                        <a:pt x="4985" y="160"/>
                        <a:pt x="4985" y="144"/>
                        <a:pt x="4985" y="128"/>
                      </a:cubicBezTo>
                      <a:cubicBezTo>
                        <a:pt x="4980" y="128"/>
                        <a:pt x="4975" y="128"/>
                        <a:pt x="4969" y="128"/>
                      </a:cubicBezTo>
                      <a:cubicBezTo>
                        <a:pt x="4969" y="150"/>
                        <a:pt x="4969" y="173"/>
                        <a:pt x="4969" y="195"/>
                      </a:cubicBezTo>
                      <a:cubicBezTo>
                        <a:pt x="5003" y="195"/>
                        <a:pt x="5036" y="195"/>
                        <a:pt x="5069" y="195"/>
                      </a:cubicBezTo>
                      <a:cubicBezTo>
                        <a:pt x="5069" y="494"/>
                        <a:pt x="5069" y="117"/>
                        <a:pt x="5069" y="416"/>
                      </a:cubicBezTo>
                      <a:close/>
                      <a:moveTo>
                        <a:pt x="5032" y="585"/>
                      </a:moveTo>
                      <a:cubicBezTo>
                        <a:pt x="5027" y="585"/>
                        <a:pt x="5023" y="585"/>
                        <a:pt x="5018" y="585"/>
                      </a:cubicBezTo>
                      <a:cubicBezTo>
                        <a:pt x="5015" y="585"/>
                        <a:pt x="5013" y="585"/>
                        <a:pt x="5010" y="585"/>
                      </a:cubicBezTo>
                      <a:cubicBezTo>
                        <a:pt x="5010" y="582"/>
                        <a:pt x="5010" y="580"/>
                        <a:pt x="5010" y="577"/>
                      </a:cubicBezTo>
                      <a:cubicBezTo>
                        <a:pt x="5010" y="572"/>
                        <a:pt x="5010" y="568"/>
                        <a:pt x="5010" y="563"/>
                      </a:cubicBezTo>
                      <a:cubicBezTo>
                        <a:pt x="5010" y="561"/>
                        <a:pt x="5010" y="558"/>
                        <a:pt x="5010" y="555"/>
                      </a:cubicBezTo>
                      <a:cubicBezTo>
                        <a:pt x="5013" y="555"/>
                        <a:pt x="5015" y="555"/>
                        <a:pt x="5018" y="555"/>
                      </a:cubicBezTo>
                      <a:cubicBezTo>
                        <a:pt x="5023" y="555"/>
                        <a:pt x="5027" y="555"/>
                        <a:pt x="5032" y="555"/>
                      </a:cubicBezTo>
                      <a:cubicBezTo>
                        <a:pt x="5035" y="555"/>
                        <a:pt x="5037" y="555"/>
                        <a:pt x="5040" y="555"/>
                      </a:cubicBezTo>
                      <a:cubicBezTo>
                        <a:pt x="5040" y="558"/>
                        <a:pt x="5040" y="561"/>
                        <a:pt x="5040" y="563"/>
                      </a:cubicBezTo>
                      <a:cubicBezTo>
                        <a:pt x="5040" y="568"/>
                        <a:pt x="5040" y="572"/>
                        <a:pt x="5040" y="577"/>
                      </a:cubicBezTo>
                      <a:cubicBezTo>
                        <a:pt x="5040" y="580"/>
                        <a:pt x="5040" y="582"/>
                        <a:pt x="5040" y="585"/>
                      </a:cubicBezTo>
                      <a:cubicBezTo>
                        <a:pt x="5037" y="585"/>
                        <a:pt x="5035" y="585"/>
                        <a:pt x="5032" y="585"/>
                      </a:cubicBezTo>
                      <a:close/>
                      <a:moveTo>
                        <a:pt x="4932" y="587"/>
                      </a:moveTo>
                      <a:cubicBezTo>
                        <a:pt x="4927" y="587"/>
                        <a:pt x="4922" y="587"/>
                        <a:pt x="4918" y="587"/>
                      </a:cubicBezTo>
                      <a:cubicBezTo>
                        <a:pt x="4915" y="587"/>
                        <a:pt x="4912" y="587"/>
                        <a:pt x="4910" y="587"/>
                      </a:cubicBezTo>
                      <a:cubicBezTo>
                        <a:pt x="4910" y="584"/>
                        <a:pt x="4910" y="582"/>
                        <a:pt x="4910" y="579"/>
                      </a:cubicBezTo>
                      <a:cubicBezTo>
                        <a:pt x="4910" y="574"/>
                        <a:pt x="4910" y="570"/>
                        <a:pt x="4910" y="565"/>
                      </a:cubicBezTo>
                      <a:cubicBezTo>
                        <a:pt x="4910" y="562"/>
                        <a:pt x="4910" y="560"/>
                        <a:pt x="4910" y="557"/>
                      </a:cubicBezTo>
                      <a:cubicBezTo>
                        <a:pt x="4912" y="557"/>
                        <a:pt x="4915" y="557"/>
                        <a:pt x="4918" y="557"/>
                      </a:cubicBezTo>
                      <a:cubicBezTo>
                        <a:pt x="4922" y="557"/>
                        <a:pt x="4927" y="557"/>
                        <a:pt x="4932" y="557"/>
                      </a:cubicBezTo>
                      <a:cubicBezTo>
                        <a:pt x="4934" y="557"/>
                        <a:pt x="4937" y="557"/>
                        <a:pt x="4940" y="557"/>
                      </a:cubicBezTo>
                      <a:cubicBezTo>
                        <a:pt x="4940" y="560"/>
                        <a:pt x="4940" y="562"/>
                        <a:pt x="4940" y="565"/>
                      </a:cubicBezTo>
                      <a:cubicBezTo>
                        <a:pt x="4940" y="570"/>
                        <a:pt x="4940" y="574"/>
                        <a:pt x="4940" y="579"/>
                      </a:cubicBezTo>
                      <a:cubicBezTo>
                        <a:pt x="4940" y="582"/>
                        <a:pt x="4940" y="584"/>
                        <a:pt x="4940" y="587"/>
                      </a:cubicBezTo>
                      <a:cubicBezTo>
                        <a:pt x="4937" y="587"/>
                        <a:pt x="4934" y="587"/>
                        <a:pt x="4932" y="587"/>
                      </a:cubicBezTo>
                      <a:close/>
                      <a:moveTo>
                        <a:pt x="4982" y="539"/>
                      </a:moveTo>
                      <a:cubicBezTo>
                        <a:pt x="4978" y="539"/>
                        <a:pt x="4973" y="539"/>
                        <a:pt x="4968" y="539"/>
                      </a:cubicBezTo>
                      <a:cubicBezTo>
                        <a:pt x="4966" y="539"/>
                        <a:pt x="4963" y="539"/>
                        <a:pt x="4960" y="539"/>
                      </a:cubicBezTo>
                      <a:cubicBezTo>
                        <a:pt x="4960" y="537"/>
                        <a:pt x="4960" y="534"/>
                        <a:pt x="4960" y="532"/>
                      </a:cubicBezTo>
                      <a:cubicBezTo>
                        <a:pt x="4960" y="527"/>
                        <a:pt x="4960" y="522"/>
                        <a:pt x="4960" y="517"/>
                      </a:cubicBezTo>
                      <a:cubicBezTo>
                        <a:pt x="4960" y="515"/>
                        <a:pt x="4960" y="512"/>
                        <a:pt x="4960" y="510"/>
                      </a:cubicBezTo>
                      <a:cubicBezTo>
                        <a:pt x="4963" y="510"/>
                        <a:pt x="4966" y="510"/>
                        <a:pt x="4968" y="510"/>
                      </a:cubicBezTo>
                      <a:cubicBezTo>
                        <a:pt x="4973" y="510"/>
                        <a:pt x="4978" y="510"/>
                        <a:pt x="4982" y="510"/>
                      </a:cubicBezTo>
                      <a:cubicBezTo>
                        <a:pt x="4985" y="510"/>
                        <a:pt x="4988" y="510"/>
                        <a:pt x="4990" y="510"/>
                      </a:cubicBezTo>
                      <a:cubicBezTo>
                        <a:pt x="4990" y="512"/>
                        <a:pt x="4990" y="515"/>
                        <a:pt x="4990" y="517"/>
                      </a:cubicBezTo>
                      <a:cubicBezTo>
                        <a:pt x="4990" y="522"/>
                        <a:pt x="4990" y="527"/>
                        <a:pt x="4990" y="532"/>
                      </a:cubicBezTo>
                      <a:cubicBezTo>
                        <a:pt x="4990" y="534"/>
                        <a:pt x="4990" y="537"/>
                        <a:pt x="4990" y="539"/>
                      </a:cubicBezTo>
                      <a:cubicBezTo>
                        <a:pt x="4988" y="539"/>
                        <a:pt x="4985" y="539"/>
                        <a:pt x="4982" y="539"/>
                      </a:cubicBezTo>
                      <a:close/>
                      <a:moveTo>
                        <a:pt x="5032" y="489"/>
                      </a:moveTo>
                      <a:cubicBezTo>
                        <a:pt x="5027" y="489"/>
                        <a:pt x="5023" y="489"/>
                        <a:pt x="5018" y="489"/>
                      </a:cubicBezTo>
                      <a:cubicBezTo>
                        <a:pt x="5015" y="489"/>
                        <a:pt x="5013" y="489"/>
                        <a:pt x="5010" y="489"/>
                      </a:cubicBezTo>
                      <a:cubicBezTo>
                        <a:pt x="5010" y="487"/>
                        <a:pt x="5010" y="484"/>
                        <a:pt x="5010" y="481"/>
                      </a:cubicBezTo>
                      <a:cubicBezTo>
                        <a:pt x="5010" y="477"/>
                        <a:pt x="5010" y="472"/>
                        <a:pt x="5010" y="467"/>
                      </a:cubicBezTo>
                      <a:cubicBezTo>
                        <a:pt x="5010" y="465"/>
                        <a:pt x="5010" y="462"/>
                        <a:pt x="5010" y="460"/>
                      </a:cubicBezTo>
                      <a:cubicBezTo>
                        <a:pt x="5013" y="460"/>
                        <a:pt x="5015" y="460"/>
                        <a:pt x="5018" y="460"/>
                      </a:cubicBezTo>
                      <a:cubicBezTo>
                        <a:pt x="5023" y="460"/>
                        <a:pt x="5027" y="460"/>
                        <a:pt x="5032" y="460"/>
                      </a:cubicBezTo>
                      <a:cubicBezTo>
                        <a:pt x="5035" y="460"/>
                        <a:pt x="5037" y="460"/>
                        <a:pt x="5040" y="460"/>
                      </a:cubicBezTo>
                      <a:cubicBezTo>
                        <a:pt x="5040" y="462"/>
                        <a:pt x="5040" y="465"/>
                        <a:pt x="5040" y="467"/>
                      </a:cubicBezTo>
                      <a:cubicBezTo>
                        <a:pt x="5040" y="472"/>
                        <a:pt x="5040" y="477"/>
                        <a:pt x="5040" y="481"/>
                      </a:cubicBezTo>
                      <a:cubicBezTo>
                        <a:pt x="5040" y="484"/>
                        <a:pt x="5040" y="487"/>
                        <a:pt x="5040" y="489"/>
                      </a:cubicBezTo>
                      <a:cubicBezTo>
                        <a:pt x="5037" y="489"/>
                        <a:pt x="5035" y="489"/>
                        <a:pt x="5032" y="489"/>
                      </a:cubicBezTo>
                      <a:close/>
                    </a:path>
                  </a:pathLst>
                </a:custGeom>
                <a:solidFill>
                  <a:srgbClr val="154A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5"/>
                <p:cNvSpPr/>
                <p:nvPr/>
              </p:nvSpPr>
              <p:spPr bwMode="auto">
                <a:xfrm>
                  <a:off x="4841875" y="4038601"/>
                  <a:ext cx="3384550" cy="465138"/>
                </a:xfrm>
                <a:custGeom>
                  <a:avLst/>
                  <a:gdLst>
                    <a:gd name="T0" fmla="*/ 0 w 5179"/>
                    <a:gd name="T1" fmla="*/ 707 h 707"/>
                    <a:gd name="T2" fmla="*/ 5179 w 5179"/>
                    <a:gd name="T3" fmla="*/ 707 h 707"/>
                    <a:gd name="T4" fmla="*/ 5179 w 5179"/>
                    <a:gd name="T5" fmla="*/ 0 h 707"/>
                    <a:gd name="T6" fmla="*/ 0 w 5179"/>
                    <a:gd name="T7" fmla="*/ 0 h 707"/>
                  </a:gdLst>
                  <a:ahLst/>
                  <a:cxnLst>
                    <a:cxn ang="0">
                      <a:pos x="T0" y="T1"/>
                    </a:cxn>
                    <a:cxn ang="0">
                      <a:pos x="T2" y="T3"/>
                    </a:cxn>
                    <a:cxn ang="0">
                      <a:pos x="T4" y="T5"/>
                    </a:cxn>
                    <a:cxn ang="0">
                      <a:pos x="T6" y="T7"/>
                    </a:cxn>
                  </a:cxnLst>
                  <a:rect l="0" t="0" r="r" b="b"/>
                  <a:pathLst>
                    <a:path w="5179" h="707">
                      <a:moveTo>
                        <a:pt x="0" y="707"/>
                      </a:moveTo>
                      <a:lnTo>
                        <a:pt x="5179" y="707"/>
                      </a:lnTo>
                      <a:lnTo>
                        <a:pt x="5179" y="0"/>
                      </a:lnTo>
                      <a:lnTo>
                        <a:pt x="0" y="0"/>
                      </a:lnTo>
                    </a:path>
                  </a:pathLst>
                </a:custGeom>
                <a:noFill/>
                <a:ln w="8" cap="flat">
                  <a:solidFill>
                    <a:srgbClr val="154A9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sp>
          <p:nvSpPr>
            <p:cNvPr id="79" name="TextBox 78"/>
            <p:cNvSpPr txBox="1"/>
            <p:nvPr/>
          </p:nvSpPr>
          <p:spPr>
            <a:xfrm>
              <a:off x="4499934" y="4624143"/>
              <a:ext cx="3518912" cy="492443"/>
            </a:xfrm>
            <a:prstGeom prst="rect">
              <a:avLst/>
            </a:prstGeom>
            <a:noFill/>
          </p:spPr>
          <p:txBody>
            <a:bodyPr wrap="none" rtlCol="0">
              <a:spAutoFit/>
            </a:bodyPr>
            <a:lstStyle/>
            <a:p>
              <a:r>
                <a:rPr lang="zh-CN" altLang="en-US" sz="2600" dirty="0">
                  <a:solidFill>
                    <a:schemeClr val="tx2"/>
                  </a:solidFill>
                  <a:latin typeface="方正隶二简体" pitchFamily="2" charset="-122"/>
                  <a:ea typeface="方正隶二简体" pitchFamily="2" charset="-122"/>
                </a:rPr>
                <a:t>这里输入第五部分标题</a:t>
              </a:r>
            </a:p>
          </p:txBody>
        </p:sp>
      </p:grpSp>
      <p:sp>
        <p:nvSpPr>
          <p:cNvPr id="80" name="TextBox 79"/>
          <p:cNvSpPr txBox="1"/>
          <p:nvPr/>
        </p:nvSpPr>
        <p:spPr>
          <a:xfrm>
            <a:off x="2152277" y="3253436"/>
            <a:ext cx="1364476" cy="800219"/>
          </a:xfrm>
          <a:prstGeom prst="rect">
            <a:avLst/>
          </a:prstGeom>
          <a:noFill/>
        </p:spPr>
        <p:txBody>
          <a:bodyPr wrap="none" rtlCol="0">
            <a:spAutoFit/>
          </a:bodyPr>
          <a:lstStyle/>
          <a:p>
            <a:r>
              <a:rPr lang="zh-CN" altLang="en-US" sz="4600" dirty="0">
                <a:solidFill>
                  <a:schemeClr val="tx2"/>
                </a:solidFill>
                <a:latin typeface="方正隶二简体" pitchFamily="2" charset="-122"/>
                <a:ea typeface="方正隶二简体" pitchFamily="2" charset="-122"/>
              </a:rPr>
              <a:t>目录</a:t>
            </a:r>
          </a:p>
        </p:txBody>
      </p:sp>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9829" y="750626"/>
            <a:ext cx="574591" cy="5558981"/>
          </a:xfrm>
          <a:prstGeom prst="rect">
            <a:avLst/>
          </a:prstGeom>
        </p:spPr>
      </p:pic>
    </p:spTree>
  </p:cSld>
  <p:clrMapOvr>
    <a:masterClrMapping/>
  </p:clrMapOvr>
  <p:transition spd="slow" advTm="11694">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35" presetClass="path" presetSubtype="0" accel="50000" decel="50000" fill="hold" nodeType="withEffect">
                                  <p:stCondLst>
                                    <p:cond delay="0"/>
                                  </p:stCondLst>
                                  <p:childTnLst>
                                    <p:animMotion origin="layout" path="M 1.02513 0.00093 L 0.77487 0.00093 " pathEditMode="relative" rAng="0" ptsTypes="AA">
                                      <p:cBhvr>
                                        <p:cTn id="8" dur="1000" fill="hold"/>
                                        <p:tgtEl>
                                          <p:spTgt spid="2"/>
                                        </p:tgtEl>
                                        <p:attrNameLst>
                                          <p:attrName>ppt_x</p:attrName>
                                          <p:attrName>ppt_y</p:attrName>
                                        </p:attrNameLst>
                                      </p:cBhvr>
                                      <p:rCtr x="-12513" y="0"/>
                                    </p:animMotion>
                                  </p:childTnLst>
                                </p:cTn>
                              </p:par>
                            </p:childTnLst>
                          </p:cTn>
                        </p:par>
                        <p:par>
                          <p:cTn id="9" fill="hold">
                            <p:stCondLst>
                              <p:cond delay="0"/>
                            </p:stCondLst>
                            <p:childTnLst>
                              <p:par>
                                <p:cTn id="10" presetID="35" presetClass="path" presetSubtype="0" accel="50000" decel="50000" fill="hold" nodeType="afterEffect">
                                  <p:stCondLst>
                                    <p:cond delay="0"/>
                                  </p:stCondLst>
                                  <p:childTnLst>
                                    <p:animMotion origin="layout" path="M 0.77487 0.00093 L -0.00586 0.00093 " pathEditMode="relative" rAng="0" ptsTypes="AA">
                                      <p:cBhvr>
                                        <p:cTn id="11" dur="2700" fill="hold"/>
                                        <p:tgtEl>
                                          <p:spTgt spid="2"/>
                                        </p:tgtEl>
                                        <p:attrNameLst>
                                          <p:attrName>ppt_x</p:attrName>
                                          <p:attrName>ppt_y</p:attrName>
                                        </p:attrNameLst>
                                      </p:cBhvr>
                                      <p:rCtr x="-39036" y="0"/>
                                    </p:animMotion>
                                  </p:childTnLst>
                                </p:cTn>
                              </p:par>
                              <p:par>
                                <p:cTn id="12" presetID="22" presetClass="entr" presetSubtype="2" fill="hold" nodeType="withEffect">
                                  <p:stCondLst>
                                    <p:cond delay="10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2800"/>
                                        <p:tgtEl>
                                          <p:spTgt spid="4"/>
                                        </p:tgtEl>
                                      </p:cBhvr>
                                    </p:animEffect>
                                  </p:childTnLst>
                                </p:cTn>
                              </p:par>
                            </p:childTnLst>
                          </p:cTn>
                        </p:par>
                        <p:par>
                          <p:cTn id="15" fill="hold">
                            <p:stCondLst>
                              <p:cond delay="3000"/>
                            </p:stCondLst>
                            <p:childTnLst>
                              <p:par>
                                <p:cTn id="16" presetID="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2" presetClass="entr" presetSubtype="4" fill="hold" nodeType="withEffect">
                                  <p:stCondLst>
                                    <p:cond delay="2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53" presetClass="entr" presetSubtype="16" fill="hold" nodeType="withEffect">
                                  <p:stCondLst>
                                    <p:cond delay="20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par>
                                <p:cTn id="34" presetID="2" presetClass="entr" presetSubtype="4" fill="hold" nodeType="withEffect">
                                  <p:stCondLst>
                                    <p:cond delay="40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par>
                                <p:cTn id="38" presetID="53" presetClass="entr" presetSubtype="16" fill="hold" nodeType="withEffect">
                                  <p:stCondLst>
                                    <p:cond delay="40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par>
                                <p:cTn id="43" presetID="2" presetClass="entr" presetSubtype="4" fill="hold" nodeType="withEffect">
                                  <p:stCondLst>
                                    <p:cond delay="60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par>
                                <p:cTn id="47" presetID="53" presetClass="entr" presetSubtype="16" fill="hold" nodeType="withEffect">
                                  <p:stCondLst>
                                    <p:cond delay="60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childTnLst>
                                </p:cTn>
                              </p:par>
                              <p:par>
                                <p:cTn id="52" presetID="2" presetClass="entr" presetSubtype="4" fill="hold" nodeType="withEffect">
                                  <p:stCondLst>
                                    <p:cond delay="80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fill="hold"/>
                                        <p:tgtEl>
                                          <p:spTgt spid="9"/>
                                        </p:tgtEl>
                                        <p:attrNameLst>
                                          <p:attrName>ppt_x</p:attrName>
                                        </p:attrNameLst>
                                      </p:cBhvr>
                                      <p:tavLst>
                                        <p:tav tm="0">
                                          <p:val>
                                            <p:strVal val="#ppt_x"/>
                                          </p:val>
                                        </p:tav>
                                        <p:tav tm="100000">
                                          <p:val>
                                            <p:strVal val="#ppt_x"/>
                                          </p:val>
                                        </p:tav>
                                      </p:tavLst>
                                    </p:anim>
                                    <p:anim calcmode="lin" valueType="num">
                                      <p:cBhvr additive="base">
                                        <p:cTn id="55" dur="500" fill="hold"/>
                                        <p:tgtEl>
                                          <p:spTgt spid="9"/>
                                        </p:tgtEl>
                                        <p:attrNameLst>
                                          <p:attrName>ppt_y</p:attrName>
                                        </p:attrNameLst>
                                      </p:cBhvr>
                                      <p:tavLst>
                                        <p:tav tm="0">
                                          <p:val>
                                            <p:strVal val="1+#ppt_h/2"/>
                                          </p:val>
                                        </p:tav>
                                        <p:tav tm="100000">
                                          <p:val>
                                            <p:strVal val="#ppt_y"/>
                                          </p:val>
                                        </p:tav>
                                      </p:tavLst>
                                    </p:anim>
                                  </p:childTnLst>
                                </p:cTn>
                              </p:par>
                              <p:par>
                                <p:cTn id="56" presetID="53" presetClass="entr" presetSubtype="16" fill="hold" nodeType="withEffect">
                                  <p:stCondLst>
                                    <p:cond delay="80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3500"/>
                            </p:stCondLst>
                            <p:childTnLst>
                              <p:par>
                                <p:cTn id="62" presetID="1" presetClass="entr" presetSubtype="0" fill="hold" grpId="1" nodeType="afterEffect">
                                  <p:stCondLst>
                                    <p:cond delay="0"/>
                                  </p:stCondLst>
                                  <p:childTnLst>
                                    <p:set>
                                      <p:cBhvr>
                                        <p:cTn id="63" dur="1" fill="hold">
                                          <p:stCondLst>
                                            <p:cond delay="0"/>
                                          </p:stCondLst>
                                        </p:cTn>
                                        <p:tgtEl>
                                          <p:spTgt spid="11"/>
                                        </p:tgtEl>
                                        <p:attrNameLst>
                                          <p:attrName>style.visibility</p:attrName>
                                        </p:attrNameLst>
                                      </p:cBhvr>
                                      <p:to>
                                        <p:strVal val="visible"/>
                                      </p:to>
                                    </p:set>
                                  </p:childTnLst>
                                </p:cTn>
                              </p:par>
                            </p:childTnLst>
                          </p:cTn>
                        </p:par>
                        <p:par>
                          <p:cTn id="64" fill="hold">
                            <p:stCondLst>
                              <p:cond delay="3500"/>
                            </p:stCondLst>
                            <p:childTnLst>
                              <p:par>
                                <p:cTn id="65" presetID="8" presetClass="emph" presetSubtype="0" repeatCount="indefinite" fill="hold" grpId="0" nodeType="afterEffect">
                                  <p:stCondLst>
                                    <p:cond delay="0"/>
                                  </p:stCondLst>
                                  <p:childTnLst>
                                    <p:animRot by="21600000">
                                      <p:cBhvr>
                                        <p:cTn id="66" dur="5000" fill="hold"/>
                                        <p:tgtEl>
                                          <p:spTgt spid="11"/>
                                        </p:tgtEl>
                                        <p:attrNameLst>
                                          <p:attrName>r</p:attrName>
                                        </p:attrNameLst>
                                      </p:cBhvr>
                                    </p:animRot>
                                  </p:childTnLst>
                                </p:cTn>
                              </p:par>
                              <p:par>
                                <p:cTn id="67" presetID="31" presetClass="entr" presetSubtype="0" fill="hold" grpId="0" nodeType="withEffect">
                                  <p:stCondLst>
                                    <p:cond delay="2000"/>
                                  </p:stCondLst>
                                  <p:childTnLst>
                                    <p:set>
                                      <p:cBhvr>
                                        <p:cTn id="68" dur="1" fill="hold">
                                          <p:stCondLst>
                                            <p:cond delay="0"/>
                                          </p:stCondLst>
                                        </p:cTn>
                                        <p:tgtEl>
                                          <p:spTgt spid="80"/>
                                        </p:tgtEl>
                                        <p:attrNameLst>
                                          <p:attrName>style.visibility</p:attrName>
                                        </p:attrNameLst>
                                      </p:cBhvr>
                                      <p:to>
                                        <p:strVal val="visible"/>
                                      </p:to>
                                    </p:set>
                                    <p:anim calcmode="lin" valueType="num">
                                      <p:cBhvr>
                                        <p:cTn id="69" dur="500" fill="hold"/>
                                        <p:tgtEl>
                                          <p:spTgt spid="80"/>
                                        </p:tgtEl>
                                        <p:attrNameLst>
                                          <p:attrName>ppt_w</p:attrName>
                                        </p:attrNameLst>
                                      </p:cBhvr>
                                      <p:tavLst>
                                        <p:tav tm="0">
                                          <p:val>
                                            <p:fltVal val="0"/>
                                          </p:val>
                                        </p:tav>
                                        <p:tav tm="100000">
                                          <p:val>
                                            <p:strVal val="#ppt_w"/>
                                          </p:val>
                                        </p:tav>
                                      </p:tavLst>
                                    </p:anim>
                                    <p:anim calcmode="lin" valueType="num">
                                      <p:cBhvr>
                                        <p:cTn id="70" dur="500" fill="hold"/>
                                        <p:tgtEl>
                                          <p:spTgt spid="80"/>
                                        </p:tgtEl>
                                        <p:attrNameLst>
                                          <p:attrName>ppt_h</p:attrName>
                                        </p:attrNameLst>
                                      </p:cBhvr>
                                      <p:tavLst>
                                        <p:tav tm="0">
                                          <p:val>
                                            <p:fltVal val="0"/>
                                          </p:val>
                                        </p:tav>
                                        <p:tav tm="100000">
                                          <p:val>
                                            <p:strVal val="#ppt_h"/>
                                          </p:val>
                                        </p:tav>
                                      </p:tavLst>
                                    </p:anim>
                                    <p:anim calcmode="lin" valueType="num">
                                      <p:cBhvr>
                                        <p:cTn id="71" dur="500" fill="hold"/>
                                        <p:tgtEl>
                                          <p:spTgt spid="80"/>
                                        </p:tgtEl>
                                        <p:attrNameLst>
                                          <p:attrName>style.rotation</p:attrName>
                                        </p:attrNameLst>
                                      </p:cBhvr>
                                      <p:tavLst>
                                        <p:tav tm="0">
                                          <p:val>
                                            <p:fltVal val="90"/>
                                          </p:val>
                                        </p:tav>
                                        <p:tav tm="100000">
                                          <p:val>
                                            <p:fltVal val="0"/>
                                          </p:val>
                                        </p:tav>
                                      </p:tavLst>
                                    </p:anim>
                                    <p:animEffect transition="in" filter="fade">
                                      <p:cBhvr>
                                        <p:cTn id="72"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bwMode="auto">
          <a:xfrm>
            <a:off x="3808548" y="1800038"/>
            <a:ext cx="5373977" cy="351199"/>
          </a:xfrm>
          <a:prstGeom prst="roundRect">
            <a:avLst>
              <a:gd name="adj" fmla="val 50000"/>
            </a:avLst>
          </a:prstGeom>
          <a:solidFill>
            <a:schemeClr val="bg1">
              <a:lumMod val="20000"/>
              <a:lumOff val="80000"/>
            </a:schemeClr>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4" name="矩形 33"/>
          <p:cNvSpPr/>
          <p:nvPr/>
        </p:nvSpPr>
        <p:spPr>
          <a:xfrm>
            <a:off x="3968050" y="1796481"/>
            <a:ext cx="483176" cy="354757"/>
          </a:xfrm>
          <a:prstGeom prst="rect">
            <a:avLst/>
          </a:pr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5" name="文本框 141"/>
          <p:cNvSpPr txBox="1"/>
          <p:nvPr/>
        </p:nvSpPr>
        <p:spPr>
          <a:xfrm>
            <a:off x="2198098" y="1751128"/>
            <a:ext cx="1190354" cy="338554"/>
          </a:xfrm>
          <a:prstGeom prst="rect">
            <a:avLst/>
          </a:prstGeom>
          <a:noFill/>
        </p:spPr>
        <p:txBody>
          <a:bodyPr wrap="square" rtlCol="0">
            <a:spAutoFit/>
          </a:bodyPr>
          <a:lstStyle/>
          <a:p>
            <a:pPr algn="r"/>
            <a:r>
              <a:rPr lang="zh-CN" altLang="en-US" sz="1600" dirty="0">
                <a:solidFill>
                  <a:srgbClr val="4D4D4D"/>
                </a:solidFill>
                <a:latin typeface="微软雅黑" panose="020B0503020204020204" pitchFamily="34" charset="-122"/>
                <a:ea typeface="微软雅黑" panose="020B0503020204020204" pitchFamily="34" charset="-122"/>
              </a:rPr>
              <a:t>您的文本</a:t>
            </a:r>
          </a:p>
        </p:txBody>
      </p:sp>
      <p:sp>
        <p:nvSpPr>
          <p:cNvPr id="36" name="椭圆 35"/>
          <p:cNvSpPr/>
          <p:nvPr/>
        </p:nvSpPr>
        <p:spPr>
          <a:xfrm>
            <a:off x="3441420" y="1626552"/>
            <a:ext cx="699838" cy="699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7" name="文本框 133"/>
          <p:cNvSpPr txBox="1"/>
          <p:nvPr/>
        </p:nvSpPr>
        <p:spPr>
          <a:xfrm>
            <a:off x="3462439" y="1800039"/>
            <a:ext cx="687275"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dirty="0">
                <a:solidFill>
                  <a:srgbClr val="F8F8F8"/>
                </a:solidFill>
                <a:latin typeface="微软雅黑" panose="020B0503020204020204" pitchFamily="34" charset="-122"/>
                <a:ea typeface="微软雅黑" panose="020B0503020204020204" pitchFamily="34" charset="-122"/>
              </a:rPr>
              <a:t>6%</a:t>
            </a:r>
            <a:endParaRPr lang="zh-CN" altLang="en-US" sz="1600" dirty="0">
              <a:solidFill>
                <a:srgbClr val="F8F8F8"/>
              </a:solidFill>
              <a:latin typeface="微软雅黑" panose="020B0503020204020204" pitchFamily="34" charset="-122"/>
              <a:ea typeface="微软雅黑" panose="020B0503020204020204" pitchFamily="34" charset="-122"/>
            </a:endParaRPr>
          </a:p>
        </p:txBody>
      </p:sp>
      <p:sp>
        <p:nvSpPr>
          <p:cNvPr id="38" name="圆角矩形 37"/>
          <p:cNvSpPr/>
          <p:nvPr/>
        </p:nvSpPr>
        <p:spPr bwMode="auto">
          <a:xfrm>
            <a:off x="3808548" y="2615286"/>
            <a:ext cx="5373977" cy="351199"/>
          </a:xfrm>
          <a:prstGeom prst="roundRect">
            <a:avLst>
              <a:gd name="adj" fmla="val 50000"/>
            </a:avLst>
          </a:prstGeom>
          <a:solidFill>
            <a:schemeClr val="bg1">
              <a:lumMod val="20000"/>
              <a:lumOff val="80000"/>
            </a:schemeClr>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9" name="矩形 38"/>
          <p:cNvSpPr/>
          <p:nvPr/>
        </p:nvSpPr>
        <p:spPr>
          <a:xfrm>
            <a:off x="3968050" y="2611729"/>
            <a:ext cx="1326392" cy="354757"/>
          </a:xfrm>
          <a:prstGeom prst="rect">
            <a:avLst/>
          </a:pr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0" name="文本框 141"/>
          <p:cNvSpPr txBox="1"/>
          <p:nvPr/>
        </p:nvSpPr>
        <p:spPr>
          <a:xfrm>
            <a:off x="2198098" y="2566376"/>
            <a:ext cx="1190354" cy="338554"/>
          </a:xfrm>
          <a:prstGeom prst="rect">
            <a:avLst/>
          </a:prstGeom>
          <a:noFill/>
        </p:spPr>
        <p:txBody>
          <a:bodyPr wrap="square" rtlCol="0">
            <a:spAutoFit/>
          </a:bodyPr>
          <a:lstStyle/>
          <a:p>
            <a:pPr algn="r"/>
            <a:r>
              <a:rPr lang="zh-CN" altLang="en-US" sz="1600" dirty="0">
                <a:solidFill>
                  <a:srgbClr val="4D4D4D"/>
                </a:solidFill>
                <a:latin typeface="微软雅黑" panose="020B0503020204020204" pitchFamily="34" charset="-122"/>
                <a:ea typeface="微软雅黑" panose="020B0503020204020204" pitchFamily="34" charset="-122"/>
              </a:rPr>
              <a:t>您的文本</a:t>
            </a:r>
          </a:p>
        </p:txBody>
      </p:sp>
      <p:sp>
        <p:nvSpPr>
          <p:cNvPr id="41" name="椭圆 40"/>
          <p:cNvSpPr/>
          <p:nvPr/>
        </p:nvSpPr>
        <p:spPr>
          <a:xfrm>
            <a:off x="3441420" y="2441800"/>
            <a:ext cx="699838" cy="699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2" name="文本框 133"/>
          <p:cNvSpPr txBox="1"/>
          <p:nvPr/>
        </p:nvSpPr>
        <p:spPr>
          <a:xfrm>
            <a:off x="3462439" y="2615287"/>
            <a:ext cx="687275"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solidFill>
                  <a:srgbClr val="F8F8F8"/>
                </a:solidFill>
                <a:latin typeface="微软雅黑" panose="020B0503020204020204" pitchFamily="34" charset="-122"/>
                <a:ea typeface="微软雅黑" panose="020B0503020204020204" pitchFamily="34" charset="-122"/>
              </a:rPr>
              <a:t>24%</a:t>
            </a:r>
            <a:endParaRPr lang="zh-CN" altLang="en-US" sz="1600" dirty="0">
              <a:solidFill>
                <a:srgbClr val="F8F8F8"/>
              </a:solidFill>
              <a:latin typeface="微软雅黑" panose="020B0503020204020204" pitchFamily="34" charset="-122"/>
              <a:ea typeface="微软雅黑" panose="020B0503020204020204" pitchFamily="34" charset="-122"/>
            </a:endParaRPr>
          </a:p>
        </p:txBody>
      </p:sp>
      <p:sp>
        <p:nvSpPr>
          <p:cNvPr id="43" name="圆角矩形 42"/>
          <p:cNvSpPr/>
          <p:nvPr/>
        </p:nvSpPr>
        <p:spPr bwMode="auto">
          <a:xfrm>
            <a:off x="3808548" y="3529686"/>
            <a:ext cx="5373977" cy="351199"/>
          </a:xfrm>
          <a:prstGeom prst="roundRect">
            <a:avLst>
              <a:gd name="adj" fmla="val 50000"/>
            </a:avLst>
          </a:prstGeom>
          <a:solidFill>
            <a:schemeClr val="bg1">
              <a:lumMod val="20000"/>
              <a:lumOff val="80000"/>
            </a:schemeClr>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4" name="矩形 43"/>
          <p:cNvSpPr/>
          <p:nvPr/>
        </p:nvSpPr>
        <p:spPr>
          <a:xfrm>
            <a:off x="3968050" y="3526129"/>
            <a:ext cx="2527486" cy="354757"/>
          </a:xfrm>
          <a:prstGeom prst="rect">
            <a:avLst/>
          </a:pr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5" name="文本框 141"/>
          <p:cNvSpPr txBox="1"/>
          <p:nvPr/>
        </p:nvSpPr>
        <p:spPr>
          <a:xfrm>
            <a:off x="2198098" y="3480776"/>
            <a:ext cx="1190354" cy="338554"/>
          </a:xfrm>
          <a:prstGeom prst="rect">
            <a:avLst/>
          </a:prstGeom>
          <a:noFill/>
        </p:spPr>
        <p:txBody>
          <a:bodyPr wrap="square" rtlCol="0">
            <a:spAutoFit/>
          </a:bodyPr>
          <a:lstStyle/>
          <a:p>
            <a:pPr algn="r"/>
            <a:r>
              <a:rPr lang="zh-CN" altLang="en-US" sz="1600" dirty="0">
                <a:solidFill>
                  <a:srgbClr val="4D4D4D"/>
                </a:solidFill>
                <a:latin typeface="微软雅黑" panose="020B0503020204020204" pitchFamily="34" charset="-122"/>
                <a:ea typeface="微软雅黑" panose="020B0503020204020204" pitchFamily="34" charset="-122"/>
              </a:rPr>
              <a:t>您的文本</a:t>
            </a:r>
          </a:p>
        </p:txBody>
      </p:sp>
      <p:sp>
        <p:nvSpPr>
          <p:cNvPr id="46" name="椭圆 45"/>
          <p:cNvSpPr/>
          <p:nvPr/>
        </p:nvSpPr>
        <p:spPr>
          <a:xfrm>
            <a:off x="3441420" y="3356200"/>
            <a:ext cx="699838" cy="699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7" name="文本框 133"/>
          <p:cNvSpPr txBox="1"/>
          <p:nvPr/>
        </p:nvSpPr>
        <p:spPr>
          <a:xfrm>
            <a:off x="3462439" y="3529687"/>
            <a:ext cx="687275"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solidFill>
                  <a:srgbClr val="F8F8F8"/>
                </a:solidFill>
                <a:latin typeface="微软雅黑" panose="020B0503020204020204" pitchFamily="34" charset="-122"/>
                <a:ea typeface="微软雅黑" panose="020B0503020204020204" pitchFamily="34" charset="-122"/>
              </a:rPr>
              <a:t>58%</a:t>
            </a:r>
            <a:endParaRPr lang="zh-CN" altLang="en-US" sz="1600" dirty="0">
              <a:solidFill>
                <a:srgbClr val="F8F8F8"/>
              </a:solidFill>
              <a:latin typeface="微软雅黑" panose="020B0503020204020204" pitchFamily="34" charset="-122"/>
              <a:ea typeface="微软雅黑" panose="020B0503020204020204" pitchFamily="34" charset="-122"/>
            </a:endParaRPr>
          </a:p>
        </p:txBody>
      </p:sp>
      <p:sp>
        <p:nvSpPr>
          <p:cNvPr id="48" name="圆角矩形 47"/>
          <p:cNvSpPr/>
          <p:nvPr/>
        </p:nvSpPr>
        <p:spPr bwMode="auto">
          <a:xfrm>
            <a:off x="3808548" y="4488153"/>
            <a:ext cx="5373977" cy="351199"/>
          </a:xfrm>
          <a:prstGeom prst="roundRect">
            <a:avLst>
              <a:gd name="adj" fmla="val 50000"/>
            </a:avLst>
          </a:prstGeom>
          <a:solidFill>
            <a:schemeClr val="bg1">
              <a:lumMod val="20000"/>
              <a:lumOff val="80000"/>
            </a:schemeClr>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9" name="矩形 48"/>
          <p:cNvSpPr/>
          <p:nvPr/>
        </p:nvSpPr>
        <p:spPr>
          <a:xfrm>
            <a:off x="3968050" y="4484596"/>
            <a:ext cx="4566752" cy="354757"/>
          </a:xfrm>
          <a:prstGeom prst="rect">
            <a:avLst/>
          </a:pr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0" name="文本框 141"/>
          <p:cNvSpPr txBox="1"/>
          <p:nvPr/>
        </p:nvSpPr>
        <p:spPr>
          <a:xfrm>
            <a:off x="2198098" y="4439243"/>
            <a:ext cx="1190354" cy="338554"/>
          </a:xfrm>
          <a:prstGeom prst="rect">
            <a:avLst/>
          </a:prstGeom>
          <a:noFill/>
        </p:spPr>
        <p:txBody>
          <a:bodyPr wrap="square" rtlCol="0">
            <a:spAutoFit/>
          </a:bodyPr>
          <a:lstStyle/>
          <a:p>
            <a:pPr algn="r"/>
            <a:r>
              <a:rPr lang="zh-CN" altLang="en-US" sz="1600" dirty="0">
                <a:solidFill>
                  <a:srgbClr val="4D4D4D"/>
                </a:solidFill>
                <a:latin typeface="微软雅黑" panose="020B0503020204020204" pitchFamily="34" charset="-122"/>
                <a:ea typeface="微软雅黑" panose="020B0503020204020204" pitchFamily="34" charset="-122"/>
              </a:rPr>
              <a:t>您的文本</a:t>
            </a:r>
          </a:p>
        </p:txBody>
      </p:sp>
      <p:sp>
        <p:nvSpPr>
          <p:cNvPr id="51" name="椭圆 50"/>
          <p:cNvSpPr/>
          <p:nvPr/>
        </p:nvSpPr>
        <p:spPr>
          <a:xfrm>
            <a:off x="3441420" y="4314667"/>
            <a:ext cx="699838" cy="699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2" name="文本框 133"/>
          <p:cNvSpPr txBox="1"/>
          <p:nvPr/>
        </p:nvSpPr>
        <p:spPr>
          <a:xfrm>
            <a:off x="3462439" y="4488154"/>
            <a:ext cx="687275"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solidFill>
                  <a:srgbClr val="F8F8F8"/>
                </a:solidFill>
                <a:latin typeface="微软雅黑" panose="020B0503020204020204" pitchFamily="34" charset="-122"/>
                <a:ea typeface="微软雅黑" panose="020B0503020204020204" pitchFamily="34" charset="-122"/>
              </a:rPr>
              <a:t>86%</a:t>
            </a:r>
            <a:endParaRPr lang="zh-CN" altLang="en-US" sz="1600" dirty="0">
              <a:solidFill>
                <a:srgbClr val="F8F8F8"/>
              </a:solidFill>
              <a:latin typeface="微软雅黑" panose="020B0503020204020204" pitchFamily="34" charset="-122"/>
              <a:ea typeface="微软雅黑" panose="020B0503020204020204" pitchFamily="34" charset="-122"/>
            </a:endParaRPr>
          </a:p>
        </p:txBody>
      </p:sp>
      <p:sp>
        <p:nvSpPr>
          <p:cNvPr id="53" name="圆角矩形 52"/>
          <p:cNvSpPr/>
          <p:nvPr/>
        </p:nvSpPr>
        <p:spPr bwMode="auto">
          <a:xfrm>
            <a:off x="3808548" y="5435604"/>
            <a:ext cx="5373977" cy="351199"/>
          </a:xfrm>
          <a:prstGeom prst="roundRect">
            <a:avLst>
              <a:gd name="adj" fmla="val 50000"/>
            </a:avLst>
          </a:prstGeom>
          <a:solidFill>
            <a:schemeClr val="bg1">
              <a:lumMod val="20000"/>
              <a:lumOff val="80000"/>
            </a:schemeClr>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4" name="矩形 53"/>
          <p:cNvSpPr/>
          <p:nvPr/>
        </p:nvSpPr>
        <p:spPr>
          <a:xfrm>
            <a:off x="3968050" y="5432047"/>
            <a:ext cx="1902456" cy="354757"/>
          </a:xfrm>
          <a:prstGeom prst="rect">
            <a:avLst/>
          </a:pr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5" name="文本框 141"/>
          <p:cNvSpPr txBox="1"/>
          <p:nvPr/>
        </p:nvSpPr>
        <p:spPr>
          <a:xfrm>
            <a:off x="2198098" y="5386694"/>
            <a:ext cx="1190354" cy="338554"/>
          </a:xfrm>
          <a:prstGeom prst="rect">
            <a:avLst/>
          </a:prstGeom>
          <a:noFill/>
        </p:spPr>
        <p:txBody>
          <a:bodyPr wrap="square" rtlCol="0">
            <a:spAutoFit/>
          </a:bodyPr>
          <a:lstStyle/>
          <a:p>
            <a:pPr algn="r"/>
            <a:r>
              <a:rPr lang="zh-CN" altLang="en-US" sz="1600" dirty="0">
                <a:solidFill>
                  <a:srgbClr val="4D4D4D"/>
                </a:solidFill>
                <a:latin typeface="微软雅黑" panose="020B0503020204020204" pitchFamily="34" charset="-122"/>
                <a:ea typeface="微软雅黑" panose="020B0503020204020204" pitchFamily="34" charset="-122"/>
              </a:rPr>
              <a:t>您的文本</a:t>
            </a:r>
          </a:p>
        </p:txBody>
      </p:sp>
      <p:sp>
        <p:nvSpPr>
          <p:cNvPr id="56" name="椭圆 55"/>
          <p:cNvSpPr/>
          <p:nvPr/>
        </p:nvSpPr>
        <p:spPr>
          <a:xfrm>
            <a:off x="3441420" y="5262118"/>
            <a:ext cx="699838" cy="699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7" name="文本框 133"/>
          <p:cNvSpPr txBox="1"/>
          <p:nvPr/>
        </p:nvSpPr>
        <p:spPr>
          <a:xfrm>
            <a:off x="3462439" y="5435605"/>
            <a:ext cx="687275"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solidFill>
                  <a:srgbClr val="F8F8F8"/>
                </a:solidFill>
                <a:latin typeface="微软雅黑" panose="020B0503020204020204" pitchFamily="34" charset="-122"/>
                <a:ea typeface="微软雅黑" panose="020B0503020204020204" pitchFamily="34" charset="-122"/>
              </a:rPr>
              <a:t>36%</a:t>
            </a:r>
            <a:endParaRPr lang="zh-CN" altLang="en-US" sz="1600" dirty="0">
              <a:solidFill>
                <a:srgbClr val="F8F8F8"/>
              </a:solidFill>
              <a:latin typeface="微软雅黑" panose="020B0503020204020204" pitchFamily="34" charset="-122"/>
              <a:ea typeface="微软雅黑" panose="020B0503020204020204" pitchFamily="34" charset="-122"/>
            </a:endParaRPr>
          </a:p>
        </p:txBody>
      </p:sp>
      <p:sp>
        <p:nvSpPr>
          <p:cNvPr id="29" name="Freeform 5"/>
          <p:cNvSpPr>
            <a:spLocks noEditPoints="1"/>
          </p:cNvSpPr>
          <p:nvPr/>
        </p:nvSpPr>
        <p:spPr bwMode="auto">
          <a:xfrm>
            <a:off x="897640" y="632442"/>
            <a:ext cx="289716" cy="414420"/>
          </a:xfrm>
          <a:custGeom>
            <a:avLst/>
            <a:gdLst>
              <a:gd name="T0" fmla="*/ 32 w 481"/>
              <a:gd name="T1" fmla="*/ 384 h 701"/>
              <a:gd name="T2" fmla="*/ 84 w 481"/>
              <a:gd name="T3" fmla="*/ 428 h 701"/>
              <a:gd name="T4" fmla="*/ 83 w 481"/>
              <a:gd name="T5" fmla="*/ 394 h 701"/>
              <a:gd name="T6" fmla="*/ 137 w 481"/>
              <a:gd name="T7" fmla="*/ 418 h 701"/>
              <a:gd name="T8" fmla="*/ 157 w 481"/>
              <a:gd name="T9" fmla="*/ 432 h 701"/>
              <a:gd name="T10" fmla="*/ 113 w 481"/>
              <a:gd name="T11" fmla="*/ 488 h 701"/>
              <a:gd name="T12" fmla="*/ 90 w 481"/>
              <a:gd name="T13" fmla="*/ 500 h 701"/>
              <a:gd name="T14" fmla="*/ 137 w 481"/>
              <a:gd name="T15" fmla="*/ 527 h 701"/>
              <a:gd name="T16" fmla="*/ 142 w 481"/>
              <a:gd name="T17" fmla="*/ 534 h 701"/>
              <a:gd name="T18" fmla="*/ 208 w 481"/>
              <a:gd name="T19" fmla="*/ 626 h 701"/>
              <a:gd name="T20" fmla="*/ 203 w 481"/>
              <a:gd name="T21" fmla="*/ 594 h 701"/>
              <a:gd name="T22" fmla="*/ 262 w 481"/>
              <a:gd name="T23" fmla="*/ 522 h 701"/>
              <a:gd name="T24" fmla="*/ 210 w 481"/>
              <a:gd name="T25" fmla="*/ 492 h 701"/>
              <a:gd name="T26" fmla="*/ 159 w 481"/>
              <a:gd name="T27" fmla="*/ 483 h 701"/>
              <a:gd name="T28" fmla="*/ 378 w 481"/>
              <a:gd name="T29" fmla="*/ 439 h 701"/>
              <a:gd name="T30" fmla="*/ 406 w 481"/>
              <a:gd name="T31" fmla="*/ 596 h 701"/>
              <a:gd name="T32" fmla="*/ 308 w 481"/>
              <a:gd name="T33" fmla="*/ 622 h 701"/>
              <a:gd name="T34" fmla="*/ 331 w 481"/>
              <a:gd name="T35" fmla="*/ 505 h 701"/>
              <a:gd name="T36" fmla="*/ 356 w 481"/>
              <a:gd name="T37" fmla="*/ 579 h 701"/>
              <a:gd name="T38" fmla="*/ 331 w 481"/>
              <a:gd name="T39" fmla="*/ 471 h 701"/>
              <a:gd name="T40" fmla="*/ 283 w 481"/>
              <a:gd name="T41" fmla="*/ 634 h 701"/>
              <a:gd name="T42" fmla="*/ 405 w 481"/>
              <a:gd name="T43" fmla="*/ 640 h 701"/>
              <a:gd name="T44" fmla="*/ 447 w 481"/>
              <a:gd name="T45" fmla="*/ 492 h 701"/>
              <a:gd name="T46" fmla="*/ 438 w 481"/>
              <a:gd name="T47" fmla="*/ 343 h 701"/>
              <a:gd name="T48" fmla="*/ 470 w 481"/>
              <a:gd name="T49" fmla="*/ 182 h 701"/>
              <a:gd name="T50" fmla="*/ 425 w 481"/>
              <a:gd name="T51" fmla="*/ 38 h 701"/>
              <a:gd name="T52" fmla="*/ 282 w 481"/>
              <a:gd name="T53" fmla="*/ 105 h 701"/>
              <a:gd name="T54" fmla="*/ 357 w 481"/>
              <a:gd name="T55" fmla="*/ 221 h 701"/>
              <a:gd name="T56" fmla="*/ 348 w 481"/>
              <a:gd name="T57" fmla="*/ 144 h 701"/>
              <a:gd name="T58" fmla="*/ 317 w 481"/>
              <a:gd name="T59" fmla="*/ 177 h 701"/>
              <a:gd name="T60" fmla="*/ 330 w 481"/>
              <a:gd name="T61" fmla="*/ 43 h 701"/>
              <a:gd name="T62" fmla="*/ 431 w 481"/>
              <a:gd name="T63" fmla="*/ 126 h 701"/>
              <a:gd name="T64" fmla="*/ 347 w 481"/>
              <a:gd name="T65" fmla="*/ 244 h 701"/>
              <a:gd name="T66" fmla="*/ 163 w 481"/>
              <a:gd name="T67" fmla="*/ 237 h 701"/>
              <a:gd name="T68" fmla="*/ 210 w 481"/>
              <a:gd name="T69" fmla="*/ 210 h 701"/>
              <a:gd name="T70" fmla="*/ 262 w 481"/>
              <a:gd name="T71" fmla="*/ 179 h 701"/>
              <a:gd name="T72" fmla="*/ 207 w 481"/>
              <a:gd name="T73" fmla="*/ 106 h 701"/>
              <a:gd name="T74" fmla="*/ 235 w 481"/>
              <a:gd name="T75" fmla="*/ 89 h 701"/>
              <a:gd name="T76" fmla="*/ 168 w 481"/>
              <a:gd name="T77" fmla="*/ 150 h 701"/>
              <a:gd name="T78" fmla="*/ 137 w 481"/>
              <a:gd name="T79" fmla="*/ 182 h 701"/>
              <a:gd name="T80" fmla="*/ 98 w 481"/>
              <a:gd name="T81" fmla="*/ 183 h 701"/>
              <a:gd name="T82" fmla="*/ 110 w 481"/>
              <a:gd name="T83" fmla="*/ 230 h 701"/>
              <a:gd name="T84" fmla="*/ 136 w 481"/>
              <a:gd name="T85" fmla="*/ 237 h 701"/>
              <a:gd name="T86" fmla="*/ 139 w 481"/>
              <a:gd name="T87" fmla="*/ 303 h 701"/>
              <a:gd name="T88" fmla="*/ 114 w 481"/>
              <a:gd name="T89" fmla="*/ 301 h 701"/>
              <a:gd name="T90" fmla="*/ 110 w 481"/>
              <a:gd name="T91" fmla="*/ 298 h 701"/>
              <a:gd name="T92" fmla="*/ 31 w 481"/>
              <a:gd name="T93" fmla="*/ 292 h 701"/>
              <a:gd name="T94" fmla="*/ 86 w 481"/>
              <a:gd name="T95" fmla="*/ 334 h 701"/>
              <a:gd name="T96" fmla="*/ 292 w 481"/>
              <a:gd name="T97" fmla="*/ 286 h 701"/>
              <a:gd name="T98" fmla="*/ 345 w 481"/>
              <a:gd name="T99" fmla="*/ 335 h 701"/>
              <a:gd name="T100" fmla="*/ 316 w 481"/>
              <a:gd name="T101" fmla="*/ 402 h 701"/>
              <a:gd name="T102" fmla="*/ 376 w 481"/>
              <a:gd name="T103" fmla="*/ 390 h 701"/>
              <a:gd name="T104" fmla="*/ 246 w 481"/>
              <a:gd name="T105" fmla="*/ 386 h 701"/>
              <a:gd name="T106" fmla="*/ 16 w 481"/>
              <a:gd name="T107" fmla="*/ 36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1" h="701">
                <a:moveTo>
                  <a:pt x="131" y="351"/>
                </a:moveTo>
                <a:cubicBezTo>
                  <a:pt x="127" y="357"/>
                  <a:pt x="113" y="377"/>
                  <a:pt x="86" y="367"/>
                </a:cubicBezTo>
                <a:cubicBezTo>
                  <a:pt x="86" y="367"/>
                  <a:pt x="77" y="376"/>
                  <a:pt x="68" y="375"/>
                </a:cubicBezTo>
                <a:cubicBezTo>
                  <a:pt x="68" y="375"/>
                  <a:pt x="58" y="364"/>
                  <a:pt x="48" y="367"/>
                </a:cubicBezTo>
                <a:cubicBezTo>
                  <a:pt x="38" y="370"/>
                  <a:pt x="34" y="381"/>
                  <a:pt x="32" y="384"/>
                </a:cubicBezTo>
                <a:cubicBezTo>
                  <a:pt x="31" y="387"/>
                  <a:pt x="28" y="398"/>
                  <a:pt x="29" y="408"/>
                </a:cubicBezTo>
                <a:cubicBezTo>
                  <a:pt x="29" y="408"/>
                  <a:pt x="29" y="410"/>
                  <a:pt x="31" y="409"/>
                </a:cubicBezTo>
                <a:cubicBezTo>
                  <a:pt x="39" y="405"/>
                  <a:pt x="45" y="404"/>
                  <a:pt x="54" y="408"/>
                </a:cubicBezTo>
                <a:cubicBezTo>
                  <a:pt x="57" y="409"/>
                  <a:pt x="61" y="411"/>
                  <a:pt x="64" y="415"/>
                </a:cubicBezTo>
                <a:cubicBezTo>
                  <a:pt x="64" y="415"/>
                  <a:pt x="75" y="426"/>
                  <a:pt x="84" y="428"/>
                </a:cubicBezTo>
                <a:cubicBezTo>
                  <a:pt x="93" y="431"/>
                  <a:pt x="100" y="427"/>
                  <a:pt x="103" y="425"/>
                </a:cubicBezTo>
                <a:cubicBezTo>
                  <a:pt x="106" y="422"/>
                  <a:pt x="112" y="415"/>
                  <a:pt x="110" y="403"/>
                </a:cubicBezTo>
                <a:cubicBezTo>
                  <a:pt x="107" y="391"/>
                  <a:pt x="97" y="390"/>
                  <a:pt x="94" y="391"/>
                </a:cubicBezTo>
                <a:cubicBezTo>
                  <a:pt x="92" y="391"/>
                  <a:pt x="88" y="393"/>
                  <a:pt x="86" y="398"/>
                </a:cubicBezTo>
                <a:cubicBezTo>
                  <a:pt x="83" y="404"/>
                  <a:pt x="79" y="397"/>
                  <a:pt x="83" y="394"/>
                </a:cubicBezTo>
                <a:cubicBezTo>
                  <a:pt x="86" y="390"/>
                  <a:pt x="88" y="388"/>
                  <a:pt x="88" y="388"/>
                </a:cubicBezTo>
                <a:cubicBezTo>
                  <a:pt x="97" y="382"/>
                  <a:pt x="112" y="390"/>
                  <a:pt x="114" y="400"/>
                </a:cubicBezTo>
                <a:cubicBezTo>
                  <a:pt x="114" y="400"/>
                  <a:pt x="116" y="412"/>
                  <a:pt x="116" y="415"/>
                </a:cubicBezTo>
                <a:cubicBezTo>
                  <a:pt x="116" y="415"/>
                  <a:pt x="123" y="423"/>
                  <a:pt x="129" y="423"/>
                </a:cubicBezTo>
                <a:cubicBezTo>
                  <a:pt x="129" y="423"/>
                  <a:pt x="135" y="424"/>
                  <a:pt x="137" y="418"/>
                </a:cubicBezTo>
                <a:cubicBezTo>
                  <a:pt x="137" y="418"/>
                  <a:pt x="136" y="415"/>
                  <a:pt x="136" y="412"/>
                </a:cubicBezTo>
                <a:cubicBezTo>
                  <a:pt x="135" y="410"/>
                  <a:pt x="134" y="402"/>
                  <a:pt x="139" y="399"/>
                </a:cubicBezTo>
                <a:cubicBezTo>
                  <a:pt x="139" y="399"/>
                  <a:pt x="144" y="391"/>
                  <a:pt x="156" y="392"/>
                </a:cubicBezTo>
                <a:cubicBezTo>
                  <a:pt x="156" y="392"/>
                  <a:pt x="170" y="394"/>
                  <a:pt x="170" y="408"/>
                </a:cubicBezTo>
                <a:cubicBezTo>
                  <a:pt x="170" y="420"/>
                  <a:pt x="152" y="438"/>
                  <a:pt x="157" y="432"/>
                </a:cubicBezTo>
                <a:cubicBezTo>
                  <a:pt x="157" y="432"/>
                  <a:pt x="147" y="441"/>
                  <a:pt x="143" y="443"/>
                </a:cubicBezTo>
                <a:cubicBezTo>
                  <a:pt x="139" y="446"/>
                  <a:pt x="136" y="454"/>
                  <a:pt x="136" y="465"/>
                </a:cubicBezTo>
                <a:cubicBezTo>
                  <a:pt x="136" y="475"/>
                  <a:pt x="137" y="486"/>
                  <a:pt x="137" y="486"/>
                </a:cubicBezTo>
                <a:cubicBezTo>
                  <a:pt x="137" y="486"/>
                  <a:pt x="137" y="496"/>
                  <a:pt x="126" y="497"/>
                </a:cubicBezTo>
                <a:cubicBezTo>
                  <a:pt x="126" y="497"/>
                  <a:pt x="118" y="497"/>
                  <a:pt x="113" y="488"/>
                </a:cubicBezTo>
                <a:cubicBezTo>
                  <a:pt x="113" y="488"/>
                  <a:pt x="111" y="484"/>
                  <a:pt x="111" y="478"/>
                </a:cubicBezTo>
                <a:cubicBezTo>
                  <a:pt x="111" y="478"/>
                  <a:pt x="113" y="473"/>
                  <a:pt x="110" y="471"/>
                </a:cubicBezTo>
                <a:cubicBezTo>
                  <a:pt x="106" y="470"/>
                  <a:pt x="104" y="470"/>
                  <a:pt x="100" y="473"/>
                </a:cubicBezTo>
                <a:cubicBezTo>
                  <a:pt x="100" y="473"/>
                  <a:pt x="94" y="478"/>
                  <a:pt x="92" y="482"/>
                </a:cubicBezTo>
                <a:cubicBezTo>
                  <a:pt x="92" y="482"/>
                  <a:pt x="88" y="492"/>
                  <a:pt x="90" y="500"/>
                </a:cubicBezTo>
                <a:cubicBezTo>
                  <a:pt x="91" y="508"/>
                  <a:pt x="99" y="512"/>
                  <a:pt x="100" y="513"/>
                </a:cubicBezTo>
                <a:cubicBezTo>
                  <a:pt x="98" y="516"/>
                  <a:pt x="97" y="519"/>
                  <a:pt x="97" y="521"/>
                </a:cubicBezTo>
                <a:cubicBezTo>
                  <a:pt x="98" y="529"/>
                  <a:pt x="108" y="534"/>
                  <a:pt x="115" y="536"/>
                </a:cubicBezTo>
                <a:cubicBezTo>
                  <a:pt x="119" y="537"/>
                  <a:pt x="122" y="536"/>
                  <a:pt x="126" y="535"/>
                </a:cubicBezTo>
                <a:cubicBezTo>
                  <a:pt x="126" y="535"/>
                  <a:pt x="135" y="531"/>
                  <a:pt x="137" y="527"/>
                </a:cubicBezTo>
                <a:cubicBezTo>
                  <a:pt x="137" y="527"/>
                  <a:pt x="140" y="523"/>
                  <a:pt x="137" y="519"/>
                </a:cubicBezTo>
                <a:cubicBezTo>
                  <a:pt x="134" y="516"/>
                  <a:pt x="136" y="514"/>
                  <a:pt x="138" y="513"/>
                </a:cubicBezTo>
                <a:cubicBezTo>
                  <a:pt x="138" y="513"/>
                  <a:pt x="142" y="512"/>
                  <a:pt x="143" y="518"/>
                </a:cubicBezTo>
                <a:cubicBezTo>
                  <a:pt x="143" y="518"/>
                  <a:pt x="145" y="522"/>
                  <a:pt x="143" y="527"/>
                </a:cubicBezTo>
                <a:cubicBezTo>
                  <a:pt x="143" y="527"/>
                  <a:pt x="139" y="530"/>
                  <a:pt x="142" y="534"/>
                </a:cubicBezTo>
                <a:cubicBezTo>
                  <a:pt x="142" y="534"/>
                  <a:pt x="155" y="553"/>
                  <a:pt x="168" y="552"/>
                </a:cubicBezTo>
                <a:cubicBezTo>
                  <a:pt x="168" y="552"/>
                  <a:pt x="174" y="553"/>
                  <a:pt x="171" y="561"/>
                </a:cubicBezTo>
                <a:cubicBezTo>
                  <a:pt x="171" y="561"/>
                  <a:pt x="167" y="576"/>
                  <a:pt x="167" y="583"/>
                </a:cubicBezTo>
                <a:cubicBezTo>
                  <a:pt x="168" y="591"/>
                  <a:pt x="169" y="602"/>
                  <a:pt x="178" y="612"/>
                </a:cubicBezTo>
                <a:cubicBezTo>
                  <a:pt x="178" y="612"/>
                  <a:pt x="189" y="625"/>
                  <a:pt x="208" y="626"/>
                </a:cubicBezTo>
                <a:cubicBezTo>
                  <a:pt x="208" y="626"/>
                  <a:pt x="223" y="627"/>
                  <a:pt x="235" y="612"/>
                </a:cubicBezTo>
                <a:cubicBezTo>
                  <a:pt x="235" y="612"/>
                  <a:pt x="246" y="602"/>
                  <a:pt x="240" y="586"/>
                </a:cubicBezTo>
                <a:cubicBezTo>
                  <a:pt x="240" y="586"/>
                  <a:pt x="234" y="576"/>
                  <a:pt x="223" y="584"/>
                </a:cubicBezTo>
                <a:cubicBezTo>
                  <a:pt x="220" y="587"/>
                  <a:pt x="219" y="590"/>
                  <a:pt x="216" y="593"/>
                </a:cubicBezTo>
                <a:cubicBezTo>
                  <a:pt x="213" y="597"/>
                  <a:pt x="207" y="597"/>
                  <a:pt x="203" y="594"/>
                </a:cubicBezTo>
                <a:cubicBezTo>
                  <a:pt x="200" y="591"/>
                  <a:pt x="198" y="588"/>
                  <a:pt x="197" y="583"/>
                </a:cubicBezTo>
                <a:cubicBezTo>
                  <a:pt x="197" y="580"/>
                  <a:pt x="197" y="575"/>
                  <a:pt x="200" y="570"/>
                </a:cubicBezTo>
                <a:cubicBezTo>
                  <a:pt x="200" y="570"/>
                  <a:pt x="208" y="560"/>
                  <a:pt x="218" y="557"/>
                </a:cubicBezTo>
                <a:cubicBezTo>
                  <a:pt x="218" y="557"/>
                  <a:pt x="239" y="551"/>
                  <a:pt x="244" y="544"/>
                </a:cubicBezTo>
                <a:cubicBezTo>
                  <a:pt x="244" y="544"/>
                  <a:pt x="259" y="532"/>
                  <a:pt x="262" y="522"/>
                </a:cubicBezTo>
                <a:cubicBezTo>
                  <a:pt x="262" y="522"/>
                  <a:pt x="269" y="505"/>
                  <a:pt x="265" y="491"/>
                </a:cubicBezTo>
                <a:cubicBezTo>
                  <a:pt x="265" y="491"/>
                  <a:pt x="261" y="473"/>
                  <a:pt x="249" y="466"/>
                </a:cubicBezTo>
                <a:cubicBezTo>
                  <a:pt x="249" y="466"/>
                  <a:pt x="231" y="454"/>
                  <a:pt x="217" y="462"/>
                </a:cubicBezTo>
                <a:cubicBezTo>
                  <a:pt x="217" y="462"/>
                  <a:pt x="204" y="465"/>
                  <a:pt x="203" y="480"/>
                </a:cubicBezTo>
                <a:cubicBezTo>
                  <a:pt x="203" y="480"/>
                  <a:pt x="201" y="489"/>
                  <a:pt x="210" y="492"/>
                </a:cubicBezTo>
                <a:cubicBezTo>
                  <a:pt x="210" y="492"/>
                  <a:pt x="215" y="492"/>
                  <a:pt x="221" y="493"/>
                </a:cubicBezTo>
                <a:cubicBezTo>
                  <a:pt x="221" y="493"/>
                  <a:pt x="230" y="493"/>
                  <a:pt x="230" y="505"/>
                </a:cubicBezTo>
                <a:cubicBezTo>
                  <a:pt x="230" y="505"/>
                  <a:pt x="228" y="523"/>
                  <a:pt x="211" y="527"/>
                </a:cubicBezTo>
                <a:cubicBezTo>
                  <a:pt x="211" y="527"/>
                  <a:pt x="189" y="531"/>
                  <a:pt x="172" y="512"/>
                </a:cubicBezTo>
                <a:cubicBezTo>
                  <a:pt x="172" y="512"/>
                  <a:pt x="159" y="501"/>
                  <a:pt x="159" y="483"/>
                </a:cubicBezTo>
                <a:cubicBezTo>
                  <a:pt x="157" y="452"/>
                  <a:pt x="198" y="419"/>
                  <a:pt x="228" y="423"/>
                </a:cubicBezTo>
                <a:cubicBezTo>
                  <a:pt x="228" y="423"/>
                  <a:pt x="241" y="424"/>
                  <a:pt x="255" y="433"/>
                </a:cubicBezTo>
                <a:cubicBezTo>
                  <a:pt x="255" y="433"/>
                  <a:pt x="290" y="457"/>
                  <a:pt x="299" y="459"/>
                </a:cubicBezTo>
                <a:cubicBezTo>
                  <a:pt x="299" y="459"/>
                  <a:pt x="320" y="466"/>
                  <a:pt x="347" y="457"/>
                </a:cubicBezTo>
                <a:cubicBezTo>
                  <a:pt x="347" y="457"/>
                  <a:pt x="367" y="450"/>
                  <a:pt x="378" y="439"/>
                </a:cubicBezTo>
                <a:cubicBezTo>
                  <a:pt x="378" y="439"/>
                  <a:pt x="404" y="443"/>
                  <a:pt x="416" y="462"/>
                </a:cubicBezTo>
                <a:cubicBezTo>
                  <a:pt x="416" y="462"/>
                  <a:pt x="429" y="479"/>
                  <a:pt x="428" y="504"/>
                </a:cubicBezTo>
                <a:cubicBezTo>
                  <a:pt x="428" y="504"/>
                  <a:pt x="445" y="526"/>
                  <a:pt x="445" y="540"/>
                </a:cubicBezTo>
                <a:cubicBezTo>
                  <a:pt x="445" y="540"/>
                  <a:pt x="444" y="565"/>
                  <a:pt x="431" y="575"/>
                </a:cubicBezTo>
                <a:cubicBezTo>
                  <a:pt x="427" y="578"/>
                  <a:pt x="404" y="597"/>
                  <a:pt x="406" y="596"/>
                </a:cubicBezTo>
                <a:cubicBezTo>
                  <a:pt x="407" y="594"/>
                  <a:pt x="387" y="609"/>
                  <a:pt x="380" y="630"/>
                </a:cubicBezTo>
                <a:cubicBezTo>
                  <a:pt x="380" y="630"/>
                  <a:pt x="375" y="643"/>
                  <a:pt x="381" y="652"/>
                </a:cubicBezTo>
                <a:cubicBezTo>
                  <a:pt x="381" y="652"/>
                  <a:pt x="386" y="662"/>
                  <a:pt x="372" y="666"/>
                </a:cubicBezTo>
                <a:cubicBezTo>
                  <a:pt x="372" y="666"/>
                  <a:pt x="348" y="673"/>
                  <a:pt x="330" y="659"/>
                </a:cubicBezTo>
                <a:cubicBezTo>
                  <a:pt x="330" y="659"/>
                  <a:pt x="312" y="649"/>
                  <a:pt x="308" y="622"/>
                </a:cubicBezTo>
                <a:cubicBezTo>
                  <a:pt x="308" y="622"/>
                  <a:pt x="308" y="606"/>
                  <a:pt x="309" y="601"/>
                </a:cubicBezTo>
                <a:cubicBezTo>
                  <a:pt x="309" y="601"/>
                  <a:pt x="294" y="594"/>
                  <a:pt x="292" y="568"/>
                </a:cubicBezTo>
                <a:cubicBezTo>
                  <a:pt x="292" y="568"/>
                  <a:pt x="291" y="550"/>
                  <a:pt x="303" y="536"/>
                </a:cubicBezTo>
                <a:cubicBezTo>
                  <a:pt x="303" y="536"/>
                  <a:pt x="311" y="527"/>
                  <a:pt x="317" y="524"/>
                </a:cubicBezTo>
                <a:cubicBezTo>
                  <a:pt x="317" y="524"/>
                  <a:pt x="320" y="511"/>
                  <a:pt x="331" y="505"/>
                </a:cubicBezTo>
                <a:cubicBezTo>
                  <a:pt x="331" y="505"/>
                  <a:pt x="337" y="502"/>
                  <a:pt x="353" y="505"/>
                </a:cubicBezTo>
                <a:cubicBezTo>
                  <a:pt x="353" y="505"/>
                  <a:pt x="368" y="507"/>
                  <a:pt x="374" y="524"/>
                </a:cubicBezTo>
                <a:cubicBezTo>
                  <a:pt x="374" y="524"/>
                  <a:pt x="381" y="543"/>
                  <a:pt x="363" y="544"/>
                </a:cubicBezTo>
                <a:cubicBezTo>
                  <a:pt x="363" y="544"/>
                  <a:pt x="350" y="546"/>
                  <a:pt x="348" y="557"/>
                </a:cubicBezTo>
                <a:cubicBezTo>
                  <a:pt x="348" y="557"/>
                  <a:pt x="346" y="570"/>
                  <a:pt x="356" y="579"/>
                </a:cubicBezTo>
                <a:cubicBezTo>
                  <a:pt x="356" y="579"/>
                  <a:pt x="364" y="586"/>
                  <a:pt x="382" y="580"/>
                </a:cubicBezTo>
                <a:cubicBezTo>
                  <a:pt x="382" y="580"/>
                  <a:pt x="400" y="572"/>
                  <a:pt x="402" y="549"/>
                </a:cubicBezTo>
                <a:cubicBezTo>
                  <a:pt x="402" y="549"/>
                  <a:pt x="401" y="530"/>
                  <a:pt x="388" y="518"/>
                </a:cubicBezTo>
                <a:cubicBezTo>
                  <a:pt x="388" y="518"/>
                  <a:pt x="400" y="481"/>
                  <a:pt x="357" y="481"/>
                </a:cubicBezTo>
                <a:cubicBezTo>
                  <a:pt x="357" y="481"/>
                  <a:pt x="344" y="471"/>
                  <a:pt x="331" y="471"/>
                </a:cubicBezTo>
                <a:cubicBezTo>
                  <a:pt x="331" y="471"/>
                  <a:pt x="309" y="470"/>
                  <a:pt x="303" y="484"/>
                </a:cubicBezTo>
                <a:cubicBezTo>
                  <a:pt x="303" y="484"/>
                  <a:pt x="292" y="496"/>
                  <a:pt x="295" y="514"/>
                </a:cubicBezTo>
                <a:cubicBezTo>
                  <a:pt x="295" y="514"/>
                  <a:pt x="271" y="522"/>
                  <a:pt x="267" y="558"/>
                </a:cubicBezTo>
                <a:cubicBezTo>
                  <a:pt x="267" y="571"/>
                  <a:pt x="271" y="588"/>
                  <a:pt x="282" y="596"/>
                </a:cubicBezTo>
                <a:cubicBezTo>
                  <a:pt x="282" y="596"/>
                  <a:pt x="278" y="614"/>
                  <a:pt x="283" y="634"/>
                </a:cubicBezTo>
                <a:cubicBezTo>
                  <a:pt x="283" y="634"/>
                  <a:pt x="292" y="664"/>
                  <a:pt x="314" y="679"/>
                </a:cubicBezTo>
                <a:cubicBezTo>
                  <a:pt x="314" y="679"/>
                  <a:pt x="329" y="691"/>
                  <a:pt x="348" y="694"/>
                </a:cubicBezTo>
                <a:cubicBezTo>
                  <a:pt x="348" y="694"/>
                  <a:pt x="372" y="701"/>
                  <a:pt x="394" y="690"/>
                </a:cubicBezTo>
                <a:cubicBezTo>
                  <a:pt x="394" y="690"/>
                  <a:pt x="418" y="674"/>
                  <a:pt x="425" y="664"/>
                </a:cubicBezTo>
                <a:cubicBezTo>
                  <a:pt x="425" y="664"/>
                  <a:pt x="404" y="655"/>
                  <a:pt x="405" y="640"/>
                </a:cubicBezTo>
                <a:cubicBezTo>
                  <a:pt x="405" y="640"/>
                  <a:pt x="406" y="624"/>
                  <a:pt x="424" y="612"/>
                </a:cubicBezTo>
                <a:cubicBezTo>
                  <a:pt x="424" y="612"/>
                  <a:pt x="445" y="600"/>
                  <a:pt x="450" y="598"/>
                </a:cubicBezTo>
                <a:cubicBezTo>
                  <a:pt x="450" y="598"/>
                  <a:pt x="467" y="585"/>
                  <a:pt x="471" y="568"/>
                </a:cubicBezTo>
                <a:cubicBezTo>
                  <a:pt x="471" y="568"/>
                  <a:pt x="481" y="548"/>
                  <a:pt x="470" y="519"/>
                </a:cubicBezTo>
                <a:cubicBezTo>
                  <a:pt x="470" y="519"/>
                  <a:pt x="459" y="500"/>
                  <a:pt x="447" y="492"/>
                </a:cubicBezTo>
                <a:cubicBezTo>
                  <a:pt x="447" y="492"/>
                  <a:pt x="449" y="460"/>
                  <a:pt x="440" y="447"/>
                </a:cubicBezTo>
                <a:cubicBezTo>
                  <a:pt x="440" y="447"/>
                  <a:pt x="427" y="424"/>
                  <a:pt x="404" y="415"/>
                </a:cubicBezTo>
                <a:cubicBezTo>
                  <a:pt x="404" y="415"/>
                  <a:pt x="397" y="411"/>
                  <a:pt x="398" y="405"/>
                </a:cubicBezTo>
                <a:cubicBezTo>
                  <a:pt x="398" y="405"/>
                  <a:pt x="428" y="387"/>
                  <a:pt x="438" y="356"/>
                </a:cubicBezTo>
                <a:cubicBezTo>
                  <a:pt x="440" y="351"/>
                  <a:pt x="440" y="348"/>
                  <a:pt x="438" y="343"/>
                </a:cubicBezTo>
                <a:cubicBezTo>
                  <a:pt x="425" y="314"/>
                  <a:pt x="398" y="297"/>
                  <a:pt x="398" y="297"/>
                </a:cubicBezTo>
                <a:cubicBezTo>
                  <a:pt x="397" y="290"/>
                  <a:pt x="404" y="287"/>
                  <a:pt x="404" y="287"/>
                </a:cubicBezTo>
                <a:cubicBezTo>
                  <a:pt x="427" y="277"/>
                  <a:pt x="440" y="254"/>
                  <a:pt x="440" y="254"/>
                </a:cubicBezTo>
                <a:cubicBezTo>
                  <a:pt x="449" y="241"/>
                  <a:pt x="447" y="209"/>
                  <a:pt x="447" y="209"/>
                </a:cubicBezTo>
                <a:cubicBezTo>
                  <a:pt x="459" y="201"/>
                  <a:pt x="470" y="182"/>
                  <a:pt x="470" y="182"/>
                </a:cubicBezTo>
                <a:cubicBezTo>
                  <a:pt x="481" y="153"/>
                  <a:pt x="471" y="133"/>
                  <a:pt x="471" y="133"/>
                </a:cubicBezTo>
                <a:cubicBezTo>
                  <a:pt x="467" y="116"/>
                  <a:pt x="450" y="104"/>
                  <a:pt x="450" y="104"/>
                </a:cubicBezTo>
                <a:cubicBezTo>
                  <a:pt x="445" y="102"/>
                  <a:pt x="424" y="89"/>
                  <a:pt x="424" y="89"/>
                </a:cubicBezTo>
                <a:cubicBezTo>
                  <a:pt x="406" y="77"/>
                  <a:pt x="405" y="62"/>
                  <a:pt x="405" y="62"/>
                </a:cubicBezTo>
                <a:cubicBezTo>
                  <a:pt x="404" y="47"/>
                  <a:pt x="425" y="38"/>
                  <a:pt x="425" y="38"/>
                </a:cubicBezTo>
                <a:cubicBezTo>
                  <a:pt x="418" y="27"/>
                  <a:pt x="394" y="11"/>
                  <a:pt x="394" y="11"/>
                </a:cubicBezTo>
                <a:cubicBezTo>
                  <a:pt x="372" y="0"/>
                  <a:pt x="348" y="7"/>
                  <a:pt x="348" y="7"/>
                </a:cubicBezTo>
                <a:cubicBezTo>
                  <a:pt x="329" y="10"/>
                  <a:pt x="314" y="22"/>
                  <a:pt x="314" y="22"/>
                </a:cubicBezTo>
                <a:cubicBezTo>
                  <a:pt x="292" y="37"/>
                  <a:pt x="283" y="68"/>
                  <a:pt x="283" y="68"/>
                </a:cubicBezTo>
                <a:cubicBezTo>
                  <a:pt x="278" y="88"/>
                  <a:pt x="282" y="105"/>
                  <a:pt x="282" y="105"/>
                </a:cubicBezTo>
                <a:cubicBezTo>
                  <a:pt x="271" y="114"/>
                  <a:pt x="267" y="130"/>
                  <a:pt x="267" y="144"/>
                </a:cubicBezTo>
                <a:cubicBezTo>
                  <a:pt x="271" y="179"/>
                  <a:pt x="295" y="188"/>
                  <a:pt x="295" y="188"/>
                </a:cubicBezTo>
                <a:cubicBezTo>
                  <a:pt x="292" y="205"/>
                  <a:pt x="303" y="218"/>
                  <a:pt x="303" y="218"/>
                </a:cubicBezTo>
                <a:cubicBezTo>
                  <a:pt x="309" y="232"/>
                  <a:pt x="331" y="231"/>
                  <a:pt x="331" y="231"/>
                </a:cubicBezTo>
                <a:cubicBezTo>
                  <a:pt x="344" y="231"/>
                  <a:pt x="357" y="221"/>
                  <a:pt x="357" y="221"/>
                </a:cubicBezTo>
                <a:cubicBezTo>
                  <a:pt x="400" y="220"/>
                  <a:pt x="388" y="184"/>
                  <a:pt x="388" y="184"/>
                </a:cubicBezTo>
                <a:cubicBezTo>
                  <a:pt x="401" y="172"/>
                  <a:pt x="402" y="152"/>
                  <a:pt x="402" y="152"/>
                </a:cubicBezTo>
                <a:cubicBezTo>
                  <a:pt x="400" y="129"/>
                  <a:pt x="382" y="122"/>
                  <a:pt x="382" y="122"/>
                </a:cubicBezTo>
                <a:cubicBezTo>
                  <a:pt x="364" y="115"/>
                  <a:pt x="356" y="123"/>
                  <a:pt x="356" y="123"/>
                </a:cubicBezTo>
                <a:cubicBezTo>
                  <a:pt x="346" y="131"/>
                  <a:pt x="348" y="144"/>
                  <a:pt x="348" y="144"/>
                </a:cubicBezTo>
                <a:cubicBezTo>
                  <a:pt x="350" y="155"/>
                  <a:pt x="363" y="157"/>
                  <a:pt x="363" y="157"/>
                </a:cubicBezTo>
                <a:cubicBezTo>
                  <a:pt x="381" y="159"/>
                  <a:pt x="374" y="177"/>
                  <a:pt x="374" y="177"/>
                </a:cubicBezTo>
                <a:cubicBezTo>
                  <a:pt x="368" y="194"/>
                  <a:pt x="353" y="196"/>
                  <a:pt x="353" y="196"/>
                </a:cubicBezTo>
                <a:cubicBezTo>
                  <a:pt x="337" y="200"/>
                  <a:pt x="331" y="196"/>
                  <a:pt x="331" y="196"/>
                </a:cubicBezTo>
                <a:cubicBezTo>
                  <a:pt x="320" y="190"/>
                  <a:pt x="317" y="177"/>
                  <a:pt x="317" y="177"/>
                </a:cubicBezTo>
                <a:cubicBezTo>
                  <a:pt x="311" y="175"/>
                  <a:pt x="303" y="165"/>
                  <a:pt x="303" y="165"/>
                </a:cubicBezTo>
                <a:cubicBezTo>
                  <a:pt x="291" y="151"/>
                  <a:pt x="292" y="133"/>
                  <a:pt x="292" y="133"/>
                </a:cubicBezTo>
                <a:cubicBezTo>
                  <a:pt x="294" y="107"/>
                  <a:pt x="309" y="100"/>
                  <a:pt x="309" y="100"/>
                </a:cubicBezTo>
                <a:cubicBezTo>
                  <a:pt x="308" y="96"/>
                  <a:pt x="308" y="79"/>
                  <a:pt x="308" y="79"/>
                </a:cubicBezTo>
                <a:cubicBezTo>
                  <a:pt x="312" y="52"/>
                  <a:pt x="330" y="43"/>
                  <a:pt x="330" y="43"/>
                </a:cubicBezTo>
                <a:cubicBezTo>
                  <a:pt x="348" y="28"/>
                  <a:pt x="372" y="36"/>
                  <a:pt x="372" y="36"/>
                </a:cubicBezTo>
                <a:cubicBezTo>
                  <a:pt x="386" y="39"/>
                  <a:pt x="381" y="49"/>
                  <a:pt x="381" y="49"/>
                </a:cubicBezTo>
                <a:cubicBezTo>
                  <a:pt x="375" y="58"/>
                  <a:pt x="380" y="71"/>
                  <a:pt x="380" y="71"/>
                </a:cubicBezTo>
                <a:cubicBezTo>
                  <a:pt x="387" y="92"/>
                  <a:pt x="407" y="107"/>
                  <a:pt x="406" y="106"/>
                </a:cubicBezTo>
                <a:cubicBezTo>
                  <a:pt x="404" y="104"/>
                  <a:pt x="427" y="123"/>
                  <a:pt x="431" y="126"/>
                </a:cubicBezTo>
                <a:cubicBezTo>
                  <a:pt x="444" y="136"/>
                  <a:pt x="445" y="161"/>
                  <a:pt x="445" y="161"/>
                </a:cubicBezTo>
                <a:cubicBezTo>
                  <a:pt x="445" y="175"/>
                  <a:pt x="428" y="197"/>
                  <a:pt x="428" y="197"/>
                </a:cubicBezTo>
                <a:cubicBezTo>
                  <a:pt x="429" y="223"/>
                  <a:pt x="416" y="240"/>
                  <a:pt x="416" y="240"/>
                </a:cubicBezTo>
                <a:cubicBezTo>
                  <a:pt x="404" y="258"/>
                  <a:pt x="378" y="262"/>
                  <a:pt x="378" y="262"/>
                </a:cubicBezTo>
                <a:cubicBezTo>
                  <a:pt x="367" y="251"/>
                  <a:pt x="347" y="244"/>
                  <a:pt x="347" y="244"/>
                </a:cubicBezTo>
                <a:cubicBezTo>
                  <a:pt x="320" y="236"/>
                  <a:pt x="299" y="243"/>
                  <a:pt x="299" y="243"/>
                </a:cubicBezTo>
                <a:cubicBezTo>
                  <a:pt x="290" y="245"/>
                  <a:pt x="255" y="269"/>
                  <a:pt x="255" y="269"/>
                </a:cubicBezTo>
                <a:cubicBezTo>
                  <a:pt x="241" y="278"/>
                  <a:pt x="230" y="278"/>
                  <a:pt x="230" y="278"/>
                </a:cubicBezTo>
                <a:cubicBezTo>
                  <a:pt x="220" y="279"/>
                  <a:pt x="211" y="278"/>
                  <a:pt x="203" y="274"/>
                </a:cubicBezTo>
                <a:cubicBezTo>
                  <a:pt x="188" y="267"/>
                  <a:pt x="169" y="253"/>
                  <a:pt x="163" y="237"/>
                </a:cubicBezTo>
                <a:cubicBezTo>
                  <a:pt x="158" y="221"/>
                  <a:pt x="161" y="201"/>
                  <a:pt x="172" y="190"/>
                </a:cubicBezTo>
                <a:cubicBezTo>
                  <a:pt x="189" y="170"/>
                  <a:pt x="211" y="175"/>
                  <a:pt x="211" y="175"/>
                </a:cubicBezTo>
                <a:cubicBezTo>
                  <a:pt x="228" y="179"/>
                  <a:pt x="230" y="197"/>
                  <a:pt x="230" y="197"/>
                </a:cubicBezTo>
                <a:cubicBezTo>
                  <a:pt x="230" y="208"/>
                  <a:pt x="221" y="209"/>
                  <a:pt x="221" y="209"/>
                </a:cubicBezTo>
                <a:cubicBezTo>
                  <a:pt x="215" y="209"/>
                  <a:pt x="210" y="210"/>
                  <a:pt x="210" y="210"/>
                </a:cubicBezTo>
                <a:cubicBezTo>
                  <a:pt x="201" y="213"/>
                  <a:pt x="203" y="221"/>
                  <a:pt x="203" y="221"/>
                </a:cubicBezTo>
                <a:cubicBezTo>
                  <a:pt x="204" y="236"/>
                  <a:pt x="217" y="239"/>
                  <a:pt x="217" y="239"/>
                </a:cubicBezTo>
                <a:cubicBezTo>
                  <a:pt x="231" y="248"/>
                  <a:pt x="249" y="236"/>
                  <a:pt x="249" y="236"/>
                </a:cubicBezTo>
                <a:cubicBezTo>
                  <a:pt x="261" y="228"/>
                  <a:pt x="265" y="210"/>
                  <a:pt x="265" y="210"/>
                </a:cubicBezTo>
                <a:cubicBezTo>
                  <a:pt x="269" y="197"/>
                  <a:pt x="262" y="179"/>
                  <a:pt x="262" y="179"/>
                </a:cubicBezTo>
                <a:cubicBezTo>
                  <a:pt x="259" y="170"/>
                  <a:pt x="244" y="157"/>
                  <a:pt x="244" y="157"/>
                </a:cubicBezTo>
                <a:cubicBezTo>
                  <a:pt x="239" y="150"/>
                  <a:pt x="218" y="144"/>
                  <a:pt x="218" y="144"/>
                </a:cubicBezTo>
                <a:cubicBezTo>
                  <a:pt x="208" y="142"/>
                  <a:pt x="200" y="132"/>
                  <a:pt x="200" y="132"/>
                </a:cubicBezTo>
                <a:cubicBezTo>
                  <a:pt x="196" y="126"/>
                  <a:pt x="197" y="121"/>
                  <a:pt x="197" y="117"/>
                </a:cubicBezTo>
                <a:cubicBezTo>
                  <a:pt x="199" y="113"/>
                  <a:pt x="203" y="108"/>
                  <a:pt x="207" y="106"/>
                </a:cubicBezTo>
                <a:cubicBezTo>
                  <a:pt x="209" y="105"/>
                  <a:pt x="211" y="105"/>
                  <a:pt x="213" y="106"/>
                </a:cubicBezTo>
                <a:cubicBezTo>
                  <a:pt x="217" y="107"/>
                  <a:pt x="218" y="109"/>
                  <a:pt x="219" y="112"/>
                </a:cubicBezTo>
                <a:cubicBezTo>
                  <a:pt x="221" y="115"/>
                  <a:pt x="223" y="117"/>
                  <a:pt x="223" y="117"/>
                </a:cubicBezTo>
                <a:cubicBezTo>
                  <a:pt x="234" y="126"/>
                  <a:pt x="240" y="115"/>
                  <a:pt x="240" y="115"/>
                </a:cubicBezTo>
                <a:cubicBezTo>
                  <a:pt x="246" y="100"/>
                  <a:pt x="235" y="89"/>
                  <a:pt x="235" y="89"/>
                </a:cubicBezTo>
                <a:cubicBezTo>
                  <a:pt x="223" y="75"/>
                  <a:pt x="208" y="76"/>
                  <a:pt x="208" y="76"/>
                </a:cubicBezTo>
                <a:cubicBezTo>
                  <a:pt x="189" y="76"/>
                  <a:pt x="178" y="89"/>
                  <a:pt x="178" y="89"/>
                </a:cubicBezTo>
                <a:cubicBezTo>
                  <a:pt x="169" y="99"/>
                  <a:pt x="168" y="110"/>
                  <a:pt x="167" y="118"/>
                </a:cubicBezTo>
                <a:cubicBezTo>
                  <a:pt x="167" y="126"/>
                  <a:pt x="171" y="141"/>
                  <a:pt x="171" y="141"/>
                </a:cubicBezTo>
                <a:cubicBezTo>
                  <a:pt x="174" y="149"/>
                  <a:pt x="168" y="150"/>
                  <a:pt x="168" y="150"/>
                </a:cubicBezTo>
                <a:cubicBezTo>
                  <a:pt x="155" y="148"/>
                  <a:pt x="142" y="168"/>
                  <a:pt x="142" y="168"/>
                </a:cubicBezTo>
                <a:cubicBezTo>
                  <a:pt x="139" y="171"/>
                  <a:pt x="143" y="175"/>
                  <a:pt x="143" y="175"/>
                </a:cubicBezTo>
                <a:cubicBezTo>
                  <a:pt x="145" y="180"/>
                  <a:pt x="143" y="184"/>
                  <a:pt x="143" y="184"/>
                </a:cubicBezTo>
                <a:cubicBezTo>
                  <a:pt x="142" y="190"/>
                  <a:pt x="138" y="188"/>
                  <a:pt x="138" y="188"/>
                </a:cubicBezTo>
                <a:cubicBezTo>
                  <a:pt x="136" y="188"/>
                  <a:pt x="134" y="186"/>
                  <a:pt x="137" y="182"/>
                </a:cubicBezTo>
                <a:cubicBezTo>
                  <a:pt x="140" y="178"/>
                  <a:pt x="137" y="174"/>
                  <a:pt x="137" y="174"/>
                </a:cubicBezTo>
                <a:cubicBezTo>
                  <a:pt x="135" y="171"/>
                  <a:pt x="126" y="166"/>
                  <a:pt x="126" y="166"/>
                </a:cubicBezTo>
                <a:cubicBezTo>
                  <a:pt x="122" y="165"/>
                  <a:pt x="118" y="164"/>
                  <a:pt x="113" y="165"/>
                </a:cubicBezTo>
                <a:cubicBezTo>
                  <a:pt x="107" y="166"/>
                  <a:pt x="103" y="170"/>
                  <a:pt x="99" y="175"/>
                </a:cubicBezTo>
                <a:cubicBezTo>
                  <a:pt x="97" y="178"/>
                  <a:pt x="97" y="180"/>
                  <a:pt x="98" y="183"/>
                </a:cubicBezTo>
                <a:cubicBezTo>
                  <a:pt x="98" y="185"/>
                  <a:pt x="99" y="187"/>
                  <a:pt x="100" y="188"/>
                </a:cubicBezTo>
                <a:cubicBezTo>
                  <a:pt x="99" y="189"/>
                  <a:pt x="91" y="194"/>
                  <a:pt x="90" y="202"/>
                </a:cubicBezTo>
                <a:cubicBezTo>
                  <a:pt x="89" y="207"/>
                  <a:pt x="89" y="213"/>
                  <a:pt x="92" y="218"/>
                </a:cubicBezTo>
                <a:cubicBezTo>
                  <a:pt x="93" y="222"/>
                  <a:pt x="97" y="226"/>
                  <a:pt x="100" y="229"/>
                </a:cubicBezTo>
                <a:cubicBezTo>
                  <a:pt x="104" y="232"/>
                  <a:pt x="106" y="232"/>
                  <a:pt x="110" y="230"/>
                </a:cubicBezTo>
                <a:cubicBezTo>
                  <a:pt x="113" y="228"/>
                  <a:pt x="111" y="223"/>
                  <a:pt x="111" y="223"/>
                </a:cubicBezTo>
                <a:cubicBezTo>
                  <a:pt x="111" y="218"/>
                  <a:pt x="113" y="213"/>
                  <a:pt x="113" y="213"/>
                </a:cubicBezTo>
                <a:cubicBezTo>
                  <a:pt x="118" y="204"/>
                  <a:pt x="126" y="205"/>
                  <a:pt x="126" y="205"/>
                </a:cubicBezTo>
                <a:cubicBezTo>
                  <a:pt x="137" y="205"/>
                  <a:pt x="137" y="215"/>
                  <a:pt x="137" y="215"/>
                </a:cubicBezTo>
                <a:cubicBezTo>
                  <a:pt x="137" y="215"/>
                  <a:pt x="136" y="226"/>
                  <a:pt x="136" y="237"/>
                </a:cubicBezTo>
                <a:cubicBezTo>
                  <a:pt x="136" y="247"/>
                  <a:pt x="139" y="256"/>
                  <a:pt x="143" y="258"/>
                </a:cubicBezTo>
                <a:cubicBezTo>
                  <a:pt x="147" y="261"/>
                  <a:pt x="157" y="269"/>
                  <a:pt x="157" y="269"/>
                </a:cubicBezTo>
                <a:cubicBezTo>
                  <a:pt x="152" y="264"/>
                  <a:pt x="170" y="281"/>
                  <a:pt x="170" y="293"/>
                </a:cubicBezTo>
                <a:cubicBezTo>
                  <a:pt x="170" y="307"/>
                  <a:pt x="156" y="310"/>
                  <a:pt x="156" y="310"/>
                </a:cubicBezTo>
                <a:cubicBezTo>
                  <a:pt x="144" y="310"/>
                  <a:pt x="139" y="303"/>
                  <a:pt x="139" y="303"/>
                </a:cubicBezTo>
                <a:cubicBezTo>
                  <a:pt x="134" y="299"/>
                  <a:pt x="135" y="291"/>
                  <a:pt x="136" y="289"/>
                </a:cubicBezTo>
                <a:cubicBezTo>
                  <a:pt x="136" y="287"/>
                  <a:pt x="137" y="283"/>
                  <a:pt x="137" y="283"/>
                </a:cubicBezTo>
                <a:cubicBezTo>
                  <a:pt x="135" y="277"/>
                  <a:pt x="129" y="279"/>
                  <a:pt x="129" y="279"/>
                </a:cubicBezTo>
                <a:cubicBezTo>
                  <a:pt x="123" y="279"/>
                  <a:pt x="116" y="286"/>
                  <a:pt x="116" y="286"/>
                </a:cubicBezTo>
                <a:cubicBezTo>
                  <a:pt x="116" y="290"/>
                  <a:pt x="114" y="301"/>
                  <a:pt x="114" y="301"/>
                </a:cubicBezTo>
                <a:cubicBezTo>
                  <a:pt x="112" y="311"/>
                  <a:pt x="97" y="320"/>
                  <a:pt x="88" y="313"/>
                </a:cubicBezTo>
                <a:cubicBezTo>
                  <a:pt x="88" y="313"/>
                  <a:pt x="86" y="311"/>
                  <a:pt x="83" y="308"/>
                </a:cubicBezTo>
                <a:cubicBezTo>
                  <a:pt x="79" y="304"/>
                  <a:pt x="83" y="298"/>
                  <a:pt x="86" y="303"/>
                </a:cubicBezTo>
                <a:cubicBezTo>
                  <a:pt x="88" y="308"/>
                  <a:pt x="92" y="310"/>
                  <a:pt x="94" y="311"/>
                </a:cubicBezTo>
                <a:cubicBezTo>
                  <a:pt x="97" y="311"/>
                  <a:pt x="107" y="310"/>
                  <a:pt x="110" y="298"/>
                </a:cubicBezTo>
                <a:cubicBezTo>
                  <a:pt x="112" y="286"/>
                  <a:pt x="106" y="280"/>
                  <a:pt x="103" y="277"/>
                </a:cubicBezTo>
                <a:cubicBezTo>
                  <a:pt x="100" y="274"/>
                  <a:pt x="93" y="271"/>
                  <a:pt x="84" y="273"/>
                </a:cubicBezTo>
                <a:cubicBezTo>
                  <a:pt x="75" y="275"/>
                  <a:pt x="64" y="287"/>
                  <a:pt x="64" y="287"/>
                </a:cubicBezTo>
                <a:cubicBezTo>
                  <a:pt x="61" y="290"/>
                  <a:pt x="57" y="293"/>
                  <a:pt x="54" y="294"/>
                </a:cubicBezTo>
                <a:cubicBezTo>
                  <a:pt x="45" y="298"/>
                  <a:pt x="39" y="296"/>
                  <a:pt x="31" y="292"/>
                </a:cubicBezTo>
                <a:cubicBezTo>
                  <a:pt x="29" y="292"/>
                  <a:pt x="29" y="294"/>
                  <a:pt x="29" y="294"/>
                </a:cubicBezTo>
                <a:cubicBezTo>
                  <a:pt x="28" y="304"/>
                  <a:pt x="31" y="314"/>
                  <a:pt x="32" y="317"/>
                </a:cubicBezTo>
                <a:cubicBezTo>
                  <a:pt x="34" y="321"/>
                  <a:pt x="38" y="331"/>
                  <a:pt x="48" y="334"/>
                </a:cubicBezTo>
                <a:cubicBezTo>
                  <a:pt x="58" y="337"/>
                  <a:pt x="68" y="327"/>
                  <a:pt x="68" y="327"/>
                </a:cubicBezTo>
                <a:cubicBezTo>
                  <a:pt x="77" y="326"/>
                  <a:pt x="86" y="334"/>
                  <a:pt x="86" y="334"/>
                </a:cubicBezTo>
                <a:cubicBezTo>
                  <a:pt x="113" y="324"/>
                  <a:pt x="127" y="344"/>
                  <a:pt x="131" y="351"/>
                </a:cubicBezTo>
                <a:close/>
                <a:moveTo>
                  <a:pt x="401" y="333"/>
                </a:moveTo>
                <a:cubicBezTo>
                  <a:pt x="395" y="318"/>
                  <a:pt x="376" y="309"/>
                  <a:pt x="376" y="309"/>
                </a:cubicBezTo>
                <a:cubicBezTo>
                  <a:pt x="365" y="284"/>
                  <a:pt x="351" y="270"/>
                  <a:pt x="323" y="271"/>
                </a:cubicBezTo>
                <a:cubicBezTo>
                  <a:pt x="311" y="271"/>
                  <a:pt x="300" y="276"/>
                  <a:pt x="292" y="286"/>
                </a:cubicBezTo>
                <a:cubicBezTo>
                  <a:pt x="289" y="291"/>
                  <a:pt x="287" y="297"/>
                  <a:pt x="288" y="304"/>
                </a:cubicBezTo>
                <a:cubicBezTo>
                  <a:pt x="291" y="316"/>
                  <a:pt x="304" y="318"/>
                  <a:pt x="309" y="307"/>
                </a:cubicBezTo>
                <a:cubicBezTo>
                  <a:pt x="310" y="304"/>
                  <a:pt x="312" y="300"/>
                  <a:pt x="316" y="298"/>
                </a:cubicBezTo>
                <a:cubicBezTo>
                  <a:pt x="320" y="294"/>
                  <a:pt x="325" y="293"/>
                  <a:pt x="329" y="294"/>
                </a:cubicBezTo>
                <a:cubicBezTo>
                  <a:pt x="348" y="297"/>
                  <a:pt x="356" y="321"/>
                  <a:pt x="345" y="335"/>
                </a:cubicBezTo>
                <a:cubicBezTo>
                  <a:pt x="341" y="340"/>
                  <a:pt x="336" y="343"/>
                  <a:pt x="330" y="348"/>
                </a:cubicBezTo>
                <a:cubicBezTo>
                  <a:pt x="328" y="350"/>
                  <a:pt x="328" y="349"/>
                  <a:pt x="330" y="351"/>
                </a:cubicBezTo>
                <a:cubicBezTo>
                  <a:pt x="336" y="356"/>
                  <a:pt x="341" y="360"/>
                  <a:pt x="345" y="364"/>
                </a:cubicBezTo>
                <a:cubicBezTo>
                  <a:pt x="356" y="378"/>
                  <a:pt x="348" y="402"/>
                  <a:pt x="329" y="405"/>
                </a:cubicBezTo>
                <a:cubicBezTo>
                  <a:pt x="325" y="406"/>
                  <a:pt x="320" y="405"/>
                  <a:pt x="316" y="402"/>
                </a:cubicBezTo>
                <a:cubicBezTo>
                  <a:pt x="312" y="399"/>
                  <a:pt x="310" y="395"/>
                  <a:pt x="309" y="392"/>
                </a:cubicBezTo>
                <a:cubicBezTo>
                  <a:pt x="304" y="381"/>
                  <a:pt x="291" y="383"/>
                  <a:pt x="288" y="395"/>
                </a:cubicBezTo>
                <a:cubicBezTo>
                  <a:pt x="287" y="402"/>
                  <a:pt x="289" y="408"/>
                  <a:pt x="292" y="413"/>
                </a:cubicBezTo>
                <a:cubicBezTo>
                  <a:pt x="300" y="423"/>
                  <a:pt x="311" y="428"/>
                  <a:pt x="323" y="428"/>
                </a:cubicBezTo>
                <a:cubicBezTo>
                  <a:pt x="351" y="430"/>
                  <a:pt x="365" y="415"/>
                  <a:pt x="376" y="390"/>
                </a:cubicBezTo>
                <a:cubicBezTo>
                  <a:pt x="376" y="390"/>
                  <a:pt x="395" y="381"/>
                  <a:pt x="401" y="366"/>
                </a:cubicBezTo>
                <a:cubicBezTo>
                  <a:pt x="406" y="358"/>
                  <a:pt x="406" y="341"/>
                  <a:pt x="401" y="333"/>
                </a:cubicBezTo>
                <a:close/>
                <a:moveTo>
                  <a:pt x="179" y="350"/>
                </a:moveTo>
                <a:cubicBezTo>
                  <a:pt x="179" y="350"/>
                  <a:pt x="205" y="363"/>
                  <a:pt x="215" y="386"/>
                </a:cubicBezTo>
                <a:cubicBezTo>
                  <a:pt x="221" y="382"/>
                  <a:pt x="240" y="382"/>
                  <a:pt x="246" y="386"/>
                </a:cubicBezTo>
                <a:cubicBezTo>
                  <a:pt x="256" y="363"/>
                  <a:pt x="282" y="350"/>
                  <a:pt x="282" y="350"/>
                </a:cubicBezTo>
                <a:cubicBezTo>
                  <a:pt x="253" y="335"/>
                  <a:pt x="246" y="315"/>
                  <a:pt x="246" y="315"/>
                </a:cubicBezTo>
                <a:cubicBezTo>
                  <a:pt x="242" y="317"/>
                  <a:pt x="219" y="317"/>
                  <a:pt x="215" y="315"/>
                </a:cubicBezTo>
                <a:cubicBezTo>
                  <a:pt x="215" y="315"/>
                  <a:pt x="208" y="335"/>
                  <a:pt x="179" y="350"/>
                </a:cubicBezTo>
                <a:close/>
                <a:moveTo>
                  <a:pt x="16" y="366"/>
                </a:moveTo>
                <a:cubicBezTo>
                  <a:pt x="25" y="366"/>
                  <a:pt x="32" y="358"/>
                  <a:pt x="32" y="349"/>
                </a:cubicBezTo>
                <a:cubicBezTo>
                  <a:pt x="32" y="341"/>
                  <a:pt x="25" y="333"/>
                  <a:pt x="16" y="333"/>
                </a:cubicBezTo>
                <a:cubicBezTo>
                  <a:pt x="7" y="333"/>
                  <a:pt x="0" y="341"/>
                  <a:pt x="0" y="349"/>
                </a:cubicBezTo>
                <a:cubicBezTo>
                  <a:pt x="0" y="358"/>
                  <a:pt x="7" y="366"/>
                  <a:pt x="16" y="366"/>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30" name="TextBox 29"/>
          <p:cNvSpPr txBox="1"/>
          <p:nvPr/>
        </p:nvSpPr>
        <p:spPr>
          <a:xfrm>
            <a:off x="1205020" y="613152"/>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800" advTm="6937">
        <p14:pan dir="u"/>
      </p:transition>
    </mc:Choice>
    <mc:Fallback xmlns="">
      <p:transition spd="slow" advTm="6937">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000">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14:bounceEnd="33000">
                                          <p:cBhvr additive="base">
                                            <p:cTn id="7" dur="500" fill="hold"/>
                                            <p:tgtEl>
                                              <p:spTgt spid="29"/>
                                            </p:tgtEl>
                                            <p:attrNameLst>
                                              <p:attrName>ppt_x</p:attrName>
                                            </p:attrNameLst>
                                          </p:cBhvr>
                                          <p:tavLst>
                                            <p:tav tm="0">
                                              <p:val>
                                                <p:strVal val="0-#ppt_w/2"/>
                                              </p:val>
                                            </p:tav>
                                            <p:tav tm="100000">
                                              <p:val>
                                                <p:strVal val="#ppt_x"/>
                                              </p:val>
                                            </p:tav>
                                          </p:tavLst>
                                        </p:anim>
                                        <p:anim calcmode="lin" valueType="num" p14:bounceEnd="33000">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0"/>
                                            </p:tgtEl>
                                            <p:attrNameLst>
                                              <p:attrName>ppt_y</p:attrName>
                                            </p:attrNameLst>
                                          </p:cBhvr>
                                          <p:tavLst>
                                            <p:tav tm="0">
                                              <p:val>
                                                <p:strVal val="#ppt_y"/>
                                              </p:val>
                                            </p:tav>
                                            <p:tav tm="100000">
                                              <p:val>
                                                <p:strVal val="#ppt_y"/>
                                              </p:val>
                                            </p:tav>
                                          </p:tavLst>
                                        </p:anim>
                                        <p:anim calcmode="lin" valueType="num">
                                          <p:cBhvr>
                                            <p:cTn id="13"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0"/>
                                            </p:tgtEl>
                                          </p:cBhvr>
                                        </p:animEffect>
                                      </p:childTnLst>
                                    </p:cTn>
                                  </p:par>
                                </p:childTnLst>
                              </p:cTn>
                            </p:par>
                            <p:par>
                              <p:cTn id="16" fill="hold">
                                <p:stCondLst>
                                  <p:cond delay="800"/>
                                </p:stCondLst>
                                <p:childTnLst>
                                  <p:par>
                                    <p:cTn id="17" presetID="21" presetClass="entr" presetSubtype="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heel(1)">
                                          <p:cBhvr>
                                            <p:cTn id="19" dur="300"/>
                                            <p:tgtEl>
                                              <p:spTgt spid="36"/>
                                            </p:tgtEl>
                                          </p:cBhvr>
                                        </p:animEffect>
                                      </p:childTnLst>
                                    </p:cTn>
                                  </p:par>
                                </p:childTnLst>
                              </p:cTn>
                            </p:par>
                            <p:par>
                              <p:cTn id="20" fill="hold">
                                <p:stCondLst>
                                  <p:cond delay="1300"/>
                                </p:stCondLst>
                                <p:childTnLst>
                                  <p:par>
                                    <p:cTn id="21" presetID="22" presetClass="entr" presetSubtype="8"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left)">
                                          <p:cBhvr>
                                            <p:cTn id="23" dur="500"/>
                                            <p:tgtEl>
                                              <p:spTgt spid="33"/>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right)">
                                          <p:cBhvr>
                                            <p:cTn id="26" dur="500"/>
                                            <p:tgtEl>
                                              <p:spTgt spid="35"/>
                                            </p:tgtEl>
                                          </p:cBhvr>
                                        </p:animEffect>
                                      </p:childTnLst>
                                    </p:cTn>
                                  </p:par>
                                </p:childTnLst>
                              </p:cTn>
                            </p:par>
                            <p:par>
                              <p:cTn id="27" fill="hold">
                                <p:stCondLst>
                                  <p:cond delay="1800"/>
                                </p:stCondLst>
                                <p:childTnLst>
                                  <p:par>
                                    <p:cTn id="28" presetID="21" presetClass="entr" presetSubtype="1" fill="hold" grpId="0"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heel(1)">
                                          <p:cBhvr>
                                            <p:cTn id="30" dur="300"/>
                                            <p:tgtEl>
                                              <p:spTgt spid="41"/>
                                            </p:tgtEl>
                                          </p:cBhvr>
                                        </p:animEffect>
                                      </p:childTnLst>
                                    </p:cTn>
                                  </p:par>
                                </p:childTnLst>
                              </p:cTn>
                            </p:par>
                            <p:par>
                              <p:cTn id="31" fill="hold">
                                <p:stCondLst>
                                  <p:cond delay="2300"/>
                                </p:stCondLst>
                                <p:childTnLst>
                                  <p:par>
                                    <p:cTn id="32" presetID="22" presetClass="entr" presetSubtype="8"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left)">
                                          <p:cBhvr>
                                            <p:cTn id="34" dur="500"/>
                                            <p:tgtEl>
                                              <p:spTgt spid="38"/>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right)">
                                          <p:cBhvr>
                                            <p:cTn id="37" dur="500"/>
                                            <p:tgtEl>
                                              <p:spTgt spid="40"/>
                                            </p:tgtEl>
                                          </p:cBhvr>
                                        </p:animEffect>
                                      </p:childTnLst>
                                    </p:cTn>
                                  </p:par>
                                </p:childTnLst>
                              </p:cTn>
                            </p:par>
                            <p:par>
                              <p:cTn id="38" fill="hold">
                                <p:stCondLst>
                                  <p:cond delay="2800"/>
                                </p:stCondLst>
                                <p:childTnLst>
                                  <p:par>
                                    <p:cTn id="39" presetID="21" presetClass="entr" presetSubtype="1"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heel(1)">
                                          <p:cBhvr>
                                            <p:cTn id="41" dur="300"/>
                                            <p:tgtEl>
                                              <p:spTgt spid="46"/>
                                            </p:tgtEl>
                                          </p:cBhvr>
                                        </p:animEffect>
                                      </p:childTnLst>
                                    </p:cTn>
                                  </p:par>
                                </p:childTnLst>
                              </p:cTn>
                            </p:par>
                            <p:par>
                              <p:cTn id="42" fill="hold">
                                <p:stCondLst>
                                  <p:cond delay="3300"/>
                                </p:stCondLst>
                                <p:childTnLst>
                                  <p:par>
                                    <p:cTn id="43" presetID="22" presetClass="entr" presetSubtype="8" fill="hold" grpId="0" nodeType="after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ipe(right)">
                                          <p:cBhvr>
                                            <p:cTn id="48" dur="500"/>
                                            <p:tgtEl>
                                              <p:spTgt spid="45"/>
                                            </p:tgtEl>
                                          </p:cBhvr>
                                        </p:animEffect>
                                      </p:childTnLst>
                                    </p:cTn>
                                  </p:par>
                                </p:childTnLst>
                              </p:cTn>
                            </p:par>
                            <p:par>
                              <p:cTn id="49" fill="hold">
                                <p:stCondLst>
                                  <p:cond delay="3800"/>
                                </p:stCondLst>
                                <p:childTnLst>
                                  <p:par>
                                    <p:cTn id="50" presetID="21" presetClass="entr" presetSubtype="1"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heel(1)">
                                          <p:cBhvr>
                                            <p:cTn id="52" dur="300"/>
                                            <p:tgtEl>
                                              <p:spTgt spid="51"/>
                                            </p:tgtEl>
                                          </p:cBhvr>
                                        </p:animEffect>
                                      </p:childTnLst>
                                    </p:cTn>
                                  </p:par>
                                </p:childTnLst>
                              </p:cTn>
                            </p:par>
                            <p:par>
                              <p:cTn id="53" fill="hold">
                                <p:stCondLst>
                                  <p:cond delay="4300"/>
                                </p:stCondLst>
                                <p:childTnLst>
                                  <p:par>
                                    <p:cTn id="54" presetID="22" presetClass="entr" presetSubtype="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wipe(left)">
                                          <p:cBhvr>
                                            <p:cTn id="56" dur="500"/>
                                            <p:tgtEl>
                                              <p:spTgt spid="48"/>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wipe(right)">
                                          <p:cBhvr>
                                            <p:cTn id="59" dur="500"/>
                                            <p:tgtEl>
                                              <p:spTgt spid="50"/>
                                            </p:tgtEl>
                                          </p:cBhvr>
                                        </p:animEffect>
                                      </p:childTnLst>
                                    </p:cTn>
                                  </p:par>
                                </p:childTnLst>
                              </p:cTn>
                            </p:par>
                            <p:par>
                              <p:cTn id="60" fill="hold">
                                <p:stCondLst>
                                  <p:cond delay="4800"/>
                                </p:stCondLst>
                                <p:childTnLst>
                                  <p:par>
                                    <p:cTn id="61" presetID="21" presetClass="entr" presetSubtype="1" fill="hold" grpId="0" nodeType="after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wheel(1)">
                                          <p:cBhvr>
                                            <p:cTn id="63" dur="300"/>
                                            <p:tgtEl>
                                              <p:spTgt spid="56"/>
                                            </p:tgtEl>
                                          </p:cBhvr>
                                        </p:animEffect>
                                      </p:childTnLst>
                                    </p:cTn>
                                  </p:par>
                                </p:childTnLst>
                              </p:cTn>
                            </p:par>
                            <p:par>
                              <p:cTn id="64" fill="hold">
                                <p:stCondLst>
                                  <p:cond delay="5300"/>
                                </p:stCondLst>
                                <p:childTnLst>
                                  <p:par>
                                    <p:cTn id="65" presetID="22" presetClass="entr" presetSubtype="8" fill="hold" grpId="0" nodeType="after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wipe(left)">
                                          <p:cBhvr>
                                            <p:cTn id="67" dur="500"/>
                                            <p:tgtEl>
                                              <p:spTgt spid="53"/>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right)">
                                          <p:cBhvr>
                                            <p:cTn id="70" dur="500"/>
                                            <p:tgtEl>
                                              <p:spTgt spid="55"/>
                                            </p:tgtEl>
                                          </p:cBhvr>
                                        </p:animEffect>
                                      </p:childTnLst>
                                    </p:cTn>
                                  </p:par>
                                </p:childTnLst>
                              </p:cTn>
                            </p:par>
                            <p:par>
                              <p:cTn id="71" fill="hold">
                                <p:stCondLst>
                                  <p:cond delay="5800"/>
                                </p:stCondLst>
                                <p:childTnLst>
                                  <p:par>
                                    <p:cTn id="72" presetID="31"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 calcmode="lin" valueType="num">
                                          <p:cBhvr>
                                            <p:cTn id="74" dur="500" fill="hold"/>
                                            <p:tgtEl>
                                              <p:spTgt spid="37"/>
                                            </p:tgtEl>
                                            <p:attrNameLst>
                                              <p:attrName>ppt_w</p:attrName>
                                            </p:attrNameLst>
                                          </p:cBhvr>
                                          <p:tavLst>
                                            <p:tav tm="0">
                                              <p:val>
                                                <p:fltVal val="0"/>
                                              </p:val>
                                            </p:tav>
                                            <p:tav tm="100000">
                                              <p:val>
                                                <p:strVal val="#ppt_w"/>
                                              </p:val>
                                            </p:tav>
                                          </p:tavLst>
                                        </p:anim>
                                        <p:anim calcmode="lin" valueType="num">
                                          <p:cBhvr>
                                            <p:cTn id="75" dur="500" fill="hold"/>
                                            <p:tgtEl>
                                              <p:spTgt spid="37"/>
                                            </p:tgtEl>
                                            <p:attrNameLst>
                                              <p:attrName>ppt_h</p:attrName>
                                            </p:attrNameLst>
                                          </p:cBhvr>
                                          <p:tavLst>
                                            <p:tav tm="0">
                                              <p:val>
                                                <p:fltVal val="0"/>
                                              </p:val>
                                            </p:tav>
                                            <p:tav tm="100000">
                                              <p:val>
                                                <p:strVal val="#ppt_h"/>
                                              </p:val>
                                            </p:tav>
                                          </p:tavLst>
                                        </p:anim>
                                        <p:anim calcmode="lin" valueType="num">
                                          <p:cBhvr>
                                            <p:cTn id="76" dur="500" fill="hold"/>
                                            <p:tgtEl>
                                              <p:spTgt spid="37"/>
                                            </p:tgtEl>
                                            <p:attrNameLst>
                                              <p:attrName>style.rotation</p:attrName>
                                            </p:attrNameLst>
                                          </p:cBhvr>
                                          <p:tavLst>
                                            <p:tav tm="0">
                                              <p:val>
                                                <p:fltVal val="90"/>
                                              </p:val>
                                            </p:tav>
                                            <p:tav tm="100000">
                                              <p:val>
                                                <p:fltVal val="0"/>
                                              </p:val>
                                            </p:tav>
                                          </p:tavLst>
                                        </p:anim>
                                        <p:animEffect transition="in" filter="fade">
                                          <p:cBhvr>
                                            <p:cTn id="77" dur="500"/>
                                            <p:tgtEl>
                                              <p:spTgt spid="37"/>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wipe(left)">
                                          <p:cBhvr>
                                            <p:cTn id="80" dur="500"/>
                                            <p:tgtEl>
                                              <p:spTgt spid="34"/>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42"/>
                                            </p:tgtEl>
                                            <p:attrNameLst>
                                              <p:attrName>style.visibility</p:attrName>
                                            </p:attrNameLst>
                                          </p:cBhvr>
                                          <p:to>
                                            <p:strVal val="visible"/>
                                          </p:to>
                                        </p:set>
                                        <p:anim calcmode="lin" valueType="num">
                                          <p:cBhvr>
                                            <p:cTn id="83" dur="500" fill="hold"/>
                                            <p:tgtEl>
                                              <p:spTgt spid="42"/>
                                            </p:tgtEl>
                                            <p:attrNameLst>
                                              <p:attrName>ppt_w</p:attrName>
                                            </p:attrNameLst>
                                          </p:cBhvr>
                                          <p:tavLst>
                                            <p:tav tm="0">
                                              <p:val>
                                                <p:fltVal val="0"/>
                                              </p:val>
                                            </p:tav>
                                            <p:tav tm="100000">
                                              <p:val>
                                                <p:strVal val="#ppt_w"/>
                                              </p:val>
                                            </p:tav>
                                          </p:tavLst>
                                        </p:anim>
                                        <p:anim calcmode="lin" valueType="num">
                                          <p:cBhvr>
                                            <p:cTn id="84" dur="500" fill="hold"/>
                                            <p:tgtEl>
                                              <p:spTgt spid="42"/>
                                            </p:tgtEl>
                                            <p:attrNameLst>
                                              <p:attrName>ppt_h</p:attrName>
                                            </p:attrNameLst>
                                          </p:cBhvr>
                                          <p:tavLst>
                                            <p:tav tm="0">
                                              <p:val>
                                                <p:fltVal val="0"/>
                                              </p:val>
                                            </p:tav>
                                            <p:tav tm="100000">
                                              <p:val>
                                                <p:strVal val="#ppt_h"/>
                                              </p:val>
                                            </p:tav>
                                          </p:tavLst>
                                        </p:anim>
                                        <p:anim calcmode="lin" valueType="num">
                                          <p:cBhvr>
                                            <p:cTn id="85" dur="500" fill="hold"/>
                                            <p:tgtEl>
                                              <p:spTgt spid="42"/>
                                            </p:tgtEl>
                                            <p:attrNameLst>
                                              <p:attrName>style.rotation</p:attrName>
                                            </p:attrNameLst>
                                          </p:cBhvr>
                                          <p:tavLst>
                                            <p:tav tm="0">
                                              <p:val>
                                                <p:fltVal val="90"/>
                                              </p:val>
                                            </p:tav>
                                            <p:tav tm="100000">
                                              <p:val>
                                                <p:fltVal val="0"/>
                                              </p:val>
                                            </p:tav>
                                          </p:tavLst>
                                        </p:anim>
                                        <p:animEffect transition="in" filter="fade">
                                          <p:cBhvr>
                                            <p:cTn id="86" dur="500"/>
                                            <p:tgtEl>
                                              <p:spTgt spid="42"/>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47"/>
                                            </p:tgtEl>
                                            <p:attrNameLst>
                                              <p:attrName>style.visibility</p:attrName>
                                            </p:attrNameLst>
                                          </p:cBhvr>
                                          <p:to>
                                            <p:strVal val="visible"/>
                                          </p:to>
                                        </p:set>
                                        <p:anim calcmode="lin" valueType="num">
                                          <p:cBhvr>
                                            <p:cTn id="89" dur="500" fill="hold"/>
                                            <p:tgtEl>
                                              <p:spTgt spid="47"/>
                                            </p:tgtEl>
                                            <p:attrNameLst>
                                              <p:attrName>ppt_w</p:attrName>
                                            </p:attrNameLst>
                                          </p:cBhvr>
                                          <p:tavLst>
                                            <p:tav tm="0">
                                              <p:val>
                                                <p:fltVal val="0"/>
                                              </p:val>
                                            </p:tav>
                                            <p:tav tm="100000">
                                              <p:val>
                                                <p:strVal val="#ppt_w"/>
                                              </p:val>
                                            </p:tav>
                                          </p:tavLst>
                                        </p:anim>
                                        <p:anim calcmode="lin" valueType="num">
                                          <p:cBhvr>
                                            <p:cTn id="90" dur="500" fill="hold"/>
                                            <p:tgtEl>
                                              <p:spTgt spid="47"/>
                                            </p:tgtEl>
                                            <p:attrNameLst>
                                              <p:attrName>ppt_h</p:attrName>
                                            </p:attrNameLst>
                                          </p:cBhvr>
                                          <p:tavLst>
                                            <p:tav tm="0">
                                              <p:val>
                                                <p:fltVal val="0"/>
                                              </p:val>
                                            </p:tav>
                                            <p:tav tm="100000">
                                              <p:val>
                                                <p:strVal val="#ppt_h"/>
                                              </p:val>
                                            </p:tav>
                                          </p:tavLst>
                                        </p:anim>
                                        <p:anim calcmode="lin" valueType="num">
                                          <p:cBhvr>
                                            <p:cTn id="91" dur="500" fill="hold"/>
                                            <p:tgtEl>
                                              <p:spTgt spid="47"/>
                                            </p:tgtEl>
                                            <p:attrNameLst>
                                              <p:attrName>style.rotation</p:attrName>
                                            </p:attrNameLst>
                                          </p:cBhvr>
                                          <p:tavLst>
                                            <p:tav tm="0">
                                              <p:val>
                                                <p:fltVal val="90"/>
                                              </p:val>
                                            </p:tav>
                                            <p:tav tm="100000">
                                              <p:val>
                                                <p:fltVal val="0"/>
                                              </p:val>
                                            </p:tav>
                                          </p:tavLst>
                                        </p:anim>
                                        <p:animEffect transition="in" filter="fade">
                                          <p:cBhvr>
                                            <p:cTn id="92" dur="500"/>
                                            <p:tgtEl>
                                              <p:spTgt spid="4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2"/>
                                            </p:tgtEl>
                                            <p:attrNameLst>
                                              <p:attrName>style.visibility</p:attrName>
                                            </p:attrNameLst>
                                          </p:cBhvr>
                                          <p:to>
                                            <p:strVal val="visible"/>
                                          </p:to>
                                        </p:set>
                                        <p:anim calcmode="lin" valueType="num">
                                          <p:cBhvr>
                                            <p:cTn id="95" dur="500" fill="hold"/>
                                            <p:tgtEl>
                                              <p:spTgt spid="52"/>
                                            </p:tgtEl>
                                            <p:attrNameLst>
                                              <p:attrName>ppt_w</p:attrName>
                                            </p:attrNameLst>
                                          </p:cBhvr>
                                          <p:tavLst>
                                            <p:tav tm="0">
                                              <p:val>
                                                <p:fltVal val="0"/>
                                              </p:val>
                                            </p:tav>
                                            <p:tav tm="100000">
                                              <p:val>
                                                <p:strVal val="#ppt_w"/>
                                              </p:val>
                                            </p:tav>
                                          </p:tavLst>
                                        </p:anim>
                                        <p:anim calcmode="lin" valueType="num">
                                          <p:cBhvr>
                                            <p:cTn id="96" dur="500" fill="hold"/>
                                            <p:tgtEl>
                                              <p:spTgt spid="52"/>
                                            </p:tgtEl>
                                            <p:attrNameLst>
                                              <p:attrName>ppt_h</p:attrName>
                                            </p:attrNameLst>
                                          </p:cBhvr>
                                          <p:tavLst>
                                            <p:tav tm="0">
                                              <p:val>
                                                <p:fltVal val="0"/>
                                              </p:val>
                                            </p:tav>
                                            <p:tav tm="100000">
                                              <p:val>
                                                <p:strVal val="#ppt_h"/>
                                              </p:val>
                                            </p:tav>
                                          </p:tavLst>
                                        </p:anim>
                                        <p:anim calcmode="lin" valueType="num">
                                          <p:cBhvr>
                                            <p:cTn id="97" dur="500" fill="hold"/>
                                            <p:tgtEl>
                                              <p:spTgt spid="52"/>
                                            </p:tgtEl>
                                            <p:attrNameLst>
                                              <p:attrName>style.rotation</p:attrName>
                                            </p:attrNameLst>
                                          </p:cBhvr>
                                          <p:tavLst>
                                            <p:tav tm="0">
                                              <p:val>
                                                <p:fltVal val="90"/>
                                              </p:val>
                                            </p:tav>
                                            <p:tav tm="100000">
                                              <p:val>
                                                <p:fltVal val="0"/>
                                              </p:val>
                                            </p:tav>
                                          </p:tavLst>
                                        </p:anim>
                                        <p:animEffect transition="in" filter="fade">
                                          <p:cBhvr>
                                            <p:cTn id="98" dur="500"/>
                                            <p:tgtEl>
                                              <p:spTgt spid="52"/>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57"/>
                                            </p:tgtEl>
                                            <p:attrNameLst>
                                              <p:attrName>style.visibility</p:attrName>
                                            </p:attrNameLst>
                                          </p:cBhvr>
                                          <p:to>
                                            <p:strVal val="visible"/>
                                          </p:to>
                                        </p:set>
                                        <p:anim calcmode="lin" valueType="num">
                                          <p:cBhvr>
                                            <p:cTn id="101" dur="500" fill="hold"/>
                                            <p:tgtEl>
                                              <p:spTgt spid="57"/>
                                            </p:tgtEl>
                                            <p:attrNameLst>
                                              <p:attrName>ppt_w</p:attrName>
                                            </p:attrNameLst>
                                          </p:cBhvr>
                                          <p:tavLst>
                                            <p:tav tm="0">
                                              <p:val>
                                                <p:fltVal val="0"/>
                                              </p:val>
                                            </p:tav>
                                            <p:tav tm="100000">
                                              <p:val>
                                                <p:strVal val="#ppt_w"/>
                                              </p:val>
                                            </p:tav>
                                          </p:tavLst>
                                        </p:anim>
                                        <p:anim calcmode="lin" valueType="num">
                                          <p:cBhvr>
                                            <p:cTn id="102" dur="500" fill="hold"/>
                                            <p:tgtEl>
                                              <p:spTgt spid="57"/>
                                            </p:tgtEl>
                                            <p:attrNameLst>
                                              <p:attrName>ppt_h</p:attrName>
                                            </p:attrNameLst>
                                          </p:cBhvr>
                                          <p:tavLst>
                                            <p:tav tm="0">
                                              <p:val>
                                                <p:fltVal val="0"/>
                                              </p:val>
                                            </p:tav>
                                            <p:tav tm="100000">
                                              <p:val>
                                                <p:strVal val="#ppt_h"/>
                                              </p:val>
                                            </p:tav>
                                          </p:tavLst>
                                        </p:anim>
                                        <p:anim calcmode="lin" valueType="num">
                                          <p:cBhvr>
                                            <p:cTn id="103" dur="500" fill="hold"/>
                                            <p:tgtEl>
                                              <p:spTgt spid="57"/>
                                            </p:tgtEl>
                                            <p:attrNameLst>
                                              <p:attrName>style.rotation</p:attrName>
                                            </p:attrNameLst>
                                          </p:cBhvr>
                                          <p:tavLst>
                                            <p:tav tm="0">
                                              <p:val>
                                                <p:fltVal val="90"/>
                                              </p:val>
                                            </p:tav>
                                            <p:tav tm="100000">
                                              <p:val>
                                                <p:fltVal val="0"/>
                                              </p:val>
                                            </p:tav>
                                          </p:tavLst>
                                        </p:anim>
                                        <p:animEffect transition="in" filter="fade">
                                          <p:cBhvr>
                                            <p:cTn id="104" dur="500"/>
                                            <p:tgtEl>
                                              <p:spTgt spid="57"/>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wipe(left)">
                                          <p:cBhvr>
                                            <p:cTn id="110" dur="500"/>
                                            <p:tgtEl>
                                              <p:spTgt spid="44"/>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49"/>
                                            </p:tgtEl>
                                            <p:attrNameLst>
                                              <p:attrName>style.visibility</p:attrName>
                                            </p:attrNameLst>
                                          </p:cBhvr>
                                          <p:to>
                                            <p:strVal val="visible"/>
                                          </p:to>
                                        </p:set>
                                        <p:animEffect transition="in" filter="wipe(left)">
                                          <p:cBhvr>
                                            <p:cTn id="113" dur="500"/>
                                            <p:tgtEl>
                                              <p:spTgt spid="49"/>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54"/>
                                            </p:tgtEl>
                                            <p:attrNameLst>
                                              <p:attrName>style.visibility</p:attrName>
                                            </p:attrNameLst>
                                          </p:cBhvr>
                                          <p:to>
                                            <p:strVal val="visible"/>
                                          </p:to>
                                        </p:set>
                                        <p:animEffect transition="in" filter="wipe(left)">
                                          <p:cBhvr>
                                            <p:cTn id="11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p:bldP spid="36" grpId="0" animBg="1"/>
          <p:bldP spid="37" grpId="0"/>
          <p:bldP spid="38" grpId="0" animBg="1"/>
          <p:bldP spid="39" grpId="0" animBg="1"/>
          <p:bldP spid="40" grpId="0"/>
          <p:bldP spid="41" grpId="0" animBg="1"/>
          <p:bldP spid="42" grpId="0"/>
          <p:bldP spid="43" grpId="0" animBg="1"/>
          <p:bldP spid="44" grpId="0" animBg="1"/>
          <p:bldP spid="45" grpId="0"/>
          <p:bldP spid="46" grpId="0" animBg="1"/>
          <p:bldP spid="47" grpId="0"/>
          <p:bldP spid="48" grpId="0" animBg="1"/>
          <p:bldP spid="49" grpId="0" animBg="1"/>
          <p:bldP spid="50" grpId="0"/>
          <p:bldP spid="51" grpId="0" animBg="1"/>
          <p:bldP spid="52" grpId="0"/>
          <p:bldP spid="53" grpId="0" animBg="1"/>
          <p:bldP spid="54" grpId="0" animBg="1"/>
          <p:bldP spid="55" grpId="0"/>
          <p:bldP spid="56" grpId="0" animBg="1"/>
          <p:bldP spid="57" grpId="0"/>
          <p:bldP spid="29" grpId="0" animBg="1"/>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0"/>
                                            </p:tgtEl>
                                            <p:attrNameLst>
                                              <p:attrName>ppt_y</p:attrName>
                                            </p:attrNameLst>
                                          </p:cBhvr>
                                          <p:tavLst>
                                            <p:tav tm="0">
                                              <p:val>
                                                <p:strVal val="#ppt_y"/>
                                              </p:val>
                                            </p:tav>
                                            <p:tav tm="100000">
                                              <p:val>
                                                <p:strVal val="#ppt_y"/>
                                              </p:val>
                                            </p:tav>
                                          </p:tavLst>
                                        </p:anim>
                                        <p:anim calcmode="lin" valueType="num">
                                          <p:cBhvr>
                                            <p:cTn id="13"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0"/>
                                            </p:tgtEl>
                                          </p:cBhvr>
                                        </p:animEffect>
                                      </p:childTnLst>
                                    </p:cTn>
                                  </p:par>
                                </p:childTnLst>
                              </p:cTn>
                            </p:par>
                            <p:par>
                              <p:cTn id="16" fill="hold">
                                <p:stCondLst>
                                  <p:cond delay="800"/>
                                </p:stCondLst>
                                <p:childTnLst>
                                  <p:par>
                                    <p:cTn id="17" presetID="21" presetClass="entr" presetSubtype="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heel(1)">
                                          <p:cBhvr>
                                            <p:cTn id="19" dur="300"/>
                                            <p:tgtEl>
                                              <p:spTgt spid="36"/>
                                            </p:tgtEl>
                                          </p:cBhvr>
                                        </p:animEffect>
                                      </p:childTnLst>
                                    </p:cTn>
                                  </p:par>
                                </p:childTnLst>
                              </p:cTn>
                            </p:par>
                            <p:par>
                              <p:cTn id="20" fill="hold">
                                <p:stCondLst>
                                  <p:cond delay="1300"/>
                                </p:stCondLst>
                                <p:childTnLst>
                                  <p:par>
                                    <p:cTn id="21" presetID="22" presetClass="entr" presetSubtype="8"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left)">
                                          <p:cBhvr>
                                            <p:cTn id="23" dur="500"/>
                                            <p:tgtEl>
                                              <p:spTgt spid="33"/>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right)">
                                          <p:cBhvr>
                                            <p:cTn id="26" dur="500"/>
                                            <p:tgtEl>
                                              <p:spTgt spid="35"/>
                                            </p:tgtEl>
                                          </p:cBhvr>
                                        </p:animEffect>
                                      </p:childTnLst>
                                    </p:cTn>
                                  </p:par>
                                </p:childTnLst>
                              </p:cTn>
                            </p:par>
                            <p:par>
                              <p:cTn id="27" fill="hold">
                                <p:stCondLst>
                                  <p:cond delay="1800"/>
                                </p:stCondLst>
                                <p:childTnLst>
                                  <p:par>
                                    <p:cTn id="28" presetID="21" presetClass="entr" presetSubtype="1" fill="hold" grpId="0"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heel(1)">
                                          <p:cBhvr>
                                            <p:cTn id="30" dur="300"/>
                                            <p:tgtEl>
                                              <p:spTgt spid="41"/>
                                            </p:tgtEl>
                                          </p:cBhvr>
                                        </p:animEffect>
                                      </p:childTnLst>
                                    </p:cTn>
                                  </p:par>
                                </p:childTnLst>
                              </p:cTn>
                            </p:par>
                            <p:par>
                              <p:cTn id="31" fill="hold">
                                <p:stCondLst>
                                  <p:cond delay="2300"/>
                                </p:stCondLst>
                                <p:childTnLst>
                                  <p:par>
                                    <p:cTn id="32" presetID="22" presetClass="entr" presetSubtype="8"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left)">
                                          <p:cBhvr>
                                            <p:cTn id="34" dur="500"/>
                                            <p:tgtEl>
                                              <p:spTgt spid="38"/>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right)">
                                          <p:cBhvr>
                                            <p:cTn id="37" dur="500"/>
                                            <p:tgtEl>
                                              <p:spTgt spid="40"/>
                                            </p:tgtEl>
                                          </p:cBhvr>
                                        </p:animEffect>
                                      </p:childTnLst>
                                    </p:cTn>
                                  </p:par>
                                </p:childTnLst>
                              </p:cTn>
                            </p:par>
                            <p:par>
                              <p:cTn id="38" fill="hold">
                                <p:stCondLst>
                                  <p:cond delay="2800"/>
                                </p:stCondLst>
                                <p:childTnLst>
                                  <p:par>
                                    <p:cTn id="39" presetID="21" presetClass="entr" presetSubtype="1"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heel(1)">
                                          <p:cBhvr>
                                            <p:cTn id="41" dur="300"/>
                                            <p:tgtEl>
                                              <p:spTgt spid="46"/>
                                            </p:tgtEl>
                                          </p:cBhvr>
                                        </p:animEffect>
                                      </p:childTnLst>
                                    </p:cTn>
                                  </p:par>
                                </p:childTnLst>
                              </p:cTn>
                            </p:par>
                            <p:par>
                              <p:cTn id="42" fill="hold">
                                <p:stCondLst>
                                  <p:cond delay="3300"/>
                                </p:stCondLst>
                                <p:childTnLst>
                                  <p:par>
                                    <p:cTn id="43" presetID="22" presetClass="entr" presetSubtype="8" fill="hold" grpId="0" nodeType="after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ipe(right)">
                                          <p:cBhvr>
                                            <p:cTn id="48" dur="500"/>
                                            <p:tgtEl>
                                              <p:spTgt spid="45"/>
                                            </p:tgtEl>
                                          </p:cBhvr>
                                        </p:animEffect>
                                      </p:childTnLst>
                                    </p:cTn>
                                  </p:par>
                                </p:childTnLst>
                              </p:cTn>
                            </p:par>
                            <p:par>
                              <p:cTn id="49" fill="hold">
                                <p:stCondLst>
                                  <p:cond delay="3800"/>
                                </p:stCondLst>
                                <p:childTnLst>
                                  <p:par>
                                    <p:cTn id="50" presetID="21" presetClass="entr" presetSubtype="1"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heel(1)">
                                          <p:cBhvr>
                                            <p:cTn id="52" dur="300"/>
                                            <p:tgtEl>
                                              <p:spTgt spid="51"/>
                                            </p:tgtEl>
                                          </p:cBhvr>
                                        </p:animEffect>
                                      </p:childTnLst>
                                    </p:cTn>
                                  </p:par>
                                </p:childTnLst>
                              </p:cTn>
                            </p:par>
                            <p:par>
                              <p:cTn id="53" fill="hold">
                                <p:stCondLst>
                                  <p:cond delay="4300"/>
                                </p:stCondLst>
                                <p:childTnLst>
                                  <p:par>
                                    <p:cTn id="54" presetID="22" presetClass="entr" presetSubtype="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wipe(left)">
                                          <p:cBhvr>
                                            <p:cTn id="56" dur="500"/>
                                            <p:tgtEl>
                                              <p:spTgt spid="48"/>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wipe(right)">
                                          <p:cBhvr>
                                            <p:cTn id="59" dur="500"/>
                                            <p:tgtEl>
                                              <p:spTgt spid="50"/>
                                            </p:tgtEl>
                                          </p:cBhvr>
                                        </p:animEffect>
                                      </p:childTnLst>
                                    </p:cTn>
                                  </p:par>
                                </p:childTnLst>
                              </p:cTn>
                            </p:par>
                            <p:par>
                              <p:cTn id="60" fill="hold">
                                <p:stCondLst>
                                  <p:cond delay="4800"/>
                                </p:stCondLst>
                                <p:childTnLst>
                                  <p:par>
                                    <p:cTn id="61" presetID="21" presetClass="entr" presetSubtype="1" fill="hold" grpId="0" nodeType="after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wheel(1)">
                                          <p:cBhvr>
                                            <p:cTn id="63" dur="300"/>
                                            <p:tgtEl>
                                              <p:spTgt spid="56"/>
                                            </p:tgtEl>
                                          </p:cBhvr>
                                        </p:animEffect>
                                      </p:childTnLst>
                                    </p:cTn>
                                  </p:par>
                                </p:childTnLst>
                              </p:cTn>
                            </p:par>
                            <p:par>
                              <p:cTn id="64" fill="hold">
                                <p:stCondLst>
                                  <p:cond delay="5300"/>
                                </p:stCondLst>
                                <p:childTnLst>
                                  <p:par>
                                    <p:cTn id="65" presetID="22" presetClass="entr" presetSubtype="8" fill="hold" grpId="0" nodeType="after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wipe(left)">
                                          <p:cBhvr>
                                            <p:cTn id="67" dur="500"/>
                                            <p:tgtEl>
                                              <p:spTgt spid="53"/>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right)">
                                          <p:cBhvr>
                                            <p:cTn id="70" dur="500"/>
                                            <p:tgtEl>
                                              <p:spTgt spid="55"/>
                                            </p:tgtEl>
                                          </p:cBhvr>
                                        </p:animEffect>
                                      </p:childTnLst>
                                    </p:cTn>
                                  </p:par>
                                </p:childTnLst>
                              </p:cTn>
                            </p:par>
                            <p:par>
                              <p:cTn id="71" fill="hold">
                                <p:stCondLst>
                                  <p:cond delay="5800"/>
                                </p:stCondLst>
                                <p:childTnLst>
                                  <p:par>
                                    <p:cTn id="72" presetID="31"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 calcmode="lin" valueType="num">
                                          <p:cBhvr>
                                            <p:cTn id="74" dur="500" fill="hold"/>
                                            <p:tgtEl>
                                              <p:spTgt spid="37"/>
                                            </p:tgtEl>
                                            <p:attrNameLst>
                                              <p:attrName>ppt_w</p:attrName>
                                            </p:attrNameLst>
                                          </p:cBhvr>
                                          <p:tavLst>
                                            <p:tav tm="0">
                                              <p:val>
                                                <p:fltVal val="0"/>
                                              </p:val>
                                            </p:tav>
                                            <p:tav tm="100000">
                                              <p:val>
                                                <p:strVal val="#ppt_w"/>
                                              </p:val>
                                            </p:tav>
                                          </p:tavLst>
                                        </p:anim>
                                        <p:anim calcmode="lin" valueType="num">
                                          <p:cBhvr>
                                            <p:cTn id="75" dur="500" fill="hold"/>
                                            <p:tgtEl>
                                              <p:spTgt spid="37"/>
                                            </p:tgtEl>
                                            <p:attrNameLst>
                                              <p:attrName>ppt_h</p:attrName>
                                            </p:attrNameLst>
                                          </p:cBhvr>
                                          <p:tavLst>
                                            <p:tav tm="0">
                                              <p:val>
                                                <p:fltVal val="0"/>
                                              </p:val>
                                            </p:tav>
                                            <p:tav tm="100000">
                                              <p:val>
                                                <p:strVal val="#ppt_h"/>
                                              </p:val>
                                            </p:tav>
                                          </p:tavLst>
                                        </p:anim>
                                        <p:anim calcmode="lin" valueType="num">
                                          <p:cBhvr>
                                            <p:cTn id="76" dur="500" fill="hold"/>
                                            <p:tgtEl>
                                              <p:spTgt spid="37"/>
                                            </p:tgtEl>
                                            <p:attrNameLst>
                                              <p:attrName>style.rotation</p:attrName>
                                            </p:attrNameLst>
                                          </p:cBhvr>
                                          <p:tavLst>
                                            <p:tav tm="0">
                                              <p:val>
                                                <p:fltVal val="90"/>
                                              </p:val>
                                            </p:tav>
                                            <p:tav tm="100000">
                                              <p:val>
                                                <p:fltVal val="0"/>
                                              </p:val>
                                            </p:tav>
                                          </p:tavLst>
                                        </p:anim>
                                        <p:animEffect transition="in" filter="fade">
                                          <p:cBhvr>
                                            <p:cTn id="77" dur="500"/>
                                            <p:tgtEl>
                                              <p:spTgt spid="37"/>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wipe(left)">
                                          <p:cBhvr>
                                            <p:cTn id="80" dur="500"/>
                                            <p:tgtEl>
                                              <p:spTgt spid="34"/>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42"/>
                                            </p:tgtEl>
                                            <p:attrNameLst>
                                              <p:attrName>style.visibility</p:attrName>
                                            </p:attrNameLst>
                                          </p:cBhvr>
                                          <p:to>
                                            <p:strVal val="visible"/>
                                          </p:to>
                                        </p:set>
                                        <p:anim calcmode="lin" valueType="num">
                                          <p:cBhvr>
                                            <p:cTn id="83" dur="500" fill="hold"/>
                                            <p:tgtEl>
                                              <p:spTgt spid="42"/>
                                            </p:tgtEl>
                                            <p:attrNameLst>
                                              <p:attrName>ppt_w</p:attrName>
                                            </p:attrNameLst>
                                          </p:cBhvr>
                                          <p:tavLst>
                                            <p:tav tm="0">
                                              <p:val>
                                                <p:fltVal val="0"/>
                                              </p:val>
                                            </p:tav>
                                            <p:tav tm="100000">
                                              <p:val>
                                                <p:strVal val="#ppt_w"/>
                                              </p:val>
                                            </p:tav>
                                          </p:tavLst>
                                        </p:anim>
                                        <p:anim calcmode="lin" valueType="num">
                                          <p:cBhvr>
                                            <p:cTn id="84" dur="500" fill="hold"/>
                                            <p:tgtEl>
                                              <p:spTgt spid="42"/>
                                            </p:tgtEl>
                                            <p:attrNameLst>
                                              <p:attrName>ppt_h</p:attrName>
                                            </p:attrNameLst>
                                          </p:cBhvr>
                                          <p:tavLst>
                                            <p:tav tm="0">
                                              <p:val>
                                                <p:fltVal val="0"/>
                                              </p:val>
                                            </p:tav>
                                            <p:tav tm="100000">
                                              <p:val>
                                                <p:strVal val="#ppt_h"/>
                                              </p:val>
                                            </p:tav>
                                          </p:tavLst>
                                        </p:anim>
                                        <p:anim calcmode="lin" valueType="num">
                                          <p:cBhvr>
                                            <p:cTn id="85" dur="500" fill="hold"/>
                                            <p:tgtEl>
                                              <p:spTgt spid="42"/>
                                            </p:tgtEl>
                                            <p:attrNameLst>
                                              <p:attrName>style.rotation</p:attrName>
                                            </p:attrNameLst>
                                          </p:cBhvr>
                                          <p:tavLst>
                                            <p:tav tm="0">
                                              <p:val>
                                                <p:fltVal val="90"/>
                                              </p:val>
                                            </p:tav>
                                            <p:tav tm="100000">
                                              <p:val>
                                                <p:fltVal val="0"/>
                                              </p:val>
                                            </p:tav>
                                          </p:tavLst>
                                        </p:anim>
                                        <p:animEffect transition="in" filter="fade">
                                          <p:cBhvr>
                                            <p:cTn id="86" dur="500"/>
                                            <p:tgtEl>
                                              <p:spTgt spid="42"/>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47"/>
                                            </p:tgtEl>
                                            <p:attrNameLst>
                                              <p:attrName>style.visibility</p:attrName>
                                            </p:attrNameLst>
                                          </p:cBhvr>
                                          <p:to>
                                            <p:strVal val="visible"/>
                                          </p:to>
                                        </p:set>
                                        <p:anim calcmode="lin" valueType="num">
                                          <p:cBhvr>
                                            <p:cTn id="89" dur="500" fill="hold"/>
                                            <p:tgtEl>
                                              <p:spTgt spid="47"/>
                                            </p:tgtEl>
                                            <p:attrNameLst>
                                              <p:attrName>ppt_w</p:attrName>
                                            </p:attrNameLst>
                                          </p:cBhvr>
                                          <p:tavLst>
                                            <p:tav tm="0">
                                              <p:val>
                                                <p:fltVal val="0"/>
                                              </p:val>
                                            </p:tav>
                                            <p:tav tm="100000">
                                              <p:val>
                                                <p:strVal val="#ppt_w"/>
                                              </p:val>
                                            </p:tav>
                                          </p:tavLst>
                                        </p:anim>
                                        <p:anim calcmode="lin" valueType="num">
                                          <p:cBhvr>
                                            <p:cTn id="90" dur="500" fill="hold"/>
                                            <p:tgtEl>
                                              <p:spTgt spid="47"/>
                                            </p:tgtEl>
                                            <p:attrNameLst>
                                              <p:attrName>ppt_h</p:attrName>
                                            </p:attrNameLst>
                                          </p:cBhvr>
                                          <p:tavLst>
                                            <p:tav tm="0">
                                              <p:val>
                                                <p:fltVal val="0"/>
                                              </p:val>
                                            </p:tav>
                                            <p:tav tm="100000">
                                              <p:val>
                                                <p:strVal val="#ppt_h"/>
                                              </p:val>
                                            </p:tav>
                                          </p:tavLst>
                                        </p:anim>
                                        <p:anim calcmode="lin" valueType="num">
                                          <p:cBhvr>
                                            <p:cTn id="91" dur="500" fill="hold"/>
                                            <p:tgtEl>
                                              <p:spTgt spid="47"/>
                                            </p:tgtEl>
                                            <p:attrNameLst>
                                              <p:attrName>style.rotation</p:attrName>
                                            </p:attrNameLst>
                                          </p:cBhvr>
                                          <p:tavLst>
                                            <p:tav tm="0">
                                              <p:val>
                                                <p:fltVal val="90"/>
                                              </p:val>
                                            </p:tav>
                                            <p:tav tm="100000">
                                              <p:val>
                                                <p:fltVal val="0"/>
                                              </p:val>
                                            </p:tav>
                                          </p:tavLst>
                                        </p:anim>
                                        <p:animEffect transition="in" filter="fade">
                                          <p:cBhvr>
                                            <p:cTn id="92" dur="500"/>
                                            <p:tgtEl>
                                              <p:spTgt spid="4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2"/>
                                            </p:tgtEl>
                                            <p:attrNameLst>
                                              <p:attrName>style.visibility</p:attrName>
                                            </p:attrNameLst>
                                          </p:cBhvr>
                                          <p:to>
                                            <p:strVal val="visible"/>
                                          </p:to>
                                        </p:set>
                                        <p:anim calcmode="lin" valueType="num">
                                          <p:cBhvr>
                                            <p:cTn id="95" dur="500" fill="hold"/>
                                            <p:tgtEl>
                                              <p:spTgt spid="52"/>
                                            </p:tgtEl>
                                            <p:attrNameLst>
                                              <p:attrName>ppt_w</p:attrName>
                                            </p:attrNameLst>
                                          </p:cBhvr>
                                          <p:tavLst>
                                            <p:tav tm="0">
                                              <p:val>
                                                <p:fltVal val="0"/>
                                              </p:val>
                                            </p:tav>
                                            <p:tav tm="100000">
                                              <p:val>
                                                <p:strVal val="#ppt_w"/>
                                              </p:val>
                                            </p:tav>
                                          </p:tavLst>
                                        </p:anim>
                                        <p:anim calcmode="lin" valueType="num">
                                          <p:cBhvr>
                                            <p:cTn id="96" dur="500" fill="hold"/>
                                            <p:tgtEl>
                                              <p:spTgt spid="52"/>
                                            </p:tgtEl>
                                            <p:attrNameLst>
                                              <p:attrName>ppt_h</p:attrName>
                                            </p:attrNameLst>
                                          </p:cBhvr>
                                          <p:tavLst>
                                            <p:tav tm="0">
                                              <p:val>
                                                <p:fltVal val="0"/>
                                              </p:val>
                                            </p:tav>
                                            <p:tav tm="100000">
                                              <p:val>
                                                <p:strVal val="#ppt_h"/>
                                              </p:val>
                                            </p:tav>
                                          </p:tavLst>
                                        </p:anim>
                                        <p:anim calcmode="lin" valueType="num">
                                          <p:cBhvr>
                                            <p:cTn id="97" dur="500" fill="hold"/>
                                            <p:tgtEl>
                                              <p:spTgt spid="52"/>
                                            </p:tgtEl>
                                            <p:attrNameLst>
                                              <p:attrName>style.rotation</p:attrName>
                                            </p:attrNameLst>
                                          </p:cBhvr>
                                          <p:tavLst>
                                            <p:tav tm="0">
                                              <p:val>
                                                <p:fltVal val="90"/>
                                              </p:val>
                                            </p:tav>
                                            <p:tav tm="100000">
                                              <p:val>
                                                <p:fltVal val="0"/>
                                              </p:val>
                                            </p:tav>
                                          </p:tavLst>
                                        </p:anim>
                                        <p:animEffect transition="in" filter="fade">
                                          <p:cBhvr>
                                            <p:cTn id="98" dur="500"/>
                                            <p:tgtEl>
                                              <p:spTgt spid="52"/>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57"/>
                                            </p:tgtEl>
                                            <p:attrNameLst>
                                              <p:attrName>style.visibility</p:attrName>
                                            </p:attrNameLst>
                                          </p:cBhvr>
                                          <p:to>
                                            <p:strVal val="visible"/>
                                          </p:to>
                                        </p:set>
                                        <p:anim calcmode="lin" valueType="num">
                                          <p:cBhvr>
                                            <p:cTn id="101" dur="500" fill="hold"/>
                                            <p:tgtEl>
                                              <p:spTgt spid="57"/>
                                            </p:tgtEl>
                                            <p:attrNameLst>
                                              <p:attrName>ppt_w</p:attrName>
                                            </p:attrNameLst>
                                          </p:cBhvr>
                                          <p:tavLst>
                                            <p:tav tm="0">
                                              <p:val>
                                                <p:fltVal val="0"/>
                                              </p:val>
                                            </p:tav>
                                            <p:tav tm="100000">
                                              <p:val>
                                                <p:strVal val="#ppt_w"/>
                                              </p:val>
                                            </p:tav>
                                          </p:tavLst>
                                        </p:anim>
                                        <p:anim calcmode="lin" valueType="num">
                                          <p:cBhvr>
                                            <p:cTn id="102" dur="500" fill="hold"/>
                                            <p:tgtEl>
                                              <p:spTgt spid="57"/>
                                            </p:tgtEl>
                                            <p:attrNameLst>
                                              <p:attrName>ppt_h</p:attrName>
                                            </p:attrNameLst>
                                          </p:cBhvr>
                                          <p:tavLst>
                                            <p:tav tm="0">
                                              <p:val>
                                                <p:fltVal val="0"/>
                                              </p:val>
                                            </p:tav>
                                            <p:tav tm="100000">
                                              <p:val>
                                                <p:strVal val="#ppt_h"/>
                                              </p:val>
                                            </p:tav>
                                          </p:tavLst>
                                        </p:anim>
                                        <p:anim calcmode="lin" valueType="num">
                                          <p:cBhvr>
                                            <p:cTn id="103" dur="500" fill="hold"/>
                                            <p:tgtEl>
                                              <p:spTgt spid="57"/>
                                            </p:tgtEl>
                                            <p:attrNameLst>
                                              <p:attrName>style.rotation</p:attrName>
                                            </p:attrNameLst>
                                          </p:cBhvr>
                                          <p:tavLst>
                                            <p:tav tm="0">
                                              <p:val>
                                                <p:fltVal val="90"/>
                                              </p:val>
                                            </p:tav>
                                            <p:tav tm="100000">
                                              <p:val>
                                                <p:fltVal val="0"/>
                                              </p:val>
                                            </p:tav>
                                          </p:tavLst>
                                        </p:anim>
                                        <p:animEffect transition="in" filter="fade">
                                          <p:cBhvr>
                                            <p:cTn id="104" dur="500"/>
                                            <p:tgtEl>
                                              <p:spTgt spid="57"/>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wipe(left)">
                                          <p:cBhvr>
                                            <p:cTn id="110" dur="500"/>
                                            <p:tgtEl>
                                              <p:spTgt spid="44"/>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49"/>
                                            </p:tgtEl>
                                            <p:attrNameLst>
                                              <p:attrName>style.visibility</p:attrName>
                                            </p:attrNameLst>
                                          </p:cBhvr>
                                          <p:to>
                                            <p:strVal val="visible"/>
                                          </p:to>
                                        </p:set>
                                        <p:animEffect transition="in" filter="wipe(left)">
                                          <p:cBhvr>
                                            <p:cTn id="113" dur="500"/>
                                            <p:tgtEl>
                                              <p:spTgt spid="49"/>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54"/>
                                            </p:tgtEl>
                                            <p:attrNameLst>
                                              <p:attrName>style.visibility</p:attrName>
                                            </p:attrNameLst>
                                          </p:cBhvr>
                                          <p:to>
                                            <p:strVal val="visible"/>
                                          </p:to>
                                        </p:set>
                                        <p:animEffect transition="in" filter="wipe(left)">
                                          <p:cBhvr>
                                            <p:cTn id="11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p:bldP spid="36" grpId="0" animBg="1"/>
          <p:bldP spid="37" grpId="0"/>
          <p:bldP spid="38" grpId="0" animBg="1"/>
          <p:bldP spid="39" grpId="0" animBg="1"/>
          <p:bldP spid="40" grpId="0"/>
          <p:bldP spid="41" grpId="0" animBg="1"/>
          <p:bldP spid="42" grpId="0"/>
          <p:bldP spid="43" grpId="0" animBg="1"/>
          <p:bldP spid="44" grpId="0" animBg="1"/>
          <p:bldP spid="45" grpId="0"/>
          <p:bldP spid="46" grpId="0" animBg="1"/>
          <p:bldP spid="47" grpId="0"/>
          <p:bldP spid="48" grpId="0" animBg="1"/>
          <p:bldP spid="49" grpId="0" animBg="1"/>
          <p:bldP spid="50" grpId="0"/>
          <p:bldP spid="51" grpId="0" animBg="1"/>
          <p:bldP spid="52" grpId="0"/>
          <p:bldP spid="53" grpId="0" animBg="1"/>
          <p:bldP spid="54" grpId="0" animBg="1"/>
          <p:bldP spid="55" grpId="0"/>
          <p:bldP spid="56" grpId="0" animBg="1"/>
          <p:bldP spid="57" grpId="0"/>
          <p:bldP spid="29" grpId="0" animBg="1"/>
          <p:bldP spid="30"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363186" y="1788035"/>
            <a:ext cx="4410198" cy="1128011"/>
            <a:chOff x="4556466" y="2315510"/>
            <a:chExt cx="3876757" cy="991571"/>
          </a:xfrm>
          <a:solidFill>
            <a:schemeClr val="tx1">
              <a:lumMod val="25000"/>
              <a:lumOff val="75000"/>
            </a:schemeClr>
          </a:solidFill>
        </p:grpSpPr>
        <p:sp>
          <p:nvSpPr>
            <p:cNvPr id="5" name="圆角矩形 4"/>
            <p:cNvSpPr/>
            <p:nvPr/>
          </p:nvSpPr>
          <p:spPr bwMode="auto">
            <a:xfrm>
              <a:off x="4556466" y="2315510"/>
              <a:ext cx="3876757" cy="991571"/>
            </a:xfrm>
            <a:prstGeom prst="roundRect">
              <a:avLst>
                <a:gd name="adj" fmla="val 9992"/>
              </a:avLst>
            </a:prstGeom>
            <a:grpFill/>
            <a:ln w="3175" cap="flat" cmpd="sng">
              <a:noFill/>
              <a:bevel/>
            </a:ln>
          </p:spPr>
          <p:txBody>
            <a:bodyPr anchor="ctr"/>
            <a:lstStyle/>
            <a:p>
              <a:pPr lvl="2"/>
              <a:endParaRPr lang="zh-CN" altLang="en-US" dirty="0">
                <a:solidFill>
                  <a:schemeClr val="tx1"/>
                </a:solidFill>
                <a:latin typeface="Arial" panose="020B0604020202020204" pitchFamily="34" charset="0"/>
                <a:ea typeface="宋体" panose="02010600030101010101" pitchFamily="2" charset="-122"/>
              </a:endParaRPr>
            </a:p>
          </p:txBody>
        </p:sp>
        <p:sp>
          <p:nvSpPr>
            <p:cNvPr id="6" name="TextBox 32"/>
            <p:cNvSpPr txBox="1">
              <a:spLocks noChangeArrowheads="1"/>
            </p:cNvSpPr>
            <p:nvPr/>
          </p:nvSpPr>
          <p:spPr bwMode="auto">
            <a:xfrm>
              <a:off x="5426755" y="2466536"/>
              <a:ext cx="2351363" cy="324659"/>
            </a:xfrm>
            <a:prstGeom prst="rect">
              <a:avLst/>
            </a:prstGeom>
            <a:grpFill/>
            <a:ln w="3175" cap="flat" cmpd="sng">
              <a:noFill/>
              <a:bevel/>
            </a:ln>
          </p:spPr>
          <p:txBody>
            <a:bodyPr anchor="ctr"/>
            <a:lstStyle>
              <a:defPPr>
                <a:defRPr lang="zh-CN"/>
              </a:defPPr>
              <a:lvl1pPr algn="ctr">
                <a:defRPr>
                  <a:solidFill>
                    <a:srgbClr val="FFFFFF"/>
                  </a:solidFill>
                  <a:ea typeface="微软雅黑" panose="020B0503020204020204" pitchFamily="34" charset="-122"/>
                </a:defRPr>
              </a:lvl1pPr>
            </a:lstStyle>
            <a:p>
              <a:r>
                <a:rPr lang="zh-CN" altLang="en-US" dirty="0">
                  <a:solidFill>
                    <a:schemeClr val="tx1"/>
                  </a:solidFill>
                </a:rPr>
                <a:t>点击添加文本一</a:t>
              </a:r>
            </a:p>
          </p:txBody>
        </p:sp>
        <p:sp>
          <p:nvSpPr>
            <p:cNvPr id="7" name="椭圆 6"/>
            <p:cNvSpPr/>
            <p:nvPr/>
          </p:nvSpPr>
          <p:spPr bwMode="auto">
            <a:xfrm>
              <a:off x="5244350" y="2562820"/>
              <a:ext cx="122615" cy="127994"/>
            </a:xfrm>
            <a:prstGeom prst="ellipse">
              <a:avLst/>
            </a:prstGeom>
            <a:grpFill/>
            <a:ln w="3175" cap="flat" cmpd="sng">
              <a:noFill/>
              <a:bevel/>
            </a:ln>
          </p:spPr>
          <p:txBody>
            <a:bodyPr anchor="ctr"/>
            <a:lstStyle/>
            <a:p>
              <a:pPr algn="ctr"/>
              <a:endParaRPr lang="zh-CN" altLang="en-US">
                <a:solidFill>
                  <a:srgbClr val="FFFFFF"/>
                </a:solidFill>
                <a:latin typeface="Arial" panose="020B0604020202020204" pitchFamily="34" charset="0"/>
                <a:ea typeface="微软雅黑" panose="020B0503020204020204" pitchFamily="34" charset="-122"/>
              </a:endParaRPr>
            </a:p>
          </p:txBody>
        </p:sp>
        <p:sp>
          <p:nvSpPr>
            <p:cNvPr id="8" name="TextBox 32"/>
            <p:cNvSpPr txBox="1">
              <a:spLocks noChangeArrowheads="1"/>
            </p:cNvSpPr>
            <p:nvPr/>
          </p:nvSpPr>
          <p:spPr bwMode="auto">
            <a:xfrm>
              <a:off x="5426755" y="2785623"/>
              <a:ext cx="2351363" cy="324659"/>
            </a:xfrm>
            <a:prstGeom prst="rect">
              <a:avLst/>
            </a:prstGeom>
            <a:grpFill/>
            <a:ln w="3175" cap="flat" cmpd="sng">
              <a:noFill/>
              <a:bevel/>
            </a:ln>
          </p:spPr>
          <p:txBody>
            <a:bodyPr anchor="ctr"/>
            <a:lstStyle>
              <a:defPPr>
                <a:defRPr lang="zh-CN"/>
              </a:defPPr>
              <a:lvl1pPr algn="ctr">
                <a:defRPr>
                  <a:solidFill>
                    <a:srgbClr val="FFFFFF"/>
                  </a:solidFill>
                  <a:ea typeface="微软雅黑" panose="020B0503020204020204" pitchFamily="34" charset="-122"/>
                </a:defRPr>
              </a:lvl1pPr>
            </a:lstStyle>
            <a:p>
              <a:r>
                <a:rPr lang="zh-CN" altLang="en-US" dirty="0">
                  <a:solidFill>
                    <a:schemeClr val="tx1"/>
                  </a:solidFill>
                </a:rPr>
                <a:t>点击添加文本二</a:t>
              </a:r>
            </a:p>
          </p:txBody>
        </p:sp>
        <p:sp>
          <p:nvSpPr>
            <p:cNvPr id="9" name="椭圆 8"/>
            <p:cNvSpPr/>
            <p:nvPr/>
          </p:nvSpPr>
          <p:spPr bwMode="auto">
            <a:xfrm>
              <a:off x="5244350" y="2881122"/>
              <a:ext cx="122615" cy="127994"/>
            </a:xfrm>
            <a:prstGeom prst="ellipse">
              <a:avLst/>
            </a:prstGeom>
            <a:grpFill/>
            <a:ln w="3175" cap="flat" cmpd="sng">
              <a:noFill/>
              <a:bevel/>
            </a:ln>
          </p:spPr>
          <p:txBody>
            <a:bodyPr anchor="ctr"/>
            <a:lstStyle/>
            <a:p>
              <a:pPr algn="ctr"/>
              <a:endParaRPr lang="zh-CN" altLang="en-US">
                <a:solidFill>
                  <a:srgbClr val="FFFFFF"/>
                </a:solidFill>
                <a:latin typeface="Arial" panose="020B0604020202020204" pitchFamily="34" charset="0"/>
                <a:ea typeface="微软雅黑" panose="020B0503020204020204" pitchFamily="34" charset="-122"/>
              </a:endParaRPr>
            </a:p>
          </p:txBody>
        </p:sp>
      </p:grpSp>
      <p:grpSp>
        <p:nvGrpSpPr>
          <p:cNvPr id="10" name="组合 9"/>
          <p:cNvGrpSpPr/>
          <p:nvPr/>
        </p:nvGrpSpPr>
        <p:grpSpPr>
          <a:xfrm>
            <a:off x="5363186" y="3163116"/>
            <a:ext cx="4410198" cy="1128011"/>
            <a:chOff x="4556466" y="3455757"/>
            <a:chExt cx="5206019" cy="991571"/>
          </a:xfrm>
          <a:solidFill>
            <a:schemeClr val="tx1">
              <a:lumMod val="25000"/>
              <a:lumOff val="75000"/>
            </a:schemeClr>
          </a:solidFill>
        </p:grpSpPr>
        <p:sp>
          <p:nvSpPr>
            <p:cNvPr id="11" name="圆角矩形 10"/>
            <p:cNvSpPr/>
            <p:nvPr/>
          </p:nvSpPr>
          <p:spPr bwMode="auto">
            <a:xfrm>
              <a:off x="4556466" y="3455757"/>
              <a:ext cx="5206019" cy="991571"/>
            </a:xfrm>
            <a:prstGeom prst="roundRect">
              <a:avLst>
                <a:gd name="adj" fmla="val 9992"/>
              </a:avLst>
            </a:prstGeom>
            <a:grpFill/>
            <a:ln w="3175" cap="flat" cmpd="sng">
              <a:noFill/>
              <a:bevel/>
            </a:ln>
          </p:spPr>
          <p:txBody>
            <a:bodyPr anchor="ctr"/>
            <a:lstStyle/>
            <a:p>
              <a:pPr lvl="2"/>
              <a:endParaRPr lang="zh-CN" altLang="en-US" dirty="0"/>
            </a:p>
          </p:txBody>
        </p:sp>
        <p:sp>
          <p:nvSpPr>
            <p:cNvPr id="12" name="TextBox 32"/>
            <p:cNvSpPr txBox="1">
              <a:spLocks noChangeArrowheads="1"/>
            </p:cNvSpPr>
            <p:nvPr/>
          </p:nvSpPr>
          <p:spPr bwMode="auto">
            <a:xfrm>
              <a:off x="5983793" y="3601598"/>
              <a:ext cx="2351363" cy="324659"/>
            </a:xfrm>
            <a:prstGeom prst="rect">
              <a:avLst/>
            </a:prstGeom>
            <a:grpFill/>
            <a:ln w="3175" cap="flat" cmpd="sng">
              <a:noFill/>
              <a:bevel/>
            </a:ln>
          </p:spPr>
          <p:txBody>
            <a:bodyPr anchor="ctr"/>
            <a:lstStyle>
              <a:defPPr>
                <a:defRPr lang="zh-CN"/>
              </a:defPPr>
              <a:lvl1pPr algn="ctr">
                <a:defRPr>
                  <a:solidFill>
                    <a:srgbClr val="FFFFFF"/>
                  </a:solidFill>
                  <a:ea typeface="微软雅黑" panose="020B0503020204020204" pitchFamily="34" charset="-122"/>
                </a:defRPr>
              </a:lvl1pPr>
            </a:lstStyle>
            <a:p>
              <a:r>
                <a:rPr lang="zh-CN" altLang="en-US" dirty="0">
                  <a:solidFill>
                    <a:schemeClr val="tx1"/>
                  </a:solidFill>
                </a:rPr>
                <a:t>点击添加文本三</a:t>
              </a:r>
            </a:p>
          </p:txBody>
        </p:sp>
        <p:sp>
          <p:nvSpPr>
            <p:cNvPr id="13" name="椭圆 12"/>
            <p:cNvSpPr/>
            <p:nvPr/>
          </p:nvSpPr>
          <p:spPr bwMode="auto">
            <a:xfrm>
              <a:off x="5244350" y="3697848"/>
              <a:ext cx="122615" cy="127994"/>
            </a:xfrm>
            <a:prstGeom prst="ellipse">
              <a:avLst/>
            </a:prstGeom>
            <a:grpFill/>
            <a:ln w="3175" cap="flat" cmpd="sng">
              <a:noFill/>
              <a:bevel/>
            </a:ln>
          </p:spPr>
          <p:txBody>
            <a:bodyPr anchor="ctr"/>
            <a:lstStyle/>
            <a:p>
              <a:pPr algn="ctr"/>
              <a:endParaRPr lang="zh-CN" altLang="en-US">
                <a:solidFill>
                  <a:srgbClr val="FFFFFF"/>
                </a:solidFill>
                <a:ea typeface="微软雅黑" panose="020B0503020204020204" pitchFamily="34" charset="-122"/>
              </a:endParaRPr>
            </a:p>
          </p:txBody>
        </p:sp>
        <p:sp>
          <p:nvSpPr>
            <p:cNvPr id="14" name="TextBox 32"/>
            <p:cNvSpPr txBox="1">
              <a:spLocks noChangeArrowheads="1"/>
            </p:cNvSpPr>
            <p:nvPr/>
          </p:nvSpPr>
          <p:spPr bwMode="auto">
            <a:xfrm>
              <a:off x="5983793" y="3933386"/>
              <a:ext cx="2351363" cy="324659"/>
            </a:xfrm>
            <a:prstGeom prst="rect">
              <a:avLst/>
            </a:prstGeom>
            <a:grpFill/>
            <a:ln w="3175" cap="flat" cmpd="sng">
              <a:noFill/>
              <a:bevel/>
            </a:ln>
          </p:spPr>
          <p:txBody>
            <a:bodyPr anchor="ctr"/>
            <a:lstStyle>
              <a:defPPr>
                <a:defRPr lang="zh-CN"/>
              </a:defPPr>
              <a:lvl1pPr algn="ctr">
                <a:defRPr>
                  <a:solidFill>
                    <a:srgbClr val="FFFFFF"/>
                  </a:solidFill>
                  <a:ea typeface="微软雅黑" panose="020B0503020204020204" pitchFamily="34" charset="-122"/>
                </a:defRPr>
              </a:lvl1pPr>
            </a:lstStyle>
            <a:p>
              <a:r>
                <a:rPr lang="zh-CN" altLang="en-US" dirty="0">
                  <a:solidFill>
                    <a:schemeClr val="tx1"/>
                  </a:solidFill>
                </a:rPr>
                <a:t>点击添加文本四</a:t>
              </a:r>
            </a:p>
          </p:txBody>
        </p:sp>
        <p:sp>
          <p:nvSpPr>
            <p:cNvPr id="15" name="椭圆 14"/>
            <p:cNvSpPr/>
            <p:nvPr/>
          </p:nvSpPr>
          <p:spPr bwMode="auto">
            <a:xfrm>
              <a:off x="5244350" y="4028968"/>
              <a:ext cx="122615" cy="127994"/>
            </a:xfrm>
            <a:prstGeom prst="ellipse">
              <a:avLst/>
            </a:prstGeom>
            <a:grpFill/>
            <a:ln w="3175" cap="flat" cmpd="sng">
              <a:noFill/>
              <a:bevel/>
            </a:ln>
          </p:spPr>
          <p:txBody>
            <a:bodyPr anchor="ctr"/>
            <a:lstStyle/>
            <a:p>
              <a:pPr algn="ctr"/>
              <a:endParaRPr lang="zh-CN" altLang="en-US">
                <a:solidFill>
                  <a:srgbClr val="FFFFFF"/>
                </a:solidFill>
                <a:ea typeface="微软雅黑" panose="020B0503020204020204" pitchFamily="34" charset="-122"/>
              </a:endParaRPr>
            </a:p>
          </p:txBody>
        </p:sp>
      </p:grpSp>
      <p:grpSp>
        <p:nvGrpSpPr>
          <p:cNvPr id="16" name="组合 15"/>
          <p:cNvGrpSpPr/>
          <p:nvPr/>
        </p:nvGrpSpPr>
        <p:grpSpPr>
          <a:xfrm>
            <a:off x="5363186" y="4548456"/>
            <a:ext cx="4410198" cy="1128011"/>
            <a:chOff x="4556466" y="4584523"/>
            <a:chExt cx="3876757" cy="991571"/>
          </a:xfrm>
          <a:solidFill>
            <a:schemeClr val="tx1">
              <a:lumMod val="25000"/>
              <a:lumOff val="75000"/>
            </a:schemeClr>
          </a:solidFill>
        </p:grpSpPr>
        <p:sp>
          <p:nvSpPr>
            <p:cNvPr id="17" name="圆角矩形 16"/>
            <p:cNvSpPr/>
            <p:nvPr/>
          </p:nvSpPr>
          <p:spPr bwMode="auto">
            <a:xfrm>
              <a:off x="4556466" y="4584523"/>
              <a:ext cx="3876757" cy="991571"/>
            </a:xfrm>
            <a:prstGeom prst="roundRect">
              <a:avLst>
                <a:gd name="adj" fmla="val 9992"/>
              </a:avLst>
            </a:prstGeom>
            <a:grpFill/>
            <a:ln w="3175" cap="flat" cmpd="sng">
              <a:noFill/>
              <a:bevel/>
            </a:ln>
          </p:spPr>
          <p:txBody>
            <a:bodyPr anchor="ctr"/>
            <a:lstStyle/>
            <a:p>
              <a:pPr lvl="2"/>
              <a:endParaRPr lang="zh-CN" altLang="en-US" dirty="0">
                <a:solidFill>
                  <a:schemeClr val="tx1"/>
                </a:solidFill>
                <a:latin typeface="Arial" panose="020B0604020202020204" pitchFamily="34" charset="0"/>
                <a:ea typeface="宋体" panose="02010600030101010101" pitchFamily="2" charset="-122"/>
              </a:endParaRPr>
            </a:p>
          </p:txBody>
        </p:sp>
        <p:sp>
          <p:nvSpPr>
            <p:cNvPr id="18" name="TextBox 17"/>
            <p:cNvSpPr txBox="1">
              <a:spLocks noChangeArrowheads="1"/>
            </p:cNvSpPr>
            <p:nvPr/>
          </p:nvSpPr>
          <p:spPr bwMode="auto">
            <a:xfrm>
              <a:off x="5426755" y="4736661"/>
              <a:ext cx="2351363" cy="324659"/>
            </a:xfrm>
            <a:prstGeom prst="rect">
              <a:avLst/>
            </a:prstGeom>
            <a:grpFill/>
            <a:ln w="3175" cap="flat" cmpd="sng">
              <a:noFill/>
              <a:bevel/>
            </a:ln>
          </p:spPr>
          <p:txBody>
            <a:bodyPr anchor="ctr"/>
            <a:lstStyle>
              <a:defPPr>
                <a:defRPr lang="zh-CN"/>
              </a:defPPr>
              <a:lvl1pPr algn="ctr">
                <a:defRPr>
                  <a:solidFill>
                    <a:srgbClr val="FFFFFF"/>
                  </a:solidFill>
                  <a:ea typeface="微软雅黑" panose="020B0503020204020204" pitchFamily="34" charset="-122"/>
                </a:defRPr>
              </a:lvl1pPr>
            </a:lstStyle>
            <a:p>
              <a:r>
                <a:rPr lang="zh-CN" altLang="en-US" dirty="0">
                  <a:solidFill>
                    <a:schemeClr val="tx1"/>
                  </a:solidFill>
                </a:rPr>
                <a:t>点击添加文本五</a:t>
              </a:r>
            </a:p>
          </p:txBody>
        </p:sp>
        <p:sp>
          <p:nvSpPr>
            <p:cNvPr id="19" name="TextBox 32"/>
            <p:cNvSpPr txBox="1">
              <a:spLocks noChangeArrowheads="1"/>
            </p:cNvSpPr>
            <p:nvPr/>
          </p:nvSpPr>
          <p:spPr bwMode="auto">
            <a:xfrm>
              <a:off x="5426755" y="5079561"/>
              <a:ext cx="2351363" cy="324659"/>
            </a:xfrm>
            <a:prstGeom prst="rect">
              <a:avLst/>
            </a:prstGeom>
            <a:grpFill/>
            <a:ln w="3175" cap="flat" cmpd="sng">
              <a:noFill/>
              <a:bevel/>
            </a:ln>
          </p:spPr>
          <p:txBody>
            <a:bodyPr anchor="ctr"/>
            <a:lstStyle>
              <a:defPPr>
                <a:defRPr lang="zh-CN"/>
              </a:defPPr>
              <a:lvl1pPr algn="ctr">
                <a:defRPr>
                  <a:solidFill>
                    <a:srgbClr val="FFFFFF"/>
                  </a:solidFill>
                  <a:ea typeface="微软雅黑" panose="020B0503020204020204" pitchFamily="34" charset="-122"/>
                </a:defRPr>
              </a:lvl1pPr>
            </a:lstStyle>
            <a:p>
              <a:r>
                <a:rPr lang="zh-CN" altLang="en-US" dirty="0">
                  <a:solidFill>
                    <a:schemeClr val="tx1"/>
                  </a:solidFill>
                </a:rPr>
                <a:t>点击添加文本六</a:t>
              </a:r>
            </a:p>
          </p:txBody>
        </p:sp>
      </p:grpSp>
      <p:grpSp>
        <p:nvGrpSpPr>
          <p:cNvPr id="20" name="组合 19"/>
          <p:cNvGrpSpPr/>
          <p:nvPr/>
        </p:nvGrpSpPr>
        <p:grpSpPr>
          <a:xfrm>
            <a:off x="4052692" y="2080622"/>
            <a:ext cx="1852321" cy="568481"/>
            <a:chOff x="3245973" y="2540418"/>
            <a:chExt cx="1628272" cy="499720"/>
          </a:xfrm>
          <a:solidFill>
            <a:schemeClr val="bg1">
              <a:lumMod val="60000"/>
              <a:lumOff val="40000"/>
            </a:schemeClr>
          </a:solidFill>
        </p:grpSpPr>
        <p:sp>
          <p:nvSpPr>
            <p:cNvPr id="21" name="五边形 20"/>
            <p:cNvSpPr/>
            <p:nvPr/>
          </p:nvSpPr>
          <p:spPr bwMode="auto">
            <a:xfrm>
              <a:off x="3245973" y="2540418"/>
              <a:ext cx="1628272" cy="499720"/>
            </a:xfrm>
            <a:prstGeom prst="homePlate">
              <a:avLst/>
            </a:prstGeom>
            <a:grpFill/>
            <a:ln w="3175" cap="flat" cmpd="sng">
              <a:noFill/>
              <a:bevel/>
            </a:ln>
          </p:spPr>
          <p:txBody>
            <a:bodyPr anchor="ctr"/>
            <a:lstStyle/>
            <a:p>
              <a:pPr algn="ctr"/>
              <a:endParaRPr lang="zh-CN" altLang="en-US" sz="2000" b="1" dirty="0">
                <a:solidFill>
                  <a:srgbClr val="F8F8F8"/>
                </a:solidFill>
                <a:latin typeface="Arial" panose="020B0604020202020204" pitchFamily="34" charset="0"/>
                <a:ea typeface="微软雅黑" panose="020B0503020204020204" pitchFamily="34" charset="-122"/>
              </a:endParaRPr>
            </a:p>
          </p:txBody>
        </p:sp>
        <p:sp>
          <p:nvSpPr>
            <p:cNvPr id="22" name="TextBox 22"/>
            <p:cNvSpPr txBox="1">
              <a:spLocks noChangeArrowheads="1"/>
            </p:cNvSpPr>
            <p:nvPr/>
          </p:nvSpPr>
          <p:spPr bwMode="auto">
            <a:xfrm>
              <a:off x="3346344" y="2612586"/>
              <a:ext cx="1360034" cy="324659"/>
            </a:xfrm>
            <a:prstGeom prst="rect">
              <a:avLst/>
            </a:prstGeom>
            <a:grpFill/>
            <a:ln w="3175" cap="flat" cmpd="sng">
              <a:noFill/>
              <a:bevel/>
            </a:ln>
          </p:spPr>
          <p:txBody>
            <a:bodyPr anchor="ctr"/>
            <a:lstStyle>
              <a:defPPr>
                <a:defRPr lang="zh-CN"/>
              </a:defPPr>
              <a:lvl1pPr algn="ctr">
                <a:defRPr sz="2000" b="1">
                  <a:solidFill>
                    <a:srgbClr val="F8F8F8"/>
                  </a:solidFill>
                  <a:ea typeface="微软雅黑" panose="020B0503020204020204" pitchFamily="34" charset="-122"/>
                </a:defRPr>
              </a:lvl1pPr>
            </a:lstStyle>
            <a:p>
              <a:r>
                <a:rPr lang="zh-CN" altLang="en-US" dirty="0"/>
                <a:t>分标题 一</a:t>
              </a:r>
            </a:p>
          </p:txBody>
        </p:sp>
      </p:grpSp>
      <p:grpSp>
        <p:nvGrpSpPr>
          <p:cNvPr id="23" name="组合 22"/>
          <p:cNvGrpSpPr/>
          <p:nvPr/>
        </p:nvGrpSpPr>
        <p:grpSpPr>
          <a:xfrm>
            <a:off x="4052692" y="3457138"/>
            <a:ext cx="1852323" cy="568483"/>
            <a:chOff x="3245973" y="3682101"/>
            <a:chExt cx="1628272" cy="499721"/>
          </a:xfrm>
          <a:solidFill>
            <a:schemeClr val="bg1">
              <a:lumMod val="60000"/>
              <a:lumOff val="40000"/>
            </a:schemeClr>
          </a:solidFill>
        </p:grpSpPr>
        <p:sp>
          <p:nvSpPr>
            <p:cNvPr id="24" name="五边形 23"/>
            <p:cNvSpPr/>
            <p:nvPr/>
          </p:nvSpPr>
          <p:spPr bwMode="auto">
            <a:xfrm>
              <a:off x="3245973" y="3682101"/>
              <a:ext cx="1628272" cy="499721"/>
            </a:xfrm>
            <a:prstGeom prst="homePlate">
              <a:avLst/>
            </a:prstGeom>
            <a:grpFill/>
            <a:ln w="3175" cap="flat" cmpd="sng">
              <a:noFill/>
              <a:bevel/>
            </a:ln>
          </p:spPr>
          <p:txBody>
            <a:bodyPr anchor="ctr"/>
            <a:lstStyle/>
            <a:p>
              <a:pPr algn="ctr"/>
              <a:endParaRPr lang="zh-CN" altLang="en-US" sz="2000" b="1" dirty="0">
                <a:solidFill>
                  <a:srgbClr val="F8F8F8"/>
                </a:solidFill>
                <a:latin typeface="Arial" panose="020B0604020202020204" pitchFamily="34" charset="0"/>
                <a:ea typeface="微软雅黑" panose="020B0503020204020204" pitchFamily="34" charset="-122"/>
              </a:endParaRPr>
            </a:p>
          </p:txBody>
        </p:sp>
        <p:sp>
          <p:nvSpPr>
            <p:cNvPr id="25" name="TextBox 22"/>
            <p:cNvSpPr txBox="1">
              <a:spLocks noChangeArrowheads="1"/>
            </p:cNvSpPr>
            <p:nvPr/>
          </p:nvSpPr>
          <p:spPr bwMode="auto">
            <a:xfrm>
              <a:off x="3346344" y="3773048"/>
              <a:ext cx="1360034" cy="324659"/>
            </a:xfrm>
            <a:prstGeom prst="rect">
              <a:avLst/>
            </a:prstGeom>
            <a:grpFill/>
            <a:ln w="3175" cap="flat" cmpd="sng">
              <a:noFill/>
              <a:bevel/>
            </a:ln>
          </p:spPr>
          <p:txBody>
            <a:bodyPr anchor="ctr"/>
            <a:lstStyle>
              <a:defPPr>
                <a:defRPr lang="zh-CN"/>
              </a:defPPr>
              <a:lvl1pPr algn="ctr">
                <a:defRPr sz="2000" b="1">
                  <a:solidFill>
                    <a:srgbClr val="F8F8F8"/>
                  </a:solidFill>
                  <a:ea typeface="微软雅黑" panose="020B0503020204020204" pitchFamily="34" charset="-122"/>
                </a:defRPr>
              </a:lvl1pPr>
            </a:lstStyle>
            <a:p>
              <a:r>
                <a:rPr lang="zh-CN" altLang="en-US" dirty="0"/>
                <a:t>分标题 二</a:t>
              </a:r>
            </a:p>
          </p:txBody>
        </p:sp>
      </p:grpSp>
      <p:grpSp>
        <p:nvGrpSpPr>
          <p:cNvPr id="26" name="组合 25"/>
          <p:cNvGrpSpPr/>
          <p:nvPr/>
        </p:nvGrpSpPr>
        <p:grpSpPr>
          <a:xfrm>
            <a:off x="4052692" y="4855371"/>
            <a:ext cx="1852323" cy="568483"/>
            <a:chOff x="3245973" y="4823760"/>
            <a:chExt cx="1628272" cy="499721"/>
          </a:xfrm>
          <a:solidFill>
            <a:schemeClr val="bg1">
              <a:lumMod val="60000"/>
              <a:lumOff val="40000"/>
            </a:schemeClr>
          </a:solidFill>
        </p:grpSpPr>
        <p:sp>
          <p:nvSpPr>
            <p:cNvPr id="27" name="五边形 26"/>
            <p:cNvSpPr/>
            <p:nvPr/>
          </p:nvSpPr>
          <p:spPr bwMode="auto">
            <a:xfrm>
              <a:off x="3245973" y="4823760"/>
              <a:ext cx="1628272" cy="499721"/>
            </a:xfrm>
            <a:prstGeom prst="homePlate">
              <a:avLst/>
            </a:prstGeom>
            <a:grpFill/>
            <a:ln w="3175" cap="flat" cmpd="sng">
              <a:noFill/>
              <a:bevel/>
            </a:ln>
          </p:spPr>
          <p:txBody>
            <a:bodyPr anchor="ctr"/>
            <a:lstStyle/>
            <a:p>
              <a:pPr algn="ctr"/>
              <a:endParaRPr lang="zh-CN" altLang="en-US" sz="2000" b="1" dirty="0">
                <a:solidFill>
                  <a:srgbClr val="F8F8F8"/>
                </a:solidFill>
                <a:latin typeface="Arial" panose="020B0604020202020204" pitchFamily="34" charset="0"/>
                <a:ea typeface="微软雅黑" panose="020B0503020204020204" pitchFamily="34" charset="-122"/>
              </a:endParaRPr>
            </a:p>
          </p:txBody>
        </p:sp>
        <p:sp>
          <p:nvSpPr>
            <p:cNvPr id="28" name="TextBox 22"/>
            <p:cNvSpPr txBox="1">
              <a:spLocks noChangeArrowheads="1"/>
            </p:cNvSpPr>
            <p:nvPr/>
          </p:nvSpPr>
          <p:spPr bwMode="auto">
            <a:xfrm>
              <a:off x="3346344" y="4896998"/>
              <a:ext cx="1360034" cy="324659"/>
            </a:xfrm>
            <a:prstGeom prst="rect">
              <a:avLst/>
            </a:prstGeom>
            <a:grpFill/>
            <a:ln w="3175" cap="flat" cmpd="sng">
              <a:noFill/>
              <a:bevel/>
            </a:ln>
          </p:spPr>
          <p:txBody>
            <a:bodyPr anchor="ctr"/>
            <a:lstStyle>
              <a:defPPr>
                <a:defRPr lang="zh-CN"/>
              </a:defPPr>
              <a:lvl1pPr algn="ctr">
                <a:defRPr sz="2000" b="1">
                  <a:solidFill>
                    <a:srgbClr val="F8F8F8"/>
                  </a:solidFill>
                  <a:ea typeface="微软雅黑" panose="020B0503020204020204" pitchFamily="34" charset="-122"/>
                </a:defRPr>
              </a:lvl1pPr>
            </a:lstStyle>
            <a:p>
              <a:r>
                <a:rPr lang="zh-CN" altLang="en-US" dirty="0"/>
                <a:t>分标题 三</a:t>
              </a:r>
            </a:p>
          </p:txBody>
        </p:sp>
      </p:grpSp>
      <p:sp>
        <p:nvSpPr>
          <p:cNvPr id="29" name="任意多边形 28"/>
          <p:cNvSpPr/>
          <p:nvPr/>
        </p:nvSpPr>
        <p:spPr bwMode="auto">
          <a:xfrm>
            <a:off x="3036582" y="2465302"/>
            <a:ext cx="1121942" cy="1264987"/>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bg1"/>
            </a:solidFill>
            <a:headEnd type="oval"/>
            <a:tailEnd type="oval"/>
          </a:ln>
        </p:spPr>
        <p:style>
          <a:lnRef idx="1">
            <a:schemeClr val="dk1"/>
          </a:lnRef>
          <a:fillRef idx="0">
            <a:schemeClr val="dk1"/>
          </a:fillRef>
          <a:effectRef idx="0">
            <a:schemeClr val="dk1"/>
          </a:effectRef>
          <a:fontRef idx="minor">
            <a:schemeClr val="tx1"/>
          </a:fontRef>
        </p:style>
        <p:txBody>
          <a:bodyPr anchor="ctr"/>
          <a:lstStyle/>
          <a:p>
            <a:pPr algn="ctr" eaLnBrk="0" fontAlgn="ctr" hangingPunct="0">
              <a:spcBef>
                <a:spcPts val="0"/>
              </a:spcBef>
              <a:spcAft>
                <a:spcPts val="0"/>
              </a:spcAft>
              <a:buClr>
                <a:srgbClr val="FF0000"/>
              </a:buClr>
              <a:buSzPct val="70000"/>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0" name="任意多边形 29"/>
          <p:cNvSpPr/>
          <p:nvPr/>
        </p:nvSpPr>
        <p:spPr bwMode="auto">
          <a:xfrm>
            <a:off x="2921823" y="3732889"/>
            <a:ext cx="1121943" cy="52010"/>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bg1"/>
            </a:solidFill>
            <a:headEnd type="oval"/>
            <a:tailEnd type="oval"/>
          </a:ln>
        </p:spPr>
        <p:style>
          <a:lnRef idx="1">
            <a:schemeClr val="dk1"/>
          </a:lnRef>
          <a:fillRef idx="0">
            <a:schemeClr val="dk1"/>
          </a:fillRef>
          <a:effectRef idx="0">
            <a:schemeClr val="dk1"/>
          </a:effectRef>
          <a:fontRef idx="minor">
            <a:schemeClr val="tx1"/>
          </a:fontRef>
        </p:style>
        <p:txBody>
          <a:bodyPr anchor="ctr"/>
          <a:lstStyle/>
          <a:p>
            <a:pPr algn="ctr" eaLnBrk="0" fontAlgn="ctr" hangingPunct="0">
              <a:spcBef>
                <a:spcPts val="0"/>
              </a:spcBef>
              <a:spcAft>
                <a:spcPts val="0"/>
              </a:spcAft>
              <a:buClr>
                <a:srgbClr val="FF0000"/>
              </a:buClr>
              <a:buSzPct val="70000"/>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1" name="任意多边形 30"/>
          <p:cNvSpPr/>
          <p:nvPr/>
        </p:nvSpPr>
        <p:spPr bwMode="auto">
          <a:xfrm flipV="1">
            <a:off x="3036582" y="3735661"/>
            <a:ext cx="1121942" cy="1264987"/>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bg1"/>
            </a:solidFill>
            <a:headEnd type="oval"/>
            <a:tailEnd type="oval"/>
          </a:ln>
        </p:spPr>
        <p:style>
          <a:lnRef idx="1">
            <a:schemeClr val="dk1"/>
          </a:lnRef>
          <a:fillRef idx="0">
            <a:schemeClr val="dk1"/>
          </a:fillRef>
          <a:effectRef idx="0">
            <a:schemeClr val="dk1"/>
          </a:effectRef>
          <a:fontRef idx="minor">
            <a:schemeClr val="tx1"/>
          </a:fontRef>
        </p:style>
        <p:txBody>
          <a:bodyPr anchor="ctr"/>
          <a:lstStyle/>
          <a:p>
            <a:pPr algn="ctr" eaLnBrk="0" fontAlgn="ctr" hangingPunct="0">
              <a:spcBef>
                <a:spcPts val="0"/>
              </a:spcBef>
              <a:spcAft>
                <a:spcPts val="0"/>
              </a:spcAft>
              <a:buClr>
                <a:srgbClr val="FF0000"/>
              </a:buClr>
              <a:buSzPct val="70000"/>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2" name="椭圆 31"/>
          <p:cNvSpPr>
            <a:spLocks noChangeArrowheads="1"/>
          </p:cNvSpPr>
          <p:nvPr/>
        </p:nvSpPr>
        <p:spPr bwMode="auto">
          <a:xfrm>
            <a:off x="1837548" y="3097795"/>
            <a:ext cx="1388473" cy="1385877"/>
          </a:xfrm>
          <a:prstGeom prst="ellipse">
            <a:avLst/>
          </a:prstGeom>
          <a:solidFill>
            <a:schemeClr val="bg1"/>
          </a:solidFill>
          <a:ln w="3175" cap="flat" cmpd="sng">
            <a:noFill/>
            <a:bevel/>
          </a:ln>
        </p:spPr>
        <p:txBody>
          <a:bodyPr anchor="ctr"/>
          <a:lstStyle/>
          <a:p>
            <a:pPr algn="ctr"/>
            <a:r>
              <a:rPr lang="zh-CN" altLang="en-US" sz="2400" b="1" dirty="0">
                <a:solidFill>
                  <a:srgbClr val="F8F8F8"/>
                </a:solidFill>
                <a:ea typeface="微软雅黑" panose="020B0503020204020204" pitchFamily="34" charset="-122"/>
              </a:rPr>
              <a:t>添加</a:t>
            </a:r>
            <a:endParaRPr lang="en-US" altLang="zh-CN" sz="2400" b="1" dirty="0">
              <a:solidFill>
                <a:srgbClr val="F8F8F8"/>
              </a:solidFill>
              <a:ea typeface="微软雅黑" panose="020B0503020204020204" pitchFamily="34" charset="-122"/>
            </a:endParaRPr>
          </a:p>
          <a:p>
            <a:pPr algn="ctr"/>
            <a:r>
              <a:rPr lang="zh-CN" altLang="en-US" sz="2400" b="1" dirty="0">
                <a:solidFill>
                  <a:srgbClr val="F8F8F8"/>
                </a:solidFill>
                <a:ea typeface="微软雅黑" panose="020B0503020204020204" pitchFamily="34" charset="-122"/>
              </a:rPr>
              <a:t>标题</a:t>
            </a:r>
          </a:p>
        </p:txBody>
      </p:sp>
      <p:sp>
        <p:nvSpPr>
          <p:cNvPr id="33" name="Freeform 5"/>
          <p:cNvSpPr>
            <a:spLocks noEditPoints="1"/>
          </p:cNvSpPr>
          <p:nvPr/>
        </p:nvSpPr>
        <p:spPr bwMode="auto">
          <a:xfrm>
            <a:off x="897640" y="632442"/>
            <a:ext cx="289716" cy="414420"/>
          </a:xfrm>
          <a:custGeom>
            <a:avLst/>
            <a:gdLst>
              <a:gd name="T0" fmla="*/ 32 w 481"/>
              <a:gd name="T1" fmla="*/ 384 h 701"/>
              <a:gd name="T2" fmla="*/ 84 w 481"/>
              <a:gd name="T3" fmla="*/ 428 h 701"/>
              <a:gd name="T4" fmla="*/ 83 w 481"/>
              <a:gd name="T5" fmla="*/ 394 h 701"/>
              <a:gd name="T6" fmla="*/ 137 w 481"/>
              <a:gd name="T7" fmla="*/ 418 h 701"/>
              <a:gd name="T8" fmla="*/ 157 w 481"/>
              <a:gd name="T9" fmla="*/ 432 h 701"/>
              <a:gd name="T10" fmla="*/ 113 w 481"/>
              <a:gd name="T11" fmla="*/ 488 h 701"/>
              <a:gd name="T12" fmla="*/ 90 w 481"/>
              <a:gd name="T13" fmla="*/ 500 h 701"/>
              <a:gd name="T14" fmla="*/ 137 w 481"/>
              <a:gd name="T15" fmla="*/ 527 h 701"/>
              <a:gd name="T16" fmla="*/ 142 w 481"/>
              <a:gd name="T17" fmla="*/ 534 h 701"/>
              <a:gd name="T18" fmla="*/ 208 w 481"/>
              <a:gd name="T19" fmla="*/ 626 h 701"/>
              <a:gd name="T20" fmla="*/ 203 w 481"/>
              <a:gd name="T21" fmla="*/ 594 h 701"/>
              <a:gd name="T22" fmla="*/ 262 w 481"/>
              <a:gd name="T23" fmla="*/ 522 h 701"/>
              <a:gd name="T24" fmla="*/ 210 w 481"/>
              <a:gd name="T25" fmla="*/ 492 h 701"/>
              <a:gd name="T26" fmla="*/ 159 w 481"/>
              <a:gd name="T27" fmla="*/ 483 h 701"/>
              <a:gd name="T28" fmla="*/ 378 w 481"/>
              <a:gd name="T29" fmla="*/ 439 h 701"/>
              <a:gd name="T30" fmla="*/ 406 w 481"/>
              <a:gd name="T31" fmla="*/ 596 h 701"/>
              <a:gd name="T32" fmla="*/ 308 w 481"/>
              <a:gd name="T33" fmla="*/ 622 h 701"/>
              <a:gd name="T34" fmla="*/ 331 w 481"/>
              <a:gd name="T35" fmla="*/ 505 h 701"/>
              <a:gd name="T36" fmla="*/ 356 w 481"/>
              <a:gd name="T37" fmla="*/ 579 h 701"/>
              <a:gd name="T38" fmla="*/ 331 w 481"/>
              <a:gd name="T39" fmla="*/ 471 h 701"/>
              <a:gd name="T40" fmla="*/ 283 w 481"/>
              <a:gd name="T41" fmla="*/ 634 h 701"/>
              <a:gd name="T42" fmla="*/ 405 w 481"/>
              <a:gd name="T43" fmla="*/ 640 h 701"/>
              <a:gd name="T44" fmla="*/ 447 w 481"/>
              <a:gd name="T45" fmla="*/ 492 h 701"/>
              <a:gd name="T46" fmla="*/ 438 w 481"/>
              <a:gd name="T47" fmla="*/ 343 h 701"/>
              <a:gd name="T48" fmla="*/ 470 w 481"/>
              <a:gd name="T49" fmla="*/ 182 h 701"/>
              <a:gd name="T50" fmla="*/ 425 w 481"/>
              <a:gd name="T51" fmla="*/ 38 h 701"/>
              <a:gd name="T52" fmla="*/ 282 w 481"/>
              <a:gd name="T53" fmla="*/ 105 h 701"/>
              <a:gd name="T54" fmla="*/ 357 w 481"/>
              <a:gd name="T55" fmla="*/ 221 h 701"/>
              <a:gd name="T56" fmla="*/ 348 w 481"/>
              <a:gd name="T57" fmla="*/ 144 h 701"/>
              <a:gd name="T58" fmla="*/ 317 w 481"/>
              <a:gd name="T59" fmla="*/ 177 h 701"/>
              <a:gd name="T60" fmla="*/ 330 w 481"/>
              <a:gd name="T61" fmla="*/ 43 h 701"/>
              <a:gd name="T62" fmla="*/ 431 w 481"/>
              <a:gd name="T63" fmla="*/ 126 h 701"/>
              <a:gd name="T64" fmla="*/ 347 w 481"/>
              <a:gd name="T65" fmla="*/ 244 h 701"/>
              <a:gd name="T66" fmla="*/ 163 w 481"/>
              <a:gd name="T67" fmla="*/ 237 h 701"/>
              <a:gd name="T68" fmla="*/ 210 w 481"/>
              <a:gd name="T69" fmla="*/ 210 h 701"/>
              <a:gd name="T70" fmla="*/ 262 w 481"/>
              <a:gd name="T71" fmla="*/ 179 h 701"/>
              <a:gd name="T72" fmla="*/ 207 w 481"/>
              <a:gd name="T73" fmla="*/ 106 h 701"/>
              <a:gd name="T74" fmla="*/ 235 w 481"/>
              <a:gd name="T75" fmla="*/ 89 h 701"/>
              <a:gd name="T76" fmla="*/ 168 w 481"/>
              <a:gd name="T77" fmla="*/ 150 h 701"/>
              <a:gd name="T78" fmla="*/ 137 w 481"/>
              <a:gd name="T79" fmla="*/ 182 h 701"/>
              <a:gd name="T80" fmla="*/ 98 w 481"/>
              <a:gd name="T81" fmla="*/ 183 h 701"/>
              <a:gd name="T82" fmla="*/ 110 w 481"/>
              <a:gd name="T83" fmla="*/ 230 h 701"/>
              <a:gd name="T84" fmla="*/ 136 w 481"/>
              <a:gd name="T85" fmla="*/ 237 h 701"/>
              <a:gd name="T86" fmla="*/ 139 w 481"/>
              <a:gd name="T87" fmla="*/ 303 h 701"/>
              <a:gd name="T88" fmla="*/ 114 w 481"/>
              <a:gd name="T89" fmla="*/ 301 h 701"/>
              <a:gd name="T90" fmla="*/ 110 w 481"/>
              <a:gd name="T91" fmla="*/ 298 h 701"/>
              <a:gd name="T92" fmla="*/ 31 w 481"/>
              <a:gd name="T93" fmla="*/ 292 h 701"/>
              <a:gd name="T94" fmla="*/ 86 w 481"/>
              <a:gd name="T95" fmla="*/ 334 h 701"/>
              <a:gd name="T96" fmla="*/ 292 w 481"/>
              <a:gd name="T97" fmla="*/ 286 h 701"/>
              <a:gd name="T98" fmla="*/ 345 w 481"/>
              <a:gd name="T99" fmla="*/ 335 h 701"/>
              <a:gd name="T100" fmla="*/ 316 w 481"/>
              <a:gd name="T101" fmla="*/ 402 h 701"/>
              <a:gd name="T102" fmla="*/ 376 w 481"/>
              <a:gd name="T103" fmla="*/ 390 h 701"/>
              <a:gd name="T104" fmla="*/ 246 w 481"/>
              <a:gd name="T105" fmla="*/ 386 h 701"/>
              <a:gd name="T106" fmla="*/ 16 w 481"/>
              <a:gd name="T107" fmla="*/ 36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1" h="701">
                <a:moveTo>
                  <a:pt x="131" y="351"/>
                </a:moveTo>
                <a:cubicBezTo>
                  <a:pt x="127" y="357"/>
                  <a:pt x="113" y="377"/>
                  <a:pt x="86" y="367"/>
                </a:cubicBezTo>
                <a:cubicBezTo>
                  <a:pt x="86" y="367"/>
                  <a:pt x="77" y="376"/>
                  <a:pt x="68" y="375"/>
                </a:cubicBezTo>
                <a:cubicBezTo>
                  <a:pt x="68" y="375"/>
                  <a:pt x="58" y="364"/>
                  <a:pt x="48" y="367"/>
                </a:cubicBezTo>
                <a:cubicBezTo>
                  <a:pt x="38" y="370"/>
                  <a:pt x="34" y="381"/>
                  <a:pt x="32" y="384"/>
                </a:cubicBezTo>
                <a:cubicBezTo>
                  <a:pt x="31" y="387"/>
                  <a:pt x="28" y="398"/>
                  <a:pt x="29" y="408"/>
                </a:cubicBezTo>
                <a:cubicBezTo>
                  <a:pt x="29" y="408"/>
                  <a:pt x="29" y="410"/>
                  <a:pt x="31" y="409"/>
                </a:cubicBezTo>
                <a:cubicBezTo>
                  <a:pt x="39" y="405"/>
                  <a:pt x="45" y="404"/>
                  <a:pt x="54" y="408"/>
                </a:cubicBezTo>
                <a:cubicBezTo>
                  <a:pt x="57" y="409"/>
                  <a:pt x="61" y="411"/>
                  <a:pt x="64" y="415"/>
                </a:cubicBezTo>
                <a:cubicBezTo>
                  <a:pt x="64" y="415"/>
                  <a:pt x="75" y="426"/>
                  <a:pt x="84" y="428"/>
                </a:cubicBezTo>
                <a:cubicBezTo>
                  <a:pt x="93" y="431"/>
                  <a:pt x="100" y="427"/>
                  <a:pt x="103" y="425"/>
                </a:cubicBezTo>
                <a:cubicBezTo>
                  <a:pt x="106" y="422"/>
                  <a:pt x="112" y="415"/>
                  <a:pt x="110" y="403"/>
                </a:cubicBezTo>
                <a:cubicBezTo>
                  <a:pt x="107" y="391"/>
                  <a:pt x="97" y="390"/>
                  <a:pt x="94" y="391"/>
                </a:cubicBezTo>
                <a:cubicBezTo>
                  <a:pt x="92" y="391"/>
                  <a:pt x="88" y="393"/>
                  <a:pt x="86" y="398"/>
                </a:cubicBezTo>
                <a:cubicBezTo>
                  <a:pt x="83" y="404"/>
                  <a:pt x="79" y="397"/>
                  <a:pt x="83" y="394"/>
                </a:cubicBezTo>
                <a:cubicBezTo>
                  <a:pt x="86" y="390"/>
                  <a:pt x="88" y="388"/>
                  <a:pt x="88" y="388"/>
                </a:cubicBezTo>
                <a:cubicBezTo>
                  <a:pt x="97" y="382"/>
                  <a:pt x="112" y="390"/>
                  <a:pt x="114" y="400"/>
                </a:cubicBezTo>
                <a:cubicBezTo>
                  <a:pt x="114" y="400"/>
                  <a:pt x="116" y="412"/>
                  <a:pt x="116" y="415"/>
                </a:cubicBezTo>
                <a:cubicBezTo>
                  <a:pt x="116" y="415"/>
                  <a:pt x="123" y="423"/>
                  <a:pt x="129" y="423"/>
                </a:cubicBezTo>
                <a:cubicBezTo>
                  <a:pt x="129" y="423"/>
                  <a:pt x="135" y="424"/>
                  <a:pt x="137" y="418"/>
                </a:cubicBezTo>
                <a:cubicBezTo>
                  <a:pt x="137" y="418"/>
                  <a:pt x="136" y="415"/>
                  <a:pt x="136" y="412"/>
                </a:cubicBezTo>
                <a:cubicBezTo>
                  <a:pt x="135" y="410"/>
                  <a:pt x="134" y="402"/>
                  <a:pt x="139" y="399"/>
                </a:cubicBezTo>
                <a:cubicBezTo>
                  <a:pt x="139" y="399"/>
                  <a:pt x="144" y="391"/>
                  <a:pt x="156" y="392"/>
                </a:cubicBezTo>
                <a:cubicBezTo>
                  <a:pt x="156" y="392"/>
                  <a:pt x="170" y="394"/>
                  <a:pt x="170" y="408"/>
                </a:cubicBezTo>
                <a:cubicBezTo>
                  <a:pt x="170" y="420"/>
                  <a:pt x="152" y="438"/>
                  <a:pt x="157" y="432"/>
                </a:cubicBezTo>
                <a:cubicBezTo>
                  <a:pt x="157" y="432"/>
                  <a:pt x="147" y="441"/>
                  <a:pt x="143" y="443"/>
                </a:cubicBezTo>
                <a:cubicBezTo>
                  <a:pt x="139" y="446"/>
                  <a:pt x="136" y="454"/>
                  <a:pt x="136" y="465"/>
                </a:cubicBezTo>
                <a:cubicBezTo>
                  <a:pt x="136" y="475"/>
                  <a:pt x="137" y="486"/>
                  <a:pt x="137" y="486"/>
                </a:cubicBezTo>
                <a:cubicBezTo>
                  <a:pt x="137" y="486"/>
                  <a:pt x="137" y="496"/>
                  <a:pt x="126" y="497"/>
                </a:cubicBezTo>
                <a:cubicBezTo>
                  <a:pt x="126" y="497"/>
                  <a:pt x="118" y="497"/>
                  <a:pt x="113" y="488"/>
                </a:cubicBezTo>
                <a:cubicBezTo>
                  <a:pt x="113" y="488"/>
                  <a:pt x="111" y="484"/>
                  <a:pt x="111" y="478"/>
                </a:cubicBezTo>
                <a:cubicBezTo>
                  <a:pt x="111" y="478"/>
                  <a:pt x="113" y="473"/>
                  <a:pt x="110" y="471"/>
                </a:cubicBezTo>
                <a:cubicBezTo>
                  <a:pt x="106" y="470"/>
                  <a:pt x="104" y="470"/>
                  <a:pt x="100" y="473"/>
                </a:cubicBezTo>
                <a:cubicBezTo>
                  <a:pt x="100" y="473"/>
                  <a:pt x="94" y="478"/>
                  <a:pt x="92" y="482"/>
                </a:cubicBezTo>
                <a:cubicBezTo>
                  <a:pt x="92" y="482"/>
                  <a:pt x="88" y="492"/>
                  <a:pt x="90" y="500"/>
                </a:cubicBezTo>
                <a:cubicBezTo>
                  <a:pt x="91" y="508"/>
                  <a:pt x="99" y="512"/>
                  <a:pt x="100" y="513"/>
                </a:cubicBezTo>
                <a:cubicBezTo>
                  <a:pt x="98" y="516"/>
                  <a:pt x="97" y="519"/>
                  <a:pt x="97" y="521"/>
                </a:cubicBezTo>
                <a:cubicBezTo>
                  <a:pt x="98" y="529"/>
                  <a:pt x="108" y="534"/>
                  <a:pt x="115" y="536"/>
                </a:cubicBezTo>
                <a:cubicBezTo>
                  <a:pt x="119" y="537"/>
                  <a:pt x="122" y="536"/>
                  <a:pt x="126" y="535"/>
                </a:cubicBezTo>
                <a:cubicBezTo>
                  <a:pt x="126" y="535"/>
                  <a:pt x="135" y="531"/>
                  <a:pt x="137" y="527"/>
                </a:cubicBezTo>
                <a:cubicBezTo>
                  <a:pt x="137" y="527"/>
                  <a:pt x="140" y="523"/>
                  <a:pt x="137" y="519"/>
                </a:cubicBezTo>
                <a:cubicBezTo>
                  <a:pt x="134" y="516"/>
                  <a:pt x="136" y="514"/>
                  <a:pt x="138" y="513"/>
                </a:cubicBezTo>
                <a:cubicBezTo>
                  <a:pt x="138" y="513"/>
                  <a:pt x="142" y="512"/>
                  <a:pt x="143" y="518"/>
                </a:cubicBezTo>
                <a:cubicBezTo>
                  <a:pt x="143" y="518"/>
                  <a:pt x="145" y="522"/>
                  <a:pt x="143" y="527"/>
                </a:cubicBezTo>
                <a:cubicBezTo>
                  <a:pt x="143" y="527"/>
                  <a:pt x="139" y="530"/>
                  <a:pt x="142" y="534"/>
                </a:cubicBezTo>
                <a:cubicBezTo>
                  <a:pt x="142" y="534"/>
                  <a:pt x="155" y="553"/>
                  <a:pt x="168" y="552"/>
                </a:cubicBezTo>
                <a:cubicBezTo>
                  <a:pt x="168" y="552"/>
                  <a:pt x="174" y="553"/>
                  <a:pt x="171" y="561"/>
                </a:cubicBezTo>
                <a:cubicBezTo>
                  <a:pt x="171" y="561"/>
                  <a:pt x="167" y="576"/>
                  <a:pt x="167" y="583"/>
                </a:cubicBezTo>
                <a:cubicBezTo>
                  <a:pt x="168" y="591"/>
                  <a:pt x="169" y="602"/>
                  <a:pt x="178" y="612"/>
                </a:cubicBezTo>
                <a:cubicBezTo>
                  <a:pt x="178" y="612"/>
                  <a:pt x="189" y="625"/>
                  <a:pt x="208" y="626"/>
                </a:cubicBezTo>
                <a:cubicBezTo>
                  <a:pt x="208" y="626"/>
                  <a:pt x="223" y="627"/>
                  <a:pt x="235" y="612"/>
                </a:cubicBezTo>
                <a:cubicBezTo>
                  <a:pt x="235" y="612"/>
                  <a:pt x="246" y="602"/>
                  <a:pt x="240" y="586"/>
                </a:cubicBezTo>
                <a:cubicBezTo>
                  <a:pt x="240" y="586"/>
                  <a:pt x="234" y="576"/>
                  <a:pt x="223" y="584"/>
                </a:cubicBezTo>
                <a:cubicBezTo>
                  <a:pt x="220" y="587"/>
                  <a:pt x="219" y="590"/>
                  <a:pt x="216" y="593"/>
                </a:cubicBezTo>
                <a:cubicBezTo>
                  <a:pt x="213" y="597"/>
                  <a:pt x="207" y="597"/>
                  <a:pt x="203" y="594"/>
                </a:cubicBezTo>
                <a:cubicBezTo>
                  <a:pt x="200" y="591"/>
                  <a:pt x="198" y="588"/>
                  <a:pt x="197" y="583"/>
                </a:cubicBezTo>
                <a:cubicBezTo>
                  <a:pt x="197" y="580"/>
                  <a:pt x="197" y="575"/>
                  <a:pt x="200" y="570"/>
                </a:cubicBezTo>
                <a:cubicBezTo>
                  <a:pt x="200" y="570"/>
                  <a:pt x="208" y="560"/>
                  <a:pt x="218" y="557"/>
                </a:cubicBezTo>
                <a:cubicBezTo>
                  <a:pt x="218" y="557"/>
                  <a:pt x="239" y="551"/>
                  <a:pt x="244" y="544"/>
                </a:cubicBezTo>
                <a:cubicBezTo>
                  <a:pt x="244" y="544"/>
                  <a:pt x="259" y="532"/>
                  <a:pt x="262" y="522"/>
                </a:cubicBezTo>
                <a:cubicBezTo>
                  <a:pt x="262" y="522"/>
                  <a:pt x="269" y="505"/>
                  <a:pt x="265" y="491"/>
                </a:cubicBezTo>
                <a:cubicBezTo>
                  <a:pt x="265" y="491"/>
                  <a:pt x="261" y="473"/>
                  <a:pt x="249" y="466"/>
                </a:cubicBezTo>
                <a:cubicBezTo>
                  <a:pt x="249" y="466"/>
                  <a:pt x="231" y="454"/>
                  <a:pt x="217" y="462"/>
                </a:cubicBezTo>
                <a:cubicBezTo>
                  <a:pt x="217" y="462"/>
                  <a:pt x="204" y="465"/>
                  <a:pt x="203" y="480"/>
                </a:cubicBezTo>
                <a:cubicBezTo>
                  <a:pt x="203" y="480"/>
                  <a:pt x="201" y="489"/>
                  <a:pt x="210" y="492"/>
                </a:cubicBezTo>
                <a:cubicBezTo>
                  <a:pt x="210" y="492"/>
                  <a:pt x="215" y="492"/>
                  <a:pt x="221" y="493"/>
                </a:cubicBezTo>
                <a:cubicBezTo>
                  <a:pt x="221" y="493"/>
                  <a:pt x="230" y="493"/>
                  <a:pt x="230" y="505"/>
                </a:cubicBezTo>
                <a:cubicBezTo>
                  <a:pt x="230" y="505"/>
                  <a:pt x="228" y="523"/>
                  <a:pt x="211" y="527"/>
                </a:cubicBezTo>
                <a:cubicBezTo>
                  <a:pt x="211" y="527"/>
                  <a:pt x="189" y="531"/>
                  <a:pt x="172" y="512"/>
                </a:cubicBezTo>
                <a:cubicBezTo>
                  <a:pt x="172" y="512"/>
                  <a:pt x="159" y="501"/>
                  <a:pt x="159" y="483"/>
                </a:cubicBezTo>
                <a:cubicBezTo>
                  <a:pt x="157" y="452"/>
                  <a:pt x="198" y="419"/>
                  <a:pt x="228" y="423"/>
                </a:cubicBezTo>
                <a:cubicBezTo>
                  <a:pt x="228" y="423"/>
                  <a:pt x="241" y="424"/>
                  <a:pt x="255" y="433"/>
                </a:cubicBezTo>
                <a:cubicBezTo>
                  <a:pt x="255" y="433"/>
                  <a:pt x="290" y="457"/>
                  <a:pt x="299" y="459"/>
                </a:cubicBezTo>
                <a:cubicBezTo>
                  <a:pt x="299" y="459"/>
                  <a:pt x="320" y="466"/>
                  <a:pt x="347" y="457"/>
                </a:cubicBezTo>
                <a:cubicBezTo>
                  <a:pt x="347" y="457"/>
                  <a:pt x="367" y="450"/>
                  <a:pt x="378" y="439"/>
                </a:cubicBezTo>
                <a:cubicBezTo>
                  <a:pt x="378" y="439"/>
                  <a:pt x="404" y="443"/>
                  <a:pt x="416" y="462"/>
                </a:cubicBezTo>
                <a:cubicBezTo>
                  <a:pt x="416" y="462"/>
                  <a:pt x="429" y="479"/>
                  <a:pt x="428" y="504"/>
                </a:cubicBezTo>
                <a:cubicBezTo>
                  <a:pt x="428" y="504"/>
                  <a:pt x="445" y="526"/>
                  <a:pt x="445" y="540"/>
                </a:cubicBezTo>
                <a:cubicBezTo>
                  <a:pt x="445" y="540"/>
                  <a:pt x="444" y="565"/>
                  <a:pt x="431" y="575"/>
                </a:cubicBezTo>
                <a:cubicBezTo>
                  <a:pt x="427" y="578"/>
                  <a:pt x="404" y="597"/>
                  <a:pt x="406" y="596"/>
                </a:cubicBezTo>
                <a:cubicBezTo>
                  <a:pt x="407" y="594"/>
                  <a:pt x="387" y="609"/>
                  <a:pt x="380" y="630"/>
                </a:cubicBezTo>
                <a:cubicBezTo>
                  <a:pt x="380" y="630"/>
                  <a:pt x="375" y="643"/>
                  <a:pt x="381" y="652"/>
                </a:cubicBezTo>
                <a:cubicBezTo>
                  <a:pt x="381" y="652"/>
                  <a:pt x="386" y="662"/>
                  <a:pt x="372" y="666"/>
                </a:cubicBezTo>
                <a:cubicBezTo>
                  <a:pt x="372" y="666"/>
                  <a:pt x="348" y="673"/>
                  <a:pt x="330" y="659"/>
                </a:cubicBezTo>
                <a:cubicBezTo>
                  <a:pt x="330" y="659"/>
                  <a:pt x="312" y="649"/>
                  <a:pt x="308" y="622"/>
                </a:cubicBezTo>
                <a:cubicBezTo>
                  <a:pt x="308" y="622"/>
                  <a:pt x="308" y="606"/>
                  <a:pt x="309" y="601"/>
                </a:cubicBezTo>
                <a:cubicBezTo>
                  <a:pt x="309" y="601"/>
                  <a:pt x="294" y="594"/>
                  <a:pt x="292" y="568"/>
                </a:cubicBezTo>
                <a:cubicBezTo>
                  <a:pt x="292" y="568"/>
                  <a:pt x="291" y="550"/>
                  <a:pt x="303" y="536"/>
                </a:cubicBezTo>
                <a:cubicBezTo>
                  <a:pt x="303" y="536"/>
                  <a:pt x="311" y="527"/>
                  <a:pt x="317" y="524"/>
                </a:cubicBezTo>
                <a:cubicBezTo>
                  <a:pt x="317" y="524"/>
                  <a:pt x="320" y="511"/>
                  <a:pt x="331" y="505"/>
                </a:cubicBezTo>
                <a:cubicBezTo>
                  <a:pt x="331" y="505"/>
                  <a:pt x="337" y="502"/>
                  <a:pt x="353" y="505"/>
                </a:cubicBezTo>
                <a:cubicBezTo>
                  <a:pt x="353" y="505"/>
                  <a:pt x="368" y="507"/>
                  <a:pt x="374" y="524"/>
                </a:cubicBezTo>
                <a:cubicBezTo>
                  <a:pt x="374" y="524"/>
                  <a:pt x="381" y="543"/>
                  <a:pt x="363" y="544"/>
                </a:cubicBezTo>
                <a:cubicBezTo>
                  <a:pt x="363" y="544"/>
                  <a:pt x="350" y="546"/>
                  <a:pt x="348" y="557"/>
                </a:cubicBezTo>
                <a:cubicBezTo>
                  <a:pt x="348" y="557"/>
                  <a:pt x="346" y="570"/>
                  <a:pt x="356" y="579"/>
                </a:cubicBezTo>
                <a:cubicBezTo>
                  <a:pt x="356" y="579"/>
                  <a:pt x="364" y="586"/>
                  <a:pt x="382" y="580"/>
                </a:cubicBezTo>
                <a:cubicBezTo>
                  <a:pt x="382" y="580"/>
                  <a:pt x="400" y="572"/>
                  <a:pt x="402" y="549"/>
                </a:cubicBezTo>
                <a:cubicBezTo>
                  <a:pt x="402" y="549"/>
                  <a:pt x="401" y="530"/>
                  <a:pt x="388" y="518"/>
                </a:cubicBezTo>
                <a:cubicBezTo>
                  <a:pt x="388" y="518"/>
                  <a:pt x="400" y="481"/>
                  <a:pt x="357" y="481"/>
                </a:cubicBezTo>
                <a:cubicBezTo>
                  <a:pt x="357" y="481"/>
                  <a:pt x="344" y="471"/>
                  <a:pt x="331" y="471"/>
                </a:cubicBezTo>
                <a:cubicBezTo>
                  <a:pt x="331" y="471"/>
                  <a:pt x="309" y="470"/>
                  <a:pt x="303" y="484"/>
                </a:cubicBezTo>
                <a:cubicBezTo>
                  <a:pt x="303" y="484"/>
                  <a:pt x="292" y="496"/>
                  <a:pt x="295" y="514"/>
                </a:cubicBezTo>
                <a:cubicBezTo>
                  <a:pt x="295" y="514"/>
                  <a:pt x="271" y="522"/>
                  <a:pt x="267" y="558"/>
                </a:cubicBezTo>
                <a:cubicBezTo>
                  <a:pt x="267" y="571"/>
                  <a:pt x="271" y="588"/>
                  <a:pt x="282" y="596"/>
                </a:cubicBezTo>
                <a:cubicBezTo>
                  <a:pt x="282" y="596"/>
                  <a:pt x="278" y="614"/>
                  <a:pt x="283" y="634"/>
                </a:cubicBezTo>
                <a:cubicBezTo>
                  <a:pt x="283" y="634"/>
                  <a:pt x="292" y="664"/>
                  <a:pt x="314" y="679"/>
                </a:cubicBezTo>
                <a:cubicBezTo>
                  <a:pt x="314" y="679"/>
                  <a:pt x="329" y="691"/>
                  <a:pt x="348" y="694"/>
                </a:cubicBezTo>
                <a:cubicBezTo>
                  <a:pt x="348" y="694"/>
                  <a:pt x="372" y="701"/>
                  <a:pt x="394" y="690"/>
                </a:cubicBezTo>
                <a:cubicBezTo>
                  <a:pt x="394" y="690"/>
                  <a:pt x="418" y="674"/>
                  <a:pt x="425" y="664"/>
                </a:cubicBezTo>
                <a:cubicBezTo>
                  <a:pt x="425" y="664"/>
                  <a:pt x="404" y="655"/>
                  <a:pt x="405" y="640"/>
                </a:cubicBezTo>
                <a:cubicBezTo>
                  <a:pt x="405" y="640"/>
                  <a:pt x="406" y="624"/>
                  <a:pt x="424" y="612"/>
                </a:cubicBezTo>
                <a:cubicBezTo>
                  <a:pt x="424" y="612"/>
                  <a:pt x="445" y="600"/>
                  <a:pt x="450" y="598"/>
                </a:cubicBezTo>
                <a:cubicBezTo>
                  <a:pt x="450" y="598"/>
                  <a:pt x="467" y="585"/>
                  <a:pt x="471" y="568"/>
                </a:cubicBezTo>
                <a:cubicBezTo>
                  <a:pt x="471" y="568"/>
                  <a:pt x="481" y="548"/>
                  <a:pt x="470" y="519"/>
                </a:cubicBezTo>
                <a:cubicBezTo>
                  <a:pt x="470" y="519"/>
                  <a:pt x="459" y="500"/>
                  <a:pt x="447" y="492"/>
                </a:cubicBezTo>
                <a:cubicBezTo>
                  <a:pt x="447" y="492"/>
                  <a:pt x="449" y="460"/>
                  <a:pt x="440" y="447"/>
                </a:cubicBezTo>
                <a:cubicBezTo>
                  <a:pt x="440" y="447"/>
                  <a:pt x="427" y="424"/>
                  <a:pt x="404" y="415"/>
                </a:cubicBezTo>
                <a:cubicBezTo>
                  <a:pt x="404" y="415"/>
                  <a:pt x="397" y="411"/>
                  <a:pt x="398" y="405"/>
                </a:cubicBezTo>
                <a:cubicBezTo>
                  <a:pt x="398" y="405"/>
                  <a:pt x="428" y="387"/>
                  <a:pt x="438" y="356"/>
                </a:cubicBezTo>
                <a:cubicBezTo>
                  <a:pt x="440" y="351"/>
                  <a:pt x="440" y="348"/>
                  <a:pt x="438" y="343"/>
                </a:cubicBezTo>
                <a:cubicBezTo>
                  <a:pt x="425" y="314"/>
                  <a:pt x="398" y="297"/>
                  <a:pt x="398" y="297"/>
                </a:cubicBezTo>
                <a:cubicBezTo>
                  <a:pt x="397" y="290"/>
                  <a:pt x="404" y="287"/>
                  <a:pt x="404" y="287"/>
                </a:cubicBezTo>
                <a:cubicBezTo>
                  <a:pt x="427" y="277"/>
                  <a:pt x="440" y="254"/>
                  <a:pt x="440" y="254"/>
                </a:cubicBezTo>
                <a:cubicBezTo>
                  <a:pt x="449" y="241"/>
                  <a:pt x="447" y="209"/>
                  <a:pt x="447" y="209"/>
                </a:cubicBezTo>
                <a:cubicBezTo>
                  <a:pt x="459" y="201"/>
                  <a:pt x="470" y="182"/>
                  <a:pt x="470" y="182"/>
                </a:cubicBezTo>
                <a:cubicBezTo>
                  <a:pt x="481" y="153"/>
                  <a:pt x="471" y="133"/>
                  <a:pt x="471" y="133"/>
                </a:cubicBezTo>
                <a:cubicBezTo>
                  <a:pt x="467" y="116"/>
                  <a:pt x="450" y="104"/>
                  <a:pt x="450" y="104"/>
                </a:cubicBezTo>
                <a:cubicBezTo>
                  <a:pt x="445" y="102"/>
                  <a:pt x="424" y="89"/>
                  <a:pt x="424" y="89"/>
                </a:cubicBezTo>
                <a:cubicBezTo>
                  <a:pt x="406" y="77"/>
                  <a:pt x="405" y="62"/>
                  <a:pt x="405" y="62"/>
                </a:cubicBezTo>
                <a:cubicBezTo>
                  <a:pt x="404" y="47"/>
                  <a:pt x="425" y="38"/>
                  <a:pt x="425" y="38"/>
                </a:cubicBezTo>
                <a:cubicBezTo>
                  <a:pt x="418" y="27"/>
                  <a:pt x="394" y="11"/>
                  <a:pt x="394" y="11"/>
                </a:cubicBezTo>
                <a:cubicBezTo>
                  <a:pt x="372" y="0"/>
                  <a:pt x="348" y="7"/>
                  <a:pt x="348" y="7"/>
                </a:cubicBezTo>
                <a:cubicBezTo>
                  <a:pt x="329" y="10"/>
                  <a:pt x="314" y="22"/>
                  <a:pt x="314" y="22"/>
                </a:cubicBezTo>
                <a:cubicBezTo>
                  <a:pt x="292" y="37"/>
                  <a:pt x="283" y="68"/>
                  <a:pt x="283" y="68"/>
                </a:cubicBezTo>
                <a:cubicBezTo>
                  <a:pt x="278" y="88"/>
                  <a:pt x="282" y="105"/>
                  <a:pt x="282" y="105"/>
                </a:cubicBezTo>
                <a:cubicBezTo>
                  <a:pt x="271" y="114"/>
                  <a:pt x="267" y="130"/>
                  <a:pt x="267" y="144"/>
                </a:cubicBezTo>
                <a:cubicBezTo>
                  <a:pt x="271" y="179"/>
                  <a:pt x="295" y="188"/>
                  <a:pt x="295" y="188"/>
                </a:cubicBezTo>
                <a:cubicBezTo>
                  <a:pt x="292" y="205"/>
                  <a:pt x="303" y="218"/>
                  <a:pt x="303" y="218"/>
                </a:cubicBezTo>
                <a:cubicBezTo>
                  <a:pt x="309" y="232"/>
                  <a:pt x="331" y="231"/>
                  <a:pt x="331" y="231"/>
                </a:cubicBezTo>
                <a:cubicBezTo>
                  <a:pt x="344" y="231"/>
                  <a:pt x="357" y="221"/>
                  <a:pt x="357" y="221"/>
                </a:cubicBezTo>
                <a:cubicBezTo>
                  <a:pt x="400" y="220"/>
                  <a:pt x="388" y="184"/>
                  <a:pt x="388" y="184"/>
                </a:cubicBezTo>
                <a:cubicBezTo>
                  <a:pt x="401" y="172"/>
                  <a:pt x="402" y="152"/>
                  <a:pt x="402" y="152"/>
                </a:cubicBezTo>
                <a:cubicBezTo>
                  <a:pt x="400" y="129"/>
                  <a:pt x="382" y="122"/>
                  <a:pt x="382" y="122"/>
                </a:cubicBezTo>
                <a:cubicBezTo>
                  <a:pt x="364" y="115"/>
                  <a:pt x="356" y="123"/>
                  <a:pt x="356" y="123"/>
                </a:cubicBezTo>
                <a:cubicBezTo>
                  <a:pt x="346" y="131"/>
                  <a:pt x="348" y="144"/>
                  <a:pt x="348" y="144"/>
                </a:cubicBezTo>
                <a:cubicBezTo>
                  <a:pt x="350" y="155"/>
                  <a:pt x="363" y="157"/>
                  <a:pt x="363" y="157"/>
                </a:cubicBezTo>
                <a:cubicBezTo>
                  <a:pt x="381" y="159"/>
                  <a:pt x="374" y="177"/>
                  <a:pt x="374" y="177"/>
                </a:cubicBezTo>
                <a:cubicBezTo>
                  <a:pt x="368" y="194"/>
                  <a:pt x="353" y="196"/>
                  <a:pt x="353" y="196"/>
                </a:cubicBezTo>
                <a:cubicBezTo>
                  <a:pt x="337" y="200"/>
                  <a:pt x="331" y="196"/>
                  <a:pt x="331" y="196"/>
                </a:cubicBezTo>
                <a:cubicBezTo>
                  <a:pt x="320" y="190"/>
                  <a:pt x="317" y="177"/>
                  <a:pt x="317" y="177"/>
                </a:cubicBezTo>
                <a:cubicBezTo>
                  <a:pt x="311" y="175"/>
                  <a:pt x="303" y="165"/>
                  <a:pt x="303" y="165"/>
                </a:cubicBezTo>
                <a:cubicBezTo>
                  <a:pt x="291" y="151"/>
                  <a:pt x="292" y="133"/>
                  <a:pt x="292" y="133"/>
                </a:cubicBezTo>
                <a:cubicBezTo>
                  <a:pt x="294" y="107"/>
                  <a:pt x="309" y="100"/>
                  <a:pt x="309" y="100"/>
                </a:cubicBezTo>
                <a:cubicBezTo>
                  <a:pt x="308" y="96"/>
                  <a:pt x="308" y="79"/>
                  <a:pt x="308" y="79"/>
                </a:cubicBezTo>
                <a:cubicBezTo>
                  <a:pt x="312" y="52"/>
                  <a:pt x="330" y="43"/>
                  <a:pt x="330" y="43"/>
                </a:cubicBezTo>
                <a:cubicBezTo>
                  <a:pt x="348" y="28"/>
                  <a:pt x="372" y="36"/>
                  <a:pt x="372" y="36"/>
                </a:cubicBezTo>
                <a:cubicBezTo>
                  <a:pt x="386" y="39"/>
                  <a:pt x="381" y="49"/>
                  <a:pt x="381" y="49"/>
                </a:cubicBezTo>
                <a:cubicBezTo>
                  <a:pt x="375" y="58"/>
                  <a:pt x="380" y="71"/>
                  <a:pt x="380" y="71"/>
                </a:cubicBezTo>
                <a:cubicBezTo>
                  <a:pt x="387" y="92"/>
                  <a:pt x="407" y="107"/>
                  <a:pt x="406" y="106"/>
                </a:cubicBezTo>
                <a:cubicBezTo>
                  <a:pt x="404" y="104"/>
                  <a:pt x="427" y="123"/>
                  <a:pt x="431" y="126"/>
                </a:cubicBezTo>
                <a:cubicBezTo>
                  <a:pt x="444" y="136"/>
                  <a:pt x="445" y="161"/>
                  <a:pt x="445" y="161"/>
                </a:cubicBezTo>
                <a:cubicBezTo>
                  <a:pt x="445" y="175"/>
                  <a:pt x="428" y="197"/>
                  <a:pt x="428" y="197"/>
                </a:cubicBezTo>
                <a:cubicBezTo>
                  <a:pt x="429" y="223"/>
                  <a:pt x="416" y="240"/>
                  <a:pt x="416" y="240"/>
                </a:cubicBezTo>
                <a:cubicBezTo>
                  <a:pt x="404" y="258"/>
                  <a:pt x="378" y="262"/>
                  <a:pt x="378" y="262"/>
                </a:cubicBezTo>
                <a:cubicBezTo>
                  <a:pt x="367" y="251"/>
                  <a:pt x="347" y="244"/>
                  <a:pt x="347" y="244"/>
                </a:cubicBezTo>
                <a:cubicBezTo>
                  <a:pt x="320" y="236"/>
                  <a:pt x="299" y="243"/>
                  <a:pt x="299" y="243"/>
                </a:cubicBezTo>
                <a:cubicBezTo>
                  <a:pt x="290" y="245"/>
                  <a:pt x="255" y="269"/>
                  <a:pt x="255" y="269"/>
                </a:cubicBezTo>
                <a:cubicBezTo>
                  <a:pt x="241" y="278"/>
                  <a:pt x="230" y="278"/>
                  <a:pt x="230" y="278"/>
                </a:cubicBezTo>
                <a:cubicBezTo>
                  <a:pt x="220" y="279"/>
                  <a:pt x="211" y="278"/>
                  <a:pt x="203" y="274"/>
                </a:cubicBezTo>
                <a:cubicBezTo>
                  <a:pt x="188" y="267"/>
                  <a:pt x="169" y="253"/>
                  <a:pt x="163" y="237"/>
                </a:cubicBezTo>
                <a:cubicBezTo>
                  <a:pt x="158" y="221"/>
                  <a:pt x="161" y="201"/>
                  <a:pt x="172" y="190"/>
                </a:cubicBezTo>
                <a:cubicBezTo>
                  <a:pt x="189" y="170"/>
                  <a:pt x="211" y="175"/>
                  <a:pt x="211" y="175"/>
                </a:cubicBezTo>
                <a:cubicBezTo>
                  <a:pt x="228" y="179"/>
                  <a:pt x="230" y="197"/>
                  <a:pt x="230" y="197"/>
                </a:cubicBezTo>
                <a:cubicBezTo>
                  <a:pt x="230" y="208"/>
                  <a:pt x="221" y="209"/>
                  <a:pt x="221" y="209"/>
                </a:cubicBezTo>
                <a:cubicBezTo>
                  <a:pt x="215" y="209"/>
                  <a:pt x="210" y="210"/>
                  <a:pt x="210" y="210"/>
                </a:cubicBezTo>
                <a:cubicBezTo>
                  <a:pt x="201" y="213"/>
                  <a:pt x="203" y="221"/>
                  <a:pt x="203" y="221"/>
                </a:cubicBezTo>
                <a:cubicBezTo>
                  <a:pt x="204" y="236"/>
                  <a:pt x="217" y="239"/>
                  <a:pt x="217" y="239"/>
                </a:cubicBezTo>
                <a:cubicBezTo>
                  <a:pt x="231" y="248"/>
                  <a:pt x="249" y="236"/>
                  <a:pt x="249" y="236"/>
                </a:cubicBezTo>
                <a:cubicBezTo>
                  <a:pt x="261" y="228"/>
                  <a:pt x="265" y="210"/>
                  <a:pt x="265" y="210"/>
                </a:cubicBezTo>
                <a:cubicBezTo>
                  <a:pt x="269" y="197"/>
                  <a:pt x="262" y="179"/>
                  <a:pt x="262" y="179"/>
                </a:cubicBezTo>
                <a:cubicBezTo>
                  <a:pt x="259" y="170"/>
                  <a:pt x="244" y="157"/>
                  <a:pt x="244" y="157"/>
                </a:cubicBezTo>
                <a:cubicBezTo>
                  <a:pt x="239" y="150"/>
                  <a:pt x="218" y="144"/>
                  <a:pt x="218" y="144"/>
                </a:cubicBezTo>
                <a:cubicBezTo>
                  <a:pt x="208" y="142"/>
                  <a:pt x="200" y="132"/>
                  <a:pt x="200" y="132"/>
                </a:cubicBezTo>
                <a:cubicBezTo>
                  <a:pt x="196" y="126"/>
                  <a:pt x="197" y="121"/>
                  <a:pt x="197" y="117"/>
                </a:cubicBezTo>
                <a:cubicBezTo>
                  <a:pt x="199" y="113"/>
                  <a:pt x="203" y="108"/>
                  <a:pt x="207" y="106"/>
                </a:cubicBezTo>
                <a:cubicBezTo>
                  <a:pt x="209" y="105"/>
                  <a:pt x="211" y="105"/>
                  <a:pt x="213" y="106"/>
                </a:cubicBezTo>
                <a:cubicBezTo>
                  <a:pt x="217" y="107"/>
                  <a:pt x="218" y="109"/>
                  <a:pt x="219" y="112"/>
                </a:cubicBezTo>
                <a:cubicBezTo>
                  <a:pt x="221" y="115"/>
                  <a:pt x="223" y="117"/>
                  <a:pt x="223" y="117"/>
                </a:cubicBezTo>
                <a:cubicBezTo>
                  <a:pt x="234" y="126"/>
                  <a:pt x="240" y="115"/>
                  <a:pt x="240" y="115"/>
                </a:cubicBezTo>
                <a:cubicBezTo>
                  <a:pt x="246" y="100"/>
                  <a:pt x="235" y="89"/>
                  <a:pt x="235" y="89"/>
                </a:cubicBezTo>
                <a:cubicBezTo>
                  <a:pt x="223" y="75"/>
                  <a:pt x="208" y="76"/>
                  <a:pt x="208" y="76"/>
                </a:cubicBezTo>
                <a:cubicBezTo>
                  <a:pt x="189" y="76"/>
                  <a:pt x="178" y="89"/>
                  <a:pt x="178" y="89"/>
                </a:cubicBezTo>
                <a:cubicBezTo>
                  <a:pt x="169" y="99"/>
                  <a:pt x="168" y="110"/>
                  <a:pt x="167" y="118"/>
                </a:cubicBezTo>
                <a:cubicBezTo>
                  <a:pt x="167" y="126"/>
                  <a:pt x="171" y="141"/>
                  <a:pt x="171" y="141"/>
                </a:cubicBezTo>
                <a:cubicBezTo>
                  <a:pt x="174" y="149"/>
                  <a:pt x="168" y="150"/>
                  <a:pt x="168" y="150"/>
                </a:cubicBezTo>
                <a:cubicBezTo>
                  <a:pt x="155" y="148"/>
                  <a:pt x="142" y="168"/>
                  <a:pt x="142" y="168"/>
                </a:cubicBezTo>
                <a:cubicBezTo>
                  <a:pt x="139" y="171"/>
                  <a:pt x="143" y="175"/>
                  <a:pt x="143" y="175"/>
                </a:cubicBezTo>
                <a:cubicBezTo>
                  <a:pt x="145" y="180"/>
                  <a:pt x="143" y="184"/>
                  <a:pt x="143" y="184"/>
                </a:cubicBezTo>
                <a:cubicBezTo>
                  <a:pt x="142" y="190"/>
                  <a:pt x="138" y="188"/>
                  <a:pt x="138" y="188"/>
                </a:cubicBezTo>
                <a:cubicBezTo>
                  <a:pt x="136" y="188"/>
                  <a:pt x="134" y="186"/>
                  <a:pt x="137" y="182"/>
                </a:cubicBezTo>
                <a:cubicBezTo>
                  <a:pt x="140" y="178"/>
                  <a:pt x="137" y="174"/>
                  <a:pt x="137" y="174"/>
                </a:cubicBezTo>
                <a:cubicBezTo>
                  <a:pt x="135" y="171"/>
                  <a:pt x="126" y="166"/>
                  <a:pt x="126" y="166"/>
                </a:cubicBezTo>
                <a:cubicBezTo>
                  <a:pt x="122" y="165"/>
                  <a:pt x="118" y="164"/>
                  <a:pt x="113" y="165"/>
                </a:cubicBezTo>
                <a:cubicBezTo>
                  <a:pt x="107" y="166"/>
                  <a:pt x="103" y="170"/>
                  <a:pt x="99" y="175"/>
                </a:cubicBezTo>
                <a:cubicBezTo>
                  <a:pt x="97" y="178"/>
                  <a:pt x="97" y="180"/>
                  <a:pt x="98" y="183"/>
                </a:cubicBezTo>
                <a:cubicBezTo>
                  <a:pt x="98" y="185"/>
                  <a:pt x="99" y="187"/>
                  <a:pt x="100" y="188"/>
                </a:cubicBezTo>
                <a:cubicBezTo>
                  <a:pt x="99" y="189"/>
                  <a:pt x="91" y="194"/>
                  <a:pt x="90" y="202"/>
                </a:cubicBezTo>
                <a:cubicBezTo>
                  <a:pt x="89" y="207"/>
                  <a:pt x="89" y="213"/>
                  <a:pt x="92" y="218"/>
                </a:cubicBezTo>
                <a:cubicBezTo>
                  <a:pt x="93" y="222"/>
                  <a:pt x="97" y="226"/>
                  <a:pt x="100" y="229"/>
                </a:cubicBezTo>
                <a:cubicBezTo>
                  <a:pt x="104" y="232"/>
                  <a:pt x="106" y="232"/>
                  <a:pt x="110" y="230"/>
                </a:cubicBezTo>
                <a:cubicBezTo>
                  <a:pt x="113" y="228"/>
                  <a:pt x="111" y="223"/>
                  <a:pt x="111" y="223"/>
                </a:cubicBezTo>
                <a:cubicBezTo>
                  <a:pt x="111" y="218"/>
                  <a:pt x="113" y="213"/>
                  <a:pt x="113" y="213"/>
                </a:cubicBezTo>
                <a:cubicBezTo>
                  <a:pt x="118" y="204"/>
                  <a:pt x="126" y="205"/>
                  <a:pt x="126" y="205"/>
                </a:cubicBezTo>
                <a:cubicBezTo>
                  <a:pt x="137" y="205"/>
                  <a:pt x="137" y="215"/>
                  <a:pt x="137" y="215"/>
                </a:cubicBezTo>
                <a:cubicBezTo>
                  <a:pt x="137" y="215"/>
                  <a:pt x="136" y="226"/>
                  <a:pt x="136" y="237"/>
                </a:cubicBezTo>
                <a:cubicBezTo>
                  <a:pt x="136" y="247"/>
                  <a:pt x="139" y="256"/>
                  <a:pt x="143" y="258"/>
                </a:cubicBezTo>
                <a:cubicBezTo>
                  <a:pt x="147" y="261"/>
                  <a:pt x="157" y="269"/>
                  <a:pt x="157" y="269"/>
                </a:cubicBezTo>
                <a:cubicBezTo>
                  <a:pt x="152" y="264"/>
                  <a:pt x="170" y="281"/>
                  <a:pt x="170" y="293"/>
                </a:cubicBezTo>
                <a:cubicBezTo>
                  <a:pt x="170" y="307"/>
                  <a:pt x="156" y="310"/>
                  <a:pt x="156" y="310"/>
                </a:cubicBezTo>
                <a:cubicBezTo>
                  <a:pt x="144" y="310"/>
                  <a:pt x="139" y="303"/>
                  <a:pt x="139" y="303"/>
                </a:cubicBezTo>
                <a:cubicBezTo>
                  <a:pt x="134" y="299"/>
                  <a:pt x="135" y="291"/>
                  <a:pt x="136" y="289"/>
                </a:cubicBezTo>
                <a:cubicBezTo>
                  <a:pt x="136" y="287"/>
                  <a:pt x="137" y="283"/>
                  <a:pt x="137" y="283"/>
                </a:cubicBezTo>
                <a:cubicBezTo>
                  <a:pt x="135" y="277"/>
                  <a:pt x="129" y="279"/>
                  <a:pt x="129" y="279"/>
                </a:cubicBezTo>
                <a:cubicBezTo>
                  <a:pt x="123" y="279"/>
                  <a:pt x="116" y="286"/>
                  <a:pt x="116" y="286"/>
                </a:cubicBezTo>
                <a:cubicBezTo>
                  <a:pt x="116" y="290"/>
                  <a:pt x="114" y="301"/>
                  <a:pt x="114" y="301"/>
                </a:cubicBezTo>
                <a:cubicBezTo>
                  <a:pt x="112" y="311"/>
                  <a:pt x="97" y="320"/>
                  <a:pt x="88" y="313"/>
                </a:cubicBezTo>
                <a:cubicBezTo>
                  <a:pt x="88" y="313"/>
                  <a:pt x="86" y="311"/>
                  <a:pt x="83" y="308"/>
                </a:cubicBezTo>
                <a:cubicBezTo>
                  <a:pt x="79" y="304"/>
                  <a:pt x="83" y="298"/>
                  <a:pt x="86" y="303"/>
                </a:cubicBezTo>
                <a:cubicBezTo>
                  <a:pt x="88" y="308"/>
                  <a:pt x="92" y="310"/>
                  <a:pt x="94" y="311"/>
                </a:cubicBezTo>
                <a:cubicBezTo>
                  <a:pt x="97" y="311"/>
                  <a:pt x="107" y="310"/>
                  <a:pt x="110" y="298"/>
                </a:cubicBezTo>
                <a:cubicBezTo>
                  <a:pt x="112" y="286"/>
                  <a:pt x="106" y="280"/>
                  <a:pt x="103" y="277"/>
                </a:cubicBezTo>
                <a:cubicBezTo>
                  <a:pt x="100" y="274"/>
                  <a:pt x="93" y="271"/>
                  <a:pt x="84" y="273"/>
                </a:cubicBezTo>
                <a:cubicBezTo>
                  <a:pt x="75" y="275"/>
                  <a:pt x="64" y="287"/>
                  <a:pt x="64" y="287"/>
                </a:cubicBezTo>
                <a:cubicBezTo>
                  <a:pt x="61" y="290"/>
                  <a:pt x="57" y="293"/>
                  <a:pt x="54" y="294"/>
                </a:cubicBezTo>
                <a:cubicBezTo>
                  <a:pt x="45" y="298"/>
                  <a:pt x="39" y="296"/>
                  <a:pt x="31" y="292"/>
                </a:cubicBezTo>
                <a:cubicBezTo>
                  <a:pt x="29" y="292"/>
                  <a:pt x="29" y="294"/>
                  <a:pt x="29" y="294"/>
                </a:cubicBezTo>
                <a:cubicBezTo>
                  <a:pt x="28" y="304"/>
                  <a:pt x="31" y="314"/>
                  <a:pt x="32" y="317"/>
                </a:cubicBezTo>
                <a:cubicBezTo>
                  <a:pt x="34" y="321"/>
                  <a:pt x="38" y="331"/>
                  <a:pt x="48" y="334"/>
                </a:cubicBezTo>
                <a:cubicBezTo>
                  <a:pt x="58" y="337"/>
                  <a:pt x="68" y="327"/>
                  <a:pt x="68" y="327"/>
                </a:cubicBezTo>
                <a:cubicBezTo>
                  <a:pt x="77" y="326"/>
                  <a:pt x="86" y="334"/>
                  <a:pt x="86" y="334"/>
                </a:cubicBezTo>
                <a:cubicBezTo>
                  <a:pt x="113" y="324"/>
                  <a:pt x="127" y="344"/>
                  <a:pt x="131" y="351"/>
                </a:cubicBezTo>
                <a:close/>
                <a:moveTo>
                  <a:pt x="401" y="333"/>
                </a:moveTo>
                <a:cubicBezTo>
                  <a:pt x="395" y="318"/>
                  <a:pt x="376" y="309"/>
                  <a:pt x="376" y="309"/>
                </a:cubicBezTo>
                <a:cubicBezTo>
                  <a:pt x="365" y="284"/>
                  <a:pt x="351" y="270"/>
                  <a:pt x="323" y="271"/>
                </a:cubicBezTo>
                <a:cubicBezTo>
                  <a:pt x="311" y="271"/>
                  <a:pt x="300" y="276"/>
                  <a:pt x="292" y="286"/>
                </a:cubicBezTo>
                <a:cubicBezTo>
                  <a:pt x="289" y="291"/>
                  <a:pt x="287" y="297"/>
                  <a:pt x="288" y="304"/>
                </a:cubicBezTo>
                <a:cubicBezTo>
                  <a:pt x="291" y="316"/>
                  <a:pt x="304" y="318"/>
                  <a:pt x="309" y="307"/>
                </a:cubicBezTo>
                <a:cubicBezTo>
                  <a:pt x="310" y="304"/>
                  <a:pt x="312" y="300"/>
                  <a:pt x="316" y="298"/>
                </a:cubicBezTo>
                <a:cubicBezTo>
                  <a:pt x="320" y="294"/>
                  <a:pt x="325" y="293"/>
                  <a:pt x="329" y="294"/>
                </a:cubicBezTo>
                <a:cubicBezTo>
                  <a:pt x="348" y="297"/>
                  <a:pt x="356" y="321"/>
                  <a:pt x="345" y="335"/>
                </a:cubicBezTo>
                <a:cubicBezTo>
                  <a:pt x="341" y="340"/>
                  <a:pt x="336" y="343"/>
                  <a:pt x="330" y="348"/>
                </a:cubicBezTo>
                <a:cubicBezTo>
                  <a:pt x="328" y="350"/>
                  <a:pt x="328" y="349"/>
                  <a:pt x="330" y="351"/>
                </a:cubicBezTo>
                <a:cubicBezTo>
                  <a:pt x="336" y="356"/>
                  <a:pt x="341" y="360"/>
                  <a:pt x="345" y="364"/>
                </a:cubicBezTo>
                <a:cubicBezTo>
                  <a:pt x="356" y="378"/>
                  <a:pt x="348" y="402"/>
                  <a:pt x="329" y="405"/>
                </a:cubicBezTo>
                <a:cubicBezTo>
                  <a:pt x="325" y="406"/>
                  <a:pt x="320" y="405"/>
                  <a:pt x="316" y="402"/>
                </a:cubicBezTo>
                <a:cubicBezTo>
                  <a:pt x="312" y="399"/>
                  <a:pt x="310" y="395"/>
                  <a:pt x="309" y="392"/>
                </a:cubicBezTo>
                <a:cubicBezTo>
                  <a:pt x="304" y="381"/>
                  <a:pt x="291" y="383"/>
                  <a:pt x="288" y="395"/>
                </a:cubicBezTo>
                <a:cubicBezTo>
                  <a:pt x="287" y="402"/>
                  <a:pt x="289" y="408"/>
                  <a:pt x="292" y="413"/>
                </a:cubicBezTo>
                <a:cubicBezTo>
                  <a:pt x="300" y="423"/>
                  <a:pt x="311" y="428"/>
                  <a:pt x="323" y="428"/>
                </a:cubicBezTo>
                <a:cubicBezTo>
                  <a:pt x="351" y="430"/>
                  <a:pt x="365" y="415"/>
                  <a:pt x="376" y="390"/>
                </a:cubicBezTo>
                <a:cubicBezTo>
                  <a:pt x="376" y="390"/>
                  <a:pt x="395" y="381"/>
                  <a:pt x="401" y="366"/>
                </a:cubicBezTo>
                <a:cubicBezTo>
                  <a:pt x="406" y="358"/>
                  <a:pt x="406" y="341"/>
                  <a:pt x="401" y="333"/>
                </a:cubicBezTo>
                <a:close/>
                <a:moveTo>
                  <a:pt x="179" y="350"/>
                </a:moveTo>
                <a:cubicBezTo>
                  <a:pt x="179" y="350"/>
                  <a:pt x="205" y="363"/>
                  <a:pt x="215" y="386"/>
                </a:cubicBezTo>
                <a:cubicBezTo>
                  <a:pt x="221" y="382"/>
                  <a:pt x="240" y="382"/>
                  <a:pt x="246" y="386"/>
                </a:cubicBezTo>
                <a:cubicBezTo>
                  <a:pt x="256" y="363"/>
                  <a:pt x="282" y="350"/>
                  <a:pt x="282" y="350"/>
                </a:cubicBezTo>
                <a:cubicBezTo>
                  <a:pt x="253" y="335"/>
                  <a:pt x="246" y="315"/>
                  <a:pt x="246" y="315"/>
                </a:cubicBezTo>
                <a:cubicBezTo>
                  <a:pt x="242" y="317"/>
                  <a:pt x="219" y="317"/>
                  <a:pt x="215" y="315"/>
                </a:cubicBezTo>
                <a:cubicBezTo>
                  <a:pt x="215" y="315"/>
                  <a:pt x="208" y="335"/>
                  <a:pt x="179" y="350"/>
                </a:cubicBezTo>
                <a:close/>
                <a:moveTo>
                  <a:pt x="16" y="366"/>
                </a:moveTo>
                <a:cubicBezTo>
                  <a:pt x="25" y="366"/>
                  <a:pt x="32" y="358"/>
                  <a:pt x="32" y="349"/>
                </a:cubicBezTo>
                <a:cubicBezTo>
                  <a:pt x="32" y="341"/>
                  <a:pt x="25" y="333"/>
                  <a:pt x="16" y="333"/>
                </a:cubicBezTo>
                <a:cubicBezTo>
                  <a:pt x="7" y="333"/>
                  <a:pt x="0" y="341"/>
                  <a:pt x="0" y="349"/>
                </a:cubicBezTo>
                <a:cubicBezTo>
                  <a:pt x="0" y="358"/>
                  <a:pt x="7" y="366"/>
                  <a:pt x="16" y="366"/>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34" name="TextBox 33"/>
          <p:cNvSpPr txBox="1"/>
          <p:nvPr/>
        </p:nvSpPr>
        <p:spPr>
          <a:xfrm>
            <a:off x="1205020" y="613152"/>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800" advTm="6937">
        <p14:pan dir="u"/>
      </p:transition>
    </mc:Choice>
    <mc:Fallback xmlns="">
      <p:transition spd="slow" advTm="6937">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000">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14:bounceEnd="33000">
                                          <p:cBhvr additive="base">
                                            <p:cTn id="7" dur="500" fill="hold"/>
                                            <p:tgtEl>
                                              <p:spTgt spid="33"/>
                                            </p:tgtEl>
                                            <p:attrNameLst>
                                              <p:attrName>ppt_x</p:attrName>
                                            </p:attrNameLst>
                                          </p:cBhvr>
                                          <p:tavLst>
                                            <p:tav tm="0">
                                              <p:val>
                                                <p:strVal val="0-#ppt_w/2"/>
                                              </p:val>
                                            </p:tav>
                                            <p:tav tm="100000">
                                              <p:val>
                                                <p:strVal val="#ppt_x"/>
                                              </p:val>
                                            </p:tav>
                                          </p:tavLst>
                                        </p:anim>
                                        <p:anim calcmode="lin" valueType="num" p14:bounceEnd="33000">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4"/>
                                            </p:tgtEl>
                                            <p:attrNameLst>
                                              <p:attrName>ppt_y</p:attrName>
                                            </p:attrNameLst>
                                          </p:cBhvr>
                                          <p:tavLst>
                                            <p:tav tm="0">
                                              <p:val>
                                                <p:strVal val="#ppt_y"/>
                                              </p:val>
                                            </p:tav>
                                            <p:tav tm="100000">
                                              <p:val>
                                                <p:strVal val="#ppt_y"/>
                                              </p:val>
                                            </p:tav>
                                          </p:tavLst>
                                        </p:anim>
                                        <p:anim calcmode="lin" valueType="num">
                                          <p:cBhvr>
                                            <p:cTn id="13"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4"/>
                                            </p:tgtEl>
                                          </p:cBhvr>
                                        </p:animEffect>
                                      </p:childTnLst>
                                    </p:cTn>
                                  </p:par>
                                </p:childTnLst>
                              </p:cTn>
                            </p:par>
                            <p:par>
                              <p:cTn id="16" fill="hold">
                                <p:stCondLst>
                                  <p:cond delay="800"/>
                                </p:stCondLst>
                                <p:childTnLst>
                                  <p:par>
                                    <p:cTn id="17" presetID="21" presetClass="entr" presetSubtype="1"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heel(1)">
                                          <p:cBhvr>
                                            <p:cTn id="19" dur="500"/>
                                            <p:tgtEl>
                                              <p:spTgt spid="32"/>
                                            </p:tgtEl>
                                          </p:cBhvr>
                                        </p:animEffect>
                                      </p:childTnLst>
                                    </p:cTn>
                                  </p:par>
                                </p:childTnLst>
                              </p:cTn>
                            </p:par>
                            <p:par>
                              <p:cTn id="20" fill="hold">
                                <p:stCondLst>
                                  <p:cond delay="1300"/>
                                </p:stCondLst>
                                <p:childTnLst>
                                  <p:par>
                                    <p:cTn id="21" presetID="22" presetClass="entr" presetSubtype="4"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down)">
                                          <p:cBhvr>
                                            <p:cTn id="23" dur="500"/>
                                            <p:tgtEl>
                                              <p:spTgt spid="29"/>
                                            </p:tgtEl>
                                          </p:cBhvr>
                                        </p:animEffect>
                                      </p:childTnLst>
                                    </p:cTn>
                                  </p:par>
                                </p:childTnLst>
                              </p:cTn>
                            </p:par>
                            <p:par>
                              <p:cTn id="24" fill="hold">
                                <p:stCondLst>
                                  <p:cond delay="1800"/>
                                </p:stCondLst>
                                <p:childTnLst>
                                  <p:par>
                                    <p:cTn id="25" presetID="22" presetClass="entr" presetSubtype="8"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230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3300"/>
                                </p:stCondLst>
                                <p:childTnLst>
                                  <p:par>
                                    <p:cTn id="33" presetID="22" presetClass="entr" presetSubtype="8"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500"/>
                                            <p:tgtEl>
                                              <p:spTgt spid="30"/>
                                            </p:tgtEl>
                                          </p:cBhvr>
                                        </p:animEffect>
                                      </p:childTnLst>
                                    </p:cTn>
                                  </p:par>
                                </p:childTnLst>
                              </p:cTn>
                            </p:par>
                            <p:par>
                              <p:cTn id="36" fill="hold">
                                <p:stCondLst>
                                  <p:cond delay="3800"/>
                                </p:stCondLst>
                                <p:childTnLst>
                                  <p:par>
                                    <p:cTn id="37" presetID="22" presetClass="entr" presetSubtype="8"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300"/>
                                </p:stCondLst>
                                <p:childTnLst>
                                  <p:par>
                                    <p:cTn id="41" presetID="22" presetClass="entr" presetSubtype="8"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1000"/>
                                            <p:tgtEl>
                                              <p:spTgt spid="10"/>
                                            </p:tgtEl>
                                          </p:cBhvr>
                                        </p:animEffect>
                                      </p:childTnLst>
                                    </p:cTn>
                                  </p:par>
                                </p:childTnLst>
                              </p:cTn>
                            </p:par>
                            <p:par>
                              <p:cTn id="44" fill="hold">
                                <p:stCondLst>
                                  <p:cond delay="53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5800"/>
                                </p:stCondLst>
                                <p:childTnLst>
                                  <p:par>
                                    <p:cTn id="49" presetID="22" presetClass="entr" presetSubtype="8"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childTnLst>
                              </p:cTn>
                            </p:par>
                            <p:par>
                              <p:cTn id="52" fill="hold">
                                <p:stCondLst>
                                  <p:cond delay="6300"/>
                                </p:stCondLst>
                                <p:childTnLst>
                                  <p:par>
                                    <p:cTn id="53" presetID="22" presetClass="entr" presetSubtype="8"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4"/>
                                            </p:tgtEl>
                                            <p:attrNameLst>
                                              <p:attrName>ppt_y</p:attrName>
                                            </p:attrNameLst>
                                          </p:cBhvr>
                                          <p:tavLst>
                                            <p:tav tm="0">
                                              <p:val>
                                                <p:strVal val="#ppt_y"/>
                                              </p:val>
                                            </p:tav>
                                            <p:tav tm="100000">
                                              <p:val>
                                                <p:strVal val="#ppt_y"/>
                                              </p:val>
                                            </p:tav>
                                          </p:tavLst>
                                        </p:anim>
                                        <p:anim calcmode="lin" valueType="num">
                                          <p:cBhvr>
                                            <p:cTn id="13"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4"/>
                                            </p:tgtEl>
                                          </p:cBhvr>
                                        </p:animEffect>
                                      </p:childTnLst>
                                    </p:cTn>
                                  </p:par>
                                </p:childTnLst>
                              </p:cTn>
                            </p:par>
                            <p:par>
                              <p:cTn id="16" fill="hold">
                                <p:stCondLst>
                                  <p:cond delay="800"/>
                                </p:stCondLst>
                                <p:childTnLst>
                                  <p:par>
                                    <p:cTn id="17" presetID="21" presetClass="entr" presetSubtype="1"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heel(1)">
                                          <p:cBhvr>
                                            <p:cTn id="19" dur="500"/>
                                            <p:tgtEl>
                                              <p:spTgt spid="32"/>
                                            </p:tgtEl>
                                          </p:cBhvr>
                                        </p:animEffect>
                                      </p:childTnLst>
                                    </p:cTn>
                                  </p:par>
                                </p:childTnLst>
                              </p:cTn>
                            </p:par>
                            <p:par>
                              <p:cTn id="20" fill="hold">
                                <p:stCondLst>
                                  <p:cond delay="1300"/>
                                </p:stCondLst>
                                <p:childTnLst>
                                  <p:par>
                                    <p:cTn id="21" presetID="22" presetClass="entr" presetSubtype="4"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down)">
                                          <p:cBhvr>
                                            <p:cTn id="23" dur="500"/>
                                            <p:tgtEl>
                                              <p:spTgt spid="29"/>
                                            </p:tgtEl>
                                          </p:cBhvr>
                                        </p:animEffect>
                                      </p:childTnLst>
                                    </p:cTn>
                                  </p:par>
                                </p:childTnLst>
                              </p:cTn>
                            </p:par>
                            <p:par>
                              <p:cTn id="24" fill="hold">
                                <p:stCondLst>
                                  <p:cond delay="1800"/>
                                </p:stCondLst>
                                <p:childTnLst>
                                  <p:par>
                                    <p:cTn id="25" presetID="22" presetClass="entr" presetSubtype="8"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230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3300"/>
                                </p:stCondLst>
                                <p:childTnLst>
                                  <p:par>
                                    <p:cTn id="33" presetID="22" presetClass="entr" presetSubtype="8"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500"/>
                                            <p:tgtEl>
                                              <p:spTgt spid="30"/>
                                            </p:tgtEl>
                                          </p:cBhvr>
                                        </p:animEffect>
                                      </p:childTnLst>
                                    </p:cTn>
                                  </p:par>
                                </p:childTnLst>
                              </p:cTn>
                            </p:par>
                            <p:par>
                              <p:cTn id="36" fill="hold">
                                <p:stCondLst>
                                  <p:cond delay="3800"/>
                                </p:stCondLst>
                                <p:childTnLst>
                                  <p:par>
                                    <p:cTn id="37" presetID="22" presetClass="entr" presetSubtype="8"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300"/>
                                </p:stCondLst>
                                <p:childTnLst>
                                  <p:par>
                                    <p:cTn id="41" presetID="22" presetClass="entr" presetSubtype="8"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1000"/>
                                            <p:tgtEl>
                                              <p:spTgt spid="10"/>
                                            </p:tgtEl>
                                          </p:cBhvr>
                                        </p:animEffect>
                                      </p:childTnLst>
                                    </p:cTn>
                                  </p:par>
                                </p:childTnLst>
                              </p:cTn>
                            </p:par>
                            <p:par>
                              <p:cTn id="44" fill="hold">
                                <p:stCondLst>
                                  <p:cond delay="53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5800"/>
                                </p:stCondLst>
                                <p:childTnLst>
                                  <p:par>
                                    <p:cTn id="49" presetID="22" presetClass="entr" presetSubtype="8"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childTnLst>
                              </p:cTn>
                            </p:par>
                            <p:par>
                              <p:cTn id="52" fill="hold">
                                <p:stCondLst>
                                  <p:cond delay="6300"/>
                                </p:stCondLst>
                                <p:childTnLst>
                                  <p:par>
                                    <p:cTn id="53" presetID="22" presetClass="entr" presetSubtype="8"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p:nvPr/>
        </p:nvGrpSpPr>
        <p:grpSpPr bwMode="auto">
          <a:xfrm>
            <a:off x="2880137" y="1618795"/>
            <a:ext cx="2374900" cy="1622425"/>
            <a:chOff x="0" y="0"/>
            <a:chExt cx="9801" cy="6692"/>
          </a:xfrm>
          <a:solidFill>
            <a:schemeClr val="tx2"/>
          </a:solidFill>
        </p:grpSpPr>
        <p:sp>
          <p:nvSpPr>
            <p:cNvPr id="5" name="曲线 948"/>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 name="曲线 948"/>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 name="曲线 950"/>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8" name="Group 12"/>
          <p:cNvGrpSpPr/>
          <p:nvPr/>
        </p:nvGrpSpPr>
        <p:grpSpPr bwMode="auto">
          <a:xfrm>
            <a:off x="6934612" y="1618795"/>
            <a:ext cx="2374900" cy="1622425"/>
            <a:chOff x="0" y="0"/>
            <a:chExt cx="9801" cy="6692"/>
          </a:xfrm>
          <a:solidFill>
            <a:schemeClr val="bg1">
              <a:lumMod val="60000"/>
              <a:lumOff val="40000"/>
            </a:schemeClr>
          </a:solidFill>
        </p:grpSpPr>
        <p:sp>
          <p:nvSpPr>
            <p:cNvPr id="9" name="曲线 948"/>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 name="曲线 948"/>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 name="曲线 950"/>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2" name="Text Box 16"/>
          <p:cNvSpPr txBox="1">
            <a:spLocks noChangeArrowheads="1"/>
          </p:cNvSpPr>
          <p:nvPr/>
        </p:nvSpPr>
        <p:spPr bwMode="auto">
          <a:xfrm>
            <a:off x="2881725" y="3466645"/>
            <a:ext cx="2373312" cy="369332"/>
          </a:xfrm>
          <a:prstGeom prst="rect">
            <a:avLst/>
          </a:prstGeom>
          <a:solidFill>
            <a:schemeClr val="tx2"/>
          </a:solidFill>
          <a:ln>
            <a:noFill/>
          </a:ln>
          <a:effectLst/>
        </p:spPr>
        <p:txBody>
          <a:bodyPr>
            <a:spAutoFit/>
          </a:bodyPr>
          <a:lstStyle/>
          <a:p>
            <a:pPr algn="ctr"/>
            <a:r>
              <a:rPr lang="zh-CN" altLang="en-US" sz="1800">
                <a:solidFill>
                  <a:srgbClr val="F8F8F8"/>
                </a:solidFill>
                <a:ea typeface="微软雅黑" panose="020B0503020204020204" pitchFamily="34" charset="-122"/>
              </a:rPr>
              <a:t>某某团队</a:t>
            </a:r>
          </a:p>
        </p:txBody>
      </p:sp>
      <p:sp>
        <p:nvSpPr>
          <p:cNvPr id="13" name="Rectangle 17"/>
          <p:cNvSpPr>
            <a:spLocks noChangeArrowheads="1"/>
          </p:cNvSpPr>
          <p:nvPr/>
        </p:nvSpPr>
        <p:spPr bwMode="auto">
          <a:xfrm>
            <a:off x="2881725" y="3898445"/>
            <a:ext cx="2374900" cy="1943100"/>
          </a:xfrm>
          <a:prstGeom prst="rect">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4" name="Text Box 18"/>
          <p:cNvSpPr txBox="1">
            <a:spLocks noChangeArrowheads="1"/>
          </p:cNvSpPr>
          <p:nvPr/>
        </p:nvSpPr>
        <p:spPr bwMode="auto">
          <a:xfrm>
            <a:off x="6934612" y="3466645"/>
            <a:ext cx="2374900" cy="369332"/>
          </a:xfrm>
          <a:prstGeom prst="rect">
            <a:avLst/>
          </a:prstGeom>
          <a:solidFill>
            <a:schemeClr val="bg1">
              <a:lumMod val="60000"/>
              <a:lumOff val="40000"/>
            </a:schemeClr>
          </a:solidFill>
          <a:ln>
            <a:noFill/>
          </a:ln>
          <a:effectLst/>
        </p:spPr>
        <p:txBody>
          <a:bodyPr>
            <a:spAutoFit/>
          </a:bodyPr>
          <a:lstStyle/>
          <a:p>
            <a:pPr algn="ctr"/>
            <a:r>
              <a:rPr lang="zh-CN" altLang="en-US" sz="1800" dirty="0">
                <a:solidFill>
                  <a:srgbClr val="F8F8F8"/>
                </a:solidFill>
                <a:ea typeface="微软雅黑" panose="020B0503020204020204" pitchFamily="34" charset="-122"/>
              </a:rPr>
              <a:t>某某团队</a:t>
            </a:r>
          </a:p>
        </p:txBody>
      </p:sp>
      <p:sp>
        <p:nvSpPr>
          <p:cNvPr id="15" name="Rectangle 19"/>
          <p:cNvSpPr>
            <a:spLocks noChangeArrowheads="1"/>
          </p:cNvSpPr>
          <p:nvPr/>
        </p:nvSpPr>
        <p:spPr bwMode="auto">
          <a:xfrm>
            <a:off x="6934612" y="3898445"/>
            <a:ext cx="2374900" cy="1943100"/>
          </a:xfrm>
          <a:prstGeom prst="rect">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6" name="Text Box 20"/>
          <p:cNvSpPr txBox="1">
            <a:spLocks noChangeArrowheads="1"/>
          </p:cNvSpPr>
          <p:nvPr/>
        </p:nvSpPr>
        <p:spPr bwMode="auto">
          <a:xfrm>
            <a:off x="3057937" y="4114345"/>
            <a:ext cx="2063750" cy="1308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1600">
                <a:solidFill>
                  <a:srgbClr val="292929"/>
                </a:solidFill>
                <a:latin typeface="楷体_GB2312" pitchFamily="49" charset="-122"/>
                <a:ea typeface="楷体_GB2312" pitchFamily="49" charset="-122"/>
              </a:rPr>
              <a:t>●这里输入您的文字</a:t>
            </a:r>
          </a:p>
          <a:p>
            <a:r>
              <a:rPr lang="zh-CN" altLang="en-US" sz="1600">
                <a:solidFill>
                  <a:srgbClr val="292929"/>
                </a:solidFill>
                <a:latin typeface="楷体_GB2312" pitchFamily="49" charset="-122"/>
                <a:ea typeface="楷体_GB2312" pitchFamily="49" charset="-122"/>
              </a:rPr>
              <a:t>●这里输入您的文字</a:t>
            </a:r>
          </a:p>
          <a:p>
            <a:r>
              <a:rPr lang="zh-CN" altLang="en-US" sz="1600">
                <a:solidFill>
                  <a:srgbClr val="292929"/>
                </a:solidFill>
                <a:latin typeface="楷体_GB2312" pitchFamily="49" charset="-122"/>
                <a:ea typeface="楷体_GB2312" pitchFamily="49" charset="-122"/>
              </a:rPr>
              <a:t>●这里输入您的文字</a:t>
            </a:r>
          </a:p>
          <a:p>
            <a:r>
              <a:rPr lang="zh-CN" altLang="en-US" sz="1600">
                <a:solidFill>
                  <a:srgbClr val="292929"/>
                </a:solidFill>
                <a:latin typeface="楷体_GB2312" pitchFamily="49" charset="-122"/>
                <a:ea typeface="楷体_GB2312" pitchFamily="49" charset="-122"/>
              </a:rPr>
              <a:t>●这里输入您的文字</a:t>
            </a:r>
          </a:p>
          <a:p>
            <a:r>
              <a:rPr lang="zh-CN" altLang="en-US" sz="1600">
                <a:solidFill>
                  <a:srgbClr val="292929"/>
                </a:solidFill>
                <a:latin typeface="楷体_GB2312" pitchFamily="49" charset="-122"/>
                <a:ea typeface="楷体_GB2312" pitchFamily="49" charset="-122"/>
              </a:rPr>
              <a:t>●这里输入您的文字</a:t>
            </a:r>
            <a:endParaRPr lang="zh-CN" altLang="en-US" sz="1800">
              <a:solidFill>
                <a:srgbClr val="292929"/>
              </a:solidFill>
            </a:endParaRPr>
          </a:p>
        </p:txBody>
      </p:sp>
      <p:sp>
        <p:nvSpPr>
          <p:cNvPr id="17" name="Text Box 21"/>
          <p:cNvSpPr txBox="1">
            <a:spLocks noChangeArrowheads="1"/>
          </p:cNvSpPr>
          <p:nvPr/>
        </p:nvSpPr>
        <p:spPr bwMode="auto">
          <a:xfrm>
            <a:off x="7112412" y="4114345"/>
            <a:ext cx="2063750" cy="1308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1600">
                <a:solidFill>
                  <a:srgbClr val="292929"/>
                </a:solidFill>
                <a:latin typeface="楷体_GB2312" pitchFamily="49" charset="-122"/>
                <a:ea typeface="楷体_GB2312" pitchFamily="49" charset="-122"/>
              </a:rPr>
              <a:t>●这里输入您的文字</a:t>
            </a:r>
          </a:p>
          <a:p>
            <a:r>
              <a:rPr lang="zh-CN" altLang="en-US" sz="1600">
                <a:solidFill>
                  <a:srgbClr val="292929"/>
                </a:solidFill>
                <a:latin typeface="楷体_GB2312" pitchFamily="49" charset="-122"/>
                <a:ea typeface="楷体_GB2312" pitchFamily="49" charset="-122"/>
              </a:rPr>
              <a:t>●这里输入您的文字</a:t>
            </a:r>
          </a:p>
          <a:p>
            <a:r>
              <a:rPr lang="zh-CN" altLang="en-US" sz="1600">
                <a:solidFill>
                  <a:srgbClr val="292929"/>
                </a:solidFill>
                <a:latin typeface="楷体_GB2312" pitchFamily="49" charset="-122"/>
                <a:ea typeface="楷体_GB2312" pitchFamily="49" charset="-122"/>
              </a:rPr>
              <a:t>●这里输入您的文字</a:t>
            </a:r>
          </a:p>
          <a:p>
            <a:r>
              <a:rPr lang="zh-CN" altLang="en-US" sz="1600">
                <a:solidFill>
                  <a:srgbClr val="292929"/>
                </a:solidFill>
                <a:latin typeface="楷体_GB2312" pitchFamily="49" charset="-122"/>
                <a:ea typeface="楷体_GB2312" pitchFamily="49" charset="-122"/>
              </a:rPr>
              <a:t>●这里输入您的文字</a:t>
            </a:r>
          </a:p>
          <a:p>
            <a:r>
              <a:rPr lang="zh-CN" altLang="en-US" sz="1600">
                <a:solidFill>
                  <a:srgbClr val="292929"/>
                </a:solidFill>
                <a:latin typeface="楷体_GB2312" pitchFamily="49" charset="-122"/>
                <a:ea typeface="楷体_GB2312" pitchFamily="49" charset="-122"/>
              </a:rPr>
              <a:t>●这里输入您的文字</a:t>
            </a:r>
            <a:endParaRPr lang="zh-CN" altLang="en-US" sz="1800">
              <a:solidFill>
                <a:srgbClr val="292929"/>
              </a:solidFill>
            </a:endParaRPr>
          </a:p>
        </p:txBody>
      </p:sp>
      <p:grpSp>
        <p:nvGrpSpPr>
          <p:cNvPr id="18" name="Group 22"/>
          <p:cNvGrpSpPr/>
          <p:nvPr/>
        </p:nvGrpSpPr>
        <p:grpSpPr bwMode="auto">
          <a:xfrm>
            <a:off x="5597937" y="3133270"/>
            <a:ext cx="1079500" cy="1079500"/>
            <a:chOff x="0" y="0"/>
            <a:chExt cx="1700" cy="1700"/>
          </a:xfrm>
          <a:solidFill>
            <a:schemeClr val="accent1"/>
          </a:solidFill>
        </p:grpSpPr>
        <p:sp>
          <p:nvSpPr>
            <p:cNvPr id="19" name="Oval 23"/>
            <p:cNvSpPr>
              <a:spLocks noChangeArrowheads="1"/>
            </p:cNvSpPr>
            <p:nvPr/>
          </p:nvSpPr>
          <p:spPr bwMode="auto">
            <a:xfrm>
              <a:off x="0" y="0"/>
              <a:ext cx="1700" cy="1700"/>
            </a:xfrm>
            <a:prstGeom prst="ellipse">
              <a:avLst/>
            </a:pr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0" name="WordArt 24"/>
            <p:cNvSpPr>
              <a:spLocks noChangeArrowheads="1" noChangeShapeType="1"/>
            </p:cNvSpPr>
            <p:nvPr/>
          </p:nvSpPr>
          <p:spPr bwMode="auto">
            <a:xfrm>
              <a:off x="215" y="350"/>
              <a:ext cx="1245" cy="950"/>
            </a:xfrm>
            <a:prstGeom prst="rect">
              <a:avLst/>
            </a:prstGeom>
            <a:grpFill/>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altLang="zh-CN" sz="3600" dirty="0">
                  <a:solidFill>
                    <a:schemeClr val="accent2"/>
                  </a:solidFill>
                  <a:latin typeface="微软雅黑" panose="020B0503020204020204" pitchFamily="34" charset="-122"/>
                  <a:ea typeface="微软雅黑" panose="020B0503020204020204" pitchFamily="34" charset="-122"/>
                </a:rPr>
                <a:t>VS</a:t>
              </a:r>
              <a:endParaRPr lang="zh-CN" altLang="en-US" sz="3600" dirty="0">
                <a:solidFill>
                  <a:schemeClr val="accent2"/>
                </a:solidFill>
                <a:latin typeface="微软雅黑" panose="020B0503020204020204" pitchFamily="34" charset="-122"/>
                <a:ea typeface="微软雅黑" panose="020B0503020204020204" pitchFamily="34" charset="-122"/>
              </a:endParaRPr>
            </a:p>
          </p:txBody>
        </p:sp>
      </p:grpSp>
      <p:sp>
        <p:nvSpPr>
          <p:cNvPr id="21" name="Freeform 5"/>
          <p:cNvSpPr>
            <a:spLocks noEditPoints="1"/>
          </p:cNvSpPr>
          <p:nvPr/>
        </p:nvSpPr>
        <p:spPr bwMode="auto">
          <a:xfrm>
            <a:off x="897640" y="632442"/>
            <a:ext cx="289716" cy="414420"/>
          </a:xfrm>
          <a:custGeom>
            <a:avLst/>
            <a:gdLst>
              <a:gd name="T0" fmla="*/ 32 w 481"/>
              <a:gd name="T1" fmla="*/ 384 h 701"/>
              <a:gd name="T2" fmla="*/ 84 w 481"/>
              <a:gd name="T3" fmla="*/ 428 h 701"/>
              <a:gd name="T4" fmla="*/ 83 w 481"/>
              <a:gd name="T5" fmla="*/ 394 h 701"/>
              <a:gd name="T6" fmla="*/ 137 w 481"/>
              <a:gd name="T7" fmla="*/ 418 h 701"/>
              <a:gd name="T8" fmla="*/ 157 w 481"/>
              <a:gd name="T9" fmla="*/ 432 h 701"/>
              <a:gd name="T10" fmla="*/ 113 w 481"/>
              <a:gd name="T11" fmla="*/ 488 h 701"/>
              <a:gd name="T12" fmla="*/ 90 w 481"/>
              <a:gd name="T13" fmla="*/ 500 h 701"/>
              <a:gd name="T14" fmla="*/ 137 w 481"/>
              <a:gd name="T15" fmla="*/ 527 h 701"/>
              <a:gd name="T16" fmla="*/ 142 w 481"/>
              <a:gd name="T17" fmla="*/ 534 h 701"/>
              <a:gd name="T18" fmla="*/ 208 w 481"/>
              <a:gd name="T19" fmla="*/ 626 h 701"/>
              <a:gd name="T20" fmla="*/ 203 w 481"/>
              <a:gd name="T21" fmla="*/ 594 h 701"/>
              <a:gd name="T22" fmla="*/ 262 w 481"/>
              <a:gd name="T23" fmla="*/ 522 h 701"/>
              <a:gd name="T24" fmla="*/ 210 w 481"/>
              <a:gd name="T25" fmla="*/ 492 h 701"/>
              <a:gd name="T26" fmla="*/ 159 w 481"/>
              <a:gd name="T27" fmla="*/ 483 h 701"/>
              <a:gd name="T28" fmla="*/ 378 w 481"/>
              <a:gd name="T29" fmla="*/ 439 h 701"/>
              <a:gd name="T30" fmla="*/ 406 w 481"/>
              <a:gd name="T31" fmla="*/ 596 h 701"/>
              <a:gd name="T32" fmla="*/ 308 w 481"/>
              <a:gd name="T33" fmla="*/ 622 h 701"/>
              <a:gd name="T34" fmla="*/ 331 w 481"/>
              <a:gd name="T35" fmla="*/ 505 h 701"/>
              <a:gd name="T36" fmla="*/ 356 w 481"/>
              <a:gd name="T37" fmla="*/ 579 h 701"/>
              <a:gd name="T38" fmla="*/ 331 w 481"/>
              <a:gd name="T39" fmla="*/ 471 h 701"/>
              <a:gd name="T40" fmla="*/ 283 w 481"/>
              <a:gd name="T41" fmla="*/ 634 h 701"/>
              <a:gd name="T42" fmla="*/ 405 w 481"/>
              <a:gd name="T43" fmla="*/ 640 h 701"/>
              <a:gd name="T44" fmla="*/ 447 w 481"/>
              <a:gd name="T45" fmla="*/ 492 h 701"/>
              <a:gd name="T46" fmla="*/ 438 w 481"/>
              <a:gd name="T47" fmla="*/ 343 h 701"/>
              <a:gd name="T48" fmla="*/ 470 w 481"/>
              <a:gd name="T49" fmla="*/ 182 h 701"/>
              <a:gd name="T50" fmla="*/ 425 w 481"/>
              <a:gd name="T51" fmla="*/ 38 h 701"/>
              <a:gd name="T52" fmla="*/ 282 w 481"/>
              <a:gd name="T53" fmla="*/ 105 h 701"/>
              <a:gd name="T54" fmla="*/ 357 w 481"/>
              <a:gd name="T55" fmla="*/ 221 h 701"/>
              <a:gd name="T56" fmla="*/ 348 w 481"/>
              <a:gd name="T57" fmla="*/ 144 h 701"/>
              <a:gd name="T58" fmla="*/ 317 w 481"/>
              <a:gd name="T59" fmla="*/ 177 h 701"/>
              <a:gd name="T60" fmla="*/ 330 w 481"/>
              <a:gd name="T61" fmla="*/ 43 h 701"/>
              <a:gd name="T62" fmla="*/ 431 w 481"/>
              <a:gd name="T63" fmla="*/ 126 h 701"/>
              <a:gd name="T64" fmla="*/ 347 w 481"/>
              <a:gd name="T65" fmla="*/ 244 h 701"/>
              <a:gd name="T66" fmla="*/ 163 w 481"/>
              <a:gd name="T67" fmla="*/ 237 h 701"/>
              <a:gd name="T68" fmla="*/ 210 w 481"/>
              <a:gd name="T69" fmla="*/ 210 h 701"/>
              <a:gd name="T70" fmla="*/ 262 w 481"/>
              <a:gd name="T71" fmla="*/ 179 h 701"/>
              <a:gd name="T72" fmla="*/ 207 w 481"/>
              <a:gd name="T73" fmla="*/ 106 h 701"/>
              <a:gd name="T74" fmla="*/ 235 w 481"/>
              <a:gd name="T75" fmla="*/ 89 h 701"/>
              <a:gd name="T76" fmla="*/ 168 w 481"/>
              <a:gd name="T77" fmla="*/ 150 h 701"/>
              <a:gd name="T78" fmla="*/ 137 w 481"/>
              <a:gd name="T79" fmla="*/ 182 h 701"/>
              <a:gd name="T80" fmla="*/ 98 w 481"/>
              <a:gd name="T81" fmla="*/ 183 h 701"/>
              <a:gd name="T82" fmla="*/ 110 w 481"/>
              <a:gd name="T83" fmla="*/ 230 h 701"/>
              <a:gd name="T84" fmla="*/ 136 w 481"/>
              <a:gd name="T85" fmla="*/ 237 h 701"/>
              <a:gd name="T86" fmla="*/ 139 w 481"/>
              <a:gd name="T87" fmla="*/ 303 h 701"/>
              <a:gd name="T88" fmla="*/ 114 w 481"/>
              <a:gd name="T89" fmla="*/ 301 h 701"/>
              <a:gd name="T90" fmla="*/ 110 w 481"/>
              <a:gd name="T91" fmla="*/ 298 h 701"/>
              <a:gd name="T92" fmla="*/ 31 w 481"/>
              <a:gd name="T93" fmla="*/ 292 h 701"/>
              <a:gd name="T94" fmla="*/ 86 w 481"/>
              <a:gd name="T95" fmla="*/ 334 h 701"/>
              <a:gd name="T96" fmla="*/ 292 w 481"/>
              <a:gd name="T97" fmla="*/ 286 h 701"/>
              <a:gd name="T98" fmla="*/ 345 w 481"/>
              <a:gd name="T99" fmla="*/ 335 h 701"/>
              <a:gd name="T100" fmla="*/ 316 w 481"/>
              <a:gd name="T101" fmla="*/ 402 h 701"/>
              <a:gd name="T102" fmla="*/ 376 w 481"/>
              <a:gd name="T103" fmla="*/ 390 h 701"/>
              <a:gd name="T104" fmla="*/ 246 w 481"/>
              <a:gd name="T105" fmla="*/ 386 h 701"/>
              <a:gd name="T106" fmla="*/ 16 w 481"/>
              <a:gd name="T107" fmla="*/ 36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1" h="701">
                <a:moveTo>
                  <a:pt x="131" y="351"/>
                </a:moveTo>
                <a:cubicBezTo>
                  <a:pt x="127" y="357"/>
                  <a:pt x="113" y="377"/>
                  <a:pt x="86" y="367"/>
                </a:cubicBezTo>
                <a:cubicBezTo>
                  <a:pt x="86" y="367"/>
                  <a:pt x="77" y="376"/>
                  <a:pt x="68" y="375"/>
                </a:cubicBezTo>
                <a:cubicBezTo>
                  <a:pt x="68" y="375"/>
                  <a:pt x="58" y="364"/>
                  <a:pt x="48" y="367"/>
                </a:cubicBezTo>
                <a:cubicBezTo>
                  <a:pt x="38" y="370"/>
                  <a:pt x="34" y="381"/>
                  <a:pt x="32" y="384"/>
                </a:cubicBezTo>
                <a:cubicBezTo>
                  <a:pt x="31" y="387"/>
                  <a:pt x="28" y="398"/>
                  <a:pt x="29" y="408"/>
                </a:cubicBezTo>
                <a:cubicBezTo>
                  <a:pt x="29" y="408"/>
                  <a:pt x="29" y="410"/>
                  <a:pt x="31" y="409"/>
                </a:cubicBezTo>
                <a:cubicBezTo>
                  <a:pt x="39" y="405"/>
                  <a:pt x="45" y="404"/>
                  <a:pt x="54" y="408"/>
                </a:cubicBezTo>
                <a:cubicBezTo>
                  <a:pt x="57" y="409"/>
                  <a:pt x="61" y="411"/>
                  <a:pt x="64" y="415"/>
                </a:cubicBezTo>
                <a:cubicBezTo>
                  <a:pt x="64" y="415"/>
                  <a:pt x="75" y="426"/>
                  <a:pt x="84" y="428"/>
                </a:cubicBezTo>
                <a:cubicBezTo>
                  <a:pt x="93" y="431"/>
                  <a:pt x="100" y="427"/>
                  <a:pt x="103" y="425"/>
                </a:cubicBezTo>
                <a:cubicBezTo>
                  <a:pt x="106" y="422"/>
                  <a:pt x="112" y="415"/>
                  <a:pt x="110" y="403"/>
                </a:cubicBezTo>
                <a:cubicBezTo>
                  <a:pt x="107" y="391"/>
                  <a:pt x="97" y="390"/>
                  <a:pt x="94" y="391"/>
                </a:cubicBezTo>
                <a:cubicBezTo>
                  <a:pt x="92" y="391"/>
                  <a:pt x="88" y="393"/>
                  <a:pt x="86" y="398"/>
                </a:cubicBezTo>
                <a:cubicBezTo>
                  <a:pt x="83" y="404"/>
                  <a:pt x="79" y="397"/>
                  <a:pt x="83" y="394"/>
                </a:cubicBezTo>
                <a:cubicBezTo>
                  <a:pt x="86" y="390"/>
                  <a:pt x="88" y="388"/>
                  <a:pt x="88" y="388"/>
                </a:cubicBezTo>
                <a:cubicBezTo>
                  <a:pt x="97" y="382"/>
                  <a:pt x="112" y="390"/>
                  <a:pt x="114" y="400"/>
                </a:cubicBezTo>
                <a:cubicBezTo>
                  <a:pt x="114" y="400"/>
                  <a:pt x="116" y="412"/>
                  <a:pt x="116" y="415"/>
                </a:cubicBezTo>
                <a:cubicBezTo>
                  <a:pt x="116" y="415"/>
                  <a:pt x="123" y="423"/>
                  <a:pt x="129" y="423"/>
                </a:cubicBezTo>
                <a:cubicBezTo>
                  <a:pt x="129" y="423"/>
                  <a:pt x="135" y="424"/>
                  <a:pt x="137" y="418"/>
                </a:cubicBezTo>
                <a:cubicBezTo>
                  <a:pt x="137" y="418"/>
                  <a:pt x="136" y="415"/>
                  <a:pt x="136" y="412"/>
                </a:cubicBezTo>
                <a:cubicBezTo>
                  <a:pt x="135" y="410"/>
                  <a:pt x="134" y="402"/>
                  <a:pt x="139" y="399"/>
                </a:cubicBezTo>
                <a:cubicBezTo>
                  <a:pt x="139" y="399"/>
                  <a:pt x="144" y="391"/>
                  <a:pt x="156" y="392"/>
                </a:cubicBezTo>
                <a:cubicBezTo>
                  <a:pt x="156" y="392"/>
                  <a:pt x="170" y="394"/>
                  <a:pt x="170" y="408"/>
                </a:cubicBezTo>
                <a:cubicBezTo>
                  <a:pt x="170" y="420"/>
                  <a:pt x="152" y="438"/>
                  <a:pt x="157" y="432"/>
                </a:cubicBezTo>
                <a:cubicBezTo>
                  <a:pt x="157" y="432"/>
                  <a:pt x="147" y="441"/>
                  <a:pt x="143" y="443"/>
                </a:cubicBezTo>
                <a:cubicBezTo>
                  <a:pt x="139" y="446"/>
                  <a:pt x="136" y="454"/>
                  <a:pt x="136" y="465"/>
                </a:cubicBezTo>
                <a:cubicBezTo>
                  <a:pt x="136" y="475"/>
                  <a:pt x="137" y="486"/>
                  <a:pt x="137" y="486"/>
                </a:cubicBezTo>
                <a:cubicBezTo>
                  <a:pt x="137" y="486"/>
                  <a:pt x="137" y="496"/>
                  <a:pt x="126" y="497"/>
                </a:cubicBezTo>
                <a:cubicBezTo>
                  <a:pt x="126" y="497"/>
                  <a:pt x="118" y="497"/>
                  <a:pt x="113" y="488"/>
                </a:cubicBezTo>
                <a:cubicBezTo>
                  <a:pt x="113" y="488"/>
                  <a:pt x="111" y="484"/>
                  <a:pt x="111" y="478"/>
                </a:cubicBezTo>
                <a:cubicBezTo>
                  <a:pt x="111" y="478"/>
                  <a:pt x="113" y="473"/>
                  <a:pt x="110" y="471"/>
                </a:cubicBezTo>
                <a:cubicBezTo>
                  <a:pt x="106" y="470"/>
                  <a:pt x="104" y="470"/>
                  <a:pt x="100" y="473"/>
                </a:cubicBezTo>
                <a:cubicBezTo>
                  <a:pt x="100" y="473"/>
                  <a:pt x="94" y="478"/>
                  <a:pt x="92" y="482"/>
                </a:cubicBezTo>
                <a:cubicBezTo>
                  <a:pt x="92" y="482"/>
                  <a:pt x="88" y="492"/>
                  <a:pt x="90" y="500"/>
                </a:cubicBezTo>
                <a:cubicBezTo>
                  <a:pt x="91" y="508"/>
                  <a:pt x="99" y="512"/>
                  <a:pt x="100" y="513"/>
                </a:cubicBezTo>
                <a:cubicBezTo>
                  <a:pt x="98" y="516"/>
                  <a:pt x="97" y="519"/>
                  <a:pt x="97" y="521"/>
                </a:cubicBezTo>
                <a:cubicBezTo>
                  <a:pt x="98" y="529"/>
                  <a:pt x="108" y="534"/>
                  <a:pt x="115" y="536"/>
                </a:cubicBezTo>
                <a:cubicBezTo>
                  <a:pt x="119" y="537"/>
                  <a:pt x="122" y="536"/>
                  <a:pt x="126" y="535"/>
                </a:cubicBezTo>
                <a:cubicBezTo>
                  <a:pt x="126" y="535"/>
                  <a:pt x="135" y="531"/>
                  <a:pt x="137" y="527"/>
                </a:cubicBezTo>
                <a:cubicBezTo>
                  <a:pt x="137" y="527"/>
                  <a:pt x="140" y="523"/>
                  <a:pt x="137" y="519"/>
                </a:cubicBezTo>
                <a:cubicBezTo>
                  <a:pt x="134" y="516"/>
                  <a:pt x="136" y="514"/>
                  <a:pt x="138" y="513"/>
                </a:cubicBezTo>
                <a:cubicBezTo>
                  <a:pt x="138" y="513"/>
                  <a:pt x="142" y="512"/>
                  <a:pt x="143" y="518"/>
                </a:cubicBezTo>
                <a:cubicBezTo>
                  <a:pt x="143" y="518"/>
                  <a:pt x="145" y="522"/>
                  <a:pt x="143" y="527"/>
                </a:cubicBezTo>
                <a:cubicBezTo>
                  <a:pt x="143" y="527"/>
                  <a:pt x="139" y="530"/>
                  <a:pt x="142" y="534"/>
                </a:cubicBezTo>
                <a:cubicBezTo>
                  <a:pt x="142" y="534"/>
                  <a:pt x="155" y="553"/>
                  <a:pt x="168" y="552"/>
                </a:cubicBezTo>
                <a:cubicBezTo>
                  <a:pt x="168" y="552"/>
                  <a:pt x="174" y="553"/>
                  <a:pt x="171" y="561"/>
                </a:cubicBezTo>
                <a:cubicBezTo>
                  <a:pt x="171" y="561"/>
                  <a:pt x="167" y="576"/>
                  <a:pt x="167" y="583"/>
                </a:cubicBezTo>
                <a:cubicBezTo>
                  <a:pt x="168" y="591"/>
                  <a:pt x="169" y="602"/>
                  <a:pt x="178" y="612"/>
                </a:cubicBezTo>
                <a:cubicBezTo>
                  <a:pt x="178" y="612"/>
                  <a:pt x="189" y="625"/>
                  <a:pt x="208" y="626"/>
                </a:cubicBezTo>
                <a:cubicBezTo>
                  <a:pt x="208" y="626"/>
                  <a:pt x="223" y="627"/>
                  <a:pt x="235" y="612"/>
                </a:cubicBezTo>
                <a:cubicBezTo>
                  <a:pt x="235" y="612"/>
                  <a:pt x="246" y="602"/>
                  <a:pt x="240" y="586"/>
                </a:cubicBezTo>
                <a:cubicBezTo>
                  <a:pt x="240" y="586"/>
                  <a:pt x="234" y="576"/>
                  <a:pt x="223" y="584"/>
                </a:cubicBezTo>
                <a:cubicBezTo>
                  <a:pt x="220" y="587"/>
                  <a:pt x="219" y="590"/>
                  <a:pt x="216" y="593"/>
                </a:cubicBezTo>
                <a:cubicBezTo>
                  <a:pt x="213" y="597"/>
                  <a:pt x="207" y="597"/>
                  <a:pt x="203" y="594"/>
                </a:cubicBezTo>
                <a:cubicBezTo>
                  <a:pt x="200" y="591"/>
                  <a:pt x="198" y="588"/>
                  <a:pt x="197" y="583"/>
                </a:cubicBezTo>
                <a:cubicBezTo>
                  <a:pt x="197" y="580"/>
                  <a:pt x="197" y="575"/>
                  <a:pt x="200" y="570"/>
                </a:cubicBezTo>
                <a:cubicBezTo>
                  <a:pt x="200" y="570"/>
                  <a:pt x="208" y="560"/>
                  <a:pt x="218" y="557"/>
                </a:cubicBezTo>
                <a:cubicBezTo>
                  <a:pt x="218" y="557"/>
                  <a:pt x="239" y="551"/>
                  <a:pt x="244" y="544"/>
                </a:cubicBezTo>
                <a:cubicBezTo>
                  <a:pt x="244" y="544"/>
                  <a:pt x="259" y="532"/>
                  <a:pt x="262" y="522"/>
                </a:cubicBezTo>
                <a:cubicBezTo>
                  <a:pt x="262" y="522"/>
                  <a:pt x="269" y="505"/>
                  <a:pt x="265" y="491"/>
                </a:cubicBezTo>
                <a:cubicBezTo>
                  <a:pt x="265" y="491"/>
                  <a:pt x="261" y="473"/>
                  <a:pt x="249" y="466"/>
                </a:cubicBezTo>
                <a:cubicBezTo>
                  <a:pt x="249" y="466"/>
                  <a:pt x="231" y="454"/>
                  <a:pt x="217" y="462"/>
                </a:cubicBezTo>
                <a:cubicBezTo>
                  <a:pt x="217" y="462"/>
                  <a:pt x="204" y="465"/>
                  <a:pt x="203" y="480"/>
                </a:cubicBezTo>
                <a:cubicBezTo>
                  <a:pt x="203" y="480"/>
                  <a:pt x="201" y="489"/>
                  <a:pt x="210" y="492"/>
                </a:cubicBezTo>
                <a:cubicBezTo>
                  <a:pt x="210" y="492"/>
                  <a:pt x="215" y="492"/>
                  <a:pt x="221" y="493"/>
                </a:cubicBezTo>
                <a:cubicBezTo>
                  <a:pt x="221" y="493"/>
                  <a:pt x="230" y="493"/>
                  <a:pt x="230" y="505"/>
                </a:cubicBezTo>
                <a:cubicBezTo>
                  <a:pt x="230" y="505"/>
                  <a:pt x="228" y="523"/>
                  <a:pt x="211" y="527"/>
                </a:cubicBezTo>
                <a:cubicBezTo>
                  <a:pt x="211" y="527"/>
                  <a:pt x="189" y="531"/>
                  <a:pt x="172" y="512"/>
                </a:cubicBezTo>
                <a:cubicBezTo>
                  <a:pt x="172" y="512"/>
                  <a:pt x="159" y="501"/>
                  <a:pt x="159" y="483"/>
                </a:cubicBezTo>
                <a:cubicBezTo>
                  <a:pt x="157" y="452"/>
                  <a:pt x="198" y="419"/>
                  <a:pt x="228" y="423"/>
                </a:cubicBezTo>
                <a:cubicBezTo>
                  <a:pt x="228" y="423"/>
                  <a:pt x="241" y="424"/>
                  <a:pt x="255" y="433"/>
                </a:cubicBezTo>
                <a:cubicBezTo>
                  <a:pt x="255" y="433"/>
                  <a:pt x="290" y="457"/>
                  <a:pt x="299" y="459"/>
                </a:cubicBezTo>
                <a:cubicBezTo>
                  <a:pt x="299" y="459"/>
                  <a:pt x="320" y="466"/>
                  <a:pt x="347" y="457"/>
                </a:cubicBezTo>
                <a:cubicBezTo>
                  <a:pt x="347" y="457"/>
                  <a:pt x="367" y="450"/>
                  <a:pt x="378" y="439"/>
                </a:cubicBezTo>
                <a:cubicBezTo>
                  <a:pt x="378" y="439"/>
                  <a:pt x="404" y="443"/>
                  <a:pt x="416" y="462"/>
                </a:cubicBezTo>
                <a:cubicBezTo>
                  <a:pt x="416" y="462"/>
                  <a:pt x="429" y="479"/>
                  <a:pt x="428" y="504"/>
                </a:cubicBezTo>
                <a:cubicBezTo>
                  <a:pt x="428" y="504"/>
                  <a:pt x="445" y="526"/>
                  <a:pt x="445" y="540"/>
                </a:cubicBezTo>
                <a:cubicBezTo>
                  <a:pt x="445" y="540"/>
                  <a:pt x="444" y="565"/>
                  <a:pt x="431" y="575"/>
                </a:cubicBezTo>
                <a:cubicBezTo>
                  <a:pt x="427" y="578"/>
                  <a:pt x="404" y="597"/>
                  <a:pt x="406" y="596"/>
                </a:cubicBezTo>
                <a:cubicBezTo>
                  <a:pt x="407" y="594"/>
                  <a:pt x="387" y="609"/>
                  <a:pt x="380" y="630"/>
                </a:cubicBezTo>
                <a:cubicBezTo>
                  <a:pt x="380" y="630"/>
                  <a:pt x="375" y="643"/>
                  <a:pt x="381" y="652"/>
                </a:cubicBezTo>
                <a:cubicBezTo>
                  <a:pt x="381" y="652"/>
                  <a:pt x="386" y="662"/>
                  <a:pt x="372" y="666"/>
                </a:cubicBezTo>
                <a:cubicBezTo>
                  <a:pt x="372" y="666"/>
                  <a:pt x="348" y="673"/>
                  <a:pt x="330" y="659"/>
                </a:cubicBezTo>
                <a:cubicBezTo>
                  <a:pt x="330" y="659"/>
                  <a:pt x="312" y="649"/>
                  <a:pt x="308" y="622"/>
                </a:cubicBezTo>
                <a:cubicBezTo>
                  <a:pt x="308" y="622"/>
                  <a:pt x="308" y="606"/>
                  <a:pt x="309" y="601"/>
                </a:cubicBezTo>
                <a:cubicBezTo>
                  <a:pt x="309" y="601"/>
                  <a:pt x="294" y="594"/>
                  <a:pt x="292" y="568"/>
                </a:cubicBezTo>
                <a:cubicBezTo>
                  <a:pt x="292" y="568"/>
                  <a:pt x="291" y="550"/>
                  <a:pt x="303" y="536"/>
                </a:cubicBezTo>
                <a:cubicBezTo>
                  <a:pt x="303" y="536"/>
                  <a:pt x="311" y="527"/>
                  <a:pt x="317" y="524"/>
                </a:cubicBezTo>
                <a:cubicBezTo>
                  <a:pt x="317" y="524"/>
                  <a:pt x="320" y="511"/>
                  <a:pt x="331" y="505"/>
                </a:cubicBezTo>
                <a:cubicBezTo>
                  <a:pt x="331" y="505"/>
                  <a:pt x="337" y="502"/>
                  <a:pt x="353" y="505"/>
                </a:cubicBezTo>
                <a:cubicBezTo>
                  <a:pt x="353" y="505"/>
                  <a:pt x="368" y="507"/>
                  <a:pt x="374" y="524"/>
                </a:cubicBezTo>
                <a:cubicBezTo>
                  <a:pt x="374" y="524"/>
                  <a:pt x="381" y="543"/>
                  <a:pt x="363" y="544"/>
                </a:cubicBezTo>
                <a:cubicBezTo>
                  <a:pt x="363" y="544"/>
                  <a:pt x="350" y="546"/>
                  <a:pt x="348" y="557"/>
                </a:cubicBezTo>
                <a:cubicBezTo>
                  <a:pt x="348" y="557"/>
                  <a:pt x="346" y="570"/>
                  <a:pt x="356" y="579"/>
                </a:cubicBezTo>
                <a:cubicBezTo>
                  <a:pt x="356" y="579"/>
                  <a:pt x="364" y="586"/>
                  <a:pt x="382" y="580"/>
                </a:cubicBezTo>
                <a:cubicBezTo>
                  <a:pt x="382" y="580"/>
                  <a:pt x="400" y="572"/>
                  <a:pt x="402" y="549"/>
                </a:cubicBezTo>
                <a:cubicBezTo>
                  <a:pt x="402" y="549"/>
                  <a:pt x="401" y="530"/>
                  <a:pt x="388" y="518"/>
                </a:cubicBezTo>
                <a:cubicBezTo>
                  <a:pt x="388" y="518"/>
                  <a:pt x="400" y="481"/>
                  <a:pt x="357" y="481"/>
                </a:cubicBezTo>
                <a:cubicBezTo>
                  <a:pt x="357" y="481"/>
                  <a:pt x="344" y="471"/>
                  <a:pt x="331" y="471"/>
                </a:cubicBezTo>
                <a:cubicBezTo>
                  <a:pt x="331" y="471"/>
                  <a:pt x="309" y="470"/>
                  <a:pt x="303" y="484"/>
                </a:cubicBezTo>
                <a:cubicBezTo>
                  <a:pt x="303" y="484"/>
                  <a:pt x="292" y="496"/>
                  <a:pt x="295" y="514"/>
                </a:cubicBezTo>
                <a:cubicBezTo>
                  <a:pt x="295" y="514"/>
                  <a:pt x="271" y="522"/>
                  <a:pt x="267" y="558"/>
                </a:cubicBezTo>
                <a:cubicBezTo>
                  <a:pt x="267" y="571"/>
                  <a:pt x="271" y="588"/>
                  <a:pt x="282" y="596"/>
                </a:cubicBezTo>
                <a:cubicBezTo>
                  <a:pt x="282" y="596"/>
                  <a:pt x="278" y="614"/>
                  <a:pt x="283" y="634"/>
                </a:cubicBezTo>
                <a:cubicBezTo>
                  <a:pt x="283" y="634"/>
                  <a:pt x="292" y="664"/>
                  <a:pt x="314" y="679"/>
                </a:cubicBezTo>
                <a:cubicBezTo>
                  <a:pt x="314" y="679"/>
                  <a:pt x="329" y="691"/>
                  <a:pt x="348" y="694"/>
                </a:cubicBezTo>
                <a:cubicBezTo>
                  <a:pt x="348" y="694"/>
                  <a:pt x="372" y="701"/>
                  <a:pt x="394" y="690"/>
                </a:cubicBezTo>
                <a:cubicBezTo>
                  <a:pt x="394" y="690"/>
                  <a:pt x="418" y="674"/>
                  <a:pt x="425" y="664"/>
                </a:cubicBezTo>
                <a:cubicBezTo>
                  <a:pt x="425" y="664"/>
                  <a:pt x="404" y="655"/>
                  <a:pt x="405" y="640"/>
                </a:cubicBezTo>
                <a:cubicBezTo>
                  <a:pt x="405" y="640"/>
                  <a:pt x="406" y="624"/>
                  <a:pt x="424" y="612"/>
                </a:cubicBezTo>
                <a:cubicBezTo>
                  <a:pt x="424" y="612"/>
                  <a:pt x="445" y="600"/>
                  <a:pt x="450" y="598"/>
                </a:cubicBezTo>
                <a:cubicBezTo>
                  <a:pt x="450" y="598"/>
                  <a:pt x="467" y="585"/>
                  <a:pt x="471" y="568"/>
                </a:cubicBezTo>
                <a:cubicBezTo>
                  <a:pt x="471" y="568"/>
                  <a:pt x="481" y="548"/>
                  <a:pt x="470" y="519"/>
                </a:cubicBezTo>
                <a:cubicBezTo>
                  <a:pt x="470" y="519"/>
                  <a:pt x="459" y="500"/>
                  <a:pt x="447" y="492"/>
                </a:cubicBezTo>
                <a:cubicBezTo>
                  <a:pt x="447" y="492"/>
                  <a:pt x="449" y="460"/>
                  <a:pt x="440" y="447"/>
                </a:cubicBezTo>
                <a:cubicBezTo>
                  <a:pt x="440" y="447"/>
                  <a:pt x="427" y="424"/>
                  <a:pt x="404" y="415"/>
                </a:cubicBezTo>
                <a:cubicBezTo>
                  <a:pt x="404" y="415"/>
                  <a:pt x="397" y="411"/>
                  <a:pt x="398" y="405"/>
                </a:cubicBezTo>
                <a:cubicBezTo>
                  <a:pt x="398" y="405"/>
                  <a:pt x="428" y="387"/>
                  <a:pt x="438" y="356"/>
                </a:cubicBezTo>
                <a:cubicBezTo>
                  <a:pt x="440" y="351"/>
                  <a:pt x="440" y="348"/>
                  <a:pt x="438" y="343"/>
                </a:cubicBezTo>
                <a:cubicBezTo>
                  <a:pt x="425" y="314"/>
                  <a:pt x="398" y="297"/>
                  <a:pt x="398" y="297"/>
                </a:cubicBezTo>
                <a:cubicBezTo>
                  <a:pt x="397" y="290"/>
                  <a:pt x="404" y="287"/>
                  <a:pt x="404" y="287"/>
                </a:cubicBezTo>
                <a:cubicBezTo>
                  <a:pt x="427" y="277"/>
                  <a:pt x="440" y="254"/>
                  <a:pt x="440" y="254"/>
                </a:cubicBezTo>
                <a:cubicBezTo>
                  <a:pt x="449" y="241"/>
                  <a:pt x="447" y="209"/>
                  <a:pt x="447" y="209"/>
                </a:cubicBezTo>
                <a:cubicBezTo>
                  <a:pt x="459" y="201"/>
                  <a:pt x="470" y="182"/>
                  <a:pt x="470" y="182"/>
                </a:cubicBezTo>
                <a:cubicBezTo>
                  <a:pt x="481" y="153"/>
                  <a:pt x="471" y="133"/>
                  <a:pt x="471" y="133"/>
                </a:cubicBezTo>
                <a:cubicBezTo>
                  <a:pt x="467" y="116"/>
                  <a:pt x="450" y="104"/>
                  <a:pt x="450" y="104"/>
                </a:cubicBezTo>
                <a:cubicBezTo>
                  <a:pt x="445" y="102"/>
                  <a:pt x="424" y="89"/>
                  <a:pt x="424" y="89"/>
                </a:cubicBezTo>
                <a:cubicBezTo>
                  <a:pt x="406" y="77"/>
                  <a:pt x="405" y="62"/>
                  <a:pt x="405" y="62"/>
                </a:cubicBezTo>
                <a:cubicBezTo>
                  <a:pt x="404" y="47"/>
                  <a:pt x="425" y="38"/>
                  <a:pt x="425" y="38"/>
                </a:cubicBezTo>
                <a:cubicBezTo>
                  <a:pt x="418" y="27"/>
                  <a:pt x="394" y="11"/>
                  <a:pt x="394" y="11"/>
                </a:cubicBezTo>
                <a:cubicBezTo>
                  <a:pt x="372" y="0"/>
                  <a:pt x="348" y="7"/>
                  <a:pt x="348" y="7"/>
                </a:cubicBezTo>
                <a:cubicBezTo>
                  <a:pt x="329" y="10"/>
                  <a:pt x="314" y="22"/>
                  <a:pt x="314" y="22"/>
                </a:cubicBezTo>
                <a:cubicBezTo>
                  <a:pt x="292" y="37"/>
                  <a:pt x="283" y="68"/>
                  <a:pt x="283" y="68"/>
                </a:cubicBezTo>
                <a:cubicBezTo>
                  <a:pt x="278" y="88"/>
                  <a:pt x="282" y="105"/>
                  <a:pt x="282" y="105"/>
                </a:cubicBezTo>
                <a:cubicBezTo>
                  <a:pt x="271" y="114"/>
                  <a:pt x="267" y="130"/>
                  <a:pt x="267" y="144"/>
                </a:cubicBezTo>
                <a:cubicBezTo>
                  <a:pt x="271" y="179"/>
                  <a:pt x="295" y="188"/>
                  <a:pt x="295" y="188"/>
                </a:cubicBezTo>
                <a:cubicBezTo>
                  <a:pt x="292" y="205"/>
                  <a:pt x="303" y="218"/>
                  <a:pt x="303" y="218"/>
                </a:cubicBezTo>
                <a:cubicBezTo>
                  <a:pt x="309" y="232"/>
                  <a:pt x="331" y="231"/>
                  <a:pt x="331" y="231"/>
                </a:cubicBezTo>
                <a:cubicBezTo>
                  <a:pt x="344" y="231"/>
                  <a:pt x="357" y="221"/>
                  <a:pt x="357" y="221"/>
                </a:cubicBezTo>
                <a:cubicBezTo>
                  <a:pt x="400" y="220"/>
                  <a:pt x="388" y="184"/>
                  <a:pt x="388" y="184"/>
                </a:cubicBezTo>
                <a:cubicBezTo>
                  <a:pt x="401" y="172"/>
                  <a:pt x="402" y="152"/>
                  <a:pt x="402" y="152"/>
                </a:cubicBezTo>
                <a:cubicBezTo>
                  <a:pt x="400" y="129"/>
                  <a:pt x="382" y="122"/>
                  <a:pt x="382" y="122"/>
                </a:cubicBezTo>
                <a:cubicBezTo>
                  <a:pt x="364" y="115"/>
                  <a:pt x="356" y="123"/>
                  <a:pt x="356" y="123"/>
                </a:cubicBezTo>
                <a:cubicBezTo>
                  <a:pt x="346" y="131"/>
                  <a:pt x="348" y="144"/>
                  <a:pt x="348" y="144"/>
                </a:cubicBezTo>
                <a:cubicBezTo>
                  <a:pt x="350" y="155"/>
                  <a:pt x="363" y="157"/>
                  <a:pt x="363" y="157"/>
                </a:cubicBezTo>
                <a:cubicBezTo>
                  <a:pt x="381" y="159"/>
                  <a:pt x="374" y="177"/>
                  <a:pt x="374" y="177"/>
                </a:cubicBezTo>
                <a:cubicBezTo>
                  <a:pt x="368" y="194"/>
                  <a:pt x="353" y="196"/>
                  <a:pt x="353" y="196"/>
                </a:cubicBezTo>
                <a:cubicBezTo>
                  <a:pt x="337" y="200"/>
                  <a:pt x="331" y="196"/>
                  <a:pt x="331" y="196"/>
                </a:cubicBezTo>
                <a:cubicBezTo>
                  <a:pt x="320" y="190"/>
                  <a:pt x="317" y="177"/>
                  <a:pt x="317" y="177"/>
                </a:cubicBezTo>
                <a:cubicBezTo>
                  <a:pt x="311" y="175"/>
                  <a:pt x="303" y="165"/>
                  <a:pt x="303" y="165"/>
                </a:cubicBezTo>
                <a:cubicBezTo>
                  <a:pt x="291" y="151"/>
                  <a:pt x="292" y="133"/>
                  <a:pt x="292" y="133"/>
                </a:cubicBezTo>
                <a:cubicBezTo>
                  <a:pt x="294" y="107"/>
                  <a:pt x="309" y="100"/>
                  <a:pt x="309" y="100"/>
                </a:cubicBezTo>
                <a:cubicBezTo>
                  <a:pt x="308" y="96"/>
                  <a:pt x="308" y="79"/>
                  <a:pt x="308" y="79"/>
                </a:cubicBezTo>
                <a:cubicBezTo>
                  <a:pt x="312" y="52"/>
                  <a:pt x="330" y="43"/>
                  <a:pt x="330" y="43"/>
                </a:cubicBezTo>
                <a:cubicBezTo>
                  <a:pt x="348" y="28"/>
                  <a:pt x="372" y="36"/>
                  <a:pt x="372" y="36"/>
                </a:cubicBezTo>
                <a:cubicBezTo>
                  <a:pt x="386" y="39"/>
                  <a:pt x="381" y="49"/>
                  <a:pt x="381" y="49"/>
                </a:cubicBezTo>
                <a:cubicBezTo>
                  <a:pt x="375" y="58"/>
                  <a:pt x="380" y="71"/>
                  <a:pt x="380" y="71"/>
                </a:cubicBezTo>
                <a:cubicBezTo>
                  <a:pt x="387" y="92"/>
                  <a:pt x="407" y="107"/>
                  <a:pt x="406" y="106"/>
                </a:cubicBezTo>
                <a:cubicBezTo>
                  <a:pt x="404" y="104"/>
                  <a:pt x="427" y="123"/>
                  <a:pt x="431" y="126"/>
                </a:cubicBezTo>
                <a:cubicBezTo>
                  <a:pt x="444" y="136"/>
                  <a:pt x="445" y="161"/>
                  <a:pt x="445" y="161"/>
                </a:cubicBezTo>
                <a:cubicBezTo>
                  <a:pt x="445" y="175"/>
                  <a:pt x="428" y="197"/>
                  <a:pt x="428" y="197"/>
                </a:cubicBezTo>
                <a:cubicBezTo>
                  <a:pt x="429" y="223"/>
                  <a:pt x="416" y="240"/>
                  <a:pt x="416" y="240"/>
                </a:cubicBezTo>
                <a:cubicBezTo>
                  <a:pt x="404" y="258"/>
                  <a:pt x="378" y="262"/>
                  <a:pt x="378" y="262"/>
                </a:cubicBezTo>
                <a:cubicBezTo>
                  <a:pt x="367" y="251"/>
                  <a:pt x="347" y="244"/>
                  <a:pt x="347" y="244"/>
                </a:cubicBezTo>
                <a:cubicBezTo>
                  <a:pt x="320" y="236"/>
                  <a:pt x="299" y="243"/>
                  <a:pt x="299" y="243"/>
                </a:cubicBezTo>
                <a:cubicBezTo>
                  <a:pt x="290" y="245"/>
                  <a:pt x="255" y="269"/>
                  <a:pt x="255" y="269"/>
                </a:cubicBezTo>
                <a:cubicBezTo>
                  <a:pt x="241" y="278"/>
                  <a:pt x="230" y="278"/>
                  <a:pt x="230" y="278"/>
                </a:cubicBezTo>
                <a:cubicBezTo>
                  <a:pt x="220" y="279"/>
                  <a:pt x="211" y="278"/>
                  <a:pt x="203" y="274"/>
                </a:cubicBezTo>
                <a:cubicBezTo>
                  <a:pt x="188" y="267"/>
                  <a:pt x="169" y="253"/>
                  <a:pt x="163" y="237"/>
                </a:cubicBezTo>
                <a:cubicBezTo>
                  <a:pt x="158" y="221"/>
                  <a:pt x="161" y="201"/>
                  <a:pt x="172" y="190"/>
                </a:cubicBezTo>
                <a:cubicBezTo>
                  <a:pt x="189" y="170"/>
                  <a:pt x="211" y="175"/>
                  <a:pt x="211" y="175"/>
                </a:cubicBezTo>
                <a:cubicBezTo>
                  <a:pt x="228" y="179"/>
                  <a:pt x="230" y="197"/>
                  <a:pt x="230" y="197"/>
                </a:cubicBezTo>
                <a:cubicBezTo>
                  <a:pt x="230" y="208"/>
                  <a:pt x="221" y="209"/>
                  <a:pt x="221" y="209"/>
                </a:cubicBezTo>
                <a:cubicBezTo>
                  <a:pt x="215" y="209"/>
                  <a:pt x="210" y="210"/>
                  <a:pt x="210" y="210"/>
                </a:cubicBezTo>
                <a:cubicBezTo>
                  <a:pt x="201" y="213"/>
                  <a:pt x="203" y="221"/>
                  <a:pt x="203" y="221"/>
                </a:cubicBezTo>
                <a:cubicBezTo>
                  <a:pt x="204" y="236"/>
                  <a:pt x="217" y="239"/>
                  <a:pt x="217" y="239"/>
                </a:cubicBezTo>
                <a:cubicBezTo>
                  <a:pt x="231" y="248"/>
                  <a:pt x="249" y="236"/>
                  <a:pt x="249" y="236"/>
                </a:cubicBezTo>
                <a:cubicBezTo>
                  <a:pt x="261" y="228"/>
                  <a:pt x="265" y="210"/>
                  <a:pt x="265" y="210"/>
                </a:cubicBezTo>
                <a:cubicBezTo>
                  <a:pt x="269" y="197"/>
                  <a:pt x="262" y="179"/>
                  <a:pt x="262" y="179"/>
                </a:cubicBezTo>
                <a:cubicBezTo>
                  <a:pt x="259" y="170"/>
                  <a:pt x="244" y="157"/>
                  <a:pt x="244" y="157"/>
                </a:cubicBezTo>
                <a:cubicBezTo>
                  <a:pt x="239" y="150"/>
                  <a:pt x="218" y="144"/>
                  <a:pt x="218" y="144"/>
                </a:cubicBezTo>
                <a:cubicBezTo>
                  <a:pt x="208" y="142"/>
                  <a:pt x="200" y="132"/>
                  <a:pt x="200" y="132"/>
                </a:cubicBezTo>
                <a:cubicBezTo>
                  <a:pt x="196" y="126"/>
                  <a:pt x="197" y="121"/>
                  <a:pt x="197" y="117"/>
                </a:cubicBezTo>
                <a:cubicBezTo>
                  <a:pt x="199" y="113"/>
                  <a:pt x="203" y="108"/>
                  <a:pt x="207" y="106"/>
                </a:cubicBezTo>
                <a:cubicBezTo>
                  <a:pt x="209" y="105"/>
                  <a:pt x="211" y="105"/>
                  <a:pt x="213" y="106"/>
                </a:cubicBezTo>
                <a:cubicBezTo>
                  <a:pt x="217" y="107"/>
                  <a:pt x="218" y="109"/>
                  <a:pt x="219" y="112"/>
                </a:cubicBezTo>
                <a:cubicBezTo>
                  <a:pt x="221" y="115"/>
                  <a:pt x="223" y="117"/>
                  <a:pt x="223" y="117"/>
                </a:cubicBezTo>
                <a:cubicBezTo>
                  <a:pt x="234" y="126"/>
                  <a:pt x="240" y="115"/>
                  <a:pt x="240" y="115"/>
                </a:cubicBezTo>
                <a:cubicBezTo>
                  <a:pt x="246" y="100"/>
                  <a:pt x="235" y="89"/>
                  <a:pt x="235" y="89"/>
                </a:cubicBezTo>
                <a:cubicBezTo>
                  <a:pt x="223" y="75"/>
                  <a:pt x="208" y="76"/>
                  <a:pt x="208" y="76"/>
                </a:cubicBezTo>
                <a:cubicBezTo>
                  <a:pt x="189" y="76"/>
                  <a:pt x="178" y="89"/>
                  <a:pt x="178" y="89"/>
                </a:cubicBezTo>
                <a:cubicBezTo>
                  <a:pt x="169" y="99"/>
                  <a:pt x="168" y="110"/>
                  <a:pt x="167" y="118"/>
                </a:cubicBezTo>
                <a:cubicBezTo>
                  <a:pt x="167" y="126"/>
                  <a:pt x="171" y="141"/>
                  <a:pt x="171" y="141"/>
                </a:cubicBezTo>
                <a:cubicBezTo>
                  <a:pt x="174" y="149"/>
                  <a:pt x="168" y="150"/>
                  <a:pt x="168" y="150"/>
                </a:cubicBezTo>
                <a:cubicBezTo>
                  <a:pt x="155" y="148"/>
                  <a:pt x="142" y="168"/>
                  <a:pt x="142" y="168"/>
                </a:cubicBezTo>
                <a:cubicBezTo>
                  <a:pt x="139" y="171"/>
                  <a:pt x="143" y="175"/>
                  <a:pt x="143" y="175"/>
                </a:cubicBezTo>
                <a:cubicBezTo>
                  <a:pt x="145" y="180"/>
                  <a:pt x="143" y="184"/>
                  <a:pt x="143" y="184"/>
                </a:cubicBezTo>
                <a:cubicBezTo>
                  <a:pt x="142" y="190"/>
                  <a:pt x="138" y="188"/>
                  <a:pt x="138" y="188"/>
                </a:cubicBezTo>
                <a:cubicBezTo>
                  <a:pt x="136" y="188"/>
                  <a:pt x="134" y="186"/>
                  <a:pt x="137" y="182"/>
                </a:cubicBezTo>
                <a:cubicBezTo>
                  <a:pt x="140" y="178"/>
                  <a:pt x="137" y="174"/>
                  <a:pt x="137" y="174"/>
                </a:cubicBezTo>
                <a:cubicBezTo>
                  <a:pt x="135" y="171"/>
                  <a:pt x="126" y="166"/>
                  <a:pt x="126" y="166"/>
                </a:cubicBezTo>
                <a:cubicBezTo>
                  <a:pt x="122" y="165"/>
                  <a:pt x="118" y="164"/>
                  <a:pt x="113" y="165"/>
                </a:cubicBezTo>
                <a:cubicBezTo>
                  <a:pt x="107" y="166"/>
                  <a:pt x="103" y="170"/>
                  <a:pt x="99" y="175"/>
                </a:cubicBezTo>
                <a:cubicBezTo>
                  <a:pt x="97" y="178"/>
                  <a:pt x="97" y="180"/>
                  <a:pt x="98" y="183"/>
                </a:cubicBezTo>
                <a:cubicBezTo>
                  <a:pt x="98" y="185"/>
                  <a:pt x="99" y="187"/>
                  <a:pt x="100" y="188"/>
                </a:cubicBezTo>
                <a:cubicBezTo>
                  <a:pt x="99" y="189"/>
                  <a:pt x="91" y="194"/>
                  <a:pt x="90" y="202"/>
                </a:cubicBezTo>
                <a:cubicBezTo>
                  <a:pt x="89" y="207"/>
                  <a:pt x="89" y="213"/>
                  <a:pt x="92" y="218"/>
                </a:cubicBezTo>
                <a:cubicBezTo>
                  <a:pt x="93" y="222"/>
                  <a:pt x="97" y="226"/>
                  <a:pt x="100" y="229"/>
                </a:cubicBezTo>
                <a:cubicBezTo>
                  <a:pt x="104" y="232"/>
                  <a:pt x="106" y="232"/>
                  <a:pt x="110" y="230"/>
                </a:cubicBezTo>
                <a:cubicBezTo>
                  <a:pt x="113" y="228"/>
                  <a:pt x="111" y="223"/>
                  <a:pt x="111" y="223"/>
                </a:cubicBezTo>
                <a:cubicBezTo>
                  <a:pt x="111" y="218"/>
                  <a:pt x="113" y="213"/>
                  <a:pt x="113" y="213"/>
                </a:cubicBezTo>
                <a:cubicBezTo>
                  <a:pt x="118" y="204"/>
                  <a:pt x="126" y="205"/>
                  <a:pt x="126" y="205"/>
                </a:cubicBezTo>
                <a:cubicBezTo>
                  <a:pt x="137" y="205"/>
                  <a:pt x="137" y="215"/>
                  <a:pt x="137" y="215"/>
                </a:cubicBezTo>
                <a:cubicBezTo>
                  <a:pt x="137" y="215"/>
                  <a:pt x="136" y="226"/>
                  <a:pt x="136" y="237"/>
                </a:cubicBezTo>
                <a:cubicBezTo>
                  <a:pt x="136" y="247"/>
                  <a:pt x="139" y="256"/>
                  <a:pt x="143" y="258"/>
                </a:cubicBezTo>
                <a:cubicBezTo>
                  <a:pt x="147" y="261"/>
                  <a:pt x="157" y="269"/>
                  <a:pt x="157" y="269"/>
                </a:cubicBezTo>
                <a:cubicBezTo>
                  <a:pt x="152" y="264"/>
                  <a:pt x="170" y="281"/>
                  <a:pt x="170" y="293"/>
                </a:cubicBezTo>
                <a:cubicBezTo>
                  <a:pt x="170" y="307"/>
                  <a:pt x="156" y="310"/>
                  <a:pt x="156" y="310"/>
                </a:cubicBezTo>
                <a:cubicBezTo>
                  <a:pt x="144" y="310"/>
                  <a:pt x="139" y="303"/>
                  <a:pt x="139" y="303"/>
                </a:cubicBezTo>
                <a:cubicBezTo>
                  <a:pt x="134" y="299"/>
                  <a:pt x="135" y="291"/>
                  <a:pt x="136" y="289"/>
                </a:cubicBezTo>
                <a:cubicBezTo>
                  <a:pt x="136" y="287"/>
                  <a:pt x="137" y="283"/>
                  <a:pt x="137" y="283"/>
                </a:cubicBezTo>
                <a:cubicBezTo>
                  <a:pt x="135" y="277"/>
                  <a:pt x="129" y="279"/>
                  <a:pt x="129" y="279"/>
                </a:cubicBezTo>
                <a:cubicBezTo>
                  <a:pt x="123" y="279"/>
                  <a:pt x="116" y="286"/>
                  <a:pt x="116" y="286"/>
                </a:cubicBezTo>
                <a:cubicBezTo>
                  <a:pt x="116" y="290"/>
                  <a:pt x="114" y="301"/>
                  <a:pt x="114" y="301"/>
                </a:cubicBezTo>
                <a:cubicBezTo>
                  <a:pt x="112" y="311"/>
                  <a:pt x="97" y="320"/>
                  <a:pt x="88" y="313"/>
                </a:cubicBezTo>
                <a:cubicBezTo>
                  <a:pt x="88" y="313"/>
                  <a:pt x="86" y="311"/>
                  <a:pt x="83" y="308"/>
                </a:cubicBezTo>
                <a:cubicBezTo>
                  <a:pt x="79" y="304"/>
                  <a:pt x="83" y="298"/>
                  <a:pt x="86" y="303"/>
                </a:cubicBezTo>
                <a:cubicBezTo>
                  <a:pt x="88" y="308"/>
                  <a:pt x="92" y="310"/>
                  <a:pt x="94" y="311"/>
                </a:cubicBezTo>
                <a:cubicBezTo>
                  <a:pt x="97" y="311"/>
                  <a:pt x="107" y="310"/>
                  <a:pt x="110" y="298"/>
                </a:cubicBezTo>
                <a:cubicBezTo>
                  <a:pt x="112" y="286"/>
                  <a:pt x="106" y="280"/>
                  <a:pt x="103" y="277"/>
                </a:cubicBezTo>
                <a:cubicBezTo>
                  <a:pt x="100" y="274"/>
                  <a:pt x="93" y="271"/>
                  <a:pt x="84" y="273"/>
                </a:cubicBezTo>
                <a:cubicBezTo>
                  <a:pt x="75" y="275"/>
                  <a:pt x="64" y="287"/>
                  <a:pt x="64" y="287"/>
                </a:cubicBezTo>
                <a:cubicBezTo>
                  <a:pt x="61" y="290"/>
                  <a:pt x="57" y="293"/>
                  <a:pt x="54" y="294"/>
                </a:cubicBezTo>
                <a:cubicBezTo>
                  <a:pt x="45" y="298"/>
                  <a:pt x="39" y="296"/>
                  <a:pt x="31" y="292"/>
                </a:cubicBezTo>
                <a:cubicBezTo>
                  <a:pt x="29" y="292"/>
                  <a:pt x="29" y="294"/>
                  <a:pt x="29" y="294"/>
                </a:cubicBezTo>
                <a:cubicBezTo>
                  <a:pt x="28" y="304"/>
                  <a:pt x="31" y="314"/>
                  <a:pt x="32" y="317"/>
                </a:cubicBezTo>
                <a:cubicBezTo>
                  <a:pt x="34" y="321"/>
                  <a:pt x="38" y="331"/>
                  <a:pt x="48" y="334"/>
                </a:cubicBezTo>
                <a:cubicBezTo>
                  <a:pt x="58" y="337"/>
                  <a:pt x="68" y="327"/>
                  <a:pt x="68" y="327"/>
                </a:cubicBezTo>
                <a:cubicBezTo>
                  <a:pt x="77" y="326"/>
                  <a:pt x="86" y="334"/>
                  <a:pt x="86" y="334"/>
                </a:cubicBezTo>
                <a:cubicBezTo>
                  <a:pt x="113" y="324"/>
                  <a:pt x="127" y="344"/>
                  <a:pt x="131" y="351"/>
                </a:cubicBezTo>
                <a:close/>
                <a:moveTo>
                  <a:pt x="401" y="333"/>
                </a:moveTo>
                <a:cubicBezTo>
                  <a:pt x="395" y="318"/>
                  <a:pt x="376" y="309"/>
                  <a:pt x="376" y="309"/>
                </a:cubicBezTo>
                <a:cubicBezTo>
                  <a:pt x="365" y="284"/>
                  <a:pt x="351" y="270"/>
                  <a:pt x="323" y="271"/>
                </a:cubicBezTo>
                <a:cubicBezTo>
                  <a:pt x="311" y="271"/>
                  <a:pt x="300" y="276"/>
                  <a:pt x="292" y="286"/>
                </a:cubicBezTo>
                <a:cubicBezTo>
                  <a:pt x="289" y="291"/>
                  <a:pt x="287" y="297"/>
                  <a:pt x="288" y="304"/>
                </a:cubicBezTo>
                <a:cubicBezTo>
                  <a:pt x="291" y="316"/>
                  <a:pt x="304" y="318"/>
                  <a:pt x="309" y="307"/>
                </a:cubicBezTo>
                <a:cubicBezTo>
                  <a:pt x="310" y="304"/>
                  <a:pt x="312" y="300"/>
                  <a:pt x="316" y="298"/>
                </a:cubicBezTo>
                <a:cubicBezTo>
                  <a:pt x="320" y="294"/>
                  <a:pt x="325" y="293"/>
                  <a:pt x="329" y="294"/>
                </a:cubicBezTo>
                <a:cubicBezTo>
                  <a:pt x="348" y="297"/>
                  <a:pt x="356" y="321"/>
                  <a:pt x="345" y="335"/>
                </a:cubicBezTo>
                <a:cubicBezTo>
                  <a:pt x="341" y="340"/>
                  <a:pt x="336" y="343"/>
                  <a:pt x="330" y="348"/>
                </a:cubicBezTo>
                <a:cubicBezTo>
                  <a:pt x="328" y="350"/>
                  <a:pt x="328" y="349"/>
                  <a:pt x="330" y="351"/>
                </a:cubicBezTo>
                <a:cubicBezTo>
                  <a:pt x="336" y="356"/>
                  <a:pt x="341" y="360"/>
                  <a:pt x="345" y="364"/>
                </a:cubicBezTo>
                <a:cubicBezTo>
                  <a:pt x="356" y="378"/>
                  <a:pt x="348" y="402"/>
                  <a:pt x="329" y="405"/>
                </a:cubicBezTo>
                <a:cubicBezTo>
                  <a:pt x="325" y="406"/>
                  <a:pt x="320" y="405"/>
                  <a:pt x="316" y="402"/>
                </a:cubicBezTo>
                <a:cubicBezTo>
                  <a:pt x="312" y="399"/>
                  <a:pt x="310" y="395"/>
                  <a:pt x="309" y="392"/>
                </a:cubicBezTo>
                <a:cubicBezTo>
                  <a:pt x="304" y="381"/>
                  <a:pt x="291" y="383"/>
                  <a:pt x="288" y="395"/>
                </a:cubicBezTo>
                <a:cubicBezTo>
                  <a:pt x="287" y="402"/>
                  <a:pt x="289" y="408"/>
                  <a:pt x="292" y="413"/>
                </a:cubicBezTo>
                <a:cubicBezTo>
                  <a:pt x="300" y="423"/>
                  <a:pt x="311" y="428"/>
                  <a:pt x="323" y="428"/>
                </a:cubicBezTo>
                <a:cubicBezTo>
                  <a:pt x="351" y="430"/>
                  <a:pt x="365" y="415"/>
                  <a:pt x="376" y="390"/>
                </a:cubicBezTo>
                <a:cubicBezTo>
                  <a:pt x="376" y="390"/>
                  <a:pt x="395" y="381"/>
                  <a:pt x="401" y="366"/>
                </a:cubicBezTo>
                <a:cubicBezTo>
                  <a:pt x="406" y="358"/>
                  <a:pt x="406" y="341"/>
                  <a:pt x="401" y="333"/>
                </a:cubicBezTo>
                <a:close/>
                <a:moveTo>
                  <a:pt x="179" y="350"/>
                </a:moveTo>
                <a:cubicBezTo>
                  <a:pt x="179" y="350"/>
                  <a:pt x="205" y="363"/>
                  <a:pt x="215" y="386"/>
                </a:cubicBezTo>
                <a:cubicBezTo>
                  <a:pt x="221" y="382"/>
                  <a:pt x="240" y="382"/>
                  <a:pt x="246" y="386"/>
                </a:cubicBezTo>
                <a:cubicBezTo>
                  <a:pt x="256" y="363"/>
                  <a:pt x="282" y="350"/>
                  <a:pt x="282" y="350"/>
                </a:cubicBezTo>
                <a:cubicBezTo>
                  <a:pt x="253" y="335"/>
                  <a:pt x="246" y="315"/>
                  <a:pt x="246" y="315"/>
                </a:cubicBezTo>
                <a:cubicBezTo>
                  <a:pt x="242" y="317"/>
                  <a:pt x="219" y="317"/>
                  <a:pt x="215" y="315"/>
                </a:cubicBezTo>
                <a:cubicBezTo>
                  <a:pt x="215" y="315"/>
                  <a:pt x="208" y="335"/>
                  <a:pt x="179" y="350"/>
                </a:cubicBezTo>
                <a:close/>
                <a:moveTo>
                  <a:pt x="16" y="366"/>
                </a:moveTo>
                <a:cubicBezTo>
                  <a:pt x="25" y="366"/>
                  <a:pt x="32" y="358"/>
                  <a:pt x="32" y="349"/>
                </a:cubicBezTo>
                <a:cubicBezTo>
                  <a:pt x="32" y="341"/>
                  <a:pt x="25" y="333"/>
                  <a:pt x="16" y="333"/>
                </a:cubicBezTo>
                <a:cubicBezTo>
                  <a:pt x="7" y="333"/>
                  <a:pt x="0" y="341"/>
                  <a:pt x="0" y="349"/>
                </a:cubicBezTo>
                <a:cubicBezTo>
                  <a:pt x="0" y="358"/>
                  <a:pt x="7" y="366"/>
                  <a:pt x="16" y="366"/>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2" name="TextBox 21"/>
          <p:cNvSpPr txBox="1"/>
          <p:nvPr/>
        </p:nvSpPr>
        <p:spPr>
          <a:xfrm>
            <a:off x="1205020" y="613152"/>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800" advTm="6937">
        <p14:pan dir="u"/>
      </p:transition>
    </mc:Choice>
    <mc:Fallback xmlns="">
      <p:transition spd="slow" advTm="6937">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33000">
                                          <p:cBhvr additive="base">
                                            <p:cTn id="7" dur="500" fill="hold"/>
                                            <p:tgtEl>
                                              <p:spTgt spid="21"/>
                                            </p:tgtEl>
                                            <p:attrNameLst>
                                              <p:attrName>ppt_x</p:attrName>
                                            </p:attrNameLst>
                                          </p:cBhvr>
                                          <p:tavLst>
                                            <p:tav tm="0">
                                              <p:val>
                                                <p:strVal val="0-#ppt_w/2"/>
                                              </p:val>
                                            </p:tav>
                                            <p:tav tm="100000">
                                              <p:val>
                                                <p:strVal val="#ppt_x"/>
                                              </p:val>
                                            </p:tav>
                                          </p:tavLst>
                                        </p:anim>
                                        <p:anim calcmode="lin" valueType="num" p14:bounceEnd="33000">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2"/>
                                            </p:tgtEl>
                                            <p:attrNameLst>
                                              <p:attrName>ppt_y</p:attrName>
                                            </p:attrNameLst>
                                          </p:cBhvr>
                                          <p:tavLst>
                                            <p:tav tm="0">
                                              <p:val>
                                                <p:strVal val="#ppt_y"/>
                                              </p:val>
                                            </p:tav>
                                            <p:tav tm="100000">
                                              <p:val>
                                                <p:strVal val="#ppt_y"/>
                                              </p:val>
                                            </p:tav>
                                          </p:tavLst>
                                        </p:anim>
                                        <p:anim calcmode="lin" valueType="num">
                                          <p:cBhvr>
                                            <p:cTn id="13"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2"/>
                                            </p:tgtEl>
                                          </p:cBhvr>
                                        </p:animEffect>
                                      </p:childTnLst>
                                    </p:cTn>
                                  </p:par>
                                </p:childTnLst>
                              </p:cTn>
                            </p:par>
                            <p:par>
                              <p:cTn id="16" fill="hold">
                                <p:stCondLst>
                                  <p:cond delay="800"/>
                                </p:stCondLst>
                                <p:childTnLst>
                                  <p:par>
                                    <p:cTn id="17" presetID="2"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2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0-#ppt_h/2"/>
                                              </p:val>
                                            </p:tav>
                                            <p:tav tm="100000">
                                              <p:val>
                                                <p:strVal val="#ppt_y"/>
                                              </p:val>
                                            </p:tav>
                                          </p:tavLst>
                                        </p:anim>
                                      </p:childTnLst>
                                    </p:cTn>
                                  </p:par>
                                </p:childTnLst>
                              </p:cTn>
                            </p:par>
                            <p:par>
                              <p:cTn id="25" fill="hold">
                                <p:stCondLst>
                                  <p:cond delay="1300"/>
                                </p:stCondLst>
                                <p:childTnLst>
                                  <p:par>
                                    <p:cTn id="26" presetID="22" presetClass="entr" presetSubtype="1"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up)">
                                          <p:cBhvr>
                                            <p:cTn id="28" dur="500"/>
                                            <p:tgtEl>
                                              <p:spTgt spid="13"/>
                                            </p:tgtEl>
                                          </p:cBhvr>
                                        </p:animEffect>
                                      </p:childTnLst>
                                    </p:cTn>
                                  </p:par>
                                  <p:par>
                                    <p:cTn id="29" presetID="2" presetClass="entr" presetSubtype="1" fill="hold" grpId="0" nodeType="withEffect">
                                      <p:stCondLst>
                                        <p:cond delay="60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0-#ppt_h/2"/>
                                              </p:val>
                                            </p:tav>
                                            <p:tav tm="100000">
                                              <p:val>
                                                <p:strVal val="#ppt_y"/>
                                              </p:val>
                                            </p:tav>
                                          </p:tavLst>
                                        </p:anim>
                                      </p:childTnLst>
                                    </p:cTn>
                                  </p:par>
                                </p:childTnLst>
                              </p:cTn>
                            </p:par>
                            <p:par>
                              <p:cTn id="33" fill="hold">
                                <p:stCondLst>
                                  <p:cond delay="1800"/>
                                </p:stCondLst>
                                <p:childTnLst>
                                  <p:par>
                                    <p:cTn id="34" presetID="2" presetClass="entr" presetSubtype="4"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par>
                                    <p:cTn id="42" presetID="2" presetClass="entr" presetSubtype="1" fill="hold" grpId="0" nodeType="withEffect">
                                      <p:stCondLst>
                                        <p:cond delay="40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0-#ppt_h/2"/>
                                              </p:val>
                                            </p:tav>
                                            <p:tav tm="100000">
                                              <p:val>
                                                <p:strVal val="#ppt_y"/>
                                              </p:val>
                                            </p:tav>
                                          </p:tavLst>
                                        </p:anim>
                                      </p:childTnLst>
                                    </p:cTn>
                                  </p:par>
                                  <p:par>
                                    <p:cTn id="46" presetID="2" presetClass="entr" presetSubtype="4" fill="hold" grpId="0" nodeType="withEffect">
                                      <p:stCondLst>
                                        <p:cond delay="60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par>
                              <p:cTn id="50" fill="hold">
                                <p:stCondLst>
                                  <p:cond delay="2300"/>
                                </p:stCondLst>
                                <p:childTnLst>
                                  <p:par>
                                    <p:cTn id="51" presetID="51" presetClass="entr" presetSubtype="0"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92" decel="100000"/>
                                            <p:tgtEl>
                                              <p:spTgt spid="18"/>
                                            </p:tgtEl>
                                          </p:cBhvr>
                                        </p:animEffect>
                                        <p:animScale>
                                          <p:cBhvr>
                                            <p:cTn id="54" dur="192" decel="100000"/>
                                            <p:tgtEl>
                                              <p:spTgt spid="18"/>
                                            </p:tgtEl>
                                          </p:cBhvr>
                                          <p:from x="10000" y="10000"/>
                                          <p:to x="200000" y="450000"/>
                                        </p:animScale>
                                        <p:animScale>
                                          <p:cBhvr>
                                            <p:cTn id="55" dur="308" accel="100000" fill="hold">
                                              <p:stCondLst>
                                                <p:cond delay="192"/>
                                              </p:stCondLst>
                                            </p:cTn>
                                            <p:tgtEl>
                                              <p:spTgt spid="18"/>
                                            </p:tgtEl>
                                          </p:cBhvr>
                                          <p:from x="200000" y="450000"/>
                                          <p:to x="100000" y="100000"/>
                                        </p:animScale>
                                        <p:set>
                                          <p:cBhvr>
                                            <p:cTn id="56" dur="192" fill="hold"/>
                                            <p:tgtEl>
                                              <p:spTgt spid="18"/>
                                            </p:tgtEl>
                                            <p:attrNameLst>
                                              <p:attrName>ppt_x</p:attrName>
                                            </p:attrNameLst>
                                          </p:cBhvr>
                                          <p:to>
                                            <p:strVal val="(0.5)"/>
                                          </p:to>
                                        </p:set>
                                        <p:anim from="(0.5)" to="(#ppt_x)" calcmode="lin" valueType="num">
                                          <p:cBhvr>
                                            <p:cTn id="57" dur="308" accel="100000" fill="hold">
                                              <p:stCondLst>
                                                <p:cond delay="192"/>
                                              </p:stCondLst>
                                            </p:cTn>
                                            <p:tgtEl>
                                              <p:spTgt spid="18"/>
                                            </p:tgtEl>
                                            <p:attrNameLst>
                                              <p:attrName>ppt_x</p:attrName>
                                            </p:attrNameLst>
                                          </p:cBhvr>
                                        </p:anim>
                                        <p:set>
                                          <p:cBhvr>
                                            <p:cTn id="58" dur="192" fill="hold"/>
                                            <p:tgtEl>
                                              <p:spTgt spid="18"/>
                                            </p:tgtEl>
                                            <p:attrNameLst>
                                              <p:attrName>ppt_y</p:attrName>
                                            </p:attrNameLst>
                                          </p:cBhvr>
                                          <p:to>
                                            <p:strVal val="(#ppt_y+0.4)"/>
                                          </p:to>
                                        </p:set>
                                        <p:anim from="(#ppt_y+0.4)" to="(#ppt_y)" calcmode="lin" valueType="num">
                                          <p:cBhvr>
                                            <p:cTn id="59" dur="308" accel="100000" fill="hold">
                                              <p:stCondLst>
                                                <p:cond delay="192"/>
                                              </p:stCondLst>
                                            </p:cTn>
                                            <p:tgtEl>
                                              <p:spTgt spid="1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autoUpdateAnimBg="0"/>
          <p:bldP spid="13" grpId="0" animBg="1"/>
          <p:bldP spid="14" grpId="0" bldLvl="0" animBg="1" autoUpdateAnimBg="0"/>
          <p:bldP spid="15" grpId="0" animBg="1"/>
          <p:bldP spid="16" grpId="0" bldLvl="0" autoUpdateAnimBg="0"/>
          <p:bldP spid="17" grpId="0" bldLvl="0" autoUpdateAnimBg="0"/>
          <p:bldP spid="21" grpId="0" animBg="1"/>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2"/>
                                            </p:tgtEl>
                                            <p:attrNameLst>
                                              <p:attrName>ppt_y</p:attrName>
                                            </p:attrNameLst>
                                          </p:cBhvr>
                                          <p:tavLst>
                                            <p:tav tm="0">
                                              <p:val>
                                                <p:strVal val="#ppt_y"/>
                                              </p:val>
                                            </p:tav>
                                            <p:tav tm="100000">
                                              <p:val>
                                                <p:strVal val="#ppt_y"/>
                                              </p:val>
                                            </p:tav>
                                          </p:tavLst>
                                        </p:anim>
                                        <p:anim calcmode="lin" valueType="num">
                                          <p:cBhvr>
                                            <p:cTn id="13"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2"/>
                                            </p:tgtEl>
                                          </p:cBhvr>
                                        </p:animEffect>
                                      </p:childTnLst>
                                    </p:cTn>
                                  </p:par>
                                </p:childTnLst>
                              </p:cTn>
                            </p:par>
                            <p:par>
                              <p:cTn id="16" fill="hold">
                                <p:stCondLst>
                                  <p:cond delay="800"/>
                                </p:stCondLst>
                                <p:childTnLst>
                                  <p:par>
                                    <p:cTn id="17" presetID="2"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2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0-#ppt_h/2"/>
                                              </p:val>
                                            </p:tav>
                                            <p:tav tm="100000">
                                              <p:val>
                                                <p:strVal val="#ppt_y"/>
                                              </p:val>
                                            </p:tav>
                                          </p:tavLst>
                                        </p:anim>
                                      </p:childTnLst>
                                    </p:cTn>
                                  </p:par>
                                </p:childTnLst>
                              </p:cTn>
                            </p:par>
                            <p:par>
                              <p:cTn id="25" fill="hold">
                                <p:stCondLst>
                                  <p:cond delay="1300"/>
                                </p:stCondLst>
                                <p:childTnLst>
                                  <p:par>
                                    <p:cTn id="26" presetID="22" presetClass="entr" presetSubtype="1"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up)">
                                          <p:cBhvr>
                                            <p:cTn id="28" dur="500"/>
                                            <p:tgtEl>
                                              <p:spTgt spid="13"/>
                                            </p:tgtEl>
                                          </p:cBhvr>
                                        </p:animEffect>
                                      </p:childTnLst>
                                    </p:cTn>
                                  </p:par>
                                  <p:par>
                                    <p:cTn id="29" presetID="2" presetClass="entr" presetSubtype="1" fill="hold" grpId="0" nodeType="withEffect">
                                      <p:stCondLst>
                                        <p:cond delay="60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0-#ppt_h/2"/>
                                              </p:val>
                                            </p:tav>
                                            <p:tav tm="100000">
                                              <p:val>
                                                <p:strVal val="#ppt_y"/>
                                              </p:val>
                                            </p:tav>
                                          </p:tavLst>
                                        </p:anim>
                                      </p:childTnLst>
                                    </p:cTn>
                                  </p:par>
                                </p:childTnLst>
                              </p:cTn>
                            </p:par>
                            <p:par>
                              <p:cTn id="33" fill="hold">
                                <p:stCondLst>
                                  <p:cond delay="1800"/>
                                </p:stCondLst>
                                <p:childTnLst>
                                  <p:par>
                                    <p:cTn id="34" presetID="2" presetClass="entr" presetSubtype="4"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par>
                                    <p:cTn id="42" presetID="2" presetClass="entr" presetSubtype="1" fill="hold" grpId="0" nodeType="withEffect">
                                      <p:stCondLst>
                                        <p:cond delay="40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0-#ppt_h/2"/>
                                              </p:val>
                                            </p:tav>
                                            <p:tav tm="100000">
                                              <p:val>
                                                <p:strVal val="#ppt_y"/>
                                              </p:val>
                                            </p:tav>
                                          </p:tavLst>
                                        </p:anim>
                                      </p:childTnLst>
                                    </p:cTn>
                                  </p:par>
                                  <p:par>
                                    <p:cTn id="46" presetID="2" presetClass="entr" presetSubtype="4" fill="hold" grpId="0" nodeType="withEffect">
                                      <p:stCondLst>
                                        <p:cond delay="60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par>
                              <p:cTn id="50" fill="hold">
                                <p:stCondLst>
                                  <p:cond delay="2300"/>
                                </p:stCondLst>
                                <p:childTnLst>
                                  <p:par>
                                    <p:cTn id="51" presetID="51" presetClass="entr" presetSubtype="0"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92" decel="100000"/>
                                            <p:tgtEl>
                                              <p:spTgt spid="18"/>
                                            </p:tgtEl>
                                          </p:cBhvr>
                                        </p:animEffect>
                                        <p:animScale>
                                          <p:cBhvr>
                                            <p:cTn id="54" dur="192" decel="100000"/>
                                            <p:tgtEl>
                                              <p:spTgt spid="18"/>
                                            </p:tgtEl>
                                          </p:cBhvr>
                                          <p:from x="10000" y="10000"/>
                                          <p:to x="200000" y="450000"/>
                                        </p:animScale>
                                        <p:animScale>
                                          <p:cBhvr>
                                            <p:cTn id="55" dur="308" accel="100000" fill="hold">
                                              <p:stCondLst>
                                                <p:cond delay="192"/>
                                              </p:stCondLst>
                                            </p:cTn>
                                            <p:tgtEl>
                                              <p:spTgt spid="18"/>
                                            </p:tgtEl>
                                          </p:cBhvr>
                                          <p:from x="200000" y="450000"/>
                                          <p:to x="100000" y="100000"/>
                                        </p:animScale>
                                        <p:set>
                                          <p:cBhvr>
                                            <p:cTn id="56" dur="192" fill="hold"/>
                                            <p:tgtEl>
                                              <p:spTgt spid="18"/>
                                            </p:tgtEl>
                                            <p:attrNameLst>
                                              <p:attrName>ppt_x</p:attrName>
                                            </p:attrNameLst>
                                          </p:cBhvr>
                                          <p:to>
                                            <p:strVal val="(0.5)"/>
                                          </p:to>
                                        </p:set>
                                        <p:anim from="(0.5)" to="(#ppt_x)" calcmode="lin" valueType="num">
                                          <p:cBhvr>
                                            <p:cTn id="57" dur="308" accel="100000" fill="hold">
                                              <p:stCondLst>
                                                <p:cond delay="192"/>
                                              </p:stCondLst>
                                            </p:cTn>
                                            <p:tgtEl>
                                              <p:spTgt spid="18"/>
                                            </p:tgtEl>
                                            <p:attrNameLst>
                                              <p:attrName>ppt_x</p:attrName>
                                            </p:attrNameLst>
                                          </p:cBhvr>
                                        </p:anim>
                                        <p:set>
                                          <p:cBhvr>
                                            <p:cTn id="58" dur="192" fill="hold"/>
                                            <p:tgtEl>
                                              <p:spTgt spid="18"/>
                                            </p:tgtEl>
                                            <p:attrNameLst>
                                              <p:attrName>ppt_y</p:attrName>
                                            </p:attrNameLst>
                                          </p:cBhvr>
                                          <p:to>
                                            <p:strVal val="(#ppt_y+0.4)"/>
                                          </p:to>
                                        </p:set>
                                        <p:anim from="(#ppt_y+0.4)" to="(#ppt_y)" calcmode="lin" valueType="num">
                                          <p:cBhvr>
                                            <p:cTn id="59" dur="308" accel="100000" fill="hold">
                                              <p:stCondLst>
                                                <p:cond delay="192"/>
                                              </p:stCondLst>
                                            </p:cTn>
                                            <p:tgtEl>
                                              <p:spTgt spid="1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autoUpdateAnimBg="0"/>
          <p:bldP spid="13" grpId="0" animBg="1"/>
          <p:bldP spid="14" grpId="0" bldLvl="0" animBg="1" autoUpdateAnimBg="0"/>
          <p:bldP spid="15" grpId="0" animBg="1"/>
          <p:bldP spid="16" grpId="0" bldLvl="0" autoUpdateAnimBg="0"/>
          <p:bldP spid="17" grpId="0" bldLvl="0" autoUpdateAnimBg="0"/>
          <p:bldP spid="21" grpId="0" animBg="1"/>
          <p:bldP spid="22"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2078" y="1946753"/>
            <a:ext cx="5047331" cy="3309726"/>
          </a:xfrm>
          <a:prstGeom prst="rect">
            <a:avLst/>
          </a:prstGeom>
          <a:noFill/>
          <a:ln w="28575">
            <a:solidFill>
              <a:schemeClr val="bg1"/>
            </a:solidFill>
          </a:ln>
          <a:effectLst>
            <a:outerShdw blurRad="63500" algn="ctr" rotWithShape="0">
              <a:prstClr val="black">
                <a:alpha val="40000"/>
              </a:prstClr>
            </a:outerShdw>
          </a:effectLst>
        </p:spPr>
      </p:pic>
      <p:sp>
        <p:nvSpPr>
          <p:cNvPr id="5" name="TextBox 4"/>
          <p:cNvSpPr txBox="1"/>
          <p:nvPr/>
        </p:nvSpPr>
        <p:spPr>
          <a:xfrm>
            <a:off x="2594473" y="1946752"/>
            <a:ext cx="3168352" cy="1338828"/>
          </a:xfrm>
          <a:prstGeom prst="rect">
            <a:avLst/>
          </a:prstGeom>
          <a:noFill/>
        </p:spPr>
        <p:txBody>
          <a:bodyPr wrap="square" rtlCol="0">
            <a:spAutoFit/>
          </a:bodyPr>
          <a:lstStyle/>
          <a:p>
            <a:pPr>
              <a:lnSpc>
                <a:spcPct val="150000"/>
              </a:lnSpc>
            </a:pPr>
            <a:r>
              <a:rPr lang="zh-CN" altLang="en-US" dirty="0">
                <a:latin typeface="+mn-ea"/>
                <a:ea typeface="+mn-ea"/>
              </a:rPr>
              <a:t>这里输入您的文字这里输入您的文字这里输入您的文字这里输入您的文字这里输入您</a:t>
            </a:r>
          </a:p>
        </p:txBody>
      </p:sp>
      <p:cxnSp>
        <p:nvCxnSpPr>
          <p:cNvPr id="6" name="直接连接符 5"/>
          <p:cNvCxnSpPr/>
          <p:nvPr/>
        </p:nvCxnSpPr>
        <p:spPr bwMode="auto">
          <a:xfrm>
            <a:off x="1514353" y="3481017"/>
            <a:ext cx="4248472" cy="0"/>
          </a:xfrm>
          <a:prstGeom prst="line">
            <a:avLst/>
          </a:prstGeom>
          <a:solidFill>
            <a:schemeClr val="accent1"/>
          </a:solidFill>
          <a:ln w="9525" cap="flat" cmpd="sng" algn="ctr">
            <a:solidFill>
              <a:schemeClr val="tx2"/>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a:xfrm>
            <a:off x="2594472" y="3775552"/>
            <a:ext cx="3168352" cy="1338828"/>
          </a:xfrm>
          <a:prstGeom prst="rect">
            <a:avLst/>
          </a:prstGeom>
          <a:noFill/>
        </p:spPr>
        <p:txBody>
          <a:bodyPr wrap="square" rtlCol="0">
            <a:spAutoFit/>
          </a:bodyPr>
          <a:lstStyle/>
          <a:p>
            <a:pPr>
              <a:lnSpc>
                <a:spcPct val="150000"/>
              </a:lnSpc>
            </a:pPr>
            <a:r>
              <a:rPr lang="zh-CN" altLang="en-US" dirty="0">
                <a:latin typeface="+mn-ea"/>
                <a:ea typeface="+mn-ea"/>
              </a:rPr>
              <a:t>这里输入您的文字这里输入您的文字这里输入您的文字这里输入您的文字这里输入您</a:t>
            </a:r>
          </a:p>
        </p:txBody>
      </p:sp>
      <p:grpSp>
        <p:nvGrpSpPr>
          <p:cNvPr id="8" name="组合 7"/>
          <p:cNvGrpSpPr/>
          <p:nvPr/>
        </p:nvGrpSpPr>
        <p:grpSpPr>
          <a:xfrm>
            <a:off x="1307643" y="2040102"/>
            <a:ext cx="1333073" cy="1152128"/>
            <a:chOff x="779103" y="1866166"/>
            <a:chExt cx="1333073" cy="1152128"/>
          </a:xfrm>
          <a:solidFill>
            <a:schemeClr val="bg1">
              <a:lumMod val="60000"/>
              <a:lumOff val="40000"/>
            </a:schemeClr>
          </a:solidFill>
        </p:grpSpPr>
        <p:sp>
          <p:nvSpPr>
            <p:cNvPr id="9" name="等腰三角形 2"/>
            <p:cNvSpPr/>
            <p:nvPr/>
          </p:nvSpPr>
          <p:spPr bwMode="auto">
            <a:xfrm rot="2747878">
              <a:off x="869576" y="1775693"/>
              <a:ext cx="1152128" cy="1333073"/>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10" name="TextBox 9"/>
            <p:cNvSpPr txBox="1"/>
            <p:nvPr/>
          </p:nvSpPr>
          <p:spPr>
            <a:xfrm>
              <a:off x="1057821" y="2242175"/>
              <a:ext cx="697627" cy="400110"/>
            </a:xfrm>
            <a:prstGeom prst="rect">
              <a:avLst/>
            </a:prstGeom>
            <a:grpFill/>
          </p:spPr>
          <p:txBody>
            <a:bodyPr wrap="none" rtlCol="0">
              <a:spAutoFit/>
            </a:bodyPr>
            <a:lstStyle/>
            <a:p>
              <a:r>
                <a:rPr lang="zh-CN" altLang="en-US" sz="2000" dirty="0">
                  <a:solidFill>
                    <a:srgbClr val="F8F8F8"/>
                  </a:solidFill>
                  <a:latin typeface="+mn-ea"/>
                  <a:ea typeface="+mn-ea"/>
                </a:rPr>
                <a:t>标题</a:t>
              </a:r>
            </a:p>
          </p:txBody>
        </p:sp>
      </p:grpSp>
      <p:grpSp>
        <p:nvGrpSpPr>
          <p:cNvPr id="11" name="组合 10"/>
          <p:cNvGrpSpPr/>
          <p:nvPr/>
        </p:nvGrpSpPr>
        <p:grpSpPr>
          <a:xfrm>
            <a:off x="1307642" y="3868902"/>
            <a:ext cx="1333073" cy="1152128"/>
            <a:chOff x="779102" y="3694966"/>
            <a:chExt cx="1333073" cy="1152128"/>
          </a:xfrm>
          <a:solidFill>
            <a:schemeClr val="tx2"/>
          </a:solidFill>
        </p:grpSpPr>
        <p:sp>
          <p:nvSpPr>
            <p:cNvPr id="12" name="等腰三角形 2"/>
            <p:cNvSpPr/>
            <p:nvPr/>
          </p:nvSpPr>
          <p:spPr bwMode="auto">
            <a:xfrm rot="3036074">
              <a:off x="869575" y="3604493"/>
              <a:ext cx="1152128" cy="1333073"/>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3" name="TextBox 12"/>
            <p:cNvSpPr txBox="1"/>
            <p:nvPr/>
          </p:nvSpPr>
          <p:spPr>
            <a:xfrm>
              <a:off x="1057821" y="4123089"/>
              <a:ext cx="697627" cy="400110"/>
            </a:xfrm>
            <a:prstGeom prst="rect">
              <a:avLst/>
            </a:prstGeom>
            <a:grpFill/>
          </p:spPr>
          <p:txBody>
            <a:bodyPr wrap="none" rtlCol="0">
              <a:spAutoFit/>
            </a:bodyPr>
            <a:lstStyle/>
            <a:p>
              <a:r>
                <a:rPr lang="zh-CN" altLang="en-US" sz="2000" dirty="0">
                  <a:solidFill>
                    <a:srgbClr val="F8F8F8"/>
                  </a:solidFill>
                  <a:latin typeface="+mn-ea"/>
                  <a:ea typeface="+mn-ea"/>
                </a:rPr>
                <a:t>标题</a:t>
              </a:r>
            </a:p>
          </p:txBody>
        </p:sp>
      </p:grpSp>
      <p:sp>
        <p:nvSpPr>
          <p:cNvPr id="14" name="Freeform 5"/>
          <p:cNvSpPr>
            <a:spLocks noEditPoints="1"/>
          </p:cNvSpPr>
          <p:nvPr/>
        </p:nvSpPr>
        <p:spPr bwMode="auto">
          <a:xfrm>
            <a:off x="897640" y="632442"/>
            <a:ext cx="289716" cy="414420"/>
          </a:xfrm>
          <a:custGeom>
            <a:avLst/>
            <a:gdLst>
              <a:gd name="T0" fmla="*/ 32 w 481"/>
              <a:gd name="T1" fmla="*/ 384 h 701"/>
              <a:gd name="T2" fmla="*/ 84 w 481"/>
              <a:gd name="T3" fmla="*/ 428 h 701"/>
              <a:gd name="T4" fmla="*/ 83 w 481"/>
              <a:gd name="T5" fmla="*/ 394 h 701"/>
              <a:gd name="T6" fmla="*/ 137 w 481"/>
              <a:gd name="T7" fmla="*/ 418 h 701"/>
              <a:gd name="T8" fmla="*/ 157 w 481"/>
              <a:gd name="T9" fmla="*/ 432 h 701"/>
              <a:gd name="T10" fmla="*/ 113 w 481"/>
              <a:gd name="T11" fmla="*/ 488 h 701"/>
              <a:gd name="T12" fmla="*/ 90 w 481"/>
              <a:gd name="T13" fmla="*/ 500 h 701"/>
              <a:gd name="T14" fmla="*/ 137 w 481"/>
              <a:gd name="T15" fmla="*/ 527 h 701"/>
              <a:gd name="T16" fmla="*/ 142 w 481"/>
              <a:gd name="T17" fmla="*/ 534 h 701"/>
              <a:gd name="T18" fmla="*/ 208 w 481"/>
              <a:gd name="T19" fmla="*/ 626 h 701"/>
              <a:gd name="T20" fmla="*/ 203 w 481"/>
              <a:gd name="T21" fmla="*/ 594 h 701"/>
              <a:gd name="T22" fmla="*/ 262 w 481"/>
              <a:gd name="T23" fmla="*/ 522 h 701"/>
              <a:gd name="T24" fmla="*/ 210 w 481"/>
              <a:gd name="T25" fmla="*/ 492 h 701"/>
              <a:gd name="T26" fmla="*/ 159 w 481"/>
              <a:gd name="T27" fmla="*/ 483 h 701"/>
              <a:gd name="T28" fmla="*/ 378 w 481"/>
              <a:gd name="T29" fmla="*/ 439 h 701"/>
              <a:gd name="T30" fmla="*/ 406 w 481"/>
              <a:gd name="T31" fmla="*/ 596 h 701"/>
              <a:gd name="T32" fmla="*/ 308 w 481"/>
              <a:gd name="T33" fmla="*/ 622 h 701"/>
              <a:gd name="T34" fmla="*/ 331 w 481"/>
              <a:gd name="T35" fmla="*/ 505 h 701"/>
              <a:gd name="T36" fmla="*/ 356 w 481"/>
              <a:gd name="T37" fmla="*/ 579 h 701"/>
              <a:gd name="T38" fmla="*/ 331 w 481"/>
              <a:gd name="T39" fmla="*/ 471 h 701"/>
              <a:gd name="T40" fmla="*/ 283 w 481"/>
              <a:gd name="T41" fmla="*/ 634 h 701"/>
              <a:gd name="T42" fmla="*/ 405 w 481"/>
              <a:gd name="T43" fmla="*/ 640 h 701"/>
              <a:gd name="T44" fmla="*/ 447 w 481"/>
              <a:gd name="T45" fmla="*/ 492 h 701"/>
              <a:gd name="T46" fmla="*/ 438 w 481"/>
              <a:gd name="T47" fmla="*/ 343 h 701"/>
              <a:gd name="T48" fmla="*/ 470 w 481"/>
              <a:gd name="T49" fmla="*/ 182 h 701"/>
              <a:gd name="T50" fmla="*/ 425 w 481"/>
              <a:gd name="T51" fmla="*/ 38 h 701"/>
              <a:gd name="T52" fmla="*/ 282 w 481"/>
              <a:gd name="T53" fmla="*/ 105 h 701"/>
              <a:gd name="T54" fmla="*/ 357 w 481"/>
              <a:gd name="T55" fmla="*/ 221 h 701"/>
              <a:gd name="T56" fmla="*/ 348 w 481"/>
              <a:gd name="T57" fmla="*/ 144 h 701"/>
              <a:gd name="T58" fmla="*/ 317 w 481"/>
              <a:gd name="T59" fmla="*/ 177 h 701"/>
              <a:gd name="T60" fmla="*/ 330 w 481"/>
              <a:gd name="T61" fmla="*/ 43 h 701"/>
              <a:gd name="T62" fmla="*/ 431 w 481"/>
              <a:gd name="T63" fmla="*/ 126 h 701"/>
              <a:gd name="T64" fmla="*/ 347 w 481"/>
              <a:gd name="T65" fmla="*/ 244 h 701"/>
              <a:gd name="T66" fmla="*/ 163 w 481"/>
              <a:gd name="T67" fmla="*/ 237 h 701"/>
              <a:gd name="T68" fmla="*/ 210 w 481"/>
              <a:gd name="T69" fmla="*/ 210 h 701"/>
              <a:gd name="T70" fmla="*/ 262 w 481"/>
              <a:gd name="T71" fmla="*/ 179 h 701"/>
              <a:gd name="T72" fmla="*/ 207 w 481"/>
              <a:gd name="T73" fmla="*/ 106 h 701"/>
              <a:gd name="T74" fmla="*/ 235 w 481"/>
              <a:gd name="T75" fmla="*/ 89 h 701"/>
              <a:gd name="T76" fmla="*/ 168 w 481"/>
              <a:gd name="T77" fmla="*/ 150 h 701"/>
              <a:gd name="T78" fmla="*/ 137 w 481"/>
              <a:gd name="T79" fmla="*/ 182 h 701"/>
              <a:gd name="T80" fmla="*/ 98 w 481"/>
              <a:gd name="T81" fmla="*/ 183 h 701"/>
              <a:gd name="T82" fmla="*/ 110 w 481"/>
              <a:gd name="T83" fmla="*/ 230 h 701"/>
              <a:gd name="T84" fmla="*/ 136 w 481"/>
              <a:gd name="T85" fmla="*/ 237 h 701"/>
              <a:gd name="T86" fmla="*/ 139 w 481"/>
              <a:gd name="T87" fmla="*/ 303 h 701"/>
              <a:gd name="T88" fmla="*/ 114 w 481"/>
              <a:gd name="T89" fmla="*/ 301 h 701"/>
              <a:gd name="T90" fmla="*/ 110 w 481"/>
              <a:gd name="T91" fmla="*/ 298 h 701"/>
              <a:gd name="T92" fmla="*/ 31 w 481"/>
              <a:gd name="T93" fmla="*/ 292 h 701"/>
              <a:gd name="T94" fmla="*/ 86 w 481"/>
              <a:gd name="T95" fmla="*/ 334 h 701"/>
              <a:gd name="T96" fmla="*/ 292 w 481"/>
              <a:gd name="T97" fmla="*/ 286 h 701"/>
              <a:gd name="T98" fmla="*/ 345 w 481"/>
              <a:gd name="T99" fmla="*/ 335 h 701"/>
              <a:gd name="T100" fmla="*/ 316 w 481"/>
              <a:gd name="T101" fmla="*/ 402 h 701"/>
              <a:gd name="T102" fmla="*/ 376 w 481"/>
              <a:gd name="T103" fmla="*/ 390 h 701"/>
              <a:gd name="T104" fmla="*/ 246 w 481"/>
              <a:gd name="T105" fmla="*/ 386 h 701"/>
              <a:gd name="T106" fmla="*/ 16 w 481"/>
              <a:gd name="T107" fmla="*/ 36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1" h="701">
                <a:moveTo>
                  <a:pt x="131" y="351"/>
                </a:moveTo>
                <a:cubicBezTo>
                  <a:pt x="127" y="357"/>
                  <a:pt x="113" y="377"/>
                  <a:pt x="86" y="367"/>
                </a:cubicBezTo>
                <a:cubicBezTo>
                  <a:pt x="86" y="367"/>
                  <a:pt x="77" y="376"/>
                  <a:pt x="68" y="375"/>
                </a:cubicBezTo>
                <a:cubicBezTo>
                  <a:pt x="68" y="375"/>
                  <a:pt x="58" y="364"/>
                  <a:pt x="48" y="367"/>
                </a:cubicBezTo>
                <a:cubicBezTo>
                  <a:pt x="38" y="370"/>
                  <a:pt x="34" y="381"/>
                  <a:pt x="32" y="384"/>
                </a:cubicBezTo>
                <a:cubicBezTo>
                  <a:pt x="31" y="387"/>
                  <a:pt x="28" y="398"/>
                  <a:pt x="29" y="408"/>
                </a:cubicBezTo>
                <a:cubicBezTo>
                  <a:pt x="29" y="408"/>
                  <a:pt x="29" y="410"/>
                  <a:pt x="31" y="409"/>
                </a:cubicBezTo>
                <a:cubicBezTo>
                  <a:pt x="39" y="405"/>
                  <a:pt x="45" y="404"/>
                  <a:pt x="54" y="408"/>
                </a:cubicBezTo>
                <a:cubicBezTo>
                  <a:pt x="57" y="409"/>
                  <a:pt x="61" y="411"/>
                  <a:pt x="64" y="415"/>
                </a:cubicBezTo>
                <a:cubicBezTo>
                  <a:pt x="64" y="415"/>
                  <a:pt x="75" y="426"/>
                  <a:pt x="84" y="428"/>
                </a:cubicBezTo>
                <a:cubicBezTo>
                  <a:pt x="93" y="431"/>
                  <a:pt x="100" y="427"/>
                  <a:pt x="103" y="425"/>
                </a:cubicBezTo>
                <a:cubicBezTo>
                  <a:pt x="106" y="422"/>
                  <a:pt x="112" y="415"/>
                  <a:pt x="110" y="403"/>
                </a:cubicBezTo>
                <a:cubicBezTo>
                  <a:pt x="107" y="391"/>
                  <a:pt x="97" y="390"/>
                  <a:pt x="94" y="391"/>
                </a:cubicBezTo>
                <a:cubicBezTo>
                  <a:pt x="92" y="391"/>
                  <a:pt x="88" y="393"/>
                  <a:pt x="86" y="398"/>
                </a:cubicBezTo>
                <a:cubicBezTo>
                  <a:pt x="83" y="404"/>
                  <a:pt x="79" y="397"/>
                  <a:pt x="83" y="394"/>
                </a:cubicBezTo>
                <a:cubicBezTo>
                  <a:pt x="86" y="390"/>
                  <a:pt x="88" y="388"/>
                  <a:pt x="88" y="388"/>
                </a:cubicBezTo>
                <a:cubicBezTo>
                  <a:pt x="97" y="382"/>
                  <a:pt x="112" y="390"/>
                  <a:pt x="114" y="400"/>
                </a:cubicBezTo>
                <a:cubicBezTo>
                  <a:pt x="114" y="400"/>
                  <a:pt x="116" y="412"/>
                  <a:pt x="116" y="415"/>
                </a:cubicBezTo>
                <a:cubicBezTo>
                  <a:pt x="116" y="415"/>
                  <a:pt x="123" y="423"/>
                  <a:pt x="129" y="423"/>
                </a:cubicBezTo>
                <a:cubicBezTo>
                  <a:pt x="129" y="423"/>
                  <a:pt x="135" y="424"/>
                  <a:pt x="137" y="418"/>
                </a:cubicBezTo>
                <a:cubicBezTo>
                  <a:pt x="137" y="418"/>
                  <a:pt x="136" y="415"/>
                  <a:pt x="136" y="412"/>
                </a:cubicBezTo>
                <a:cubicBezTo>
                  <a:pt x="135" y="410"/>
                  <a:pt x="134" y="402"/>
                  <a:pt x="139" y="399"/>
                </a:cubicBezTo>
                <a:cubicBezTo>
                  <a:pt x="139" y="399"/>
                  <a:pt x="144" y="391"/>
                  <a:pt x="156" y="392"/>
                </a:cubicBezTo>
                <a:cubicBezTo>
                  <a:pt x="156" y="392"/>
                  <a:pt x="170" y="394"/>
                  <a:pt x="170" y="408"/>
                </a:cubicBezTo>
                <a:cubicBezTo>
                  <a:pt x="170" y="420"/>
                  <a:pt x="152" y="438"/>
                  <a:pt x="157" y="432"/>
                </a:cubicBezTo>
                <a:cubicBezTo>
                  <a:pt x="157" y="432"/>
                  <a:pt x="147" y="441"/>
                  <a:pt x="143" y="443"/>
                </a:cubicBezTo>
                <a:cubicBezTo>
                  <a:pt x="139" y="446"/>
                  <a:pt x="136" y="454"/>
                  <a:pt x="136" y="465"/>
                </a:cubicBezTo>
                <a:cubicBezTo>
                  <a:pt x="136" y="475"/>
                  <a:pt x="137" y="486"/>
                  <a:pt x="137" y="486"/>
                </a:cubicBezTo>
                <a:cubicBezTo>
                  <a:pt x="137" y="486"/>
                  <a:pt x="137" y="496"/>
                  <a:pt x="126" y="497"/>
                </a:cubicBezTo>
                <a:cubicBezTo>
                  <a:pt x="126" y="497"/>
                  <a:pt x="118" y="497"/>
                  <a:pt x="113" y="488"/>
                </a:cubicBezTo>
                <a:cubicBezTo>
                  <a:pt x="113" y="488"/>
                  <a:pt x="111" y="484"/>
                  <a:pt x="111" y="478"/>
                </a:cubicBezTo>
                <a:cubicBezTo>
                  <a:pt x="111" y="478"/>
                  <a:pt x="113" y="473"/>
                  <a:pt x="110" y="471"/>
                </a:cubicBezTo>
                <a:cubicBezTo>
                  <a:pt x="106" y="470"/>
                  <a:pt x="104" y="470"/>
                  <a:pt x="100" y="473"/>
                </a:cubicBezTo>
                <a:cubicBezTo>
                  <a:pt x="100" y="473"/>
                  <a:pt x="94" y="478"/>
                  <a:pt x="92" y="482"/>
                </a:cubicBezTo>
                <a:cubicBezTo>
                  <a:pt x="92" y="482"/>
                  <a:pt x="88" y="492"/>
                  <a:pt x="90" y="500"/>
                </a:cubicBezTo>
                <a:cubicBezTo>
                  <a:pt x="91" y="508"/>
                  <a:pt x="99" y="512"/>
                  <a:pt x="100" y="513"/>
                </a:cubicBezTo>
                <a:cubicBezTo>
                  <a:pt x="98" y="516"/>
                  <a:pt x="97" y="519"/>
                  <a:pt x="97" y="521"/>
                </a:cubicBezTo>
                <a:cubicBezTo>
                  <a:pt x="98" y="529"/>
                  <a:pt x="108" y="534"/>
                  <a:pt x="115" y="536"/>
                </a:cubicBezTo>
                <a:cubicBezTo>
                  <a:pt x="119" y="537"/>
                  <a:pt x="122" y="536"/>
                  <a:pt x="126" y="535"/>
                </a:cubicBezTo>
                <a:cubicBezTo>
                  <a:pt x="126" y="535"/>
                  <a:pt x="135" y="531"/>
                  <a:pt x="137" y="527"/>
                </a:cubicBezTo>
                <a:cubicBezTo>
                  <a:pt x="137" y="527"/>
                  <a:pt x="140" y="523"/>
                  <a:pt x="137" y="519"/>
                </a:cubicBezTo>
                <a:cubicBezTo>
                  <a:pt x="134" y="516"/>
                  <a:pt x="136" y="514"/>
                  <a:pt x="138" y="513"/>
                </a:cubicBezTo>
                <a:cubicBezTo>
                  <a:pt x="138" y="513"/>
                  <a:pt x="142" y="512"/>
                  <a:pt x="143" y="518"/>
                </a:cubicBezTo>
                <a:cubicBezTo>
                  <a:pt x="143" y="518"/>
                  <a:pt x="145" y="522"/>
                  <a:pt x="143" y="527"/>
                </a:cubicBezTo>
                <a:cubicBezTo>
                  <a:pt x="143" y="527"/>
                  <a:pt x="139" y="530"/>
                  <a:pt x="142" y="534"/>
                </a:cubicBezTo>
                <a:cubicBezTo>
                  <a:pt x="142" y="534"/>
                  <a:pt x="155" y="553"/>
                  <a:pt x="168" y="552"/>
                </a:cubicBezTo>
                <a:cubicBezTo>
                  <a:pt x="168" y="552"/>
                  <a:pt x="174" y="553"/>
                  <a:pt x="171" y="561"/>
                </a:cubicBezTo>
                <a:cubicBezTo>
                  <a:pt x="171" y="561"/>
                  <a:pt x="167" y="576"/>
                  <a:pt x="167" y="583"/>
                </a:cubicBezTo>
                <a:cubicBezTo>
                  <a:pt x="168" y="591"/>
                  <a:pt x="169" y="602"/>
                  <a:pt x="178" y="612"/>
                </a:cubicBezTo>
                <a:cubicBezTo>
                  <a:pt x="178" y="612"/>
                  <a:pt x="189" y="625"/>
                  <a:pt x="208" y="626"/>
                </a:cubicBezTo>
                <a:cubicBezTo>
                  <a:pt x="208" y="626"/>
                  <a:pt x="223" y="627"/>
                  <a:pt x="235" y="612"/>
                </a:cubicBezTo>
                <a:cubicBezTo>
                  <a:pt x="235" y="612"/>
                  <a:pt x="246" y="602"/>
                  <a:pt x="240" y="586"/>
                </a:cubicBezTo>
                <a:cubicBezTo>
                  <a:pt x="240" y="586"/>
                  <a:pt x="234" y="576"/>
                  <a:pt x="223" y="584"/>
                </a:cubicBezTo>
                <a:cubicBezTo>
                  <a:pt x="220" y="587"/>
                  <a:pt x="219" y="590"/>
                  <a:pt x="216" y="593"/>
                </a:cubicBezTo>
                <a:cubicBezTo>
                  <a:pt x="213" y="597"/>
                  <a:pt x="207" y="597"/>
                  <a:pt x="203" y="594"/>
                </a:cubicBezTo>
                <a:cubicBezTo>
                  <a:pt x="200" y="591"/>
                  <a:pt x="198" y="588"/>
                  <a:pt x="197" y="583"/>
                </a:cubicBezTo>
                <a:cubicBezTo>
                  <a:pt x="197" y="580"/>
                  <a:pt x="197" y="575"/>
                  <a:pt x="200" y="570"/>
                </a:cubicBezTo>
                <a:cubicBezTo>
                  <a:pt x="200" y="570"/>
                  <a:pt x="208" y="560"/>
                  <a:pt x="218" y="557"/>
                </a:cubicBezTo>
                <a:cubicBezTo>
                  <a:pt x="218" y="557"/>
                  <a:pt x="239" y="551"/>
                  <a:pt x="244" y="544"/>
                </a:cubicBezTo>
                <a:cubicBezTo>
                  <a:pt x="244" y="544"/>
                  <a:pt x="259" y="532"/>
                  <a:pt x="262" y="522"/>
                </a:cubicBezTo>
                <a:cubicBezTo>
                  <a:pt x="262" y="522"/>
                  <a:pt x="269" y="505"/>
                  <a:pt x="265" y="491"/>
                </a:cubicBezTo>
                <a:cubicBezTo>
                  <a:pt x="265" y="491"/>
                  <a:pt x="261" y="473"/>
                  <a:pt x="249" y="466"/>
                </a:cubicBezTo>
                <a:cubicBezTo>
                  <a:pt x="249" y="466"/>
                  <a:pt x="231" y="454"/>
                  <a:pt x="217" y="462"/>
                </a:cubicBezTo>
                <a:cubicBezTo>
                  <a:pt x="217" y="462"/>
                  <a:pt x="204" y="465"/>
                  <a:pt x="203" y="480"/>
                </a:cubicBezTo>
                <a:cubicBezTo>
                  <a:pt x="203" y="480"/>
                  <a:pt x="201" y="489"/>
                  <a:pt x="210" y="492"/>
                </a:cubicBezTo>
                <a:cubicBezTo>
                  <a:pt x="210" y="492"/>
                  <a:pt x="215" y="492"/>
                  <a:pt x="221" y="493"/>
                </a:cubicBezTo>
                <a:cubicBezTo>
                  <a:pt x="221" y="493"/>
                  <a:pt x="230" y="493"/>
                  <a:pt x="230" y="505"/>
                </a:cubicBezTo>
                <a:cubicBezTo>
                  <a:pt x="230" y="505"/>
                  <a:pt x="228" y="523"/>
                  <a:pt x="211" y="527"/>
                </a:cubicBezTo>
                <a:cubicBezTo>
                  <a:pt x="211" y="527"/>
                  <a:pt x="189" y="531"/>
                  <a:pt x="172" y="512"/>
                </a:cubicBezTo>
                <a:cubicBezTo>
                  <a:pt x="172" y="512"/>
                  <a:pt x="159" y="501"/>
                  <a:pt x="159" y="483"/>
                </a:cubicBezTo>
                <a:cubicBezTo>
                  <a:pt x="157" y="452"/>
                  <a:pt x="198" y="419"/>
                  <a:pt x="228" y="423"/>
                </a:cubicBezTo>
                <a:cubicBezTo>
                  <a:pt x="228" y="423"/>
                  <a:pt x="241" y="424"/>
                  <a:pt x="255" y="433"/>
                </a:cubicBezTo>
                <a:cubicBezTo>
                  <a:pt x="255" y="433"/>
                  <a:pt x="290" y="457"/>
                  <a:pt x="299" y="459"/>
                </a:cubicBezTo>
                <a:cubicBezTo>
                  <a:pt x="299" y="459"/>
                  <a:pt x="320" y="466"/>
                  <a:pt x="347" y="457"/>
                </a:cubicBezTo>
                <a:cubicBezTo>
                  <a:pt x="347" y="457"/>
                  <a:pt x="367" y="450"/>
                  <a:pt x="378" y="439"/>
                </a:cubicBezTo>
                <a:cubicBezTo>
                  <a:pt x="378" y="439"/>
                  <a:pt x="404" y="443"/>
                  <a:pt x="416" y="462"/>
                </a:cubicBezTo>
                <a:cubicBezTo>
                  <a:pt x="416" y="462"/>
                  <a:pt x="429" y="479"/>
                  <a:pt x="428" y="504"/>
                </a:cubicBezTo>
                <a:cubicBezTo>
                  <a:pt x="428" y="504"/>
                  <a:pt x="445" y="526"/>
                  <a:pt x="445" y="540"/>
                </a:cubicBezTo>
                <a:cubicBezTo>
                  <a:pt x="445" y="540"/>
                  <a:pt x="444" y="565"/>
                  <a:pt x="431" y="575"/>
                </a:cubicBezTo>
                <a:cubicBezTo>
                  <a:pt x="427" y="578"/>
                  <a:pt x="404" y="597"/>
                  <a:pt x="406" y="596"/>
                </a:cubicBezTo>
                <a:cubicBezTo>
                  <a:pt x="407" y="594"/>
                  <a:pt x="387" y="609"/>
                  <a:pt x="380" y="630"/>
                </a:cubicBezTo>
                <a:cubicBezTo>
                  <a:pt x="380" y="630"/>
                  <a:pt x="375" y="643"/>
                  <a:pt x="381" y="652"/>
                </a:cubicBezTo>
                <a:cubicBezTo>
                  <a:pt x="381" y="652"/>
                  <a:pt x="386" y="662"/>
                  <a:pt x="372" y="666"/>
                </a:cubicBezTo>
                <a:cubicBezTo>
                  <a:pt x="372" y="666"/>
                  <a:pt x="348" y="673"/>
                  <a:pt x="330" y="659"/>
                </a:cubicBezTo>
                <a:cubicBezTo>
                  <a:pt x="330" y="659"/>
                  <a:pt x="312" y="649"/>
                  <a:pt x="308" y="622"/>
                </a:cubicBezTo>
                <a:cubicBezTo>
                  <a:pt x="308" y="622"/>
                  <a:pt x="308" y="606"/>
                  <a:pt x="309" y="601"/>
                </a:cubicBezTo>
                <a:cubicBezTo>
                  <a:pt x="309" y="601"/>
                  <a:pt x="294" y="594"/>
                  <a:pt x="292" y="568"/>
                </a:cubicBezTo>
                <a:cubicBezTo>
                  <a:pt x="292" y="568"/>
                  <a:pt x="291" y="550"/>
                  <a:pt x="303" y="536"/>
                </a:cubicBezTo>
                <a:cubicBezTo>
                  <a:pt x="303" y="536"/>
                  <a:pt x="311" y="527"/>
                  <a:pt x="317" y="524"/>
                </a:cubicBezTo>
                <a:cubicBezTo>
                  <a:pt x="317" y="524"/>
                  <a:pt x="320" y="511"/>
                  <a:pt x="331" y="505"/>
                </a:cubicBezTo>
                <a:cubicBezTo>
                  <a:pt x="331" y="505"/>
                  <a:pt x="337" y="502"/>
                  <a:pt x="353" y="505"/>
                </a:cubicBezTo>
                <a:cubicBezTo>
                  <a:pt x="353" y="505"/>
                  <a:pt x="368" y="507"/>
                  <a:pt x="374" y="524"/>
                </a:cubicBezTo>
                <a:cubicBezTo>
                  <a:pt x="374" y="524"/>
                  <a:pt x="381" y="543"/>
                  <a:pt x="363" y="544"/>
                </a:cubicBezTo>
                <a:cubicBezTo>
                  <a:pt x="363" y="544"/>
                  <a:pt x="350" y="546"/>
                  <a:pt x="348" y="557"/>
                </a:cubicBezTo>
                <a:cubicBezTo>
                  <a:pt x="348" y="557"/>
                  <a:pt x="346" y="570"/>
                  <a:pt x="356" y="579"/>
                </a:cubicBezTo>
                <a:cubicBezTo>
                  <a:pt x="356" y="579"/>
                  <a:pt x="364" y="586"/>
                  <a:pt x="382" y="580"/>
                </a:cubicBezTo>
                <a:cubicBezTo>
                  <a:pt x="382" y="580"/>
                  <a:pt x="400" y="572"/>
                  <a:pt x="402" y="549"/>
                </a:cubicBezTo>
                <a:cubicBezTo>
                  <a:pt x="402" y="549"/>
                  <a:pt x="401" y="530"/>
                  <a:pt x="388" y="518"/>
                </a:cubicBezTo>
                <a:cubicBezTo>
                  <a:pt x="388" y="518"/>
                  <a:pt x="400" y="481"/>
                  <a:pt x="357" y="481"/>
                </a:cubicBezTo>
                <a:cubicBezTo>
                  <a:pt x="357" y="481"/>
                  <a:pt x="344" y="471"/>
                  <a:pt x="331" y="471"/>
                </a:cubicBezTo>
                <a:cubicBezTo>
                  <a:pt x="331" y="471"/>
                  <a:pt x="309" y="470"/>
                  <a:pt x="303" y="484"/>
                </a:cubicBezTo>
                <a:cubicBezTo>
                  <a:pt x="303" y="484"/>
                  <a:pt x="292" y="496"/>
                  <a:pt x="295" y="514"/>
                </a:cubicBezTo>
                <a:cubicBezTo>
                  <a:pt x="295" y="514"/>
                  <a:pt x="271" y="522"/>
                  <a:pt x="267" y="558"/>
                </a:cubicBezTo>
                <a:cubicBezTo>
                  <a:pt x="267" y="571"/>
                  <a:pt x="271" y="588"/>
                  <a:pt x="282" y="596"/>
                </a:cubicBezTo>
                <a:cubicBezTo>
                  <a:pt x="282" y="596"/>
                  <a:pt x="278" y="614"/>
                  <a:pt x="283" y="634"/>
                </a:cubicBezTo>
                <a:cubicBezTo>
                  <a:pt x="283" y="634"/>
                  <a:pt x="292" y="664"/>
                  <a:pt x="314" y="679"/>
                </a:cubicBezTo>
                <a:cubicBezTo>
                  <a:pt x="314" y="679"/>
                  <a:pt x="329" y="691"/>
                  <a:pt x="348" y="694"/>
                </a:cubicBezTo>
                <a:cubicBezTo>
                  <a:pt x="348" y="694"/>
                  <a:pt x="372" y="701"/>
                  <a:pt x="394" y="690"/>
                </a:cubicBezTo>
                <a:cubicBezTo>
                  <a:pt x="394" y="690"/>
                  <a:pt x="418" y="674"/>
                  <a:pt x="425" y="664"/>
                </a:cubicBezTo>
                <a:cubicBezTo>
                  <a:pt x="425" y="664"/>
                  <a:pt x="404" y="655"/>
                  <a:pt x="405" y="640"/>
                </a:cubicBezTo>
                <a:cubicBezTo>
                  <a:pt x="405" y="640"/>
                  <a:pt x="406" y="624"/>
                  <a:pt x="424" y="612"/>
                </a:cubicBezTo>
                <a:cubicBezTo>
                  <a:pt x="424" y="612"/>
                  <a:pt x="445" y="600"/>
                  <a:pt x="450" y="598"/>
                </a:cubicBezTo>
                <a:cubicBezTo>
                  <a:pt x="450" y="598"/>
                  <a:pt x="467" y="585"/>
                  <a:pt x="471" y="568"/>
                </a:cubicBezTo>
                <a:cubicBezTo>
                  <a:pt x="471" y="568"/>
                  <a:pt x="481" y="548"/>
                  <a:pt x="470" y="519"/>
                </a:cubicBezTo>
                <a:cubicBezTo>
                  <a:pt x="470" y="519"/>
                  <a:pt x="459" y="500"/>
                  <a:pt x="447" y="492"/>
                </a:cubicBezTo>
                <a:cubicBezTo>
                  <a:pt x="447" y="492"/>
                  <a:pt x="449" y="460"/>
                  <a:pt x="440" y="447"/>
                </a:cubicBezTo>
                <a:cubicBezTo>
                  <a:pt x="440" y="447"/>
                  <a:pt x="427" y="424"/>
                  <a:pt x="404" y="415"/>
                </a:cubicBezTo>
                <a:cubicBezTo>
                  <a:pt x="404" y="415"/>
                  <a:pt x="397" y="411"/>
                  <a:pt x="398" y="405"/>
                </a:cubicBezTo>
                <a:cubicBezTo>
                  <a:pt x="398" y="405"/>
                  <a:pt x="428" y="387"/>
                  <a:pt x="438" y="356"/>
                </a:cubicBezTo>
                <a:cubicBezTo>
                  <a:pt x="440" y="351"/>
                  <a:pt x="440" y="348"/>
                  <a:pt x="438" y="343"/>
                </a:cubicBezTo>
                <a:cubicBezTo>
                  <a:pt x="425" y="314"/>
                  <a:pt x="398" y="297"/>
                  <a:pt x="398" y="297"/>
                </a:cubicBezTo>
                <a:cubicBezTo>
                  <a:pt x="397" y="290"/>
                  <a:pt x="404" y="287"/>
                  <a:pt x="404" y="287"/>
                </a:cubicBezTo>
                <a:cubicBezTo>
                  <a:pt x="427" y="277"/>
                  <a:pt x="440" y="254"/>
                  <a:pt x="440" y="254"/>
                </a:cubicBezTo>
                <a:cubicBezTo>
                  <a:pt x="449" y="241"/>
                  <a:pt x="447" y="209"/>
                  <a:pt x="447" y="209"/>
                </a:cubicBezTo>
                <a:cubicBezTo>
                  <a:pt x="459" y="201"/>
                  <a:pt x="470" y="182"/>
                  <a:pt x="470" y="182"/>
                </a:cubicBezTo>
                <a:cubicBezTo>
                  <a:pt x="481" y="153"/>
                  <a:pt x="471" y="133"/>
                  <a:pt x="471" y="133"/>
                </a:cubicBezTo>
                <a:cubicBezTo>
                  <a:pt x="467" y="116"/>
                  <a:pt x="450" y="104"/>
                  <a:pt x="450" y="104"/>
                </a:cubicBezTo>
                <a:cubicBezTo>
                  <a:pt x="445" y="102"/>
                  <a:pt x="424" y="89"/>
                  <a:pt x="424" y="89"/>
                </a:cubicBezTo>
                <a:cubicBezTo>
                  <a:pt x="406" y="77"/>
                  <a:pt x="405" y="62"/>
                  <a:pt x="405" y="62"/>
                </a:cubicBezTo>
                <a:cubicBezTo>
                  <a:pt x="404" y="47"/>
                  <a:pt x="425" y="38"/>
                  <a:pt x="425" y="38"/>
                </a:cubicBezTo>
                <a:cubicBezTo>
                  <a:pt x="418" y="27"/>
                  <a:pt x="394" y="11"/>
                  <a:pt x="394" y="11"/>
                </a:cubicBezTo>
                <a:cubicBezTo>
                  <a:pt x="372" y="0"/>
                  <a:pt x="348" y="7"/>
                  <a:pt x="348" y="7"/>
                </a:cubicBezTo>
                <a:cubicBezTo>
                  <a:pt x="329" y="10"/>
                  <a:pt x="314" y="22"/>
                  <a:pt x="314" y="22"/>
                </a:cubicBezTo>
                <a:cubicBezTo>
                  <a:pt x="292" y="37"/>
                  <a:pt x="283" y="68"/>
                  <a:pt x="283" y="68"/>
                </a:cubicBezTo>
                <a:cubicBezTo>
                  <a:pt x="278" y="88"/>
                  <a:pt x="282" y="105"/>
                  <a:pt x="282" y="105"/>
                </a:cubicBezTo>
                <a:cubicBezTo>
                  <a:pt x="271" y="114"/>
                  <a:pt x="267" y="130"/>
                  <a:pt x="267" y="144"/>
                </a:cubicBezTo>
                <a:cubicBezTo>
                  <a:pt x="271" y="179"/>
                  <a:pt x="295" y="188"/>
                  <a:pt x="295" y="188"/>
                </a:cubicBezTo>
                <a:cubicBezTo>
                  <a:pt x="292" y="205"/>
                  <a:pt x="303" y="218"/>
                  <a:pt x="303" y="218"/>
                </a:cubicBezTo>
                <a:cubicBezTo>
                  <a:pt x="309" y="232"/>
                  <a:pt x="331" y="231"/>
                  <a:pt x="331" y="231"/>
                </a:cubicBezTo>
                <a:cubicBezTo>
                  <a:pt x="344" y="231"/>
                  <a:pt x="357" y="221"/>
                  <a:pt x="357" y="221"/>
                </a:cubicBezTo>
                <a:cubicBezTo>
                  <a:pt x="400" y="220"/>
                  <a:pt x="388" y="184"/>
                  <a:pt x="388" y="184"/>
                </a:cubicBezTo>
                <a:cubicBezTo>
                  <a:pt x="401" y="172"/>
                  <a:pt x="402" y="152"/>
                  <a:pt x="402" y="152"/>
                </a:cubicBezTo>
                <a:cubicBezTo>
                  <a:pt x="400" y="129"/>
                  <a:pt x="382" y="122"/>
                  <a:pt x="382" y="122"/>
                </a:cubicBezTo>
                <a:cubicBezTo>
                  <a:pt x="364" y="115"/>
                  <a:pt x="356" y="123"/>
                  <a:pt x="356" y="123"/>
                </a:cubicBezTo>
                <a:cubicBezTo>
                  <a:pt x="346" y="131"/>
                  <a:pt x="348" y="144"/>
                  <a:pt x="348" y="144"/>
                </a:cubicBezTo>
                <a:cubicBezTo>
                  <a:pt x="350" y="155"/>
                  <a:pt x="363" y="157"/>
                  <a:pt x="363" y="157"/>
                </a:cubicBezTo>
                <a:cubicBezTo>
                  <a:pt x="381" y="159"/>
                  <a:pt x="374" y="177"/>
                  <a:pt x="374" y="177"/>
                </a:cubicBezTo>
                <a:cubicBezTo>
                  <a:pt x="368" y="194"/>
                  <a:pt x="353" y="196"/>
                  <a:pt x="353" y="196"/>
                </a:cubicBezTo>
                <a:cubicBezTo>
                  <a:pt x="337" y="200"/>
                  <a:pt x="331" y="196"/>
                  <a:pt x="331" y="196"/>
                </a:cubicBezTo>
                <a:cubicBezTo>
                  <a:pt x="320" y="190"/>
                  <a:pt x="317" y="177"/>
                  <a:pt x="317" y="177"/>
                </a:cubicBezTo>
                <a:cubicBezTo>
                  <a:pt x="311" y="175"/>
                  <a:pt x="303" y="165"/>
                  <a:pt x="303" y="165"/>
                </a:cubicBezTo>
                <a:cubicBezTo>
                  <a:pt x="291" y="151"/>
                  <a:pt x="292" y="133"/>
                  <a:pt x="292" y="133"/>
                </a:cubicBezTo>
                <a:cubicBezTo>
                  <a:pt x="294" y="107"/>
                  <a:pt x="309" y="100"/>
                  <a:pt x="309" y="100"/>
                </a:cubicBezTo>
                <a:cubicBezTo>
                  <a:pt x="308" y="96"/>
                  <a:pt x="308" y="79"/>
                  <a:pt x="308" y="79"/>
                </a:cubicBezTo>
                <a:cubicBezTo>
                  <a:pt x="312" y="52"/>
                  <a:pt x="330" y="43"/>
                  <a:pt x="330" y="43"/>
                </a:cubicBezTo>
                <a:cubicBezTo>
                  <a:pt x="348" y="28"/>
                  <a:pt x="372" y="36"/>
                  <a:pt x="372" y="36"/>
                </a:cubicBezTo>
                <a:cubicBezTo>
                  <a:pt x="386" y="39"/>
                  <a:pt x="381" y="49"/>
                  <a:pt x="381" y="49"/>
                </a:cubicBezTo>
                <a:cubicBezTo>
                  <a:pt x="375" y="58"/>
                  <a:pt x="380" y="71"/>
                  <a:pt x="380" y="71"/>
                </a:cubicBezTo>
                <a:cubicBezTo>
                  <a:pt x="387" y="92"/>
                  <a:pt x="407" y="107"/>
                  <a:pt x="406" y="106"/>
                </a:cubicBezTo>
                <a:cubicBezTo>
                  <a:pt x="404" y="104"/>
                  <a:pt x="427" y="123"/>
                  <a:pt x="431" y="126"/>
                </a:cubicBezTo>
                <a:cubicBezTo>
                  <a:pt x="444" y="136"/>
                  <a:pt x="445" y="161"/>
                  <a:pt x="445" y="161"/>
                </a:cubicBezTo>
                <a:cubicBezTo>
                  <a:pt x="445" y="175"/>
                  <a:pt x="428" y="197"/>
                  <a:pt x="428" y="197"/>
                </a:cubicBezTo>
                <a:cubicBezTo>
                  <a:pt x="429" y="223"/>
                  <a:pt x="416" y="240"/>
                  <a:pt x="416" y="240"/>
                </a:cubicBezTo>
                <a:cubicBezTo>
                  <a:pt x="404" y="258"/>
                  <a:pt x="378" y="262"/>
                  <a:pt x="378" y="262"/>
                </a:cubicBezTo>
                <a:cubicBezTo>
                  <a:pt x="367" y="251"/>
                  <a:pt x="347" y="244"/>
                  <a:pt x="347" y="244"/>
                </a:cubicBezTo>
                <a:cubicBezTo>
                  <a:pt x="320" y="236"/>
                  <a:pt x="299" y="243"/>
                  <a:pt x="299" y="243"/>
                </a:cubicBezTo>
                <a:cubicBezTo>
                  <a:pt x="290" y="245"/>
                  <a:pt x="255" y="269"/>
                  <a:pt x="255" y="269"/>
                </a:cubicBezTo>
                <a:cubicBezTo>
                  <a:pt x="241" y="278"/>
                  <a:pt x="230" y="278"/>
                  <a:pt x="230" y="278"/>
                </a:cubicBezTo>
                <a:cubicBezTo>
                  <a:pt x="220" y="279"/>
                  <a:pt x="211" y="278"/>
                  <a:pt x="203" y="274"/>
                </a:cubicBezTo>
                <a:cubicBezTo>
                  <a:pt x="188" y="267"/>
                  <a:pt x="169" y="253"/>
                  <a:pt x="163" y="237"/>
                </a:cubicBezTo>
                <a:cubicBezTo>
                  <a:pt x="158" y="221"/>
                  <a:pt x="161" y="201"/>
                  <a:pt x="172" y="190"/>
                </a:cubicBezTo>
                <a:cubicBezTo>
                  <a:pt x="189" y="170"/>
                  <a:pt x="211" y="175"/>
                  <a:pt x="211" y="175"/>
                </a:cubicBezTo>
                <a:cubicBezTo>
                  <a:pt x="228" y="179"/>
                  <a:pt x="230" y="197"/>
                  <a:pt x="230" y="197"/>
                </a:cubicBezTo>
                <a:cubicBezTo>
                  <a:pt x="230" y="208"/>
                  <a:pt x="221" y="209"/>
                  <a:pt x="221" y="209"/>
                </a:cubicBezTo>
                <a:cubicBezTo>
                  <a:pt x="215" y="209"/>
                  <a:pt x="210" y="210"/>
                  <a:pt x="210" y="210"/>
                </a:cubicBezTo>
                <a:cubicBezTo>
                  <a:pt x="201" y="213"/>
                  <a:pt x="203" y="221"/>
                  <a:pt x="203" y="221"/>
                </a:cubicBezTo>
                <a:cubicBezTo>
                  <a:pt x="204" y="236"/>
                  <a:pt x="217" y="239"/>
                  <a:pt x="217" y="239"/>
                </a:cubicBezTo>
                <a:cubicBezTo>
                  <a:pt x="231" y="248"/>
                  <a:pt x="249" y="236"/>
                  <a:pt x="249" y="236"/>
                </a:cubicBezTo>
                <a:cubicBezTo>
                  <a:pt x="261" y="228"/>
                  <a:pt x="265" y="210"/>
                  <a:pt x="265" y="210"/>
                </a:cubicBezTo>
                <a:cubicBezTo>
                  <a:pt x="269" y="197"/>
                  <a:pt x="262" y="179"/>
                  <a:pt x="262" y="179"/>
                </a:cubicBezTo>
                <a:cubicBezTo>
                  <a:pt x="259" y="170"/>
                  <a:pt x="244" y="157"/>
                  <a:pt x="244" y="157"/>
                </a:cubicBezTo>
                <a:cubicBezTo>
                  <a:pt x="239" y="150"/>
                  <a:pt x="218" y="144"/>
                  <a:pt x="218" y="144"/>
                </a:cubicBezTo>
                <a:cubicBezTo>
                  <a:pt x="208" y="142"/>
                  <a:pt x="200" y="132"/>
                  <a:pt x="200" y="132"/>
                </a:cubicBezTo>
                <a:cubicBezTo>
                  <a:pt x="196" y="126"/>
                  <a:pt x="197" y="121"/>
                  <a:pt x="197" y="117"/>
                </a:cubicBezTo>
                <a:cubicBezTo>
                  <a:pt x="199" y="113"/>
                  <a:pt x="203" y="108"/>
                  <a:pt x="207" y="106"/>
                </a:cubicBezTo>
                <a:cubicBezTo>
                  <a:pt x="209" y="105"/>
                  <a:pt x="211" y="105"/>
                  <a:pt x="213" y="106"/>
                </a:cubicBezTo>
                <a:cubicBezTo>
                  <a:pt x="217" y="107"/>
                  <a:pt x="218" y="109"/>
                  <a:pt x="219" y="112"/>
                </a:cubicBezTo>
                <a:cubicBezTo>
                  <a:pt x="221" y="115"/>
                  <a:pt x="223" y="117"/>
                  <a:pt x="223" y="117"/>
                </a:cubicBezTo>
                <a:cubicBezTo>
                  <a:pt x="234" y="126"/>
                  <a:pt x="240" y="115"/>
                  <a:pt x="240" y="115"/>
                </a:cubicBezTo>
                <a:cubicBezTo>
                  <a:pt x="246" y="100"/>
                  <a:pt x="235" y="89"/>
                  <a:pt x="235" y="89"/>
                </a:cubicBezTo>
                <a:cubicBezTo>
                  <a:pt x="223" y="75"/>
                  <a:pt x="208" y="76"/>
                  <a:pt x="208" y="76"/>
                </a:cubicBezTo>
                <a:cubicBezTo>
                  <a:pt x="189" y="76"/>
                  <a:pt x="178" y="89"/>
                  <a:pt x="178" y="89"/>
                </a:cubicBezTo>
                <a:cubicBezTo>
                  <a:pt x="169" y="99"/>
                  <a:pt x="168" y="110"/>
                  <a:pt x="167" y="118"/>
                </a:cubicBezTo>
                <a:cubicBezTo>
                  <a:pt x="167" y="126"/>
                  <a:pt x="171" y="141"/>
                  <a:pt x="171" y="141"/>
                </a:cubicBezTo>
                <a:cubicBezTo>
                  <a:pt x="174" y="149"/>
                  <a:pt x="168" y="150"/>
                  <a:pt x="168" y="150"/>
                </a:cubicBezTo>
                <a:cubicBezTo>
                  <a:pt x="155" y="148"/>
                  <a:pt x="142" y="168"/>
                  <a:pt x="142" y="168"/>
                </a:cubicBezTo>
                <a:cubicBezTo>
                  <a:pt x="139" y="171"/>
                  <a:pt x="143" y="175"/>
                  <a:pt x="143" y="175"/>
                </a:cubicBezTo>
                <a:cubicBezTo>
                  <a:pt x="145" y="180"/>
                  <a:pt x="143" y="184"/>
                  <a:pt x="143" y="184"/>
                </a:cubicBezTo>
                <a:cubicBezTo>
                  <a:pt x="142" y="190"/>
                  <a:pt x="138" y="188"/>
                  <a:pt x="138" y="188"/>
                </a:cubicBezTo>
                <a:cubicBezTo>
                  <a:pt x="136" y="188"/>
                  <a:pt x="134" y="186"/>
                  <a:pt x="137" y="182"/>
                </a:cubicBezTo>
                <a:cubicBezTo>
                  <a:pt x="140" y="178"/>
                  <a:pt x="137" y="174"/>
                  <a:pt x="137" y="174"/>
                </a:cubicBezTo>
                <a:cubicBezTo>
                  <a:pt x="135" y="171"/>
                  <a:pt x="126" y="166"/>
                  <a:pt x="126" y="166"/>
                </a:cubicBezTo>
                <a:cubicBezTo>
                  <a:pt x="122" y="165"/>
                  <a:pt x="118" y="164"/>
                  <a:pt x="113" y="165"/>
                </a:cubicBezTo>
                <a:cubicBezTo>
                  <a:pt x="107" y="166"/>
                  <a:pt x="103" y="170"/>
                  <a:pt x="99" y="175"/>
                </a:cubicBezTo>
                <a:cubicBezTo>
                  <a:pt x="97" y="178"/>
                  <a:pt x="97" y="180"/>
                  <a:pt x="98" y="183"/>
                </a:cubicBezTo>
                <a:cubicBezTo>
                  <a:pt x="98" y="185"/>
                  <a:pt x="99" y="187"/>
                  <a:pt x="100" y="188"/>
                </a:cubicBezTo>
                <a:cubicBezTo>
                  <a:pt x="99" y="189"/>
                  <a:pt x="91" y="194"/>
                  <a:pt x="90" y="202"/>
                </a:cubicBezTo>
                <a:cubicBezTo>
                  <a:pt x="89" y="207"/>
                  <a:pt x="89" y="213"/>
                  <a:pt x="92" y="218"/>
                </a:cubicBezTo>
                <a:cubicBezTo>
                  <a:pt x="93" y="222"/>
                  <a:pt x="97" y="226"/>
                  <a:pt x="100" y="229"/>
                </a:cubicBezTo>
                <a:cubicBezTo>
                  <a:pt x="104" y="232"/>
                  <a:pt x="106" y="232"/>
                  <a:pt x="110" y="230"/>
                </a:cubicBezTo>
                <a:cubicBezTo>
                  <a:pt x="113" y="228"/>
                  <a:pt x="111" y="223"/>
                  <a:pt x="111" y="223"/>
                </a:cubicBezTo>
                <a:cubicBezTo>
                  <a:pt x="111" y="218"/>
                  <a:pt x="113" y="213"/>
                  <a:pt x="113" y="213"/>
                </a:cubicBezTo>
                <a:cubicBezTo>
                  <a:pt x="118" y="204"/>
                  <a:pt x="126" y="205"/>
                  <a:pt x="126" y="205"/>
                </a:cubicBezTo>
                <a:cubicBezTo>
                  <a:pt x="137" y="205"/>
                  <a:pt x="137" y="215"/>
                  <a:pt x="137" y="215"/>
                </a:cubicBezTo>
                <a:cubicBezTo>
                  <a:pt x="137" y="215"/>
                  <a:pt x="136" y="226"/>
                  <a:pt x="136" y="237"/>
                </a:cubicBezTo>
                <a:cubicBezTo>
                  <a:pt x="136" y="247"/>
                  <a:pt x="139" y="256"/>
                  <a:pt x="143" y="258"/>
                </a:cubicBezTo>
                <a:cubicBezTo>
                  <a:pt x="147" y="261"/>
                  <a:pt x="157" y="269"/>
                  <a:pt x="157" y="269"/>
                </a:cubicBezTo>
                <a:cubicBezTo>
                  <a:pt x="152" y="264"/>
                  <a:pt x="170" y="281"/>
                  <a:pt x="170" y="293"/>
                </a:cubicBezTo>
                <a:cubicBezTo>
                  <a:pt x="170" y="307"/>
                  <a:pt x="156" y="310"/>
                  <a:pt x="156" y="310"/>
                </a:cubicBezTo>
                <a:cubicBezTo>
                  <a:pt x="144" y="310"/>
                  <a:pt x="139" y="303"/>
                  <a:pt x="139" y="303"/>
                </a:cubicBezTo>
                <a:cubicBezTo>
                  <a:pt x="134" y="299"/>
                  <a:pt x="135" y="291"/>
                  <a:pt x="136" y="289"/>
                </a:cubicBezTo>
                <a:cubicBezTo>
                  <a:pt x="136" y="287"/>
                  <a:pt x="137" y="283"/>
                  <a:pt x="137" y="283"/>
                </a:cubicBezTo>
                <a:cubicBezTo>
                  <a:pt x="135" y="277"/>
                  <a:pt x="129" y="279"/>
                  <a:pt x="129" y="279"/>
                </a:cubicBezTo>
                <a:cubicBezTo>
                  <a:pt x="123" y="279"/>
                  <a:pt x="116" y="286"/>
                  <a:pt x="116" y="286"/>
                </a:cubicBezTo>
                <a:cubicBezTo>
                  <a:pt x="116" y="290"/>
                  <a:pt x="114" y="301"/>
                  <a:pt x="114" y="301"/>
                </a:cubicBezTo>
                <a:cubicBezTo>
                  <a:pt x="112" y="311"/>
                  <a:pt x="97" y="320"/>
                  <a:pt x="88" y="313"/>
                </a:cubicBezTo>
                <a:cubicBezTo>
                  <a:pt x="88" y="313"/>
                  <a:pt x="86" y="311"/>
                  <a:pt x="83" y="308"/>
                </a:cubicBezTo>
                <a:cubicBezTo>
                  <a:pt x="79" y="304"/>
                  <a:pt x="83" y="298"/>
                  <a:pt x="86" y="303"/>
                </a:cubicBezTo>
                <a:cubicBezTo>
                  <a:pt x="88" y="308"/>
                  <a:pt x="92" y="310"/>
                  <a:pt x="94" y="311"/>
                </a:cubicBezTo>
                <a:cubicBezTo>
                  <a:pt x="97" y="311"/>
                  <a:pt x="107" y="310"/>
                  <a:pt x="110" y="298"/>
                </a:cubicBezTo>
                <a:cubicBezTo>
                  <a:pt x="112" y="286"/>
                  <a:pt x="106" y="280"/>
                  <a:pt x="103" y="277"/>
                </a:cubicBezTo>
                <a:cubicBezTo>
                  <a:pt x="100" y="274"/>
                  <a:pt x="93" y="271"/>
                  <a:pt x="84" y="273"/>
                </a:cubicBezTo>
                <a:cubicBezTo>
                  <a:pt x="75" y="275"/>
                  <a:pt x="64" y="287"/>
                  <a:pt x="64" y="287"/>
                </a:cubicBezTo>
                <a:cubicBezTo>
                  <a:pt x="61" y="290"/>
                  <a:pt x="57" y="293"/>
                  <a:pt x="54" y="294"/>
                </a:cubicBezTo>
                <a:cubicBezTo>
                  <a:pt x="45" y="298"/>
                  <a:pt x="39" y="296"/>
                  <a:pt x="31" y="292"/>
                </a:cubicBezTo>
                <a:cubicBezTo>
                  <a:pt x="29" y="292"/>
                  <a:pt x="29" y="294"/>
                  <a:pt x="29" y="294"/>
                </a:cubicBezTo>
                <a:cubicBezTo>
                  <a:pt x="28" y="304"/>
                  <a:pt x="31" y="314"/>
                  <a:pt x="32" y="317"/>
                </a:cubicBezTo>
                <a:cubicBezTo>
                  <a:pt x="34" y="321"/>
                  <a:pt x="38" y="331"/>
                  <a:pt x="48" y="334"/>
                </a:cubicBezTo>
                <a:cubicBezTo>
                  <a:pt x="58" y="337"/>
                  <a:pt x="68" y="327"/>
                  <a:pt x="68" y="327"/>
                </a:cubicBezTo>
                <a:cubicBezTo>
                  <a:pt x="77" y="326"/>
                  <a:pt x="86" y="334"/>
                  <a:pt x="86" y="334"/>
                </a:cubicBezTo>
                <a:cubicBezTo>
                  <a:pt x="113" y="324"/>
                  <a:pt x="127" y="344"/>
                  <a:pt x="131" y="351"/>
                </a:cubicBezTo>
                <a:close/>
                <a:moveTo>
                  <a:pt x="401" y="333"/>
                </a:moveTo>
                <a:cubicBezTo>
                  <a:pt x="395" y="318"/>
                  <a:pt x="376" y="309"/>
                  <a:pt x="376" y="309"/>
                </a:cubicBezTo>
                <a:cubicBezTo>
                  <a:pt x="365" y="284"/>
                  <a:pt x="351" y="270"/>
                  <a:pt x="323" y="271"/>
                </a:cubicBezTo>
                <a:cubicBezTo>
                  <a:pt x="311" y="271"/>
                  <a:pt x="300" y="276"/>
                  <a:pt x="292" y="286"/>
                </a:cubicBezTo>
                <a:cubicBezTo>
                  <a:pt x="289" y="291"/>
                  <a:pt x="287" y="297"/>
                  <a:pt x="288" y="304"/>
                </a:cubicBezTo>
                <a:cubicBezTo>
                  <a:pt x="291" y="316"/>
                  <a:pt x="304" y="318"/>
                  <a:pt x="309" y="307"/>
                </a:cubicBezTo>
                <a:cubicBezTo>
                  <a:pt x="310" y="304"/>
                  <a:pt x="312" y="300"/>
                  <a:pt x="316" y="298"/>
                </a:cubicBezTo>
                <a:cubicBezTo>
                  <a:pt x="320" y="294"/>
                  <a:pt x="325" y="293"/>
                  <a:pt x="329" y="294"/>
                </a:cubicBezTo>
                <a:cubicBezTo>
                  <a:pt x="348" y="297"/>
                  <a:pt x="356" y="321"/>
                  <a:pt x="345" y="335"/>
                </a:cubicBezTo>
                <a:cubicBezTo>
                  <a:pt x="341" y="340"/>
                  <a:pt x="336" y="343"/>
                  <a:pt x="330" y="348"/>
                </a:cubicBezTo>
                <a:cubicBezTo>
                  <a:pt x="328" y="350"/>
                  <a:pt x="328" y="349"/>
                  <a:pt x="330" y="351"/>
                </a:cubicBezTo>
                <a:cubicBezTo>
                  <a:pt x="336" y="356"/>
                  <a:pt x="341" y="360"/>
                  <a:pt x="345" y="364"/>
                </a:cubicBezTo>
                <a:cubicBezTo>
                  <a:pt x="356" y="378"/>
                  <a:pt x="348" y="402"/>
                  <a:pt x="329" y="405"/>
                </a:cubicBezTo>
                <a:cubicBezTo>
                  <a:pt x="325" y="406"/>
                  <a:pt x="320" y="405"/>
                  <a:pt x="316" y="402"/>
                </a:cubicBezTo>
                <a:cubicBezTo>
                  <a:pt x="312" y="399"/>
                  <a:pt x="310" y="395"/>
                  <a:pt x="309" y="392"/>
                </a:cubicBezTo>
                <a:cubicBezTo>
                  <a:pt x="304" y="381"/>
                  <a:pt x="291" y="383"/>
                  <a:pt x="288" y="395"/>
                </a:cubicBezTo>
                <a:cubicBezTo>
                  <a:pt x="287" y="402"/>
                  <a:pt x="289" y="408"/>
                  <a:pt x="292" y="413"/>
                </a:cubicBezTo>
                <a:cubicBezTo>
                  <a:pt x="300" y="423"/>
                  <a:pt x="311" y="428"/>
                  <a:pt x="323" y="428"/>
                </a:cubicBezTo>
                <a:cubicBezTo>
                  <a:pt x="351" y="430"/>
                  <a:pt x="365" y="415"/>
                  <a:pt x="376" y="390"/>
                </a:cubicBezTo>
                <a:cubicBezTo>
                  <a:pt x="376" y="390"/>
                  <a:pt x="395" y="381"/>
                  <a:pt x="401" y="366"/>
                </a:cubicBezTo>
                <a:cubicBezTo>
                  <a:pt x="406" y="358"/>
                  <a:pt x="406" y="341"/>
                  <a:pt x="401" y="333"/>
                </a:cubicBezTo>
                <a:close/>
                <a:moveTo>
                  <a:pt x="179" y="350"/>
                </a:moveTo>
                <a:cubicBezTo>
                  <a:pt x="179" y="350"/>
                  <a:pt x="205" y="363"/>
                  <a:pt x="215" y="386"/>
                </a:cubicBezTo>
                <a:cubicBezTo>
                  <a:pt x="221" y="382"/>
                  <a:pt x="240" y="382"/>
                  <a:pt x="246" y="386"/>
                </a:cubicBezTo>
                <a:cubicBezTo>
                  <a:pt x="256" y="363"/>
                  <a:pt x="282" y="350"/>
                  <a:pt x="282" y="350"/>
                </a:cubicBezTo>
                <a:cubicBezTo>
                  <a:pt x="253" y="335"/>
                  <a:pt x="246" y="315"/>
                  <a:pt x="246" y="315"/>
                </a:cubicBezTo>
                <a:cubicBezTo>
                  <a:pt x="242" y="317"/>
                  <a:pt x="219" y="317"/>
                  <a:pt x="215" y="315"/>
                </a:cubicBezTo>
                <a:cubicBezTo>
                  <a:pt x="215" y="315"/>
                  <a:pt x="208" y="335"/>
                  <a:pt x="179" y="350"/>
                </a:cubicBezTo>
                <a:close/>
                <a:moveTo>
                  <a:pt x="16" y="366"/>
                </a:moveTo>
                <a:cubicBezTo>
                  <a:pt x="25" y="366"/>
                  <a:pt x="32" y="358"/>
                  <a:pt x="32" y="349"/>
                </a:cubicBezTo>
                <a:cubicBezTo>
                  <a:pt x="32" y="341"/>
                  <a:pt x="25" y="333"/>
                  <a:pt x="16" y="333"/>
                </a:cubicBezTo>
                <a:cubicBezTo>
                  <a:pt x="7" y="333"/>
                  <a:pt x="0" y="341"/>
                  <a:pt x="0" y="349"/>
                </a:cubicBezTo>
                <a:cubicBezTo>
                  <a:pt x="0" y="358"/>
                  <a:pt x="7" y="366"/>
                  <a:pt x="16" y="366"/>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15" name="TextBox 14"/>
          <p:cNvSpPr txBox="1"/>
          <p:nvPr/>
        </p:nvSpPr>
        <p:spPr>
          <a:xfrm>
            <a:off x="1205020" y="613152"/>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800" advTm="6937">
        <p14:pan dir="u"/>
      </p:transition>
    </mc:Choice>
    <mc:Fallback xmlns="">
      <p:transition spd="slow" advTm="6937">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33000">
                                          <p:cBhvr additive="base">
                                            <p:cTn id="7" dur="500" fill="hold"/>
                                            <p:tgtEl>
                                              <p:spTgt spid="14"/>
                                            </p:tgtEl>
                                            <p:attrNameLst>
                                              <p:attrName>ppt_x</p:attrName>
                                            </p:attrNameLst>
                                          </p:cBhvr>
                                          <p:tavLst>
                                            <p:tav tm="0">
                                              <p:val>
                                                <p:strVal val="0-#ppt_w/2"/>
                                              </p:val>
                                            </p:tav>
                                            <p:tav tm="100000">
                                              <p:val>
                                                <p:strVal val="#ppt_x"/>
                                              </p:val>
                                            </p:tav>
                                          </p:tavLst>
                                        </p:anim>
                                        <p:anim calcmode="lin" valueType="num" p14:bounceEnd="33000">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5"/>
                                            </p:tgtEl>
                                            <p:attrNameLst>
                                              <p:attrName>ppt_y</p:attrName>
                                            </p:attrNameLst>
                                          </p:cBhvr>
                                          <p:tavLst>
                                            <p:tav tm="0">
                                              <p:val>
                                                <p:strVal val="#ppt_y"/>
                                              </p:val>
                                            </p:tav>
                                            <p:tav tm="100000">
                                              <p:val>
                                                <p:strVal val="#ppt_y"/>
                                              </p:val>
                                            </p:tav>
                                          </p:tavLst>
                                        </p:anim>
                                        <p:anim calcmode="lin" valueType="num">
                                          <p:cBhvr>
                                            <p:cTn id="13"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5"/>
                                            </p:tgtEl>
                                          </p:cBhvr>
                                        </p:animEffect>
                                      </p:childTnLst>
                                    </p:cTn>
                                  </p:par>
                                </p:childTnLst>
                              </p:cTn>
                            </p:par>
                            <p:par>
                              <p:cTn id="16" fill="hold">
                                <p:stCondLst>
                                  <p:cond delay="800"/>
                                </p:stCondLst>
                                <p:childTnLst>
                                  <p:par>
                                    <p:cTn id="17" presetID="26"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26"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290">
                                              <p:stCondLst>
                                                <p:cond delay="0"/>
                                              </p:stCondLst>
                                            </p:cTn>
                                            <p:tgtEl>
                                              <p:spTgt spid="11"/>
                                            </p:tgtEl>
                                          </p:cBhvr>
                                        </p:animEffect>
                                        <p:anim calcmode="lin" valueType="num">
                                          <p:cBhvr>
                                            <p:cTn id="36"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7"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8"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39"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40"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41" dur="13">
                                              <p:stCondLst>
                                                <p:cond delay="325"/>
                                              </p:stCondLst>
                                            </p:cTn>
                                            <p:tgtEl>
                                              <p:spTgt spid="11"/>
                                            </p:tgtEl>
                                          </p:cBhvr>
                                          <p:to x="100000" y="60000"/>
                                        </p:animScale>
                                        <p:animScale>
                                          <p:cBhvr>
                                            <p:cTn id="42" dur="83" decel="50000">
                                              <p:stCondLst>
                                                <p:cond delay="338"/>
                                              </p:stCondLst>
                                            </p:cTn>
                                            <p:tgtEl>
                                              <p:spTgt spid="11"/>
                                            </p:tgtEl>
                                          </p:cBhvr>
                                          <p:to x="100000" y="100000"/>
                                        </p:animScale>
                                        <p:animScale>
                                          <p:cBhvr>
                                            <p:cTn id="43" dur="13">
                                              <p:stCondLst>
                                                <p:cond delay="656"/>
                                              </p:stCondLst>
                                            </p:cTn>
                                            <p:tgtEl>
                                              <p:spTgt spid="11"/>
                                            </p:tgtEl>
                                          </p:cBhvr>
                                          <p:to x="100000" y="80000"/>
                                        </p:animScale>
                                        <p:animScale>
                                          <p:cBhvr>
                                            <p:cTn id="44" dur="83" decel="50000">
                                              <p:stCondLst>
                                                <p:cond delay="669"/>
                                              </p:stCondLst>
                                            </p:cTn>
                                            <p:tgtEl>
                                              <p:spTgt spid="11"/>
                                            </p:tgtEl>
                                          </p:cBhvr>
                                          <p:to x="100000" y="100000"/>
                                        </p:animScale>
                                        <p:animScale>
                                          <p:cBhvr>
                                            <p:cTn id="45" dur="13">
                                              <p:stCondLst>
                                                <p:cond delay="821"/>
                                              </p:stCondLst>
                                            </p:cTn>
                                            <p:tgtEl>
                                              <p:spTgt spid="11"/>
                                            </p:tgtEl>
                                          </p:cBhvr>
                                          <p:to x="100000" y="90000"/>
                                        </p:animScale>
                                        <p:animScale>
                                          <p:cBhvr>
                                            <p:cTn id="46" dur="83" decel="50000">
                                              <p:stCondLst>
                                                <p:cond delay="834"/>
                                              </p:stCondLst>
                                            </p:cTn>
                                            <p:tgtEl>
                                              <p:spTgt spid="11"/>
                                            </p:tgtEl>
                                          </p:cBhvr>
                                          <p:to x="100000" y="100000"/>
                                        </p:animScale>
                                        <p:animScale>
                                          <p:cBhvr>
                                            <p:cTn id="47" dur="13">
                                              <p:stCondLst>
                                                <p:cond delay="904"/>
                                              </p:stCondLst>
                                            </p:cTn>
                                            <p:tgtEl>
                                              <p:spTgt spid="11"/>
                                            </p:tgtEl>
                                          </p:cBhvr>
                                          <p:to x="100000" y="95000"/>
                                        </p:animScale>
                                        <p:animScale>
                                          <p:cBhvr>
                                            <p:cTn id="48" dur="83" decel="50000">
                                              <p:stCondLst>
                                                <p:cond delay="917"/>
                                              </p:stCondLst>
                                            </p:cTn>
                                            <p:tgtEl>
                                              <p:spTgt spid="11"/>
                                            </p:tgtEl>
                                          </p:cBhvr>
                                          <p:to x="100000" y="100000"/>
                                        </p:animScale>
                                      </p:childTnLst>
                                    </p:cTn>
                                  </p:par>
                                </p:childTnLst>
                              </p:cTn>
                            </p:par>
                            <p:par>
                              <p:cTn id="49" fill="hold">
                                <p:stCondLst>
                                  <p:cond delay="1800"/>
                                </p:stCondLst>
                                <p:childTnLst>
                                  <p:par>
                                    <p:cTn id="50" presetID="42" presetClass="entr" presetSubtype="0" fill="hold" grpId="0"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anim calcmode="lin" valueType="num">
                                          <p:cBhvr>
                                            <p:cTn id="53" dur="500" fill="hold"/>
                                            <p:tgtEl>
                                              <p:spTgt spid="5"/>
                                            </p:tgtEl>
                                            <p:attrNameLst>
                                              <p:attrName>ppt_x</p:attrName>
                                            </p:attrNameLst>
                                          </p:cBhvr>
                                          <p:tavLst>
                                            <p:tav tm="0">
                                              <p:val>
                                                <p:strVal val="#ppt_x"/>
                                              </p:val>
                                            </p:tav>
                                            <p:tav tm="100000">
                                              <p:val>
                                                <p:strVal val="#ppt_x"/>
                                              </p:val>
                                            </p:tav>
                                          </p:tavLst>
                                        </p:anim>
                                        <p:anim calcmode="lin" valueType="num">
                                          <p:cBhvr>
                                            <p:cTn id="54" dur="500" fill="hold"/>
                                            <p:tgtEl>
                                              <p:spTgt spid="5"/>
                                            </p:tgtEl>
                                            <p:attrNameLst>
                                              <p:attrName>ppt_y</p:attrName>
                                            </p:attrNameLst>
                                          </p:cBhvr>
                                          <p:tavLst>
                                            <p:tav tm="0">
                                              <p:val>
                                                <p:strVal val="#ppt_y+.1"/>
                                              </p:val>
                                            </p:tav>
                                            <p:tav tm="100000">
                                              <p:val>
                                                <p:strVal val="#ppt_y"/>
                                              </p:val>
                                            </p:tav>
                                          </p:tavLst>
                                        </p:anim>
                                      </p:childTnLst>
                                    </p:cTn>
                                  </p:par>
                                </p:childTnLst>
                              </p:cTn>
                            </p:par>
                            <p:par>
                              <p:cTn id="55" fill="hold">
                                <p:stCondLst>
                                  <p:cond delay="2300"/>
                                </p:stCondLst>
                                <p:childTnLst>
                                  <p:par>
                                    <p:cTn id="56" presetID="22" presetClass="entr" presetSubtype="8" fill="hold"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left)">
                                          <p:cBhvr>
                                            <p:cTn id="58" dur="500"/>
                                            <p:tgtEl>
                                              <p:spTgt spid="6"/>
                                            </p:tgtEl>
                                          </p:cBhvr>
                                        </p:animEffect>
                                      </p:childTnLst>
                                    </p:cTn>
                                  </p:par>
                                </p:childTnLst>
                              </p:cTn>
                            </p:par>
                            <p:par>
                              <p:cTn id="59" fill="hold">
                                <p:stCondLst>
                                  <p:cond delay="2800"/>
                                </p:stCondLst>
                                <p:childTnLst>
                                  <p:par>
                                    <p:cTn id="60" presetID="53" presetClass="entr" presetSubtype="16"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p:cTn id="62" dur="300" fill="hold"/>
                                            <p:tgtEl>
                                              <p:spTgt spid="4"/>
                                            </p:tgtEl>
                                            <p:attrNameLst>
                                              <p:attrName>ppt_w</p:attrName>
                                            </p:attrNameLst>
                                          </p:cBhvr>
                                          <p:tavLst>
                                            <p:tav tm="0">
                                              <p:val>
                                                <p:fltVal val="0"/>
                                              </p:val>
                                            </p:tav>
                                            <p:tav tm="100000">
                                              <p:val>
                                                <p:strVal val="#ppt_w"/>
                                              </p:val>
                                            </p:tav>
                                          </p:tavLst>
                                        </p:anim>
                                        <p:anim calcmode="lin" valueType="num">
                                          <p:cBhvr>
                                            <p:cTn id="63" dur="300" fill="hold"/>
                                            <p:tgtEl>
                                              <p:spTgt spid="4"/>
                                            </p:tgtEl>
                                            <p:attrNameLst>
                                              <p:attrName>ppt_h</p:attrName>
                                            </p:attrNameLst>
                                          </p:cBhvr>
                                          <p:tavLst>
                                            <p:tav tm="0">
                                              <p:val>
                                                <p:fltVal val="0"/>
                                              </p:val>
                                            </p:tav>
                                            <p:tav tm="100000">
                                              <p:val>
                                                <p:strVal val="#ppt_h"/>
                                              </p:val>
                                            </p:tav>
                                          </p:tavLst>
                                        </p:anim>
                                        <p:animEffect transition="in" filter="fade">
                                          <p:cBhvr>
                                            <p:cTn id="64" dur="300"/>
                                            <p:tgtEl>
                                              <p:spTgt spid="4"/>
                                            </p:tgtEl>
                                          </p:cBhvr>
                                        </p:animEffect>
                                      </p:childTnLst>
                                    </p:cTn>
                                  </p:par>
                                </p:childTnLst>
                              </p:cTn>
                            </p:par>
                            <p:par>
                              <p:cTn id="65" fill="hold">
                                <p:stCondLst>
                                  <p:cond delay="3300"/>
                                </p:stCondLst>
                                <p:childTnLst>
                                  <p:par>
                                    <p:cTn id="66" presetID="42" presetClass="entr" presetSubtype="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500"/>
                                            <p:tgtEl>
                                              <p:spTgt spid="7"/>
                                            </p:tgtEl>
                                          </p:cBhvr>
                                        </p:animEffect>
                                        <p:anim calcmode="lin" valueType="num">
                                          <p:cBhvr>
                                            <p:cTn id="69" dur="500" fill="hold"/>
                                            <p:tgtEl>
                                              <p:spTgt spid="7"/>
                                            </p:tgtEl>
                                            <p:attrNameLst>
                                              <p:attrName>ppt_x</p:attrName>
                                            </p:attrNameLst>
                                          </p:cBhvr>
                                          <p:tavLst>
                                            <p:tav tm="0">
                                              <p:val>
                                                <p:strVal val="#ppt_x"/>
                                              </p:val>
                                            </p:tav>
                                            <p:tav tm="100000">
                                              <p:val>
                                                <p:strVal val="#ppt_x"/>
                                              </p:val>
                                            </p:tav>
                                          </p:tavLst>
                                        </p:anim>
                                        <p:anim calcmode="lin" valueType="num">
                                          <p:cBhvr>
                                            <p:cTn id="70"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4" grpId="0" animBg="1"/>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5"/>
                                            </p:tgtEl>
                                            <p:attrNameLst>
                                              <p:attrName>ppt_y</p:attrName>
                                            </p:attrNameLst>
                                          </p:cBhvr>
                                          <p:tavLst>
                                            <p:tav tm="0">
                                              <p:val>
                                                <p:strVal val="#ppt_y"/>
                                              </p:val>
                                            </p:tav>
                                            <p:tav tm="100000">
                                              <p:val>
                                                <p:strVal val="#ppt_y"/>
                                              </p:val>
                                            </p:tav>
                                          </p:tavLst>
                                        </p:anim>
                                        <p:anim calcmode="lin" valueType="num">
                                          <p:cBhvr>
                                            <p:cTn id="13"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5"/>
                                            </p:tgtEl>
                                          </p:cBhvr>
                                        </p:animEffect>
                                      </p:childTnLst>
                                    </p:cTn>
                                  </p:par>
                                </p:childTnLst>
                              </p:cTn>
                            </p:par>
                            <p:par>
                              <p:cTn id="16" fill="hold">
                                <p:stCondLst>
                                  <p:cond delay="800"/>
                                </p:stCondLst>
                                <p:childTnLst>
                                  <p:par>
                                    <p:cTn id="17" presetID="26"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26"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290">
                                              <p:stCondLst>
                                                <p:cond delay="0"/>
                                              </p:stCondLst>
                                            </p:cTn>
                                            <p:tgtEl>
                                              <p:spTgt spid="11"/>
                                            </p:tgtEl>
                                          </p:cBhvr>
                                        </p:animEffect>
                                        <p:anim calcmode="lin" valueType="num">
                                          <p:cBhvr>
                                            <p:cTn id="36"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7"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8"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39"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40"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41" dur="13">
                                              <p:stCondLst>
                                                <p:cond delay="325"/>
                                              </p:stCondLst>
                                            </p:cTn>
                                            <p:tgtEl>
                                              <p:spTgt spid="11"/>
                                            </p:tgtEl>
                                          </p:cBhvr>
                                          <p:to x="100000" y="60000"/>
                                        </p:animScale>
                                        <p:animScale>
                                          <p:cBhvr>
                                            <p:cTn id="42" dur="83" decel="50000">
                                              <p:stCondLst>
                                                <p:cond delay="338"/>
                                              </p:stCondLst>
                                            </p:cTn>
                                            <p:tgtEl>
                                              <p:spTgt spid="11"/>
                                            </p:tgtEl>
                                          </p:cBhvr>
                                          <p:to x="100000" y="100000"/>
                                        </p:animScale>
                                        <p:animScale>
                                          <p:cBhvr>
                                            <p:cTn id="43" dur="13">
                                              <p:stCondLst>
                                                <p:cond delay="656"/>
                                              </p:stCondLst>
                                            </p:cTn>
                                            <p:tgtEl>
                                              <p:spTgt spid="11"/>
                                            </p:tgtEl>
                                          </p:cBhvr>
                                          <p:to x="100000" y="80000"/>
                                        </p:animScale>
                                        <p:animScale>
                                          <p:cBhvr>
                                            <p:cTn id="44" dur="83" decel="50000">
                                              <p:stCondLst>
                                                <p:cond delay="669"/>
                                              </p:stCondLst>
                                            </p:cTn>
                                            <p:tgtEl>
                                              <p:spTgt spid="11"/>
                                            </p:tgtEl>
                                          </p:cBhvr>
                                          <p:to x="100000" y="100000"/>
                                        </p:animScale>
                                        <p:animScale>
                                          <p:cBhvr>
                                            <p:cTn id="45" dur="13">
                                              <p:stCondLst>
                                                <p:cond delay="821"/>
                                              </p:stCondLst>
                                            </p:cTn>
                                            <p:tgtEl>
                                              <p:spTgt spid="11"/>
                                            </p:tgtEl>
                                          </p:cBhvr>
                                          <p:to x="100000" y="90000"/>
                                        </p:animScale>
                                        <p:animScale>
                                          <p:cBhvr>
                                            <p:cTn id="46" dur="83" decel="50000">
                                              <p:stCondLst>
                                                <p:cond delay="834"/>
                                              </p:stCondLst>
                                            </p:cTn>
                                            <p:tgtEl>
                                              <p:spTgt spid="11"/>
                                            </p:tgtEl>
                                          </p:cBhvr>
                                          <p:to x="100000" y="100000"/>
                                        </p:animScale>
                                        <p:animScale>
                                          <p:cBhvr>
                                            <p:cTn id="47" dur="13">
                                              <p:stCondLst>
                                                <p:cond delay="904"/>
                                              </p:stCondLst>
                                            </p:cTn>
                                            <p:tgtEl>
                                              <p:spTgt spid="11"/>
                                            </p:tgtEl>
                                          </p:cBhvr>
                                          <p:to x="100000" y="95000"/>
                                        </p:animScale>
                                        <p:animScale>
                                          <p:cBhvr>
                                            <p:cTn id="48" dur="83" decel="50000">
                                              <p:stCondLst>
                                                <p:cond delay="917"/>
                                              </p:stCondLst>
                                            </p:cTn>
                                            <p:tgtEl>
                                              <p:spTgt spid="11"/>
                                            </p:tgtEl>
                                          </p:cBhvr>
                                          <p:to x="100000" y="100000"/>
                                        </p:animScale>
                                      </p:childTnLst>
                                    </p:cTn>
                                  </p:par>
                                </p:childTnLst>
                              </p:cTn>
                            </p:par>
                            <p:par>
                              <p:cTn id="49" fill="hold">
                                <p:stCondLst>
                                  <p:cond delay="1800"/>
                                </p:stCondLst>
                                <p:childTnLst>
                                  <p:par>
                                    <p:cTn id="50" presetID="42" presetClass="entr" presetSubtype="0" fill="hold" grpId="0"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anim calcmode="lin" valueType="num">
                                          <p:cBhvr>
                                            <p:cTn id="53" dur="500" fill="hold"/>
                                            <p:tgtEl>
                                              <p:spTgt spid="5"/>
                                            </p:tgtEl>
                                            <p:attrNameLst>
                                              <p:attrName>ppt_x</p:attrName>
                                            </p:attrNameLst>
                                          </p:cBhvr>
                                          <p:tavLst>
                                            <p:tav tm="0">
                                              <p:val>
                                                <p:strVal val="#ppt_x"/>
                                              </p:val>
                                            </p:tav>
                                            <p:tav tm="100000">
                                              <p:val>
                                                <p:strVal val="#ppt_x"/>
                                              </p:val>
                                            </p:tav>
                                          </p:tavLst>
                                        </p:anim>
                                        <p:anim calcmode="lin" valueType="num">
                                          <p:cBhvr>
                                            <p:cTn id="54" dur="500" fill="hold"/>
                                            <p:tgtEl>
                                              <p:spTgt spid="5"/>
                                            </p:tgtEl>
                                            <p:attrNameLst>
                                              <p:attrName>ppt_y</p:attrName>
                                            </p:attrNameLst>
                                          </p:cBhvr>
                                          <p:tavLst>
                                            <p:tav tm="0">
                                              <p:val>
                                                <p:strVal val="#ppt_y+.1"/>
                                              </p:val>
                                            </p:tav>
                                            <p:tav tm="100000">
                                              <p:val>
                                                <p:strVal val="#ppt_y"/>
                                              </p:val>
                                            </p:tav>
                                          </p:tavLst>
                                        </p:anim>
                                      </p:childTnLst>
                                    </p:cTn>
                                  </p:par>
                                </p:childTnLst>
                              </p:cTn>
                            </p:par>
                            <p:par>
                              <p:cTn id="55" fill="hold">
                                <p:stCondLst>
                                  <p:cond delay="2300"/>
                                </p:stCondLst>
                                <p:childTnLst>
                                  <p:par>
                                    <p:cTn id="56" presetID="22" presetClass="entr" presetSubtype="8" fill="hold"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left)">
                                          <p:cBhvr>
                                            <p:cTn id="58" dur="500"/>
                                            <p:tgtEl>
                                              <p:spTgt spid="6"/>
                                            </p:tgtEl>
                                          </p:cBhvr>
                                        </p:animEffect>
                                      </p:childTnLst>
                                    </p:cTn>
                                  </p:par>
                                </p:childTnLst>
                              </p:cTn>
                            </p:par>
                            <p:par>
                              <p:cTn id="59" fill="hold">
                                <p:stCondLst>
                                  <p:cond delay="2800"/>
                                </p:stCondLst>
                                <p:childTnLst>
                                  <p:par>
                                    <p:cTn id="60" presetID="53" presetClass="entr" presetSubtype="16"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p:cTn id="62" dur="300" fill="hold"/>
                                            <p:tgtEl>
                                              <p:spTgt spid="4"/>
                                            </p:tgtEl>
                                            <p:attrNameLst>
                                              <p:attrName>ppt_w</p:attrName>
                                            </p:attrNameLst>
                                          </p:cBhvr>
                                          <p:tavLst>
                                            <p:tav tm="0">
                                              <p:val>
                                                <p:fltVal val="0"/>
                                              </p:val>
                                            </p:tav>
                                            <p:tav tm="100000">
                                              <p:val>
                                                <p:strVal val="#ppt_w"/>
                                              </p:val>
                                            </p:tav>
                                          </p:tavLst>
                                        </p:anim>
                                        <p:anim calcmode="lin" valueType="num">
                                          <p:cBhvr>
                                            <p:cTn id="63" dur="300" fill="hold"/>
                                            <p:tgtEl>
                                              <p:spTgt spid="4"/>
                                            </p:tgtEl>
                                            <p:attrNameLst>
                                              <p:attrName>ppt_h</p:attrName>
                                            </p:attrNameLst>
                                          </p:cBhvr>
                                          <p:tavLst>
                                            <p:tav tm="0">
                                              <p:val>
                                                <p:fltVal val="0"/>
                                              </p:val>
                                            </p:tav>
                                            <p:tav tm="100000">
                                              <p:val>
                                                <p:strVal val="#ppt_h"/>
                                              </p:val>
                                            </p:tav>
                                          </p:tavLst>
                                        </p:anim>
                                        <p:animEffect transition="in" filter="fade">
                                          <p:cBhvr>
                                            <p:cTn id="64" dur="300"/>
                                            <p:tgtEl>
                                              <p:spTgt spid="4"/>
                                            </p:tgtEl>
                                          </p:cBhvr>
                                        </p:animEffect>
                                      </p:childTnLst>
                                    </p:cTn>
                                  </p:par>
                                </p:childTnLst>
                              </p:cTn>
                            </p:par>
                            <p:par>
                              <p:cTn id="65" fill="hold">
                                <p:stCondLst>
                                  <p:cond delay="3300"/>
                                </p:stCondLst>
                                <p:childTnLst>
                                  <p:par>
                                    <p:cTn id="66" presetID="42" presetClass="entr" presetSubtype="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500"/>
                                            <p:tgtEl>
                                              <p:spTgt spid="7"/>
                                            </p:tgtEl>
                                          </p:cBhvr>
                                        </p:animEffect>
                                        <p:anim calcmode="lin" valueType="num">
                                          <p:cBhvr>
                                            <p:cTn id="69" dur="500" fill="hold"/>
                                            <p:tgtEl>
                                              <p:spTgt spid="7"/>
                                            </p:tgtEl>
                                            <p:attrNameLst>
                                              <p:attrName>ppt_x</p:attrName>
                                            </p:attrNameLst>
                                          </p:cBhvr>
                                          <p:tavLst>
                                            <p:tav tm="0">
                                              <p:val>
                                                <p:strVal val="#ppt_x"/>
                                              </p:val>
                                            </p:tav>
                                            <p:tav tm="100000">
                                              <p:val>
                                                <p:strVal val="#ppt_x"/>
                                              </p:val>
                                            </p:tav>
                                          </p:tavLst>
                                        </p:anim>
                                        <p:anim calcmode="lin" valueType="num">
                                          <p:cBhvr>
                                            <p:cTn id="70"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4" grpId="0" animBg="1"/>
          <p:bldP spid="15"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rot="16200000">
            <a:off x="5473943" y="884138"/>
            <a:ext cx="1224136" cy="1811640"/>
          </a:xfrm>
          <a:prstGeom prst="homePlate">
            <a:avLst>
              <a:gd name="adj" fmla="val 3102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p:cNvSpPr txBox="1"/>
          <p:nvPr/>
        </p:nvSpPr>
        <p:spPr>
          <a:xfrm>
            <a:off x="5623680" y="1681945"/>
            <a:ext cx="1049837" cy="461665"/>
          </a:xfrm>
          <a:prstGeom prst="rect">
            <a:avLst/>
          </a:prstGeom>
          <a:noFill/>
        </p:spPr>
        <p:txBody>
          <a:bodyPr wrap="square" rtlCol="0">
            <a:spAutoFit/>
          </a:bodyPr>
          <a:lstStyle/>
          <a:p>
            <a:pPr algn="ctr"/>
            <a:r>
              <a:rPr lang="en-US" altLang="zh-CN" sz="2400" dirty="0">
                <a:solidFill>
                  <a:srgbClr val="F8F8F8"/>
                </a:solidFill>
              </a:rPr>
              <a:t>20%</a:t>
            </a:r>
            <a:endParaRPr lang="zh-CN" altLang="en-US" sz="2400" dirty="0">
              <a:solidFill>
                <a:srgbClr val="F8F8F8"/>
              </a:solidFill>
            </a:endParaRPr>
          </a:p>
        </p:txBody>
      </p:sp>
      <p:sp>
        <p:nvSpPr>
          <p:cNvPr id="6" name="五边形 5"/>
          <p:cNvSpPr/>
          <p:nvPr/>
        </p:nvSpPr>
        <p:spPr>
          <a:xfrm rot="5400000">
            <a:off x="4905881" y="2820353"/>
            <a:ext cx="2360261" cy="1811640"/>
          </a:xfrm>
          <a:prstGeom prst="homePlate">
            <a:avLst>
              <a:gd name="adj" fmla="val 27567"/>
            </a:avLst>
          </a:pr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5561092" y="2804456"/>
            <a:ext cx="1049837" cy="461665"/>
          </a:xfrm>
          <a:prstGeom prst="rect">
            <a:avLst/>
          </a:prstGeom>
          <a:noFill/>
        </p:spPr>
        <p:txBody>
          <a:bodyPr wrap="square" rtlCol="0">
            <a:spAutoFit/>
          </a:bodyPr>
          <a:lstStyle/>
          <a:p>
            <a:pPr algn="ctr"/>
            <a:r>
              <a:rPr lang="en-US" altLang="zh-CN" sz="2400" dirty="0">
                <a:solidFill>
                  <a:srgbClr val="F8F8F8"/>
                </a:solidFill>
              </a:rPr>
              <a:t>80%</a:t>
            </a:r>
            <a:endParaRPr lang="zh-CN" altLang="en-US" sz="2400" dirty="0">
              <a:solidFill>
                <a:srgbClr val="F8F8F8"/>
              </a:solidFill>
            </a:endParaRPr>
          </a:p>
        </p:txBody>
      </p:sp>
      <p:sp>
        <p:nvSpPr>
          <p:cNvPr id="8" name="矩形 7"/>
          <p:cNvSpPr/>
          <p:nvPr/>
        </p:nvSpPr>
        <p:spPr>
          <a:xfrm>
            <a:off x="5180191" y="3401426"/>
            <a:ext cx="1811640" cy="584775"/>
          </a:xfrm>
          <a:prstGeom prst="rect">
            <a:avLst/>
          </a:prstGeom>
        </p:spPr>
        <p:txBody>
          <a:bodyPr wrap="square">
            <a:spAutoFit/>
          </a:bodyPr>
          <a:lstStyle/>
          <a:p>
            <a:pPr lvl="0" algn="ctr"/>
            <a:r>
              <a:rPr lang="zh-CN" altLang="en-US" sz="1600" dirty="0">
                <a:solidFill>
                  <a:srgbClr val="F8F8F8"/>
                </a:solidFill>
                <a:latin typeface="+mn-ea"/>
                <a:ea typeface="+mn-ea"/>
              </a:rPr>
              <a:t>单击此处添加文本</a:t>
            </a:r>
            <a:endParaRPr lang="en-US" altLang="zh-CN" sz="1600" dirty="0">
              <a:solidFill>
                <a:srgbClr val="F8F8F8"/>
              </a:solidFill>
              <a:latin typeface="+mn-ea"/>
              <a:ea typeface="+mn-ea"/>
            </a:endParaRPr>
          </a:p>
          <a:p>
            <a:pPr lvl="0" algn="ctr"/>
            <a:r>
              <a:rPr lang="zh-CN" altLang="en-US" sz="1600" dirty="0">
                <a:solidFill>
                  <a:srgbClr val="F8F8F8"/>
                </a:solidFill>
                <a:latin typeface="+mn-ea"/>
                <a:ea typeface="+mn-ea"/>
              </a:rPr>
              <a:t>单击此处添加文本</a:t>
            </a:r>
            <a:endParaRPr lang="en-US" altLang="zh-CN" sz="1600" dirty="0">
              <a:solidFill>
                <a:srgbClr val="F8F8F8"/>
              </a:solidFill>
              <a:latin typeface="+mn-ea"/>
              <a:ea typeface="+mn-ea"/>
            </a:endParaRPr>
          </a:p>
        </p:txBody>
      </p:sp>
      <p:sp>
        <p:nvSpPr>
          <p:cNvPr id="9" name="矩形 3"/>
          <p:cNvSpPr/>
          <p:nvPr/>
        </p:nvSpPr>
        <p:spPr>
          <a:xfrm rot="5400000" flipH="1" flipV="1">
            <a:off x="3333377" y="626338"/>
            <a:ext cx="410035" cy="2252950"/>
          </a:xfrm>
          <a:custGeom>
            <a:avLst/>
            <a:gdLst/>
            <a:ahLst/>
            <a:cxnLst/>
            <a:rect l="l" t="t" r="r" b="b"/>
            <a:pathLst>
              <a:path w="280750" h="1542591">
                <a:moveTo>
                  <a:pt x="280750" y="1391049"/>
                </a:moveTo>
                <a:lnTo>
                  <a:pt x="280750" y="151543"/>
                </a:lnTo>
                <a:lnTo>
                  <a:pt x="280733" y="151543"/>
                </a:lnTo>
                <a:cubicBezTo>
                  <a:pt x="280668" y="100709"/>
                  <a:pt x="280191" y="44276"/>
                  <a:pt x="280591" y="0"/>
                </a:cubicBezTo>
                <a:lnTo>
                  <a:pt x="140374" y="102981"/>
                </a:lnTo>
                <a:lnTo>
                  <a:pt x="158" y="0"/>
                </a:lnTo>
                <a:lnTo>
                  <a:pt x="158" y="151543"/>
                </a:lnTo>
                <a:lnTo>
                  <a:pt x="0" y="151543"/>
                </a:lnTo>
                <a:lnTo>
                  <a:pt x="0" y="1391049"/>
                </a:lnTo>
                <a:lnTo>
                  <a:pt x="158" y="1391049"/>
                </a:lnTo>
                <a:lnTo>
                  <a:pt x="158" y="1436588"/>
                </a:lnTo>
                <a:lnTo>
                  <a:pt x="138730" y="1542591"/>
                </a:lnTo>
                <a:lnTo>
                  <a:pt x="280591" y="1444187"/>
                </a:lnTo>
                <a:cubicBezTo>
                  <a:pt x="280728" y="1429030"/>
                  <a:pt x="280763" y="1412448"/>
                  <a:pt x="280745" y="1395154"/>
                </a:cubicBezTo>
                <a:lnTo>
                  <a:pt x="280733" y="13910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TextBox 9"/>
          <p:cNvSpPr txBox="1"/>
          <p:nvPr/>
        </p:nvSpPr>
        <p:spPr>
          <a:xfrm>
            <a:off x="2455328" y="1584644"/>
            <a:ext cx="2108932" cy="369332"/>
          </a:xfrm>
          <a:prstGeom prst="rect">
            <a:avLst/>
          </a:prstGeom>
          <a:noFill/>
        </p:spPr>
        <p:txBody>
          <a:bodyPr wrap="square" rtlCol="0">
            <a:spAutoFit/>
          </a:bodyPr>
          <a:lstStyle/>
          <a:p>
            <a:pPr algn="ctr"/>
            <a:r>
              <a:rPr lang="zh-CN" altLang="en-US" b="1" dirty="0">
                <a:solidFill>
                  <a:srgbClr val="F8F8F8"/>
                </a:solidFill>
                <a:latin typeface="+mn-ea"/>
                <a:ea typeface="+mn-ea"/>
              </a:rPr>
              <a:t>单击添加标题</a:t>
            </a:r>
          </a:p>
        </p:txBody>
      </p:sp>
      <p:sp>
        <p:nvSpPr>
          <p:cNvPr id="11" name="矩形 10"/>
          <p:cNvSpPr/>
          <p:nvPr/>
        </p:nvSpPr>
        <p:spPr>
          <a:xfrm>
            <a:off x="2383320" y="2109925"/>
            <a:ext cx="2252948" cy="2308324"/>
          </a:xfrm>
          <a:prstGeom prst="rect">
            <a:avLst/>
          </a:prstGeom>
        </p:spPr>
        <p:txBody>
          <a:bodyPr wrap="square">
            <a:spAutoFit/>
          </a:bodyPr>
          <a:lstStyle/>
          <a:p>
            <a:pPr lvl="0" algn="ctr"/>
            <a:r>
              <a:rPr lang="zh-CN" altLang="en-US" sz="1600" dirty="0">
                <a:latin typeface="+mn-ea"/>
                <a:ea typeface="+mn-ea"/>
              </a:rPr>
              <a:t>单击此处添加文本</a:t>
            </a:r>
            <a:endParaRPr lang="en-US" altLang="zh-CN" sz="1600" dirty="0">
              <a:latin typeface="+mn-ea"/>
              <a:ea typeface="+mn-ea"/>
            </a:endParaRPr>
          </a:p>
          <a:p>
            <a:pPr lvl="0" algn="ctr"/>
            <a:r>
              <a:rPr lang="zh-CN" altLang="en-US" sz="1600" dirty="0">
                <a:latin typeface="+mn-ea"/>
                <a:ea typeface="+mn-ea"/>
              </a:rPr>
              <a:t>单击此处添加文本</a:t>
            </a:r>
            <a:endParaRPr lang="en-US" altLang="zh-CN" sz="1600" dirty="0">
              <a:latin typeface="+mn-ea"/>
              <a:ea typeface="+mn-ea"/>
            </a:endParaRPr>
          </a:p>
          <a:p>
            <a:pPr lvl="0" algn="ctr"/>
            <a:r>
              <a:rPr lang="zh-CN" altLang="en-US" sz="1600" dirty="0">
                <a:latin typeface="+mn-ea"/>
                <a:ea typeface="+mn-ea"/>
              </a:rPr>
              <a:t>单击此处添加文本</a:t>
            </a:r>
            <a:endParaRPr lang="en-US" altLang="zh-CN" sz="1600" dirty="0">
              <a:latin typeface="+mn-ea"/>
              <a:ea typeface="+mn-ea"/>
            </a:endParaRPr>
          </a:p>
          <a:p>
            <a:pPr lvl="0" algn="ctr"/>
            <a:r>
              <a:rPr lang="zh-CN" altLang="en-US" sz="1600" dirty="0">
                <a:latin typeface="+mn-ea"/>
                <a:ea typeface="+mn-ea"/>
              </a:rPr>
              <a:t>单击此处添加文本</a:t>
            </a:r>
            <a:endParaRPr lang="en-US" altLang="zh-CN" sz="1600" dirty="0">
              <a:latin typeface="+mn-ea"/>
              <a:ea typeface="+mn-ea"/>
            </a:endParaRPr>
          </a:p>
          <a:p>
            <a:pPr lvl="0" algn="ctr"/>
            <a:endParaRPr lang="en-US" altLang="zh-CN" sz="1600" dirty="0">
              <a:latin typeface="+mn-ea"/>
              <a:ea typeface="+mn-ea"/>
            </a:endParaRPr>
          </a:p>
          <a:p>
            <a:pPr lvl="0" algn="ctr"/>
            <a:r>
              <a:rPr lang="zh-CN" altLang="en-US" sz="1600" dirty="0">
                <a:latin typeface="+mn-ea"/>
                <a:ea typeface="+mn-ea"/>
              </a:rPr>
              <a:t>单击此处添加文本</a:t>
            </a:r>
            <a:endParaRPr lang="en-US" altLang="zh-CN" sz="1600" dirty="0">
              <a:latin typeface="+mn-ea"/>
              <a:ea typeface="+mn-ea"/>
            </a:endParaRPr>
          </a:p>
          <a:p>
            <a:pPr lvl="0" algn="ctr"/>
            <a:r>
              <a:rPr lang="zh-CN" altLang="en-US" sz="1600" dirty="0">
                <a:latin typeface="+mn-ea"/>
                <a:ea typeface="+mn-ea"/>
              </a:rPr>
              <a:t>单击此处添加文本</a:t>
            </a:r>
            <a:endParaRPr lang="en-US" altLang="zh-CN" sz="1600" dirty="0">
              <a:latin typeface="+mn-ea"/>
              <a:ea typeface="+mn-ea"/>
            </a:endParaRPr>
          </a:p>
          <a:p>
            <a:pPr lvl="0" algn="ctr"/>
            <a:r>
              <a:rPr lang="zh-CN" altLang="en-US" sz="1600" dirty="0">
                <a:latin typeface="+mn-ea"/>
                <a:ea typeface="+mn-ea"/>
              </a:rPr>
              <a:t>单击此处添加文本</a:t>
            </a:r>
            <a:endParaRPr lang="en-US" altLang="zh-CN" sz="1600" dirty="0">
              <a:latin typeface="+mn-ea"/>
              <a:ea typeface="+mn-ea"/>
            </a:endParaRPr>
          </a:p>
          <a:p>
            <a:pPr lvl="0" algn="ctr"/>
            <a:r>
              <a:rPr lang="zh-CN" altLang="en-US" sz="1600" dirty="0">
                <a:latin typeface="+mn-ea"/>
                <a:ea typeface="+mn-ea"/>
              </a:rPr>
              <a:t>单击此处添加文本</a:t>
            </a:r>
          </a:p>
        </p:txBody>
      </p:sp>
      <p:sp>
        <p:nvSpPr>
          <p:cNvPr id="12" name="矩形 11"/>
          <p:cNvSpPr/>
          <p:nvPr/>
        </p:nvSpPr>
        <p:spPr>
          <a:xfrm>
            <a:off x="7342186" y="1521928"/>
            <a:ext cx="2252948" cy="2308324"/>
          </a:xfrm>
          <a:prstGeom prst="rect">
            <a:avLst/>
          </a:prstGeom>
        </p:spPr>
        <p:txBody>
          <a:bodyPr wrap="square">
            <a:spAutoFit/>
          </a:bodyPr>
          <a:lstStyle/>
          <a:p>
            <a:pPr lvl="0" algn="ctr"/>
            <a:r>
              <a:rPr lang="zh-CN" altLang="en-US" sz="1600" dirty="0">
                <a:latin typeface="+mn-ea"/>
                <a:ea typeface="+mn-ea"/>
              </a:rPr>
              <a:t>单击此处添加文本</a:t>
            </a:r>
            <a:endParaRPr lang="en-US" altLang="zh-CN" sz="1600" dirty="0">
              <a:latin typeface="+mn-ea"/>
              <a:ea typeface="+mn-ea"/>
            </a:endParaRPr>
          </a:p>
          <a:p>
            <a:pPr lvl="0" algn="ctr"/>
            <a:r>
              <a:rPr lang="zh-CN" altLang="en-US" sz="1600" dirty="0">
                <a:latin typeface="+mn-ea"/>
                <a:ea typeface="+mn-ea"/>
              </a:rPr>
              <a:t>单击此处添加文本</a:t>
            </a:r>
            <a:endParaRPr lang="en-US" altLang="zh-CN" sz="1600" dirty="0">
              <a:latin typeface="+mn-ea"/>
              <a:ea typeface="+mn-ea"/>
            </a:endParaRPr>
          </a:p>
          <a:p>
            <a:pPr lvl="0" algn="ctr"/>
            <a:r>
              <a:rPr lang="zh-CN" altLang="en-US" sz="1600" dirty="0">
                <a:latin typeface="+mn-ea"/>
                <a:ea typeface="+mn-ea"/>
              </a:rPr>
              <a:t>单击此处添加文本</a:t>
            </a:r>
            <a:endParaRPr lang="en-US" altLang="zh-CN" sz="1600" dirty="0">
              <a:latin typeface="+mn-ea"/>
              <a:ea typeface="+mn-ea"/>
            </a:endParaRPr>
          </a:p>
          <a:p>
            <a:pPr lvl="0" algn="ctr"/>
            <a:r>
              <a:rPr lang="zh-CN" altLang="en-US" sz="1600" dirty="0">
                <a:latin typeface="+mn-ea"/>
                <a:ea typeface="+mn-ea"/>
              </a:rPr>
              <a:t>单击此处添加文本</a:t>
            </a:r>
            <a:endParaRPr lang="en-US" altLang="zh-CN" sz="1600" dirty="0">
              <a:latin typeface="+mn-ea"/>
              <a:ea typeface="+mn-ea"/>
            </a:endParaRPr>
          </a:p>
          <a:p>
            <a:pPr lvl="0" algn="ctr"/>
            <a:endParaRPr lang="en-US" altLang="zh-CN" sz="1600" dirty="0">
              <a:latin typeface="+mn-ea"/>
              <a:ea typeface="+mn-ea"/>
            </a:endParaRPr>
          </a:p>
          <a:p>
            <a:pPr lvl="0" algn="ctr"/>
            <a:r>
              <a:rPr lang="zh-CN" altLang="en-US" sz="1600" dirty="0">
                <a:latin typeface="+mn-ea"/>
                <a:ea typeface="+mn-ea"/>
              </a:rPr>
              <a:t>单击此处添加文本</a:t>
            </a:r>
            <a:endParaRPr lang="en-US" altLang="zh-CN" sz="1600" dirty="0">
              <a:latin typeface="+mn-ea"/>
              <a:ea typeface="+mn-ea"/>
            </a:endParaRPr>
          </a:p>
          <a:p>
            <a:pPr lvl="0" algn="ctr"/>
            <a:r>
              <a:rPr lang="zh-CN" altLang="en-US" sz="1600" dirty="0">
                <a:latin typeface="+mn-ea"/>
                <a:ea typeface="+mn-ea"/>
              </a:rPr>
              <a:t>单击此处添加文本</a:t>
            </a:r>
            <a:endParaRPr lang="en-US" altLang="zh-CN" sz="1600" dirty="0">
              <a:latin typeface="+mn-ea"/>
              <a:ea typeface="+mn-ea"/>
            </a:endParaRPr>
          </a:p>
          <a:p>
            <a:pPr lvl="0" algn="ctr"/>
            <a:r>
              <a:rPr lang="zh-CN" altLang="en-US" sz="1600" dirty="0">
                <a:latin typeface="+mn-ea"/>
                <a:ea typeface="+mn-ea"/>
              </a:rPr>
              <a:t>单击此处添加文本</a:t>
            </a:r>
            <a:endParaRPr lang="en-US" altLang="zh-CN" sz="1600" dirty="0">
              <a:latin typeface="+mn-ea"/>
              <a:ea typeface="+mn-ea"/>
            </a:endParaRPr>
          </a:p>
          <a:p>
            <a:pPr lvl="0" algn="ctr"/>
            <a:r>
              <a:rPr lang="zh-CN" altLang="en-US" sz="1600" dirty="0">
                <a:latin typeface="+mn-ea"/>
                <a:ea typeface="+mn-ea"/>
              </a:rPr>
              <a:t>单击此处添加文本</a:t>
            </a:r>
          </a:p>
        </p:txBody>
      </p:sp>
      <p:cxnSp>
        <p:nvCxnSpPr>
          <p:cNvPr id="13" name="直接连接符 12"/>
          <p:cNvCxnSpPr/>
          <p:nvPr/>
        </p:nvCxnSpPr>
        <p:spPr>
          <a:xfrm>
            <a:off x="1895257" y="5050320"/>
            <a:ext cx="833693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2815368" y="5335497"/>
            <a:ext cx="583725" cy="583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2"/>
              </a:solidFill>
              <a:latin typeface="微软雅黑" panose="020B0503020204020204" pitchFamily="34" charset="-122"/>
              <a:ea typeface="微软雅黑" panose="020B0503020204020204" pitchFamily="34" charset="-122"/>
            </a:endParaRPr>
          </a:p>
        </p:txBody>
      </p:sp>
      <p:sp>
        <p:nvSpPr>
          <p:cNvPr id="15" name="Freeform 14"/>
          <p:cNvSpPr>
            <a:spLocks noEditPoints="1"/>
          </p:cNvSpPr>
          <p:nvPr/>
        </p:nvSpPr>
        <p:spPr bwMode="auto">
          <a:xfrm>
            <a:off x="2970224" y="5482368"/>
            <a:ext cx="274011" cy="289982"/>
          </a:xfrm>
          <a:custGeom>
            <a:avLst/>
            <a:gdLst>
              <a:gd name="T0" fmla="*/ 0 w 383"/>
              <a:gd name="T1" fmla="*/ 378 h 405"/>
              <a:gd name="T2" fmla="*/ 0 w 383"/>
              <a:gd name="T3" fmla="*/ 163 h 405"/>
              <a:gd name="T4" fmla="*/ 39 w 383"/>
              <a:gd name="T5" fmla="*/ 163 h 405"/>
              <a:gd name="T6" fmla="*/ 39 w 383"/>
              <a:gd name="T7" fmla="*/ 378 h 405"/>
              <a:gd name="T8" fmla="*/ 0 w 383"/>
              <a:gd name="T9" fmla="*/ 378 h 405"/>
              <a:gd name="T10" fmla="*/ 357 w 383"/>
              <a:gd name="T11" fmla="*/ 158 h 405"/>
              <a:gd name="T12" fmla="*/ 263 w 383"/>
              <a:gd name="T13" fmla="*/ 156 h 405"/>
              <a:gd name="T14" fmla="*/ 286 w 383"/>
              <a:gd name="T15" fmla="*/ 97 h 405"/>
              <a:gd name="T16" fmla="*/ 260 w 383"/>
              <a:gd name="T17" fmla="*/ 0 h 405"/>
              <a:gd name="T18" fmla="*/ 233 w 383"/>
              <a:gd name="T19" fmla="*/ 26 h 405"/>
              <a:gd name="T20" fmla="*/ 131 w 383"/>
              <a:gd name="T21" fmla="*/ 145 h 405"/>
              <a:gd name="T22" fmla="*/ 59 w 383"/>
              <a:gd name="T23" fmla="*/ 185 h 405"/>
              <a:gd name="T24" fmla="*/ 59 w 383"/>
              <a:gd name="T25" fmla="*/ 364 h 405"/>
              <a:gd name="T26" fmla="*/ 162 w 383"/>
              <a:gd name="T27" fmla="*/ 405 h 405"/>
              <a:gd name="T28" fmla="*/ 276 w 383"/>
              <a:gd name="T29" fmla="*/ 403 h 405"/>
              <a:gd name="T30" fmla="*/ 305 w 383"/>
              <a:gd name="T31" fmla="*/ 377 h 405"/>
              <a:gd name="T32" fmla="*/ 291 w 383"/>
              <a:gd name="T33" fmla="*/ 351 h 405"/>
              <a:gd name="T34" fmla="*/ 291 w 383"/>
              <a:gd name="T35" fmla="*/ 351 h 405"/>
              <a:gd name="T36" fmla="*/ 290 w 383"/>
              <a:gd name="T37" fmla="*/ 351 h 405"/>
              <a:gd name="T38" fmla="*/ 286 w 383"/>
              <a:gd name="T39" fmla="*/ 346 h 405"/>
              <a:gd name="T40" fmla="*/ 291 w 383"/>
              <a:gd name="T41" fmla="*/ 340 h 405"/>
              <a:gd name="T42" fmla="*/ 302 w 383"/>
              <a:gd name="T43" fmla="*/ 340 h 405"/>
              <a:gd name="T44" fmla="*/ 331 w 383"/>
              <a:gd name="T45" fmla="*/ 314 h 405"/>
              <a:gd name="T46" fmla="*/ 317 w 383"/>
              <a:gd name="T47" fmla="*/ 288 h 405"/>
              <a:gd name="T48" fmla="*/ 317 w 383"/>
              <a:gd name="T49" fmla="*/ 288 h 405"/>
              <a:gd name="T50" fmla="*/ 316 w 383"/>
              <a:gd name="T51" fmla="*/ 287 h 405"/>
              <a:gd name="T52" fmla="*/ 312 w 383"/>
              <a:gd name="T53" fmla="*/ 282 h 405"/>
              <a:gd name="T54" fmla="*/ 317 w 383"/>
              <a:gd name="T55" fmla="*/ 277 h 405"/>
              <a:gd name="T56" fmla="*/ 328 w 383"/>
              <a:gd name="T57" fmla="*/ 276 h 405"/>
              <a:gd name="T58" fmla="*/ 357 w 383"/>
              <a:gd name="T59" fmla="*/ 250 h 405"/>
              <a:gd name="T60" fmla="*/ 343 w 383"/>
              <a:gd name="T61" fmla="*/ 225 h 405"/>
              <a:gd name="T62" fmla="*/ 343 w 383"/>
              <a:gd name="T63" fmla="*/ 225 h 405"/>
              <a:gd name="T64" fmla="*/ 342 w 383"/>
              <a:gd name="T65" fmla="*/ 224 h 405"/>
              <a:gd name="T66" fmla="*/ 338 w 383"/>
              <a:gd name="T67" fmla="*/ 219 h 405"/>
              <a:gd name="T68" fmla="*/ 343 w 383"/>
              <a:gd name="T69" fmla="*/ 213 h 405"/>
              <a:gd name="T70" fmla="*/ 354 w 383"/>
              <a:gd name="T71" fmla="*/ 213 h 405"/>
              <a:gd name="T72" fmla="*/ 383 w 383"/>
              <a:gd name="T73" fmla="*/ 187 h 405"/>
              <a:gd name="T74" fmla="*/ 357 w 383"/>
              <a:gd name="T75" fmla="*/ 15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3" h="405">
                <a:moveTo>
                  <a:pt x="0" y="378"/>
                </a:moveTo>
                <a:cubicBezTo>
                  <a:pt x="0" y="163"/>
                  <a:pt x="0" y="163"/>
                  <a:pt x="0" y="163"/>
                </a:cubicBezTo>
                <a:cubicBezTo>
                  <a:pt x="39" y="163"/>
                  <a:pt x="39" y="163"/>
                  <a:pt x="39" y="163"/>
                </a:cubicBezTo>
                <a:cubicBezTo>
                  <a:pt x="39" y="378"/>
                  <a:pt x="39" y="378"/>
                  <a:pt x="39" y="378"/>
                </a:cubicBezTo>
                <a:cubicBezTo>
                  <a:pt x="0" y="378"/>
                  <a:pt x="0" y="378"/>
                  <a:pt x="0" y="378"/>
                </a:cubicBezTo>
                <a:close/>
                <a:moveTo>
                  <a:pt x="357" y="158"/>
                </a:moveTo>
                <a:cubicBezTo>
                  <a:pt x="357" y="158"/>
                  <a:pt x="309" y="157"/>
                  <a:pt x="263" y="156"/>
                </a:cubicBezTo>
                <a:cubicBezTo>
                  <a:pt x="271" y="137"/>
                  <a:pt x="281" y="113"/>
                  <a:pt x="286" y="97"/>
                </a:cubicBezTo>
                <a:cubicBezTo>
                  <a:pt x="295" y="65"/>
                  <a:pt x="299" y="1"/>
                  <a:pt x="260" y="0"/>
                </a:cubicBezTo>
                <a:cubicBezTo>
                  <a:pt x="245" y="0"/>
                  <a:pt x="233" y="11"/>
                  <a:pt x="233" y="26"/>
                </a:cubicBezTo>
                <a:cubicBezTo>
                  <a:pt x="233" y="83"/>
                  <a:pt x="197" y="131"/>
                  <a:pt x="131" y="145"/>
                </a:cubicBezTo>
                <a:cubicBezTo>
                  <a:pt x="100" y="152"/>
                  <a:pt x="69" y="169"/>
                  <a:pt x="59" y="185"/>
                </a:cubicBezTo>
                <a:cubicBezTo>
                  <a:pt x="59" y="223"/>
                  <a:pt x="59" y="364"/>
                  <a:pt x="59" y="364"/>
                </a:cubicBezTo>
                <a:cubicBezTo>
                  <a:pt x="59" y="364"/>
                  <a:pt x="127" y="405"/>
                  <a:pt x="162" y="405"/>
                </a:cubicBezTo>
                <a:cubicBezTo>
                  <a:pt x="163" y="405"/>
                  <a:pt x="276" y="403"/>
                  <a:pt x="276" y="403"/>
                </a:cubicBezTo>
                <a:cubicBezTo>
                  <a:pt x="291" y="404"/>
                  <a:pt x="304" y="392"/>
                  <a:pt x="305" y="377"/>
                </a:cubicBezTo>
                <a:cubicBezTo>
                  <a:pt x="305" y="366"/>
                  <a:pt x="300" y="356"/>
                  <a:pt x="291" y="351"/>
                </a:cubicBezTo>
                <a:cubicBezTo>
                  <a:pt x="291" y="351"/>
                  <a:pt x="291" y="351"/>
                  <a:pt x="291" y="351"/>
                </a:cubicBezTo>
                <a:cubicBezTo>
                  <a:pt x="290" y="351"/>
                  <a:pt x="290" y="351"/>
                  <a:pt x="290" y="351"/>
                </a:cubicBezTo>
                <a:cubicBezTo>
                  <a:pt x="287" y="350"/>
                  <a:pt x="286" y="348"/>
                  <a:pt x="286" y="346"/>
                </a:cubicBezTo>
                <a:cubicBezTo>
                  <a:pt x="286" y="342"/>
                  <a:pt x="288" y="340"/>
                  <a:pt x="291" y="340"/>
                </a:cubicBezTo>
                <a:cubicBezTo>
                  <a:pt x="302" y="340"/>
                  <a:pt x="302" y="340"/>
                  <a:pt x="302" y="340"/>
                </a:cubicBezTo>
                <a:cubicBezTo>
                  <a:pt x="317" y="340"/>
                  <a:pt x="330" y="329"/>
                  <a:pt x="331" y="314"/>
                </a:cubicBezTo>
                <a:cubicBezTo>
                  <a:pt x="331" y="303"/>
                  <a:pt x="326" y="293"/>
                  <a:pt x="317" y="288"/>
                </a:cubicBezTo>
                <a:cubicBezTo>
                  <a:pt x="317" y="288"/>
                  <a:pt x="317" y="288"/>
                  <a:pt x="317" y="288"/>
                </a:cubicBezTo>
                <a:cubicBezTo>
                  <a:pt x="316" y="288"/>
                  <a:pt x="316" y="288"/>
                  <a:pt x="316" y="287"/>
                </a:cubicBezTo>
                <a:cubicBezTo>
                  <a:pt x="313" y="287"/>
                  <a:pt x="312" y="285"/>
                  <a:pt x="312" y="282"/>
                </a:cubicBezTo>
                <a:cubicBezTo>
                  <a:pt x="312" y="279"/>
                  <a:pt x="314" y="277"/>
                  <a:pt x="317" y="277"/>
                </a:cubicBezTo>
                <a:cubicBezTo>
                  <a:pt x="328" y="276"/>
                  <a:pt x="328" y="276"/>
                  <a:pt x="328" y="276"/>
                </a:cubicBezTo>
                <a:cubicBezTo>
                  <a:pt x="343" y="277"/>
                  <a:pt x="356" y="265"/>
                  <a:pt x="357" y="250"/>
                </a:cubicBezTo>
                <a:cubicBezTo>
                  <a:pt x="357" y="239"/>
                  <a:pt x="352" y="229"/>
                  <a:pt x="343" y="225"/>
                </a:cubicBezTo>
                <a:cubicBezTo>
                  <a:pt x="343" y="225"/>
                  <a:pt x="343" y="225"/>
                  <a:pt x="343" y="225"/>
                </a:cubicBezTo>
                <a:cubicBezTo>
                  <a:pt x="342" y="224"/>
                  <a:pt x="342" y="224"/>
                  <a:pt x="342" y="224"/>
                </a:cubicBezTo>
                <a:cubicBezTo>
                  <a:pt x="339" y="223"/>
                  <a:pt x="338" y="221"/>
                  <a:pt x="338" y="219"/>
                </a:cubicBezTo>
                <a:cubicBezTo>
                  <a:pt x="338" y="216"/>
                  <a:pt x="340" y="213"/>
                  <a:pt x="343" y="213"/>
                </a:cubicBezTo>
                <a:cubicBezTo>
                  <a:pt x="354" y="213"/>
                  <a:pt x="354" y="213"/>
                  <a:pt x="354" y="213"/>
                </a:cubicBezTo>
                <a:cubicBezTo>
                  <a:pt x="369" y="214"/>
                  <a:pt x="382" y="202"/>
                  <a:pt x="383" y="187"/>
                </a:cubicBezTo>
                <a:cubicBezTo>
                  <a:pt x="383" y="172"/>
                  <a:pt x="374" y="159"/>
                  <a:pt x="357" y="158"/>
                </a:cubicBezTo>
                <a:close/>
              </a:path>
            </a:pathLst>
          </a:custGeom>
          <a:solidFill>
            <a:srgbClr val="FFFFFF"/>
          </a:solidFill>
          <a:ln w="38100" cap="flat" cmpd="sng" algn="ctr">
            <a:noFill/>
            <a:prstDash val="solid"/>
            <a:headEnd type="none" w="med" len="med"/>
            <a:tailEnd type="none" w="med" len="med"/>
          </a:ln>
          <a:effectLst/>
        </p:spPr>
        <p:txBody>
          <a:bodyPr vert="horz" wrap="square" lIns="68583" tIns="34292" rIns="68583" bIns="34292" numCol="1" rtlCol="0" anchor="ctr" anchorCtr="0" compatLnSpc="1"/>
          <a:lstStyle/>
          <a:p>
            <a:pPr defTabSz="617220">
              <a:defRPr/>
            </a:pPr>
            <a:endParaRPr lang="en-US" sz="1700" kern="0" spc="-101" dirty="0">
              <a:solidFill>
                <a:schemeClr val="tx2"/>
              </a:solidFill>
              <a:latin typeface="Segoe UI Light" panose="020B0502040204020203" pitchFamily="34" charset="0"/>
            </a:endParaRPr>
          </a:p>
        </p:txBody>
      </p:sp>
      <p:sp>
        <p:nvSpPr>
          <p:cNvPr id="16" name="Rectangle 12"/>
          <p:cNvSpPr>
            <a:spLocks noChangeArrowheads="1"/>
          </p:cNvSpPr>
          <p:nvPr/>
        </p:nvSpPr>
        <p:spPr bwMode="auto">
          <a:xfrm>
            <a:off x="3550752" y="5233597"/>
            <a:ext cx="6609432" cy="418191"/>
          </a:xfrm>
          <a:prstGeom prst="rect">
            <a:avLst/>
          </a:prstGeom>
          <a:noFill/>
          <a:ln w="9525" algn="ctr">
            <a:noFill/>
            <a:miter lim="800000"/>
          </a:ln>
        </p:spPr>
        <p:txBody>
          <a:bodyPr wrap="square">
            <a:spAutoFit/>
          </a:bodyPr>
          <a:lstStyle/>
          <a:p>
            <a:pPr indent="-120650" algn="ctr">
              <a:lnSpc>
                <a:spcPct val="150000"/>
              </a:lnSpc>
              <a:buClr>
                <a:srgbClr val="1F3F5F"/>
              </a:buClr>
            </a:pPr>
            <a:r>
              <a:rPr lang="zh-CN" altLang="en-US" sz="1600" dirty="0">
                <a:latin typeface="+mn-ea"/>
                <a:ea typeface="+mn-ea"/>
              </a:rPr>
              <a:t>单击此处添加文本</a:t>
            </a:r>
          </a:p>
        </p:txBody>
      </p:sp>
      <p:sp>
        <p:nvSpPr>
          <p:cNvPr id="17" name="矩形 3"/>
          <p:cNvSpPr/>
          <p:nvPr/>
        </p:nvSpPr>
        <p:spPr>
          <a:xfrm rot="16200000" flipV="1">
            <a:off x="8263641" y="3035716"/>
            <a:ext cx="410035" cy="2252950"/>
          </a:xfrm>
          <a:custGeom>
            <a:avLst/>
            <a:gdLst/>
            <a:ahLst/>
            <a:cxnLst/>
            <a:rect l="l" t="t" r="r" b="b"/>
            <a:pathLst>
              <a:path w="280750" h="1542591">
                <a:moveTo>
                  <a:pt x="280750" y="1391049"/>
                </a:moveTo>
                <a:lnTo>
                  <a:pt x="280750" y="151543"/>
                </a:lnTo>
                <a:lnTo>
                  <a:pt x="280733" y="151543"/>
                </a:lnTo>
                <a:cubicBezTo>
                  <a:pt x="280668" y="100709"/>
                  <a:pt x="280191" y="44276"/>
                  <a:pt x="280591" y="0"/>
                </a:cubicBezTo>
                <a:lnTo>
                  <a:pt x="140374" y="102981"/>
                </a:lnTo>
                <a:lnTo>
                  <a:pt x="158" y="0"/>
                </a:lnTo>
                <a:lnTo>
                  <a:pt x="158" y="151543"/>
                </a:lnTo>
                <a:lnTo>
                  <a:pt x="0" y="151543"/>
                </a:lnTo>
                <a:lnTo>
                  <a:pt x="0" y="1391049"/>
                </a:lnTo>
                <a:lnTo>
                  <a:pt x="158" y="1391049"/>
                </a:lnTo>
                <a:lnTo>
                  <a:pt x="158" y="1436588"/>
                </a:lnTo>
                <a:lnTo>
                  <a:pt x="138730" y="1542591"/>
                </a:lnTo>
                <a:lnTo>
                  <a:pt x="280591" y="1444187"/>
                </a:lnTo>
                <a:cubicBezTo>
                  <a:pt x="280728" y="1429030"/>
                  <a:pt x="280763" y="1412448"/>
                  <a:pt x="280745" y="1395154"/>
                </a:cubicBezTo>
                <a:lnTo>
                  <a:pt x="280733" y="13910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bg1"/>
              </a:solidFill>
            </a:endParaRPr>
          </a:p>
          <a:p>
            <a:pPr algn="ctr"/>
            <a:endParaRPr lang="zh-CN" altLang="en-US" dirty="0">
              <a:solidFill>
                <a:schemeClr val="bg1"/>
              </a:solidFill>
            </a:endParaRPr>
          </a:p>
        </p:txBody>
      </p:sp>
      <p:sp>
        <p:nvSpPr>
          <p:cNvPr id="18" name="TextBox 17"/>
          <p:cNvSpPr txBox="1"/>
          <p:nvPr/>
        </p:nvSpPr>
        <p:spPr>
          <a:xfrm>
            <a:off x="7414191" y="3986201"/>
            <a:ext cx="2108932" cy="369332"/>
          </a:xfrm>
          <a:prstGeom prst="rect">
            <a:avLst/>
          </a:prstGeom>
          <a:noFill/>
        </p:spPr>
        <p:txBody>
          <a:bodyPr wrap="square" rtlCol="0">
            <a:spAutoFit/>
          </a:bodyPr>
          <a:lstStyle/>
          <a:p>
            <a:pPr algn="ctr"/>
            <a:r>
              <a:rPr lang="zh-CN" altLang="en-US" b="1" dirty="0">
                <a:solidFill>
                  <a:srgbClr val="F8F8F8"/>
                </a:solidFill>
                <a:latin typeface="+mn-ea"/>
                <a:ea typeface="+mn-ea"/>
              </a:rPr>
              <a:t>单击添加标题</a:t>
            </a:r>
          </a:p>
        </p:txBody>
      </p:sp>
      <p:sp>
        <p:nvSpPr>
          <p:cNvPr id="19" name="Freeform 5"/>
          <p:cNvSpPr>
            <a:spLocks noEditPoints="1"/>
          </p:cNvSpPr>
          <p:nvPr/>
        </p:nvSpPr>
        <p:spPr bwMode="auto">
          <a:xfrm>
            <a:off x="897640" y="632442"/>
            <a:ext cx="289716" cy="414420"/>
          </a:xfrm>
          <a:custGeom>
            <a:avLst/>
            <a:gdLst>
              <a:gd name="T0" fmla="*/ 32 w 481"/>
              <a:gd name="T1" fmla="*/ 384 h 701"/>
              <a:gd name="T2" fmla="*/ 84 w 481"/>
              <a:gd name="T3" fmla="*/ 428 h 701"/>
              <a:gd name="T4" fmla="*/ 83 w 481"/>
              <a:gd name="T5" fmla="*/ 394 h 701"/>
              <a:gd name="T6" fmla="*/ 137 w 481"/>
              <a:gd name="T7" fmla="*/ 418 h 701"/>
              <a:gd name="T8" fmla="*/ 157 w 481"/>
              <a:gd name="T9" fmla="*/ 432 h 701"/>
              <a:gd name="T10" fmla="*/ 113 w 481"/>
              <a:gd name="T11" fmla="*/ 488 h 701"/>
              <a:gd name="T12" fmla="*/ 90 w 481"/>
              <a:gd name="T13" fmla="*/ 500 h 701"/>
              <a:gd name="T14" fmla="*/ 137 w 481"/>
              <a:gd name="T15" fmla="*/ 527 h 701"/>
              <a:gd name="T16" fmla="*/ 142 w 481"/>
              <a:gd name="T17" fmla="*/ 534 h 701"/>
              <a:gd name="T18" fmla="*/ 208 w 481"/>
              <a:gd name="T19" fmla="*/ 626 h 701"/>
              <a:gd name="T20" fmla="*/ 203 w 481"/>
              <a:gd name="T21" fmla="*/ 594 h 701"/>
              <a:gd name="T22" fmla="*/ 262 w 481"/>
              <a:gd name="T23" fmla="*/ 522 h 701"/>
              <a:gd name="T24" fmla="*/ 210 w 481"/>
              <a:gd name="T25" fmla="*/ 492 h 701"/>
              <a:gd name="T26" fmla="*/ 159 w 481"/>
              <a:gd name="T27" fmla="*/ 483 h 701"/>
              <a:gd name="T28" fmla="*/ 378 w 481"/>
              <a:gd name="T29" fmla="*/ 439 h 701"/>
              <a:gd name="T30" fmla="*/ 406 w 481"/>
              <a:gd name="T31" fmla="*/ 596 h 701"/>
              <a:gd name="T32" fmla="*/ 308 w 481"/>
              <a:gd name="T33" fmla="*/ 622 h 701"/>
              <a:gd name="T34" fmla="*/ 331 w 481"/>
              <a:gd name="T35" fmla="*/ 505 h 701"/>
              <a:gd name="T36" fmla="*/ 356 w 481"/>
              <a:gd name="T37" fmla="*/ 579 h 701"/>
              <a:gd name="T38" fmla="*/ 331 w 481"/>
              <a:gd name="T39" fmla="*/ 471 h 701"/>
              <a:gd name="T40" fmla="*/ 283 w 481"/>
              <a:gd name="T41" fmla="*/ 634 h 701"/>
              <a:gd name="T42" fmla="*/ 405 w 481"/>
              <a:gd name="T43" fmla="*/ 640 h 701"/>
              <a:gd name="T44" fmla="*/ 447 w 481"/>
              <a:gd name="T45" fmla="*/ 492 h 701"/>
              <a:gd name="T46" fmla="*/ 438 w 481"/>
              <a:gd name="T47" fmla="*/ 343 h 701"/>
              <a:gd name="T48" fmla="*/ 470 w 481"/>
              <a:gd name="T49" fmla="*/ 182 h 701"/>
              <a:gd name="T50" fmla="*/ 425 w 481"/>
              <a:gd name="T51" fmla="*/ 38 h 701"/>
              <a:gd name="T52" fmla="*/ 282 w 481"/>
              <a:gd name="T53" fmla="*/ 105 h 701"/>
              <a:gd name="T54" fmla="*/ 357 w 481"/>
              <a:gd name="T55" fmla="*/ 221 h 701"/>
              <a:gd name="T56" fmla="*/ 348 w 481"/>
              <a:gd name="T57" fmla="*/ 144 h 701"/>
              <a:gd name="T58" fmla="*/ 317 w 481"/>
              <a:gd name="T59" fmla="*/ 177 h 701"/>
              <a:gd name="T60" fmla="*/ 330 w 481"/>
              <a:gd name="T61" fmla="*/ 43 h 701"/>
              <a:gd name="T62" fmla="*/ 431 w 481"/>
              <a:gd name="T63" fmla="*/ 126 h 701"/>
              <a:gd name="T64" fmla="*/ 347 w 481"/>
              <a:gd name="T65" fmla="*/ 244 h 701"/>
              <a:gd name="T66" fmla="*/ 163 w 481"/>
              <a:gd name="T67" fmla="*/ 237 h 701"/>
              <a:gd name="T68" fmla="*/ 210 w 481"/>
              <a:gd name="T69" fmla="*/ 210 h 701"/>
              <a:gd name="T70" fmla="*/ 262 w 481"/>
              <a:gd name="T71" fmla="*/ 179 h 701"/>
              <a:gd name="T72" fmla="*/ 207 w 481"/>
              <a:gd name="T73" fmla="*/ 106 h 701"/>
              <a:gd name="T74" fmla="*/ 235 w 481"/>
              <a:gd name="T75" fmla="*/ 89 h 701"/>
              <a:gd name="T76" fmla="*/ 168 w 481"/>
              <a:gd name="T77" fmla="*/ 150 h 701"/>
              <a:gd name="T78" fmla="*/ 137 w 481"/>
              <a:gd name="T79" fmla="*/ 182 h 701"/>
              <a:gd name="T80" fmla="*/ 98 w 481"/>
              <a:gd name="T81" fmla="*/ 183 h 701"/>
              <a:gd name="T82" fmla="*/ 110 w 481"/>
              <a:gd name="T83" fmla="*/ 230 h 701"/>
              <a:gd name="T84" fmla="*/ 136 w 481"/>
              <a:gd name="T85" fmla="*/ 237 h 701"/>
              <a:gd name="T86" fmla="*/ 139 w 481"/>
              <a:gd name="T87" fmla="*/ 303 h 701"/>
              <a:gd name="T88" fmla="*/ 114 w 481"/>
              <a:gd name="T89" fmla="*/ 301 h 701"/>
              <a:gd name="T90" fmla="*/ 110 w 481"/>
              <a:gd name="T91" fmla="*/ 298 h 701"/>
              <a:gd name="T92" fmla="*/ 31 w 481"/>
              <a:gd name="T93" fmla="*/ 292 h 701"/>
              <a:gd name="T94" fmla="*/ 86 w 481"/>
              <a:gd name="T95" fmla="*/ 334 h 701"/>
              <a:gd name="T96" fmla="*/ 292 w 481"/>
              <a:gd name="T97" fmla="*/ 286 h 701"/>
              <a:gd name="T98" fmla="*/ 345 w 481"/>
              <a:gd name="T99" fmla="*/ 335 h 701"/>
              <a:gd name="T100" fmla="*/ 316 w 481"/>
              <a:gd name="T101" fmla="*/ 402 h 701"/>
              <a:gd name="T102" fmla="*/ 376 w 481"/>
              <a:gd name="T103" fmla="*/ 390 h 701"/>
              <a:gd name="T104" fmla="*/ 246 w 481"/>
              <a:gd name="T105" fmla="*/ 386 h 701"/>
              <a:gd name="T106" fmla="*/ 16 w 481"/>
              <a:gd name="T107" fmla="*/ 36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1" h="701">
                <a:moveTo>
                  <a:pt x="131" y="351"/>
                </a:moveTo>
                <a:cubicBezTo>
                  <a:pt x="127" y="357"/>
                  <a:pt x="113" y="377"/>
                  <a:pt x="86" y="367"/>
                </a:cubicBezTo>
                <a:cubicBezTo>
                  <a:pt x="86" y="367"/>
                  <a:pt x="77" y="376"/>
                  <a:pt x="68" y="375"/>
                </a:cubicBezTo>
                <a:cubicBezTo>
                  <a:pt x="68" y="375"/>
                  <a:pt x="58" y="364"/>
                  <a:pt x="48" y="367"/>
                </a:cubicBezTo>
                <a:cubicBezTo>
                  <a:pt x="38" y="370"/>
                  <a:pt x="34" y="381"/>
                  <a:pt x="32" y="384"/>
                </a:cubicBezTo>
                <a:cubicBezTo>
                  <a:pt x="31" y="387"/>
                  <a:pt x="28" y="398"/>
                  <a:pt x="29" y="408"/>
                </a:cubicBezTo>
                <a:cubicBezTo>
                  <a:pt x="29" y="408"/>
                  <a:pt x="29" y="410"/>
                  <a:pt x="31" y="409"/>
                </a:cubicBezTo>
                <a:cubicBezTo>
                  <a:pt x="39" y="405"/>
                  <a:pt x="45" y="404"/>
                  <a:pt x="54" y="408"/>
                </a:cubicBezTo>
                <a:cubicBezTo>
                  <a:pt x="57" y="409"/>
                  <a:pt x="61" y="411"/>
                  <a:pt x="64" y="415"/>
                </a:cubicBezTo>
                <a:cubicBezTo>
                  <a:pt x="64" y="415"/>
                  <a:pt x="75" y="426"/>
                  <a:pt x="84" y="428"/>
                </a:cubicBezTo>
                <a:cubicBezTo>
                  <a:pt x="93" y="431"/>
                  <a:pt x="100" y="427"/>
                  <a:pt x="103" y="425"/>
                </a:cubicBezTo>
                <a:cubicBezTo>
                  <a:pt x="106" y="422"/>
                  <a:pt x="112" y="415"/>
                  <a:pt x="110" y="403"/>
                </a:cubicBezTo>
                <a:cubicBezTo>
                  <a:pt x="107" y="391"/>
                  <a:pt x="97" y="390"/>
                  <a:pt x="94" y="391"/>
                </a:cubicBezTo>
                <a:cubicBezTo>
                  <a:pt x="92" y="391"/>
                  <a:pt x="88" y="393"/>
                  <a:pt x="86" y="398"/>
                </a:cubicBezTo>
                <a:cubicBezTo>
                  <a:pt x="83" y="404"/>
                  <a:pt x="79" y="397"/>
                  <a:pt x="83" y="394"/>
                </a:cubicBezTo>
                <a:cubicBezTo>
                  <a:pt x="86" y="390"/>
                  <a:pt x="88" y="388"/>
                  <a:pt x="88" y="388"/>
                </a:cubicBezTo>
                <a:cubicBezTo>
                  <a:pt x="97" y="382"/>
                  <a:pt x="112" y="390"/>
                  <a:pt x="114" y="400"/>
                </a:cubicBezTo>
                <a:cubicBezTo>
                  <a:pt x="114" y="400"/>
                  <a:pt x="116" y="412"/>
                  <a:pt x="116" y="415"/>
                </a:cubicBezTo>
                <a:cubicBezTo>
                  <a:pt x="116" y="415"/>
                  <a:pt x="123" y="423"/>
                  <a:pt x="129" y="423"/>
                </a:cubicBezTo>
                <a:cubicBezTo>
                  <a:pt x="129" y="423"/>
                  <a:pt x="135" y="424"/>
                  <a:pt x="137" y="418"/>
                </a:cubicBezTo>
                <a:cubicBezTo>
                  <a:pt x="137" y="418"/>
                  <a:pt x="136" y="415"/>
                  <a:pt x="136" y="412"/>
                </a:cubicBezTo>
                <a:cubicBezTo>
                  <a:pt x="135" y="410"/>
                  <a:pt x="134" y="402"/>
                  <a:pt x="139" y="399"/>
                </a:cubicBezTo>
                <a:cubicBezTo>
                  <a:pt x="139" y="399"/>
                  <a:pt x="144" y="391"/>
                  <a:pt x="156" y="392"/>
                </a:cubicBezTo>
                <a:cubicBezTo>
                  <a:pt x="156" y="392"/>
                  <a:pt x="170" y="394"/>
                  <a:pt x="170" y="408"/>
                </a:cubicBezTo>
                <a:cubicBezTo>
                  <a:pt x="170" y="420"/>
                  <a:pt x="152" y="438"/>
                  <a:pt x="157" y="432"/>
                </a:cubicBezTo>
                <a:cubicBezTo>
                  <a:pt x="157" y="432"/>
                  <a:pt x="147" y="441"/>
                  <a:pt x="143" y="443"/>
                </a:cubicBezTo>
                <a:cubicBezTo>
                  <a:pt x="139" y="446"/>
                  <a:pt x="136" y="454"/>
                  <a:pt x="136" y="465"/>
                </a:cubicBezTo>
                <a:cubicBezTo>
                  <a:pt x="136" y="475"/>
                  <a:pt x="137" y="486"/>
                  <a:pt x="137" y="486"/>
                </a:cubicBezTo>
                <a:cubicBezTo>
                  <a:pt x="137" y="486"/>
                  <a:pt x="137" y="496"/>
                  <a:pt x="126" y="497"/>
                </a:cubicBezTo>
                <a:cubicBezTo>
                  <a:pt x="126" y="497"/>
                  <a:pt x="118" y="497"/>
                  <a:pt x="113" y="488"/>
                </a:cubicBezTo>
                <a:cubicBezTo>
                  <a:pt x="113" y="488"/>
                  <a:pt x="111" y="484"/>
                  <a:pt x="111" y="478"/>
                </a:cubicBezTo>
                <a:cubicBezTo>
                  <a:pt x="111" y="478"/>
                  <a:pt x="113" y="473"/>
                  <a:pt x="110" y="471"/>
                </a:cubicBezTo>
                <a:cubicBezTo>
                  <a:pt x="106" y="470"/>
                  <a:pt x="104" y="470"/>
                  <a:pt x="100" y="473"/>
                </a:cubicBezTo>
                <a:cubicBezTo>
                  <a:pt x="100" y="473"/>
                  <a:pt x="94" y="478"/>
                  <a:pt x="92" y="482"/>
                </a:cubicBezTo>
                <a:cubicBezTo>
                  <a:pt x="92" y="482"/>
                  <a:pt x="88" y="492"/>
                  <a:pt x="90" y="500"/>
                </a:cubicBezTo>
                <a:cubicBezTo>
                  <a:pt x="91" y="508"/>
                  <a:pt x="99" y="512"/>
                  <a:pt x="100" y="513"/>
                </a:cubicBezTo>
                <a:cubicBezTo>
                  <a:pt x="98" y="516"/>
                  <a:pt x="97" y="519"/>
                  <a:pt x="97" y="521"/>
                </a:cubicBezTo>
                <a:cubicBezTo>
                  <a:pt x="98" y="529"/>
                  <a:pt x="108" y="534"/>
                  <a:pt x="115" y="536"/>
                </a:cubicBezTo>
                <a:cubicBezTo>
                  <a:pt x="119" y="537"/>
                  <a:pt x="122" y="536"/>
                  <a:pt x="126" y="535"/>
                </a:cubicBezTo>
                <a:cubicBezTo>
                  <a:pt x="126" y="535"/>
                  <a:pt x="135" y="531"/>
                  <a:pt x="137" y="527"/>
                </a:cubicBezTo>
                <a:cubicBezTo>
                  <a:pt x="137" y="527"/>
                  <a:pt x="140" y="523"/>
                  <a:pt x="137" y="519"/>
                </a:cubicBezTo>
                <a:cubicBezTo>
                  <a:pt x="134" y="516"/>
                  <a:pt x="136" y="514"/>
                  <a:pt x="138" y="513"/>
                </a:cubicBezTo>
                <a:cubicBezTo>
                  <a:pt x="138" y="513"/>
                  <a:pt x="142" y="512"/>
                  <a:pt x="143" y="518"/>
                </a:cubicBezTo>
                <a:cubicBezTo>
                  <a:pt x="143" y="518"/>
                  <a:pt x="145" y="522"/>
                  <a:pt x="143" y="527"/>
                </a:cubicBezTo>
                <a:cubicBezTo>
                  <a:pt x="143" y="527"/>
                  <a:pt x="139" y="530"/>
                  <a:pt x="142" y="534"/>
                </a:cubicBezTo>
                <a:cubicBezTo>
                  <a:pt x="142" y="534"/>
                  <a:pt x="155" y="553"/>
                  <a:pt x="168" y="552"/>
                </a:cubicBezTo>
                <a:cubicBezTo>
                  <a:pt x="168" y="552"/>
                  <a:pt x="174" y="553"/>
                  <a:pt x="171" y="561"/>
                </a:cubicBezTo>
                <a:cubicBezTo>
                  <a:pt x="171" y="561"/>
                  <a:pt x="167" y="576"/>
                  <a:pt x="167" y="583"/>
                </a:cubicBezTo>
                <a:cubicBezTo>
                  <a:pt x="168" y="591"/>
                  <a:pt x="169" y="602"/>
                  <a:pt x="178" y="612"/>
                </a:cubicBezTo>
                <a:cubicBezTo>
                  <a:pt x="178" y="612"/>
                  <a:pt x="189" y="625"/>
                  <a:pt x="208" y="626"/>
                </a:cubicBezTo>
                <a:cubicBezTo>
                  <a:pt x="208" y="626"/>
                  <a:pt x="223" y="627"/>
                  <a:pt x="235" y="612"/>
                </a:cubicBezTo>
                <a:cubicBezTo>
                  <a:pt x="235" y="612"/>
                  <a:pt x="246" y="602"/>
                  <a:pt x="240" y="586"/>
                </a:cubicBezTo>
                <a:cubicBezTo>
                  <a:pt x="240" y="586"/>
                  <a:pt x="234" y="576"/>
                  <a:pt x="223" y="584"/>
                </a:cubicBezTo>
                <a:cubicBezTo>
                  <a:pt x="220" y="587"/>
                  <a:pt x="219" y="590"/>
                  <a:pt x="216" y="593"/>
                </a:cubicBezTo>
                <a:cubicBezTo>
                  <a:pt x="213" y="597"/>
                  <a:pt x="207" y="597"/>
                  <a:pt x="203" y="594"/>
                </a:cubicBezTo>
                <a:cubicBezTo>
                  <a:pt x="200" y="591"/>
                  <a:pt x="198" y="588"/>
                  <a:pt x="197" y="583"/>
                </a:cubicBezTo>
                <a:cubicBezTo>
                  <a:pt x="197" y="580"/>
                  <a:pt x="197" y="575"/>
                  <a:pt x="200" y="570"/>
                </a:cubicBezTo>
                <a:cubicBezTo>
                  <a:pt x="200" y="570"/>
                  <a:pt x="208" y="560"/>
                  <a:pt x="218" y="557"/>
                </a:cubicBezTo>
                <a:cubicBezTo>
                  <a:pt x="218" y="557"/>
                  <a:pt x="239" y="551"/>
                  <a:pt x="244" y="544"/>
                </a:cubicBezTo>
                <a:cubicBezTo>
                  <a:pt x="244" y="544"/>
                  <a:pt x="259" y="532"/>
                  <a:pt x="262" y="522"/>
                </a:cubicBezTo>
                <a:cubicBezTo>
                  <a:pt x="262" y="522"/>
                  <a:pt x="269" y="505"/>
                  <a:pt x="265" y="491"/>
                </a:cubicBezTo>
                <a:cubicBezTo>
                  <a:pt x="265" y="491"/>
                  <a:pt x="261" y="473"/>
                  <a:pt x="249" y="466"/>
                </a:cubicBezTo>
                <a:cubicBezTo>
                  <a:pt x="249" y="466"/>
                  <a:pt x="231" y="454"/>
                  <a:pt x="217" y="462"/>
                </a:cubicBezTo>
                <a:cubicBezTo>
                  <a:pt x="217" y="462"/>
                  <a:pt x="204" y="465"/>
                  <a:pt x="203" y="480"/>
                </a:cubicBezTo>
                <a:cubicBezTo>
                  <a:pt x="203" y="480"/>
                  <a:pt x="201" y="489"/>
                  <a:pt x="210" y="492"/>
                </a:cubicBezTo>
                <a:cubicBezTo>
                  <a:pt x="210" y="492"/>
                  <a:pt x="215" y="492"/>
                  <a:pt x="221" y="493"/>
                </a:cubicBezTo>
                <a:cubicBezTo>
                  <a:pt x="221" y="493"/>
                  <a:pt x="230" y="493"/>
                  <a:pt x="230" y="505"/>
                </a:cubicBezTo>
                <a:cubicBezTo>
                  <a:pt x="230" y="505"/>
                  <a:pt x="228" y="523"/>
                  <a:pt x="211" y="527"/>
                </a:cubicBezTo>
                <a:cubicBezTo>
                  <a:pt x="211" y="527"/>
                  <a:pt x="189" y="531"/>
                  <a:pt x="172" y="512"/>
                </a:cubicBezTo>
                <a:cubicBezTo>
                  <a:pt x="172" y="512"/>
                  <a:pt x="159" y="501"/>
                  <a:pt x="159" y="483"/>
                </a:cubicBezTo>
                <a:cubicBezTo>
                  <a:pt x="157" y="452"/>
                  <a:pt x="198" y="419"/>
                  <a:pt x="228" y="423"/>
                </a:cubicBezTo>
                <a:cubicBezTo>
                  <a:pt x="228" y="423"/>
                  <a:pt x="241" y="424"/>
                  <a:pt x="255" y="433"/>
                </a:cubicBezTo>
                <a:cubicBezTo>
                  <a:pt x="255" y="433"/>
                  <a:pt x="290" y="457"/>
                  <a:pt x="299" y="459"/>
                </a:cubicBezTo>
                <a:cubicBezTo>
                  <a:pt x="299" y="459"/>
                  <a:pt x="320" y="466"/>
                  <a:pt x="347" y="457"/>
                </a:cubicBezTo>
                <a:cubicBezTo>
                  <a:pt x="347" y="457"/>
                  <a:pt x="367" y="450"/>
                  <a:pt x="378" y="439"/>
                </a:cubicBezTo>
                <a:cubicBezTo>
                  <a:pt x="378" y="439"/>
                  <a:pt x="404" y="443"/>
                  <a:pt x="416" y="462"/>
                </a:cubicBezTo>
                <a:cubicBezTo>
                  <a:pt x="416" y="462"/>
                  <a:pt x="429" y="479"/>
                  <a:pt x="428" y="504"/>
                </a:cubicBezTo>
                <a:cubicBezTo>
                  <a:pt x="428" y="504"/>
                  <a:pt x="445" y="526"/>
                  <a:pt x="445" y="540"/>
                </a:cubicBezTo>
                <a:cubicBezTo>
                  <a:pt x="445" y="540"/>
                  <a:pt x="444" y="565"/>
                  <a:pt x="431" y="575"/>
                </a:cubicBezTo>
                <a:cubicBezTo>
                  <a:pt x="427" y="578"/>
                  <a:pt x="404" y="597"/>
                  <a:pt x="406" y="596"/>
                </a:cubicBezTo>
                <a:cubicBezTo>
                  <a:pt x="407" y="594"/>
                  <a:pt x="387" y="609"/>
                  <a:pt x="380" y="630"/>
                </a:cubicBezTo>
                <a:cubicBezTo>
                  <a:pt x="380" y="630"/>
                  <a:pt x="375" y="643"/>
                  <a:pt x="381" y="652"/>
                </a:cubicBezTo>
                <a:cubicBezTo>
                  <a:pt x="381" y="652"/>
                  <a:pt x="386" y="662"/>
                  <a:pt x="372" y="666"/>
                </a:cubicBezTo>
                <a:cubicBezTo>
                  <a:pt x="372" y="666"/>
                  <a:pt x="348" y="673"/>
                  <a:pt x="330" y="659"/>
                </a:cubicBezTo>
                <a:cubicBezTo>
                  <a:pt x="330" y="659"/>
                  <a:pt x="312" y="649"/>
                  <a:pt x="308" y="622"/>
                </a:cubicBezTo>
                <a:cubicBezTo>
                  <a:pt x="308" y="622"/>
                  <a:pt x="308" y="606"/>
                  <a:pt x="309" y="601"/>
                </a:cubicBezTo>
                <a:cubicBezTo>
                  <a:pt x="309" y="601"/>
                  <a:pt x="294" y="594"/>
                  <a:pt x="292" y="568"/>
                </a:cubicBezTo>
                <a:cubicBezTo>
                  <a:pt x="292" y="568"/>
                  <a:pt x="291" y="550"/>
                  <a:pt x="303" y="536"/>
                </a:cubicBezTo>
                <a:cubicBezTo>
                  <a:pt x="303" y="536"/>
                  <a:pt x="311" y="527"/>
                  <a:pt x="317" y="524"/>
                </a:cubicBezTo>
                <a:cubicBezTo>
                  <a:pt x="317" y="524"/>
                  <a:pt x="320" y="511"/>
                  <a:pt x="331" y="505"/>
                </a:cubicBezTo>
                <a:cubicBezTo>
                  <a:pt x="331" y="505"/>
                  <a:pt x="337" y="502"/>
                  <a:pt x="353" y="505"/>
                </a:cubicBezTo>
                <a:cubicBezTo>
                  <a:pt x="353" y="505"/>
                  <a:pt x="368" y="507"/>
                  <a:pt x="374" y="524"/>
                </a:cubicBezTo>
                <a:cubicBezTo>
                  <a:pt x="374" y="524"/>
                  <a:pt x="381" y="543"/>
                  <a:pt x="363" y="544"/>
                </a:cubicBezTo>
                <a:cubicBezTo>
                  <a:pt x="363" y="544"/>
                  <a:pt x="350" y="546"/>
                  <a:pt x="348" y="557"/>
                </a:cubicBezTo>
                <a:cubicBezTo>
                  <a:pt x="348" y="557"/>
                  <a:pt x="346" y="570"/>
                  <a:pt x="356" y="579"/>
                </a:cubicBezTo>
                <a:cubicBezTo>
                  <a:pt x="356" y="579"/>
                  <a:pt x="364" y="586"/>
                  <a:pt x="382" y="580"/>
                </a:cubicBezTo>
                <a:cubicBezTo>
                  <a:pt x="382" y="580"/>
                  <a:pt x="400" y="572"/>
                  <a:pt x="402" y="549"/>
                </a:cubicBezTo>
                <a:cubicBezTo>
                  <a:pt x="402" y="549"/>
                  <a:pt x="401" y="530"/>
                  <a:pt x="388" y="518"/>
                </a:cubicBezTo>
                <a:cubicBezTo>
                  <a:pt x="388" y="518"/>
                  <a:pt x="400" y="481"/>
                  <a:pt x="357" y="481"/>
                </a:cubicBezTo>
                <a:cubicBezTo>
                  <a:pt x="357" y="481"/>
                  <a:pt x="344" y="471"/>
                  <a:pt x="331" y="471"/>
                </a:cubicBezTo>
                <a:cubicBezTo>
                  <a:pt x="331" y="471"/>
                  <a:pt x="309" y="470"/>
                  <a:pt x="303" y="484"/>
                </a:cubicBezTo>
                <a:cubicBezTo>
                  <a:pt x="303" y="484"/>
                  <a:pt x="292" y="496"/>
                  <a:pt x="295" y="514"/>
                </a:cubicBezTo>
                <a:cubicBezTo>
                  <a:pt x="295" y="514"/>
                  <a:pt x="271" y="522"/>
                  <a:pt x="267" y="558"/>
                </a:cubicBezTo>
                <a:cubicBezTo>
                  <a:pt x="267" y="571"/>
                  <a:pt x="271" y="588"/>
                  <a:pt x="282" y="596"/>
                </a:cubicBezTo>
                <a:cubicBezTo>
                  <a:pt x="282" y="596"/>
                  <a:pt x="278" y="614"/>
                  <a:pt x="283" y="634"/>
                </a:cubicBezTo>
                <a:cubicBezTo>
                  <a:pt x="283" y="634"/>
                  <a:pt x="292" y="664"/>
                  <a:pt x="314" y="679"/>
                </a:cubicBezTo>
                <a:cubicBezTo>
                  <a:pt x="314" y="679"/>
                  <a:pt x="329" y="691"/>
                  <a:pt x="348" y="694"/>
                </a:cubicBezTo>
                <a:cubicBezTo>
                  <a:pt x="348" y="694"/>
                  <a:pt x="372" y="701"/>
                  <a:pt x="394" y="690"/>
                </a:cubicBezTo>
                <a:cubicBezTo>
                  <a:pt x="394" y="690"/>
                  <a:pt x="418" y="674"/>
                  <a:pt x="425" y="664"/>
                </a:cubicBezTo>
                <a:cubicBezTo>
                  <a:pt x="425" y="664"/>
                  <a:pt x="404" y="655"/>
                  <a:pt x="405" y="640"/>
                </a:cubicBezTo>
                <a:cubicBezTo>
                  <a:pt x="405" y="640"/>
                  <a:pt x="406" y="624"/>
                  <a:pt x="424" y="612"/>
                </a:cubicBezTo>
                <a:cubicBezTo>
                  <a:pt x="424" y="612"/>
                  <a:pt x="445" y="600"/>
                  <a:pt x="450" y="598"/>
                </a:cubicBezTo>
                <a:cubicBezTo>
                  <a:pt x="450" y="598"/>
                  <a:pt x="467" y="585"/>
                  <a:pt x="471" y="568"/>
                </a:cubicBezTo>
                <a:cubicBezTo>
                  <a:pt x="471" y="568"/>
                  <a:pt x="481" y="548"/>
                  <a:pt x="470" y="519"/>
                </a:cubicBezTo>
                <a:cubicBezTo>
                  <a:pt x="470" y="519"/>
                  <a:pt x="459" y="500"/>
                  <a:pt x="447" y="492"/>
                </a:cubicBezTo>
                <a:cubicBezTo>
                  <a:pt x="447" y="492"/>
                  <a:pt x="449" y="460"/>
                  <a:pt x="440" y="447"/>
                </a:cubicBezTo>
                <a:cubicBezTo>
                  <a:pt x="440" y="447"/>
                  <a:pt x="427" y="424"/>
                  <a:pt x="404" y="415"/>
                </a:cubicBezTo>
                <a:cubicBezTo>
                  <a:pt x="404" y="415"/>
                  <a:pt x="397" y="411"/>
                  <a:pt x="398" y="405"/>
                </a:cubicBezTo>
                <a:cubicBezTo>
                  <a:pt x="398" y="405"/>
                  <a:pt x="428" y="387"/>
                  <a:pt x="438" y="356"/>
                </a:cubicBezTo>
                <a:cubicBezTo>
                  <a:pt x="440" y="351"/>
                  <a:pt x="440" y="348"/>
                  <a:pt x="438" y="343"/>
                </a:cubicBezTo>
                <a:cubicBezTo>
                  <a:pt x="425" y="314"/>
                  <a:pt x="398" y="297"/>
                  <a:pt x="398" y="297"/>
                </a:cubicBezTo>
                <a:cubicBezTo>
                  <a:pt x="397" y="290"/>
                  <a:pt x="404" y="287"/>
                  <a:pt x="404" y="287"/>
                </a:cubicBezTo>
                <a:cubicBezTo>
                  <a:pt x="427" y="277"/>
                  <a:pt x="440" y="254"/>
                  <a:pt x="440" y="254"/>
                </a:cubicBezTo>
                <a:cubicBezTo>
                  <a:pt x="449" y="241"/>
                  <a:pt x="447" y="209"/>
                  <a:pt x="447" y="209"/>
                </a:cubicBezTo>
                <a:cubicBezTo>
                  <a:pt x="459" y="201"/>
                  <a:pt x="470" y="182"/>
                  <a:pt x="470" y="182"/>
                </a:cubicBezTo>
                <a:cubicBezTo>
                  <a:pt x="481" y="153"/>
                  <a:pt x="471" y="133"/>
                  <a:pt x="471" y="133"/>
                </a:cubicBezTo>
                <a:cubicBezTo>
                  <a:pt x="467" y="116"/>
                  <a:pt x="450" y="104"/>
                  <a:pt x="450" y="104"/>
                </a:cubicBezTo>
                <a:cubicBezTo>
                  <a:pt x="445" y="102"/>
                  <a:pt x="424" y="89"/>
                  <a:pt x="424" y="89"/>
                </a:cubicBezTo>
                <a:cubicBezTo>
                  <a:pt x="406" y="77"/>
                  <a:pt x="405" y="62"/>
                  <a:pt x="405" y="62"/>
                </a:cubicBezTo>
                <a:cubicBezTo>
                  <a:pt x="404" y="47"/>
                  <a:pt x="425" y="38"/>
                  <a:pt x="425" y="38"/>
                </a:cubicBezTo>
                <a:cubicBezTo>
                  <a:pt x="418" y="27"/>
                  <a:pt x="394" y="11"/>
                  <a:pt x="394" y="11"/>
                </a:cubicBezTo>
                <a:cubicBezTo>
                  <a:pt x="372" y="0"/>
                  <a:pt x="348" y="7"/>
                  <a:pt x="348" y="7"/>
                </a:cubicBezTo>
                <a:cubicBezTo>
                  <a:pt x="329" y="10"/>
                  <a:pt x="314" y="22"/>
                  <a:pt x="314" y="22"/>
                </a:cubicBezTo>
                <a:cubicBezTo>
                  <a:pt x="292" y="37"/>
                  <a:pt x="283" y="68"/>
                  <a:pt x="283" y="68"/>
                </a:cubicBezTo>
                <a:cubicBezTo>
                  <a:pt x="278" y="88"/>
                  <a:pt x="282" y="105"/>
                  <a:pt x="282" y="105"/>
                </a:cubicBezTo>
                <a:cubicBezTo>
                  <a:pt x="271" y="114"/>
                  <a:pt x="267" y="130"/>
                  <a:pt x="267" y="144"/>
                </a:cubicBezTo>
                <a:cubicBezTo>
                  <a:pt x="271" y="179"/>
                  <a:pt x="295" y="188"/>
                  <a:pt x="295" y="188"/>
                </a:cubicBezTo>
                <a:cubicBezTo>
                  <a:pt x="292" y="205"/>
                  <a:pt x="303" y="218"/>
                  <a:pt x="303" y="218"/>
                </a:cubicBezTo>
                <a:cubicBezTo>
                  <a:pt x="309" y="232"/>
                  <a:pt x="331" y="231"/>
                  <a:pt x="331" y="231"/>
                </a:cubicBezTo>
                <a:cubicBezTo>
                  <a:pt x="344" y="231"/>
                  <a:pt x="357" y="221"/>
                  <a:pt x="357" y="221"/>
                </a:cubicBezTo>
                <a:cubicBezTo>
                  <a:pt x="400" y="220"/>
                  <a:pt x="388" y="184"/>
                  <a:pt x="388" y="184"/>
                </a:cubicBezTo>
                <a:cubicBezTo>
                  <a:pt x="401" y="172"/>
                  <a:pt x="402" y="152"/>
                  <a:pt x="402" y="152"/>
                </a:cubicBezTo>
                <a:cubicBezTo>
                  <a:pt x="400" y="129"/>
                  <a:pt x="382" y="122"/>
                  <a:pt x="382" y="122"/>
                </a:cubicBezTo>
                <a:cubicBezTo>
                  <a:pt x="364" y="115"/>
                  <a:pt x="356" y="123"/>
                  <a:pt x="356" y="123"/>
                </a:cubicBezTo>
                <a:cubicBezTo>
                  <a:pt x="346" y="131"/>
                  <a:pt x="348" y="144"/>
                  <a:pt x="348" y="144"/>
                </a:cubicBezTo>
                <a:cubicBezTo>
                  <a:pt x="350" y="155"/>
                  <a:pt x="363" y="157"/>
                  <a:pt x="363" y="157"/>
                </a:cubicBezTo>
                <a:cubicBezTo>
                  <a:pt x="381" y="159"/>
                  <a:pt x="374" y="177"/>
                  <a:pt x="374" y="177"/>
                </a:cubicBezTo>
                <a:cubicBezTo>
                  <a:pt x="368" y="194"/>
                  <a:pt x="353" y="196"/>
                  <a:pt x="353" y="196"/>
                </a:cubicBezTo>
                <a:cubicBezTo>
                  <a:pt x="337" y="200"/>
                  <a:pt x="331" y="196"/>
                  <a:pt x="331" y="196"/>
                </a:cubicBezTo>
                <a:cubicBezTo>
                  <a:pt x="320" y="190"/>
                  <a:pt x="317" y="177"/>
                  <a:pt x="317" y="177"/>
                </a:cubicBezTo>
                <a:cubicBezTo>
                  <a:pt x="311" y="175"/>
                  <a:pt x="303" y="165"/>
                  <a:pt x="303" y="165"/>
                </a:cubicBezTo>
                <a:cubicBezTo>
                  <a:pt x="291" y="151"/>
                  <a:pt x="292" y="133"/>
                  <a:pt x="292" y="133"/>
                </a:cubicBezTo>
                <a:cubicBezTo>
                  <a:pt x="294" y="107"/>
                  <a:pt x="309" y="100"/>
                  <a:pt x="309" y="100"/>
                </a:cubicBezTo>
                <a:cubicBezTo>
                  <a:pt x="308" y="96"/>
                  <a:pt x="308" y="79"/>
                  <a:pt x="308" y="79"/>
                </a:cubicBezTo>
                <a:cubicBezTo>
                  <a:pt x="312" y="52"/>
                  <a:pt x="330" y="43"/>
                  <a:pt x="330" y="43"/>
                </a:cubicBezTo>
                <a:cubicBezTo>
                  <a:pt x="348" y="28"/>
                  <a:pt x="372" y="36"/>
                  <a:pt x="372" y="36"/>
                </a:cubicBezTo>
                <a:cubicBezTo>
                  <a:pt x="386" y="39"/>
                  <a:pt x="381" y="49"/>
                  <a:pt x="381" y="49"/>
                </a:cubicBezTo>
                <a:cubicBezTo>
                  <a:pt x="375" y="58"/>
                  <a:pt x="380" y="71"/>
                  <a:pt x="380" y="71"/>
                </a:cubicBezTo>
                <a:cubicBezTo>
                  <a:pt x="387" y="92"/>
                  <a:pt x="407" y="107"/>
                  <a:pt x="406" y="106"/>
                </a:cubicBezTo>
                <a:cubicBezTo>
                  <a:pt x="404" y="104"/>
                  <a:pt x="427" y="123"/>
                  <a:pt x="431" y="126"/>
                </a:cubicBezTo>
                <a:cubicBezTo>
                  <a:pt x="444" y="136"/>
                  <a:pt x="445" y="161"/>
                  <a:pt x="445" y="161"/>
                </a:cubicBezTo>
                <a:cubicBezTo>
                  <a:pt x="445" y="175"/>
                  <a:pt x="428" y="197"/>
                  <a:pt x="428" y="197"/>
                </a:cubicBezTo>
                <a:cubicBezTo>
                  <a:pt x="429" y="223"/>
                  <a:pt x="416" y="240"/>
                  <a:pt x="416" y="240"/>
                </a:cubicBezTo>
                <a:cubicBezTo>
                  <a:pt x="404" y="258"/>
                  <a:pt x="378" y="262"/>
                  <a:pt x="378" y="262"/>
                </a:cubicBezTo>
                <a:cubicBezTo>
                  <a:pt x="367" y="251"/>
                  <a:pt x="347" y="244"/>
                  <a:pt x="347" y="244"/>
                </a:cubicBezTo>
                <a:cubicBezTo>
                  <a:pt x="320" y="236"/>
                  <a:pt x="299" y="243"/>
                  <a:pt x="299" y="243"/>
                </a:cubicBezTo>
                <a:cubicBezTo>
                  <a:pt x="290" y="245"/>
                  <a:pt x="255" y="269"/>
                  <a:pt x="255" y="269"/>
                </a:cubicBezTo>
                <a:cubicBezTo>
                  <a:pt x="241" y="278"/>
                  <a:pt x="230" y="278"/>
                  <a:pt x="230" y="278"/>
                </a:cubicBezTo>
                <a:cubicBezTo>
                  <a:pt x="220" y="279"/>
                  <a:pt x="211" y="278"/>
                  <a:pt x="203" y="274"/>
                </a:cubicBezTo>
                <a:cubicBezTo>
                  <a:pt x="188" y="267"/>
                  <a:pt x="169" y="253"/>
                  <a:pt x="163" y="237"/>
                </a:cubicBezTo>
                <a:cubicBezTo>
                  <a:pt x="158" y="221"/>
                  <a:pt x="161" y="201"/>
                  <a:pt x="172" y="190"/>
                </a:cubicBezTo>
                <a:cubicBezTo>
                  <a:pt x="189" y="170"/>
                  <a:pt x="211" y="175"/>
                  <a:pt x="211" y="175"/>
                </a:cubicBezTo>
                <a:cubicBezTo>
                  <a:pt x="228" y="179"/>
                  <a:pt x="230" y="197"/>
                  <a:pt x="230" y="197"/>
                </a:cubicBezTo>
                <a:cubicBezTo>
                  <a:pt x="230" y="208"/>
                  <a:pt x="221" y="209"/>
                  <a:pt x="221" y="209"/>
                </a:cubicBezTo>
                <a:cubicBezTo>
                  <a:pt x="215" y="209"/>
                  <a:pt x="210" y="210"/>
                  <a:pt x="210" y="210"/>
                </a:cubicBezTo>
                <a:cubicBezTo>
                  <a:pt x="201" y="213"/>
                  <a:pt x="203" y="221"/>
                  <a:pt x="203" y="221"/>
                </a:cubicBezTo>
                <a:cubicBezTo>
                  <a:pt x="204" y="236"/>
                  <a:pt x="217" y="239"/>
                  <a:pt x="217" y="239"/>
                </a:cubicBezTo>
                <a:cubicBezTo>
                  <a:pt x="231" y="248"/>
                  <a:pt x="249" y="236"/>
                  <a:pt x="249" y="236"/>
                </a:cubicBezTo>
                <a:cubicBezTo>
                  <a:pt x="261" y="228"/>
                  <a:pt x="265" y="210"/>
                  <a:pt x="265" y="210"/>
                </a:cubicBezTo>
                <a:cubicBezTo>
                  <a:pt x="269" y="197"/>
                  <a:pt x="262" y="179"/>
                  <a:pt x="262" y="179"/>
                </a:cubicBezTo>
                <a:cubicBezTo>
                  <a:pt x="259" y="170"/>
                  <a:pt x="244" y="157"/>
                  <a:pt x="244" y="157"/>
                </a:cubicBezTo>
                <a:cubicBezTo>
                  <a:pt x="239" y="150"/>
                  <a:pt x="218" y="144"/>
                  <a:pt x="218" y="144"/>
                </a:cubicBezTo>
                <a:cubicBezTo>
                  <a:pt x="208" y="142"/>
                  <a:pt x="200" y="132"/>
                  <a:pt x="200" y="132"/>
                </a:cubicBezTo>
                <a:cubicBezTo>
                  <a:pt x="196" y="126"/>
                  <a:pt x="197" y="121"/>
                  <a:pt x="197" y="117"/>
                </a:cubicBezTo>
                <a:cubicBezTo>
                  <a:pt x="199" y="113"/>
                  <a:pt x="203" y="108"/>
                  <a:pt x="207" y="106"/>
                </a:cubicBezTo>
                <a:cubicBezTo>
                  <a:pt x="209" y="105"/>
                  <a:pt x="211" y="105"/>
                  <a:pt x="213" y="106"/>
                </a:cubicBezTo>
                <a:cubicBezTo>
                  <a:pt x="217" y="107"/>
                  <a:pt x="218" y="109"/>
                  <a:pt x="219" y="112"/>
                </a:cubicBezTo>
                <a:cubicBezTo>
                  <a:pt x="221" y="115"/>
                  <a:pt x="223" y="117"/>
                  <a:pt x="223" y="117"/>
                </a:cubicBezTo>
                <a:cubicBezTo>
                  <a:pt x="234" y="126"/>
                  <a:pt x="240" y="115"/>
                  <a:pt x="240" y="115"/>
                </a:cubicBezTo>
                <a:cubicBezTo>
                  <a:pt x="246" y="100"/>
                  <a:pt x="235" y="89"/>
                  <a:pt x="235" y="89"/>
                </a:cubicBezTo>
                <a:cubicBezTo>
                  <a:pt x="223" y="75"/>
                  <a:pt x="208" y="76"/>
                  <a:pt x="208" y="76"/>
                </a:cubicBezTo>
                <a:cubicBezTo>
                  <a:pt x="189" y="76"/>
                  <a:pt x="178" y="89"/>
                  <a:pt x="178" y="89"/>
                </a:cubicBezTo>
                <a:cubicBezTo>
                  <a:pt x="169" y="99"/>
                  <a:pt x="168" y="110"/>
                  <a:pt x="167" y="118"/>
                </a:cubicBezTo>
                <a:cubicBezTo>
                  <a:pt x="167" y="126"/>
                  <a:pt x="171" y="141"/>
                  <a:pt x="171" y="141"/>
                </a:cubicBezTo>
                <a:cubicBezTo>
                  <a:pt x="174" y="149"/>
                  <a:pt x="168" y="150"/>
                  <a:pt x="168" y="150"/>
                </a:cubicBezTo>
                <a:cubicBezTo>
                  <a:pt x="155" y="148"/>
                  <a:pt x="142" y="168"/>
                  <a:pt x="142" y="168"/>
                </a:cubicBezTo>
                <a:cubicBezTo>
                  <a:pt x="139" y="171"/>
                  <a:pt x="143" y="175"/>
                  <a:pt x="143" y="175"/>
                </a:cubicBezTo>
                <a:cubicBezTo>
                  <a:pt x="145" y="180"/>
                  <a:pt x="143" y="184"/>
                  <a:pt x="143" y="184"/>
                </a:cubicBezTo>
                <a:cubicBezTo>
                  <a:pt x="142" y="190"/>
                  <a:pt x="138" y="188"/>
                  <a:pt x="138" y="188"/>
                </a:cubicBezTo>
                <a:cubicBezTo>
                  <a:pt x="136" y="188"/>
                  <a:pt x="134" y="186"/>
                  <a:pt x="137" y="182"/>
                </a:cubicBezTo>
                <a:cubicBezTo>
                  <a:pt x="140" y="178"/>
                  <a:pt x="137" y="174"/>
                  <a:pt x="137" y="174"/>
                </a:cubicBezTo>
                <a:cubicBezTo>
                  <a:pt x="135" y="171"/>
                  <a:pt x="126" y="166"/>
                  <a:pt x="126" y="166"/>
                </a:cubicBezTo>
                <a:cubicBezTo>
                  <a:pt x="122" y="165"/>
                  <a:pt x="118" y="164"/>
                  <a:pt x="113" y="165"/>
                </a:cubicBezTo>
                <a:cubicBezTo>
                  <a:pt x="107" y="166"/>
                  <a:pt x="103" y="170"/>
                  <a:pt x="99" y="175"/>
                </a:cubicBezTo>
                <a:cubicBezTo>
                  <a:pt x="97" y="178"/>
                  <a:pt x="97" y="180"/>
                  <a:pt x="98" y="183"/>
                </a:cubicBezTo>
                <a:cubicBezTo>
                  <a:pt x="98" y="185"/>
                  <a:pt x="99" y="187"/>
                  <a:pt x="100" y="188"/>
                </a:cubicBezTo>
                <a:cubicBezTo>
                  <a:pt x="99" y="189"/>
                  <a:pt x="91" y="194"/>
                  <a:pt x="90" y="202"/>
                </a:cubicBezTo>
                <a:cubicBezTo>
                  <a:pt x="89" y="207"/>
                  <a:pt x="89" y="213"/>
                  <a:pt x="92" y="218"/>
                </a:cubicBezTo>
                <a:cubicBezTo>
                  <a:pt x="93" y="222"/>
                  <a:pt x="97" y="226"/>
                  <a:pt x="100" y="229"/>
                </a:cubicBezTo>
                <a:cubicBezTo>
                  <a:pt x="104" y="232"/>
                  <a:pt x="106" y="232"/>
                  <a:pt x="110" y="230"/>
                </a:cubicBezTo>
                <a:cubicBezTo>
                  <a:pt x="113" y="228"/>
                  <a:pt x="111" y="223"/>
                  <a:pt x="111" y="223"/>
                </a:cubicBezTo>
                <a:cubicBezTo>
                  <a:pt x="111" y="218"/>
                  <a:pt x="113" y="213"/>
                  <a:pt x="113" y="213"/>
                </a:cubicBezTo>
                <a:cubicBezTo>
                  <a:pt x="118" y="204"/>
                  <a:pt x="126" y="205"/>
                  <a:pt x="126" y="205"/>
                </a:cubicBezTo>
                <a:cubicBezTo>
                  <a:pt x="137" y="205"/>
                  <a:pt x="137" y="215"/>
                  <a:pt x="137" y="215"/>
                </a:cubicBezTo>
                <a:cubicBezTo>
                  <a:pt x="137" y="215"/>
                  <a:pt x="136" y="226"/>
                  <a:pt x="136" y="237"/>
                </a:cubicBezTo>
                <a:cubicBezTo>
                  <a:pt x="136" y="247"/>
                  <a:pt x="139" y="256"/>
                  <a:pt x="143" y="258"/>
                </a:cubicBezTo>
                <a:cubicBezTo>
                  <a:pt x="147" y="261"/>
                  <a:pt x="157" y="269"/>
                  <a:pt x="157" y="269"/>
                </a:cubicBezTo>
                <a:cubicBezTo>
                  <a:pt x="152" y="264"/>
                  <a:pt x="170" y="281"/>
                  <a:pt x="170" y="293"/>
                </a:cubicBezTo>
                <a:cubicBezTo>
                  <a:pt x="170" y="307"/>
                  <a:pt x="156" y="310"/>
                  <a:pt x="156" y="310"/>
                </a:cubicBezTo>
                <a:cubicBezTo>
                  <a:pt x="144" y="310"/>
                  <a:pt x="139" y="303"/>
                  <a:pt x="139" y="303"/>
                </a:cubicBezTo>
                <a:cubicBezTo>
                  <a:pt x="134" y="299"/>
                  <a:pt x="135" y="291"/>
                  <a:pt x="136" y="289"/>
                </a:cubicBezTo>
                <a:cubicBezTo>
                  <a:pt x="136" y="287"/>
                  <a:pt x="137" y="283"/>
                  <a:pt x="137" y="283"/>
                </a:cubicBezTo>
                <a:cubicBezTo>
                  <a:pt x="135" y="277"/>
                  <a:pt x="129" y="279"/>
                  <a:pt x="129" y="279"/>
                </a:cubicBezTo>
                <a:cubicBezTo>
                  <a:pt x="123" y="279"/>
                  <a:pt x="116" y="286"/>
                  <a:pt x="116" y="286"/>
                </a:cubicBezTo>
                <a:cubicBezTo>
                  <a:pt x="116" y="290"/>
                  <a:pt x="114" y="301"/>
                  <a:pt x="114" y="301"/>
                </a:cubicBezTo>
                <a:cubicBezTo>
                  <a:pt x="112" y="311"/>
                  <a:pt x="97" y="320"/>
                  <a:pt x="88" y="313"/>
                </a:cubicBezTo>
                <a:cubicBezTo>
                  <a:pt x="88" y="313"/>
                  <a:pt x="86" y="311"/>
                  <a:pt x="83" y="308"/>
                </a:cubicBezTo>
                <a:cubicBezTo>
                  <a:pt x="79" y="304"/>
                  <a:pt x="83" y="298"/>
                  <a:pt x="86" y="303"/>
                </a:cubicBezTo>
                <a:cubicBezTo>
                  <a:pt x="88" y="308"/>
                  <a:pt x="92" y="310"/>
                  <a:pt x="94" y="311"/>
                </a:cubicBezTo>
                <a:cubicBezTo>
                  <a:pt x="97" y="311"/>
                  <a:pt x="107" y="310"/>
                  <a:pt x="110" y="298"/>
                </a:cubicBezTo>
                <a:cubicBezTo>
                  <a:pt x="112" y="286"/>
                  <a:pt x="106" y="280"/>
                  <a:pt x="103" y="277"/>
                </a:cubicBezTo>
                <a:cubicBezTo>
                  <a:pt x="100" y="274"/>
                  <a:pt x="93" y="271"/>
                  <a:pt x="84" y="273"/>
                </a:cubicBezTo>
                <a:cubicBezTo>
                  <a:pt x="75" y="275"/>
                  <a:pt x="64" y="287"/>
                  <a:pt x="64" y="287"/>
                </a:cubicBezTo>
                <a:cubicBezTo>
                  <a:pt x="61" y="290"/>
                  <a:pt x="57" y="293"/>
                  <a:pt x="54" y="294"/>
                </a:cubicBezTo>
                <a:cubicBezTo>
                  <a:pt x="45" y="298"/>
                  <a:pt x="39" y="296"/>
                  <a:pt x="31" y="292"/>
                </a:cubicBezTo>
                <a:cubicBezTo>
                  <a:pt x="29" y="292"/>
                  <a:pt x="29" y="294"/>
                  <a:pt x="29" y="294"/>
                </a:cubicBezTo>
                <a:cubicBezTo>
                  <a:pt x="28" y="304"/>
                  <a:pt x="31" y="314"/>
                  <a:pt x="32" y="317"/>
                </a:cubicBezTo>
                <a:cubicBezTo>
                  <a:pt x="34" y="321"/>
                  <a:pt x="38" y="331"/>
                  <a:pt x="48" y="334"/>
                </a:cubicBezTo>
                <a:cubicBezTo>
                  <a:pt x="58" y="337"/>
                  <a:pt x="68" y="327"/>
                  <a:pt x="68" y="327"/>
                </a:cubicBezTo>
                <a:cubicBezTo>
                  <a:pt x="77" y="326"/>
                  <a:pt x="86" y="334"/>
                  <a:pt x="86" y="334"/>
                </a:cubicBezTo>
                <a:cubicBezTo>
                  <a:pt x="113" y="324"/>
                  <a:pt x="127" y="344"/>
                  <a:pt x="131" y="351"/>
                </a:cubicBezTo>
                <a:close/>
                <a:moveTo>
                  <a:pt x="401" y="333"/>
                </a:moveTo>
                <a:cubicBezTo>
                  <a:pt x="395" y="318"/>
                  <a:pt x="376" y="309"/>
                  <a:pt x="376" y="309"/>
                </a:cubicBezTo>
                <a:cubicBezTo>
                  <a:pt x="365" y="284"/>
                  <a:pt x="351" y="270"/>
                  <a:pt x="323" y="271"/>
                </a:cubicBezTo>
                <a:cubicBezTo>
                  <a:pt x="311" y="271"/>
                  <a:pt x="300" y="276"/>
                  <a:pt x="292" y="286"/>
                </a:cubicBezTo>
                <a:cubicBezTo>
                  <a:pt x="289" y="291"/>
                  <a:pt x="287" y="297"/>
                  <a:pt x="288" y="304"/>
                </a:cubicBezTo>
                <a:cubicBezTo>
                  <a:pt x="291" y="316"/>
                  <a:pt x="304" y="318"/>
                  <a:pt x="309" y="307"/>
                </a:cubicBezTo>
                <a:cubicBezTo>
                  <a:pt x="310" y="304"/>
                  <a:pt x="312" y="300"/>
                  <a:pt x="316" y="298"/>
                </a:cubicBezTo>
                <a:cubicBezTo>
                  <a:pt x="320" y="294"/>
                  <a:pt x="325" y="293"/>
                  <a:pt x="329" y="294"/>
                </a:cubicBezTo>
                <a:cubicBezTo>
                  <a:pt x="348" y="297"/>
                  <a:pt x="356" y="321"/>
                  <a:pt x="345" y="335"/>
                </a:cubicBezTo>
                <a:cubicBezTo>
                  <a:pt x="341" y="340"/>
                  <a:pt x="336" y="343"/>
                  <a:pt x="330" y="348"/>
                </a:cubicBezTo>
                <a:cubicBezTo>
                  <a:pt x="328" y="350"/>
                  <a:pt x="328" y="349"/>
                  <a:pt x="330" y="351"/>
                </a:cubicBezTo>
                <a:cubicBezTo>
                  <a:pt x="336" y="356"/>
                  <a:pt x="341" y="360"/>
                  <a:pt x="345" y="364"/>
                </a:cubicBezTo>
                <a:cubicBezTo>
                  <a:pt x="356" y="378"/>
                  <a:pt x="348" y="402"/>
                  <a:pt x="329" y="405"/>
                </a:cubicBezTo>
                <a:cubicBezTo>
                  <a:pt x="325" y="406"/>
                  <a:pt x="320" y="405"/>
                  <a:pt x="316" y="402"/>
                </a:cubicBezTo>
                <a:cubicBezTo>
                  <a:pt x="312" y="399"/>
                  <a:pt x="310" y="395"/>
                  <a:pt x="309" y="392"/>
                </a:cubicBezTo>
                <a:cubicBezTo>
                  <a:pt x="304" y="381"/>
                  <a:pt x="291" y="383"/>
                  <a:pt x="288" y="395"/>
                </a:cubicBezTo>
                <a:cubicBezTo>
                  <a:pt x="287" y="402"/>
                  <a:pt x="289" y="408"/>
                  <a:pt x="292" y="413"/>
                </a:cubicBezTo>
                <a:cubicBezTo>
                  <a:pt x="300" y="423"/>
                  <a:pt x="311" y="428"/>
                  <a:pt x="323" y="428"/>
                </a:cubicBezTo>
                <a:cubicBezTo>
                  <a:pt x="351" y="430"/>
                  <a:pt x="365" y="415"/>
                  <a:pt x="376" y="390"/>
                </a:cubicBezTo>
                <a:cubicBezTo>
                  <a:pt x="376" y="390"/>
                  <a:pt x="395" y="381"/>
                  <a:pt x="401" y="366"/>
                </a:cubicBezTo>
                <a:cubicBezTo>
                  <a:pt x="406" y="358"/>
                  <a:pt x="406" y="341"/>
                  <a:pt x="401" y="333"/>
                </a:cubicBezTo>
                <a:close/>
                <a:moveTo>
                  <a:pt x="179" y="350"/>
                </a:moveTo>
                <a:cubicBezTo>
                  <a:pt x="179" y="350"/>
                  <a:pt x="205" y="363"/>
                  <a:pt x="215" y="386"/>
                </a:cubicBezTo>
                <a:cubicBezTo>
                  <a:pt x="221" y="382"/>
                  <a:pt x="240" y="382"/>
                  <a:pt x="246" y="386"/>
                </a:cubicBezTo>
                <a:cubicBezTo>
                  <a:pt x="256" y="363"/>
                  <a:pt x="282" y="350"/>
                  <a:pt x="282" y="350"/>
                </a:cubicBezTo>
                <a:cubicBezTo>
                  <a:pt x="253" y="335"/>
                  <a:pt x="246" y="315"/>
                  <a:pt x="246" y="315"/>
                </a:cubicBezTo>
                <a:cubicBezTo>
                  <a:pt x="242" y="317"/>
                  <a:pt x="219" y="317"/>
                  <a:pt x="215" y="315"/>
                </a:cubicBezTo>
                <a:cubicBezTo>
                  <a:pt x="215" y="315"/>
                  <a:pt x="208" y="335"/>
                  <a:pt x="179" y="350"/>
                </a:cubicBezTo>
                <a:close/>
                <a:moveTo>
                  <a:pt x="16" y="366"/>
                </a:moveTo>
                <a:cubicBezTo>
                  <a:pt x="25" y="366"/>
                  <a:pt x="32" y="358"/>
                  <a:pt x="32" y="349"/>
                </a:cubicBezTo>
                <a:cubicBezTo>
                  <a:pt x="32" y="341"/>
                  <a:pt x="25" y="333"/>
                  <a:pt x="16" y="333"/>
                </a:cubicBezTo>
                <a:cubicBezTo>
                  <a:pt x="7" y="333"/>
                  <a:pt x="0" y="341"/>
                  <a:pt x="0" y="349"/>
                </a:cubicBezTo>
                <a:cubicBezTo>
                  <a:pt x="0" y="358"/>
                  <a:pt x="7" y="366"/>
                  <a:pt x="16" y="366"/>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0" name="TextBox 19"/>
          <p:cNvSpPr txBox="1"/>
          <p:nvPr/>
        </p:nvSpPr>
        <p:spPr>
          <a:xfrm>
            <a:off x="1205020" y="613152"/>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800" advTm="6937">
        <p14:pan dir="u"/>
      </p:transition>
    </mc:Choice>
    <mc:Fallback xmlns="">
      <p:transition spd="slow" advTm="693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0"/>
                                        </p:tgtEl>
                                        <p:attrNameLst>
                                          <p:attrName>ppt_y</p:attrName>
                                        </p:attrNameLst>
                                      </p:cBhvr>
                                      <p:tavLst>
                                        <p:tav tm="0">
                                          <p:val>
                                            <p:strVal val="#ppt_y"/>
                                          </p:val>
                                        </p:tav>
                                        <p:tav tm="100000">
                                          <p:val>
                                            <p:strVal val="#ppt_y"/>
                                          </p:val>
                                        </p:tav>
                                      </p:tavLst>
                                    </p:anim>
                                    <p:anim calcmode="lin" valueType="num">
                                      <p:cBhvr>
                                        <p:cTn id="13"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0"/>
                                        </p:tgtEl>
                                      </p:cBhvr>
                                    </p:animEffect>
                                  </p:childTnLst>
                                </p:cTn>
                              </p:par>
                            </p:childTnLst>
                          </p:cTn>
                        </p:par>
                        <p:par>
                          <p:cTn id="16" fill="hold">
                            <p:stCondLst>
                              <p:cond delay="800"/>
                            </p:stCondLst>
                            <p:childTnLst>
                              <p:par>
                                <p:cTn id="17" presetID="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0-#ppt_h/2"/>
                                          </p:val>
                                        </p:tav>
                                        <p:tav tm="100000">
                                          <p:val>
                                            <p:strVal val="#ppt_y"/>
                                          </p:val>
                                        </p:tav>
                                      </p:tavLst>
                                    </p:anim>
                                  </p:childTnLst>
                                </p:cTn>
                              </p:par>
                            </p:childTnLst>
                          </p:cTn>
                        </p:par>
                        <p:par>
                          <p:cTn id="37" fill="hold">
                            <p:stCondLst>
                              <p:cond delay="1300"/>
                            </p:stCondLst>
                            <p:childTnLst>
                              <p:par>
                                <p:cTn id="38" presetID="2" presetClass="entr" presetSubtype="2"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1+#ppt_w/2"/>
                                          </p:val>
                                        </p:tav>
                                        <p:tav tm="100000">
                                          <p:val>
                                            <p:strVal val="#ppt_x"/>
                                          </p:val>
                                        </p:tav>
                                      </p:tavLst>
                                    </p:anim>
                                    <p:anim calcmode="lin" valueType="num">
                                      <p:cBhvr additive="base">
                                        <p:cTn id="41" dur="500" fill="hold"/>
                                        <p:tgtEl>
                                          <p:spTgt spid="17"/>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1+#ppt_w/2"/>
                                          </p:val>
                                        </p:tav>
                                        <p:tav tm="100000">
                                          <p:val>
                                            <p:strVal val="#ppt_x"/>
                                          </p:val>
                                        </p:tav>
                                      </p:tavLst>
                                    </p:anim>
                                    <p:anim calcmode="lin" valueType="num">
                                      <p:cBhvr additive="base">
                                        <p:cTn id="45" dur="500" fill="hold"/>
                                        <p:tgtEl>
                                          <p:spTgt spid="18"/>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0-#ppt_w/2"/>
                                          </p:val>
                                        </p:tav>
                                        <p:tav tm="100000">
                                          <p:val>
                                            <p:strVal val="#ppt_x"/>
                                          </p:val>
                                        </p:tav>
                                      </p:tavLst>
                                    </p:anim>
                                    <p:anim calcmode="lin" valueType="num">
                                      <p:cBhvr additive="base">
                                        <p:cTn id="49" dur="500" fill="hold"/>
                                        <p:tgtEl>
                                          <p:spTgt spid="9"/>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0-#ppt_w/2"/>
                                          </p:val>
                                        </p:tav>
                                        <p:tav tm="100000">
                                          <p:val>
                                            <p:strVal val="#ppt_x"/>
                                          </p:val>
                                        </p:tav>
                                      </p:tavLst>
                                    </p:anim>
                                    <p:anim calcmode="lin" valueType="num">
                                      <p:cBhvr additive="base">
                                        <p:cTn id="53" dur="500" fill="hold"/>
                                        <p:tgtEl>
                                          <p:spTgt spid="10"/>
                                        </p:tgtEl>
                                        <p:attrNameLst>
                                          <p:attrName>ppt_y</p:attrName>
                                        </p:attrNameLst>
                                      </p:cBhvr>
                                      <p:tavLst>
                                        <p:tav tm="0">
                                          <p:val>
                                            <p:strVal val="#ppt_y"/>
                                          </p:val>
                                        </p:tav>
                                        <p:tav tm="100000">
                                          <p:val>
                                            <p:strVal val="#ppt_y"/>
                                          </p:val>
                                        </p:tav>
                                      </p:tavLst>
                                    </p:anim>
                                  </p:childTnLst>
                                </p:cTn>
                              </p:par>
                            </p:childTnLst>
                          </p:cTn>
                        </p:par>
                        <p:par>
                          <p:cTn id="54" fill="hold">
                            <p:stCondLst>
                              <p:cond delay="1800"/>
                            </p:stCondLst>
                            <p:childTnLst>
                              <p:par>
                                <p:cTn id="55" presetID="22" presetClass="entr" presetSubtype="1"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up)">
                                      <p:cBhvr>
                                        <p:cTn id="57" dur="500"/>
                                        <p:tgtEl>
                                          <p:spTgt spid="11"/>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down)">
                                      <p:cBhvr>
                                        <p:cTn id="60" dur="500"/>
                                        <p:tgtEl>
                                          <p:spTgt spid="12"/>
                                        </p:tgtEl>
                                      </p:cBhvr>
                                    </p:animEffect>
                                  </p:childTnLst>
                                </p:cTn>
                              </p:par>
                            </p:childTnLst>
                          </p:cTn>
                        </p:par>
                        <p:par>
                          <p:cTn id="61" fill="hold">
                            <p:stCondLst>
                              <p:cond delay="2300"/>
                            </p:stCondLst>
                            <p:childTnLst>
                              <p:par>
                                <p:cTn id="62" presetID="22" presetClass="entr" presetSubtype="8" fill="hold"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left)">
                                      <p:cBhvr>
                                        <p:cTn id="64" dur="500"/>
                                        <p:tgtEl>
                                          <p:spTgt spid="13"/>
                                        </p:tgtEl>
                                      </p:cBhvr>
                                    </p:animEffect>
                                  </p:childTnLst>
                                </p:cTn>
                              </p:par>
                            </p:childTnLst>
                          </p:cTn>
                        </p:par>
                        <p:par>
                          <p:cTn id="65" fill="hold">
                            <p:stCondLst>
                              <p:cond delay="2800"/>
                            </p:stCondLst>
                            <p:childTnLst>
                              <p:par>
                                <p:cTn id="66" presetID="10" presetClass="entr" presetSubtype="0"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500"/>
                                        <p:tgtEl>
                                          <p:spTgt spid="1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childTnLst>
                          </p:cTn>
                        </p:par>
                        <p:par>
                          <p:cTn id="72" fill="hold">
                            <p:stCondLst>
                              <p:cond delay="3300"/>
                            </p:stCondLst>
                            <p:childTnLst>
                              <p:par>
                                <p:cTn id="73" presetID="22" presetClass="entr" presetSubtype="1"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up)">
                                      <p:cBhvr>
                                        <p:cTn id="7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p:bldP spid="9" grpId="0" animBg="1"/>
      <p:bldP spid="10" grpId="0"/>
      <p:bldP spid="11" grpId="0"/>
      <p:bldP spid="12" grpId="0"/>
      <p:bldP spid="14" grpId="0" animBg="1"/>
      <p:bldP spid="15" grpId="0" animBg="1"/>
      <p:bldP spid="16" grpId="0"/>
      <p:bldP spid="17" grpId="0" animBg="1"/>
      <p:bldP spid="18" grpId="0"/>
      <p:bldP spid="19" grpId="0" animBg="1"/>
      <p:bldP spid="2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1"/>
          <p:cNvSpPr txBox="1">
            <a:spLocks noChangeArrowheads="1"/>
          </p:cNvSpPr>
          <p:nvPr/>
        </p:nvSpPr>
        <p:spPr bwMode="auto">
          <a:xfrm>
            <a:off x="1332122" y="1595437"/>
            <a:ext cx="2844800" cy="1077218"/>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lvl="2" defTabSz="913130" eaLnBrk="0" hangingPunct="0">
              <a:buClr>
                <a:srgbClr val="0070C0"/>
              </a:buClr>
              <a:buSzPct val="80000"/>
              <a:tabLst>
                <a:tab pos="136525" algn="l"/>
              </a:tabLst>
              <a:defRPr/>
            </a:pPr>
            <a:r>
              <a:rPr lang="zh-CN" altLang="en-US" sz="1600" b="1" dirty="0">
                <a:latin typeface="微软雅黑" panose="020B0503020204020204" pitchFamily="34" charset="-122"/>
                <a:ea typeface="微软雅黑" panose="020B0503020204020204" pitchFamily="34" charset="-122"/>
              </a:rPr>
              <a:t>单击填加标题</a:t>
            </a:r>
            <a:endParaRPr lang="en-US" altLang="ko-KR" sz="1600" b="1" dirty="0">
              <a:latin typeface="微软雅黑" panose="020B0503020204020204" pitchFamily="34" charset="-122"/>
              <a:ea typeface="微软雅黑" panose="020B0503020204020204" pitchFamily="34" charset="-122"/>
            </a:endParaRPr>
          </a:p>
          <a:p>
            <a:pPr marL="0" lvl="2" defTabSz="913130" eaLnBrk="0" hangingPunct="0">
              <a:buClr>
                <a:srgbClr val="0070C0"/>
              </a:buClr>
              <a:buSzPct val="80000"/>
              <a:tabLst>
                <a:tab pos="136525" algn="l"/>
              </a:tabLst>
              <a:defRPr/>
            </a:pPr>
            <a:r>
              <a:rPr lang="zh-CN" altLang="en-US" sz="1600" spc="50" dirty="0">
                <a:ln w="11430"/>
                <a:latin typeface="微软雅黑" panose="020B0503020204020204" pitchFamily="34" charset="-122"/>
                <a:ea typeface="微软雅黑" panose="020B0503020204020204" pitchFamily="34" charset="-122"/>
              </a:rPr>
              <a:t>点击添加文本点击添加文本</a:t>
            </a:r>
            <a:endParaRPr lang="en-US" altLang="zh-CN" sz="1600" spc="50" dirty="0">
              <a:ln w="11430"/>
              <a:latin typeface="微软雅黑" panose="020B0503020204020204" pitchFamily="34" charset="-122"/>
              <a:ea typeface="微软雅黑" panose="020B0503020204020204" pitchFamily="34" charset="-122"/>
            </a:endParaRPr>
          </a:p>
          <a:p>
            <a:pPr marL="0" lvl="2" defTabSz="913130" eaLnBrk="0" hangingPunct="0">
              <a:buClr>
                <a:srgbClr val="0070C0"/>
              </a:buClr>
              <a:buSzPct val="80000"/>
              <a:tabLst>
                <a:tab pos="136525" algn="l"/>
              </a:tabLst>
              <a:defRPr/>
            </a:pPr>
            <a:r>
              <a:rPr lang="zh-CN" altLang="en-US" sz="1600" spc="50" dirty="0">
                <a:ln w="11430"/>
                <a:latin typeface="微软雅黑" panose="020B0503020204020204" pitchFamily="34" charset="-122"/>
                <a:ea typeface="微软雅黑" panose="020B0503020204020204" pitchFamily="34" charset="-122"/>
              </a:rPr>
              <a:t>点击添加文本点击添加文本</a:t>
            </a:r>
            <a:endParaRPr lang="en-US" altLang="zh-CN" sz="1600" spc="50" dirty="0">
              <a:ln w="11430"/>
              <a:latin typeface="微软雅黑" panose="020B0503020204020204" pitchFamily="34" charset="-122"/>
              <a:ea typeface="微软雅黑" panose="020B0503020204020204" pitchFamily="34" charset="-122"/>
            </a:endParaRPr>
          </a:p>
          <a:p>
            <a:pPr marL="0" lvl="2" defTabSz="913130" eaLnBrk="0" hangingPunct="0">
              <a:buClr>
                <a:srgbClr val="0070C0"/>
              </a:buClr>
              <a:buSzPct val="80000"/>
              <a:tabLst>
                <a:tab pos="136525" algn="l"/>
              </a:tabLst>
              <a:defRPr/>
            </a:pPr>
            <a:r>
              <a:rPr lang="zh-CN" altLang="en-US" sz="1600" spc="50" dirty="0">
                <a:ln w="11430"/>
                <a:latin typeface="微软雅黑" panose="020B0503020204020204" pitchFamily="34" charset="-122"/>
                <a:ea typeface="微软雅黑" panose="020B0503020204020204" pitchFamily="34" charset="-122"/>
              </a:rPr>
              <a:t>点击添加文本点击添加文本</a:t>
            </a:r>
            <a:endParaRPr lang="en-US" altLang="zh-CN" sz="1600" spc="50" dirty="0">
              <a:ln w="11430"/>
              <a:latin typeface="微软雅黑" panose="020B0503020204020204" pitchFamily="34" charset="-122"/>
              <a:ea typeface="微软雅黑" panose="020B0503020204020204" pitchFamily="34" charset="-122"/>
            </a:endParaRPr>
          </a:p>
        </p:txBody>
      </p:sp>
      <p:sp>
        <p:nvSpPr>
          <p:cNvPr id="5" name="Text Box 45"/>
          <p:cNvSpPr txBox="1">
            <a:spLocks noChangeArrowheads="1"/>
          </p:cNvSpPr>
          <p:nvPr/>
        </p:nvSpPr>
        <p:spPr bwMode="auto">
          <a:xfrm>
            <a:off x="7557605" y="4022948"/>
            <a:ext cx="3744912" cy="1323439"/>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600" b="1" dirty="0">
                <a:latin typeface="微软雅黑" panose="020B0503020204020204" pitchFamily="34" charset="-122"/>
                <a:ea typeface="微软雅黑" panose="020B0503020204020204" pitchFamily="34" charset="-122"/>
              </a:rPr>
              <a:t>单击填加标题</a:t>
            </a:r>
            <a:endParaRPr lang="en-US" altLang="ko-KR" sz="1600" b="1" dirty="0">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600" spc="50" dirty="0">
                <a:ln w="11430"/>
                <a:latin typeface="微软雅黑" panose="020B0503020204020204" pitchFamily="34" charset="-122"/>
                <a:ea typeface="微软雅黑" panose="020B0503020204020204" pitchFamily="34" charset="-122"/>
              </a:rPr>
              <a:t>点击添加文本点击添加文本</a:t>
            </a:r>
            <a:endParaRPr lang="en-US" altLang="zh-CN" sz="1600" spc="50" dirty="0">
              <a:ln w="11430"/>
              <a:latin typeface="微软雅黑" panose="020B0503020204020204" pitchFamily="34" charset="-122"/>
              <a:ea typeface="微软雅黑" panose="020B0503020204020204" pitchFamily="34" charset="-122"/>
            </a:endParaRPr>
          </a:p>
          <a:p>
            <a:endParaRPr lang="en-US" altLang="ko-KR" sz="1600" dirty="0">
              <a:latin typeface="Arial" panose="020B0604020202020204" pitchFamily="34" charset="0"/>
            </a:endParaRPr>
          </a:p>
          <a:p>
            <a:r>
              <a:rPr lang="zh-CN" altLang="en-US" sz="1600" b="1" dirty="0">
                <a:latin typeface="微软雅黑" panose="020B0503020204020204" pitchFamily="34" charset="-122"/>
                <a:ea typeface="微软雅黑" panose="020B0503020204020204" pitchFamily="34" charset="-122"/>
              </a:rPr>
              <a:t>单击填加标题</a:t>
            </a:r>
            <a:endParaRPr lang="en-US" altLang="ko-KR" sz="1600" b="1" dirty="0">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600" spc="50" dirty="0">
                <a:ln w="11430"/>
                <a:latin typeface="微软雅黑" panose="020B0503020204020204" pitchFamily="34" charset="-122"/>
                <a:ea typeface="微软雅黑" panose="020B0503020204020204" pitchFamily="34" charset="-122"/>
              </a:rPr>
              <a:t>点击添加文本点击添加文本</a:t>
            </a:r>
            <a:endParaRPr lang="en-US" altLang="zh-CN" sz="1600" spc="50" dirty="0">
              <a:ln w="11430"/>
              <a:latin typeface="微软雅黑" panose="020B0503020204020204" pitchFamily="34" charset="-122"/>
              <a:ea typeface="微软雅黑" panose="020B0503020204020204" pitchFamily="34" charset="-122"/>
            </a:endParaRPr>
          </a:p>
        </p:txBody>
      </p:sp>
      <p:grpSp>
        <p:nvGrpSpPr>
          <p:cNvPr id="6" name="Group 29"/>
          <p:cNvGrpSpPr/>
          <p:nvPr/>
        </p:nvGrpSpPr>
        <p:grpSpPr bwMode="auto">
          <a:xfrm>
            <a:off x="2204528" y="2565392"/>
            <a:ext cx="7849370" cy="3532108"/>
            <a:chOff x="1519" y="1661"/>
            <a:chExt cx="3629" cy="1633"/>
          </a:xfrm>
        </p:grpSpPr>
        <p:sp>
          <p:nvSpPr>
            <p:cNvPr id="7" name="Freeform 30"/>
            <p:cNvSpPr/>
            <p:nvPr/>
          </p:nvSpPr>
          <p:spPr bwMode="auto">
            <a:xfrm>
              <a:off x="2245" y="2886"/>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endParaRPr>
            </a:p>
          </p:txBody>
        </p:sp>
        <p:sp>
          <p:nvSpPr>
            <p:cNvPr id="8" name="Freeform 31"/>
            <p:cNvSpPr/>
            <p:nvPr/>
          </p:nvSpPr>
          <p:spPr bwMode="auto">
            <a:xfrm>
              <a:off x="2970" y="2477"/>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endParaRPr>
            </a:p>
          </p:txBody>
        </p:sp>
        <p:sp>
          <p:nvSpPr>
            <p:cNvPr id="9" name="Freeform 32"/>
            <p:cNvSpPr/>
            <p:nvPr/>
          </p:nvSpPr>
          <p:spPr bwMode="auto">
            <a:xfrm>
              <a:off x="3696" y="2069"/>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endParaRPr>
            </a:p>
          </p:txBody>
        </p:sp>
        <p:sp>
          <p:nvSpPr>
            <p:cNvPr id="10" name="Freeform 33"/>
            <p:cNvSpPr/>
            <p:nvPr/>
          </p:nvSpPr>
          <p:spPr bwMode="auto">
            <a:xfrm>
              <a:off x="4422" y="1661"/>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endParaRPr>
            </a:p>
          </p:txBody>
        </p:sp>
        <p:sp>
          <p:nvSpPr>
            <p:cNvPr id="11" name="Line 34"/>
            <p:cNvSpPr>
              <a:spLocks noChangeShapeType="1"/>
            </p:cNvSpPr>
            <p:nvPr/>
          </p:nvSpPr>
          <p:spPr bwMode="auto">
            <a:xfrm flipH="1">
              <a:off x="1519" y="3294"/>
              <a:ext cx="726" cy="0"/>
            </a:xfrm>
            <a:prstGeom prst="line">
              <a:avLst/>
            </a:prstGeom>
            <a:noFill/>
            <a:ln w="254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endParaRPr>
            </a:p>
          </p:txBody>
        </p:sp>
      </p:grpSp>
      <p:sp>
        <p:nvSpPr>
          <p:cNvPr id="12" name="AutoShape 42"/>
          <p:cNvSpPr>
            <a:spLocks noChangeArrowheads="1"/>
          </p:cNvSpPr>
          <p:nvPr/>
        </p:nvSpPr>
        <p:spPr bwMode="auto">
          <a:xfrm rot="17429801">
            <a:off x="4216078" y="2959050"/>
            <a:ext cx="1276145" cy="1276144"/>
          </a:xfrm>
          <a:custGeom>
            <a:avLst/>
            <a:gdLst>
              <a:gd name="G0" fmla="+- 0 0 0"/>
              <a:gd name="G1" fmla="+- -7261746 0 0"/>
              <a:gd name="G2" fmla="+- 0 0 -7261746"/>
              <a:gd name="G3" fmla="+- 10800 0 0"/>
              <a:gd name="G4" fmla="+- 0 0 0"/>
              <a:gd name="T0" fmla="*/ 360 256 1"/>
              <a:gd name="T1" fmla="*/ 0 256 1"/>
              <a:gd name="G5" fmla="+- G2 T0 T1"/>
              <a:gd name="G6" fmla="?: G2 G2 G5"/>
              <a:gd name="G7" fmla="+- 0 0 G6"/>
              <a:gd name="G8" fmla="+- 5400 0 0"/>
              <a:gd name="G9" fmla="+- 0 0 -726174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7261746"/>
              <a:gd name="G36" fmla="sin G34 -7261746"/>
              <a:gd name="G37" fmla="+/ -726174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6932 w 21600"/>
              <a:gd name="T5" fmla="*/ 1909 h 21600"/>
              <a:gd name="T6" fmla="*/ 7922 w 21600"/>
              <a:gd name="T7" fmla="*/ 3228 h 21600"/>
              <a:gd name="T8" fmla="*/ 13866 w 21600"/>
              <a:gd name="T9" fmla="*/ 6354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algn="ctr">
            <a:solidFill>
              <a:schemeClr val="bg1">
                <a:lumMod val="75000"/>
              </a:schemeClr>
            </a:solidFill>
            <a:prstDash val="dash"/>
            <a:miter lim="800000"/>
          </a:ln>
        </p:spPr>
        <p:txBody>
          <a:bodyPr anchor="ctr"/>
          <a:lstStyle/>
          <a:p>
            <a:pPr algn="ctr"/>
            <a:endParaRPr lang="zh-CN" altLang="en-US">
              <a:solidFill>
                <a:schemeClr val="bg1"/>
              </a:solidFill>
              <a:ea typeface="微软雅黑" panose="020B0503020204020204" pitchFamily="34" charset="-122"/>
            </a:endParaRPr>
          </a:p>
        </p:txBody>
      </p:sp>
      <p:sp>
        <p:nvSpPr>
          <p:cNvPr id="13" name="AutoShape 43"/>
          <p:cNvSpPr>
            <a:spLocks noChangeArrowheads="1"/>
          </p:cNvSpPr>
          <p:nvPr/>
        </p:nvSpPr>
        <p:spPr bwMode="auto">
          <a:xfrm rot="17429801">
            <a:off x="5833969" y="2076564"/>
            <a:ext cx="1276145" cy="1276144"/>
          </a:xfrm>
          <a:custGeom>
            <a:avLst/>
            <a:gdLst>
              <a:gd name="G0" fmla="+- 0 0 0"/>
              <a:gd name="G1" fmla="+- -7261746 0 0"/>
              <a:gd name="G2" fmla="+- 0 0 -7261746"/>
              <a:gd name="G3" fmla="+- 10800 0 0"/>
              <a:gd name="G4" fmla="+- 0 0 0"/>
              <a:gd name="T0" fmla="*/ 360 256 1"/>
              <a:gd name="T1" fmla="*/ 0 256 1"/>
              <a:gd name="G5" fmla="+- G2 T0 T1"/>
              <a:gd name="G6" fmla="?: G2 G2 G5"/>
              <a:gd name="G7" fmla="+- 0 0 G6"/>
              <a:gd name="G8" fmla="+- 5400 0 0"/>
              <a:gd name="G9" fmla="+- 0 0 -726174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7261746"/>
              <a:gd name="G36" fmla="sin G34 -7261746"/>
              <a:gd name="G37" fmla="+/ -726174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6932 w 21600"/>
              <a:gd name="T5" fmla="*/ 1909 h 21600"/>
              <a:gd name="T6" fmla="*/ 7922 w 21600"/>
              <a:gd name="T7" fmla="*/ 3228 h 21600"/>
              <a:gd name="T8" fmla="*/ 13866 w 21600"/>
              <a:gd name="T9" fmla="*/ 6354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algn="ctr">
            <a:solidFill>
              <a:schemeClr val="bg1">
                <a:lumMod val="75000"/>
              </a:schemeClr>
            </a:solidFill>
            <a:prstDash val="dash"/>
            <a:miter lim="800000"/>
          </a:ln>
        </p:spPr>
        <p:txBody>
          <a:bodyPr anchor="ctr"/>
          <a:lstStyle/>
          <a:p>
            <a:pPr algn="ctr"/>
            <a:endParaRPr lang="zh-CN" altLang="en-US">
              <a:solidFill>
                <a:schemeClr val="bg1"/>
              </a:solidFill>
              <a:ea typeface="微软雅黑" panose="020B0503020204020204" pitchFamily="34" charset="-122"/>
            </a:endParaRPr>
          </a:p>
        </p:txBody>
      </p:sp>
      <p:sp>
        <p:nvSpPr>
          <p:cNvPr id="14" name="AutoShape 44"/>
          <p:cNvSpPr>
            <a:spLocks noChangeArrowheads="1"/>
          </p:cNvSpPr>
          <p:nvPr/>
        </p:nvSpPr>
        <p:spPr bwMode="auto">
          <a:xfrm rot="17429801">
            <a:off x="7354528" y="1241663"/>
            <a:ext cx="1276145" cy="1276144"/>
          </a:xfrm>
          <a:custGeom>
            <a:avLst/>
            <a:gdLst>
              <a:gd name="G0" fmla="+- 0 0 0"/>
              <a:gd name="G1" fmla="+- -7261746 0 0"/>
              <a:gd name="G2" fmla="+- 0 0 -7261746"/>
              <a:gd name="G3" fmla="+- 10800 0 0"/>
              <a:gd name="G4" fmla="+- 0 0 0"/>
              <a:gd name="T0" fmla="*/ 360 256 1"/>
              <a:gd name="T1" fmla="*/ 0 256 1"/>
              <a:gd name="G5" fmla="+- G2 T0 T1"/>
              <a:gd name="G6" fmla="?: G2 G2 G5"/>
              <a:gd name="G7" fmla="+- 0 0 G6"/>
              <a:gd name="G8" fmla="+- 5400 0 0"/>
              <a:gd name="G9" fmla="+- 0 0 -726174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7261746"/>
              <a:gd name="G36" fmla="sin G34 -7261746"/>
              <a:gd name="G37" fmla="+/ -726174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6932 w 21600"/>
              <a:gd name="T5" fmla="*/ 1909 h 21600"/>
              <a:gd name="T6" fmla="*/ 7922 w 21600"/>
              <a:gd name="T7" fmla="*/ 3228 h 21600"/>
              <a:gd name="T8" fmla="*/ 13866 w 21600"/>
              <a:gd name="T9" fmla="*/ 6354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algn="ctr">
            <a:solidFill>
              <a:schemeClr val="bg1">
                <a:lumMod val="75000"/>
              </a:schemeClr>
            </a:solidFill>
            <a:prstDash val="dash"/>
            <a:miter lim="800000"/>
          </a:ln>
        </p:spPr>
        <p:txBody>
          <a:bodyPr anchor="ctr"/>
          <a:lstStyle/>
          <a:p>
            <a:pPr algn="ctr"/>
            <a:endParaRPr lang="zh-CN" altLang="en-US">
              <a:solidFill>
                <a:schemeClr val="bg1"/>
              </a:solidFill>
              <a:ea typeface="微软雅黑" panose="020B0503020204020204" pitchFamily="34" charset="-122"/>
            </a:endParaRPr>
          </a:p>
        </p:txBody>
      </p:sp>
      <p:sp>
        <p:nvSpPr>
          <p:cNvPr id="15" name="Oval 10"/>
          <p:cNvSpPr>
            <a:spLocks noChangeArrowheads="1"/>
          </p:cNvSpPr>
          <p:nvPr/>
        </p:nvSpPr>
        <p:spPr bwMode="auto">
          <a:xfrm>
            <a:off x="3872168" y="3839373"/>
            <a:ext cx="1325892" cy="1325893"/>
          </a:xfrm>
          <a:prstGeom prst="ellipse">
            <a:avLst/>
          </a:prstGeom>
          <a:solidFill>
            <a:schemeClr val="bg1">
              <a:lumMod val="60000"/>
              <a:lumOff val="40000"/>
            </a:schemeClr>
          </a:solidFill>
          <a:ln>
            <a:noFill/>
          </a:ln>
        </p:spPr>
        <p:txBody>
          <a:bodyPr vert="horz" wrap="square" lIns="91440" tIns="45720" rIns="91440" bIns="45720" numCol="1" anchor="t" anchorCtr="0" compatLnSpc="1"/>
          <a:lstStyle/>
          <a:p>
            <a:endParaRPr lang="zh-CN" altLang="en-US">
              <a:solidFill>
                <a:schemeClr val="bg1"/>
              </a:solidFill>
              <a:latin typeface="+mn-ea"/>
              <a:ea typeface="+mn-ea"/>
            </a:endParaRPr>
          </a:p>
        </p:txBody>
      </p:sp>
      <p:sp>
        <p:nvSpPr>
          <p:cNvPr id="16" name="Text Box 46"/>
          <p:cNvSpPr txBox="1">
            <a:spLocks noChangeArrowheads="1"/>
          </p:cNvSpPr>
          <p:nvPr/>
        </p:nvSpPr>
        <p:spPr bwMode="auto">
          <a:xfrm>
            <a:off x="4222349" y="4211402"/>
            <a:ext cx="670950" cy="629015"/>
          </a:xfrm>
          <a:prstGeom prst="rect">
            <a:avLst/>
          </a:prstGeom>
          <a:noFill/>
          <a:ln w="3175" cap="flat" cmpd="sng">
            <a:noFill/>
            <a:bevel/>
          </a:ln>
          <a:extLst>
            <a:ext uri="{91240B29-F687-4F45-9708-019B960494DF}">
              <a14:hiddenLine xmlns:a14="http://schemas.microsoft.com/office/drawing/2010/main" w="9525">
                <a:solidFill>
                  <a:schemeClr val="tx1"/>
                </a:solidFill>
                <a:miter lim="800000"/>
                <a:headEnd/>
                <a:tailEnd/>
              </a14:hiddenLine>
            </a:ext>
          </a:extLst>
        </p:spPr>
        <p:txBody>
          <a:bodyPr anchor="ctr"/>
          <a:lstStyle>
            <a:defPPr>
              <a:defRPr lang="zh-CN"/>
            </a:defPPr>
            <a:lvl1pPr algn="ctr">
              <a:defRPr>
                <a:solidFill>
                  <a:srgbClr val="FFFFFF"/>
                </a:solidFill>
                <a:ea typeface="微软雅黑" panose="020B0503020204020204" pitchFamily="34" charset="-122"/>
              </a:defRPr>
            </a:lvl1pPr>
          </a:lstStyle>
          <a:p>
            <a:r>
              <a:rPr lang="zh-CN" altLang="en-US" dirty="0">
                <a:solidFill>
                  <a:srgbClr val="F8F8F8"/>
                </a:solidFill>
              </a:rPr>
              <a:t>填加</a:t>
            </a:r>
            <a:endParaRPr lang="en-US" altLang="zh-CN" dirty="0">
              <a:solidFill>
                <a:srgbClr val="F8F8F8"/>
              </a:solidFill>
            </a:endParaRPr>
          </a:p>
          <a:p>
            <a:r>
              <a:rPr lang="zh-CN" altLang="en-US" dirty="0">
                <a:solidFill>
                  <a:srgbClr val="F8F8F8"/>
                </a:solidFill>
              </a:rPr>
              <a:t>标题</a:t>
            </a:r>
            <a:endParaRPr lang="en-US" altLang="ko-KR" dirty="0">
              <a:solidFill>
                <a:srgbClr val="F8F8F8"/>
              </a:solidFill>
            </a:endParaRPr>
          </a:p>
        </p:txBody>
      </p:sp>
      <p:sp>
        <p:nvSpPr>
          <p:cNvPr id="17" name="Oval 5"/>
          <p:cNvSpPr>
            <a:spLocks noChangeArrowheads="1"/>
          </p:cNvSpPr>
          <p:nvPr/>
        </p:nvSpPr>
        <p:spPr bwMode="auto">
          <a:xfrm>
            <a:off x="2304024" y="4724023"/>
            <a:ext cx="1325893" cy="1325892"/>
          </a:xfrm>
          <a:prstGeom prst="ellipse">
            <a:avLst/>
          </a:prstGeom>
          <a:solidFill>
            <a:schemeClr val="bg1"/>
          </a:solidFill>
          <a:ln w="3175" cap="flat" cmpd="sng">
            <a:noFill/>
            <a:bevel/>
          </a:ln>
        </p:spPr>
        <p:txBody>
          <a:bodyPr anchor="ctr"/>
          <a:lstStyle/>
          <a:p>
            <a:pPr algn="ctr"/>
            <a:endParaRPr lang="zh-CN" altLang="en-US">
              <a:solidFill>
                <a:schemeClr val="bg1"/>
              </a:solidFill>
              <a:ea typeface="微软雅黑" panose="020B0503020204020204" pitchFamily="34" charset="-122"/>
            </a:endParaRPr>
          </a:p>
        </p:txBody>
      </p:sp>
      <p:sp>
        <p:nvSpPr>
          <p:cNvPr id="18" name="Text Box 47"/>
          <p:cNvSpPr txBox="1">
            <a:spLocks noChangeArrowheads="1"/>
          </p:cNvSpPr>
          <p:nvPr/>
        </p:nvSpPr>
        <p:spPr bwMode="auto">
          <a:xfrm>
            <a:off x="2626089" y="5096052"/>
            <a:ext cx="670950" cy="629015"/>
          </a:xfrm>
          <a:prstGeom prst="rect">
            <a:avLst/>
          </a:prstGeom>
          <a:noFill/>
          <a:ln w="3175" cap="flat" cmpd="sng">
            <a:noFill/>
            <a:bevel/>
          </a:ln>
        </p:spPr>
        <p:txBody>
          <a:bodyPr anchor="ctr"/>
          <a:lstStyle>
            <a:defPPr>
              <a:defRPr lang="zh-CN"/>
            </a:defPPr>
            <a:lvl1pPr algn="ctr">
              <a:defRPr>
                <a:solidFill>
                  <a:srgbClr val="FFFFFF"/>
                </a:solidFill>
                <a:ea typeface="微软雅黑" panose="020B0503020204020204" pitchFamily="34" charset="-122"/>
              </a:defRPr>
            </a:lvl1pPr>
          </a:lstStyle>
          <a:p>
            <a:r>
              <a:rPr lang="zh-CN" altLang="en-US" dirty="0">
                <a:solidFill>
                  <a:srgbClr val="F8F8F8"/>
                </a:solidFill>
              </a:rPr>
              <a:t>填加</a:t>
            </a:r>
            <a:endParaRPr lang="en-US" altLang="zh-CN" dirty="0">
              <a:solidFill>
                <a:srgbClr val="F8F8F8"/>
              </a:solidFill>
            </a:endParaRPr>
          </a:p>
          <a:p>
            <a:r>
              <a:rPr lang="zh-CN" altLang="en-US" dirty="0">
                <a:solidFill>
                  <a:srgbClr val="F8F8F8"/>
                </a:solidFill>
              </a:rPr>
              <a:t>标题</a:t>
            </a:r>
            <a:endParaRPr lang="en-US" altLang="ko-KR" dirty="0">
              <a:solidFill>
                <a:srgbClr val="F8F8F8"/>
              </a:solidFill>
            </a:endParaRPr>
          </a:p>
        </p:txBody>
      </p:sp>
      <p:sp>
        <p:nvSpPr>
          <p:cNvPr id="19" name="Oval 20"/>
          <p:cNvSpPr>
            <a:spLocks noChangeArrowheads="1"/>
          </p:cNvSpPr>
          <p:nvPr/>
        </p:nvSpPr>
        <p:spPr bwMode="auto">
          <a:xfrm>
            <a:off x="7012781" y="2076564"/>
            <a:ext cx="1325892" cy="1325892"/>
          </a:xfrm>
          <a:prstGeom prst="ellipse">
            <a:avLst/>
          </a:prstGeom>
          <a:solidFill>
            <a:schemeClr val="bg1">
              <a:lumMod val="60000"/>
              <a:lumOff val="40000"/>
            </a:schemeClr>
          </a:solidFill>
          <a:ln>
            <a:noFill/>
          </a:ln>
        </p:spPr>
        <p:txBody>
          <a:bodyPr vert="horz" wrap="square" lIns="91440" tIns="45720" rIns="91440" bIns="45720" numCol="1" anchor="t" anchorCtr="0" compatLnSpc="1"/>
          <a:lstStyle/>
          <a:p>
            <a:endParaRPr lang="zh-CN" altLang="en-US">
              <a:solidFill>
                <a:schemeClr val="bg1"/>
              </a:solidFill>
              <a:latin typeface="+mn-ea"/>
              <a:ea typeface="+mn-ea"/>
            </a:endParaRPr>
          </a:p>
        </p:txBody>
      </p:sp>
      <p:sp>
        <p:nvSpPr>
          <p:cNvPr id="20" name="Text Box 48"/>
          <p:cNvSpPr txBox="1">
            <a:spLocks noChangeArrowheads="1"/>
          </p:cNvSpPr>
          <p:nvPr/>
        </p:nvSpPr>
        <p:spPr bwMode="auto">
          <a:xfrm>
            <a:off x="7347822" y="2446429"/>
            <a:ext cx="670950" cy="629015"/>
          </a:xfrm>
          <a:prstGeom prst="rect">
            <a:avLst/>
          </a:prstGeom>
          <a:noFill/>
          <a:ln w="3175" cap="flat" cmpd="sng">
            <a:noFill/>
            <a:bevel/>
          </a:ln>
          <a:extLst>
            <a:ext uri="{91240B29-F687-4F45-9708-019B960494DF}">
              <a14:hiddenLine xmlns:a14="http://schemas.microsoft.com/office/drawing/2010/main" w="9525">
                <a:solidFill>
                  <a:schemeClr val="tx1"/>
                </a:solidFill>
                <a:miter lim="800000"/>
                <a:headEnd/>
                <a:tailEnd/>
              </a14:hiddenLine>
            </a:ext>
          </a:extLst>
        </p:spPr>
        <p:txBody>
          <a:bodyPr anchor="ctr"/>
          <a:lstStyle>
            <a:defPPr>
              <a:defRPr lang="zh-CN"/>
            </a:defPPr>
            <a:lvl1pPr algn="ctr">
              <a:defRPr>
                <a:solidFill>
                  <a:srgbClr val="FFFFFF"/>
                </a:solidFill>
                <a:ea typeface="微软雅黑" panose="020B0503020204020204" pitchFamily="34" charset="-122"/>
              </a:defRPr>
            </a:lvl1pPr>
          </a:lstStyle>
          <a:p>
            <a:r>
              <a:rPr lang="zh-CN" altLang="en-US" dirty="0">
                <a:solidFill>
                  <a:srgbClr val="F8F8F8"/>
                </a:solidFill>
              </a:rPr>
              <a:t>填加</a:t>
            </a:r>
            <a:endParaRPr lang="en-US" altLang="zh-CN" dirty="0">
              <a:solidFill>
                <a:srgbClr val="F8F8F8"/>
              </a:solidFill>
            </a:endParaRPr>
          </a:p>
          <a:p>
            <a:r>
              <a:rPr lang="zh-CN" altLang="en-US" dirty="0">
                <a:solidFill>
                  <a:srgbClr val="F8F8F8"/>
                </a:solidFill>
              </a:rPr>
              <a:t>标题</a:t>
            </a:r>
            <a:endParaRPr lang="en-US" altLang="ko-KR" dirty="0">
              <a:solidFill>
                <a:srgbClr val="F8F8F8"/>
              </a:solidFill>
            </a:endParaRPr>
          </a:p>
        </p:txBody>
      </p:sp>
      <p:sp>
        <p:nvSpPr>
          <p:cNvPr id="21" name="Oval 15"/>
          <p:cNvSpPr>
            <a:spLocks noChangeArrowheads="1"/>
          </p:cNvSpPr>
          <p:nvPr/>
        </p:nvSpPr>
        <p:spPr bwMode="auto">
          <a:xfrm>
            <a:off x="5440311" y="2956887"/>
            <a:ext cx="1325893" cy="1325893"/>
          </a:xfrm>
          <a:prstGeom prst="ellipse">
            <a:avLst/>
          </a:prstGeom>
          <a:solidFill>
            <a:schemeClr val="bg1">
              <a:lumMod val="60000"/>
              <a:lumOff val="40000"/>
            </a:schemeClr>
          </a:solidFill>
          <a:ln>
            <a:noFill/>
          </a:ln>
        </p:spPr>
        <p:txBody>
          <a:bodyPr vert="horz" wrap="square" lIns="91440" tIns="45720" rIns="91440" bIns="45720" numCol="1" anchor="t" anchorCtr="0" compatLnSpc="1"/>
          <a:lstStyle/>
          <a:p>
            <a:endParaRPr lang="zh-CN" altLang="en-US">
              <a:solidFill>
                <a:schemeClr val="bg1"/>
              </a:solidFill>
              <a:latin typeface="+mn-ea"/>
              <a:ea typeface="+mn-ea"/>
            </a:endParaRPr>
          </a:p>
        </p:txBody>
      </p:sp>
      <p:sp>
        <p:nvSpPr>
          <p:cNvPr id="22" name="Text Box 49"/>
          <p:cNvSpPr txBox="1">
            <a:spLocks noChangeArrowheads="1"/>
          </p:cNvSpPr>
          <p:nvPr/>
        </p:nvSpPr>
        <p:spPr bwMode="auto">
          <a:xfrm>
            <a:off x="5768864" y="3328916"/>
            <a:ext cx="670950" cy="629015"/>
          </a:xfrm>
          <a:prstGeom prst="rect">
            <a:avLst/>
          </a:prstGeom>
          <a:noFill/>
          <a:ln w="3175" cap="flat" cmpd="sng">
            <a:noFill/>
            <a:bevel/>
          </a:ln>
          <a:extLst>
            <a:ext uri="{91240B29-F687-4F45-9708-019B960494DF}">
              <a14:hiddenLine xmlns:a14="http://schemas.microsoft.com/office/drawing/2010/main" w="9525">
                <a:solidFill>
                  <a:schemeClr val="tx1"/>
                </a:solidFill>
                <a:miter lim="800000"/>
                <a:headEnd/>
                <a:tailEnd/>
              </a14:hiddenLine>
            </a:ext>
          </a:extLst>
        </p:spPr>
        <p:txBody>
          <a:bodyPr anchor="ctr"/>
          <a:lstStyle>
            <a:defPPr>
              <a:defRPr lang="zh-CN"/>
            </a:defPPr>
            <a:lvl1pPr algn="ctr">
              <a:defRPr>
                <a:solidFill>
                  <a:srgbClr val="FFFFFF"/>
                </a:solidFill>
                <a:ea typeface="微软雅黑" panose="020B0503020204020204" pitchFamily="34" charset="-122"/>
              </a:defRPr>
            </a:lvl1pPr>
          </a:lstStyle>
          <a:p>
            <a:r>
              <a:rPr lang="zh-CN" altLang="en-US" dirty="0">
                <a:solidFill>
                  <a:srgbClr val="F8F8F8"/>
                </a:solidFill>
              </a:rPr>
              <a:t>填加</a:t>
            </a:r>
            <a:endParaRPr lang="en-US" altLang="zh-CN" dirty="0">
              <a:solidFill>
                <a:srgbClr val="F8F8F8"/>
              </a:solidFill>
            </a:endParaRPr>
          </a:p>
          <a:p>
            <a:r>
              <a:rPr lang="zh-CN" altLang="en-US" dirty="0">
                <a:solidFill>
                  <a:srgbClr val="F8F8F8"/>
                </a:solidFill>
              </a:rPr>
              <a:t>标题</a:t>
            </a:r>
            <a:endParaRPr lang="en-US" altLang="ko-KR" dirty="0">
              <a:solidFill>
                <a:srgbClr val="F8F8F8"/>
              </a:solidFill>
            </a:endParaRPr>
          </a:p>
        </p:txBody>
      </p:sp>
      <p:sp>
        <p:nvSpPr>
          <p:cNvPr id="23" name="Oval 25"/>
          <p:cNvSpPr>
            <a:spLocks noChangeArrowheads="1"/>
          </p:cNvSpPr>
          <p:nvPr/>
        </p:nvSpPr>
        <p:spPr bwMode="auto">
          <a:xfrm>
            <a:off x="8580924" y="1191914"/>
            <a:ext cx="1325893" cy="1325893"/>
          </a:xfrm>
          <a:prstGeom prst="ellipse">
            <a:avLst/>
          </a:prstGeom>
          <a:solidFill>
            <a:schemeClr val="tx2"/>
          </a:solidFill>
          <a:ln w="3175" cap="flat" cmpd="sng">
            <a:noFill/>
            <a:bevel/>
          </a:ln>
        </p:spPr>
        <p:txBody>
          <a:bodyPr anchor="ctr"/>
          <a:lstStyle/>
          <a:p>
            <a:pPr algn="ctr"/>
            <a:endParaRPr lang="zh-CN" altLang="en-US">
              <a:solidFill>
                <a:schemeClr val="accent2"/>
              </a:solidFill>
              <a:ea typeface="微软雅黑" panose="020B0503020204020204" pitchFamily="34" charset="-122"/>
            </a:endParaRPr>
          </a:p>
        </p:txBody>
      </p:sp>
      <p:sp>
        <p:nvSpPr>
          <p:cNvPr id="24" name="Text Box 50"/>
          <p:cNvSpPr txBox="1">
            <a:spLocks noChangeArrowheads="1"/>
          </p:cNvSpPr>
          <p:nvPr/>
        </p:nvSpPr>
        <p:spPr bwMode="auto">
          <a:xfrm>
            <a:off x="8897994" y="1563943"/>
            <a:ext cx="646331" cy="646331"/>
          </a:xfrm>
          <a:prstGeom prst="rect">
            <a:avLst/>
          </a:prstGeom>
          <a:noFill/>
          <a:ln w="3175" cap="flat" cmpd="sng">
            <a:noFill/>
            <a:bevel/>
          </a:ln>
          <a:extLst>
            <a:ext uri="{91240B29-F687-4F45-9708-019B960494DF}">
              <a14:hiddenLine xmlns:a14="http://schemas.microsoft.com/office/drawing/2010/main" w="9525">
                <a:solidFill>
                  <a:schemeClr val="tx1"/>
                </a:solidFill>
                <a:miter lim="800000"/>
                <a:headEnd/>
                <a:tailEnd/>
              </a14:hiddenLine>
            </a:ext>
          </a:extLst>
        </p:spPr>
        <p:txBody>
          <a:bodyPr anchor="ctr"/>
          <a:lstStyle>
            <a:defPPr>
              <a:defRPr lang="zh-CN"/>
            </a:defPPr>
            <a:lvl1pPr algn="ctr">
              <a:defRPr>
                <a:solidFill>
                  <a:srgbClr val="FFFFFF"/>
                </a:solidFill>
                <a:ea typeface="微软雅黑" panose="020B0503020204020204" pitchFamily="34" charset="-122"/>
              </a:defRPr>
            </a:lvl1pPr>
          </a:lstStyle>
          <a:p>
            <a:r>
              <a:rPr lang="zh-CN" altLang="en-US" dirty="0">
                <a:solidFill>
                  <a:srgbClr val="F8F8F8"/>
                </a:solidFill>
              </a:rPr>
              <a:t>填加</a:t>
            </a:r>
            <a:endParaRPr lang="en-US" altLang="zh-CN" dirty="0">
              <a:solidFill>
                <a:srgbClr val="F8F8F8"/>
              </a:solidFill>
            </a:endParaRPr>
          </a:p>
          <a:p>
            <a:r>
              <a:rPr lang="zh-CN" altLang="en-US" dirty="0">
                <a:solidFill>
                  <a:srgbClr val="F8F8F8"/>
                </a:solidFill>
              </a:rPr>
              <a:t>标题</a:t>
            </a:r>
            <a:endParaRPr lang="en-US" altLang="ko-KR" dirty="0">
              <a:solidFill>
                <a:srgbClr val="F8F8F8"/>
              </a:solidFill>
            </a:endParaRPr>
          </a:p>
        </p:txBody>
      </p:sp>
      <p:sp>
        <p:nvSpPr>
          <p:cNvPr id="25" name="AutoShape 42"/>
          <p:cNvSpPr>
            <a:spLocks noChangeArrowheads="1"/>
          </p:cNvSpPr>
          <p:nvPr/>
        </p:nvSpPr>
        <p:spPr bwMode="auto">
          <a:xfrm rot="17429801">
            <a:off x="2783064" y="3900746"/>
            <a:ext cx="1276145" cy="1276144"/>
          </a:xfrm>
          <a:custGeom>
            <a:avLst/>
            <a:gdLst>
              <a:gd name="G0" fmla="+- 0 0 0"/>
              <a:gd name="G1" fmla="+- -7261746 0 0"/>
              <a:gd name="G2" fmla="+- 0 0 -7261746"/>
              <a:gd name="G3" fmla="+- 10800 0 0"/>
              <a:gd name="G4" fmla="+- 0 0 0"/>
              <a:gd name="T0" fmla="*/ 360 256 1"/>
              <a:gd name="T1" fmla="*/ 0 256 1"/>
              <a:gd name="G5" fmla="+- G2 T0 T1"/>
              <a:gd name="G6" fmla="?: G2 G2 G5"/>
              <a:gd name="G7" fmla="+- 0 0 G6"/>
              <a:gd name="G8" fmla="+- 5400 0 0"/>
              <a:gd name="G9" fmla="+- 0 0 -726174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7261746"/>
              <a:gd name="G36" fmla="sin G34 -7261746"/>
              <a:gd name="G37" fmla="+/ -726174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6932 w 21600"/>
              <a:gd name="T5" fmla="*/ 1909 h 21600"/>
              <a:gd name="T6" fmla="*/ 7922 w 21600"/>
              <a:gd name="T7" fmla="*/ 3228 h 21600"/>
              <a:gd name="T8" fmla="*/ 13866 w 21600"/>
              <a:gd name="T9" fmla="*/ 6354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algn="ctr">
            <a:solidFill>
              <a:schemeClr val="bg1">
                <a:lumMod val="75000"/>
              </a:schemeClr>
            </a:solidFill>
            <a:prstDash val="dash"/>
            <a:miter lim="800000"/>
          </a:ln>
        </p:spPr>
        <p:txBody>
          <a:bodyPr anchor="ctr"/>
          <a:lstStyle/>
          <a:p>
            <a:pPr algn="ctr"/>
            <a:endParaRPr lang="zh-CN" altLang="en-US">
              <a:solidFill>
                <a:schemeClr val="bg1"/>
              </a:solidFill>
              <a:ea typeface="微软雅黑" panose="020B0503020204020204" pitchFamily="34" charset="-122"/>
            </a:endParaRPr>
          </a:p>
        </p:txBody>
      </p:sp>
      <p:sp>
        <p:nvSpPr>
          <p:cNvPr id="26" name="Freeform 5"/>
          <p:cNvSpPr>
            <a:spLocks noEditPoints="1"/>
          </p:cNvSpPr>
          <p:nvPr/>
        </p:nvSpPr>
        <p:spPr bwMode="auto">
          <a:xfrm>
            <a:off x="897640" y="632442"/>
            <a:ext cx="289716" cy="414420"/>
          </a:xfrm>
          <a:custGeom>
            <a:avLst/>
            <a:gdLst>
              <a:gd name="T0" fmla="*/ 32 w 481"/>
              <a:gd name="T1" fmla="*/ 384 h 701"/>
              <a:gd name="T2" fmla="*/ 84 w 481"/>
              <a:gd name="T3" fmla="*/ 428 h 701"/>
              <a:gd name="T4" fmla="*/ 83 w 481"/>
              <a:gd name="T5" fmla="*/ 394 h 701"/>
              <a:gd name="T6" fmla="*/ 137 w 481"/>
              <a:gd name="T7" fmla="*/ 418 h 701"/>
              <a:gd name="T8" fmla="*/ 157 w 481"/>
              <a:gd name="T9" fmla="*/ 432 h 701"/>
              <a:gd name="T10" fmla="*/ 113 w 481"/>
              <a:gd name="T11" fmla="*/ 488 h 701"/>
              <a:gd name="T12" fmla="*/ 90 w 481"/>
              <a:gd name="T13" fmla="*/ 500 h 701"/>
              <a:gd name="T14" fmla="*/ 137 w 481"/>
              <a:gd name="T15" fmla="*/ 527 h 701"/>
              <a:gd name="T16" fmla="*/ 142 w 481"/>
              <a:gd name="T17" fmla="*/ 534 h 701"/>
              <a:gd name="T18" fmla="*/ 208 w 481"/>
              <a:gd name="T19" fmla="*/ 626 h 701"/>
              <a:gd name="T20" fmla="*/ 203 w 481"/>
              <a:gd name="T21" fmla="*/ 594 h 701"/>
              <a:gd name="T22" fmla="*/ 262 w 481"/>
              <a:gd name="T23" fmla="*/ 522 h 701"/>
              <a:gd name="T24" fmla="*/ 210 w 481"/>
              <a:gd name="T25" fmla="*/ 492 h 701"/>
              <a:gd name="T26" fmla="*/ 159 w 481"/>
              <a:gd name="T27" fmla="*/ 483 h 701"/>
              <a:gd name="T28" fmla="*/ 378 w 481"/>
              <a:gd name="T29" fmla="*/ 439 h 701"/>
              <a:gd name="T30" fmla="*/ 406 w 481"/>
              <a:gd name="T31" fmla="*/ 596 h 701"/>
              <a:gd name="T32" fmla="*/ 308 w 481"/>
              <a:gd name="T33" fmla="*/ 622 h 701"/>
              <a:gd name="T34" fmla="*/ 331 w 481"/>
              <a:gd name="T35" fmla="*/ 505 h 701"/>
              <a:gd name="T36" fmla="*/ 356 w 481"/>
              <a:gd name="T37" fmla="*/ 579 h 701"/>
              <a:gd name="T38" fmla="*/ 331 w 481"/>
              <a:gd name="T39" fmla="*/ 471 h 701"/>
              <a:gd name="T40" fmla="*/ 283 w 481"/>
              <a:gd name="T41" fmla="*/ 634 h 701"/>
              <a:gd name="T42" fmla="*/ 405 w 481"/>
              <a:gd name="T43" fmla="*/ 640 h 701"/>
              <a:gd name="T44" fmla="*/ 447 w 481"/>
              <a:gd name="T45" fmla="*/ 492 h 701"/>
              <a:gd name="T46" fmla="*/ 438 w 481"/>
              <a:gd name="T47" fmla="*/ 343 h 701"/>
              <a:gd name="T48" fmla="*/ 470 w 481"/>
              <a:gd name="T49" fmla="*/ 182 h 701"/>
              <a:gd name="T50" fmla="*/ 425 w 481"/>
              <a:gd name="T51" fmla="*/ 38 h 701"/>
              <a:gd name="T52" fmla="*/ 282 w 481"/>
              <a:gd name="T53" fmla="*/ 105 h 701"/>
              <a:gd name="T54" fmla="*/ 357 w 481"/>
              <a:gd name="T55" fmla="*/ 221 h 701"/>
              <a:gd name="T56" fmla="*/ 348 w 481"/>
              <a:gd name="T57" fmla="*/ 144 h 701"/>
              <a:gd name="T58" fmla="*/ 317 w 481"/>
              <a:gd name="T59" fmla="*/ 177 h 701"/>
              <a:gd name="T60" fmla="*/ 330 w 481"/>
              <a:gd name="T61" fmla="*/ 43 h 701"/>
              <a:gd name="T62" fmla="*/ 431 w 481"/>
              <a:gd name="T63" fmla="*/ 126 h 701"/>
              <a:gd name="T64" fmla="*/ 347 w 481"/>
              <a:gd name="T65" fmla="*/ 244 h 701"/>
              <a:gd name="T66" fmla="*/ 163 w 481"/>
              <a:gd name="T67" fmla="*/ 237 h 701"/>
              <a:gd name="T68" fmla="*/ 210 w 481"/>
              <a:gd name="T69" fmla="*/ 210 h 701"/>
              <a:gd name="T70" fmla="*/ 262 w 481"/>
              <a:gd name="T71" fmla="*/ 179 h 701"/>
              <a:gd name="T72" fmla="*/ 207 w 481"/>
              <a:gd name="T73" fmla="*/ 106 h 701"/>
              <a:gd name="T74" fmla="*/ 235 w 481"/>
              <a:gd name="T75" fmla="*/ 89 h 701"/>
              <a:gd name="T76" fmla="*/ 168 w 481"/>
              <a:gd name="T77" fmla="*/ 150 h 701"/>
              <a:gd name="T78" fmla="*/ 137 w 481"/>
              <a:gd name="T79" fmla="*/ 182 h 701"/>
              <a:gd name="T80" fmla="*/ 98 w 481"/>
              <a:gd name="T81" fmla="*/ 183 h 701"/>
              <a:gd name="T82" fmla="*/ 110 w 481"/>
              <a:gd name="T83" fmla="*/ 230 h 701"/>
              <a:gd name="T84" fmla="*/ 136 w 481"/>
              <a:gd name="T85" fmla="*/ 237 h 701"/>
              <a:gd name="T86" fmla="*/ 139 w 481"/>
              <a:gd name="T87" fmla="*/ 303 h 701"/>
              <a:gd name="T88" fmla="*/ 114 w 481"/>
              <a:gd name="T89" fmla="*/ 301 h 701"/>
              <a:gd name="T90" fmla="*/ 110 w 481"/>
              <a:gd name="T91" fmla="*/ 298 h 701"/>
              <a:gd name="T92" fmla="*/ 31 w 481"/>
              <a:gd name="T93" fmla="*/ 292 h 701"/>
              <a:gd name="T94" fmla="*/ 86 w 481"/>
              <a:gd name="T95" fmla="*/ 334 h 701"/>
              <a:gd name="T96" fmla="*/ 292 w 481"/>
              <a:gd name="T97" fmla="*/ 286 h 701"/>
              <a:gd name="T98" fmla="*/ 345 w 481"/>
              <a:gd name="T99" fmla="*/ 335 h 701"/>
              <a:gd name="T100" fmla="*/ 316 w 481"/>
              <a:gd name="T101" fmla="*/ 402 h 701"/>
              <a:gd name="T102" fmla="*/ 376 w 481"/>
              <a:gd name="T103" fmla="*/ 390 h 701"/>
              <a:gd name="T104" fmla="*/ 246 w 481"/>
              <a:gd name="T105" fmla="*/ 386 h 701"/>
              <a:gd name="T106" fmla="*/ 16 w 481"/>
              <a:gd name="T107" fmla="*/ 36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1" h="701">
                <a:moveTo>
                  <a:pt x="131" y="351"/>
                </a:moveTo>
                <a:cubicBezTo>
                  <a:pt x="127" y="357"/>
                  <a:pt x="113" y="377"/>
                  <a:pt x="86" y="367"/>
                </a:cubicBezTo>
                <a:cubicBezTo>
                  <a:pt x="86" y="367"/>
                  <a:pt x="77" y="376"/>
                  <a:pt x="68" y="375"/>
                </a:cubicBezTo>
                <a:cubicBezTo>
                  <a:pt x="68" y="375"/>
                  <a:pt x="58" y="364"/>
                  <a:pt x="48" y="367"/>
                </a:cubicBezTo>
                <a:cubicBezTo>
                  <a:pt x="38" y="370"/>
                  <a:pt x="34" y="381"/>
                  <a:pt x="32" y="384"/>
                </a:cubicBezTo>
                <a:cubicBezTo>
                  <a:pt x="31" y="387"/>
                  <a:pt x="28" y="398"/>
                  <a:pt x="29" y="408"/>
                </a:cubicBezTo>
                <a:cubicBezTo>
                  <a:pt x="29" y="408"/>
                  <a:pt x="29" y="410"/>
                  <a:pt x="31" y="409"/>
                </a:cubicBezTo>
                <a:cubicBezTo>
                  <a:pt x="39" y="405"/>
                  <a:pt x="45" y="404"/>
                  <a:pt x="54" y="408"/>
                </a:cubicBezTo>
                <a:cubicBezTo>
                  <a:pt x="57" y="409"/>
                  <a:pt x="61" y="411"/>
                  <a:pt x="64" y="415"/>
                </a:cubicBezTo>
                <a:cubicBezTo>
                  <a:pt x="64" y="415"/>
                  <a:pt x="75" y="426"/>
                  <a:pt x="84" y="428"/>
                </a:cubicBezTo>
                <a:cubicBezTo>
                  <a:pt x="93" y="431"/>
                  <a:pt x="100" y="427"/>
                  <a:pt x="103" y="425"/>
                </a:cubicBezTo>
                <a:cubicBezTo>
                  <a:pt x="106" y="422"/>
                  <a:pt x="112" y="415"/>
                  <a:pt x="110" y="403"/>
                </a:cubicBezTo>
                <a:cubicBezTo>
                  <a:pt x="107" y="391"/>
                  <a:pt x="97" y="390"/>
                  <a:pt x="94" y="391"/>
                </a:cubicBezTo>
                <a:cubicBezTo>
                  <a:pt x="92" y="391"/>
                  <a:pt x="88" y="393"/>
                  <a:pt x="86" y="398"/>
                </a:cubicBezTo>
                <a:cubicBezTo>
                  <a:pt x="83" y="404"/>
                  <a:pt x="79" y="397"/>
                  <a:pt x="83" y="394"/>
                </a:cubicBezTo>
                <a:cubicBezTo>
                  <a:pt x="86" y="390"/>
                  <a:pt x="88" y="388"/>
                  <a:pt x="88" y="388"/>
                </a:cubicBezTo>
                <a:cubicBezTo>
                  <a:pt x="97" y="382"/>
                  <a:pt x="112" y="390"/>
                  <a:pt x="114" y="400"/>
                </a:cubicBezTo>
                <a:cubicBezTo>
                  <a:pt x="114" y="400"/>
                  <a:pt x="116" y="412"/>
                  <a:pt x="116" y="415"/>
                </a:cubicBezTo>
                <a:cubicBezTo>
                  <a:pt x="116" y="415"/>
                  <a:pt x="123" y="423"/>
                  <a:pt x="129" y="423"/>
                </a:cubicBezTo>
                <a:cubicBezTo>
                  <a:pt x="129" y="423"/>
                  <a:pt x="135" y="424"/>
                  <a:pt x="137" y="418"/>
                </a:cubicBezTo>
                <a:cubicBezTo>
                  <a:pt x="137" y="418"/>
                  <a:pt x="136" y="415"/>
                  <a:pt x="136" y="412"/>
                </a:cubicBezTo>
                <a:cubicBezTo>
                  <a:pt x="135" y="410"/>
                  <a:pt x="134" y="402"/>
                  <a:pt x="139" y="399"/>
                </a:cubicBezTo>
                <a:cubicBezTo>
                  <a:pt x="139" y="399"/>
                  <a:pt x="144" y="391"/>
                  <a:pt x="156" y="392"/>
                </a:cubicBezTo>
                <a:cubicBezTo>
                  <a:pt x="156" y="392"/>
                  <a:pt x="170" y="394"/>
                  <a:pt x="170" y="408"/>
                </a:cubicBezTo>
                <a:cubicBezTo>
                  <a:pt x="170" y="420"/>
                  <a:pt x="152" y="438"/>
                  <a:pt x="157" y="432"/>
                </a:cubicBezTo>
                <a:cubicBezTo>
                  <a:pt x="157" y="432"/>
                  <a:pt x="147" y="441"/>
                  <a:pt x="143" y="443"/>
                </a:cubicBezTo>
                <a:cubicBezTo>
                  <a:pt x="139" y="446"/>
                  <a:pt x="136" y="454"/>
                  <a:pt x="136" y="465"/>
                </a:cubicBezTo>
                <a:cubicBezTo>
                  <a:pt x="136" y="475"/>
                  <a:pt x="137" y="486"/>
                  <a:pt x="137" y="486"/>
                </a:cubicBezTo>
                <a:cubicBezTo>
                  <a:pt x="137" y="486"/>
                  <a:pt x="137" y="496"/>
                  <a:pt x="126" y="497"/>
                </a:cubicBezTo>
                <a:cubicBezTo>
                  <a:pt x="126" y="497"/>
                  <a:pt x="118" y="497"/>
                  <a:pt x="113" y="488"/>
                </a:cubicBezTo>
                <a:cubicBezTo>
                  <a:pt x="113" y="488"/>
                  <a:pt x="111" y="484"/>
                  <a:pt x="111" y="478"/>
                </a:cubicBezTo>
                <a:cubicBezTo>
                  <a:pt x="111" y="478"/>
                  <a:pt x="113" y="473"/>
                  <a:pt x="110" y="471"/>
                </a:cubicBezTo>
                <a:cubicBezTo>
                  <a:pt x="106" y="470"/>
                  <a:pt x="104" y="470"/>
                  <a:pt x="100" y="473"/>
                </a:cubicBezTo>
                <a:cubicBezTo>
                  <a:pt x="100" y="473"/>
                  <a:pt x="94" y="478"/>
                  <a:pt x="92" y="482"/>
                </a:cubicBezTo>
                <a:cubicBezTo>
                  <a:pt x="92" y="482"/>
                  <a:pt x="88" y="492"/>
                  <a:pt x="90" y="500"/>
                </a:cubicBezTo>
                <a:cubicBezTo>
                  <a:pt x="91" y="508"/>
                  <a:pt x="99" y="512"/>
                  <a:pt x="100" y="513"/>
                </a:cubicBezTo>
                <a:cubicBezTo>
                  <a:pt x="98" y="516"/>
                  <a:pt x="97" y="519"/>
                  <a:pt x="97" y="521"/>
                </a:cubicBezTo>
                <a:cubicBezTo>
                  <a:pt x="98" y="529"/>
                  <a:pt x="108" y="534"/>
                  <a:pt x="115" y="536"/>
                </a:cubicBezTo>
                <a:cubicBezTo>
                  <a:pt x="119" y="537"/>
                  <a:pt x="122" y="536"/>
                  <a:pt x="126" y="535"/>
                </a:cubicBezTo>
                <a:cubicBezTo>
                  <a:pt x="126" y="535"/>
                  <a:pt x="135" y="531"/>
                  <a:pt x="137" y="527"/>
                </a:cubicBezTo>
                <a:cubicBezTo>
                  <a:pt x="137" y="527"/>
                  <a:pt x="140" y="523"/>
                  <a:pt x="137" y="519"/>
                </a:cubicBezTo>
                <a:cubicBezTo>
                  <a:pt x="134" y="516"/>
                  <a:pt x="136" y="514"/>
                  <a:pt x="138" y="513"/>
                </a:cubicBezTo>
                <a:cubicBezTo>
                  <a:pt x="138" y="513"/>
                  <a:pt x="142" y="512"/>
                  <a:pt x="143" y="518"/>
                </a:cubicBezTo>
                <a:cubicBezTo>
                  <a:pt x="143" y="518"/>
                  <a:pt x="145" y="522"/>
                  <a:pt x="143" y="527"/>
                </a:cubicBezTo>
                <a:cubicBezTo>
                  <a:pt x="143" y="527"/>
                  <a:pt x="139" y="530"/>
                  <a:pt x="142" y="534"/>
                </a:cubicBezTo>
                <a:cubicBezTo>
                  <a:pt x="142" y="534"/>
                  <a:pt x="155" y="553"/>
                  <a:pt x="168" y="552"/>
                </a:cubicBezTo>
                <a:cubicBezTo>
                  <a:pt x="168" y="552"/>
                  <a:pt x="174" y="553"/>
                  <a:pt x="171" y="561"/>
                </a:cubicBezTo>
                <a:cubicBezTo>
                  <a:pt x="171" y="561"/>
                  <a:pt x="167" y="576"/>
                  <a:pt x="167" y="583"/>
                </a:cubicBezTo>
                <a:cubicBezTo>
                  <a:pt x="168" y="591"/>
                  <a:pt x="169" y="602"/>
                  <a:pt x="178" y="612"/>
                </a:cubicBezTo>
                <a:cubicBezTo>
                  <a:pt x="178" y="612"/>
                  <a:pt x="189" y="625"/>
                  <a:pt x="208" y="626"/>
                </a:cubicBezTo>
                <a:cubicBezTo>
                  <a:pt x="208" y="626"/>
                  <a:pt x="223" y="627"/>
                  <a:pt x="235" y="612"/>
                </a:cubicBezTo>
                <a:cubicBezTo>
                  <a:pt x="235" y="612"/>
                  <a:pt x="246" y="602"/>
                  <a:pt x="240" y="586"/>
                </a:cubicBezTo>
                <a:cubicBezTo>
                  <a:pt x="240" y="586"/>
                  <a:pt x="234" y="576"/>
                  <a:pt x="223" y="584"/>
                </a:cubicBezTo>
                <a:cubicBezTo>
                  <a:pt x="220" y="587"/>
                  <a:pt x="219" y="590"/>
                  <a:pt x="216" y="593"/>
                </a:cubicBezTo>
                <a:cubicBezTo>
                  <a:pt x="213" y="597"/>
                  <a:pt x="207" y="597"/>
                  <a:pt x="203" y="594"/>
                </a:cubicBezTo>
                <a:cubicBezTo>
                  <a:pt x="200" y="591"/>
                  <a:pt x="198" y="588"/>
                  <a:pt x="197" y="583"/>
                </a:cubicBezTo>
                <a:cubicBezTo>
                  <a:pt x="197" y="580"/>
                  <a:pt x="197" y="575"/>
                  <a:pt x="200" y="570"/>
                </a:cubicBezTo>
                <a:cubicBezTo>
                  <a:pt x="200" y="570"/>
                  <a:pt x="208" y="560"/>
                  <a:pt x="218" y="557"/>
                </a:cubicBezTo>
                <a:cubicBezTo>
                  <a:pt x="218" y="557"/>
                  <a:pt x="239" y="551"/>
                  <a:pt x="244" y="544"/>
                </a:cubicBezTo>
                <a:cubicBezTo>
                  <a:pt x="244" y="544"/>
                  <a:pt x="259" y="532"/>
                  <a:pt x="262" y="522"/>
                </a:cubicBezTo>
                <a:cubicBezTo>
                  <a:pt x="262" y="522"/>
                  <a:pt x="269" y="505"/>
                  <a:pt x="265" y="491"/>
                </a:cubicBezTo>
                <a:cubicBezTo>
                  <a:pt x="265" y="491"/>
                  <a:pt x="261" y="473"/>
                  <a:pt x="249" y="466"/>
                </a:cubicBezTo>
                <a:cubicBezTo>
                  <a:pt x="249" y="466"/>
                  <a:pt x="231" y="454"/>
                  <a:pt x="217" y="462"/>
                </a:cubicBezTo>
                <a:cubicBezTo>
                  <a:pt x="217" y="462"/>
                  <a:pt x="204" y="465"/>
                  <a:pt x="203" y="480"/>
                </a:cubicBezTo>
                <a:cubicBezTo>
                  <a:pt x="203" y="480"/>
                  <a:pt x="201" y="489"/>
                  <a:pt x="210" y="492"/>
                </a:cubicBezTo>
                <a:cubicBezTo>
                  <a:pt x="210" y="492"/>
                  <a:pt x="215" y="492"/>
                  <a:pt x="221" y="493"/>
                </a:cubicBezTo>
                <a:cubicBezTo>
                  <a:pt x="221" y="493"/>
                  <a:pt x="230" y="493"/>
                  <a:pt x="230" y="505"/>
                </a:cubicBezTo>
                <a:cubicBezTo>
                  <a:pt x="230" y="505"/>
                  <a:pt x="228" y="523"/>
                  <a:pt x="211" y="527"/>
                </a:cubicBezTo>
                <a:cubicBezTo>
                  <a:pt x="211" y="527"/>
                  <a:pt x="189" y="531"/>
                  <a:pt x="172" y="512"/>
                </a:cubicBezTo>
                <a:cubicBezTo>
                  <a:pt x="172" y="512"/>
                  <a:pt x="159" y="501"/>
                  <a:pt x="159" y="483"/>
                </a:cubicBezTo>
                <a:cubicBezTo>
                  <a:pt x="157" y="452"/>
                  <a:pt x="198" y="419"/>
                  <a:pt x="228" y="423"/>
                </a:cubicBezTo>
                <a:cubicBezTo>
                  <a:pt x="228" y="423"/>
                  <a:pt x="241" y="424"/>
                  <a:pt x="255" y="433"/>
                </a:cubicBezTo>
                <a:cubicBezTo>
                  <a:pt x="255" y="433"/>
                  <a:pt x="290" y="457"/>
                  <a:pt x="299" y="459"/>
                </a:cubicBezTo>
                <a:cubicBezTo>
                  <a:pt x="299" y="459"/>
                  <a:pt x="320" y="466"/>
                  <a:pt x="347" y="457"/>
                </a:cubicBezTo>
                <a:cubicBezTo>
                  <a:pt x="347" y="457"/>
                  <a:pt x="367" y="450"/>
                  <a:pt x="378" y="439"/>
                </a:cubicBezTo>
                <a:cubicBezTo>
                  <a:pt x="378" y="439"/>
                  <a:pt x="404" y="443"/>
                  <a:pt x="416" y="462"/>
                </a:cubicBezTo>
                <a:cubicBezTo>
                  <a:pt x="416" y="462"/>
                  <a:pt x="429" y="479"/>
                  <a:pt x="428" y="504"/>
                </a:cubicBezTo>
                <a:cubicBezTo>
                  <a:pt x="428" y="504"/>
                  <a:pt x="445" y="526"/>
                  <a:pt x="445" y="540"/>
                </a:cubicBezTo>
                <a:cubicBezTo>
                  <a:pt x="445" y="540"/>
                  <a:pt x="444" y="565"/>
                  <a:pt x="431" y="575"/>
                </a:cubicBezTo>
                <a:cubicBezTo>
                  <a:pt x="427" y="578"/>
                  <a:pt x="404" y="597"/>
                  <a:pt x="406" y="596"/>
                </a:cubicBezTo>
                <a:cubicBezTo>
                  <a:pt x="407" y="594"/>
                  <a:pt x="387" y="609"/>
                  <a:pt x="380" y="630"/>
                </a:cubicBezTo>
                <a:cubicBezTo>
                  <a:pt x="380" y="630"/>
                  <a:pt x="375" y="643"/>
                  <a:pt x="381" y="652"/>
                </a:cubicBezTo>
                <a:cubicBezTo>
                  <a:pt x="381" y="652"/>
                  <a:pt x="386" y="662"/>
                  <a:pt x="372" y="666"/>
                </a:cubicBezTo>
                <a:cubicBezTo>
                  <a:pt x="372" y="666"/>
                  <a:pt x="348" y="673"/>
                  <a:pt x="330" y="659"/>
                </a:cubicBezTo>
                <a:cubicBezTo>
                  <a:pt x="330" y="659"/>
                  <a:pt x="312" y="649"/>
                  <a:pt x="308" y="622"/>
                </a:cubicBezTo>
                <a:cubicBezTo>
                  <a:pt x="308" y="622"/>
                  <a:pt x="308" y="606"/>
                  <a:pt x="309" y="601"/>
                </a:cubicBezTo>
                <a:cubicBezTo>
                  <a:pt x="309" y="601"/>
                  <a:pt x="294" y="594"/>
                  <a:pt x="292" y="568"/>
                </a:cubicBezTo>
                <a:cubicBezTo>
                  <a:pt x="292" y="568"/>
                  <a:pt x="291" y="550"/>
                  <a:pt x="303" y="536"/>
                </a:cubicBezTo>
                <a:cubicBezTo>
                  <a:pt x="303" y="536"/>
                  <a:pt x="311" y="527"/>
                  <a:pt x="317" y="524"/>
                </a:cubicBezTo>
                <a:cubicBezTo>
                  <a:pt x="317" y="524"/>
                  <a:pt x="320" y="511"/>
                  <a:pt x="331" y="505"/>
                </a:cubicBezTo>
                <a:cubicBezTo>
                  <a:pt x="331" y="505"/>
                  <a:pt x="337" y="502"/>
                  <a:pt x="353" y="505"/>
                </a:cubicBezTo>
                <a:cubicBezTo>
                  <a:pt x="353" y="505"/>
                  <a:pt x="368" y="507"/>
                  <a:pt x="374" y="524"/>
                </a:cubicBezTo>
                <a:cubicBezTo>
                  <a:pt x="374" y="524"/>
                  <a:pt x="381" y="543"/>
                  <a:pt x="363" y="544"/>
                </a:cubicBezTo>
                <a:cubicBezTo>
                  <a:pt x="363" y="544"/>
                  <a:pt x="350" y="546"/>
                  <a:pt x="348" y="557"/>
                </a:cubicBezTo>
                <a:cubicBezTo>
                  <a:pt x="348" y="557"/>
                  <a:pt x="346" y="570"/>
                  <a:pt x="356" y="579"/>
                </a:cubicBezTo>
                <a:cubicBezTo>
                  <a:pt x="356" y="579"/>
                  <a:pt x="364" y="586"/>
                  <a:pt x="382" y="580"/>
                </a:cubicBezTo>
                <a:cubicBezTo>
                  <a:pt x="382" y="580"/>
                  <a:pt x="400" y="572"/>
                  <a:pt x="402" y="549"/>
                </a:cubicBezTo>
                <a:cubicBezTo>
                  <a:pt x="402" y="549"/>
                  <a:pt x="401" y="530"/>
                  <a:pt x="388" y="518"/>
                </a:cubicBezTo>
                <a:cubicBezTo>
                  <a:pt x="388" y="518"/>
                  <a:pt x="400" y="481"/>
                  <a:pt x="357" y="481"/>
                </a:cubicBezTo>
                <a:cubicBezTo>
                  <a:pt x="357" y="481"/>
                  <a:pt x="344" y="471"/>
                  <a:pt x="331" y="471"/>
                </a:cubicBezTo>
                <a:cubicBezTo>
                  <a:pt x="331" y="471"/>
                  <a:pt x="309" y="470"/>
                  <a:pt x="303" y="484"/>
                </a:cubicBezTo>
                <a:cubicBezTo>
                  <a:pt x="303" y="484"/>
                  <a:pt x="292" y="496"/>
                  <a:pt x="295" y="514"/>
                </a:cubicBezTo>
                <a:cubicBezTo>
                  <a:pt x="295" y="514"/>
                  <a:pt x="271" y="522"/>
                  <a:pt x="267" y="558"/>
                </a:cubicBezTo>
                <a:cubicBezTo>
                  <a:pt x="267" y="571"/>
                  <a:pt x="271" y="588"/>
                  <a:pt x="282" y="596"/>
                </a:cubicBezTo>
                <a:cubicBezTo>
                  <a:pt x="282" y="596"/>
                  <a:pt x="278" y="614"/>
                  <a:pt x="283" y="634"/>
                </a:cubicBezTo>
                <a:cubicBezTo>
                  <a:pt x="283" y="634"/>
                  <a:pt x="292" y="664"/>
                  <a:pt x="314" y="679"/>
                </a:cubicBezTo>
                <a:cubicBezTo>
                  <a:pt x="314" y="679"/>
                  <a:pt x="329" y="691"/>
                  <a:pt x="348" y="694"/>
                </a:cubicBezTo>
                <a:cubicBezTo>
                  <a:pt x="348" y="694"/>
                  <a:pt x="372" y="701"/>
                  <a:pt x="394" y="690"/>
                </a:cubicBezTo>
                <a:cubicBezTo>
                  <a:pt x="394" y="690"/>
                  <a:pt x="418" y="674"/>
                  <a:pt x="425" y="664"/>
                </a:cubicBezTo>
                <a:cubicBezTo>
                  <a:pt x="425" y="664"/>
                  <a:pt x="404" y="655"/>
                  <a:pt x="405" y="640"/>
                </a:cubicBezTo>
                <a:cubicBezTo>
                  <a:pt x="405" y="640"/>
                  <a:pt x="406" y="624"/>
                  <a:pt x="424" y="612"/>
                </a:cubicBezTo>
                <a:cubicBezTo>
                  <a:pt x="424" y="612"/>
                  <a:pt x="445" y="600"/>
                  <a:pt x="450" y="598"/>
                </a:cubicBezTo>
                <a:cubicBezTo>
                  <a:pt x="450" y="598"/>
                  <a:pt x="467" y="585"/>
                  <a:pt x="471" y="568"/>
                </a:cubicBezTo>
                <a:cubicBezTo>
                  <a:pt x="471" y="568"/>
                  <a:pt x="481" y="548"/>
                  <a:pt x="470" y="519"/>
                </a:cubicBezTo>
                <a:cubicBezTo>
                  <a:pt x="470" y="519"/>
                  <a:pt x="459" y="500"/>
                  <a:pt x="447" y="492"/>
                </a:cubicBezTo>
                <a:cubicBezTo>
                  <a:pt x="447" y="492"/>
                  <a:pt x="449" y="460"/>
                  <a:pt x="440" y="447"/>
                </a:cubicBezTo>
                <a:cubicBezTo>
                  <a:pt x="440" y="447"/>
                  <a:pt x="427" y="424"/>
                  <a:pt x="404" y="415"/>
                </a:cubicBezTo>
                <a:cubicBezTo>
                  <a:pt x="404" y="415"/>
                  <a:pt x="397" y="411"/>
                  <a:pt x="398" y="405"/>
                </a:cubicBezTo>
                <a:cubicBezTo>
                  <a:pt x="398" y="405"/>
                  <a:pt x="428" y="387"/>
                  <a:pt x="438" y="356"/>
                </a:cubicBezTo>
                <a:cubicBezTo>
                  <a:pt x="440" y="351"/>
                  <a:pt x="440" y="348"/>
                  <a:pt x="438" y="343"/>
                </a:cubicBezTo>
                <a:cubicBezTo>
                  <a:pt x="425" y="314"/>
                  <a:pt x="398" y="297"/>
                  <a:pt x="398" y="297"/>
                </a:cubicBezTo>
                <a:cubicBezTo>
                  <a:pt x="397" y="290"/>
                  <a:pt x="404" y="287"/>
                  <a:pt x="404" y="287"/>
                </a:cubicBezTo>
                <a:cubicBezTo>
                  <a:pt x="427" y="277"/>
                  <a:pt x="440" y="254"/>
                  <a:pt x="440" y="254"/>
                </a:cubicBezTo>
                <a:cubicBezTo>
                  <a:pt x="449" y="241"/>
                  <a:pt x="447" y="209"/>
                  <a:pt x="447" y="209"/>
                </a:cubicBezTo>
                <a:cubicBezTo>
                  <a:pt x="459" y="201"/>
                  <a:pt x="470" y="182"/>
                  <a:pt x="470" y="182"/>
                </a:cubicBezTo>
                <a:cubicBezTo>
                  <a:pt x="481" y="153"/>
                  <a:pt x="471" y="133"/>
                  <a:pt x="471" y="133"/>
                </a:cubicBezTo>
                <a:cubicBezTo>
                  <a:pt x="467" y="116"/>
                  <a:pt x="450" y="104"/>
                  <a:pt x="450" y="104"/>
                </a:cubicBezTo>
                <a:cubicBezTo>
                  <a:pt x="445" y="102"/>
                  <a:pt x="424" y="89"/>
                  <a:pt x="424" y="89"/>
                </a:cubicBezTo>
                <a:cubicBezTo>
                  <a:pt x="406" y="77"/>
                  <a:pt x="405" y="62"/>
                  <a:pt x="405" y="62"/>
                </a:cubicBezTo>
                <a:cubicBezTo>
                  <a:pt x="404" y="47"/>
                  <a:pt x="425" y="38"/>
                  <a:pt x="425" y="38"/>
                </a:cubicBezTo>
                <a:cubicBezTo>
                  <a:pt x="418" y="27"/>
                  <a:pt x="394" y="11"/>
                  <a:pt x="394" y="11"/>
                </a:cubicBezTo>
                <a:cubicBezTo>
                  <a:pt x="372" y="0"/>
                  <a:pt x="348" y="7"/>
                  <a:pt x="348" y="7"/>
                </a:cubicBezTo>
                <a:cubicBezTo>
                  <a:pt x="329" y="10"/>
                  <a:pt x="314" y="22"/>
                  <a:pt x="314" y="22"/>
                </a:cubicBezTo>
                <a:cubicBezTo>
                  <a:pt x="292" y="37"/>
                  <a:pt x="283" y="68"/>
                  <a:pt x="283" y="68"/>
                </a:cubicBezTo>
                <a:cubicBezTo>
                  <a:pt x="278" y="88"/>
                  <a:pt x="282" y="105"/>
                  <a:pt x="282" y="105"/>
                </a:cubicBezTo>
                <a:cubicBezTo>
                  <a:pt x="271" y="114"/>
                  <a:pt x="267" y="130"/>
                  <a:pt x="267" y="144"/>
                </a:cubicBezTo>
                <a:cubicBezTo>
                  <a:pt x="271" y="179"/>
                  <a:pt x="295" y="188"/>
                  <a:pt x="295" y="188"/>
                </a:cubicBezTo>
                <a:cubicBezTo>
                  <a:pt x="292" y="205"/>
                  <a:pt x="303" y="218"/>
                  <a:pt x="303" y="218"/>
                </a:cubicBezTo>
                <a:cubicBezTo>
                  <a:pt x="309" y="232"/>
                  <a:pt x="331" y="231"/>
                  <a:pt x="331" y="231"/>
                </a:cubicBezTo>
                <a:cubicBezTo>
                  <a:pt x="344" y="231"/>
                  <a:pt x="357" y="221"/>
                  <a:pt x="357" y="221"/>
                </a:cubicBezTo>
                <a:cubicBezTo>
                  <a:pt x="400" y="220"/>
                  <a:pt x="388" y="184"/>
                  <a:pt x="388" y="184"/>
                </a:cubicBezTo>
                <a:cubicBezTo>
                  <a:pt x="401" y="172"/>
                  <a:pt x="402" y="152"/>
                  <a:pt x="402" y="152"/>
                </a:cubicBezTo>
                <a:cubicBezTo>
                  <a:pt x="400" y="129"/>
                  <a:pt x="382" y="122"/>
                  <a:pt x="382" y="122"/>
                </a:cubicBezTo>
                <a:cubicBezTo>
                  <a:pt x="364" y="115"/>
                  <a:pt x="356" y="123"/>
                  <a:pt x="356" y="123"/>
                </a:cubicBezTo>
                <a:cubicBezTo>
                  <a:pt x="346" y="131"/>
                  <a:pt x="348" y="144"/>
                  <a:pt x="348" y="144"/>
                </a:cubicBezTo>
                <a:cubicBezTo>
                  <a:pt x="350" y="155"/>
                  <a:pt x="363" y="157"/>
                  <a:pt x="363" y="157"/>
                </a:cubicBezTo>
                <a:cubicBezTo>
                  <a:pt x="381" y="159"/>
                  <a:pt x="374" y="177"/>
                  <a:pt x="374" y="177"/>
                </a:cubicBezTo>
                <a:cubicBezTo>
                  <a:pt x="368" y="194"/>
                  <a:pt x="353" y="196"/>
                  <a:pt x="353" y="196"/>
                </a:cubicBezTo>
                <a:cubicBezTo>
                  <a:pt x="337" y="200"/>
                  <a:pt x="331" y="196"/>
                  <a:pt x="331" y="196"/>
                </a:cubicBezTo>
                <a:cubicBezTo>
                  <a:pt x="320" y="190"/>
                  <a:pt x="317" y="177"/>
                  <a:pt x="317" y="177"/>
                </a:cubicBezTo>
                <a:cubicBezTo>
                  <a:pt x="311" y="175"/>
                  <a:pt x="303" y="165"/>
                  <a:pt x="303" y="165"/>
                </a:cubicBezTo>
                <a:cubicBezTo>
                  <a:pt x="291" y="151"/>
                  <a:pt x="292" y="133"/>
                  <a:pt x="292" y="133"/>
                </a:cubicBezTo>
                <a:cubicBezTo>
                  <a:pt x="294" y="107"/>
                  <a:pt x="309" y="100"/>
                  <a:pt x="309" y="100"/>
                </a:cubicBezTo>
                <a:cubicBezTo>
                  <a:pt x="308" y="96"/>
                  <a:pt x="308" y="79"/>
                  <a:pt x="308" y="79"/>
                </a:cubicBezTo>
                <a:cubicBezTo>
                  <a:pt x="312" y="52"/>
                  <a:pt x="330" y="43"/>
                  <a:pt x="330" y="43"/>
                </a:cubicBezTo>
                <a:cubicBezTo>
                  <a:pt x="348" y="28"/>
                  <a:pt x="372" y="36"/>
                  <a:pt x="372" y="36"/>
                </a:cubicBezTo>
                <a:cubicBezTo>
                  <a:pt x="386" y="39"/>
                  <a:pt x="381" y="49"/>
                  <a:pt x="381" y="49"/>
                </a:cubicBezTo>
                <a:cubicBezTo>
                  <a:pt x="375" y="58"/>
                  <a:pt x="380" y="71"/>
                  <a:pt x="380" y="71"/>
                </a:cubicBezTo>
                <a:cubicBezTo>
                  <a:pt x="387" y="92"/>
                  <a:pt x="407" y="107"/>
                  <a:pt x="406" y="106"/>
                </a:cubicBezTo>
                <a:cubicBezTo>
                  <a:pt x="404" y="104"/>
                  <a:pt x="427" y="123"/>
                  <a:pt x="431" y="126"/>
                </a:cubicBezTo>
                <a:cubicBezTo>
                  <a:pt x="444" y="136"/>
                  <a:pt x="445" y="161"/>
                  <a:pt x="445" y="161"/>
                </a:cubicBezTo>
                <a:cubicBezTo>
                  <a:pt x="445" y="175"/>
                  <a:pt x="428" y="197"/>
                  <a:pt x="428" y="197"/>
                </a:cubicBezTo>
                <a:cubicBezTo>
                  <a:pt x="429" y="223"/>
                  <a:pt x="416" y="240"/>
                  <a:pt x="416" y="240"/>
                </a:cubicBezTo>
                <a:cubicBezTo>
                  <a:pt x="404" y="258"/>
                  <a:pt x="378" y="262"/>
                  <a:pt x="378" y="262"/>
                </a:cubicBezTo>
                <a:cubicBezTo>
                  <a:pt x="367" y="251"/>
                  <a:pt x="347" y="244"/>
                  <a:pt x="347" y="244"/>
                </a:cubicBezTo>
                <a:cubicBezTo>
                  <a:pt x="320" y="236"/>
                  <a:pt x="299" y="243"/>
                  <a:pt x="299" y="243"/>
                </a:cubicBezTo>
                <a:cubicBezTo>
                  <a:pt x="290" y="245"/>
                  <a:pt x="255" y="269"/>
                  <a:pt x="255" y="269"/>
                </a:cubicBezTo>
                <a:cubicBezTo>
                  <a:pt x="241" y="278"/>
                  <a:pt x="230" y="278"/>
                  <a:pt x="230" y="278"/>
                </a:cubicBezTo>
                <a:cubicBezTo>
                  <a:pt x="220" y="279"/>
                  <a:pt x="211" y="278"/>
                  <a:pt x="203" y="274"/>
                </a:cubicBezTo>
                <a:cubicBezTo>
                  <a:pt x="188" y="267"/>
                  <a:pt x="169" y="253"/>
                  <a:pt x="163" y="237"/>
                </a:cubicBezTo>
                <a:cubicBezTo>
                  <a:pt x="158" y="221"/>
                  <a:pt x="161" y="201"/>
                  <a:pt x="172" y="190"/>
                </a:cubicBezTo>
                <a:cubicBezTo>
                  <a:pt x="189" y="170"/>
                  <a:pt x="211" y="175"/>
                  <a:pt x="211" y="175"/>
                </a:cubicBezTo>
                <a:cubicBezTo>
                  <a:pt x="228" y="179"/>
                  <a:pt x="230" y="197"/>
                  <a:pt x="230" y="197"/>
                </a:cubicBezTo>
                <a:cubicBezTo>
                  <a:pt x="230" y="208"/>
                  <a:pt x="221" y="209"/>
                  <a:pt x="221" y="209"/>
                </a:cubicBezTo>
                <a:cubicBezTo>
                  <a:pt x="215" y="209"/>
                  <a:pt x="210" y="210"/>
                  <a:pt x="210" y="210"/>
                </a:cubicBezTo>
                <a:cubicBezTo>
                  <a:pt x="201" y="213"/>
                  <a:pt x="203" y="221"/>
                  <a:pt x="203" y="221"/>
                </a:cubicBezTo>
                <a:cubicBezTo>
                  <a:pt x="204" y="236"/>
                  <a:pt x="217" y="239"/>
                  <a:pt x="217" y="239"/>
                </a:cubicBezTo>
                <a:cubicBezTo>
                  <a:pt x="231" y="248"/>
                  <a:pt x="249" y="236"/>
                  <a:pt x="249" y="236"/>
                </a:cubicBezTo>
                <a:cubicBezTo>
                  <a:pt x="261" y="228"/>
                  <a:pt x="265" y="210"/>
                  <a:pt x="265" y="210"/>
                </a:cubicBezTo>
                <a:cubicBezTo>
                  <a:pt x="269" y="197"/>
                  <a:pt x="262" y="179"/>
                  <a:pt x="262" y="179"/>
                </a:cubicBezTo>
                <a:cubicBezTo>
                  <a:pt x="259" y="170"/>
                  <a:pt x="244" y="157"/>
                  <a:pt x="244" y="157"/>
                </a:cubicBezTo>
                <a:cubicBezTo>
                  <a:pt x="239" y="150"/>
                  <a:pt x="218" y="144"/>
                  <a:pt x="218" y="144"/>
                </a:cubicBezTo>
                <a:cubicBezTo>
                  <a:pt x="208" y="142"/>
                  <a:pt x="200" y="132"/>
                  <a:pt x="200" y="132"/>
                </a:cubicBezTo>
                <a:cubicBezTo>
                  <a:pt x="196" y="126"/>
                  <a:pt x="197" y="121"/>
                  <a:pt x="197" y="117"/>
                </a:cubicBezTo>
                <a:cubicBezTo>
                  <a:pt x="199" y="113"/>
                  <a:pt x="203" y="108"/>
                  <a:pt x="207" y="106"/>
                </a:cubicBezTo>
                <a:cubicBezTo>
                  <a:pt x="209" y="105"/>
                  <a:pt x="211" y="105"/>
                  <a:pt x="213" y="106"/>
                </a:cubicBezTo>
                <a:cubicBezTo>
                  <a:pt x="217" y="107"/>
                  <a:pt x="218" y="109"/>
                  <a:pt x="219" y="112"/>
                </a:cubicBezTo>
                <a:cubicBezTo>
                  <a:pt x="221" y="115"/>
                  <a:pt x="223" y="117"/>
                  <a:pt x="223" y="117"/>
                </a:cubicBezTo>
                <a:cubicBezTo>
                  <a:pt x="234" y="126"/>
                  <a:pt x="240" y="115"/>
                  <a:pt x="240" y="115"/>
                </a:cubicBezTo>
                <a:cubicBezTo>
                  <a:pt x="246" y="100"/>
                  <a:pt x="235" y="89"/>
                  <a:pt x="235" y="89"/>
                </a:cubicBezTo>
                <a:cubicBezTo>
                  <a:pt x="223" y="75"/>
                  <a:pt x="208" y="76"/>
                  <a:pt x="208" y="76"/>
                </a:cubicBezTo>
                <a:cubicBezTo>
                  <a:pt x="189" y="76"/>
                  <a:pt x="178" y="89"/>
                  <a:pt x="178" y="89"/>
                </a:cubicBezTo>
                <a:cubicBezTo>
                  <a:pt x="169" y="99"/>
                  <a:pt x="168" y="110"/>
                  <a:pt x="167" y="118"/>
                </a:cubicBezTo>
                <a:cubicBezTo>
                  <a:pt x="167" y="126"/>
                  <a:pt x="171" y="141"/>
                  <a:pt x="171" y="141"/>
                </a:cubicBezTo>
                <a:cubicBezTo>
                  <a:pt x="174" y="149"/>
                  <a:pt x="168" y="150"/>
                  <a:pt x="168" y="150"/>
                </a:cubicBezTo>
                <a:cubicBezTo>
                  <a:pt x="155" y="148"/>
                  <a:pt x="142" y="168"/>
                  <a:pt x="142" y="168"/>
                </a:cubicBezTo>
                <a:cubicBezTo>
                  <a:pt x="139" y="171"/>
                  <a:pt x="143" y="175"/>
                  <a:pt x="143" y="175"/>
                </a:cubicBezTo>
                <a:cubicBezTo>
                  <a:pt x="145" y="180"/>
                  <a:pt x="143" y="184"/>
                  <a:pt x="143" y="184"/>
                </a:cubicBezTo>
                <a:cubicBezTo>
                  <a:pt x="142" y="190"/>
                  <a:pt x="138" y="188"/>
                  <a:pt x="138" y="188"/>
                </a:cubicBezTo>
                <a:cubicBezTo>
                  <a:pt x="136" y="188"/>
                  <a:pt x="134" y="186"/>
                  <a:pt x="137" y="182"/>
                </a:cubicBezTo>
                <a:cubicBezTo>
                  <a:pt x="140" y="178"/>
                  <a:pt x="137" y="174"/>
                  <a:pt x="137" y="174"/>
                </a:cubicBezTo>
                <a:cubicBezTo>
                  <a:pt x="135" y="171"/>
                  <a:pt x="126" y="166"/>
                  <a:pt x="126" y="166"/>
                </a:cubicBezTo>
                <a:cubicBezTo>
                  <a:pt x="122" y="165"/>
                  <a:pt x="118" y="164"/>
                  <a:pt x="113" y="165"/>
                </a:cubicBezTo>
                <a:cubicBezTo>
                  <a:pt x="107" y="166"/>
                  <a:pt x="103" y="170"/>
                  <a:pt x="99" y="175"/>
                </a:cubicBezTo>
                <a:cubicBezTo>
                  <a:pt x="97" y="178"/>
                  <a:pt x="97" y="180"/>
                  <a:pt x="98" y="183"/>
                </a:cubicBezTo>
                <a:cubicBezTo>
                  <a:pt x="98" y="185"/>
                  <a:pt x="99" y="187"/>
                  <a:pt x="100" y="188"/>
                </a:cubicBezTo>
                <a:cubicBezTo>
                  <a:pt x="99" y="189"/>
                  <a:pt x="91" y="194"/>
                  <a:pt x="90" y="202"/>
                </a:cubicBezTo>
                <a:cubicBezTo>
                  <a:pt x="89" y="207"/>
                  <a:pt x="89" y="213"/>
                  <a:pt x="92" y="218"/>
                </a:cubicBezTo>
                <a:cubicBezTo>
                  <a:pt x="93" y="222"/>
                  <a:pt x="97" y="226"/>
                  <a:pt x="100" y="229"/>
                </a:cubicBezTo>
                <a:cubicBezTo>
                  <a:pt x="104" y="232"/>
                  <a:pt x="106" y="232"/>
                  <a:pt x="110" y="230"/>
                </a:cubicBezTo>
                <a:cubicBezTo>
                  <a:pt x="113" y="228"/>
                  <a:pt x="111" y="223"/>
                  <a:pt x="111" y="223"/>
                </a:cubicBezTo>
                <a:cubicBezTo>
                  <a:pt x="111" y="218"/>
                  <a:pt x="113" y="213"/>
                  <a:pt x="113" y="213"/>
                </a:cubicBezTo>
                <a:cubicBezTo>
                  <a:pt x="118" y="204"/>
                  <a:pt x="126" y="205"/>
                  <a:pt x="126" y="205"/>
                </a:cubicBezTo>
                <a:cubicBezTo>
                  <a:pt x="137" y="205"/>
                  <a:pt x="137" y="215"/>
                  <a:pt x="137" y="215"/>
                </a:cubicBezTo>
                <a:cubicBezTo>
                  <a:pt x="137" y="215"/>
                  <a:pt x="136" y="226"/>
                  <a:pt x="136" y="237"/>
                </a:cubicBezTo>
                <a:cubicBezTo>
                  <a:pt x="136" y="247"/>
                  <a:pt x="139" y="256"/>
                  <a:pt x="143" y="258"/>
                </a:cubicBezTo>
                <a:cubicBezTo>
                  <a:pt x="147" y="261"/>
                  <a:pt x="157" y="269"/>
                  <a:pt x="157" y="269"/>
                </a:cubicBezTo>
                <a:cubicBezTo>
                  <a:pt x="152" y="264"/>
                  <a:pt x="170" y="281"/>
                  <a:pt x="170" y="293"/>
                </a:cubicBezTo>
                <a:cubicBezTo>
                  <a:pt x="170" y="307"/>
                  <a:pt x="156" y="310"/>
                  <a:pt x="156" y="310"/>
                </a:cubicBezTo>
                <a:cubicBezTo>
                  <a:pt x="144" y="310"/>
                  <a:pt x="139" y="303"/>
                  <a:pt x="139" y="303"/>
                </a:cubicBezTo>
                <a:cubicBezTo>
                  <a:pt x="134" y="299"/>
                  <a:pt x="135" y="291"/>
                  <a:pt x="136" y="289"/>
                </a:cubicBezTo>
                <a:cubicBezTo>
                  <a:pt x="136" y="287"/>
                  <a:pt x="137" y="283"/>
                  <a:pt x="137" y="283"/>
                </a:cubicBezTo>
                <a:cubicBezTo>
                  <a:pt x="135" y="277"/>
                  <a:pt x="129" y="279"/>
                  <a:pt x="129" y="279"/>
                </a:cubicBezTo>
                <a:cubicBezTo>
                  <a:pt x="123" y="279"/>
                  <a:pt x="116" y="286"/>
                  <a:pt x="116" y="286"/>
                </a:cubicBezTo>
                <a:cubicBezTo>
                  <a:pt x="116" y="290"/>
                  <a:pt x="114" y="301"/>
                  <a:pt x="114" y="301"/>
                </a:cubicBezTo>
                <a:cubicBezTo>
                  <a:pt x="112" y="311"/>
                  <a:pt x="97" y="320"/>
                  <a:pt x="88" y="313"/>
                </a:cubicBezTo>
                <a:cubicBezTo>
                  <a:pt x="88" y="313"/>
                  <a:pt x="86" y="311"/>
                  <a:pt x="83" y="308"/>
                </a:cubicBezTo>
                <a:cubicBezTo>
                  <a:pt x="79" y="304"/>
                  <a:pt x="83" y="298"/>
                  <a:pt x="86" y="303"/>
                </a:cubicBezTo>
                <a:cubicBezTo>
                  <a:pt x="88" y="308"/>
                  <a:pt x="92" y="310"/>
                  <a:pt x="94" y="311"/>
                </a:cubicBezTo>
                <a:cubicBezTo>
                  <a:pt x="97" y="311"/>
                  <a:pt x="107" y="310"/>
                  <a:pt x="110" y="298"/>
                </a:cubicBezTo>
                <a:cubicBezTo>
                  <a:pt x="112" y="286"/>
                  <a:pt x="106" y="280"/>
                  <a:pt x="103" y="277"/>
                </a:cubicBezTo>
                <a:cubicBezTo>
                  <a:pt x="100" y="274"/>
                  <a:pt x="93" y="271"/>
                  <a:pt x="84" y="273"/>
                </a:cubicBezTo>
                <a:cubicBezTo>
                  <a:pt x="75" y="275"/>
                  <a:pt x="64" y="287"/>
                  <a:pt x="64" y="287"/>
                </a:cubicBezTo>
                <a:cubicBezTo>
                  <a:pt x="61" y="290"/>
                  <a:pt x="57" y="293"/>
                  <a:pt x="54" y="294"/>
                </a:cubicBezTo>
                <a:cubicBezTo>
                  <a:pt x="45" y="298"/>
                  <a:pt x="39" y="296"/>
                  <a:pt x="31" y="292"/>
                </a:cubicBezTo>
                <a:cubicBezTo>
                  <a:pt x="29" y="292"/>
                  <a:pt x="29" y="294"/>
                  <a:pt x="29" y="294"/>
                </a:cubicBezTo>
                <a:cubicBezTo>
                  <a:pt x="28" y="304"/>
                  <a:pt x="31" y="314"/>
                  <a:pt x="32" y="317"/>
                </a:cubicBezTo>
                <a:cubicBezTo>
                  <a:pt x="34" y="321"/>
                  <a:pt x="38" y="331"/>
                  <a:pt x="48" y="334"/>
                </a:cubicBezTo>
                <a:cubicBezTo>
                  <a:pt x="58" y="337"/>
                  <a:pt x="68" y="327"/>
                  <a:pt x="68" y="327"/>
                </a:cubicBezTo>
                <a:cubicBezTo>
                  <a:pt x="77" y="326"/>
                  <a:pt x="86" y="334"/>
                  <a:pt x="86" y="334"/>
                </a:cubicBezTo>
                <a:cubicBezTo>
                  <a:pt x="113" y="324"/>
                  <a:pt x="127" y="344"/>
                  <a:pt x="131" y="351"/>
                </a:cubicBezTo>
                <a:close/>
                <a:moveTo>
                  <a:pt x="401" y="333"/>
                </a:moveTo>
                <a:cubicBezTo>
                  <a:pt x="395" y="318"/>
                  <a:pt x="376" y="309"/>
                  <a:pt x="376" y="309"/>
                </a:cubicBezTo>
                <a:cubicBezTo>
                  <a:pt x="365" y="284"/>
                  <a:pt x="351" y="270"/>
                  <a:pt x="323" y="271"/>
                </a:cubicBezTo>
                <a:cubicBezTo>
                  <a:pt x="311" y="271"/>
                  <a:pt x="300" y="276"/>
                  <a:pt x="292" y="286"/>
                </a:cubicBezTo>
                <a:cubicBezTo>
                  <a:pt x="289" y="291"/>
                  <a:pt x="287" y="297"/>
                  <a:pt x="288" y="304"/>
                </a:cubicBezTo>
                <a:cubicBezTo>
                  <a:pt x="291" y="316"/>
                  <a:pt x="304" y="318"/>
                  <a:pt x="309" y="307"/>
                </a:cubicBezTo>
                <a:cubicBezTo>
                  <a:pt x="310" y="304"/>
                  <a:pt x="312" y="300"/>
                  <a:pt x="316" y="298"/>
                </a:cubicBezTo>
                <a:cubicBezTo>
                  <a:pt x="320" y="294"/>
                  <a:pt x="325" y="293"/>
                  <a:pt x="329" y="294"/>
                </a:cubicBezTo>
                <a:cubicBezTo>
                  <a:pt x="348" y="297"/>
                  <a:pt x="356" y="321"/>
                  <a:pt x="345" y="335"/>
                </a:cubicBezTo>
                <a:cubicBezTo>
                  <a:pt x="341" y="340"/>
                  <a:pt x="336" y="343"/>
                  <a:pt x="330" y="348"/>
                </a:cubicBezTo>
                <a:cubicBezTo>
                  <a:pt x="328" y="350"/>
                  <a:pt x="328" y="349"/>
                  <a:pt x="330" y="351"/>
                </a:cubicBezTo>
                <a:cubicBezTo>
                  <a:pt x="336" y="356"/>
                  <a:pt x="341" y="360"/>
                  <a:pt x="345" y="364"/>
                </a:cubicBezTo>
                <a:cubicBezTo>
                  <a:pt x="356" y="378"/>
                  <a:pt x="348" y="402"/>
                  <a:pt x="329" y="405"/>
                </a:cubicBezTo>
                <a:cubicBezTo>
                  <a:pt x="325" y="406"/>
                  <a:pt x="320" y="405"/>
                  <a:pt x="316" y="402"/>
                </a:cubicBezTo>
                <a:cubicBezTo>
                  <a:pt x="312" y="399"/>
                  <a:pt x="310" y="395"/>
                  <a:pt x="309" y="392"/>
                </a:cubicBezTo>
                <a:cubicBezTo>
                  <a:pt x="304" y="381"/>
                  <a:pt x="291" y="383"/>
                  <a:pt x="288" y="395"/>
                </a:cubicBezTo>
                <a:cubicBezTo>
                  <a:pt x="287" y="402"/>
                  <a:pt x="289" y="408"/>
                  <a:pt x="292" y="413"/>
                </a:cubicBezTo>
                <a:cubicBezTo>
                  <a:pt x="300" y="423"/>
                  <a:pt x="311" y="428"/>
                  <a:pt x="323" y="428"/>
                </a:cubicBezTo>
                <a:cubicBezTo>
                  <a:pt x="351" y="430"/>
                  <a:pt x="365" y="415"/>
                  <a:pt x="376" y="390"/>
                </a:cubicBezTo>
                <a:cubicBezTo>
                  <a:pt x="376" y="390"/>
                  <a:pt x="395" y="381"/>
                  <a:pt x="401" y="366"/>
                </a:cubicBezTo>
                <a:cubicBezTo>
                  <a:pt x="406" y="358"/>
                  <a:pt x="406" y="341"/>
                  <a:pt x="401" y="333"/>
                </a:cubicBezTo>
                <a:close/>
                <a:moveTo>
                  <a:pt x="179" y="350"/>
                </a:moveTo>
                <a:cubicBezTo>
                  <a:pt x="179" y="350"/>
                  <a:pt x="205" y="363"/>
                  <a:pt x="215" y="386"/>
                </a:cubicBezTo>
                <a:cubicBezTo>
                  <a:pt x="221" y="382"/>
                  <a:pt x="240" y="382"/>
                  <a:pt x="246" y="386"/>
                </a:cubicBezTo>
                <a:cubicBezTo>
                  <a:pt x="256" y="363"/>
                  <a:pt x="282" y="350"/>
                  <a:pt x="282" y="350"/>
                </a:cubicBezTo>
                <a:cubicBezTo>
                  <a:pt x="253" y="335"/>
                  <a:pt x="246" y="315"/>
                  <a:pt x="246" y="315"/>
                </a:cubicBezTo>
                <a:cubicBezTo>
                  <a:pt x="242" y="317"/>
                  <a:pt x="219" y="317"/>
                  <a:pt x="215" y="315"/>
                </a:cubicBezTo>
                <a:cubicBezTo>
                  <a:pt x="215" y="315"/>
                  <a:pt x="208" y="335"/>
                  <a:pt x="179" y="350"/>
                </a:cubicBezTo>
                <a:close/>
                <a:moveTo>
                  <a:pt x="16" y="366"/>
                </a:moveTo>
                <a:cubicBezTo>
                  <a:pt x="25" y="366"/>
                  <a:pt x="32" y="358"/>
                  <a:pt x="32" y="349"/>
                </a:cubicBezTo>
                <a:cubicBezTo>
                  <a:pt x="32" y="341"/>
                  <a:pt x="25" y="333"/>
                  <a:pt x="16" y="333"/>
                </a:cubicBezTo>
                <a:cubicBezTo>
                  <a:pt x="7" y="333"/>
                  <a:pt x="0" y="341"/>
                  <a:pt x="0" y="349"/>
                </a:cubicBezTo>
                <a:cubicBezTo>
                  <a:pt x="0" y="358"/>
                  <a:pt x="7" y="366"/>
                  <a:pt x="16" y="366"/>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7" name="TextBox 26"/>
          <p:cNvSpPr txBox="1"/>
          <p:nvPr/>
        </p:nvSpPr>
        <p:spPr>
          <a:xfrm>
            <a:off x="1205020" y="613152"/>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800" advTm="6937">
        <p14:pan dir="u"/>
      </p:transition>
    </mc:Choice>
    <mc:Fallback xmlns="">
      <p:transition spd="slow" advTm="6937">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000">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14:bounceEnd="33000">
                                          <p:cBhvr additive="base">
                                            <p:cTn id="7" dur="500" fill="hold"/>
                                            <p:tgtEl>
                                              <p:spTgt spid="26"/>
                                            </p:tgtEl>
                                            <p:attrNameLst>
                                              <p:attrName>ppt_x</p:attrName>
                                            </p:attrNameLst>
                                          </p:cBhvr>
                                          <p:tavLst>
                                            <p:tav tm="0">
                                              <p:val>
                                                <p:strVal val="0-#ppt_w/2"/>
                                              </p:val>
                                            </p:tav>
                                            <p:tav tm="100000">
                                              <p:val>
                                                <p:strVal val="#ppt_x"/>
                                              </p:val>
                                            </p:tav>
                                          </p:tavLst>
                                        </p:anim>
                                        <p:anim calcmode="lin" valueType="num" p14:bounceEnd="33000">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7"/>
                                            </p:tgtEl>
                                            <p:attrNameLst>
                                              <p:attrName>ppt_y</p:attrName>
                                            </p:attrNameLst>
                                          </p:cBhvr>
                                          <p:tavLst>
                                            <p:tav tm="0">
                                              <p:val>
                                                <p:strVal val="#ppt_y"/>
                                              </p:val>
                                            </p:tav>
                                            <p:tav tm="100000">
                                              <p:val>
                                                <p:strVal val="#ppt_y"/>
                                              </p:val>
                                            </p:tav>
                                          </p:tavLst>
                                        </p:anim>
                                        <p:anim calcmode="lin" valueType="num">
                                          <p:cBhvr>
                                            <p:cTn id="13"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7"/>
                                            </p:tgtEl>
                                          </p:cBhvr>
                                        </p:animEffect>
                                      </p:childTnLst>
                                    </p:cTn>
                                  </p:par>
                                </p:childTnLst>
                              </p:cTn>
                            </p:par>
                            <p:par>
                              <p:cTn id="16" fill="hold">
                                <p:stCondLst>
                                  <p:cond delay="800"/>
                                </p:stCondLst>
                                <p:childTnLst>
                                  <p:par>
                                    <p:cTn id="17" presetID="2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1000"/>
                                            <p:tgtEl>
                                              <p:spTgt spid="6"/>
                                            </p:tgtEl>
                                          </p:cBhvr>
                                        </p:animEffect>
                                      </p:childTnLst>
                                    </p:cTn>
                                  </p:par>
                                </p:childTnLst>
                              </p:cTn>
                            </p:par>
                            <p:par>
                              <p:cTn id="20" fill="hold">
                                <p:stCondLst>
                                  <p:cond delay="1800"/>
                                </p:stCondLst>
                                <p:childTnLst>
                                  <p:par>
                                    <p:cTn id="21" presetID="26"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145">
                                              <p:stCondLst>
                                                <p:cond delay="0"/>
                                              </p:stCondLst>
                                            </p:cTn>
                                            <p:tgtEl>
                                              <p:spTgt spid="17"/>
                                            </p:tgtEl>
                                          </p:cBhvr>
                                        </p:animEffect>
                                        <p:anim calcmode="lin" valueType="num">
                                          <p:cBhvr>
                                            <p:cTn id="24" dur="456"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17"/>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17"/>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17"/>
                                            </p:tgtEl>
                                            <p:attrNameLst>
                                              <p:attrName>ppt_y</p:attrName>
                                            </p:attrNameLst>
                                          </p:cBhvr>
                                          <p:tavLst>
                                            <p:tav tm="0" fmla="#ppt_y-sin(pi*$)/81">
                                              <p:val>
                                                <p:fltVal val="0"/>
                                              </p:val>
                                            </p:tav>
                                            <p:tav tm="100000">
                                              <p:val>
                                                <p:fltVal val="1"/>
                                              </p:val>
                                            </p:tav>
                                          </p:tavLst>
                                        </p:anim>
                                        <p:animScale>
                                          <p:cBhvr>
                                            <p:cTn id="29" dur="7">
                                              <p:stCondLst>
                                                <p:cond delay="163"/>
                                              </p:stCondLst>
                                            </p:cTn>
                                            <p:tgtEl>
                                              <p:spTgt spid="17"/>
                                            </p:tgtEl>
                                          </p:cBhvr>
                                          <p:to x="100000" y="60000"/>
                                        </p:animScale>
                                        <p:animScale>
                                          <p:cBhvr>
                                            <p:cTn id="30" dur="42" decel="50000">
                                              <p:stCondLst>
                                                <p:cond delay="169"/>
                                              </p:stCondLst>
                                            </p:cTn>
                                            <p:tgtEl>
                                              <p:spTgt spid="17"/>
                                            </p:tgtEl>
                                          </p:cBhvr>
                                          <p:to x="100000" y="100000"/>
                                        </p:animScale>
                                        <p:animScale>
                                          <p:cBhvr>
                                            <p:cTn id="31" dur="7">
                                              <p:stCondLst>
                                                <p:cond delay="328"/>
                                              </p:stCondLst>
                                            </p:cTn>
                                            <p:tgtEl>
                                              <p:spTgt spid="17"/>
                                            </p:tgtEl>
                                          </p:cBhvr>
                                          <p:to x="100000" y="80000"/>
                                        </p:animScale>
                                        <p:animScale>
                                          <p:cBhvr>
                                            <p:cTn id="32" dur="42" decel="50000">
                                              <p:stCondLst>
                                                <p:cond delay="335"/>
                                              </p:stCondLst>
                                            </p:cTn>
                                            <p:tgtEl>
                                              <p:spTgt spid="17"/>
                                            </p:tgtEl>
                                          </p:cBhvr>
                                          <p:to x="100000" y="100000"/>
                                        </p:animScale>
                                        <p:animScale>
                                          <p:cBhvr>
                                            <p:cTn id="33" dur="7">
                                              <p:stCondLst>
                                                <p:cond delay="411"/>
                                              </p:stCondLst>
                                            </p:cTn>
                                            <p:tgtEl>
                                              <p:spTgt spid="17"/>
                                            </p:tgtEl>
                                          </p:cBhvr>
                                          <p:to x="100000" y="90000"/>
                                        </p:animScale>
                                        <p:animScale>
                                          <p:cBhvr>
                                            <p:cTn id="34" dur="42" decel="50000">
                                              <p:stCondLst>
                                                <p:cond delay="417"/>
                                              </p:stCondLst>
                                            </p:cTn>
                                            <p:tgtEl>
                                              <p:spTgt spid="17"/>
                                            </p:tgtEl>
                                          </p:cBhvr>
                                          <p:to x="100000" y="100000"/>
                                        </p:animScale>
                                        <p:animScale>
                                          <p:cBhvr>
                                            <p:cTn id="35" dur="7">
                                              <p:stCondLst>
                                                <p:cond delay="452"/>
                                              </p:stCondLst>
                                            </p:cTn>
                                            <p:tgtEl>
                                              <p:spTgt spid="17"/>
                                            </p:tgtEl>
                                          </p:cBhvr>
                                          <p:to x="100000" y="95000"/>
                                        </p:animScale>
                                        <p:animScale>
                                          <p:cBhvr>
                                            <p:cTn id="36" dur="42" decel="50000">
                                              <p:stCondLst>
                                                <p:cond delay="459"/>
                                              </p:stCondLst>
                                            </p:cTn>
                                            <p:tgtEl>
                                              <p:spTgt spid="17"/>
                                            </p:tgtEl>
                                          </p:cBhvr>
                                          <p:to x="100000" y="100000"/>
                                        </p:animScale>
                                      </p:childTnLst>
                                    </p:cTn>
                                  </p:par>
                                </p:childTnLst>
                              </p:cTn>
                            </p:par>
                            <p:par>
                              <p:cTn id="37" fill="hold">
                                <p:stCondLst>
                                  <p:cond delay="2800"/>
                                </p:stCondLst>
                                <p:childTnLst>
                                  <p:par>
                                    <p:cTn id="38" presetID="31"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90"/>
                                              </p:val>
                                            </p:tav>
                                            <p:tav tm="100000">
                                              <p:val>
                                                <p:fltVal val="0"/>
                                              </p:val>
                                            </p:tav>
                                          </p:tavLst>
                                        </p:anim>
                                        <p:animEffect transition="in" filter="fade">
                                          <p:cBhvr>
                                            <p:cTn id="43" dur="500"/>
                                            <p:tgtEl>
                                              <p:spTgt spid="18"/>
                                            </p:tgtEl>
                                          </p:cBhvr>
                                        </p:animEffect>
                                      </p:childTnLst>
                                    </p:cTn>
                                  </p:par>
                                </p:childTnLst>
                              </p:cTn>
                            </p:par>
                            <p:par>
                              <p:cTn id="44" fill="hold">
                                <p:stCondLst>
                                  <p:cond delay="33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300"/>
                                            <p:tgtEl>
                                              <p:spTgt spid="25"/>
                                            </p:tgtEl>
                                          </p:cBhvr>
                                        </p:animEffect>
                                      </p:childTnLst>
                                    </p:cTn>
                                  </p:par>
                                </p:childTnLst>
                              </p:cTn>
                            </p:par>
                            <p:par>
                              <p:cTn id="48" fill="hold">
                                <p:stCondLst>
                                  <p:cond delay="3800"/>
                                </p:stCondLst>
                                <p:childTnLst>
                                  <p:par>
                                    <p:cTn id="49" presetID="26"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down)">
                                          <p:cBhvr>
                                            <p:cTn id="51" dur="145">
                                              <p:stCondLst>
                                                <p:cond delay="0"/>
                                              </p:stCondLst>
                                            </p:cTn>
                                            <p:tgtEl>
                                              <p:spTgt spid="15"/>
                                            </p:tgtEl>
                                          </p:cBhvr>
                                        </p:animEffect>
                                        <p:anim calcmode="lin" valueType="num">
                                          <p:cBhvr>
                                            <p:cTn id="52" dur="456"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3" dur="166"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4" dur="166" tmFilter="0, 0; 0.125,0.2665; 0.25,0.4; 0.375,0.465; 0.5,0.5;  0.625,0.535; 0.75,0.6; 0.875,0.7335; 1,1">
                                              <p:stCondLst>
                                                <p:cond delay="166"/>
                                              </p:stCondLst>
                                            </p:cTn>
                                            <p:tgtEl>
                                              <p:spTgt spid="15"/>
                                            </p:tgtEl>
                                            <p:attrNameLst>
                                              <p:attrName>ppt_y</p:attrName>
                                            </p:attrNameLst>
                                          </p:cBhvr>
                                          <p:tavLst>
                                            <p:tav tm="0" fmla="#ppt_y-sin(pi*$)/9">
                                              <p:val>
                                                <p:fltVal val="0"/>
                                              </p:val>
                                            </p:tav>
                                            <p:tav tm="100000">
                                              <p:val>
                                                <p:fltVal val="1"/>
                                              </p:val>
                                            </p:tav>
                                          </p:tavLst>
                                        </p:anim>
                                        <p:anim calcmode="lin" valueType="num">
                                          <p:cBhvr>
                                            <p:cTn id="55" dur="83" tmFilter="0, 0; 0.125,0.2665; 0.25,0.4; 0.375,0.465; 0.5,0.5;  0.625,0.535; 0.75,0.6; 0.875,0.7335; 1,1">
                                              <p:stCondLst>
                                                <p:cond delay="331"/>
                                              </p:stCondLst>
                                            </p:cTn>
                                            <p:tgtEl>
                                              <p:spTgt spid="15"/>
                                            </p:tgtEl>
                                            <p:attrNameLst>
                                              <p:attrName>ppt_y</p:attrName>
                                            </p:attrNameLst>
                                          </p:cBhvr>
                                          <p:tavLst>
                                            <p:tav tm="0" fmla="#ppt_y-sin(pi*$)/27">
                                              <p:val>
                                                <p:fltVal val="0"/>
                                              </p:val>
                                            </p:tav>
                                            <p:tav tm="100000">
                                              <p:val>
                                                <p:fltVal val="1"/>
                                              </p:val>
                                            </p:tav>
                                          </p:tavLst>
                                        </p:anim>
                                        <p:anim calcmode="lin" valueType="num">
                                          <p:cBhvr>
                                            <p:cTn id="56" dur="41" tmFilter="0, 0; 0.125,0.2665; 0.25,0.4; 0.375,0.465; 0.5,0.5;  0.625,0.535; 0.75,0.6; 0.875,0.7335; 1,1">
                                              <p:stCondLst>
                                                <p:cond delay="414"/>
                                              </p:stCondLst>
                                            </p:cTn>
                                            <p:tgtEl>
                                              <p:spTgt spid="15"/>
                                            </p:tgtEl>
                                            <p:attrNameLst>
                                              <p:attrName>ppt_y</p:attrName>
                                            </p:attrNameLst>
                                          </p:cBhvr>
                                          <p:tavLst>
                                            <p:tav tm="0" fmla="#ppt_y-sin(pi*$)/81">
                                              <p:val>
                                                <p:fltVal val="0"/>
                                              </p:val>
                                            </p:tav>
                                            <p:tav tm="100000">
                                              <p:val>
                                                <p:fltVal val="1"/>
                                              </p:val>
                                            </p:tav>
                                          </p:tavLst>
                                        </p:anim>
                                        <p:animScale>
                                          <p:cBhvr>
                                            <p:cTn id="57" dur="7">
                                              <p:stCondLst>
                                                <p:cond delay="163"/>
                                              </p:stCondLst>
                                            </p:cTn>
                                            <p:tgtEl>
                                              <p:spTgt spid="15"/>
                                            </p:tgtEl>
                                          </p:cBhvr>
                                          <p:to x="100000" y="60000"/>
                                        </p:animScale>
                                        <p:animScale>
                                          <p:cBhvr>
                                            <p:cTn id="58" dur="42" decel="50000">
                                              <p:stCondLst>
                                                <p:cond delay="169"/>
                                              </p:stCondLst>
                                            </p:cTn>
                                            <p:tgtEl>
                                              <p:spTgt spid="15"/>
                                            </p:tgtEl>
                                          </p:cBhvr>
                                          <p:to x="100000" y="100000"/>
                                        </p:animScale>
                                        <p:animScale>
                                          <p:cBhvr>
                                            <p:cTn id="59" dur="7">
                                              <p:stCondLst>
                                                <p:cond delay="328"/>
                                              </p:stCondLst>
                                            </p:cTn>
                                            <p:tgtEl>
                                              <p:spTgt spid="15"/>
                                            </p:tgtEl>
                                          </p:cBhvr>
                                          <p:to x="100000" y="80000"/>
                                        </p:animScale>
                                        <p:animScale>
                                          <p:cBhvr>
                                            <p:cTn id="60" dur="42" decel="50000">
                                              <p:stCondLst>
                                                <p:cond delay="335"/>
                                              </p:stCondLst>
                                            </p:cTn>
                                            <p:tgtEl>
                                              <p:spTgt spid="15"/>
                                            </p:tgtEl>
                                          </p:cBhvr>
                                          <p:to x="100000" y="100000"/>
                                        </p:animScale>
                                        <p:animScale>
                                          <p:cBhvr>
                                            <p:cTn id="61" dur="7">
                                              <p:stCondLst>
                                                <p:cond delay="411"/>
                                              </p:stCondLst>
                                            </p:cTn>
                                            <p:tgtEl>
                                              <p:spTgt spid="15"/>
                                            </p:tgtEl>
                                          </p:cBhvr>
                                          <p:to x="100000" y="90000"/>
                                        </p:animScale>
                                        <p:animScale>
                                          <p:cBhvr>
                                            <p:cTn id="62" dur="42" decel="50000">
                                              <p:stCondLst>
                                                <p:cond delay="417"/>
                                              </p:stCondLst>
                                            </p:cTn>
                                            <p:tgtEl>
                                              <p:spTgt spid="15"/>
                                            </p:tgtEl>
                                          </p:cBhvr>
                                          <p:to x="100000" y="100000"/>
                                        </p:animScale>
                                        <p:animScale>
                                          <p:cBhvr>
                                            <p:cTn id="63" dur="7">
                                              <p:stCondLst>
                                                <p:cond delay="452"/>
                                              </p:stCondLst>
                                            </p:cTn>
                                            <p:tgtEl>
                                              <p:spTgt spid="15"/>
                                            </p:tgtEl>
                                          </p:cBhvr>
                                          <p:to x="100000" y="95000"/>
                                        </p:animScale>
                                        <p:animScale>
                                          <p:cBhvr>
                                            <p:cTn id="64" dur="42" decel="50000">
                                              <p:stCondLst>
                                                <p:cond delay="459"/>
                                              </p:stCondLst>
                                            </p:cTn>
                                            <p:tgtEl>
                                              <p:spTgt spid="15"/>
                                            </p:tgtEl>
                                          </p:cBhvr>
                                          <p:to x="100000" y="100000"/>
                                        </p:animScale>
                                      </p:childTnLst>
                                    </p:cTn>
                                  </p:par>
                                </p:childTnLst>
                              </p:cTn>
                            </p:par>
                            <p:par>
                              <p:cTn id="65" fill="hold">
                                <p:stCondLst>
                                  <p:cond delay="4800"/>
                                </p:stCondLst>
                                <p:childTnLst>
                                  <p:par>
                                    <p:cTn id="66" presetID="31" presetClass="entr" presetSubtype="0"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500" fill="hold"/>
                                            <p:tgtEl>
                                              <p:spTgt spid="16"/>
                                            </p:tgtEl>
                                            <p:attrNameLst>
                                              <p:attrName>ppt_w</p:attrName>
                                            </p:attrNameLst>
                                          </p:cBhvr>
                                          <p:tavLst>
                                            <p:tav tm="0">
                                              <p:val>
                                                <p:fltVal val="0"/>
                                              </p:val>
                                            </p:tav>
                                            <p:tav tm="100000">
                                              <p:val>
                                                <p:strVal val="#ppt_w"/>
                                              </p:val>
                                            </p:tav>
                                          </p:tavLst>
                                        </p:anim>
                                        <p:anim calcmode="lin" valueType="num">
                                          <p:cBhvr>
                                            <p:cTn id="69" dur="500" fill="hold"/>
                                            <p:tgtEl>
                                              <p:spTgt spid="16"/>
                                            </p:tgtEl>
                                            <p:attrNameLst>
                                              <p:attrName>ppt_h</p:attrName>
                                            </p:attrNameLst>
                                          </p:cBhvr>
                                          <p:tavLst>
                                            <p:tav tm="0">
                                              <p:val>
                                                <p:fltVal val="0"/>
                                              </p:val>
                                            </p:tav>
                                            <p:tav tm="100000">
                                              <p:val>
                                                <p:strVal val="#ppt_h"/>
                                              </p:val>
                                            </p:tav>
                                          </p:tavLst>
                                        </p:anim>
                                        <p:anim calcmode="lin" valueType="num">
                                          <p:cBhvr>
                                            <p:cTn id="70" dur="500" fill="hold"/>
                                            <p:tgtEl>
                                              <p:spTgt spid="16"/>
                                            </p:tgtEl>
                                            <p:attrNameLst>
                                              <p:attrName>style.rotation</p:attrName>
                                            </p:attrNameLst>
                                          </p:cBhvr>
                                          <p:tavLst>
                                            <p:tav tm="0">
                                              <p:val>
                                                <p:fltVal val="90"/>
                                              </p:val>
                                            </p:tav>
                                            <p:tav tm="100000">
                                              <p:val>
                                                <p:fltVal val="0"/>
                                              </p:val>
                                            </p:tav>
                                          </p:tavLst>
                                        </p:anim>
                                        <p:animEffect transition="in" filter="fade">
                                          <p:cBhvr>
                                            <p:cTn id="71" dur="500"/>
                                            <p:tgtEl>
                                              <p:spTgt spid="16"/>
                                            </p:tgtEl>
                                          </p:cBhvr>
                                        </p:animEffect>
                                      </p:childTnLst>
                                    </p:cTn>
                                  </p:par>
                                </p:childTnLst>
                              </p:cTn>
                            </p:par>
                            <p:par>
                              <p:cTn id="72" fill="hold">
                                <p:stCondLst>
                                  <p:cond delay="5300"/>
                                </p:stCondLst>
                                <p:childTnLst>
                                  <p:par>
                                    <p:cTn id="73" presetID="22" presetClass="entr" presetSubtype="8"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left)">
                                          <p:cBhvr>
                                            <p:cTn id="75" dur="300"/>
                                            <p:tgtEl>
                                              <p:spTgt spid="12"/>
                                            </p:tgtEl>
                                          </p:cBhvr>
                                        </p:animEffect>
                                      </p:childTnLst>
                                    </p:cTn>
                                  </p:par>
                                </p:childTnLst>
                              </p:cTn>
                            </p:par>
                            <p:par>
                              <p:cTn id="76" fill="hold">
                                <p:stCondLst>
                                  <p:cond delay="5800"/>
                                </p:stCondLst>
                                <p:childTnLst>
                                  <p:par>
                                    <p:cTn id="77" presetID="26" presetClass="entr" presetSubtype="0"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wipe(down)">
                                          <p:cBhvr>
                                            <p:cTn id="79" dur="145">
                                              <p:stCondLst>
                                                <p:cond delay="0"/>
                                              </p:stCondLst>
                                            </p:cTn>
                                            <p:tgtEl>
                                              <p:spTgt spid="21"/>
                                            </p:tgtEl>
                                          </p:cBhvr>
                                        </p:animEffect>
                                        <p:anim calcmode="lin" valueType="num">
                                          <p:cBhvr>
                                            <p:cTn id="80" dur="456"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81" dur="166"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82" dur="166" tmFilter="0, 0; 0.125,0.2665; 0.25,0.4; 0.375,0.465; 0.5,0.5;  0.625,0.535; 0.75,0.6; 0.875,0.7335; 1,1">
                                              <p:stCondLst>
                                                <p:cond delay="166"/>
                                              </p:stCondLst>
                                            </p:cTn>
                                            <p:tgtEl>
                                              <p:spTgt spid="21"/>
                                            </p:tgtEl>
                                            <p:attrNameLst>
                                              <p:attrName>ppt_y</p:attrName>
                                            </p:attrNameLst>
                                          </p:cBhvr>
                                          <p:tavLst>
                                            <p:tav tm="0" fmla="#ppt_y-sin(pi*$)/9">
                                              <p:val>
                                                <p:fltVal val="0"/>
                                              </p:val>
                                            </p:tav>
                                            <p:tav tm="100000">
                                              <p:val>
                                                <p:fltVal val="1"/>
                                              </p:val>
                                            </p:tav>
                                          </p:tavLst>
                                        </p:anim>
                                        <p:anim calcmode="lin" valueType="num">
                                          <p:cBhvr>
                                            <p:cTn id="83" dur="83" tmFilter="0, 0; 0.125,0.2665; 0.25,0.4; 0.375,0.465; 0.5,0.5;  0.625,0.535; 0.75,0.6; 0.875,0.7335; 1,1">
                                              <p:stCondLst>
                                                <p:cond delay="331"/>
                                              </p:stCondLst>
                                            </p:cTn>
                                            <p:tgtEl>
                                              <p:spTgt spid="21"/>
                                            </p:tgtEl>
                                            <p:attrNameLst>
                                              <p:attrName>ppt_y</p:attrName>
                                            </p:attrNameLst>
                                          </p:cBhvr>
                                          <p:tavLst>
                                            <p:tav tm="0" fmla="#ppt_y-sin(pi*$)/27">
                                              <p:val>
                                                <p:fltVal val="0"/>
                                              </p:val>
                                            </p:tav>
                                            <p:tav tm="100000">
                                              <p:val>
                                                <p:fltVal val="1"/>
                                              </p:val>
                                            </p:tav>
                                          </p:tavLst>
                                        </p:anim>
                                        <p:anim calcmode="lin" valueType="num">
                                          <p:cBhvr>
                                            <p:cTn id="84" dur="41" tmFilter="0, 0; 0.125,0.2665; 0.25,0.4; 0.375,0.465; 0.5,0.5;  0.625,0.535; 0.75,0.6; 0.875,0.7335; 1,1">
                                              <p:stCondLst>
                                                <p:cond delay="414"/>
                                              </p:stCondLst>
                                            </p:cTn>
                                            <p:tgtEl>
                                              <p:spTgt spid="21"/>
                                            </p:tgtEl>
                                            <p:attrNameLst>
                                              <p:attrName>ppt_y</p:attrName>
                                            </p:attrNameLst>
                                          </p:cBhvr>
                                          <p:tavLst>
                                            <p:tav tm="0" fmla="#ppt_y-sin(pi*$)/81">
                                              <p:val>
                                                <p:fltVal val="0"/>
                                              </p:val>
                                            </p:tav>
                                            <p:tav tm="100000">
                                              <p:val>
                                                <p:fltVal val="1"/>
                                              </p:val>
                                            </p:tav>
                                          </p:tavLst>
                                        </p:anim>
                                        <p:animScale>
                                          <p:cBhvr>
                                            <p:cTn id="85" dur="7">
                                              <p:stCondLst>
                                                <p:cond delay="163"/>
                                              </p:stCondLst>
                                            </p:cTn>
                                            <p:tgtEl>
                                              <p:spTgt spid="21"/>
                                            </p:tgtEl>
                                          </p:cBhvr>
                                          <p:to x="100000" y="60000"/>
                                        </p:animScale>
                                        <p:animScale>
                                          <p:cBhvr>
                                            <p:cTn id="86" dur="42" decel="50000">
                                              <p:stCondLst>
                                                <p:cond delay="169"/>
                                              </p:stCondLst>
                                            </p:cTn>
                                            <p:tgtEl>
                                              <p:spTgt spid="21"/>
                                            </p:tgtEl>
                                          </p:cBhvr>
                                          <p:to x="100000" y="100000"/>
                                        </p:animScale>
                                        <p:animScale>
                                          <p:cBhvr>
                                            <p:cTn id="87" dur="7">
                                              <p:stCondLst>
                                                <p:cond delay="328"/>
                                              </p:stCondLst>
                                            </p:cTn>
                                            <p:tgtEl>
                                              <p:spTgt spid="21"/>
                                            </p:tgtEl>
                                          </p:cBhvr>
                                          <p:to x="100000" y="80000"/>
                                        </p:animScale>
                                        <p:animScale>
                                          <p:cBhvr>
                                            <p:cTn id="88" dur="42" decel="50000">
                                              <p:stCondLst>
                                                <p:cond delay="335"/>
                                              </p:stCondLst>
                                            </p:cTn>
                                            <p:tgtEl>
                                              <p:spTgt spid="21"/>
                                            </p:tgtEl>
                                          </p:cBhvr>
                                          <p:to x="100000" y="100000"/>
                                        </p:animScale>
                                        <p:animScale>
                                          <p:cBhvr>
                                            <p:cTn id="89" dur="7">
                                              <p:stCondLst>
                                                <p:cond delay="411"/>
                                              </p:stCondLst>
                                            </p:cTn>
                                            <p:tgtEl>
                                              <p:spTgt spid="21"/>
                                            </p:tgtEl>
                                          </p:cBhvr>
                                          <p:to x="100000" y="90000"/>
                                        </p:animScale>
                                        <p:animScale>
                                          <p:cBhvr>
                                            <p:cTn id="90" dur="42" decel="50000">
                                              <p:stCondLst>
                                                <p:cond delay="417"/>
                                              </p:stCondLst>
                                            </p:cTn>
                                            <p:tgtEl>
                                              <p:spTgt spid="21"/>
                                            </p:tgtEl>
                                          </p:cBhvr>
                                          <p:to x="100000" y="100000"/>
                                        </p:animScale>
                                        <p:animScale>
                                          <p:cBhvr>
                                            <p:cTn id="91" dur="7">
                                              <p:stCondLst>
                                                <p:cond delay="452"/>
                                              </p:stCondLst>
                                            </p:cTn>
                                            <p:tgtEl>
                                              <p:spTgt spid="21"/>
                                            </p:tgtEl>
                                          </p:cBhvr>
                                          <p:to x="100000" y="95000"/>
                                        </p:animScale>
                                        <p:animScale>
                                          <p:cBhvr>
                                            <p:cTn id="92" dur="42" decel="50000">
                                              <p:stCondLst>
                                                <p:cond delay="459"/>
                                              </p:stCondLst>
                                            </p:cTn>
                                            <p:tgtEl>
                                              <p:spTgt spid="21"/>
                                            </p:tgtEl>
                                          </p:cBhvr>
                                          <p:to x="100000" y="100000"/>
                                        </p:animScale>
                                      </p:childTnLst>
                                    </p:cTn>
                                  </p:par>
                                </p:childTnLst>
                              </p:cTn>
                            </p:par>
                            <p:par>
                              <p:cTn id="93" fill="hold">
                                <p:stCondLst>
                                  <p:cond delay="6800"/>
                                </p:stCondLst>
                                <p:childTnLst>
                                  <p:par>
                                    <p:cTn id="94" presetID="31" presetClass="entr" presetSubtype="0"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 calcmode="lin" valueType="num">
                                          <p:cBhvr>
                                            <p:cTn id="98" dur="500" fill="hold"/>
                                            <p:tgtEl>
                                              <p:spTgt spid="22"/>
                                            </p:tgtEl>
                                            <p:attrNameLst>
                                              <p:attrName>style.rotation</p:attrName>
                                            </p:attrNameLst>
                                          </p:cBhvr>
                                          <p:tavLst>
                                            <p:tav tm="0">
                                              <p:val>
                                                <p:fltVal val="90"/>
                                              </p:val>
                                            </p:tav>
                                            <p:tav tm="100000">
                                              <p:val>
                                                <p:fltVal val="0"/>
                                              </p:val>
                                            </p:tav>
                                          </p:tavLst>
                                        </p:anim>
                                        <p:animEffect transition="in" filter="fade">
                                          <p:cBhvr>
                                            <p:cTn id="99" dur="500"/>
                                            <p:tgtEl>
                                              <p:spTgt spid="22"/>
                                            </p:tgtEl>
                                          </p:cBhvr>
                                        </p:animEffect>
                                      </p:childTnLst>
                                    </p:cTn>
                                  </p:par>
                                </p:childTnLst>
                              </p:cTn>
                            </p:par>
                            <p:par>
                              <p:cTn id="100" fill="hold">
                                <p:stCondLst>
                                  <p:cond delay="7300"/>
                                </p:stCondLst>
                                <p:childTnLst>
                                  <p:par>
                                    <p:cTn id="101" presetID="22" presetClass="entr" presetSubtype="8" fill="hold" grpId="0" nodeType="afterEffect">
                                      <p:stCondLst>
                                        <p:cond delay="0"/>
                                      </p:stCondLst>
                                      <p:childTnLst>
                                        <p:set>
                                          <p:cBhvr>
                                            <p:cTn id="102" dur="1" fill="hold">
                                              <p:stCondLst>
                                                <p:cond delay="0"/>
                                              </p:stCondLst>
                                            </p:cTn>
                                            <p:tgtEl>
                                              <p:spTgt spid="13"/>
                                            </p:tgtEl>
                                            <p:attrNameLst>
                                              <p:attrName>style.visibility</p:attrName>
                                            </p:attrNameLst>
                                          </p:cBhvr>
                                          <p:to>
                                            <p:strVal val="visible"/>
                                          </p:to>
                                        </p:set>
                                        <p:animEffect transition="in" filter="wipe(left)">
                                          <p:cBhvr>
                                            <p:cTn id="103" dur="300"/>
                                            <p:tgtEl>
                                              <p:spTgt spid="13"/>
                                            </p:tgtEl>
                                          </p:cBhvr>
                                        </p:animEffect>
                                      </p:childTnLst>
                                    </p:cTn>
                                  </p:par>
                                </p:childTnLst>
                              </p:cTn>
                            </p:par>
                            <p:par>
                              <p:cTn id="104" fill="hold">
                                <p:stCondLst>
                                  <p:cond delay="7800"/>
                                </p:stCondLst>
                                <p:childTnLst>
                                  <p:par>
                                    <p:cTn id="105" presetID="26" presetClass="entr" presetSubtype="0" fill="hold" grpId="0"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wipe(down)">
                                          <p:cBhvr>
                                            <p:cTn id="107" dur="145">
                                              <p:stCondLst>
                                                <p:cond delay="0"/>
                                              </p:stCondLst>
                                            </p:cTn>
                                            <p:tgtEl>
                                              <p:spTgt spid="19"/>
                                            </p:tgtEl>
                                          </p:cBhvr>
                                        </p:animEffect>
                                        <p:anim calcmode="lin" valueType="num">
                                          <p:cBhvr>
                                            <p:cTn id="108" dur="456"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09" dur="166"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10" dur="166" tmFilter="0, 0; 0.125,0.2665; 0.25,0.4; 0.375,0.465; 0.5,0.5;  0.625,0.535; 0.75,0.6; 0.875,0.7335; 1,1">
                                              <p:stCondLst>
                                                <p:cond delay="166"/>
                                              </p:stCondLst>
                                            </p:cTn>
                                            <p:tgtEl>
                                              <p:spTgt spid="19"/>
                                            </p:tgtEl>
                                            <p:attrNameLst>
                                              <p:attrName>ppt_y</p:attrName>
                                            </p:attrNameLst>
                                          </p:cBhvr>
                                          <p:tavLst>
                                            <p:tav tm="0" fmla="#ppt_y-sin(pi*$)/9">
                                              <p:val>
                                                <p:fltVal val="0"/>
                                              </p:val>
                                            </p:tav>
                                            <p:tav tm="100000">
                                              <p:val>
                                                <p:fltVal val="1"/>
                                              </p:val>
                                            </p:tav>
                                          </p:tavLst>
                                        </p:anim>
                                        <p:anim calcmode="lin" valueType="num">
                                          <p:cBhvr>
                                            <p:cTn id="111" dur="83" tmFilter="0, 0; 0.125,0.2665; 0.25,0.4; 0.375,0.465; 0.5,0.5;  0.625,0.535; 0.75,0.6; 0.875,0.7335; 1,1">
                                              <p:stCondLst>
                                                <p:cond delay="331"/>
                                              </p:stCondLst>
                                            </p:cTn>
                                            <p:tgtEl>
                                              <p:spTgt spid="19"/>
                                            </p:tgtEl>
                                            <p:attrNameLst>
                                              <p:attrName>ppt_y</p:attrName>
                                            </p:attrNameLst>
                                          </p:cBhvr>
                                          <p:tavLst>
                                            <p:tav tm="0" fmla="#ppt_y-sin(pi*$)/27">
                                              <p:val>
                                                <p:fltVal val="0"/>
                                              </p:val>
                                            </p:tav>
                                            <p:tav tm="100000">
                                              <p:val>
                                                <p:fltVal val="1"/>
                                              </p:val>
                                            </p:tav>
                                          </p:tavLst>
                                        </p:anim>
                                        <p:anim calcmode="lin" valueType="num">
                                          <p:cBhvr>
                                            <p:cTn id="112" dur="41" tmFilter="0, 0; 0.125,0.2665; 0.25,0.4; 0.375,0.465; 0.5,0.5;  0.625,0.535; 0.75,0.6; 0.875,0.7335; 1,1">
                                              <p:stCondLst>
                                                <p:cond delay="414"/>
                                              </p:stCondLst>
                                            </p:cTn>
                                            <p:tgtEl>
                                              <p:spTgt spid="19"/>
                                            </p:tgtEl>
                                            <p:attrNameLst>
                                              <p:attrName>ppt_y</p:attrName>
                                            </p:attrNameLst>
                                          </p:cBhvr>
                                          <p:tavLst>
                                            <p:tav tm="0" fmla="#ppt_y-sin(pi*$)/81">
                                              <p:val>
                                                <p:fltVal val="0"/>
                                              </p:val>
                                            </p:tav>
                                            <p:tav tm="100000">
                                              <p:val>
                                                <p:fltVal val="1"/>
                                              </p:val>
                                            </p:tav>
                                          </p:tavLst>
                                        </p:anim>
                                        <p:animScale>
                                          <p:cBhvr>
                                            <p:cTn id="113" dur="7">
                                              <p:stCondLst>
                                                <p:cond delay="163"/>
                                              </p:stCondLst>
                                            </p:cTn>
                                            <p:tgtEl>
                                              <p:spTgt spid="19"/>
                                            </p:tgtEl>
                                          </p:cBhvr>
                                          <p:to x="100000" y="60000"/>
                                        </p:animScale>
                                        <p:animScale>
                                          <p:cBhvr>
                                            <p:cTn id="114" dur="42" decel="50000">
                                              <p:stCondLst>
                                                <p:cond delay="169"/>
                                              </p:stCondLst>
                                            </p:cTn>
                                            <p:tgtEl>
                                              <p:spTgt spid="19"/>
                                            </p:tgtEl>
                                          </p:cBhvr>
                                          <p:to x="100000" y="100000"/>
                                        </p:animScale>
                                        <p:animScale>
                                          <p:cBhvr>
                                            <p:cTn id="115" dur="7">
                                              <p:stCondLst>
                                                <p:cond delay="328"/>
                                              </p:stCondLst>
                                            </p:cTn>
                                            <p:tgtEl>
                                              <p:spTgt spid="19"/>
                                            </p:tgtEl>
                                          </p:cBhvr>
                                          <p:to x="100000" y="80000"/>
                                        </p:animScale>
                                        <p:animScale>
                                          <p:cBhvr>
                                            <p:cTn id="116" dur="42" decel="50000">
                                              <p:stCondLst>
                                                <p:cond delay="335"/>
                                              </p:stCondLst>
                                            </p:cTn>
                                            <p:tgtEl>
                                              <p:spTgt spid="19"/>
                                            </p:tgtEl>
                                          </p:cBhvr>
                                          <p:to x="100000" y="100000"/>
                                        </p:animScale>
                                        <p:animScale>
                                          <p:cBhvr>
                                            <p:cTn id="117" dur="7">
                                              <p:stCondLst>
                                                <p:cond delay="411"/>
                                              </p:stCondLst>
                                            </p:cTn>
                                            <p:tgtEl>
                                              <p:spTgt spid="19"/>
                                            </p:tgtEl>
                                          </p:cBhvr>
                                          <p:to x="100000" y="90000"/>
                                        </p:animScale>
                                        <p:animScale>
                                          <p:cBhvr>
                                            <p:cTn id="118" dur="42" decel="50000">
                                              <p:stCondLst>
                                                <p:cond delay="417"/>
                                              </p:stCondLst>
                                            </p:cTn>
                                            <p:tgtEl>
                                              <p:spTgt spid="19"/>
                                            </p:tgtEl>
                                          </p:cBhvr>
                                          <p:to x="100000" y="100000"/>
                                        </p:animScale>
                                        <p:animScale>
                                          <p:cBhvr>
                                            <p:cTn id="119" dur="7">
                                              <p:stCondLst>
                                                <p:cond delay="452"/>
                                              </p:stCondLst>
                                            </p:cTn>
                                            <p:tgtEl>
                                              <p:spTgt spid="19"/>
                                            </p:tgtEl>
                                          </p:cBhvr>
                                          <p:to x="100000" y="95000"/>
                                        </p:animScale>
                                        <p:animScale>
                                          <p:cBhvr>
                                            <p:cTn id="120" dur="42" decel="50000">
                                              <p:stCondLst>
                                                <p:cond delay="459"/>
                                              </p:stCondLst>
                                            </p:cTn>
                                            <p:tgtEl>
                                              <p:spTgt spid="19"/>
                                            </p:tgtEl>
                                          </p:cBhvr>
                                          <p:to x="100000" y="100000"/>
                                        </p:animScale>
                                      </p:childTnLst>
                                    </p:cTn>
                                  </p:par>
                                </p:childTnLst>
                              </p:cTn>
                            </p:par>
                            <p:par>
                              <p:cTn id="121" fill="hold">
                                <p:stCondLst>
                                  <p:cond delay="8800"/>
                                </p:stCondLst>
                                <p:childTnLst>
                                  <p:par>
                                    <p:cTn id="122" presetID="31" presetClass="entr" presetSubtype="0"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500" fill="hold"/>
                                            <p:tgtEl>
                                              <p:spTgt spid="20"/>
                                            </p:tgtEl>
                                            <p:attrNameLst>
                                              <p:attrName>ppt_w</p:attrName>
                                            </p:attrNameLst>
                                          </p:cBhvr>
                                          <p:tavLst>
                                            <p:tav tm="0">
                                              <p:val>
                                                <p:fltVal val="0"/>
                                              </p:val>
                                            </p:tav>
                                            <p:tav tm="100000">
                                              <p:val>
                                                <p:strVal val="#ppt_w"/>
                                              </p:val>
                                            </p:tav>
                                          </p:tavLst>
                                        </p:anim>
                                        <p:anim calcmode="lin" valueType="num">
                                          <p:cBhvr>
                                            <p:cTn id="125" dur="500" fill="hold"/>
                                            <p:tgtEl>
                                              <p:spTgt spid="20"/>
                                            </p:tgtEl>
                                            <p:attrNameLst>
                                              <p:attrName>ppt_h</p:attrName>
                                            </p:attrNameLst>
                                          </p:cBhvr>
                                          <p:tavLst>
                                            <p:tav tm="0">
                                              <p:val>
                                                <p:fltVal val="0"/>
                                              </p:val>
                                            </p:tav>
                                            <p:tav tm="100000">
                                              <p:val>
                                                <p:strVal val="#ppt_h"/>
                                              </p:val>
                                            </p:tav>
                                          </p:tavLst>
                                        </p:anim>
                                        <p:anim calcmode="lin" valueType="num">
                                          <p:cBhvr>
                                            <p:cTn id="126" dur="500" fill="hold"/>
                                            <p:tgtEl>
                                              <p:spTgt spid="20"/>
                                            </p:tgtEl>
                                            <p:attrNameLst>
                                              <p:attrName>style.rotation</p:attrName>
                                            </p:attrNameLst>
                                          </p:cBhvr>
                                          <p:tavLst>
                                            <p:tav tm="0">
                                              <p:val>
                                                <p:fltVal val="90"/>
                                              </p:val>
                                            </p:tav>
                                            <p:tav tm="100000">
                                              <p:val>
                                                <p:fltVal val="0"/>
                                              </p:val>
                                            </p:tav>
                                          </p:tavLst>
                                        </p:anim>
                                        <p:animEffect transition="in" filter="fade">
                                          <p:cBhvr>
                                            <p:cTn id="127" dur="500"/>
                                            <p:tgtEl>
                                              <p:spTgt spid="20"/>
                                            </p:tgtEl>
                                          </p:cBhvr>
                                        </p:animEffect>
                                      </p:childTnLst>
                                    </p:cTn>
                                  </p:par>
                                </p:childTnLst>
                              </p:cTn>
                            </p:par>
                            <p:par>
                              <p:cTn id="128" fill="hold">
                                <p:stCondLst>
                                  <p:cond delay="9300"/>
                                </p:stCondLst>
                                <p:childTnLst>
                                  <p:par>
                                    <p:cTn id="129" presetID="22" presetClass="entr" presetSubtype="8" fill="hold" grpId="0" nodeType="afterEffect">
                                      <p:stCondLst>
                                        <p:cond delay="0"/>
                                      </p:stCondLst>
                                      <p:childTnLst>
                                        <p:set>
                                          <p:cBhvr>
                                            <p:cTn id="130" dur="1" fill="hold">
                                              <p:stCondLst>
                                                <p:cond delay="0"/>
                                              </p:stCondLst>
                                            </p:cTn>
                                            <p:tgtEl>
                                              <p:spTgt spid="14"/>
                                            </p:tgtEl>
                                            <p:attrNameLst>
                                              <p:attrName>style.visibility</p:attrName>
                                            </p:attrNameLst>
                                          </p:cBhvr>
                                          <p:to>
                                            <p:strVal val="visible"/>
                                          </p:to>
                                        </p:set>
                                        <p:animEffect transition="in" filter="wipe(left)">
                                          <p:cBhvr>
                                            <p:cTn id="131" dur="300"/>
                                            <p:tgtEl>
                                              <p:spTgt spid="14"/>
                                            </p:tgtEl>
                                          </p:cBhvr>
                                        </p:animEffect>
                                      </p:childTnLst>
                                    </p:cTn>
                                  </p:par>
                                </p:childTnLst>
                              </p:cTn>
                            </p:par>
                            <p:par>
                              <p:cTn id="132" fill="hold">
                                <p:stCondLst>
                                  <p:cond delay="9800"/>
                                </p:stCondLst>
                                <p:childTnLst>
                                  <p:par>
                                    <p:cTn id="133" presetID="26" presetClass="entr" presetSubtype="0" fill="hold" grpId="0" nodeType="afterEffect">
                                      <p:stCondLst>
                                        <p:cond delay="0"/>
                                      </p:stCondLst>
                                      <p:childTnLst>
                                        <p:set>
                                          <p:cBhvr>
                                            <p:cTn id="134" dur="1" fill="hold">
                                              <p:stCondLst>
                                                <p:cond delay="0"/>
                                              </p:stCondLst>
                                            </p:cTn>
                                            <p:tgtEl>
                                              <p:spTgt spid="23"/>
                                            </p:tgtEl>
                                            <p:attrNameLst>
                                              <p:attrName>style.visibility</p:attrName>
                                            </p:attrNameLst>
                                          </p:cBhvr>
                                          <p:to>
                                            <p:strVal val="visible"/>
                                          </p:to>
                                        </p:set>
                                        <p:animEffect transition="in" filter="wipe(down)">
                                          <p:cBhvr>
                                            <p:cTn id="135" dur="290">
                                              <p:stCondLst>
                                                <p:cond delay="0"/>
                                              </p:stCondLst>
                                            </p:cTn>
                                            <p:tgtEl>
                                              <p:spTgt spid="23"/>
                                            </p:tgtEl>
                                          </p:cBhvr>
                                        </p:animEffect>
                                        <p:anim calcmode="lin" valueType="num">
                                          <p:cBhvr>
                                            <p:cTn id="136" dur="911"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37" dur="332"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38" dur="332" tmFilter="0, 0; 0.125,0.2665; 0.25,0.4; 0.375,0.465; 0.5,0.5;  0.625,0.535; 0.75,0.6; 0.875,0.7335; 1,1">
                                              <p:stCondLst>
                                                <p:cond delay="332"/>
                                              </p:stCondLst>
                                            </p:cTn>
                                            <p:tgtEl>
                                              <p:spTgt spid="23"/>
                                            </p:tgtEl>
                                            <p:attrNameLst>
                                              <p:attrName>ppt_y</p:attrName>
                                            </p:attrNameLst>
                                          </p:cBhvr>
                                          <p:tavLst>
                                            <p:tav tm="0" fmla="#ppt_y-sin(pi*$)/9">
                                              <p:val>
                                                <p:fltVal val="0"/>
                                              </p:val>
                                            </p:tav>
                                            <p:tav tm="100000">
                                              <p:val>
                                                <p:fltVal val="1"/>
                                              </p:val>
                                            </p:tav>
                                          </p:tavLst>
                                        </p:anim>
                                        <p:anim calcmode="lin" valueType="num">
                                          <p:cBhvr>
                                            <p:cTn id="139" dur="166" tmFilter="0, 0; 0.125,0.2665; 0.25,0.4; 0.375,0.465; 0.5,0.5;  0.625,0.535; 0.75,0.6; 0.875,0.7335; 1,1">
                                              <p:stCondLst>
                                                <p:cond delay="662"/>
                                              </p:stCondLst>
                                            </p:cTn>
                                            <p:tgtEl>
                                              <p:spTgt spid="23"/>
                                            </p:tgtEl>
                                            <p:attrNameLst>
                                              <p:attrName>ppt_y</p:attrName>
                                            </p:attrNameLst>
                                          </p:cBhvr>
                                          <p:tavLst>
                                            <p:tav tm="0" fmla="#ppt_y-sin(pi*$)/27">
                                              <p:val>
                                                <p:fltVal val="0"/>
                                              </p:val>
                                            </p:tav>
                                            <p:tav tm="100000">
                                              <p:val>
                                                <p:fltVal val="1"/>
                                              </p:val>
                                            </p:tav>
                                          </p:tavLst>
                                        </p:anim>
                                        <p:anim calcmode="lin" valueType="num">
                                          <p:cBhvr>
                                            <p:cTn id="140" dur="82" tmFilter="0, 0; 0.125,0.2665; 0.25,0.4; 0.375,0.465; 0.5,0.5;  0.625,0.535; 0.75,0.6; 0.875,0.7335; 1,1">
                                              <p:stCondLst>
                                                <p:cond delay="828"/>
                                              </p:stCondLst>
                                            </p:cTn>
                                            <p:tgtEl>
                                              <p:spTgt spid="23"/>
                                            </p:tgtEl>
                                            <p:attrNameLst>
                                              <p:attrName>ppt_y</p:attrName>
                                            </p:attrNameLst>
                                          </p:cBhvr>
                                          <p:tavLst>
                                            <p:tav tm="0" fmla="#ppt_y-sin(pi*$)/81">
                                              <p:val>
                                                <p:fltVal val="0"/>
                                              </p:val>
                                            </p:tav>
                                            <p:tav tm="100000">
                                              <p:val>
                                                <p:fltVal val="1"/>
                                              </p:val>
                                            </p:tav>
                                          </p:tavLst>
                                        </p:anim>
                                        <p:animScale>
                                          <p:cBhvr>
                                            <p:cTn id="141" dur="13">
                                              <p:stCondLst>
                                                <p:cond delay="325"/>
                                              </p:stCondLst>
                                            </p:cTn>
                                            <p:tgtEl>
                                              <p:spTgt spid="23"/>
                                            </p:tgtEl>
                                          </p:cBhvr>
                                          <p:to x="100000" y="60000"/>
                                        </p:animScale>
                                        <p:animScale>
                                          <p:cBhvr>
                                            <p:cTn id="142" dur="83" decel="50000">
                                              <p:stCondLst>
                                                <p:cond delay="338"/>
                                              </p:stCondLst>
                                            </p:cTn>
                                            <p:tgtEl>
                                              <p:spTgt spid="23"/>
                                            </p:tgtEl>
                                          </p:cBhvr>
                                          <p:to x="100000" y="100000"/>
                                        </p:animScale>
                                        <p:animScale>
                                          <p:cBhvr>
                                            <p:cTn id="143" dur="13">
                                              <p:stCondLst>
                                                <p:cond delay="656"/>
                                              </p:stCondLst>
                                            </p:cTn>
                                            <p:tgtEl>
                                              <p:spTgt spid="23"/>
                                            </p:tgtEl>
                                          </p:cBhvr>
                                          <p:to x="100000" y="80000"/>
                                        </p:animScale>
                                        <p:animScale>
                                          <p:cBhvr>
                                            <p:cTn id="144" dur="83" decel="50000">
                                              <p:stCondLst>
                                                <p:cond delay="669"/>
                                              </p:stCondLst>
                                            </p:cTn>
                                            <p:tgtEl>
                                              <p:spTgt spid="23"/>
                                            </p:tgtEl>
                                          </p:cBhvr>
                                          <p:to x="100000" y="100000"/>
                                        </p:animScale>
                                        <p:animScale>
                                          <p:cBhvr>
                                            <p:cTn id="145" dur="13">
                                              <p:stCondLst>
                                                <p:cond delay="821"/>
                                              </p:stCondLst>
                                            </p:cTn>
                                            <p:tgtEl>
                                              <p:spTgt spid="23"/>
                                            </p:tgtEl>
                                          </p:cBhvr>
                                          <p:to x="100000" y="90000"/>
                                        </p:animScale>
                                        <p:animScale>
                                          <p:cBhvr>
                                            <p:cTn id="146" dur="83" decel="50000">
                                              <p:stCondLst>
                                                <p:cond delay="834"/>
                                              </p:stCondLst>
                                            </p:cTn>
                                            <p:tgtEl>
                                              <p:spTgt spid="23"/>
                                            </p:tgtEl>
                                          </p:cBhvr>
                                          <p:to x="100000" y="100000"/>
                                        </p:animScale>
                                        <p:animScale>
                                          <p:cBhvr>
                                            <p:cTn id="147" dur="13">
                                              <p:stCondLst>
                                                <p:cond delay="904"/>
                                              </p:stCondLst>
                                            </p:cTn>
                                            <p:tgtEl>
                                              <p:spTgt spid="23"/>
                                            </p:tgtEl>
                                          </p:cBhvr>
                                          <p:to x="100000" y="95000"/>
                                        </p:animScale>
                                        <p:animScale>
                                          <p:cBhvr>
                                            <p:cTn id="148" dur="83" decel="50000">
                                              <p:stCondLst>
                                                <p:cond delay="917"/>
                                              </p:stCondLst>
                                            </p:cTn>
                                            <p:tgtEl>
                                              <p:spTgt spid="23"/>
                                            </p:tgtEl>
                                          </p:cBhvr>
                                          <p:to x="100000" y="100000"/>
                                        </p:animScale>
                                      </p:childTnLst>
                                    </p:cTn>
                                  </p:par>
                                </p:childTnLst>
                              </p:cTn>
                            </p:par>
                            <p:par>
                              <p:cTn id="149" fill="hold">
                                <p:stCondLst>
                                  <p:cond delay="10800"/>
                                </p:stCondLst>
                                <p:childTnLst>
                                  <p:par>
                                    <p:cTn id="150" presetID="31" presetClass="entr" presetSubtype="0" fill="hold" grpId="0" nodeType="afterEffect">
                                      <p:stCondLst>
                                        <p:cond delay="0"/>
                                      </p:stCondLst>
                                      <p:childTnLst>
                                        <p:set>
                                          <p:cBhvr>
                                            <p:cTn id="151" dur="1" fill="hold">
                                              <p:stCondLst>
                                                <p:cond delay="0"/>
                                              </p:stCondLst>
                                            </p:cTn>
                                            <p:tgtEl>
                                              <p:spTgt spid="24"/>
                                            </p:tgtEl>
                                            <p:attrNameLst>
                                              <p:attrName>style.visibility</p:attrName>
                                            </p:attrNameLst>
                                          </p:cBhvr>
                                          <p:to>
                                            <p:strVal val="visible"/>
                                          </p:to>
                                        </p:set>
                                        <p:anim calcmode="lin" valueType="num">
                                          <p:cBhvr>
                                            <p:cTn id="152" dur="500" fill="hold"/>
                                            <p:tgtEl>
                                              <p:spTgt spid="24"/>
                                            </p:tgtEl>
                                            <p:attrNameLst>
                                              <p:attrName>ppt_w</p:attrName>
                                            </p:attrNameLst>
                                          </p:cBhvr>
                                          <p:tavLst>
                                            <p:tav tm="0">
                                              <p:val>
                                                <p:fltVal val="0"/>
                                              </p:val>
                                            </p:tav>
                                            <p:tav tm="100000">
                                              <p:val>
                                                <p:strVal val="#ppt_w"/>
                                              </p:val>
                                            </p:tav>
                                          </p:tavLst>
                                        </p:anim>
                                        <p:anim calcmode="lin" valueType="num">
                                          <p:cBhvr>
                                            <p:cTn id="153" dur="500" fill="hold"/>
                                            <p:tgtEl>
                                              <p:spTgt spid="24"/>
                                            </p:tgtEl>
                                            <p:attrNameLst>
                                              <p:attrName>ppt_h</p:attrName>
                                            </p:attrNameLst>
                                          </p:cBhvr>
                                          <p:tavLst>
                                            <p:tav tm="0">
                                              <p:val>
                                                <p:fltVal val="0"/>
                                              </p:val>
                                            </p:tav>
                                            <p:tav tm="100000">
                                              <p:val>
                                                <p:strVal val="#ppt_h"/>
                                              </p:val>
                                            </p:tav>
                                          </p:tavLst>
                                        </p:anim>
                                        <p:anim calcmode="lin" valueType="num">
                                          <p:cBhvr>
                                            <p:cTn id="154" dur="500" fill="hold"/>
                                            <p:tgtEl>
                                              <p:spTgt spid="24"/>
                                            </p:tgtEl>
                                            <p:attrNameLst>
                                              <p:attrName>style.rotation</p:attrName>
                                            </p:attrNameLst>
                                          </p:cBhvr>
                                          <p:tavLst>
                                            <p:tav tm="0">
                                              <p:val>
                                                <p:fltVal val="90"/>
                                              </p:val>
                                            </p:tav>
                                            <p:tav tm="100000">
                                              <p:val>
                                                <p:fltVal val="0"/>
                                              </p:val>
                                            </p:tav>
                                          </p:tavLst>
                                        </p:anim>
                                        <p:animEffect transition="in" filter="fade">
                                          <p:cBhvr>
                                            <p:cTn id="155" dur="500"/>
                                            <p:tgtEl>
                                              <p:spTgt spid="24"/>
                                            </p:tgtEl>
                                          </p:cBhvr>
                                        </p:animEffect>
                                      </p:childTnLst>
                                    </p:cTn>
                                  </p:par>
                                </p:childTnLst>
                              </p:cTn>
                            </p:par>
                            <p:par>
                              <p:cTn id="156" fill="hold">
                                <p:stCondLst>
                                  <p:cond delay="11300"/>
                                </p:stCondLst>
                                <p:childTnLst>
                                  <p:par>
                                    <p:cTn id="157" presetID="22" presetClass="entr" presetSubtype="8" fill="hold" grpId="0" nodeType="afterEffect">
                                      <p:stCondLst>
                                        <p:cond delay="0"/>
                                      </p:stCondLst>
                                      <p:childTnLst>
                                        <p:set>
                                          <p:cBhvr>
                                            <p:cTn id="158" dur="1" fill="hold">
                                              <p:stCondLst>
                                                <p:cond delay="0"/>
                                              </p:stCondLst>
                                            </p:cTn>
                                            <p:tgtEl>
                                              <p:spTgt spid="4"/>
                                            </p:tgtEl>
                                            <p:attrNameLst>
                                              <p:attrName>style.visibility</p:attrName>
                                            </p:attrNameLst>
                                          </p:cBhvr>
                                          <p:to>
                                            <p:strVal val="visible"/>
                                          </p:to>
                                        </p:set>
                                        <p:animEffect transition="in" filter="wipe(left)">
                                          <p:cBhvr>
                                            <p:cTn id="159" dur="500"/>
                                            <p:tgtEl>
                                              <p:spTgt spid="4"/>
                                            </p:tgtEl>
                                          </p:cBhvr>
                                        </p:animEffect>
                                      </p:childTnLst>
                                    </p:cTn>
                                  </p:par>
                                </p:childTnLst>
                              </p:cTn>
                            </p:par>
                            <p:par>
                              <p:cTn id="160" fill="hold">
                                <p:stCondLst>
                                  <p:cond delay="11800"/>
                                </p:stCondLst>
                                <p:childTnLst>
                                  <p:par>
                                    <p:cTn id="161" presetID="16" presetClass="entr" presetSubtype="21" fill="hold" grpId="0" nodeType="afterEffect">
                                      <p:stCondLst>
                                        <p:cond delay="0"/>
                                      </p:stCondLst>
                                      <p:childTnLst>
                                        <p:set>
                                          <p:cBhvr>
                                            <p:cTn id="162" dur="1" fill="hold">
                                              <p:stCondLst>
                                                <p:cond delay="0"/>
                                              </p:stCondLst>
                                            </p:cTn>
                                            <p:tgtEl>
                                              <p:spTgt spid="5"/>
                                            </p:tgtEl>
                                            <p:attrNameLst>
                                              <p:attrName>style.visibility</p:attrName>
                                            </p:attrNameLst>
                                          </p:cBhvr>
                                          <p:to>
                                            <p:strVal val="visible"/>
                                          </p:to>
                                        </p:set>
                                        <p:animEffect transition="in" filter="barn(inVertical)">
                                          <p:cBhvr>
                                            <p:cTn id="16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2" grpId="0" animBg="1"/>
          <p:bldP spid="13" grpId="0" animBg="1"/>
          <p:bldP spid="14" grpId="0" animBg="1"/>
          <p:bldP spid="15" grpId="0" animBg="1"/>
          <p:bldP spid="16" grpId="0"/>
          <p:bldP spid="17" grpId="0" animBg="1"/>
          <p:bldP spid="18" grpId="0"/>
          <p:bldP spid="19" grpId="0" animBg="1"/>
          <p:bldP spid="20" grpId="0"/>
          <p:bldP spid="21" grpId="0" animBg="1"/>
          <p:bldP spid="22" grpId="0"/>
          <p:bldP spid="23" grpId="0" animBg="1"/>
          <p:bldP spid="24" grpId="0"/>
          <p:bldP spid="25" grpId="0" animBg="1"/>
          <p:bldP spid="26" grpId="0" animBg="1"/>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7"/>
                                            </p:tgtEl>
                                            <p:attrNameLst>
                                              <p:attrName>ppt_y</p:attrName>
                                            </p:attrNameLst>
                                          </p:cBhvr>
                                          <p:tavLst>
                                            <p:tav tm="0">
                                              <p:val>
                                                <p:strVal val="#ppt_y"/>
                                              </p:val>
                                            </p:tav>
                                            <p:tav tm="100000">
                                              <p:val>
                                                <p:strVal val="#ppt_y"/>
                                              </p:val>
                                            </p:tav>
                                          </p:tavLst>
                                        </p:anim>
                                        <p:anim calcmode="lin" valueType="num">
                                          <p:cBhvr>
                                            <p:cTn id="13"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7"/>
                                            </p:tgtEl>
                                          </p:cBhvr>
                                        </p:animEffect>
                                      </p:childTnLst>
                                    </p:cTn>
                                  </p:par>
                                </p:childTnLst>
                              </p:cTn>
                            </p:par>
                            <p:par>
                              <p:cTn id="16" fill="hold">
                                <p:stCondLst>
                                  <p:cond delay="800"/>
                                </p:stCondLst>
                                <p:childTnLst>
                                  <p:par>
                                    <p:cTn id="17" presetID="2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1000"/>
                                            <p:tgtEl>
                                              <p:spTgt spid="6"/>
                                            </p:tgtEl>
                                          </p:cBhvr>
                                        </p:animEffect>
                                      </p:childTnLst>
                                    </p:cTn>
                                  </p:par>
                                </p:childTnLst>
                              </p:cTn>
                            </p:par>
                            <p:par>
                              <p:cTn id="20" fill="hold">
                                <p:stCondLst>
                                  <p:cond delay="1800"/>
                                </p:stCondLst>
                                <p:childTnLst>
                                  <p:par>
                                    <p:cTn id="21" presetID="26"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145">
                                              <p:stCondLst>
                                                <p:cond delay="0"/>
                                              </p:stCondLst>
                                            </p:cTn>
                                            <p:tgtEl>
                                              <p:spTgt spid="17"/>
                                            </p:tgtEl>
                                          </p:cBhvr>
                                        </p:animEffect>
                                        <p:anim calcmode="lin" valueType="num">
                                          <p:cBhvr>
                                            <p:cTn id="24" dur="456"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17"/>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17"/>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17"/>
                                            </p:tgtEl>
                                            <p:attrNameLst>
                                              <p:attrName>ppt_y</p:attrName>
                                            </p:attrNameLst>
                                          </p:cBhvr>
                                          <p:tavLst>
                                            <p:tav tm="0" fmla="#ppt_y-sin(pi*$)/81">
                                              <p:val>
                                                <p:fltVal val="0"/>
                                              </p:val>
                                            </p:tav>
                                            <p:tav tm="100000">
                                              <p:val>
                                                <p:fltVal val="1"/>
                                              </p:val>
                                            </p:tav>
                                          </p:tavLst>
                                        </p:anim>
                                        <p:animScale>
                                          <p:cBhvr>
                                            <p:cTn id="29" dur="7">
                                              <p:stCondLst>
                                                <p:cond delay="163"/>
                                              </p:stCondLst>
                                            </p:cTn>
                                            <p:tgtEl>
                                              <p:spTgt spid="17"/>
                                            </p:tgtEl>
                                          </p:cBhvr>
                                          <p:to x="100000" y="60000"/>
                                        </p:animScale>
                                        <p:animScale>
                                          <p:cBhvr>
                                            <p:cTn id="30" dur="42" decel="50000">
                                              <p:stCondLst>
                                                <p:cond delay="169"/>
                                              </p:stCondLst>
                                            </p:cTn>
                                            <p:tgtEl>
                                              <p:spTgt spid="17"/>
                                            </p:tgtEl>
                                          </p:cBhvr>
                                          <p:to x="100000" y="100000"/>
                                        </p:animScale>
                                        <p:animScale>
                                          <p:cBhvr>
                                            <p:cTn id="31" dur="7">
                                              <p:stCondLst>
                                                <p:cond delay="328"/>
                                              </p:stCondLst>
                                            </p:cTn>
                                            <p:tgtEl>
                                              <p:spTgt spid="17"/>
                                            </p:tgtEl>
                                          </p:cBhvr>
                                          <p:to x="100000" y="80000"/>
                                        </p:animScale>
                                        <p:animScale>
                                          <p:cBhvr>
                                            <p:cTn id="32" dur="42" decel="50000">
                                              <p:stCondLst>
                                                <p:cond delay="335"/>
                                              </p:stCondLst>
                                            </p:cTn>
                                            <p:tgtEl>
                                              <p:spTgt spid="17"/>
                                            </p:tgtEl>
                                          </p:cBhvr>
                                          <p:to x="100000" y="100000"/>
                                        </p:animScale>
                                        <p:animScale>
                                          <p:cBhvr>
                                            <p:cTn id="33" dur="7">
                                              <p:stCondLst>
                                                <p:cond delay="411"/>
                                              </p:stCondLst>
                                            </p:cTn>
                                            <p:tgtEl>
                                              <p:spTgt spid="17"/>
                                            </p:tgtEl>
                                          </p:cBhvr>
                                          <p:to x="100000" y="90000"/>
                                        </p:animScale>
                                        <p:animScale>
                                          <p:cBhvr>
                                            <p:cTn id="34" dur="42" decel="50000">
                                              <p:stCondLst>
                                                <p:cond delay="417"/>
                                              </p:stCondLst>
                                            </p:cTn>
                                            <p:tgtEl>
                                              <p:spTgt spid="17"/>
                                            </p:tgtEl>
                                          </p:cBhvr>
                                          <p:to x="100000" y="100000"/>
                                        </p:animScale>
                                        <p:animScale>
                                          <p:cBhvr>
                                            <p:cTn id="35" dur="7">
                                              <p:stCondLst>
                                                <p:cond delay="452"/>
                                              </p:stCondLst>
                                            </p:cTn>
                                            <p:tgtEl>
                                              <p:spTgt spid="17"/>
                                            </p:tgtEl>
                                          </p:cBhvr>
                                          <p:to x="100000" y="95000"/>
                                        </p:animScale>
                                        <p:animScale>
                                          <p:cBhvr>
                                            <p:cTn id="36" dur="42" decel="50000">
                                              <p:stCondLst>
                                                <p:cond delay="459"/>
                                              </p:stCondLst>
                                            </p:cTn>
                                            <p:tgtEl>
                                              <p:spTgt spid="17"/>
                                            </p:tgtEl>
                                          </p:cBhvr>
                                          <p:to x="100000" y="100000"/>
                                        </p:animScale>
                                      </p:childTnLst>
                                    </p:cTn>
                                  </p:par>
                                </p:childTnLst>
                              </p:cTn>
                            </p:par>
                            <p:par>
                              <p:cTn id="37" fill="hold">
                                <p:stCondLst>
                                  <p:cond delay="2800"/>
                                </p:stCondLst>
                                <p:childTnLst>
                                  <p:par>
                                    <p:cTn id="38" presetID="31"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90"/>
                                              </p:val>
                                            </p:tav>
                                            <p:tav tm="100000">
                                              <p:val>
                                                <p:fltVal val="0"/>
                                              </p:val>
                                            </p:tav>
                                          </p:tavLst>
                                        </p:anim>
                                        <p:animEffect transition="in" filter="fade">
                                          <p:cBhvr>
                                            <p:cTn id="43" dur="500"/>
                                            <p:tgtEl>
                                              <p:spTgt spid="18"/>
                                            </p:tgtEl>
                                          </p:cBhvr>
                                        </p:animEffect>
                                      </p:childTnLst>
                                    </p:cTn>
                                  </p:par>
                                </p:childTnLst>
                              </p:cTn>
                            </p:par>
                            <p:par>
                              <p:cTn id="44" fill="hold">
                                <p:stCondLst>
                                  <p:cond delay="33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300"/>
                                            <p:tgtEl>
                                              <p:spTgt spid="25"/>
                                            </p:tgtEl>
                                          </p:cBhvr>
                                        </p:animEffect>
                                      </p:childTnLst>
                                    </p:cTn>
                                  </p:par>
                                </p:childTnLst>
                              </p:cTn>
                            </p:par>
                            <p:par>
                              <p:cTn id="48" fill="hold">
                                <p:stCondLst>
                                  <p:cond delay="3800"/>
                                </p:stCondLst>
                                <p:childTnLst>
                                  <p:par>
                                    <p:cTn id="49" presetID="26"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down)">
                                          <p:cBhvr>
                                            <p:cTn id="51" dur="145">
                                              <p:stCondLst>
                                                <p:cond delay="0"/>
                                              </p:stCondLst>
                                            </p:cTn>
                                            <p:tgtEl>
                                              <p:spTgt spid="15"/>
                                            </p:tgtEl>
                                          </p:cBhvr>
                                        </p:animEffect>
                                        <p:anim calcmode="lin" valueType="num">
                                          <p:cBhvr>
                                            <p:cTn id="52" dur="456"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3" dur="166"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4" dur="166" tmFilter="0, 0; 0.125,0.2665; 0.25,0.4; 0.375,0.465; 0.5,0.5;  0.625,0.535; 0.75,0.6; 0.875,0.7335; 1,1">
                                              <p:stCondLst>
                                                <p:cond delay="166"/>
                                              </p:stCondLst>
                                            </p:cTn>
                                            <p:tgtEl>
                                              <p:spTgt spid="15"/>
                                            </p:tgtEl>
                                            <p:attrNameLst>
                                              <p:attrName>ppt_y</p:attrName>
                                            </p:attrNameLst>
                                          </p:cBhvr>
                                          <p:tavLst>
                                            <p:tav tm="0" fmla="#ppt_y-sin(pi*$)/9">
                                              <p:val>
                                                <p:fltVal val="0"/>
                                              </p:val>
                                            </p:tav>
                                            <p:tav tm="100000">
                                              <p:val>
                                                <p:fltVal val="1"/>
                                              </p:val>
                                            </p:tav>
                                          </p:tavLst>
                                        </p:anim>
                                        <p:anim calcmode="lin" valueType="num">
                                          <p:cBhvr>
                                            <p:cTn id="55" dur="83" tmFilter="0, 0; 0.125,0.2665; 0.25,0.4; 0.375,0.465; 0.5,0.5;  0.625,0.535; 0.75,0.6; 0.875,0.7335; 1,1">
                                              <p:stCondLst>
                                                <p:cond delay="331"/>
                                              </p:stCondLst>
                                            </p:cTn>
                                            <p:tgtEl>
                                              <p:spTgt spid="15"/>
                                            </p:tgtEl>
                                            <p:attrNameLst>
                                              <p:attrName>ppt_y</p:attrName>
                                            </p:attrNameLst>
                                          </p:cBhvr>
                                          <p:tavLst>
                                            <p:tav tm="0" fmla="#ppt_y-sin(pi*$)/27">
                                              <p:val>
                                                <p:fltVal val="0"/>
                                              </p:val>
                                            </p:tav>
                                            <p:tav tm="100000">
                                              <p:val>
                                                <p:fltVal val="1"/>
                                              </p:val>
                                            </p:tav>
                                          </p:tavLst>
                                        </p:anim>
                                        <p:anim calcmode="lin" valueType="num">
                                          <p:cBhvr>
                                            <p:cTn id="56" dur="41" tmFilter="0, 0; 0.125,0.2665; 0.25,0.4; 0.375,0.465; 0.5,0.5;  0.625,0.535; 0.75,0.6; 0.875,0.7335; 1,1">
                                              <p:stCondLst>
                                                <p:cond delay="414"/>
                                              </p:stCondLst>
                                            </p:cTn>
                                            <p:tgtEl>
                                              <p:spTgt spid="15"/>
                                            </p:tgtEl>
                                            <p:attrNameLst>
                                              <p:attrName>ppt_y</p:attrName>
                                            </p:attrNameLst>
                                          </p:cBhvr>
                                          <p:tavLst>
                                            <p:tav tm="0" fmla="#ppt_y-sin(pi*$)/81">
                                              <p:val>
                                                <p:fltVal val="0"/>
                                              </p:val>
                                            </p:tav>
                                            <p:tav tm="100000">
                                              <p:val>
                                                <p:fltVal val="1"/>
                                              </p:val>
                                            </p:tav>
                                          </p:tavLst>
                                        </p:anim>
                                        <p:animScale>
                                          <p:cBhvr>
                                            <p:cTn id="57" dur="7">
                                              <p:stCondLst>
                                                <p:cond delay="163"/>
                                              </p:stCondLst>
                                            </p:cTn>
                                            <p:tgtEl>
                                              <p:spTgt spid="15"/>
                                            </p:tgtEl>
                                          </p:cBhvr>
                                          <p:to x="100000" y="60000"/>
                                        </p:animScale>
                                        <p:animScale>
                                          <p:cBhvr>
                                            <p:cTn id="58" dur="42" decel="50000">
                                              <p:stCondLst>
                                                <p:cond delay="169"/>
                                              </p:stCondLst>
                                            </p:cTn>
                                            <p:tgtEl>
                                              <p:spTgt spid="15"/>
                                            </p:tgtEl>
                                          </p:cBhvr>
                                          <p:to x="100000" y="100000"/>
                                        </p:animScale>
                                        <p:animScale>
                                          <p:cBhvr>
                                            <p:cTn id="59" dur="7">
                                              <p:stCondLst>
                                                <p:cond delay="328"/>
                                              </p:stCondLst>
                                            </p:cTn>
                                            <p:tgtEl>
                                              <p:spTgt spid="15"/>
                                            </p:tgtEl>
                                          </p:cBhvr>
                                          <p:to x="100000" y="80000"/>
                                        </p:animScale>
                                        <p:animScale>
                                          <p:cBhvr>
                                            <p:cTn id="60" dur="42" decel="50000">
                                              <p:stCondLst>
                                                <p:cond delay="335"/>
                                              </p:stCondLst>
                                            </p:cTn>
                                            <p:tgtEl>
                                              <p:spTgt spid="15"/>
                                            </p:tgtEl>
                                          </p:cBhvr>
                                          <p:to x="100000" y="100000"/>
                                        </p:animScale>
                                        <p:animScale>
                                          <p:cBhvr>
                                            <p:cTn id="61" dur="7">
                                              <p:stCondLst>
                                                <p:cond delay="411"/>
                                              </p:stCondLst>
                                            </p:cTn>
                                            <p:tgtEl>
                                              <p:spTgt spid="15"/>
                                            </p:tgtEl>
                                          </p:cBhvr>
                                          <p:to x="100000" y="90000"/>
                                        </p:animScale>
                                        <p:animScale>
                                          <p:cBhvr>
                                            <p:cTn id="62" dur="42" decel="50000">
                                              <p:stCondLst>
                                                <p:cond delay="417"/>
                                              </p:stCondLst>
                                            </p:cTn>
                                            <p:tgtEl>
                                              <p:spTgt spid="15"/>
                                            </p:tgtEl>
                                          </p:cBhvr>
                                          <p:to x="100000" y="100000"/>
                                        </p:animScale>
                                        <p:animScale>
                                          <p:cBhvr>
                                            <p:cTn id="63" dur="7">
                                              <p:stCondLst>
                                                <p:cond delay="452"/>
                                              </p:stCondLst>
                                            </p:cTn>
                                            <p:tgtEl>
                                              <p:spTgt spid="15"/>
                                            </p:tgtEl>
                                          </p:cBhvr>
                                          <p:to x="100000" y="95000"/>
                                        </p:animScale>
                                        <p:animScale>
                                          <p:cBhvr>
                                            <p:cTn id="64" dur="42" decel="50000">
                                              <p:stCondLst>
                                                <p:cond delay="459"/>
                                              </p:stCondLst>
                                            </p:cTn>
                                            <p:tgtEl>
                                              <p:spTgt spid="15"/>
                                            </p:tgtEl>
                                          </p:cBhvr>
                                          <p:to x="100000" y="100000"/>
                                        </p:animScale>
                                      </p:childTnLst>
                                    </p:cTn>
                                  </p:par>
                                </p:childTnLst>
                              </p:cTn>
                            </p:par>
                            <p:par>
                              <p:cTn id="65" fill="hold">
                                <p:stCondLst>
                                  <p:cond delay="4800"/>
                                </p:stCondLst>
                                <p:childTnLst>
                                  <p:par>
                                    <p:cTn id="66" presetID="31" presetClass="entr" presetSubtype="0"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500" fill="hold"/>
                                            <p:tgtEl>
                                              <p:spTgt spid="16"/>
                                            </p:tgtEl>
                                            <p:attrNameLst>
                                              <p:attrName>ppt_w</p:attrName>
                                            </p:attrNameLst>
                                          </p:cBhvr>
                                          <p:tavLst>
                                            <p:tav tm="0">
                                              <p:val>
                                                <p:fltVal val="0"/>
                                              </p:val>
                                            </p:tav>
                                            <p:tav tm="100000">
                                              <p:val>
                                                <p:strVal val="#ppt_w"/>
                                              </p:val>
                                            </p:tav>
                                          </p:tavLst>
                                        </p:anim>
                                        <p:anim calcmode="lin" valueType="num">
                                          <p:cBhvr>
                                            <p:cTn id="69" dur="500" fill="hold"/>
                                            <p:tgtEl>
                                              <p:spTgt spid="16"/>
                                            </p:tgtEl>
                                            <p:attrNameLst>
                                              <p:attrName>ppt_h</p:attrName>
                                            </p:attrNameLst>
                                          </p:cBhvr>
                                          <p:tavLst>
                                            <p:tav tm="0">
                                              <p:val>
                                                <p:fltVal val="0"/>
                                              </p:val>
                                            </p:tav>
                                            <p:tav tm="100000">
                                              <p:val>
                                                <p:strVal val="#ppt_h"/>
                                              </p:val>
                                            </p:tav>
                                          </p:tavLst>
                                        </p:anim>
                                        <p:anim calcmode="lin" valueType="num">
                                          <p:cBhvr>
                                            <p:cTn id="70" dur="500" fill="hold"/>
                                            <p:tgtEl>
                                              <p:spTgt spid="16"/>
                                            </p:tgtEl>
                                            <p:attrNameLst>
                                              <p:attrName>style.rotation</p:attrName>
                                            </p:attrNameLst>
                                          </p:cBhvr>
                                          <p:tavLst>
                                            <p:tav tm="0">
                                              <p:val>
                                                <p:fltVal val="90"/>
                                              </p:val>
                                            </p:tav>
                                            <p:tav tm="100000">
                                              <p:val>
                                                <p:fltVal val="0"/>
                                              </p:val>
                                            </p:tav>
                                          </p:tavLst>
                                        </p:anim>
                                        <p:animEffect transition="in" filter="fade">
                                          <p:cBhvr>
                                            <p:cTn id="71" dur="500"/>
                                            <p:tgtEl>
                                              <p:spTgt spid="16"/>
                                            </p:tgtEl>
                                          </p:cBhvr>
                                        </p:animEffect>
                                      </p:childTnLst>
                                    </p:cTn>
                                  </p:par>
                                </p:childTnLst>
                              </p:cTn>
                            </p:par>
                            <p:par>
                              <p:cTn id="72" fill="hold">
                                <p:stCondLst>
                                  <p:cond delay="5300"/>
                                </p:stCondLst>
                                <p:childTnLst>
                                  <p:par>
                                    <p:cTn id="73" presetID="22" presetClass="entr" presetSubtype="8"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left)">
                                          <p:cBhvr>
                                            <p:cTn id="75" dur="300"/>
                                            <p:tgtEl>
                                              <p:spTgt spid="12"/>
                                            </p:tgtEl>
                                          </p:cBhvr>
                                        </p:animEffect>
                                      </p:childTnLst>
                                    </p:cTn>
                                  </p:par>
                                </p:childTnLst>
                              </p:cTn>
                            </p:par>
                            <p:par>
                              <p:cTn id="76" fill="hold">
                                <p:stCondLst>
                                  <p:cond delay="5800"/>
                                </p:stCondLst>
                                <p:childTnLst>
                                  <p:par>
                                    <p:cTn id="77" presetID="26" presetClass="entr" presetSubtype="0"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wipe(down)">
                                          <p:cBhvr>
                                            <p:cTn id="79" dur="145">
                                              <p:stCondLst>
                                                <p:cond delay="0"/>
                                              </p:stCondLst>
                                            </p:cTn>
                                            <p:tgtEl>
                                              <p:spTgt spid="21"/>
                                            </p:tgtEl>
                                          </p:cBhvr>
                                        </p:animEffect>
                                        <p:anim calcmode="lin" valueType="num">
                                          <p:cBhvr>
                                            <p:cTn id="80" dur="456"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81" dur="166"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82" dur="166" tmFilter="0, 0; 0.125,0.2665; 0.25,0.4; 0.375,0.465; 0.5,0.5;  0.625,0.535; 0.75,0.6; 0.875,0.7335; 1,1">
                                              <p:stCondLst>
                                                <p:cond delay="166"/>
                                              </p:stCondLst>
                                            </p:cTn>
                                            <p:tgtEl>
                                              <p:spTgt spid="21"/>
                                            </p:tgtEl>
                                            <p:attrNameLst>
                                              <p:attrName>ppt_y</p:attrName>
                                            </p:attrNameLst>
                                          </p:cBhvr>
                                          <p:tavLst>
                                            <p:tav tm="0" fmla="#ppt_y-sin(pi*$)/9">
                                              <p:val>
                                                <p:fltVal val="0"/>
                                              </p:val>
                                            </p:tav>
                                            <p:tav tm="100000">
                                              <p:val>
                                                <p:fltVal val="1"/>
                                              </p:val>
                                            </p:tav>
                                          </p:tavLst>
                                        </p:anim>
                                        <p:anim calcmode="lin" valueType="num">
                                          <p:cBhvr>
                                            <p:cTn id="83" dur="83" tmFilter="0, 0; 0.125,0.2665; 0.25,0.4; 0.375,0.465; 0.5,0.5;  0.625,0.535; 0.75,0.6; 0.875,0.7335; 1,1">
                                              <p:stCondLst>
                                                <p:cond delay="331"/>
                                              </p:stCondLst>
                                            </p:cTn>
                                            <p:tgtEl>
                                              <p:spTgt spid="21"/>
                                            </p:tgtEl>
                                            <p:attrNameLst>
                                              <p:attrName>ppt_y</p:attrName>
                                            </p:attrNameLst>
                                          </p:cBhvr>
                                          <p:tavLst>
                                            <p:tav tm="0" fmla="#ppt_y-sin(pi*$)/27">
                                              <p:val>
                                                <p:fltVal val="0"/>
                                              </p:val>
                                            </p:tav>
                                            <p:tav tm="100000">
                                              <p:val>
                                                <p:fltVal val="1"/>
                                              </p:val>
                                            </p:tav>
                                          </p:tavLst>
                                        </p:anim>
                                        <p:anim calcmode="lin" valueType="num">
                                          <p:cBhvr>
                                            <p:cTn id="84" dur="41" tmFilter="0, 0; 0.125,0.2665; 0.25,0.4; 0.375,0.465; 0.5,0.5;  0.625,0.535; 0.75,0.6; 0.875,0.7335; 1,1">
                                              <p:stCondLst>
                                                <p:cond delay="414"/>
                                              </p:stCondLst>
                                            </p:cTn>
                                            <p:tgtEl>
                                              <p:spTgt spid="21"/>
                                            </p:tgtEl>
                                            <p:attrNameLst>
                                              <p:attrName>ppt_y</p:attrName>
                                            </p:attrNameLst>
                                          </p:cBhvr>
                                          <p:tavLst>
                                            <p:tav tm="0" fmla="#ppt_y-sin(pi*$)/81">
                                              <p:val>
                                                <p:fltVal val="0"/>
                                              </p:val>
                                            </p:tav>
                                            <p:tav tm="100000">
                                              <p:val>
                                                <p:fltVal val="1"/>
                                              </p:val>
                                            </p:tav>
                                          </p:tavLst>
                                        </p:anim>
                                        <p:animScale>
                                          <p:cBhvr>
                                            <p:cTn id="85" dur="7">
                                              <p:stCondLst>
                                                <p:cond delay="163"/>
                                              </p:stCondLst>
                                            </p:cTn>
                                            <p:tgtEl>
                                              <p:spTgt spid="21"/>
                                            </p:tgtEl>
                                          </p:cBhvr>
                                          <p:to x="100000" y="60000"/>
                                        </p:animScale>
                                        <p:animScale>
                                          <p:cBhvr>
                                            <p:cTn id="86" dur="42" decel="50000">
                                              <p:stCondLst>
                                                <p:cond delay="169"/>
                                              </p:stCondLst>
                                            </p:cTn>
                                            <p:tgtEl>
                                              <p:spTgt spid="21"/>
                                            </p:tgtEl>
                                          </p:cBhvr>
                                          <p:to x="100000" y="100000"/>
                                        </p:animScale>
                                        <p:animScale>
                                          <p:cBhvr>
                                            <p:cTn id="87" dur="7">
                                              <p:stCondLst>
                                                <p:cond delay="328"/>
                                              </p:stCondLst>
                                            </p:cTn>
                                            <p:tgtEl>
                                              <p:spTgt spid="21"/>
                                            </p:tgtEl>
                                          </p:cBhvr>
                                          <p:to x="100000" y="80000"/>
                                        </p:animScale>
                                        <p:animScale>
                                          <p:cBhvr>
                                            <p:cTn id="88" dur="42" decel="50000">
                                              <p:stCondLst>
                                                <p:cond delay="335"/>
                                              </p:stCondLst>
                                            </p:cTn>
                                            <p:tgtEl>
                                              <p:spTgt spid="21"/>
                                            </p:tgtEl>
                                          </p:cBhvr>
                                          <p:to x="100000" y="100000"/>
                                        </p:animScale>
                                        <p:animScale>
                                          <p:cBhvr>
                                            <p:cTn id="89" dur="7">
                                              <p:stCondLst>
                                                <p:cond delay="411"/>
                                              </p:stCondLst>
                                            </p:cTn>
                                            <p:tgtEl>
                                              <p:spTgt spid="21"/>
                                            </p:tgtEl>
                                          </p:cBhvr>
                                          <p:to x="100000" y="90000"/>
                                        </p:animScale>
                                        <p:animScale>
                                          <p:cBhvr>
                                            <p:cTn id="90" dur="42" decel="50000">
                                              <p:stCondLst>
                                                <p:cond delay="417"/>
                                              </p:stCondLst>
                                            </p:cTn>
                                            <p:tgtEl>
                                              <p:spTgt spid="21"/>
                                            </p:tgtEl>
                                          </p:cBhvr>
                                          <p:to x="100000" y="100000"/>
                                        </p:animScale>
                                        <p:animScale>
                                          <p:cBhvr>
                                            <p:cTn id="91" dur="7">
                                              <p:stCondLst>
                                                <p:cond delay="452"/>
                                              </p:stCondLst>
                                            </p:cTn>
                                            <p:tgtEl>
                                              <p:spTgt spid="21"/>
                                            </p:tgtEl>
                                          </p:cBhvr>
                                          <p:to x="100000" y="95000"/>
                                        </p:animScale>
                                        <p:animScale>
                                          <p:cBhvr>
                                            <p:cTn id="92" dur="42" decel="50000">
                                              <p:stCondLst>
                                                <p:cond delay="459"/>
                                              </p:stCondLst>
                                            </p:cTn>
                                            <p:tgtEl>
                                              <p:spTgt spid="21"/>
                                            </p:tgtEl>
                                          </p:cBhvr>
                                          <p:to x="100000" y="100000"/>
                                        </p:animScale>
                                      </p:childTnLst>
                                    </p:cTn>
                                  </p:par>
                                </p:childTnLst>
                              </p:cTn>
                            </p:par>
                            <p:par>
                              <p:cTn id="93" fill="hold">
                                <p:stCondLst>
                                  <p:cond delay="6800"/>
                                </p:stCondLst>
                                <p:childTnLst>
                                  <p:par>
                                    <p:cTn id="94" presetID="31" presetClass="entr" presetSubtype="0"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 calcmode="lin" valueType="num">
                                          <p:cBhvr>
                                            <p:cTn id="98" dur="500" fill="hold"/>
                                            <p:tgtEl>
                                              <p:spTgt spid="22"/>
                                            </p:tgtEl>
                                            <p:attrNameLst>
                                              <p:attrName>style.rotation</p:attrName>
                                            </p:attrNameLst>
                                          </p:cBhvr>
                                          <p:tavLst>
                                            <p:tav tm="0">
                                              <p:val>
                                                <p:fltVal val="90"/>
                                              </p:val>
                                            </p:tav>
                                            <p:tav tm="100000">
                                              <p:val>
                                                <p:fltVal val="0"/>
                                              </p:val>
                                            </p:tav>
                                          </p:tavLst>
                                        </p:anim>
                                        <p:animEffect transition="in" filter="fade">
                                          <p:cBhvr>
                                            <p:cTn id="99" dur="500"/>
                                            <p:tgtEl>
                                              <p:spTgt spid="22"/>
                                            </p:tgtEl>
                                          </p:cBhvr>
                                        </p:animEffect>
                                      </p:childTnLst>
                                    </p:cTn>
                                  </p:par>
                                </p:childTnLst>
                              </p:cTn>
                            </p:par>
                            <p:par>
                              <p:cTn id="100" fill="hold">
                                <p:stCondLst>
                                  <p:cond delay="7300"/>
                                </p:stCondLst>
                                <p:childTnLst>
                                  <p:par>
                                    <p:cTn id="101" presetID="22" presetClass="entr" presetSubtype="8" fill="hold" grpId="0" nodeType="afterEffect">
                                      <p:stCondLst>
                                        <p:cond delay="0"/>
                                      </p:stCondLst>
                                      <p:childTnLst>
                                        <p:set>
                                          <p:cBhvr>
                                            <p:cTn id="102" dur="1" fill="hold">
                                              <p:stCondLst>
                                                <p:cond delay="0"/>
                                              </p:stCondLst>
                                            </p:cTn>
                                            <p:tgtEl>
                                              <p:spTgt spid="13"/>
                                            </p:tgtEl>
                                            <p:attrNameLst>
                                              <p:attrName>style.visibility</p:attrName>
                                            </p:attrNameLst>
                                          </p:cBhvr>
                                          <p:to>
                                            <p:strVal val="visible"/>
                                          </p:to>
                                        </p:set>
                                        <p:animEffect transition="in" filter="wipe(left)">
                                          <p:cBhvr>
                                            <p:cTn id="103" dur="300"/>
                                            <p:tgtEl>
                                              <p:spTgt spid="13"/>
                                            </p:tgtEl>
                                          </p:cBhvr>
                                        </p:animEffect>
                                      </p:childTnLst>
                                    </p:cTn>
                                  </p:par>
                                </p:childTnLst>
                              </p:cTn>
                            </p:par>
                            <p:par>
                              <p:cTn id="104" fill="hold">
                                <p:stCondLst>
                                  <p:cond delay="7800"/>
                                </p:stCondLst>
                                <p:childTnLst>
                                  <p:par>
                                    <p:cTn id="105" presetID="26" presetClass="entr" presetSubtype="0" fill="hold" grpId="0"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wipe(down)">
                                          <p:cBhvr>
                                            <p:cTn id="107" dur="145">
                                              <p:stCondLst>
                                                <p:cond delay="0"/>
                                              </p:stCondLst>
                                            </p:cTn>
                                            <p:tgtEl>
                                              <p:spTgt spid="19"/>
                                            </p:tgtEl>
                                          </p:cBhvr>
                                        </p:animEffect>
                                        <p:anim calcmode="lin" valueType="num">
                                          <p:cBhvr>
                                            <p:cTn id="108" dur="456"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09" dur="166"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10" dur="166" tmFilter="0, 0; 0.125,0.2665; 0.25,0.4; 0.375,0.465; 0.5,0.5;  0.625,0.535; 0.75,0.6; 0.875,0.7335; 1,1">
                                              <p:stCondLst>
                                                <p:cond delay="166"/>
                                              </p:stCondLst>
                                            </p:cTn>
                                            <p:tgtEl>
                                              <p:spTgt spid="19"/>
                                            </p:tgtEl>
                                            <p:attrNameLst>
                                              <p:attrName>ppt_y</p:attrName>
                                            </p:attrNameLst>
                                          </p:cBhvr>
                                          <p:tavLst>
                                            <p:tav tm="0" fmla="#ppt_y-sin(pi*$)/9">
                                              <p:val>
                                                <p:fltVal val="0"/>
                                              </p:val>
                                            </p:tav>
                                            <p:tav tm="100000">
                                              <p:val>
                                                <p:fltVal val="1"/>
                                              </p:val>
                                            </p:tav>
                                          </p:tavLst>
                                        </p:anim>
                                        <p:anim calcmode="lin" valueType="num">
                                          <p:cBhvr>
                                            <p:cTn id="111" dur="83" tmFilter="0, 0; 0.125,0.2665; 0.25,0.4; 0.375,0.465; 0.5,0.5;  0.625,0.535; 0.75,0.6; 0.875,0.7335; 1,1">
                                              <p:stCondLst>
                                                <p:cond delay="331"/>
                                              </p:stCondLst>
                                            </p:cTn>
                                            <p:tgtEl>
                                              <p:spTgt spid="19"/>
                                            </p:tgtEl>
                                            <p:attrNameLst>
                                              <p:attrName>ppt_y</p:attrName>
                                            </p:attrNameLst>
                                          </p:cBhvr>
                                          <p:tavLst>
                                            <p:tav tm="0" fmla="#ppt_y-sin(pi*$)/27">
                                              <p:val>
                                                <p:fltVal val="0"/>
                                              </p:val>
                                            </p:tav>
                                            <p:tav tm="100000">
                                              <p:val>
                                                <p:fltVal val="1"/>
                                              </p:val>
                                            </p:tav>
                                          </p:tavLst>
                                        </p:anim>
                                        <p:anim calcmode="lin" valueType="num">
                                          <p:cBhvr>
                                            <p:cTn id="112" dur="41" tmFilter="0, 0; 0.125,0.2665; 0.25,0.4; 0.375,0.465; 0.5,0.5;  0.625,0.535; 0.75,0.6; 0.875,0.7335; 1,1">
                                              <p:stCondLst>
                                                <p:cond delay="414"/>
                                              </p:stCondLst>
                                            </p:cTn>
                                            <p:tgtEl>
                                              <p:spTgt spid="19"/>
                                            </p:tgtEl>
                                            <p:attrNameLst>
                                              <p:attrName>ppt_y</p:attrName>
                                            </p:attrNameLst>
                                          </p:cBhvr>
                                          <p:tavLst>
                                            <p:tav tm="0" fmla="#ppt_y-sin(pi*$)/81">
                                              <p:val>
                                                <p:fltVal val="0"/>
                                              </p:val>
                                            </p:tav>
                                            <p:tav tm="100000">
                                              <p:val>
                                                <p:fltVal val="1"/>
                                              </p:val>
                                            </p:tav>
                                          </p:tavLst>
                                        </p:anim>
                                        <p:animScale>
                                          <p:cBhvr>
                                            <p:cTn id="113" dur="7">
                                              <p:stCondLst>
                                                <p:cond delay="163"/>
                                              </p:stCondLst>
                                            </p:cTn>
                                            <p:tgtEl>
                                              <p:spTgt spid="19"/>
                                            </p:tgtEl>
                                          </p:cBhvr>
                                          <p:to x="100000" y="60000"/>
                                        </p:animScale>
                                        <p:animScale>
                                          <p:cBhvr>
                                            <p:cTn id="114" dur="42" decel="50000">
                                              <p:stCondLst>
                                                <p:cond delay="169"/>
                                              </p:stCondLst>
                                            </p:cTn>
                                            <p:tgtEl>
                                              <p:spTgt spid="19"/>
                                            </p:tgtEl>
                                          </p:cBhvr>
                                          <p:to x="100000" y="100000"/>
                                        </p:animScale>
                                        <p:animScale>
                                          <p:cBhvr>
                                            <p:cTn id="115" dur="7">
                                              <p:stCondLst>
                                                <p:cond delay="328"/>
                                              </p:stCondLst>
                                            </p:cTn>
                                            <p:tgtEl>
                                              <p:spTgt spid="19"/>
                                            </p:tgtEl>
                                          </p:cBhvr>
                                          <p:to x="100000" y="80000"/>
                                        </p:animScale>
                                        <p:animScale>
                                          <p:cBhvr>
                                            <p:cTn id="116" dur="42" decel="50000">
                                              <p:stCondLst>
                                                <p:cond delay="335"/>
                                              </p:stCondLst>
                                            </p:cTn>
                                            <p:tgtEl>
                                              <p:spTgt spid="19"/>
                                            </p:tgtEl>
                                          </p:cBhvr>
                                          <p:to x="100000" y="100000"/>
                                        </p:animScale>
                                        <p:animScale>
                                          <p:cBhvr>
                                            <p:cTn id="117" dur="7">
                                              <p:stCondLst>
                                                <p:cond delay="411"/>
                                              </p:stCondLst>
                                            </p:cTn>
                                            <p:tgtEl>
                                              <p:spTgt spid="19"/>
                                            </p:tgtEl>
                                          </p:cBhvr>
                                          <p:to x="100000" y="90000"/>
                                        </p:animScale>
                                        <p:animScale>
                                          <p:cBhvr>
                                            <p:cTn id="118" dur="42" decel="50000">
                                              <p:stCondLst>
                                                <p:cond delay="417"/>
                                              </p:stCondLst>
                                            </p:cTn>
                                            <p:tgtEl>
                                              <p:spTgt spid="19"/>
                                            </p:tgtEl>
                                          </p:cBhvr>
                                          <p:to x="100000" y="100000"/>
                                        </p:animScale>
                                        <p:animScale>
                                          <p:cBhvr>
                                            <p:cTn id="119" dur="7">
                                              <p:stCondLst>
                                                <p:cond delay="452"/>
                                              </p:stCondLst>
                                            </p:cTn>
                                            <p:tgtEl>
                                              <p:spTgt spid="19"/>
                                            </p:tgtEl>
                                          </p:cBhvr>
                                          <p:to x="100000" y="95000"/>
                                        </p:animScale>
                                        <p:animScale>
                                          <p:cBhvr>
                                            <p:cTn id="120" dur="42" decel="50000">
                                              <p:stCondLst>
                                                <p:cond delay="459"/>
                                              </p:stCondLst>
                                            </p:cTn>
                                            <p:tgtEl>
                                              <p:spTgt spid="19"/>
                                            </p:tgtEl>
                                          </p:cBhvr>
                                          <p:to x="100000" y="100000"/>
                                        </p:animScale>
                                      </p:childTnLst>
                                    </p:cTn>
                                  </p:par>
                                </p:childTnLst>
                              </p:cTn>
                            </p:par>
                            <p:par>
                              <p:cTn id="121" fill="hold">
                                <p:stCondLst>
                                  <p:cond delay="8800"/>
                                </p:stCondLst>
                                <p:childTnLst>
                                  <p:par>
                                    <p:cTn id="122" presetID="31" presetClass="entr" presetSubtype="0"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500" fill="hold"/>
                                            <p:tgtEl>
                                              <p:spTgt spid="20"/>
                                            </p:tgtEl>
                                            <p:attrNameLst>
                                              <p:attrName>ppt_w</p:attrName>
                                            </p:attrNameLst>
                                          </p:cBhvr>
                                          <p:tavLst>
                                            <p:tav tm="0">
                                              <p:val>
                                                <p:fltVal val="0"/>
                                              </p:val>
                                            </p:tav>
                                            <p:tav tm="100000">
                                              <p:val>
                                                <p:strVal val="#ppt_w"/>
                                              </p:val>
                                            </p:tav>
                                          </p:tavLst>
                                        </p:anim>
                                        <p:anim calcmode="lin" valueType="num">
                                          <p:cBhvr>
                                            <p:cTn id="125" dur="500" fill="hold"/>
                                            <p:tgtEl>
                                              <p:spTgt spid="20"/>
                                            </p:tgtEl>
                                            <p:attrNameLst>
                                              <p:attrName>ppt_h</p:attrName>
                                            </p:attrNameLst>
                                          </p:cBhvr>
                                          <p:tavLst>
                                            <p:tav tm="0">
                                              <p:val>
                                                <p:fltVal val="0"/>
                                              </p:val>
                                            </p:tav>
                                            <p:tav tm="100000">
                                              <p:val>
                                                <p:strVal val="#ppt_h"/>
                                              </p:val>
                                            </p:tav>
                                          </p:tavLst>
                                        </p:anim>
                                        <p:anim calcmode="lin" valueType="num">
                                          <p:cBhvr>
                                            <p:cTn id="126" dur="500" fill="hold"/>
                                            <p:tgtEl>
                                              <p:spTgt spid="20"/>
                                            </p:tgtEl>
                                            <p:attrNameLst>
                                              <p:attrName>style.rotation</p:attrName>
                                            </p:attrNameLst>
                                          </p:cBhvr>
                                          <p:tavLst>
                                            <p:tav tm="0">
                                              <p:val>
                                                <p:fltVal val="90"/>
                                              </p:val>
                                            </p:tav>
                                            <p:tav tm="100000">
                                              <p:val>
                                                <p:fltVal val="0"/>
                                              </p:val>
                                            </p:tav>
                                          </p:tavLst>
                                        </p:anim>
                                        <p:animEffect transition="in" filter="fade">
                                          <p:cBhvr>
                                            <p:cTn id="127" dur="500"/>
                                            <p:tgtEl>
                                              <p:spTgt spid="20"/>
                                            </p:tgtEl>
                                          </p:cBhvr>
                                        </p:animEffect>
                                      </p:childTnLst>
                                    </p:cTn>
                                  </p:par>
                                </p:childTnLst>
                              </p:cTn>
                            </p:par>
                            <p:par>
                              <p:cTn id="128" fill="hold">
                                <p:stCondLst>
                                  <p:cond delay="9300"/>
                                </p:stCondLst>
                                <p:childTnLst>
                                  <p:par>
                                    <p:cTn id="129" presetID="22" presetClass="entr" presetSubtype="8" fill="hold" grpId="0" nodeType="afterEffect">
                                      <p:stCondLst>
                                        <p:cond delay="0"/>
                                      </p:stCondLst>
                                      <p:childTnLst>
                                        <p:set>
                                          <p:cBhvr>
                                            <p:cTn id="130" dur="1" fill="hold">
                                              <p:stCondLst>
                                                <p:cond delay="0"/>
                                              </p:stCondLst>
                                            </p:cTn>
                                            <p:tgtEl>
                                              <p:spTgt spid="14"/>
                                            </p:tgtEl>
                                            <p:attrNameLst>
                                              <p:attrName>style.visibility</p:attrName>
                                            </p:attrNameLst>
                                          </p:cBhvr>
                                          <p:to>
                                            <p:strVal val="visible"/>
                                          </p:to>
                                        </p:set>
                                        <p:animEffect transition="in" filter="wipe(left)">
                                          <p:cBhvr>
                                            <p:cTn id="131" dur="300"/>
                                            <p:tgtEl>
                                              <p:spTgt spid="14"/>
                                            </p:tgtEl>
                                          </p:cBhvr>
                                        </p:animEffect>
                                      </p:childTnLst>
                                    </p:cTn>
                                  </p:par>
                                </p:childTnLst>
                              </p:cTn>
                            </p:par>
                            <p:par>
                              <p:cTn id="132" fill="hold">
                                <p:stCondLst>
                                  <p:cond delay="9800"/>
                                </p:stCondLst>
                                <p:childTnLst>
                                  <p:par>
                                    <p:cTn id="133" presetID="26" presetClass="entr" presetSubtype="0" fill="hold" grpId="0" nodeType="afterEffect">
                                      <p:stCondLst>
                                        <p:cond delay="0"/>
                                      </p:stCondLst>
                                      <p:childTnLst>
                                        <p:set>
                                          <p:cBhvr>
                                            <p:cTn id="134" dur="1" fill="hold">
                                              <p:stCondLst>
                                                <p:cond delay="0"/>
                                              </p:stCondLst>
                                            </p:cTn>
                                            <p:tgtEl>
                                              <p:spTgt spid="23"/>
                                            </p:tgtEl>
                                            <p:attrNameLst>
                                              <p:attrName>style.visibility</p:attrName>
                                            </p:attrNameLst>
                                          </p:cBhvr>
                                          <p:to>
                                            <p:strVal val="visible"/>
                                          </p:to>
                                        </p:set>
                                        <p:animEffect transition="in" filter="wipe(down)">
                                          <p:cBhvr>
                                            <p:cTn id="135" dur="290">
                                              <p:stCondLst>
                                                <p:cond delay="0"/>
                                              </p:stCondLst>
                                            </p:cTn>
                                            <p:tgtEl>
                                              <p:spTgt spid="23"/>
                                            </p:tgtEl>
                                          </p:cBhvr>
                                        </p:animEffect>
                                        <p:anim calcmode="lin" valueType="num">
                                          <p:cBhvr>
                                            <p:cTn id="136" dur="911"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37" dur="332"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38" dur="332" tmFilter="0, 0; 0.125,0.2665; 0.25,0.4; 0.375,0.465; 0.5,0.5;  0.625,0.535; 0.75,0.6; 0.875,0.7335; 1,1">
                                              <p:stCondLst>
                                                <p:cond delay="332"/>
                                              </p:stCondLst>
                                            </p:cTn>
                                            <p:tgtEl>
                                              <p:spTgt spid="23"/>
                                            </p:tgtEl>
                                            <p:attrNameLst>
                                              <p:attrName>ppt_y</p:attrName>
                                            </p:attrNameLst>
                                          </p:cBhvr>
                                          <p:tavLst>
                                            <p:tav tm="0" fmla="#ppt_y-sin(pi*$)/9">
                                              <p:val>
                                                <p:fltVal val="0"/>
                                              </p:val>
                                            </p:tav>
                                            <p:tav tm="100000">
                                              <p:val>
                                                <p:fltVal val="1"/>
                                              </p:val>
                                            </p:tav>
                                          </p:tavLst>
                                        </p:anim>
                                        <p:anim calcmode="lin" valueType="num">
                                          <p:cBhvr>
                                            <p:cTn id="139" dur="166" tmFilter="0, 0; 0.125,0.2665; 0.25,0.4; 0.375,0.465; 0.5,0.5;  0.625,0.535; 0.75,0.6; 0.875,0.7335; 1,1">
                                              <p:stCondLst>
                                                <p:cond delay="662"/>
                                              </p:stCondLst>
                                            </p:cTn>
                                            <p:tgtEl>
                                              <p:spTgt spid="23"/>
                                            </p:tgtEl>
                                            <p:attrNameLst>
                                              <p:attrName>ppt_y</p:attrName>
                                            </p:attrNameLst>
                                          </p:cBhvr>
                                          <p:tavLst>
                                            <p:tav tm="0" fmla="#ppt_y-sin(pi*$)/27">
                                              <p:val>
                                                <p:fltVal val="0"/>
                                              </p:val>
                                            </p:tav>
                                            <p:tav tm="100000">
                                              <p:val>
                                                <p:fltVal val="1"/>
                                              </p:val>
                                            </p:tav>
                                          </p:tavLst>
                                        </p:anim>
                                        <p:anim calcmode="lin" valueType="num">
                                          <p:cBhvr>
                                            <p:cTn id="140" dur="82" tmFilter="0, 0; 0.125,0.2665; 0.25,0.4; 0.375,0.465; 0.5,0.5;  0.625,0.535; 0.75,0.6; 0.875,0.7335; 1,1">
                                              <p:stCondLst>
                                                <p:cond delay="828"/>
                                              </p:stCondLst>
                                            </p:cTn>
                                            <p:tgtEl>
                                              <p:spTgt spid="23"/>
                                            </p:tgtEl>
                                            <p:attrNameLst>
                                              <p:attrName>ppt_y</p:attrName>
                                            </p:attrNameLst>
                                          </p:cBhvr>
                                          <p:tavLst>
                                            <p:tav tm="0" fmla="#ppt_y-sin(pi*$)/81">
                                              <p:val>
                                                <p:fltVal val="0"/>
                                              </p:val>
                                            </p:tav>
                                            <p:tav tm="100000">
                                              <p:val>
                                                <p:fltVal val="1"/>
                                              </p:val>
                                            </p:tav>
                                          </p:tavLst>
                                        </p:anim>
                                        <p:animScale>
                                          <p:cBhvr>
                                            <p:cTn id="141" dur="13">
                                              <p:stCondLst>
                                                <p:cond delay="325"/>
                                              </p:stCondLst>
                                            </p:cTn>
                                            <p:tgtEl>
                                              <p:spTgt spid="23"/>
                                            </p:tgtEl>
                                          </p:cBhvr>
                                          <p:to x="100000" y="60000"/>
                                        </p:animScale>
                                        <p:animScale>
                                          <p:cBhvr>
                                            <p:cTn id="142" dur="83" decel="50000">
                                              <p:stCondLst>
                                                <p:cond delay="338"/>
                                              </p:stCondLst>
                                            </p:cTn>
                                            <p:tgtEl>
                                              <p:spTgt spid="23"/>
                                            </p:tgtEl>
                                          </p:cBhvr>
                                          <p:to x="100000" y="100000"/>
                                        </p:animScale>
                                        <p:animScale>
                                          <p:cBhvr>
                                            <p:cTn id="143" dur="13">
                                              <p:stCondLst>
                                                <p:cond delay="656"/>
                                              </p:stCondLst>
                                            </p:cTn>
                                            <p:tgtEl>
                                              <p:spTgt spid="23"/>
                                            </p:tgtEl>
                                          </p:cBhvr>
                                          <p:to x="100000" y="80000"/>
                                        </p:animScale>
                                        <p:animScale>
                                          <p:cBhvr>
                                            <p:cTn id="144" dur="83" decel="50000">
                                              <p:stCondLst>
                                                <p:cond delay="669"/>
                                              </p:stCondLst>
                                            </p:cTn>
                                            <p:tgtEl>
                                              <p:spTgt spid="23"/>
                                            </p:tgtEl>
                                          </p:cBhvr>
                                          <p:to x="100000" y="100000"/>
                                        </p:animScale>
                                        <p:animScale>
                                          <p:cBhvr>
                                            <p:cTn id="145" dur="13">
                                              <p:stCondLst>
                                                <p:cond delay="821"/>
                                              </p:stCondLst>
                                            </p:cTn>
                                            <p:tgtEl>
                                              <p:spTgt spid="23"/>
                                            </p:tgtEl>
                                          </p:cBhvr>
                                          <p:to x="100000" y="90000"/>
                                        </p:animScale>
                                        <p:animScale>
                                          <p:cBhvr>
                                            <p:cTn id="146" dur="83" decel="50000">
                                              <p:stCondLst>
                                                <p:cond delay="834"/>
                                              </p:stCondLst>
                                            </p:cTn>
                                            <p:tgtEl>
                                              <p:spTgt spid="23"/>
                                            </p:tgtEl>
                                          </p:cBhvr>
                                          <p:to x="100000" y="100000"/>
                                        </p:animScale>
                                        <p:animScale>
                                          <p:cBhvr>
                                            <p:cTn id="147" dur="13">
                                              <p:stCondLst>
                                                <p:cond delay="904"/>
                                              </p:stCondLst>
                                            </p:cTn>
                                            <p:tgtEl>
                                              <p:spTgt spid="23"/>
                                            </p:tgtEl>
                                          </p:cBhvr>
                                          <p:to x="100000" y="95000"/>
                                        </p:animScale>
                                        <p:animScale>
                                          <p:cBhvr>
                                            <p:cTn id="148" dur="83" decel="50000">
                                              <p:stCondLst>
                                                <p:cond delay="917"/>
                                              </p:stCondLst>
                                            </p:cTn>
                                            <p:tgtEl>
                                              <p:spTgt spid="23"/>
                                            </p:tgtEl>
                                          </p:cBhvr>
                                          <p:to x="100000" y="100000"/>
                                        </p:animScale>
                                      </p:childTnLst>
                                    </p:cTn>
                                  </p:par>
                                </p:childTnLst>
                              </p:cTn>
                            </p:par>
                            <p:par>
                              <p:cTn id="149" fill="hold">
                                <p:stCondLst>
                                  <p:cond delay="10800"/>
                                </p:stCondLst>
                                <p:childTnLst>
                                  <p:par>
                                    <p:cTn id="150" presetID="31" presetClass="entr" presetSubtype="0" fill="hold" grpId="0" nodeType="afterEffect">
                                      <p:stCondLst>
                                        <p:cond delay="0"/>
                                      </p:stCondLst>
                                      <p:childTnLst>
                                        <p:set>
                                          <p:cBhvr>
                                            <p:cTn id="151" dur="1" fill="hold">
                                              <p:stCondLst>
                                                <p:cond delay="0"/>
                                              </p:stCondLst>
                                            </p:cTn>
                                            <p:tgtEl>
                                              <p:spTgt spid="24"/>
                                            </p:tgtEl>
                                            <p:attrNameLst>
                                              <p:attrName>style.visibility</p:attrName>
                                            </p:attrNameLst>
                                          </p:cBhvr>
                                          <p:to>
                                            <p:strVal val="visible"/>
                                          </p:to>
                                        </p:set>
                                        <p:anim calcmode="lin" valueType="num">
                                          <p:cBhvr>
                                            <p:cTn id="152" dur="500" fill="hold"/>
                                            <p:tgtEl>
                                              <p:spTgt spid="24"/>
                                            </p:tgtEl>
                                            <p:attrNameLst>
                                              <p:attrName>ppt_w</p:attrName>
                                            </p:attrNameLst>
                                          </p:cBhvr>
                                          <p:tavLst>
                                            <p:tav tm="0">
                                              <p:val>
                                                <p:fltVal val="0"/>
                                              </p:val>
                                            </p:tav>
                                            <p:tav tm="100000">
                                              <p:val>
                                                <p:strVal val="#ppt_w"/>
                                              </p:val>
                                            </p:tav>
                                          </p:tavLst>
                                        </p:anim>
                                        <p:anim calcmode="lin" valueType="num">
                                          <p:cBhvr>
                                            <p:cTn id="153" dur="500" fill="hold"/>
                                            <p:tgtEl>
                                              <p:spTgt spid="24"/>
                                            </p:tgtEl>
                                            <p:attrNameLst>
                                              <p:attrName>ppt_h</p:attrName>
                                            </p:attrNameLst>
                                          </p:cBhvr>
                                          <p:tavLst>
                                            <p:tav tm="0">
                                              <p:val>
                                                <p:fltVal val="0"/>
                                              </p:val>
                                            </p:tav>
                                            <p:tav tm="100000">
                                              <p:val>
                                                <p:strVal val="#ppt_h"/>
                                              </p:val>
                                            </p:tav>
                                          </p:tavLst>
                                        </p:anim>
                                        <p:anim calcmode="lin" valueType="num">
                                          <p:cBhvr>
                                            <p:cTn id="154" dur="500" fill="hold"/>
                                            <p:tgtEl>
                                              <p:spTgt spid="24"/>
                                            </p:tgtEl>
                                            <p:attrNameLst>
                                              <p:attrName>style.rotation</p:attrName>
                                            </p:attrNameLst>
                                          </p:cBhvr>
                                          <p:tavLst>
                                            <p:tav tm="0">
                                              <p:val>
                                                <p:fltVal val="90"/>
                                              </p:val>
                                            </p:tav>
                                            <p:tav tm="100000">
                                              <p:val>
                                                <p:fltVal val="0"/>
                                              </p:val>
                                            </p:tav>
                                          </p:tavLst>
                                        </p:anim>
                                        <p:animEffect transition="in" filter="fade">
                                          <p:cBhvr>
                                            <p:cTn id="155" dur="500"/>
                                            <p:tgtEl>
                                              <p:spTgt spid="24"/>
                                            </p:tgtEl>
                                          </p:cBhvr>
                                        </p:animEffect>
                                      </p:childTnLst>
                                    </p:cTn>
                                  </p:par>
                                </p:childTnLst>
                              </p:cTn>
                            </p:par>
                            <p:par>
                              <p:cTn id="156" fill="hold">
                                <p:stCondLst>
                                  <p:cond delay="11300"/>
                                </p:stCondLst>
                                <p:childTnLst>
                                  <p:par>
                                    <p:cTn id="157" presetID="22" presetClass="entr" presetSubtype="8" fill="hold" grpId="0" nodeType="afterEffect">
                                      <p:stCondLst>
                                        <p:cond delay="0"/>
                                      </p:stCondLst>
                                      <p:childTnLst>
                                        <p:set>
                                          <p:cBhvr>
                                            <p:cTn id="158" dur="1" fill="hold">
                                              <p:stCondLst>
                                                <p:cond delay="0"/>
                                              </p:stCondLst>
                                            </p:cTn>
                                            <p:tgtEl>
                                              <p:spTgt spid="4"/>
                                            </p:tgtEl>
                                            <p:attrNameLst>
                                              <p:attrName>style.visibility</p:attrName>
                                            </p:attrNameLst>
                                          </p:cBhvr>
                                          <p:to>
                                            <p:strVal val="visible"/>
                                          </p:to>
                                        </p:set>
                                        <p:animEffect transition="in" filter="wipe(left)">
                                          <p:cBhvr>
                                            <p:cTn id="159" dur="500"/>
                                            <p:tgtEl>
                                              <p:spTgt spid="4"/>
                                            </p:tgtEl>
                                          </p:cBhvr>
                                        </p:animEffect>
                                      </p:childTnLst>
                                    </p:cTn>
                                  </p:par>
                                </p:childTnLst>
                              </p:cTn>
                            </p:par>
                            <p:par>
                              <p:cTn id="160" fill="hold">
                                <p:stCondLst>
                                  <p:cond delay="11800"/>
                                </p:stCondLst>
                                <p:childTnLst>
                                  <p:par>
                                    <p:cTn id="161" presetID="16" presetClass="entr" presetSubtype="21" fill="hold" grpId="0" nodeType="afterEffect">
                                      <p:stCondLst>
                                        <p:cond delay="0"/>
                                      </p:stCondLst>
                                      <p:childTnLst>
                                        <p:set>
                                          <p:cBhvr>
                                            <p:cTn id="162" dur="1" fill="hold">
                                              <p:stCondLst>
                                                <p:cond delay="0"/>
                                              </p:stCondLst>
                                            </p:cTn>
                                            <p:tgtEl>
                                              <p:spTgt spid="5"/>
                                            </p:tgtEl>
                                            <p:attrNameLst>
                                              <p:attrName>style.visibility</p:attrName>
                                            </p:attrNameLst>
                                          </p:cBhvr>
                                          <p:to>
                                            <p:strVal val="visible"/>
                                          </p:to>
                                        </p:set>
                                        <p:animEffect transition="in" filter="barn(inVertical)">
                                          <p:cBhvr>
                                            <p:cTn id="16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2" grpId="0" animBg="1"/>
          <p:bldP spid="13" grpId="0" animBg="1"/>
          <p:bldP spid="14" grpId="0" animBg="1"/>
          <p:bldP spid="15" grpId="0" animBg="1"/>
          <p:bldP spid="16" grpId="0"/>
          <p:bldP spid="17" grpId="0" animBg="1"/>
          <p:bldP spid="18" grpId="0"/>
          <p:bldP spid="19" grpId="0" animBg="1"/>
          <p:bldP spid="20" grpId="0"/>
          <p:bldP spid="21" grpId="0" animBg="1"/>
          <p:bldP spid="22" grpId="0"/>
          <p:bldP spid="23" grpId="0" animBg="1"/>
          <p:bldP spid="24" grpId="0"/>
          <p:bldP spid="25" grpId="0" animBg="1"/>
          <p:bldP spid="26" grpId="0" animBg="1"/>
          <p:bldP spid="27" grpId="0"/>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1768" y="943715"/>
            <a:ext cx="8334388" cy="4862781"/>
          </a:xfrm>
          <a:prstGeom prst="rect">
            <a:avLst/>
          </a:prstGeom>
        </p:spPr>
      </p:pic>
      <p:sp>
        <p:nvSpPr>
          <p:cNvPr id="17" name="Rectangle 3"/>
          <p:cNvSpPr>
            <a:spLocks noGrp="1" noChangeArrowheads="1"/>
          </p:cNvSpPr>
          <p:nvPr>
            <p:ph type="ctrTitle"/>
          </p:nvPr>
        </p:nvSpPr>
        <p:spPr>
          <a:xfrm>
            <a:off x="3268316" y="2420888"/>
            <a:ext cx="5441291" cy="1600932"/>
          </a:xfrm>
          <a:effectLst/>
        </p:spPr>
        <p:txBody>
          <a:bodyPr/>
          <a:lstStyle/>
          <a:p>
            <a:r>
              <a:rPr lang="zh-CN" altLang="en-US" sz="7000" dirty="0">
                <a:solidFill>
                  <a:schemeClr val="tx2"/>
                </a:solidFill>
                <a:latin typeface="方正隶二简体" pitchFamily="2" charset="-122"/>
                <a:ea typeface="方正隶二简体" pitchFamily="2" charset="-122"/>
              </a:rPr>
              <a:t>演示完毕 </a:t>
            </a:r>
            <a:br>
              <a:rPr lang="en-US" altLang="zh-CN" sz="7000" dirty="0">
                <a:solidFill>
                  <a:schemeClr val="tx2"/>
                </a:solidFill>
                <a:latin typeface="方正隶二简体" pitchFamily="2" charset="-122"/>
                <a:ea typeface="方正隶二简体" pitchFamily="2" charset="-122"/>
              </a:rPr>
            </a:br>
            <a:r>
              <a:rPr lang="zh-CN" altLang="en-US" sz="7000" dirty="0">
                <a:solidFill>
                  <a:schemeClr val="tx2"/>
                </a:solidFill>
                <a:latin typeface="方正隶二简体" pitchFamily="2" charset="-122"/>
                <a:ea typeface="方正隶二简体" pitchFamily="2" charset="-122"/>
              </a:rPr>
              <a:t>感谢聆听</a:t>
            </a:r>
            <a:endParaRPr lang="zh-CN" sz="7000" dirty="0">
              <a:solidFill>
                <a:schemeClr val="tx2"/>
              </a:solidFill>
              <a:latin typeface="方正隶二简体" pitchFamily="2" charset="-122"/>
              <a:ea typeface="方正隶二简体" pitchFamily="2" charset="-122"/>
            </a:endParaRPr>
          </a:p>
        </p:txBody>
      </p:sp>
      <p:sp>
        <p:nvSpPr>
          <p:cNvPr id="34" name="TextBox 33"/>
          <p:cNvSpPr txBox="1"/>
          <p:nvPr/>
        </p:nvSpPr>
        <p:spPr>
          <a:xfrm>
            <a:off x="4425470" y="4221088"/>
            <a:ext cx="2736304" cy="429895"/>
          </a:xfrm>
          <a:prstGeom prst="rect">
            <a:avLst/>
          </a:prstGeom>
          <a:noFill/>
        </p:spPr>
        <p:txBody>
          <a:bodyPr wrap="square" rtlCol="0">
            <a:spAutoFit/>
          </a:bodyPr>
          <a:lstStyle/>
          <a:p>
            <a:pPr algn="ctr"/>
            <a:r>
              <a:rPr lang="zh-CN" altLang="en-US" sz="2200">
                <a:solidFill>
                  <a:srgbClr val="154A92"/>
                </a:solidFill>
                <a:latin typeface="方正隶变简体" pitchFamily="65" charset="-122"/>
                <a:ea typeface="方正隶变简体" pitchFamily="65" charset="-122"/>
              </a:rPr>
              <a:t>汇报人：</a:t>
            </a:r>
            <a:r>
              <a:rPr lang="en-US" altLang="zh-CN" sz="2200">
                <a:solidFill>
                  <a:srgbClr val="154A92"/>
                </a:solidFill>
                <a:latin typeface="方正隶变简体" pitchFamily="65" charset="-122"/>
                <a:ea typeface="方正隶变简体" pitchFamily="65" charset="-122"/>
              </a:rPr>
              <a:t>xiazaii</a:t>
            </a:r>
            <a:endParaRPr lang="zh-CN" altLang="en-US" sz="2200" dirty="0">
              <a:solidFill>
                <a:srgbClr val="154A92"/>
              </a:solidFill>
              <a:latin typeface="方正隶变简体" pitchFamily="65" charset="-122"/>
              <a:ea typeface="方正隶变简体" pitchFamily="65" charset="-122"/>
            </a:endParaRPr>
          </a:p>
        </p:txBody>
      </p:sp>
      <p:sp>
        <p:nvSpPr>
          <p:cNvPr id="35" name="Freeform 5"/>
          <p:cNvSpPr>
            <a:spLocks noEditPoints="1"/>
          </p:cNvSpPr>
          <p:nvPr/>
        </p:nvSpPr>
        <p:spPr bwMode="auto">
          <a:xfrm>
            <a:off x="7178501" y="4174906"/>
            <a:ext cx="523249" cy="523249"/>
          </a:xfrm>
          <a:custGeom>
            <a:avLst/>
            <a:gdLst>
              <a:gd name="T0" fmla="*/ 385 w 614"/>
              <a:gd name="T1" fmla="*/ 20 h 603"/>
              <a:gd name="T2" fmla="*/ 602 w 614"/>
              <a:gd name="T3" fmla="*/ 99 h 603"/>
              <a:gd name="T4" fmla="*/ 398 w 614"/>
              <a:gd name="T5" fmla="*/ 6 h 603"/>
              <a:gd name="T6" fmla="*/ 599 w 614"/>
              <a:gd name="T7" fmla="*/ 129 h 603"/>
              <a:gd name="T8" fmla="*/ 219 w 614"/>
              <a:gd name="T9" fmla="*/ 20 h 603"/>
              <a:gd name="T10" fmla="*/ 566 w 614"/>
              <a:gd name="T11" fmla="*/ 250 h 603"/>
              <a:gd name="T12" fmla="*/ 570 w 614"/>
              <a:gd name="T13" fmla="*/ 181 h 603"/>
              <a:gd name="T14" fmla="*/ 409 w 614"/>
              <a:gd name="T15" fmla="*/ 45 h 603"/>
              <a:gd name="T16" fmla="*/ 326 w 614"/>
              <a:gd name="T17" fmla="*/ 129 h 603"/>
              <a:gd name="T18" fmla="*/ 575 w 614"/>
              <a:gd name="T19" fmla="*/ 50 h 603"/>
              <a:gd name="T20" fmla="*/ 312 w 614"/>
              <a:gd name="T21" fmla="*/ 49 h 603"/>
              <a:gd name="T22" fmla="*/ 325 w 614"/>
              <a:gd name="T23" fmla="*/ 234 h 603"/>
              <a:gd name="T24" fmla="*/ 480 w 614"/>
              <a:gd name="T25" fmla="*/ 285 h 603"/>
              <a:gd name="T26" fmla="*/ 579 w 614"/>
              <a:gd name="T27" fmla="*/ 262 h 603"/>
              <a:gd name="T28" fmla="*/ 22 w 614"/>
              <a:gd name="T29" fmla="*/ 571 h 603"/>
              <a:gd name="T30" fmla="*/ 5 w 614"/>
              <a:gd name="T31" fmla="*/ 516 h 603"/>
              <a:gd name="T32" fmla="*/ 45 w 614"/>
              <a:gd name="T33" fmla="*/ 345 h 603"/>
              <a:gd name="T34" fmla="*/ 153 w 614"/>
              <a:gd name="T35" fmla="*/ 558 h 603"/>
              <a:gd name="T36" fmla="*/ 290 w 614"/>
              <a:gd name="T37" fmla="*/ 451 h 603"/>
              <a:gd name="T38" fmla="*/ 210 w 614"/>
              <a:gd name="T39" fmla="*/ 315 h 603"/>
              <a:gd name="T40" fmla="*/ 43 w 614"/>
              <a:gd name="T41" fmla="*/ 392 h 603"/>
              <a:gd name="T42" fmla="*/ 10 w 614"/>
              <a:gd name="T43" fmla="*/ 405 h 603"/>
              <a:gd name="T44" fmla="*/ 567 w 614"/>
              <a:gd name="T45" fmla="*/ 571 h 603"/>
              <a:gd name="T46" fmla="*/ 593 w 614"/>
              <a:gd name="T47" fmla="*/ 511 h 603"/>
              <a:gd name="T48" fmla="*/ 591 w 614"/>
              <a:gd name="T49" fmla="*/ 428 h 603"/>
              <a:gd name="T50" fmla="*/ 597 w 614"/>
              <a:gd name="T51" fmla="*/ 231 h 603"/>
              <a:gd name="T52" fmla="*/ 278 w 614"/>
              <a:gd name="T53" fmla="*/ 586 h 603"/>
              <a:gd name="T54" fmla="*/ 75 w 614"/>
              <a:gd name="T55" fmla="*/ 582 h 603"/>
              <a:gd name="T56" fmla="*/ 358 w 614"/>
              <a:gd name="T57" fmla="*/ 592 h 603"/>
              <a:gd name="T58" fmla="*/ 561 w 614"/>
              <a:gd name="T59" fmla="*/ 328 h 603"/>
              <a:gd name="T60" fmla="*/ 571 w 614"/>
              <a:gd name="T61" fmla="*/ 516 h 603"/>
              <a:gd name="T62" fmla="*/ 498 w 614"/>
              <a:gd name="T63" fmla="*/ 307 h 603"/>
              <a:gd name="T64" fmla="*/ 325 w 614"/>
              <a:gd name="T65" fmla="*/ 440 h 603"/>
              <a:gd name="T66" fmla="*/ 431 w 614"/>
              <a:gd name="T67" fmla="*/ 564 h 603"/>
              <a:gd name="T68" fmla="*/ 12 w 614"/>
              <a:gd name="T69" fmla="*/ 417 h 603"/>
              <a:gd name="T70" fmla="*/ 19 w 614"/>
              <a:gd name="T71" fmla="*/ 84 h 603"/>
              <a:gd name="T72" fmla="*/ 1 w 614"/>
              <a:gd name="T73" fmla="*/ 325 h 603"/>
              <a:gd name="T74" fmla="*/ 71 w 614"/>
              <a:gd name="T75" fmla="*/ 21 h 603"/>
              <a:gd name="T76" fmla="*/ 11 w 614"/>
              <a:gd name="T77" fmla="*/ 168 h 603"/>
              <a:gd name="T78" fmla="*/ 229 w 614"/>
              <a:gd name="T79" fmla="*/ 286 h 603"/>
              <a:gd name="T80" fmla="*/ 283 w 614"/>
              <a:gd name="T81" fmla="*/ 265 h 603"/>
              <a:gd name="T82" fmla="*/ 47 w 614"/>
              <a:gd name="T83" fmla="*/ 108 h 603"/>
              <a:gd name="T84" fmla="*/ 45 w 614"/>
              <a:gd name="T85" fmla="*/ 281 h 603"/>
              <a:gd name="T86" fmla="*/ 195 w 614"/>
              <a:gd name="T87" fmla="*/ 290 h 603"/>
              <a:gd name="T88" fmla="*/ 290 w 614"/>
              <a:gd name="T89" fmla="*/ 67 h 603"/>
              <a:gd name="T90" fmla="*/ 127 w 614"/>
              <a:gd name="T91" fmla="*/ 47 h 603"/>
              <a:gd name="T92" fmla="*/ 6 w 614"/>
              <a:gd name="T93" fmla="*/ 215 h 603"/>
              <a:gd name="T94" fmla="*/ 159 w 614"/>
              <a:gd name="T95" fmla="*/ 141 h 603"/>
              <a:gd name="T96" fmla="*/ 112 w 614"/>
              <a:gd name="T97" fmla="*/ 184 h 603"/>
              <a:gd name="T98" fmla="*/ 101 w 614"/>
              <a:gd name="T99" fmla="*/ 247 h 603"/>
              <a:gd name="T100" fmla="*/ 394 w 614"/>
              <a:gd name="T101" fmla="*/ 157 h 603"/>
              <a:gd name="T102" fmla="*/ 487 w 614"/>
              <a:gd name="T103" fmla="*/ 90 h 603"/>
              <a:gd name="T104" fmla="*/ 461 w 614"/>
              <a:gd name="T105" fmla="*/ 275 h 603"/>
              <a:gd name="T106" fmla="*/ 363 w 614"/>
              <a:gd name="T107" fmla="*/ 277 h 603"/>
              <a:gd name="T108" fmla="*/ 133 w 614"/>
              <a:gd name="T109" fmla="*/ 379 h 603"/>
              <a:gd name="T110" fmla="*/ 94 w 614"/>
              <a:gd name="T111" fmla="*/ 487 h 603"/>
              <a:gd name="T112" fmla="*/ 261 w 614"/>
              <a:gd name="T113" fmla="*/ 469 h 603"/>
              <a:gd name="T114" fmla="*/ 110 w 614"/>
              <a:gd name="T115" fmla="*/ 416 h 603"/>
              <a:gd name="T116" fmla="*/ 537 w 614"/>
              <a:gd name="T117" fmla="*/ 365 h 603"/>
              <a:gd name="T118" fmla="*/ 416 w 614"/>
              <a:gd name="T119" fmla="*/ 485 h 603"/>
              <a:gd name="T120" fmla="*/ 350 w 614"/>
              <a:gd name="T121" fmla="*/ 380 h 603"/>
              <a:gd name="T122" fmla="*/ 494 w 614"/>
              <a:gd name="T123" fmla="*/ 513 h 603"/>
              <a:gd name="T124" fmla="*/ 456 w 614"/>
              <a:gd name="T125" fmla="*/ 545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4" h="603">
                <a:moveTo>
                  <a:pt x="305" y="14"/>
                </a:moveTo>
                <a:cubicBezTo>
                  <a:pt x="305" y="14"/>
                  <a:pt x="306" y="14"/>
                  <a:pt x="306" y="14"/>
                </a:cubicBezTo>
                <a:cubicBezTo>
                  <a:pt x="306" y="14"/>
                  <a:pt x="306" y="14"/>
                  <a:pt x="307" y="15"/>
                </a:cubicBezTo>
                <a:cubicBezTo>
                  <a:pt x="305" y="15"/>
                  <a:pt x="303" y="15"/>
                  <a:pt x="303" y="15"/>
                </a:cubicBezTo>
                <a:cubicBezTo>
                  <a:pt x="302" y="14"/>
                  <a:pt x="303" y="15"/>
                  <a:pt x="302" y="14"/>
                </a:cubicBezTo>
                <a:cubicBezTo>
                  <a:pt x="303" y="14"/>
                  <a:pt x="304" y="14"/>
                  <a:pt x="305" y="14"/>
                </a:cubicBezTo>
                <a:close/>
                <a:moveTo>
                  <a:pt x="326" y="8"/>
                </a:moveTo>
                <a:lnTo>
                  <a:pt x="328" y="8"/>
                </a:lnTo>
                <a:cubicBezTo>
                  <a:pt x="329" y="8"/>
                  <a:pt x="329" y="8"/>
                  <a:pt x="329" y="9"/>
                </a:cubicBezTo>
                <a:cubicBezTo>
                  <a:pt x="330" y="10"/>
                  <a:pt x="329" y="10"/>
                  <a:pt x="329" y="10"/>
                </a:cubicBezTo>
                <a:cubicBezTo>
                  <a:pt x="327" y="10"/>
                  <a:pt x="327" y="10"/>
                  <a:pt x="325" y="9"/>
                </a:cubicBezTo>
                <a:cubicBezTo>
                  <a:pt x="326" y="9"/>
                  <a:pt x="326" y="8"/>
                  <a:pt x="326" y="8"/>
                </a:cubicBezTo>
                <a:close/>
                <a:moveTo>
                  <a:pt x="233" y="21"/>
                </a:moveTo>
                <a:lnTo>
                  <a:pt x="232" y="21"/>
                </a:lnTo>
                <a:cubicBezTo>
                  <a:pt x="233" y="24"/>
                  <a:pt x="238" y="25"/>
                  <a:pt x="241" y="23"/>
                </a:cubicBezTo>
                <a:cubicBezTo>
                  <a:pt x="242" y="22"/>
                  <a:pt x="244" y="21"/>
                  <a:pt x="247" y="21"/>
                </a:cubicBezTo>
                <a:cubicBezTo>
                  <a:pt x="247" y="21"/>
                  <a:pt x="251" y="21"/>
                  <a:pt x="252" y="21"/>
                </a:cubicBezTo>
                <a:cubicBezTo>
                  <a:pt x="253" y="21"/>
                  <a:pt x="257" y="20"/>
                  <a:pt x="259" y="20"/>
                </a:cubicBezTo>
                <a:cubicBezTo>
                  <a:pt x="263" y="21"/>
                  <a:pt x="267" y="23"/>
                  <a:pt x="272" y="22"/>
                </a:cubicBezTo>
                <a:cubicBezTo>
                  <a:pt x="278" y="20"/>
                  <a:pt x="284" y="26"/>
                  <a:pt x="289" y="22"/>
                </a:cubicBezTo>
                <a:lnTo>
                  <a:pt x="290" y="22"/>
                </a:lnTo>
                <a:cubicBezTo>
                  <a:pt x="289" y="21"/>
                  <a:pt x="289" y="20"/>
                  <a:pt x="289" y="20"/>
                </a:cubicBezTo>
                <a:cubicBezTo>
                  <a:pt x="289" y="17"/>
                  <a:pt x="290" y="16"/>
                  <a:pt x="292" y="15"/>
                </a:cubicBezTo>
                <a:cubicBezTo>
                  <a:pt x="293" y="15"/>
                  <a:pt x="292" y="15"/>
                  <a:pt x="293" y="15"/>
                </a:cubicBezTo>
                <a:cubicBezTo>
                  <a:pt x="293" y="16"/>
                  <a:pt x="294" y="18"/>
                  <a:pt x="294" y="19"/>
                </a:cubicBezTo>
                <a:cubicBezTo>
                  <a:pt x="296" y="20"/>
                  <a:pt x="300" y="21"/>
                  <a:pt x="303" y="21"/>
                </a:cubicBezTo>
                <a:cubicBezTo>
                  <a:pt x="310" y="19"/>
                  <a:pt x="319" y="19"/>
                  <a:pt x="326" y="20"/>
                </a:cubicBezTo>
                <a:cubicBezTo>
                  <a:pt x="330" y="20"/>
                  <a:pt x="335" y="20"/>
                  <a:pt x="338" y="18"/>
                </a:cubicBezTo>
                <a:cubicBezTo>
                  <a:pt x="339" y="18"/>
                  <a:pt x="339" y="17"/>
                  <a:pt x="340" y="16"/>
                </a:cubicBezTo>
                <a:cubicBezTo>
                  <a:pt x="343" y="15"/>
                  <a:pt x="351" y="14"/>
                  <a:pt x="354" y="16"/>
                </a:cubicBezTo>
                <a:cubicBezTo>
                  <a:pt x="356" y="17"/>
                  <a:pt x="357" y="19"/>
                  <a:pt x="359" y="19"/>
                </a:cubicBezTo>
                <a:lnTo>
                  <a:pt x="364" y="19"/>
                </a:lnTo>
                <a:cubicBezTo>
                  <a:pt x="368" y="19"/>
                  <a:pt x="372" y="20"/>
                  <a:pt x="376" y="19"/>
                </a:cubicBezTo>
                <a:cubicBezTo>
                  <a:pt x="379" y="19"/>
                  <a:pt x="382" y="19"/>
                  <a:pt x="385" y="20"/>
                </a:cubicBezTo>
                <a:cubicBezTo>
                  <a:pt x="387" y="19"/>
                  <a:pt x="389" y="19"/>
                  <a:pt x="391" y="18"/>
                </a:cubicBezTo>
                <a:cubicBezTo>
                  <a:pt x="394" y="18"/>
                  <a:pt x="397" y="19"/>
                  <a:pt x="399" y="19"/>
                </a:cubicBezTo>
                <a:lnTo>
                  <a:pt x="409" y="19"/>
                </a:lnTo>
                <a:cubicBezTo>
                  <a:pt x="412" y="20"/>
                  <a:pt x="417" y="20"/>
                  <a:pt x="421" y="19"/>
                </a:cubicBezTo>
                <a:cubicBezTo>
                  <a:pt x="422" y="19"/>
                  <a:pt x="424" y="19"/>
                  <a:pt x="426" y="19"/>
                </a:cubicBezTo>
                <a:cubicBezTo>
                  <a:pt x="426" y="17"/>
                  <a:pt x="427" y="16"/>
                  <a:pt x="428" y="15"/>
                </a:cubicBezTo>
                <a:cubicBezTo>
                  <a:pt x="429" y="15"/>
                  <a:pt x="431" y="15"/>
                  <a:pt x="433" y="15"/>
                </a:cubicBezTo>
                <a:cubicBezTo>
                  <a:pt x="434" y="17"/>
                  <a:pt x="436" y="20"/>
                  <a:pt x="439" y="20"/>
                </a:cubicBezTo>
                <a:cubicBezTo>
                  <a:pt x="442" y="21"/>
                  <a:pt x="447" y="18"/>
                  <a:pt x="452" y="19"/>
                </a:cubicBezTo>
                <a:cubicBezTo>
                  <a:pt x="455" y="19"/>
                  <a:pt x="462" y="21"/>
                  <a:pt x="466" y="20"/>
                </a:cubicBezTo>
                <a:cubicBezTo>
                  <a:pt x="468" y="20"/>
                  <a:pt x="472" y="18"/>
                  <a:pt x="474" y="19"/>
                </a:cubicBezTo>
                <a:cubicBezTo>
                  <a:pt x="478" y="20"/>
                  <a:pt x="482" y="19"/>
                  <a:pt x="486" y="20"/>
                </a:cubicBezTo>
                <a:cubicBezTo>
                  <a:pt x="489" y="20"/>
                  <a:pt x="492" y="24"/>
                  <a:pt x="497" y="23"/>
                </a:cubicBezTo>
                <a:cubicBezTo>
                  <a:pt x="498" y="22"/>
                  <a:pt x="500" y="21"/>
                  <a:pt x="501" y="20"/>
                </a:cubicBezTo>
                <a:cubicBezTo>
                  <a:pt x="504" y="20"/>
                  <a:pt x="506" y="20"/>
                  <a:pt x="508" y="20"/>
                </a:cubicBezTo>
                <a:cubicBezTo>
                  <a:pt x="509" y="19"/>
                  <a:pt x="511" y="18"/>
                  <a:pt x="512" y="18"/>
                </a:cubicBezTo>
                <a:cubicBezTo>
                  <a:pt x="514" y="18"/>
                  <a:pt x="515" y="20"/>
                  <a:pt x="517" y="20"/>
                </a:cubicBezTo>
                <a:lnTo>
                  <a:pt x="521" y="20"/>
                </a:lnTo>
                <a:cubicBezTo>
                  <a:pt x="524" y="21"/>
                  <a:pt x="530" y="21"/>
                  <a:pt x="534" y="21"/>
                </a:cubicBezTo>
                <a:cubicBezTo>
                  <a:pt x="539" y="22"/>
                  <a:pt x="544" y="19"/>
                  <a:pt x="550" y="20"/>
                </a:cubicBezTo>
                <a:cubicBezTo>
                  <a:pt x="552" y="21"/>
                  <a:pt x="553" y="22"/>
                  <a:pt x="555" y="22"/>
                </a:cubicBezTo>
                <a:cubicBezTo>
                  <a:pt x="558" y="23"/>
                  <a:pt x="562" y="24"/>
                  <a:pt x="565" y="24"/>
                </a:cubicBezTo>
                <a:cubicBezTo>
                  <a:pt x="570" y="27"/>
                  <a:pt x="573" y="33"/>
                  <a:pt x="577" y="36"/>
                </a:cubicBezTo>
                <a:cubicBezTo>
                  <a:pt x="579" y="37"/>
                  <a:pt x="584" y="41"/>
                  <a:pt x="582" y="44"/>
                </a:cubicBezTo>
                <a:cubicBezTo>
                  <a:pt x="582" y="47"/>
                  <a:pt x="584" y="46"/>
                  <a:pt x="586" y="47"/>
                </a:cubicBezTo>
                <a:cubicBezTo>
                  <a:pt x="587" y="48"/>
                  <a:pt x="591" y="53"/>
                  <a:pt x="591" y="54"/>
                </a:cubicBezTo>
                <a:cubicBezTo>
                  <a:pt x="592" y="57"/>
                  <a:pt x="592" y="61"/>
                  <a:pt x="592" y="64"/>
                </a:cubicBezTo>
                <a:lnTo>
                  <a:pt x="592" y="70"/>
                </a:lnTo>
                <a:cubicBezTo>
                  <a:pt x="593" y="71"/>
                  <a:pt x="594" y="72"/>
                  <a:pt x="595" y="73"/>
                </a:cubicBezTo>
                <a:cubicBezTo>
                  <a:pt x="596" y="76"/>
                  <a:pt x="594" y="80"/>
                  <a:pt x="595" y="83"/>
                </a:cubicBezTo>
                <a:cubicBezTo>
                  <a:pt x="595" y="85"/>
                  <a:pt x="597" y="86"/>
                  <a:pt x="597" y="88"/>
                </a:cubicBezTo>
                <a:cubicBezTo>
                  <a:pt x="598" y="90"/>
                  <a:pt x="597" y="91"/>
                  <a:pt x="597" y="93"/>
                </a:cubicBezTo>
                <a:cubicBezTo>
                  <a:pt x="598" y="96"/>
                  <a:pt x="599" y="97"/>
                  <a:pt x="600" y="99"/>
                </a:cubicBezTo>
                <a:cubicBezTo>
                  <a:pt x="601" y="99"/>
                  <a:pt x="601" y="99"/>
                  <a:pt x="602" y="99"/>
                </a:cubicBezTo>
                <a:cubicBezTo>
                  <a:pt x="605" y="98"/>
                  <a:pt x="606" y="88"/>
                  <a:pt x="604" y="85"/>
                </a:cubicBezTo>
                <a:cubicBezTo>
                  <a:pt x="603" y="82"/>
                  <a:pt x="602" y="79"/>
                  <a:pt x="602" y="75"/>
                </a:cubicBezTo>
                <a:lnTo>
                  <a:pt x="601" y="70"/>
                </a:lnTo>
                <a:cubicBezTo>
                  <a:pt x="601" y="69"/>
                  <a:pt x="599" y="67"/>
                  <a:pt x="599" y="66"/>
                </a:cubicBezTo>
                <a:lnTo>
                  <a:pt x="599" y="57"/>
                </a:lnTo>
                <a:cubicBezTo>
                  <a:pt x="598" y="57"/>
                  <a:pt x="598" y="55"/>
                  <a:pt x="598" y="54"/>
                </a:cubicBezTo>
                <a:lnTo>
                  <a:pt x="598" y="51"/>
                </a:lnTo>
                <a:cubicBezTo>
                  <a:pt x="596" y="46"/>
                  <a:pt x="589" y="44"/>
                  <a:pt x="587" y="39"/>
                </a:cubicBezTo>
                <a:cubicBezTo>
                  <a:pt x="585" y="36"/>
                  <a:pt x="588" y="33"/>
                  <a:pt x="589" y="31"/>
                </a:cubicBezTo>
                <a:cubicBezTo>
                  <a:pt x="590" y="30"/>
                  <a:pt x="589" y="29"/>
                  <a:pt x="589" y="27"/>
                </a:cubicBezTo>
                <a:cubicBezTo>
                  <a:pt x="587" y="25"/>
                  <a:pt x="587" y="24"/>
                  <a:pt x="584" y="23"/>
                </a:cubicBezTo>
                <a:cubicBezTo>
                  <a:pt x="581" y="21"/>
                  <a:pt x="576" y="22"/>
                  <a:pt x="571" y="21"/>
                </a:cubicBezTo>
                <a:cubicBezTo>
                  <a:pt x="568" y="21"/>
                  <a:pt x="564" y="19"/>
                  <a:pt x="561" y="18"/>
                </a:cubicBezTo>
                <a:cubicBezTo>
                  <a:pt x="554" y="16"/>
                  <a:pt x="551" y="19"/>
                  <a:pt x="548" y="12"/>
                </a:cubicBezTo>
                <a:cubicBezTo>
                  <a:pt x="546" y="12"/>
                  <a:pt x="543" y="13"/>
                  <a:pt x="541" y="12"/>
                </a:cubicBezTo>
                <a:cubicBezTo>
                  <a:pt x="540" y="11"/>
                  <a:pt x="538" y="10"/>
                  <a:pt x="536" y="10"/>
                </a:cubicBezTo>
                <a:cubicBezTo>
                  <a:pt x="534" y="10"/>
                  <a:pt x="532" y="10"/>
                  <a:pt x="531" y="9"/>
                </a:cubicBezTo>
                <a:cubicBezTo>
                  <a:pt x="530" y="9"/>
                  <a:pt x="529" y="8"/>
                  <a:pt x="528" y="8"/>
                </a:cubicBezTo>
                <a:cubicBezTo>
                  <a:pt x="524" y="6"/>
                  <a:pt x="514" y="11"/>
                  <a:pt x="511" y="11"/>
                </a:cubicBezTo>
                <a:cubicBezTo>
                  <a:pt x="510" y="12"/>
                  <a:pt x="508" y="11"/>
                  <a:pt x="507" y="11"/>
                </a:cubicBezTo>
                <a:cubicBezTo>
                  <a:pt x="505" y="11"/>
                  <a:pt x="502" y="11"/>
                  <a:pt x="501" y="12"/>
                </a:cubicBezTo>
                <a:cubicBezTo>
                  <a:pt x="498" y="12"/>
                  <a:pt x="495" y="11"/>
                  <a:pt x="493" y="10"/>
                </a:cubicBezTo>
                <a:cubicBezTo>
                  <a:pt x="489" y="9"/>
                  <a:pt x="485" y="12"/>
                  <a:pt x="482" y="11"/>
                </a:cubicBezTo>
                <a:cubicBezTo>
                  <a:pt x="479" y="11"/>
                  <a:pt x="476" y="9"/>
                  <a:pt x="473" y="10"/>
                </a:cubicBezTo>
                <a:cubicBezTo>
                  <a:pt x="471" y="10"/>
                  <a:pt x="469" y="11"/>
                  <a:pt x="467" y="11"/>
                </a:cubicBezTo>
                <a:cubicBezTo>
                  <a:pt x="467" y="11"/>
                  <a:pt x="466" y="10"/>
                  <a:pt x="465" y="10"/>
                </a:cubicBezTo>
                <a:cubicBezTo>
                  <a:pt x="464" y="11"/>
                  <a:pt x="463" y="12"/>
                  <a:pt x="462" y="12"/>
                </a:cubicBezTo>
                <a:cubicBezTo>
                  <a:pt x="460" y="12"/>
                  <a:pt x="453" y="11"/>
                  <a:pt x="452" y="10"/>
                </a:cubicBezTo>
                <a:cubicBezTo>
                  <a:pt x="447" y="9"/>
                  <a:pt x="445" y="13"/>
                  <a:pt x="441" y="12"/>
                </a:cubicBezTo>
                <a:cubicBezTo>
                  <a:pt x="436" y="11"/>
                  <a:pt x="432" y="7"/>
                  <a:pt x="427" y="6"/>
                </a:cubicBezTo>
                <a:cubicBezTo>
                  <a:pt x="425" y="6"/>
                  <a:pt x="421" y="6"/>
                  <a:pt x="420" y="7"/>
                </a:cubicBezTo>
                <a:cubicBezTo>
                  <a:pt x="418" y="7"/>
                  <a:pt x="415" y="6"/>
                  <a:pt x="414" y="6"/>
                </a:cubicBezTo>
                <a:cubicBezTo>
                  <a:pt x="411" y="5"/>
                  <a:pt x="407" y="7"/>
                  <a:pt x="404" y="6"/>
                </a:cubicBezTo>
                <a:cubicBezTo>
                  <a:pt x="402" y="6"/>
                  <a:pt x="399" y="7"/>
                  <a:pt x="398" y="6"/>
                </a:cubicBezTo>
                <a:cubicBezTo>
                  <a:pt x="395" y="6"/>
                  <a:pt x="393" y="6"/>
                  <a:pt x="392" y="8"/>
                </a:cubicBezTo>
                <a:lnTo>
                  <a:pt x="392" y="11"/>
                </a:lnTo>
                <a:cubicBezTo>
                  <a:pt x="391" y="12"/>
                  <a:pt x="391" y="13"/>
                  <a:pt x="390" y="14"/>
                </a:cubicBezTo>
                <a:cubicBezTo>
                  <a:pt x="382" y="14"/>
                  <a:pt x="382" y="9"/>
                  <a:pt x="377" y="7"/>
                </a:cubicBezTo>
                <a:cubicBezTo>
                  <a:pt x="375" y="6"/>
                  <a:pt x="373" y="6"/>
                  <a:pt x="370" y="6"/>
                </a:cubicBezTo>
                <a:cubicBezTo>
                  <a:pt x="366" y="5"/>
                  <a:pt x="362" y="7"/>
                  <a:pt x="359" y="9"/>
                </a:cubicBezTo>
                <a:cubicBezTo>
                  <a:pt x="352" y="9"/>
                  <a:pt x="350" y="4"/>
                  <a:pt x="345" y="2"/>
                </a:cubicBezTo>
                <a:cubicBezTo>
                  <a:pt x="341" y="0"/>
                  <a:pt x="336" y="2"/>
                  <a:pt x="332" y="3"/>
                </a:cubicBezTo>
                <a:cubicBezTo>
                  <a:pt x="329" y="3"/>
                  <a:pt x="326" y="1"/>
                  <a:pt x="322" y="1"/>
                </a:cubicBezTo>
                <a:cubicBezTo>
                  <a:pt x="320" y="2"/>
                  <a:pt x="313" y="5"/>
                  <a:pt x="311" y="6"/>
                </a:cubicBezTo>
                <a:cubicBezTo>
                  <a:pt x="309" y="6"/>
                  <a:pt x="308" y="6"/>
                  <a:pt x="307" y="6"/>
                </a:cubicBezTo>
                <a:cubicBezTo>
                  <a:pt x="306" y="7"/>
                  <a:pt x="304" y="8"/>
                  <a:pt x="303" y="8"/>
                </a:cubicBezTo>
                <a:lnTo>
                  <a:pt x="300" y="8"/>
                </a:lnTo>
                <a:cubicBezTo>
                  <a:pt x="295" y="9"/>
                  <a:pt x="291" y="10"/>
                  <a:pt x="289" y="13"/>
                </a:cubicBezTo>
                <a:cubicBezTo>
                  <a:pt x="286" y="13"/>
                  <a:pt x="285" y="12"/>
                  <a:pt x="284" y="12"/>
                </a:cubicBezTo>
                <a:cubicBezTo>
                  <a:pt x="283" y="9"/>
                  <a:pt x="285" y="7"/>
                  <a:pt x="283" y="4"/>
                </a:cubicBezTo>
                <a:cubicBezTo>
                  <a:pt x="283" y="3"/>
                  <a:pt x="282" y="3"/>
                  <a:pt x="281" y="3"/>
                </a:cubicBezTo>
                <a:cubicBezTo>
                  <a:pt x="276" y="0"/>
                  <a:pt x="275" y="2"/>
                  <a:pt x="271" y="5"/>
                </a:cubicBezTo>
                <a:cubicBezTo>
                  <a:pt x="271" y="5"/>
                  <a:pt x="271" y="6"/>
                  <a:pt x="271" y="6"/>
                </a:cubicBezTo>
                <a:cubicBezTo>
                  <a:pt x="271" y="11"/>
                  <a:pt x="278" y="7"/>
                  <a:pt x="280" y="12"/>
                </a:cubicBezTo>
                <a:lnTo>
                  <a:pt x="280" y="12"/>
                </a:lnTo>
                <a:cubicBezTo>
                  <a:pt x="280" y="16"/>
                  <a:pt x="279" y="16"/>
                  <a:pt x="277" y="17"/>
                </a:cubicBezTo>
                <a:cubicBezTo>
                  <a:pt x="271" y="17"/>
                  <a:pt x="271" y="14"/>
                  <a:pt x="268" y="12"/>
                </a:cubicBezTo>
                <a:cubicBezTo>
                  <a:pt x="266" y="10"/>
                  <a:pt x="264" y="10"/>
                  <a:pt x="261" y="9"/>
                </a:cubicBezTo>
                <a:cubicBezTo>
                  <a:pt x="260" y="9"/>
                  <a:pt x="258" y="8"/>
                  <a:pt x="257" y="9"/>
                </a:cubicBezTo>
                <a:cubicBezTo>
                  <a:pt x="256" y="9"/>
                  <a:pt x="254" y="10"/>
                  <a:pt x="253" y="11"/>
                </a:cubicBezTo>
                <a:cubicBezTo>
                  <a:pt x="249" y="12"/>
                  <a:pt x="245" y="9"/>
                  <a:pt x="242" y="11"/>
                </a:cubicBezTo>
                <a:cubicBezTo>
                  <a:pt x="240" y="12"/>
                  <a:pt x="242" y="13"/>
                  <a:pt x="242" y="14"/>
                </a:cubicBezTo>
                <a:cubicBezTo>
                  <a:pt x="242" y="15"/>
                  <a:pt x="240" y="17"/>
                  <a:pt x="240" y="18"/>
                </a:cubicBezTo>
                <a:cubicBezTo>
                  <a:pt x="238" y="21"/>
                  <a:pt x="235" y="20"/>
                  <a:pt x="233" y="21"/>
                </a:cubicBezTo>
                <a:close/>
                <a:moveTo>
                  <a:pt x="600" y="108"/>
                </a:moveTo>
                <a:cubicBezTo>
                  <a:pt x="599" y="109"/>
                  <a:pt x="597" y="109"/>
                  <a:pt x="596" y="110"/>
                </a:cubicBezTo>
                <a:cubicBezTo>
                  <a:pt x="593" y="115"/>
                  <a:pt x="599" y="122"/>
                  <a:pt x="599" y="125"/>
                </a:cubicBezTo>
                <a:cubicBezTo>
                  <a:pt x="600" y="127"/>
                  <a:pt x="599" y="128"/>
                  <a:pt x="599" y="129"/>
                </a:cubicBezTo>
                <a:cubicBezTo>
                  <a:pt x="598" y="133"/>
                  <a:pt x="598" y="136"/>
                  <a:pt x="600" y="139"/>
                </a:cubicBezTo>
                <a:cubicBezTo>
                  <a:pt x="601" y="139"/>
                  <a:pt x="601" y="139"/>
                  <a:pt x="602" y="139"/>
                </a:cubicBezTo>
                <a:cubicBezTo>
                  <a:pt x="604" y="137"/>
                  <a:pt x="604" y="133"/>
                  <a:pt x="605" y="130"/>
                </a:cubicBezTo>
                <a:cubicBezTo>
                  <a:pt x="605" y="129"/>
                  <a:pt x="607" y="126"/>
                  <a:pt x="606" y="124"/>
                </a:cubicBezTo>
                <a:cubicBezTo>
                  <a:pt x="606" y="122"/>
                  <a:pt x="605" y="119"/>
                  <a:pt x="605" y="117"/>
                </a:cubicBezTo>
                <a:cubicBezTo>
                  <a:pt x="606" y="114"/>
                  <a:pt x="609" y="110"/>
                  <a:pt x="604" y="109"/>
                </a:cubicBezTo>
                <a:cubicBezTo>
                  <a:pt x="603" y="108"/>
                  <a:pt x="601" y="108"/>
                  <a:pt x="600" y="108"/>
                </a:cubicBezTo>
                <a:close/>
                <a:moveTo>
                  <a:pt x="595" y="274"/>
                </a:moveTo>
                <a:cubicBezTo>
                  <a:pt x="596" y="274"/>
                  <a:pt x="596" y="274"/>
                  <a:pt x="596" y="274"/>
                </a:cubicBezTo>
                <a:cubicBezTo>
                  <a:pt x="599" y="273"/>
                  <a:pt x="597" y="269"/>
                  <a:pt x="598" y="267"/>
                </a:cubicBezTo>
                <a:cubicBezTo>
                  <a:pt x="599" y="265"/>
                  <a:pt x="600" y="264"/>
                  <a:pt x="601" y="262"/>
                </a:cubicBezTo>
                <a:cubicBezTo>
                  <a:pt x="602" y="261"/>
                  <a:pt x="602" y="260"/>
                  <a:pt x="601" y="259"/>
                </a:cubicBezTo>
                <a:cubicBezTo>
                  <a:pt x="601" y="258"/>
                  <a:pt x="599" y="258"/>
                  <a:pt x="598" y="257"/>
                </a:cubicBezTo>
                <a:cubicBezTo>
                  <a:pt x="597" y="258"/>
                  <a:pt x="596" y="259"/>
                  <a:pt x="595" y="259"/>
                </a:cubicBezTo>
                <a:cubicBezTo>
                  <a:pt x="594" y="264"/>
                  <a:pt x="593" y="271"/>
                  <a:pt x="595" y="274"/>
                </a:cubicBezTo>
                <a:close/>
                <a:moveTo>
                  <a:pt x="111" y="20"/>
                </a:moveTo>
                <a:cubicBezTo>
                  <a:pt x="114" y="21"/>
                  <a:pt x="116" y="24"/>
                  <a:pt x="119" y="25"/>
                </a:cubicBezTo>
                <a:cubicBezTo>
                  <a:pt x="121" y="25"/>
                  <a:pt x="125" y="23"/>
                  <a:pt x="127" y="23"/>
                </a:cubicBezTo>
                <a:cubicBezTo>
                  <a:pt x="136" y="23"/>
                  <a:pt x="142" y="25"/>
                  <a:pt x="146" y="20"/>
                </a:cubicBezTo>
                <a:cubicBezTo>
                  <a:pt x="149" y="17"/>
                  <a:pt x="148" y="16"/>
                  <a:pt x="146" y="13"/>
                </a:cubicBezTo>
                <a:cubicBezTo>
                  <a:pt x="146" y="13"/>
                  <a:pt x="145" y="13"/>
                  <a:pt x="144" y="13"/>
                </a:cubicBezTo>
                <a:cubicBezTo>
                  <a:pt x="144" y="13"/>
                  <a:pt x="133" y="17"/>
                  <a:pt x="131" y="17"/>
                </a:cubicBezTo>
                <a:cubicBezTo>
                  <a:pt x="129" y="16"/>
                  <a:pt x="127" y="15"/>
                  <a:pt x="125" y="14"/>
                </a:cubicBezTo>
                <a:cubicBezTo>
                  <a:pt x="121" y="13"/>
                  <a:pt x="118" y="17"/>
                  <a:pt x="114" y="16"/>
                </a:cubicBezTo>
                <a:cubicBezTo>
                  <a:pt x="111" y="16"/>
                  <a:pt x="107" y="14"/>
                  <a:pt x="104" y="15"/>
                </a:cubicBezTo>
                <a:cubicBezTo>
                  <a:pt x="102" y="15"/>
                  <a:pt x="102" y="16"/>
                  <a:pt x="101" y="17"/>
                </a:cubicBezTo>
                <a:cubicBezTo>
                  <a:pt x="101" y="18"/>
                  <a:pt x="101" y="18"/>
                  <a:pt x="101" y="19"/>
                </a:cubicBezTo>
                <a:cubicBezTo>
                  <a:pt x="102" y="20"/>
                  <a:pt x="109" y="19"/>
                  <a:pt x="111" y="20"/>
                </a:cubicBezTo>
                <a:close/>
                <a:moveTo>
                  <a:pt x="175" y="23"/>
                </a:moveTo>
                <a:cubicBezTo>
                  <a:pt x="178" y="22"/>
                  <a:pt x="187" y="19"/>
                  <a:pt x="190" y="20"/>
                </a:cubicBezTo>
                <a:cubicBezTo>
                  <a:pt x="194" y="20"/>
                  <a:pt x="197" y="21"/>
                  <a:pt x="200" y="22"/>
                </a:cubicBezTo>
                <a:cubicBezTo>
                  <a:pt x="201" y="22"/>
                  <a:pt x="203" y="21"/>
                  <a:pt x="204" y="21"/>
                </a:cubicBezTo>
                <a:cubicBezTo>
                  <a:pt x="206" y="21"/>
                  <a:pt x="208" y="21"/>
                  <a:pt x="209" y="21"/>
                </a:cubicBezTo>
                <a:cubicBezTo>
                  <a:pt x="212" y="22"/>
                  <a:pt x="217" y="21"/>
                  <a:pt x="219" y="20"/>
                </a:cubicBezTo>
                <a:cubicBezTo>
                  <a:pt x="221" y="20"/>
                  <a:pt x="223" y="18"/>
                  <a:pt x="225" y="19"/>
                </a:cubicBezTo>
                <a:cubicBezTo>
                  <a:pt x="227" y="19"/>
                  <a:pt x="228" y="21"/>
                  <a:pt x="230" y="21"/>
                </a:cubicBezTo>
                <a:cubicBezTo>
                  <a:pt x="231" y="17"/>
                  <a:pt x="232" y="14"/>
                  <a:pt x="234" y="12"/>
                </a:cubicBezTo>
                <a:lnTo>
                  <a:pt x="234" y="11"/>
                </a:lnTo>
                <a:cubicBezTo>
                  <a:pt x="229" y="10"/>
                  <a:pt x="222" y="13"/>
                  <a:pt x="217" y="11"/>
                </a:cubicBezTo>
                <a:cubicBezTo>
                  <a:pt x="215" y="11"/>
                  <a:pt x="213" y="9"/>
                  <a:pt x="211" y="9"/>
                </a:cubicBezTo>
                <a:cubicBezTo>
                  <a:pt x="208" y="8"/>
                  <a:pt x="205" y="11"/>
                  <a:pt x="202" y="11"/>
                </a:cubicBezTo>
                <a:cubicBezTo>
                  <a:pt x="198" y="12"/>
                  <a:pt x="195" y="10"/>
                  <a:pt x="191" y="11"/>
                </a:cubicBezTo>
                <a:cubicBezTo>
                  <a:pt x="189" y="11"/>
                  <a:pt x="187" y="13"/>
                  <a:pt x="186" y="13"/>
                </a:cubicBezTo>
                <a:cubicBezTo>
                  <a:pt x="184" y="14"/>
                  <a:pt x="181" y="13"/>
                  <a:pt x="179" y="12"/>
                </a:cubicBezTo>
                <a:cubicBezTo>
                  <a:pt x="177" y="13"/>
                  <a:pt x="175" y="13"/>
                  <a:pt x="174" y="13"/>
                </a:cubicBezTo>
                <a:cubicBezTo>
                  <a:pt x="172" y="12"/>
                  <a:pt x="171" y="11"/>
                  <a:pt x="168" y="11"/>
                </a:cubicBezTo>
                <a:cubicBezTo>
                  <a:pt x="166" y="12"/>
                  <a:pt x="165" y="13"/>
                  <a:pt x="163" y="14"/>
                </a:cubicBezTo>
                <a:cubicBezTo>
                  <a:pt x="161" y="15"/>
                  <a:pt x="159" y="15"/>
                  <a:pt x="157" y="16"/>
                </a:cubicBezTo>
                <a:lnTo>
                  <a:pt x="157" y="18"/>
                </a:lnTo>
                <a:cubicBezTo>
                  <a:pt x="158" y="20"/>
                  <a:pt x="160" y="19"/>
                  <a:pt x="161" y="20"/>
                </a:cubicBezTo>
                <a:cubicBezTo>
                  <a:pt x="163" y="21"/>
                  <a:pt x="172" y="23"/>
                  <a:pt x="175" y="23"/>
                </a:cubicBezTo>
                <a:close/>
                <a:moveTo>
                  <a:pt x="319" y="196"/>
                </a:moveTo>
                <a:cubicBezTo>
                  <a:pt x="318" y="195"/>
                  <a:pt x="318" y="195"/>
                  <a:pt x="317" y="194"/>
                </a:cubicBezTo>
                <a:lnTo>
                  <a:pt x="316" y="194"/>
                </a:lnTo>
                <a:cubicBezTo>
                  <a:pt x="316" y="194"/>
                  <a:pt x="315" y="195"/>
                  <a:pt x="315" y="195"/>
                </a:cubicBezTo>
                <a:cubicBezTo>
                  <a:pt x="315" y="198"/>
                  <a:pt x="315" y="199"/>
                  <a:pt x="315" y="201"/>
                </a:cubicBezTo>
                <a:cubicBezTo>
                  <a:pt x="316" y="201"/>
                  <a:pt x="317" y="201"/>
                  <a:pt x="318" y="201"/>
                </a:cubicBezTo>
                <a:cubicBezTo>
                  <a:pt x="320" y="200"/>
                  <a:pt x="319" y="198"/>
                  <a:pt x="319" y="196"/>
                </a:cubicBezTo>
                <a:close/>
                <a:moveTo>
                  <a:pt x="572" y="198"/>
                </a:moveTo>
                <a:cubicBezTo>
                  <a:pt x="574" y="198"/>
                  <a:pt x="575" y="199"/>
                  <a:pt x="574" y="201"/>
                </a:cubicBezTo>
                <a:cubicBezTo>
                  <a:pt x="574" y="202"/>
                  <a:pt x="573" y="202"/>
                  <a:pt x="573" y="204"/>
                </a:cubicBezTo>
                <a:cubicBezTo>
                  <a:pt x="571" y="204"/>
                  <a:pt x="571" y="203"/>
                  <a:pt x="570" y="203"/>
                </a:cubicBezTo>
                <a:lnTo>
                  <a:pt x="570" y="198"/>
                </a:lnTo>
                <a:cubicBezTo>
                  <a:pt x="570" y="198"/>
                  <a:pt x="570" y="198"/>
                  <a:pt x="570" y="198"/>
                </a:cubicBezTo>
                <a:cubicBezTo>
                  <a:pt x="571" y="198"/>
                  <a:pt x="571" y="198"/>
                  <a:pt x="572" y="198"/>
                </a:cubicBezTo>
                <a:close/>
                <a:moveTo>
                  <a:pt x="569" y="253"/>
                </a:moveTo>
                <a:cubicBezTo>
                  <a:pt x="568" y="253"/>
                  <a:pt x="566" y="253"/>
                  <a:pt x="566" y="253"/>
                </a:cubicBezTo>
                <a:lnTo>
                  <a:pt x="566" y="250"/>
                </a:lnTo>
                <a:cubicBezTo>
                  <a:pt x="566" y="250"/>
                  <a:pt x="567" y="249"/>
                  <a:pt x="567" y="249"/>
                </a:cubicBezTo>
                <a:lnTo>
                  <a:pt x="569" y="249"/>
                </a:lnTo>
                <a:cubicBezTo>
                  <a:pt x="569" y="249"/>
                  <a:pt x="569" y="249"/>
                  <a:pt x="570" y="249"/>
                </a:cubicBezTo>
                <a:cubicBezTo>
                  <a:pt x="570" y="251"/>
                  <a:pt x="570" y="252"/>
                  <a:pt x="569" y="253"/>
                </a:cubicBezTo>
                <a:close/>
                <a:moveTo>
                  <a:pt x="563" y="82"/>
                </a:moveTo>
                <a:cubicBezTo>
                  <a:pt x="564" y="83"/>
                  <a:pt x="564" y="85"/>
                  <a:pt x="564" y="88"/>
                </a:cubicBezTo>
                <a:cubicBezTo>
                  <a:pt x="564" y="86"/>
                  <a:pt x="563" y="84"/>
                  <a:pt x="563" y="82"/>
                </a:cubicBezTo>
                <a:close/>
                <a:moveTo>
                  <a:pt x="562" y="80"/>
                </a:moveTo>
                <a:lnTo>
                  <a:pt x="562" y="80"/>
                </a:lnTo>
                <a:cubicBezTo>
                  <a:pt x="561" y="78"/>
                  <a:pt x="560" y="76"/>
                  <a:pt x="559" y="74"/>
                </a:cubicBezTo>
                <a:lnTo>
                  <a:pt x="559" y="74"/>
                </a:lnTo>
                <a:cubicBezTo>
                  <a:pt x="560" y="74"/>
                  <a:pt x="562" y="74"/>
                  <a:pt x="563" y="74"/>
                </a:cubicBezTo>
                <a:lnTo>
                  <a:pt x="563" y="74"/>
                </a:lnTo>
                <a:lnTo>
                  <a:pt x="563" y="74"/>
                </a:lnTo>
                <a:cubicBezTo>
                  <a:pt x="563" y="77"/>
                  <a:pt x="562" y="77"/>
                  <a:pt x="562" y="80"/>
                </a:cubicBezTo>
                <a:close/>
                <a:moveTo>
                  <a:pt x="552" y="60"/>
                </a:moveTo>
                <a:cubicBezTo>
                  <a:pt x="552" y="60"/>
                  <a:pt x="552" y="58"/>
                  <a:pt x="552" y="58"/>
                </a:cubicBezTo>
                <a:cubicBezTo>
                  <a:pt x="553" y="56"/>
                  <a:pt x="555" y="57"/>
                  <a:pt x="556" y="56"/>
                </a:cubicBezTo>
                <a:cubicBezTo>
                  <a:pt x="557" y="56"/>
                  <a:pt x="557" y="56"/>
                  <a:pt x="557" y="56"/>
                </a:cubicBezTo>
                <a:cubicBezTo>
                  <a:pt x="558" y="56"/>
                  <a:pt x="559" y="56"/>
                  <a:pt x="559" y="56"/>
                </a:cubicBezTo>
                <a:cubicBezTo>
                  <a:pt x="561" y="61"/>
                  <a:pt x="555" y="64"/>
                  <a:pt x="552" y="60"/>
                </a:cubicBezTo>
                <a:close/>
                <a:moveTo>
                  <a:pt x="549" y="47"/>
                </a:moveTo>
                <a:cubicBezTo>
                  <a:pt x="549" y="46"/>
                  <a:pt x="549" y="46"/>
                  <a:pt x="550" y="46"/>
                </a:cubicBezTo>
                <a:cubicBezTo>
                  <a:pt x="551" y="46"/>
                  <a:pt x="552" y="46"/>
                  <a:pt x="553" y="46"/>
                </a:cubicBezTo>
                <a:cubicBezTo>
                  <a:pt x="553" y="46"/>
                  <a:pt x="553" y="46"/>
                  <a:pt x="554" y="46"/>
                </a:cubicBezTo>
                <a:cubicBezTo>
                  <a:pt x="554" y="48"/>
                  <a:pt x="553" y="48"/>
                  <a:pt x="553" y="48"/>
                </a:cubicBezTo>
                <a:cubicBezTo>
                  <a:pt x="551" y="48"/>
                  <a:pt x="550" y="48"/>
                  <a:pt x="549" y="47"/>
                </a:cubicBezTo>
                <a:close/>
                <a:moveTo>
                  <a:pt x="567" y="78"/>
                </a:moveTo>
                <a:cubicBezTo>
                  <a:pt x="568" y="79"/>
                  <a:pt x="568" y="79"/>
                  <a:pt x="568" y="81"/>
                </a:cubicBezTo>
                <a:lnTo>
                  <a:pt x="567" y="81"/>
                </a:lnTo>
                <a:lnTo>
                  <a:pt x="567" y="80"/>
                </a:lnTo>
                <a:lnTo>
                  <a:pt x="567" y="80"/>
                </a:lnTo>
                <a:cubicBezTo>
                  <a:pt x="567" y="79"/>
                  <a:pt x="567" y="79"/>
                  <a:pt x="567" y="78"/>
                </a:cubicBezTo>
                <a:close/>
                <a:moveTo>
                  <a:pt x="570" y="181"/>
                </a:moveTo>
                <a:cubicBezTo>
                  <a:pt x="570" y="183"/>
                  <a:pt x="569" y="185"/>
                  <a:pt x="568" y="186"/>
                </a:cubicBezTo>
                <a:lnTo>
                  <a:pt x="568" y="181"/>
                </a:lnTo>
                <a:cubicBezTo>
                  <a:pt x="568" y="181"/>
                  <a:pt x="569" y="181"/>
                  <a:pt x="570" y="181"/>
                </a:cubicBezTo>
                <a:close/>
                <a:moveTo>
                  <a:pt x="547" y="274"/>
                </a:moveTo>
                <a:cubicBezTo>
                  <a:pt x="545" y="274"/>
                  <a:pt x="544" y="275"/>
                  <a:pt x="543" y="273"/>
                </a:cubicBezTo>
                <a:cubicBezTo>
                  <a:pt x="542" y="273"/>
                  <a:pt x="542" y="272"/>
                  <a:pt x="541" y="272"/>
                </a:cubicBezTo>
                <a:cubicBezTo>
                  <a:pt x="541" y="269"/>
                  <a:pt x="542" y="268"/>
                  <a:pt x="543" y="267"/>
                </a:cubicBezTo>
                <a:cubicBezTo>
                  <a:pt x="545" y="267"/>
                  <a:pt x="546" y="267"/>
                  <a:pt x="547" y="268"/>
                </a:cubicBezTo>
                <a:cubicBezTo>
                  <a:pt x="548" y="270"/>
                  <a:pt x="548" y="272"/>
                  <a:pt x="547" y="274"/>
                </a:cubicBezTo>
                <a:close/>
                <a:moveTo>
                  <a:pt x="528" y="54"/>
                </a:moveTo>
                <a:cubicBezTo>
                  <a:pt x="527" y="53"/>
                  <a:pt x="525" y="53"/>
                  <a:pt x="524" y="53"/>
                </a:cubicBezTo>
                <a:lnTo>
                  <a:pt x="524" y="51"/>
                </a:lnTo>
                <a:cubicBezTo>
                  <a:pt x="524" y="50"/>
                  <a:pt x="525" y="49"/>
                  <a:pt x="525" y="48"/>
                </a:cubicBezTo>
                <a:cubicBezTo>
                  <a:pt x="528" y="48"/>
                  <a:pt x="528" y="49"/>
                  <a:pt x="530" y="50"/>
                </a:cubicBezTo>
                <a:cubicBezTo>
                  <a:pt x="530" y="50"/>
                  <a:pt x="530" y="50"/>
                  <a:pt x="530" y="50"/>
                </a:cubicBezTo>
                <a:cubicBezTo>
                  <a:pt x="530" y="52"/>
                  <a:pt x="529" y="52"/>
                  <a:pt x="528" y="54"/>
                </a:cubicBezTo>
                <a:close/>
                <a:moveTo>
                  <a:pt x="504" y="46"/>
                </a:moveTo>
                <a:cubicBezTo>
                  <a:pt x="503" y="46"/>
                  <a:pt x="498" y="45"/>
                  <a:pt x="497" y="45"/>
                </a:cubicBezTo>
                <a:lnTo>
                  <a:pt x="493" y="45"/>
                </a:lnTo>
                <a:cubicBezTo>
                  <a:pt x="493" y="44"/>
                  <a:pt x="493" y="44"/>
                  <a:pt x="494" y="44"/>
                </a:cubicBezTo>
                <a:cubicBezTo>
                  <a:pt x="494" y="42"/>
                  <a:pt x="494" y="42"/>
                  <a:pt x="494" y="42"/>
                </a:cubicBezTo>
                <a:cubicBezTo>
                  <a:pt x="498" y="42"/>
                  <a:pt x="501" y="45"/>
                  <a:pt x="504" y="46"/>
                </a:cubicBezTo>
                <a:close/>
                <a:moveTo>
                  <a:pt x="460" y="47"/>
                </a:moveTo>
                <a:cubicBezTo>
                  <a:pt x="458" y="48"/>
                  <a:pt x="454" y="47"/>
                  <a:pt x="452" y="46"/>
                </a:cubicBezTo>
                <a:lnTo>
                  <a:pt x="447" y="46"/>
                </a:lnTo>
                <a:lnTo>
                  <a:pt x="447" y="46"/>
                </a:lnTo>
                <a:cubicBezTo>
                  <a:pt x="448" y="45"/>
                  <a:pt x="450" y="44"/>
                  <a:pt x="450" y="42"/>
                </a:cubicBezTo>
                <a:cubicBezTo>
                  <a:pt x="451" y="42"/>
                  <a:pt x="454" y="41"/>
                  <a:pt x="455" y="41"/>
                </a:cubicBezTo>
                <a:cubicBezTo>
                  <a:pt x="456" y="41"/>
                  <a:pt x="456" y="41"/>
                  <a:pt x="457" y="41"/>
                </a:cubicBezTo>
                <a:cubicBezTo>
                  <a:pt x="458" y="41"/>
                  <a:pt x="458" y="42"/>
                  <a:pt x="459" y="42"/>
                </a:cubicBezTo>
                <a:cubicBezTo>
                  <a:pt x="460" y="43"/>
                  <a:pt x="460" y="46"/>
                  <a:pt x="460" y="46"/>
                </a:cubicBezTo>
                <a:lnTo>
                  <a:pt x="460" y="47"/>
                </a:lnTo>
                <a:close/>
                <a:moveTo>
                  <a:pt x="411" y="46"/>
                </a:moveTo>
                <a:cubicBezTo>
                  <a:pt x="410" y="45"/>
                  <a:pt x="409" y="45"/>
                  <a:pt x="409" y="45"/>
                </a:cubicBezTo>
                <a:lnTo>
                  <a:pt x="411" y="45"/>
                </a:lnTo>
                <a:lnTo>
                  <a:pt x="411" y="45"/>
                </a:lnTo>
                <a:lnTo>
                  <a:pt x="412" y="45"/>
                </a:lnTo>
                <a:cubicBezTo>
                  <a:pt x="412" y="45"/>
                  <a:pt x="411" y="45"/>
                  <a:pt x="411" y="46"/>
                </a:cubicBezTo>
                <a:close/>
                <a:moveTo>
                  <a:pt x="379" y="272"/>
                </a:moveTo>
                <a:cubicBezTo>
                  <a:pt x="378" y="272"/>
                  <a:pt x="377" y="273"/>
                  <a:pt x="376" y="273"/>
                </a:cubicBezTo>
                <a:cubicBezTo>
                  <a:pt x="375" y="273"/>
                  <a:pt x="374" y="272"/>
                  <a:pt x="373" y="272"/>
                </a:cubicBezTo>
                <a:cubicBezTo>
                  <a:pt x="373" y="271"/>
                  <a:pt x="373" y="271"/>
                  <a:pt x="372" y="270"/>
                </a:cubicBezTo>
                <a:lnTo>
                  <a:pt x="379" y="271"/>
                </a:lnTo>
                <a:cubicBezTo>
                  <a:pt x="379" y="271"/>
                  <a:pt x="379" y="272"/>
                  <a:pt x="379" y="272"/>
                </a:cubicBezTo>
                <a:close/>
                <a:moveTo>
                  <a:pt x="348" y="54"/>
                </a:moveTo>
                <a:cubicBezTo>
                  <a:pt x="346" y="56"/>
                  <a:pt x="340" y="65"/>
                  <a:pt x="337" y="63"/>
                </a:cubicBezTo>
                <a:cubicBezTo>
                  <a:pt x="336" y="63"/>
                  <a:pt x="335" y="63"/>
                  <a:pt x="334" y="62"/>
                </a:cubicBezTo>
                <a:cubicBezTo>
                  <a:pt x="334" y="61"/>
                  <a:pt x="334" y="60"/>
                  <a:pt x="334" y="58"/>
                </a:cubicBezTo>
                <a:cubicBezTo>
                  <a:pt x="331" y="58"/>
                  <a:pt x="326" y="54"/>
                  <a:pt x="324" y="53"/>
                </a:cubicBezTo>
                <a:cubicBezTo>
                  <a:pt x="323" y="52"/>
                  <a:pt x="323" y="52"/>
                  <a:pt x="323" y="51"/>
                </a:cubicBezTo>
                <a:cubicBezTo>
                  <a:pt x="323" y="48"/>
                  <a:pt x="327" y="46"/>
                  <a:pt x="329" y="49"/>
                </a:cubicBezTo>
                <a:cubicBezTo>
                  <a:pt x="331" y="50"/>
                  <a:pt x="331" y="52"/>
                  <a:pt x="334" y="54"/>
                </a:cubicBezTo>
                <a:cubicBezTo>
                  <a:pt x="335" y="55"/>
                  <a:pt x="338" y="49"/>
                  <a:pt x="340" y="49"/>
                </a:cubicBezTo>
                <a:cubicBezTo>
                  <a:pt x="342" y="48"/>
                  <a:pt x="346" y="48"/>
                  <a:pt x="347" y="49"/>
                </a:cubicBezTo>
                <a:cubicBezTo>
                  <a:pt x="348" y="50"/>
                  <a:pt x="348" y="50"/>
                  <a:pt x="348" y="50"/>
                </a:cubicBezTo>
                <a:cubicBezTo>
                  <a:pt x="349" y="51"/>
                  <a:pt x="348" y="53"/>
                  <a:pt x="348" y="54"/>
                </a:cubicBezTo>
                <a:close/>
                <a:moveTo>
                  <a:pt x="341" y="73"/>
                </a:moveTo>
                <a:cubicBezTo>
                  <a:pt x="339" y="72"/>
                  <a:pt x="339" y="72"/>
                  <a:pt x="338" y="72"/>
                </a:cubicBezTo>
                <a:cubicBezTo>
                  <a:pt x="338" y="71"/>
                  <a:pt x="337" y="70"/>
                  <a:pt x="338" y="69"/>
                </a:cubicBezTo>
                <a:cubicBezTo>
                  <a:pt x="338" y="68"/>
                  <a:pt x="339" y="68"/>
                  <a:pt x="339" y="68"/>
                </a:cubicBezTo>
                <a:cubicBezTo>
                  <a:pt x="340" y="68"/>
                  <a:pt x="342" y="68"/>
                  <a:pt x="343" y="68"/>
                </a:cubicBezTo>
                <a:cubicBezTo>
                  <a:pt x="343" y="68"/>
                  <a:pt x="343" y="69"/>
                  <a:pt x="344" y="69"/>
                </a:cubicBezTo>
                <a:cubicBezTo>
                  <a:pt x="344" y="72"/>
                  <a:pt x="343" y="71"/>
                  <a:pt x="341" y="73"/>
                </a:cubicBezTo>
                <a:close/>
                <a:moveTo>
                  <a:pt x="326" y="141"/>
                </a:moveTo>
                <a:cubicBezTo>
                  <a:pt x="326" y="141"/>
                  <a:pt x="326" y="141"/>
                  <a:pt x="325" y="142"/>
                </a:cubicBezTo>
                <a:lnTo>
                  <a:pt x="323" y="142"/>
                </a:lnTo>
                <a:cubicBezTo>
                  <a:pt x="322" y="139"/>
                  <a:pt x="320" y="133"/>
                  <a:pt x="322" y="131"/>
                </a:cubicBezTo>
                <a:cubicBezTo>
                  <a:pt x="323" y="129"/>
                  <a:pt x="324" y="130"/>
                  <a:pt x="326" y="129"/>
                </a:cubicBezTo>
                <a:lnTo>
                  <a:pt x="328" y="129"/>
                </a:lnTo>
                <a:cubicBezTo>
                  <a:pt x="329" y="129"/>
                  <a:pt x="329" y="129"/>
                  <a:pt x="330" y="130"/>
                </a:cubicBezTo>
                <a:cubicBezTo>
                  <a:pt x="330" y="131"/>
                  <a:pt x="330" y="131"/>
                  <a:pt x="331" y="132"/>
                </a:cubicBezTo>
                <a:cubicBezTo>
                  <a:pt x="331" y="134"/>
                  <a:pt x="327" y="140"/>
                  <a:pt x="326" y="141"/>
                </a:cubicBezTo>
                <a:close/>
                <a:moveTo>
                  <a:pt x="323" y="95"/>
                </a:moveTo>
                <a:cubicBezTo>
                  <a:pt x="324" y="95"/>
                  <a:pt x="325" y="95"/>
                  <a:pt x="326" y="95"/>
                </a:cubicBezTo>
                <a:cubicBezTo>
                  <a:pt x="327" y="96"/>
                  <a:pt x="327" y="96"/>
                  <a:pt x="327" y="96"/>
                </a:cubicBezTo>
                <a:cubicBezTo>
                  <a:pt x="328" y="100"/>
                  <a:pt x="326" y="101"/>
                  <a:pt x="323" y="101"/>
                </a:cubicBezTo>
                <a:cubicBezTo>
                  <a:pt x="322" y="100"/>
                  <a:pt x="321" y="100"/>
                  <a:pt x="321" y="99"/>
                </a:cubicBezTo>
                <a:cubicBezTo>
                  <a:pt x="321" y="96"/>
                  <a:pt x="321" y="96"/>
                  <a:pt x="323" y="95"/>
                </a:cubicBezTo>
                <a:close/>
                <a:moveTo>
                  <a:pt x="573" y="132"/>
                </a:moveTo>
                <a:cubicBezTo>
                  <a:pt x="575" y="132"/>
                  <a:pt x="575" y="132"/>
                  <a:pt x="576" y="133"/>
                </a:cubicBezTo>
                <a:cubicBezTo>
                  <a:pt x="576" y="134"/>
                  <a:pt x="576" y="134"/>
                  <a:pt x="576" y="135"/>
                </a:cubicBezTo>
                <a:cubicBezTo>
                  <a:pt x="575" y="135"/>
                  <a:pt x="575" y="135"/>
                  <a:pt x="574" y="135"/>
                </a:cubicBezTo>
                <a:cubicBezTo>
                  <a:pt x="573" y="135"/>
                  <a:pt x="573" y="135"/>
                  <a:pt x="573" y="134"/>
                </a:cubicBezTo>
                <a:cubicBezTo>
                  <a:pt x="572" y="134"/>
                  <a:pt x="572" y="134"/>
                  <a:pt x="572" y="134"/>
                </a:cubicBezTo>
                <a:cubicBezTo>
                  <a:pt x="572" y="132"/>
                  <a:pt x="573" y="133"/>
                  <a:pt x="573" y="132"/>
                </a:cubicBezTo>
                <a:close/>
                <a:moveTo>
                  <a:pt x="577" y="172"/>
                </a:moveTo>
                <a:cubicBezTo>
                  <a:pt x="579" y="166"/>
                  <a:pt x="578" y="164"/>
                  <a:pt x="585" y="160"/>
                </a:cubicBezTo>
                <a:cubicBezTo>
                  <a:pt x="585" y="159"/>
                  <a:pt x="586" y="157"/>
                  <a:pt x="586" y="156"/>
                </a:cubicBezTo>
                <a:cubicBezTo>
                  <a:pt x="586" y="152"/>
                  <a:pt x="583" y="147"/>
                  <a:pt x="582" y="145"/>
                </a:cubicBezTo>
                <a:cubicBezTo>
                  <a:pt x="581" y="143"/>
                  <a:pt x="581" y="141"/>
                  <a:pt x="581" y="139"/>
                </a:cubicBezTo>
                <a:cubicBezTo>
                  <a:pt x="581" y="137"/>
                  <a:pt x="581" y="135"/>
                  <a:pt x="581" y="133"/>
                </a:cubicBezTo>
                <a:cubicBezTo>
                  <a:pt x="581" y="131"/>
                  <a:pt x="580" y="128"/>
                  <a:pt x="580" y="127"/>
                </a:cubicBezTo>
                <a:cubicBezTo>
                  <a:pt x="580" y="123"/>
                  <a:pt x="580" y="120"/>
                  <a:pt x="580" y="116"/>
                </a:cubicBezTo>
                <a:cubicBezTo>
                  <a:pt x="580" y="115"/>
                  <a:pt x="579" y="112"/>
                  <a:pt x="580" y="109"/>
                </a:cubicBezTo>
                <a:cubicBezTo>
                  <a:pt x="580" y="106"/>
                  <a:pt x="582" y="98"/>
                  <a:pt x="581" y="95"/>
                </a:cubicBezTo>
                <a:cubicBezTo>
                  <a:pt x="580" y="93"/>
                  <a:pt x="579" y="90"/>
                  <a:pt x="578" y="88"/>
                </a:cubicBezTo>
                <a:cubicBezTo>
                  <a:pt x="577" y="84"/>
                  <a:pt x="579" y="81"/>
                  <a:pt x="579" y="78"/>
                </a:cubicBezTo>
                <a:cubicBezTo>
                  <a:pt x="579" y="77"/>
                  <a:pt x="579" y="76"/>
                  <a:pt x="579" y="75"/>
                </a:cubicBezTo>
                <a:cubicBezTo>
                  <a:pt x="578" y="74"/>
                  <a:pt x="580" y="71"/>
                  <a:pt x="581" y="70"/>
                </a:cubicBezTo>
                <a:cubicBezTo>
                  <a:pt x="581" y="66"/>
                  <a:pt x="579" y="65"/>
                  <a:pt x="577" y="64"/>
                </a:cubicBezTo>
                <a:cubicBezTo>
                  <a:pt x="576" y="60"/>
                  <a:pt x="577" y="57"/>
                  <a:pt x="579" y="55"/>
                </a:cubicBezTo>
                <a:cubicBezTo>
                  <a:pt x="579" y="52"/>
                  <a:pt x="577" y="51"/>
                  <a:pt x="575" y="50"/>
                </a:cubicBezTo>
                <a:cubicBezTo>
                  <a:pt x="575" y="50"/>
                  <a:pt x="573" y="51"/>
                  <a:pt x="573" y="51"/>
                </a:cubicBezTo>
                <a:cubicBezTo>
                  <a:pt x="569" y="51"/>
                  <a:pt x="564" y="49"/>
                  <a:pt x="563" y="46"/>
                </a:cubicBezTo>
                <a:cubicBezTo>
                  <a:pt x="563" y="45"/>
                  <a:pt x="563" y="44"/>
                  <a:pt x="562" y="43"/>
                </a:cubicBezTo>
                <a:cubicBezTo>
                  <a:pt x="562" y="42"/>
                  <a:pt x="561" y="41"/>
                  <a:pt x="560" y="40"/>
                </a:cubicBezTo>
                <a:cubicBezTo>
                  <a:pt x="551" y="38"/>
                  <a:pt x="540" y="38"/>
                  <a:pt x="529" y="38"/>
                </a:cubicBezTo>
                <a:cubicBezTo>
                  <a:pt x="525" y="38"/>
                  <a:pt x="521" y="36"/>
                  <a:pt x="517" y="37"/>
                </a:cubicBezTo>
                <a:cubicBezTo>
                  <a:pt x="514" y="38"/>
                  <a:pt x="511" y="39"/>
                  <a:pt x="509" y="40"/>
                </a:cubicBezTo>
                <a:cubicBezTo>
                  <a:pt x="504" y="41"/>
                  <a:pt x="503" y="37"/>
                  <a:pt x="499" y="38"/>
                </a:cubicBezTo>
                <a:cubicBezTo>
                  <a:pt x="497" y="38"/>
                  <a:pt x="495" y="40"/>
                  <a:pt x="493" y="41"/>
                </a:cubicBezTo>
                <a:cubicBezTo>
                  <a:pt x="492" y="41"/>
                  <a:pt x="489" y="41"/>
                  <a:pt x="487" y="41"/>
                </a:cubicBezTo>
                <a:cubicBezTo>
                  <a:pt x="483" y="42"/>
                  <a:pt x="480" y="40"/>
                  <a:pt x="477" y="39"/>
                </a:cubicBezTo>
                <a:lnTo>
                  <a:pt x="473" y="39"/>
                </a:lnTo>
                <a:cubicBezTo>
                  <a:pt x="471" y="39"/>
                  <a:pt x="469" y="38"/>
                  <a:pt x="467" y="37"/>
                </a:cubicBezTo>
                <a:cubicBezTo>
                  <a:pt x="465" y="37"/>
                  <a:pt x="464" y="37"/>
                  <a:pt x="462" y="37"/>
                </a:cubicBezTo>
                <a:cubicBezTo>
                  <a:pt x="460" y="36"/>
                  <a:pt x="459" y="34"/>
                  <a:pt x="457" y="34"/>
                </a:cubicBezTo>
                <a:cubicBezTo>
                  <a:pt x="452" y="32"/>
                  <a:pt x="450" y="37"/>
                  <a:pt x="447" y="38"/>
                </a:cubicBezTo>
                <a:cubicBezTo>
                  <a:pt x="445" y="38"/>
                  <a:pt x="443" y="36"/>
                  <a:pt x="441" y="36"/>
                </a:cubicBezTo>
                <a:cubicBezTo>
                  <a:pt x="440" y="35"/>
                  <a:pt x="439" y="36"/>
                  <a:pt x="437" y="36"/>
                </a:cubicBezTo>
                <a:cubicBezTo>
                  <a:pt x="436" y="35"/>
                  <a:pt x="434" y="34"/>
                  <a:pt x="432" y="34"/>
                </a:cubicBezTo>
                <a:cubicBezTo>
                  <a:pt x="430" y="35"/>
                  <a:pt x="428" y="37"/>
                  <a:pt x="426" y="37"/>
                </a:cubicBezTo>
                <a:cubicBezTo>
                  <a:pt x="423" y="38"/>
                  <a:pt x="421" y="37"/>
                  <a:pt x="419" y="38"/>
                </a:cubicBezTo>
                <a:cubicBezTo>
                  <a:pt x="417" y="39"/>
                  <a:pt x="415" y="40"/>
                  <a:pt x="413" y="41"/>
                </a:cubicBezTo>
                <a:cubicBezTo>
                  <a:pt x="413" y="41"/>
                  <a:pt x="406" y="41"/>
                  <a:pt x="406" y="41"/>
                </a:cubicBezTo>
                <a:cubicBezTo>
                  <a:pt x="405" y="41"/>
                  <a:pt x="401" y="40"/>
                  <a:pt x="399" y="41"/>
                </a:cubicBezTo>
                <a:cubicBezTo>
                  <a:pt x="398" y="41"/>
                  <a:pt x="397" y="42"/>
                  <a:pt x="396" y="42"/>
                </a:cubicBezTo>
                <a:cubicBezTo>
                  <a:pt x="390" y="41"/>
                  <a:pt x="383" y="42"/>
                  <a:pt x="377" y="43"/>
                </a:cubicBezTo>
                <a:cubicBezTo>
                  <a:pt x="372" y="42"/>
                  <a:pt x="371" y="44"/>
                  <a:pt x="367" y="45"/>
                </a:cubicBezTo>
                <a:cubicBezTo>
                  <a:pt x="364" y="45"/>
                  <a:pt x="360" y="45"/>
                  <a:pt x="357" y="44"/>
                </a:cubicBezTo>
                <a:cubicBezTo>
                  <a:pt x="355" y="45"/>
                  <a:pt x="353" y="46"/>
                  <a:pt x="351" y="45"/>
                </a:cubicBezTo>
                <a:cubicBezTo>
                  <a:pt x="349" y="45"/>
                  <a:pt x="348" y="43"/>
                  <a:pt x="347" y="43"/>
                </a:cubicBezTo>
                <a:cubicBezTo>
                  <a:pt x="346" y="42"/>
                  <a:pt x="343" y="42"/>
                  <a:pt x="342" y="41"/>
                </a:cubicBezTo>
                <a:cubicBezTo>
                  <a:pt x="339" y="40"/>
                  <a:pt x="336" y="42"/>
                  <a:pt x="334" y="42"/>
                </a:cubicBezTo>
                <a:cubicBezTo>
                  <a:pt x="332" y="42"/>
                  <a:pt x="326" y="40"/>
                  <a:pt x="325" y="39"/>
                </a:cubicBezTo>
                <a:cubicBezTo>
                  <a:pt x="317" y="39"/>
                  <a:pt x="315" y="45"/>
                  <a:pt x="312" y="49"/>
                </a:cubicBezTo>
                <a:cubicBezTo>
                  <a:pt x="312" y="52"/>
                  <a:pt x="314" y="52"/>
                  <a:pt x="314" y="54"/>
                </a:cubicBezTo>
                <a:cubicBezTo>
                  <a:pt x="315" y="56"/>
                  <a:pt x="314" y="58"/>
                  <a:pt x="315" y="60"/>
                </a:cubicBezTo>
                <a:cubicBezTo>
                  <a:pt x="316" y="62"/>
                  <a:pt x="318" y="62"/>
                  <a:pt x="320" y="63"/>
                </a:cubicBezTo>
                <a:cubicBezTo>
                  <a:pt x="320" y="64"/>
                  <a:pt x="321" y="66"/>
                  <a:pt x="320" y="67"/>
                </a:cubicBezTo>
                <a:cubicBezTo>
                  <a:pt x="319" y="68"/>
                  <a:pt x="318" y="68"/>
                  <a:pt x="318" y="69"/>
                </a:cubicBezTo>
                <a:cubicBezTo>
                  <a:pt x="315" y="69"/>
                  <a:pt x="312" y="69"/>
                  <a:pt x="311" y="70"/>
                </a:cubicBezTo>
                <a:cubicBezTo>
                  <a:pt x="309" y="77"/>
                  <a:pt x="313" y="81"/>
                  <a:pt x="314" y="87"/>
                </a:cubicBezTo>
                <a:cubicBezTo>
                  <a:pt x="316" y="91"/>
                  <a:pt x="313" y="94"/>
                  <a:pt x="312" y="97"/>
                </a:cubicBezTo>
                <a:cubicBezTo>
                  <a:pt x="311" y="102"/>
                  <a:pt x="316" y="105"/>
                  <a:pt x="319" y="106"/>
                </a:cubicBezTo>
                <a:cubicBezTo>
                  <a:pt x="319" y="107"/>
                  <a:pt x="320" y="108"/>
                  <a:pt x="319" y="109"/>
                </a:cubicBezTo>
                <a:cubicBezTo>
                  <a:pt x="318" y="110"/>
                  <a:pt x="317" y="109"/>
                  <a:pt x="316" y="110"/>
                </a:cubicBezTo>
                <a:cubicBezTo>
                  <a:pt x="315" y="111"/>
                  <a:pt x="315" y="112"/>
                  <a:pt x="314" y="113"/>
                </a:cubicBezTo>
                <a:cubicBezTo>
                  <a:pt x="315" y="117"/>
                  <a:pt x="316" y="120"/>
                  <a:pt x="317" y="123"/>
                </a:cubicBezTo>
                <a:cubicBezTo>
                  <a:pt x="318" y="125"/>
                  <a:pt x="318" y="127"/>
                  <a:pt x="319" y="129"/>
                </a:cubicBezTo>
                <a:cubicBezTo>
                  <a:pt x="319" y="131"/>
                  <a:pt x="317" y="133"/>
                  <a:pt x="316" y="134"/>
                </a:cubicBezTo>
                <a:cubicBezTo>
                  <a:pt x="316" y="138"/>
                  <a:pt x="318" y="138"/>
                  <a:pt x="319" y="140"/>
                </a:cubicBezTo>
                <a:cubicBezTo>
                  <a:pt x="319" y="141"/>
                  <a:pt x="318" y="142"/>
                  <a:pt x="318" y="142"/>
                </a:cubicBezTo>
                <a:cubicBezTo>
                  <a:pt x="317" y="146"/>
                  <a:pt x="315" y="151"/>
                  <a:pt x="318" y="154"/>
                </a:cubicBezTo>
                <a:cubicBezTo>
                  <a:pt x="318" y="158"/>
                  <a:pt x="316" y="159"/>
                  <a:pt x="315" y="161"/>
                </a:cubicBezTo>
                <a:cubicBezTo>
                  <a:pt x="314" y="163"/>
                  <a:pt x="314" y="165"/>
                  <a:pt x="313" y="166"/>
                </a:cubicBezTo>
                <a:cubicBezTo>
                  <a:pt x="313" y="167"/>
                  <a:pt x="312" y="168"/>
                  <a:pt x="312" y="169"/>
                </a:cubicBezTo>
                <a:cubicBezTo>
                  <a:pt x="310" y="173"/>
                  <a:pt x="313" y="176"/>
                  <a:pt x="311" y="179"/>
                </a:cubicBezTo>
                <a:cubicBezTo>
                  <a:pt x="311" y="183"/>
                  <a:pt x="314" y="183"/>
                  <a:pt x="315" y="186"/>
                </a:cubicBezTo>
                <a:cubicBezTo>
                  <a:pt x="316" y="187"/>
                  <a:pt x="316" y="189"/>
                  <a:pt x="317" y="191"/>
                </a:cubicBezTo>
                <a:cubicBezTo>
                  <a:pt x="320" y="191"/>
                  <a:pt x="321" y="191"/>
                  <a:pt x="324" y="191"/>
                </a:cubicBezTo>
                <a:cubicBezTo>
                  <a:pt x="325" y="192"/>
                  <a:pt x="326" y="193"/>
                  <a:pt x="327" y="194"/>
                </a:cubicBezTo>
                <a:lnTo>
                  <a:pt x="326" y="202"/>
                </a:lnTo>
                <a:cubicBezTo>
                  <a:pt x="325" y="204"/>
                  <a:pt x="323" y="205"/>
                  <a:pt x="323" y="206"/>
                </a:cubicBezTo>
                <a:cubicBezTo>
                  <a:pt x="320" y="206"/>
                  <a:pt x="317" y="206"/>
                  <a:pt x="316" y="207"/>
                </a:cubicBezTo>
                <a:cubicBezTo>
                  <a:pt x="315" y="211"/>
                  <a:pt x="315" y="215"/>
                  <a:pt x="313" y="217"/>
                </a:cubicBezTo>
                <a:cubicBezTo>
                  <a:pt x="313" y="219"/>
                  <a:pt x="314" y="222"/>
                  <a:pt x="315" y="224"/>
                </a:cubicBezTo>
                <a:cubicBezTo>
                  <a:pt x="318" y="227"/>
                  <a:pt x="321" y="225"/>
                  <a:pt x="318" y="231"/>
                </a:cubicBezTo>
                <a:cubicBezTo>
                  <a:pt x="319" y="232"/>
                  <a:pt x="319" y="232"/>
                  <a:pt x="320" y="233"/>
                </a:cubicBezTo>
                <a:cubicBezTo>
                  <a:pt x="321" y="233"/>
                  <a:pt x="324" y="233"/>
                  <a:pt x="325" y="234"/>
                </a:cubicBezTo>
                <a:cubicBezTo>
                  <a:pt x="326" y="235"/>
                  <a:pt x="324" y="237"/>
                  <a:pt x="324" y="238"/>
                </a:cubicBezTo>
                <a:cubicBezTo>
                  <a:pt x="323" y="240"/>
                  <a:pt x="323" y="241"/>
                  <a:pt x="323" y="243"/>
                </a:cubicBezTo>
                <a:cubicBezTo>
                  <a:pt x="322" y="244"/>
                  <a:pt x="320" y="244"/>
                  <a:pt x="319" y="245"/>
                </a:cubicBezTo>
                <a:cubicBezTo>
                  <a:pt x="319" y="246"/>
                  <a:pt x="319" y="247"/>
                  <a:pt x="318" y="248"/>
                </a:cubicBezTo>
                <a:cubicBezTo>
                  <a:pt x="318" y="249"/>
                  <a:pt x="318" y="250"/>
                  <a:pt x="318" y="252"/>
                </a:cubicBezTo>
                <a:cubicBezTo>
                  <a:pt x="318" y="253"/>
                  <a:pt x="316" y="255"/>
                  <a:pt x="317" y="258"/>
                </a:cubicBezTo>
                <a:cubicBezTo>
                  <a:pt x="318" y="260"/>
                  <a:pt x="320" y="262"/>
                  <a:pt x="319" y="266"/>
                </a:cubicBezTo>
                <a:cubicBezTo>
                  <a:pt x="319" y="268"/>
                  <a:pt x="319" y="270"/>
                  <a:pt x="318" y="272"/>
                </a:cubicBezTo>
                <a:cubicBezTo>
                  <a:pt x="317" y="273"/>
                  <a:pt x="314" y="274"/>
                  <a:pt x="314" y="277"/>
                </a:cubicBezTo>
                <a:cubicBezTo>
                  <a:pt x="315" y="280"/>
                  <a:pt x="318" y="282"/>
                  <a:pt x="320" y="284"/>
                </a:cubicBezTo>
                <a:cubicBezTo>
                  <a:pt x="323" y="284"/>
                  <a:pt x="328" y="285"/>
                  <a:pt x="330" y="284"/>
                </a:cubicBezTo>
                <a:cubicBezTo>
                  <a:pt x="331" y="283"/>
                  <a:pt x="331" y="282"/>
                  <a:pt x="332" y="282"/>
                </a:cubicBezTo>
                <a:cubicBezTo>
                  <a:pt x="334" y="280"/>
                  <a:pt x="336" y="279"/>
                  <a:pt x="340" y="279"/>
                </a:cubicBezTo>
                <a:cubicBezTo>
                  <a:pt x="341" y="280"/>
                  <a:pt x="343" y="282"/>
                  <a:pt x="344" y="283"/>
                </a:cubicBezTo>
                <a:cubicBezTo>
                  <a:pt x="345" y="284"/>
                  <a:pt x="346" y="284"/>
                  <a:pt x="347" y="285"/>
                </a:cubicBezTo>
                <a:cubicBezTo>
                  <a:pt x="351" y="284"/>
                  <a:pt x="352" y="282"/>
                  <a:pt x="354" y="281"/>
                </a:cubicBezTo>
                <a:cubicBezTo>
                  <a:pt x="357" y="279"/>
                  <a:pt x="361" y="284"/>
                  <a:pt x="366" y="284"/>
                </a:cubicBezTo>
                <a:cubicBezTo>
                  <a:pt x="373" y="284"/>
                  <a:pt x="377" y="284"/>
                  <a:pt x="383" y="283"/>
                </a:cubicBezTo>
                <a:cubicBezTo>
                  <a:pt x="384" y="283"/>
                  <a:pt x="386" y="283"/>
                  <a:pt x="388" y="283"/>
                </a:cubicBezTo>
                <a:cubicBezTo>
                  <a:pt x="389" y="282"/>
                  <a:pt x="391" y="281"/>
                  <a:pt x="392" y="280"/>
                </a:cubicBezTo>
                <a:cubicBezTo>
                  <a:pt x="394" y="280"/>
                  <a:pt x="395" y="280"/>
                  <a:pt x="397" y="279"/>
                </a:cubicBezTo>
                <a:cubicBezTo>
                  <a:pt x="397" y="279"/>
                  <a:pt x="397" y="279"/>
                  <a:pt x="397" y="278"/>
                </a:cubicBezTo>
                <a:cubicBezTo>
                  <a:pt x="395" y="278"/>
                  <a:pt x="393" y="276"/>
                  <a:pt x="391" y="275"/>
                </a:cubicBezTo>
                <a:cubicBezTo>
                  <a:pt x="391" y="274"/>
                  <a:pt x="391" y="274"/>
                  <a:pt x="392" y="274"/>
                </a:cubicBezTo>
                <a:lnTo>
                  <a:pt x="402" y="276"/>
                </a:lnTo>
                <a:cubicBezTo>
                  <a:pt x="401" y="277"/>
                  <a:pt x="400" y="278"/>
                  <a:pt x="399" y="278"/>
                </a:cubicBezTo>
                <a:cubicBezTo>
                  <a:pt x="400" y="280"/>
                  <a:pt x="409" y="284"/>
                  <a:pt x="412" y="283"/>
                </a:cubicBezTo>
                <a:cubicBezTo>
                  <a:pt x="413" y="283"/>
                  <a:pt x="414" y="282"/>
                  <a:pt x="414" y="281"/>
                </a:cubicBezTo>
                <a:cubicBezTo>
                  <a:pt x="416" y="281"/>
                  <a:pt x="418" y="280"/>
                  <a:pt x="420" y="279"/>
                </a:cubicBezTo>
                <a:lnTo>
                  <a:pt x="431" y="282"/>
                </a:lnTo>
                <a:lnTo>
                  <a:pt x="459" y="286"/>
                </a:lnTo>
                <a:lnTo>
                  <a:pt x="459" y="286"/>
                </a:lnTo>
                <a:cubicBezTo>
                  <a:pt x="461" y="289"/>
                  <a:pt x="463" y="292"/>
                  <a:pt x="467" y="293"/>
                </a:cubicBezTo>
                <a:cubicBezTo>
                  <a:pt x="474" y="295"/>
                  <a:pt x="478" y="291"/>
                  <a:pt x="480" y="285"/>
                </a:cubicBezTo>
                <a:lnTo>
                  <a:pt x="486" y="284"/>
                </a:lnTo>
                <a:lnTo>
                  <a:pt x="488" y="280"/>
                </a:lnTo>
                <a:cubicBezTo>
                  <a:pt x="493" y="279"/>
                  <a:pt x="497" y="278"/>
                  <a:pt x="500" y="276"/>
                </a:cubicBezTo>
                <a:cubicBezTo>
                  <a:pt x="501" y="275"/>
                  <a:pt x="500" y="275"/>
                  <a:pt x="501" y="275"/>
                </a:cubicBezTo>
                <a:cubicBezTo>
                  <a:pt x="500" y="272"/>
                  <a:pt x="499" y="273"/>
                  <a:pt x="497" y="272"/>
                </a:cubicBezTo>
                <a:cubicBezTo>
                  <a:pt x="496" y="272"/>
                  <a:pt x="496" y="271"/>
                  <a:pt x="495" y="271"/>
                </a:cubicBezTo>
                <a:lnTo>
                  <a:pt x="512" y="270"/>
                </a:lnTo>
                <a:cubicBezTo>
                  <a:pt x="512" y="271"/>
                  <a:pt x="511" y="272"/>
                  <a:pt x="510" y="274"/>
                </a:cubicBezTo>
                <a:cubicBezTo>
                  <a:pt x="512" y="276"/>
                  <a:pt x="515" y="279"/>
                  <a:pt x="518" y="278"/>
                </a:cubicBezTo>
                <a:cubicBezTo>
                  <a:pt x="521" y="278"/>
                  <a:pt x="524" y="274"/>
                  <a:pt x="528" y="276"/>
                </a:cubicBezTo>
                <a:cubicBezTo>
                  <a:pt x="530" y="276"/>
                  <a:pt x="531" y="278"/>
                  <a:pt x="532" y="278"/>
                </a:cubicBezTo>
                <a:cubicBezTo>
                  <a:pt x="533" y="279"/>
                  <a:pt x="537" y="280"/>
                  <a:pt x="538" y="280"/>
                </a:cubicBezTo>
                <a:cubicBezTo>
                  <a:pt x="542" y="281"/>
                  <a:pt x="547" y="279"/>
                  <a:pt x="551" y="279"/>
                </a:cubicBezTo>
                <a:cubicBezTo>
                  <a:pt x="555" y="280"/>
                  <a:pt x="558" y="282"/>
                  <a:pt x="562" y="282"/>
                </a:cubicBezTo>
                <a:cubicBezTo>
                  <a:pt x="568" y="282"/>
                  <a:pt x="569" y="286"/>
                  <a:pt x="572" y="288"/>
                </a:cubicBezTo>
                <a:cubicBezTo>
                  <a:pt x="573" y="288"/>
                  <a:pt x="577" y="289"/>
                  <a:pt x="578" y="289"/>
                </a:cubicBezTo>
                <a:cubicBezTo>
                  <a:pt x="581" y="288"/>
                  <a:pt x="583" y="286"/>
                  <a:pt x="583" y="284"/>
                </a:cubicBezTo>
                <a:cubicBezTo>
                  <a:pt x="584" y="283"/>
                  <a:pt x="582" y="273"/>
                  <a:pt x="581" y="272"/>
                </a:cubicBezTo>
                <a:cubicBezTo>
                  <a:pt x="580" y="271"/>
                  <a:pt x="580" y="271"/>
                  <a:pt x="579" y="271"/>
                </a:cubicBezTo>
                <a:lnTo>
                  <a:pt x="579" y="271"/>
                </a:lnTo>
                <a:lnTo>
                  <a:pt x="579" y="271"/>
                </a:lnTo>
                <a:lnTo>
                  <a:pt x="579" y="271"/>
                </a:lnTo>
                <a:cubicBezTo>
                  <a:pt x="577" y="272"/>
                  <a:pt x="577" y="274"/>
                  <a:pt x="576" y="274"/>
                </a:cubicBezTo>
                <a:cubicBezTo>
                  <a:pt x="575" y="275"/>
                  <a:pt x="574" y="275"/>
                  <a:pt x="573" y="275"/>
                </a:cubicBezTo>
                <a:cubicBezTo>
                  <a:pt x="570" y="275"/>
                  <a:pt x="569" y="273"/>
                  <a:pt x="568" y="271"/>
                </a:cubicBezTo>
                <a:cubicBezTo>
                  <a:pt x="566" y="271"/>
                  <a:pt x="561" y="271"/>
                  <a:pt x="560" y="271"/>
                </a:cubicBezTo>
                <a:cubicBezTo>
                  <a:pt x="558" y="270"/>
                  <a:pt x="558" y="267"/>
                  <a:pt x="557" y="265"/>
                </a:cubicBezTo>
                <a:lnTo>
                  <a:pt x="559" y="256"/>
                </a:lnTo>
                <a:cubicBezTo>
                  <a:pt x="561" y="256"/>
                  <a:pt x="562" y="256"/>
                  <a:pt x="563" y="257"/>
                </a:cubicBezTo>
                <a:cubicBezTo>
                  <a:pt x="565" y="258"/>
                  <a:pt x="566" y="261"/>
                  <a:pt x="568" y="263"/>
                </a:cubicBezTo>
                <a:cubicBezTo>
                  <a:pt x="569" y="263"/>
                  <a:pt x="571" y="263"/>
                  <a:pt x="572" y="264"/>
                </a:cubicBezTo>
                <a:cubicBezTo>
                  <a:pt x="573" y="264"/>
                  <a:pt x="575" y="266"/>
                  <a:pt x="577" y="268"/>
                </a:cubicBezTo>
                <a:cubicBezTo>
                  <a:pt x="577" y="267"/>
                  <a:pt x="577" y="268"/>
                  <a:pt x="578" y="267"/>
                </a:cubicBezTo>
                <a:cubicBezTo>
                  <a:pt x="579" y="266"/>
                  <a:pt x="578" y="264"/>
                  <a:pt x="579" y="262"/>
                </a:cubicBezTo>
                <a:cubicBezTo>
                  <a:pt x="580" y="258"/>
                  <a:pt x="583" y="254"/>
                  <a:pt x="583" y="250"/>
                </a:cubicBezTo>
                <a:cubicBezTo>
                  <a:pt x="580" y="248"/>
                  <a:pt x="579" y="246"/>
                  <a:pt x="576" y="244"/>
                </a:cubicBezTo>
                <a:cubicBezTo>
                  <a:pt x="576" y="242"/>
                  <a:pt x="575" y="240"/>
                  <a:pt x="576" y="239"/>
                </a:cubicBezTo>
                <a:cubicBezTo>
                  <a:pt x="577" y="237"/>
                  <a:pt x="578" y="237"/>
                  <a:pt x="580" y="237"/>
                </a:cubicBezTo>
                <a:cubicBezTo>
                  <a:pt x="581" y="236"/>
                  <a:pt x="583" y="232"/>
                  <a:pt x="583" y="231"/>
                </a:cubicBezTo>
                <a:cubicBezTo>
                  <a:pt x="584" y="227"/>
                  <a:pt x="579" y="222"/>
                  <a:pt x="578" y="219"/>
                </a:cubicBezTo>
                <a:cubicBezTo>
                  <a:pt x="577" y="215"/>
                  <a:pt x="579" y="211"/>
                  <a:pt x="580" y="208"/>
                </a:cubicBezTo>
                <a:lnTo>
                  <a:pt x="580" y="202"/>
                </a:lnTo>
                <a:cubicBezTo>
                  <a:pt x="580" y="201"/>
                  <a:pt x="581" y="199"/>
                  <a:pt x="582" y="198"/>
                </a:cubicBezTo>
                <a:cubicBezTo>
                  <a:pt x="582" y="195"/>
                  <a:pt x="579" y="192"/>
                  <a:pt x="581" y="189"/>
                </a:cubicBezTo>
                <a:cubicBezTo>
                  <a:pt x="581" y="188"/>
                  <a:pt x="585" y="185"/>
                  <a:pt x="586" y="184"/>
                </a:cubicBezTo>
                <a:cubicBezTo>
                  <a:pt x="586" y="183"/>
                  <a:pt x="586" y="183"/>
                  <a:pt x="586" y="183"/>
                </a:cubicBezTo>
                <a:cubicBezTo>
                  <a:pt x="584" y="179"/>
                  <a:pt x="578" y="182"/>
                  <a:pt x="574" y="182"/>
                </a:cubicBezTo>
                <a:cubicBezTo>
                  <a:pt x="573" y="181"/>
                  <a:pt x="572" y="181"/>
                  <a:pt x="571" y="180"/>
                </a:cubicBezTo>
                <a:cubicBezTo>
                  <a:pt x="570" y="180"/>
                  <a:pt x="571" y="180"/>
                  <a:pt x="570" y="179"/>
                </a:cubicBezTo>
                <a:cubicBezTo>
                  <a:pt x="570" y="177"/>
                  <a:pt x="571" y="176"/>
                  <a:pt x="572" y="174"/>
                </a:cubicBezTo>
                <a:cubicBezTo>
                  <a:pt x="574" y="174"/>
                  <a:pt x="575" y="173"/>
                  <a:pt x="577" y="172"/>
                </a:cubicBezTo>
                <a:close/>
                <a:moveTo>
                  <a:pt x="13" y="122"/>
                </a:moveTo>
                <a:cubicBezTo>
                  <a:pt x="13" y="122"/>
                  <a:pt x="12" y="122"/>
                  <a:pt x="12" y="122"/>
                </a:cubicBezTo>
                <a:cubicBezTo>
                  <a:pt x="12" y="123"/>
                  <a:pt x="12" y="125"/>
                  <a:pt x="12" y="127"/>
                </a:cubicBezTo>
                <a:cubicBezTo>
                  <a:pt x="14" y="127"/>
                  <a:pt x="14" y="126"/>
                  <a:pt x="14" y="125"/>
                </a:cubicBezTo>
                <a:cubicBezTo>
                  <a:pt x="14" y="124"/>
                  <a:pt x="14" y="123"/>
                  <a:pt x="13" y="122"/>
                </a:cubicBezTo>
                <a:close/>
                <a:moveTo>
                  <a:pt x="48" y="578"/>
                </a:moveTo>
                <a:cubicBezTo>
                  <a:pt x="45" y="577"/>
                  <a:pt x="43" y="571"/>
                  <a:pt x="39" y="569"/>
                </a:cubicBezTo>
                <a:cubicBezTo>
                  <a:pt x="38" y="569"/>
                  <a:pt x="33" y="570"/>
                  <a:pt x="30" y="570"/>
                </a:cubicBezTo>
                <a:cubicBezTo>
                  <a:pt x="29" y="567"/>
                  <a:pt x="26" y="562"/>
                  <a:pt x="24" y="559"/>
                </a:cubicBezTo>
                <a:cubicBezTo>
                  <a:pt x="23" y="558"/>
                  <a:pt x="22" y="558"/>
                  <a:pt x="21" y="557"/>
                </a:cubicBezTo>
                <a:cubicBezTo>
                  <a:pt x="20" y="555"/>
                  <a:pt x="21" y="552"/>
                  <a:pt x="20" y="551"/>
                </a:cubicBezTo>
                <a:cubicBezTo>
                  <a:pt x="20" y="549"/>
                  <a:pt x="20" y="549"/>
                  <a:pt x="19" y="548"/>
                </a:cubicBezTo>
                <a:lnTo>
                  <a:pt x="17" y="548"/>
                </a:lnTo>
                <a:cubicBezTo>
                  <a:pt x="16" y="549"/>
                  <a:pt x="13" y="550"/>
                  <a:pt x="12" y="551"/>
                </a:cubicBezTo>
                <a:cubicBezTo>
                  <a:pt x="9" y="554"/>
                  <a:pt x="12" y="561"/>
                  <a:pt x="14" y="563"/>
                </a:cubicBezTo>
                <a:cubicBezTo>
                  <a:pt x="15" y="564"/>
                  <a:pt x="17" y="564"/>
                  <a:pt x="18" y="565"/>
                </a:cubicBezTo>
                <a:cubicBezTo>
                  <a:pt x="20" y="567"/>
                  <a:pt x="20" y="570"/>
                  <a:pt x="22" y="571"/>
                </a:cubicBezTo>
                <a:cubicBezTo>
                  <a:pt x="24" y="573"/>
                  <a:pt x="27" y="571"/>
                  <a:pt x="29" y="573"/>
                </a:cubicBezTo>
                <a:cubicBezTo>
                  <a:pt x="31" y="574"/>
                  <a:pt x="33" y="578"/>
                  <a:pt x="36" y="579"/>
                </a:cubicBezTo>
                <a:cubicBezTo>
                  <a:pt x="38" y="580"/>
                  <a:pt x="40" y="580"/>
                  <a:pt x="43" y="581"/>
                </a:cubicBezTo>
                <a:cubicBezTo>
                  <a:pt x="44" y="581"/>
                  <a:pt x="46" y="582"/>
                  <a:pt x="47" y="583"/>
                </a:cubicBezTo>
                <a:cubicBezTo>
                  <a:pt x="50" y="583"/>
                  <a:pt x="53" y="583"/>
                  <a:pt x="55" y="583"/>
                </a:cubicBezTo>
                <a:cubicBezTo>
                  <a:pt x="56" y="583"/>
                  <a:pt x="57" y="585"/>
                  <a:pt x="59" y="584"/>
                </a:cubicBezTo>
                <a:cubicBezTo>
                  <a:pt x="60" y="584"/>
                  <a:pt x="61" y="583"/>
                  <a:pt x="62" y="582"/>
                </a:cubicBezTo>
                <a:cubicBezTo>
                  <a:pt x="62" y="581"/>
                  <a:pt x="62" y="580"/>
                  <a:pt x="61" y="580"/>
                </a:cubicBezTo>
                <a:cubicBezTo>
                  <a:pt x="59" y="574"/>
                  <a:pt x="52" y="581"/>
                  <a:pt x="48" y="578"/>
                </a:cubicBezTo>
                <a:close/>
                <a:moveTo>
                  <a:pt x="13" y="405"/>
                </a:moveTo>
                <a:cubicBezTo>
                  <a:pt x="13" y="408"/>
                  <a:pt x="13" y="411"/>
                  <a:pt x="15" y="413"/>
                </a:cubicBezTo>
                <a:cubicBezTo>
                  <a:pt x="15" y="413"/>
                  <a:pt x="15" y="414"/>
                  <a:pt x="15" y="414"/>
                </a:cubicBezTo>
                <a:cubicBezTo>
                  <a:pt x="19" y="414"/>
                  <a:pt x="20" y="411"/>
                  <a:pt x="19" y="406"/>
                </a:cubicBezTo>
                <a:cubicBezTo>
                  <a:pt x="19" y="406"/>
                  <a:pt x="19" y="406"/>
                  <a:pt x="18" y="405"/>
                </a:cubicBezTo>
                <a:cubicBezTo>
                  <a:pt x="17" y="405"/>
                  <a:pt x="16" y="405"/>
                  <a:pt x="14" y="404"/>
                </a:cubicBezTo>
                <a:cubicBezTo>
                  <a:pt x="14" y="405"/>
                  <a:pt x="14" y="405"/>
                  <a:pt x="13" y="405"/>
                </a:cubicBezTo>
                <a:close/>
                <a:moveTo>
                  <a:pt x="16" y="522"/>
                </a:moveTo>
                <a:cubicBezTo>
                  <a:pt x="16" y="519"/>
                  <a:pt x="14" y="516"/>
                  <a:pt x="15" y="512"/>
                </a:cubicBezTo>
                <a:cubicBezTo>
                  <a:pt x="16" y="509"/>
                  <a:pt x="19" y="506"/>
                  <a:pt x="18" y="502"/>
                </a:cubicBezTo>
                <a:cubicBezTo>
                  <a:pt x="16" y="495"/>
                  <a:pt x="10" y="491"/>
                  <a:pt x="15" y="484"/>
                </a:cubicBezTo>
                <a:cubicBezTo>
                  <a:pt x="16" y="482"/>
                  <a:pt x="16" y="481"/>
                  <a:pt x="18" y="480"/>
                </a:cubicBezTo>
                <a:cubicBezTo>
                  <a:pt x="18" y="478"/>
                  <a:pt x="19" y="471"/>
                  <a:pt x="18" y="469"/>
                </a:cubicBezTo>
                <a:cubicBezTo>
                  <a:pt x="17" y="468"/>
                  <a:pt x="17" y="468"/>
                  <a:pt x="15" y="468"/>
                </a:cubicBezTo>
                <a:cubicBezTo>
                  <a:pt x="14" y="470"/>
                  <a:pt x="12" y="473"/>
                  <a:pt x="9" y="471"/>
                </a:cubicBezTo>
                <a:cubicBezTo>
                  <a:pt x="7" y="471"/>
                  <a:pt x="6" y="470"/>
                  <a:pt x="5" y="469"/>
                </a:cubicBezTo>
                <a:cubicBezTo>
                  <a:pt x="3" y="470"/>
                  <a:pt x="4" y="472"/>
                  <a:pt x="3" y="473"/>
                </a:cubicBezTo>
                <a:cubicBezTo>
                  <a:pt x="3" y="474"/>
                  <a:pt x="2" y="476"/>
                  <a:pt x="2" y="478"/>
                </a:cubicBezTo>
                <a:cubicBezTo>
                  <a:pt x="2" y="479"/>
                  <a:pt x="3" y="480"/>
                  <a:pt x="3" y="482"/>
                </a:cubicBezTo>
                <a:cubicBezTo>
                  <a:pt x="2" y="484"/>
                  <a:pt x="2" y="488"/>
                  <a:pt x="2" y="491"/>
                </a:cubicBezTo>
                <a:cubicBezTo>
                  <a:pt x="2" y="494"/>
                  <a:pt x="2" y="497"/>
                  <a:pt x="2" y="500"/>
                </a:cubicBezTo>
                <a:cubicBezTo>
                  <a:pt x="2" y="500"/>
                  <a:pt x="1" y="502"/>
                  <a:pt x="1" y="503"/>
                </a:cubicBezTo>
                <a:cubicBezTo>
                  <a:pt x="1" y="505"/>
                  <a:pt x="3" y="506"/>
                  <a:pt x="3" y="508"/>
                </a:cubicBezTo>
                <a:lnTo>
                  <a:pt x="3" y="511"/>
                </a:lnTo>
                <a:cubicBezTo>
                  <a:pt x="4" y="513"/>
                  <a:pt x="5" y="514"/>
                  <a:pt x="5" y="516"/>
                </a:cubicBezTo>
                <a:lnTo>
                  <a:pt x="5" y="519"/>
                </a:lnTo>
                <a:cubicBezTo>
                  <a:pt x="6" y="522"/>
                  <a:pt x="8" y="525"/>
                  <a:pt x="9" y="528"/>
                </a:cubicBezTo>
                <a:cubicBezTo>
                  <a:pt x="10" y="530"/>
                  <a:pt x="9" y="532"/>
                  <a:pt x="9" y="534"/>
                </a:cubicBezTo>
                <a:cubicBezTo>
                  <a:pt x="8" y="536"/>
                  <a:pt x="9" y="537"/>
                  <a:pt x="10" y="539"/>
                </a:cubicBezTo>
                <a:cubicBezTo>
                  <a:pt x="11" y="539"/>
                  <a:pt x="10" y="539"/>
                  <a:pt x="11" y="539"/>
                </a:cubicBezTo>
                <a:cubicBezTo>
                  <a:pt x="17" y="539"/>
                  <a:pt x="18" y="529"/>
                  <a:pt x="16" y="522"/>
                </a:cubicBezTo>
                <a:close/>
                <a:moveTo>
                  <a:pt x="36" y="544"/>
                </a:moveTo>
                <a:lnTo>
                  <a:pt x="36" y="545"/>
                </a:lnTo>
                <a:lnTo>
                  <a:pt x="36" y="545"/>
                </a:lnTo>
                <a:cubicBezTo>
                  <a:pt x="37" y="544"/>
                  <a:pt x="37" y="543"/>
                  <a:pt x="36" y="543"/>
                </a:cubicBezTo>
                <a:cubicBezTo>
                  <a:pt x="36" y="543"/>
                  <a:pt x="36" y="543"/>
                  <a:pt x="36" y="544"/>
                </a:cubicBezTo>
                <a:close/>
                <a:moveTo>
                  <a:pt x="5" y="375"/>
                </a:moveTo>
                <a:cubicBezTo>
                  <a:pt x="5" y="376"/>
                  <a:pt x="6" y="376"/>
                  <a:pt x="6" y="376"/>
                </a:cubicBezTo>
                <a:cubicBezTo>
                  <a:pt x="8" y="377"/>
                  <a:pt x="12" y="376"/>
                  <a:pt x="14" y="375"/>
                </a:cubicBezTo>
                <a:cubicBezTo>
                  <a:pt x="14" y="371"/>
                  <a:pt x="12" y="370"/>
                  <a:pt x="11" y="368"/>
                </a:cubicBezTo>
                <a:lnTo>
                  <a:pt x="10" y="368"/>
                </a:lnTo>
                <a:cubicBezTo>
                  <a:pt x="8" y="369"/>
                  <a:pt x="7" y="370"/>
                  <a:pt x="6" y="371"/>
                </a:cubicBezTo>
                <a:cubicBezTo>
                  <a:pt x="5" y="372"/>
                  <a:pt x="5" y="373"/>
                  <a:pt x="5" y="375"/>
                </a:cubicBezTo>
                <a:close/>
                <a:moveTo>
                  <a:pt x="74" y="545"/>
                </a:moveTo>
                <a:cubicBezTo>
                  <a:pt x="70" y="546"/>
                  <a:pt x="63" y="545"/>
                  <a:pt x="60" y="543"/>
                </a:cubicBezTo>
                <a:lnTo>
                  <a:pt x="76" y="544"/>
                </a:lnTo>
                <a:cubicBezTo>
                  <a:pt x="76" y="544"/>
                  <a:pt x="75" y="545"/>
                  <a:pt x="74" y="545"/>
                </a:cubicBezTo>
                <a:close/>
                <a:moveTo>
                  <a:pt x="51" y="535"/>
                </a:moveTo>
                <a:cubicBezTo>
                  <a:pt x="51" y="534"/>
                  <a:pt x="52" y="533"/>
                  <a:pt x="52" y="532"/>
                </a:cubicBezTo>
                <a:cubicBezTo>
                  <a:pt x="53" y="537"/>
                  <a:pt x="57" y="541"/>
                  <a:pt x="58" y="542"/>
                </a:cubicBezTo>
                <a:cubicBezTo>
                  <a:pt x="55" y="540"/>
                  <a:pt x="54" y="537"/>
                  <a:pt x="51" y="535"/>
                </a:cubicBezTo>
                <a:close/>
                <a:moveTo>
                  <a:pt x="60" y="332"/>
                </a:moveTo>
                <a:lnTo>
                  <a:pt x="61" y="332"/>
                </a:lnTo>
                <a:cubicBezTo>
                  <a:pt x="61" y="330"/>
                  <a:pt x="63" y="330"/>
                  <a:pt x="65" y="329"/>
                </a:cubicBezTo>
                <a:cubicBezTo>
                  <a:pt x="67" y="329"/>
                  <a:pt x="67" y="330"/>
                  <a:pt x="68" y="330"/>
                </a:cubicBezTo>
                <a:cubicBezTo>
                  <a:pt x="66" y="331"/>
                  <a:pt x="62" y="331"/>
                  <a:pt x="61" y="332"/>
                </a:cubicBezTo>
                <a:lnTo>
                  <a:pt x="60" y="332"/>
                </a:lnTo>
                <a:close/>
                <a:moveTo>
                  <a:pt x="45" y="345"/>
                </a:moveTo>
                <a:lnTo>
                  <a:pt x="45" y="345"/>
                </a:lnTo>
                <a:lnTo>
                  <a:pt x="44" y="345"/>
                </a:lnTo>
                <a:cubicBezTo>
                  <a:pt x="45" y="344"/>
                  <a:pt x="45" y="343"/>
                  <a:pt x="46" y="342"/>
                </a:cubicBezTo>
                <a:lnTo>
                  <a:pt x="46" y="342"/>
                </a:lnTo>
                <a:cubicBezTo>
                  <a:pt x="46" y="343"/>
                  <a:pt x="45" y="344"/>
                  <a:pt x="45" y="345"/>
                </a:cubicBezTo>
                <a:close/>
                <a:moveTo>
                  <a:pt x="82" y="331"/>
                </a:moveTo>
                <a:lnTo>
                  <a:pt x="85" y="331"/>
                </a:lnTo>
                <a:lnTo>
                  <a:pt x="85" y="331"/>
                </a:lnTo>
                <a:lnTo>
                  <a:pt x="85" y="331"/>
                </a:lnTo>
                <a:lnTo>
                  <a:pt x="85" y="332"/>
                </a:lnTo>
                <a:cubicBezTo>
                  <a:pt x="84" y="332"/>
                  <a:pt x="83" y="332"/>
                  <a:pt x="82" y="332"/>
                </a:cubicBezTo>
                <a:lnTo>
                  <a:pt x="82" y="331"/>
                </a:lnTo>
                <a:close/>
                <a:moveTo>
                  <a:pt x="153" y="545"/>
                </a:moveTo>
                <a:cubicBezTo>
                  <a:pt x="153" y="544"/>
                  <a:pt x="154" y="544"/>
                  <a:pt x="154" y="544"/>
                </a:cubicBezTo>
                <a:cubicBezTo>
                  <a:pt x="157" y="544"/>
                  <a:pt x="159" y="548"/>
                  <a:pt x="161" y="550"/>
                </a:cubicBezTo>
                <a:cubicBezTo>
                  <a:pt x="161" y="552"/>
                  <a:pt x="161" y="553"/>
                  <a:pt x="160" y="554"/>
                </a:cubicBezTo>
                <a:cubicBezTo>
                  <a:pt x="156" y="555"/>
                  <a:pt x="154" y="552"/>
                  <a:pt x="151" y="551"/>
                </a:cubicBezTo>
                <a:cubicBezTo>
                  <a:pt x="151" y="550"/>
                  <a:pt x="151" y="550"/>
                  <a:pt x="151" y="550"/>
                </a:cubicBezTo>
                <a:cubicBezTo>
                  <a:pt x="151" y="547"/>
                  <a:pt x="151" y="545"/>
                  <a:pt x="153" y="545"/>
                </a:cubicBezTo>
                <a:close/>
                <a:moveTo>
                  <a:pt x="205" y="554"/>
                </a:moveTo>
                <a:cubicBezTo>
                  <a:pt x="205" y="554"/>
                  <a:pt x="207" y="554"/>
                  <a:pt x="211" y="555"/>
                </a:cubicBezTo>
                <a:cubicBezTo>
                  <a:pt x="211" y="555"/>
                  <a:pt x="211" y="555"/>
                  <a:pt x="210" y="555"/>
                </a:cubicBezTo>
                <a:cubicBezTo>
                  <a:pt x="210" y="556"/>
                  <a:pt x="209" y="556"/>
                  <a:pt x="209" y="557"/>
                </a:cubicBezTo>
                <a:cubicBezTo>
                  <a:pt x="207" y="557"/>
                  <a:pt x="206" y="557"/>
                  <a:pt x="206" y="556"/>
                </a:cubicBezTo>
                <a:cubicBezTo>
                  <a:pt x="205" y="556"/>
                  <a:pt x="205" y="556"/>
                  <a:pt x="205" y="556"/>
                </a:cubicBezTo>
                <a:cubicBezTo>
                  <a:pt x="205" y="555"/>
                  <a:pt x="205" y="554"/>
                  <a:pt x="205" y="554"/>
                </a:cubicBezTo>
                <a:close/>
                <a:moveTo>
                  <a:pt x="86" y="556"/>
                </a:moveTo>
                <a:cubicBezTo>
                  <a:pt x="89" y="556"/>
                  <a:pt x="92" y="556"/>
                  <a:pt x="95" y="557"/>
                </a:cubicBezTo>
                <a:cubicBezTo>
                  <a:pt x="96" y="557"/>
                  <a:pt x="97" y="559"/>
                  <a:pt x="99" y="559"/>
                </a:cubicBezTo>
                <a:cubicBezTo>
                  <a:pt x="101" y="560"/>
                  <a:pt x="109" y="560"/>
                  <a:pt x="112" y="560"/>
                </a:cubicBezTo>
                <a:cubicBezTo>
                  <a:pt x="113" y="560"/>
                  <a:pt x="114" y="559"/>
                  <a:pt x="116" y="559"/>
                </a:cubicBezTo>
                <a:cubicBezTo>
                  <a:pt x="119" y="560"/>
                  <a:pt x="123" y="560"/>
                  <a:pt x="126" y="561"/>
                </a:cubicBezTo>
                <a:cubicBezTo>
                  <a:pt x="129" y="562"/>
                  <a:pt x="134" y="561"/>
                  <a:pt x="136" y="560"/>
                </a:cubicBezTo>
                <a:lnTo>
                  <a:pt x="145" y="560"/>
                </a:lnTo>
                <a:cubicBezTo>
                  <a:pt x="147" y="560"/>
                  <a:pt x="151" y="557"/>
                  <a:pt x="153" y="558"/>
                </a:cubicBezTo>
                <a:cubicBezTo>
                  <a:pt x="156" y="558"/>
                  <a:pt x="159" y="561"/>
                  <a:pt x="162" y="562"/>
                </a:cubicBezTo>
                <a:cubicBezTo>
                  <a:pt x="170" y="565"/>
                  <a:pt x="178" y="559"/>
                  <a:pt x="183" y="558"/>
                </a:cubicBezTo>
                <a:cubicBezTo>
                  <a:pt x="186" y="557"/>
                  <a:pt x="189" y="560"/>
                  <a:pt x="191" y="561"/>
                </a:cubicBezTo>
                <a:cubicBezTo>
                  <a:pt x="195" y="562"/>
                  <a:pt x="199" y="560"/>
                  <a:pt x="202" y="560"/>
                </a:cubicBezTo>
                <a:lnTo>
                  <a:pt x="209" y="560"/>
                </a:lnTo>
                <a:cubicBezTo>
                  <a:pt x="210" y="560"/>
                  <a:pt x="212" y="562"/>
                  <a:pt x="213" y="562"/>
                </a:cubicBezTo>
                <a:cubicBezTo>
                  <a:pt x="215" y="563"/>
                  <a:pt x="225" y="563"/>
                  <a:pt x="226" y="562"/>
                </a:cubicBezTo>
                <a:cubicBezTo>
                  <a:pt x="227" y="562"/>
                  <a:pt x="228" y="559"/>
                  <a:pt x="228" y="558"/>
                </a:cubicBezTo>
                <a:cubicBezTo>
                  <a:pt x="227" y="558"/>
                  <a:pt x="226" y="557"/>
                  <a:pt x="225" y="557"/>
                </a:cubicBezTo>
                <a:cubicBezTo>
                  <a:pt x="231" y="557"/>
                  <a:pt x="239" y="558"/>
                  <a:pt x="246" y="559"/>
                </a:cubicBezTo>
                <a:cubicBezTo>
                  <a:pt x="247" y="560"/>
                  <a:pt x="247" y="560"/>
                  <a:pt x="248" y="560"/>
                </a:cubicBezTo>
                <a:cubicBezTo>
                  <a:pt x="251" y="561"/>
                  <a:pt x="253" y="561"/>
                  <a:pt x="257" y="562"/>
                </a:cubicBezTo>
                <a:cubicBezTo>
                  <a:pt x="258" y="562"/>
                  <a:pt x="261" y="563"/>
                  <a:pt x="263" y="562"/>
                </a:cubicBezTo>
                <a:cubicBezTo>
                  <a:pt x="264" y="562"/>
                  <a:pt x="266" y="561"/>
                  <a:pt x="268" y="561"/>
                </a:cubicBezTo>
                <a:cubicBezTo>
                  <a:pt x="271" y="561"/>
                  <a:pt x="275" y="561"/>
                  <a:pt x="278" y="561"/>
                </a:cubicBezTo>
                <a:lnTo>
                  <a:pt x="283" y="561"/>
                </a:lnTo>
                <a:cubicBezTo>
                  <a:pt x="287" y="560"/>
                  <a:pt x="295" y="561"/>
                  <a:pt x="298" y="560"/>
                </a:cubicBezTo>
                <a:cubicBezTo>
                  <a:pt x="298" y="559"/>
                  <a:pt x="298" y="559"/>
                  <a:pt x="298" y="559"/>
                </a:cubicBezTo>
                <a:cubicBezTo>
                  <a:pt x="299" y="556"/>
                  <a:pt x="294" y="553"/>
                  <a:pt x="293" y="551"/>
                </a:cubicBezTo>
                <a:lnTo>
                  <a:pt x="293" y="551"/>
                </a:lnTo>
                <a:cubicBezTo>
                  <a:pt x="293" y="551"/>
                  <a:pt x="293" y="551"/>
                  <a:pt x="293" y="551"/>
                </a:cubicBezTo>
                <a:cubicBezTo>
                  <a:pt x="293" y="551"/>
                  <a:pt x="293" y="551"/>
                  <a:pt x="293" y="551"/>
                </a:cubicBezTo>
                <a:cubicBezTo>
                  <a:pt x="302" y="544"/>
                  <a:pt x="301" y="536"/>
                  <a:pt x="297" y="529"/>
                </a:cubicBezTo>
                <a:cubicBezTo>
                  <a:pt x="298" y="518"/>
                  <a:pt x="301" y="510"/>
                  <a:pt x="292" y="504"/>
                </a:cubicBezTo>
                <a:cubicBezTo>
                  <a:pt x="292" y="503"/>
                  <a:pt x="292" y="501"/>
                  <a:pt x="292" y="500"/>
                </a:cubicBezTo>
                <a:cubicBezTo>
                  <a:pt x="292" y="495"/>
                  <a:pt x="293" y="493"/>
                  <a:pt x="292" y="488"/>
                </a:cubicBezTo>
                <a:cubicBezTo>
                  <a:pt x="292" y="486"/>
                  <a:pt x="292" y="485"/>
                  <a:pt x="292" y="484"/>
                </a:cubicBezTo>
                <a:cubicBezTo>
                  <a:pt x="291" y="482"/>
                  <a:pt x="289" y="482"/>
                  <a:pt x="287" y="480"/>
                </a:cubicBezTo>
                <a:cubicBezTo>
                  <a:pt x="286" y="479"/>
                  <a:pt x="286" y="476"/>
                  <a:pt x="285" y="475"/>
                </a:cubicBezTo>
                <a:lnTo>
                  <a:pt x="285" y="474"/>
                </a:lnTo>
                <a:cubicBezTo>
                  <a:pt x="286" y="475"/>
                  <a:pt x="287" y="476"/>
                  <a:pt x="288" y="476"/>
                </a:cubicBezTo>
                <a:cubicBezTo>
                  <a:pt x="289" y="475"/>
                  <a:pt x="290" y="474"/>
                  <a:pt x="291" y="473"/>
                </a:cubicBezTo>
                <a:cubicBezTo>
                  <a:pt x="291" y="470"/>
                  <a:pt x="287" y="466"/>
                  <a:pt x="286" y="464"/>
                </a:cubicBezTo>
                <a:cubicBezTo>
                  <a:pt x="286" y="458"/>
                  <a:pt x="291" y="456"/>
                  <a:pt x="290" y="451"/>
                </a:cubicBezTo>
                <a:cubicBezTo>
                  <a:pt x="288" y="445"/>
                  <a:pt x="283" y="440"/>
                  <a:pt x="285" y="432"/>
                </a:cubicBezTo>
                <a:cubicBezTo>
                  <a:pt x="286" y="426"/>
                  <a:pt x="286" y="420"/>
                  <a:pt x="288" y="414"/>
                </a:cubicBezTo>
                <a:cubicBezTo>
                  <a:pt x="289" y="408"/>
                  <a:pt x="293" y="400"/>
                  <a:pt x="290" y="391"/>
                </a:cubicBezTo>
                <a:cubicBezTo>
                  <a:pt x="288" y="385"/>
                  <a:pt x="285" y="381"/>
                  <a:pt x="282" y="376"/>
                </a:cubicBezTo>
                <a:cubicBezTo>
                  <a:pt x="282" y="376"/>
                  <a:pt x="283" y="374"/>
                  <a:pt x="284" y="373"/>
                </a:cubicBezTo>
                <a:lnTo>
                  <a:pt x="284" y="371"/>
                </a:lnTo>
                <a:cubicBezTo>
                  <a:pt x="284" y="368"/>
                  <a:pt x="287" y="365"/>
                  <a:pt x="286" y="362"/>
                </a:cubicBezTo>
                <a:cubicBezTo>
                  <a:pt x="285" y="361"/>
                  <a:pt x="284" y="359"/>
                  <a:pt x="284" y="358"/>
                </a:cubicBezTo>
                <a:cubicBezTo>
                  <a:pt x="284" y="356"/>
                  <a:pt x="285" y="354"/>
                  <a:pt x="284" y="352"/>
                </a:cubicBezTo>
                <a:cubicBezTo>
                  <a:pt x="283" y="351"/>
                  <a:pt x="281" y="348"/>
                  <a:pt x="282" y="347"/>
                </a:cubicBezTo>
                <a:cubicBezTo>
                  <a:pt x="282" y="345"/>
                  <a:pt x="283" y="344"/>
                  <a:pt x="284" y="342"/>
                </a:cubicBezTo>
                <a:cubicBezTo>
                  <a:pt x="284" y="340"/>
                  <a:pt x="283" y="337"/>
                  <a:pt x="283" y="335"/>
                </a:cubicBezTo>
                <a:cubicBezTo>
                  <a:pt x="284" y="333"/>
                  <a:pt x="285" y="326"/>
                  <a:pt x="284" y="323"/>
                </a:cubicBezTo>
                <a:cubicBezTo>
                  <a:pt x="283" y="320"/>
                  <a:pt x="281" y="318"/>
                  <a:pt x="280" y="315"/>
                </a:cubicBezTo>
                <a:cubicBezTo>
                  <a:pt x="275" y="315"/>
                  <a:pt x="275" y="317"/>
                  <a:pt x="272" y="318"/>
                </a:cubicBezTo>
                <a:cubicBezTo>
                  <a:pt x="271" y="318"/>
                  <a:pt x="270" y="318"/>
                  <a:pt x="269" y="318"/>
                </a:cubicBezTo>
                <a:cubicBezTo>
                  <a:pt x="265" y="319"/>
                  <a:pt x="262" y="322"/>
                  <a:pt x="258" y="323"/>
                </a:cubicBezTo>
                <a:cubicBezTo>
                  <a:pt x="254" y="324"/>
                  <a:pt x="253" y="321"/>
                  <a:pt x="250" y="322"/>
                </a:cubicBezTo>
                <a:cubicBezTo>
                  <a:pt x="247" y="322"/>
                  <a:pt x="244" y="321"/>
                  <a:pt x="241" y="320"/>
                </a:cubicBezTo>
                <a:lnTo>
                  <a:pt x="237" y="320"/>
                </a:lnTo>
                <a:lnTo>
                  <a:pt x="237" y="319"/>
                </a:lnTo>
                <a:cubicBezTo>
                  <a:pt x="236" y="319"/>
                  <a:pt x="235" y="318"/>
                  <a:pt x="234" y="318"/>
                </a:cubicBezTo>
                <a:cubicBezTo>
                  <a:pt x="231" y="317"/>
                  <a:pt x="228" y="319"/>
                  <a:pt x="225" y="318"/>
                </a:cubicBezTo>
                <a:cubicBezTo>
                  <a:pt x="223" y="317"/>
                  <a:pt x="217" y="315"/>
                  <a:pt x="214" y="317"/>
                </a:cubicBezTo>
                <a:lnTo>
                  <a:pt x="213" y="317"/>
                </a:lnTo>
                <a:cubicBezTo>
                  <a:pt x="213" y="319"/>
                  <a:pt x="217" y="320"/>
                  <a:pt x="218" y="321"/>
                </a:cubicBezTo>
                <a:cubicBezTo>
                  <a:pt x="217" y="322"/>
                  <a:pt x="214" y="321"/>
                  <a:pt x="211" y="322"/>
                </a:cubicBezTo>
                <a:cubicBezTo>
                  <a:pt x="208" y="323"/>
                  <a:pt x="204" y="323"/>
                  <a:pt x="201" y="323"/>
                </a:cubicBezTo>
                <a:lnTo>
                  <a:pt x="201" y="323"/>
                </a:lnTo>
                <a:lnTo>
                  <a:pt x="201" y="323"/>
                </a:lnTo>
                <a:cubicBezTo>
                  <a:pt x="201" y="322"/>
                  <a:pt x="201" y="321"/>
                  <a:pt x="201" y="320"/>
                </a:cubicBezTo>
                <a:cubicBezTo>
                  <a:pt x="204" y="318"/>
                  <a:pt x="208" y="318"/>
                  <a:pt x="210" y="316"/>
                </a:cubicBezTo>
                <a:lnTo>
                  <a:pt x="211" y="316"/>
                </a:lnTo>
                <a:cubicBezTo>
                  <a:pt x="211" y="316"/>
                  <a:pt x="210" y="316"/>
                  <a:pt x="210" y="315"/>
                </a:cubicBezTo>
                <a:cubicBezTo>
                  <a:pt x="206" y="314"/>
                  <a:pt x="202" y="313"/>
                  <a:pt x="198" y="315"/>
                </a:cubicBezTo>
                <a:cubicBezTo>
                  <a:pt x="198" y="317"/>
                  <a:pt x="198" y="317"/>
                  <a:pt x="199" y="318"/>
                </a:cubicBezTo>
                <a:cubicBezTo>
                  <a:pt x="199" y="318"/>
                  <a:pt x="199" y="319"/>
                  <a:pt x="199" y="319"/>
                </a:cubicBezTo>
                <a:cubicBezTo>
                  <a:pt x="193" y="319"/>
                  <a:pt x="190" y="315"/>
                  <a:pt x="185" y="314"/>
                </a:cubicBezTo>
                <a:cubicBezTo>
                  <a:pt x="184" y="314"/>
                  <a:pt x="181" y="315"/>
                  <a:pt x="180" y="315"/>
                </a:cubicBezTo>
                <a:lnTo>
                  <a:pt x="180" y="315"/>
                </a:lnTo>
                <a:lnTo>
                  <a:pt x="178" y="314"/>
                </a:lnTo>
                <a:cubicBezTo>
                  <a:pt x="177" y="313"/>
                  <a:pt x="176" y="312"/>
                  <a:pt x="176" y="311"/>
                </a:cubicBezTo>
                <a:cubicBezTo>
                  <a:pt x="173" y="310"/>
                  <a:pt x="170" y="310"/>
                  <a:pt x="166" y="310"/>
                </a:cubicBezTo>
                <a:cubicBezTo>
                  <a:pt x="165" y="310"/>
                  <a:pt x="164" y="311"/>
                  <a:pt x="162" y="311"/>
                </a:cubicBezTo>
                <a:cubicBezTo>
                  <a:pt x="160" y="312"/>
                  <a:pt x="157" y="313"/>
                  <a:pt x="156" y="315"/>
                </a:cubicBezTo>
                <a:cubicBezTo>
                  <a:pt x="156" y="316"/>
                  <a:pt x="156" y="317"/>
                  <a:pt x="156" y="318"/>
                </a:cubicBezTo>
                <a:lnTo>
                  <a:pt x="126" y="318"/>
                </a:lnTo>
                <a:cubicBezTo>
                  <a:pt x="124" y="319"/>
                  <a:pt x="121" y="319"/>
                  <a:pt x="119" y="320"/>
                </a:cubicBezTo>
                <a:cubicBezTo>
                  <a:pt x="117" y="320"/>
                  <a:pt x="115" y="322"/>
                  <a:pt x="113" y="323"/>
                </a:cubicBezTo>
                <a:cubicBezTo>
                  <a:pt x="111" y="323"/>
                  <a:pt x="111" y="322"/>
                  <a:pt x="110" y="322"/>
                </a:cubicBezTo>
                <a:lnTo>
                  <a:pt x="106" y="321"/>
                </a:lnTo>
                <a:cubicBezTo>
                  <a:pt x="105" y="321"/>
                  <a:pt x="104" y="320"/>
                  <a:pt x="103" y="320"/>
                </a:cubicBezTo>
                <a:cubicBezTo>
                  <a:pt x="101" y="319"/>
                  <a:pt x="98" y="320"/>
                  <a:pt x="96" y="321"/>
                </a:cubicBezTo>
                <a:cubicBezTo>
                  <a:pt x="91" y="320"/>
                  <a:pt x="87" y="320"/>
                  <a:pt x="83" y="320"/>
                </a:cubicBezTo>
                <a:cubicBezTo>
                  <a:pt x="79" y="321"/>
                  <a:pt x="76" y="321"/>
                  <a:pt x="73" y="322"/>
                </a:cubicBezTo>
                <a:cubicBezTo>
                  <a:pt x="70" y="323"/>
                  <a:pt x="68" y="321"/>
                  <a:pt x="66" y="322"/>
                </a:cubicBezTo>
                <a:cubicBezTo>
                  <a:pt x="65" y="323"/>
                  <a:pt x="60" y="328"/>
                  <a:pt x="60" y="329"/>
                </a:cubicBezTo>
                <a:cubicBezTo>
                  <a:pt x="57" y="329"/>
                  <a:pt x="49" y="329"/>
                  <a:pt x="47" y="328"/>
                </a:cubicBezTo>
                <a:cubicBezTo>
                  <a:pt x="46" y="327"/>
                  <a:pt x="47" y="325"/>
                  <a:pt x="46" y="323"/>
                </a:cubicBezTo>
                <a:cubicBezTo>
                  <a:pt x="45" y="322"/>
                  <a:pt x="45" y="322"/>
                  <a:pt x="44" y="323"/>
                </a:cubicBezTo>
                <a:cubicBezTo>
                  <a:pt x="42" y="326"/>
                  <a:pt x="40" y="328"/>
                  <a:pt x="38" y="331"/>
                </a:cubicBezTo>
                <a:cubicBezTo>
                  <a:pt x="39" y="334"/>
                  <a:pt x="41" y="340"/>
                  <a:pt x="43" y="343"/>
                </a:cubicBezTo>
                <a:cubicBezTo>
                  <a:pt x="43" y="347"/>
                  <a:pt x="38" y="348"/>
                  <a:pt x="35" y="350"/>
                </a:cubicBezTo>
                <a:cubicBezTo>
                  <a:pt x="36" y="353"/>
                  <a:pt x="38" y="354"/>
                  <a:pt x="39" y="357"/>
                </a:cubicBezTo>
                <a:cubicBezTo>
                  <a:pt x="40" y="361"/>
                  <a:pt x="37" y="364"/>
                  <a:pt x="38" y="368"/>
                </a:cubicBezTo>
                <a:cubicBezTo>
                  <a:pt x="39" y="371"/>
                  <a:pt x="43" y="379"/>
                  <a:pt x="45" y="381"/>
                </a:cubicBezTo>
                <a:cubicBezTo>
                  <a:pt x="45" y="384"/>
                  <a:pt x="41" y="389"/>
                  <a:pt x="43" y="392"/>
                </a:cubicBezTo>
                <a:lnTo>
                  <a:pt x="43" y="392"/>
                </a:lnTo>
                <a:cubicBezTo>
                  <a:pt x="45" y="392"/>
                  <a:pt x="46" y="391"/>
                  <a:pt x="46" y="390"/>
                </a:cubicBezTo>
                <a:cubicBezTo>
                  <a:pt x="47" y="390"/>
                  <a:pt x="48" y="390"/>
                  <a:pt x="48" y="390"/>
                </a:cubicBezTo>
                <a:cubicBezTo>
                  <a:pt x="51" y="396"/>
                  <a:pt x="47" y="400"/>
                  <a:pt x="45" y="405"/>
                </a:cubicBezTo>
                <a:cubicBezTo>
                  <a:pt x="44" y="408"/>
                  <a:pt x="44" y="411"/>
                  <a:pt x="43" y="414"/>
                </a:cubicBezTo>
                <a:cubicBezTo>
                  <a:pt x="42" y="415"/>
                  <a:pt x="41" y="416"/>
                  <a:pt x="40" y="417"/>
                </a:cubicBezTo>
                <a:cubicBezTo>
                  <a:pt x="40" y="420"/>
                  <a:pt x="41" y="422"/>
                  <a:pt x="41" y="425"/>
                </a:cubicBezTo>
                <a:cubicBezTo>
                  <a:pt x="40" y="426"/>
                  <a:pt x="39" y="427"/>
                  <a:pt x="39" y="429"/>
                </a:cubicBezTo>
                <a:cubicBezTo>
                  <a:pt x="38" y="432"/>
                  <a:pt x="41" y="438"/>
                  <a:pt x="42" y="440"/>
                </a:cubicBezTo>
                <a:cubicBezTo>
                  <a:pt x="43" y="444"/>
                  <a:pt x="43" y="451"/>
                  <a:pt x="43" y="456"/>
                </a:cubicBezTo>
                <a:cubicBezTo>
                  <a:pt x="41" y="456"/>
                  <a:pt x="41" y="456"/>
                  <a:pt x="40" y="457"/>
                </a:cubicBezTo>
                <a:cubicBezTo>
                  <a:pt x="40" y="460"/>
                  <a:pt x="40" y="465"/>
                  <a:pt x="39" y="467"/>
                </a:cubicBezTo>
                <a:cubicBezTo>
                  <a:pt x="39" y="470"/>
                  <a:pt x="41" y="471"/>
                  <a:pt x="43" y="472"/>
                </a:cubicBezTo>
                <a:cubicBezTo>
                  <a:pt x="42" y="476"/>
                  <a:pt x="40" y="476"/>
                  <a:pt x="39" y="479"/>
                </a:cubicBezTo>
                <a:cubicBezTo>
                  <a:pt x="38" y="481"/>
                  <a:pt x="44" y="487"/>
                  <a:pt x="45" y="488"/>
                </a:cubicBezTo>
                <a:cubicBezTo>
                  <a:pt x="45" y="492"/>
                  <a:pt x="43" y="499"/>
                  <a:pt x="44" y="503"/>
                </a:cubicBezTo>
                <a:cubicBezTo>
                  <a:pt x="45" y="505"/>
                  <a:pt x="46" y="506"/>
                  <a:pt x="46" y="509"/>
                </a:cubicBezTo>
                <a:cubicBezTo>
                  <a:pt x="44" y="510"/>
                  <a:pt x="43" y="512"/>
                  <a:pt x="42" y="513"/>
                </a:cubicBezTo>
                <a:cubicBezTo>
                  <a:pt x="42" y="514"/>
                  <a:pt x="42" y="514"/>
                  <a:pt x="42" y="515"/>
                </a:cubicBezTo>
                <a:cubicBezTo>
                  <a:pt x="43" y="518"/>
                  <a:pt x="47" y="517"/>
                  <a:pt x="49" y="522"/>
                </a:cubicBezTo>
                <a:cubicBezTo>
                  <a:pt x="51" y="529"/>
                  <a:pt x="44" y="530"/>
                  <a:pt x="42" y="533"/>
                </a:cubicBezTo>
                <a:cubicBezTo>
                  <a:pt x="40" y="535"/>
                  <a:pt x="39" y="539"/>
                  <a:pt x="37" y="541"/>
                </a:cubicBezTo>
                <a:lnTo>
                  <a:pt x="37" y="542"/>
                </a:lnTo>
                <a:cubicBezTo>
                  <a:pt x="45" y="538"/>
                  <a:pt x="52" y="542"/>
                  <a:pt x="57" y="546"/>
                </a:cubicBezTo>
                <a:cubicBezTo>
                  <a:pt x="57" y="549"/>
                  <a:pt x="55" y="552"/>
                  <a:pt x="53" y="553"/>
                </a:cubicBezTo>
                <a:cubicBezTo>
                  <a:pt x="53" y="554"/>
                  <a:pt x="54" y="555"/>
                  <a:pt x="54" y="555"/>
                </a:cubicBezTo>
                <a:cubicBezTo>
                  <a:pt x="57" y="555"/>
                  <a:pt x="59" y="554"/>
                  <a:pt x="62" y="553"/>
                </a:cubicBezTo>
                <a:cubicBezTo>
                  <a:pt x="64" y="553"/>
                  <a:pt x="66" y="555"/>
                  <a:pt x="69" y="554"/>
                </a:cubicBezTo>
                <a:cubicBezTo>
                  <a:pt x="71" y="554"/>
                  <a:pt x="74" y="552"/>
                  <a:pt x="77" y="553"/>
                </a:cubicBezTo>
                <a:cubicBezTo>
                  <a:pt x="80" y="554"/>
                  <a:pt x="83" y="555"/>
                  <a:pt x="86" y="556"/>
                </a:cubicBezTo>
                <a:close/>
                <a:moveTo>
                  <a:pt x="8" y="394"/>
                </a:moveTo>
                <a:cubicBezTo>
                  <a:pt x="7" y="395"/>
                  <a:pt x="7" y="396"/>
                  <a:pt x="7" y="397"/>
                </a:cubicBezTo>
                <a:cubicBezTo>
                  <a:pt x="7" y="399"/>
                  <a:pt x="8" y="401"/>
                  <a:pt x="7" y="403"/>
                </a:cubicBezTo>
                <a:lnTo>
                  <a:pt x="7" y="405"/>
                </a:lnTo>
                <a:cubicBezTo>
                  <a:pt x="8" y="405"/>
                  <a:pt x="9" y="405"/>
                  <a:pt x="10" y="405"/>
                </a:cubicBezTo>
                <a:cubicBezTo>
                  <a:pt x="11" y="404"/>
                  <a:pt x="10" y="403"/>
                  <a:pt x="11" y="402"/>
                </a:cubicBezTo>
                <a:lnTo>
                  <a:pt x="11" y="402"/>
                </a:lnTo>
                <a:cubicBezTo>
                  <a:pt x="12" y="400"/>
                  <a:pt x="14" y="399"/>
                  <a:pt x="16" y="398"/>
                </a:cubicBezTo>
                <a:cubicBezTo>
                  <a:pt x="17" y="398"/>
                  <a:pt x="17" y="397"/>
                  <a:pt x="18" y="396"/>
                </a:cubicBezTo>
                <a:cubicBezTo>
                  <a:pt x="18" y="392"/>
                  <a:pt x="17" y="390"/>
                  <a:pt x="15" y="387"/>
                </a:cubicBezTo>
                <a:lnTo>
                  <a:pt x="14" y="387"/>
                </a:lnTo>
                <a:cubicBezTo>
                  <a:pt x="14" y="386"/>
                  <a:pt x="13" y="387"/>
                  <a:pt x="12" y="387"/>
                </a:cubicBezTo>
                <a:cubicBezTo>
                  <a:pt x="10" y="386"/>
                  <a:pt x="10" y="382"/>
                  <a:pt x="6" y="382"/>
                </a:cubicBezTo>
                <a:cubicBezTo>
                  <a:pt x="0" y="388"/>
                  <a:pt x="7" y="389"/>
                  <a:pt x="8" y="394"/>
                </a:cubicBezTo>
                <a:close/>
                <a:moveTo>
                  <a:pt x="6" y="353"/>
                </a:moveTo>
                <a:lnTo>
                  <a:pt x="6" y="354"/>
                </a:lnTo>
                <a:lnTo>
                  <a:pt x="7" y="354"/>
                </a:lnTo>
                <a:cubicBezTo>
                  <a:pt x="7" y="353"/>
                  <a:pt x="7" y="353"/>
                  <a:pt x="6" y="353"/>
                </a:cubicBezTo>
                <a:close/>
                <a:moveTo>
                  <a:pt x="463" y="305"/>
                </a:moveTo>
                <a:cubicBezTo>
                  <a:pt x="461" y="302"/>
                  <a:pt x="457" y="300"/>
                  <a:pt x="449" y="300"/>
                </a:cubicBezTo>
                <a:cubicBezTo>
                  <a:pt x="448" y="301"/>
                  <a:pt x="446" y="302"/>
                  <a:pt x="445" y="303"/>
                </a:cubicBezTo>
                <a:cubicBezTo>
                  <a:pt x="449" y="304"/>
                  <a:pt x="452" y="301"/>
                  <a:pt x="457" y="302"/>
                </a:cubicBezTo>
                <a:cubicBezTo>
                  <a:pt x="459" y="303"/>
                  <a:pt x="461" y="304"/>
                  <a:pt x="463" y="305"/>
                </a:cubicBezTo>
                <a:close/>
                <a:moveTo>
                  <a:pt x="589" y="496"/>
                </a:moveTo>
                <a:cubicBezTo>
                  <a:pt x="588" y="496"/>
                  <a:pt x="588" y="497"/>
                  <a:pt x="588" y="497"/>
                </a:cubicBezTo>
                <a:cubicBezTo>
                  <a:pt x="587" y="497"/>
                  <a:pt x="587" y="497"/>
                  <a:pt x="587" y="498"/>
                </a:cubicBezTo>
                <a:cubicBezTo>
                  <a:pt x="587" y="500"/>
                  <a:pt x="589" y="502"/>
                  <a:pt x="590" y="503"/>
                </a:cubicBezTo>
                <a:cubicBezTo>
                  <a:pt x="590" y="508"/>
                  <a:pt x="589" y="509"/>
                  <a:pt x="586" y="511"/>
                </a:cubicBezTo>
                <a:cubicBezTo>
                  <a:pt x="585" y="511"/>
                  <a:pt x="585" y="511"/>
                  <a:pt x="584" y="512"/>
                </a:cubicBezTo>
                <a:cubicBezTo>
                  <a:pt x="583" y="512"/>
                  <a:pt x="584" y="513"/>
                  <a:pt x="583" y="513"/>
                </a:cubicBezTo>
                <a:cubicBezTo>
                  <a:pt x="583" y="518"/>
                  <a:pt x="584" y="522"/>
                  <a:pt x="585" y="526"/>
                </a:cubicBezTo>
                <a:cubicBezTo>
                  <a:pt x="585" y="528"/>
                  <a:pt x="585" y="530"/>
                  <a:pt x="585" y="531"/>
                </a:cubicBezTo>
                <a:cubicBezTo>
                  <a:pt x="586" y="533"/>
                  <a:pt x="587" y="537"/>
                  <a:pt x="586" y="540"/>
                </a:cubicBezTo>
                <a:cubicBezTo>
                  <a:pt x="585" y="543"/>
                  <a:pt x="584" y="546"/>
                  <a:pt x="583" y="549"/>
                </a:cubicBezTo>
                <a:cubicBezTo>
                  <a:pt x="582" y="550"/>
                  <a:pt x="583" y="551"/>
                  <a:pt x="582" y="552"/>
                </a:cubicBezTo>
                <a:cubicBezTo>
                  <a:pt x="581" y="554"/>
                  <a:pt x="579" y="555"/>
                  <a:pt x="577" y="556"/>
                </a:cubicBezTo>
                <a:cubicBezTo>
                  <a:pt x="576" y="559"/>
                  <a:pt x="576" y="562"/>
                  <a:pt x="573" y="564"/>
                </a:cubicBezTo>
                <a:cubicBezTo>
                  <a:pt x="572" y="565"/>
                  <a:pt x="569" y="565"/>
                  <a:pt x="568" y="566"/>
                </a:cubicBezTo>
                <a:cubicBezTo>
                  <a:pt x="567" y="567"/>
                  <a:pt x="568" y="570"/>
                  <a:pt x="567" y="571"/>
                </a:cubicBezTo>
                <a:cubicBezTo>
                  <a:pt x="566" y="572"/>
                  <a:pt x="563" y="574"/>
                  <a:pt x="562" y="575"/>
                </a:cubicBezTo>
                <a:cubicBezTo>
                  <a:pt x="562" y="576"/>
                  <a:pt x="562" y="578"/>
                  <a:pt x="562" y="579"/>
                </a:cubicBezTo>
                <a:cubicBezTo>
                  <a:pt x="560" y="582"/>
                  <a:pt x="553" y="588"/>
                  <a:pt x="547" y="586"/>
                </a:cubicBezTo>
                <a:cubicBezTo>
                  <a:pt x="545" y="586"/>
                  <a:pt x="544" y="584"/>
                  <a:pt x="542" y="583"/>
                </a:cubicBezTo>
                <a:cubicBezTo>
                  <a:pt x="538" y="581"/>
                  <a:pt x="534" y="585"/>
                  <a:pt x="531" y="586"/>
                </a:cubicBezTo>
                <a:cubicBezTo>
                  <a:pt x="528" y="587"/>
                  <a:pt x="523" y="586"/>
                  <a:pt x="521" y="585"/>
                </a:cubicBezTo>
                <a:cubicBezTo>
                  <a:pt x="521" y="585"/>
                  <a:pt x="520" y="583"/>
                  <a:pt x="519" y="583"/>
                </a:cubicBezTo>
                <a:cubicBezTo>
                  <a:pt x="517" y="582"/>
                  <a:pt x="516" y="584"/>
                  <a:pt x="515" y="585"/>
                </a:cubicBezTo>
                <a:cubicBezTo>
                  <a:pt x="512" y="587"/>
                  <a:pt x="509" y="587"/>
                  <a:pt x="507" y="590"/>
                </a:cubicBezTo>
                <a:cubicBezTo>
                  <a:pt x="501" y="591"/>
                  <a:pt x="497" y="589"/>
                  <a:pt x="495" y="586"/>
                </a:cubicBezTo>
                <a:cubicBezTo>
                  <a:pt x="493" y="586"/>
                  <a:pt x="493" y="586"/>
                  <a:pt x="492" y="587"/>
                </a:cubicBezTo>
                <a:cubicBezTo>
                  <a:pt x="490" y="588"/>
                  <a:pt x="489" y="591"/>
                  <a:pt x="488" y="593"/>
                </a:cubicBezTo>
                <a:cubicBezTo>
                  <a:pt x="488" y="594"/>
                  <a:pt x="488" y="595"/>
                  <a:pt x="488" y="596"/>
                </a:cubicBezTo>
                <a:cubicBezTo>
                  <a:pt x="488" y="598"/>
                  <a:pt x="488" y="598"/>
                  <a:pt x="489" y="599"/>
                </a:cubicBezTo>
                <a:cubicBezTo>
                  <a:pt x="495" y="600"/>
                  <a:pt x="501" y="599"/>
                  <a:pt x="506" y="597"/>
                </a:cubicBezTo>
                <a:cubicBezTo>
                  <a:pt x="511" y="596"/>
                  <a:pt x="514" y="600"/>
                  <a:pt x="519" y="599"/>
                </a:cubicBezTo>
                <a:cubicBezTo>
                  <a:pt x="522" y="598"/>
                  <a:pt x="525" y="596"/>
                  <a:pt x="528" y="595"/>
                </a:cubicBezTo>
                <a:cubicBezTo>
                  <a:pt x="531" y="594"/>
                  <a:pt x="534" y="596"/>
                  <a:pt x="538" y="595"/>
                </a:cubicBezTo>
                <a:cubicBezTo>
                  <a:pt x="540" y="595"/>
                  <a:pt x="542" y="593"/>
                  <a:pt x="544" y="592"/>
                </a:cubicBezTo>
                <a:cubicBezTo>
                  <a:pt x="547" y="592"/>
                  <a:pt x="549" y="592"/>
                  <a:pt x="551" y="592"/>
                </a:cubicBezTo>
                <a:cubicBezTo>
                  <a:pt x="556" y="591"/>
                  <a:pt x="561" y="589"/>
                  <a:pt x="565" y="588"/>
                </a:cubicBezTo>
                <a:lnTo>
                  <a:pt x="568" y="588"/>
                </a:lnTo>
                <a:cubicBezTo>
                  <a:pt x="569" y="588"/>
                  <a:pt x="572" y="584"/>
                  <a:pt x="573" y="583"/>
                </a:cubicBezTo>
                <a:cubicBezTo>
                  <a:pt x="573" y="581"/>
                  <a:pt x="573" y="580"/>
                  <a:pt x="573" y="578"/>
                </a:cubicBezTo>
                <a:cubicBezTo>
                  <a:pt x="573" y="576"/>
                  <a:pt x="576" y="575"/>
                  <a:pt x="576" y="573"/>
                </a:cubicBezTo>
                <a:cubicBezTo>
                  <a:pt x="577" y="571"/>
                  <a:pt x="577" y="569"/>
                  <a:pt x="578" y="567"/>
                </a:cubicBezTo>
                <a:cubicBezTo>
                  <a:pt x="579" y="566"/>
                  <a:pt x="581" y="564"/>
                  <a:pt x="583" y="564"/>
                </a:cubicBezTo>
                <a:cubicBezTo>
                  <a:pt x="586" y="563"/>
                  <a:pt x="587" y="565"/>
                  <a:pt x="589" y="563"/>
                </a:cubicBezTo>
                <a:cubicBezTo>
                  <a:pt x="595" y="559"/>
                  <a:pt x="590" y="554"/>
                  <a:pt x="591" y="549"/>
                </a:cubicBezTo>
                <a:cubicBezTo>
                  <a:pt x="591" y="546"/>
                  <a:pt x="593" y="542"/>
                  <a:pt x="592" y="538"/>
                </a:cubicBezTo>
                <a:cubicBezTo>
                  <a:pt x="592" y="537"/>
                  <a:pt x="591" y="535"/>
                  <a:pt x="591" y="534"/>
                </a:cubicBezTo>
                <a:cubicBezTo>
                  <a:pt x="592" y="532"/>
                  <a:pt x="592" y="530"/>
                  <a:pt x="592" y="528"/>
                </a:cubicBezTo>
                <a:cubicBezTo>
                  <a:pt x="593" y="524"/>
                  <a:pt x="592" y="519"/>
                  <a:pt x="593" y="516"/>
                </a:cubicBezTo>
                <a:lnTo>
                  <a:pt x="593" y="511"/>
                </a:lnTo>
                <a:cubicBezTo>
                  <a:pt x="593" y="509"/>
                  <a:pt x="596" y="505"/>
                  <a:pt x="594" y="502"/>
                </a:cubicBezTo>
                <a:cubicBezTo>
                  <a:pt x="594" y="499"/>
                  <a:pt x="592" y="496"/>
                  <a:pt x="589" y="496"/>
                </a:cubicBezTo>
                <a:close/>
                <a:moveTo>
                  <a:pt x="602" y="402"/>
                </a:moveTo>
                <a:cubicBezTo>
                  <a:pt x="602" y="396"/>
                  <a:pt x="600" y="392"/>
                  <a:pt x="599" y="387"/>
                </a:cubicBezTo>
                <a:cubicBezTo>
                  <a:pt x="599" y="386"/>
                  <a:pt x="600" y="384"/>
                  <a:pt x="600" y="382"/>
                </a:cubicBezTo>
                <a:cubicBezTo>
                  <a:pt x="599" y="380"/>
                  <a:pt x="597" y="379"/>
                  <a:pt x="597" y="377"/>
                </a:cubicBezTo>
                <a:lnTo>
                  <a:pt x="597" y="374"/>
                </a:lnTo>
                <a:cubicBezTo>
                  <a:pt x="596" y="373"/>
                  <a:pt x="595" y="372"/>
                  <a:pt x="594" y="371"/>
                </a:cubicBezTo>
                <a:cubicBezTo>
                  <a:pt x="594" y="370"/>
                  <a:pt x="594" y="369"/>
                  <a:pt x="594" y="369"/>
                </a:cubicBezTo>
                <a:cubicBezTo>
                  <a:pt x="594" y="364"/>
                  <a:pt x="598" y="363"/>
                  <a:pt x="599" y="359"/>
                </a:cubicBezTo>
                <a:cubicBezTo>
                  <a:pt x="599" y="358"/>
                  <a:pt x="599" y="356"/>
                  <a:pt x="599" y="356"/>
                </a:cubicBezTo>
                <a:lnTo>
                  <a:pt x="599" y="346"/>
                </a:lnTo>
                <a:cubicBezTo>
                  <a:pt x="598" y="346"/>
                  <a:pt x="598" y="344"/>
                  <a:pt x="598" y="344"/>
                </a:cubicBezTo>
                <a:cubicBezTo>
                  <a:pt x="598" y="340"/>
                  <a:pt x="598" y="335"/>
                  <a:pt x="598" y="331"/>
                </a:cubicBezTo>
                <a:cubicBezTo>
                  <a:pt x="598" y="324"/>
                  <a:pt x="597" y="315"/>
                  <a:pt x="598" y="308"/>
                </a:cubicBezTo>
                <a:cubicBezTo>
                  <a:pt x="599" y="306"/>
                  <a:pt x="597" y="304"/>
                  <a:pt x="597" y="302"/>
                </a:cubicBezTo>
                <a:cubicBezTo>
                  <a:pt x="596" y="299"/>
                  <a:pt x="598" y="296"/>
                  <a:pt x="597" y="294"/>
                </a:cubicBezTo>
                <a:lnTo>
                  <a:pt x="596" y="293"/>
                </a:lnTo>
                <a:lnTo>
                  <a:pt x="595" y="293"/>
                </a:lnTo>
                <a:cubicBezTo>
                  <a:pt x="594" y="294"/>
                  <a:pt x="594" y="294"/>
                  <a:pt x="593" y="295"/>
                </a:cubicBezTo>
                <a:cubicBezTo>
                  <a:pt x="592" y="299"/>
                  <a:pt x="595" y="301"/>
                  <a:pt x="594" y="304"/>
                </a:cubicBezTo>
                <a:cubicBezTo>
                  <a:pt x="592" y="313"/>
                  <a:pt x="592" y="328"/>
                  <a:pt x="593" y="337"/>
                </a:cubicBezTo>
                <a:cubicBezTo>
                  <a:pt x="593" y="339"/>
                  <a:pt x="592" y="342"/>
                  <a:pt x="591" y="344"/>
                </a:cubicBezTo>
                <a:cubicBezTo>
                  <a:pt x="590" y="349"/>
                  <a:pt x="591" y="354"/>
                  <a:pt x="592" y="358"/>
                </a:cubicBezTo>
                <a:cubicBezTo>
                  <a:pt x="592" y="360"/>
                  <a:pt x="593" y="366"/>
                  <a:pt x="593" y="367"/>
                </a:cubicBezTo>
                <a:cubicBezTo>
                  <a:pt x="593" y="367"/>
                  <a:pt x="591" y="368"/>
                  <a:pt x="591" y="369"/>
                </a:cubicBezTo>
                <a:cubicBezTo>
                  <a:pt x="590" y="373"/>
                  <a:pt x="593" y="376"/>
                  <a:pt x="595" y="377"/>
                </a:cubicBezTo>
                <a:cubicBezTo>
                  <a:pt x="595" y="382"/>
                  <a:pt x="592" y="383"/>
                  <a:pt x="591" y="387"/>
                </a:cubicBezTo>
                <a:cubicBezTo>
                  <a:pt x="591" y="389"/>
                  <a:pt x="591" y="392"/>
                  <a:pt x="590" y="394"/>
                </a:cubicBezTo>
                <a:cubicBezTo>
                  <a:pt x="590" y="397"/>
                  <a:pt x="588" y="399"/>
                  <a:pt x="588" y="402"/>
                </a:cubicBezTo>
                <a:cubicBezTo>
                  <a:pt x="587" y="405"/>
                  <a:pt x="590" y="407"/>
                  <a:pt x="590" y="409"/>
                </a:cubicBezTo>
                <a:cubicBezTo>
                  <a:pt x="590" y="411"/>
                  <a:pt x="588" y="413"/>
                  <a:pt x="589" y="415"/>
                </a:cubicBezTo>
                <a:cubicBezTo>
                  <a:pt x="590" y="417"/>
                  <a:pt x="592" y="418"/>
                  <a:pt x="592" y="421"/>
                </a:cubicBezTo>
                <a:cubicBezTo>
                  <a:pt x="593" y="423"/>
                  <a:pt x="592" y="426"/>
                  <a:pt x="591" y="428"/>
                </a:cubicBezTo>
                <a:lnTo>
                  <a:pt x="591" y="434"/>
                </a:lnTo>
                <a:cubicBezTo>
                  <a:pt x="590" y="438"/>
                  <a:pt x="590" y="441"/>
                  <a:pt x="591" y="446"/>
                </a:cubicBezTo>
                <a:cubicBezTo>
                  <a:pt x="593" y="451"/>
                  <a:pt x="589" y="456"/>
                  <a:pt x="588" y="459"/>
                </a:cubicBezTo>
                <a:cubicBezTo>
                  <a:pt x="586" y="463"/>
                  <a:pt x="589" y="466"/>
                  <a:pt x="590" y="468"/>
                </a:cubicBezTo>
                <a:cubicBezTo>
                  <a:pt x="590" y="470"/>
                  <a:pt x="590" y="472"/>
                  <a:pt x="591" y="473"/>
                </a:cubicBezTo>
                <a:cubicBezTo>
                  <a:pt x="592" y="473"/>
                  <a:pt x="592" y="473"/>
                  <a:pt x="592" y="473"/>
                </a:cubicBezTo>
                <a:cubicBezTo>
                  <a:pt x="593" y="472"/>
                  <a:pt x="593" y="471"/>
                  <a:pt x="594" y="471"/>
                </a:cubicBezTo>
                <a:cubicBezTo>
                  <a:pt x="595" y="469"/>
                  <a:pt x="596" y="468"/>
                  <a:pt x="597" y="467"/>
                </a:cubicBezTo>
                <a:cubicBezTo>
                  <a:pt x="598" y="463"/>
                  <a:pt x="594" y="460"/>
                  <a:pt x="595" y="456"/>
                </a:cubicBezTo>
                <a:cubicBezTo>
                  <a:pt x="596" y="454"/>
                  <a:pt x="597" y="452"/>
                  <a:pt x="597" y="450"/>
                </a:cubicBezTo>
                <a:cubicBezTo>
                  <a:pt x="598" y="447"/>
                  <a:pt x="597" y="444"/>
                  <a:pt x="597" y="442"/>
                </a:cubicBezTo>
                <a:cubicBezTo>
                  <a:pt x="598" y="439"/>
                  <a:pt x="596" y="435"/>
                  <a:pt x="597" y="433"/>
                </a:cubicBezTo>
                <a:cubicBezTo>
                  <a:pt x="597" y="431"/>
                  <a:pt x="599" y="429"/>
                  <a:pt x="599" y="427"/>
                </a:cubicBezTo>
                <a:cubicBezTo>
                  <a:pt x="598" y="425"/>
                  <a:pt x="596" y="423"/>
                  <a:pt x="596" y="421"/>
                </a:cubicBezTo>
                <a:cubicBezTo>
                  <a:pt x="595" y="419"/>
                  <a:pt x="596" y="416"/>
                  <a:pt x="597" y="415"/>
                </a:cubicBezTo>
                <a:cubicBezTo>
                  <a:pt x="599" y="409"/>
                  <a:pt x="597" y="405"/>
                  <a:pt x="602" y="402"/>
                </a:cubicBezTo>
                <a:close/>
                <a:moveTo>
                  <a:pt x="609" y="162"/>
                </a:moveTo>
                <a:cubicBezTo>
                  <a:pt x="609" y="161"/>
                  <a:pt x="611" y="160"/>
                  <a:pt x="612" y="158"/>
                </a:cubicBezTo>
                <a:cubicBezTo>
                  <a:pt x="614" y="155"/>
                  <a:pt x="613" y="148"/>
                  <a:pt x="611" y="145"/>
                </a:cubicBezTo>
                <a:cubicBezTo>
                  <a:pt x="608" y="144"/>
                  <a:pt x="607" y="143"/>
                  <a:pt x="604" y="143"/>
                </a:cubicBezTo>
                <a:cubicBezTo>
                  <a:pt x="603" y="144"/>
                  <a:pt x="603" y="144"/>
                  <a:pt x="603" y="144"/>
                </a:cubicBezTo>
                <a:cubicBezTo>
                  <a:pt x="602" y="147"/>
                  <a:pt x="603" y="150"/>
                  <a:pt x="603" y="153"/>
                </a:cubicBezTo>
                <a:cubicBezTo>
                  <a:pt x="602" y="155"/>
                  <a:pt x="600" y="157"/>
                  <a:pt x="600" y="160"/>
                </a:cubicBezTo>
                <a:cubicBezTo>
                  <a:pt x="604" y="163"/>
                  <a:pt x="605" y="164"/>
                  <a:pt x="604" y="170"/>
                </a:cubicBezTo>
                <a:cubicBezTo>
                  <a:pt x="604" y="171"/>
                  <a:pt x="603" y="171"/>
                  <a:pt x="603" y="172"/>
                </a:cubicBezTo>
                <a:cubicBezTo>
                  <a:pt x="600" y="173"/>
                  <a:pt x="599" y="172"/>
                  <a:pt x="598" y="174"/>
                </a:cubicBezTo>
                <a:cubicBezTo>
                  <a:pt x="596" y="177"/>
                  <a:pt x="599" y="179"/>
                  <a:pt x="599" y="181"/>
                </a:cubicBezTo>
                <a:cubicBezTo>
                  <a:pt x="599" y="183"/>
                  <a:pt x="597" y="185"/>
                  <a:pt x="596" y="187"/>
                </a:cubicBezTo>
                <a:cubicBezTo>
                  <a:pt x="595" y="189"/>
                  <a:pt x="597" y="198"/>
                  <a:pt x="598" y="200"/>
                </a:cubicBezTo>
                <a:cubicBezTo>
                  <a:pt x="599" y="204"/>
                  <a:pt x="596" y="206"/>
                  <a:pt x="596" y="208"/>
                </a:cubicBezTo>
                <a:cubicBezTo>
                  <a:pt x="595" y="209"/>
                  <a:pt x="596" y="211"/>
                  <a:pt x="596" y="211"/>
                </a:cubicBezTo>
                <a:cubicBezTo>
                  <a:pt x="596" y="214"/>
                  <a:pt x="596" y="216"/>
                  <a:pt x="596" y="219"/>
                </a:cubicBezTo>
                <a:cubicBezTo>
                  <a:pt x="597" y="220"/>
                  <a:pt x="598" y="221"/>
                  <a:pt x="598" y="222"/>
                </a:cubicBezTo>
                <a:cubicBezTo>
                  <a:pt x="599" y="226"/>
                  <a:pt x="596" y="230"/>
                  <a:pt x="597" y="231"/>
                </a:cubicBezTo>
                <a:cubicBezTo>
                  <a:pt x="597" y="233"/>
                  <a:pt x="598" y="233"/>
                  <a:pt x="599" y="234"/>
                </a:cubicBezTo>
                <a:cubicBezTo>
                  <a:pt x="601" y="233"/>
                  <a:pt x="601" y="232"/>
                  <a:pt x="603" y="231"/>
                </a:cubicBezTo>
                <a:cubicBezTo>
                  <a:pt x="603" y="230"/>
                  <a:pt x="604" y="227"/>
                  <a:pt x="604" y="226"/>
                </a:cubicBezTo>
                <a:cubicBezTo>
                  <a:pt x="605" y="223"/>
                  <a:pt x="603" y="221"/>
                  <a:pt x="603" y="220"/>
                </a:cubicBezTo>
                <a:cubicBezTo>
                  <a:pt x="602" y="217"/>
                  <a:pt x="604" y="214"/>
                  <a:pt x="604" y="213"/>
                </a:cubicBezTo>
                <a:cubicBezTo>
                  <a:pt x="605" y="210"/>
                  <a:pt x="603" y="207"/>
                  <a:pt x="603" y="206"/>
                </a:cubicBezTo>
                <a:cubicBezTo>
                  <a:pt x="602" y="204"/>
                  <a:pt x="604" y="202"/>
                  <a:pt x="604" y="201"/>
                </a:cubicBezTo>
                <a:cubicBezTo>
                  <a:pt x="605" y="197"/>
                  <a:pt x="600" y="195"/>
                  <a:pt x="602" y="191"/>
                </a:cubicBezTo>
                <a:cubicBezTo>
                  <a:pt x="603" y="188"/>
                  <a:pt x="609" y="185"/>
                  <a:pt x="612" y="184"/>
                </a:cubicBezTo>
                <a:cubicBezTo>
                  <a:pt x="612" y="181"/>
                  <a:pt x="613" y="177"/>
                  <a:pt x="612" y="174"/>
                </a:cubicBezTo>
                <a:cubicBezTo>
                  <a:pt x="612" y="171"/>
                  <a:pt x="609" y="164"/>
                  <a:pt x="609" y="162"/>
                </a:cubicBezTo>
                <a:close/>
                <a:moveTo>
                  <a:pt x="296" y="593"/>
                </a:moveTo>
                <a:cubicBezTo>
                  <a:pt x="295" y="593"/>
                  <a:pt x="294" y="593"/>
                  <a:pt x="293" y="594"/>
                </a:cubicBezTo>
                <a:lnTo>
                  <a:pt x="292" y="594"/>
                </a:lnTo>
                <a:cubicBezTo>
                  <a:pt x="293" y="593"/>
                  <a:pt x="293" y="591"/>
                  <a:pt x="293" y="590"/>
                </a:cubicBezTo>
                <a:cubicBezTo>
                  <a:pt x="293" y="590"/>
                  <a:pt x="294" y="590"/>
                  <a:pt x="294" y="589"/>
                </a:cubicBezTo>
                <a:cubicBezTo>
                  <a:pt x="295" y="589"/>
                  <a:pt x="295" y="589"/>
                  <a:pt x="295" y="590"/>
                </a:cubicBezTo>
                <a:cubicBezTo>
                  <a:pt x="296" y="590"/>
                  <a:pt x="296" y="590"/>
                  <a:pt x="297" y="590"/>
                </a:cubicBezTo>
                <a:cubicBezTo>
                  <a:pt x="297" y="591"/>
                  <a:pt x="297" y="592"/>
                  <a:pt x="297" y="593"/>
                </a:cubicBezTo>
                <a:cubicBezTo>
                  <a:pt x="297" y="593"/>
                  <a:pt x="297" y="593"/>
                  <a:pt x="296" y="593"/>
                </a:cubicBezTo>
                <a:close/>
                <a:moveTo>
                  <a:pt x="390" y="585"/>
                </a:moveTo>
                <a:cubicBezTo>
                  <a:pt x="386" y="585"/>
                  <a:pt x="383" y="588"/>
                  <a:pt x="379" y="587"/>
                </a:cubicBezTo>
                <a:cubicBezTo>
                  <a:pt x="376" y="586"/>
                  <a:pt x="375" y="584"/>
                  <a:pt x="372" y="583"/>
                </a:cubicBezTo>
                <a:cubicBezTo>
                  <a:pt x="365" y="583"/>
                  <a:pt x="358" y="583"/>
                  <a:pt x="352" y="583"/>
                </a:cubicBezTo>
                <a:cubicBezTo>
                  <a:pt x="350" y="584"/>
                  <a:pt x="347" y="584"/>
                  <a:pt x="345" y="584"/>
                </a:cubicBezTo>
                <a:cubicBezTo>
                  <a:pt x="344" y="584"/>
                  <a:pt x="342" y="583"/>
                  <a:pt x="341" y="583"/>
                </a:cubicBezTo>
                <a:lnTo>
                  <a:pt x="333" y="583"/>
                </a:lnTo>
                <a:cubicBezTo>
                  <a:pt x="329" y="582"/>
                  <a:pt x="323" y="581"/>
                  <a:pt x="319" y="582"/>
                </a:cubicBezTo>
                <a:lnTo>
                  <a:pt x="307" y="582"/>
                </a:lnTo>
                <a:cubicBezTo>
                  <a:pt x="305" y="583"/>
                  <a:pt x="303" y="584"/>
                  <a:pt x="301" y="585"/>
                </a:cubicBezTo>
                <a:cubicBezTo>
                  <a:pt x="299" y="586"/>
                  <a:pt x="296" y="587"/>
                  <a:pt x="294" y="587"/>
                </a:cubicBezTo>
                <a:cubicBezTo>
                  <a:pt x="291" y="588"/>
                  <a:pt x="289" y="586"/>
                  <a:pt x="287" y="586"/>
                </a:cubicBezTo>
                <a:cubicBezTo>
                  <a:pt x="284" y="585"/>
                  <a:pt x="281" y="585"/>
                  <a:pt x="278" y="585"/>
                </a:cubicBezTo>
                <a:cubicBezTo>
                  <a:pt x="278" y="586"/>
                  <a:pt x="278" y="586"/>
                  <a:pt x="278" y="586"/>
                </a:cubicBezTo>
                <a:cubicBezTo>
                  <a:pt x="278" y="587"/>
                  <a:pt x="285" y="593"/>
                  <a:pt x="286" y="594"/>
                </a:cubicBezTo>
                <a:cubicBezTo>
                  <a:pt x="286" y="594"/>
                  <a:pt x="286" y="594"/>
                  <a:pt x="286" y="595"/>
                </a:cubicBezTo>
                <a:cubicBezTo>
                  <a:pt x="281" y="596"/>
                  <a:pt x="277" y="594"/>
                  <a:pt x="273" y="592"/>
                </a:cubicBezTo>
                <a:cubicBezTo>
                  <a:pt x="273" y="589"/>
                  <a:pt x="274" y="589"/>
                  <a:pt x="275" y="587"/>
                </a:cubicBezTo>
                <a:cubicBezTo>
                  <a:pt x="275" y="586"/>
                  <a:pt x="275" y="586"/>
                  <a:pt x="274" y="586"/>
                </a:cubicBezTo>
                <a:cubicBezTo>
                  <a:pt x="273" y="585"/>
                  <a:pt x="269" y="585"/>
                  <a:pt x="266" y="585"/>
                </a:cubicBezTo>
                <a:cubicBezTo>
                  <a:pt x="264" y="585"/>
                  <a:pt x="262" y="584"/>
                  <a:pt x="260" y="585"/>
                </a:cubicBezTo>
                <a:cubicBezTo>
                  <a:pt x="257" y="586"/>
                  <a:pt x="253" y="586"/>
                  <a:pt x="249" y="586"/>
                </a:cubicBezTo>
                <a:cubicBezTo>
                  <a:pt x="247" y="585"/>
                  <a:pt x="245" y="584"/>
                  <a:pt x="243" y="584"/>
                </a:cubicBezTo>
                <a:cubicBezTo>
                  <a:pt x="239" y="583"/>
                  <a:pt x="234" y="585"/>
                  <a:pt x="230" y="584"/>
                </a:cubicBezTo>
                <a:cubicBezTo>
                  <a:pt x="228" y="584"/>
                  <a:pt x="226" y="585"/>
                  <a:pt x="224" y="585"/>
                </a:cubicBezTo>
                <a:cubicBezTo>
                  <a:pt x="224" y="585"/>
                  <a:pt x="222" y="584"/>
                  <a:pt x="221" y="584"/>
                </a:cubicBezTo>
                <a:cubicBezTo>
                  <a:pt x="221" y="584"/>
                  <a:pt x="211" y="585"/>
                  <a:pt x="211" y="585"/>
                </a:cubicBezTo>
                <a:cubicBezTo>
                  <a:pt x="210" y="584"/>
                  <a:pt x="207" y="583"/>
                  <a:pt x="205" y="583"/>
                </a:cubicBezTo>
                <a:cubicBezTo>
                  <a:pt x="203" y="584"/>
                  <a:pt x="200" y="586"/>
                  <a:pt x="198" y="586"/>
                </a:cubicBezTo>
                <a:cubicBezTo>
                  <a:pt x="193" y="587"/>
                  <a:pt x="190" y="585"/>
                  <a:pt x="186" y="585"/>
                </a:cubicBezTo>
                <a:cubicBezTo>
                  <a:pt x="185" y="586"/>
                  <a:pt x="183" y="587"/>
                  <a:pt x="182" y="588"/>
                </a:cubicBezTo>
                <a:cubicBezTo>
                  <a:pt x="179" y="589"/>
                  <a:pt x="178" y="588"/>
                  <a:pt x="176" y="587"/>
                </a:cubicBezTo>
                <a:cubicBezTo>
                  <a:pt x="176" y="586"/>
                  <a:pt x="175" y="583"/>
                  <a:pt x="174" y="583"/>
                </a:cubicBezTo>
                <a:cubicBezTo>
                  <a:pt x="174" y="580"/>
                  <a:pt x="174" y="579"/>
                  <a:pt x="172" y="579"/>
                </a:cubicBezTo>
                <a:cubicBezTo>
                  <a:pt x="172" y="579"/>
                  <a:pt x="171" y="579"/>
                  <a:pt x="170" y="580"/>
                </a:cubicBezTo>
                <a:cubicBezTo>
                  <a:pt x="169" y="582"/>
                  <a:pt x="168" y="584"/>
                  <a:pt x="167" y="585"/>
                </a:cubicBezTo>
                <a:cubicBezTo>
                  <a:pt x="165" y="586"/>
                  <a:pt x="163" y="586"/>
                  <a:pt x="162" y="588"/>
                </a:cubicBezTo>
                <a:cubicBezTo>
                  <a:pt x="160" y="587"/>
                  <a:pt x="159" y="586"/>
                  <a:pt x="158" y="584"/>
                </a:cubicBezTo>
                <a:cubicBezTo>
                  <a:pt x="155" y="584"/>
                  <a:pt x="152" y="584"/>
                  <a:pt x="149" y="583"/>
                </a:cubicBezTo>
                <a:lnTo>
                  <a:pt x="145" y="583"/>
                </a:lnTo>
                <a:cubicBezTo>
                  <a:pt x="143" y="583"/>
                  <a:pt x="141" y="581"/>
                  <a:pt x="138" y="582"/>
                </a:cubicBezTo>
                <a:cubicBezTo>
                  <a:pt x="137" y="582"/>
                  <a:pt x="135" y="583"/>
                  <a:pt x="134" y="584"/>
                </a:cubicBezTo>
                <a:lnTo>
                  <a:pt x="130" y="584"/>
                </a:lnTo>
                <a:cubicBezTo>
                  <a:pt x="126" y="585"/>
                  <a:pt x="119" y="587"/>
                  <a:pt x="114" y="586"/>
                </a:cubicBezTo>
                <a:cubicBezTo>
                  <a:pt x="112" y="585"/>
                  <a:pt x="108" y="586"/>
                  <a:pt x="106" y="585"/>
                </a:cubicBezTo>
                <a:cubicBezTo>
                  <a:pt x="105" y="585"/>
                  <a:pt x="103" y="584"/>
                  <a:pt x="102" y="584"/>
                </a:cubicBezTo>
                <a:lnTo>
                  <a:pt x="93" y="584"/>
                </a:lnTo>
                <a:cubicBezTo>
                  <a:pt x="89" y="582"/>
                  <a:pt x="81" y="582"/>
                  <a:pt x="75" y="582"/>
                </a:cubicBezTo>
                <a:cubicBezTo>
                  <a:pt x="74" y="582"/>
                  <a:pt x="74" y="583"/>
                  <a:pt x="73" y="583"/>
                </a:cubicBezTo>
                <a:cubicBezTo>
                  <a:pt x="72" y="589"/>
                  <a:pt x="78" y="585"/>
                  <a:pt x="81" y="587"/>
                </a:cubicBezTo>
                <a:cubicBezTo>
                  <a:pt x="83" y="588"/>
                  <a:pt x="84" y="591"/>
                  <a:pt x="87" y="592"/>
                </a:cubicBezTo>
                <a:cubicBezTo>
                  <a:pt x="90" y="593"/>
                  <a:pt x="93" y="592"/>
                  <a:pt x="96" y="592"/>
                </a:cubicBezTo>
                <a:cubicBezTo>
                  <a:pt x="98" y="593"/>
                  <a:pt x="101" y="594"/>
                  <a:pt x="104" y="594"/>
                </a:cubicBezTo>
                <a:cubicBezTo>
                  <a:pt x="106" y="593"/>
                  <a:pt x="112" y="593"/>
                  <a:pt x="114" y="593"/>
                </a:cubicBezTo>
                <a:cubicBezTo>
                  <a:pt x="119" y="595"/>
                  <a:pt x="124" y="597"/>
                  <a:pt x="130" y="595"/>
                </a:cubicBezTo>
                <a:lnTo>
                  <a:pt x="135" y="595"/>
                </a:lnTo>
                <a:cubicBezTo>
                  <a:pt x="142" y="593"/>
                  <a:pt x="154" y="594"/>
                  <a:pt x="161" y="596"/>
                </a:cubicBezTo>
                <a:cubicBezTo>
                  <a:pt x="164" y="596"/>
                  <a:pt x="167" y="596"/>
                  <a:pt x="169" y="596"/>
                </a:cubicBezTo>
                <a:cubicBezTo>
                  <a:pt x="171" y="597"/>
                  <a:pt x="172" y="598"/>
                  <a:pt x="174" y="599"/>
                </a:cubicBezTo>
                <a:cubicBezTo>
                  <a:pt x="180" y="600"/>
                  <a:pt x="183" y="596"/>
                  <a:pt x="188" y="597"/>
                </a:cubicBezTo>
                <a:cubicBezTo>
                  <a:pt x="190" y="597"/>
                  <a:pt x="191" y="599"/>
                  <a:pt x="193" y="599"/>
                </a:cubicBezTo>
                <a:cubicBezTo>
                  <a:pt x="196" y="599"/>
                  <a:pt x="199" y="599"/>
                  <a:pt x="201" y="599"/>
                </a:cubicBezTo>
                <a:cubicBezTo>
                  <a:pt x="203" y="599"/>
                  <a:pt x="206" y="601"/>
                  <a:pt x="208" y="601"/>
                </a:cubicBezTo>
                <a:cubicBezTo>
                  <a:pt x="211" y="600"/>
                  <a:pt x="215" y="598"/>
                  <a:pt x="219" y="598"/>
                </a:cubicBezTo>
                <a:cubicBezTo>
                  <a:pt x="225" y="599"/>
                  <a:pt x="232" y="600"/>
                  <a:pt x="237" y="601"/>
                </a:cubicBezTo>
                <a:cubicBezTo>
                  <a:pt x="240" y="601"/>
                  <a:pt x="243" y="599"/>
                  <a:pt x="247" y="600"/>
                </a:cubicBezTo>
                <a:cubicBezTo>
                  <a:pt x="252" y="601"/>
                  <a:pt x="257" y="602"/>
                  <a:pt x="263" y="600"/>
                </a:cubicBezTo>
                <a:cubicBezTo>
                  <a:pt x="267" y="599"/>
                  <a:pt x="273" y="601"/>
                  <a:pt x="276" y="601"/>
                </a:cubicBezTo>
                <a:cubicBezTo>
                  <a:pt x="277" y="601"/>
                  <a:pt x="279" y="600"/>
                  <a:pt x="281" y="601"/>
                </a:cubicBezTo>
                <a:cubicBezTo>
                  <a:pt x="282" y="601"/>
                  <a:pt x="284" y="602"/>
                  <a:pt x="285" y="602"/>
                </a:cubicBezTo>
                <a:cubicBezTo>
                  <a:pt x="289" y="603"/>
                  <a:pt x="292" y="600"/>
                  <a:pt x="295" y="599"/>
                </a:cubicBezTo>
                <a:lnTo>
                  <a:pt x="300" y="599"/>
                </a:lnTo>
                <a:cubicBezTo>
                  <a:pt x="306" y="599"/>
                  <a:pt x="313" y="601"/>
                  <a:pt x="319" y="599"/>
                </a:cubicBezTo>
                <a:cubicBezTo>
                  <a:pt x="323" y="598"/>
                  <a:pt x="323" y="596"/>
                  <a:pt x="326" y="594"/>
                </a:cubicBezTo>
                <a:cubicBezTo>
                  <a:pt x="326" y="593"/>
                  <a:pt x="325" y="592"/>
                  <a:pt x="326" y="591"/>
                </a:cubicBezTo>
                <a:cubicBezTo>
                  <a:pt x="326" y="590"/>
                  <a:pt x="326" y="590"/>
                  <a:pt x="327" y="590"/>
                </a:cubicBezTo>
                <a:cubicBezTo>
                  <a:pt x="329" y="590"/>
                  <a:pt x="331" y="589"/>
                  <a:pt x="333" y="590"/>
                </a:cubicBezTo>
                <a:cubicBezTo>
                  <a:pt x="333" y="591"/>
                  <a:pt x="333" y="591"/>
                  <a:pt x="334" y="591"/>
                </a:cubicBezTo>
                <a:cubicBezTo>
                  <a:pt x="333" y="595"/>
                  <a:pt x="333" y="595"/>
                  <a:pt x="335" y="599"/>
                </a:cubicBezTo>
                <a:cubicBezTo>
                  <a:pt x="341" y="600"/>
                  <a:pt x="343" y="599"/>
                  <a:pt x="347" y="597"/>
                </a:cubicBezTo>
                <a:cubicBezTo>
                  <a:pt x="349" y="597"/>
                  <a:pt x="350" y="596"/>
                  <a:pt x="351" y="596"/>
                </a:cubicBezTo>
                <a:cubicBezTo>
                  <a:pt x="353" y="595"/>
                  <a:pt x="356" y="591"/>
                  <a:pt x="358" y="592"/>
                </a:cubicBezTo>
                <a:cubicBezTo>
                  <a:pt x="361" y="593"/>
                  <a:pt x="361" y="595"/>
                  <a:pt x="364" y="596"/>
                </a:cubicBezTo>
                <a:cubicBezTo>
                  <a:pt x="366" y="596"/>
                  <a:pt x="368" y="596"/>
                  <a:pt x="370" y="596"/>
                </a:cubicBezTo>
                <a:cubicBezTo>
                  <a:pt x="378" y="598"/>
                  <a:pt x="380" y="596"/>
                  <a:pt x="385" y="593"/>
                </a:cubicBezTo>
                <a:cubicBezTo>
                  <a:pt x="386" y="592"/>
                  <a:pt x="388" y="591"/>
                  <a:pt x="389" y="590"/>
                </a:cubicBezTo>
                <a:cubicBezTo>
                  <a:pt x="390" y="590"/>
                  <a:pt x="390" y="588"/>
                  <a:pt x="391" y="588"/>
                </a:cubicBezTo>
                <a:cubicBezTo>
                  <a:pt x="391" y="587"/>
                  <a:pt x="391" y="587"/>
                  <a:pt x="391" y="586"/>
                </a:cubicBezTo>
                <a:cubicBezTo>
                  <a:pt x="390" y="586"/>
                  <a:pt x="390" y="586"/>
                  <a:pt x="390" y="585"/>
                </a:cubicBezTo>
                <a:close/>
                <a:moveTo>
                  <a:pt x="493" y="314"/>
                </a:moveTo>
                <a:cubicBezTo>
                  <a:pt x="497" y="314"/>
                  <a:pt x="498" y="315"/>
                  <a:pt x="501" y="316"/>
                </a:cubicBezTo>
                <a:cubicBezTo>
                  <a:pt x="499" y="317"/>
                  <a:pt x="497" y="316"/>
                  <a:pt x="495" y="316"/>
                </a:cubicBezTo>
                <a:cubicBezTo>
                  <a:pt x="494" y="316"/>
                  <a:pt x="493" y="315"/>
                  <a:pt x="492" y="315"/>
                </a:cubicBezTo>
                <a:cubicBezTo>
                  <a:pt x="492" y="314"/>
                  <a:pt x="493" y="314"/>
                  <a:pt x="493" y="314"/>
                </a:cubicBezTo>
                <a:close/>
                <a:moveTo>
                  <a:pt x="363" y="551"/>
                </a:moveTo>
                <a:cubicBezTo>
                  <a:pt x="362" y="550"/>
                  <a:pt x="363" y="550"/>
                  <a:pt x="362" y="550"/>
                </a:cubicBezTo>
                <a:cubicBezTo>
                  <a:pt x="361" y="550"/>
                  <a:pt x="360" y="550"/>
                  <a:pt x="360" y="549"/>
                </a:cubicBezTo>
                <a:lnTo>
                  <a:pt x="364" y="550"/>
                </a:lnTo>
                <a:cubicBezTo>
                  <a:pt x="364" y="550"/>
                  <a:pt x="363" y="550"/>
                  <a:pt x="363" y="551"/>
                </a:cubicBezTo>
                <a:close/>
                <a:moveTo>
                  <a:pt x="333" y="326"/>
                </a:moveTo>
                <a:cubicBezTo>
                  <a:pt x="332" y="326"/>
                  <a:pt x="332" y="327"/>
                  <a:pt x="331" y="326"/>
                </a:cubicBezTo>
                <a:cubicBezTo>
                  <a:pt x="330" y="326"/>
                  <a:pt x="330" y="325"/>
                  <a:pt x="329" y="325"/>
                </a:cubicBezTo>
                <a:cubicBezTo>
                  <a:pt x="329" y="323"/>
                  <a:pt x="330" y="323"/>
                  <a:pt x="330" y="322"/>
                </a:cubicBezTo>
                <a:cubicBezTo>
                  <a:pt x="331" y="321"/>
                  <a:pt x="331" y="321"/>
                  <a:pt x="331" y="321"/>
                </a:cubicBezTo>
                <a:cubicBezTo>
                  <a:pt x="332" y="321"/>
                  <a:pt x="332" y="321"/>
                  <a:pt x="332" y="322"/>
                </a:cubicBezTo>
                <a:cubicBezTo>
                  <a:pt x="333" y="322"/>
                  <a:pt x="333" y="323"/>
                  <a:pt x="334" y="323"/>
                </a:cubicBezTo>
                <a:cubicBezTo>
                  <a:pt x="334" y="325"/>
                  <a:pt x="334" y="325"/>
                  <a:pt x="333" y="326"/>
                </a:cubicBezTo>
                <a:close/>
                <a:moveTo>
                  <a:pt x="548" y="332"/>
                </a:moveTo>
                <a:cubicBezTo>
                  <a:pt x="549" y="334"/>
                  <a:pt x="549" y="336"/>
                  <a:pt x="550" y="337"/>
                </a:cubicBezTo>
                <a:cubicBezTo>
                  <a:pt x="550" y="338"/>
                  <a:pt x="550" y="338"/>
                  <a:pt x="550" y="338"/>
                </a:cubicBezTo>
                <a:cubicBezTo>
                  <a:pt x="550" y="338"/>
                  <a:pt x="549" y="338"/>
                  <a:pt x="547" y="337"/>
                </a:cubicBezTo>
                <a:cubicBezTo>
                  <a:pt x="545" y="334"/>
                  <a:pt x="542" y="331"/>
                  <a:pt x="540" y="327"/>
                </a:cubicBezTo>
                <a:cubicBezTo>
                  <a:pt x="543" y="328"/>
                  <a:pt x="546" y="330"/>
                  <a:pt x="548" y="332"/>
                </a:cubicBezTo>
                <a:close/>
                <a:moveTo>
                  <a:pt x="558" y="328"/>
                </a:moveTo>
                <a:cubicBezTo>
                  <a:pt x="558" y="328"/>
                  <a:pt x="559" y="328"/>
                  <a:pt x="559" y="327"/>
                </a:cubicBezTo>
                <a:cubicBezTo>
                  <a:pt x="560" y="327"/>
                  <a:pt x="561" y="328"/>
                  <a:pt x="561" y="328"/>
                </a:cubicBezTo>
                <a:cubicBezTo>
                  <a:pt x="562" y="329"/>
                  <a:pt x="563" y="329"/>
                  <a:pt x="563" y="330"/>
                </a:cubicBezTo>
                <a:cubicBezTo>
                  <a:pt x="563" y="331"/>
                  <a:pt x="563" y="331"/>
                  <a:pt x="562" y="332"/>
                </a:cubicBezTo>
                <a:cubicBezTo>
                  <a:pt x="562" y="332"/>
                  <a:pt x="561" y="333"/>
                  <a:pt x="560" y="333"/>
                </a:cubicBezTo>
                <a:cubicBezTo>
                  <a:pt x="559" y="333"/>
                  <a:pt x="558" y="333"/>
                  <a:pt x="557" y="332"/>
                </a:cubicBezTo>
                <a:cubicBezTo>
                  <a:pt x="557" y="330"/>
                  <a:pt x="557" y="329"/>
                  <a:pt x="558" y="328"/>
                </a:cubicBezTo>
                <a:close/>
                <a:moveTo>
                  <a:pt x="567" y="308"/>
                </a:moveTo>
                <a:cubicBezTo>
                  <a:pt x="568" y="308"/>
                  <a:pt x="568" y="308"/>
                  <a:pt x="569" y="308"/>
                </a:cubicBezTo>
                <a:cubicBezTo>
                  <a:pt x="570" y="309"/>
                  <a:pt x="570" y="309"/>
                  <a:pt x="571" y="309"/>
                </a:cubicBezTo>
                <a:cubicBezTo>
                  <a:pt x="570" y="312"/>
                  <a:pt x="567" y="315"/>
                  <a:pt x="564" y="313"/>
                </a:cubicBezTo>
                <a:cubicBezTo>
                  <a:pt x="562" y="313"/>
                  <a:pt x="562" y="312"/>
                  <a:pt x="561" y="311"/>
                </a:cubicBezTo>
                <a:cubicBezTo>
                  <a:pt x="561" y="308"/>
                  <a:pt x="565" y="309"/>
                  <a:pt x="567" y="308"/>
                </a:cubicBezTo>
                <a:close/>
                <a:moveTo>
                  <a:pt x="566" y="440"/>
                </a:moveTo>
                <a:lnTo>
                  <a:pt x="566" y="441"/>
                </a:lnTo>
                <a:lnTo>
                  <a:pt x="566" y="441"/>
                </a:lnTo>
                <a:lnTo>
                  <a:pt x="565" y="433"/>
                </a:lnTo>
                <a:cubicBezTo>
                  <a:pt x="566" y="433"/>
                  <a:pt x="566" y="434"/>
                  <a:pt x="567" y="434"/>
                </a:cubicBezTo>
                <a:cubicBezTo>
                  <a:pt x="567" y="436"/>
                  <a:pt x="568" y="439"/>
                  <a:pt x="566" y="440"/>
                </a:cubicBezTo>
                <a:close/>
                <a:moveTo>
                  <a:pt x="565" y="403"/>
                </a:moveTo>
                <a:cubicBezTo>
                  <a:pt x="564" y="402"/>
                  <a:pt x="564" y="397"/>
                  <a:pt x="564" y="394"/>
                </a:cubicBezTo>
                <a:cubicBezTo>
                  <a:pt x="566" y="397"/>
                  <a:pt x="565" y="400"/>
                  <a:pt x="565" y="403"/>
                </a:cubicBezTo>
                <a:close/>
                <a:moveTo>
                  <a:pt x="502" y="560"/>
                </a:moveTo>
                <a:cubicBezTo>
                  <a:pt x="509" y="558"/>
                  <a:pt x="514" y="562"/>
                  <a:pt x="518" y="563"/>
                </a:cubicBezTo>
                <a:cubicBezTo>
                  <a:pt x="521" y="563"/>
                  <a:pt x="525" y="564"/>
                  <a:pt x="529" y="564"/>
                </a:cubicBezTo>
                <a:cubicBezTo>
                  <a:pt x="530" y="564"/>
                  <a:pt x="534" y="567"/>
                  <a:pt x="535" y="568"/>
                </a:cubicBezTo>
                <a:cubicBezTo>
                  <a:pt x="537" y="568"/>
                  <a:pt x="537" y="568"/>
                  <a:pt x="538" y="567"/>
                </a:cubicBezTo>
                <a:cubicBezTo>
                  <a:pt x="538" y="564"/>
                  <a:pt x="535" y="563"/>
                  <a:pt x="535" y="559"/>
                </a:cubicBezTo>
                <a:cubicBezTo>
                  <a:pt x="536" y="558"/>
                  <a:pt x="536" y="558"/>
                  <a:pt x="536" y="557"/>
                </a:cubicBezTo>
                <a:cubicBezTo>
                  <a:pt x="537" y="557"/>
                  <a:pt x="538" y="556"/>
                  <a:pt x="539" y="556"/>
                </a:cubicBezTo>
                <a:cubicBezTo>
                  <a:pt x="541" y="555"/>
                  <a:pt x="543" y="556"/>
                  <a:pt x="544" y="556"/>
                </a:cubicBezTo>
                <a:cubicBezTo>
                  <a:pt x="551" y="557"/>
                  <a:pt x="559" y="557"/>
                  <a:pt x="563" y="553"/>
                </a:cubicBezTo>
                <a:cubicBezTo>
                  <a:pt x="566" y="551"/>
                  <a:pt x="564" y="544"/>
                  <a:pt x="565" y="539"/>
                </a:cubicBezTo>
                <a:cubicBezTo>
                  <a:pt x="566" y="537"/>
                  <a:pt x="567" y="535"/>
                  <a:pt x="568" y="534"/>
                </a:cubicBezTo>
                <a:cubicBezTo>
                  <a:pt x="569" y="530"/>
                  <a:pt x="568" y="525"/>
                  <a:pt x="569" y="521"/>
                </a:cubicBezTo>
                <a:cubicBezTo>
                  <a:pt x="570" y="519"/>
                  <a:pt x="570" y="517"/>
                  <a:pt x="571" y="516"/>
                </a:cubicBezTo>
                <a:cubicBezTo>
                  <a:pt x="571" y="515"/>
                  <a:pt x="572" y="514"/>
                  <a:pt x="572" y="513"/>
                </a:cubicBezTo>
                <a:cubicBezTo>
                  <a:pt x="574" y="508"/>
                  <a:pt x="567" y="504"/>
                  <a:pt x="569" y="498"/>
                </a:cubicBezTo>
                <a:cubicBezTo>
                  <a:pt x="570" y="490"/>
                  <a:pt x="576" y="486"/>
                  <a:pt x="578" y="480"/>
                </a:cubicBezTo>
                <a:cubicBezTo>
                  <a:pt x="579" y="477"/>
                  <a:pt x="576" y="474"/>
                  <a:pt x="576" y="470"/>
                </a:cubicBezTo>
                <a:cubicBezTo>
                  <a:pt x="577" y="469"/>
                  <a:pt x="578" y="467"/>
                  <a:pt x="577" y="465"/>
                </a:cubicBezTo>
                <a:cubicBezTo>
                  <a:pt x="576" y="461"/>
                  <a:pt x="575" y="457"/>
                  <a:pt x="574" y="453"/>
                </a:cubicBezTo>
                <a:cubicBezTo>
                  <a:pt x="574" y="450"/>
                  <a:pt x="573" y="447"/>
                  <a:pt x="573" y="443"/>
                </a:cubicBezTo>
                <a:cubicBezTo>
                  <a:pt x="572" y="441"/>
                  <a:pt x="571" y="438"/>
                  <a:pt x="570" y="436"/>
                </a:cubicBezTo>
                <a:cubicBezTo>
                  <a:pt x="570" y="434"/>
                  <a:pt x="572" y="432"/>
                  <a:pt x="572" y="431"/>
                </a:cubicBezTo>
                <a:cubicBezTo>
                  <a:pt x="573" y="429"/>
                  <a:pt x="574" y="423"/>
                  <a:pt x="574" y="421"/>
                </a:cubicBezTo>
                <a:cubicBezTo>
                  <a:pt x="573" y="420"/>
                  <a:pt x="571" y="418"/>
                  <a:pt x="571" y="416"/>
                </a:cubicBezTo>
                <a:lnTo>
                  <a:pt x="573" y="401"/>
                </a:lnTo>
                <a:cubicBezTo>
                  <a:pt x="572" y="398"/>
                  <a:pt x="570" y="396"/>
                  <a:pt x="571" y="392"/>
                </a:cubicBezTo>
                <a:cubicBezTo>
                  <a:pt x="572" y="386"/>
                  <a:pt x="576" y="383"/>
                  <a:pt x="578" y="377"/>
                </a:cubicBezTo>
                <a:cubicBezTo>
                  <a:pt x="579" y="372"/>
                  <a:pt x="573" y="367"/>
                  <a:pt x="573" y="364"/>
                </a:cubicBezTo>
                <a:cubicBezTo>
                  <a:pt x="571" y="359"/>
                  <a:pt x="573" y="356"/>
                  <a:pt x="573" y="353"/>
                </a:cubicBezTo>
                <a:cubicBezTo>
                  <a:pt x="573" y="349"/>
                  <a:pt x="571" y="345"/>
                  <a:pt x="572" y="341"/>
                </a:cubicBezTo>
                <a:cubicBezTo>
                  <a:pt x="573" y="336"/>
                  <a:pt x="577" y="329"/>
                  <a:pt x="581" y="326"/>
                </a:cubicBezTo>
                <a:cubicBezTo>
                  <a:pt x="581" y="322"/>
                  <a:pt x="580" y="319"/>
                  <a:pt x="578" y="316"/>
                </a:cubicBezTo>
                <a:cubicBezTo>
                  <a:pt x="578" y="314"/>
                  <a:pt x="576" y="313"/>
                  <a:pt x="576" y="312"/>
                </a:cubicBezTo>
                <a:cubicBezTo>
                  <a:pt x="576" y="310"/>
                  <a:pt x="576" y="306"/>
                  <a:pt x="577" y="305"/>
                </a:cubicBezTo>
                <a:cubicBezTo>
                  <a:pt x="577" y="303"/>
                  <a:pt x="577" y="303"/>
                  <a:pt x="576" y="303"/>
                </a:cubicBezTo>
                <a:cubicBezTo>
                  <a:pt x="573" y="303"/>
                  <a:pt x="571" y="305"/>
                  <a:pt x="568" y="304"/>
                </a:cubicBezTo>
                <a:cubicBezTo>
                  <a:pt x="562" y="302"/>
                  <a:pt x="559" y="301"/>
                  <a:pt x="553" y="304"/>
                </a:cubicBezTo>
                <a:cubicBezTo>
                  <a:pt x="554" y="305"/>
                  <a:pt x="554" y="308"/>
                  <a:pt x="555" y="309"/>
                </a:cubicBezTo>
                <a:cubicBezTo>
                  <a:pt x="555" y="310"/>
                  <a:pt x="555" y="310"/>
                  <a:pt x="554" y="311"/>
                </a:cubicBezTo>
                <a:cubicBezTo>
                  <a:pt x="550" y="311"/>
                  <a:pt x="551" y="308"/>
                  <a:pt x="548" y="307"/>
                </a:cubicBezTo>
                <a:cubicBezTo>
                  <a:pt x="546" y="306"/>
                  <a:pt x="544" y="306"/>
                  <a:pt x="542" y="306"/>
                </a:cubicBezTo>
                <a:cubicBezTo>
                  <a:pt x="540" y="305"/>
                  <a:pt x="540" y="304"/>
                  <a:pt x="539" y="303"/>
                </a:cubicBezTo>
                <a:cubicBezTo>
                  <a:pt x="536" y="301"/>
                  <a:pt x="532" y="302"/>
                  <a:pt x="529" y="302"/>
                </a:cubicBezTo>
                <a:cubicBezTo>
                  <a:pt x="527" y="303"/>
                  <a:pt x="519" y="304"/>
                  <a:pt x="516" y="303"/>
                </a:cubicBezTo>
                <a:cubicBezTo>
                  <a:pt x="515" y="303"/>
                  <a:pt x="514" y="303"/>
                  <a:pt x="513" y="303"/>
                </a:cubicBezTo>
                <a:cubicBezTo>
                  <a:pt x="511" y="304"/>
                  <a:pt x="510" y="306"/>
                  <a:pt x="508" y="307"/>
                </a:cubicBezTo>
                <a:cubicBezTo>
                  <a:pt x="506" y="308"/>
                  <a:pt x="501" y="308"/>
                  <a:pt x="498" y="307"/>
                </a:cubicBezTo>
                <a:cubicBezTo>
                  <a:pt x="497" y="307"/>
                  <a:pt x="496" y="306"/>
                  <a:pt x="495" y="306"/>
                </a:cubicBezTo>
                <a:cubicBezTo>
                  <a:pt x="493" y="305"/>
                  <a:pt x="491" y="306"/>
                  <a:pt x="490" y="306"/>
                </a:cubicBezTo>
                <a:cubicBezTo>
                  <a:pt x="487" y="306"/>
                  <a:pt x="485" y="305"/>
                  <a:pt x="481" y="306"/>
                </a:cubicBezTo>
                <a:cubicBezTo>
                  <a:pt x="479" y="306"/>
                  <a:pt x="469" y="307"/>
                  <a:pt x="467" y="307"/>
                </a:cubicBezTo>
                <a:cubicBezTo>
                  <a:pt x="466" y="306"/>
                  <a:pt x="464" y="306"/>
                  <a:pt x="463" y="305"/>
                </a:cubicBezTo>
                <a:cubicBezTo>
                  <a:pt x="463" y="306"/>
                  <a:pt x="463" y="306"/>
                  <a:pt x="464" y="306"/>
                </a:cubicBezTo>
                <a:cubicBezTo>
                  <a:pt x="453" y="304"/>
                  <a:pt x="445" y="303"/>
                  <a:pt x="445" y="303"/>
                </a:cubicBezTo>
                <a:cubicBezTo>
                  <a:pt x="445" y="303"/>
                  <a:pt x="445" y="303"/>
                  <a:pt x="445" y="303"/>
                </a:cubicBezTo>
                <a:cubicBezTo>
                  <a:pt x="444" y="303"/>
                  <a:pt x="443" y="302"/>
                  <a:pt x="443" y="302"/>
                </a:cubicBezTo>
                <a:cubicBezTo>
                  <a:pt x="441" y="302"/>
                  <a:pt x="437" y="303"/>
                  <a:pt x="434" y="303"/>
                </a:cubicBezTo>
                <a:cubicBezTo>
                  <a:pt x="424" y="303"/>
                  <a:pt x="415" y="303"/>
                  <a:pt x="407" y="305"/>
                </a:cubicBezTo>
                <a:cubicBezTo>
                  <a:pt x="401" y="306"/>
                  <a:pt x="395" y="301"/>
                  <a:pt x="388" y="303"/>
                </a:cubicBezTo>
                <a:cubicBezTo>
                  <a:pt x="385" y="304"/>
                  <a:pt x="384" y="308"/>
                  <a:pt x="381" y="309"/>
                </a:cubicBezTo>
                <a:cubicBezTo>
                  <a:pt x="378" y="310"/>
                  <a:pt x="376" y="308"/>
                  <a:pt x="374" y="307"/>
                </a:cubicBezTo>
                <a:cubicBezTo>
                  <a:pt x="369" y="305"/>
                  <a:pt x="364" y="305"/>
                  <a:pt x="359" y="304"/>
                </a:cubicBezTo>
                <a:cubicBezTo>
                  <a:pt x="352" y="302"/>
                  <a:pt x="348" y="307"/>
                  <a:pt x="343" y="308"/>
                </a:cubicBezTo>
                <a:cubicBezTo>
                  <a:pt x="339" y="309"/>
                  <a:pt x="335" y="307"/>
                  <a:pt x="331" y="308"/>
                </a:cubicBezTo>
                <a:cubicBezTo>
                  <a:pt x="328" y="310"/>
                  <a:pt x="325" y="315"/>
                  <a:pt x="324" y="319"/>
                </a:cubicBezTo>
                <a:lnTo>
                  <a:pt x="325" y="322"/>
                </a:lnTo>
                <a:cubicBezTo>
                  <a:pt x="324" y="325"/>
                  <a:pt x="320" y="327"/>
                  <a:pt x="319" y="329"/>
                </a:cubicBezTo>
                <a:cubicBezTo>
                  <a:pt x="318" y="332"/>
                  <a:pt x="320" y="334"/>
                  <a:pt x="319" y="337"/>
                </a:cubicBezTo>
                <a:cubicBezTo>
                  <a:pt x="318" y="341"/>
                  <a:pt x="316" y="346"/>
                  <a:pt x="319" y="350"/>
                </a:cubicBezTo>
                <a:cubicBezTo>
                  <a:pt x="320" y="353"/>
                  <a:pt x="324" y="354"/>
                  <a:pt x="325" y="357"/>
                </a:cubicBezTo>
                <a:cubicBezTo>
                  <a:pt x="325" y="359"/>
                  <a:pt x="321" y="364"/>
                  <a:pt x="321" y="366"/>
                </a:cubicBezTo>
                <a:cubicBezTo>
                  <a:pt x="320" y="369"/>
                  <a:pt x="322" y="371"/>
                  <a:pt x="323" y="373"/>
                </a:cubicBezTo>
                <a:cubicBezTo>
                  <a:pt x="323" y="376"/>
                  <a:pt x="324" y="378"/>
                  <a:pt x="324" y="380"/>
                </a:cubicBezTo>
                <a:cubicBezTo>
                  <a:pt x="325" y="383"/>
                  <a:pt x="321" y="386"/>
                  <a:pt x="322" y="389"/>
                </a:cubicBezTo>
                <a:cubicBezTo>
                  <a:pt x="323" y="391"/>
                  <a:pt x="324" y="394"/>
                  <a:pt x="325" y="395"/>
                </a:cubicBezTo>
                <a:cubicBezTo>
                  <a:pt x="326" y="399"/>
                  <a:pt x="323" y="402"/>
                  <a:pt x="323" y="405"/>
                </a:cubicBezTo>
                <a:cubicBezTo>
                  <a:pt x="322" y="409"/>
                  <a:pt x="325" y="413"/>
                  <a:pt x="323" y="416"/>
                </a:cubicBezTo>
                <a:cubicBezTo>
                  <a:pt x="323" y="419"/>
                  <a:pt x="322" y="428"/>
                  <a:pt x="324" y="430"/>
                </a:cubicBezTo>
                <a:cubicBezTo>
                  <a:pt x="325" y="430"/>
                  <a:pt x="327" y="430"/>
                  <a:pt x="329" y="430"/>
                </a:cubicBezTo>
                <a:lnTo>
                  <a:pt x="329" y="435"/>
                </a:lnTo>
                <a:cubicBezTo>
                  <a:pt x="328" y="436"/>
                  <a:pt x="327" y="438"/>
                  <a:pt x="325" y="440"/>
                </a:cubicBezTo>
                <a:cubicBezTo>
                  <a:pt x="324" y="442"/>
                  <a:pt x="323" y="443"/>
                  <a:pt x="323" y="445"/>
                </a:cubicBezTo>
                <a:lnTo>
                  <a:pt x="323" y="448"/>
                </a:lnTo>
                <a:cubicBezTo>
                  <a:pt x="323" y="449"/>
                  <a:pt x="322" y="451"/>
                  <a:pt x="322" y="452"/>
                </a:cubicBezTo>
                <a:cubicBezTo>
                  <a:pt x="321" y="454"/>
                  <a:pt x="322" y="456"/>
                  <a:pt x="323" y="457"/>
                </a:cubicBezTo>
                <a:cubicBezTo>
                  <a:pt x="323" y="458"/>
                  <a:pt x="323" y="459"/>
                  <a:pt x="323" y="460"/>
                </a:cubicBezTo>
                <a:cubicBezTo>
                  <a:pt x="324" y="462"/>
                  <a:pt x="326" y="463"/>
                  <a:pt x="326" y="465"/>
                </a:cubicBezTo>
                <a:cubicBezTo>
                  <a:pt x="327" y="466"/>
                  <a:pt x="327" y="467"/>
                  <a:pt x="328" y="468"/>
                </a:cubicBezTo>
                <a:cubicBezTo>
                  <a:pt x="328" y="469"/>
                  <a:pt x="329" y="469"/>
                  <a:pt x="329" y="470"/>
                </a:cubicBezTo>
                <a:cubicBezTo>
                  <a:pt x="331" y="471"/>
                  <a:pt x="331" y="474"/>
                  <a:pt x="332" y="475"/>
                </a:cubicBezTo>
                <a:cubicBezTo>
                  <a:pt x="332" y="480"/>
                  <a:pt x="329" y="481"/>
                  <a:pt x="328" y="485"/>
                </a:cubicBezTo>
                <a:cubicBezTo>
                  <a:pt x="327" y="487"/>
                  <a:pt x="328" y="489"/>
                  <a:pt x="326" y="491"/>
                </a:cubicBezTo>
                <a:cubicBezTo>
                  <a:pt x="325" y="493"/>
                  <a:pt x="322" y="494"/>
                  <a:pt x="321" y="495"/>
                </a:cubicBezTo>
                <a:cubicBezTo>
                  <a:pt x="320" y="496"/>
                  <a:pt x="320" y="497"/>
                  <a:pt x="319" y="497"/>
                </a:cubicBezTo>
                <a:cubicBezTo>
                  <a:pt x="319" y="504"/>
                  <a:pt x="326" y="511"/>
                  <a:pt x="325" y="518"/>
                </a:cubicBezTo>
                <a:cubicBezTo>
                  <a:pt x="324" y="522"/>
                  <a:pt x="321" y="523"/>
                  <a:pt x="320" y="527"/>
                </a:cubicBezTo>
                <a:cubicBezTo>
                  <a:pt x="319" y="530"/>
                  <a:pt x="321" y="534"/>
                  <a:pt x="321" y="536"/>
                </a:cubicBezTo>
                <a:lnTo>
                  <a:pt x="321" y="539"/>
                </a:lnTo>
                <a:cubicBezTo>
                  <a:pt x="322" y="541"/>
                  <a:pt x="323" y="542"/>
                  <a:pt x="323" y="544"/>
                </a:cubicBezTo>
                <a:cubicBezTo>
                  <a:pt x="322" y="547"/>
                  <a:pt x="318" y="550"/>
                  <a:pt x="320" y="554"/>
                </a:cubicBezTo>
                <a:cubicBezTo>
                  <a:pt x="320" y="556"/>
                  <a:pt x="326" y="560"/>
                  <a:pt x="328" y="560"/>
                </a:cubicBezTo>
                <a:lnTo>
                  <a:pt x="332" y="560"/>
                </a:lnTo>
                <a:cubicBezTo>
                  <a:pt x="334" y="560"/>
                  <a:pt x="334" y="562"/>
                  <a:pt x="335" y="562"/>
                </a:cubicBezTo>
                <a:cubicBezTo>
                  <a:pt x="337" y="564"/>
                  <a:pt x="340" y="564"/>
                  <a:pt x="343" y="565"/>
                </a:cubicBezTo>
                <a:cubicBezTo>
                  <a:pt x="346" y="565"/>
                  <a:pt x="351" y="564"/>
                  <a:pt x="354" y="564"/>
                </a:cubicBezTo>
                <a:cubicBezTo>
                  <a:pt x="357" y="563"/>
                  <a:pt x="360" y="564"/>
                  <a:pt x="362" y="564"/>
                </a:cubicBezTo>
                <a:cubicBezTo>
                  <a:pt x="365" y="565"/>
                  <a:pt x="368" y="564"/>
                  <a:pt x="370" y="565"/>
                </a:cubicBezTo>
                <a:lnTo>
                  <a:pt x="375" y="568"/>
                </a:lnTo>
                <a:cubicBezTo>
                  <a:pt x="377" y="568"/>
                  <a:pt x="379" y="568"/>
                  <a:pt x="381" y="567"/>
                </a:cubicBezTo>
                <a:cubicBezTo>
                  <a:pt x="382" y="566"/>
                  <a:pt x="383" y="565"/>
                  <a:pt x="383" y="565"/>
                </a:cubicBezTo>
                <a:cubicBezTo>
                  <a:pt x="386" y="563"/>
                  <a:pt x="389" y="563"/>
                  <a:pt x="392" y="562"/>
                </a:cubicBezTo>
                <a:cubicBezTo>
                  <a:pt x="393" y="562"/>
                  <a:pt x="401" y="562"/>
                  <a:pt x="402" y="562"/>
                </a:cubicBezTo>
                <a:cubicBezTo>
                  <a:pt x="404" y="563"/>
                  <a:pt x="407" y="565"/>
                  <a:pt x="411" y="564"/>
                </a:cubicBezTo>
                <a:cubicBezTo>
                  <a:pt x="414" y="563"/>
                  <a:pt x="416" y="561"/>
                  <a:pt x="419" y="561"/>
                </a:cubicBezTo>
                <a:cubicBezTo>
                  <a:pt x="425" y="559"/>
                  <a:pt x="427" y="563"/>
                  <a:pt x="431" y="564"/>
                </a:cubicBezTo>
                <a:cubicBezTo>
                  <a:pt x="433" y="564"/>
                  <a:pt x="436" y="564"/>
                  <a:pt x="439" y="564"/>
                </a:cubicBezTo>
                <a:cubicBezTo>
                  <a:pt x="442" y="565"/>
                  <a:pt x="446" y="563"/>
                  <a:pt x="451" y="564"/>
                </a:cubicBezTo>
                <a:cubicBezTo>
                  <a:pt x="452" y="564"/>
                  <a:pt x="454" y="565"/>
                  <a:pt x="456" y="565"/>
                </a:cubicBezTo>
                <a:cubicBezTo>
                  <a:pt x="457" y="565"/>
                  <a:pt x="459" y="565"/>
                  <a:pt x="461" y="565"/>
                </a:cubicBezTo>
                <a:cubicBezTo>
                  <a:pt x="469" y="565"/>
                  <a:pt x="474" y="565"/>
                  <a:pt x="480" y="564"/>
                </a:cubicBezTo>
                <a:cubicBezTo>
                  <a:pt x="484" y="562"/>
                  <a:pt x="489" y="560"/>
                  <a:pt x="494" y="563"/>
                </a:cubicBezTo>
                <a:cubicBezTo>
                  <a:pt x="499" y="563"/>
                  <a:pt x="499" y="561"/>
                  <a:pt x="502" y="560"/>
                </a:cubicBezTo>
                <a:close/>
                <a:moveTo>
                  <a:pt x="472" y="586"/>
                </a:moveTo>
                <a:lnTo>
                  <a:pt x="469" y="587"/>
                </a:lnTo>
                <a:cubicBezTo>
                  <a:pt x="469" y="588"/>
                  <a:pt x="469" y="589"/>
                  <a:pt x="469" y="590"/>
                </a:cubicBezTo>
                <a:cubicBezTo>
                  <a:pt x="468" y="591"/>
                  <a:pt x="466" y="593"/>
                  <a:pt x="466" y="594"/>
                </a:cubicBezTo>
                <a:cubicBezTo>
                  <a:pt x="464" y="594"/>
                  <a:pt x="463" y="595"/>
                  <a:pt x="460" y="595"/>
                </a:cubicBezTo>
                <a:cubicBezTo>
                  <a:pt x="459" y="593"/>
                  <a:pt x="458" y="592"/>
                  <a:pt x="457" y="591"/>
                </a:cubicBezTo>
                <a:cubicBezTo>
                  <a:pt x="457" y="589"/>
                  <a:pt x="457" y="588"/>
                  <a:pt x="457" y="587"/>
                </a:cubicBezTo>
                <a:cubicBezTo>
                  <a:pt x="453" y="587"/>
                  <a:pt x="449" y="586"/>
                  <a:pt x="446" y="587"/>
                </a:cubicBezTo>
                <a:cubicBezTo>
                  <a:pt x="443" y="588"/>
                  <a:pt x="442" y="592"/>
                  <a:pt x="438" y="590"/>
                </a:cubicBezTo>
                <a:cubicBezTo>
                  <a:pt x="436" y="590"/>
                  <a:pt x="436" y="588"/>
                  <a:pt x="434" y="587"/>
                </a:cubicBezTo>
                <a:cubicBezTo>
                  <a:pt x="433" y="587"/>
                  <a:pt x="432" y="588"/>
                  <a:pt x="430" y="588"/>
                </a:cubicBezTo>
                <a:cubicBezTo>
                  <a:pt x="428" y="589"/>
                  <a:pt x="425" y="588"/>
                  <a:pt x="423" y="587"/>
                </a:cubicBezTo>
                <a:cubicBezTo>
                  <a:pt x="423" y="587"/>
                  <a:pt x="422" y="588"/>
                  <a:pt x="421" y="588"/>
                </a:cubicBezTo>
                <a:cubicBezTo>
                  <a:pt x="420" y="588"/>
                  <a:pt x="421" y="588"/>
                  <a:pt x="420" y="589"/>
                </a:cubicBezTo>
                <a:cubicBezTo>
                  <a:pt x="421" y="592"/>
                  <a:pt x="423" y="591"/>
                  <a:pt x="426" y="592"/>
                </a:cubicBezTo>
                <a:cubicBezTo>
                  <a:pt x="427" y="593"/>
                  <a:pt x="428" y="595"/>
                  <a:pt x="429" y="595"/>
                </a:cubicBezTo>
                <a:cubicBezTo>
                  <a:pt x="431" y="596"/>
                  <a:pt x="432" y="596"/>
                  <a:pt x="434" y="596"/>
                </a:cubicBezTo>
                <a:cubicBezTo>
                  <a:pt x="435" y="596"/>
                  <a:pt x="437" y="599"/>
                  <a:pt x="438" y="600"/>
                </a:cubicBezTo>
                <a:cubicBezTo>
                  <a:pt x="444" y="600"/>
                  <a:pt x="454" y="601"/>
                  <a:pt x="460" y="599"/>
                </a:cubicBezTo>
                <a:cubicBezTo>
                  <a:pt x="465" y="598"/>
                  <a:pt x="469" y="600"/>
                  <a:pt x="473" y="600"/>
                </a:cubicBezTo>
                <a:cubicBezTo>
                  <a:pt x="473" y="600"/>
                  <a:pt x="474" y="600"/>
                  <a:pt x="474" y="599"/>
                </a:cubicBezTo>
                <a:cubicBezTo>
                  <a:pt x="475" y="596"/>
                  <a:pt x="475" y="592"/>
                  <a:pt x="476" y="589"/>
                </a:cubicBezTo>
                <a:cubicBezTo>
                  <a:pt x="476" y="587"/>
                  <a:pt x="476" y="587"/>
                  <a:pt x="475" y="586"/>
                </a:cubicBezTo>
                <a:cubicBezTo>
                  <a:pt x="474" y="586"/>
                  <a:pt x="473" y="586"/>
                  <a:pt x="472" y="586"/>
                </a:cubicBezTo>
                <a:close/>
                <a:moveTo>
                  <a:pt x="19" y="422"/>
                </a:moveTo>
                <a:cubicBezTo>
                  <a:pt x="18" y="421"/>
                  <a:pt x="15" y="421"/>
                  <a:pt x="13" y="420"/>
                </a:cubicBezTo>
                <a:cubicBezTo>
                  <a:pt x="12" y="418"/>
                  <a:pt x="14" y="418"/>
                  <a:pt x="12" y="417"/>
                </a:cubicBezTo>
                <a:cubicBezTo>
                  <a:pt x="11" y="416"/>
                  <a:pt x="9" y="416"/>
                  <a:pt x="8" y="416"/>
                </a:cubicBezTo>
                <a:cubicBezTo>
                  <a:pt x="8" y="417"/>
                  <a:pt x="7" y="417"/>
                  <a:pt x="7" y="417"/>
                </a:cubicBezTo>
                <a:cubicBezTo>
                  <a:pt x="6" y="417"/>
                  <a:pt x="6" y="418"/>
                  <a:pt x="5" y="418"/>
                </a:cubicBezTo>
                <a:cubicBezTo>
                  <a:pt x="5" y="421"/>
                  <a:pt x="5" y="423"/>
                  <a:pt x="4" y="425"/>
                </a:cubicBezTo>
                <a:cubicBezTo>
                  <a:pt x="3" y="429"/>
                  <a:pt x="4" y="432"/>
                  <a:pt x="3" y="435"/>
                </a:cubicBezTo>
                <a:cubicBezTo>
                  <a:pt x="3" y="437"/>
                  <a:pt x="3" y="440"/>
                  <a:pt x="4" y="442"/>
                </a:cubicBezTo>
                <a:cubicBezTo>
                  <a:pt x="5" y="446"/>
                  <a:pt x="3" y="451"/>
                  <a:pt x="2" y="453"/>
                </a:cubicBezTo>
                <a:cubicBezTo>
                  <a:pt x="1" y="457"/>
                  <a:pt x="3" y="466"/>
                  <a:pt x="5" y="468"/>
                </a:cubicBezTo>
                <a:lnTo>
                  <a:pt x="5" y="468"/>
                </a:lnTo>
                <a:lnTo>
                  <a:pt x="5" y="468"/>
                </a:lnTo>
                <a:cubicBezTo>
                  <a:pt x="7" y="465"/>
                  <a:pt x="11" y="465"/>
                  <a:pt x="12" y="462"/>
                </a:cubicBezTo>
                <a:cubicBezTo>
                  <a:pt x="13" y="461"/>
                  <a:pt x="13" y="460"/>
                  <a:pt x="13" y="459"/>
                </a:cubicBezTo>
                <a:cubicBezTo>
                  <a:pt x="15" y="456"/>
                  <a:pt x="17" y="455"/>
                  <a:pt x="19" y="454"/>
                </a:cubicBezTo>
                <a:cubicBezTo>
                  <a:pt x="21" y="449"/>
                  <a:pt x="19" y="447"/>
                  <a:pt x="18" y="443"/>
                </a:cubicBezTo>
                <a:lnTo>
                  <a:pt x="18" y="437"/>
                </a:lnTo>
                <a:cubicBezTo>
                  <a:pt x="18" y="436"/>
                  <a:pt x="17" y="435"/>
                  <a:pt x="17" y="434"/>
                </a:cubicBezTo>
                <a:cubicBezTo>
                  <a:pt x="16" y="430"/>
                  <a:pt x="22" y="426"/>
                  <a:pt x="19" y="422"/>
                </a:cubicBezTo>
                <a:close/>
                <a:moveTo>
                  <a:pt x="11" y="272"/>
                </a:moveTo>
                <a:cubicBezTo>
                  <a:pt x="14" y="271"/>
                  <a:pt x="13" y="268"/>
                  <a:pt x="14" y="265"/>
                </a:cubicBezTo>
                <a:cubicBezTo>
                  <a:pt x="15" y="261"/>
                  <a:pt x="11" y="257"/>
                  <a:pt x="8" y="261"/>
                </a:cubicBezTo>
                <a:cubicBezTo>
                  <a:pt x="6" y="260"/>
                  <a:pt x="6" y="260"/>
                  <a:pt x="5" y="259"/>
                </a:cubicBezTo>
                <a:cubicBezTo>
                  <a:pt x="4" y="261"/>
                  <a:pt x="3" y="265"/>
                  <a:pt x="5" y="267"/>
                </a:cubicBezTo>
                <a:cubicBezTo>
                  <a:pt x="6" y="269"/>
                  <a:pt x="9" y="270"/>
                  <a:pt x="11" y="272"/>
                </a:cubicBezTo>
                <a:close/>
                <a:moveTo>
                  <a:pt x="17" y="124"/>
                </a:moveTo>
                <a:lnTo>
                  <a:pt x="17" y="125"/>
                </a:lnTo>
                <a:cubicBezTo>
                  <a:pt x="19" y="125"/>
                  <a:pt x="19" y="125"/>
                  <a:pt x="20" y="124"/>
                </a:cubicBezTo>
                <a:cubicBezTo>
                  <a:pt x="20" y="122"/>
                  <a:pt x="20" y="122"/>
                  <a:pt x="20" y="122"/>
                </a:cubicBezTo>
                <a:cubicBezTo>
                  <a:pt x="18" y="122"/>
                  <a:pt x="18" y="123"/>
                  <a:pt x="17" y="124"/>
                </a:cubicBezTo>
                <a:close/>
                <a:moveTo>
                  <a:pt x="26" y="84"/>
                </a:moveTo>
                <a:lnTo>
                  <a:pt x="26" y="85"/>
                </a:lnTo>
                <a:lnTo>
                  <a:pt x="27" y="85"/>
                </a:lnTo>
                <a:cubicBezTo>
                  <a:pt x="26" y="84"/>
                  <a:pt x="27" y="85"/>
                  <a:pt x="26" y="84"/>
                </a:cubicBezTo>
                <a:close/>
                <a:moveTo>
                  <a:pt x="19" y="86"/>
                </a:moveTo>
                <a:cubicBezTo>
                  <a:pt x="19" y="85"/>
                  <a:pt x="19" y="85"/>
                  <a:pt x="19" y="84"/>
                </a:cubicBezTo>
                <a:cubicBezTo>
                  <a:pt x="18" y="84"/>
                  <a:pt x="17" y="84"/>
                  <a:pt x="16" y="84"/>
                </a:cubicBezTo>
                <a:cubicBezTo>
                  <a:pt x="16" y="84"/>
                  <a:pt x="16" y="84"/>
                  <a:pt x="15" y="84"/>
                </a:cubicBezTo>
                <a:cubicBezTo>
                  <a:pt x="15" y="85"/>
                  <a:pt x="15" y="86"/>
                  <a:pt x="15" y="87"/>
                </a:cubicBezTo>
                <a:cubicBezTo>
                  <a:pt x="16" y="88"/>
                  <a:pt x="16" y="88"/>
                  <a:pt x="17" y="88"/>
                </a:cubicBezTo>
                <a:cubicBezTo>
                  <a:pt x="18" y="87"/>
                  <a:pt x="19" y="87"/>
                  <a:pt x="19" y="86"/>
                </a:cubicBezTo>
                <a:close/>
                <a:moveTo>
                  <a:pt x="17" y="138"/>
                </a:moveTo>
                <a:cubicBezTo>
                  <a:pt x="17" y="139"/>
                  <a:pt x="17" y="139"/>
                  <a:pt x="18" y="140"/>
                </a:cubicBezTo>
                <a:cubicBezTo>
                  <a:pt x="22" y="140"/>
                  <a:pt x="29" y="133"/>
                  <a:pt x="26" y="129"/>
                </a:cubicBezTo>
                <a:cubicBezTo>
                  <a:pt x="25" y="127"/>
                  <a:pt x="24" y="127"/>
                  <a:pt x="23" y="126"/>
                </a:cubicBezTo>
                <a:cubicBezTo>
                  <a:pt x="22" y="127"/>
                  <a:pt x="23" y="127"/>
                  <a:pt x="22" y="127"/>
                </a:cubicBezTo>
                <a:cubicBezTo>
                  <a:pt x="22" y="132"/>
                  <a:pt x="20" y="135"/>
                  <a:pt x="17" y="137"/>
                </a:cubicBezTo>
                <a:cubicBezTo>
                  <a:pt x="17" y="138"/>
                  <a:pt x="17" y="138"/>
                  <a:pt x="17" y="138"/>
                </a:cubicBezTo>
                <a:close/>
                <a:moveTo>
                  <a:pt x="4" y="338"/>
                </a:moveTo>
                <a:cubicBezTo>
                  <a:pt x="5" y="338"/>
                  <a:pt x="6" y="339"/>
                  <a:pt x="6" y="340"/>
                </a:cubicBezTo>
                <a:cubicBezTo>
                  <a:pt x="7" y="343"/>
                  <a:pt x="7" y="346"/>
                  <a:pt x="10" y="347"/>
                </a:cubicBezTo>
                <a:cubicBezTo>
                  <a:pt x="10" y="348"/>
                  <a:pt x="10" y="347"/>
                  <a:pt x="11" y="348"/>
                </a:cubicBezTo>
                <a:cubicBezTo>
                  <a:pt x="11" y="347"/>
                  <a:pt x="11" y="347"/>
                  <a:pt x="12" y="347"/>
                </a:cubicBezTo>
                <a:cubicBezTo>
                  <a:pt x="12" y="345"/>
                  <a:pt x="14" y="335"/>
                  <a:pt x="13" y="333"/>
                </a:cubicBezTo>
                <a:cubicBezTo>
                  <a:pt x="13" y="332"/>
                  <a:pt x="13" y="332"/>
                  <a:pt x="12" y="330"/>
                </a:cubicBezTo>
                <a:cubicBezTo>
                  <a:pt x="15" y="327"/>
                  <a:pt x="17" y="324"/>
                  <a:pt x="20" y="322"/>
                </a:cubicBezTo>
                <a:cubicBezTo>
                  <a:pt x="20" y="320"/>
                  <a:pt x="20" y="319"/>
                  <a:pt x="19" y="318"/>
                </a:cubicBezTo>
                <a:cubicBezTo>
                  <a:pt x="17" y="314"/>
                  <a:pt x="12" y="319"/>
                  <a:pt x="9" y="316"/>
                </a:cubicBezTo>
                <a:cubicBezTo>
                  <a:pt x="6" y="315"/>
                  <a:pt x="8" y="310"/>
                  <a:pt x="5" y="308"/>
                </a:cubicBezTo>
                <a:cubicBezTo>
                  <a:pt x="5" y="306"/>
                  <a:pt x="6" y="306"/>
                  <a:pt x="7" y="305"/>
                </a:cubicBezTo>
                <a:cubicBezTo>
                  <a:pt x="9" y="305"/>
                  <a:pt x="10" y="307"/>
                  <a:pt x="10" y="309"/>
                </a:cubicBezTo>
                <a:cubicBezTo>
                  <a:pt x="11" y="310"/>
                  <a:pt x="13" y="311"/>
                  <a:pt x="14" y="312"/>
                </a:cubicBezTo>
                <a:cubicBezTo>
                  <a:pt x="16" y="312"/>
                  <a:pt x="16" y="311"/>
                  <a:pt x="16" y="309"/>
                </a:cubicBezTo>
                <a:cubicBezTo>
                  <a:pt x="19" y="303"/>
                  <a:pt x="15" y="301"/>
                  <a:pt x="14" y="295"/>
                </a:cubicBezTo>
                <a:cubicBezTo>
                  <a:pt x="14" y="295"/>
                  <a:pt x="14" y="295"/>
                  <a:pt x="13" y="295"/>
                </a:cubicBezTo>
                <a:cubicBezTo>
                  <a:pt x="12" y="296"/>
                  <a:pt x="7" y="297"/>
                  <a:pt x="5" y="296"/>
                </a:cubicBezTo>
                <a:cubicBezTo>
                  <a:pt x="5" y="297"/>
                  <a:pt x="5" y="297"/>
                  <a:pt x="4" y="297"/>
                </a:cubicBezTo>
                <a:cubicBezTo>
                  <a:pt x="3" y="300"/>
                  <a:pt x="3" y="303"/>
                  <a:pt x="4" y="306"/>
                </a:cubicBezTo>
                <a:cubicBezTo>
                  <a:pt x="5" y="306"/>
                  <a:pt x="5" y="307"/>
                  <a:pt x="5" y="308"/>
                </a:cubicBezTo>
                <a:cubicBezTo>
                  <a:pt x="4" y="310"/>
                  <a:pt x="1" y="323"/>
                  <a:pt x="1" y="325"/>
                </a:cubicBezTo>
                <a:cubicBezTo>
                  <a:pt x="1" y="327"/>
                  <a:pt x="3" y="329"/>
                  <a:pt x="3" y="330"/>
                </a:cubicBezTo>
                <a:cubicBezTo>
                  <a:pt x="4" y="333"/>
                  <a:pt x="3" y="335"/>
                  <a:pt x="4" y="338"/>
                </a:cubicBezTo>
                <a:close/>
                <a:moveTo>
                  <a:pt x="25" y="80"/>
                </a:moveTo>
                <a:cubicBezTo>
                  <a:pt x="26" y="80"/>
                  <a:pt x="27" y="80"/>
                  <a:pt x="27" y="79"/>
                </a:cubicBezTo>
                <a:cubicBezTo>
                  <a:pt x="28" y="77"/>
                  <a:pt x="25" y="74"/>
                  <a:pt x="24" y="72"/>
                </a:cubicBezTo>
                <a:cubicBezTo>
                  <a:pt x="23" y="69"/>
                  <a:pt x="26" y="67"/>
                  <a:pt x="26" y="63"/>
                </a:cubicBezTo>
                <a:cubicBezTo>
                  <a:pt x="25" y="63"/>
                  <a:pt x="25" y="63"/>
                  <a:pt x="25" y="63"/>
                </a:cubicBezTo>
                <a:cubicBezTo>
                  <a:pt x="23" y="64"/>
                  <a:pt x="22" y="65"/>
                  <a:pt x="21" y="66"/>
                </a:cubicBezTo>
                <a:cubicBezTo>
                  <a:pt x="20" y="67"/>
                  <a:pt x="21" y="68"/>
                  <a:pt x="20" y="69"/>
                </a:cubicBezTo>
                <a:cubicBezTo>
                  <a:pt x="19" y="71"/>
                  <a:pt x="18" y="72"/>
                  <a:pt x="17" y="75"/>
                </a:cubicBezTo>
                <a:cubicBezTo>
                  <a:pt x="19" y="76"/>
                  <a:pt x="19" y="78"/>
                  <a:pt x="21" y="79"/>
                </a:cubicBezTo>
                <a:cubicBezTo>
                  <a:pt x="22" y="79"/>
                  <a:pt x="24" y="79"/>
                  <a:pt x="25" y="80"/>
                </a:cubicBezTo>
                <a:close/>
                <a:moveTo>
                  <a:pt x="42" y="252"/>
                </a:moveTo>
                <a:cubicBezTo>
                  <a:pt x="43" y="252"/>
                  <a:pt x="44" y="251"/>
                  <a:pt x="44" y="251"/>
                </a:cubicBezTo>
                <a:lnTo>
                  <a:pt x="44" y="248"/>
                </a:lnTo>
                <a:cubicBezTo>
                  <a:pt x="44" y="248"/>
                  <a:pt x="43" y="248"/>
                  <a:pt x="42" y="248"/>
                </a:cubicBezTo>
                <a:cubicBezTo>
                  <a:pt x="42" y="248"/>
                  <a:pt x="42" y="248"/>
                  <a:pt x="41" y="249"/>
                </a:cubicBezTo>
                <a:cubicBezTo>
                  <a:pt x="41" y="250"/>
                  <a:pt x="41" y="250"/>
                  <a:pt x="42" y="251"/>
                </a:cubicBezTo>
                <a:lnTo>
                  <a:pt x="42" y="251"/>
                </a:lnTo>
                <a:cubicBezTo>
                  <a:pt x="42" y="251"/>
                  <a:pt x="42" y="251"/>
                  <a:pt x="42" y="252"/>
                </a:cubicBezTo>
                <a:close/>
                <a:moveTo>
                  <a:pt x="12" y="142"/>
                </a:moveTo>
                <a:cubicBezTo>
                  <a:pt x="13" y="142"/>
                  <a:pt x="13" y="142"/>
                  <a:pt x="14" y="141"/>
                </a:cubicBezTo>
                <a:cubicBezTo>
                  <a:pt x="14" y="141"/>
                  <a:pt x="14" y="140"/>
                  <a:pt x="15" y="140"/>
                </a:cubicBezTo>
                <a:cubicBezTo>
                  <a:pt x="15" y="137"/>
                  <a:pt x="13" y="134"/>
                  <a:pt x="11" y="134"/>
                </a:cubicBezTo>
                <a:cubicBezTo>
                  <a:pt x="11" y="135"/>
                  <a:pt x="9" y="138"/>
                  <a:pt x="11" y="140"/>
                </a:cubicBezTo>
                <a:cubicBezTo>
                  <a:pt x="11" y="141"/>
                  <a:pt x="11" y="141"/>
                  <a:pt x="12" y="142"/>
                </a:cubicBezTo>
                <a:close/>
                <a:moveTo>
                  <a:pt x="28" y="59"/>
                </a:moveTo>
                <a:cubicBezTo>
                  <a:pt x="29" y="59"/>
                  <a:pt x="30" y="58"/>
                  <a:pt x="31" y="58"/>
                </a:cubicBezTo>
                <a:cubicBezTo>
                  <a:pt x="32" y="54"/>
                  <a:pt x="33" y="49"/>
                  <a:pt x="35" y="48"/>
                </a:cubicBezTo>
                <a:cubicBezTo>
                  <a:pt x="38" y="46"/>
                  <a:pt x="42" y="45"/>
                  <a:pt x="45" y="42"/>
                </a:cubicBezTo>
                <a:cubicBezTo>
                  <a:pt x="49" y="37"/>
                  <a:pt x="53" y="31"/>
                  <a:pt x="59" y="28"/>
                </a:cubicBezTo>
                <a:cubicBezTo>
                  <a:pt x="62" y="26"/>
                  <a:pt x="69" y="27"/>
                  <a:pt x="71" y="26"/>
                </a:cubicBezTo>
                <a:lnTo>
                  <a:pt x="73" y="24"/>
                </a:lnTo>
                <a:cubicBezTo>
                  <a:pt x="73" y="22"/>
                  <a:pt x="72" y="22"/>
                  <a:pt x="71" y="21"/>
                </a:cubicBezTo>
                <a:lnTo>
                  <a:pt x="68" y="21"/>
                </a:lnTo>
                <a:cubicBezTo>
                  <a:pt x="67" y="22"/>
                  <a:pt x="63" y="21"/>
                  <a:pt x="61" y="22"/>
                </a:cubicBezTo>
                <a:cubicBezTo>
                  <a:pt x="59" y="23"/>
                  <a:pt x="57" y="25"/>
                  <a:pt x="55" y="26"/>
                </a:cubicBezTo>
                <a:cubicBezTo>
                  <a:pt x="50" y="28"/>
                  <a:pt x="44" y="28"/>
                  <a:pt x="40" y="31"/>
                </a:cubicBezTo>
                <a:cubicBezTo>
                  <a:pt x="39" y="31"/>
                  <a:pt x="39" y="33"/>
                  <a:pt x="39" y="34"/>
                </a:cubicBezTo>
                <a:cubicBezTo>
                  <a:pt x="38" y="34"/>
                  <a:pt x="37" y="35"/>
                  <a:pt x="37" y="36"/>
                </a:cubicBezTo>
                <a:cubicBezTo>
                  <a:pt x="34" y="41"/>
                  <a:pt x="32" y="47"/>
                  <a:pt x="27" y="51"/>
                </a:cubicBezTo>
                <a:cubicBezTo>
                  <a:pt x="27" y="52"/>
                  <a:pt x="27" y="57"/>
                  <a:pt x="28" y="59"/>
                </a:cubicBezTo>
                <a:close/>
                <a:moveTo>
                  <a:pt x="5" y="250"/>
                </a:moveTo>
                <a:cubicBezTo>
                  <a:pt x="5" y="251"/>
                  <a:pt x="5" y="252"/>
                  <a:pt x="6" y="253"/>
                </a:cubicBezTo>
                <a:cubicBezTo>
                  <a:pt x="11" y="253"/>
                  <a:pt x="14" y="250"/>
                  <a:pt x="16" y="248"/>
                </a:cubicBezTo>
                <a:cubicBezTo>
                  <a:pt x="16" y="245"/>
                  <a:pt x="14" y="245"/>
                  <a:pt x="15" y="242"/>
                </a:cubicBezTo>
                <a:cubicBezTo>
                  <a:pt x="16" y="240"/>
                  <a:pt x="17" y="237"/>
                  <a:pt x="17" y="235"/>
                </a:cubicBezTo>
                <a:lnTo>
                  <a:pt x="17" y="232"/>
                </a:lnTo>
                <a:cubicBezTo>
                  <a:pt x="17" y="231"/>
                  <a:pt x="19" y="229"/>
                  <a:pt x="19" y="228"/>
                </a:cubicBezTo>
                <a:cubicBezTo>
                  <a:pt x="19" y="227"/>
                  <a:pt x="19" y="225"/>
                  <a:pt x="19" y="224"/>
                </a:cubicBezTo>
                <a:cubicBezTo>
                  <a:pt x="18" y="223"/>
                  <a:pt x="15" y="223"/>
                  <a:pt x="13" y="222"/>
                </a:cubicBezTo>
                <a:cubicBezTo>
                  <a:pt x="10" y="221"/>
                  <a:pt x="10" y="218"/>
                  <a:pt x="6" y="217"/>
                </a:cubicBezTo>
                <a:cubicBezTo>
                  <a:pt x="6" y="219"/>
                  <a:pt x="4" y="222"/>
                  <a:pt x="5" y="224"/>
                </a:cubicBezTo>
                <a:cubicBezTo>
                  <a:pt x="6" y="226"/>
                  <a:pt x="8" y="227"/>
                  <a:pt x="9" y="228"/>
                </a:cubicBezTo>
                <a:cubicBezTo>
                  <a:pt x="8" y="231"/>
                  <a:pt x="6" y="231"/>
                  <a:pt x="4" y="232"/>
                </a:cubicBezTo>
                <a:cubicBezTo>
                  <a:pt x="4" y="237"/>
                  <a:pt x="4" y="241"/>
                  <a:pt x="6" y="246"/>
                </a:cubicBezTo>
                <a:cubicBezTo>
                  <a:pt x="6" y="247"/>
                  <a:pt x="6" y="249"/>
                  <a:pt x="5" y="250"/>
                </a:cubicBezTo>
                <a:close/>
                <a:moveTo>
                  <a:pt x="11" y="168"/>
                </a:moveTo>
                <a:cubicBezTo>
                  <a:pt x="11" y="167"/>
                  <a:pt x="12" y="167"/>
                  <a:pt x="12" y="166"/>
                </a:cubicBezTo>
                <a:cubicBezTo>
                  <a:pt x="12" y="160"/>
                  <a:pt x="11" y="160"/>
                  <a:pt x="14" y="155"/>
                </a:cubicBezTo>
                <a:cubicBezTo>
                  <a:pt x="16" y="155"/>
                  <a:pt x="17" y="155"/>
                  <a:pt x="18" y="156"/>
                </a:cubicBezTo>
                <a:cubicBezTo>
                  <a:pt x="21" y="156"/>
                  <a:pt x="21" y="152"/>
                  <a:pt x="22" y="150"/>
                </a:cubicBezTo>
                <a:cubicBezTo>
                  <a:pt x="22" y="146"/>
                  <a:pt x="19" y="146"/>
                  <a:pt x="17" y="144"/>
                </a:cubicBezTo>
                <a:lnTo>
                  <a:pt x="16" y="144"/>
                </a:lnTo>
                <a:cubicBezTo>
                  <a:pt x="16" y="146"/>
                  <a:pt x="17" y="148"/>
                  <a:pt x="16" y="150"/>
                </a:cubicBezTo>
                <a:cubicBezTo>
                  <a:pt x="15" y="152"/>
                  <a:pt x="11" y="152"/>
                  <a:pt x="10" y="154"/>
                </a:cubicBezTo>
                <a:cubicBezTo>
                  <a:pt x="8" y="157"/>
                  <a:pt x="9" y="163"/>
                  <a:pt x="10" y="167"/>
                </a:cubicBezTo>
                <a:lnTo>
                  <a:pt x="11" y="168"/>
                </a:lnTo>
                <a:close/>
                <a:moveTo>
                  <a:pt x="4" y="289"/>
                </a:moveTo>
                <a:cubicBezTo>
                  <a:pt x="7" y="289"/>
                  <a:pt x="10" y="287"/>
                  <a:pt x="11" y="286"/>
                </a:cubicBezTo>
                <a:cubicBezTo>
                  <a:pt x="14" y="287"/>
                  <a:pt x="13" y="289"/>
                  <a:pt x="14" y="290"/>
                </a:cubicBezTo>
                <a:lnTo>
                  <a:pt x="14" y="291"/>
                </a:lnTo>
                <a:cubicBezTo>
                  <a:pt x="15" y="290"/>
                  <a:pt x="15" y="290"/>
                  <a:pt x="16" y="290"/>
                </a:cubicBezTo>
                <a:cubicBezTo>
                  <a:pt x="17" y="286"/>
                  <a:pt x="17" y="279"/>
                  <a:pt x="15" y="275"/>
                </a:cubicBezTo>
                <a:lnTo>
                  <a:pt x="13" y="275"/>
                </a:lnTo>
                <a:cubicBezTo>
                  <a:pt x="13" y="276"/>
                  <a:pt x="8" y="278"/>
                  <a:pt x="7" y="277"/>
                </a:cubicBezTo>
                <a:cubicBezTo>
                  <a:pt x="4" y="277"/>
                  <a:pt x="4" y="278"/>
                  <a:pt x="2" y="279"/>
                </a:cubicBezTo>
                <a:cubicBezTo>
                  <a:pt x="2" y="280"/>
                  <a:pt x="2" y="284"/>
                  <a:pt x="2" y="285"/>
                </a:cubicBezTo>
                <a:cubicBezTo>
                  <a:pt x="2" y="287"/>
                  <a:pt x="3" y="288"/>
                  <a:pt x="4" y="289"/>
                </a:cubicBezTo>
                <a:close/>
                <a:moveTo>
                  <a:pt x="72" y="49"/>
                </a:moveTo>
                <a:cubicBezTo>
                  <a:pt x="73" y="48"/>
                  <a:pt x="73" y="48"/>
                  <a:pt x="74" y="48"/>
                </a:cubicBezTo>
                <a:cubicBezTo>
                  <a:pt x="77" y="48"/>
                  <a:pt x="78" y="49"/>
                  <a:pt x="80" y="50"/>
                </a:cubicBezTo>
                <a:lnTo>
                  <a:pt x="80" y="51"/>
                </a:lnTo>
                <a:cubicBezTo>
                  <a:pt x="77" y="51"/>
                  <a:pt x="75" y="52"/>
                  <a:pt x="72" y="52"/>
                </a:cubicBezTo>
                <a:cubicBezTo>
                  <a:pt x="72" y="51"/>
                  <a:pt x="71" y="50"/>
                  <a:pt x="72" y="49"/>
                </a:cubicBezTo>
                <a:close/>
                <a:moveTo>
                  <a:pt x="88" y="47"/>
                </a:moveTo>
                <a:cubicBezTo>
                  <a:pt x="92" y="47"/>
                  <a:pt x="95" y="47"/>
                  <a:pt x="97" y="49"/>
                </a:cubicBezTo>
                <a:cubicBezTo>
                  <a:pt x="97" y="51"/>
                  <a:pt x="94" y="52"/>
                  <a:pt x="93" y="53"/>
                </a:cubicBezTo>
                <a:cubicBezTo>
                  <a:pt x="90" y="53"/>
                  <a:pt x="88" y="51"/>
                  <a:pt x="85" y="51"/>
                </a:cubicBezTo>
                <a:lnTo>
                  <a:pt x="85" y="51"/>
                </a:lnTo>
                <a:lnTo>
                  <a:pt x="85" y="51"/>
                </a:lnTo>
                <a:cubicBezTo>
                  <a:pt x="85" y="48"/>
                  <a:pt x="86" y="48"/>
                  <a:pt x="88" y="47"/>
                </a:cubicBezTo>
                <a:close/>
                <a:moveTo>
                  <a:pt x="227" y="283"/>
                </a:moveTo>
                <a:lnTo>
                  <a:pt x="252" y="285"/>
                </a:lnTo>
                <a:cubicBezTo>
                  <a:pt x="253" y="286"/>
                  <a:pt x="255" y="286"/>
                  <a:pt x="256" y="287"/>
                </a:cubicBezTo>
                <a:cubicBezTo>
                  <a:pt x="255" y="287"/>
                  <a:pt x="254" y="287"/>
                  <a:pt x="253" y="287"/>
                </a:cubicBezTo>
                <a:cubicBezTo>
                  <a:pt x="252" y="286"/>
                  <a:pt x="252" y="286"/>
                  <a:pt x="252" y="285"/>
                </a:cubicBezTo>
                <a:cubicBezTo>
                  <a:pt x="246" y="284"/>
                  <a:pt x="239" y="284"/>
                  <a:pt x="233" y="284"/>
                </a:cubicBezTo>
                <a:cubicBezTo>
                  <a:pt x="231" y="284"/>
                  <a:pt x="230" y="283"/>
                  <a:pt x="227" y="283"/>
                </a:cubicBezTo>
                <a:lnTo>
                  <a:pt x="227" y="284"/>
                </a:lnTo>
                <a:lnTo>
                  <a:pt x="227" y="284"/>
                </a:lnTo>
                <a:cubicBezTo>
                  <a:pt x="228" y="284"/>
                  <a:pt x="229" y="284"/>
                  <a:pt x="229" y="286"/>
                </a:cubicBezTo>
                <a:cubicBezTo>
                  <a:pt x="225" y="289"/>
                  <a:pt x="221" y="286"/>
                  <a:pt x="217" y="285"/>
                </a:cubicBezTo>
                <a:cubicBezTo>
                  <a:pt x="214" y="284"/>
                  <a:pt x="211" y="285"/>
                  <a:pt x="209" y="285"/>
                </a:cubicBezTo>
                <a:lnTo>
                  <a:pt x="227" y="283"/>
                </a:lnTo>
                <a:close/>
                <a:moveTo>
                  <a:pt x="240" y="54"/>
                </a:moveTo>
                <a:cubicBezTo>
                  <a:pt x="241" y="53"/>
                  <a:pt x="243" y="52"/>
                  <a:pt x="244" y="51"/>
                </a:cubicBezTo>
                <a:cubicBezTo>
                  <a:pt x="246" y="51"/>
                  <a:pt x="248" y="51"/>
                  <a:pt x="249" y="51"/>
                </a:cubicBezTo>
                <a:cubicBezTo>
                  <a:pt x="247" y="53"/>
                  <a:pt x="243" y="53"/>
                  <a:pt x="241" y="54"/>
                </a:cubicBezTo>
                <a:lnTo>
                  <a:pt x="240" y="54"/>
                </a:lnTo>
                <a:close/>
                <a:moveTo>
                  <a:pt x="263" y="50"/>
                </a:moveTo>
                <a:cubicBezTo>
                  <a:pt x="264" y="51"/>
                  <a:pt x="264" y="51"/>
                  <a:pt x="264" y="51"/>
                </a:cubicBezTo>
                <a:lnTo>
                  <a:pt x="264" y="51"/>
                </a:lnTo>
                <a:cubicBezTo>
                  <a:pt x="263" y="51"/>
                  <a:pt x="263" y="51"/>
                  <a:pt x="262" y="51"/>
                </a:cubicBezTo>
                <a:cubicBezTo>
                  <a:pt x="261" y="51"/>
                  <a:pt x="260" y="51"/>
                  <a:pt x="260" y="50"/>
                </a:cubicBezTo>
                <a:lnTo>
                  <a:pt x="263" y="50"/>
                </a:lnTo>
                <a:close/>
                <a:moveTo>
                  <a:pt x="277" y="276"/>
                </a:moveTo>
                <a:cubicBezTo>
                  <a:pt x="278" y="276"/>
                  <a:pt x="278" y="277"/>
                  <a:pt x="279" y="277"/>
                </a:cubicBezTo>
                <a:cubicBezTo>
                  <a:pt x="280" y="275"/>
                  <a:pt x="280" y="273"/>
                  <a:pt x="281" y="271"/>
                </a:cubicBezTo>
                <a:cubicBezTo>
                  <a:pt x="280" y="271"/>
                  <a:pt x="279" y="270"/>
                  <a:pt x="278" y="269"/>
                </a:cubicBezTo>
                <a:lnTo>
                  <a:pt x="281" y="258"/>
                </a:lnTo>
                <a:cubicBezTo>
                  <a:pt x="280" y="260"/>
                  <a:pt x="280" y="262"/>
                  <a:pt x="280" y="263"/>
                </a:cubicBezTo>
                <a:cubicBezTo>
                  <a:pt x="281" y="263"/>
                  <a:pt x="281" y="263"/>
                  <a:pt x="281" y="262"/>
                </a:cubicBezTo>
                <a:cubicBezTo>
                  <a:pt x="282" y="262"/>
                  <a:pt x="283" y="262"/>
                  <a:pt x="283" y="261"/>
                </a:cubicBezTo>
                <a:cubicBezTo>
                  <a:pt x="283" y="261"/>
                  <a:pt x="283" y="261"/>
                  <a:pt x="283" y="261"/>
                </a:cubicBezTo>
                <a:lnTo>
                  <a:pt x="283" y="255"/>
                </a:lnTo>
                <a:cubicBezTo>
                  <a:pt x="283" y="255"/>
                  <a:pt x="283" y="255"/>
                  <a:pt x="283" y="255"/>
                </a:cubicBezTo>
                <a:cubicBezTo>
                  <a:pt x="283" y="254"/>
                  <a:pt x="283" y="254"/>
                  <a:pt x="282" y="254"/>
                </a:cubicBezTo>
                <a:lnTo>
                  <a:pt x="282" y="253"/>
                </a:lnTo>
                <a:lnTo>
                  <a:pt x="282" y="253"/>
                </a:lnTo>
                <a:lnTo>
                  <a:pt x="282" y="254"/>
                </a:lnTo>
                <a:cubicBezTo>
                  <a:pt x="282" y="254"/>
                  <a:pt x="281" y="256"/>
                  <a:pt x="281" y="258"/>
                </a:cubicBezTo>
                <a:lnTo>
                  <a:pt x="284" y="242"/>
                </a:lnTo>
                <a:cubicBezTo>
                  <a:pt x="285" y="247"/>
                  <a:pt x="284" y="251"/>
                  <a:pt x="283" y="255"/>
                </a:cubicBezTo>
                <a:cubicBezTo>
                  <a:pt x="284" y="256"/>
                  <a:pt x="284" y="259"/>
                  <a:pt x="283" y="261"/>
                </a:cubicBezTo>
                <a:lnTo>
                  <a:pt x="283" y="265"/>
                </a:lnTo>
                <a:cubicBezTo>
                  <a:pt x="283" y="267"/>
                  <a:pt x="282" y="269"/>
                  <a:pt x="281" y="271"/>
                </a:cubicBezTo>
                <a:cubicBezTo>
                  <a:pt x="282" y="273"/>
                  <a:pt x="283" y="274"/>
                  <a:pt x="284" y="274"/>
                </a:cubicBezTo>
                <a:cubicBezTo>
                  <a:pt x="283" y="276"/>
                  <a:pt x="282" y="276"/>
                  <a:pt x="280" y="277"/>
                </a:cubicBezTo>
                <a:cubicBezTo>
                  <a:pt x="280" y="277"/>
                  <a:pt x="279" y="277"/>
                  <a:pt x="279" y="277"/>
                </a:cubicBezTo>
                <a:cubicBezTo>
                  <a:pt x="278" y="279"/>
                  <a:pt x="277" y="281"/>
                  <a:pt x="276" y="282"/>
                </a:cubicBezTo>
                <a:cubicBezTo>
                  <a:pt x="277" y="279"/>
                  <a:pt x="277" y="276"/>
                  <a:pt x="277" y="276"/>
                </a:cubicBezTo>
                <a:close/>
                <a:moveTo>
                  <a:pt x="283" y="193"/>
                </a:moveTo>
                <a:cubicBezTo>
                  <a:pt x="285" y="193"/>
                  <a:pt x="289" y="198"/>
                  <a:pt x="287" y="200"/>
                </a:cubicBezTo>
                <a:cubicBezTo>
                  <a:pt x="287" y="202"/>
                  <a:pt x="285" y="202"/>
                  <a:pt x="283" y="203"/>
                </a:cubicBezTo>
                <a:cubicBezTo>
                  <a:pt x="283" y="202"/>
                  <a:pt x="282" y="202"/>
                  <a:pt x="281" y="202"/>
                </a:cubicBezTo>
                <a:cubicBezTo>
                  <a:pt x="282" y="198"/>
                  <a:pt x="283" y="196"/>
                  <a:pt x="283" y="193"/>
                </a:cubicBezTo>
                <a:close/>
                <a:moveTo>
                  <a:pt x="66" y="56"/>
                </a:moveTo>
                <a:cubicBezTo>
                  <a:pt x="63" y="57"/>
                  <a:pt x="61" y="60"/>
                  <a:pt x="59" y="62"/>
                </a:cubicBezTo>
                <a:cubicBezTo>
                  <a:pt x="58" y="62"/>
                  <a:pt x="58" y="62"/>
                  <a:pt x="58" y="61"/>
                </a:cubicBezTo>
                <a:cubicBezTo>
                  <a:pt x="57" y="61"/>
                  <a:pt x="57" y="61"/>
                  <a:pt x="57" y="60"/>
                </a:cubicBezTo>
                <a:cubicBezTo>
                  <a:pt x="57" y="57"/>
                  <a:pt x="57" y="55"/>
                  <a:pt x="58" y="54"/>
                </a:cubicBezTo>
                <a:cubicBezTo>
                  <a:pt x="62" y="54"/>
                  <a:pt x="63" y="55"/>
                  <a:pt x="66" y="55"/>
                </a:cubicBezTo>
                <a:lnTo>
                  <a:pt x="66" y="56"/>
                </a:lnTo>
                <a:close/>
                <a:moveTo>
                  <a:pt x="64" y="43"/>
                </a:moveTo>
                <a:cubicBezTo>
                  <a:pt x="63" y="44"/>
                  <a:pt x="62" y="45"/>
                  <a:pt x="61" y="46"/>
                </a:cubicBezTo>
                <a:cubicBezTo>
                  <a:pt x="58" y="47"/>
                  <a:pt x="56" y="48"/>
                  <a:pt x="54" y="49"/>
                </a:cubicBezTo>
                <a:cubicBezTo>
                  <a:pt x="52" y="50"/>
                  <a:pt x="52" y="52"/>
                  <a:pt x="50" y="53"/>
                </a:cubicBezTo>
                <a:cubicBezTo>
                  <a:pt x="49" y="54"/>
                  <a:pt x="48" y="54"/>
                  <a:pt x="47" y="54"/>
                </a:cubicBezTo>
                <a:cubicBezTo>
                  <a:pt x="46" y="60"/>
                  <a:pt x="50" y="63"/>
                  <a:pt x="51" y="67"/>
                </a:cubicBezTo>
                <a:cubicBezTo>
                  <a:pt x="52" y="71"/>
                  <a:pt x="49" y="73"/>
                  <a:pt x="48" y="75"/>
                </a:cubicBezTo>
                <a:cubicBezTo>
                  <a:pt x="47" y="76"/>
                  <a:pt x="47" y="79"/>
                  <a:pt x="47" y="81"/>
                </a:cubicBezTo>
                <a:cubicBezTo>
                  <a:pt x="47" y="81"/>
                  <a:pt x="48" y="81"/>
                  <a:pt x="48" y="81"/>
                </a:cubicBezTo>
                <a:lnTo>
                  <a:pt x="48" y="85"/>
                </a:lnTo>
                <a:cubicBezTo>
                  <a:pt x="48" y="84"/>
                  <a:pt x="47" y="83"/>
                  <a:pt x="47" y="81"/>
                </a:cubicBezTo>
                <a:cubicBezTo>
                  <a:pt x="47" y="82"/>
                  <a:pt x="47" y="82"/>
                  <a:pt x="46" y="82"/>
                </a:cubicBezTo>
                <a:cubicBezTo>
                  <a:pt x="44" y="83"/>
                  <a:pt x="41" y="86"/>
                  <a:pt x="40" y="88"/>
                </a:cubicBezTo>
                <a:cubicBezTo>
                  <a:pt x="39" y="90"/>
                  <a:pt x="39" y="92"/>
                  <a:pt x="38" y="94"/>
                </a:cubicBezTo>
                <a:cubicBezTo>
                  <a:pt x="39" y="98"/>
                  <a:pt x="42" y="102"/>
                  <a:pt x="47" y="104"/>
                </a:cubicBezTo>
                <a:lnTo>
                  <a:pt x="47" y="108"/>
                </a:lnTo>
                <a:cubicBezTo>
                  <a:pt x="46" y="110"/>
                  <a:pt x="46" y="111"/>
                  <a:pt x="46" y="113"/>
                </a:cubicBezTo>
                <a:lnTo>
                  <a:pt x="49" y="129"/>
                </a:lnTo>
                <a:cubicBezTo>
                  <a:pt x="49" y="129"/>
                  <a:pt x="49" y="129"/>
                  <a:pt x="49" y="130"/>
                </a:cubicBezTo>
                <a:lnTo>
                  <a:pt x="50" y="140"/>
                </a:lnTo>
                <a:cubicBezTo>
                  <a:pt x="50" y="140"/>
                  <a:pt x="50" y="140"/>
                  <a:pt x="50" y="141"/>
                </a:cubicBezTo>
                <a:cubicBezTo>
                  <a:pt x="49" y="144"/>
                  <a:pt x="50" y="148"/>
                  <a:pt x="49" y="151"/>
                </a:cubicBezTo>
                <a:cubicBezTo>
                  <a:pt x="48" y="153"/>
                  <a:pt x="47" y="155"/>
                  <a:pt x="46" y="157"/>
                </a:cubicBezTo>
                <a:cubicBezTo>
                  <a:pt x="45" y="160"/>
                  <a:pt x="46" y="162"/>
                  <a:pt x="44" y="163"/>
                </a:cubicBezTo>
                <a:cubicBezTo>
                  <a:pt x="44" y="165"/>
                  <a:pt x="47" y="169"/>
                  <a:pt x="48" y="170"/>
                </a:cubicBezTo>
                <a:cubicBezTo>
                  <a:pt x="48" y="172"/>
                  <a:pt x="47" y="173"/>
                  <a:pt x="46" y="175"/>
                </a:cubicBezTo>
                <a:cubicBezTo>
                  <a:pt x="46" y="177"/>
                  <a:pt x="46" y="180"/>
                  <a:pt x="46" y="182"/>
                </a:cubicBezTo>
                <a:lnTo>
                  <a:pt x="46" y="188"/>
                </a:lnTo>
                <a:cubicBezTo>
                  <a:pt x="46" y="193"/>
                  <a:pt x="46" y="198"/>
                  <a:pt x="46" y="202"/>
                </a:cubicBezTo>
                <a:lnTo>
                  <a:pt x="45" y="212"/>
                </a:lnTo>
                <a:lnTo>
                  <a:pt x="46" y="224"/>
                </a:lnTo>
                <a:cubicBezTo>
                  <a:pt x="46" y="223"/>
                  <a:pt x="45" y="223"/>
                  <a:pt x="44" y="222"/>
                </a:cubicBezTo>
                <a:cubicBezTo>
                  <a:pt x="43" y="222"/>
                  <a:pt x="43" y="222"/>
                  <a:pt x="43" y="223"/>
                </a:cubicBezTo>
                <a:cubicBezTo>
                  <a:pt x="41" y="224"/>
                  <a:pt x="43" y="226"/>
                  <a:pt x="43" y="228"/>
                </a:cubicBezTo>
                <a:cubicBezTo>
                  <a:pt x="44" y="229"/>
                  <a:pt x="43" y="231"/>
                  <a:pt x="44" y="232"/>
                </a:cubicBezTo>
                <a:cubicBezTo>
                  <a:pt x="44" y="233"/>
                  <a:pt x="44" y="232"/>
                  <a:pt x="45" y="233"/>
                </a:cubicBezTo>
                <a:cubicBezTo>
                  <a:pt x="45" y="233"/>
                  <a:pt x="46" y="232"/>
                  <a:pt x="47" y="232"/>
                </a:cubicBezTo>
                <a:lnTo>
                  <a:pt x="47" y="236"/>
                </a:lnTo>
                <a:cubicBezTo>
                  <a:pt x="46" y="246"/>
                  <a:pt x="43" y="255"/>
                  <a:pt x="44" y="265"/>
                </a:cubicBezTo>
                <a:cubicBezTo>
                  <a:pt x="44" y="266"/>
                  <a:pt x="44" y="267"/>
                  <a:pt x="43" y="268"/>
                </a:cubicBezTo>
                <a:cubicBezTo>
                  <a:pt x="45" y="267"/>
                  <a:pt x="47" y="265"/>
                  <a:pt x="49" y="264"/>
                </a:cubicBezTo>
                <a:lnTo>
                  <a:pt x="48" y="275"/>
                </a:lnTo>
                <a:cubicBezTo>
                  <a:pt x="48" y="274"/>
                  <a:pt x="47" y="273"/>
                  <a:pt x="45" y="273"/>
                </a:cubicBezTo>
                <a:cubicBezTo>
                  <a:pt x="45" y="273"/>
                  <a:pt x="45" y="273"/>
                  <a:pt x="44" y="273"/>
                </a:cubicBezTo>
                <a:cubicBezTo>
                  <a:pt x="44" y="273"/>
                  <a:pt x="44" y="273"/>
                  <a:pt x="43" y="272"/>
                </a:cubicBezTo>
                <a:cubicBezTo>
                  <a:pt x="42" y="271"/>
                  <a:pt x="42" y="269"/>
                  <a:pt x="43" y="268"/>
                </a:cubicBezTo>
                <a:cubicBezTo>
                  <a:pt x="42" y="269"/>
                  <a:pt x="41" y="270"/>
                  <a:pt x="41" y="271"/>
                </a:cubicBezTo>
                <a:cubicBezTo>
                  <a:pt x="37" y="277"/>
                  <a:pt x="39" y="281"/>
                  <a:pt x="43" y="284"/>
                </a:cubicBezTo>
                <a:cubicBezTo>
                  <a:pt x="43" y="283"/>
                  <a:pt x="43" y="283"/>
                  <a:pt x="43" y="281"/>
                </a:cubicBezTo>
                <a:lnTo>
                  <a:pt x="45" y="281"/>
                </a:lnTo>
                <a:cubicBezTo>
                  <a:pt x="45" y="283"/>
                  <a:pt x="47" y="283"/>
                  <a:pt x="48" y="284"/>
                </a:cubicBezTo>
                <a:cubicBezTo>
                  <a:pt x="49" y="285"/>
                  <a:pt x="49" y="286"/>
                  <a:pt x="49" y="287"/>
                </a:cubicBezTo>
                <a:cubicBezTo>
                  <a:pt x="50" y="287"/>
                  <a:pt x="50" y="288"/>
                  <a:pt x="51" y="288"/>
                </a:cubicBezTo>
                <a:cubicBezTo>
                  <a:pt x="55" y="288"/>
                  <a:pt x="59" y="288"/>
                  <a:pt x="64" y="288"/>
                </a:cubicBezTo>
                <a:cubicBezTo>
                  <a:pt x="65" y="288"/>
                  <a:pt x="65" y="288"/>
                  <a:pt x="65" y="287"/>
                </a:cubicBezTo>
                <a:cubicBezTo>
                  <a:pt x="63" y="287"/>
                  <a:pt x="61" y="286"/>
                  <a:pt x="59" y="285"/>
                </a:cubicBezTo>
                <a:lnTo>
                  <a:pt x="68" y="285"/>
                </a:lnTo>
                <a:cubicBezTo>
                  <a:pt x="67" y="286"/>
                  <a:pt x="66" y="287"/>
                  <a:pt x="65" y="287"/>
                </a:cubicBezTo>
                <a:cubicBezTo>
                  <a:pt x="65" y="287"/>
                  <a:pt x="65" y="287"/>
                  <a:pt x="65" y="288"/>
                </a:cubicBezTo>
                <a:lnTo>
                  <a:pt x="65" y="288"/>
                </a:lnTo>
                <a:lnTo>
                  <a:pt x="64" y="288"/>
                </a:lnTo>
                <a:cubicBezTo>
                  <a:pt x="64" y="288"/>
                  <a:pt x="64" y="288"/>
                  <a:pt x="64" y="288"/>
                </a:cubicBezTo>
                <a:cubicBezTo>
                  <a:pt x="59" y="290"/>
                  <a:pt x="52" y="289"/>
                  <a:pt x="46" y="289"/>
                </a:cubicBezTo>
                <a:cubicBezTo>
                  <a:pt x="45" y="287"/>
                  <a:pt x="44" y="286"/>
                  <a:pt x="43" y="284"/>
                </a:cubicBezTo>
                <a:cubicBezTo>
                  <a:pt x="42" y="287"/>
                  <a:pt x="43" y="287"/>
                  <a:pt x="44" y="291"/>
                </a:cubicBezTo>
                <a:cubicBezTo>
                  <a:pt x="45" y="291"/>
                  <a:pt x="46" y="291"/>
                  <a:pt x="47" y="292"/>
                </a:cubicBezTo>
                <a:cubicBezTo>
                  <a:pt x="50" y="292"/>
                  <a:pt x="53" y="291"/>
                  <a:pt x="54" y="291"/>
                </a:cubicBezTo>
                <a:cubicBezTo>
                  <a:pt x="57" y="291"/>
                  <a:pt x="59" y="291"/>
                  <a:pt x="61" y="291"/>
                </a:cubicBezTo>
                <a:cubicBezTo>
                  <a:pt x="65" y="292"/>
                  <a:pt x="70" y="291"/>
                  <a:pt x="72" y="290"/>
                </a:cubicBezTo>
                <a:cubicBezTo>
                  <a:pt x="75" y="289"/>
                  <a:pt x="77" y="291"/>
                  <a:pt x="79" y="291"/>
                </a:cubicBezTo>
                <a:cubicBezTo>
                  <a:pt x="82" y="290"/>
                  <a:pt x="85" y="289"/>
                  <a:pt x="88" y="289"/>
                </a:cubicBezTo>
                <a:cubicBezTo>
                  <a:pt x="93" y="287"/>
                  <a:pt x="97" y="290"/>
                  <a:pt x="100" y="291"/>
                </a:cubicBezTo>
                <a:cubicBezTo>
                  <a:pt x="102" y="291"/>
                  <a:pt x="105" y="291"/>
                  <a:pt x="107" y="291"/>
                </a:cubicBezTo>
                <a:cubicBezTo>
                  <a:pt x="111" y="292"/>
                  <a:pt x="115" y="290"/>
                  <a:pt x="117" y="290"/>
                </a:cubicBezTo>
                <a:cubicBezTo>
                  <a:pt x="124" y="290"/>
                  <a:pt x="131" y="290"/>
                  <a:pt x="138" y="290"/>
                </a:cubicBezTo>
                <a:cubicBezTo>
                  <a:pt x="149" y="290"/>
                  <a:pt x="163" y="291"/>
                  <a:pt x="172" y="289"/>
                </a:cubicBezTo>
                <a:cubicBezTo>
                  <a:pt x="176" y="288"/>
                  <a:pt x="180" y="289"/>
                  <a:pt x="182" y="287"/>
                </a:cubicBezTo>
                <a:cubicBezTo>
                  <a:pt x="186" y="287"/>
                  <a:pt x="187" y="290"/>
                  <a:pt x="189" y="291"/>
                </a:cubicBezTo>
                <a:cubicBezTo>
                  <a:pt x="191" y="291"/>
                  <a:pt x="193" y="291"/>
                  <a:pt x="195" y="290"/>
                </a:cubicBezTo>
                <a:cubicBezTo>
                  <a:pt x="194" y="290"/>
                  <a:pt x="193" y="290"/>
                  <a:pt x="192" y="289"/>
                </a:cubicBezTo>
                <a:cubicBezTo>
                  <a:pt x="191" y="289"/>
                  <a:pt x="189" y="288"/>
                  <a:pt x="188" y="287"/>
                </a:cubicBezTo>
                <a:lnTo>
                  <a:pt x="201" y="286"/>
                </a:lnTo>
                <a:cubicBezTo>
                  <a:pt x="201" y="286"/>
                  <a:pt x="201" y="286"/>
                  <a:pt x="201" y="287"/>
                </a:cubicBezTo>
                <a:cubicBezTo>
                  <a:pt x="200" y="287"/>
                  <a:pt x="198" y="289"/>
                  <a:pt x="195" y="290"/>
                </a:cubicBezTo>
                <a:cubicBezTo>
                  <a:pt x="200" y="291"/>
                  <a:pt x="205" y="290"/>
                  <a:pt x="211" y="291"/>
                </a:cubicBezTo>
                <a:cubicBezTo>
                  <a:pt x="215" y="292"/>
                  <a:pt x="222" y="292"/>
                  <a:pt x="227" y="293"/>
                </a:cubicBezTo>
                <a:lnTo>
                  <a:pt x="242" y="293"/>
                </a:lnTo>
                <a:cubicBezTo>
                  <a:pt x="249" y="295"/>
                  <a:pt x="257" y="295"/>
                  <a:pt x="264" y="293"/>
                </a:cubicBezTo>
                <a:cubicBezTo>
                  <a:pt x="265" y="292"/>
                  <a:pt x="267" y="291"/>
                  <a:pt x="268" y="290"/>
                </a:cubicBezTo>
                <a:cubicBezTo>
                  <a:pt x="268" y="290"/>
                  <a:pt x="268" y="290"/>
                  <a:pt x="268" y="290"/>
                </a:cubicBezTo>
                <a:cubicBezTo>
                  <a:pt x="269" y="290"/>
                  <a:pt x="270" y="291"/>
                  <a:pt x="270" y="291"/>
                </a:cubicBezTo>
                <a:cubicBezTo>
                  <a:pt x="274" y="291"/>
                  <a:pt x="274" y="289"/>
                  <a:pt x="276" y="288"/>
                </a:cubicBezTo>
                <a:cubicBezTo>
                  <a:pt x="278" y="287"/>
                  <a:pt x="281" y="288"/>
                  <a:pt x="283" y="288"/>
                </a:cubicBezTo>
                <a:cubicBezTo>
                  <a:pt x="286" y="287"/>
                  <a:pt x="288" y="283"/>
                  <a:pt x="290" y="281"/>
                </a:cubicBezTo>
                <a:cubicBezTo>
                  <a:pt x="290" y="277"/>
                  <a:pt x="288" y="274"/>
                  <a:pt x="285" y="273"/>
                </a:cubicBezTo>
                <a:cubicBezTo>
                  <a:pt x="286" y="270"/>
                  <a:pt x="288" y="267"/>
                  <a:pt x="289" y="264"/>
                </a:cubicBezTo>
                <a:cubicBezTo>
                  <a:pt x="290" y="259"/>
                  <a:pt x="288" y="256"/>
                  <a:pt x="289" y="252"/>
                </a:cubicBezTo>
                <a:cubicBezTo>
                  <a:pt x="290" y="248"/>
                  <a:pt x="292" y="245"/>
                  <a:pt x="293" y="242"/>
                </a:cubicBezTo>
                <a:cubicBezTo>
                  <a:pt x="294" y="239"/>
                  <a:pt x="293" y="230"/>
                  <a:pt x="292" y="228"/>
                </a:cubicBezTo>
                <a:cubicBezTo>
                  <a:pt x="291" y="226"/>
                  <a:pt x="289" y="224"/>
                  <a:pt x="290" y="221"/>
                </a:cubicBezTo>
                <a:cubicBezTo>
                  <a:pt x="291" y="217"/>
                  <a:pt x="293" y="214"/>
                  <a:pt x="294" y="210"/>
                </a:cubicBezTo>
                <a:cubicBezTo>
                  <a:pt x="294" y="206"/>
                  <a:pt x="294" y="201"/>
                  <a:pt x="294" y="196"/>
                </a:cubicBezTo>
                <a:cubicBezTo>
                  <a:pt x="294" y="195"/>
                  <a:pt x="295" y="194"/>
                  <a:pt x="295" y="193"/>
                </a:cubicBezTo>
                <a:cubicBezTo>
                  <a:pt x="294" y="192"/>
                  <a:pt x="292" y="190"/>
                  <a:pt x="291" y="189"/>
                </a:cubicBezTo>
                <a:cubicBezTo>
                  <a:pt x="291" y="184"/>
                  <a:pt x="293" y="183"/>
                  <a:pt x="296" y="182"/>
                </a:cubicBezTo>
                <a:cubicBezTo>
                  <a:pt x="296" y="180"/>
                  <a:pt x="295" y="178"/>
                  <a:pt x="296" y="176"/>
                </a:cubicBezTo>
                <a:cubicBezTo>
                  <a:pt x="296" y="173"/>
                  <a:pt x="298" y="170"/>
                  <a:pt x="297" y="166"/>
                </a:cubicBezTo>
                <a:cubicBezTo>
                  <a:pt x="297" y="163"/>
                  <a:pt x="294" y="160"/>
                  <a:pt x="293" y="156"/>
                </a:cubicBezTo>
                <a:cubicBezTo>
                  <a:pt x="293" y="154"/>
                  <a:pt x="293" y="152"/>
                  <a:pt x="293" y="150"/>
                </a:cubicBezTo>
                <a:cubicBezTo>
                  <a:pt x="293" y="149"/>
                  <a:pt x="292" y="147"/>
                  <a:pt x="292" y="145"/>
                </a:cubicBezTo>
                <a:cubicBezTo>
                  <a:pt x="292" y="142"/>
                  <a:pt x="292" y="138"/>
                  <a:pt x="292" y="135"/>
                </a:cubicBezTo>
                <a:cubicBezTo>
                  <a:pt x="292" y="134"/>
                  <a:pt x="291" y="133"/>
                  <a:pt x="290" y="132"/>
                </a:cubicBezTo>
                <a:cubicBezTo>
                  <a:pt x="290" y="130"/>
                  <a:pt x="291" y="127"/>
                  <a:pt x="292" y="126"/>
                </a:cubicBezTo>
                <a:cubicBezTo>
                  <a:pt x="293" y="122"/>
                  <a:pt x="293" y="118"/>
                  <a:pt x="294" y="114"/>
                </a:cubicBezTo>
                <a:lnTo>
                  <a:pt x="294" y="109"/>
                </a:lnTo>
                <a:cubicBezTo>
                  <a:pt x="294" y="101"/>
                  <a:pt x="293" y="96"/>
                  <a:pt x="292" y="90"/>
                </a:cubicBezTo>
                <a:cubicBezTo>
                  <a:pt x="291" y="86"/>
                  <a:pt x="294" y="80"/>
                  <a:pt x="293" y="76"/>
                </a:cubicBezTo>
                <a:cubicBezTo>
                  <a:pt x="292" y="74"/>
                  <a:pt x="291" y="69"/>
                  <a:pt x="290" y="67"/>
                </a:cubicBezTo>
                <a:cubicBezTo>
                  <a:pt x="289" y="66"/>
                  <a:pt x="287" y="64"/>
                  <a:pt x="286" y="63"/>
                </a:cubicBezTo>
                <a:cubicBezTo>
                  <a:pt x="284" y="63"/>
                  <a:pt x="283" y="63"/>
                  <a:pt x="282" y="63"/>
                </a:cubicBezTo>
                <a:cubicBezTo>
                  <a:pt x="280" y="61"/>
                  <a:pt x="278" y="58"/>
                  <a:pt x="275" y="57"/>
                </a:cubicBezTo>
                <a:cubicBezTo>
                  <a:pt x="275" y="55"/>
                  <a:pt x="275" y="55"/>
                  <a:pt x="276" y="54"/>
                </a:cubicBezTo>
                <a:cubicBezTo>
                  <a:pt x="276" y="53"/>
                  <a:pt x="277" y="53"/>
                  <a:pt x="278" y="52"/>
                </a:cubicBezTo>
                <a:cubicBezTo>
                  <a:pt x="284" y="52"/>
                  <a:pt x="281" y="59"/>
                  <a:pt x="286" y="61"/>
                </a:cubicBezTo>
                <a:lnTo>
                  <a:pt x="286" y="61"/>
                </a:lnTo>
                <a:lnTo>
                  <a:pt x="286" y="61"/>
                </a:lnTo>
                <a:cubicBezTo>
                  <a:pt x="288" y="59"/>
                  <a:pt x="294" y="51"/>
                  <a:pt x="291" y="47"/>
                </a:cubicBezTo>
                <a:cubicBezTo>
                  <a:pt x="290" y="44"/>
                  <a:pt x="286" y="45"/>
                  <a:pt x="283" y="44"/>
                </a:cubicBezTo>
                <a:cubicBezTo>
                  <a:pt x="282" y="44"/>
                  <a:pt x="281" y="44"/>
                  <a:pt x="280" y="44"/>
                </a:cubicBezTo>
                <a:cubicBezTo>
                  <a:pt x="278" y="44"/>
                  <a:pt x="277" y="48"/>
                  <a:pt x="273" y="47"/>
                </a:cubicBezTo>
                <a:cubicBezTo>
                  <a:pt x="268" y="46"/>
                  <a:pt x="265" y="42"/>
                  <a:pt x="261" y="41"/>
                </a:cubicBezTo>
                <a:cubicBezTo>
                  <a:pt x="258" y="41"/>
                  <a:pt x="256" y="43"/>
                  <a:pt x="254" y="43"/>
                </a:cubicBezTo>
                <a:cubicBezTo>
                  <a:pt x="250" y="44"/>
                  <a:pt x="246" y="41"/>
                  <a:pt x="244" y="40"/>
                </a:cubicBezTo>
                <a:cubicBezTo>
                  <a:pt x="240" y="40"/>
                  <a:pt x="239" y="43"/>
                  <a:pt x="236" y="44"/>
                </a:cubicBezTo>
                <a:cubicBezTo>
                  <a:pt x="232" y="46"/>
                  <a:pt x="227" y="47"/>
                  <a:pt x="223" y="48"/>
                </a:cubicBezTo>
                <a:cubicBezTo>
                  <a:pt x="216" y="49"/>
                  <a:pt x="215" y="44"/>
                  <a:pt x="211" y="43"/>
                </a:cubicBezTo>
                <a:cubicBezTo>
                  <a:pt x="207" y="42"/>
                  <a:pt x="204" y="44"/>
                  <a:pt x="200" y="43"/>
                </a:cubicBezTo>
                <a:cubicBezTo>
                  <a:pt x="199" y="43"/>
                  <a:pt x="197" y="42"/>
                  <a:pt x="196" y="42"/>
                </a:cubicBezTo>
                <a:cubicBezTo>
                  <a:pt x="189" y="40"/>
                  <a:pt x="186" y="46"/>
                  <a:pt x="181" y="47"/>
                </a:cubicBezTo>
                <a:cubicBezTo>
                  <a:pt x="177" y="48"/>
                  <a:pt x="173" y="47"/>
                  <a:pt x="170" y="46"/>
                </a:cubicBezTo>
                <a:cubicBezTo>
                  <a:pt x="168" y="46"/>
                  <a:pt x="166" y="47"/>
                  <a:pt x="164" y="47"/>
                </a:cubicBezTo>
                <a:cubicBezTo>
                  <a:pt x="164" y="48"/>
                  <a:pt x="165" y="48"/>
                  <a:pt x="165" y="49"/>
                </a:cubicBezTo>
                <a:cubicBezTo>
                  <a:pt x="159" y="47"/>
                  <a:pt x="154" y="47"/>
                  <a:pt x="149" y="46"/>
                </a:cubicBezTo>
                <a:cubicBezTo>
                  <a:pt x="151" y="46"/>
                  <a:pt x="154" y="45"/>
                  <a:pt x="156" y="46"/>
                </a:cubicBezTo>
                <a:cubicBezTo>
                  <a:pt x="158" y="46"/>
                  <a:pt x="160" y="48"/>
                  <a:pt x="162" y="48"/>
                </a:cubicBezTo>
                <a:cubicBezTo>
                  <a:pt x="163" y="48"/>
                  <a:pt x="163" y="47"/>
                  <a:pt x="164" y="47"/>
                </a:cubicBezTo>
                <a:cubicBezTo>
                  <a:pt x="162" y="45"/>
                  <a:pt x="160" y="42"/>
                  <a:pt x="153" y="42"/>
                </a:cubicBezTo>
                <a:cubicBezTo>
                  <a:pt x="151" y="43"/>
                  <a:pt x="148" y="43"/>
                  <a:pt x="146" y="45"/>
                </a:cubicBezTo>
                <a:cubicBezTo>
                  <a:pt x="145" y="45"/>
                  <a:pt x="144" y="46"/>
                  <a:pt x="143" y="47"/>
                </a:cubicBezTo>
                <a:cubicBezTo>
                  <a:pt x="140" y="47"/>
                  <a:pt x="138" y="47"/>
                  <a:pt x="138" y="47"/>
                </a:cubicBezTo>
                <a:lnTo>
                  <a:pt x="137" y="48"/>
                </a:lnTo>
                <a:cubicBezTo>
                  <a:pt x="133" y="48"/>
                  <a:pt x="129" y="47"/>
                  <a:pt x="127" y="47"/>
                </a:cubicBezTo>
                <a:cubicBezTo>
                  <a:pt x="126" y="46"/>
                  <a:pt x="126" y="45"/>
                  <a:pt x="125" y="43"/>
                </a:cubicBezTo>
                <a:cubicBezTo>
                  <a:pt x="124" y="42"/>
                  <a:pt x="123" y="42"/>
                  <a:pt x="122" y="41"/>
                </a:cubicBezTo>
                <a:cubicBezTo>
                  <a:pt x="119" y="41"/>
                  <a:pt x="116" y="43"/>
                  <a:pt x="113" y="44"/>
                </a:cubicBezTo>
                <a:cubicBezTo>
                  <a:pt x="111" y="45"/>
                  <a:pt x="109" y="44"/>
                  <a:pt x="106" y="45"/>
                </a:cubicBezTo>
                <a:cubicBezTo>
                  <a:pt x="104" y="46"/>
                  <a:pt x="100" y="48"/>
                  <a:pt x="96" y="46"/>
                </a:cubicBezTo>
                <a:cubicBezTo>
                  <a:pt x="94" y="46"/>
                  <a:pt x="92" y="45"/>
                  <a:pt x="90" y="44"/>
                </a:cubicBezTo>
                <a:cubicBezTo>
                  <a:pt x="89" y="44"/>
                  <a:pt x="88" y="45"/>
                  <a:pt x="88" y="45"/>
                </a:cubicBezTo>
                <a:cubicBezTo>
                  <a:pt x="87" y="45"/>
                  <a:pt x="85" y="44"/>
                  <a:pt x="84" y="44"/>
                </a:cubicBezTo>
                <a:cubicBezTo>
                  <a:pt x="81" y="43"/>
                  <a:pt x="77" y="41"/>
                  <a:pt x="74" y="42"/>
                </a:cubicBezTo>
                <a:cubicBezTo>
                  <a:pt x="72" y="42"/>
                  <a:pt x="70" y="43"/>
                  <a:pt x="68" y="44"/>
                </a:cubicBezTo>
                <a:cubicBezTo>
                  <a:pt x="66" y="44"/>
                  <a:pt x="65" y="43"/>
                  <a:pt x="64" y="43"/>
                </a:cubicBezTo>
                <a:close/>
                <a:moveTo>
                  <a:pt x="9" y="181"/>
                </a:moveTo>
                <a:cubicBezTo>
                  <a:pt x="11" y="181"/>
                  <a:pt x="11" y="180"/>
                  <a:pt x="12" y="179"/>
                </a:cubicBezTo>
                <a:cubicBezTo>
                  <a:pt x="12" y="177"/>
                  <a:pt x="12" y="177"/>
                  <a:pt x="12" y="176"/>
                </a:cubicBezTo>
                <a:cubicBezTo>
                  <a:pt x="11" y="176"/>
                  <a:pt x="10" y="176"/>
                  <a:pt x="10" y="175"/>
                </a:cubicBezTo>
                <a:cubicBezTo>
                  <a:pt x="10" y="176"/>
                  <a:pt x="9" y="176"/>
                  <a:pt x="9" y="176"/>
                </a:cubicBezTo>
                <a:cubicBezTo>
                  <a:pt x="9" y="177"/>
                  <a:pt x="8" y="179"/>
                  <a:pt x="9" y="180"/>
                </a:cubicBezTo>
                <a:cubicBezTo>
                  <a:pt x="9" y="180"/>
                  <a:pt x="9" y="181"/>
                  <a:pt x="9" y="181"/>
                </a:cubicBezTo>
                <a:close/>
                <a:moveTo>
                  <a:pt x="15" y="193"/>
                </a:moveTo>
                <a:cubicBezTo>
                  <a:pt x="17" y="193"/>
                  <a:pt x="18" y="194"/>
                  <a:pt x="19" y="193"/>
                </a:cubicBezTo>
                <a:lnTo>
                  <a:pt x="20" y="193"/>
                </a:lnTo>
                <a:cubicBezTo>
                  <a:pt x="20" y="192"/>
                  <a:pt x="20" y="192"/>
                  <a:pt x="20" y="192"/>
                </a:cubicBezTo>
                <a:cubicBezTo>
                  <a:pt x="19" y="191"/>
                  <a:pt x="19" y="191"/>
                  <a:pt x="19" y="191"/>
                </a:cubicBezTo>
                <a:cubicBezTo>
                  <a:pt x="15" y="190"/>
                  <a:pt x="11" y="190"/>
                  <a:pt x="8" y="189"/>
                </a:cubicBezTo>
                <a:cubicBezTo>
                  <a:pt x="8" y="189"/>
                  <a:pt x="8" y="189"/>
                  <a:pt x="8" y="190"/>
                </a:cubicBezTo>
                <a:cubicBezTo>
                  <a:pt x="7" y="190"/>
                  <a:pt x="7" y="191"/>
                  <a:pt x="7" y="192"/>
                </a:cubicBezTo>
                <a:cubicBezTo>
                  <a:pt x="7" y="192"/>
                  <a:pt x="8" y="193"/>
                  <a:pt x="8" y="194"/>
                </a:cubicBezTo>
                <a:cubicBezTo>
                  <a:pt x="12" y="195"/>
                  <a:pt x="12" y="194"/>
                  <a:pt x="15" y="193"/>
                </a:cubicBezTo>
                <a:close/>
                <a:moveTo>
                  <a:pt x="9" y="213"/>
                </a:moveTo>
                <a:cubicBezTo>
                  <a:pt x="9" y="212"/>
                  <a:pt x="9" y="212"/>
                  <a:pt x="8" y="211"/>
                </a:cubicBezTo>
                <a:cubicBezTo>
                  <a:pt x="8" y="211"/>
                  <a:pt x="8" y="211"/>
                  <a:pt x="8" y="210"/>
                </a:cubicBezTo>
                <a:lnTo>
                  <a:pt x="6" y="210"/>
                </a:lnTo>
                <a:cubicBezTo>
                  <a:pt x="6" y="211"/>
                  <a:pt x="5" y="212"/>
                  <a:pt x="5" y="212"/>
                </a:cubicBezTo>
                <a:cubicBezTo>
                  <a:pt x="5" y="214"/>
                  <a:pt x="5" y="214"/>
                  <a:pt x="6" y="215"/>
                </a:cubicBezTo>
                <a:cubicBezTo>
                  <a:pt x="8" y="215"/>
                  <a:pt x="8" y="214"/>
                  <a:pt x="9" y="213"/>
                </a:cubicBezTo>
                <a:close/>
                <a:moveTo>
                  <a:pt x="163" y="86"/>
                </a:moveTo>
                <a:cubicBezTo>
                  <a:pt x="167" y="82"/>
                  <a:pt x="171" y="80"/>
                  <a:pt x="175" y="80"/>
                </a:cubicBezTo>
                <a:cubicBezTo>
                  <a:pt x="179" y="80"/>
                  <a:pt x="183" y="82"/>
                  <a:pt x="187" y="86"/>
                </a:cubicBezTo>
                <a:lnTo>
                  <a:pt x="187" y="86"/>
                </a:lnTo>
                <a:lnTo>
                  <a:pt x="237" y="86"/>
                </a:lnTo>
                <a:cubicBezTo>
                  <a:pt x="251" y="86"/>
                  <a:pt x="261" y="89"/>
                  <a:pt x="267" y="96"/>
                </a:cubicBezTo>
                <a:cubicBezTo>
                  <a:pt x="273" y="102"/>
                  <a:pt x="277" y="112"/>
                  <a:pt x="277" y="126"/>
                </a:cubicBezTo>
                <a:lnTo>
                  <a:pt x="277" y="270"/>
                </a:lnTo>
                <a:cubicBezTo>
                  <a:pt x="277" y="274"/>
                  <a:pt x="274" y="276"/>
                  <a:pt x="269" y="276"/>
                </a:cubicBezTo>
                <a:cubicBezTo>
                  <a:pt x="263" y="276"/>
                  <a:pt x="261" y="274"/>
                  <a:pt x="261" y="270"/>
                </a:cubicBezTo>
                <a:lnTo>
                  <a:pt x="261" y="128"/>
                </a:lnTo>
                <a:cubicBezTo>
                  <a:pt x="261" y="119"/>
                  <a:pt x="259" y="114"/>
                  <a:pt x="255" y="110"/>
                </a:cubicBezTo>
                <a:cubicBezTo>
                  <a:pt x="251" y="106"/>
                  <a:pt x="245" y="104"/>
                  <a:pt x="237" y="104"/>
                </a:cubicBezTo>
                <a:lnTo>
                  <a:pt x="115" y="104"/>
                </a:lnTo>
                <a:cubicBezTo>
                  <a:pt x="107" y="104"/>
                  <a:pt x="101" y="106"/>
                  <a:pt x="97" y="110"/>
                </a:cubicBezTo>
                <a:cubicBezTo>
                  <a:pt x="93" y="114"/>
                  <a:pt x="91" y="119"/>
                  <a:pt x="91" y="128"/>
                </a:cubicBezTo>
                <a:lnTo>
                  <a:pt x="91" y="268"/>
                </a:lnTo>
                <a:cubicBezTo>
                  <a:pt x="91" y="272"/>
                  <a:pt x="89" y="274"/>
                  <a:pt x="83" y="274"/>
                </a:cubicBezTo>
                <a:cubicBezTo>
                  <a:pt x="78" y="274"/>
                  <a:pt x="75" y="272"/>
                  <a:pt x="75" y="268"/>
                </a:cubicBezTo>
                <a:lnTo>
                  <a:pt x="75" y="126"/>
                </a:lnTo>
                <a:cubicBezTo>
                  <a:pt x="75" y="112"/>
                  <a:pt x="78" y="102"/>
                  <a:pt x="85" y="96"/>
                </a:cubicBezTo>
                <a:cubicBezTo>
                  <a:pt x="91" y="89"/>
                  <a:pt x="101" y="86"/>
                  <a:pt x="115" y="86"/>
                </a:cubicBezTo>
                <a:lnTo>
                  <a:pt x="163" y="86"/>
                </a:lnTo>
                <a:close/>
                <a:moveTo>
                  <a:pt x="102" y="112"/>
                </a:moveTo>
                <a:cubicBezTo>
                  <a:pt x="102" y="108"/>
                  <a:pt x="105" y="106"/>
                  <a:pt x="111" y="106"/>
                </a:cubicBezTo>
                <a:cubicBezTo>
                  <a:pt x="117" y="106"/>
                  <a:pt x="120" y="108"/>
                  <a:pt x="120" y="112"/>
                </a:cubicBezTo>
                <a:lnTo>
                  <a:pt x="120" y="156"/>
                </a:lnTo>
                <a:cubicBezTo>
                  <a:pt x="120" y="160"/>
                  <a:pt x="117" y="162"/>
                  <a:pt x="111" y="162"/>
                </a:cubicBezTo>
                <a:cubicBezTo>
                  <a:pt x="105" y="162"/>
                  <a:pt x="102" y="160"/>
                  <a:pt x="102" y="156"/>
                </a:cubicBezTo>
                <a:lnTo>
                  <a:pt x="102" y="112"/>
                </a:lnTo>
                <a:close/>
                <a:moveTo>
                  <a:pt x="157" y="112"/>
                </a:moveTo>
                <a:lnTo>
                  <a:pt x="157" y="132"/>
                </a:lnTo>
                <a:cubicBezTo>
                  <a:pt x="157" y="136"/>
                  <a:pt x="157" y="139"/>
                  <a:pt x="159" y="141"/>
                </a:cubicBezTo>
                <a:cubicBezTo>
                  <a:pt x="161" y="143"/>
                  <a:pt x="164" y="144"/>
                  <a:pt x="168" y="144"/>
                </a:cubicBezTo>
                <a:lnTo>
                  <a:pt x="177" y="144"/>
                </a:lnTo>
                <a:lnTo>
                  <a:pt x="177" y="112"/>
                </a:lnTo>
                <a:cubicBezTo>
                  <a:pt x="177" y="108"/>
                  <a:pt x="180" y="106"/>
                  <a:pt x="185" y="106"/>
                </a:cubicBezTo>
                <a:cubicBezTo>
                  <a:pt x="191" y="106"/>
                  <a:pt x="194" y="108"/>
                  <a:pt x="194" y="112"/>
                </a:cubicBezTo>
                <a:lnTo>
                  <a:pt x="194" y="117"/>
                </a:lnTo>
                <a:lnTo>
                  <a:pt x="252" y="117"/>
                </a:lnTo>
                <a:cubicBezTo>
                  <a:pt x="256" y="117"/>
                  <a:pt x="257" y="119"/>
                  <a:pt x="257" y="125"/>
                </a:cubicBezTo>
                <a:cubicBezTo>
                  <a:pt x="257" y="130"/>
                  <a:pt x="256" y="132"/>
                  <a:pt x="252" y="132"/>
                </a:cubicBezTo>
                <a:lnTo>
                  <a:pt x="194" y="132"/>
                </a:lnTo>
                <a:lnTo>
                  <a:pt x="194" y="144"/>
                </a:lnTo>
                <a:lnTo>
                  <a:pt x="252" y="144"/>
                </a:lnTo>
                <a:cubicBezTo>
                  <a:pt x="256" y="144"/>
                  <a:pt x="258" y="146"/>
                  <a:pt x="258" y="152"/>
                </a:cubicBezTo>
                <a:cubicBezTo>
                  <a:pt x="258" y="157"/>
                  <a:pt x="256" y="159"/>
                  <a:pt x="252" y="159"/>
                </a:cubicBezTo>
                <a:lnTo>
                  <a:pt x="178" y="159"/>
                </a:lnTo>
                <a:cubicBezTo>
                  <a:pt x="165" y="159"/>
                  <a:pt x="155" y="157"/>
                  <a:pt x="148" y="153"/>
                </a:cubicBezTo>
                <a:cubicBezTo>
                  <a:pt x="142" y="149"/>
                  <a:pt x="139" y="142"/>
                  <a:pt x="139" y="133"/>
                </a:cubicBezTo>
                <a:lnTo>
                  <a:pt x="139" y="112"/>
                </a:lnTo>
                <a:cubicBezTo>
                  <a:pt x="139" y="108"/>
                  <a:pt x="142" y="106"/>
                  <a:pt x="148" y="106"/>
                </a:cubicBezTo>
                <a:cubicBezTo>
                  <a:pt x="154" y="106"/>
                  <a:pt x="157" y="108"/>
                  <a:pt x="157" y="112"/>
                </a:cubicBezTo>
                <a:close/>
                <a:moveTo>
                  <a:pt x="101" y="169"/>
                </a:moveTo>
                <a:lnTo>
                  <a:pt x="252" y="169"/>
                </a:lnTo>
                <a:cubicBezTo>
                  <a:pt x="256" y="169"/>
                  <a:pt x="258" y="171"/>
                  <a:pt x="258" y="176"/>
                </a:cubicBezTo>
                <a:cubicBezTo>
                  <a:pt x="258" y="181"/>
                  <a:pt x="256" y="184"/>
                  <a:pt x="252" y="184"/>
                </a:cubicBezTo>
                <a:lnTo>
                  <a:pt x="239" y="184"/>
                </a:lnTo>
                <a:lnTo>
                  <a:pt x="239" y="201"/>
                </a:lnTo>
                <a:lnTo>
                  <a:pt x="251" y="201"/>
                </a:lnTo>
                <a:cubicBezTo>
                  <a:pt x="255" y="201"/>
                  <a:pt x="257" y="203"/>
                  <a:pt x="257" y="209"/>
                </a:cubicBezTo>
                <a:cubicBezTo>
                  <a:pt x="257" y="215"/>
                  <a:pt x="255" y="218"/>
                  <a:pt x="251" y="218"/>
                </a:cubicBezTo>
                <a:lnTo>
                  <a:pt x="99" y="218"/>
                </a:lnTo>
                <a:cubicBezTo>
                  <a:pt x="95" y="218"/>
                  <a:pt x="93" y="215"/>
                  <a:pt x="93" y="209"/>
                </a:cubicBezTo>
                <a:cubicBezTo>
                  <a:pt x="93" y="203"/>
                  <a:pt x="95" y="201"/>
                  <a:pt x="99" y="201"/>
                </a:cubicBezTo>
                <a:lnTo>
                  <a:pt x="112" y="201"/>
                </a:lnTo>
                <a:lnTo>
                  <a:pt x="112" y="184"/>
                </a:lnTo>
                <a:lnTo>
                  <a:pt x="101" y="184"/>
                </a:lnTo>
                <a:cubicBezTo>
                  <a:pt x="97" y="184"/>
                  <a:pt x="95" y="181"/>
                  <a:pt x="95" y="176"/>
                </a:cubicBezTo>
                <a:cubicBezTo>
                  <a:pt x="95" y="171"/>
                  <a:pt x="97" y="169"/>
                  <a:pt x="101" y="169"/>
                </a:cubicBezTo>
                <a:close/>
                <a:moveTo>
                  <a:pt x="128" y="184"/>
                </a:moveTo>
                <a:lnTo>
                  <a:pt x="128" y="201"/>
                </a:lnTo>
                <a:lnTo>
                  <a:pt x="148" y="201"/>
                </a:lnTo>
                <a:lnTo>
                  <a:pt x="148" y="184"/>
                </a:lnTo>
                <a:lnTo>
                  <a:pt x="128" y="184"/>
                </a:lnTo>
                <a:close/>
                <a:moveTo>
                  <a:pt x="166" y="184"/>
                </a:moveTo>
                <a:lnTo>
                  <a:pt x="166" y="201"/>
                </a:lnTo>
                <a:lnTo>
                  <a:pt x="186" y="201"/>
                </a:lnTo>
                <a:lnTo>
                  <a:pt x="186" y="184"/>
                </a:lnTo>
                <a:lnTo>
                  <a:pt x="166" y="184"/>
                </a:lnTo>
                <a:close/>
                <a:moveTo>
                  <a:pt x="202" y="183"/>
                </a:moveTo>
                <a:lnTo>
                  <a:pt x="202" y="201"/>
                </a:lnTo>
                <a:lnTo>
                  <a:pt x="223" y="201"/>
                </a:lnTo>
                <a:lnTo>
                  <a:pt x="223" y="183"/>
                </a:lnTo>
                <a:lnTo>
                  <a:pt x="202" y="183"/>
                </a:lnTo>
                <a:close/>
                <a:moveTo>
                  <a:pt x="101" y="229"/>
                </a:moveTo>
                <a:lnTo>
                  <a:pt x="251" y="229"/>
                </a:lnTo>
                <a:cubicBezTo>
                  <a:pt x="255" y="229"/>
                  <a:pt x="257" y="232"/>
                  <a:pt x="257" y="238"/>
                </a:cubicBezTo>
                <a:cubicBezTo>
                  <a:pt x="257" y="244"/>
                  <a:pt x="255" y="247"/>
                  <a:pt x="251" y="247"/>
                </a:cubicBezTo>
                <a:lnTo>
                  <a:pt x="183" y="247"/>
                </a:lnTo>
                <a:lnTo>
                  <a:pt x="183" y="247"/>
                </a:lnTo>
                <a:cubicBezTo>
                  <a:pt x="183" y="257"/>
                  <a:pt x="180" y="264"/>
                  <a:pt x="174" y="268"/>
                </a:cubicBezTo>
                <a:cubicBezTo>
                  <a:pt x="168" y="273"/>
                  <a:pt x="158" y="275"/>
                  <a:pt x="144" y="275"/>
                </a:cubicBezTo>
                <a:lnTo>
                  <a:pt x="102" y="275"/>
                </a:lnTo>
                <a:cubicBezTo>
                  <a:pt x="98" y="275"/>
                  <a:pt x="96" y="272"/>
                  <a:pt x="96" y="267"/>
                </a:cubicBezTo>
                <a:cubicBezTo>
                  <a:pt x="96" y="262"/>
                  <a:pt x="98" y="259"/>
                  <a:pt x="102" y="259"/>
                </a:cubicBezTo>
                <a:lnTo>
                  <a:pt x="146" y="259"/>
                </a:lnTo>
                <a:cubicBezTo>
                  <a:pt x="154" y="259"/>
                  <a:pt x="159" y="258"/>
                  <a:pt x="162" y="257"/>
                </a:cubicBezTo>
                <a:cubicBezTo>
                  <a:pt x="166" y="256"/>
                  <a:pt x="168" y="254"/>
                  <a:pt x="168" y="251"/>
                </a:cubicBezTo>
                <a:lnTo>
                  <a:pt x="168" y="247"/>
                </a:lnTo>
                <a:lnTo>
                  <a:pt x="101" y="247"/>
                </a:lnTo>
                <a:cubicBezTo>
                  <a:pt x="96" y="247"/>
                  <a:pt x="94" y="244"/>
                  <a:pt x="94" y="238"/>
                </a:cubicBezTo>
                <a:cubicBezTo>
                  <a:pt x="94" y="232"/>
                  <a:pt x="96" y="229"/>
                  <a:pt x="101" y="229"/>
                </a:cubicBezTo>
                <a:close/>
                <a:moveTo>
                  <a:pt x="372" y="75"/>
                </a:moveTo>
                <a:lnTo>
                  <a:pt x="372" y="92"/>
                </a:lnTo>
                <a:cubicBezTo>
                  <a:pt x="372" y="96"/>
                  <a:pt x="373" y="98"/>
                  <a:pt x="375" y="100"/>
                </a:cubicBezTo>
                <a:cubicBezTo>
                  <a:pt x="377" y="102"/>
                  <a:pt x="380" y="102"/>
                  <a:pt x="385" y="102"/>
                </a:cubicBezTo>
                <a:lnTo>
                  <a:pt x="394" y="102"/>
                </a:lnTo>
                <a:lnTo>
                  <a:pt x="394" y="75"/>
                </a:lnTo>
                <a:cubicBezTo>
                  <a:pt x="394" y="71"/>
                  <a:pt x="397" y="69"/>
                  <a:pt x="402" y="69"/>
                </a:cubicBezTo>
                <a:cubicBezTo>
                  <a:pt x="407" y="69"/>
                  <a:pt x="410" y="71"/>
                  <a:pt x="410" y="75"/>
                </a:cubicBezTo>
                <a:lnTo>
                  <a:pt x="410" y="102"/>
                </a:lnTo>
                <a:lnTo>
                  <a:pt x="420" y="102"/>
                </a:lnTo>
                <a:cubicBezTo>
                  <a:pt x="425" y="102"/>
                  <a:pt x="429" y="102"/>
                  <a:pt x="431" y="100"/>
                </a:cubicBezTo>
                <a:cubicBezTo>
                  <a:pt x="434" y="98"/>
                  <a:pt x="435" y="96"/>
                  <a:pt x="435" y="92"/>
                </a:cubicBezTo>
                <a:lnTo>
                  <a:pt x="435" y="75"/>
                </a:lnTo>
                <a:cubicBezTo>
                  <a:pt x="435" y="71"/>
                  <a:pt x="438" y="69"/>
                  <a:pt x="443" y="69"/>
                </a:cubicBezTo>
                <a:cubicBezTo>
                  <a:pt x="449" y="69"/>
                  <a:pt x="451" y="71"/>
                  <a:pt x="451" y="75"/>
                </a:cubicBezTo>
                <a:lnTo>
                  <a:pt x="451" y="95"/>
                </a:lnTo>
                <a:cubicBezTo>
                  <a:pt x="451" y="104"/>
                  <a:pt x="448" y="110"/>
                  <a:pt x="442" y="114"/>
                </a:cubicBezTo>
                <a:cubicBezTo>
                  <a:pt x="436" y="118"/>
                  <a:pt x="426" y="120"/>
                  <a:pt x="412" y="120"/>
                </a:cubicBezTo>
                <a:lnTo>
                  <a:pt x="410" y="120"/>
                </a:lnTo>
                <a:lnTo>
                  <a:pt x="410" y="131"/>
                </a:lnTo>
                <a:lnTo>
                  <a:pt x="449" y="131"/>
                </a:lnTo>
                <a:cubicBezTo>
                  <a:pt x="453" y="131"/>
                  <a:pt x="455" y="133"/>
                  <a:pt x="455" y="139"/>
                </a:cubicBezTo>
                <a:cubicBezTo>
                  <a:pt x="455" y="144"/>
                  <a:pt x="453" y="147"/>
                  <a:pt x="449" y="147"/>
                </a:cubicBezTo>
                <a:lnTo>
                  <a:pt x="410" y="147"/>
                </a:lnTo>
                <a:lnTo>
                  <a:pt x="410" y="157"/>
                </a:lnTo>
                <a:lnTo>
                  <a:pt x="449" y="157"/>
                </a:lnTo>
                <a:cubicBezTo>
                  <a:pt x="453" y="157"/>
                  <a:pt x="455" y="161"/>
                  <a:pt x="455" y="167"/>
                </a:cubicBezTo>
                <a:cubicBezTo>
                  <a:pt x="455" y="174"/>
                  <a:pt x="453" y="177"/>
                  <a:pt x="449" y="177"/>
                </a:cubicBezTo>
                <a:lnTo>
                  <a:pt x="357" y="177"/>
                </a:lnTo>
                <a:cubicBezTo>
                  <a:pt x="353" y="177"/>
                  <a:pt x="351" y="174"/>
                  <a:pt x="351" y="167"/>
                </a:cubicBezTo>
                <a:cubicBezTo>
                  <a:pt x="351" y="161"/>
                  <a:pt x="353" y="157"/>
                  <a:pt x="357" y="157"/>
                </a:cubicBezTo>
                <a:lnTo>
                  <a:pt x="394" y="157"/>
                </a:lnTo>
                <a:lnTo>
                  <a:pt x="394" y="147"/>
                </a:lnTo>
                <a:lnTo>
                  <a:pt x="356" y="147"/>
                </a:lnTo>
                <a:cubicBezTo>
                  <a:pt x="352" y="147"/>
                  <a:pt x="350" y="144"/>
                  <a:pt x="350" y="139"/>
                </a:cubicBezTo>
                <a:cubicBezTo>
                  <a:pt x="350" y="133"/>
                  <a:pt x="352" y="131"/>
                  <a:pt x="356" y="131"/>
                </a:cubicBezTo>
                <a:lnTo>
                  <a:pt x="394" y="131"/>
                </a:lnTo>
                <a:lnTo>
                  <a:pt x="394" y="120"/>
                </a:lnTo>
                <a:lnTo>
                  <a:pt x="394" y="120"/>
                </a:lnTo>
                <a:cubicBezTo>
                  <a:pt x="380" y="120"/>
                  <a:pt x="370" y="118"/>
                  <a:pt x="364" y="114"/>
                </a:cubicBezTo>
                <a:cubicBezTo>
                  <a:pt x="358" y="110"/>
                  <a:pt x="355" y="104"/>
                  <a:pt x="355" y="95"/>
                </a:cubicBezTo>
                <a:lnTo>
                  <a:pt x="355" y="75"/>
                </a:lnTo>
                <a:cubicBezTo>
                  <a:pt x="355" y="71"/>
                  <a:pt x="358" y="69"/>
                  <a:pt x="363" y="69"/>
                </a:cubicBezTo>
                <a:cubicBezTo>
                  <a:pt x="369" y="69"/>
                  <a:pt x="372" y="71"/>
                  <a:pt x="372" y="75"/>
                </a:cubicBezTo>
                <a:close/>
                <a:moveTo>
                  <a:pt x="460" y="99"/>
                </a:moveTo>
                <a:cubicBezTo>
                  <a:pt x="460" y="89"/>
                  <a:pt x="464" y="82"/>
                  <a:pt x="470" y="78"/>
                </a:cubicBezTo>
                <a:cubicBezTo>
                  <a:pt x="476" y="74"/>
                  <a:pt x="486" y="72"/>
                  <a:pt x="500" y="72"/>
                </a:cubicBezTo>
                <a:lnTo>
                  <a:pt x="552" y="72"/>
                </a:lnTo>
                <a:cubicBezTo>
                  <a:pt x="556" y="72"/>
                  <a:pt x="558" y="75"/>
                  <a:pt x="558" y="81"/>
                </a:cubicBezTo>
                <a:cubicBezTo>
                  <a:pt x="558" y="86"/>
                  <a:pt x="556" y="89"/>
                  <a:pt x="552" y="89"/>
                </a:cubicBezTo>
                <a:lnTo>
                  <a:pt x="530" y="89"/>
                </a:lnTo>
                <a:lnTo>
                  <a:pt x="530" y="96"/>
                </a:lnTo>
                <a:cubicBezTo>
                  <a:pt x="530" y="99"/>
                  <a:pt x="531" y="102"/>
                  <a:pt x="532" y="103"/>
                </a:cubicBezTo>
                <a:cubicBezTo>
                  <a:pt x="534" y="105"/>
                  <a:pt x="536" y="106"/>
                  <a:pt x="539" y="106"/>
                </a:cubicBezTo>
                <a:lnTo>
                  <a:pt x="554" y="106"/>
                </a:lnTo>
                <a:cubicBezTo>
                  <a:pt x="558" y="106"/>
                  <a:pt x="560" y="108"/>
                  <a:pt x="560" y="114"/>
                </a:cubicBezTo>
                <a:cubicBezTo>
                  <a:pt x="560" y="120"/>
                  <a:pt x="558" y="123"/>
                  <a:pt x="554" y="123"/>
                </a:cubicBezTo>
                <a:lnTo>
                  <a:pt x="537" y="123"/>
                </a:lnTo>
                <a:cubicBezTo>
                  <a:pt x="529" y="123"/>
                  <a:pt x="523" y="121"/>
                  <a:pt x="519" y="115"/>
                </a:cubicBezTo>
                <a:cubicBezTo>
                  <a:pt x="516" y="110"/>
                  <a:pt x="514" y="102"/>
                  <a:pt x="514" y="90"/>
                </a:cubicBezTo>
                <a:lnTo>
                  <a:pt x="514" y="90"/>
                </a:lnTo>
                <a:lnTo>
                  <a:pt x="504" y="90"/>
                </a:lnTo>
                <a:lnTo>
                  <a:pt x="504" y="120"/>
                </a:lnTo>
                <a:cubicBezTo>
                  <a:pt x="504" y="125"/>
                  <a:pt x="501" y="127"/>
                  <a:pt x="495" y="127"/>
                </a:cubicBezTo>
                <a:cubicBezTo>
                  <a:pt x="490" y="127"/>
                  <a:pt x="487" y="125"/>
                  <a:pt x="487" y="120"/>
                </a:cubicBezTo>
                <a:lnTo>
                  <a:pt x="487" y="90"/>
                </a:lnTo>
                <a:lnTo>
                  <a:pt x="482" y="90"/>
                </a:lnTo>
                <a:cubicBezTo>
                  <a:pt x="480" y="90"/>
                  <a:pt x="478" y="91"/>
                  <a:pt x="477" y="92"/>
                </a:cubicBezTo>
                <a:cubicBezTo>
                  <a:pt x="476" y="94"/>
                  <a:pt x="476" y="97"/>
                  <a:pt x="476" y="100"/>
                </a:cubicBezTo>
                <a:lnTo>
                  <a:pt x="476" y="120"/>
                </a:lnTo>
                <a:cubicBezTo>
                  <a:pt x="476" y="124"/>
                  <a:pt x="473" y="126"/>
                  <a:pt x="468" y="126"/>
                </a:cubicBezTo>
                <a:cubicBezTo>
                  <a:pt x="463" y="126"/>
                  <a:pt x="460" y="124"/>
                  <a:pt x="460" y="120"/>
                </a:cubicBezTo>
                <a:lnTo>
                  <a:pt x="460" y="99"/>
                </a:lnTo>
                <a:close/>
                <a:moveTo>
                  <a:pt x="476" y="133"/>
                </a:moveTo>
                <a:lnTo>
                  <a:pt x="476" y="154"/>
                </a:lnTo>
                <a:cubicBezTo>
                  <a:pt x="476" y="158"/>
                  <a:pt x="477" y="161"/>
                  <a:pt x="480" y="163"/>
                </a:cubicBezTo>
                <a:cubicBezTo>
                  <a:pt x="482" y="165"/>
                  <a:pt x="486" y="166"/>
                  <a:pt x="491" y="166"/>
                </a:cubicBezTo>
                <a:lnTo>
                  <a:pt x="502" y="166"/>
                </a:lnTo>
                <a:lnTo>
                  <a:pt x="502" y="165"/>
                </a:lnTo>
                <a:cubicBezTo>
                  <a:pt x="502" y="153"/>
                  <a:pt x="504" y="144"/>
                  <a:pt x="509" y="139"/>
                </a:cubicBezTo>
                <a:cubicBezTo>
                  <a:pt x="513" y="133"/>
                  <a:pt x="521" y="131"/>
                  <a:pt x="531" y="131"/>
                </a:cubicBezTo>
                <a:lnTo>
                  <a:pt x="555" y="131"/>
                </a:lnTo>
                <a:cubicBezTo>
                  <a:pt x="559" y="131"/>
                  <a:pt x="561" y="134"/>
                  <a:pt x="561" y="139"/>
                </a:cubicBezTo>
                <a:cubicBezTo>
                  <a:pt x="561" y="145"/>
                  <a:pt x="559" y="148"/>
                  <a:pt x="555" y="148"/>
                </a:cubicBezTo>
                <a:lnTo>
                  <a:pt x="530" y="148"/>
                </a:lnTo>
                <a:cubicBezTo>
                  <a:pt x="526" y="148"/>
                  <a:pt x="523" y="149"/>
                  <a:pt x="520" y="151"/>
                </a:cubicBezTo>
                <a:cubicBezTo>
                  <a:pt x="519" y="152"/>
                  <a:pt x="518" y="155"/>
                  <a:pt x="518" y="158"/>
                </a:cubicBezTo>
                <a:lnTo>
                  <a:pt x="518" y="166"/>
                </a:lnTo>
                <a:lnTo>
                  <a:pt x="518" y="166"/>
                </a:lnTo>
                <a:cubicBezTo>
                  <a:pt x="532" y="166"/>
                  <a:pt x="541" y="169"/>
                  <a:pt x="548" y="175"/>
                </a:cubicBezTo>
                <a:cubicBezTo>
                  <a:pt x="554" y="181"/>
                  <a:pt x="557" y="191"/>
                  <a:pt x="557" y="205"/>
                </a:cubicBezTo>
                <a:lnTo>
                  <a:pt x="557" y="271"/>
                </a:lnTo>
                <a:cubicBezTo>
                  <a:pt x="557" y="275"/>
                  <a:pt x="554" y="277"/>
                  <a:pt x="549" y="277"/>
                </a:cubicBezTo>
                <a:cubicBezTo>
                  <a:pt x="544" y="277"/>
                  <a:pt x="541" y="275"/>
                  <a:pt x="541" y="271"/>
                </a:cubicBezTo>
                <a:lnTo>
                  <a:pt x="541" y="245"/>
                </a:lnTo>
                <a:lnTo>
                  <a:pt x="518" y="245"/>
                </a:lnTo>
                <a:lnTo>
                  <a:pt x="518" y="245"/>
                </a:lnTo>
                <a:cubicBezTo>
                  <a:pt x="518" y="255"/>
                  <a:pt x="515" y="263"/>
                  <a:pt x="510" y="268"/>
                </a:cubicBezTo>
                <a:cubicBezTo>
                  <a:pt x="505" y="272"/>
                  <a:pt x="497" y="275"/>
                  <a:pt x="487" y="275"/>
                </a:cubicBezTo>
                <a:lnTo>
                  <a:pt x="461" y="275"/>
                </a:lnTo>
                <a:cubicBezTo>
                  <a:pt x="457" y="275"/>
                  <a:pt x="455" y="272"/>
                  <a:pt x="455" y="267"/>
                </a:cubicBezTo>
                <a:cubicBezTo>
                  <a:pt x="455" y="262"/>
                  <a:pt x="457" y="259"/>
                  <a:pt x="461" y="259"/>
                </a:cubicBezTo>
                <a:lnTo>
                  <a:pt x="488" y="259"/>
                </a:lnTo>
                <a:cubicBezTo>
                  <a:pt x="493" y="259"/>
                  <a:pt x="496" y="258"/>
                  <a:pt x="498" y="257"/>
                </a:cubicBezTo>
                <a:cubicBezTo>
                  <a:pt x="501" y="256"/>
                  <a:pt x="502" y="253"/>
                  <a:pt x="502" y="251"/>
                </a:cubicBezTo>
                <a:lnTo>
                  <a:pt x="502" y="245"/>
                </a:lnTo>
                <a:lnTo>
                  <a:pt x="461" y="245"/>
                </a:lnTo>
                <a:cubicBezTo>
                  <a:pt x="457" y="245"/>
                  <a:pt x="455" y="242"/>
                  <a:pt x="455" y="236"/>
                </a:cubicBezTo>
                <a:cubicBezTo>
                  <a:pt x="455" y="230"/>
                  <a:pt x="457" y="228"/>
                  <a:pt x="461" y="228"/>
                </a:cubicBezTo>
                <a:lnTo>
                  <a:pt x="502" y="228"/>
                </a:lnTo>
                <a:lnTo>
                  <a:pt x="502" y="214"/>
                </a:lnTo>
                <a:lnTo>
                  <a:pt x="460" y="214"/>
                </a:lnTo>
                <a:cubicBezTo>
                  <a:pt x="456" y="214"/>
                  <a:pt x="454" y="211"/>
                  <a:pt x="454" y="205"/>
                </a:cubicBezTo>
                <a:cubicBezTo>
                  <a:pt x="454" y="199"/>
                  <a:pt x="456" y="197"/>
                  <a:pt x="460" y="197"/>
                </a:cubicBezTo>
                <a:lnTo>
                  <a:pt x="502" y="197"/>
                </a:lnTo>
                <a:lnTo>
                  <a:pt x="502" y="182"/>
                </a:lnTo>
                <a:lnTo>
                  <a:pt x="500" y="182"/>
                </a:lnTo>
                <a:cubicBezTo>
                  <a:pt x="486" y="182"/>
                  <a:pt x="476" y="180"/>
                  <a:pt x="470" y="175"/>
                </a:cubicBezTo>
                <a:cubicBezTo>
                  <a:pt x="464" y="171"/>
                  <a:pt x="460" y="164"/>
                  <a:pt x="460" y="155"/>
                </a:cubicBezTo>
                <a:lnTo>
                  <a:pt x="460" y="133"/>
                </a:lnTo>
                <a:cubicBezTo>
                  <a:pt x="460" y="129"/>
                  <a:pt x="463" y="127"/>
                  <a:pt x="468" y="127"/>
                </a:cubicBezTo>
                <a:cubicBezTo>
                  <a:pt x="473" y="127"/>
                  <a:pt x="476" y="129"/>
                  <a:pt x="476" y="133"/>
                </a:cubicBezTo>
                <a:close/>
                <a:moveTo>
                  <a:pt x="372" y="188"/>
                </a:moveTo>
                <a:lnTo>
                  <a:pt x="435" y="188"/>
                </a:lnTo>
                <a:lnTo>
                  <a:pt x="435" y="183"/>
                </a:lnTo>
                <a:cubicBezTo>
                  <a:pt x="435" y="181"/>
                  <a:pt x="438" y="180"/>
                  <a:pt x="443" y="180"/>
                </a:cubicBezTo>
                <a:cubicBezTo>
                  <a:pt x="449" y="180"/>
                  <a:pt x="451" y="181"/>
                  <a:pt x="451" y="183"/>
                </a:cubicBezTo>
                <a:lnTo>
                  <a:pt x="451" y="271"/>
                </a:lnTo>
                <a:cubicBezTo>
                  <a:pt x="451" y="275"/>
                  <a:pt x="449" y="277"/>
                  <a:pt x="443" y="277"/>
                </a:cubicBezTo>
                <a:cubicBezTo>
                  <a:pt x="438" y="277"/>
                  <a:pt x="435" y="275"/>
                  <a:pt x="435" y="271"/>
                </a:cubicBezTo>
                <a:lnTo>
                  <a:pt x="435" y="261"/>
                </a:lnTo>
                <a:lnTo>
                  <a:pt x="372" y="261"/>
                </a:lnTo>
                <a:lnTo>
                  <a:pt x="372" y="271"/>
                </a:lnTo>
                <a:cubicBezTo>
                  <a:pt x="372" y="275"/>
                  <a:pt x="369" y="277"/>
                  <a:pt x="363" y="277"/>
                </a:cubicBezTo>
                <a:cubicBezTo>
                  <a:pt x="358" y="277"/>
                  <a:pt x="355" y="275"/>
                  <a:pt x="355" y="271"/>
                </a:cubicBezTo>
                <a:lnTo>
                  <a:pt x="355" y="187"/>
                </a:lnTo>
                <a:cubicBezTo>
                  <a:pt x="355" y="182"/>
                  <a:pt x="358" y="180"/>
                  <a:pt x="363" y="180"/>
                </a:cubicBezTo>
                <a:cubicBezTo>
                  <a:pt x="369" y="180"/>
                  <a:pt x="372" y="182"/>
                  <a:pt x="372" y="187"/>
                </a:cubicBezTo>
                <a:lnTo>
                  <a:pt x="372" y="188"/>
                </a:lnTo>
                <a:close/>
                <a:moveTo>
                  <a:pt x="518" y="182"/>
                </a:moveTo>
                <a:lnTo>
                  <a:pt x="518" y="197"/>
                </a:lnTo>
                <a:lnTo>
                  <a:pt x="541" y="197"/>
                </a:lnTo>
                <a:lnTo>
                  <a:pt x="541" y="190"/>
                </a:lnTo>
                <a:cubicBezTo>
                  <a:pt x="541" y="187"/>
                  <a:pt x="540" y="185"/>
                  <a:pt x="538" y="184"/>
                </a:cubicBezTo>
                <a:cubicBezTo>
                  <a:pt x="535" y="182"/>
                  <a:pt x="532" y="182"/>
                  <a:pt x="527" y="182"/>
                </a:cubicBezTo>
                <a:lnTo>
                  <a:pt x="518" y="182"/>
                </a:lnTo>
                <a:close/>
                <a:moveTo>
                  <a:pt x="372" y="204"/>
                </a:moveTo>
                <a:lnTo>
                  <a:pt x="372" y="215"/>
                </a:lnTo>
                <a:lnTo>
                  <a:pt x="434" y="215"/>
                </a:lnTo>
                <a:lnTo>
                  <a:pt x="434" y="204"/>
                </a:lnTo>
                <a:lnTo>
                  <a:pt x="372" y="204"/>
                </a:lnTo>
                <a:close/>
                <a:moveTo>
                  <a:pt x="518" y="214"/>
                </a:moveTo>
                <a:lnTo>
                  <a:pt x="518" y="228"/>
                </a:lnTo>
                <a:lnTo>
                  <a:pt x="541" y="228"/>
                </a:lnTo>
                <a:lnTo>
                  <a:pt x="541" y="214"/>
                </a:lnTo>
                <a:lnTo>
                  <a:pt x="518" y="214"/>
                </a:lnTo>
                <a:close/>
                <a:moveTo>
                  <a:pt x="372" y="232"/>
                </a:moveTo>
                <a:lnTo>
                  <a:pt x="372" y="243"/>
                </a:lnTo>
                <a:lnTo>
                  <a:pt x="434" y="243"/>
                </a:lnTo>
                <a:lnTo>
                  <a:pt x="434" y="232"/>
                </a:lnTo>
                <a:lnTo>
                  <a:pt x="372" y="232"/>
                </a:lnTo>
                <a:close/>
                <a:moveTo>
                  <a:pt x="81" y="340"/>
                </a:moveTo>
                <a:lnTo>
                  <a:pt x="166" y="340"/>
                </a:lnTo>
                <a:cubicBezTo>
                  <a:pt x="170" y="340"/>
                  <a:pt x="172" y="343"/>
                  <a:pt x="172" y="349"/>
                </a:cubicBezTo>
                <a:cubicBezTo>
                  <a:pt x="172" y="355"/>
                  <a:pt x="170" y="358"/>
                  <a:pt x="166" y="358"/>
                </a:cubicBezTo>
                <a:lnTo>
                  <a:pt x="130" y="358"/>
                </a:lnTo>
                <a:lnTo>
                  <a:pt x="130" y="379"/>
                </a:lnTo>
                <a:lnTo>
                  <a:pt x="133" y="379"/>
                </a:lnTo>
                <a:cubicBezTo>
                  <a:pt x="147" y="379"/>
                  <a:pt x="157" y="382"/>
                  <a:pt x="163" y="386"/>
                </a:cubicBezTo>
                <a:cubicBezTo>
                  <a:pt x="169" y="390"/>
                  <a:pt x="172" y="397"/>
                  <a:pt x="172" y="406"/>
                </a:cubicBezTo>
                <a:lnTo>
                  <a:pt x="172" y="407"/>
                </a:lnTo>
                <a:cubicBezTo>
                  <a:pt x="172" y="416"/>
                  <a:pt x="169" y="423"/>
                  <a:pt x="163" y="427"/>
                </a:cubicBezTo>
                <a:cubicBezTo>
                  <a:pt x="157" y="431"/>
                  <a:pt x="147" y="433"/>
                  <a:pt x="133" y="433"/>
                </a:cubicBezTo>
                <a:lnTo>
                  <a:pt x="130" y="433"/>
                </a:lnTo>
                <a:lnTo>
                  <a:pt x="130" y="490"/>
                </a:lnTo>
                <a:lnTo>
                  <a:pt x="140" y="490"/>
                </a:lnTo>
                <a:cubicBezTo>
                  <a:pt x="145" y="490"/>
                  <a:pt x="149" y="489"/>
                  <a:pt x="151" y="487"/>
                </a:cubicBezTo>
                <a:cubicBezTo>
                  <a:pt x="153" y="484"/>
                  <a:pt x="155" y="480"/>
                  <a:pt x="155" y="475"/>
                </a:cubicBezTo>
                <a:lnTo>
                  <a:pt x="155" y="445"/>
                </a:lnTo>
                <a:cubicBezTo>
                  <a:pt x="155" y="440"/>
                  <a:pt x="157" y="438"/>
                  <a:pt x="163" y="438"/>
                </a:cubicBezTo>
                <a:cubicBezTo>
                  <a:pt x="168" y="438"/>
                  <a:pt x="171" y="440"/>
                  <a:pt x="171" y="445"/>
                </a:cubicBezTo>
                <a:lnTo>
                  <a:pt x="171" y="474"/>
                </a:lnTo>
                <a:cubicBezTo>
                  <a:pt x="171" y="486"/>
                  <a:pt x="168" y="494"/>
                  <a:pt x="162" y="500"/>
                </a:cubicBezTo>
                <a:cubicBezTo>
                  <a:pt x="155" y="505"/>
                  <a:pt x="145" y="508"/>
                  <a:pt x="132" y="508"/>
                </a:cubicBezTo>
                <a:lnTo>
                  <a:pt x="130" y="508"/>
                </a:lnTo>
                <a:lnTo>
                  <a:pt x="130" y="528"/>
                </a:lnTo>
                <a:lnTo>
                  <a:pt x="165" y="528"/>
                </a:lnTo>
                <a:cubicBezTo>
                  <a:pt x="169" y="528"/>
                  <a:pt x="171" y="531"/>
                  <a:pt x="171" y="536"/>
                </a:cubicBezTo>
                <a:cubicBezTo>
                  <a:pt x="171" y="541"/>
                  <a:pt x="169" y="544"/>
                  <a:pt x="165" y="544"/>
                </a:cubicBezTo>
                <a:lnTo>
                  <a:pt x="80" y="544"/>
                </a:lnTo>
                <a:cubicBezTo>
                  <a:pt x="76" y="544"/>
                  <a:pt x="74" y="541"/>
                  <a:pt x="74" y="536"/>
                </a:cubicBezTo>
                <a:cubicBezTo>
                  <a:pt x="74" y="531"/>
                  <a:pt x="76" y="528"/>
                  <a:pt x="80" y="528"/>
                </a:cubicBezTo>
                <a:lnTo>
                  <a:pt x="114" y="528"/>
                </a:lnTo>
                <a:lnTo>
                  <a:pt x="114" y="508"/>
                </a:lnTo>
                <a:lnTo>
                  <a:pt x="113" y="508"/>
                </a:lnTo>
                <a:cubicBezTo>
                  <a:pt x="100" y="508"/>
                  <a:pt x="90" y="505"/>
                  <a:pt x="84" y="500"/>
                </a:cubicBezTo>
                <a:cubicBezTo>
                  <a:pt x="78" y="494"/>
                  <a:pt x="75" y="485"/>
                  <a:pt x="75" y="473"/>
                </a:cubicBezTo>
                <a:lnTo>
                  <a:pt x="75" y="444"/>
                </a:lnTo>
                <a:cubicBezTo>
                  <a:pt x="75" y="440"/>
                  <a:pt x="78" y="438"/>
                  <a:pt x="83" y="438"/>
                </a:cubicBezTo>
                <a:cubicBezTo>
                  <a:pt x="89" y="438"/>
                  <a:pt x="91" y="440"/>
                  <a:pt x="91" y="444"/>
                </a:cubicBezTo>
                <a:lnTo>
                  <a:pt x="91" y="474"/>
                </a:lnTo>
                <a:cubicBezTo>
                  <a:pt x="91" y="480"/>
                  <a:pt x="92" y="484"/>
                  <a:pt x="94" y="487"/>
                </a:cubicBezTo>
                <a:cubicBezTo>
                  <a:pt x="97" y="489"/>
                  <a:pt x="100" y="490"/>
                  <a:pt x="104" y="490"/>
                </a:cubicBezTo>
                <a:lnTo>
                  <a:pt x="114" y="490"/>
                </a:lnTo>
                <a:lnTo>
                  <a:pt x="114" y="433"/>
                </a:lnTo>
                <a:lnTo>
                  <a:pt x="113" y="433"/>
                </a:lnTo>
                <a:cubicBezTo>
                  <a:pt x="100" y="433"/>
                  <a:pt x="90" y="431"/>
                  <a:pt x="84" y="427"/>
                </a:cubicBezTo>
                <a:cubicBezTo>
                  <a:pt x="78" y="423"/>
                  <a:pt x="75" y="416"/>
                  <a:pt x="75" y="407"/>
                </a:cubicBezTo>
                <a:lnTo>
                  <a:pt x="75" y="406"/>
                </a:lnTo>
                <a:cubicBezTo>
                  <a:pt x="75" y="397"/>
                  <a:pt x="78" y="390"/>
                  <a:pt x="84" y="386"/>
                </a:cubicBezTo>
                <a:cubicBezTo>
                  <a:pt x="90" y="382"/>
                  <a:pt x="100" y="379"/>
                  <a:pt x="113" y="379"/>
                </a:cubicBezTo>
                <a:lnTo>
                  <a:pt x="114" y="379"/>
                </a:lnTo>
                <a:lnTo>
                  <a:pt x="114" y="359"/>
                </a:lnTo>
                <a:lnTo>
                  <a:pt x="81" y="359"/>
                </a:lnTo>
                <a:cubicBezTo>
                  <a:pt x="77" y="359"/>
                  <a:pt x="75" y="356"/>
                  <a:pt x="75" y="350"/>
                </a:cubicBezTo>
                <a:cubicBezTo>
                  <a:pt x="75" y="343"/>
                  <a:pt x="77" y="340"/>
                  <a:pt x="81" y="340"/>
                </a:cubicBezTo>
                <a:close/>
                <a:moveTo>
                  <a:pt x="185" y="341"/>
                </a:moveTo>
                <a:lnTo>
                  <a:pt x="208" y="341"/>
                </a:lnTo>
                <a:cubicBezTo>
                  <a:pt x="219" y="341"/>
                  <a:pt x="226" y="344"/>
                  <a:pt x="231" y="350"/>
                </a:cubicBezTo>
                <a:cubicBezTo>
                  <a:pt x="235" y="356"/>
                  <a:pt x="237" y="366"/>
                  <a:pt x="237" y="379"/>
                </a:cubicBezTo>
                <a:lnTo>
                  <a:pt x="237" y="379"/>
                </a:lnTo>
                <a:lnTo>
                  <a:pt x="261" y="379"/>
                </a:lnTo>
                <a:lnTo>
                  <a:pt x="261" y="345"/>
                </a:lnTo>
                <a:cubicBezTo>
                  <a:pt x="261" y="342"/>
                  <a:pt x="263" y="340"/>
                  <a:pt x="269" y="340"/>
                </a:cubicBezTo>
                <a:cubicBezTo>
                  <a:pt x="274" y="340"/>
                  <a:pt x="277" y="342"/>
                  <a:pt x="277" y="345"/>
                </a:cubicBezTo>
                <a:lnTo>
                  <a:pt x="277" y="418"/>
                </a:lnTo>
                <a:cubicBezTo>
                  <a:pt x="277" y="432"/>
                  <a:pt x="273" y="442"/>
                  <a:pt x="267" y="448"/>
                </a:cubicBezTo>
                <a:cubicBezTo>
                  <a:pt x="261" y="454"/>
                  <a:pt x="251" y="457"/>
                  <a:pt x="238" y="457"/>
                </a:cubicBezTo>
                <a:lnTo>
                  <a:pt x="237" y="457"/>
                </a:lnTo>
                <a:lnTo>
                  <a:pt x="237" y="504"/>
                </a:lnTo>
                <a:cubicBezTo>
                  <a:pt x="237" y="513"/>
                  <a:pt x="238" y="519"/>
                  <a:pt x="239" y="522"/>
                </a:cubicBezTo>
                <a:cubicBezTo>
                  <a:pt x="240" y="526"/>
                  <a:pt x="242" y="528"/>
                  <a:pt x="244" y="528"/>
                </a:cubicBezTo>
                <a:lnTo>
                  <a:pt x="254" y="528"/>
                </a:lnTo>
                <a:cubicBezTo>
                  <a:pt x="256" y="528"/>
                  <a:pt x="258" y="526"/>
                  <a:pt x="259" y="523"/>
                </a:cubicBezTo>
                <a:cubicBezTo>
                  <a:pt x="260" y="520"/>
                  <a:pt x="261" y="515"/>
                  <a:pt x="261" y="509"/>
                </a:cubicBezTo>
                <a:lnTo>
                  <a:pt x="261" y="469"/>
                </a:lnTo>
                <a:cubicBezTo>
                  <a:pt x="261" y="465"/>
                  <a:pt x="263" y="463"/>
                  <a:pt x="269" y="463"/>
                </a:cubicBezTo>
                <a:cubicBezTo>
                  <a:pt x="274" y="463"/>
                  <a:pt x="277" y="465"/>
                  <a:pt x="277" y="469"/>
                </a:cubicBezTo>
                <a:lnTo>
                  <a:pt x="277" y="505"/>
                </a:lnTo>
                <a:cubicBezTo>
                  <a:pt x="277" y="518"/>
                  <a:pt x="274" y="528"/>
                  <a:pt x="270" y="534"/>
                </a:cubicBezTo>
                <a:cubicBezTo>
                  <a:pt x="266" y="541"/>
                  <a:pt x="259" y="544"/>
                  <a:pt x="249" y="544"/>
                </a:cubicBezTo>
                <a:lnTo>
                  <a:pt x="249" y="544"/>
                </a:lnTo>
                <a:cubicBezTo>
                  <a:pt x="239" y="544"/>
                  <a:pt x="232" y="541"/>
                  <a:pt x="228" y="534"/>
                </a:cubicBezTo>
                <a:cubicBezTo>
                  <a:pt x="224" y="528"/>
                  <a:pt x="222" y="518"/>
                  <a:pt x="222" y="505"/>
                </a:cubicBezTo>
                <a:lnTo>
                  <a:pt x="222" y="457"/>
                </a:lnTo>
                <a:lnTo>
                  <a:pt x="211" y="457"/>
                </a:lnTo>
                <a:cubicBezTo>
                  <a:pt x="205" y="457"/>
                  <a:pt x="202" y="459"/>
                  <a:pt x="199" y="463"/>
                </a:cubicBezTo>
                <a:cubicBezTo>
                  <a:pt x="197" y="467"/>
                  <a:pt x="196" y="473"/>
                  <a:pt x="196" y="481"/>
                </a:cubicBezTo>
                <a:lnTo>
                  <a:pt x="196" y="539"/>
                </a:lnTo>
                <a:cubicBezTo>
                  <a:pt x="196" y="543"/>
                  <a:pt x="193" y="545"/>
                  <a:pt x="188" y="545"/>
                </a:cubicBezTo>
                <a:cubicBezTo>
                  <a:pt x="183" y="545"/>
                  <a:pt x="180" y="543"/>
                  <a:pt x="180" y="539"/>
                </a:cubicBezTo>
                <a:lnTo>
                  <a:pt x="180" y="480"/>
                </a:lnTo>
                <a:cubicBezTo>
                  <a:pt x="180" y="467"/>
                  <a:pt x="183" y="456"/>
                  <a:pt x="189" y="450"/>
                </a:cubicBezTo>
                <a:cubicBezTo>
                  <a:pt x="196" y="444"/>
                  <a:pt x="206" y="441"/>
                  <a:pt x="219" y="441"/>
                </a:cubicBezTo>
                <a:lnTo>
                  <a:pt x="222" y="441"/>
                </a:lnTo>
                <a:lnTo>
                  <a:pt x="222" y="395"/>
                </a:lnTo>
                <a:lnTo>
                  <a:pt x="185" y="395"/>
                </a:lnTo>
                <a:cubicBezTo>
                  <a:pt x="181" y="395"/>
                  <a:pt x="179" y="393"/>
                  <a:pt x="179" y="387"/>
                </a:cubicBezTo>
                <a:cubicBezTo>
                  <a:pt x="179" y="382"/>
                  <a:pt x="181" y="379"/>
                  <a:pt x="185" y="379"/>
                </a:cubicBezTo>
                <a:lnTo>
                  <a:pt x="222" y="379"/>
                </a:lnTo>
                <a:lnTo>
                  <a:pt x="222" y="371"/>
                </a:lnTo>
                <a:cubicBezTo>
                  <a:pt x="222" y="367"/>
                  <a:pt x="221" y="364"/>
                  <a:pt x="219" y="362"/>
                </a:cubicBezTo>
                <a:cubicBezTo>
                  <a:pt x="216" y="360"/>
                  <a:pt x="213" y="359"/>
                  <a:pt x="209" y="359"/>
                </a:cubicBezTo>
                <a:lnTo>
                  <a:pt x="185" y="359"/>
                </a:lnTo>
                <a:cubicBezTo>
                  <a:pt x="181" y="359"/>
                  <a:pt x="179" y="356"/>
                  <a:pt x="179" y="350"/>
                </a:cubicBezTo>
                <a:cubicBezTo>
                  <a:pt x="179" y="344"/>
                  <a:pt x="181" y="341"/>
                  <a:pt x="185" y="341"/>
                </a:cubicBezTo>
                <a:close/>
                <a:moveTo>
                  <a:pt x="91" y="401"/>
                </a:moveTo>
                <a:lnTo>
                  <a:pt x="91" y="409"/>
                </a:lnTo>
                <a:cubicBezTo>
                  <a:pt x="91" y="412"/>
                  <a:pt x="93" y="413"/>
                  <a:pt x="95" y="414"/>
                </a:cubicBezTo>
                <a:cubicBezTo>
                  <a:pt x="98" y="415"/>
                  <a:pt x="103" y="416"/>
                  <a:pt x="110" y="416"/>
                </a:cubicBezTo>
                <a:lnTo>
                  <a:pt x="136" y="416"/>
                </a:lnTo>
                <a:cubicBezTo>
                  <a:pt x="142" y="416"/>
                  <a:pt x="147" y="415"/>
                  <a:pt x="150" y="414"/>
                </a:cubicBezTo>
                <a:cubicBezTo>
                  <a:pt x="153" y="413"/>
                  <a:pt x="154" y="412"/>
                  <a:pt x="154" y="409"/>
                </a:cubicBezTo>
                <a:lnTo>
                  <a:pt x="154" y="401"/>
                </a:lnTo>
                <a:cubicBezTo>
                  <a:pt x="154" y="399"/>
                  <a:pt x="153" y="398"/>
                  <a:pt x="150" y="397"/>
                </a:cubicBezTo>
                <a:cubicBezTo>
                  <a:pt x="147" y="396"/>
                  <a:pt x="142" y="395"/>
                  <a:pt x="136" y="395"/>
                </a:cubicBezTo>
                <a:lnTo>
                  <a:pt x="110" y="395"/>
                </a:lnTo>
                <a:cubicBezTo>
                  <a:pt x="103" y="395"/>
                  <a:pt x="98" y="396"/>
                  <a:pt x="95" y="397"/>
                </a:cubicBezTo>
                <a:cubicBezTo>
                  <a:pt x="93" y="398"/>
                  <a:pt x="91" y="399"/>
                  <a:pt x="91" y="401"/>
                </a:cubicBezTo>
                <a:close/>
                <a:moveTo>
                  <a:pt x="237" y="395"/>
                </a:moveTo>
                <a:lnTo>
                  <a:pt x="237" y="441"/>
                </a:lnTo>
                <a:lnTo>
                  <a:pt x="247" y="441"/>
                </a:lnTo>
                <a:cubicBezTo>
                  <a:pt x="251" y="441"/>
                  <a:pt x="255" y="439"/>
                  <a:pt x="257" y="435"/>
                </a:cubicBezTo>
                <a:cubicBezTo>
                  <a:pt x="260" y="432"/>
                  <a:pt x="261" y="425"/>
                  <a:pt x="261" y="417"/>
                </a:cubicBezTo>
                <a:lnTo>
                  <a:pt x="261" y="395"/>
                </a:lnTo>
                <a:lnTo>
                  <a:pt x="237" y="395"/>
                </a:lnTo>
                <a:close/>
                <a:moveTo>
                  <a:pt x="357" y="341"/>
                </a:moveTo>
                <a:lnTo>
                  <a:pt x="429" y="341"/>
                </a:lnTo>
                <a:cubicBezTo>
                  <a:pt x="433" y="341"/>
                  <a:pt x="435" y="344"/>
                  <a:pt x="435" y="350"/>
                </a:cubicBezTo>
                <a:cubicBezTo>
                  <a:pt x="435" y="355"/>
                  <a:pt x="433" y="358"/>
                  <a:pt x="429" y="358"/>
                </a:cubicBezTo>
                <a:lnTo>
                  <a:pt x="357" y="358"/>
                </a:lnTo>
                <a:cubicBezTo>
                  <a:pt x="353" y="358"/>
                  <a:pt x="351" y="355"/>
                  <a:pt x="351" y="350"/>
                </a:cubicBezTo>
                <a:cubicBezTo>
                  <a:pt x="351" y="344"/>
                  <a:pt x="353" y="341"/>
                  <a:pt x="357" y="341"/>
                </a:cubicBezTo>
                <a:close/>
                <a:moveTo>
                  <a:pt x="464" y="343"/>
                </a:moveTo>
                <a:lnTo>
                  <a:pt x="464" y="359"/>
                </a:lnTo>
                <a:cubicBezTo>
                  <a:pt x="464" y="362"/>
                  <a:pt x="465" y="364"/>
                  <a:pt x="468" y="365"/>
                </a:cubicBezTo>
                <a:cubicBezTo>
                  <a:pt x="470" y="367"/>
                  <a:pt x="475" y="368"/>
                  <a:pt x="481" y="368"/>
                </a:cubicBezTo>
                <a:lnTo>
                  <a:pt x="494" y="368"/>
                </a:lnTo>
                <a:lnTo>
                  <a:pt x="494" y="342"/>
                </a:lnTo>
                <a:cubicBezTo>
                  <a:pt x="494" y="338"/>
                  <a:pt x="497" y="336"/>
                  <a:pt x="502" y="336"/>
                </a:cubicBezTo>
                <a:cubicBezTo>
                  <a:pt x="508" y="336"/>
                  <a:pt x="511" y="338"/>
                  <a:pt x="511" y="342"/>
                </a:cubicBezTo>
                <a:lnTo>
                  <a:pt x="511" y="368"/>
                </a:lnTo>
                <a:lnTo>
                  <a:pt x="523" y="368"/>
                </a:lnTo>
                <a:cubicBezTo>
                  <a:pt x="529" y="368"/>
                  <a:pt x="534" y="367"/>
                  <a:pt x="537" y="365"/>
                </a:cubicBezTo>
                <a:cubicBezTo>
                  <a:pt x="540" y="364"/>
                  <a:pt x="541" y="361"/>
                  <a:pt x="541" y="358"/>
                </a:cubicBezTo>
                <a:lnTo>
                  <a:pt x="541" y="341"/>
                </a:lnTo>
                <a:cubicBezTo>
                  <a:pt x="541" y="337"/>
                  <a:pt x="544" y="336"/>
                  <a:pt x="549" y="336"/>
                </a:cubicBezTo>
                <a:cubicBezTo>
                  <a:pt x="554" y="336"/>
                  <a:pt x="557" y="337"/>
                  <a:pt x="557" y="341"/>
                </a:cubicBezTo>
                <a:lnTo>
                  <a:pt x="557" y="359"/>
                </a:lnTo>
                <a:cubicBezTo>
                  <a:pt x="557" y="367"/>
                  <a:pt x="554" y="373"/>
                  <a:pt x="548" y="377"/>
                </a:cubicBezTo>
                <a:cubicBezTo>
                  <a:pt x="541" y="381"/>
                  <a:pt x="531" y="383"/>
                  <a:pt x="518" y="383"/>
                </a:cubicBezTo>
                <a:lnTo>
                  <a:pt x="511" y="383"/>
                </a:lnTo>
                <a:lnTo>
                  <a:pt x="511" y="394"/>
                </a:lnTo>
                <a:lnTo>
                  <a:pt x="554" y="394"/>
                </a:lnTo>
                <a:cubicBezTo>
                  <a:pt x="558" y="394"/>
                  <a:pt x="560" y="397"/>
                  <a:pt x="560" y="403"/>
                </a:cubicBezTo>
                <a:cubicBezTo>
                  <a:pt x="560" y="409"/>
                  <a:pt x="558" y="412"/>
                  <a:pt x="554" y="412"/>
                </a:cubicBezTo>
                <a:lnTo>
                  <a:pt x="451" y="412"/>
                </a:lnTo>
                <a:cubicBezTo>
                  <a:pt x="447" y="412"/>
                  <a:pt x="445" y="409"/>
                  <a:pt x="445" y="403"/>
                </a:cubicBezTo>
                <a:cubicBezTo>
                  <a:pt x="445" y="397"/>
                  <a:pt x="447" y="394"/>
                  <a:pt x="451" y="394"/>
                </a:cubicBezTo>
                <a:lnTo>
                  <a:pt x="494" y="394"/>
                </a:lnTo>
                <a:lnTo>
                  <a:pt x="494" y="383"/>
                </a:lnTo>
                <a:lnTo>
                  <a:pt x="487" y="383"/>
                </a:lnTo>
                <a:cubicBezTo>
                  <a:pt x="473" y="383"/>
                  <a:pt x="463" y="381"/>
                  <a:pt x="457" y="377"/>
                </a:cubicBezTo>
                <a:cubicBezTo>
                  <a:pt x="451" y="374"/>
                  <a:pt x="448" y="368"/>
                  <a:pt x="448" y="361"/>
                </a:cubicBezTo>
                <a:lnTo>
                  <a:pt x="448" y="343"/>
                </a:lnTo>
                <a:cubicBezTo>
                  <a:pt x="448" y="339"/>
                  <a:pt x="450" y="337"/>
                  <a:pt x="456" y="337"/>
                </a:cubicBezTo>
                <a:cubicBezTo>
                  <a:pt x="461" y="337"/>
                  <a:pt x="464" y="339"/>
                  <a:pt x="464" y="343"/>
                </a:cubicBezTo>
                <a:close/>
                <a:moveTo>
                  <a:pt x="356" y="372"/>
                </a:moveTo>
                <a:lnTo>
                  <a:pt x="395" y="372"/>
                </a:lnTo>
                <a:cubicBezTo>
                  <a:pt x="408" y="372"/>
                  <a:pt x="418" y="373"/>
                  <a:pt x="424" y="377"/>
                </a:cubicBezTo>
                <a:cubicBezTo>
                  <a:pt x="430" y="380"/>
                  <a:pt x="434" y="386"/>
                  <a:pt x="434" y="394"/>
                </a:cubicBezTo>
                <a:lnTo>
                  <a:pt x="434" y="395"/>
                </a:lnTo>
                <a:cubicBezTo>
                  <a:pt x="434" y="403"/>
                  <a:pt x="431" y="408"/>
                  <a:pt x="427" y="412"/>
                </a:cubicBezTo>
                <a:cubicBezTo>
                  <a:pt x="422" y="415"/>
                  <a:pt x="414" y="417"/>
                  <a:pt x="404" y="417"/>
                </a:cubicBezTo>
                <a:lnTo>
                  <a:pt x="404" y="417"/>
                </a:lnTo>
                <a:lnTo>
                  <a:pt x="404" y="489"/>
                </a:lnTo>
                <a:lnTo>
                  <a:pt x="409" y="489"/>
                </a:lnTo>
                <a:cubicBezTo>
                  <a:pt x="412" y="489"/>
                  <a:pt x="414" y="488"/>
                  <a:pt x="416" y="485"/>
                </a:cubicBezTo>
                <a:cubicBezTo>
                  <a:pt x="417" y="482"/>
                  <a:pt x="418" y="478"/>
                  <a:pt x="418" y="472"/>
                </a:cubicBezTo>
                <a:lnTo>
                  <a:pt x="418" y="438"/>
                </a:lnTo>
                <a:cubicBezTo>
                  <a:pt x="418" y="434"/>
                  <a:pt x="420" y="432"/>
                  <a:pt x="426" y="432"/>
                </a:cubicBezTo>
                <a:cubicBezTo>
                  <a:pt x="431" y="432"/>
                  <a:pt x="434" y="434"/>
                  <a:pt x="434" y="438"/>
                </a:cubicBezTo>
                <a:lnTo>
                  <a:pt x="434" y="469"/>
                </a:lnTo>
                <a:cubicBezTo>
                  <a:pt x="434" y="481"/>
                  <a:pt x="431" y="491"/>
                  <a:pt x="427" y="496"/>
                </a:cubicBezTo>
                <a:cubicBezTo>
                  <a:pt x="422" y="502"/>
                  <a:pt x="414" y="505"/>
                  <a:pt x="404" y="505"/>
                </a:cubicBezTo>
                <a:lnTo>
                  <a:pt x="404" y="505"/>
                </a:lnTo>
                <a:lnTo>
                  <a:pt x="404" y="528"/>
                </a:lnTo>
                <a:lnTo>
                  <a:pt x="431" y="528"/>
                </a:lnTo>
                <a:cubicBezTo>
                  <a:pt x="435" y="528"/>
                  <a:pt x="437" y="531"/>
                  <a:pt x="437" y="536"/>
                </a:cubicBezTo>
                <a:cubicBezTo>
                  <a:pt x="437" y="541"/>
                  <a:pt x="435" y="544"/>
                  <a:pt x="431" y="544"/>
                </a:cubicBezTo>
                <a:lnTo>
                  <a:pt x="395" y="544"/>
                </a:lnTo>
                <a:cubicBezTo>
                  <a:pt x="381" y="544"/>
                  <a:pt x="371" y="541"/>
                  <a:pt x="365" y="534"/>
                </a:cubicBezTo>
                <a:cubicBezTo>
                  <a:pt x="359" y="528"/>
                  <a:pt x="355" y="518"/>
                  <a:pt x="355" y="505"/>
                </a:cubicBezTo>
                <a:lnTo>
                  <a:pt x="355" y="438"/>
                </a:lnTo>
                <a:cubicBezTo>
                  <a:pt x="355" y="434"/>
                  <a:pt x="358" y="432"/>
                  <a:pt x="363" y="432"/>
                </a:cubicBezTo>
                <a:cubicBezTo>
                  <a:pt x="369" y="432"/>
                  <a:pt x="372" y="434"/>
                  <a:pt x="372" y="438"/>
                </a:cubicBezTo>
                <a:lnTo>
                  <a:pt x="372" y="504"/>
                </a:lnTo>
                <a:cubicBezTo>
                  <a:pt x="372" y="513"/>
                  <a:pt x="372" y="519"/>
                  <a:pt x="374" y="522"/>
                </a:cubicBezTo>
                <a:cubicBezTo>
                  <a:pt x="375" y="526"/>
                  <a:pt x="377" y="528"/>
                  <a:pt x="380" y="528"/>
                </a:cubicBezTo>
                <a:lnTo>
                  <a:pt x="386" y="528"/>
                </a:lnTo>
                <a:lnTo>
                  <a:pt x="386" y="417"/>
                </a:lnTo>
                <a:lnTo>
                  <a:pt x="356" y="417"/>
                </a:lnTo>
                <a:cubicBezTo>
                  <a:pt x="352" y="417"/>
                  <a:pt x="350" y="415"/>
                  <a:pt x="350" y="409"/>
                </a:cubicBezTo>
                <a:cubicBezTo>
                  <a:pt x="350" y="404"/>
                  <a:pt x="352" y="402"/>
                  <a:pt x="356" y="402"/>
                </a:cubicBezTo>
                <a:lnTo>
                  <a:pt x="398" y="402"/>
                </a:lnTo>
                <a:cubicBezTo>
                  <a:pt x="404" y="402"/>
                  <a:pt x="410" y="401"/>
                  <a:pt x="413" y="400"/>
                </a:cubicBezTo>
                <a:cubicBezTo>
                  <a:pt x="416" y="400"/>
                  <a:pt x="418" y="399"/>
                  <a:pt x="418" y="398"/>
                </a:cubicBezTo>
                <a:lnTo>
                  <a:pt x="418" y="392"/>
                </a:lnTo>
                <a:cubicBezTo>
                  <a:pt x="418" y="391"/>
                  <a:pt x="416" y="390"/>
                  <a:pt x="413" y="390"/>
                </a:cubicBezTo>
                <a:cubicBezTo>
                  <a:pt x="410" y="389"/>
                  <a:pt x="405" y="389"/>
                  <a:pt x="398" y="389"/>
                </a:cubicBezTo>
                <a:lnTo>
                  <a:pt x="356" y="389"/>
                </a:lnTo>
                <a:cubicBezTo>
                  <a:pt x="352" y="389"/>
                  <a:pt x="350" y="386"/>
                  <a:pt x="350" y="380"/>
                </a:cubicBezTo>
                <a:cubicBezTo>
                  <a:pt x="350" y="374"/>
                  <a:pt x="352" y="372"/>
                  <a:pt x="356" y="372"/>
                </a:cubicBezTo>
                <a:close/>
                <a:moveTo>
                  <a:pt x="448" y="443"/>
                </a:moveTo>
                <a:cubicBezTo>
                  <a:pt x="448" y="435"/>
                  <a:pt x="451" y="430"/>
                  <a:pt x="457" y="426"/>
                </a:cubicBezTo>
                <a:cubicBezTo>
                  <a:pt x="463" y="423"/>
                  <a:pt x="473" y="421"/>
                  <a:pt x="487" y="421"/>
                </a:cubicBezTo>
                <a:lnTo>
                  <a:pt x="518" y="421"/>
                </a:lnTo>
                <a:cubicBezTo>
                  <a:pt x="531" y="421"/>
                  <a:pt x="541" y="423"/>
                  <a:pt x="548" y="426"/>
                </a:cubicBezTo>
                <a:cubicBezTo>
                  <a:pt x="554" y="430"/>
                  <a:pt x="557" y="435"/>
                  <a:pt x="557" y="443"/>
                </a:cubicBezTo>
                <a:lnTo>
                  <a:pt x="557" y="444"/>
                </a:lnTo>
                <a:cubicBezTo>
                  <a:pt x="557" y="452"/>
                  <a:pt x="554" y="458"/>
                  <a:pt x="548" y="462"/>
                </a:cubicBezTo>
                <a:cubicBezTo>
                  <a:pt x="541" y="465"/>
                  <a:pt x="531" y="467"/>
                  <a:pt x="518" y="467"/>
                </a:cubicBezTo>
                <a:lnTo>
                  <a:pt x="487" y="467"/>
                </a:lnTo>
                <a:cubicBezTo>
                  <a:pt x="473" y="467"/>
                  <a:pt x="463" y="465"/>
                  <a:pt x="457" y="462"/>
                </a:cubicBezTo>
                <a:cubicBezTo>
                  <a:pt x="451" y="458"/>
                  <a:pt x="448" y="452"/>
                  <a:pt x="448" y="444"/>
                </a:cubicBezTo>
                <a:lnTo>
                  <a:pt x="448" y="443"/>
                </a:lnTo>
                <a:close/>
                <a:moveTo>
                  <a:pt x="464" y="440"/>
                </a:moveTo>
                <a:lnTo>
                  <a:pt x="464" y="446"/>
                </a:lnTo>
                <a:cubicBezTo>
                  <a:pt x="464" y="447"/>
                  <a:pt x="465" y="448"/>
                  <a:pt x="469" y="448"/>
                </a:cubicBezTo>
                <a:cubicBezTo>
                  <a:pt x="473" y="449"/>
                  <a:pt x="479" y="449"/>
                  <a:pt x="487" y="449"/>
                </a:cubicBezTo>
                <a:lnTo>
                  <a:pt x="518" y="449"/>
                </a:lnTo>
                <a:cubicBezTo>
                  <a:pt x="526" y="449"/>
                  <a:pt x="531" y="449"/>
                  <a:pt x="535" y="448"/>
                </a:cubicBezTo>
                <a:cubicBezTo>
                  <a:pt x="539" y="448"/>
                  <a:pt x="541" y="447"/>
                  <a:pt x="541" y="446"/>
                </a:cubicBezTo>
                <a:lnTo>
                  <a:pt x="541" y="440"/>
                </a:lnTo>
                <a:cubicBezTo>
                  <a:pt x="541" y="439"/>
                  <a:pt x="539" y="438"/>
                  <a:pt x="535" y="438"/>
                </a:cubicBezTo>
                <a:cubicBezTo>
                  <a:pt x="532" y="437"/>
                  <a:pt x="526" y="437"/>
                  <a:pt x="518" y="437"/>
                </a:cubicBezTo>
                <a:lnTo>
                  <a:pt x="487" y="437"/>
                </a:lnTo>
                <a:cubicBezTo>
                  <a:pt x="478" y="437"/>
                  <a:pt x="472" y="437"/>
                  <a:pt x="469" y="438"/>
                </a:cubicBezTo>
                <a:cubicBezTo>
                  <a:pt x="465" y="438"/>
                  <a:pt x="464" y="439"/>
                  <a:pt x="464" y="440"/>
                </a:cubicBezTo>
                <a:close/>
                <a:moveTo>
                  <a:pt x="448" y="512"/>
                </a:moveTo>
                <a:cubicBezTo>
                  <a:pt x="448" y="500"/>
                  <a:pt x="449" y="492"/>
                  <a:pt x="453" y="487"/>
                </a:cubicBezTo>
                <a:cubicBezTo>
                  <a:pt x="457" y="482"/>
                  <a:pt x="462" y="479"/>
                  <a:pt x="470" y="479"/>
                </a:cubicBezTo>
                <a:lnTo>
                  <a:pt x="471" y="479"/>
                </a:lnTo>
                <a:cubicBezTo>
                  <a:pt x="479" y="479"/>
                  <a:pt x="485" y="481"/>
                  <a:pt x="488" y="485"/>
                </a:cubicBezTo>
                <a:cubicBezTo>
                  <a:pt x="492" y="489"/>
                  <a:pt x="494" y="495"/>
                  <a:pt x="494" y="503"/>
                </a:cubicBezTo>
                <a:lnTo>
                  <a:pt x="494" y="513"/>
                </a:lnTo>
                <a:cubicBezTo>
                  <a:pt x="494" y="519"/>
                  <a:pt x="494" y="522"/>
                  <a:pt x="495" y="525"/>
                </a:cubicBezTo>
                <a:cubicBezTo>
                  <a:pt x="495" y="527"/>
                  <a:pt x="496" y="528"/>
                  <a:pt x="498" y="528"/>
                </a:cubicBezTo>
                <a:lnTo>
                  <a:pt x="505" y="528"/>
                </a:lnTo>
                <a:cubicBezTo>
                  <a:pt x="507" y="528"/>
                  <a:pt x="508" y="527"/>
                  <a:pt x="508" y="525"/>
                </a:cubicBezTo>
                <a:cubicBezTo>
                  <a:pt x="509" y="522"/>
                  <a:pt x="509" y="519"/>
                  <a:pt x="509" y="513"/>
                </a:cubicBezTo>
                <a:lnTo>
                  <a:pt x="509" y="503"/>
                </a:lnTo>
                <a:cubicBezTo>
                  <a:pt x="509" y="495"/>
                  <a:pt x="511" y="489"/>
                  <a:pt x="515" y="485"/>
                </a:cubicBezTo>
                <a:cubicBezTo>
                  <a:pt x="518" y="481"/>
                  <a:pt x="524" y="479"/>
                  <a:pt x="533" y="479"/>
                </a:cubicBezTo>
                <a:lnTo>
                  <a:pt x="534" y="479"/>
                </a:lnTo>
                <a:cubicBezTo>
                  <a:pt x="542" y="479"/>
                  <a:pt x="548" y="482"/>
                  <a:pt x="551" y="487"/>
                </a:cubicBezTo>
                <a:cubicBezTo>
                  <a:pt x="555" y="492"/>
                  <a:pt x="557" y="501"/>
                  <a:pt x="557" y="512"/>
                </a:cubicBezTo>
                <a:lnTo>
                  <a:pt x="557" y="540"/>
                </a:lnTo>
                <a:cubicBezTo>
                  <a:pt x="557" y="544"/>
                  <a:pt x="554" y="546"/>
                  <a:pt x="549" y="546"/>
                </a:cubicBezTo>
                <a:cubicBezTo>
                  <a:pt x="544" y="546"/>
                  <a:pt x="541" y="544"/>
                  <a:pt x="541" y="540"/>
                </a:cubicBezTo>
                <a:lnTo>
                  <a:pt x="541" y="511"/>
                </a:lnTo>
                <a:cubicBezTo>
                  <a:pt x="541" y="506"/>
                  <a:pt x="541" y="503"/>
                  <a:pt x="540" y="500"/>
                </a:cubicBezTo>
                <a:cubicBezTo>
                  <a:pt x="539" y="498"/>
                  <a:pt x="538" y="497"/>
                  <a:pt x="537" y="497"/>
                </a:cubicBezTo>
                <a:lnTo>
                  <a:pt x="531" y="497"/>
                </a:lnTo>
                <a:cubicBezTo>
                  <a:pt x="529" y="497"/>
                  <a:pt x="528" y="498"/>
                  <a:pt x="528" y="500"/>
                </a:cubicBezTo>
                <a:cubicBezTo>
                  <a:pt x="527" y="502"/>
                  <a:pt x="527" y="506"/>
                  <a:pt x="527" y="511"/>
                </a:cubicBezTo>
                <a:lnTo>
                  <a:pt x="527" y="520"/>
                </a:lnTo>
                <a:cubicBezTo>
                  <a:pt x="527" y="529"/>
                  <a:pt x="525" y="535"/>
                  <a:pt x="521" y="538"/>
                </a:cubicBezTo>
                <a:cubicBezTo>
                  <a:pt x="517" y="542"/>
                  <a:pt x="511" y="544"/>
                  <a:pt x="503" y="544"/>
                </a:cubicBezTo>
                <a:lnTo>
                  <a:pt x="502" y="544"/>
                </a:lnTo>
                <a:cubicBezTo>
                  <a:pt x="494" y="544"/>
                  <a:pt x="488" y="542"/>
                  <a:pt x="484" y="538"/>
                </a:cubicBezTo>
                <a:cubicBezTo>
                  <a:pt x="480" y="535"/>
                  <a:pt x="478" y="529"/>
                  <a:pt x="478" y="520"/>
                </a:cubicBezTo>
                <a:lnTo>
                  <a:pt x="478" y="511"/>
                </a:lnTo>
                <a:cubicBezTo>
                  <a:pt x="478" y="506"/>
                  <a:pt x="478" y="502"/>
                  <a:pt x="478" y="500"/>
                </a:cubicBezTo>
                <a:cubicBezTo>
                  <a:pt x="477" y="498"/>
                  <a:pt x="476" y="497"/>
                  <a:pt x="474" y="497"/>
                </a:cubicBezTo>
                <a:lnTo>
                  <a:pt x="467" y="497"/>
                </a:lnTo>
                <a:cubicBezTo>
                  <a:pt x="466" y="497"/>
                  <a:pt x="465" y="498"/>
                  <a:pt x="464" y="500"/>
                </a:cubicBezTo>
                <a:cubicBezTo>
                  <a:pt x="464" y="502"/>
                  <a:pt x="464" y="506"/>
                  <a:pt x="464" y="511"/>
                </a:cubicBezTo>
                <a:lnTo>
                  <a:pt x="464" y="539"/>
                </a:lnTo>
                <a:cubicBezTo>
                  <a:pt x="464" y="543"/>
                  <a:pt x="461" y="545"/>
                  <a:pt x="456" y="545"/>
                </a:cubicBezTo>
                <a:cubicBezTo>
                  <a:pt x="450" y="545"/>
                  <a:pt x="448" y="543"/>
                  <a:pt x="448" y="539"/>
                </a:cubicBezTo>
                <a:lnTo>
                  <a:pt x="448" y="512"/>
                </a:lnTo>
                <a:close/>
              </a:path>
            </a:pathLst>
          </a:custGeom>
          <a:solidFill>
            <a:srgbClr val="C73E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B2E3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4074">
        <p14:flash/>
      </p:transition>
    </mc:Choice>
    <mc:Fallback xmlns="">
      <p:transition spd="slow" advTm="407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34">
                                            <p:txEl>
                                              <p:pRg st="0" end="0"/>
                                            </p:txEl>
                                          </p:spTgt>
                                        </p:tgtEl>
                                        <p:attrNameLst>
                                          <p:attrName>style.visibility</p:attrName>
                                        </p:attrNameLst>
                                      </p:cBhvr>
                                      <p:to>
                                        <p:strVal val="visible"/>
                                      </p:to>
                                    </p:set>
                                    <p:anim calcmode="lin" valueType="num">
                                      <p:cBhvr additive="base">
                                        <p:cTn id="14"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34">
                                            <p:txEl>
                                              <p:pRg st="0" end="0"/>
                                            </p:txEl>
                                          </p:spTgt>
                                        </p:tgtEl>
                                        <p:attrNameLst>
                                          <p:attrName>ppt_y</p:attrName>
                                        </p:attrNameLst>
                                      </p:cBhvr>
                                      <p:tavLst>
                                        <p:tav tm="0">
                                          <p:val>
                                            <p:strVal val="#ppt_y"/>
                                          </p:val>
                                        </p:tav>
                                        <p:tav tm="100000">
                                          <p:val>
                                            <p:strVal val="#ppt_y"/>
                                          </p:val>
                                        </p:tav>
                                      </p:tavLst>
                                    </p:anim>
                                  </p:childTnLst>
                                </p:cTn>
                              </p:par>
                            </p:childTnLst>
                          </p:cTn>
                        </p:par>
                        <p:par>
                          <p:cTn id="16" fill="hold">
                            <p:stCondLst>
                              <p:cond delay="899"/>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4" grpId="0" build="p"/>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r="896"/>
          <a:stretch>
            <a:fillRect/>
          </a:stretch>
        </p:blipFill>
        <p:spPr>
          <a:xfrm>
            <a:off x="337951" y="458429"/>
            <a:ext cx="11593078" cy="5970283"/>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6800" cy="916858"/>
          </a:xfrm>
          <a:prstGeom prst="rect">
            <a:avLst/>
          </a:prstGeom>
        </p:spPr>
      </p:pic>
      <p:sp>
        <p:nvSpPr>
          <p:cNvPr id="31" name="TextBox 30"/>
          <p:cNvSpPr txBox="1"/>
          <p:nvPr/>
        </p:nvSpPr>
        <p:spPr>
          <a:xfrm>
            <a:off x="4154165" y="2192006"/>
            <a:ext cx="5262979" cy="769441"/>
          </a:xfrm>
          <a:prstGeom prst="rect">
            <a:avLst/>
          </a:prstGeom>
          <a:noFill/>
        </p:spPr>
        <p:txBody>
          <a:bodyPr wrap="none" rtlCol="0">
            <a:spAutoFit/>
          </a:bodyPr>
          <a:lstStyle/>
          <a:p>
            <a:r>
              <a:rPr lang="zh-CN" altLang="en-US" sz="4400" dirty="0">
                <a:solidFill>
                  <a:schemeClr val="tx2"/>
                </a:solidFill>
                <a:latin typeface="方正隶二简体" pitchFamily="2" charset="-122"/>
                <a:ea typeface="方正隶二简体" pitchFamily="2" charset="-122"/>
              </a:rPr>
              <a:t>请输入第一部分标题</a:t>
            </a:r>
          </a:p>
        </p:txBody>
      </p:sp>
      <p:sp>
        <p:nvSpPr>
          <p:cNvPr id="32" name="TextBox 31"/>
          <p:cNvSpPr txBox="1"/>
          <p:nvPr/>
        </p:nvSpPr>
        <p:spPr>
          <a:xfrm>
            <a:off x="4154165" y="3033455"/>
            <a:ext cx="5262979" cy="707886"/>
          </a:xfrm>
          <a:prstGeom prst="rect">
            <a:avLst/>
          </a:prstGeom>
          <a:noFill/>
        </p:spPr>
        <p:txBody>
          <a:bodyPr wrap="square" rtlCol="0">
            <a:spAutoFit/>
          </a:bodyPr>
          <a:lstStyle/>
          <a:p>
            <a:r>
              <a:rPr lang="zh-CN" altLang="en-US" sz="2000" dirty="0">
                <a:solidFill>
                  <a:schemeClr val="tx2"/>
                </a:solidFill>
                <a:latin typeface="方正隶变简体" pitchFamily="65" charset="-122"/>
                <a:ea typeface="方正隶变简体" pitchFamily="65" charset="-122"/>
              </a:rPr>
              <a:t>章节导语。这里可以用几句话描述本章的主要</a:t>
            </a:r>
            <a:endParaRPr lang="en-US" altLang="zh-CN" sz="2000" dirty="0">
              <a:solidFill>
                <a:schemeClr val="tx2"/>
              </a:solidFill>
              <a:latin typeface="方正隶变简体" pitchFamily="65" charset="-122"/>
              <a:ea typeface="方正隶变简体" pitchFamily="65" charset="-122"/>
            </a:endParaRPr>
          </a:p>
          <a:p>
            <a:r>
              <a:rPr lang="zh-CN" altLang="en-US" sz="2000" dirty="0">
                <a:solidFill>
                  <a:schemeClr val="tx2"/>
                </a:solidFill>
                <a:latin typeface="方正隶变简体" pitchFamily="65" charset="-122"/>
                <a:ea typeface="方正隶变简体" pitchFamily="65" charset="-122"/>
              </a:rPr>
              <a:t>内容，也能给观众思维一个缓冲的时间。</a:t>
            </a:r>
          </a:p>
        </p:txBody>
      </p:sp>
      <p:sp>
        <p:nvSpPr>
          <p:cNvPr id="9" name="Freeform 7"/>
          <p:cNvSpPr>
            <a:spLocks noEditPoints="1"/>
          </p:cNvSpPr>
          <p:nvPr/>
        </p:nvSpPr>
        <p:spPr bwMode="auto">
          <a:xfrm>
            <a:off x="2324330" y="2121352"/>
            <a:ext cx="1700538" cy="1684984"/>
          </a:xfrm>
          <a:custGeom>
            <a:avLst/>
            <a:gdLst>
              <a:gd name="T0" fmla="*/ 129 w 1899"/>
              <a:gd name="T1" fmla="*/ 1025 h 1901"/>
              <a:gd name="T2" fmla="*/ 145 w 1899"/>
              <a:gd name="T3" fmla="*/ 961 h 1901"/>
              <a:gd name="T4" fmla="*/ 68 w 1899"/>
              <a:gd name="T5" fmla="*/ 1180 h 1901"/>
              <a:gd name="T6" fmla="*/ 49 w 1899"/>
              <a:gd name="T7" fmla="*/ 1038 h 1901"/>
              <a:gd name="T8" fmla="*/ 175 w 1899"/>
              <a:gd name="T9" fmla="*/ 608 h 1901"/>
              <a:gd name="T10" fmla="*/ 156 w 1899"/>
              <a:gd name="T11" fmla="*/ 486 h 1901"/>
              <a:gd name="T12" fmla="*/ 248 w 1899"/>
              <a:gd name="T13" fmla="*/ 999 h 1901"/>
              <a:gd name="T14" fmla="*/ 239 w 1899"/>
              <a:gd name="T15" fmla="*/ 1082 h 1901"/>
              <a:gd name="T16" fmla="*/ 237 w 1899"/>
              <a:gd name="T17" fmla="*/ 524 h 1901"/>
              <a:gd name="T18" fmla="*/ 277 w 1899"/>
              <a:gd name="T19" fmla="*/ 1426 h 1901"/>
              <a:gd name="T20" fmla="*/ 279 w 1899"/>
              <a:gd name="T21" fmla="*/ 537 h 1901"/>
              <a:gd name="T22" fmla="*/ 341 w 1899"/>
              <a:gd name="T23" fmla="*/ 349 h 1901"/>
              <a:gd name="T24" fmla="*/ 334 w 1899"/>
              <a:gd name="T25" fmla="*/ 408 h 1901"/>
              <a:gd name="T26" fmla="*/ 368 w 1899"/>
              <a:gd name="T27" fmla="*/ 1406 h 1901"/>
              <a:gd name="T28" fmla="*/ 356 w 1899"/>
              <a:gd name="T29" fmla="*/ 521 h 1901"/>
              <a:gd name="T30" fmla="*/ 431 w 1899"/>
              <a:gd name="T31" fmla="*/ 409 h 1901"/>
              <a:gd name="T32" fmla="*/ 470 w 1899"/>
              <a:gd name="T33" fmla="*/ 1546 h 1901"/>
              <a:gd name="T34" fmla="*/ 439 w 1899"/>
              <a:gd name="T35" fmla="*/ 1501 h 1901"/>
              <a:gd name="T36" fmla="*/ 517 w 1899"/>
              <a:gd name="T37" fmla="*/ 1705 h 1901"/>
              <a:gd name="T38" fmla="*/ 442 w 1899"/>
              <a:gd name="T39" fmla="*/ 1694 h 1901"/>
              <a:gd name="T40" fmla="*/ 585 w 1899"/>
              <a:gd name="T41" fmla="*/ 214 h 1901"/>
              <a:gd name="T42" fmla="*/ 488 w 1899"/>
              <a:gd name="T43" fmla="*/ 1564 h 1901"/>
              <a:gd name="T44" fmla="*/ 533 w 1899"/>
              <a:gd name="T45" fmla="*/ 368 h 1901"/>
              <a:gd name="T46" fmla="*/ 671 w 1899"/>
              <a:gd name="T47" fmla="*/ 1733 h 1901"/>
              <a:gd name="T48" fmla="*/ 721 w 1899"/>
              <a:gd name="T49" fmla="*/ 186 h 1901"/>
              <a:gd name="T50" fmla="*/ 747 w 1899"/>
              <a:gd name="T51" fmla="*/ 101 h 1901"/>
              <a:gd name="T52" fmla="*/ 756 w 1899"/>
              <a:gd name="T53" fmla="*/ 1650 h 1901"/>
              <a:gd name="T54" fmla="*/ 878 w 1899"/>
              <a:gd name="T55" fmla="*/ 228 h 1901"/>
              <a:gd name="T56" fmla="*/ 911 w 1899"/>
              <a:gd name="T57" fmla="*/ 143 h 1901"/>
              <a:gd name="T58" fmla="*/ 915 w 1899"/>
              <a:gd name="T59" fmla="*/ 84 h 1901"/>
              <a:gd name="T60" fmla="*/ 950 w 1899"/>
              <a:gd name="T61" fmla="*/ 1817 h 1901"/>
              <a:gd name="T62" fmla="*/ 1003 w 1899"/>
              <a:gd name="T63" fmla="*/ 1813 h 1901"/>
              <a:gd name="T64" fmla="*/ 1016 w 1899"/>
              <a:gd name="T65" fmla="*/ 1720 h 1901"/>
              <a:gd name="T66" fmla="*/ 1151 w 1899"/>
              <a:gd name="T67" fmla="*/ 1709 h 1901"/>
              <a:gd name="T68" fmla="*/ 1089 w 1899"/>
              <a:gd name="T69" fmla="*/ 1712 h 1901"/>
              <a:gd name="T70" fmla="*/ 1119 w 1899"/>
              <a:gd name="T71" fmla="*/ 270 h 1901"/>
              <a:gd name="T72" fmla="*/ 806 w 1899"/>
              <a:gd name="T73" fmla="*/ 74 h 1901"/>
              <a:gd name="T74" fmla="*/ 1210 w 1899"/>
              <a:gd name="T75" fmla="*/ 1812 h 1901"/>
              <a:gd name="T76" fmla="*/ 1312 w 1899"/>
              <a:gd name="T77" fmla="*/ 205 h 1901"/>
              <a:gd name="T78" fmla="*/ 1349 w 1899"/>
              <a:gd name="T79" fmla="*/ 239 h 1901"/>
              <a:gd name="T80" fmla="*/ 1187 w 1899"/>
              <a:gd name="T81" fmla="*/ 1690 h 1901"/>
              <a:gd name="T82" fmla="*/ 1403 w 1899"/>
              <a:gd name="T83" fmla="*/ 249 h 1901"/>
              <a:gd name="T84" fmla="*/ 1334 w 1899"/>
              <a:gd name="T85" fmla="*/ 348 h 1901"/>
              <a:gd name="T86" fmla="*/ 1473 w 1899"/>
              <a:gd name="T87" fmla="*/ 1478 h 1901"/>
              <a:gd name="T88" fmla="*/ 1416 w 1899"/>
              <a:gd name="T89" fmla="*/ 417 h 1901"/>
              <a:gd name="T90" fmla="*/ 1505 w 1899"/>
              <a:gd name="T91" fmla="*/ 1502 h 1901"/>
              <a:gd name="T92" fmla="*/ 1512 w 1899"/>
              <a:gd name="T93" fmla="*/ 457 h 1901"/>
              <a:gd name="T94" fmla="*/ 1552 w 1899"/>
              <a:gd name="T95" fmla="*/ 396 h 1901"/>
              <a:gd name="T96" fmla="*/ 1579 w 1899"/>
              <a:gd name="T97" fmla="*/ 1326 h 1901"/>
              <a:gd name="T98" fmla="*/ 1600 w 1899"/>
              <a:gd name="T99" fmla="*/ 598 h 1901"/>
              <a:gd name="T100" fmla="*/ 1657 w 1899"/>
              <a:gd name="T101" fmla="*/ 449 h 1901"/>
              <a:gd name="T102" fmla="*/ 1704 w 1899"/>
              <a:gd name="T103" fmla="*/ 1385 h 1901"/>
              <a:gd name="T104" fmla="*/ 1660 w 1899"/>
              <a:gd name="T105" fmla="*/ 1156 h 1901"/>
              <a:gd name="T106" fmla="*/ 1700 w 1899"/>
              <a:gd name="T107" fmla="*/ 1309 h 1901"/>
              <a:gd name="T108" fmla="*/ 1672 w 1899"/>
              <a:gd name="T109" fmla="*/ 927 h 1901"/>
              <a:gd name="T110" fmla="*/ 1742 w 1899"/>
              <a:gd name="T111" fmla="*/ 1373 h 1901"/>
              <a:gd name="T112" fmla="*/ 1681 w 1899"/>
              <a:gd name="T113" fmla="*/ 1370 h 1901"/>
              <a:gd name="T114" fmla="*/ 1673 w 1899"/>
              <a:gd name="T115" fmla="*/ 696 h 1901"/>
              <a:gd name="T116" fmla="*/ 1632 w 1899"/>
              <a:gd name="T117" fmla="*/ 1326 h 1901"/>
              <a:gd name="T118" fmla="*/ 1802 w 1899"/>
              <a:gd name="T119" fmla="*/ 806 h 1901"/>
              <a:gd name="T120" fmla="*/ 1797 w 1899"/>
              <a:gd name="T121" fmla="*/ 673 h 1901"/>
              <a:gd name="T122" fmla="*/ 1837 w 1899"/>
              <a:gd name="T123" fmla="*/ 716 h 1901"/>
              <a:gd name="T124" fmla="*/ 1852 w 1899"/>
              <a:gd name="T125" fmla="*/ 899 h 1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9" h="1901">
                <a:moveTo>
                  <a:pt x="101" y="1065"/>
                </a:moveTo>
                <a:cubicBezTo>
                  <a:pt x="110" y="1052"/>
                  <a:pt x="95" y="1051"/>
                  <a:pt x="93" y="1045"/>
                </a:cubicBezTo>
                <a:cubicBezTo>
                  <a:pt x="90" y="1033"/>
                  <a:pt x="105" y="1031"/>
                  <a:pt x="100" y="1017"/>
                </a:cubicBezTo>
                <a:cubicBezTo>
                  <a:pt x="81" y="1020"/>
                  <a:pt x="71" y="1032"/>
                  <a:pt x="75" y="1057"/>
                </a:cubicBezTo>
                <a:cubicBezTo>
                  <a:pt x="78" y="1066"/>
                  <a:pt x="92" y="1073"/>
                  <a:pt x="101" y="1065"/>
                </a:cubicBezTo>
                <a:close/>
                <a:moveTo>
                  <a:pt x="103" y="855"/>
                </a:moveTo>
                <a:cubicBezTo>
                  <a:pt x="105" y="840"/>
                  <a:pt x="90" y="836"/>
                  <a:pt x="92" y="823"/>
                </a:cubicBezTo>
                <a:cubicBezTo>
                  <a:pt x="94" y="813"/>
                  <a:pt x="104" y="814"/>
                  <a:pt x="109" y="806"/>
                </a:cubicBezTo>
                <a:cubicBezTo>
                  <a:pt x="102" y="791"/>
                  <a:pt x="81" y="801"/>
                  <a:pt x="77" y="811"/>
                </a:cubicBezTo>
                <a:cubicBezTo>
                  <a:pt x="70" y="830"/>
                  <a:pt x="84" y="857"/>
                  <a:pt x="103" y="855"/>
                </a:cubicBezTo>
                <a:close/>
                <a:moveTo>
                  <a:pt x="108" y="1302"/>
                </a:moveTo>
                <a:cubicBezTo>
                  <a:pt x="123" y="1289"/>
                  <a:pt x="105" y="1262"/>
                  <a:pt x="90" y="1258"/>
                </a:cubicBezTo>
                <a:cubicBezTo>
                  <a:pt x="84" y="1265"/>
                  <a:pt x="90" y="1271"/>
                  <a:pt x="93" y="1278"/>
                </a:cubicBezTo>
                <a:cubicBezTo>
                  <a:pt x="97" y="1287"/>
                  <a:pt x="101" y="1301"/>
                  <a:pt x="108" y="1302"/>
                </a:cubicBezTo>
                <a:close/>
                <a:moveTo>
                  <a:pt x="115" y="595"/>
                </a:moveTo>
                <a:cubicBezTo>
                  <a:pt x="118" y="588"/>
                  <a:pt x="121" y="582"/>
                  <a:pt x="124" y="576"/>
                </a:cubicBezTo>
                <a:cubicBezTo>
                  <a:pt x="118" y="549"/>
                  <a:pt x="92" y="582"/>
                  <a:pt x="102" y="599"/>
                </a:cubicBezTo>
                <a:cubicBezTo>
                  <a:pt x="108" y="599"/>
                  <a:pt x="111" y="597"/>
                  <a:pt x="115" y="595"/>
                </a:cubicBezTo>
                <a:close/>
                <a:moveTo>
                  <a:pt x="122" y="862"/>
                </a:moveTo>
                <a:cubicBezTo>
                  <a:pt x="126" y="858"/>
                  <a:pt x="126" y="850"/>
                  <a:pt x="128" y="843"/>
                </a:cubicBezTo>
                <a:cubicBezTo>
                  <a:pt x="114" y="819"/>
                  <a:pt x="96" y="861"/>
                  <a:pt x="122" y="862"/>
                </a:cubicBezTo>
                <a:close/>
                <a:moveTo>
                  <a:pt x="130" y="1272"/>
                </a:moveTo>
                <a:cubicBezTo>
                  <a:pt x="124" y="1271"/>
                  <a:pt x="120" y="1270"/>
                  <a:pt x="115" y="1272"/>
                </a:cubicBezTo>
                <a:cubicBezTo>
                  <a:pt x="112" y="1276"/>
                  <a:pt x="117" y="1280"/>
                  <a:pt x="120" y="1282"/>
                </a:cubicBezTo>
                <a:cubicBezTo>
                  <a:pt x="125" y="1281"/>
                  <a:pt x="129" y="1278"/>
                  <a:pt x="130" y="1272"/>
                </a:cubicBezTo>
                <a:close/>
                <a:moveTo>
                  <a:pt x="94" y="1197"/>
                </a:moveTo>
                <a:cubicBezTo>
                  <a:pt x="85" y="1216"/>
                  <a:pt x="120" y="1255"/>
                  <a:pt x="136" y="1231"/>
                </a:cubicBezTo>
                <a:cubicBezTo>
                  <a:pt x="118" y="1230"/>
                  <a:pt x="100" y="1224"/>
                  <a:pt x="101" y="1201"/>
                </a:cubicBezTo>
                <a:cubicBezTo>
                  <a:pt x="98" y="1200"/>
                  <a:pt x="99" y="1196"/>
                  <a:pt x="94" y="1197"/>
                </a:cubicBezTo>
                <a:close/>
                <a:moveTo>
                  <a:pt x="129" y="1025"/>
                </a:moveTo>
                <a:cubicBezTo>
                  <a:pt x="127" y="1019"/>
                  <a:pt x="127" y="1010"/>
                  <a:pt x="124" y="1005"/>
                </a:cubicBezTo>
                <a:cubicBezTo>
                  <a:pt x="117" y="1007"/>
                  <a:pt x="112" y="1011"/>
                  <a:pt x="108" y="1016"/>
                </a:cubicBezTo>
                <a:cubicBezTo>
                  <a:pt x="109" y="1023"/>
                  <a:pt x="106" y="1034"/>
                  <a:pt x="110" y="1038"/>
                </a:cubicBezTo>
                <a:cubicBezTo>
                  <a:pt x="118" y="1035"/>
                  <a:pt x="124" y="1030"/>
                  <a:pt x="129" y="1025"/>
                </a:cubicBezTo>
                <a:close/>
                <a:moveTo>
                  <a:pt x="136" y="626"/>
                </a:moveTo>
                <a:cubicBezTo>
                  <a:pt x="118" y="624"/>
                  <a:pt x="97" y="645"/>
                  <a:pt x="106" y="662"/>
                </a:cubicBezTo>
                <a:cubicBezTo>
                  <a:pt x="113" y="655"/>
                  <a:pt x="114" y="646"/>
                  <a:pt x="121" y="640"/>
                </a:cubicBezTo>
                <a:cubicBezTo>
                  <a:pt x="126" y="636"/>
                  <a:pt x="135" y="635"/>
                  <a:pt x="136" y="626"/>
                </a:cubicBezTo>
                <a:close/>
                <a:moveTo>
                  <a:pt x="136" y="592"/>
                </a:moveTo>
                <a:cubicBezTo>
                  <a:pt x="136" y="583"/>
                  <a:pt x="123" y="581"/>
                  <a:pt x="124" y="592"/>
                </a:cubicBezTo>
                <a:cubicBezTo>
                  <a:pt x="126" y="594"/>
                  <a:pt x="134" y="594"/>
                  <a:pt x="136" y="592"/>
                </a:cubicBezTo>
                <a:close/>
                <a:moveTo>
                  <a:pt x="141" y="919"/>
                </a:moveTo>
                <a:cubicBezTo>
                  <a:pt x="142" y="909"/>
                  <a:pt x="135" y="908"/>
                  <a:pt x="131" y="902"/>
                </a:cubicBezTo>
                <a:cubicBezTo>
                  <a:pt x="104" y="896"/>
                  <a:pt x="97" y="919"/>
                  <a:pt x="82" y="928"/>
                </a:cubicBezTo>
                <a:cubicBezTo>
                  <a:pt x="91" y="937"/>
                  <a:pt x="104" y="959"/>
                  <a:pt x="123" y="956"/>
                </a:cubicBezTo>
                <a:cubicBezTo>
                  <a:pt x="139" y="954"/>
                  <a:pt x="146" y="929"/>
                  <a:pt x="128" y="924"/>
                </a:cubicBezTo>
                <a:cubicBezTo>
                  <a:pt x="121" y="924"/>
                  <a:pt x="121" y="936"/>
                  <a:pt x="116" y="933"/>
                </a:cubicBezTo>
                <a:cubicBezTo>
                  <a:pt x="116" y="919"/>
                  <a:pt x="128" y="916"/>
                  <a:pt x="141" y="919"/>
                </a:cubicBezTo>
                <a:close/>
                <a:moveTo>
                  <a:pt x="124" y="894"/>
                </a:moveTo>
                <a:cubicBezTo>
                  <a:pt x="133" y="894"/>
                  <a:pt x="138" y="904"/>
                  <a:pt x="146" y="902"/>
                </a:cubicBezTo>
                <a:cubicBezTo>
                  <a:pt x="144" y="883"/>
                  <a:pt x="136" y="872"/>
                  <a:pt x="121" y="866"/>
                </a:cubicBezTo>
                <a:cubicBezTo>
                  <a:pt x="104" y="861"/>
                  <a:pt x="86" y="865"/>
                  <a:pt x="81" y="850"/>
                </a:cubicBezTo>
                <a:lnTo>
                  <a:pt x="77" y="850"/>
                </a:lnTo>
                <a:cubicBezTo>
                  <a:pt x="67" y="862"/>
                  <a:pt x="76" y="880"/>
                  <a:pt x="84" y="887"/>
                </a:cubicBezTo>
                <a:cubicBezTo>
                  <a:pt x="79" y="918"/>
                  <a:pt x="108" y="903"/>
                  <a:pt x="114" y="891"/>
                </a:cubicBezTo>
                <a:cubicBezTo>
                  <a:pt x="114" y="884"/>
                  <a:pt x="105" y="887"/>
                  <a:pt x="102" y="883"/>
                </a:cubicBezTo>
                <a:cubicBezTo>
                  <a:pt x="111" y="874"/>
                  <a:pt x="120" y="887"/>
                  <a:pt x="124" y="894"/>
                </a:cubicBezTo>
                <a:close/>
                <a:moveTo>
                  <a:pt x="145" y="961"/>
                </a:moveTo>
                <a:cubicBezTo>
                  <a:pt x="145" y="956"/>
                  <a:pt x="145" y="954"/>
                  <a:pt x="141" y="951"/>
                </a:cubicBezTo>
                <a:cubicBezTo>
                  <a:pt x="133" y="959"/>
                  <a:pt x="116" y="961"/>
                  <a:pt x="122" y="977"/>
                </a:cubicBezTo>
                <a:cubicBezTo>
                  <a:pt x="120" y="990"/>
                  <a:pt x="93" y="991"/>
                  <a:pt x="98" y="974"/>
                </a:cubicBezTo>
                <a:cubicBezTo>
                  <a:pt x="102" y="976"/>
                  <a:pt x="101" y="984"/>
                  <a:pt x="107" y="984"/>
                </a:cubicBezTo>
                <a:cubicBezTo>
                  <a:pt x="128" y="977"/>
                  <a:pt x="110" y="956"/>
                  <a:pt x="99" y="956"/>
                </a:cubicBezTo>
                <a:cubicBezTo>
                  <a:pt x="94" y="956"/>
                  <a:pt x="84" y="962"/>
                  <a:pt x="81" y="969"/>
                </a:cubicBezTo>
                <a:cubicBezTo>
                  <a:pt x="79" y="973"/>
                  <a:pt x="81" y="980"/>
                  <a:pt x="79" y="986"/>
                </a:cubicBezTo>
                <a:cubicBezTo>
                  <a:pt x="78" y="992"/>
                  <a:pt x="74" y="996"/>
                  <a:pt x="74" y="1000"/>
                </a:cubicBezTo>
                <a:cubicBezTo>
                  <a:pt x="73" y="1008"/>
                  <a:pt x="76" y="1016"/>
                  <a:pt x="82" y="1018"/>
                </a:cubicBezTo>
                <a:cubicBezTo>
                  <a:pt x="106" y="1005"/>
                  <a:pt x="144" y="994"/>
                  <a:pt x="145" y="961"/>
                </a:cubicBezTo>
                <a:close/>
                <a:moveTo>
                  <a:pt x="123" y="699"/>
                </a:moveTo>
                <a:cubicBezTo>
                  <a:pt x="132" y="698"/>
                  <a:pt x="139" y="704"/>
                  <a:pt x="147" y="702"/>
                </a:cubicBezTo>
                <a:cubicBezTo>
                  <a:pt x="142" y="692"/>
                  <a:pt x="125" y="691"/>
                  <a:pt x="114" y="693"/>
                </a:cubicBezTo>
                <a:cubicBezTo>
                  <a:pt x="74" y="700"/>
                  <a:pt x="67" y="758"/>
                  <a:pt x="61" y="803"/>
                </a:cubicBezTo>
                <a:cubicBezTo>
                  <a:pt x="59" y="818"/>
                  <a:pt x="57" y="833"/>
                  <a:pt x="55" y="849"/>
                </a:cubicBezTo>
                <a:cubicBezTo>
                  <a:pt x="45" y="926"/>
                  <a:pt x="51" y="1023"/>
                  <a:pt x="62" y="1090"/>
                </a:cubicBezTo>
                <a:cubicBezTo>
                  <a:pt x="67" y="1117"/>
                  <a:pt x="79" y="1139"/>
                  <a:pt x="92" y="1154"/>
                </a:cubicBezTo>
                <a:cubicBezTo>
                  <a:pt x="104" y="1161"/>
                  <a:pt x="130" y="1180"/>
                  <a:pt x="145" y="1163"/>
                </a:cubicBezTo>
                <a:cubicBezTo>
                  <a:pt x="69" y="1162"/>
                  <a:pt x="71" y="1086"/>
                  <a:pt x="64" y="1015"/>
                </a:cubicBezTo>
                <a:cubicBezTo>
                  <a:pt x="56" y="922"/>
                  <a:pt x="64" y="840"/>
                  <a:pt x="78" y="764"/>
                </a:cubicBezTo>
                <a:cubicBezTo>
                  <a:pt x="85" y="731"/>
                  <a:pt x="91" y="700"/>
                  <a:pt x="123" y="699"/>
                </a:cubicBezTo>
                <a:close/>
                <a:moveTo>
                  <a:pt x="160" y="1116"/>
                </a:moveTo>
                <a:cubicBezTo>
                  <a:pt x="161" y="1105"/>
                  <a:pt x="154" y="1094"/>
                  <a:pt x="141" y="1094"/>
                </a:cubicBezTo>
                <a:cubicBezTo>
                  <a:pt x="139" y="1101"/>
                  <a:pt x="150" y="1102"/>
                  <a:pt x="152" y="1108"/>
                </a:cubicBezTo>
                <a:cubicBezTo>
                  <a:pt x="153" y="1111"/>
                  <a:pt x="154" y="1116"/>
                  <a:pt x="160" y="1116"/>
                </a:cubicBezTo>
                <a:close/>
                <a:moveTo>
                  <a:pt x="163" y="746"/>
                </a:moveTo>
                <a:cubicBezTo>
                  <a:pt x="162" y="745"/>
                  <a:pt x="160" y="744"/>
                  <a:pt x="157" y="745"/>
                </a:cubicBezTo>
                <a:cubicBezTo>
                  <a:pt x="153" y="753"/>
                  <a:pt x="138" y="757"/>
                  <a:pt x="140" y="768"/>
                </a:cubicBezTo>
                <a:cubicBezTo>
                  <a:pt x="150" y="766"/>
                  <a:pt x="161" y="758"/>
                  <a:pt x="163" y="746"/>
                </a:cubicBezTo>
                <a:close/>
                <a:moveTo>
                  <a:pt x="154" y="1309"/>
                </a:moveTo>
                <a:cubicBezTo>
                  <a:pt x="157" y="1307"/>
                  <a:pt x="161" y="1306"/>
                  <a:pt x="161" y="1301"/>
                </a:cubicBezTo>
                <a:cubicBezTo>
                  <a:pt x="138" y="1291"/>
                  <a:pt x="135" y="1342"/>
                  <a:pt x="155" y="1346"/>
                </a:cubicBezTo>
                <a:cubicBezTo>
                  <a:pt x="159" y="1336"/>
                  <a:pt x="147" y="1323"/>
                  <a:pt x="154" y="1309"/>
                </a:cubicBezTo>
                <a:close/>
                <a:moveTo>
                  <a:pt x="159" y="534"/>
                </a:moveTo>
                <a:cubicBezTo>
                  <a:pt x="160" y="528"/>
                  <a:pt x="167" y="523"/>
                  <a:pt x="166" y="516"/>
                </a:cubicBezTo>
                <a:cubicBezTo>
                  <a:pt x="143" y="512"/>
                  <a:pt x="144" y="570"/>
                  <a:pt x="166" y="567"/>
                </a:cubicBezTo>
                <a:cubicBezTo>
                  <a:pt x="165" y="557"/>
                  <a:pt x="156" y="548"/>
                  <a:pt x="159" y="534"/>
                </a:cubicBezTo>
                <a:close/>
                <a:moveTo>
                  <a:pt x="115" y="1265"/>
                </a:moveTo>
                <a:cubicBezTo>
                  <a:pt x="140" y="1268"/>
                  <a:pt x="167" y="1251"/>
                  <a:pt x="167" y="1223"/>
                </a:cubicBezTo>
                <a:cubicBezTo>
                  <a:pt x="167" y="1216"/>
                  <a:pt x="164" y="1204"/>
                  <a:pt x="156" y="1201"/>
                </a:cubicBezTo>
                <a:cubicBezTo>
                  <a:pt x="145" y="1195"/>
                  <a:pt x="126" y="1204"/>
                  <a:pt x="129" y="1217"/>
                </a:cubicBezTo>
                <a:cubicBezTo>
                  <a:pt x="130" y="1224"/>
                  <a:pt x="139" y="1221"/>
                  <a:pt x="144" y="1230"/>
                </a:cubicBezTo>
                <a:cubicBezTo>
                  <a:pt x="124" y="1264"/>
                  <a:pt x="82" y="1226"/>
                  <a:pt x="87" y="1194"/>
                </a:cubicBezTo>
                <a:cubicBezTo>
                  <a:pt x="82" y="1188"/>
                  <a:pt x="77" y="1182"/>
                  <a:pt x="68" y="1180"/>
                </a:cubicBezTo>
                <a:cubicBezTo>
                  <a:pt x="64" y="1186"/>
                  <a:pt x="63" y="1201"/>
                  <a:pt x="64" y="1211"/>
                </a:cubicBezTo>
                <a:cubicBezTo>
                  <a:pt x="69" y="1236"/>
                  <a:pt x="94" y="1262"/>
                  <a:pt x="115" y="1265"/>
                </a:cubicBezTo>
                <a:close/>
                <a:moveTo>
                  <a:pt x="186" y="866"/>
                </a:moveTo>
                <a:cubicBezTo>
                  <a:pt x="185" y="843"/>
                  <a:pt x="164" y="835"/>
                  <a:pt x="168" y="810"/>
                </a:cubicBezTo>
                <a:cubicBezTo>
                  <a:pt x="155" y="806"/>
                  <a:pt x="148" y="817"/>
                  <a:pt x="141" y="823"/>
                </a:cubicBezTo>
                <a:cubicBezTo>
                  <a:pt x="147" y="840"/>
                  <a:pt x="129" y="844"/>
                  <a:pt x="131" y="860"/>
                </a:cubicBezTo>
                <a:cubicBezTo>
                  <a:pt x="133" y="872"/>
                  <a:pt x="153" y="879"/>
                  <a:pt x="157" y="866"/>
                </a:cubicBezTo>
                <a:cubicBezTo>
                  <a:pt x="161" y="858"/>
                  <a:pt x="152" y="855"/>
                  <a:pt x="155" y="848"/>
                </a:cubicBezTo>
                <a:cubicBezTo>
                  <a:pt x="173" y="854"/>
                  <a:pt x="160" y="879"/>
                  <a:pt x="147" y="881"/>
                </a:cubicBezTo>
                <a:cubicBezTo>
                  <a:pt x="148" y="886"/>
                  <a:pt x="150" y="890"/>
                  <a:pt x="153" y="892"/>
                </a:cubicBezTo>
                <a:cubicBezTo>
                  <a:pt x="162" y="881"/>
                  <a:pt x="172" y="872"/>
                  <a:pt x="186" y="866"/>
                </a:cubicBezTo>
                <a:close/>
                <a:moveTo>
                  <a:pt x="153" y="656"/>
                </a:moveTo>
                <a:cubicBezTo>
                  <a:pt x="174" y="658"/>
                  <a:pt x="181" y="628"/>
                  <a:pt x="171" y="614"/>
                </a:cubicBezTo>
                <a:cubicBezTo>
                  <a:pt x="150" y="584"/>
                  <a:pt x="88" y="603"/>
                  <a:pt x="81" y="631"/>
                </a:cubicBezTo>
                <a:cubicBezTo>
                  <a:pt x="79" y="644"/>
                  <a:pt x="65" y="660"/>
                  <a:pt x="72" y="677"/>
                </a:cubicBezTo>
                <a:cubicBezTo>
                  <a:pt x="80" y="677"/>
                  <a:pt x="87" y="668"/>
                  <a:pt x="94" y="665"/>
                </a:cubicBezTo>
                <a:cubicBezTo>
                  <a:pt x="96" y="639"/>
                  <a:pt x="120" y="609"/>
                  <a:pt x="148" y="624"/>
                </a:cubicBezTo>
                <a:cubicBezTo>
                  <a:pt x="138" y="632"/>
                  <a:pt x="135" y="655"/>
                  <a:pt x="153" y="656"/>
                </a:cubicBezTo>
                <a:close/>
                <a:moveTo>
                  <a:pt x="174" y="1262"/>
                </a:moveTo>
                <a:cubicBezTo>
                  <a:pt x="176" y="1256"/>
                  <a:pt x="175" y="1244"/>
                  <a:pt x="169" y="1243"/>
                </a:cubicBezTo>
                <a:cubicBezTo>
                  <a:pt x="163" y="1246"/>
                  <a:pt x="159" y="1255"/>
                  <a:pt x="159" y="1259"/>
                </a:cubicBezTo>
                <a:cubicBezTo>
                  <a:pt x="162" y="1262"/>
                  <a:pt x="170" y="1263"/>
                  <a:pt x="174" y="1262"/>
                </a:cubicBezTo>
                <a:close/>
                <a:moveTo>
                  <a:pt x="163" y="700"/>
                </a:moveTo>
                <a:cubicBezTo>
                  <a:pt x="171" y="699"/>
                  <a:pt x="175" y="693"/>
                  <a:pt x="179" y="687"/>
                </a:cubicBezTo>
                <a:cubicBezTo>
                  <a:pt x="168" y="671"/>
                  <a:pt x="147" y="660"/>
                  <a:pt x="117" y="664"/>
                </a:cubicBezTo>
                <a:cubicBezTo>
                  <a:pt x="101" y="667"/>
                  <a:pt x="79" y="680"/>
                  <a:pt x="68" y="692"/>
                </a:cubicBezTo>
                <a:cubicBezTo>
                  <a:pt x="54" y="708"/>
                  <a:pt x="44" y="741"/>
                  <a:pt x="39" y="769"/>
                </a:cubicBezTo>
                <a:cubicBezTo>
                  <a:pt x="25" y="849"/>
                  <a:pt x="19" y="954"/>
                  <a:pt x="28" y="1040"/>
                </a:cubicBezTo>
                <a:cubicBezTo>
                  <a:pt x="32" y="1087"/>
                  <a:pt x="41" y="1136"/>
                  <a:pt x="61" y="1164"/>
                </a:cubicBezTo>
                <a:cubicBezTo>
                  <a:pt x="79" y="1192"/>
                  <a:pt x="148" y="1217"/>
                  <a:pt x="170" y="1173"/>
                </a:cubicBezTo>
                <a:cubicBezTo>
                  <a:pt x="160" y="1154"/>
                  <a:pt x="147" y="1175"/>
                  <a:pt x="132" y="1176"/>
                </a:cubicBezTo>
                <a:cubicBezTo>
                  <a:pt x="117" y="1176"/>
                  <a:pt x="109" y="1167"/>
                  <a:pt x="95" y="1163"/>
                </a:cubicBezTo>
                <a:cubicBezTo>
                  <a:pt x="71" y="1144"/>
                  <a:pt x="62" y="1111"/>
                  <a:pt x="56" y="1072"/>
                </a:cubicBezTo>
                <a:cubicBezTo>
                  <a:pt x="55" y="1060"/>
                  <a:pt x="50" y="1048"/>
                  <a:pt x="49" y="1038"/>
                </a:cubicBezTo>
                <a:cubicBezTo>
                  <a:pt x="47" y="1015"/>
                  <a:pt x="47" y="989"/>
                  <a:pt x="47" y="964"/>
                </a:cubicBezTo>
                <a:cubicBezTo>
                  <a:pt x="47" y="919"/>
                  <a:pt x="48" y="874"/>
                  <a:pt x="53" y="835"/>
                </a:cubicBezTo>
                <a:cubicBezTo>
                  <a:pt x="56" y="809"/>
                  <a:pt x="59" y="788"/>
                  <a:pt x="63" y="766"/>
                </a:cubicBezTo>
                <a:cubicBezTo>
                  <a:pt x="71" y="724"/>
                  <a:pt x="82" y="679"/>
                  <a:pt x="135" y="687"/>
                </a:cubicBezTo>
                <a:cubicBezTo>
                  <a:pt x="145" y="689"/>
                  <a:pt x="153" y="700"/>
                  <a:pt x="163" y="700"/>
                </a:cubicBezTo>
                <a:close/>
                <a:moveTo>
                  <a:pt x="166" y="1054"/>
                </a:moveTo>
                <a:cubicBezTo>
                  <a:pt x="168" y="1032"/>
                  <a:pt x="184" y="1024"/>
                  <a:pt x="184" y="1000"/>
                </a:cubicBezTo>
                <a:cubicBezTo>
                  <a:pt x="171" y="991"/>
                  <a:pt x="160" y="981"/>
                  <a:pt x="148" y="971"/>
                </a:cubicBezTo>
                <a:cubicBezTo>
                  <a:pt x="146" y="974"/>
                  <a:pt x="144" y="977"/>
                  <a:pt x="145" y="982"/>
                </a:cubicBezTo>
                <a:cubicBezTo>
                  <a:pt x="154" y="986"/>
                  <a:pt x="169" y="1006"/>
                  <a:pt x="153" y="1014"/>
                </a:cubicBezTo>
                <a:cubicBezTo>
                  <a:pt x="161" y="992"/>
                  <a:pt x="137" y="988"/>
                  <a:pt x="130" y="1002"/>
                </a:cubicBezTo>
                <a:cubicBezTo>
                  <a:pt x="126" y="1013"/>
                  <a:pt x="137" y="1021"/>
                  <a:pt x="140" y="1030"/>
                </a:cubicBezTo>
                <a:cubicBezTo>
                  <a:pt x="146" y="1043"/>
                  <a:pt x="149" y="1056"/>
                  <a:pt x="166" y="1054"/>
                </a:cubicBezTo>
                <a:close/>
                <a:moveTo>
                  <a:pt x="168" y="919"/>
                </a:moveTo>
                <a:cubicBezTo>
                  <a:pt x="175" y="921"/>
                  <a:pt x="178" y="930"/>
                  <a:pt x="177" y="934"/>
                </a:cubicBezTo>
                <a:cubicBezTo>
                  <a:pt x="175" y="947"/>
                  <a:pt x="157" y="944"/>
                  <a:pt x="151" y="945"/>
                </a:cubicBezTo>
                <a:cubicBezTo>
                  <a:pt x="158" y="970"/>
                  <a:pt x="197" y="949"/>
                  <a:pt x="203" y="932"/>
                </a:cubicBezTo>
                <a:cubicBezTo>
                  <a:pt x="196" y="919"/>
                  <a:pt x="174" y="898"/>
                  <a:pt x="155" y="911"/>
                </a:cubicBezTo>
                <a:cubicBezTo>
                  <a:pt x="139" y="923"/>
                  <a:pt x="155" y="951"/>
                  <a:pt x="170" y="931"/>
                </a:cubicBezTo>
                <a:cubicBezTo>
                  <a:pt x="171" y="926"/>
                  <a:pt x="164" y="923"/>
                  <a:pt x="168" y="919"/>
                </a:cubicBezTo>
                <a:close/>
                <a:moveTo>
                  <a:pt x="183" y="1269"/>
                </a:moveTo>
                <a:cubicBezTo>
                  <a:pt x="190" y="1258"/>
                  <a:pt x="184" y="1234"/>
                  <a:pt x="171" y="1233"/>
                </a:cubicBezTo>
                <a:cubicBezTo>
                  <a:pt x="170" y="1239"/>
                  <a:pt x="176" y="1241"/>
                  <a:pt x="178" y="1246"/>
                </a:cubicBezTo>
                <a:cubicBezTo>
                  <a:pt x="181" y="1253"/>
                  <a:pt x="179" y="1261"/>
                  <a:pt x="183" y="1269"/>
                </a:cubicBezTo>
                <a:close/>
                <a:moveTo>
                  <a:pt x="189" y="1125"/>
                </a:moveTo>
                <a:cubicBezTo>
                  <a:pt x="192" y="1093"/>
                  <a:pt x="172" y="1067"/>
                  <a:pt x="145" y="1064"/>
                </a:cubicBezTo>
                <a:cubicBezTo>
                  <a:pt x="129" y="1062"/>
                  <a:pt x="113" y="1067"/>
                  <a:pt x="107" y="1077"/>
                </a:cubicBezTo>
                <a:cubicBezTo>
                  <a:pt x="99" y="1089"/>
                  <a:pt x="104" y="1108"/>
                  <a:pt x="116" y="1109"/>
                </a:cubicBezTo>
                <a:cubicBezTo>
                  <a:pt x="131" y="1110"/>
                  <a:pt x="131" y="1097"/>
                  <a:pt x="137" y="1087"/>
                </a:cubicBezTo>
                <a:cubicBezTo>
                  <a:pt x="155" y="1090"/>
                  <a:pt x="167" y="1100"/>
                  <a:pt x="170" y="1118"/>
                </a:cubicBezTo>
                <a:cubicBezTo>
                  <a:pt x="175" y="1121"/>
                  <a:pt x="180" y="1125"/>
                  <a:pt x="189" y="1125"/>
                </a:cubicBezTo>
                <a:close/>
                <a:moveTo>
                  <a:pt x="183" y="623"/>
                </a:moveTo>
                <a:cubicBezTo>
                  <a:pt x="192" y="622"/>
                  <a:pt x="197" y="610"/>
                  <a:pt x="191" y="603"/>
                </a:cubicBezTo>
                <a:cubicBezTo>
                  <a:pt x="185" y="605"/>
                  <a:pt x="176" y="602"/>
                  <a:pt x="175" y="608"/>
                </a:cubicBezTo>
                <a:cubicBezTo>
                  <a:pt x="174" y="612"/>
                  <a:pt x="180" y="619"/>
                  <a:pt x="183" y="623"/>
                </a:cubicBezTo>
                <a:close/>
                <a:moveTo>
                  <a:pt x="189" y="760"/>
                </a:moveTo>
                <a:cubicBezTo>
                  <a:pt x="192" y="752"/>
                  <a:pt x="198" y="739"/>
                  <a:pt x="191" y="732"/>
                </a:cubicBezTo>
                <a:cubicBezTo>
                  <a:pt x="162" y="736"/>
                  <a:pt x="168" y="780"/>
                  <a:pt x="133" y="773"/>
                </a:cubicBezTo>
                <a:cubicBezTo>
                  <a:pt x="132" y="767"/>
                  <a:pt x="136" y="764"/>
                  <a:pt x="133" y="760"/>
                </a:cubicBezTo>
                <a:cubicBezTo>
                  <a:pt x="122" y="746"/>
                  <a:pt x="100" y="755"/>
                  <a:pt x="105" y="776"/>
                </a:cubicBezTo>
                <a:cubicBezTo>
                  <a:pt x="107" y="787"/>
                  <a:pt x="124" y="800"/>
                  <a:pt x="143" y="797"/>
                </a:cubicBezTo>
                <a:cubicBezTo>
                  <a:pt x="160" y="795"/>
                  <a:pt x="180" y="775"/>
                  <a:pt x="189" y="760"/>
                </a:cubicBezTo>
                <a:close/>
                <a:moveTo>
                  <a:pt x="194" y="1301"/>
                </a:moveTo>
                <a:cubicBezTo>
                  <a:pt x="196" y="1288"/>
                  <a:pt x="186" y="1273"/>
                  <a:pt x="176" y="1269"/>
                </a:cubicBezTo>
                <a:cubicBezTo>
                  <a:pt x="143" y="1253"/>
                  <a:pt x="117" y="1291"/>
                  <a:pt x="112" y="1316"/>
                </a:cubicBezTo>
                <a:cubicBezTo>
                  <a:pt x="120" y="1327"/>
                  <a:pt x="124" y="1341"/>
                  <a:pt x="130" y="1355"/>
                </a:cubicBezTo>
                <a:cubicBezTo>
                  <a:pt x="133" y="1362"/>
                  <a:pt x="136" y="1373"/>
                  <a:pt x="144" y="1377"/>
                </a:cubicBezTo>
                <a:cubicBezTo>
                  <a:pt x="146" y="1372"/>
                  <a:pt x="152" y="1363"/>
                  <a:pt x="151" y="1355"/>
                </a:cubicBezTo>
                <a:cubicBezTo>
                  <a:pt x="150" y="1348"/>
                  <a:pt x="143" y="1344"/>
                  <a:pt x="140" y="1336"/>
                </a:cubicBezTo>
                <a:cubicBezTo>
                  <a:pt x="131" y="1313"/>
                  <a:pt x="141" y="1290"/>
                  <a:pt x="166" y="1290"/>
                </a:cubicBezTo>
                <a:cubicBezTo>
                  <a:pt x="167" y="1303"/>
                  <a:pt x="163" y="1318"/>
                  <a:pt x="177" y="1318"/>
                </a:cubicBezTo>
                <a:cubicBezTo>
                  <a:pt x="185" y="1318"/>
                  <a:pt x="193" y="1309"/>
                  <a:pt x="194" y="1301"/>
                </a:cubicBezTo>
                <a:close/>
                <a:moveTo>
                  <a:pt x="184" y="635"/>
                </a:moveTo>
                <a:cubicBezTo>
                  <a:pt x="201" y="636"/>
                  <a:pt x="214" y="610"/>
                  <a:pt x="199" y="599"/>
                </a:cubicBezTo>
                <a:cubicBezTo>
                  <a:pt x="197" y="602"/>
                  <a:pt x="200" y="610"/>
                  <a:pt x="199" y="617"/>
                </a:cubicBezTo>
                <a:cubicBezTo>
                  <a:pt x="195" y="624"/>
                  <a:pt x="185" y="625"/>
                  <a:pt x="184" y="635"/>
                </a:cubicBezTo>
                <a:close/>
                <a:moveTo>
                  <a:pt x="200" y="1287"/>
                </a:moveTo>
                <a:cubicBezTo>
                  <a:pt x="226" y="1262"/>
                  <a:pt x="201" y="1205"/>
                  <a:pt x="169" y="1210"/>
                </a:cubicBezTo>
                <a:cubicBezTo>
                  <a:pt x="172" y="1233"/>
                  <a:pt x="192" y="1235"/>
                  <a:pt x="192" y="1259"/>
                </a:cubicBezTo>
                <a:cubicBezTo>
                  <a:pt x="192" y="1265"/>
                  <a:pt x="190" y="1268"/>
                  <a:pt x="191" y="1275"/>
                </a:cubicBezTo>
                <a:cubicBezTo>
                  <a:pt x="194" y="1279"/>
                  <a:pt x="196" y="1284"/>
                  <a:pt x="200" y="1287"/>
                </a:cubicBezTo>
                <a:close/>
                <a:moveTo>
                  <a:pt x="202" y="579"/>
                </a:moveTo>
                <a:cubicBezTo>
                  <a:pt x="205" y="567"/>
                  <a:pt x="198" y="557"/>
                  <a:pt x="192" y="556"/>
                </a:cubicBezTo>
                <a:cubicBezTo>
                  <a:pt x="178" y="554"/>
                  <a:pt x="172" y="568"/>
                  <a:pt x="167" y="577"/>
                </a:cubicBezTo>
                <a:cubicBezTo>
                  <a:pt x="143" y="569"/>
                  <a:pt x="137" y="539"/>
                  <a:pt x="149" y="518"/>
                </a:cubicBezTo>
                <a:cubicBezTo>
                  <a:pt x="155" y="509"/>
                  <a:pt x="167" y="503"/>
                  <a:pt x="160" y="487"/>
                </a:cubicBezTo>
                <a:lnTo>
                  <a:pt x="157" y="487"/>
                </a:lnTo>
                <a:cubicBezTo>
                  <a:pt x="157" y="487"/>
                  <a:pt x="157" y="486"/>
                  <a:pt x="156" y="486"/>
                </a:cubicBezTo>
                <a:cubicBezTo>
                  <a:pt x="143" y="498"/>
                  <a:pt x="129" y="511"/>
                  <a:pt x="124" y="529"/>
                </a:cubicBezTo>
                <a:cubicBezTo>
                  <a:pt x="115" y="562"/>
                  <a:pt x="139" y="598"/>
                  <a:pt x="169" y="600"/>
                </a:cubicBezTo>
                <a:cubicBezTo>
                  <a:pt x="183" y="601"/>
                  <a:pt x="199" y="591"/>
                  <a:pt x="202" y="579"/>
                </a:cubicBezTo>
                <a:close/>
                <a:moveTo>
                  <a:pt x="203" y="1025"/>
                </a:moveTo>
                <a:cubicBezTo>
                  <a:pt x="205" y="1017"/>
                  <a:pt x="209" y="1008"/>
                  <a:pt x="207" y="1000"/>
                </a:cubicBezTo>
                <a:cubicBezTo>
                  <a:pt x="194" y="994"/>
                  <a:pt x="185" y="1001"/>
                  <a:pt x="189" y="1016"/>
                </a:cubicBezTo>
                <a:cubicBezTo>
                  <a:pt x="192" y="1020"/>
                  <a:pt x="195" y="1025"/>
                  <a:pt x="203" y="1025"/>
                </a:cubicBezTo>
                <a:close/>
                <a:moveTo>
                  <a:pt x="209" y="864"/>
                </a:moveTo>
                <a:cubicBezTo>
                  <a:pt x="212" y="852"/>
                  <a:pt x="208" y="839"/>
                  <a:pt x="200" y="839"/>
                </a:cubicBezTo>
                <a:cubicBezTo>
                  <a:pt x="190" y="839"/>
                  <a:pt x="187" y="855"/>
                  <a:pt x="193" y="865"/>
                </a:cubicBezTo>
                <a:cubicBezTo>
                  <a:pt x="198" y="865"/>
                  <a:pt x="206" y="866"/>
                  <a:pt x="209" y="864"/>
                </a:cubicBezTo>
                <a:close/>
                <a:moveTo>
                  <a:pt x="210" y="607"/>
                </a:moveTo>
                <a:cubicBezTo>
                  <a:pt x="215" y="637"/>
                  <a:pt x="191" y="633"/>
                  <a:pt x="178" y="649"/>
                </a:cubicBezTo>
                <a:cubicBezTo>
                  <a:pt x="227" y="663"/>
                  <a:pt x="240" y="598"/>
                  <a:pt x="208" y="580"/>
                </a:cubicBezTo>
                <a:cubicBezTo>
                  <a:pt x="199" y="589"/>
                  <a:pt x="209" y="598"/>
                  <a:pt x="210" y="607"/>
                </a:cubicBezTo>
                <a:close/>
                <a:moveTo>
                  <a:pt x="232" y="527"/>
                </a:moveTo>
                <a:cubicBezTo>
                  <a:pt x="230" y="521"/>
                  <a:pt x="223" y="518"/>
                  <a:pt x="215" y="517"/>
                </a:cubicBezTo>
                <a:cubicBezTo>
                  <a:pt x="201" y="508"/>
                  <a:pt x="203" y="485"/>
                  <a:pt x="201" y="468"/>
                </a:cubicBezTo>
                <a:lnTo>
                  <a:pt x="198" y="468"/>
                </a:lnTo>
                <a:cubicBezTo>
                  <a:pt x="190" y="498"/>
                  <a:pt x="203" y="535"/>
                  <a:pt x="232" y="527"/>
                </a:cubicBezTo>
                <a:close/>
                <a:moveTo>
                  <a:pt x="245" y="953"/>
                </a:moveTo>
                <a:cubicBezTo>
                  <a:pt x="250" y="946"/>
                  <a:pt x="255" y="938"/>
                  <a:pt x="259" y="930"/>
                </a:cubicBezTo>
                <a:cubicBezTo>
                  <a:pt x="253" y="923"/>
                  <a:pt x="248" y="910"/>
                  <a:pt x="239" y="911"/>
                </a:cubicBezTo>
                <a:cubicBezTo>
                  <a:pt x="232" y="912"/>
                  <a:pt x="222" y="932"/>
                  <a:pt x="221" y="934"/>
                </a:cubicBezTo>
                <a:cubicBezTo>
                  <a:pt x="232" y="937"/>
                  <a:pt x="236" y="948"/>
                  <a:pt x="245" y="953"/>
                </a:cubicBezTo>
                <a:close/>
                <a:moveTo>
                  <a:pt x="231" y="907"/>
                </a:moveTo>
                <a:cubicBezTo>
                  <a:pt x="243" y="903"/>
                  <a:pt x="253" y="887"/>
                  <a:pt x="248" y="873"/>
                </a:cubicBezTo>
                <a:cubicBezTo>
                  <a:pt x="226" y="881"/>
                  <a:pt x="196" y="866"/>
                  <a:pt x="177" y="877"/>
                </a:cubicBezTo>
                <a:cubicBezTo>
                  <a:pt x="169" y="881"/>
                  <a:pt x="162" y="889"/>
                  <a:pt x="159" y="900"/>
                </a:cubicBezTo>
                <a:cubicBezTo>
                  <a:pt x="171" y="898"/>
                  <a:pt x="179" y="902"/>
                  <a:pt x="189" y="904"/>
                </a:cubicBezTo>
                <a:cubicBezTo>
                  <a:pt x="194" y="901"/>
                  <a:pt x="209" y="887"/>
                  <a:pt x="213" y="900"/>
                </a:cubicBezTo>
                <a:cubicBezTo>
                  <a:pt x="207" y="899"/>
                  <a:pt x="204" y="901"/>
                  <a:pt x="200" y="902"/>
                </a:cubicBezTo>
                <a:cubicBezTo>
                  <a:pt x="186" y="925"/>
                  <a:pt x="233" y="937"/>
                  <a:pt x="231" y="907"/>
                </a:cubicBezTo>
                <a:close/>
                <a:moveTo>
                  <a:pt x="248" y="999"/>
                </a:moveTo>
                <a:cubicBezTo>
                  <a:pt x="262" y="980"/>
                  <a:pt x="239" y="970"/>
                  <a:pt x="237" y="953"/>
                </a:cubicBezTo>
                <a:cubicBezTo>
                  <a:pt x="230" y="939"/>
                  <a:pt x="195" y="937"/>
                  <a:pt x="199" y="961"/>
                </a:cubicBezTo>
                <a:cubicBezTo>
                  <a:pt x="201" y="961"/>
                  <a:pt x="202" y="962"/>
                  <a:pt x="202" y="964"/>
                </a:cubicBezTo>
                <a:cubicBezTo>
                  <a:pt x="211" y="966"/>
                  <a:pt x="213" y="961"/>
                  <a:pt x="218" y="960"/>
                </a:cubicBezTo>
                <a:cubicBezTo>
                  <a:pt x="220" y="980"/>
                  <a:pt x="191" y="970"/>
                  <a:pt x="191" y="955"/>
                </a:cubicBezTo>
                <a:cubicBezTo>
                  <a:pt x="182" y="961"/>
                  <a:pt x="169" y="964"/>
                  <a:pt x="154" y="961"/>
                </a:cubicBezTo>
                <a:cubicBezTo>
                  <a:pt x="160" y="977"/>
                  <a:pt x="173" y="990"/>
                  <a:pt x="190" y="993"/>
                </a:cubicBezTo>
                <a:cubicBezTo>
                  <a:pt x="209" y="996"/>
                  <a:pt x="222" y="990"/>
                  <a:pt x="236" y="994"/>
                </a:cubicBezTo>
                <a:cubicBezTo>
                  <a:pt x="240" y="995"/>
                  <a:pt x="242" y="1000"/>
                  <a:pt x="248" y="999"/>
                </a:cubicBezTo>
                <a:close/>
                <a:moveTo>
                  <a:pt x="248" y="1055"/>
                </a:moveTo>
                <a:cubicBezTo>
                  <a:pt x="260" y="1057"/>
                  <a:pt x="267" y="1047"/>
                  <a:pt x="268" y="1037"/>
                </a:cubicBezTo>
                <a:cubicBezTo>
                  <a:pt x="311" y="1375"/>
                  <a:pt x="600" y="1636"/>
                  <a:pt x="949" y="1636"/>
                </a:cubicBezTo>
                <a:cubicBezTo>
                  <a:pt x="1329" y="1636"/>
                  <a:pt x="1636" y="1328"/>
                  <a:pt x="1636" y="949"/>
                </a:cubicBezTo>
                <a:cubicBezTo>
                  <a:pt x="1636" y="569"/>
                  <a:pt x="1329" y="262"/>
                  <a:pt x="949" y="262"/>
                </a:cubicBezTo>
                <a:cubicBezTo>
                  <a:pt x="864" y="262"/>
                  <a:pt x="782" y="277"/>
                  <a:pt x="707" y="306"/>
                </a:cubicBezTo>
                <a:lnTo>
                  <a:pt x="706" y="306"/>
                </a:lnTo>
                <a:cubicBezTo>
                  <a:pt x="705" y="306"/>
                  <a:pt x="705" y="306"/>
                  <a:pt x="705" y="306"/>
                </a:cubicBezTo>
                <a:cubicBezTo>
                  <a:pt x="446" y="405"/>
                  <a:pt x="262" y="655"/>
                  <a:pt x="262" y="949"/>
                </a:cubicBezTo>
                <a:cubicBezTo>
                  <a:pt x="262" y="976"/>
                  <a:pt x="264" y="1002"/>
                  <a:pt x="267" y="1029"/>
                </a:cubicBezTo>
                <a:cubicBezTo>
                  <a:pt x="265" y="1023"/>
                  <a:pt x="260" y="1018"/>
                  <a:pt x="253" y="1018"/>
                </a:cubicBezTo>
                <a:cubicBezTo>
                  <a:pt x="250" y="1019"/>
                  <a:pt x="249" y="1023"/>
                  <a:pt x="247" y="1025"/>
                </a:cubicBezTo>
                <a:cubicBezTo>
                  <a:pt x="246" y="1033"/>
                  <a:pt x="254" y="1031"/>
                  <a:pt x="253" y="1038"/>
                </a:cubicBezTo>
                <a:cubicBezTo>
                  <a:pt x="235" y="1044"/>
                  <a:pt x="235" y="1012"/>
                  <a:pt x="215" y="1014"/>
                </a:cubicBezTo>
                <a:cubicBezTo>
                  <a:pt x="215" y="1013"/>
                  <a:pt x="215" y="1012"/>
                  <a:pt x="214" y="1012"/>
                </a:cubicBezTo>
                <a:cubicBezTo>
                  <a:pt x="211" y="1014"/>
                  <a:pt x="209" y="1022"/>
                  <a:pt x="210" y="1025"/>
                </a:cubicBezTo>
                <a:cubicBezTo>
                  <a:pt x="215" y="1031"/>
                  <a:pt x="227" y="1034"/>
                  <a:pt x="230" y="1047"/>
                </a:cubicBezTo>
                <a:cubicBezTo>
                  <a:pt x="234" y="1066"/>
                  <a:pt x="218" y="1086"/>
                  <a:pt x="205" y="1072"/>
                </a:cubicBezTo>
                <a:cubicBezTo>
                  <a:pt x="205" y="1069"/>
                  <a:pt x="206" y="1067"/>
                  <a:pt x="206" y="1063"/>
                </a:cubicBezTo>
                <a:cubicBezTo>
                  <a:pt x="202" y="1061"/>
                  <a:pt x="200" y="1058"/>
                  <a:pt x="193" y="1058"/>
                </a:cubicBezTo>
                <a:cubicBezTo>
                  <a:pt x="179" y="1071"/>
                  <a:pt x="196" y="1090"/>
                  <a:pt x="210" y="1093"/>
                </a:cubicBezTo>
                <a:cubicBezTo>
                  <a:pt x="210" y="1109"/>
                  <a:pt x="217" y="1126"/>
                  <a:pt x="234" y="1127"/>
                </a:cubicBezTo>
                <a:cubicBezTo>
                  <a:pt x="235" y="1124"/>
                  <a:pt x="238" y="1123"/>
                  <a:pt x="238" y="1119"/>
                </a:cubicBezTo>
                <a:cubicBezTo>
                  <a:pt x="231" y="1113"/>
                  <a:pt x="224" y="1107"/>
                  <a:pt x="225" y="1097"/>
                </a:cubicBezTo>
                <a:cubicBezTo>
                  <a:pt x="226" y="1090"/>
                  <a:pt x="234" y="1089"/>
                  <a:pt x="239" y="1082"/>
                </a:cubicBezTo>
                <a:cubicBezTo>
                  <a:pt x="246" y="1073"/>
                  <a:pt x="244" y="1064"/>
                  <a:pt x="248" y="1055"/>
                </a:cubicBezTo>
                <a:close/>
                <a:moveTo>
                  <a:pt x="184" y="1186"/>
                </a:moveTo>
                <a:cubicBezTo>
                  <a:pt x="231" y="1180"/>
                  <a:pt x="257" y="1205"/>
                  <a:pt x="255" y="1242"/>
                </a:cubicBezTo>
                <a:cubicBezTo>
                  <a:pt x="254" y="1259"/>
                  <a:pt x="247" y="1270"/>
                  <a:pt x="239" y="1280"/>
                </a:cubicBezTo>
                <a:cubicBezTo>
                  <a:pt x="235" y="1285"/>
                  <a:pt x="227" y="1291"/>
                  <a:pt x="226" y="1295"/>
                </a:cubicBezTo>
                <a:cubicBezTo>
                  <a:pt x="226" y="1299"/>
                  <a:pt x="228" y="1303"/>
                  <a:pt x="229" y="1308"/>
                </a:cubicBezTo>
                <a:cubicBezTo>
                  <a:pt x="230" y="1319"/>
                  <a:pt x="229" y="1334"/>
                  <a:pt x="225" y="1341"/>
                </a:cubicBezTo>
                <a:cubicBezTo>
                  <a:pt x="219" y="1352"/>
                  <a:pt x="202" y="1351"/>
                  <a:pt x="199" y="1364"/>
                </a:cubicBezTo>
                <a:cubicBezTo>
                  <a:pt x="226" y="1362"/>
                  <a:pt x="239" y="1337"/>
                  <a:pt x="236" y="1301"/>
                </a:cubicBezTo>
                <a:cubicBezTo>
                  <a:pt x="288" y="1263"/>
                  <a:pt x="262" y="1163"/>
                  <a:pt x="187" y="1176"/>
                </a:cubicBezTo>
                <a:cubicBezTo>
                  <a:pt x="177" y="1161"/>
                  <a:pt x="159" y="1142"/>
                  <a:pt x="131" y="1151"/>
                </a:cubicBezTo>
                <a:cubicBezTo>
                  <a:pt x="129" y="1151"/>
                  <a:pt x="127" y="1152"/>
                  <a:pt x="128" y="1155"/>
                </a:cubicBezTo>
                <a:cubicBezTo>
                  <a:pt x="153" y="1156"/>
                  <a:pt x="177" y="1163"/>
                  <a:pt x="184" y="1186"/>
                </a:cubicBezTo>
                <a:close/>
                <a:moveTo>
                  <a:pt x="262" y="1397"/>
                </a:moveTo>
                <a:cubicBezTo>
                  <a:pt x="275" y="1397"/>
                  <a:pt x="272" y="1360"/>
                  <a:pt x="259" y="1359"/>
                </a:cubicBezTo>
                <a:cubicBezTo>
                  <a:pt x="258" y="1361"/>
                  <a:pt x="257" y="1362"/>
                  <a:pt x="256" y="1363"/>
                </a:cubicBezTo>
                <a:cubicBezTo>
                  <a:pt x="257" y="1369"/>
                  <a:pt x="262" y="1372"/>
                  <a:pt x="262" y="1378"/>
                </a:cubicBezTo>
                <a:cubicBezTo>
                  <a:pt x="263" y="1385"/>
                  <a:pt x="255" y="1394"/>
                  <a:pt x="262" y="1397"/>
                </a:cubicBezTo>
                <a:close/>
                <a:moveTo>
                  <a:pt x="239" y="570"/>
                </a:moveTo>
                <a:cubicBezTo>
                  <a:pt x="254" y="589"/>
                  <a:pt x="271" y="608"/>
                  <a:pt x="268" y="635"/>
                </a:cubicBezTo>
                <a:cubicBezTo>
                  <a:pt x="265" y="656"/>
                  <a:pt x="249" y="674"/>
                  <a:pt x="230" y="679"/>
                </a:cubicBezTo>
                <a:cubicBezTo>
                  <a:pt x="219" y="682"/>
                  <a:pt x="204" y="678"/>
                  <a:pt x="191" y="684"/>
                </a:cubicBezTo>
                <a:cubicBezTo>
                  <a:pt x="183" y="687"/>
                  <a:pt x="179" y="699"/>
                  <a:pt x="170" y="703"/>
                </a:cubicBezTo>
                <a:cubicBezTo>
                  <a:pt x="163" y="707"/>
                  <a:pt x="153" y="710"/>
                  <a:pt x="145" y="710"/>
                </a:cubicBezTo>
                <a:cubicBezTo>
                  <a:pt x="135" y="710"/>
                  <a:pt x="131" y="702"/>
                  <a:pt x="122" y="707"/>
                </a:cubicBezTo>
                <a:cubicBezTo>
                  <a:pt x="137" y="724"/>
                  <a:pt x="162" y="716"/>
                  <a:pt x="176" y="708"/>
                </a:cubicBezTo>
                <a:cubicBezTo>
                  <a:pt x="185" y="703"/>
                  <a:pt x="189" y="693"/>
                  <a:pt x="197" y="692"/>
                </a:cubicBezTo>
                <a:cubicBezTo>
                  <a:pt x="206" y="690"/>
                  <a:pt x="216" y="693"/>
                  <a:pt x="223" y="692"/>
                </a:cubicBezTo>
                <a:cubicBezTo>
                  <a:pt x="239" y="689"/>
                  <a:pt x="256" y="679"/>
                  <a:pt x="266" y="668"/>
                </a:cubicBezTo>
                <a:cubicBezTo>
                  <a:pt x="280" y="649"/>
                  <a:pt x="280" y="610"/>
                  <a:pt x="267" y="590"/>
                </a:cubicBezTo>
                <a:cubicBezTo>
                  <a:pt x="263" y="583"/>
                  <a:pt x="251" y="579"/>
                  <a:pt x="249" y="568"/>
                </a:cubicBezTo>
                <a:cubicBezTo>
                  <a:pt x="249" y="559"/>
                  <a:pt x="254" y="552"/>
                  <a:pt x="253" y="545"/>
                </a:cubicBezTo>
                <a:cubicBezTo>
                  <a:pt x="251" y="525"/>
                  <a:pt x="235" y="504"/>
                  <a:pt x="214" y="503"/>
                </a:cubicBezTo>
                <a:cubicBezTo>
                  <a:pt x="218" y="514"/>
                  <a:pt x="230" y="514"/>
                  <a:pt x="237" y="524"/>
                </a:cubicBezTo>
                <a:cubicBezTo>
                  <a:pt x="245" y="536"/>
                  <a:pt x="248" y="558"/>
                  <a:pt x="239" y="570"/>
                </a:cubicBezTo>
                <a:close/>
                <a:moveTo>
                  <a:pt x="269" y="471"/>
                </a:moveTo>
                <a:cubicBezTo>
                  <a:pt x="268" y="480"/>
                  <a:pt x="275" y="486"/>
                  <a:pt x="274" y="499"/>
                </a:cubicBezTo>
                <a:cubicBezTo>
                  <a:pt x="272" y="503"/>
                  <a:pt x="266" y="508"/>
                  <a:pt x="272" y="511"/>
                </a:cubicBezTo>
                <a:cubicBezTo>
                  <a:pt x="283" y="505"/>
                  <a:pt x="282" y="473"/>
                  <a:pt x="269" y="471"/>
                </a:cubicBezTo>
                <a:close/>
                <a:moveTo>
                  <a:pt x="286" y="712"/>
                </a:moveTo>
                <a:cubicBezTo>
                  <a:pt x="278" y="715"/>
                  <a:pt x="271" y="714"/>
                  <a:pt x="264" y="718"/>
                </a:cubicBezTo>
                <a:cubicBezTo>
                  <a:pt x="257" y="723"/>
                  <a:pt x="258" y="732"/>
                  <a:pt x="251" y="735"/>
                </a:cubicBezTo>
                <a:cubicBezTo>
                  <a:pt x="246" y="737"/>
                  <a:pt x="241" y="734"/>
                  <a:pt x="237" y="735"/>
                </a:cubicBezTo>
                <a:cubicBezTo>
                  <a:pt x="218" y="740"/>
                  <a:pt x="212" y="755"/>
                  <a:pt x="210" y="778"/>
                </a:cubicBezTo>
                <a:cubicBezTo>
                  <a:pt x="199" y="782"/>
                  <a:pt x="193" y="782"/>
                  <a:pt x="189" y="789"/>
                </a:cubicBezTo>
                <a:cubicBezTo>
                  <a:pt x="184" y="797"/>
                  <a:pt x="184" y="813"/>
                  <a:pt x="190" y="818"/>
                </a:cubicBezTo>
                <a:cubicBezTo>
                  <a:pt x="196" y="823"/>
                  <a:pt x="208" y="820"/>
                  <a:pt x="209" y="814"/>
                </a:cubicBezTo>
                <a:cubicBezTo>
                  <a:pt x="211" y="804"/>
                  <a:pt x="205" y="807"/>
                  <a:pt x="202" y="800"/>
                </a:cubicBezTo>
                <a:cubicBezTo>
                  <a:pt x="218" y="783"/>
                  <a:pt x="237" y="810"/>
                  <a:pt x="228" y="831"/>
                </a:cubicBezTo>
                <a:cubicBezTo>
                  <a:pt x="225" y="837"/>
                  <a:pt x="202" y="852"/>
                  <a:pt x="220" y="856"/>
                </a:cubicBezTo>
                <a:cubicBezTo>
                  <a:pt x="233" y="859"/>
                  <a:pt x="232" y="832"/>
                  <a:pt x="249" y="841"/>
                </a:cubicBezTo>
                <a:cubicBezTo>
                  <a:pt x="251" y="844"/>
                  <a:pt x="246" y="851"/>
                  <a:pt x="249" y="856"/>
                </a:cubicBezTo>
                <a:cubicBezTo>
                  <a:pt x="277" y="867"/>
                  <a:pt x="271" y="818"/>
                  <a:pt x="246" y="823"/>
                </a:cubicBezTo>
                <a:cubicBezTo>
                  <a:pt x="253" y="799"/>
                  <a:pt x="232" y="794"/>
                  <a:pt x="228" y="778"/>
                </a:cubicBezTo>
                <a:cubicBezTo>
                  <a:pt x="222" y="758"/>
                  <a:pt x="245" y="743"/>
                  <a:pt x="256" y="761"/>
                </a:cubicBezTo>
                <a:cubicBezTo>
                  <a:pt x="248" y="764"/>
                  <a:pt x="240" y="777"/>
                  <a:pt x="251" y="784"/>
                </a:cubicBezTo>
                <a:cubicBezTo>
                  <a:pt x="267" y="785"/>
                  <a:pt x="271" y="773"/>
                  <a:pt x="274" y="761"/>
                </a:cubicBezTo>
                <a:cubicBezTo>
                  <a:pt x="272" y="754"/>
                  <a:pt x="268" y="753"/>
                  <a:pt x="268" y="747"/>
                </a:cubicBezTo>
                <a:cubicBezTo>
                  <a:pt x="267" y="731"/>
                  <a:pt x="284" y="726"/>
                  <a:pt x="286" y="712"/>
                </a:cubicBezTo>
                <a:close/>
                <a:moveTo>
                  <a:pt x="278" y="1158"/>
                </a:moveTo>
                <a:cubicBezTo>
                  <a:pt x="286" y="1145"/>
                  <a:pt x="267" y="1137"/>
                  <a:pt x="266" y="1125"/>
                </a:cubicBezTo>
                <a:cubicBezTo>
                  <a:pt x="265" y="1121"/>
                  <a:pt x="268" y="1117"/>
                  <a:pt x="269" y="1112"/>
                </a:cubicBezTo>
                <a:cubicBezTo>
                  <a:pt x="271" y="1092"/>
                  <a:pt x="252" y="1075"/>
                  <a:pt x="245" y="1097"/>
                </a:cubicBezTo>
                <a:cubicBezTo>
                  <a:pt x="246" y="1103"/>
                  <a:pt x="253" y="1102"/>
                  <a:pt x="253" y="1109"/>
                </a:cubicBezTo>
                <a:cubicBezTo>
                  <a:pt x="249" y="1116"/>
                  <a:pt x="242" y="1118"/>
                  <a:pt x="241" y="1128"/>
                </a:cubicBezTo>
                <a:cubicBezTo>
                  <a:pt x="244" y="1130"/>
                  <a:pt x="248" y="1131"/>
                  <a:pt x="251" y="1133"/>
                </a:cubicBezTo>
                <a:cubicBezTo>
                  <a:pt x="253" y="1148"/>
                  <a:pt x="268" y="1151"/>
                  <a:pt x="278" y="1158"/>
                </a:cubicBezTo>
                <a:close/>
                <a:moveTo>
                  <a:pt x="277" y="1426"/>
                </a:moveTo>
                <a:cubicBezTo>
                  <a:pt x="307" y="1404"/>
                  <a:pt x="297" y="1338"/>
                  <a:pt x="264" y="1326"/>
                </a:cubicBezTo>
                <a:cubicBezTo>
                  <a:pt x="262" y="1331"/>
                  <a:pt x="262" y="1339"/>
                  <a:pt x="261" y="1347"/>
                </a:cubicBezTo>
                <a:cubicBezTo>
                  <a:pt x="278" y="1356"/>
                  <a:pt x="281" y="1401"/>
                  <a:pt x="260" y="1409"/>
                </a:cubicBezTo>
                <a:cubicBezTo>
                  <a:pt x="256" y="1401"/>
                  <a:pt x="253" y="1391"/>
                  <a:pt x="243" y="1390"/>
                </a:cubicBezTo>
                <a:cubicBezTo>
                  <a:pt x="203" y="1408"/>
                  <a:pt x="251" y="1449"/>
                  <a:pt x="277" y="1426"/>
                </a:cubicBezTo>
                <a:close/>
                <a:moveTo>
                  <a:pt x="266" y="1494"/>
                </a:moveTo>
                <a:cubicBezTo>
                  <a:pt x="277" y="1495"/>
                  <a:pt x="291" y="1497"/>
                  <a:pt x="294" y="1487"/>
                </a:cubicBezTo>
                <a:cubicBezTo>
                  <a:pt x="285" y="1478"/>
                  <a:pt x="262" y="1483"/>
                  <a:pt x="259" y="1467"/>
                </a:cubicBezTo>
                <a:cubicBezTo>
                  <a:pt x="273" y="1463"/>
                  <a:pt x="261" y="1443"/>
                  <a:pt x="249" y="1449"/>
                </a:cubicBezTo>
                <a:cubicBezTo>
                  <a:pt x="233" y="1458"/>
                  <a:pt x="255" y="1488"/>
                  <a:pt x="266" y="1494"/>
                </a:cubicBezTo>
                <a:close/>
                <a:moveTo>
                  <a:pt x="287" y="1271"/>
                </a:moveTo>
                <a:cubicBezTo>
                  <a:pt x="302" y="1208"/>
                  <a:pt x="266" y="1148"/>
                  <a:pt x="201" y="1148"/>
                </a:cubicBezTo>
                <a:cubicBezTo>
                  <a:pt x="190" y="1133"/>
                  <a:pt x="173" y="1120"/>
                  <a:pt x="146" y="1119"/>
                </a:cubicBezTo>
                <a:cubicBezTo>
                  <a:pt x="130" y="1119"/>
                  <a:pt x="98" y="1128"/>
                  <a:pt x="97" y="1135"/>
                </a:cubicBezTo>
                <a:cubicBezTo>
                  <a:pt x="95" y="1143"/>
                  <a:pt x="109" y="1151"/>
                  <a:pt x="115" y="1151"/>
                </a:cubicBezTo>
                <a:cubicBezTo>
                  <a:pt x="122" y="1152"/>
                  <a:pt x="128" y="1145"/>
                  <a:pt x="136" y="1143"/>
                </a:cubicBezTo>
                <a:cubicBezTo>
                  <a:pt x="152" y="1141"/>
                  <a:pt x="166" y="1145"/>
                  <a:pt x="177" y="1154"/>
                </a:cubicBezTo>
                <a:cubicBezTo>
                  <a:pt x="182" y="1158"/>
                  <a:pt x="183" y="1165"/>
                  <a:pt x="192" y="1169"/>
                </a:cubicBezTo>
                <a:cubicBezTo>
                  <a:pt x="199" y="1172"/>
                  <a:pt x="207" y="1170"/>
                  <a:pt x="214" y="1171"/>
                </a:cubicBezTo>
                <a:cubicBezTo>
                  <a:pt x="244" y="1176"/>
                  <a:pt x="266" y="1202"/>
                  <a:pt x="269" y="1230"/>
                </a:cubicBezTo>
                <a:cubicBezTo>
                  <a:pt x="272" y="1258"/>
                  <a:pt x="262" y="1283"/>
                  <a:pt x="240" y="1304"/>
                </a:cubicBezTo>
                <a:cubicBezTo>
                  <a:pt x="248" y="1347"/>
                  <a:pt x="220" y="1364"/>
                  <a:pt x="192" y="1375"/>
                </a:cubicBezTo>
                <a:cubicBezTo>
                  <a:pt x="190" y="1381"/>
                  <a:pt x="190" y="1389"/>
                  <a:pt x="193" y="1394"/>
                </a:cubicBezTo>
                <a:cubicBezTo>
                  <a:pt x="227" y="1394"/>
                  <a:pt x="255" y="1369"/>
                  <a:pt x="259" y="1338"/>
                </a:cubicBezTo>
                <a:cubicBezTo>
                  <a:pt x="259" y="1332"/>
                  <a:pt x="257" y="1325"/>
                  <a:pt x="259" y="1318"/>
                </a:cubicBezTo>
                <a:cubicBezTo>
                  <a:pt x="260" y="1313"/>
                  <a:pt x="265" y="1312"/>
                  <a:pt x="269" y="1308"/>
                </a:cubicBezTo>
                <a:cubicBezTo>
                  <a:pt x="274" y="1301"/>
                  <a:pt x="286" y="1278"/>
                  <a:pt x="287" y="1271"/>
                </a:cubicBezTo>
                <a:close/>
                <a:moveTo>
                  <a:pt x="279" y="537"/>
                </a:moveTo>
                <a:cubicBezTo>
                  <a:pt x="311" y="524"/>
                  <a:pt x="312" y="465"/>
                  <a:pt x="287" y="447"/>
                </a:cubicBezTo>
                <a:cubicBezTo>
                  <a:pt x="273" y="436"/>
                  <a:pt x="243" y="437"/>
                  <a:pt x="237" y="453"/>
                </a:cubicBezTo>
                <a:cubicBezTo>
                  <a:pt x="231" y="468"/>
                  <a:pt x="245" y="478"/>
                  <a:pt x="254" y="476"/>
                </a:cubicBezTo>
                <a:cubicBezTo>
                  <a:pt x="262" y="474"/>
                  <a:pt x="260" y="465"/>
                  <a:pt x="268" y="461"/>
                </a:cubicBezTo>
                <a:cubicBezTo>
                  <a:pt x="277" y="467"/>
                  <a:pt x="283" y="472"/>
                  <a:pt x="285" y="483"/>
                </a:cubicBezTo>
                <a:cubicBezTo>
                  <a:pt x="290" y="511"/>
                  <a:pt x="266" y="520"/>
                  <a:pt x="279" y="537"/>
                </a:cubicBezTo>
                <a:close/>
                <a:moveTo>
                  <a:pt x="282" y="1469"/>
                </a:moveTo>
                <a:cubicBezTo>
                  <a:pt x="287" y="1477"/>
                  <a:pt x="300" y="1487"/>
                  <a:pt x="310" y="1478"/>
                </a:cubicBezTo>
                <a:cubicBezTo>
                  <a:pt x="310" y="1462"/>
                  <a:pt x="292" y="1460"/>
                  <a:pt x="282" y="1469"/>
                </a:cubicBezTo>
                <a:close/>
                <a:moveTo>
                  <a:pt x="302" y="639"/>
                </a:moveTo>
                <a:cubicBezTo>
                  <a:pt x="305" y="607"/>
                  <a:pt x="295" y="579"/>
                  <a:pt x="274" y="560"/>
                </a:cubicBezTo>
                <a:cubicBezTo>
                  <a:pt x="273" y="512"/>
                  <a:pt x="254" y="484"/>
                  <a:pt x="214" y="477"/>
                </a:cubicBezTo>
                <a:cubicBezTo>
                  <a:pt x="208" y="473"/>
                  <a:pt x="206" y="490"/>
                  <a:pt x="209" y="495"/>
                </a:cubicBezTo>
                <a:cubicBezTo>
                  <a:pt x="236" y="501"/>
                  <a:pt x="252" y="514"/>
                  <a:pt x="257" y="540"/>
                </a:cubicBezTo>
                <a:cubicBezTo>
                  <a:pt x="259" y="548"/>
                  <a:pt x="255" y="558"/>
                  <a:pt x="256" y="567"/>
                </a:cubicBezTo>
                <a:cubicBezTo>
                  <a:pt x="258" y="576"/>
                  <a:pt x="272" y="586"/>
                  <a:pt x="277" y="598"/>
                </a:cubicBezTo>
                <a:cubicBezTo>
                  <a:pt x="282" y="609"/>
                  <a:pt x="280" y="618"/>
                  <a:pt x="284" y="630"/>
                </a:cubicBezTo>
                <a:cubicBezTo>
                  <a:pt x="279" y="666"/>
                  <a:pt x="255" y="695"/>
                  <a:pt x="214" y="699"/>
                </a:cubicBezTo>
                <a:cubicBezTo>
                  <a:pt x="210" y="699"/>
                  <a:pt x="203" y="697"/>
                  <a:pt x="199" y="698"/>
                </a:cubicBezTo>
                <a:cubicBezTo>
                  <a:pt x="192" y="699"/>
                  <a:pt x="184" y="708"/>
                  <a:pt x="176" y="712"/>
                </a:cubicBezTo>
                <a:cubicBezTo>
                  <a:pt x="168" y="717"/>
                  <a:pt x="158" y="722"/>
                  <a:pt x="148" y="723"/>
                </a:cubicBezTo>
                <a:cubicBezTo>
                  <a:pt x="131" y="724"/>
                  <a:pt x="119" y="717"/>
                  <a:pt x="109" y="709"/>
                </a:cubicBezTo>
                <a:cubicBezTo>
                  <a:pt x="104" y="711"/>
                  <a:pt x="100" y="715"/>
                  <a:pt x="98" y="720"/>
                </a:cubicBezTo>
                <a:cubicBezTo>
                  <a:pt x="122" y="759"/>
                  <a:pt x="187" y="734"/>
                  <a:pt x="209" y="711"/>
                </a:cubicBezTo>
                <a:cubicBezTo>
                  <a:pt x="215" y="714"/>
                  <a:pt x="223" y="714"/>
                  <a:pt x="229" y="714"/>
                </a:cubicBezTo>
                <a:cubicBezTo>
                  <a:pt x="263" y="710"/>
                  <a:pt x="300" y="675"/>
                  <a:pt x="302" y="639"/>
                </a:cubicBezTo>
                <a:close/>
                <a:moveTo>
                  <a:pt x="279" y="409"/>
                </a:moveTo>
                <a:cubicBezTo>
                  <a:pt x="280" y="399"/>
                  <a:pt x="307" y="403"/>
                  <a:pt x="306" y="392"/>
                </a:cubicBezTo>
                <a:cubicBezTo>
                  <a:pt x="304" y="375"/>
                  <a:pt x="268" y="396"/>
                  <a:pt x="264" y="401"/>
                </a:cubicBezTo>
                <a:cubicBezTo>
                  <a:pt x="251" y="419"/>
                  <a:pt x="271" y="443"/>
                  <a:pt x="284" y="421"/>
                </a:cubicBezTo>
                <a:cubicBezTo>
                  <a:pt x="284" y="415"/>
                  <a:pt x="279" y="414"/>
                  <a:pt x="279" y="409"/>
                </a:cubicBezTo>
                <a:close/>
                <a:moveTo>
                  <a:pt x="317" y="421"/>
                </a:moveTo>
                <a:cubicBezTo>
                  <a:pt x="321" y="416"/>
                  <a:pt x="325" y="411"/>
                  <a:pt x="328" y="405"/>
                </a:cubicBezTo>
                <a:cubicBezTo>
                  <a:pt x="319" y="388"/>
                  <a:pt x="300" y="401"/>
                  <a:pt x="300" y="414"/>
                </a:cubicBezTo>
                <a:cubicBezTo>
                  <a:pt x="306" y="416"/>
                  <a:pt x="311" y="419"/>
                  <a:pt x="317" y="421"/>
                </a:cubicBezTo>
                <a:close/>
                <a:moveTo>
                  <a:pt x="368" y="388"/>
                </a:moveTo>
                <a:cubicBezTo>
                  <a:pt x="360" y="384"/>
                  <a:pt x="351" y="377"/>
                  <a:pt x="341" y="384"/>
                </a:cubicBezTo>
                <a:cubicBezTo>
                  <a:pt x="335" y="381"/>
                  <a:pt x="328" y="379"/>
                  <a:pt x="329" y="370"/>
                </a:cubicBezTo>
                <a:cubicBezTo>
                  <a:pt x="334" y="372"/>
                  <a:pt x="334" y="380"/>
                  <a:pt x="344" y="378"/>
                </a:cubicBezTo>
                <a:cubicBezTo>
                  <a:pt x="347" y="369"/>
                  <a:pt x="339" y="362"/>
                  <a:pt x="341" y="349"/>
                </a:cubicBezTo>
                <a:cubicBezTo>
                  <a:pt x="330" y="342"/>
                  <a:pt x="323" y="354"/>
                  <a:pt x="316" y="359"/>
                </a:cubicBezTo>
                <a:cubicBezTo>
                  <a:pt x="303" y="360"/>
                  <a:pt x="292" y="370"/>
                  <a:pt x="291" y="379"/>
                </a:cubicBezTo>
                <a:cubicBezTo>
                  <a:pt x="310" y="382"/>
                  <a:pt x="348" y="421"/>
                  <a:pt x="368" y="388"/>
                </a:cubicBezTo>
                <a:close/>
                <a:moveTo>
                  <a:pt x="345" y="1506"/>
                </a:moveTo>
                <a:cubicBezTo>
                  <a:pt x="349" y="1504"/>
                  <a:pt x="356" y="1503"/>
                  <a:pt x="357" y="1497"/>
                </a:cubicBezTo>
                <a:cubicBezTo>
                  <a:pt x="351" y="1487"/>
                  <a:pt x="341" y="1480"/>
                  <a:pt x="330" y="1480"/>
                </a:cubicBezTo>
                <a:cubicBezTo>
                  <a:pt x="314" y="1480"/>
                  <a:pt x="304" y="1491"/>
                  <a:pt x="294" y="1496"/>
                </a:cubicBezTo>
                <a:cubicBezTo>
                  <a:pt x="287" y="1500"/>
                  <a:pt x="279" y="1500"/>
                  <a:pt x="275" y="1505"/>
                </a:cubicBezTo>
                <a:cubicBezTo>
                  <a:pt x="273" y="1517"/>
                  <a:pt x="288" y="1517"/>
                  <a:pt x="299" y="1521"/>
                </a:cubicBezTo>
                <a:cubicBezTo>
                  <a:pt x="308" y="1525"/>
                  <a:pt x="313" y="1537"/>
                  <a:pt x="326" y="1533"/>
                </a:cubicBezTo>
                <a:cubicBezTo>
                  <a:pt x="336" y="1527"/>
                  <a:pt x="342" y="1504"/>
                  <a:pt x="328" y="1503"/>
                </a:cubicBezTo>
                <a:cubicBezTo>
                  <a:pt x="320" y="1503"/>
                  <a:pt x="320" y="1513"/>
                  <a:pt x="314" y="1512"/>
                </a:cubicBezTo>
                <a:cubicBezTo>
                  <a:pt x="313" y="1491"/>
                  <a:pt x="338" y="1497"/>
                  <a:pt x="345" y="1506"/>
                </a:cubicBezTo>
                <a:close/>
                <a:moveTo>
                  <a:pt x="356" y="1471"/>
                </a:moveTo>
                <a:cubicBezTo>
                  <a:pt x="356" y="1460"/>
                  <a:pt x="362" y="1449"/>
                  <a:pt x="361" y="1442"/>
                </a:cubicBezTo>
                <a:cubicBezTo>
                  <a:pt x="359" y="1423"/>
                  <a:pt x="333" y="1426"/>
                  <a:pt x="320" y="1416"/>
                </a:cubicBezTo>
                <a:cubicBezTo>
                  <a:pt x="315" y="1413"/>
                  <a:pt x="316" y="1408"/>
                  <a:pt x="310" y="1406"/>
                </a:cubicBezTo>
                <a:cubicBezTo>
                  <a:pt x="297" y="1416"/>
                  <a:pt x="295" y="1439"/>
                  <a:pt x="308" y="1450"/>
                </a:cubicBezTo>
                <a:cubicBezTo>
                  <a:pt x="305" y="1463"/>
                  <a:pt x="316" y="1479"/>
                  <a:pt x="331" y="1472"/>
                </a:cubicBezTo>
                <a:cubicBezTo>
                  <a:pt x="333" y="1469"/>
                  <a:pt x="334" y="1465"/>
                  <a:pt x="333" y="1459"/>
                </a:cubicBezTo>
                <a:cubicBezTo>
                  <a:pt x="331" y="1455"/>
                  <a:pt x="324" y="1456"/>
                  <a:pt x="323" y="1451"/>
                </a:cubicBezTo>
                <a:cubicBezTo>
                  <a:pt x="328" y="1450"/>
                  <a:pt x="329" y="1451"/>
                  <a:pt x="334" y="1451"/>
                </a:cubicBezTo>
                <a:cubicBezTo>
                  <a:pt x="340" y="1456"/>
                  <a:pt x="341" y="1466"/>
                  <a:pt x="339" y="1475"/>
                </a:cubicBezTo>
                <a:cubicBezTo>
                  <a:pt x="345" y="1478"/>
                  <a:pt x="350" y="1482"/>
                  <a:pt x="356" y="1483"/>
                </a:cubicBezTo>
                <a:cubicBezTo>
                  <a:pt x="360" y="1479"/>
                  <a:pt x="356" y="1476"/>
                  <a:pt x="356" y="1471"/>
                </a:cubicBezTo>
                <a:close/>
                <a:moveTo>
                  <a:pt x="367" y="415"/>
                </a:moveTo>
                <a:cubicBezTo>
                  <a:pt x="369" y="412"/>
                  <a:pt x="367" y="406"/>
                  <a:pt x="368" y="402"/>
                </a:cubicBezTo>
                <a:cubicBezTo>
                  <a:pt x="365" y="402"/>
                  <a:pt x="363" y="402"/>
                  <a:pt x="362" y="403"/>
                </a:cubicBezTo>
                <a:cubicBezTo>
                  <a:pt x="362" y="409"/>
                  <a:pt x="364" y="412"/>
                  <a:pt x="367" y="415"/>
                </a:cubicBezTo>
                <a:close/>
                <a:moveTo>
                  <a:pt x="372" y="439"/>
                </a:moveTo>
                <a:cubicBezTo>
                  <a:pt x="374" y="432"/>
                  <a:pt x="366" y="426"/>
                  <a:pt x="368" y="418"/>
                </a:cubicBezTo>
                <a:cubicBezTo>
                  <a:pt x="365" y="428"/>
                  <a:pt x="346" y="447"/>
                  <a:pt x="340" y="426"/>
                </a:cubicBezTo>
                <a:cubicBezTo>
                  <a:pt x="346" y="426"/>
                  <a:pt x="345" y="431"/>
                  <a:pt x="352" y="430"/>
                </a:cubicBezTo>
                <a:cubicBezTo>
                  <a:pt x="368" y="422"/>
                  <a:pt x="354" y="400"/>
                  <a:pt x="334" y="408"/>
                </a:cubicBezTo>
                <a:cubicBezTo>
                  <a:pt x="328" y="413"/>
                  <a:pt x="322" y="418"/>
                  <a:pt x="324" y="431"/>
                </a:cubicBezTo>
                <a:cubicBezTo>
                  <a:pt x="312" y="436"/>
                  <a:pt x="308" y="462"/>
                  <a:pt x="322" y="469"/>
                </a:cubicBezTo>
                <a:cubicBezTo>
                  <a:pt x="330" y="455"/>
                  <a:pt x="370" y="453"/>
                  <a:pt x="372" y="439"/>
                </a:cubicBezTo>
                <a:close/>
                <a:moveTo>
                  <a:pt x="374" y="1423"/>
                </a:moveTo>
                <a:cubicBezTo>
                  <a:pt x="374" y="1413"/>
                  <a:pt x="349" y="1395"/>
                  <a:pt x="348" y="1417"/>
                </a:cubicBezTo>
                <a:cubicBezTo>
                  <a:pt x="351" y="1426"/>
                  <a:pt x="373" y="1440"/>
                  <a:pt x="374" y="1423"/>
                </a:cubicBezTo>
                <a:close/>
                <a:moveTo>
                  <a:pt x="387" y="459"/>
                </a:moveTo>
                <a:cubicBezTo>
                  <a:pt x="388" y="440"/>
                  <a:pt x="353" y="451"/>
                  <a:pt x="362" y="471"/>
                </a:cubicBezTo>
                <a:cubicBezTo>
                  <a:pt x="371" y="472"/>
                  <a:pt x="387" y="467"/>
                  <a:pt x="387" y="459"/>
                </a:cubicBezTo>
                <a:close/>
                <a:moveTo>
                  <a:pt x="391" y="1541"/>
                </a:moveTo>
                <a:cubicBezTo>
                  <a:pt x="392" y="1535"/>
                  <a:pt x="392" y="1526"/>
                  <a:pt x="383" y="1526"/>
                </a:cubicBezTo>
                <a:cubicBezTo>
                  <a:pt x="380" y="1537"/>
                  <a:pt x="356" y="1549"/>
                  <a:pt x="356" y="1527"/>
                </a:cubicBezTo>
                <a:cubicBezTo>
                  <a:pt x="361" y="1534"/>
                  <a:pt x="370" y="1533"/>
                  <a:pt x="376" y="1528"/>
                </a:cubicBezTo>
                <a:cubicBezTo>
                  <a:pt x="378" y="1518"/>
                  <a:pt x="373" y="1510"/>
                  <a:pt x="367" y="1505"/>
                </a:cubicBezTo>
                <a:cubicBezTo>
                  <a:pt x="339" y="1504"/>
                  <a:pt x="335" y="1533"/>
                  <a:pt x="334" y="1556"/>
                </a:cubicBezTo>
                <a:cubicBezTo>
                  <a:pt x="354" y="1561"/>
                  <a:pt x="387" y="1561"/>
                  <a:pt x="391" y="1541"/>
                </a:cubicBezTo>
                <a:close/>
                <a:moveTo>
                  <a:pt x="400" y="1371"/>
                </a:moveTo>
                <a:cubicBezTo>
                  <a:pt x="402" y="1357"/>
                  <a:pt x="381" y="1347"/>
                  <a:pt x="367" y="1354"/>
                </a:cubicBezTo>
                <a:cubicBezTo>
                  <a:pt x="362" y="1353"/>
                  <a:pt x="359" y="1345"/>
                  <a:pt x="353" y="1343"/>
                </a:cubicBezTo>
                <a:cubicBezTo>
                  <a:pt x="346" y="1341"/>
                  <a:pt x="338" y="1345"/>
                  <a:pt x="331" y="1343"/>
                </a:cubicBezTo>
                <a:cubicBezTo>
                  <a:pt x="313" y="1338"/>
                  <a:pt x="311" y="1310"/>
                  <a:pt x="334" y="1308"/>
                </a:cubicBezTo>
                <a:cubicBezTo>
                  <a:pt x="327" y="1323"/>
                  <a:pt x="349" y="1335"/>
                  <a:pt x="355" y="1321"/>
                </a:cubicBezTo>
                <a:cubicBezTo>
                  <a:pt x="363" y="1304"/>
                  <a:pt x="341" y="1290"/>
                  <a:pt x="324" y="1292"/>
                </a:cubicBezTo>
                <a:cubicBezTo>
                  <a:pt x="325" y="1273"/>
                  <a:pt x="327" y="1256"/>
                  <a:pt x="316" y="1247"/>
                </a:cubicBezTo>
                <a:cubicBezTo>
                  <a:pt x="314" y="1253"/>
                  <a:pt x="310" y="1257"/>
                  <a:pt x="309" y="1263"/>
                </a:cubicBezTo>
                <a:cubicBezTo>
                  <a:pt x="307" y="1274"/>
                  <a:pt x="314" y="1287"/>
                  <a:pt x="313" y="1296"/>
                </a:cubicBezTo>
                <a:cubicBezTo>
                  <a:pt x="312" y="1301"/>
                  <a:pt x="307" y="1303"/>
                  <a:pt x="305" y="1306"/>
                </a:cubicBezTo>
                <a:cubicBezTo>
                  <a:pt x="294" y="1325"/>
                  <a:pt x="303" y="1340"/>
                  <a:pt x="314" y="1354"/>
                </a:cubicBezTo>
                <a:cubicBezTo>
                  <a:pt x="298" y="1369"/>
                  <a:pt x="318" y="1405"/>
                  <a:pt x="338" y="1388"/>
                </a:cubicBezTo>
                <a:lnTo>
                  <a:pt x="338" y="1378"/>
                </a:lnTo>
                <a:cubicBezTo>
                  <a:pt x="335" y="1373"/>
                  <a:pt x="327" y="1375"/>
                  <a:pt x="325" y="1370"/>
                </a:cubicBezTo>
                <a:cubicBezTo>
                  <a:pt x="331" y="1351"/>
                  <a:pt x="358" y="1363"/>
                  <a:pt x="361" y="1378"/>
                </a:cubicBezTo>
                <a:cubicBezTo>
                  <a:pt x="363" y="1387"/>
                  <a:pt x="358" y="1393"/>
                  <a:pt x="359" y="1401"/>
                </a:cubicBezTo>
                <a:cubicBezTo>
                  <a:pt x="360" y="1404"/>
                  <a:pt x="363" y="1406"/>
                  <a:pt x="368" y="1406"/>
                </a:cubicBezTo>
                <a:cubicBezTo>
                  <a:pt x="380" y="1401"/>
                  <a:pt x="375" y="1380"/>
                  <a:pt x="379" y="1370"/>
                </a:cubicBezTo>
                <a:cubicBezTo>
                  <a:pt x="383" y="1379"/>
                  <a:pt x="398" y="1382"/>
                  <a:pt x="400" y="1371"/>
                </a:cubicBezTo>
                <a:close/>
                <a:moveTo>
                  <a:pt x="401" y="354"/>
                </a:moveTo>
                <a:cubicBezTo>
                  <a:pt x="405" y="325"/>
                  <a:pt x="372" y="326"/>
                  <a:pt x="349" y="328"/>
                </a:cubicBezTo>
                <a:cubicBezTo>
                  <a:pt x="346" y="350"/>
                  <a:pt x="346" y="378"/>
                  <a:pt x="365" y="380"/>
                </a:cubicBezTo>
                <a:cubicBezTo>
                  <a:pt x="372" y="381"/>
                  <a:pt x="379" y="380"/>
                  <a:pt x="382" y="373"/>
                </a:cubicBezTo>
                <a:cubicBezTo>
                  <a:pt x="377" y="366"/>
                  <a:pt x="366" y="365"/>
                  <a:pt x="368" y="352"/>
                </a:cubicBezTo>
                <a:cubicBezTo>
                  <a:pt x="369" y="348"/>
                  <a:pt x="373" y="347"/>
                  <a:pt x="378" y="347"/>
                </a:cubicBezTo>
                <a:cubicBezTo>
                  <a:pt x="376" y="351"/>
                  <a:pt x="373" y="354"/>
                  <a:pt x="375" y="361"/>
                </a:cubicBezTo>
                <a:cubicBezTo>
                  <a:pt x="383" y="370"/>
                  <a:pt x="397" y="362"/>
                  <a:pt x="401" y="354"/>
                </a:cubicBezTo>
                <a:close/>
                <a:moveTo>
                  <a:pt x="425" y="1466"/>
                </a:moveTo>
                <a:cubicBezTo>
                  <a:pt x="400" y="1457"/>
                  <a:pt x="353" y="1462"/>
                  <a:pt x="372" y="1496"/>
                </a:cubicBezTo>
                <a:cubicBezTo>
                  <a:pt x="377" y="1489"/>
                  <a:pt x="384" y="1485"/>
                  <a:pt x="396" y="1487"/>
                </a:cubicBezTo>
                <a:cubicBezTo>
                  <a:pt x="399" y="1491"/>
                  <a:pt x="403" y="1493"/>
                  <a:pt x="402" y="1500"/>
                </a:cubicBezTo>
                <a:cubicBezTo>
                  <a:pt x="396" y="1497"/>
                  <a:pt x="397" y="1493"/>
                  <a:pt x="390" y="1493"/>
                </a:cubicBezTo>
                <a:cubicBezTo>
                  <a:pt x="368" y="1492"/>
                  <a:pt x="382" y="1523"/>
                  <a:pt x="396" y="1524"/>
                </a:cubicBezTo>
                <a:cubicBezTo>
                  <a:pt x="424" y="1526"/>
                  <a:pt x="418" y="1489"/>
                  <a:pt x="425" y="1466"/>
                </a:cubicBezTo>
                <a:close/>
                <a:moveTo>
                  <a:pt x="401" y="523"/>
                </a:moveTo>
                <a:cubicBezTo>
                  <a:pt x="411" y="519"/>
                  <a:pt x="421" y="498"/>
                  <a:pt x="403" y="494"/>
                </a:cubicBezTo>
                <a:cubicBezTo>
                  <a:pt x="396" y="497"/>
                  <a:pt x="399" y="504"/>
                  <a:pt x="394" y="508"/>
                </a:cubicBezTo>
                <a:cubicBezTo>
                  <a:pt x="375" y="501"/>
                  <a:pt x="402" y="480"/>
                  <a:pt x="392" y="468"/>
                </a:cubicBezTo>
                <a:cubicBezTo>
                  <a:pt x="387" y="465"/>
                  <a:pt x="383" y="473"/>
                  <a:pt x="379" y="476"/>
                </a:cubicBezTo>
                <a:cubicBezTo>
                  <a:pt x="380" y="498"/>
                  <a:pt x="350" y="521"/>
                  <a:pt x="338" y="499"/>
                </a:cubicBezTo>
                <a:cubicBezTo>
                  <a:pt x="342" y="493"/>
                  <a:pt x="350" y="495"/>
                  <a:pt x="349" y="487"/>
                </a:cubicBezTo>
                <a:cubicBezTo>
                  <a:pt x="349" y="482"/>
                  <a:pt x="342" y="478"/>
                  <a:pt x="338" y="478"/>
                </a:cubicBezTo>
                <a:cubicBezTo>
                  <a:pt x="331" y="478"/>
                  <a:pt x="321" y="488"/>
                  <a:pt x="321" y="498"/>
                </a:cubicBezTo>
                <a:cubicBezTo>
                  <a:pt x="320" y="508"/>
                  <a:pt x="326" y="512"/>
                  <a:pt x="329" y="521"/>
                </a:cubicBezTo>
                <a:cubicBezTo>
                  <a:pt x="312" y="530"/>
                  <a:pt x="308" y="565"/>
                  <a:pt x="326" y="576"/>
                </a:cubicBezTo>
                <a:cubicBezTo>
                  <a:pt x="313" y="583"/>
                  <a:pt x="320" y="607"/>
                  <a:pt x="326" y="618"/>
                </a:cubicBezTo>
                <a:cubicBezTo>
                  <a:pt x="336" y="610"/>
                  <a:pt x="331" y="586"/>
                  <a:pt x="342" y="580"/>
                </a:cubicBezTo>
                <a:cubicBezTo>
                  <a:pt x="368" y="586"/>
                  <a:pt x="384" y="536"/>
                  <a:pt x="349" y="544"/>
                </a:cubicBezTo>
                <a:cubicBezTo>
                  <a:pt x="344" y="548"/>
                  <a:pt x="348" y="555"/>
                  <a:pt x="347" y="561"/>
                </a:cubicBezTo>
                <a:cubicBezTo>
                  <a:pt x="338" y="566"/>
                  <a:pt x="328" y="561"/>
                  <a:pt x="328" y="549"/>
                </a:cubicBezTo>
                <a:cubicBezTo>
                  <a:pt x="327" y="540"/>
                  <a:pt x="340" y="527"/>
                  <a:pt x="356" y="521"/>
                </a:cubicBezTo>
                <a:cubicBezTo>
                  <a:pt x="360" y="519"/>
                  <a:pt x="368" y="517"/>
                  <a:pt x="372" y="517"/>
                </a:cubicBezTo>
                <a:cubicBezTo>
                  <a:pt x="383" y="518"/>
                  <a:pt x="389" y="527"/>
                  <a:pt x="401" y="523"/>
                </a:cubicBezTo>
                <a:close/>
                <a:moveTo>
                  <a:pt x="410" y="1577"/>
                </a:moveTo>
                <a:cubicBezTo>
                  <a:pt x="416" y="1561"/>
                  <a:pt x="415" y="1540"/>
                  <a:pt x="399" y="1534"/>
                </a:cubicBezTo>
                <a:cubicBezTo>
                  <a:pt x="396" y="1541"/>
                  <a:pt x="393" y="1547"/>
                  <a:pt x="390" y="1554"/>
                </a:cubicBezTo>
                <a:cubicBezTo>
                  <a:pt x="398" y="1564"/>
                  <a:pt x="393" y="1581"/>
                  <a:pt x="378" y="1581"/>
                </a:cubicBezTo>
                <a:cubicBezTo>
                  <a:pt x="376" y="1580"/>
                  <a:pt x="372" y="1577"/>
                  <a:pt x="375" y="1574"/>
                </a:cubicBezTo>
                <a:cubicBezTo>
                  <a:pt x="379" y="1575"/>
                  <a:pt x="380" y="1578"/>
                  <a:pt x="384" y="1575"/>
                </a:cubicBezTo>
                <a:cubicBezTo>
                  <a:pt x="385" y="1571"/>
                  <a:pt x="389" y="1570"/>
                  <a:pt x="388" y="1564"/>
                </a:cubicBezTo>
                <a:cubicBezTo>
                  <a:pt x="380" y="1559"/>
                  <a:pt x="367" y="1567"/>
                  <a:pt x="355" y="1566"/>
                </a:cubicBezTo>
                <a:cubicBezTo>
                  <a:pt x="350" y="1576"/>
                  <a:pt x="363" y="1583"/>
                  <a:pt x="367" y="1593"/>
                </a:cubicBezTo>
                <a:cubicBezTo>
                  <a:pt x="370" y="1602"/>
                  <a:pt x="368" y="1615"/>
                  <a:pt x="379" y="1618"/>
                </a:cubicBezTo>
                <a:cubicBezTo>
                  <a:pt x="384" y="1604"/>
                  <a:pt x="404" y="1592"/>
                  <a:pt x="410" y="1577"/>
                </a:cubicBezTo>
                <a:close/>
                <a:moveTo>
                  <a:pt x="419" y="1456"/>
                </a:moveTo>
                <a:cubicBezTo>
                  <a:pt x="434" y="1447"/>
                  <a:pt x="416" y="1424"/>
                  <a:pt x="422" y="1406"/>
                </a:cubicBezTo>
                <a:cubicBezTo>
                  <a:pt x="417" y="1403"/>
                  <a:pt x="418" y="1395"/>
                  <a:pt x="410" y="1394"/>
                </a:cubicBezTo>
                <a:cubicBezTo>
                  <a:pt x="399" y="1424"/>
                  <a:pt x="357" y="1428"/>
                  <a:pt x="363" y="1471"/>
                </a:cubicBezTo>
                <a:cubicBezTo>
                  <a:pt x="371" y="1465"/>
                  <a:pt x="377" y="1457"/>
                  <a:pt x="388" y="1455"/>
                </a:cubicBezTo>
                <a:cubicBezTo>
                  <a:pt x="386" y="1445"/>
                  <a:pt x="397" y="1431"/>
                  <a:pt x="406" y="1440"/>
                </a:cubicBezTo>
                <a:cubicBezTo>
                  <a:pt x="405" y="1444"/>
                  <a:pt x="397" y="1442"/>
                  <a:pt x="395" y="1447"/>
                </a:cubicBezTo>
                <a:cubicBezTo>
                  <a:pt x="397" y="1462"/>
                  <a:pt x="417" y="1458"/>
                  <a:pt x="419" y="1456"/>
                </a:cubicBezTo>
                <a:close/>
                <a:moveTo>
                  <a:pt x="423" y="1611"/>
                </a:moveTo>
                <a:cubicBezTo>
                  <a:pt x="425" y="1607"/>
                  <a:pt x="426" y="1601"/>
                  <a:pt x="428" y="1595"/>
                </a:cubicBezTo>
                <a:cubicBezTo>
                  <a:pt x="406" y="1571"/>
                  <a:pt x="394" y="1609"/>
                  <a:pt x="423" y="1611"/>
                </a:cubicBezTo>
                <a:close/>
                <a:moveTo>
                  <a:pt x="428" y="336"/>
                </a:moveTo>
                <a:cubicBezTo>
                  <a:pt x="435" y="302"/>
                  <a:pt x="413" y="294"/>
                  <a:pt x="406" y="272"/>
                </a:cubicBezTo>
                <a:cubicBezTo>
                  <a:pt x="404" y="268"/>
                  <a:pt x="407" y="264"/>
                  <a:pt x="401" y="261"/>
                </a:cubicBezTo>
                <a:cubicBezTo>
                  <a:pt x="392" y="267"/>
                  <a:pt x="384" y="275"/>
                  <a:pt x="385" y="291"/>
                </a:cubicBezTo>
                <a:cubicBezTo>
                  <a:pt x="376" y="297"/>
                  <a:pt x="364" y="305"/>
                  <a:pt x="368" y="321"/>
                </a:cubicBezTo>
                <a:cubicBezTo>
                  <a:pt x="378" y="323"/>
                  <a:pt x="388" y="325"/>
                  <a:pt x="398" y="328"/>
                </a:cubicBezTo>
                <a:cubicBezTo>
                  <a:pt x="406" y="317"/>
                  <a:pt x="394" y="308"/>
                  <a:pt x="387" y="305"/>
                </a:cubicBezTo>
                <a:cubicBezTo>
                  <a:pt x="420" y="300"/>
                  <a:pt x="394" y="340"/>
                  <a:pt x="414" y="348"/>
                </a:cubicBezTo>
                <a:cubicBezTo>
                  <a:pt x="420" y="346"/>
                  <a:pt x="423" y="340"/>
                  <a:pt x="428" y="336"/>
                </a:cubicBezTo>
                <a:close/>
                <a:moveTo>
                  <a:pt x="431" y="409"/>
                </a:moveTo>
                <a:cubicBezTo>
                  <a:pt x="443" y="388"/>
                  <a:pt x="433" y="350"/>
                  <a:pt x="405" y="361"/>
                </a:cubicBezTo>
                <a:cubicBezTo>
                  <a:pt x="406" y="368"/>
                  <a:pt x="416" y="368"/>
                  <a:pt x="417" y="377"/>
                </a:cubicBezTo>
                <a:cubicBezTo>
                  <a:pt x="418" y="385"/>
                  <a:pt x="415" y="393"/>
                  <a:pt x="408" y="393"/>
                </a:cubicBezTo>
                <a:cubicBezTo>
                  <a:pt x="423" y="370"/>
                  <a:pt x="386" y="363"/>
                  <a:pt x="380" y="383"/>
                </a:cubicBezTo>
                <a:cubicBezTo>
                  <a:pt x="381" y="407"/>
                  <a:pt x="407" y="416"/>
                  <a:pt x="431" y="409"/>
                </a:cubicBezTo>
                <a:close/>
                <a:moveTo>
                  <a:pt x="426" y="478"/>
                </a:moveTo>
                <a:cubicBezTo>
                  <a:pt x="439" y="476"/>
                  <a:pt x="431" y="438"/>
                  <a:pt x="436" y="427"/>
                </a:cubicBezTo>
                <a:cubicBezTo>
                  <a:pt x="432" y="416"/>
                  <a:pt x="408" y="414"/>
                  <a:pt x="415" y="432"/>
                </a:cubicBezTo>
                <a:cubicBezTo>
                  <a:pt x="420" y="436"/>
                  <a:pt x="422" y="432"/>
                  <a:pt x="426" y="434"/>
                </a:cubicBezTo>
                <a:cubicBezTo>
                  <a:pt x="417" y="446"/>
                  <a:pt x="402" y="432"/>
                  <a:pt x="408" y="417"/>
                </a:cubicBezTo>
                <a:cubicBezTo>
                  <a:pt x="394" y="414"/>
                  <a:pt x="384" y="407"/>
                  <a:pt x="376" y="399"/>
                </a:cubicBezTo>
                <a:cubicBezTo>
                  <a:pt x="370" y="413"/>
                  <a:pt x="376" y="436"/>
                  <a:pt x="385" y="447"/>
                </a:cubicBezTo>
                <a:cubicBezTo>
                  <a:pt x="390" y="454"/>
                  <a:pt x="420" y="479"/>
                  <a:pt x="426" y="478"/>
                </a:cubicBezTo>
                <a:close/>
                <a:moveTo>
                  <a:pt x="438" y="1647"/>
                </a:moveTo>
                <a:cubicBezTo>
                  <a:pt x="441" y="1629"/>
                  <a:pt x="425" y="1628"/>
                  <a:pt x="417" y="1636"/>
                </a:cubicBezTo>
                <a:cubicBezTo>
                  <a:pt x="401" y="1637"/>
                  <a:pt x="410" y="1603"/>
                  <a:pt x="398" y="1603"/>
                </a:cubicBezTo>
                <a:cubicBezTo>
                  <a:pt x="391" y="1603"/>
                  <a:pt x="389" y="1615"/>
                  <a:pt x="391" y="1624"/>
                </a:cubicBezTo>
                <a:cubicBezTo>
                  <a:pt x="395" y="1643"/>
                  <a:pt x="421" y="1662"/>
                  <a:pt x="438" y="1647"/>
                </a:cubicBezTo>
                <a:close/>
                <a:moveTo>
                  <a:pt x="449" y="292"/>
                </a:moveTo>
                <a:cubicBezTo>
                  <a:pt x="449" y="284"/>
                  <a:pt x="447" y="278"/>
                  <a:pt x="446" y="271"/>
                </a:cubicBezTo>
                <a:cubicBezTo>
                  <a:pt x="435" y="274"/>
                  <a:pt x="427" y="280"/>
                  <a:pt x="423" y="290"/>
                </a:cubicBezTo>
                <a:cubicBezTo>
                  <a:pt x="426" y="293"/>
                  <a:pt x="426" y="300"/>
                  <a:pt x="432" y="301"/>
                </a:cubicBezTo>
                <a:cubicBezTo>
                  <a:pt x="437" y="297"/>
                  <a:pt x="443" y="294"/>
                  <a:pt x="449" y="292"/>
                </a:cubicBezTo>
                <a:close/>
                <a:moveTo>
                  <a:pt x="432" y="259"/>
                </a:moveTo>
                <a:cubicBezTo>
                  <a:pt x="445" y="257"/>
                  <a:pt x="450" y="255"/>
                  <a:pt x="449" y="247"/>
                </a:cubicBezTo>
                <a:cubicBezTo>
                  <a:pt x="447" y="226"/>
                  <a:pt x="412" y="242"/>
                  <a:pt x="409" y="259"/>
                </a:cubicBezTo>
                <a:cubicBezTo>
                  <a:pt x="408" y="265"/>
                  <a:pt x="410" y="281"/>
                  <a:pt x="418" y="282"/>
                </a:cubicBezTo>
                <a:cubicBezTo>
                  <a:pt x="432" y="283"/>
                  <a:pt x="422" y="263"/>
                  <a:pt x="432" y="259"/>
                </a:cubicBezTo>
                <a:close/>
                <a:moveTo>
                  <a:pt x="456" y="1462"/>
                </a:moveTo>
                <a:cubicBezTo>
                  <a:pt x="459" y="1455"/>
                  <a:pt x="453" y="1449"/>
                  <a:pt x="454" y="1441"/>
                </a:cubicBezTo>
                <a:cubicBezTo>
                  <a:pt x="447" y="1438"/>
                  <a:pt x="442" y="1432"/>
                  <a:pt x="432" y="1432"/>
                </a:cubicBezTo>
                <a:cubicBezTo>
                  <a:pt x="429" y="1439"/>
                  <a:pt x="433" y="1447"/>
                  <a:pt x="430" y="1458"/>
                </a:cubicBezTo>
                <a:cubicBezTo>
                  <a:pt x="437" y="1464"/>
                  <a:pt x="446" y="1459"/>
                  <a:pt x="456" y="1462"/>
                </a:cubicBezTo>
                <a:close/>
                <a:moveTo>
                  <a:pt x="470" y="1546"/>
                </a:moveTo>
                <a:cubicBezTo>
                  <a:pt x="474" y="1545"/>
                  <a:pt x="479" y="1544"/>
                  <a:pt x="482" y="1541"/>
                </a:cubicBezTo>
                <a:cubicBezTo>
                  <a:pt x="478" y="1531"/>
                  <a:pt x="467" y="1505"/>
                  <a:pt x="457" y="1525"/>
                </a:cubicBezTo>
                <a:cubicBezTo>
                  <a:pt x="461" y="1532"/>
                  <a:pt x="466" y="1538"/>
                  <a:pt x="470" y="1546"/>
                </a:cubicBezTo>
                <a:close/>
                <a:moveTo>
                  <a:pt x="480" y="1586"/>
                </a:moveTo>
                <a:cubicBezTo>
                  <a:pt x="479" y="1578"/>
                  <a:pt x="471" y="1577"/>
                  <a:pt x="467" y="1567"/>
                </a:cubicBezTo>
                <a:cubicBezTo>
                  <a:pt x="459" y="1551"/>
                  <a:pt x="463" y="1530"/>
                  <a:pt x="447" y="1529"/>
                </a:cubicBezTo>
                <a:cubicBezTo>
                  <a:pt x="440" y="1529"/>
                  <a:pt x="438" y="1535"/>
                  <a:pt x="432" y="1537"/>
                </a:cubicBezTo>
                <a:cubicBezTo>
                  <a:pt x="429" y="1534"/>
                  <a:pt x="419" y="1535"/>
                  <a:pt x="415" y="1536"/>
                </a:cubicBezTo>
                <a:cubicBezTo>
                  <a:pt x="414" y="1540"/>
                  <a:pt x="416" y="1542"/>
                  <a:pt x="416" y="1544"/>
                </a:cubicBezTo>
                <a:cubicBezTo>
                  <a:pt x="424" y="1545"/>
                  <a:pt x="427" y="1541"/>
                  <a:pt x="436" y="1542"/>
                </a:cubicBezTo>
                <a:cubicBezTo>
                  <a:pt x="441" y="1546"/>
                  <a:pt x="445" y="1551"/>
                  <a:pt x="444" y="1562"/>
                </a:cubicBezTo>
                <a:cubicBezTo>
                  <a:pt x="440" y="1564"/>
                  <a:pt x="433" y="1570"/>
                  <a:pt x="430" y="1565"/>
                </a:cubicBezTo>
                <a:cubicBezTo>
                  <a:pt x="431" y="1561"/>
                  <a:pt x="437" y="1562"/>
                  <a:pt x="439" y="1558"/>
                </a:cubicBezTo>
                <a:cubicBezTo>
                  <a:pt x="430" y="1536"/>
                  <a:pt x="412" y="1560"/>
                  <a:pt x="416" y="1578"/>
                </a:cubicBezTo>
                <a:cubicBezTo>
                  <a:pt x="418" y="1587"/>
                  <a:pt x="430" y="1591"/>
                  <a:pt x="440" y="1587"/>
                </a:cubicBezTo>
                <a:cubicBezTo>
                  <a:pt x="448" y="1596"/>
                  <a:pt x="474" y="1599"/>
                  <a:pt x="480" y="1586"/>
                </a:cubicBezTo>
                <a:close/>
                <a:moveTo>
                  <a:pt x="441" y="449"/>
                </a:moveTo>
                <a:cubicBezTo>
                  <a:pt x="458" y="455"/>
                  <a:pt x="479" y="439"/>
                  <a:pt x="476" y="424"/>
                </a:cubicBezTo>
                <a:cubicBezTo>
                  <a:pt x="472" y="408"/>
                  <a:pt x="451" y="423"/>
                  <a:pt x="438" y="414"/>
                </a:cubicBezTo>
                <a:cubicBezTo>
                  <a:pt x="441" y="426"/>
                  <a:pt x="440" y="437"/>
                  <a:pt x="441" y="449"/>
                </a:cubicBezTo>
                <a:close/>
                <a:moveTo>
                  <a:pt x="462" y="347"/>
                </a:moveTo>
                <a:cubicBezTo>
                  <a:pt x="483" y="343"/>
                  <a:pt x="483" y="309"/>
                  <a:pt x="502" y="303"/>
                </a:cubicBezTo>
                <a:cubicBezTo>
                  <a:pt x="500" y="287"/>
                  <a:pt x="468" y="288"/>
                  <a:pt x="460" y="299"/>
                </a:cubicBezTo>
                <a:cubicBezTo>
                  <a:pt x="447" y="297"/>
                  <a:pt x="440" y="299"/>
                  <a:pt x="434" y="307"/>
                </a:cubicBezTo>
                <a:cubicBezTo>
                  <a:pt x="434" y="319"/>
                  <a:pt x="437" y="328"/>
                  <a:pt x="449" y="328"/>
                </a:cubicBezTo>
                <a:cubicBezTo>
                  <a:pt x="455" y="326"/>
                  <a:pt x="452" y="317"/>
                  <a:pt x="456" y="315"/>
                </a:cubicBezTo>
                <a:cubicBezTo>
                  <a:pt x="462" y="325"/>
                  <a:pt x="450" y="337"/>
                  <a:pt x="437" y="332"/>
                </a:cubicBezTo>
                <a:cubicBezTo>
                  <a:pt x="433" y="335"/>
                  <a:pt x="430" y="339"/>
                  <a:pt x="430" y="345"/>
                </a:cubicBezTo>
                <a:cubicBezTo>
                  <a:pt x="440" y="344"/>
                  <a:pt x="452" y="349"/>
                  <a:pt x="462" y="347"/>
                </a:cubicBezTo>
                <a:close/>
                <a:moveTo>
                  <a:pt x="495" y="1487"/>
                </a:moveTo>
                <a:cubicBezTo>
                  <a:pt x="493" y="1475"/>
                  <a:pt x="479" y="1475"/>
                  <a:pt x="467" y="1473"/>
                </a:cubicBezTo>
                <a:cubicBezTo>
                  <a:pt x="454" y="1471"/>
                  <a:pt x="442" y="1463"/>
                  <a:pt x="432" y="1471"/>
                </a:cubicBezTo>
                <a:cubicBezTo>
                  <a:pt x="427" y="1477"/>
                  <a:pt x="425" y="1493"/>
                  <a:pt x="431" y="1501"/>
                </a:cubicBezTo>
                <a:lnTo>
                  <a:pt x="439" y="1501"/>
                </a:lnTo>
                <a:cubicBezTo>
                  <a:pt x="445" y="1497"/>
                  <a:pt x="442" y="1491"/>
                  <a:pt x="444" y="1486"/>
                </a:cubicBezTo>
                <a:cubicBezTo>
                  <a:pt x="455" y="1496"/>
                  <a:pt x="443" y="1512"/>
                  <a:pt x="425" y="1508"/>
                </a:cubicBezTo>
                <a:cubicBezTo>
                  <a:pt x="422" y="1515"/>
                  <a:pt x="415" y="1518"/>
                  <a:pt x="414" y="1527"/>
                </a:cubicBezTo>
                <a:cubicBezTo>
                  <a:pt x="454" y="1535"/>
                  <a:pt x="466" y="1497"/>
                  <a:pt x="495" y="1487"/>
                </a:cubicBezTo>
                <a:close/>
                <a:moveTo>
                  <a:pt x="465" y="409"/>
                </a:moveTo>
                <a:cubicBezTo>
                  <a:pt x="472" y="418"/>
                  <a:pt x="495" y="425"/>
                  <a:pt x="502" y="411"/>
                </a:cubicBezTo>
                <a:cubicBezTo>
                  <a:pt x="483" y="387"/>
                  <a:pt x="474" y="339"/>
                  <a:pt x="428" y="354"/>
                </a:cubicBezTo>
                <a:cubicBezTo>
                  <a:pt x="433" y="365"/>
                  <a:pt x="440" y="373"/>
                  <a:pt x="444" y="385"/>
                </a:cubicBezTo>
                <a:cubicBezTo>
                  <a:pt x="449" y="385"/>
                  <a:pt x="452" y="383"/>
                  <a:pt x="459" y="384"/>
                </a:cubicBezTo>
                <a:cubicBezTo>
                  <a:pt x="461" y="386"/>
                  <a:pt x="466" y="391"/>
                  <a:pt x="463" y="395"/>
                </a:cubicBezTo>
                <a:cubicBezTo>
                  <a:pt x="435" y="372"/>
                  <a:pt x="440" y="428"/>
                  <a:pt x="465" y="409"/>
                </a:cubicBezTo>
                <a:close/>
                <a:moveTo>
                  <a:pt x="484" y="364"/>
                </a:moveTo>
                <a:cubicBezTo>
                  <a:pt x="494" y="360"/>
                  <a:pt x="498" y="350"/>
                  <a:pt x="502" y="339"/>
                </a:cubicBezTo>
                <a:cubicBezTo>
                  <a:pt x="489" y="330"/>
                  <a:pt x="476" y="342"/>
                  <a:pt x="470" y="351"/>
                </a:cubicBezTo>
                <a:cubicBezTo>
                  <a:pt x="473" y="356"/>
                  <a:pt x="477" y="362"/>
                  <a:pt x="484" y="364"/>
                </a:cubicBezTo>
                <a:close/>
                <a:moveTo>
                  <a:pt x="484" y="1633"/>
                </a:moveTo>
                <a:cubicBezTo>
                  <a:pt x="486" y="1639"/>
                  <a:pt x="508" y="1638"/>
                  <a:pt x="513" y="1633"/>
                </a:cubicBezTo>
                <a:cubicBezTo>
                  <a:pt x="508" y="1627"/>
                  <a:pt x="488" y="1624"/>
                  <a:pt x="484" y="1633"/>
                </a:cubicBezTo>
                <a:close/>
                <a:moveTo>
                  <a:pt x="517" y="1705"/>
                </a:moveTo>
                <a:cubicBezTo>
                  <a:pt x="526" y="1702"/>
                  <a:pt x="539" y="1685"/>
                  <a:pt x="532" y="1675"/>
                </a:cubicBezTo>
                <a:cubicBezTo>
                  <a:pt x="524" y="1685"/>
                  <a:pt x="521" y="1698"/>
                  <a:pt x="508" y="1702"/>
                </a:cubicBezTo>
                <a:cubicBezTo>
                  <a:pt x="483" y="1708"/>
                  <a:pt x="458" y="1688"/>
                  <a:pt x="441" y="1675"/>
                </a:cubicBezTo>
                <a:cubicBezTo>
                  <a:pt x="413" y="1653"/>
                  <a:pt x="385" y="1635"/>
                  <a:pt x="361" y="1611"/>
                </a:cubicBezTo>
                <a:cubicBezTo>
                  <a:pt x="348" y="1599"/>
                  <a:pt x="337" y="1587"/>
                  <a:pt x="324" y="1574"/>
                </a:cubicBezTo>
                <a:cubicBezTo>
                  <a:pt x="286" y="1537"/>
                  <a:pt x="255" y="1499"/>
                  <a:pt x="225" y="1456"/>
                </a:cubicBezTo>
                <a:cubicBezTo>
                  <a:pt x="208" y="1431"/>
                  <a:pt x="184" y="1413"/>
                  <a:pt x="186" y="1374"/>
                </a:cubicBezTo>
                <a:cubicBezTo>
                  <a:pt x="191" y="1368"/>
                  <a:pt x="192" y="1360"/>
                  <a:pt x="198" y="1354"/>
                </a:cubicBezTo>
                <a:cubicBezTo>
                  <a:pt x="202" y="1349"/>
                  <a:pt x="216" y="1348"/>
                  <a:pt x="213" y="1339"/>
                </a:cubicBezTo>
                <a:lnTo>
                  <a:pt x="210" y="1339"/>
                </a:lnTo>
                <a:cubicBezTo>
                  <a:pt x="190" y="1343"/>
                  <a:pt x="178" y="1369"/>
                  <a:pt x="179" y="1393"/>
                </a:cubicBezTo>
                <a:cubicBezTo>
                  <a:pt x="180" y="1407"/>
                  <a:pt x="193" y="1427"/>
                  <a:pt x="203" y="1442"/>
                </a:cubicBezTo>
                <a:cubicBezTo>
                  <a:pt x="264" y="1531"/>
                  <a:pt x="339" y="1611"/>
                  <a:pt x="422" y="1672"/>
                </a:cubicBezTo>
                <a:cubicBezTo>
                  <a:pt x="436" y="1683"/>
                  <a:pt x="453" y="1696"/>
                  <a:pt x="467" y="1702"/>
                </a:cubicBezTo>
                <a:cubicBezTo>
                  <a:pt x="482" y="1708"/>
                  <a:pt x="505" y="1710"/>
                  <a:pt x="517" y="1705"/>
                </a:cubicBezTo>
                <a:close/>
                <a:moveTo>
                  <a:pt x="521" y="1629"/>
                </a:moveTo>
                <a:cubicBezTo>
                  <a:pt x="528" y="1626"/>
                  <a:pt x="538" y="1625"/>
                  <a:pt x="544" y="1619"/>
                </a:cubicBezTo>
                <a:cubicBezTo>
                  <a:pt x="518" y="1584"/>
                  <a:pt x="447" y="1597"/>
                  <a:pt x="451" y="1641"/>
                </a:cubicBezTo>
                <a:cubicBezTo>
                  <a:pt x="451" y="1646"/>
                  <a:pt x="455" y="1657"/>
                  <a:pt x="461" y="1662"/>
                </a:cubicBezTo>
                <a:cubicBezTo>
                  <a:pt x="472" y="1669"/>
                  <a:pt x="487" y="1664"/>
                  <a:pt x="488" y="1654"/>
                </a:cubicBezTo>
                <a:cubicBezTo>
                  <a:pt x="491" y="1639"/>
                  <a:pt x="480" y="1639"/>
                  <a:pt x="472" y="1633"/>
                </a:cubicBezTo>
                <a:cubicBezTo>
                  <a:pt x="478" y="1617"/>
                  <a:pt x="510" y="1622"/>
                  <a:pt x="521" y="1629"/>
                </a:cubicBezTo>
                <a:close/>
                <a:moveTo>
                  <a:pt x="541" y="249"/>
                </a:moveTo>
                <a:cubicBezTo>
                  <a:pt x="538" y="241"/>
                  <a:pt x="529" y="250"/>
                  <a:pt x="523" y="251"/>
                </a:cubicBezTo>
                <a:cubicBezTo>
                  <a:pt x="515" y="251"/>
                  <a:pt x="508" y="245"/>
                  <a:pt x="502" y="251"/>
                </a:cubicBezTo>
                <a:cubicBezTo>
                  <a:pt x="505" y="267"/>
                  <a:pt x="537" y="260"/>
                  <a:pt x="541" y="249"/>
                </a:cubicBezTo>
                <a:close/>
                <a:moveTo>
                  <a:pt x="523" y="182"/>
                </a:moveTo>
                <a:cubicBezTo>
                  <a:pt x="539" y="185"/>
                  <a:pt x="545" y="201"/>
                  <a:pt x="557" y="207"/>
                </a:cubicBezTo>
                <a:cubicBezTo>
                  <a:pt x="553" y="184"/>
                  <a:pt x="534" y="173"/>
                  <a:pt x="510" y="174"/>
                </a:cubicBezTo>
                <a:cubicBezTo>
                  <a:pt x="486" y="174"/>
                  <a:pt x="467" y="189"/>
                  <a:pt x="448" y="201"/>
                </a:cubicBezTo>
                <a:cubicBezTo>
                  <a:pt x="403" y="232"/>
                  <a:pt x="364" y="265"/>
                  <a:pt x="326" y="300"/>
                </a:cubicBezTo>
                <a:cubicBezTo>
                  <a:pt x="287" y="336"/>
                  <a:pt x="256" y="376"/>
                  <a:pt x="224" y="417"/>
                </a:cubicBezTo>
                <a:cubicBezTo>
                  <a:pt x="214" y="431"/>
                  <a:pt x="199" y="446"/>
                  <a:pt x="202" y="464"/>
                </a:cubicBezTo>
                <a:cubicBezTo>
                  <a:pt x="209" y="463"/>
                  <a:pt x="209" y="453"/>
                  <a:pt x="212" y="448"/>
                </a:cubicBezTo>
                <a:cubicBezTo>
                  <a:pt x="218" y="436"/>
                  <a:pt x="231" y="423"/>
                  <a:pt x="241" y="410"/>
                </a:cubicBezTo>
                <a:cubicBezTo>
                  <a:pt x="252" y="397"/>
                  <a:pt x="261" y="383"/>
                  <a:pt x="271" y="371"/>
                </a:cubicBezTo>
                <a:cubicBezTo>
                  <a:pt x="322" y="308"/>
                  <a:pt x="385" y="256"/>
                  <a:pt x="453" y="210"/>
                </a:cubicBezTo>
                <a:cubicBezTo>
                  <a:pt x="473" y="197"/>
                  <a:pt x="491" y="176"/>
                  <a:pt x="523" y="182"/>
                </a:cubicBezTo>
                <a:close/>
                <a:moveTo>
                  <a:pt x="567" y="257"/>
                </a:moveTo>
                <a:cubicBezTo>
                  <a:pt x="554" y="246"/>
                  <a:pt x="543" y="258"/>
                  <a:pt x="533" y="262"/>
                </a:cubicBezTo>
                <a:cubicBezTo>
                  <a:pt x="517" y="269"/>
                  <a:pt x="501" y="266"/>
                  <a:pt x="494" y="252"/>
                </a:cubicBezTo>
                <a:cubicBezTo>
                  <a:pt x="504" y="243"/>
                  <a:pt x="503" y="227"/>
                  <a:pt x="492" y="221"/>
                </a:cubicBezTo>
                <a:cubicBezTo>
                  <a:pt x="479" y="220"/>
                  <a:pt x="473" y="225"/>
                  <a:pt x="469" y="232"/>
                </a:cubicBezTo>
                <a:cubicBezTo>
                  <a:pt x="463" y="291"/>
                  <a:pt x="546" y="296"/>
                  <a:pt x="567" y="257"/>
                </a:cubicBezTo>
                <a:close/>
                <a:moveTo>
                  <a:pt x="502" y="1740"/>
                </a:moveTo>
                <a:cubicBezTo>
                  <a:pt x="542" y="1738"/>
                  <a:pt x="569" y="1708"/>
                  <a:pt x="564" y="1665"/>
                </a:cubicBezTo>
                <a:cubicBezTo>
                  <a:pt x="556" y="1662"/>
                  <a:pt x="546" y="1666"/>
                  <a:pt x="541" y="1670"/>
                </a:cubicBezTo>
                <a:cubicBezTo>
                  <a:pt x="539" y="1678"/>
                  <a:pt x="540" y="1685"/>
                  <a:pt x="538" y="1691"/>
                </a:cubicBezTo>
                <a:cubicBezTo>
                  <a:pt x="524" y="1727"/>
                  <a:pt x="465" y="1711"/>
                  <a:pt x="442" y="1694"/>
                </a:cubicBezTo>
                <a:cubicBezTo>
                  <a:pt x="420" y="1673"/>
                  <a:pt x="393" y="1657"/>
                  <a:pt x="368" y="1635"/>
                </a:cubicBezTo>
                <a:cubicBezTo>
                  <a:pt x="320" y="1594"/>
                  <a:pt x="276" y="1546"/>
                  <a:pt x="238" y="1496"/>
                </a:cubicBezTo>
                <a:cubicBezTo>
                  <a:pt x="218" y="1470"/>
                  <a:pt x="194" y="1445"/>
                  <a:pt x="182" y="1418"/>
                </a:cubicBezTo>
                <a:cubicBezTo>
                  <a:pt x="168" y="1389"/>
                  <a:pt x="179" y="1345"/>
                  <a:pt x="202" y="1335"/>
                </a:cubicBezTo>
                <a:cubicBezTo>
                  <a:pt x="208" y="1333"/>
                  <a:pt x="219" y="1334"/>
                  <a:pt x="223" y="1328"/>
                </a:cubicBezTo>
                <a:cubicBezTo>
                  <a:pt x="224" y="1325"/>
                  <a:pt x="225" y="1317"/>
                  <a:pt x="223" y="1313"/>
                </a:cubicBezTo>
                <a:cubicBezTo>
                  <a:pt x="186" y="1302"/>
                  <a:pt x="154" y="1342"/>
                  <a:pt x="151" y="1382"/>
                </a:cubicBezTo>
                <a:cubicBezTo>
                  <a:pt x="149" y="1404"/>
                  <a:pt x="162" y="1428"/>
                  <a:pt x="172" y="1446"/>
                </a:cubicBezTo>
                <a:cubicBezTo>
                  <a:pt x="207" y="1501"/>
                  <a:pt x="246" y="1544"/>
                  <a:pt x="287" y="1589"/>
                </a:cubicBezTo>
                <a:cubicBezTo>
                  <a:pt x="317" y="1622"/>
                  <a:pt x="347" y="1645"/>
                  <a:pt x="377" y="1671"/>
                </a:cubicBezTo>
                <a:cubicBezTo>
                  <a:pt x="391" y="1683"/>
                  <a:pt x="409" y="1695"/>
                  <a:pt x="426" y="1708"/>
                </a:cubicBezTo>
                <a:cubicBezTo>
                  <a:pt x="448" y="1722"/>
                  <a:pt x="473" y="1741"/>
                  <a:pt x="502" y="1740"/>
                </a:cubicBezTo>
                <a:close/>
                <a:moveTo>
                  <a:pt x="577" y="1742"/>
                </a:moveTo>
                <a:cubicBezTo>
                  <a:pt x="567" y="1740"/>
                  <a:pt x="557" y="1749"/>
                  <a:pt x="545" y="1747"/>
                </a:cubicBezTo>
                <a:cubicBezTo>
                  <a:pt x="538" y="1745"/>
                  <a:pt x="535" y="1740"/>
                  <a:pt x="529" y="1739"/>
                </a:cubicBezTo>
                <a:cubicBezTo>
                  <a:pt x="527" y="1759"/>
                  <a:pt x="572" y="1762"/>
                  <a:pt x="577" y="1742"/>
                </a:cubicBezTo>
                <a:close/>
                <a:moveTo>
                  <a:pt x="585" y="214"/>
                </a:moveTo>
                <a:cubicBezTo>
                  <a:pt x="586" y="187"/>
                  <a:pt x="568" y="162"/>
                  <a:pt x="548" y="153"/>
                </a:cubicBezTo>
                <a:cubicBezTo>
                  <a:pt x="526" y="143"/>
                  <a:pt x="497" y="148"/>
                  <a:pt x="473" y="155"/>
                </a:cubicBezTo>
                <a:cubicBezTo>
                  <a:pt x="457" y="160"/>
                  <a:pt x="440" y="174"/>
                  <a:pt x="424" y="185"/>
                </a:cubicBezTo>
                <a:cubicBezTo>
                  <a:pt x="359" y="230"/>
                  <a:pt x="306" y="277"/>
                  <a:pt x="255" y="334"/>
                </a:cubicBezTo>
                <a:cubicBezTo>
                  <a:pt x="243" y="349"/>
                  <a:pt x="230" y="363"/>
                  <a:pt x="218" y="378"/>
                </a:cubicBezTo>
                <a:cubicBezTo>
                  <a:pt x="197" y="406"/>
                  <a:pt x="168" y="445"/>
                  <a:pt x="166" y="485"/>
                </a:cubicBezTo>
                <a:cubicBezTo>
                  <a:pt x="163" y="516"/>
                  <a:pt x="182" y="534"/>
                  <a:pt x="193" y="548"/>
                </a:cubicBezTo>
                <a:cubicBezTo>
                  <a:pt x="204" y="553"/>
                  <a:pt x="229" y="560"/>
                  <a:pt x="240" y="550"/>
                </a:cubicBezTo>
                <a:cubicBezTo>
                  <a:pt x="239" y="543"/>
                  <a:pt x="239" y="540"/>
                  <a:pt x="237" y="536"/>
                </a:cubicBezTo>
                <a:cubicBezTo>
                  <a:pt x="214" y="537"/>
                  <a:pt x="194" y="520"/>
                  <a:pt x="190" y="500"/>
                </a:cubicBezTo>
                <a:cubicBezTo>
                  <a:pt x="183" y="467"/>
                  <a:pt x="203" y="438"/>
                  <a:pt x="215" y="421"/>
                </a:cubicBezTo>
                <a:cubicBezTo>
                  <a:pt x="229" y="400"/>
                  <a:pt x="246" y="381"/>
                  <a:pt x="261" y="363"/>
                </a:cubicBezTo>
                <a:cubicBezTo>
                  <a:pt x="299" y="317"/>
                  <a:pt x="354" y="263"/>
                  <a:pt x="402" y="229"/>
                </a:cubicBezTo>
                <a:cubicBezTo>
                  <a:pt x="429" y="210"/>
                  <a:pt x="456" y="184"/>
                  <a:pt x="485" y="174"/>
                </a:cubicBezTo>
                <a:cubicBezTo>
                  <a:pt x="491" y="171"/>
                  <a:pt x="500" y="169"/>
                  <a:pt x="506" y="169"/>
                </a:cubicBezTo>
                <a:cubicBezTo>
                  <a:pt x="545" y="165"/>
                  <a:pt x="561" y="190"/>
                  <a:pt x="567" y="215"/>
                </a:cubicBezTo>
                <a:cubicBezTo>
                  <a:pt x="573" y="215"/>
                  <a:pt x="580" y="216"/>
                  <a:pt x="585" y="214"/>
                </a:cubicBezTo>
                <a:close/>
                <a:moveTo>
                  <a:pt x="583" y="141"/>
                </a:moveTo>
                <a:cubicBezTo>
                  <a:pt x="590" y="143"/>
                  <a:pt x="592" y="153"/>
                  <a:pt x="601" y="149"/>
                </a:cubicBezTo>
                <a:cubicBezTo>
                  <a:pt x="598" y="125"/>
                  <a:pt x="555" y="130"/>
                  <a:pt x="550" y="149"/>
                </a:cubicBezTo>
                <a:cubicBezTo>
                  <a:pt x="563" y="152"/>
                  <a:pt x="570" y="139"/>
                  <a:pt x="583" y="141"/>
                </a:cubicBezTo>
                <a:close/>
                <a:moveTo>
                  <a:pt x="576" y="1781"/>
                </a:moveTo>
                <a:cubicBezTo>
                  <a:pt x="604" y="1773"/>
                  <a:pt x="630" y="1721"/>
                  <a:pt x="596" y="1699"/>
                </a:cubicBezTo>
                <a:cubicBezTo>
                  <a:pt x="587" y="1693"/>
                  <a:pt x="569" y="1696"/>
                  <a:pt x="564" y="1705"/>
                </a:cubicBezTo>
                <a:cubicBezTo>
                  <a:pt x="555" y="1724"/>
                  <a:pt x="575" y="1732"/>
                  <a:pt x="586" y="1740"/>
                </a:cubicBezTo>
                <a:cubicBezTo>
                  <a:pt x="579" y="1769"/>
                  <a:pt x="530" y="1762"/>
                  <a:pt x="518" y="1742"/>
                </a:cubicBezTo>
                <a:cubicBezTo>
                  <a:pt x="513" y="1745"/>
                  <a:pt x="503" y="1743"/>
                  <a:pt x="496" y="1745"/>
                </a:cubicBezTo>
                <a:cubicBezTo>
                  <a:pt x="498" y="1754"/>
                  <a:pt x="504" y="1760"/>
                  <a:pt x="509" y="1765"/>
                </a:cubicBezTo>
                <a:cubicBezTo>
                  <a:pt x="523" y="1777"/>
                  <a:pt x="551" y="1788"/>
                  <a:pt x="576" y="1781"/>
                </a:cubicBezTo>
                <a:close/>
                <a:moveTo>
                  <a:pt x="607" y="1784"/>
                </a:moveTo>
                <a:cubicBezTo>
                  <a:pt x="613" y="1769"/>
                  <a:pt x="598" y="1764"/>
                  <a:pt x="594" y="1780"/>
                </a:cubicBezTo>
                <a:cubicBezTo>
                  <a:pt x="597" y="1782"/>
                  <a:pt x="600" y="1785"/>
                  <a:pt x="607" y="1784"/>
                </a:cubicBezTo>
                <a:close/>
                <a:moveTo>
                  <a:pt x="615" y="1804"/>
                </a:moveTo>
                <a:cubicBezTo>
                  <a:pt x="616" y="1794"/>
                  <a:pt x="604" y="1794"/>
                  <a:pt x="596" y="1790"/>
                </a:cubicBezTo>
                <a:cubicBezTo>
                  <a:pt x="587" y="1785"/>
                  <a:pt x="583" y="1776"/>
                  <a:pt x="576" y="1788"/>
                </a:cubicBezTo>
                <a:cubicBezTo>
                  <a:pt x="580" y="1802"/>
                  <a:pt x="600" y="1812"/>
                  <a:pt x="615" y="1804"/>
                </a:cubicBezTo>
                <a:close/>
                <a:moveTo>
                  <a:pt x="588" y="1581"/>
                </a:moveTo>
                <a:cubicBezTo>
                  <a:pt x="601" y="1580"/>
                  <a:pt x="616" y="1594"/>
                  <a:pt x="624" y="1579"/>
                </a:cubicBezTo>
                <a:cubicBezTo>
                  <a:pt x="614" y="1574"/>
                  <a:pt x="606" y="1567"/>
                  <a:pt x="592" y="1566"/>
                </a:cubicBezTo>
                <a:cubicBezTo>
                  <a:pt x="588" y="1559"/>
                  <a:pt x="591" y="1549"/>
                  <a:pt x="583" y="1543"/>
                </a:cubicBezTo>
                <a:cubicBezTo>
                  <a:pt x="567" y="1532"/>
                  <a:pt x="549" y="1550"/>
                  <a:pt x="562" y="1562"/>
                </a:cubicBezTo>
                <a:cubicBezTo>
                  <a:pt x="567" y="1562"/>
                  <a:pt x="575" y="1560"/>
                  <a:pt x="576" y="1564"/>
                </a:cubicBezTo>
                <a:cubicBezTo>
                  <a:pt x="577" y="1577"/>
                  <a:pt x="566" y="1577"/>
                  <a:pt x="553" y="1577"/>
                </a:cubicBezTo>
                <a:cubicBezTo>
                  <a:pt x="537" y="1568"/>
                  <a:pt x="539" y="1541"/>
                  <a:pt x="527" y="1528"/>
                </a:cubicBezTo>
                <a:cubicBezTo>
                  <a:pt x="538" y="1513"/>
                  <a:pt x="523" y="1484"/>
                  <a:pt x="506" y="1500"/>
                </a:cubicBezTo>
                <a:cubicBezTo>
                  <a:pt x="504" y="1509"/>
                  <a:pt x="511" y="1509"/>
                  <a:pt x="513" y="1516"/>
                </a:cubicBezTo>
                <a:cubicBezTo>
                  <a:pt x="507" y="1526"/>
                  <a:pt x="490" y="1513"/>
                  <a:pt x="479" y="1519"/>
                </a:cubicBezTo>
                <a:cubicBezTo>
                  <a:pt x="479" y="1524"/>
                  <a:pt x="482" y="1526"/>
                  <a:pt x="483" y="1531"/>
                </a:cubicBezTo>
                <a:cubicBezTo>
                  <a:pt x="495" y="1534"/>
                  <a:pt x="519" y="1534"/>
                  <a:pt x="524" y="1546"/>
                </a:cubicBezTo>
                <a:cubicBezTo>
                  <a:pt x="528" y="1555"/>
                  <a:pt x="525" y="1571"/>
                  <a:pt x="510" y="1570"/>
                </a:cubicBezTo>
                <a:cubicBezTo>
                  <a:pt x="514" y="1548"/>
                  <a:pt x="489" y="1547"/>
                  <a:pt x="488" y="1564"/>
                </a:cubicBezTo>
                <a:cubicBezTo>
                  <a:pt x="488" y="1577"/>
                  <a:pt x="505" y="1586"/>
                  <a:pt x="519" y="1585"/>
                </a:cubicBezTo>
                <a:cubicBezTo>
                  <a:pt x="523" y="1582"/>
                  <a:pt x="526" y="1579"/>
                  <a:pt x="530" y="1577"/>
                </a:cubicBezTo>
                <a:cubicBezTo>
                  <a:pt x="541" y="1586"/>
                  <a:pt x="547" y="1595"/>
                  <a:pt x="562" y="1595"/>
                </a:cubicBezTo>
                <a:cubicBezTo>
                  <a:pt x="574" y="1595"/>
                  <a:pt x="579" y="1582"/>
                  <a:pt x="588" y="1581"/>
                </a:cubicBezTo>
                <a:close/>
                <a:moveTo>
                  <a:pt x="602" y="183"/>
                </a:moveTo>
                <a:cubicBezTo>
                  <a:pt x="631" y="184"/>
                  <a:pt x="633" y="143"/>
                  <a:pt x="621" y="125"/>
                </a:cubicBezTo>
                <a:cubicBezTo>
                  <a:pt x="615" y="117"/>
                  <a:pt x="601" y="107"/>
                  <a:pt x="593" y="105"/>
                </a:cubicBezTo>
                <a:cubicBezTo>
                  <a:pt x="562" y="95"/>
                  <a:pt x="529" y="119"/>
                  <a:pt x="524" y="141"/>
                </a:cubicBezTo>
                <a:cubicBezTo>
                  <a:pt x="539" y="150"/>
                  <a:pt x="544" y="139"/>
                  <a:pt x="555" y="133"/>
                </a:cubicBezTo>
                <a:cubicBezTo>
                  <a:pt x="568" y="126"/>
                  <a:pt x="586" y="123"/>
                  <a:pt x="599" y="132"/>
                </a:cubicBezTo>
                <a:cubicBezTo>
                  <a:pt x="605" y="137"/>
                  <a:pt x="608" y="143"/>
                  <a:pt x="609" y="155"/>
                </a:cubicBezTo>
                <a:cubicBezTo>
                  <a:pt x="582" y="150"/>
                  <a:pt x="579" y="182"/>
                  <a:pt x="602" y="183"/>
                </a:cubicBezTo>
                <a:close/>
                <a:moveTo>
                  <a:pt x="625" y="118"/>
                </a:moveTo>
                <a:cubicBezTo>
                  <a:pt x="627" y="116"/>
                  <a:pt x="626" y="110"/>
                  <a:pt x="625" y="107"/>
                </a:cubicBezTo>
                <a:cubicBezTo>
                  <a:pt x="620" y="105"/>
                  <a:pt x="616" y="108"/>
                  <a:pt x="616" y="114"/>
                </a:cubicBezTo>
                <a:cubicBezTo>
                  <a:pt x="618" y="117"/>
                  <a:pt x="620" y="119"/>
                  <a:pt x="625" y="118"/>
                </a:cubicBezTo>
                <a:close/>
                <a:moveTo>
                  <a:pt x="609" y="107"/>
                </a:moveTo>
                <a:cubicBezTo>
                  <a:pt x="616" y="100"/>
                  <a:pt x="633" y="102"/>
                  <a:pt x="632" y="87"/>
                </a:cubicBezTo>
                <a:cubicBezTo>
                  <a:pt x="617" y="81"/>
                  <a:pt x="599" y="89"/>
                  <a:pt x="595" y="101"/>
                </a:cubicBezTo>
                <a:cubicBezTo>
                  <a:pt x="600" y="103"/>
                  <a:pt x="603" y="106"/>
                  <a:pt x="609" y="107"/>
                </a:cubicBezTo>
                <a:close/>
                <a:moveTo>
                  <a:pt x="634" y="1722"/>
                </a:moveTo>
                <a:cubicBezTo>
                  <a:pt x="635" y="1716"/>
                  <a:pt x="626" y="1710"/>
                  <a:pt x="617" y="1713"/>
                </a:cubicBezTo>
                <a:cubicBezTo>
                  <a:pt x="615" y="1719"/>
                  <a:pt x="618" y="1727"/>
                  <a:pt x="619" y="1733"/>
                </a:cubicBezTo>
                <a:cubicBezTo>
                  <a:pt x="622" y="1731"/>
                  <a:pt x="634" y="1728"/>
                  <a:pt x="634" y="1722"/>
                </a:cubicBezTo>
                <a:close/>
                <a:moveTo>
                  <a:pt x="610" y="321"/>
                </a:moveTo>
                <a:cubicBezTo>
                  <a:pt x="618" y="312"/>
                  <a:pt x="645" y="324"/>
                  <a:pt x="648" y="311"/>
                </a:cubicBezTo>
                <a:cubicBezTo>
                  <a:pt x="640" y="302"/>
                  <a:pt x="619" y="297"/>
                  <a:pt x="606" y="301"/>
                </a:cubicBezTo>
                <a:cubicBezTo>
                  <a:pt x="592" y="284"/>
                  <a:pt x="565" y="291"/>
                  <a:pt x="552" y="303"/>
                </a:cubicBezTo>
                <a:cubicBezTo>
                  <a:pt x="538" y="280"/>
                  <a:pt x="500" y="313"/>
                  <a:pt x="527" y="324"/>
                </a:cubicBezTo>
                <a:cubicBezTo>
                  <a:pt x="533" y="323"/>
                  <a:pt x="533" y="317"/>
                  <a:pt x="539" y="317"/>
                </a:cubicBezTo>
                <a:cubicBezTo>
                  <a:pt x="550" y="326"/>
                  <a:pt x="544" y="345"/>
                  <a:pt x="532" y="349"/>
                </a:cubicBezTo>
                <a:cubicBezTo>
                  <a:pt x="522" y="353"/>
                  <a:pt x="514" y="348"/>
                  <a:pt x="505" y="349"/>
                </a:cubicBezTo>
                <a:cubicBezTo>
                  <a:pt x="503" y="354"/>
                  <a:pt x="499" y="356"/>
                  <a:pt x="500" y="363"/>
                </a:cubicBezTo>
                <a:cubicBezTo>
                  <a:pt x="508" y="371"/>
                  <a:pt x="526" y="360"/>
                  <a:pt x="533" y="368"/>
                </a:cubicBezTo>
                <a:cubicBezTo>
                  <a:pt x="533" y="373"/>
                  <a:pt x="524" y="370"/>
                  <a:pt x="524" y="376"/>
                </a:cubicBezTo>
                <a:cubicBezTo>
                  <a:pt x="524" y="406"/>
                  <a:pt x="568" y="379"/>
                  <a:pt x="549" y="356"/>
                </a:cubicBezTo>
                <a:cubicBezTo>
                  <a:pt x="560" y="345"/>
                  <a:pt x="562" y="304"/>
                  <a:pt x="584" y="308"/>
                </a:cubicBezTo>
                <a:cubicBezTo>
                  <a:pt x="590" y="309"/>
                  <a:pt x="593" y="314"/>
                  <a:pt x="593" y="324"/>
                </a:cubicBezTo>
                <a:cubicBezTo>
                  <a:pt x="587" y="327"/>
                  <a:pt x="578" y="326"/>
                  <a:pt x="577" y="334"/>
                </a:cubicBezTo>
                <a:cubicBezTo>
                  <a:pt x="574" y="356"/>
                  <a:pt x="617" y="345"/>
                  <a:pt x="610" y="321"/>
                </a:cubicBezTo>
                <a:close/>
                <a:moveTo>
                  <a:pt x="648" y="1721"/>
                </a:moveTo>
                <a:cubicBezTo>
                  <a:pt x="649" y="1706"/>
                  <a:pt x="628" y="1697"/>
                  <a:pt x="610" y="1701"/>
                </a:cubicBezTo>
                <a:cubicBezTo>
                  <a:pt x="610" y="1710"/>
                  <a:pt x="620" y="1705"/>
                  <a:pt x="624" y="1706"/>
                </a:cubicBezTo>
                <a:cubicBezTo>
                  <a:pt x="635" y="1709"/>
                  <a:pt x="639" y="1718"/>
                  <a:pt x="648" y="1721"/>
                </a:cubicBezTo>
                <a:close/>
                <a:moveTo>
                  <a:pt x="630" y="174"/>
                </a:moveTo>
                <a:cubicBezTo>
                  <a:pt x="637" y="181"/>
                  <a:pt x="653" y="175"/>
                  <a:pt x="653" y="164"/>
                </a:cubicBezTo>
                <a:cubicBezTo>
                  <a:pt x="648" y="159"/>
                  <a:pt x="643" y="154"/>
                  <a:pt x="635" y="151"/>
                </a:cubicBezTo>
                <a:cubicBezTo>
                  <a:pt x="634" y="158"/>
                  <a:pt x="629" y="168"/>
                  <a:pt x="630" y="174"/>
                </a:cubicBezTo>
                <a:close/>
                <a:moveTo>
                  <a:pt x="622" y="180"/>
                </a:moveTo>
                <a:cubicBezTo>
                  <a:pt x="629" y="202"/>
                  <a:pt x="668" y="185"/>
                  <a:pt x="664" y="168"/>
                </a:cubicBezTo>
                <a:cubicBezTo>
                  <a:pt x="654" y="172"/>
                  <a:pt x="650" y="184"/>
                  <a:pt x="637" y="184"/>
                </a:cubicBezTo>
                <a:cubicBezTo>
                  <a:pt x="631" y="184"/>
                  <a:pt x="629" y="177"/>
                  <a:pt x="622" y="180"/>
                </a:cubicBezTo>
                <a:close/>
                <a:moveTo>
                  <a:pt x="667" y="1722"/>
                </a:moveTo>
                <a:cubicBezTo>
                  <a:pt x="672" y="1687"/>
                  <a:pt x="620" y="1669"/>
                  <a:pt x="594" y="1690"/>
                </a:cubicBezTo>
                <a:cubicBezTo>
                  <a:pt x="600" y="1703"/>
                  <a:pt x="614" y="1693"/>
                  <a:pt x="624" y="1694"/>
                </a:cubicBezTo>
                <a:cubicBezTo>
                  <a:pt x="638" y="1694"/>
                  <a:pt x="644" y="1701"/>
                  <a:pt x="653" y="1711"/>
                </a:cubicBezTo>
                <a:cubicBezTo>
                  <a:pt x="656" y="1716"/>
                  <a:pt x="657" y="1723"/>
                  <a:pt x="667" y="1722"/>
                </a:cubicBezTo>
                <a:close/>
                <a:moveTo>
                  <a:pt x="681" y="1798"/>
                </a:moveTo>
                <a:cubicBezTo>
                  <a:pt x="680" y="1793"/>
                  <a:pt x="671" y="1795"/>
                  <a:pt x="665" y="1795"/>
                </a:cubicBezTo>
                <a:cubicBezTo>
                  <a:pt x="656" y="1790"/>
                  <a:pt x="650" y="1781"/>
                  <a:pt x="647" y="1770"/>
                </a:cubicBezTo>
                <a:lnTo>
                  <a:pt x="644" y="1770"/>
                </a:lnTo>
                <a:cubicBezTo>
                  <a:pt x="644" y="1774"/>
                  <a:pt x="642" y="1779"/>
                  <a:pt x="644" y="1783"/>
                </a:cubicBezTo>
                <a:cubicBezTo>
                  <a:pt x="647" y="1796"/>
                  <a:pt x="673" y="1810"/>
                  <a:pt x="681" y="1798"/>
                </a:cubicBezTo>
                <a:close/>
                <a:moveTo>
                  <a:pt x="696" y="1827"/>
                </a:moveTo>
                <a:cubicBezTo>
                  <a:pt x="693" y="1819"/>
                  <a:pt x="690" y="1812"/>
                  <a:pt x="684" y="1807"/>
                </a:cubicBezTo>
                <a:cubicBezTo>
                  <a:pt x="648" y="1814"/>
                  <a:pt x="622" y="1778"/>
                  <a:pt x="646" y="1757"/>
                </a:cubicBezTo>
                <a:cubicBezTo>
                  <a:pt x="654" y="1759"/>
                  <a:pt x="656" y="1768"/>
                  <a:pt x="669" y="1765"/>
                </a:cubicBezTo>
                <a:cubicBezTo>
                  <a:pt x="679" y="1759"/>
                  <a:pt x="679" y="1739"/>
                  <a:pt x="671" y="1733"/>
                </a:cubicBezTo>
                <a:cubicBezTo>
                  <a:pt x="656" y="1720"/>
                  <a:pt x="630" y="1730"/>
                  <a:pt x="621" y="1743"/>
                </a:cubicBezTo>
                <a:cubicBezTo>
                  <a:pt x="601" y="1771"/>
                  <a:pt x="620" y="1808"/>
                  <a:pt x="639" y="1820"/>
                </a:cubicBezTo>
                <a:cubicBezTo>
                  <a:pt x="652" y="1829"/>
                  <a:pt x="675" y="1832"/>
                  <a:pt x="696" y="1827"/>
                </a:cubicBezTo>
                <a:close/>
                <a:moveTo>
                  <a:pt x="604" y="191"/>
                </a:moveTo>
                <a:cubicBezTo>
                  <a:pt x="624" y="229"/>
                  <a:pt x="692" y="210"/>
                  <a:pt x="687" y="162"/>
                </a:cubicBezTo>
                <a:cubicBezTo>
                  <a:pt x="684" y="158"/>
                  <a:pt x="677" y="164"/>
                  <a:pt x="672" y="166"/>
                </a:cubicBezTo>
                <a:cubicBezTo>
                  <a:pt x="665" y="184"/>
                  <a:pt x="655" y="198"/>
                  <a:pt x="633" y="197"/>
                </a:cubicBezTo>
                <a:cubicBezTo>
                  <a:pt x="624" y="196"/>
                  <a:pt x="614" y="181"/>
                  <a:pt x="604" y="191"/>
                </a:cubicBezTo>
                <a:close/>
                <a:moveTo>
                  <a:pt x="698" y="92"/>
                </a:moveTo>
                <a:cubicBezTo>
                  <a:pt x="681" y="84"/>
                  <a:pt x="654" y="106"/>
                  <a:pt x="665" y="121"/>
                </a:cubicBezTo>
                <a:cubicBezTo>
                  <a:pt x="671" y="121"/>
                  <a:pt x="671" y="115"/>
                  <a:pt x="671" y="109"/>
                </a:cubicBezTo>
                <a:cubicBezTo>
                  <a:pt x="677" y="100"/>
                  <a:pt x="689" y="98"/>
                  <a:pt x="698" y="92"/>
                </a:cubicBezTo>
                <a:close/>
                <a:moveTo>
                  <a:pt x="701" y="84"/>
                </a:moveTo>
                <a:cubicBezTo>
                  <a:pt x="706" y="79"/>
                  <a:pt x="713" y="76"/>
                  <a:pt x="712" y="66"/>
                </a:cubicBezTo>
                <a:cubicBezTo>
                  <a:pt x="680" y="57"/>
                  <a:pt x="642" y="78"/>
                  <a:pt x="634" y="99"/>
                </a:cubicBezTo>
                <a:cubicBezTo>
                  <a:pt x="624" y="130"/>
                  <a:pt x="644" y="164"/>
                  <a:pt x="672" y="159"/>
                </a:cubicBezTo>
                <a:cubicBezTo>
                  <a:pt x="685" y="156"/>
                  <a:pt x="694" y="139"/>
                  <a:pt x="686" y="129"/>
                </a:cubicBezTo>
                <a:cubicBezTo>
                  <a:pt x="676" y="121"/>
                  <a:pt x="668" y="129"/>
                  <a:pt x="658" y="131"/>
                </a:cubicBezTo>
                <a:cubicBezTo>
                  <a:pt x="649" y="105"/>
                  <a:pt x="670" y="81"/>
                  <a:pt x="701" y="84"/>
                </a:cubicBezTo>
                <a:close/>
                <a:moveTo>
                  <a:pt x="723" y="1778"/>
                </a:moveTo>
                <a:cubicBezTo>
                  <a:pt x="743" y="1765"/>
                  <a:pt x="730" y="1732"/>
                  <a:pt x="719" y="1721"/>
                </a:cubicBezTo>
                <a:cubicBezTo>
                  <a:pt x="714" y="1715"/>
                  <a:pt x="707" y="1714"/>
                  <a:pt x="704" y="1708"/>
                </a:cubicBezTo>
                <a:cubicBezTo>
                  <a:pt x="702" y="1701"/>
                  <a:pt x="704" y="1693"/>
                  <a:pt x="702" y="1688"/>
                </a:cubicBezTo>
                <a:cubicBezTo>
                  <a:pt x="693" y="1658"/>
                  <a:pt x="661" y="1617"/>
                  <a:pt x="615" y="1633"/>
                </a:cubicBezTo>
                <a:cubicBezTo>
                  <a:pt x="604" y="1637"/>
                  <a:pt x="592" y="1651"/>
                  <a:pt x="582" y="1654"/>
                </a:cubicBezTo>
                <a:cubicBezTo>
                  <a:pt x="572" y="1656"/>
                  <a:pt x="562" y="1652"/>
                  <a:pt x="552" y="1654"/>
                </a:cubicBezTo>
                <a:cubicBezTo>
                  <a:pt x="532" y="1657"/>
                  <a:pt x="517" y="1666"/>
                  <a:pt x="513" y="1689"/>
                </a:cubicBezTo>
                <a:cubicBezTo>
                  <a:pt x="523" y="1682"/>
                  <a:pt x="525" y="1670"/>
                  <a:pt x="537" y="1664"/>
                </a:cubicBezTo>
                <a:cubicBezTo>
                  <a:pt x="551" y="1657"/>
                  <a:pt x="566" y="1658"/>
                  <a:pt x="585" y="1662"/>
                </a:cubicBezTo>
                <a:cubicBezTo>
                  <a:pt x="598" y="1647"/>
                  <a:pt x="620" y="1633"/>
                  <a:pt x="645" y="1636"/>
                </a:cubicBezTo>
                <a:cubicBezTo>
                  <a:pt x="679" y="1641"/>
                  <a:pt x="696" y="1678"/>
                  <a:pt x="700" y="1713"/>
                </a:cubicBezTo>
                <a:cubicBezTo>
                  <a:pt x="706" y="1719"/>
                  <a:pt x="714" y="1723"/>
                  <a:pt x="719" y="1729"/>
                </a:cubicBezTo>
                <a:cubicBezTo>
                  <a:pt x="730" y="1745"/>
                  <a:pt x="724" y="1763"/>
                  <a:pt x="723" y="1778"/>
                </a:cubicBezTo>
                <a:close/>
                <a:moveTo>
                  <a:pt x="721" y="186"/>
                </a:moveTo>
                <a:cubicBezTo>
                  <a:pt x="747" y="178"/>
                  <a:pt x="762" y="140"/>
                  <a:pt x="746" y="110"/>
                </a:cubicBezTo>
                <a:lnTo>
                  <a:pt x="742" y="110"/>
                </a:lnTo>
                <a:cubicBezTo>
                  <a:pt x="737" y="118"/>
                  <a:pt x="745" y="123"/>
                  <a:pt x="746" y="130"/>
                </a:cubicBezTo>
                <a:cubicBezTo>
                  <a:pt x="750" y="157"/>
                  <a:pt x="729" y="176"/>
                  <a:pt x="709" y="183"/>
                </a:cubicBezTo>
                <a:cubicBezTo>
                  <a:pt x="710" y="227"/>
                  <a:pt x="680" y="257"/>
                  <a:pt x="638" y="249"/>
                </a:cubicBezTo>
                <a:cubicBezTo>
                  <a:pt x="617" y="246"/>
                  <a:pt x="607" y="231"/>
                  <a:pt x="594" y="217"/>
                </a:cubicBezTo>
                <a:cubicBezTo>
                  <a:pt x="585" y="220"/>
                  <a:pt x="577" y="223"/>
                  <a:pt x="568" y="222"/>
                </a:cubicBezTo>
                <a:cubicBezTo>
                  <a:pt x="551" y="219"/>
                  <a:pt x="544" y="203"/>
                  <a:pt x="534" y="194"/>
                </a:cubicBezTo>
                <a:cubicBezTo>
                  <a:pt x="534" y="218"/>
                  <a:pt x="560" y="233"/>
                  <a:pt x="588" y="225"/>
                </a:cubicBezTo>
                <a:cubicBezTo>
                  <a:pt x="596" y="233"/>
                  <a:pt x="601" y="242"/>
                  <a:pt x="608" y="247"/>
                </a:cubicBezTo>
                <a:cubicBezTo>
                  <a:pt x="655" y="282"/>
                  <a:pt x="724" y="241"/>
                  <a:pt x="721" y="186"/>
                </a:cubicBezTo>
                <a:close/>
                <a:moveTo>
                  <a:pt x="757" y="1776"/>
                </a:moveTo>
                <a:cubicBezTo>
                  <a:pt x="764" y="1751"/>
                  <a:pt x="754" y="1728"/>
                  <a:pt x="746" y="1713"/>
                </a:cubicBezTo>
                <a:cubicBezTo>
                  <a:pt x="742" y="1706"/>
                  <a:pt x="734" y="1702"/>
                  <a:pt x="732" y="1695"/>
                </a:cubicBezTo>
                <a:cubicBezTo>
                  <a:pt x="727" y="1680"/>
                  <a:pt x="728" y="1666"/>
                  <a:pt x="721" y="1654"/>
                </a:cubicBezTo>
                <a:cubicBezTo>
                  <a:pt x="706" y="1630"/>
                  <a:pt x="670" y="1602"/>
                  <a:pt x="635" y="1602"/>
                </a:cubicBezTo>
                <a:cubicBezTo>
                  <a:pt x="615" y="1602"/>
                  <a:pt x="601" y="1607"/>
                  <a:pt x="588" y="1613"/>
                </a:cubicBezTo>
                <a:cubicBezTo>
                  <a:pt x="582" y="1617"/>
                  <a:pt x="575" y="1624"/>
                  <a:pt x="567" y="1626"/>
                </a:cubicBezTo>
                <a:cubicBezTo>
                  <a:pt x="561" y="1627"/>
                  <a:pt x="554" y="1625"/>
                  <a:pt x="547" y="1626"/>
                </a:cubicBezTo>
                <a:cubicBezTo>
                  <a:pt x="537" y="1628"/>
                  <a:pt x="524" y="1634"/>
                  <a:pt x="516" y="1639"/>
                </a:cubicBezTo>
                <a:cubicBezTo>
                  <a:pt x="500" y="1649"/>
                  <a:pt x="486" y="1669"/>
                  <a:pt x="484" y="1693"/>
                </a:cubicBezTo>
                <a:cubicBezTo>
                  <a:pt x="488" y="1697"/>
                  <a:pt x="498" y="1696"/>
                  <a:pt x="502" y="1695"/>
                </a:cubicBezTo>
                <a:cubicBezTo>
                  <a:pt x="510" y="1671"/>
                  <a:pt x="525" y="1651"/>
                  <a:pt x="552" y="1648"/>
                </a:cubicBezTo>
                <a:cubicBezTo>
                  <a:pt x="559" y="1647"/>
                  <a:pt x="569" y="1651"/>
                  <a:pt x="579" y="1649"/>
                </a:cubicBezTo>
                <a:cubicBezTo>
                  <a:pt x="584" y="1648"/>
                  <a:pt x="589" y="1642"/>
                  <a:pt x="594" y="1639"/>
                </a:cubicBezTo>
                <a:cubicBezTo>
                  <a:pt x="639" y="1605"/>
                  <a:pt x="711" y="1641"/>
                  <a:pt x="709" y="1705"/>
                </a:cubicBezTo>
                <a:cubicBezTo>
                  <a:pt x="724" y="1718"/>
                  <a:pt x="742" y="1732"/>
                  <a:pt x="738" y="1762"/>
                </a:cubicBezTo>
                <a:cubicBezTo>
                  <a:pt x="736" y="1773"/>
                  <a:pt x="724" y="1780"/>
                  <a:pt x="725" y="1789"/>
                </a:cubicBezTo>
                <a:cubicBezTo>
                  <a:pt x="726" y="1795"/>
                  <a:pt x="735" y="1802"/>
                  <a:pt x="741" y="1801"/>
                </a:cubicBezTo>
                <a:cubicBezTo>
                  <a:pt x="747" y="1799"/>
                  <a:pt x="755" y="1786"/>
                  <a:pt x="757" y="1776"/>
                </a:cubicBezTo>
                <a:close/>
                <a:moveTo>
                  <a:pt x="745" y="197"/>
                </a:moveTo>
                <a:cubicBezTo>
                  <a:pt x="773" y="180"/>
                  <a:pt x="791" y="120"/>
                  <a:pt x="763" y="91"/>
                </a:cubicBezTo>
                <a:lnTo>
                  <a:pt x="761" y="91"/>
                </a:lnTo>
                <a:cubicBezTo>
                  <a:pt x="756" y="90"/>
                  <a:pt x="749" y="96"/>
                  <a:pt x="747" y="101"/>
                </a:cubicBezTo>
                <a:cubicBezTo>
                  <a:pt x="770" y="133"/>
                  <a:pt x="752" y="180"/>
                  <a:pt x="724" y="191"/>
                </a:cubicBezTo>
                <a:cubicBezTo>
                  <a:pt x="721" y="227"/>
                  <a:pt x="699" y="254"/>
                  <a:pt x="672" y="262"/>
                </a:cubicBezTo>
                <a:cubicBezTo>
                  <a:pt x="646" y="270"/>
                  <a:pt x="614" y="260"/>
                  <a:pt x="598" y="246"/>
                </a:cubicBezTo>
                <a:cubicBezTo>
                  <a:pt x="592" y="241"/>
                  <a:pt x="592" y="234"/>
                  <a:pt x="585" y="232"/>
                </a:cubicBezTo>
                <a:cubicBezTo>
                  <a:pt x="580" y="231"/>
                  <a:pt x="573" y="234"/>
                  <a:pt x="569" y="233"/>
                </a:cubicBezTo>
                <a:cubicBezTo>
                  <a:pt x="541" y="231"/>
                  <a:pt x="530" y="207"/>
                  <a:pt x="521" y="186"/>
                </a:cubicBezTo>
                <a:cubicBezTo>
                  <a:pt x="515" y="186"/>
                  <a:pt x="510" y="186"/>
                  <a:pt x="507" y="188"/>
                </a:cubicBezTo>
                <a:cubicBezTo>
                  <a:pt x="505" y="199"/>
                  <a:pt x="511" y="211"/>
                  <a:pt x="518" y="221"/>
                </a:cubicBezTo>
                <a:cubicBezTo>
                  <a:pt x="525" y="229"/>
                  <a:pt x="535" y="239"/>
                  <a:pt x="542" y="244"/>
                </a:cubicBezTo>
                <a:cubicBezTo>
                  <a:pt x="551" y="250"/>
                  <a:pt x="565" y="252"/>
                  <a:pt x="578" y="251"/>
                </a:cubicBezTo>
                <a:cubicBezTo>
                  <a:pt x="595" y="265"/>
                  <a:pt x="610" y="280"/>
                  <a:pt x="634" y="284"/>
                </a:cubicBezTo>
                <a:cubicBezTo>
                  <a:pt x="693" y="292"/>
                  <a:pt x="740" y="250"/>
                  <a:pt x="745" y="197"/>
                </a:cubicBezTo>
                <a:close/>
                <a:moveTo>
                  <a:pt x="788" y="1762"/>
                </a:moveTo>
                <a:cubicBezTo>
                  <a:pt x="791" y="1749"/>
                  <a:pt x="773" y="1732"/>
                  <a:pt x="763" y="1740"/>
                </a:cubicBezTo>
                <a:cubicBezTo>
                  <a:pt x="770" y="1748"/>
                  <a:pt x="780" y="1753"/>
                  <a:pt x="786" y="1763"/>
                </a:cubicBezTo>
                <a:cubicBezTo>
                  <a:pt x="786" y="1762"/>
                  <a:pt x="787" y="1761"/>
                  <a:pt x="788" y="1762"/>
                </a:cubicBezTo>
                <a:close/>
                <a:moveTo>
                  <a:pt x="779" y="156"/>
                </a:moveTo>
                <a:cubicBezTo>
                  <a:pt x="793" y="160"/>
                  <a:pt x="806" y="147"/>
                  <a:pt x="803" y="134"/>
                </a:cubicBezTo>
                <a:cubicBezTo>
                  <a:pt x="794" y="141"/>
                  <a:pt x="786" y="148"/>
                  <a:pt x="779" y="156"/>
                </a:cubicBezTo>
                <a:close/>
                <a:moveTo>
                  <a:pt x="815" y="1776"/>
                </a:moveTo>
                <a:cubicBezTo>
                  <a:pt x="827" y="1739"/>
                  <a:pt x="782" y="1700"/>
                  <a:pt x="749" y="1708"/>
                </a:cubicBezTo>
                <a:cubicBezTo>
                  <a:pt x="752" y="1715"/>
                  <a:pt x="755" y="1722"/>
                  <a:pt x="760" y="1728"/>
                </a:cubicBezTo>
                <a:cubicBezTo>
                  <a:pt x="779" y="1732"/>
                  <a:pt x="796" y="1745"/>
                  <a:pt x="794" y="1767"/>
                </a:cubicBezTo>
                <a:cubicBezTo>
                  <a:pt x="772" y="1758"/>
                  <a:pt x="763" y="1790"/>
                  <a:pt x="779" y="1797"/>
                </a:cubicBezTo>
                <a:cubicBezTo>
                  <a:pt x="793" y="1803"/>
                  <a:pt x="811" y="1787"/>
                  <a:pt x="815" y="1776"/>
                </a:cubicBezTo>
                <a:close/>
                <a:moveTo>
                  <a:pt x="873" y="1656"/>
                </a:moveTo>
                <a:lnTo>
                  <a:pt x="873" y="1645"/>
                </a:lnTo>
                <a:cubicBezTo>
                  <a:pt x="862" y="1635"/>
                  <a:pt x="848" y="1646"/>
                  <a:pt x="841" y="1654"/>
                </a:cubicBezTo>
                <a:cubicBezTo>
                  <a:pt x="813" y="1645"/>
                  <a:pt x="810" y="1680"/>
                  <a:pt x="784" y="1670"/>
                </a:cubicBezTo>
                <a:cubicBezTo>
                  <a:pt x="778" y="1664"/>
                  <a:pt x="773" y="1651"/>
                  <a:pt x="784" y="1648"/>
                </a:cubicBezTo>
                <a:cubicBezTo>
                  <a:pt x="789" y="1657"/>
                  <a:pt x="802" y="1656"/>
                  <a:pt x="804" y="1647"/>
                </a:cubicBezTo>
                <a:cubicBezTo>
                  <a:pt x="808" y="1628"/>
                  <a:pt x="781" y="1626"/>
                  <a:pt x="769" y="1637"/>
                </a:cubicBezTo>
                <a:cubicBezTo>
                  <a:pt x="756" y="1632"/>
                  <a:pt x="750" y="1621"/>
                  <a:pt x="735" y="1618"/>
                </a:cubicBezTo>
                <a:cubicBezTo>
                  <a:pt x="730" y="1632"/>
                  <a:pt x="750" y="1636"/>
                  <a:pt x="756" y="1650"/>
                </a:cubicBezTo>
                <a:cubicBezTo>
                  <a:pt x="758" y="1654"/>
                  <a:pt x="757" y="1660"/>
                  <a:pt x="758" y="1664"/>
                </a:cubicBezTo>
                <a:cubicBezTo>
                  <a:pt x="762" y="1673"/>
                  <a:pt x="771" y="1679"/>
                  <a:pt x="776" y="1685"/>
                </a:cubicBezTo>
                <a:cubicBezTo>
                  <a:pt x="784" y="1685"/>
                  <a:pt x="793" y="1685"/>
                  <a:pt x="799" y="1688"/>
                </a:cubicBezTo>
                <a:cubicBezTo>
                  <a:pt x="799" y="1699"/>
                  <a:pt x="809" y="1716"/>
                  <a:pt x="823" y="1717"/>
                </a:cubicBezTo>
                <a:cubicBezTo>
                  <a:pt x="838" y="1717"/>
                  <a:pt x="844" y="1700"/>
                  <a:pt x="832" y="1694"/>
                </a:cubicBezTo>
                <a:cubicBezTo>
                  <a:pt x="825" y="1693"/>
                  <a:pt x="824" y="1698"/>
                  <a:pt x="819" y="1699"/>
                </a:cubicBezTo>
                <a:cubicBezTo>
                  <a:pt x="793" y="1676"/>
                  <a:pt x="855" y="1654"/>
                  <a:pt x="860" y="1686"/>
                </a:cubicBezTo>
                <a:cubicBezTo>
                  <a:pt x="866" y="1686"/>
                  <a:pt x="869" y="1685"/>
                  <a:pt x="872" y="1682"/>
                </a:cubicBezTo>
                <a:cubicBezTo>
                  <a:pt x="872" y="1671"/>
                  <a:pt x="860" y="1667"/>
                  <a:pt x="861" y="1659"/>
                </a:cubicBezTo>
                <a:cubicBezTo>
                  <a:pt x="866" y="1661"/>
                  <a:pt x="870" y="1659"/>
                  <a:pt x="873" y="1656"/>
                </a:cubicBezTo>
                <a:close/>
                <a:moveTo>
                  <a:pt x="880" y="1794"/>
                </a:moveTo>
                <a:cubicBezTo>
                  <a:pt x="863" y="1788"/>
                  <a:pt x="861" y="1816"/>
                  <a:pt x="842" y="1805"/>
                </a:cubicBezTo>
                <a:cubicBezTo>
                  <a:pt x="844" y="1790"/>
                  <a:pt x="832" y="1786"/>
                  <a:pt x="824" y="1794"/>
                </a:cubicBezTo>
                <a:cubicBezTo>
                  <a:pt x="816" y="1814"/>
                  <a:pt x="840" y="1825"/>
                  <a:pt x="857" y="1822"/>
                </a:cubicBezTo>
                <a:cubicBezTo>
                  <a:pt x="872" y="1820"/>
                  <a:pt x="880" y="1805"/>
                  <a:pt x="880" y="1794"/>
                </a:cubicBezTo>
                <a:close/>
                <a:moveTo>
                  <a:pt x="878" y="228"/>
                </a:moveTo>
                <a:cubicBezTo>
                  <a:pt x="883" y="222"/>
                  <a:pt x="892" y="206"/>
                  <a:pt x="878" y="205"/>
                </a:cubicBezTo>
                <a:cubicBezTo>
                  <a:pt x="866" y="204"/>
                  <a:pt x="863" y="225"/>
                  <a:pt x="842" y="224"/>
                </a:cubicBezTo>
                <a:cubicBezTo>
                  <a:pt x="831" y="224"/>
                  <a:pt x="817" y="221"/>
                  <a:pt x="823" y="201"/>
                </a:cubicBezTo>
                <a:cubicBezTo>
                  <a:pt x="829" y="204"/>
                  <a:pt x="834" y="207"/>
                  <a:pt x="841" y="203"/>
                </a:cubicBezTo>
                <a:cubicBezTo>
                  <a:pt x="849" y="195"/>
                  <a:pt x="841" y="182"/>
                  <a:pt x="834" y="180"/>
                </a:cubicBezTo>
                <a:cubicBezTo>
                  <a:pt x="818" y="176"/>
                  <a:pt x="804" y="194"/>
                  <a:pt x="800" y="205"/>
                </a:cubicBezTo>
                <a:cubicBezTo>
                  <a:pt x="768" y="200"/>
                  <a:pt x="764" y="223"/>
                  <a:pt x="758" y="245"/>
                </a:cubicBezTo>
                <a:cubicBezTo>
                  <a:pt x="747" y="250"/>
                  <a:pt x="741" y="260"/>
                  <a:pt x="737" y="272"/>
                </a:cubicBezTo>
                <a:cubicBezTo>
                  <a:pt x="749" y="279"/>
                  <a:pt x="753" y="261"/>
                  <a:pt x="765" y="260"/>
                </a:cubicBezTo>
                <a:cubicBezTo>
                  <a:pt x="772" y="259"/>
                  <a:pt x="778" y="268"/>
                  <a:pt x="787" y="269"/>
                </a:cubicBezTo>
                <a:cubicBezTo>
                  <a:pt x="813" y="272"/>
                  <a:pt x="822" y="251"/>
                  <a:pt x="804" y="238"/>
                </a:cubicBezTo>
                <a:cubicBezTo>
                  <a:pt x="796" y="238"/>
                  <a:pt x="794" y="246"/>
                  <a:pt x="788" y="249"/>
                </a:cubicBezTo>
                <a:cubicBezTo>
                  <a:pt x="771" y="241"/>
                  <a:pt x="784" y="223"/>
                  <a:pt x="796" y="223"/>
                </a:cubicBezTo>
                <a:cubicBezTo>
                  <a:pt x="814" y="223"/>
                  <a:pt x="822" y="247"/>
                  <a:pt x="840" y="244"/>
                </a:cubicBezTo>
                <a:cubicBezTo>
                  <a:pt x="845" y="255"/>
                  <a:pt x="861" y="269"/>
                  <a:pt x="877" y="259"/>
                </a:cubicBezTo>
                <a:cubicBezTo>
                  <a:pt x="880" y="252"/>
                  <a:pt x="878" y="242"/>
                  <a:pt x="872" y="240"/>
                </a:cubicBezTo>
                <a:cubicBezTo>
                  <a:pt x="866" y="239"/>
                  <a:pt x="863" y="249"/>
                  <a:pt x="860" y="242"/>
                </a:cubicBezTo>
                <a:cubicBezTo>
                  <a:pt x="861" y="234"/>
                  <a:pt x="873" y="232"/>
                  <a:pt x="878" y="228"/>
                </a:cubicBezTo>
                <a:close/>
                <a:moveTo>
                  <a:pt x="850" y="92"/>
                </a:moveTo>
                <a:cubicBezTo>
                  <a:pt x="863" y="89"/>
                  <a:pt x="871" y="107"/>
                  <a:pt x="884" y="102"/>
                </a:cubicBezTo>
                <a:cubicBezTo>
                  <a:pt x="880" y="81"/>
                  <a:pt x="848" y="67"/>
                  <a:pt x="829" y="82"/>
                </a:cubicBezTo>
                <a:cubicBezTo>
                  <a:pt x="826" y="89"/>
                  <a:pt x="821" y="95"/>
                  <a:pt x="819" y="100"/>
                </a:cubicBezTo>
                <a:cubicBezTo>
                  <a:pt x="799" y="83"/>
                  <a:pt x="770" y="111"/>
                  <a:pt x="792" y="126"/>
                </a:cubicBezTo>
                <a:cubicBezTo>
                  <a:pt x="798" y="127"/>
                  <a:pt x="807" y="125"/>
                  <a:pt x="811" y="128"/>
                </a:cubicBezTo>
                <a:cubicBezTo>
                  <a:pt x="814" y="164"/>
                  <a:pt x="772" y="154"/>
                  <a:pt x="768" y="183"/>
                </a:cubicBezTo>
                <a:cubicBezTo>
                  <a:pt x="811" y="195"/>
                  <a:pt x="851" y="135"/>
                  <a:pt x="823" y="101"/>
                </a:cubicBezTo>
                <a:cubicBezTo>
                  <a:pt x="830" y="100"/>
                  <a:pt x="833" y="104"/>
                  <a:pt x="839" y="103"/>
                </a:cubicBezTo>
                <a:cubicBezTo>
                  <a:pt x="846" y="100"/>
                  <a:pt x="843" y="94"/>
                  <a:pt x="850" y="92"/>
                </a:cubicBezTo>
                <a:close/>
                <a:moveTo>
                  <a:pt x="860" y="1786"/>
                </a:moveTo>
                <a:cubicBezTo>
                  <a:pt x="871" y="1792"/>
                  <a:pt x="887" y="1786"/>
                  <a:pt x="886" y="1771"/>
                </a:cubicBezTo>
                <a:cubicBezTo>
                  <a:pt x="872" y="1761"/>
                  <a:pt x="859" y="1777"/>
                  <a:pt x="860" y="1786"/>
                </a:cubicBezTo>
                <a:close/>
                <a:moveTo>
                  <a:pt x="885" y="1709"/>
                </a:moveTo>
                <a:cubicBezTo>
                  <a:pt x="889" y="1706"/>
                  <a:pt x="889" y="1699"/>
                  <a:pt x="887" y="1694"/>
                </a:cubicBezTo>
                <a:cubicBezTo>
                  <a:pt x="883" y="1690"/>
                  <a:pt x="869" y="1689"/>
                  <a:pt x="864" y="1693"/>
                </a:cubicBezTo>
                <a:cubicBezTo>
                  <a:pt x="864" y="1705"/>
                  <a:pt x="872" y="1709"/>
                  <a:pt x="885" y="1709"/>
                </a:cubicBezTo>
                <a:close/>
                <a:moveTo>
                  <a:pt x="892" y="203"/>
                </a:moveTo>
                <a:cubicBezTo>
                  <a:pt x="894" y="200"/>
                  <a:pt x="893" y="191"/>
                  <a:pt x="892" y="187"/>
                </a:cubicBezTo>
                <a:cubicBezTo>
                  <a:pt x="883" y="181"/>
                  <a:pt x="868" y="182"/>
                  <a:pt x="866" y="194"/>
                </a:cubicBezTo>
                <a:cubicBezTo>
                  <a:pt x="872" y="200"/>
                  <a:pt x="879" y="204"/>
                  <a:pt x="892" y="203"/>
                </a:cubicBezTo>
                <a:close/>
                <a:moveTo>
                  <a:pt x="908" y="1748"/>
                </a:moveTo>
                <a:cubicBezTo>
                  <a:pt x="907" y="1742"/>
                  <a:pt x="900" y="1736"/>
                  <a:pt x="895" y="1729"/>
                </a:cubicBezTo>
                <a:cubicBezTo>
                  <a:pt x="893" y="1726"/>
                  <a:pt x="892" y="1720"/>
                  <a:pt x="889" y="1718"/>
                </a:cubicBezTo>
                <a:cubicBezTo>
                  <a:pt x="870" y="1702"/>
                  <a:pt x="851" y="1731"/>
                  <a:pt x="834" y="1735"/>
                </a:cubicBezTo>
                <a:cubicBezTo>
                  <a:pt x="839" y="1752"/>
                  <a:pt x="846" y="1748"/>
                  <a:pt x="861" y="1756"/>
                </a:cubicBezTo>
                <a:cubicBezTo>
                  <a:pt x="864" y="1757"/>
                  <a:pt x="865" y="1760"/>
                  <a:pt x="868" y="1762"/>
                </a:cubicBezTo>
                <a:cubicBezTo>
                  <a:pt x="880" y="1768"/>
                  <a:pt x="898" y="1762"/>
                  <a:pt x="894" y="1748"/>
                </a:cubicBezTo>
                <a:cubicBezTo>
                  <a:pt x="891" y="1736"/>
                  <a:pt x="879" y="1745"/>
                  <a:pt x="873" y="1748"/>
                </a:cubicBezTo>
                <a:cubicBezTo>
                  <a:pt x="875" y="1739"/>
                  <a:pt x="884" y="1736"/>
                  <a:pt x="894" y="1739"/>
                </a:cubicBezTo>
                <a:cubicBezTo>
                  <a:pt x="898" y="1742"/>
                  <a:pt x="897" y="1749"/>
                  <a:pt x="901" y="1752"/>
                </a:cubicBezTo>
                <a:cubicBezTo>
                  <a:pt x="905" y="1752"/>
                  <a:pt x="908" y="1752"/>
                  <a:pt x="908" y="1748"/>
                </a:cubicBezTo>
                <a:close/>
                <a:moveTo>
                  <a:pt x="920" y="148"/>
                </a:moveTo>
                <a:cubicBezTo>
                  <a:pt x="918" y="146"/>
                  <a:pt x="915" y="144"/>
                  <a:pt x="911" y="143"/>
                </a:cubicBezTo>
                <a:cubicBezTo>
                  <a:pt x="905" y="149"/>
                  <a:pt x="898" y="165"/>
                  <a:pt x="884" y="160"/>
                </a:cubicBezTo>
                <a:cubicBezTo>
                  <a:pt x="881" y="159"/>
                  <a:pt x="878" y="155"/>
                  <a:pt x="877" y="149"/>
                </a:cubicBezTo>
                <a:cubicBezTo>
                  <a:pt x="877" y="146"/>
                  <a:pt x="879" y="144"/>
                  <a:pt x="883" y="144"/>
                </a:cubicBezTo>
                <a:cubicBezTo>
                  <a:pt x="883" y="147"/>
                  <a:pt x="880" y="148"/>
                  <a:pt x="881" y="152"/>
                </a:cubicBezTo>
                <a:cubicBezTo>
                  <a:pt x="904" y="170"/>
                  <a:pt x="911" y="120"/>
                  <a:pt x="880" y="128"/>
                </a:cubicBezTo>
                <a:cubicBezTo>
                  <a:pt x="882" y="124"/>
                  <a:pt x="890" y="127"/>
                  <a:pt x="892" y="123"/>
                </a:cubicBezTo>
                <a:cubicBezTo>
                  <a:pt x="896" y="107"/>
                  <a:pt x="855" y="99"/>
                  <a:pt x="864" y="122"/>
                </a:cubicBezTo>
                <a:cubicBezTo>
                  <a:pt x="866" y="125"/>
                  <a:pt x="871" y="126"/>
                  <a:pt x="872" y="131"/>
                </a:cubicBezTo>
                <a:cubicBezTo>
                  <a:pt x="865" y="144"/>
                  <a:pt x="842" y="141"/>
                  <a:pt x="842" y="162"/>
                </a:cubicBezTo>
                <a:cubicBezTo>
                  <a:pt x="860" y="167"/>
                  <a:pt x="875" y="181"/>
                  <a:pt x="894" y="180"/>
                </a:cubicBezTo>
                <a:cubicBezTo>
                  <a:pt x="898" y="165"/>
                  <a:pt x="910" y="158"/>
                  <a:pt x="920" y="148"/>
                </a:cubicBezTo>
                <a:close/>
                <a:moveTo>
                  <a:pt x="916" y="1773"/>
                </a:moveTo>
                <a:cubicBezTo>
                  <a:pt x="918" y="1766"/>
                  <a:pt x="924" y="1763"/>
                  <a:pt x="925" y="1755"/>
                </a:cubicBezTo>
                <a:cubicBezTo>
                  <a:pt x="887" y="1745"/>
                  <a:pt x="890" y="1796"/>
                  <a:pt x="877" y="1819"/>
                </a:cubicBezTo>
                <a:cubicBezTo>
                  <a:pt x="891" y="1824"/>
                  <a:pt x="904" y="1818"/>
                  <a:pt x="910" y="1811"/>
                </a:cubicBezTo>
                <a:cubicBezTo>
                  <a:pt x="917" y="1811"/>
                  <a:pt x="924" y="1812"/>
                  <a:pt x="926" y="1807"/>
                </a:cubicBezTo>
                <a:cubicBezTo>
                  <a:pt x="923" y="1798"/>
                  <a:pt x="919" y="1790"/>
                  <a:pt x="916" y="1781"/>
                </a:cubicBezTo>
                <a:cubicBezTo>
                  <a:pt x="903" y="1781"/>
                  <a:pt x="909" y="1793"/>
                  <a:pt x="908" y="1799"/>
                </a:cubicBezTo>
                <a:cubicBezTo>
                  <a:pt x="896" y="1794"/>
                  <a:pt x="904" y="1772"/>
                  <a:pt x="916" y="1773"/>
                </a:cubicBezTo>
                <a:close/>
                <a:moveTo>
                  <a:pt x="920" y="1704"/>
                </a:moveTo>
                <a:cubicBezTo>
                  <a:pt x="952" y="1702"/>
                  <a:pt x="934" y="1668"/>
                  <a:pt x="917" y="1664"/>
                </a:cubicBezTo>
                <a:cubicBezTo>
                  <a:pt x="916" y="1652"/>
                  <a:pt x="903" y="1644"/>
                  <a:pt x="893" y="1649"/>
                </a:cubicBezTo>
                <a:cubicBezTo>
                  <a:pt x="903" y="1664"/>
                  <a:pt x="891" y="1688"/>
                  <a:pt x="894" y="1709"/>
                </a:cubicBezTo>
                <a:cubicBezTo>
                  <a:pt x="897" y="1726"/>
                  <a:pt x="904" y="1738"/>
                  <a:pt x="920" y="1743"/>
                </a:cubicBezTo>
                <a:cubicBezTo>
                  <a:pt x="916" y="1734"/>
                  <a:pt x="919" y="1722"/>
                  <a:pt x="923" y="1714"/>
                </a:cubicBezTo>
                <a:cubicBezTo>
                  <a:pt x="914" y="1710"/>
                  <a:pt x="899" y="1688"/>
                  <a:pt x="920" y="1686"/>
                </a:cubicBezTo>
                <a:cubicBezTo>
                  <a:pt x="921" y="1692"/>
                  <a:pt x="915" y="1691"/>
                  <a:pt x="916" y="1697"/>
                </a:cubicBezTo>
                <a:cubicBezTo>
                  <a:pt x="918" y="1699"/>
                  <a:pt x="919" y="1702"/>
                  <a:pt x="920" y="1704"/>
                </a:cubicBezTo>
                <a:close/>
                <a:moveTo>
                  <a:pt x="937" y="141"/>
                </a:moveTo>
                <a:cubicBezTo>
                  <a:pt x="937" y="136"/>
                  <a:pt x="932" y="126"/>
                  <a:pt x="928" y="121"/>
                </a:cubicBezTo>
                <a:cubicBezTo>
                  <a:pt x="909" y="126"/>
                  <a:pt x="904" y="95"/>
                  <a:pt x="923" y="101"/>
                </a:cubicBezTo>
                <a:cubicBezTo>
                  <a:pt x="922" y="105"/>
                  <a:pt x="916" y="103"/>
                  <a:pt x="915" y="107"/>
                </a:cubicBezTo>
                <a:cubicBezTo>
                  <a:pt x="914" y="116"/>
                  <a:pt x="921" y="117"/>
                  <a:pt x="931" y="116"/>
                </a:cubicBezTo>
                <a:cubicBezTo>
                  <a:pt x="950" y="105"/>
                  <a:pt x="941" y="73"/>
                  <a:pt x="915" y="84"/>
                </a:cubicBezTo>
                <a:cubicBezTo>
                  <a:pt x="907" y="77"/>
                  <a:pt x="885" y="67"/>
                  <a:pt x="877" y="80"/>
                </a:cubicBezTo>
                <a:cubicBezTo>
                  <a:pt x="898" y="99"/>
                  <a:pt x="896" y="150"/>
                  <a:pt x="937" y="141"/>
                </a:cubicBezTo>
                <a:close/>
                <a:moveTo>
                  <a:pt x="935" y="215"/>
                </a:moveTo>
                <a:cubicBezTo>
                  <a:pt x="915" y="212"/>
                  <a:pt x="924" y="186"/>
                  <a:pt x="943" y="190"/>
                </a:cubicBezTo>
                <a:cubicBezTo>
                  <a:pt x="939" y="177"/>
                  <a:pt x="931" y="167"/>
                  <a:pt x="930" y="152"/>
                </a:cubicBezTo>
                <a:cubicBezTo>
                  <a:pt x="911" y="159"/>
                  <a:pt x="899" y="172"/>
                  <a:pt x="897" y="192"/>
                </a:cubicBezTo>
                <a:cubicBezTo>
                  <a:pt x="896" y="210"/>
                  <a:pt x="909" y="231"/>
                  <a:pt x="901" y="251"/>
                </a:cubicBezTo>
                <a:cubicBezTo>
                  <a:pt x="915" y="254"/>
                  <a:pt x="925" y="245"/>
                  <a:pt x="931" y="237"/>
                </a:cubicBezTo>
                <a:cubicBezTo>
                  <a:pt x="964" y="236"/>
                  <a:pt x="954" y="178"/>
                  <a:pt x="928" y="201"/>
                </a:cubicBezTo>
                <a:cubicBezTo>
                  <a:pt x="928" y="208"/>
                  <a:pt x="935" y="209"/>
                  <a:pt x="935" y="215"/>
                </a:cubicBezTo>
                <a:close/>
                <a:moveTo>
                  <a:pt x="965" y="1748"/>
                </a:moveTo>
                <a:cubicBezTo>
                  <a:pt x="991" y="1736"/>
                  <a:pt x="965" y="1701"/>
                  <a:pt x="951" y="1693"/>
                </a:cubicBezTo>
                <a:cubicBezTo>
                  <a:pt x="933" y="1701"/>
                  <a:pt x="911" y="1739"/>
                  <a:pt x="941" y="1750"/>
                </a:cubicBezTo>
                <a:cubicBezTo>
                  <a:pt x="947" y="1747"/>
                  <a:pt x="955" y="1747"/>
                  <a:pt x="960" y="1742"/>
                </a:cubicBezTo>
                <a:cubicBezTo>
                  <a:pt x="961" y="1735"/>
                  <a:pt x="957" y="1732"/>
                  <a:pt x="955" y="1728"/>
                </a:cubicBezTo>
                <a:cubicBezTo>
                  <a:pt x="948" y="1726"/>
                  <a:pt x="944" y="1734"/>
                  <a:pt x="942" y="1729"/>
                </a:cubicBezTo>
                <a:cubicBezTo>
                  <a:pt x="952" y="1712"/>
                  <a:pt x="971" y="1732"/>
                  <a:pt x="965" y="1748"/>
                </a:cubicBezTo>
                <a:close/>
                <a:moveTo>
                  <a:pt x="960" y="1682"/>
                </a:moveTo>
                <a:cubicBezTo>
                  <a:pt x="962" y="1674"/>
                  <a:pt x="970" y="1670"/>
                  <a:pt x="973" y="1663"/>
                </a:cubicBezTo>
                <a:cubicBezTo>
                  <a:pt x="965" y="1650"/>
                  <a:pt x="934" y="1642"/>
                  <a:pt x="927" y="1662"/>
                </a:cubicBezTo>
                <a:cubicBezTo>
                  <a:pt x="934" y="1669"/>
                  <a:pt x="942" y="1674"/>
                  <a:pt x="945" y="1686"/>
                </a:cubicBezTo>
                <a:cubicBezTo>
                  <a:pt x="952" y="1686"/>
                  <a:pt x="951" y="1678"/>
                  <a:pt x="960" y="1682"/>
                </a:cubicBezTo>
                <a:close/>
                <a:moveTo>
                  <a:pt x="961" y="254"/>
                </a:moveTo>
                <a:cubicBezTo>
                  <a:pt x="968" y="249"/>
                  <a:pt x="979" y="249"/>
                  <a:pt x="983" y="241"/>
                </a:cubicBezTo>
                <a:cubicBezTo>
                  <a:pt x="973" y="232"/>
                  <a:pt x="962" y="225"/>
                  <a:pt x="963" y="206"/>
                </a:cubicBezTo>
                <a:cubicBezTo>
                  <a:pt x="961" y="206"/>
                  <a:pt x="961" y="204"/>
                  <a:pt x="960" y="205"/>
                </a:cubicBezTo>
                <a:cubicBezTo>
                  <a:pt x="959" y="222"/>
                  <a:pt x="950" y="231"/>
                  <a:pt x="941" y="241"/>
                </a:cubicBezTo>
                <a:cubicBezTo>
                  <a:pt x="946" y="247"/>
                  <a:pt x="954" y="250"/>
                  <a:pt x="961" y="254"/>
                </a:cubicBezTo>
                <a:close/>
                <a:moveTo>
                  <a:pt x="950" y="1817"/>
                </a:moveTo>
                <a:cubicBezTo>
                  <a:pt x="963" y="1817"/>
                  <a:pt x="978" y="1787"/>
                  <a:pt x="977" y="1774"/>
                </a:cubicBezTo>
                <a:cubicBezTo>
                  <a:pt x="975" y="1741"/>
                  <a:pt x="924" y="1758"/>
                  <a:pt x="947" y="1776"/>
                </a:cubicBezTo>
                <a:cubicBezTo>
                  <a:pt x="951" y="1781"/>
                  <a:pt x="956" y="1770"/>
                  <a:pt x="958" y="1776"/>
                </a:cubicBezTo>
                <a:cubicBezTo>
                  <a:pt x="944" y="1791"/>
                  <a:pt x="933" y="1773"/>
                  <a:pt x="933" y="1760"/>
                </a:cubicBezTo>
                <a:cubicBezTo>
                  <a:pt x="908" y="1768"/>
                  <a:pt x="936" y="1817"/>
                  <a:pt x="950" y="1817"/>
                </a:cubicBezTo>
                <a:close/>
                <a:moveTo>
                  <a:pt x="979" y="139"/>
                </a:moveTo>
                <a:cubicBezTo>
                  <a:pt x="1004" y="131"/>
                  <a:pt x="982" y="90"/>
                  <a:pt x="964" y="86"/>
                </a:cubicBezTo>
                <a:cubicBezTo>
                  <a:pt x="953" y="97"/>
                  <a:pt x="928" y="112"/>
                  <a:pt x="940" y="133"/>
                </a:cubicBezTo>
                <a:cubicBezTo>
                  <a:pt x="953" y="156"/>
                  <a:pt x="994" y="124"/>
                  <a:pt x="963" y="115"/>
                </a:cubicBezTo>
                <a:cubicBezTo>
                  <a:pt x="958" y="116"/>
                  <a:pt x="958" y="122"/>
                  <a:pt x="955" y="125"/>
                </a:cubicBezTo>
                <a:cubicBezTo>
                  <a:pt x="954" y="123"/>
                  <a:pt x="952" y="122"/>
                  <a:pt x="951" y="120"/>
                </a:cubicBezTo>
                <a:cubicBezTo>
                  <a:pt x="961" y="103"/>
                  <a:pt x="986" y="115"/>
                  <a:pt x="979" y="139"/>
                </a:cubicBezTo>
                <a:close/>
                <a:moveTo>
                  <a:pt x="991" y="167"/>
                </a:moveTo>
                <a:cubicBezTo>
                  <a:pt x="993" y="130"/>
                  <a:pt x="942" y="148"/>
                  <a:pt x="963" y="170"/>
                </a:cubicBezTo>
                <a:cubicBezTo>
                  <a:pt x="970" y="171"/>
                  <a:pt x="972" y="164"/>
                  <a:pt x="977" y="167"/>
                </a:cubicBezTo>
                <a:cubicBezTo>
                  <a:pt x="974" y="173"/>
                  <a:pt x="968" y="177"/>
                  <a:pt x="962" y="176"/>
                </a:cubicBezTo>
                <a:cubicBezTo>
                  <a:pt x="949" y="174"/>
                  <a:pt x="953" y="156"/>
                  <a:pt x="954" y="147"/>
                </a:cubicBezTo>
                <a:cubicBezTo>
                  <a:pt x="921" y="150"/>
                  <a:pt x="948" y="194"/>
                  <a:pt x="965" y="199"/>
                </a:cubicBezTo>
                <a:cubicBezTo>
                  <a:pt x="976" y="192"/>
                  <a:pt x="989" y="182"/>
                  <a:pt x="991" y="167"/>
                </a:cubicBezTo>
                <a:close/>
                <a:moveTo>
                  <a:pt x="1012" y="1709"/>
                </a:moveTo>
                <a:cubicBezTo>
                  <a:pt x="1015" y="1691"/>
                  <a:pt x="1007" y="1671"/>
                  <a:pt x="1015" y="1655"/>
                </a:cubicBezTo>
                <a:cubicBezTo>
                  <a:pt x="1003" y="1644"/>
                  <a:pt x="990" y="1659"/>
                  <a:pt x="984" y="1665"/>
                </a:cubicBezTo>
                <a:cubicBezTo>
                  <a:pt x="978" y="1670"/>
                  <a:pt x="971" y="1671"/>
                  <a:pt x="969" y="1675"/>
                </a:cubicBezTo>
                <a:cubicBezTo>
                  <a:pt x="958" y="1692"/>
                  <a:pt x="975" y="1709"/>
                  <a:pt x="985" y="1695"/>
                </a:cubicBezTo>
                <a:cubicBezTo>
                  <a:pt x="986" y="1689"/>
                  <a:pt x="978" y="1688"/>
                  <a:pt x="981" y="1685"/>
                </a:cubicBezTo>
                <a:cubicBezTo>
                  <a:pt x="999" y="1689"/>
                  <a:pt x="984" y="1706"/>
                  <a:pt x="976" y="1709"/>
                </a:cubicBezTo>
                <a:cubicBezTo>
                  <a:pt x="980" y="1718"/>
                  <a:pt x="984" y="1732"/>
                  <a:pt x="979" y="1744"/>
                </a:cubicBezTo>
                <a:cubicBezTo>
                  <a:pt x="995" y="1743"/>
                  <a:pt x="1010" y="1728"/>
                  <a:pt x="1012" y="1709"/>
                </a:cubicBezTo>
                <a:close/>
                <a:moveTo>
                  <a:pt x="1019" y="251"/>
                </a:moveTo>
                <a:cubicBezTo>
                  <a:pt x="1016" y="218"/>
                  <a:pt x="1036" y="163"/>
                  <a:pt x="997" y="154"/>
                </a:cubicBezTo>
                <a:cubicBezTo>
                  <a:pt x="997" y="171"/>
                  <a:pt x="990" y="181"/>
                  <a:pt x="985" y="193"/>
                </a:cubicBezTo>
                <a:cubicBezTo>
                  <a:pt x="998" y="193"/>
                  <a:pt x="1005" y="215"/>
                  <a:pt x="988" y="216"/>
                </a:cubicBezTo>
                <a:cubicBezTo>
                  <a:pt x="989" y="211"/>
                  <a:pt x="995" y="212"/>
                  <a:pt x="994" y="206"/>
                </a:cubicBezTo>
                <a:cubicBezTo>
                  <a:pt x="992" y="205"/>
                  <a:pt x="992" y="203"/>
                  <a:pt x="992" y="201"/>
                </a:cubicBezTo>
                <a:cubicBezTo>
                  <a:pt x="976" y="193"/>
                  <a:pt x="963" y="211"/>
                  <a:pt x="971" y="225"/>
                </a:cubicBezTo>
                <a:cubicBezTo>
                  <a:pt x="974" y="231"/>
                  <a:pt x="984" y="230"/>
                  <a:pt x="994" y="238"/>
                </a:cubicBezTo>
                <a:cubicBezTo>
                  <a:pt x="998" y="241"/>
                  <a:pt x="998" y="246"/>
                  <a:pt x="1001" y="248"/>
                </a:cubicBezTo>
                <a:cubicBezTo>
                  <a:pt x="1006" y="251"/>
                  <a:pt x="1017" y="253"/>
                  <a:pt x="1019" y="251"/>
                </a:cubicBezTo>
                <a:close/>
                <a:moveTo>
                  <a:pt x="1003" y="1813"/>
                </a:moveTo>
                <a:cubicBezTo>
                  <a:pt x="1010" y="1816"/>
                  <a:pt x="1020" y="1820"/>
                  <a:pt x="1030" y="1817"/>
                </a:cubicBezTo>
                <a:cubicBezTo>
                  <a:pt x="1018" y="1792"/>
                  <a:pt x="1009" y="1753"/>
                  <a:pt x="977" y="1756"/>
                </a:cubicBezTo>
                <a:cubicBezTo>
                  <a:pt x="979" y="1762"/>
                  <a:pt x="982" y="1768"/>
                  <a:pt x="983" y="1776"/>
                </a:cubicBezTo>
                <a:cubicBezTo>
                  <a:pt x="992" y="1778"/>
                  <a:pt x="1004" y="1782"/>
                  <a:pt x="999" y="1795"/>
                </a:cubicBezTo>
                <a:cubicBezTo>
                  <a:pt x="993" y="1791"/>
                  <a:pt x="995" y="1784"/>
                  <a:pt x="987" y="1783"/>
                </a:cubicBezTo>
                <a:cubicBezTo>
                  <a:pt x="981" y="1783"/>
                  <a:pt x="972" y="1796"/>
                  <a:pt x="973" y="1804"/>
                </a:cubicBezTo>
                <a:cubicBezTo>
                  <a:pt x="975" y="1817"/>
                  <a:pt x="989" y="1818"/>
                  <a:pt x="1003" y="1813"/>
                </a:cubicBezTo>
                <a:close/>
                <a:moveTo>
                  <a:pt x="1042" y="75"/>
                </a:moveTo>
                <a:cubicBezTo>
                  <a:pt x="1027" y="70"/>
                  <a:pt x="1017" y="80"/>
                  <a:pt x="1009" y="85"/>
                </a:cubicBezTo>
                <a:cubicBezTo>
                  <a:pt x="1000" y="79"/>
                  <a:pt x="987" y="86"/>
                  <a:pt x="984" y="95"/>
                </a:cubicBezTo>
                <a:cubicBezTo>
                  <a:pt x="992" y="102"/>
                  <a:pt x="993" y="116"/>
                  <a:pt x="1003" y="121"/>
                </a:cubicBezTo>
                <a:cubicBezTo>
                  <a:pt x="1006" y="118"/>
                  <a:pt x="1010" y="116"/>
                  <a:pt x="1012" y="114"/>
                </a:cubicBezTo>
                <a:cubicBezTo>
                  <a:pt x="1013" y="109"/>
                  <a:pt x="1012" y="105"/>
                  <a:pt x="1011" y="101"/>
                </a:cubicBezTo>
                <a:cubicBezTo>
                  <a:pt x="1031" y="122"/>
                  <a:pt x="989" y="122"/>
                  <a:pt x="991" y="143"/>
                </a:cubicBezTo>
                <a:cubicBezTo>
                  <a:pt x="1029" y="146"/>
                  <a:pt x="1035" y="107"/>
                  <a:pt x="1042" y="75"/>
                </a:cubicBezTo>
                <a:close/>
                <a:moveTo>
                  <a:pt x="1040" y="1716"/>
                </a:moveTo>
                <a:cubicBezTo>
                  <a:pt x="1043" y="1712"/>
                  <a:pt x="1044" y="1705"/>
                  <a:pt x="1046" y="1699"/>
                </a:cubicBezTo>
                <a:cubicBezTo>
                  <a:pt x="1041" y="1695"/>
                  <a:pt x="1027" y="1683"/>
                  <a:pt x="1020" y="1691"/>
                </a:cubicBezTo>
                <a:cubicBezTo>
                  <a:pt x="1019" y="1697"/>
                  <a:pt x="1019" y="1704"/>
                  <a:pt x="1018" y="1711"/>
                </a:cubicBezTo>
                <a:cubicBezTo>
                  <a:pt x="1023" y="1715"/>
                  <a:pt x="1034" y="1717"/>
                  <a:pt x="1040" y="1716"/>
                </a:cubicBezTo>
                <a:close/>
                <a:moveTo>
                  <a:pt x="1050" y="1782"/>
                </a:moveTo>
                <a:cubicBezTo>
                  <a:pt x="1051" y="1777"/>
                  <a:pt x="1047" y="1776"/>
                  <a:pt x="1046" y="1772"/>
                </a:cubicBezTo>
                <a:cubicBezTo>
                  <a:pt x="1035" y="1771"/>
                  <a:pt x="1028" y="1774"/>
                  <a:pt x="1019" y="1775"/>
                </a:cubicBezTo>
                <a:cubicBezTo>
                  <a:pt x="1019" y="1781"/>
                  <a:pt x="1023" y="1783"/>
                  <a:pt x="1025" y="1787"/>
                </a:cubicBezTo>
                <a:cubicBezTo>
                  <a:pt x="1036" y="1787"/>
                  <a:pt x="1045" y="1786"/>
                  <a:pt x="1050" y="1782"/>
                </a:cubicBezTo>
                <a:close/>
                <a:moveTo>
                  <a:pt x="1053" y="203"/>
                </a:moveTo>
                <a:cubicBezTo>
                  <a:pt x="1054" y="184"/>
                  <a:pt x="1022" y="181"/>
                  <a:pt x="1030" y="205"/>
                </a:cubicBezTo>
                <a:cubicBezTo>
                  <a:pt x="1037" y="207"/>
                  <a:pt x="1047" y="208"/>
                  <a:pt x="1053" y="203"/>
                </a:cubicBezTo>
                <a:close/>
                <a:moveTo>
                  <a:pt x="1061" y="110"/>
                </a:moveTo>
                <a:cubicBezTo>
                  <a:pt x="1049" y="106"/>
                  <a:pt x="1032" y="114"/>
                  <a:pt x="1033" y="130"/>
                </a:cubicBezTo>
                <a:cubicBezTo>
                  <a:pt x="1050" y="132"/>
                  <a:pt x="1058" y="125"/>
                  <a:pt x="1061" y="110"/>
                </a:cubicBezTo>
                <a:close/>
                <a:moveTo>
                  <a:pt x="1045" y="1760"/>
                </a:moveTo>
                <a:cubicBezTo>
                  <a:pt x="1056" y="1753"/>
                  <a:pt x="1075" y="1748"/>
                  <a:pt x="1072" y="1734"/>
                </a:cubicBezTo>
                <a:cubicBezTo>
                  <a:pt x="1053" y="1734"/>
                  <a:pt x="1041" y="1718"/>
                  <a:pt x="1016" y="1720"/>
                </a:cubicBezTo>
                <a:cubicBezTo>
                  <a:pt x="1011" y="1726"/>
                  <a:pt x="1007" y="1733"/>
                  <a:pt x="1003" y="1740"/>
                </a:cubicBezTo>
                <a:cubicBezTo>
                  <a:pt x="999" y="1742"/>
                  <a:pt x="993" y="1744"/>
                  <a:pt x="992" y="1750"/>
                </a:cubicBezTo>
                <a:cubicBezTo>
                  <a:pt x="994" y="1754"/>
                  <a:pt x="997" y="1756"/>
                  <a:pt x="1003" y="1756"/>
                </a:cubicBezTo>
                <a:cubicBezTo>
                  <a:pt x="1005" y="1743"/>
                  <a:pt x="1033" y="1732"/>
                  <a:pt x="1028" y="1751"/>
                </a:cubicBezTo>
                <a:cubicBezTo>
                  <a:pt x="1023" y="1751"/>
                  <a:pt x="1026" y="1743"/>
                  <a:pt x="1019" y="1744"/>
                </a:cubicBezTo>
                <a:cubicBezTo>
                  <a:pt x="1017" y="1745"/>
                  <a:pt x="1016" y="1747"/>
                  <a:pt x="1014" y="1747"/>
                </a:cubicBezTo>
                <a:cubicBezTo>
                  <a:pt x="1009" y="1763"/>
                  <a:pt x="1020" y="1773"/>
                  <a:pt x="1034" y="1770"/>
                </a:cubicBezTo>
                <a:cubicBezTo>
                  <a:pt x="1038" y="1769"/>
                  <a:pt x="1041" y="1763"/>
                  <a:pt x="1045" y="1760"/>
                </a:cubicBezTo>
                <a:close/>
                <a:moveTo>
                  <a:pt x="1081" y="1812"/>
                </a:moveTo>
                <a:cubicBezTo>
                  <a:pt x="1089" y="1799"/>
                  <a:pt x="1075" y="1778"/>
                  <a:pt x="1062" y="1794"/>
                </a:cubicBezTo>
                <a:cubicBezTo>
                  <a:pt x="1061" y="1798"/>
                  <a:pt x="1062" y="1803"/>
                  <a:pt x="1057" y="1805"/>
                </a:cubicBezTo>
                <a:cubicBezTo>
                  <a:pt x="1046" y="1804"/>
                  <a:pt x="1040" y="1792"/>
                  <a:pt x="1030" y="1794"/>
                </a:cubicBezTo>
                <a:cubicBezTo>
                  <a:pt x="1021" y="1818"/>
                  <a:pt x="1071" y="1830"/>
                  <a:pt x="1081" y="1812"/>
                </a:cubicBezTo>
                <a:close/>
                <a:moveTo>
                  <a:pt x="1084" y="163"/>
                </a:moveTo>
                <a:cubicBezTo>
                  <a:pt x="1084" y="149"/>
                  <a:pt x="1073" y="144"/>
                  <a:pt x="1061" y="143"/>
                </a:cubicBezTo>
                <a:cubicBezTo>
                  <a:pt x="1055" y="132"/>
                  <a:pt x="1030" y="128"/>
                  <a:pt x="1024" y="140"/>
                </a:cubicBezTo>
                <a:cubicBezTo>
                  <a:pt x="1020" y="148"/>
                  <a:pt x="1024" y="164"/>
                  <a:pt x="1039" y="159"/>
                </a:cubicBezTo>
                <a:cubicBezTo>
                  <a:pt x="1041" y="155"/>
                  <a:pt x="1037" y="152"/>
                  <a:pt x="1040" y="148"/>
                </a:cubicBezTo>
                <a:cubicBezTo>
                  <a:pt x="1049" y="157"/>
                  <a:pt x="1039" y="166"/>
                  <a:pt x="1032" y="166"/>
                </a:cubicBezTo>
                <a:cubicBezTo>
                  <a:pt x="1020" y="165"/>
                  <a:pt x="1019" y="151"/>
                  <a:pt x="1017" y="141"/>
                </a:cubicBezTo>
                <a:cubicBezTo>
                  <a:pt x="1011" y="142"/>
                  <a:pt x="1006" y="144"/>
                  <a:pt x="1004" y="149"/>
                </a:cubicBezTo>
                <a:cubicBezTo>
                  <a:pt x="1016" y="158"/>
                  <a:pt x="1024" y="170"/>
                  <a:pt x="1030" y="184"/>
                </a:cubicBezTo>
                <a:cubicBezTo>
                  <a:pt x="1053" y="182"/>
                  <a:pt x="1062" y="166"/>
                  <a:pt x="1084" y="163"/>
                </a:cubicBezTo>
                <a:close/>
                <a:moveTo>
                  <a:pt x="1094" y="101"/>
                </a:moveTo>
                <a:cubicBezTo>
                  <a:pt x="1100" y="70"/>
                  <a:pt x="1058" y="67"/>
                  <a:pt x="1046" y="84"/>
                </a:cubicBezTo>
                <a:cubicBezTo>
                  <a:pt x="1046" y="93"/>
                  <a:pt x="1036" y="97"/>
                  <a:pt x="1041" y="106"/>
                </a:cubicBezTo>
                <a:cubicBezTo>
                  <a:pt x="1056" y="105"/>
                  <a:pt x="1057" y="86"/>
                  <a:pt x="1073" y="91"/>
                </a:cubicBezTo>
                <a:cubicBezTo>
                  <a:pt x="1075" y="97"/>
                  <a:pt x="1075" y="105"/>
                  <a:pt x="1080" y="107"/>
                </a:cubicBezTo>
                <a:cubicBezTo>
                  <a:pt x="1088" y="108"/>
                  <a:pt x="1090" y="104"/>
                  <a:pt x="1094" y="101"/>
                </a:cubicBezTo>
                <a:close/>
                <a:moveTo>
                  <a:pt x="1139" y="1736"/>
                </a:moveTo>
                <a:cubicBezTo>
                  <a:pt x="1127" y="1728"/>
                  <a:pt x="1107" y="1744"/>
                  <a:pt x="1109" y="1756"/>
                </a:cubicBezTo>
                <a:cubicBezTo>
                  <a:pt x="1116" y="1757"/>
                  <a:pt x="1118" y="1749"/>
                  <a:pt x="1123" y="1745"/>
                </a:cubicBezTo>
                <a:cubicBezTo>
                  <a:pt x="1128" y="1742"/>
                  <a:pt x="1136" y="1743"/>
                  <a:pt x="1139" y="1736"/>
                </a:cubicBezTo>
                <a:close/>
                <a:moveTo>
                  <a:pt x="1151" y="1709"/>
                </a:moveTo>
                <a:cubicBezTo>
                  <a:pt x="1129" y="1704"/>
                  <a:pt x="1103" y="1712"/>
                  <a:pt x="1091" y="1726"/>
                </a:cubicBezTo>
                <a:cubicBezTo>
                  <a:pt x="1083" y="1734"/>
                  <a:pt x="1076" y="1752"/>
                  <a:pt x="1078" y="1766"/>
                </a:cubicBezTo>
                <a:cubicBezTo>
                  <a:pt x="1080" y="1780"/>
                  <a:pt x="1099" y="1799"/>
                  <a:pt x="1120" y="1793"/>
                </a:cubicBezTo>
                <a:cubicBezTo>
                  <a:pt x="1125" y="1791"/>
                  <a:pt x="1130" y="1787"/>
                  <a:pt x="1131" y="1780"/>
                </a:cubicBezTo>
                <a:cubicBezTo>
                  <a:pt x="1133" y="1760"/>
                  <a:pt x="1114" y="1760"/>
                  <a:pt x="1103" y="1763"/>
                </a:cubicBezTo>
                <a:cubicBezTo>
                  <a:pt x="1098" y="1724"/>
                  <a:pt x="1146" y="1738"/>
                  <a:pt x="1151" y="1709"/>
                </a:cubicBezTo>
                <a:close/>
                <a:moveTo>
                  <a:pt x="1123" y="140"/>
                </a:moveTo>
                <a:cubicBezTo>
                  <a:pt x="1121" y="154"/>
                  <a:pt x="1135" y="167"/>
                  <a:pt x="1148" y="166"/>
                </a:cubicBezTo>
                <a:cubicBezTo>
                  <a:pt x="1145" y="153"/>
                  <a:pt x="1129" y="153"/>
                  <a:pt x="1126" y="140"/>
                </a:cubicBezTo>
                <a:lnTo>
                  <a:pt x="1123" y="140"/>
                </a:lnTo>
                <a:close/>
                <a:moveTo>
                  <a:pt x="1161" y="193"/>
                </a:moveTo>
                <a:cubicBezTo>
                  <a:pt x="1161" y="165"/>
                  <a:pt x="1104" y="164"/>
                  <a:pt x="1122" y="131"/>
                </a:cubicBezTo>
                <a:cubicBezTo>
                  <a:pt x="1127" y="131"/>
                  <a:pt x="1128" y="134"/>
                  <a:pt x="1134" y="133"/>
                </a:cubicBezTo>
                <a:cubicBezTo>
                  <a:pt x="1153" y="127"/>
                  <a:pt x="1143" y="101"/>
                  <a:pt x="1125" y="101"/>
                </a:cubicBezTo>
                <a:cubicBezTo>
                  <a:pt x="1111" y="101"/>
                  <a:pt x="1093" y="118"/>
                  <a:pt x="1095" y="138"/>
                </a:cubicBezTo>
                <a:cubicBezTo>
                  <a:pt x="1096" y="145"/>
                  <a:pt x="1101" y="156"/>
                  <a:pt x="1105" y="162"/>
                </a:cubicBezTo>
                <a:cubicBezTo>
                  <a:pt x="1116" y="178"/>
                  <a:pt x="1135" y="190"/>
                  <a:pt x="1161" y="193"/>
                </a:cubicBezTo>
                <a:close/>
                <a:moveTo>
                  <a:pt x="1149" y="1655"/>
                </a:moveTo>
                <a:cubicBezTo>
                  <a:pt x="1157" y="1647"/>
                  <a:pt x="1174" y="1643"/>
                  <a:pt x="1171" y="1628"/>
                </a:cubicBezTo>
                <a:cubicBezTo>
                  <a:pt x="1164" y="1629"/>
                  <a:pt x="1160" y="1635"/>
                  <a:pt x="1150" y="1635"/>
                </a:cubicBezTo>
                <a:cubicBezTo>
                  <a:pt x="1143" y="1636"/>
                  <a:pt x="1135" y="1631"/>
                  <a:pt x="1125" y="1632"/>
                </a:cubicBezTo>
                <a:cubicBezTo>
                  <a:pt x="1107" y="1633"/>
                  <a:pt x="1103" y="1651"/>
                  <a:pt x="1118" y="1656"/>
                </a:cubicBezTo>
                <a:cubicBezTo>
                  <a:pt x="1124" y="1656"/>
                  <a:pt x="1124" y="1650"/>
                  <a:pt x="1130" y="1650"/>
                </a:cubicBezTo>
                <a:cubicBezTo>
                  <a:pt x="1136" y="1666"/>
                  <a:pt x="1121" y="1676"/>
                  <a:pt x="1105" y="1672"/>
                </a:cubicBezTo>
                <a:cubicBezTo>
                  <a:pt x="1096" y="1670"/>
                  <a:pt x="1086" y="1648"/>
                  <a:pt x="1070" y="1655"/>
                </a:cubicBezTo>
                <a:cubicBezTo>
                  <a:pt x="1069" y="1633"/>
                  <a:pt x="1026" y="1628"/>
                  <a:pt x="1032" y="1656"/>
                </a:cubicBezTo>
                <a:cubicBezTo>
                  <a:pt x="1039" y="1662"/>
                  <a:pt x="1045" y="1655"/>
                  <a:pt x="1050" y="1652"/>
                </a:cubicBezTo>
                <a:cubicBezTo>
                  <a:pt x="1051" y="1655"/>
                  <a:pt x="1054" y="1656"/>
                  <a:pt x="1054" y="1659"/>
                </a:cubicBezTo>
                <a:cubicBezTo>
                  <a:pt x="1050" y="1669"/>
                  <a:pt x="1037" y="1671"/>
                  <a:pt x="1034" y="1682"/>
                </a:cubicBezTo>
                <a:cubicBezTo>
                  <a:pt x="1036" y="1686"/>
                  <a:pt x="1039" y="1688"/>
                  <a:pt x="1042" y="1690"/>
                </a:cubicBezTo>
                <a:cubicBezTo>
                  <a:pt x="1050" y="1687"/>
                  <a:pt x="1063" y="1669"/>
                  <a:pt x="1079" y="1673"/>
                </a:cubicBezTo>
                <a:cubicBezTo>
                  <a:pt x="1087" y="1675"/>
                  <a:pt x="1094" y="1688"/>
                  <a:pt x="1086" y="1695"/>
                </a:cubicBezTo>
                <a:cubicBezTo>
                  <a:pt x="1081" y="1695"/>
                  <a:pt x="1075" y="1694"/>
                  <a:pt x="1071" y="1696"/>
                </a:cubicBezTo>
                <a:cubicBezTo>
                  <a:pt x="1067" y="1710"/>
                  <a:pt x="1078" y="1715"/>
                  <a:pt x="1089" y="1712"/>
                </a:cubicBezTo>
                <a:cubicBezTo>
                  <a:pt x="1099" y="1710"/>
                  <a:pt x="1104" y="1695"/>
                  <a:pt x="1109" y="1690"/>
                </a:cubicBezTo>
                <a:cubicBezTo>
                  <a:pt x="1135" y="1691"/>
                  <a:pt x="1144" y="1675"/>
                  <a:pt x="1149" y="1655"/>
                </a:cubicBezTo>
                <a:close/>
                <a:moveTo>
                  <a:pt x="1138" y="1825"/>
                </a:moveTo>
                <a:cubicBezTo>
                  <a:pt x="1163" y="1817"/>
                  <a:pt x="1201" y="1781"/>
                  <a:pt x="1179" y="1752"/>
                </a:cubicBezTo>
                <a:cubicBezTo>
                  <a:pt x="1182" y="1787"/>
                  <a:pt x="1164" y="1807"/>
                  <a:pt x="1136" y="1814"/>
                </a:cubicBezTo>
                <a:cubicBezTo>
                  <a:pt x="1117" y="1820"/>
                  <a:pt x="1090" y="1823"/>
                  <a:pt x="1066" y="1827"/>
                </a:cubicBezTo>
                <a:cubicBezTo>
                  <a:pt x="984" y="1840"/>
                  <a:pt x="876" y="1834"/>
                  <a:pt x="801" y="1822"/>
                </a:cubicBezTo>
                <a:cubicBezTo>
                  <a:pt x="792" y="1821"/>
                  <a:pt x="778" y="1818"/>
                  <a:pt x="766" y="1816"/>
                </a:cubicBezTo>
                <a:cubicBezTo>
                  <a:pt x="742" y="1810"/>
                  <a:pt x="716" y="1803"/>
                  <a:pt x="716" y="1778"/>
                </a:cubicBezTo>
                <a:cubicBezTo>
                  <a:pt x="716" y="1769"/>
                  <a:pt x="724" y="1760"/>
                  <a:pt x="719" y="1752"/>
                </a:cubicBezTo>
                <a:lnTo>
                  <a:pt x="717" y="1752"/>
                </a:lnTo>
                <a:cubicBezTo>
                  <a:pt x="700" y="1767"/>
                  <a:pt x="712" y="1800"/>
                  <a:pt x="726" y="1811"/>
                </a:cubicBezTo>
                <a:cubicBezTo>
                  <a:pt x="741" y="1822"/>
                  <a:pt x="775" y="1826"/>
                  <a:pt x="803" y="1830"/>
                </a:cubicBezTo>
                <a:cubicBezTo>
                  <a:pt x="832" y="1835"/>
                  <a:pt x="862" y="1840"/>
                  <a:pt x="888" y="1842"/>
                </a:cubicBezTo>
                <a:cubicBezTo>
                  <a:pt x="955" y="1846"/>
                  <a:pt x="1021" y="1844"/>
                  <a:pt x="1074" y="1836"/>
                </a:cubicBezTo>
                <a:cubicBezTo>
                  <a:pt x="1090" y="1834"/>
                  <a:pt x="1121" y="1830"/>
                  <a:pt x="1138" y="1825"/>
                </a:cubicBezTo>
                <a:close/>
                <a:moveTo>
                  <a:pt x="1154" y="265"/>
                </a:moveTo>
                <a:cubicBezTo>
                  <a:pt x="1169" y="268"/>
                  <a:pt x="1174" y="292"/>
                  <a:pt x="1186" y="284"/>
                </a:cubicBezTo>
                <a:cubicBezTo>
                  <a:pt x="1183" y="277"/>
                  <a:pt x="1181" y="268"/>
                  <a:pt x="1174" y="259"/>
                </a:cubicBezTo>
                <a:cubicBezTo>
                  <a:pt x="1171" y="253"/>
                  <a:pt x="1164" y="250"/>
                  <a:pt x="1162" y="245"/>
                </a:cubicBezTo>
                <a:cubicBezTo>
                  <a:pt x="1157" y="231"/>
                  <a:pt x="1161" y="218"/>
                  <a:pt x="1150" y="209"/>
                </a:cubicBezTo>
                <a:cubicBezTo>
                  <a:pt x="1143" y="203"/>
                  <a:pt x="1130" y="203"/>
                  <a:pt x="1115" y="207"/>
                </a:cubicBezTo>
                <a:cubicBezTo>
                  <a:pt x="1110" y="203"/>
                  <a:pt x="1111" y="197"/>
                  <a:pt x="1105" y="193"/>
                </a:cubicBezTo>
                <a:cubicBezTo>
                  <a:pt x="1089" y="182"/>
                  <a:pt x="1063" y="198"/>
                  <a:pt x="1078" y="210"/>
                </a:cubicBezTo>
                <a:cubicBezTo>
                  <a:pt x="1087" y="212"/>
                  <a:pt x="1088" y="206"/>
                  <a:pt x="1096" y="207"/>
                </a:cubicBezTo>
                <a:cubicBezTo>
                  <a:pt x="1102" y="226"/>
                  <a:pt x="1085" y="231"/>
                  <a:pt x="1069" y="226"/>
                </a:cubicBezTo>
                <a:cubicBezTo>
                  <a:pt x="1056" y="223"/>
                  <a:pt x="1049" y="204"/>
                  <a:pt x="1037" y="214"/>
                </a:cubicBezTo>
                <a:cubicBezTo>
                  <a:pt x="1038" y="230"/>
                  <a:pt x="1056" y="229"/>
                  <a:pt x="1058" y="244"/>
                </a:cubicBezTo>
                <a:cubicBezTo>
                  <a:pt x="1051" y="242"/>
                  <a:pt x="1048" y="244"/>
                  <a:pt x="1043" y="247"/>
                </a:cubicBezTo>
                <a:cubicBezTo>
                  <a:pt x="1041" y="257"/>
                  <a:pt x="1048" y="262"/>
                  <a:pt x="1051" y="263"/>
                </a:cubicBezTo>
                <a:cubicBezTo>
                  <a:pt x="1072" y="269"/>
                  <a:pt x="1074" y="239"/>
                  <a:pt x="1094" y="245"/>
                </a:cubicBezTo>
                <a:cubicBezTo>
                  <a:pt x="1103" y="236"/>
                  <a:pt x="1132" y="213"/>
                  <a:pt x="1140" y="234"/>
                </a:cubicBezTo>
                <a:cubicBezTo>
                  <a:pt x="1142" y="242"/>
                  <a:pt x="1139" y="249"/>
                  <a:pt x="1133" y="252"/>
                </a:cubicBezTo>
                <a:cubicBezTo>
                  <a:pt x="1119" y="229"/>
                  <a:pt x="1096" y="263"/>
                  <a:pt x="1119" y="270"/>
                </a:cubicBezTo>
                <a:cubicBezTo>
                  <a:pt x="1132" y="274"/>
                  <a:pt x="1142" y="264"/>
                  <a:pt x="1154" y="265"/>
                </a:cubicBezTo>
                <a:close/>
                <a:moveTo>
                  <a:pt x="1216" y="1780"/>
                </a:moveTo>
                <a:cubicBezTo>
                  <a:pt x="1216" y="1762"/>
                  <a:pt x="1204" y="1737"/>
                  <a:pt x="1189" y="1732"/>
                </a:cubicBezTo>
                <a:cubicBezTo>
                  <a:pt x="1173" y="1742"/>
                  <a:pt x="1189" y="1751"/>
                  <a:pt x="1190" y="1766"/>
                </a:cubicBezTo>
                <a:cubicBezTo>
                  <a:pt x="1194" y="1802"/>
                  <a:pt x="1154" y="1825"/>
                  <a:pt x="1125" y="1832"/>
                </a:cubicBezTo>
                <a:cubicBezTo>
                  <a:pt x="1041" y="1850"/>
                  <a:pt x="912" y="1853"/>
                  <a:pt x="822" y="1840"/>
                </a:cubicBezTo>
                <a:cubicBezTo>
                  <a:pt x="791" y="1835"/>
                  <a:pt x="752" y="1828"/>
                  <a:pt x="732" y="1819"/>
                </a:cubicBezTo>
                <a:cubicBezTo>
                  <a:pt x="711" y="1810"/>
                  <a:pt x="698" y="1783"/>
                  <a:pt x="707" y="1758"/>
                </a:cubicBezTo>
                <a:cubicBezTo>
                  <a:pt x="710" y="1750"/>
                  <a:pt x="718" y="1746"/>
                  <a:pt x="717" y="1740"/>
                </a:cubicBezTo>
                <a:cubicBezTo>
                  <a:pt x="716" y="1732"/>
                  <a:pt x="707" y="1723"/>
                  <a:pt x="701" y="1729"/>
                </a:cubicBezTo>
                <a:cubicBezTo>
                  <a:pt x="685" y="1741"/>
                  <a:pt x="679" y="1773"/>
                  <a:pt x="688" y="1801"/>
                </a:cubicBezTo>
                <a:cubicBezTo>
                  <a:pt x="694" y="1817"/>
                  <a:pt x="714" y="1834"/>
                  <a:pt x="731" y="1841"/>
                </a:cubicBezTo>
                <a:cubicBezTo>
                  <a:pt x="762" y="1854"/>
                  <a:pt x="802" y="1858"/>
                  <a:pt x="843" y="1863"/>
                </a:cubicBezTo>
                <a:cubicBezTo>
                  <a:pt x="901" y="1868"/>
                  <a:pt x="954" y="1874"/>
                  <a:pt x="1007" y="1868"/>
                </a:cubicBezTo>
                <a:cubicBezTo>
                  <a:pt x="1011" y="1868"/>
                  <a:pt x="1017" y="1865"/>
                  <a:pt x="1020" y="1865"/>
                </a:cubicBezTo>
                <a:cubicBezTo>
                  <a:pt x="1030" y="1864"/>
                  <a:pt x="1039" y="1866"/>
                  <a:pt x="1048" y="1865"/>
                </a:cubicBezTo>
                <a:cubicBezTo>
                  <a:pt x="1102" y="1859"/>
                  <a:pt x="1155" y="1852"/>
                  <a:pt x="1187" y="1828"/>
                </a:cubicBezTo>
                <a:cubicBezTo>
                  <a:pt x="1200" y="1818"/>
                  <a:pt x="1216" y="1799"/>
                  <a:pt x="1216" y="1780"/>
                </a:cubicBezTo>
                <a:close/>
                <a:moveTo>
                  <a:pt x="1230" y="133"/>
                </a:moveTo>
                <a:cubicBezTo>
                  <a:pt x="1233" y="98"/>
                  <a:pt x="1214" y="78"/>
                  <a:pt x="1197" y="63"/>
                </a:cubicBezTo>
                <a:cubicBezTo>
                  <a:pt x="1146" y="39"/>
                  <a:pt x="1065" y="28"/>
                  <a:pt x="984" y="25"/>
                </a:cubicBezTo>
                <a:cubicBezTo>
                  <a:pt x="955" y="24"/>
                  <a:pt x="926" y="22"/>
                  <a:pt x="899" y="24"/>
                </a:cubicBezTo>
                <a:cubicBezTo>
                  <a:pt x="837" y="29"/>
                  <a:pt x="761" y="33"/>
                  <a:pt x="726" y="62"/>
                </a:cubicBezTo>
                <a:cubicBezTo>
                  <a:pt x="714" y="72"/>
                  <a:pt x="697" y="96"/>
                  <a:pt x="695" y="114"/>
                </a:cubicBezTo>
                <a:cubicBezTo>
                  <a:pt x="692" y="141"/>
                  <a:pt x="708" y="159"/>
                  <a:pt x="726" y="168"/>
                </a:cubicBezTo>
                <a:cubicBezTo>
                  <a:pt x="731" y="165"/>
                  <a:pt x="733" y="161"/>
                  <a:pt x="735" y="156"/>
                </a:cubicBezTo>
                <a:cubicBezTo>
                  <a:pt x="729" y="145"/>
                  <a:pt x="719" y="139"/>
                  <a:pt x="718" y="124"/>
                </a:cubicBezTo>
                <a:cubicBezTo>
                  <a:pt x="717" y="101"/>
                  <a:pt x="737" y="77"/>
                  <a:pt x="757" y="68"/>
                </a:cubicBezTo>
                <a:cubicBezTo>
                  <a:pt x="769" y="63"/>
                  <a:pt x="783" y="62"/>
                  <a:pt x="798" y="60"/>
                </a:cubicBezTo>
                <a:cubicBezTo>
                  <a:pt x="823" y="55"/>
                  <a:pt x="849" y="48"/>
                  <a:pt x="870" y="53"/>
                </a:cubicBezTo>
                <a:cubicBezTo>
                  <a:pt x="834" y="63"/>
                  <a:pt x="776" y="57"/>
                  <a:pt x="748" y="78"/>
                </a:cubicBezTo>
                <a:cubicBezTo>
                  <a:pt x="732" y="90"/>
                  <a:pt x="710" y="135"/>
                  <a:pt x="739" y="144"/>
                </a:cubicBezTo>
                <a:cubicBezTo>
                  <a:pt x="742" y="132"/>
                  <a:pt x="735" y="128"/>
                  <a:pt x="735" y="116"/>
                </a:cubicBezTo>
                <a:cubicBezTo>
                  <a:pt x="738" y="86"/>
                  <a:pt x="771" y="73"/>
                  <a:pt x="806" y="74"/>
                </a:cubicBezTo>
                <a:cubicBezTo>
                  <a:pt x="846" y="61"/>
                  <a:pt x="906" y="65"/>
                  <a:pt x="950" y="60"/>
                </a:cubicBezTo>
                <a:cubicBezTo>
                  <a:pt x="1016" y="62"/>
                  <a:pt x="1091" y="68"/>
                  <a:pt x="1150" y="83"/>
                </a:cubicBezTo>
                <a:cubicBezTo>
                  <a:pt x="1156" y="87"/>
                  <a:pt x="1163" y="92"/>
                  <a:pt x="1173" y="89"/>
                </a:cubicBezTo>
                <a:cubicBezTo>
                  <a:pt x="1185" y="96"/>
                  <a:pt x="1196" y="110"/>
                  <a:pt x="1195" y="128"/>
                </a:cubicBezTo>
                <a:cubicBezTo>
                  <a:pt x="1195" y="135"/>
                  <a:pt x="1189" y="143"/>
                  <a:pt x="1193" y="151"/>
                </a:cubicBezTo>
                <a:cubicBezTo>
                  <a:pt x="1210" y="138"/>
                  <a:pt x="1204" y="108"/>
                  <a:pt x="1193" y="93"/>
                </a:cubicBezTo>
                <a:cubicBezTo>
                  <a:pt x="1185" y="84"/>
                  <a:pt x="1172" y="83"/>
                  <a:pt x="1170" y="75"/>
                </a:cubicBezTo>
                <a:cubicBezTo>
                  <a:pt x="1184" y="81"/>
                  <a:pt x="1188" y="81"/>
                  <a:pt x="1195" y="89"/>
                </a:cubicBezTo>
                <a:cubicBezTo>
                  <a:pt x="1205" y="99"/>
                  <a:pt x="1211" y="122"/>
                  <a:pt x="1207" y="138"/>
                </a:cubicBezTo>
                <a:cubicBezTo>
                  <a:pt x="1204" y="148"/>
                  <a:pt x="1193" y="155"/>
                  <a:pt x="1194" y="164"/>
                </a:cubicBezTo>
                <a:cubicBezTo>
                  <a:pt x="1194" y="169"/>
                  <a:pt x="1199" y="175"/>
                  <a:pt x="1202" y="176"/>
                </a:cubicBezTo>
                <a:cubicBezTo>
                  <a:pt x="1216" y="178"/>
                  <a:pt x="1228" y="145"/>
                  <a:pt x="1230" y="133"/>
                </a:cubicBezTo>
                <a:close/>
                <a:moveTo>
                  <a:pt x="1213" y="1806"/>
                </a:moveTo>
                <a:cubicBezTo>
                  <a:pt x="1239" y="1810"/>
                  <a:pt x="1265" y="1792"/>
                  <a:pt x="1256" y="1765"/>
                </a:cubicBezTo>
                <a:cubicBezTo>
                  <a:pt x="1254" y="1765"/>
                  <a:pt x="1254" y="1763"/>
                  <a:pt x="1253" y="1764"/>
                </a:cubicBezTo>
                <a:cubicBezTo>
                  <a:pt x="1247" y="1773"/>
                  <a:pt x="1249" y="1784"/>
                  <a:pt x="1243" y="1789"/>
                </a:cubicBezTo>
                <a:cubicBezTo>
                  <a:pt x="1235" y="1798"/>
                  <a:pt x="1218" y="1793"/>
                  <a:pt x="1213" y="1806"/>
                </a:cubicBezTo>
                <a:close/>
                <a:moveTo>
                  <a:pt x="1265" y="133"/>
                </a:moveTo>
                <a:cubicBezTo>
                  <a:pt x="1281" y="118"/>
                  <a:pt x="1243" y="87"/>
                  <a:pt x="1232" y="105"/>
                </a:cubicBezTo>
                <a:cubicBezTo>
                  <a:pt x="1233" y="105"/>
                  <a:pt x="1233" y="106"/>
                  <a:pt x="1233" y="107"/>
                </a:cubicBezTo>
                <a:cubicBezTo>
                  <a:pt x="1253" y="106"/>
                  <a:pt x="1260" y="119"/>
                  <a:pt x="1265" y="133"/>
                </a:cubicBezTo>
                <a:close/>
                <a:moveTo>
                  <a:pt x="1276" y="1735"/>
                </a:moveTo>
                <a:cubicBezTo>
                  <a:pt x="1277" y="1731"/>
                  <a:pt x="1279" y="1728"/>
                  <a:pt x="1279" y="1724"/>
                </a:cubicBezTo>
                <a:cubicBezTo>
                  <a:pt x="1274" y="1720"/>
                  <a:pt x="1264" y="1722"/>
                  <a:pt x="1264" y="1729"/>
                </a:cubicBezTo>
                <a:cubicBezTo>
                  <a:pt x="1267" y="1732"/>
                  <a:pt x="1270" y="1735"/>
                  <a:pt x="1276" y="1735"/>
                </a:cubicBezTo>
                <a:close/>
                <a:moveTo>
                  <a:pt x="1266" y="1718"/>
                </a:moveTo>
                <a:cubicBezTo>
                  <a:pt x="1272" y="1715"/>
                  <a:pt x="1284" y="1718"/>
                  <a:pt x="1285" y="1710"/>
                </a:cubicBezTo>
                <a:cubicBezTo>
                  <a:pt x="1271" y="1704"/>
                  <a:pt x="1252" y="1713"/>
                  <a:pt x="1253" y="1725"/>
                </a:cubicBezTo>
                <a:cubicBezTo>
                  <a:pt x="1258" y="1727"/>
                  <a:pt x="1260" y="1720"/>
                  <a:pt x="1266" y="1718"/>
                </a:cubicBezTo>
                <a:close/>
                <a:moveTo>
                  <a:pt x="1284" y="1779"/>
                </a:moveTo>
                <a:cubicBezTo>
                  <a:pt x="1285" y="1765"/>
                  <a:pt x="1276" y="1743"/>
                  <a:pt x="1265" y="1736"/>
                </a:cubicBezTo>
                <a:cubicBezTo>
                  <a:pt x="1250" y="1727"/>
                  <a:pt x="1220" y="1730"/>
                  <a:pt x="1217" y="1748"/>
                </a:cubicBezTo>
                <a:cubicBezTo>
                  <a:pt x="1213" y="1777"/>
                  <a:pt x="1250" y="1775"/>
                  <a:pt x="1253" y="1753"/>
                </a:cubicBezTo>
                <a:cubicBezTo>
                  <a:pt x="1280" y="1776"/>
                  <a:pt x="1246" y="1821"/>
                  <a:pt x="1210" y="1812"/>
                </a:cubicBezTo>
                <a:cubicBezTo>
                  <a:pt x="1205" y="1818"/>
                  <a:pt x="1198" y="1821"/>
                  <a:pt x="1195" y="1829"/>
                </a:cubicBezTo>
                <a:cubicBezTo>
                  <a:pt x="1237" y="1842"/>
                  <a:pt x="1281" y="1815"/>
                  <a:pt x="1284" y="1779"/>
                </a:cubicBezTo>
                <a:close/>
                <a:moveTo>
                  <a:pt x="1289" y="184"/>
                </a:moveTo>
                <a:cubicBezTo>
                  <a:pt x="1288" y="178"/>
                  <a:pt x="1289" y="171"/>
                  <a:pt x="1284" y="169"/>
                </a:cubicBezTo>
                <a:cubicBezTo>
                  <a:pt x="1267" y="169"/>
                  <a:pt x="1274" y="191"/>
                  <a:pt x="1289" y="184"/>
                </a:cubicBezTo>
                <a:close/>
                <a:moveTo>
                  <a:pt x="1296" y="192"/>
                </a:moveTo>
                <a:cubicBezTo>
                  <a:pt x="1291" y="187"/>
                  <a:pt x="1286" y="192"/>
                  <a:pt x="1281" y="191"/>
                </a:cubicBezTo>
                <a:cubicBezTo>
                  <a:pt x="1271" y="188"/>
                  <a:pt x="1270" y="177"/>
                  <a:pt x="1262" y="177"/>
                </a:cubicBezTo>
                <a:cubicBezTo>
                  <a:pt x="1261" y="177"/>
                  <a:pt x="1260" y="178"/>
                  <a:pt x="1261" y="179"/>
                </a:cubicBezTo>
                <a:cubicBezTo>
                  <a:pt x="1260" y="196"/>
                  <a:pt x="1286" y="206"/>
                  <a:pt x="1296" y="192"/>
                </a:cubicBezTo>
                <a:close/>
                <a:moveTo>
                  <a:pt x="1297" y="1699"/>
                </a:moveTo>
                <a:cubicBezTo>
                  <a:pt x="1298" y="1693"/>
                  <a:pt x="1285" y="1688"/>
                  <a:pt x="1277" y="1687"/>
                </a:cubicBezTo>
                <a:cubicBezTo>
                  <a:pt x="1244" y="1683"/>
                  <a:pt x="1230" y="1701"/>
                  <a:pt x="1226" y="1724"/>
                </a:cubicBezTo>
                <a:cubicBezTo>
                  <a:pt x="1229" y="1729"/>
                  <a:pt x="1239" y="1727"/>
                  <a:pt x="1243" y="1725"/>
                </a:cubicBezTo>
                <a:cubicBezTo>
                  <a:pt x="1249" y="1716"/>
                  <a:pt x="1256" y="1706"/>
                  <a:pt x="1271" y="1704"/>
                </a:cubicBezTo>
                <a:cubicBezTo>
                  <a:pt x="1282" y="1703"/>
                  <a:pt x="1296" y="1709"/>
                  <a:pt x="1297" y="1699"/>
                </a:cubicBezTo>
                <a:close/>
                <a:moveTo>
                  <a:pt x="1302" y="1774"/>
                </a:moveTo>
                <a:cubicBezTo>
                  <a:pt x="1297" y="1772"/>
                  <a:pt x="1296" y="1765"/>
                  <a:pt x="1289" y="1765"/>
                </a:cubicBezTo>
                <a:cubicBezTo>
                  <a:pt x="1287" y="1768"/>
                  <a:pt x="1287" y="1778"/>
                  <a:pt x="1289" y="1781"/>
                </a:cubicBezTo>
                <a:cubicBezTo>
                  <a:pt x="1296" y="1781"/>
                  <a:pt x="1301" y="1779"/>
                  <a:pt x="1302" y="1774"/>
                </a:cubicBezTo>
                <a:close/>
                <a:moveTo>
                  <a:pt x="1298" y="128"/>
                </a:moveTo>
                <a:cubicBezTo>
                  <a:pt x="1299" y="89"/>
                  <a:pt x="1253" y="65"/>
                  <a:pt x="1220" y="75"/>
                </a:cubicBezTo>
                <a:cubicBezTo>
                  <a:pt x="1222" y="82"/>
                  <a:pt x="1225" y="89"/>
                  <a:pt x="1230" y="93"/>
                </a:cubicBezTo>
                <a:cubicBezTo>
                  <a:pt x="1247" y="95"/>
                  <a:pt x="1269" y="102"/>
                  <a:pt x="1273" y="118"/>
                </a:cubicBezTo>
                <a:cubicBezTo>
                  <a:pt x="1275" y="127"/>
                  <a:pt x="1273" y="141"/>
                  <a:pt x="1263" y="143"/>
                </a:cubicBezTo>
                <a:cubicBezTo>
                  <a:pt x="1259" y="135"/>
                  <a:pt x="1248" y="132"/>
                  <a:pt x="1240" y="138"/>
                </a:cubicBezTo>
                <a:cubicBezTo>
                  <a:pt x="1226" y="167"/>
                  <a:pt x="1267" y="175"/>
                  <a:pt x="1281" y="166"/>
                </a:cubicBezTo>
                <a:cubicBezTo>
                  <a:pt x="1289" y="160"/>
                  <a:pt x="1298" y="142"/>
                  <a:pt x="1298" y="128"/>
                </a:cubicBezTo>
                <a:close/>
                <a:moveTo>
                  <a:pt x="1312" y="205"/>
                </a:moveTo>
                <a:cubicBezTo>
                  <a:pt x="1306" y="192"/>
                  <a:pt x="1294" y="204"/>
                  <a:pt x="1286" y="205"/>
                </a:cubicBezTo>
                <a:cubicBezTo>
                  <a:pt x="1261" y="206"/>
                  <a:pt x="1260" y="180"/>
                  <a:pt x="1243" y="169"/>
                </a:cubicBezTo>
                <a:lnTo>
                  <a:pt x="1241" y="169"/>
                </a:lnTo>
                <a:cubicBezTo>
                  <a:pt x="1237" y="187"/>
                  <a:pt x="1258" y="216"/>
                  <a:pt x="1272" y="220"/>
                </a:cubicBezTo>
                <a:cubicBezTo>
                  <a:pt x="1288" y="223"/>
                  <a:pt x="1304" y="215"/>
                  <a:pt x="1312" y="205"/>
                </a:cubicBezTo>
                <a:close/>
                <a:moveTo>
                  <a:pt x="1316" y="123"/>
                </a:moveTo>
                <a:cubicBezTo>
                  <a:pt x="1311" y="113"/>
                  <a:pt x="1297" y="122"/>
                  <a:pt x="1305" y="131"/>
                </a:cubicBezTo>
                <a:cubicBezTo>
                  <a:pt x="1310" y="129"/>
                  <a:pt x="1314" y="127"/>
                  <a:pt x="1316" y="123"/>
                </a:cubicBezTo>
                <a:close/>
                <a:moveTo>
                  <a:pt x="1323" y="1784"/>
                </a:moveTo>
                <a:cubicBezTo>
                  <a:pt x="1314" y="1769"/>
                  <a:pt x="1299" y="1787"/>
                  <a:pt x="1286" y="1788"/>
                </a:cubicBezTo>
                <a:cubicBezTo>
                  <a:pt x="1283" y="1791"/>
                  <a:pt x="1280" y="1799"/>
                  <a:pt x="1282" y="1804"/>
                </a:cubicBezTo>
                <a:cubicBezTo>
                  <a:pt x="1300" y="1806"/>
                  <a:pt x="1316" y="1797"/>
                  <a:pt x="1323" y="1784"/>
                </a:cubicBezTo>
                <a:close/>
                <a:moveTo>
                  <a:pt x="1312" y="1672"/>
                </a:moveTo>
                <a:cubicBezTo>
                  <a:pt x="1340" y="1665"/>
                  <a:pt x="1358" y="1681"/>
                  <a:pt x="1375" y="1691"/>
                </a:cubicBezTo>
                <a:cubicBezTo>
                  <a:pt x="1372" y="1670"/>
                  <a:pt x="1342" y="1660"/>
                  <a:pt x="1318" y="1663"/>
                </a:cubicBezTo>
                <a:cubicBezTo>
                  <a:pt x="1281" y="1617"/>
                  <a:pt x="1203" y="1633"/>
                  <a:pt x="1192" y="1693"/>
                </a:cubicBezTo>
                <a:cubicBezTo>
                  <a:pt x="1191" y="1698"/>
                  <a:pt x="1192" y="1705"/>
                  <a:pt x="1190" y="1710"/>
                </a:cubicBezTo>
                <a:cubicBezTo>
                  <a:pt x="1188" y="1715"/>
                  <a:pt x="1181" y="1716"/>
                  <a:pt x="1177" y="1721"/>
                </a:cubicBezTo>
                <a:cubicBezTo>
                  <a:pt x="1175" y="1723"/>
                  <a:pt x="1173" y="1728"/>
                  <a:pt x="1171" y="1730"/>
                </a:cubicBezTo>
                <a:cubicBezTo>
                  <a:pt x="1164" y="1741"/>
                  <a:pt x="1161" y="1748"/>
                  <a:pt x="1162" y="1766"/>
                </a:cubicBezTo>
                <a:cubicBezTo>
                  <a:pt x="1167" y="1770"/>
                  <a:pt x="1160" y="1780"/>
                  <a:pt x="1170" y="1781"/>
                </a:cubicBezTo>
                <a:cubicBezTo>
                  <a:pt x="1171" y="1754"/>
                  <a:pt x="1178" y="1727"/>
                  <a:pt x="1201" y="1718"/>
                </a:cubicBezTo>
                <a:cubicBezTo>
                  <a:pt x="1197" y="1676"/>
                  <a:pt x="1231" y="1641"/>
                  <a:pt x="1276" y="1648"/>
                </a:cubicBezTo>
                <a:cubicBezTo>
                  <a:pt x="1293" y="1650"/>
                  <a:pt x="1301" y="1661"/>
                  <a:pt x="1312" y="1672"/>
                </a:cubicBezTo>
                <a:close/>
                <a:moveTo>
                  <a:pt x="1302" y="113"/>
                </a:moveTo>
                <a:cubicBezTo>
                  <a:pt x="1313" y="116"/>
                  <a:pt x="1333" y="129"/>
                  <a:pt x="1341" y="114"/>
                </a:cubicBezTo>
                <a:cubicBezTo>
                  <a:pt x="1334" y="103"/>
                  <a:pt x="1313" y="88"/>
                  <a:pt x="1296" y="98"/>
                </a:cubicBezTo>
                <a:cubicBezTo>
                  <a:pt x="1297" y="104"/>
                  <a:pt x="1299" y="108"/>
                  <a:pt x="1302" y="113"/>
                </a:cubicBezTo>
                <a:close/>
                <a:moveTo>
                  <a:pt x="1388" y="167"/>
                </a:moveTo>
                <a:cubicBezTo>
                  <a:pt x="1386" y="143"/>
                  <a:pt x="1318" y="139"/>
                  <a:pt x="1323" y="168"/>
                </a:cubicBezTo>
                <a:cubicBezTo>
                  <a:pt x="1333" y="168"/>
                  <a:pt x="1334" y="158"/>
                  <a:pt x="1342" y="156"/>
                </a:cubicBezTo>
                <a:cubicBezTo>
                  <a:pt x="1362" y="152"/>
                  <a:pt x="1374" y="167"/>
                  <a:pt x="1388" y="167"/>
                </a:cubicBezTo>
                <a:close/>
                <a:moveTo>
                  <a:pt x="1369" y="1741"/>
                </a:moveTo>
                <a:cubicBezTo>
                  <a:pt x="1357" y="1736"/>
                  <a:pt x="1345" y="1754"/>
                  <a:pt x="1327" y="1747"/>
                </a:cubicBezTo>
                <a:cubicBezTo>
                  <a:pt x="1323" y="1745"/>
                  <a:pt x="1323" y="1739"/>
                  <a:pt x="1316" y="1740"/>
                </a:cubicBezTo>
                <a:cubicBezTo>
                  <a:pt x="1310" y="1765"/>
                  <a:pt x="1364" y="1762"/>
                  <a:pt x="1369" y="1741"/>
                </a:cubicBezTo>
                <a:close/>
                <a:moveTo>
                  <a:pt x="1362" y="244"/>
                </a:moveTo>
                <a:cubicBezTo>
                  <a:pt x="1377" y="239"/>
                  <a:pt x="1388" y="232"/>
                  <a:pt x="1394" y="216"/>
                </a:cubicBezTo>
                <a:cubicBezTo>
                  <a:pt x="1379" y="219"/>
                  <a:pt x="1369" y="239"/>
                  <a:pt x="1349" y="239"/>
                </a:cubicBezTo>
                <a:cubicBezTo>
                  <a:pt x="1343" y="239"/>
                  <a:pt x="1337" y="235"/>
                  <a:pt x="1330" y="234"/>
                </a:cubicBezTo>
                <a:cubicBezTo>
                  <a:pt x="1311" y="258"/>
                  <a:pt x="1270" y="272"/>
                  <a:pt x="1241" y="252"/>
                </a:cubicBezTo>
                <a:cubicBezTo>
                  <a:pt x="1223" y="239"/>
                  <a:pt x="1212" y="218"/>
                  <a:pt x="1213" y="192"/>
                </a:cubicBezTo>
                <a:cubicBezTo>
                  <a:pt x="1202" y="183"/>
                  <a:pt x="1187" y="175"/>
                  <a:pt x="1185" y="156"/>
                </a:cubicBezTo>
                <a:cubicBezTo>
                  <a:pt x="1183" y="144"/>
                  <a:pt x="1194" y="132"/>
                  <a:pt x="1187" y="122"/>
                </a:cubicBezTo>
                <a:lnTo>
                  <a:pt x="1186" y="122"/>
                </a:lnTo>
                <a:cubicBezTo>
                  <a:pt x="1171" y="140"/>
                  <a:pt x="1175" y="163"/>
                  <a:pt x="1185" y="179"/>
                </a:cubicBezTo>
                <a:cubicBezTo>
                  <a:pt x="1190" y="187"/>
                  <a:pt x="1199" y="190"/>
                  <a:pt x="1202" y="198"/>
                </a:cubicBezTo>
                <a:cubicBezTo>
                  <a:pt x="1206" y="210"/>
                  <a:pt x="1204" y="220"/>
                  <a:pt x="1208" y="229"/>
                </a:cubicBezTo>
                <a:cubicBezTo>
                  <a:pt x="1220" y="256"/>
                  <a:pt x="1269" y="288"/>
                  <a:pt x="1308" y="267"/>
                </a:cubicBezTo>
                <a:cubicBezTo>
                  <a:pt x="1317" y="261"/>
                  <a:pt x="1324" y="247"/>
                  <a:pt x="1335" y="245"/>
                </a:cubicBezTo>
                <a:cubicBezTo>
                  <a:pt x="1344" y="243"/>
                  <a:pt x="1353" y="246"/>
                  <a:pt x="1362" y="244"/>
                </a:cubicBezTo>
                <a:close/>
                <a:moveTo>
                  <a:pt x="1396" y="1743"/>
                </a:moveTo>
                <a:cubicBezTo>
                  <a:pt x="1389" y="1744"/>
                  <a:pt x="1384" y="1742"/>
                  <a:pt x="1378" y="1742"/>
                </a:cubicBezTo>
                <a:cubicBezTo>
                  <a:pt x="1366" y="1755"/>
                  <a:pt x="1350" y="1767"/>
                  <a:pt x="1324" y="1762"/>
                </a:cubicBezTo>
                <a:cubicBezTo>
                  <a:pt x="1317" y="1754"/>
                  <a:pt x="1304" y="1748"/>
                  <a:pt x="1308" y="1733"/>
                </a:cubicBezTo>
                <a:cubicBezTo>
                  <a:pt x="1333" y="1740"/>
                  <a:pt x="1336" y="1702"/>
                  <a:pt x="1312" y="1702"/>
                </a:cubicBezTo>
                <a:cubicBezTo>
                  <a:pt x="1294" y="1701"/>
                  <a:pt x="1277" y="1725"/>
                  <a:pt x="1284" y="1745"/>
                </a:cubicBezTo>
                <a:cubicBezTo>
                  <a:pt x="1289" y="1764"/>
                  <a:pt x="1322" y="1784"/>
                  <a:pt x="1351" y="1779"/>
                </a:cubicBezTo>
                <a:cubicBezTo>
                  <a:pt x="1358" y="1778"/>
                  <a:pt x="1369" y="1773"/>
                  <a:pt x="1375" y="1768"/>
                </a:cubicBezTo>
                <a:cubicBezTo>
                  <a:pt x="1384" y="1763"/>
                  <a:pt x="1394" y="1756"/>
                  <a:pt x="1396" y="1743"/>
                </a:cubicBezTo>
                <a:close/>
                <a:moveTo>
                  <a:pt x="1375" y="1678"/>
                </a:moveTo>
                <a:cubicBezTo>
                  <a:pt x="1383" y="1687"/>
                  <a:pt x="1386" y="1707"/>
                  <a:pt x="1405" y="1696"/>
                </a:cubicBezTo>
                <a:cubicBezTo>
                  <a:pt x="1400" y="1668"/>
                  <a:pt x="1378" y="1645"/>
                  <a:pt x="1348" y="1642"/>
                </a:cubicBezTo>
                <a:cubicBezTo>
                  <a:pt x="1344" y="1642"/>
                  <a:pt x="1337" y="1643"/>
                  <a:pt x="1332" y="1642"/>
                </a:cubicBezTo>
                <a:cubicBezTo>
                  <a:pt x="1327" y="1641"/>
                  <a:pt x="1321" y="1634"/>
                  <a:pt x="1317" y="1631"/>
                </a:cubicBezTo>
                <a:cubicBezTo>
                  <a:pt x="1302" y="1619"/>
                  <a:pt x="1282" y="1609"/>
                  <a:pt x="1257" y="1610"/>
                </a:cubicBezTo>
                <a:cubicBezTo>
                  <a:pt x="1206" y="1611"/>
                  <a:pt x="1172" y="1649"/>
                  <a:pt x="1171" y="1699"/>
                </a:cubicBezTo>
                <a:cubicBezTo>
                  <a:pt x="1156" y="1710"/>
                  <a:pt x="1142" y="1734"/>
                  <a:pt x="1139" y="1755"/>
                </a:cubicBezTo>
                <a:cubicBezTo>
                  <a:pt x="1136" y="1771"/>
                  <a:pt x="1145" y="1801"/>
                  <a:pt x="1155" y="1801"/>
                </a:cubicBezTo>
                <a:cubicBezTo>
                  <a:pt x="1171" y="1800"/>
                  <a:pt x="1158" y="1775"/>
                  <a:pt x="1157" y="1766"/>
                </a:cubicBezTo>
                <a:cubicBezTo>
                  <a:pt x="1156" y="1752"/>
                  <a:pt x="1161" y="1733"/>
                  <a:pt x="1168" y="1724"/>
                </a:cubicBezTo>
                <a:cubicBezTo>
                  <a:pt x="1173" y="1716"/>
                  <a:pt x="1181" y="1716"/>
                  <a:pt x="1185" y="1706"/>
                </a:cubicBezTo>
                <a:cubicBezTo>
                  <a:pt x="1187" y="1701"/>
                  <a:pt x="1186" y="1695"/>
                  <a:pt x="1187" y="1690"/>
                </a:cubicBezTo>
                <a:cubicBezTo>
                  <a:pt x="1198" y="1644"/>
                  <a:pt x="1254" y="1611"/>
                  <a:pt x="1302" y="1642"/>
                </a:cubicBezTo>
                <a:cubicBezTo>
                  <a:pt x="1308" y="1646"/>
                  <a:pt x="1312" y="1654"/>
                  <a:pt x="1319" y="1657"/>
                </a:cubicBezTo>
                <a:cubicBezTo>
                  <a:pt x="1326" y="1659"/>
                  <a:pt x="1334" y="1657"/>
                  <a:pt x="1342" y="1658"/>
                </a:cubicBezTo>
                <a:cubicBezTo>
                  <a:pt x="1356" y="1660"/>
                  <a:pt x="1369" y="1670"/>
                  <a:pt x="1375" y="1678"/>
                </a:cubicBezTo>
                <a:close/>
                <a:moveTo>
                  <a:pt x="1397" y="1639"/>
                </a:moveTo>
                <a:cubicBezTo>
                  <a:pt x="1403" y="1638"/>
                  <a:pt x="1409" y="1642"/>
                  <a:pt x="1411" y="1635"/>
                </a:cubicBezTo>
                <a:cubicBezTo>
                  <a:pt x="1398" y="1630"/>
                  <a:pt x="1373" y="1627"/>
                  <a:pt x="1370" y="1644"/>
                </a:cubicBezTo>
                <a:cubicBezTo>
                  <a:pt x="1379" y="1647"/>
                  <a:pt x="1388" y="1640"/>
                  <a:pt x="1397" y="1639"/>
                </a:cubicBezTo>
                <a:close/>
                <a:moveTo>
                  <a:pt x="1397" y="166"/>
                </a:moveTo>
                <a:cubicBezTo>
                  <a:pt x="1401" y="163"/>
                  <a:pt x="1412" y="166"/>
                  <a:pt x="1415" y="162"/>
                </a:cubicBezTo>
                <a:cubicBezTo>
                  <a:pt x="1402" y="133"/>
                  <a:pt x="1365" y="113"/>
                  <a:pt x="1325" y="125"/>
                </a:cubicBezTo>
                <a:cubicBezTo>
                  <a:pt x="1313" y="134"/>
                  <a:pt x="1293" y="144"/>
                  <a:pt x="1292" y="163"/>
                </a:cubicBezTo>
                <a:cubicBezTo>
                  <a:pt x="1290" y="183"/>
                  <a:pt x="1306" y="202"/>
                  <a:pt x="1333" y="200"/>
                </a:cubicBezTo>
                <a:cubicBezTo>
                  <a:pt x="1352" y="194"/>
                  <a:pt x="1342" y="166"/>
                  <a:pt x="1320" y="177"/>
                </a:cubicBezTo>
                <a:cubicBezTo>
                  <a:pt x="1307" y="158"/>
                  <a:pt x="1329" y="143"/>
                  <a:pt x="1350" y="143"/>
                </a:cubicBezTo>
                <a:cubicBezTo>
                  <a:pt x="1372" y="142"/>
                  <a:pt x="1389" y="156"/>
                  <a:pt x="1397" y="166"/>
                </a:cubicBezTo>
                <a:close/>
                <a:moveTo>
                  <a:pt x="1412" y="1540"/>
                </a:moveTo>
                <a:cubicBezTo>
                  <a:pt x="1413" y="1536"/>
                  <a:pt x="1415" y="1533"/>
                  <a:pt x="1413" y="1529"/>
                </a:cubicBezTo>
                <a:cubicBezTo>
                  <a:pt x="1403" y="1520"/>
                  <a:pt x="1377" y="1539"/>
                  <a:pt x="1377" y="1520"/>
                </a:cubicBezTo>
                <a:cubicBezTo>
                  <a:pt x="1380" y="1514"/>
                  <a:pt x="1393" y="1518"/>
                  <a:pt x="1395" y="1511"/>
                </a:cubicBezTo>
                <a:cubicBezTo>
                  <a:pt x="1386" y="1491"/>
                  <a:pt x="1365" y="1499"/>
                  <a:pt x="1362" y="1514"/>
                </a:cubicBezTo>
                <a:cubicBezTo>
                  <a:pt x="1360" y="1523"/>
                  <a:pt x="1366" y="1531"/>
                  <a:pt x="1365" y="1541"/>
                </a:cubicBezTo>
                <a:cubicBezTo>
                  <a:pt x="1365" y="1546"/>
                  <a:pt x="1358" y="1551"/>
                  <a:pt x="1357" y="1556"/>
                </a:cubicBezTo>
                <a:cubicBezTo>
                  <a:pt x="1353" y="1570"/>
                  <a:pt x="1356" y="1581"/>
                  <a:pt x="1346" y="1585"/>
                </a:cubicBezTo>
                <a:cubicBezTo>
                  <a:pt x="1333" y="1588"/>
                  <a:pt x="1315" y="1580"/>
                  <a:pt x="1323" y="1567"/>
                </a:cubicBezTo>
                <a:cubicBezTo>
                  <a:pt x="1327" y="1568"/>
                  <a:pt x="1333" y="1571"/>
                  <a:pt x="1336" y="1568"/>
                </a:cubicBezTo>
                <a:cubicBezTo>
                  <a:pt x="1355" y="1537"/>
                  <a:pt x="1299" y="1547"/>
                  <a:pt x="1305" y="1575"/>
                </a:cubicBezTo>
                <a:cubicBezTo>
                  <a:pt x="1293" y="1583"/>
                  <a:pt x="1265" y="1580"/>
                  <a:pt x="1262" y="1595"/>
                </a:cubicBezTo>
                <a:cubicBezTo>
                  <a:pt x="1280" y="1593"/>
                  <a:pt x="1299" y="1600"/>
                  <a:pt x="1310" y="1591"/>
                </a:cubicBezTo>
                <a:cubicBezTo>
                  <a:pt x="1324" y="1604"/>
                  <a:pt x="1352" y="1603"/>
                  <a:pt x="1366" y="1590"/>
                </a:cubicBezTo>
                <a:cubicBezTo>
                  <a:pt x="1385" y="1612"/>
                  <a:pt x="1415" y="1573"/>
                  <a:pt x="1394" y="1567"/>
                </a:cubicBezTo>
                <a:cubicBezTo>
                  <a:pt x="1385" y="1565"/>
                  <a:pt x="1386" y="1574"/>
                  <a:pt x="1378" y="1578"/>
                </a:cubicBezTo>
                <a:cubicBezTo>
                  <a:pt x="1359" y="1558"/>
                  <a:pt x="1389" y="1537"/>
                  <a:pt x="1412" y="1540"/>
                </a:cubicBezTo>
                <a:close/>
                <a:moveTo>
                  <a:pt x="1403" y="249"/>
                </a:moveTo>
                <a:cubicBezTo>
                  <a:pt x="1414" y="239"/>
                  <a:pt x="1421" y="228"/>
                  <a:pt x="1424" y="210"/>
                </a:cubicBezTo>
                <a:cubicBezTo>
                  <a:pt x="1398" y="201"/>
                  <a:pt x="1397" y="228"/>
                  <a:pt x="1381" y="239"/>
                </a:cubicBezTo>
                <a:cubicBezTo>
                  <a:pt x="1368" y="248"/>
                  <a:pt x="1358" y="251"/>
                  <a:pt x="1338" y="248"/>
                </a:cubicBezTo>
                <a:cubicBezTo>
                  <a:pt x="1326" y="259"/>
                  <a:pt x="1311" y="274"/>
                  <a:pt x="1289" y="277"/>
                </a:cubicBezTo>
                <a:cubicBezTo>
                  <a:pt x="1263" y="280"/>
                  <a:pt x="1244" y="270"/>
                  <a:pt x="1226" y="261"/>
                </a:cubicBezTo>
                <a:cubicBezTo>
                  <a:pt x="1220" y="249"/>
                  <a:pt x="1211" y="245"/>
                  <a:pt x="1205" y="233"/>
                </a:cubicBezTo>
                <a:cubicBezTo>
                  <a:pt x="1200" y="223"/>
                  <a:pt x="1202" y="211"/>
                  <a:pt x="1197" y="199"/>
                </a:cubicBezTo>
                <a:cubicBezTo>
                  <a:pt x="1194" y="190"/>
                  <a:pt x="1182" y="183"/>
                  <a:pt x="1177" y="172"/>
                </a:cubicBezTo>
                <a:cubicBezTo>
                  <a:pt x="1169" y="157"/>
                  <a:pt x="1173" y="143"/>
                  <a:pt x="1172" y="125"/>
                </a:cubicBezTo>
                <a:cubicBezTo>
                  <a:pt x="1184" y="126"/>
                  <a:pt x="1191" y="103"/>
                  <a:pt x="1176" y="101"/>
                </a:cubicBezTo>
                <a:cubicBezTo>
                  <a:pt x="1150" y="118"/>
                  <a:pt x="1148" y="163"/>
                  <a:pt x="1163" y="190"/>
                </a:cubicBezTo>
                <a:cubicBezTo>
                  <a:pt x="1167" y="197"/>
                  <a:pt x="1176" y="201"/>
                  <a:pt x="1179" y="209"/>
                </a:cubicBezTo>
                <a:cubicBezTo>
                  <a:pt x="1182" y="215"/>
                  <a:pt x="1180" y="223"/>
                  <a:pt x="1182" y="229"/>
                </a:cubicBezTo>
                <a:cubicBezTo>
                  <a:pt x="1198" y="271"/>
                  <a:pt x="1245" y="308"/>
                  <a:pt x="1305" y="294"/>
                </a:cubicBezTo>
                <a:cubicBezTo>
                  <a:pt x="1322" y="290"/>
                  <a:pt x="1329" y="276"/>
                  <a:pt x="1343" y="271"/>
                </a:cubicBezTo>
                <a:cubicBezTo>
                  <a:pt x="1356" y="267"/>
                  <a:pt x="1369" y="268"/>
                  <a:pt x="1380" y="264"/>
                </a:cubicBezTo>
                <a:cubicBezTo>
                  <a:pt x="1386" y="262"/>
                  <a:pt x="1397" y="255"/>
                  <a:pt x="1403" y="249"/>
                </a:cubicBezTo>
                <a:close/>
                <a:moveTo>
                  <a:pt x="1424" y="269"/>
                </a:moveTo>
                <a:cubicBezTo>
                  <a:pt x="1412" y="273"/>
                  <a:pt x="1396" y="263"/>
                  <a:pt x="1388" y="265"/>
                </a:cubicBezTo>
                <a:cubicBezTo>
                  <a:pt x="1389" y="279"/>
                  <a:pt x="1423" y="281"/>
                  <a:pt x="1424" y="269"/>
                </a:cubicBezTo>
                <a:close/>
                <a:moveTo>
                  <a:pt x="1426" y="383"/>
                </a:moveTo>
                <a:cubicBezTo>
                  <a:pt x="1426" y="377"/>
                  <a:pt x="1422" y="375"/>
                  <a:pt x="1420" y="370"/>
                </a:cubicBezTo>
                <a:cubicBezTo>
                  <a:pt x="1393" y="381"/>
                  <a:pt x="1365" y="342"/>
                  <a:pt x="1394" y="332"/>
                </a:cubicBezTo>
                <a:cubicBezTo>
                  <a:pt x="1394" y="347"/>
                  <a:pt x="1408" y="355"/>
                  <a:pt x="1417" y="342"/>
                </a:cubicBezTo>
                <a:cubicBezTo>
                  <a:pt x="1417" y="333"/>
                  <a:pt x="1416" y="325"/>
                  <a:pt x="1410" y="321"/>
                </a:cubicBezTo>
                <a:cubicBezTo>
                  <a:pt x="1399" y="313"/>
                  <a:pt x="1386" y="321"/>
                  <a:pt x="1374" y="321"/>
                </a:cubicBezTo>
                <a:cubicBezTo>
                  <a:pt x="1366" y="320"/>
                  <a:pt x="1359" y="312"/>
                  <a:pt x="1350" y="310"/>
                </a:cubicBezTo>
                <a:cubicBezTo>
                  <a:pt x="1334" y="307"/>
                  <a:pt x="1327" y="318"/>
                  <a:pt x="1316" y="318"/>
                </a:cubicBezTo>
                <a:cubicBezTo>
                  <a:pt x="1312" y="318"/>
                  <a:pt x="1307" y="315"/>
                  <a:pt x="1303" y="315"/>
                </a:cubicBezTo>
                <a:cubicBezTo>
                  <a:pt x="1293" y="314"/>
                  <a:pt x="1284" y="318"/>
                  <a:pt x="1277" y="324"/>
                </a:cubicBezTo>
                <a:cubicBezTo>
                  <a:pt x="1283" y="334"/>
                  <a:pt x="1291" y="326"/>
                  <a:pt x="1303" y="330"/>
                </a:cubicBezTo>
                <a:cubicBezTo>
                  <a:pt x="1316" y="334"/>
                  <a:pt x="1316" y="351"/>
                  <a:pt x="1323" y="359"/>
                </a:cubicBezTo>
                <a:cubicBezTo>
                  <a:pt x="1338" y="377"/>
                  <a:pt x="1367" y="359"/>
                  <a:pt x="1344" y="346"/>
                </a:cubicBezTo>
                <a:cubicBezTo>
                  <a:pt x="1339" y="344"/>
                  <a:pt x="1338" y="351"/>
                  <a:pt x="1334" y="348"/>
                </a:cubicBezTo>
                <a:cubicBezTo>
                  <a:pt x="1329" y="341"/>
                  <a:pt x="1332" y="330"/>
                  <a:pt x="1338" y="328"/>
                </a:cubicBezTo>
                <a:cubicBezTo>
                  <a:pt x="1366" y="312"/>
                  <a:pt x="1367" y="364"/>
                  <a:pt x="1378" y="375"/>
                </a:cubicBezTo>
                <a:cubicBezTo>
                  <a:pt x="1369" y="389"/>
                  <a:pt x="1380" y="411"/>
                  <a:pt x="1395" y="408"/>
                </a:cubicBezTo>
                <a:cubicBezTo>
                  <a:pt x="1399" y="407"/>
                  <a:pt x="1404" y="403"/>
                  <a:pt x="1403" y="398"/>
                </a:cubicBezTo>
                <a:cubicBezTo>
                  <a:pt x="1402" y="392"/>
                  <a:pt x="1395" y="394"/>
                  <a:pt x="1392" y="388"/>
                </a:cubicBezTo>
                <a:cubicBezTo>
                  <a:pt x="1397" y="378"/>
                  <a:pt x="1419" y="391"/>
                  <a:pt x="1426" y="383"/>
                </a:cubicBezTo>
                <a:close/>
                <a:moveTo>
                  <a:pt x="1439" y="1537"/>
                </a:moveTo>
                <a:cubicBezTo>
                  <a:pt x="1440" y="1523"/>
                  <a:pt x="1412" y="1521"/>
                  <a:pt x="1417" y="1544"/>
                </a:cubicBezTo>
                <a:cubicBezTo>
                  <a:pt x="1426" y="1547"/>
                  <a:pt x="1438" y="1544"/>
                  <a:pt x="1439" y="1537"/>
                </a:cubicBezTo>
                <a:close/>
                <a:moveTo>
                  <a:pt x="1440" y="385"/>
                </a:moveTo>
                <a:cubicBezTo>
                  <a:pt x="1458" y="381"/>
                  <a:pt x="1451" y="362"/>
                  <a:pt x="1440" y="355"/>
                </a:cubicBezTo>
                <a:cubicBezTo>
                  <a:pt x="1436" y="360"/>
                  <a:pt x="1427" y="360"/>
                  <a:pt x="1424" y="365"/>
                </a:cubicBezTo>
                <a:cubicBezTo>
                  <a:pt x="1428" y="373"/>
                  <a:pt x="1431" y="382"/>
                  <a:pt x="1440" y="385"/>
                </a:cubicBezTo>
                <a:close/>
                <a:moveTo>
                  <a:pt x="1444" y="1645"/>
                </a:moveTo>
                <a:cubicBezTo>
                  <a:pt x="1449" y="1593"/>
                  <a:pt x="1357" y="1594"/>
                  <a:pt x="1343" y="1636"/>
                </a:cubicBezTo>
                <a:cubicBezTo>
                  <a:pt x="1357" y="1644"/>
                  <a:pt x="1363" y="1636"/>
                  <a:pt x="1373" y="1631"/>
                </a:cubicBezTo>
                <a:cubicBezTo>
                  <a:pt x="1390" y="1622"/>
                  <a:pt x="1408" y="1621"/>
                  <a:pt x="1418" y="1636"/>
                </a:cubicBezTo>
                <a:cubicBezTo>
                  <a:pt x="1413" y="1642"/>
                  <a:pt x="1406" y="1646"/>
                  <a:pt x="1406" y="1655"/>
                </a:cubicBezTo>
                <a:cubicBezTo>
                  <a:pt x="1407" y="1661"/>
                  <a:pt x="1415" y="1668"/>
                  <a:pt x="1423" y="1668"/>
                </a:cubicBezTo>
                <a:cubicBezTo>
                  <a:pt x="1434" y="1669"/>
                  <a:pt x="1443" y="1656"/>
                  <a:pt x="1444" y="1645"/>
                </a:cubicBezTo>
                <a:close/>
                <a:moveTo>
                  <a:pt x="1392" y="305"/>
                </a:moveTo>
                <a:cubicBezTo>
                  <a:pt x="1427" y="308"/>
                  <a:pt x="1462" y="288"/>
                  <a:pt x="1458" y="255"/>
                </a:cubicBezTo>
                <a:cubicBezTo>
                  <a:pt x="1455" y="232"/>
                  <a:pt x="1420" y="229"/>
                  <a:pt x="1419" y="252"/>
                </a:cubicBezTo>
                <a:cubicBezTo>
                  <a:pt x="1419" y="261"/>
                  <a:pt x="1427" y="263"/>
                  <a:pt x="1433" y="269"/>
                </a:cubicBezTo>
                <a:cubicBezTo>
                  <a:pt x="1424" y="286"/>
                  <a:pt x="1391" y="284"/>
                  <a:pt x="1381" y="269"/>
                </a:cubicBezTo>
                <a:cubicBezTo>
                  <a:pt x="1372" y="269"/>
                  <a:pt x="1362" y="270"/>
                  <a:pt x="1359" y="277"/>
                </a:cubicBezTo>
                <a:cubicBezTo>
                  <a:pt x="1362" y="283"/>
                  <a:pt x="1366" y="287"/>
                  <a:pt x="1361" y="293"/>
                </a:cubicBezTo>
                <a:cubicBezTo>
                  <a:pt x="1368" y="296"/>
                  <a:pt x="1363" y="303"/>
                  <a:pt x="1363" y="307"/>
                </a:cubicBezTo>
                <a:cubicBezTo>
                  <a:pt x="1370" y="307"/>
                  <a:pt x="1370" y="301"/>
                  <a:pt x="1374" y="299"/>
                </a:cubicBezTo>
                <a:cubicBezTo>
                  <a:pt x="1383" y="298"/>
                  <a:pt x="1386" y="302"/>
                  <a:pt x="1392" y="305"/>
                </a:cubicBezTo>
                <a:close/>
                <a:moveTo>
                  <a:pt x="1473" y="1478"/>
                </a:moveTo>
                <a:cubicBezTo>
                  <a:pt x="1474" y="1469"/>
                  <a:pt x="1468" y="1457"/>
                  <a:pt x="1467" y="1446"/>
                </a:cubicBezTo>
                <a:cubicBezTo>
                  <a:pt x="1452" y="1439"/>
                  <a:pt x="1433" y="1455"/>
                  <a:pt x="1442" y="1473"/>
                </a:cubicBezTo>
                <a:cubicBezTo>
                  <a:pt x="1453" y="1470"/>
                  <a:pt x="1465" y="1476"/>
                  <a:pt x="1473" y="1478"/>
                </a:cubicBezTo>
                <a:close/>
                <a:moveTo>
                  <a:pt x="1481" y="437"/>
                </a:moveTo>
                <a:cubicBezTo>
                  <a:pt x="1470" y="436"/>
                  <a:pt x="1455" y="442"/>
                  <a:pt x="1444" y="434"/>
                </a:cubicBezTo>
                <a:cubicBezTo>
                  <a:pt x="1441" y="456"/>
                  <a:pt x="1458" y="478"/>
                  <a:pt x="1481" y="470"/>
                </a:cubicBezTo>
                <a:cubicBezTo>
                  <a:pt x="1477" y="458"/>
                  <a:pt x="1476" y="448"/>
                  <a:pt x="1481" y="437"/>
                </a:cubicBezTo>
                <a:close/>
                <a:moveTo>
                  <a:pt x="1487" y="1534"/>
                </a:moveTo>
                <a:cubicBezTo>
                  <a:pt x="1484" y="1528"/>
                  <a:pt x="1477" y="1517"/>
                  <a:pt x="1474" y="1506"/>
                </a:cubicBezTo>
                <a:cubicBezTo>
                  <a:pt x="1466" y="1508"/>
                  <a:pt x="1452" y="1517"/>
                  <a:pt x="1450" y="1503"/>
                </a:cubicBezTo>
                <a:cubicBezTo>
                  <a:pt x="1456" y="1503"/>
                  <a:pt x="1458" y="1506"/>
                  <a:pt x="1465" y="1505"/>
                </a:cubicBezTo>
                <a:cubicBezTo>
                  <a:pt x="1485" y="1490"/>
                  <a:pt x="1455" y="1466"/>
                  <a:pt x="1438" y="1482"/>
                </a:cubicBezTo>
                <a:cubicBezTo>
                  <a:pt x="1424" y="1476"/>
                  <a:pt x="1404" y="1481"/>
                  <a:pt x="1398" y="1493"/>
                </a:cubicBezTo>
                <a:cubicBezTo>
                  <a:pt x="1402" y="1495"/>
                  <a:pt x="1406" y="1498"/>
                  <a:pt x="1411" y="1500"/>
                </a:cubicBezTo>
                <a:cubicBezTo>
                  <a:pt x="1424" y="1513"/>
                  <a:pt x="1440" y="1533"/>
                  <a:pt x="1460" y="1537"/>
                </a:cubicBezTo>
                <a:cubicBezTo>
                  <a:pt x="1467" y="1539"/>
                  <a:pt x="1480" y="1539"/>
                  <a:pt x="1487" y="1534"/>
                </a:cubicBezTo>
                <a:close/>
                <a:moveTo>
                  <a:pt x="1480" y="1560"/>
                </a:moveTo>
                <a:cubicBezTo>
                  <a:pt x="1484" y="1557"/>
                  <a:pt x="1487" y="1553"/>
                  <a:pt x="1486" y="1544"/>
                </a:cubicBezTo>
                <a:cubicBezTo>
                  <a:pt x="1471" y="1543"/>
                  <a:pt x="1459" y="1540"/>
                  <a:pt x="1446" y="1539"/>
                </a:cubicBezTo>
                <a:cubicBezTo>
                  <a:pt x="1430" y="1549"/>
                  <a:pt x="1434" y="1579"/>
                  <a:pt x="1419" y="1589"/>
                </a:cubicBezTo>
                <a:cubicBezTo>
                  <a:pt x="1435" y="1612"/>
                  <a:pt x="1462" y="1586"/>
                  <a:pt x="1479" y="1580"/>
                </a:cubicBezTo>
                <a:cubicBezTo>
                  <a:pt x="1481" y="1573"/>
                  <a:pt x="1479" y="1568"/>
                  <a:pt x="1475" y="1564"/>
                </a:cubicBezTo>
                <a:cubicBezTo>
                  <a:pt x="1468" y="1561"/>
                  <a:pt x="1462" y="1566"/>
                  <a:pt x="1459" y="1566"/>
                </a:cubicBezTo>
                <a:cubicBezTo>
                  <a:pt x="1458" y="1555"/>
                  <a:pt x="1474" y="1555"/>
                  <a:pt x="1480" y="1560"/>
                </a:cubicBezTo>
                <a:close/>
                <a:moveTo>
                  <a:pt x="1492" y="1598"/>
                </a:moveTo>
                <a:cubicBezTo>
                  <a:pt x="1489" y="1593"/>
                  <a:pt x="1488" y="1586"/>
                  <a:pt x="1482" y="1583"/>
                </a:cubicBezTo>
                <a:cubicBezTo>
                  <a:pt x="1477" y="1590"/>
                  <a:pt x="1465" y="1588"/>
                  <a:pt x="1464" y="1596"/>
                </a:cubicBezTo>
                <a:cubicBezTo>
                  <a:pt x="1463" y="1603"/>
                  <a:pt x="1473" y="1612"/>
                  <a:pt x="1480" y="1616"/>
                </a:cubicBezTo>
                <a:cubicBezTo>
                  <a:pt x="1485" y="1611"/>
                  <a:pt x="1489" y="1605"/>
                  <a:pt x="1492" y="1598"/>
                </a:cubicBezTo>
                <a:close/>
                <a:moveTo>
                  <a:pt x="1463" y="1649"/>
                </a:moveTo>
                <a:cubicBezTo>
                  <a:pt x="1489" y="1668"/>
                  <a:pt x="1515" y="1624"/>
                  <a:pt x="1493" y="1606"/>
                </a:cubicBezTo>
                <a:cubicBezTo>
                  <a:pt x="1483" y="1614"/>
                  <a:pt x="1493" y="1633"/>
                  <a:pt x="1480" y="1635"/>
                </a:cubicBezTo>
                <a:cubicBezTo>
                  <a:pt x="1472" y="1636"/>
                  <a:pt x="1475" y="1629"/>
                  <a:pt x="1465" y="1629"/>
                </a:cubicBezTo>
                <a:cubicBezTo>
                  <a:pt x="1458" y="1632"/>
                  <a:pt x="1461" y="1643"/>
                  <a:pt x="1463" y="1649"/>
                </a:cubicBezTo>
                <a:close/>
                <a:moveTo>
                  <a:pt x="1483" y="398"/>
                </a:moveTo>
                <a:cubicBezTo>
                  <a:pt x="1486" y="383"/>
                  <a:pt x="1498" y="378"/>
                  <a:pt x="1508" y="371"/>
                </a:cubicBezTo>
                <a:cubicBezTo>
                  <a:pt x="1465" y="353"/>
                  <a:pt x="1443" y="401"/>
                  <a:pt x="1416" y="417"/>
                </a:cubicBezTo>
                <a:cubicBezTo>
                  <a:pt x="1417" y="428"/>
                  <a:pt x="1434" y="425"/>
                  <a:pt x="1446" y="427"/>
                </a:cubicBezTo>
                <a:cubicBezTo>
                  <a:pt x="1459" y="430"/>
                  <a:pt x="1469" y="440"/>
                  <a:pt x="1479" y="427"/>
                </a:cubicBezTo>
                <a:cubicBezTo>
                  <a:pt x="1487" y="415"/>
                  <a:pt x="1477" y="391"/>
                  <a:pt x="1460" y="406"/>
                </a:cubicBezTo>
                <a:cubicBezTo>
                  <a:pt x="1457" y="414"/>
                  <a:pt x="1467" y="414"/>
                  <a:pt x="1464" y="418"/>
                </a:cubicBezTo>
                <a:cubicBezTo>
                  <a:pt x="1456" y="418"/>
                  <a:pt x="1454" y="411"/>
                  <a:pt x="1455" y="407"/>
                </a:cubicBezTo>
                <a:cubicBezTo>
                  <a:pt x="1456" y="395"/>
                  <a:pt x="1472" y="394"/>
                  <a:pt x="1483" y="398"/>
                </a:cubicBezTo>
                <a:close/>
                <a:moveTo>
                  <a:pt x="1502" y="357"/>
                </a:moveTo>
                <a:cubicBezTo>
                  <a:pt x="1502" y="354"/>
                  <a:pt x="1499" y="353"/>
                  <a:pt x="1498" y="351"/>
                </a:cubicBezTo>
                <a:cubicBezTo>
                  <a:pt x="1491" y="351"/>
                  <a:pt x="1486" y="357"/>
                  <a:pt x="1479" y="356"/>
                </a:cubicBezTo>
                <a:cubicBezTo>
                  <a:pt x="1464" y="354"/>
                  <a:pt x="1463" y="329"/>
                  <a:pt x="1478" y="332"/>
                </a:cubicBezTo>
                <a:cubicBezTo>
                  <a:pt x="1476" y="336"/>
                  <a:pt x="1471" y="337"/>
                  <a:pt x="1471" y="344"/>
                </a:cubicBezTo>
                <a:cubicBezTo>
                  <a:pt x="1496" y="371"/>
                  <a:pt x="1506" y="305"/>
                  <a:pt x="1467" y="316"/>
                </a:cubicBezTo>
                <a:cubicBezTo>
                  <a:pt x="1464" y="312"/>
                  <a:pt x="1462" y="308"/>
                  <a:pt x="1458" y="305"/>
                </a:cubicBezTo>
                <a:cubicBezTo>
                  <a:pt x="1446" y="304"/>
                  <a:pt x="1435" y="305"/>
                  <a:pt x="1432" y="314"/>
                </a:cubicBezTo>
                <a:cubicBezTo>
                  <a:pt x="1435" y="319"/>
                  <a:pt x="1438" y="321"/>
                  <a:pt x="1441" y="326"/>
                </a:cubicBezTo>
                <a:cubicBezTo>
                  <a:pt x="1448" y="340"/>
                  <a:pt x="1447" y="368"/>
                  <a:pt x="1459" y="370"/>
                </a:cubicBezTo>
                <a:cubicBezTo>
                  <a:pt x="1466" y="371"/>
                  <a:pt x="1479" y="363"/>
                  <a:pt x="1489" y="361"/>
                </a:cubicBezTo>
                <a:cubicBezTo>
                  <a:pt x="1495" y="360"/>
                  <a:pt x="1498" y="363"/>
                  <a:pt x="1502" y="357"/>
                </a:cubicBezTo>
                <a:close/>
                <a:moveTo>
                  <a:pt x="1511" y="310"/>
                </a:moveTo>
                <a:cubicBezTo>
                  <a:pt x="1505" y="302"/>
                  <a:pt x="1500" y="294"/>
                  <a:pt x="1488" y="292"/>
                </a:cubicBezTo>
                <a:cubicBezTo>
                  <a:pt x="1485" y="298"/>
                  <a:pt x="1481" y="305"/>
                  <a:pt x="1483" y="313"/>
                </a:cubicBezTo>
                <a:cubicBezTo>
                  <a:pt x="1492" y="314"/>
                  <a:pt x="1494" y="321"/>
                  <a:pt x="1501" y="324"/>
                </a:cubicBezTo>
                <a:cubicBezTo>
                  <a:pt x="1506" y="321"/>
                  <a:pt x="1508" y="316"/>
                  <a:pt x="1511" y="310"/>
                </a:cubicBezTo>
                <a:close/>
                <a:moveTo>
                  <a:pt x="1517" y="302"/>
                </a:moveTo>
                <a:cubicBezTo>
                  <a:pt x="1523" y="284"/>
                  <a:pt x="1511" y="260"/>
                  <a:pt x="1496" y="253"/>
                </a:cubicBezTo>
                <a:cubicBezTo>
                  <a:pt x="1486" y="248"/>
                  <a:pt x="1472" y="252"/>
                  <a:pt x="1472" y="263"/>
                </a:cubicBezTo>
                <a:cubicBezTo>
                  <a:pt x="1472" y="273"/>
                  <a:pt x="1486" y="277"/>
                  <a:pt x="1494" y="270"/>
                </a:cubicBezTo>
                <a:cubicBezTo>
                  <a:pt x="1506" y="276"/>
                  <a:pt x="1500" y="300"/>
                  <a:pt x="1517" y="302"/>
                </a:cubicBezTo>
                <a:close/>
                <a:moveTo>
                  <a:pt x="1512" y="1517"/>
                </a:moveTo>
                <a:cubicBezTo>
                  <a:pt x="1527" y="1519"/>
                  <a:pt x="1533" y="1512"/>
                  <a:pt x="1536" y="1503"/>
                </a:cubicBezTo>
                <a:cubicBezTo>
                  <a:pt x="1534" y="1480"/>
                  <a:pt x="1504" y="1480"/>
                  <a:pt x="1480" y="1483"/>
                </a:cubicBezTo>
                <a:cubicBezTo>
                  <a:pt x="1478" y="1500"/>
                  <a:pt x="1482" y="1520"/>
                  <a:pt x="1490" y="1529"/>
                </a:cubicBezTo>
                <a:cubicBezTo>
                  <a:pt x="1498" y="1534"/>
                  <a:pt x="1512" y="1533"/>
                  <a:pt x="1513" y="1524"/>
                </a:cubicBezTo>
                <a:cubicBezTo>
                  <a:pt x="1509" y="1519"/>
                  <a:pt x="1493" y="1509"/>
                  <a:pt x="1505" y="1502"/>
                </a:cubicBezTo>
                <a:cubicBezTo>
                  <a:pt x="1507" y="1508"/>
                  <a:pt x="1508" y="1514"/>
                  <a:pt x="1512" y="1517"/>
                </a:cubicBezTo>
                <a:close/>
                <a:moveTo>
                  <a:pt x="1487" y="427"/>
                </a:moveTo>
                <a:cubicBezTo>
                  <a:pt x="1514" y="433"/>
                  <a:pt x="1545" y="422"/>
                  <a:pt x="1540" y="399"/>
                </a:cubicBezTo>
                <a:cubicBezTo>
                  <a:pt x="1532" y="410"/>
                  <a:pt x="1507" y="423"/>
                  <a:pt x="1503" y="400"/>
                </a:cubicBezTo>
                <a:cubicBezTo>
                  <a:pt x="1506" y="397"/>
                  <a:pt x="1507" y="393"/>
                  <a:pt x="1515" y="394"/>
                </a:cubicBezTo>
                <a:cubicBezTo>
                  <a:pt x="1514" y="399"/>
                  <a:pt x="1508" y="398"/>
                  <a:pt x="1510" y="405"/>
                </a:cubicBezTo>
                <a:cubicBezTo>
                  <a:pt x="1527" y="416"/>
                  <a:pt x="1537" y="389"/>
                  <a:pt x="1523" y="379"/>
                </a:cubicBezTo>
                <a:cubicBezTo>
                  <a:pt x="1496" y="372"/>
                  <a:pt x="1482" y="400"/>
                  <a:pt x="1487" y="427"/>
                </a:cubicBezTo>
                <a:close/>
                <a:moveTo>
                  <a:pt x="1541" y="1494"/>
                </a:moveTo>
                <a:cubicBezTo>
                  <a:pt x="1548" y="1443"/>
                  <a:pt x="1505" y="1434"/>
                  <a:pt x="1488" y="1403"/>
                </a:cubicBezTo>
                <a:lnTo>
                  <a:pt x="1485" y="1403"/>
                </a:lnTo>
                <a:cubicBezTo>
                  <a:pt x="1482" y="1407"/>
                  <a:pt x="1476" y="1417"/>
                  <a:pt x="1475" y="1426"/>
                </a:cubicBezTo>
                <a:cubicBezTo>
                  <a:pt x="1475" y="1430"/>
                  <a:pt x="1478" y="1436"/>
                  <a:pt x="1478" y="1441"/>
                </a:cubicBezTo>
                <a:cubicBezTo>
                  <a:pt x="1477" y="1446"/>
                  <a:pt x="1473" y="1451"/>
                  <a:pt x="1473" y="1456"/>
                </a:cubicBezTo>
                <a:cubicBezTo>
                  <a:pt x="1473" y="1476"/>
                  <a:pt x="1494" y="1485"/>
                  <a:pt x="1506" y="1473"/>
                </a:cubicBezTo>
                <a:cubicBezTo>
                  <a:pt x="1510" y="1465"/>
                  <a:pt x="1508" y="1455"/>
                  <a:pt x="1501" y="1455"/>
                </a:cubicBezTo>
                <a:cubicBezTo>
                  <a:pt x="1494" y="1454"/>
                  <a:pt x="1495" y="1462"/>
                  <a:pt x="1489" y="1462"/>
                </a:cubicBezTo>
                <a:cubicBezTo>
                  <a:pt x="1491" y="1438"/>
                  <a:pt x="1523" y="1454"/>
                  <a:pt x="1512" y="1475"/>
                </a:cubicBezTo>
                <a:cubicBezTo>
                  <a:pt x="1525" y="1478"/>
                  <a:pt x="1532" y="1487"/>
                  <a:pt x="1541" y="1494"/>
                </a:cubicBezTo>
                <a:close/>
                <a:moveTo>
                  <a:pt x="1529" y="1600"/>
                </a:moveTo>
                <a:cubicBezTo>
                  <a:pt x="1535" y="1593"/>
                  <a:pt x="1544" y="1587"/>
                  <a:pt x="1542" y="1577"/>
                </a:cubicBezTo>
                <a:cubicBezTo>
                  <a:pt x="1539" y="1561"/>
                  <a:pt x="1497" y="1556"/>
                  <a:pt x="1509" y="1583"/>
                </a:cubicBezTo>
                <a:cubicBezTo>
                  <a:pt x="1511" y="1587"/>
                  <a:pt x="1517" y="1584"/>
                  <a:pt x="1519" y="1586"/>
                </a:cubicBezTo>
                <a:cubicBezTo>
                  <a:pt x="1518" y="1588"/>
                  <a:pt x="1516" y="1589"/>
                  <a:pt x="1513" y="1590"/>
                </a:cubicBezTo>
                <a:cubicBezTo>
                  <a:pt x="1495" y="1587"/>
                  <a:pt x="1504" y="1565"/>
                  <a:pt x="1512" y="1557"/>
                </a:cubicBezTo>
                <a:cubicBezTo>
                  <a:pt x="1509" y="1551"/>
                  <a:pt x="1508" y="1544"/>
                  <a:pt x="1503" y="1541"/>
                </a:cubicBezTo>
                <a:cubicBezTo>
                  <a:pt x="1468" y="1554"/>
                  <a:pt x="1502" y="1601"/>
                  <a:pt x="1508" y="1627"/>
                </a:cubicBezTo>
                <a:cubicBezTo>
                  <a:pt x="1521" y="1624"/>
                  <a:pt x="1529" y="1615"/>
                  <a:pt x="1529" y="1600"/>
                </a:cubicBezTo>
                <a:close/>
                <a:moveTo>
                  <a:pt x="1498" y="503"/>
                </a:moveTo>
                <a:cubicBezTo>
                  <a:pt x="1513" y="475"/>
                  <a:pt x="1563" y="463"/>
                  <a:pt x="1546" y="417"/>
                </a:cubicBezTo>
                <a:cubicBezTo>
                  <a:pt x="1535" y="422"/>
                  <a:pt x="1528" y="429"/>
                  <a:pt x="1517" y="433"/>
                </a:cubicBezTo>
                <a:cubicBezTo>
                  <a:pt x="1519" y="440"/>
                  <a:pt x="1522" y="446"/>
                  <a:pt x="1520" y="456"/>
                </a:cubicBezTo>
                <a:cubicBezTo>
                  <a:pt x="1518" y="463"/>
                  <a:pt x="1498" y="468"/>
                  <a:pt x="1498" y="455"/>
                </a:cubicBezTo>
                <a:cubicBezTo>
                  <a:pt x="1502" y="457"/>
                  <a:pt x="1507" y="460"/>
                  <a:pt x="1512" y="457"/>
                </a:cubicBezTo>
                <a:cubicBezTo>
                  <a:pt x="1523" y="430"/>
                  <a:pt x="1488" y="429"/>
                  <a:pt x="1483" y="445"/>
                </a:cubicBezTo>
                <a:cubicBezTo>
                  <a:pt x="1480" y="456"/>
                  <a:pt x="1488" y="460"/>
                  <a:pt x="1488" y="470"/>
                </a:cubicBezTo>
                <a:cubicBezTo>
                  <a:pt x="1488" y="475"/>
                  <a:pt x="1483" y="480"/>
                  <a:pt x="1483" y="486"/>
                </a:cubicBezTo>
                <a:cubicBezTo>
                  <a:pt x="1484" y="495"/>
                  <a:pt x="1488" y="502"/>
                  <a:pt x="1498" y="503"/>
                </a:cubicBezTo>
                <a:close/>
                <a:moveTo>
                  <a:pt x="1525" y="1433"/>
                </a:moveTo>
                <a:cubicBezTo>
                  <a:pt x="1526" y="1453"/>
                  <a:pt x="1561" y="1442"/>
                  <a:pt x="1548" y="1424"/>
                </a:cubicBezTo>
                <a:cubicBezTo>
                  <a:pt x="1539" y="1422"/>
                  <a:pt x="1531" y="1428"/>
                  <a:pt x="1525" y="1433"/>
                </a:cubicBezTo>
                <a:close/>
                <a:moveTo>
                  <a:pt x="1560" y="333"/>
                </a:moveTo>
                <a:cubicBezTo>
                  <a:pt x="1563" y="318"/>
                  <a:pt x="1553" y="314"/>
                  <a:pt x="1544" y="310"/>
                </a:cubicBezTo>
                <a:cubicBezTo>
                  <a:pt x="1545" y="294"/>
                  <a:pt x="1539" y="285"/>
                  <a:pt x="1525" y="284"/>
                </a:cubicBezTo>
                <a:cubicBezTo>
                  <a:pt x="1525" y="316"/>
                  <a:pt x="1481" y="340"/>
                  <a:pt x="1516" y="365"/>
                </a:cubicBezTo>
                <a:cubicBezTo>
                  <a:pt x="1518" y="358"/>
                  <a:pt x="1522" y="351"/>
                  <a:pt x="1525" y="344"/>
                </a:cubicBezTo>
                <a:cubicBezTo>
                  <a:pt x="1515" y="335"/>
                  <a:pt x="1530" y="316"/>
                  <a:pt x="1540" y="328"/>
                </a:cubicBezTo>
                <a:cubicBezTo>
                  <a:pt x="1538" y="330"/>
                  <a:pt x="1531" y="327"/>
                  <a:pt x="1529" y="330"/>
                </a:cubicBezTo>
                <a:cubicBezTo>
                  <a:pt x="1530" y="333"/>
                  <a:pt x="1529" y="338"/>
                  <a:pt x="1531" y="340"/>
                </a:cubicBezTo>
                <a:cubicBezTo>
                  <a:pt x="1541" y="338"/>
                  <a:pt x="1554" y="339"/>
                  <a:pt x="1560" y="333"/>
                </a:cubicBezTo>
                <a:close/>
                <a:moveTo>
                  <a:pt x="1563" y="488"/>
                </a:moveTo>
                <a:cubicBezTo>
                  <a:pt x="1565" y="477"/>
                  <a:pt x="1558" y="466"/>
                  <a:pt x="1546" y="465"/>
                </a:cubicBezTo>
                <a:cubicBezTo>
                  <a:pt x="1541" y="470"/>
                  <a:pt x="1535" y="472"/>
                  <a:pt x="1533" y="478"/>
                </a:cubicBezTo>
                <a:cubicBezTo>
                  <a:pt x="1539" y="485"/>
                  <a:pt x="1552" y="489"/>
                  <a:pt x="1563" y="488"/>
                </a:cubicBezTo>
                <a:close/>
                <a:moveTo>
                  <a:pt x="1567" y="1564"/>
                </a:moveTo>
                <a:cubicBezTo>
                  <a:pt x="1574" y="1537"/>
                  <a:pt x="1562" y="1502"/>
                  <a:pt x="1538" y="1514"/>
                </a:cubicBezTo>
                <a:cubicBezTo>
                  <a:pt x="1539" y="1521"/>
                  <a:pt x="1547" y="1528"/>
                  <a:pt x="1544" y="1537"/>
                </a:cubicBezTo>
                <a:cubicBezTo>
                  <a:pt x="1543" y="1541"/>
                  <a:pt x="1538" y="1546"/>
                  <a:pt x="1534" y="1544"/>
                </a:cubicBezTo>
                <a:cubicBezTo>
                  <a:pt x="1536" y="1538"/>
                  <a:pt x="1541" y="1538"/>
                  <a:pt x="1541" y="1532"/>
                </a:cubicBezTo>
                <a:cubicBezTo>
                  <a:pt x="1540" y="1514"/>
                  <a:pt x="1513" y="1525"/>
                  <a:pt x="1511" y="1537"/>
                </a:cubicBezTo>
                <a:cubicBezTo>
                  <a:pt x="1508" y="1562"/>
                  <a:pt x="1539" y="1569"/>
                  <a:pt x="1567" y="1564"/>
                </a:cubicBezTo>
                <a:close/>
                <a:moveTo>
                  <a:pt x="1552" y="396"/>
                </a:moveTo>
                <a:cubicBezTo>
                  <a:pt x="1573" y="395"/>
                  <a:pt x="1579" y="368"/>
                  <a:pt x="1579" y="346"/>
                </a:cubicBezTo>
                <a:cubicBezTo>
                  <a:pt x="1558" y="338"/>
                  <a:pt x="1516" y="344"/>
                  <a:pt x="1526" y="370"/>
                </a:cubicBezTo>
                <a:cubicBezTo>
                  <a:pt x="1535" y="368"/>
                  <a:pt x="1539" y="359"/>
                  <a:pt x="1551" y="363"/>
                </a:cubicBezTo>
                <a:cubicBezTo>
                  <a:pt x="1553" y="367"/>
                  <a:pt x="1559" y="374"/>
                  <a:pt x="1552" y="377"/>
                </a:cubicBezTo>
                <a:cubicBezTo>
                  <a:pt x="1550" y="374"/>
                  <a:pt x="1551" y="368"/>
                  <a:pt x="1546" y="368"/>
                </a:cubicBezTo>
                <a:cubicBezTo>
                  <a:pt x="1523" y="373"/>
                  <a:pt x="1534" y="398"/>
                  <a:pt x="1552" y="396"/>
                </a:cubicBezTo>
                <a:close/>
                <a:moveTo>
                  <a:pt x="1603" y="1443"/>
                </a:moveTo>
                <a:cubicBezTo>
                  <a:pt x="1602" y="1436"/>
                  <a:pt x="1602" y="1426"/>
                  <a:pt x="1598" y="1420"/>
                </a:cubicBezTo>
                <a:cubicBezTo>
                  <a:pt x="1596" y="1420"/>
                  <a:pt x="1595" y="1418"/>
                  <a:pt x="1591" y="1419"/>
                </a:cubicBezTo>
                <a:cubicBezTo>
                  <a:pt x="1589" y="1422"/>
                  <a:pt x="1587" y="1425"/>
                  <a:pt x="1586" y="1429"/>
                </a:cubicBezTo>
                <a:cubicBezTo>
                  <a:pt x="1576" y="1445"/>
                  <a:pt x="1552" y="1439"/>
                  <a:pt x="1539" y="1451"/>
                </a:cubicBezTo>
                <a:cubicBezTo>
                  <a:pt x="1540" y="1458"/>
                  <a:pt x="1545" y="1464"/>
                  <a:pt x="1547" y="1473"/>
                </a:cubicBezTo>
                <a:cubicBezTo>
                  <a:pt x="1548" y="1479"/>
                  <a:pt x="1544" y="1490"/>
                  <a:pt x="1552" y="1490"/>
                </a:cubicBezTo>
                <a:cubicBezTo>
                  <a:pt x="1560" y="1488"/>
                  <a:pt x="1552" y="1481"/>
                  <a:pt x="1552" y="1474"/>
                </a:cubicBezTo>
                <a:cubicBezTo>
                  <a:pt x="1553" y="1465"/>
                  <a:pt x="1561" y="1456"/>
                  <a:pt x="1571" y="1462"/>
                </a:cubicBezTo>
                <a:cubicBezTo>
                  <a:pt x="1566" y="1464"/>
                  <a:pt x="1560" y="1465"/>
                  <a:pt x="1558" y="1470"/>
                </a:cubicBezTo>
                <a:cubicBezTo>
                  <a:pt x="1558" y="1477"/>
                  <a:pt x="1560" y="1482"/>
                  <a:pt x="1563" y="1486"/>
                </a:cubicBezTo>
                <a:cubicBezTo>
                  <a:pt x="1579" y="1490"/>
                  <a:pt x="1592" y="1483"/>
                  <a:pt x="1596" y="1471"/>
                </a:cubicBezTo>
                <a:cubicBezTo>
                  <a:pt x="1599" y="1461"/>
                  <a:pt x="1595" y="1450"/>
                  <a:pt x="1603" y="1443"/>
                </a:cubicBezTo>
                <a:close/>
                <a:moveTo>
                  <a:pt x="1601" y="490"/>
                </a:moveTo>
                <a:cubicBezTo>
                  <a:pt x="1611" y="478"/>
                  <a:pt x="1604" y="462"/>
                  <a:pt x="1597" y="453"/>
                </a:cubicBezTo>
                <a:cubicBezTo>
                  <a:pt x="1616" y="422"/>
                  <a:pt x="1560" y="416"/>
                  <a:pt x="1567" y="442"/>
                </a:cubicBezTo>
                <a:cubicBezTo>
                  <a:pt x="1569" y="450"/>
                  <a:pt x="1579" y="448"/>
                  <a:pt x="1585" y="450"/>
                </a:cubicBezTo>
                <a:cubicBezTo>
                  <a:pt x="1584" y="452"/>
                  <a:pt x="1583" y="453"/>
                  <a:pt x="1583" y="455"/>
                </a:cubicBezTo>
                <a:cubicBezTo>
                  <a:pt x="1562" y="459"/>
                  <a:pt x="1557" y="433"/>
                  <a:pt x="1569" y="422"/>
                </a:cubicBezTo>
                <a:cubicBezTo>
                  <a:pt x="1565" y="418"/>
                  <a:pt x="1558" y="415"/>
                  <a:pt x="1554" y="416"/>
                </a:cubicBezTo>
                <a:cubicBezTo>
                  <a:pt x="1553" y="429"/>
                  <a:pt x="1557" y="443"/>
                  <a:pt x="1551" y="456"/>
                </a:cubicBezTo>
                <a:cubicBezTo>
                  <a:pt x="1556" y="470"/>
                  <a:pt x="1572" y="473"/>
                  <a:pt x="1585" y="479"/>
                </a:cubicBezTo>
                <a:cubicBezTo>
                  <a:pt x="1591" y="483"/>
                  <a:pt x="1594" y="491"/>
                  <a:pt x="1601" y="490"/>
                </a:cubicBezTo>
                <a:close/>
                <a:moveTo>
                  <a:pt x="1591" y="1373"/>
                </a:moveTo>
                <a:cubicBezTo>
                  <a:pt x="1603" y="1362"/>
                  <a:pt x="1609" y="1354"/>
                  <a:pt x="1606" y="1338"/>
                </a:cubicBezTo>
                <a:cubicBezTo>
                  <a:pt x="1604" y="1325"/>
                  <a:pt x="1591" y="1317"/>
                  <a:pt x="1590" y="1305"/>
                </a:cubicBezTo>
                <a:cubicBezTo>
                  <a:pt x="1590" y="1299"/>
                  <a:pt x="1595" y="1294"/>
                  <a:pt x="1595" y="1289"/>
                </a:cubicBezTo>
                <a:cubicBezTo>
                  <a:pt x="1592" y="1283"/>
                  <a:pt x="1592" y="1277"/>
                  <a:pt x="1591" y="1270"/>
                </a:cubicBezTo>
                <a:lnTo>
                  <a:pt x="1588" y="1270"/>
                </a:lnTo>
                <a:cubicBezTo>
                  <a:pt x="1580" y="1276"/>
                  <a:pt x="1577" y="1290"/>
                  <a:pt x="1571" y="1305"/>
                </a:cubicBezTo>
                <a:cubicBezTo>
                  <a:pt x="1567" y="1315"/>
                  <a:pt x="1552" y="1316"/>
                  <a:pt x="1549" y="1321"/>
                </a:cubicBezTo>
                <a:cubicBezTo>
                  <a:pt x="1537" y="1341"/>
                  <a:pt x="1562" y="1365"/>
                  <a:pt x="1572" y="1344"/>
                </a:cubicBezTo>
                <a:cubicBezTo>
                  <a:pt x="1572" y="1339"/>
                  <a:pt x="1568" y="1337"/>
                  <a:pt x="1567" y="1332"/>
                </a:cubicBezTo>
                <a:cubicBezTo>
                  <a:pt x="1570" y="1329"/>
                  <a:pt x="1574" y="1327"/>
                  <a:pt x="1579" y="1326"/>
                </a:cubicBezTo>
                <a:cubicBezTo>
                  <a:pt x="1585" y="1331"/>
                  <a:pt x="1591" y="1337"/>
                  <a:pt x="1589" y="1350"/>
                </a:cubicBezTo>
                <a:cubicBezTo>
                  <a:pt x="1586" y="1354"/>
                  <a:pt x="1577" y="1364"/>
                  <a:pt x="1569" y="1366"/>
                </a:cubicBezTo>
                <a:cubicBezTo>
                  <a:pt x="1566" y="1367"/>
                  <a:pt x="1562" y="1365"/>
                  <a:pt x="1558" y="1365"/>
                </a:cubicBezTo>
                <a:cubicBezTo>
                  <a:pt x="1551" y="1366"/>
                  <a:pt x="1545" y="1372"/>
                  <a:pt x="1539" y="1373"/>
                </a:cubicBezTo>
                <a:cubicBezTo>
                  <a:pt x="1531" y="1374"/>
                  <a:pt x="1525" y="1370"/>
                  <a:pt x="1519" y="1370"/>
                </a:cubicBezTo>
                <a:cubicBezTo>
                  <a:pt x="1508" y="1369"/>
                  <a:pt x="1499" y="1376"/>
                  <a:pt x="1497" y="1383"/>
                </a:cubicBezTo>
                <a:cubicBezTo>
                  <a:pt x="1496" y="1392"/>
                  <a:pt x="1499" y="1397"/>
                  <a:pt x="1504" y="1398"/>
                </a:cubicBezTo>
                <a:cubicBezTo>
                  <a:pt x="1516" y="1401"/>
                  <a:pt x="1511" y="1390"/>
                  <a:pt x="1520" y="1388"/>
                </a:cubicBezTo>
                <a:cubicBezTo>
                  <a:pt x="1527" y="1399"/>
                  <a:pt x="1512" y="1414"/>
                  <a:pt x="1521" y="1426"/>
                </a:cubicBezTo>
                <a:cubicBezTo>
                  <a:pt x="1527" y="1425"/>
                  <a:pt x="1532" y="1424"/>
                  <a:pt x="1534" y="1419"/>
                </a:cubicBezTo>
                <a:cubicBezTo>
                  <a:pt x="1535" y="1413"/>
                  <a:pt x="1535" y="1403"/>
                  <a:pt x="1540" y="1396"/>
                </a:cubicBezTo>
                <a:cubicBezTo>
                  <a:pt x="1547" y="1386"/>
                  <a:pt x="1573" y="1373"/>
                  <a:pt x="1578" y="1392"/>
                </a:cubicBezTo>
                <a:cubicBezTo>
                  <a:pt x="1565" y="1390"/>
                  <a:pt x="1559" y="1405"/>
                  <a:pt x="1569" y="1410"/>
                </a:cubicBezTo>
                <a:cubicBezTo>
                  <a:pt x="1582" y="1417"/>
                  <a:pt x="1608" y="1389"/>
                  <a:pt x="1591" y="1373"/>
                </a:cubicBezTo>
                <a:close/>
                <a:moveTo>
                  <a:pt x="1608" y="444"/>
                </a:moveTo>
                <a:cubicBezTo>
                  <a:pt x="1632" y="443"/>
                  <a:pt x="1617" y="409"/>
                  <a:pt x="1598" y="421"/>
                </a:cubicBezTo>
                <a:cubicBezTo>
                  <a:pt x="1600" y="430"/>
                  <a:pt x="1607" y="434"/>
                  <a:pt x="1608" y="444"/>
                </a:cubicBezTo>
                <a:close/>
                <a:moveTo>
                  <a:pt x="1609" y="584"/>
                </a:moveTo>
                <a:cubicBezTo>
                  <a:pt x="1614" y="568"/>
                  <a:pt x="1606" y="558"/>
                  <a:pt x="1597" y="546"/>
                </a:cubicBezTo>
                <a:cubicBezTo>
                  <a:pt x="1621" y="520"/>
                  <a:pt x="1567" y="484"/>
                  <a:pt x="1572" y="526"/>
                </a:cubicBezTo>
                <a:cubicBezTo>
                  <a:pt x="1575" y="529"/>
                  <a:pt x="1584" y="526"/>
                  <a:pt x="1587" y="529"/>
                </a:cubicBezTo>
                <a:cubicBezTo>
                  <a:pt x="1587" y="535"/>
                  <a:pt x="1581" y="543"/>
                  <a:pt x="1574" y="544"/>
                </a:cubicBezTo>
                <a:cubicBezTo>
                  <a:pt x="1553" y="547"/>
                  <a:pt x="1539" y="514"/>
                  <a:pt x="1548" y="493"/>
                </a:cubicBezTo>
                <a:cubicBezTo>
                  <a:pt x="1519" y="483"/>
                  <a:pt x="1538" y="530"/>
                  <a:pt x="1528" y="536"/>
                </a:cubicBezTo>
                <a:cubicBezTo>
                  <a:pt x="1524" y="531"/>
                  <a:pt x="1521" y="521"/>
                  <a:pt x="1511" y="526"/>
                </a:cubicBezTo>
                <a:cubicBezTo>
                  <a:pt x="1502" y="549"/>
                  <a:pt x="1532" y="557"/>
                  <a:pt x="1544" y="545"/>
                </a:cubicBezTo>
                <a:cubicBezTo>
                  <a:pt x="1553" y="561"/>
                  <a:pt x="1598" y="552"/>
                  <a:pt x="1595" y="577"/>
                </a:cubicBezTo>
                <a:cubicBezTo>
                  <a:pt x="1594" y="585"/>
                  <a:pt x="1586" y="588"/>
                  <a:pt x="1578" y="591"/>
                </a:cubicBezTo>
                <a:cubicBezTo>
                  <a:pt x="1572" y="588"/>
                  <a:pt x="1574" y="579"/>
                  <a:pt x="1571" y="573"/>
                </a:cubicBezTo>
                <a:cubicBezTo>
                  <a:pt x="1567" y="572"/>
                  <a:pt x="1559" y="571"/>
                  <a:pt x="1556" y="573"/>
                </a:cubicBezTo>
                <a:cubicBezTo>
                  <a:pt x="1548" y="597"/>
                  <a:pt x="1572" y="595"/>
                  <a:pt x="1580" y="604"/>
                </a:cubicBezTo>
                <a:cubicBezTo>
                  <a:pt x="1588" y="614"/>
                  <a:pt x="1578" y="634"/>
                  <a:pt x="1590" y="642"/>
                </a:cubicBezTo>
                <a:cubicBezTo>
                  <a:pt x="1594" y="635"/>
                  <a:pt x="1601" y="629"/>
                  <a:pt x="1602" y="618"/>
                </a:cubicBezTo>
                <a:cubicBezTo>
                  <a:pt x="1603" y="611"/>
                  <a:pt x="1598" y="604"/>
                  <a:pt x="1600" y="598"/>
                </a:cubicBezTo>
                <a:cubicBezTo>
                  <a:pt x="1600" y="592"/>
                  <a:pt x="1607" y="589"/>
                  <a:pt x="1609" y="584"/>
                </a:cubicBezTo>
                <a:close/>
                <a:moveTo>
                  <a:pt x="1627" y="1510"/>
                </a:moveTo>
                <a:cubicBezTo>
                  <a:pt x="1616" y="1509"/>
                  <a:pt x="1609" y="1503"/>
                  <a:pt x="1597" y="1503"/>
                </a:cubicBezTo>
                <a:cubicBezTo>
                  <a:pt x="1587" y="1493"/>
                  <a:pt x="1552" y="1486"/>
                  <a:pt x="1543" y="1503"/>
                </a:cubicBezTo>
                <a:cubicBezTo>
                  <a:pt x="1549" y="1508"/>
                  <a:pt x="1560" y="1510"/>
                  <a:pt x="1565" y="1516"/>
                </a:cubicBezTo>
                <a:cubicBezTo>
                  <a:pt x="1574" y="1505"/>
                  <a:pt x="1601" y="1515"/>
                  <a:pt x="1588" y="1528"/>
                </a:cubicBezTo>
                <a:cubicBezTo>
                  <a:pt x="1588" y="1517"/>
                  <a:pt x="1577" y="1511"/>
                  <a:pt x="1570" y="1519"/>
                </a:cubicBezTo>
                <a:cubicBezTo>
                  <a:pt x="1569" y="1528"/>
                  <a:pt x="1573" y="1531"/>
                  <a:pt x="1572" y="1540"/>
                </a:cubicBezTo>
                <a:cubicBezTo>
                  <a:pt x="1576" y="1546"/>
                  <a:pt x="1588" y="1547"/>
                  <a:pt x="1596" y="1543"/>
                </a:cubicBezTo>
                <a:cubicBezTo>
                  <a:pt x="1600" y="1525"/>
                  <a:pt x="1627" y="1531"/>
                  <a:pt x="1627" y="1510"/>
                </a:cubicBezTo>
                <a:close/>
                <a:moveTo>
                  <a:pt x="1587" y="1492"/>
                </a:moveTo>
                <a:cubicBezTo>
                  <a:pt x="1596" y="1501"/>
                  <a:pt x="1615" y="1495"/>
                  <a:pt x="1614" y="1481"/>
                </a:cubicBezTo>
                <a:cubicBezTo>
                  <a:pt x="1603" y="1472"/>
                  <a:pt x="1591" y="1481"/>
                  <a:pt x="1587" y="1492"/>
                </a:cubicBezTo>
                <a:close/>
                <a:moveTo>
                  <a:pt x="1632" y="402"/>
                </a:moveTo>
                <a:cubicBezTo>
                  <a:pt x="1633" y="390"/>
                  <a:pt x="1620" y="379"/>
                  <a:pt x="1606" y="382"/>
                </a:cubicBezTo>
                <a:cubicBezTo>
                  <a:pt x="1599" y="365"/>
                  <a:pt x="1575" y="371"/>
                  <a:pt x="1575" y="386"/>
                </a:cubicBezTo>
                <a:cubicBezTo>
                  <a:pt x="1575" y="401"/>
                  <a:pt x="1590" y="395"/>
                  <a:pt x="1595" y="392"/>
                </a:cubicBezTo>
                <a:cubicBezTo>
                  <a:pt x="1594" y="408"/>
                  <a:pt x="1574" y="401"/>
                  <a:pt x="1567" y="395"/>
                </a:cubicBezTo>
                <a:cubicBezTo>
                  <a:pt x="1563" y="398"/>
                  <a:pt x="1556" y="399"/>
                  <a:pt x="1554" y="405"/>
                </a:cubicBezTo>
                <a:cubicBezTo>
                  <a:pt x="1570" y="431"/>
                  <a:pt x="1610" y="410"/>
                  <a:pt x="1632" y="402"/>
                </a:cubicBezTo>
                <a:close/>
                <a:moveTo>
                  <a:pt x="1643" y="1415"/>
                </a:moveTo>
                <a:cubicBezTo>
                  <a:pt x="1644" y="1404"/>
                  <a:pt x="1639" y="1387"/>
                  <a:pt x="1642" y="1377"/>
                </a:cubicBezTo>
                <a:cubicBezTo>
                  <a:pt x="1629" y="1379"/>
                  <a:pt x="1630" y="1413"/>
                  <a:pt x="1643" y="1415"/>
                </a:cubicBezTo>
                <a:close/>
                <a:moveTo>
                  <a:pt x="1654" y="499"/>
                </a:moveTo>
                <a:cubicBezTo>
                  <a:pt x="1636" y="495"/>
                  <a:pt x="1640" y="532"/>
                  <a:pt x="1651" y="536"/>
                </a:cubicBezTo>
                <a:cubicBezTo>
                  <a:pt x="1658" y="527"/>
                  <a:pt x="1647" y="512"/>
                  <a:pt x="1654" y="499"/>
                </a:cubicBezTo>
                <a:close/>
                <a:moveTo>
                  <a:pt x="1611" y="1502"/>
                </a:moveTo>
                <a:cubicBezTo>
                  <a:pt x="1636" y="1510"/>
                  <a:pt x="1661" y="1492"/>
                  <a:pt x="1656" y="1465"/>
                </a:cubicBezTo>
                <a:cubicBezTo>
                  <a:pt x="1644" y="1452"/>
                  <a:pt x="1624" y="1468"/>
                  <a:pt x="1640" y="1479"/>
                </a:cubicBezTo>
                <a:cubicBezTo>
                  <a:pt x="1634" y="1490"/>
                  <a:pt x="1610" y="1483"/>
                  <a:pt x="1611" y="1502"/>
                </a:cubicBezTo>
                <a:close/>
                <a:moveTo>
                  <a:pt x="1657" y="449"/>
                </a:moveTo>
                <a:cubicBezTo>
                  <a:pt x="1678" y="428"/>
                  <a:pt x="1633" y="394"/>
                  <a:pt x="1617" y="417"/>
                </a:cubicBezTo>
                <a:cubicBezTo>
                  <a:pt x="1623" y="425"/>
                  <a:pt x="1642" y="420"/>
                  <a:pt x="1646" y="430"/>
                </a:cubicBezTo>
                <a:cubicBezTo>
                  <a:pt x="1638" y="438"/>
                  <a:pt x="1644" y="450"/>
                  <a:pt x="1657" y="449"/>
                </a:cubicBezTo>
                <a:close/>
                <a:moveTo>
                  <a:pt x="1672" y="1431"/>
                </a:moveTo>
                <a:cubicBezTo>
                  <a:pt x="1677" y="1406"/>
                  <a:pt x="1647" y="1407"/>
                  <a:pt x="1640" y="1420"/>
                </a:cubicBezTo>
                <a:cubicBezTo>
                  <a:pt x="1624" y="1411"/>
                  <a:pt x="1628" y="1382"/>
                  <a:pt x="1639" y="1369"/>
                </a:cubicBezTo>
                <a:cubicBezTo>
                  <a:pt x="1637" y="1363"/>
                  <a:pt x="1634" y="1357"/>
                  <a:pt x="1632" y="1352"/>
                </a:cubicBezTo>
                <a:cubicBezTo>
                  <a:pt x="1593" y="1370"/>
                  <a:pt x="1604" y="1443"/>
                  <a:pt x="1642" y="1448"/>
                </a:cubicBezTo>
                <a:cubicBezTo>
                  <a:pt x="1655" y="1450"/>
                  <a:pt x="1669" y="1443"/>
                  <a:pt x="1672" y="1431"/>
                </a:cubicBezTo>
                <a:close/>
                <a:moveTo>
                  <a:pt x="1673" y="977"/>
                </a:moveTo>
                <a:cubicBezTo>
                  <a:pt x="1673" y="966"/>
                  <a:pt x="1682" y="963"/>
                  <a:pt x="1685" y="955"/>
                </a:cubicBezTo>
                <a:cubicBezTo>
                  <a:pt x="1677" y="952"/>
                  <a:pt x="1676" y="938"/>
                  <a:pt x="1668" y="938"/>
                </a:cubicBezTo>
                <a:cubicBezTo>
                  <a:pt x="1663" y="937"/>
                  <a:pt x="1655" y="948"/>
                  <a:pt x="1655" y="955"/>
                </a:cubicBezTo>
                <a:cubicBezTo>
                  <a:pt x="1655" y="964"/>
                  <a:pt x="1664" y="974"/>
                  <a:pt x="1673" y="977"/>
                </a:cubicBezTo>
                <a:close/>
                <a:moveTo>
                  <a:pt x="1682" y="492"/>
                </a:moveTo>
                <a:cubicBezTo>
                  <a:pt x="1682" y="488"/>
                  <a:pt x="1683" y="482"/>
                  <a:pt x="1681" y="479"/>
                </a:cubicBezTo>
                <a:cubicBezTo>
                  <a:pt x="1672" y="478"/>
                  <a:pt x="1671" y="469"/>
                  <a:pt x="1666" y="463"/>
                </a:cubicBezTo>
                <a:cubicBezTo>
                  <a:pt x="1609" y="453"/>
                  <a:pt x="1605" y="542"/>
                  <a:pt x="1643" y="561"/>
                </a:cubicBezTo>
                <a:cubicBezTo>
                  <a:pt x="1646" y="557"/>
                  <a:pt x="1646" y="551"/>
                  <a:pt x="1649" y="547"/>
                </a:cubicBezTo>
                <a:cubicBezTo>
                  <a:pt x="1636" y="534"/>
                  <a:pt x="1630" y="498"/>
                  <a:pt x="1650" y="488"/>
                </a:cubicBezTo>
                <a:cubicBezTo>
                  <a:pt x="1653" y="502"/>
                  <a:pt x="1675" y="503"/>
                  <a:pt x="1682" y="492"/>
                </a:cubicBezTo>
                <a:close/>
                <a:moveTo>
                  <a:pt x="1702" y="534"/>
                </a:moveTo>
                <a:cubicBezTo>
                  <a:pt x="1694" y="529"/>
                  <a:pt x="1682" y="544"/>
                  <a:pt x="1682" y="550"/>
                </a:cubicBezTo>
                <a:cubicBezTo>
                  <a:pt x="1690" y="547"/>
                  <a:pt x="1695" y="540"/>
                  <a:pt x="1702" y="534"/>
                </a:cubicBezTo>
                <a:close/>
                <a:moveTo>
                  <a:pt x="1704" y="1385"/>
                </a:moveTo>
                <a:cubicBezTo>
                  <a:pt x="1707" y="1391"/>
                  <a:pt x="1709" y="1409"/>
                  <a:pt x="1705" y="1420"/>
                </a:cubicBezTo>
                <a:cubicBezTo>
                  <a:pt x="1702" y="1431"/>
                  <a:pt x="1686" y="1450"/>
                  <a:pt x="1677" y="1463"/>
                </a:cubicBezTo>
                <a:cubicBezTo>
                  <a:pt x="1666" y="1477"/>
                  <a:pt x="1655" y="1492"/>
                  <a:pt x="1646" y="1503"/>
                </a:cubicBezTo>
                <a:cubicBezTo>
                  <a:pt x="1590" y="1568"/>
                  <a:pt x="1528" y="1625"/>
                  <a:pt x="1459" y="1675"/>
                </a:cubicBezTo>
                <a:cubicBezTo>
                  <a:pt x="1446" y="1685"/>
                  <a:pt x="1427" y="1700"/>
                  <a:pt x="1415" y="1703"/>
                </a:cubicBezTo>
                <a:cubicBezTo>
                  <a:pt x="1388" y="1710"/>
                  <a:pt x="1371" y="1695"/>
                  <a:pt x="1357" y="1688"/>
                </a:cubicBezTo>
                <a:cubicBezTo>
                  <a:pt x="1360" y="1702"/>
                  <a:pt x="1374" y="1712"/>
                  <a:pt x="1392" y="1713"/>
                </a:cubicBezTo>
                <a:cubicBezTo>
                  <a:pt x="1421" y="1715"/>
                  <a:pt x="1446" y="1697"/>
                  <a:pt x="1464" y="1683"/>
                </a:cubicBezTo>
                <a:cubicBezTo>
                  <a:pt x="1548" y="1623"/>
                  <a:pt x="1631" y="1547"/>
                  <a:pt x="1689" y="1463"/>
                </a:cubicBezTo>
                <a:cubicBezTo>
                  <a:pt x="1694" y="1456"/>
                  <a:pt x="1701" y="1449"/>
                  <a:pt x="1704" y="1443"/>
                </a:cubicBezTo>
                <a:cubicBezTo>
                  <a:pt x="1719" y="1417"/>
                  <a:pt x="1720" y="1360"/>
                  <a:pt x="1685" y="1365"/>
                </a:cubicBezTo>
                <a:cubicBezTo>
                  <a:pt x="1692" y="1372"/>
                  <a:pt x="1700" y="1375"/>
                  <a:pt x="1704" y="1385"/>
                </a:cubicBezTo>
                <a:close/>
                <a:moveTo>
                  <a:pt x="1711" y="839"/>
                </a:moveTo>
                <a:cubicBezTo>
                  <a:pt x="1735" y="840"/>
                  <a:pt x="1720" y="790"/>
                  <a:pt x="1695" y="797"/>
                </a:cubicBezTo>
                <a:cubicBezTo>
                  <a:pt x="1695" y="773"/>
                  <a:pt x="1680" y="763"/>
                  <a:pt x="1657" y="762"/>
                </a:cubicBezTo>
                <a:cubicBezTo>
                  <a:pt x="1650" y="746"/>
                  <a:pt x="1642" y="730"/>
                  <a:pt x="1626" y="723"/>
                </a:cubicBezTo>
                <a:cubicBezTo>
                  <a:pt x="1625" y="743"/>
                  <a:pt x="1636" y="752"/>
                  <a:pt x="1643" y="765"/>
                </a:cubicBezTo>
                <a:cubicBezTo>
                  <a:pt x="1634" y="777"/>
                  <a:pt x="1632" y="809"/>
                  <a:pt x="1652" y="806"/>
                </a:cubicBezTo>
                <a:cubicBezTo>
                  <a:pt x="1657" y="805"/>
                  <a:pt x="1660" y="801"/>
                  <a:pt x="1660" y="794"/>
                </a:cubicBezTo>
                <a:cubicBezTo>
                  <a:pt x="1660" y="789"/>
                  <a:pt x="1651" y="792"/>
                  <a:pt x="1652" y="786"/>
                </a:cubicBezTo>
                <a:cubicBezTo>
                  <a:pt x="1659" y="771"/>
                  <a:pt x="1678" y="780"/>
                  <a:pt x="1681" y="788"/>
                </a:cubicBezTo>
                <a:cubicBezTo>
                  <a:pt x="1687" y="807"/>
                  <a:pt x="1660" y="818"/>
                  <a:pt x="1666" y="839"/>
                </a:cubicBezTo>
                <a:cubicBezTo>
                  <a:pt x="1656" y="841"/>
                  <a:pt x="1645" y="847"/>
                  <a:pt x="1644" y="860"/>
                </a:cubicBezTo>
                <a:cubicBezTo>
                  <a:pt x="1644" y="877"/>
                  <a:pt x="1664" y="887"/>
                  <a:pt x="1668" y="869"/>
                </a:cubicBezTo>
                <a:cubicBezTo>
                  <a:pt x="1669" y="862"/>
                  <a:pt x="1661" y="864"/>
                  <a:pt x="1663" y="856"/>
                </a:cubicBezTo>
                <a:cubicBezTo>
                  <a:pt x="1679" y="852"/>
                  <a:pt x="1678" y="881"/>
                  <a:pt x="1698" y="880"/>
                </a:cubicBezTo>
                <a:cubicBezTo>
                  <a:pt x="1701" y="865"/>
                  <a:pt x="1679" y="851"/>
                  <a:pt x="1681" y="834"/>
                </a:cubicBezTo>
                <a:cubicBezTo>
                  <a:pt x="1682" y="825"/>
                  <a:pt x="1693" y="811"/>
                  <a:pt x="1704" y="818"/>
                </a:cubicBezTo>
                <a:cubicBezTo>
                  <a:pt x="1702" y="825"/>
                  <a:pt x="1700" y="838"/>
                  <a:pt x="1711" y="839"/>
                </a:cubicBezTo>
                <a:close/>
                <a:moveTo>
                  <a:pt x="1702" y="1115"/>
                </a:moveTo>
                <a:cubicBezTo>
                  <a:pt x="1735" y="1114"/>
                  <a:pt x="1729" y="1050"/>
                  <a:pt x="1700" y="1076"/>
                </a:cubicBezTo>
                <a:cubicBezTo>
                  <a:pt x="1698" y="1083"/>
                  <a:pt x="1704" y="1084"/>
                  <a:pt x="1705" y="1089"/>
                </a:cubicBezTo>
                <a:cubicBezTo>
                  <a:pt x="1694" y="1101"/>
                  <a:pt x="1679" y="1088"/>
                  <a:pt x="1678" y="1079"/>
                </a:cubicBezTo>
                <a:cubicBezTo>
                  <a:pt x="1675" y="1058"/>
                  <a:pt x="1704" y="1054"/>
                  <a:pt x="1696" y="1036"/>
                </a:cubicBezTo>
                <a:cubicBezTo>
                  <a:pt x="1678" y="1036"/>
                  <a:pt x="1676" y="1057"/>
                  <a:pt x="1660" y="1055"/>
                </a:cubicBezTo>
                <a:cubicBezTo>
                  <a:pt x="1664" y="1045"/>
                  <a:pt x="1659" y="1038"/>
                  <a:pt x="1648" y="1039"/>
                </a:cubicBezTo>
                <a:cubicBezTo>
                  <a:pt x="1634" y="1052"/>
                  <a:pt x="1648" y="1072"/>
                  <a:pt x="1662" y="1076"/>
                </a:cubicBezTo>
                <a:cubicBezTo>
                  <a:pt x="1661" y="1094"/>
                  <a:pt x="1680" y="1102"/>
                  <a:pt x="1686" y="1118"/>
                </a:cubicBezTo>
                <a:cubicBezTo>
                  <a:pt x="1683" y="1123"/>
                  <a:pt x="1685" y="1125"/>
                  <a:pt x="1683" y="1131"/>
                </a:cubicBezTo>
                <a:cubicBezTo>
                  <a:pt x="1680" y="1139"/>
                  <a:pt x="1652" y="1145"/>
                  <a:pt x="1654" y="1128"/>
                </a:cubicBezTo>
                <a:cubicBezTo>
                  <a:pt x="1655" y="1123"/>
                  <a:pt x="1661" y="1124"/>
                  <a:pt x="1662" y="1118"/>
                </a:cubicBezTo>
                <a:cubicBezTo>
                  <a:pt x="1662" y="1112"/>
                  <a:pt x="1655" y="1104"/>
                  <a:pt x="1649" y="1104"/>
                </a:cubicBezTo>
                <a:cubicBezTo>
                  <a:pt x="1643" y="1104"/>
                  <a:pt x="1636" y="1114"/>
                  <a:pt x="1635" y="1122"/>
                </a:cubicBezTo>
                <a:cubicBezTo>
                  <a:pt x="1635" y="1128"/>
                  <a:pt x="1640" y="1134"/>
                  <a:pt x="1641" y="1141"/>
                </a:cubicBezTo>
                <a:cubicBezTo>
                  <a:pt x="1643" y="1162"/>
                  <a:pt x="1626" y="1169"/>
                  <a:pt x="1623" y="1182"/>
                </a:cubicBezTo>
                <a:cubicBezTo>
                  <a:pt x="1643" y="1190"/>
                  <a:pt x="1646" y="1161"/>
                  <a:pt x="1660" y="1156"/>
                </a:cubicBezTo>
                <a:cubicBezTo>
                  <a:pt x="1669" y="1153"/>
                  <a:pt x="1679" y="1156"/>
                  <a:pt x="1686" y="1151"/>
                </a:cubicBezTo>
                <a:cubicBezTo>
                  <a:pt x="1698" y="1144"/>
                  <a:pt x="1700" y="1130"/>
                  <a:pt x="1702" y="1115"/>
                </a:cubicBezTo>
                <a:close/>
                <a:moveTo>
                  <a:pt x="1722" y="891"/>
                </a:moveTo>
                <a:cubicBezTo>
                  <a:pt x="1725" y="886"/>
                  <a:pt x="1726" y="881"/>
                  <a:pt x="1727" y="876"/>
                </a:cubicBezTo>
                <a:cubicBezTo>
                  <a:pt x="1722" y="870"/>
                  <a:pt x="1714" y="864"/>
                  <a:pt x="1708" y="864"/>
                </a:cubicBezTo>
                <a:cubicBezTo>
                  <a:pt x="1698" y="877"/>
                  <a:pt x="1700" y="902"/>
                  <a:pt x="1722" y="891"/>
                </a:cubicBezTo>
                <a:close/>
                <a:moveTo>
                  <a:pt x="1727" y="1250"/>
                </a:moveTo>
                <a:cubicBezTo>
                  <a:pt x="1709" y="1243"/>
                  <a:pt x="1689" y="1281"/>
                  <a:pt x="1710" y="1293"/>
                </a:cubicBezTo>
                <a:cubicBezTo>
                  <a:pt x="1719" y="1290"/>
                  <a:pt x="1711" y="1283"/>
                  <a:pt x="1712" y="1278"/>
                </a:cubicBezTo>
                <a:cubicBezTo>
                  <a:pt x="1714" y="1266"/>
                  <a:pt x="1726" y="1263"/>
                  <a:pt x="1727" y="1250"/>
                </a:cubicBezTo>
                <a:close/>
                <a:moveTo>
                  <a:pt x="1705" y="1046"/>
                </a:moveTo>
                <a:cubicBezTo>
                  <a:pt x="1719" y="1044"/>
                  <a:pt x="1726" y="1030"/>
                  <a:pt x="1724" y="1016"/>
                </a:cubicBezTo>
                <a:cubicBezTo>
                  <a:pt x="1698" y="1005"/>
                  <a:pt x="1697" y="1030"/>
                  <a:pt x="1705" y="1046"/>
                </a:cubicBezTo>
                <a:close/>
                <a:moveTo>
                  <a:pt x="1724" y="525"/>
                </a:moveTo>
                <a:cubicBezTo>
                  <a:pt x="1735" y="487"/>
                  <a:pt x="1699" y="450"/>
                  <a:pt x="1682" y="424"/>
                </a:cubicBezTo>
                <a:cubicBezTo>
                  <a:pt x="1671" y="407"/>
                  <a:pt x="1657" y="388"/>
                  <a:pt x="1644" y="375"/>
                </a:cubicBezTo>
                <a:cubicBezTo>
                  <a:pt x="1641" y="371"/>
                  <a:pt x="1635" y="369"/>
                  <a:pt x="1632" y="364"/>
                </a:cubicBezTo>
                <a:cubicBezTo>
                  <a:pt x="1618" y="349"/>
                  <a:pt x="1604" y="330"/>
                  <a:pt x="1588" y="314"/>
                </a:cubicBezTo>
                <a:cubicBezTo>
                  <a:pt x="1555" y="281"/>
                  <a:pt x="1525" y="253"/>
                  <a:pt x="1487" y="226"/>
                </a:cubicBezTo>
                <a:cubicBezTo>
                  <a:pt x="1466" y="212"/>
                  <a:pt x="1448" y="198"/>
                  <a:pt x="1424" y="194"/>
                </a:cubicBezTo>
                <a:cubicBezTo>
                  <a:pt x="1400" y="190"/>
                  <a:pt x="1374" y="203"/>
                  <a:pt x="1371" y="222"/>
                </a:cubicBezTo>
                <a:cubicBezTo>
                  <a:pt x="1382" y="219"/>
                  <a:pt x="1390" y="208"/>
                  <a:pt x="1403" y="206"/>
                </a:cubicBezTo>
                <a:cubicBezTo>
                  <a:pt x="1443" y="198"/>
                  <a:pt x="1476" y="231"/>
                  <a:pt x="1497" y="249"/>
                </a:cubicBezTo>
                <a:cubicBezTo>
                  <a:pt x="1540" y="276"/>
                  <a:pt x="1572" y="314"/>
                  <a:pt x="1606" y="349"/>
                </a:cubicBezTo>
                <a:cubicBezTo>
                  <a:pt x="1610" y="352"/>
                  <a:pt x="1613" y="348"/>
                  <a:pt x="1616" y="352"/>
                </a:cubicBezTo>
                <a:cubicBezTo>
                  <a:pt x="1618" y="368"/>
                  <a:pt x="1631" y="374"/>
                  <a:pt x="1640" y="385"/>
                </a:cubicBezTo>
                <a:cubicBezTo>
                  <a:pt x="1655" y="403"/>
                  <a:pt x="1669" y="428"/>
                  <a:pt x="1685" y="446"/>
                </a:cubicBezTo>
                <a:cubicBezTo>
                  <a:pt x="1688" y="450"/>
                  <a:pt x="1693" y="452"/>
                  <a:pt x="1696" y="456"/>
                </a:cubicBezTo>
                <a:cubicBezTo>
                  <a:pt x="1707" y="471"/>
                  <a:pt x="1724" y="500"/>
                  <a:pt x="1716" y="525"/>
                </a:cubicBezTo>
                <a:cubicBezTo>
                  <a:pt x="1711" y="538"/>
                  <a:pt x="1696" y="540"/>
                  <a:pt x="1693" y="552"/>
                </a:cubicBezTo>
                <a:cubicBezTo>
                  <a:pt x="1709" y="549"/>
                  <a:pt x="1720" y="538"/>
                  <a:pt x="1724" y="525"/>
                </a:cubicBezTo>
                <a:close/>
                <a:moveTo>
                  <a:pt x="1734" y="1232"/>
                </a:moveTo>
                <a:cubicBezTo>
                  <a:pt x="1714" y="1225"/>
                  <a:pt x="1685" y="1242"/>
                  <a:pt x="1680" y="1254"/>
                </a:cubicBezTo>
                <a:cubicBezTo>
                  <a:pt x="1671" y="1275"/>
                  <a:pt x="1681" y="1303"/>
                  <a:pt x="1700" y="1309"/>
                </a:cubicBezTo>
                <a:cubicBezTo>
                  <a:pt x="1709" y="1301"/>
                  <a:pt x="1700" y="1293"/>
                  <a:pt x="1698" y="1286"/>
                </a:cubicBezTo>
                <a:cubicBezTo>
                  <a:pt x="1688" y="1248"/>
                  <a:pt x="1726" y="1251"/>
                  <a:pt x="1734" y="1232"/>
                </a:cubicBezTo>
                <a:close/>
                <a:moveTo>
                  <a:pt x="1733" y="678"/>
                </a:moveTo>
                <a:cubicBezTo>
                  <a:pt x="1733" y="663"/>
                  <a:pt x="1721" y="666"/>
                  <a:pt x="1714" y="656"/>
                </a:cubicBezTo>
                <a:cubicBezTo>
                  <a:pt x="1705" y="643"/>
                  <a:pt x="1718" y="619"/>
                  <a:pt x="1705" y="611"/>
                </a:cubicBezTo>
                <a:cubicBezTo>
                  <a:pt x="1675" y="629"/>
                  <a:pt x="1698" y="689"/>
                  <a:pt x="1733" y="678"/>
                </a:cubicBezTo>
                <a:close/>
                <a:moveTo>
                  <a:pt x="1735" y="1279"/>
                </a:moveTo>
                <a:cubicBezTo>
                  <a:pt x="1732" y="1274"/>
                  <a:pt x="1731" y="1267"/>
                  <a:pt x="1726" y="1264"/>
                </a:cubicBezTo>
                <a:cubicBezTo>
                  <a:pt x="1718" y="1265"/>
                  <a:pt x="1716" y="1279"/>
                  <a:pt x="1721" y="1285"/>
                </a:cubicBezTo>
                <a:cubicBezTo>
                  <a:pt x="1727" y="1283"/>
                  <a:pt x="1731" y="1282"/>
                  <a:pt x="1735" y="1279"/>
                </a:cubicBezTo>
                <a:close/>
                <a:moveTo>
                  <a:pt x="1732" y="661"/>
                </a:moveTo>
                <a:cubicBezTo>
                  <a:pt x="1739" y="654"/>
                  <a:pt x="1729" y="649"/>
                  <a:pt x="1726" y="642"/>
                </a:cubicBezTo>
                <a:cubicBezTo>
                  <a:pt x="1723" y="636"/>
                  <a:pt x="1725" y="629"/>
                  <a:pt x="1719" y="626"/>
                </a:cubicBezTo>
                <a:cubicBezTo>
                  <a:pt x="1709" y="637"/>
                  <a:pt x="1718" y="660"/>
                  <a:pt x="1732" y="661"/>
                </a:cubicBezTo>
                <a:close/>
                <a:moveTo>
                  <a:pt x="1740" y="1415"/>
                </a:moveTo>
                <a:cubicBezTo>
                  <a:pt x="1748" y="1362"/>
                  <a:pt x="1712" y="1326"/>
                  <a:pt x="1671" y="1338"/>
                </a:cubicBezTo>
                <a:cubicBezTo>
                  <a:pt x="1667" y="1357"/>
                  <a:pt x="1689" y="1355"/>
                  <a:pt x="1698" y="1361"/>
                </a:cubicBezTo>
                <a:cubicBezTo>
                  <a:pt x="1723" y="1376"/>
                  <a:pt x="1722" y="1415"/>
                  <a:pt x="1709" y="1442"/>
                </a:cubicBezTo>
                <a:cubicBezTo>
                  <a:pt x="1703" y="1454"/>
                  <a:pt x="1690" y="1468"/>
                  <a:pt x="1680" y="1482"/>
                </a:cubicBezTo>
                <a:cubicBezTo>
                  <a:pt x="1670" y="1496"/>
                  <a:pt x="1658" y="1509"/>
                  <a:pt x="1649" y="1520"/>
                </a:cubicBezTo>
                <a:cubicBezTo>
                  <a:pt x="1609" y="1567"/>
                  <a:pt x="1556" y="1620"/>
                  <a:pt x="1508" y="1657"/>
                </a:cubicBezTo>
                <a:cubicBezTo>
                  <a:pt x="1484" y="1675"/>
                  <a:pt x="1452" y="1702"/>
                  <a:pt x="1424" y="1712"/>
                </a:cubicBezTo>
                <a:cubicBezTo>
                  <a:pt x="1387" y="1726"/>
                  <a:pt x="1352" y="1709"/>
                  <a:pt x="1344" y="1678"/>
                </a:cubicBezTo>
                <a:cubicBezTo>
                  <a:pt x="1338" y="1677"/>
                  <a:pt x="1333" y="1672"/>
                  <a:pt x="1327" y="1675"/>
                </a:cubicBezTo>
                <a:cubicBezTo>
                  <a:pt x="1320" y="1727"/>
                  <a:pt x="1379" y="1750"/>
                  <a:pt x="1428" y="1735"/>
                </a:cubicBezTo>
                <a:cubicBezTo>
                  <a:pt x="1526" y="1683"/>
                  <a:pt x="1627" y="1585"/>
                  <a:pt x="1696" y="1496"/>
                </a:cubicBezTo>
                <a:cubicBezTo>
                  <a:pt x="1714" y="1473"/>
                  <a:pt x="1734" y="1448"/>
                  <a:pt x="1740" y="1415"/>
                </a:cubicBezTo>
                <a:close/>
                <a:moveTo>
                  <a:pt x="1749" y="632"/>
                </a:moveTo>
                <a:cubicBezTo>
                  <a:pt x="1736" y="626"/>
                  <a:pt x="1723" y="633"/>
                  <a:pt x="1733" y="645"/>
                </a:cubicBezTo>
                <a:cubicBezTo>
                  <a:pt x="1744" y="646"/>
                  <a:pt x="1748" y="641"/>
                  <a:pt x="1749" y="632"/>
                </a:cubicBezTo>
                <a:close/>
                <a:moveTo>
                  <a:pt x="1755" y="928"/>
                </a:moveTo>
                <a:cubicBezTo>
                  <a:pt x="1754" y="915"/>
                  <a:pt x="1745" y="906"/>
                  <a:pt x="1736" y="902"/>
                </a:cubicBezTo>
                <a:cubicBezTo>
                  <a:pt x="1712" y="891"/>
                  <a:pt x="1687" y="908"/>
                  <a:pt x="1660" y="901"/>
                </a:cubicBezTo>
                <a:cubicBezTo>
                  <a:pt x="1656" y="912"/>
                  <a:pt x="1667" y="920"/>
                  <a:pt x="1672" y="927"/>
                </a:cubicBezTo>
                <a:cubicBezTo>
                  <a:pt x="1677" y="936"/>
                  <a:pt x="1681" y="944"/>
                  <a:pt x="1683" y="947"/>
                </a:cubicBezTo>
                <a:cubicBezTo>
                  <a:pt x="1698" y="960"/>
                  <a:pt x="1723" y="938"/>
                  <a:pt x="1704" y="927"/>
                </a:cubicBezTo>
                <a:cubicBezTo>
                  <a:pt x="1697" y="926"/>
                  <a:pt x="1698" y="932"/>
                  <a:pt x="1691" y="931"/>
                </a:cubicBezTo>
                <a:cubicBezTo>
                  <a:pt x="1695" y="913"/>
                  <a:pt x="1714" y="926"/>
                  <a:pt x="1719" y="933"/>
                </a:cubicBezTo>
                <a:cubicBezTo>
                  <a:pt x="1727" y="927"/>
                  <a:pt x="1745" y="927"/>
                  <a:pt x="1755" y="928"/>
                </a:cubicBezTo>
                <a:close/>
                <a:moveTo>
                  <a:pt x="1686" y="577"/>
                </a:moveTo>
                <a:cubicBezTo>
                  <a:pt x="1730" y="583"/>
                  <a:pt x="1765" y="537"/>
                  <a:pt x="1749" y="487"/>
                </a:cubicBezTo>
                <a:cubicBezTo>
                  <a:pt x="1740" y="459"/>
                  <a:pt x="1721" y="436"/>
                  <a:pt x="1706" y="414"/>
                </a:cubicBezTo>
                <a:cubicBezTo>
                  <a:pt x="1698" y="401"/>
                  <a:pt x="1688" y="388"/>
                  <a:pt x="1679" y="377"/>
                </a:cubicBezTo>
                <a:cubicBezTo>
                  <a:pt x="1632" y="320"/>
                  <a:pt x="1574" y="260"/>
                  <a:pt x="1516" y="217"/>
                </a:cubicBezTo>
                <a:cubicBezTo>
                  <a:pt x="1503" y="208"/>
                  <a:pt x="1491" y="195"/>
                  <a:pt x="1479" y="188"/>
                </a:cubicBezTo>
                <a:cubicBezTo>
                  <a:pt x="1463" y="180"/>
                  <a:pt x="1438" y="169"/>
                  <a:pt x="1419" y="169"/>
                </a:cubicBezTo>
                <a:cubicBezTo>
                  <a:pt x="1382" y="169"/>
                  <a:pt x="1337" y="192"/>
                  <a:pt x="1341" y="232"/>
                </a:cubicBezTo>
                <a:cubicBezTo>
                  <a:pt x="1348" y="237"/>
                  <a:pt x="1358" y="233"/>
                  <a:pt x="1365" y="231"/>
                </a:cubicBezTo>
                <a:cubicBezTo>
                  <a:pt x="1365" y="219"/>
                  <a:pt x="1370" y="211"/>
                  <a:pt x="1374" y="203"/>
                </a:cubicBezTo>
                <a:cubicBezTo>
                  <a:pt x="1388" y="195"/>
                  <a:pt x="1405" y="187"/>
                  <a:pt x="1426" y="190"/>
                </a:cubicBezTo>
                <a:cubicBezTo>
                  <a:pt x="1458" y="194"/>
                  <a:pt x="1496" y="226"/>
                  <a:pt x="1520" y="247"/>
                </a:cubicBezTo>
                <a:cubicBezTo>
                  <a:pt x="1549" y="271"/>
                  <a:pt x="1575" y="295"/>
                  <a:pt x="1600" y="319"/>
                </a:cubicBezTo>
                <a:cubicBezTo>
                  <a:pt x="1613" y="332"/>
                  <a:pt x="1625" y="346"/>
                  <a:pt x="1635" y="360"/>
                </a:cubicBezTo>
                <a:cubicBezTo>
                  <a:pt x="1645" y="373"/>
                  <a:pt x="1658" y="386"/>
                  <a:pt x="1670" y="401"/>
                </a:cubicBezTo>
                <a:cubicBezTo>
                  <a:pt x="1688" y="426"/>
                  <a:pt x="1721" y="462"/>
                  <a:pt x="1728" y="495"/>
                </a:cubicBezTo>
                <a:cubicBezTo>
                  <a:pt x="1734" y="524"/>
                  <a:pt x="1722" y="542"/>
                  <a:pt x="1708" y="552"/>
                </a:cubicBezTo>
                <a:cubicBezTo>
                  <a:pt x="1693" y="561"/>
                  <a:pt x="1678" y="557"/>
                  <a:pt x="1686" y="577"/>
                </a:cubicBezTo>
                <a:close/>
                <a:moveTo>
                  <a:pt x="1751" y="985"/>
                </a:moveTo>
                <a:cubicBezTo>
                  <a:pt x="1738" y="985"/>
                  <a:pt x="1725" y="979"/>
                  <a:pt x="1718" y="978"/>
                </a:cubicBezTo>
                <a:cubicBezTo>
                  <a:pt x="1717" y="988"/>
                  <a:pt x="1698" y="995"/>
                  <a:pt x="1696" y="985"/>
                </a:cubicBezTo>
                <a:cubicBezTo>
                  <a:pt x="1700" y="987"/>
                  <a:pt x="1705" y="986"/>
                  <a:pt x="1708" y="984"/>
                </a:cubicBezTo>
                <a:cubicBezTo>
                  <a:pt x="1713" y="976"/>
                  <a:pt x="1707" y="965"/>
                  <a:pt x="1702" y="962"/>
                </a:cubicBezTo>
                <a:cubicBezTo>
                  <a:pt x="1683" y="959"/>
                  <a:pt x="1678" y="970"/>
                  <a:pt x="1675" y="985"/>
                </a:cubicBezTo>
                <a:cubicBezTo>
                  <a:pt x="1668" y="989"/>
                  <a:pt x="1657" y="995"/>
                  <a:pt x="1662" y="1008"/>
                </a:cubicBezTo>
                <a:cubicBezTo>
                  <a:pt x="1693" y="1003"/>
                  <a:pt x="1746" y="1022"/>
                  <a:pt x="1751" y="985"/>
                </a:cubicBezTo>
                <a:close/>
                <a:moveTo>
                  <a:pt x="1743" y="1323"/>
                </a:moveTo>
                <a:cubicBezTo>
                  <a:pt x="1745" y="1330"/>
                  <a:pt x="1755" y="1339"/>
                  <a:pt x="1751" y="1356"/>
                </a:cubicBezTo>
                <a:cubicBezTo>
                  <a:pt x="1749" y="1362"/>
                  <a:pt x="1739" y="1366"/>
                  <a:pt x="1742" y="1373"/>
                </a:cubicBezTo>
                <a:cubicBezTo>
                  <a:pt x="1764" y="1376"/>
                  <a:pt x="1768" y="1323"/>
                  <a:pt x="1745" y="1319"/>
                </a:cubicBezTo>
                <a:cubicBezTo>
                  <a:pt x="1745" y="1321"/>
                  <a:pt x="1743" y="1320"/>
                  <a:pt x="1743" y="1323"/>
                </a:cubicBezTo>
                <a:close/>
                <a:moveTo>
                  <a:pt x="1754" y="978"/>
                </a:moveTo>
                <a:cubicBezTo>
                  <a:pt x="1763" y="972"/>
                  <a:pt x="1762" y="953"/>
                  <a:pt x="1754" y="947"/>
                </a:cubicBezTo>
                <a:cubicBezTo>
                  <a:pt x="1745" y="946"/>
                  <a:pt x="1739" y="948"/>
                  <a:pt x="1739" y="955"/>
                </a:cubicBezTo>
                <a:cubicBezTo>
                  <a:pt x="1738" y="961"/>
                  <a:pt x="1745" y="960"/>
                  <a:pt x="1744" y="966"/>
                </a:cubicBezTo>
                <a:cubicBezTo>
                  <a:pt x="1734" y="967"/>
                  <a:pt x="1733" y="959"/>
                  <a:pt x="1734" y="949"/>
                </a:cubicBezTo>
                <a:cubicBezTo>
                  <a:pt x="1738" y="941"/>
                  <a:pt x="1750" y="944"/>
                  <a:pt x="1756" y="940"/>
                </a:cubicBezTo>
                <a:cubicBezTo>
                  <a:pt x="1744" y="922"/>
                  <a:pt x="1710" y="940"/>
                  <a:pt x="1705" y="957"/>
                </a:cubicBezTo>
                <a:cubicBezTo>
                  <a:pt x="1717" y="968"/>
                  <a:pt x="1730" y="985"/>
                  <a:pt x="1754" y="978"/>
                </a:cubicBezTo>
                <a:close/>
                <a:moveTo>
                  <a:pt x="1749" y="545"/>
                </a:moveTo>
                <a:cubicBezTo>
                  <a:pt x="1748" y="557"/>
                  <a:pt x="1762" y="563"/>
                  <a:pt x="1758" y="583"/>
                </a:cubicBezTo>
                <a:cubicBezTo>
                  <a:pt x="1756" y="588"/>
                  <a:pt x="1746" y="590"/>
                  <a:pt x="1750" y="598"/>
                </a:cubicBezTo>
                <a:cubicBezTo>
                  <a:pt x="1775" y="595"/>
                  <a:pt x="1768" y="551"/>
                  <a:pt x="1751" y="545"/>
                </a:cubicBezTo>
                <a:lnTo>
                  <a:pt x="1749" y="545"/>
                </a:lnTo>
                <a:close/>
                <a:moveTo>
                  <a:pt x="1749" y="773"/>
                </a:moveTo>
                <a:cubicBezTo>
                  <a:pt x="1744" y="783"/>
                  <a:pt x="1754" y="802"/>
                  <a:pt x="1767" y="797"/>
                </a:cubicBezTo>
                <a:cubicBezTo>
                  <a:pt x="1762" y="790"/>
                  <a:pt x="1754" y="784"/>
                  <a:pt x="1752" y="773"/>
                </a:cubicBezTo>
                <a:lnTo>
                  <a:pt x="1749" y="773"/>
                </a:lnTo>
                <a:close/>
                <a:moveTo>
                  <a:pt x="1767" y="1118"/>
                </a:moveTo>
                <a:cubicBezTo>
                  <a:pt x="1749" y="1116"/>
                  <a:pt x="1738" y="1136"/>
                  <a:pt x="1739" y="1153"/>
                </a:cubicBezTo>
                <a:cubicBezTo>
                  <a:pt x="1745" y="1154"/>
                  <a:pt x="1746" y="1150"/>
                  <a:pt x="1749" y="1148"/>
                </a:cubicBezTo>
                <a:cubicBezTo>
                  <a:pt x="1748" y="1131"/>
                  <a:pt x="1763" y="1130"/>
                  <a:pt x="1767" y="1118"/>
                </a:cubicBezTo>
                <a:close/>
                <a:moveTo>
                  <a:pt x="1763" y="1182"/>
                </a:moveTo>
                <a:cubicBezTo>
                  <a:pt x="1769" y="1186"/>
                  <a:pt x="1780" y="1187"/>
                  <a:pt x="1783" y="1179"/>
                </a:cubicBezTo>
                <a:cubicBezTo>
                  <a:pt x="1762" y="1170"/>
                  <a:pt x="1741" y="1174"/>
                  <a:pt x="1725" y="1186"/>
                </a:cubicBezTo>
                <a:cubicBezTo>
                  <a:pt x="1718" y="1190"/>
                  <a:pt x="1715" y="1200"/>
                  <a:pt x="1708" y="1202"/>
                </a:cubicBezTo>
                <a:cubicBezTo>
                  <a:pt x="1699" y="1204"/>
                  <a:pt x="1690" y="1201"/>
                  <a:pt x="1683" y="1202"/>
                </a:cubicBezTo>
                <a:cubicBezTo>
                  <a:pt x="1652" y="1207"/>
                  <a:pt x="1626" y="1232"/>
                  <a:pt x="1629" y="1271"/>
                </a:cubicBezTo>
                <a:cubicBezTo>
                  <a:pt x="1631" y="1284"/>
                  <a:pt x="1638" y="1296"/>
                  <a:pt x="1644" y="1305"/>
                </a:cubicBezTo>
                <a:cubicBezTo>
                  <a:pt x="1647" y="1309"/>
                  <a:pt x="1654" y="1313"/>
                  <a:pt x="1656" y="1319"/>
                </a:cubicBezTo>
                <a:cubicBezTo>
                  <a:pt x="1658" y="1327"/>
                  <a:pt x="1655" y="1337"/>
                  <a:pt x="1657" y="1344"/>
                </a:cubicBezTo>
                <a:cubicBezTo>
                  <a:pt x="1661" y="1365"/>
                  <a:pt x="1678" y="1384"/>
                  <a:pt x="1698" y="1385"/>
                </a:cubicBezTo>
                <a:cubicBezTo>
                  <a:pt x="1697" y="1375"/>
                  <a:pt x="1687" y="1375"/>
                  <a:pt x="1681" y="1370"/>
                </a:cubicBezTo>
                <a:cubicBezTo>
                  <a:pt x="1667" y="1356"/>
                  <a:pt x="1662" y="1336"/>
                  <a:pt x="1665" y="1311"/>
                </a:cubicBezTo>
                <a:cubicBezTo>
                  <a:pt x="1656" y="1297"/>
                  <a:pt x="1642" y="1290"/>
                  <a:pt x="1641" y="1270"/>
                </a:cubicBezTo>
                <a:cubicBezTo>
                  <a:pt x="1639" y="1231"/>
                  <a:pt x="1672" y="1202"/>
                  <a:pt x="1716" y="1212"/>
                </a:cubicBezTo>
                <a:cubicBezTo>
                  <a:pt x="1722" y="1193"/>
                  <a:pt x="1742" y="1188"/>
                  <a:pt x="1763" y="1182"/>
                </a:cubicBezTo>
                <a:close/>
                <a:moveTo>
                  <a:pt x="1749" y="1400"/>
                </a:moveTo>
                <a:cubicBezTo>
                  <a:pt x="1781" y="1391"/>
                  <a:pt x="1799" y="1333"/>
                  <a:pt x="1774" y="1304"/>
                </a:cubicBezTo>
                <a:cubicBezTo>
                  <a:pt x="1768" y="1297"/>
                  <a:pt x="1759" y="1296"/>
                  <a:pt x="1752" y="1288"/>
                </a:cubicBezTo>
                <a:cubicBezTo>
                  <a:pt x="1735" y="1283"/>
                  <a:pt x="1709" y="1292"/>
                  <a:pt x="1705" y="1306"/>
                </a:cubicBezTo>
                <a:cubicBezTo>
                  <a:pt x="1702" y="1319"/>
                  <a:pt x="1709" y="1329"/>
                  <a:pt x="1718" y="1332"/>
                </a:cubicBezTo>
                <a:cubicBezTo>
                  <a:pt x="1731" y="1335"/>
                  <a:pt x="1739" y="1325"/>
                  <a:pt x="1741" y="1312"/>
                </a:cubicBezTo>
                <a:cubicBezTo>
                  <a:pt x="1762" y="1318"/>
                  <a:pt x="1770" y="1338"/>
                  <a:pt x="1763" y="1361"/>
                </a:cubicBezTo>
                <a:cubicBezTo>
                  <a:pt x="1759" y="1370"/>
                  <a:pt x="1746" y="1376"/>
                  <a:pt x="1744" y="1382"/>
                </a:cubicBezTo>
                <a:cubicBezTo>
                  <a:pt x="1743" y="1389"/>
                  <a:pt x="1748" y="1396"/>
                  <a:pt x="1749" y="1400"/>
                </a:cubicBezTo>
                <a:close/>
                <a:moveTo>
                  <a:pt x="1778" y="1045"/>
                </a:moveTo>
                <a:cubicBezTo>
                  <a:pt x="1779" y="1039"/>
                  <a:pt x="1781" y="1033"/>
                  <a:pt x="1780" y="1025"/>
                </a:cubicBezTo>
                <a:cubicBezTo>
                  <a:pt x="1768" y="999"/>
                  <a:pt x="1731" y="1027"/>
                  <a:pt x="1762" y="1035"/>
                </a:cubicBezTo>
                <a:cubicBezTo>
                  <a:pt x="1753" y="1044"/>
                  <a:pt x="1744" y="1032"/>
                  <a:pt x="1744" y="1024"/>
                </a:cubicBezTo>
                <a:cubicBezTo>
                  <a:pt x="1744" y="1012"/>
                  <a:pt x="1754" y="1010"/>
                  <a:pt x="1763" y="1005"/>
                </a:cubicBezTo>
                <a:cubicBezTo>
                  <a:pt x="1762" y="999"/>
                  <a:pt x="1760" y="993"/>
                  <a:pt x="1755" y="992"/>
                </a:cubicBezTo>
                <a:cubicBezTo>
                  <a:pt x="1752" y="1005"/>
                  <a:pt x="1739" y="1005"/>
                  <a:pt x="1732" y="1014"/>
                </a:cubicBezTo>
                <a:cubicBezTo>
                  <a:pt x="1716" y="1033"/>
                  <a:pt x="1738" y="1058"/>
                  <a:pt x="1742" y="1078"/>
                </a:cubicBezTo>
                <a:cubicBezTo>
                  <a:pt x="1764" y="1077"/>
                  <a:pt x="1758" y="1048"/>
                  <a:pt x="1778" y="1045"/>
                </a:cubicBezTo>
                <a:close/>
                <a:moveTo>
                  <a:pt x="1760" y="874"/>
                </a:moveTo>
                <a:cubicBezTo>
                  <a:pt x="1744" y="900"/>
                  <a:pt x="1785" y="902"/>
                  <a:pt x="1781" y="873"/>
                </a:cubicBezTo>
                <a:cubicBezTo>
                  <a:pt x="1781" y="869"/>
                  <a:pt x="1776" y="865"/>
                  <a:pt x="1773" y="860"/>
                </a:cubicBezTo>
                <a:cubicBezTo>
                  <a:pt x="1766" y="847"/>
                  <a:pt x="1758" y="840"/>
                  <a:pt x="1747" y="837"/>
                </a:cubicBezTo>
                <a:cubicBezTo>
                  <a:pt x="1742" y="857"/>
                  <a:pt x="1729" y="869"/>
                  <a:pt x="1729" y="894"/>
                </a:cubicBezTo>
                <a:cubicBezTo>
                  <a:pt x="1743" y="899"/>
                  <a:pt x="1750" y="911"/>
                  <a:pt x="1762" y="918"/>
                </a:cubicBezTo>
                <a:cubicBezTo>
                  <a:pt x="1762" y="912"/>
                  <a:pt x="1766" y="910"/>
                  <a:pt x="1765" y="903"/>
                </a:cubicBezTo>
                <a:cubicBezTo>
                  <a:pt x="1756" y="899"/>
                  <a:pt x="1742" y="878"/>
                  <a:pt x="1760" y="874"/>
                </a:cubicBezTo>
                <a:close/>
                <a:moveTo>
                  <a:pt x="1789" y="740"/>
                </a:moveTo>
                <a:cubicBezTo>
                  <a:pt x="1784" y="733"/>
                  <a:pt x="1777" y="739"/>
                  <a:pt x="1771" y="739"/>
                </a:cubicBezTo>
                <a:cubicBezTo>
                  <a:pt x="1746" y="738"/>
                  <a:pt x="1727" y="724"/>
                  <a:pt x="1717" y="707"/>
                </a:cubicBezTo>
                <a:cubicBezTo>
                  <a:pt x="1699" y="707"/>
                  <a:pt x="1686" y="702"/>
                  <a:pt x="1673" y="696"/>
                </a:cubicBezTo>
                <a:cubicBezTo>
                  <a:pt x="1665" y="685"/>
                  <a:pt x="1654" y="676"/>
                  <a:pt x="1650" y="662"/>
                </a:cubicBezTo>
                <a:cubicBezTo>
                  <a:pt x="1643" y="631"/>
                  <a:pt x="1665" y="612"/>
                  <a:pt x="1682" y="598"/>
                </a:cubicBezTo>
                <a:cubicBezTo>
                  <a:pt x="1678" y="585"/>
                  <a:pt x="1680" y="573"/>
                  <a:pt x="1680" y="557"/>
                </a:cubicBezTo>
                <a:cubicBezTo>
                  <a:pt x="1668" y="560"/>
                  <a:pt x="1675" y="583"/>
                  <a:pt x="1674" y="594"/>
                </a:cubicBezTo>
                <a:cubicBezTo>
                  <a:pt x="1658" y="604"/>
                  <a:pt x="1644" y="618"/>
                  <a:pt x="1641" y="639"/>
                </a:cubicBezTo>
                <a:cubicBezTo>
                  <a:pt x="1635" y="679"/>
                  <a:pt x="1671" y="720"/>
                  <a:pt x="1711" y="715"/>
                </a:cubicBezTo>
                <a:cubicBezTo>
                  <a:pt x="1721" y="731"/>
                  <a:pt x="1740" y="744"/>
                  <a:pt x="1764" y="746"/>
                </a:cubicBezTo>
                <a:cubicBezTo>
                  <a:pt x="1772" y="746"/>
                  <a:pt x="1784" y="747"/>
                  <a:pt x="1789" y="740"/>
                </a:cubicBezTo>
                <a:close/>
                <a:moveTo>
                  <a:pt x="1788" y="1304"/>
                </a:moveTo>
                <a:lnTo>
                  <a:pt x="1788" y="1297"/>
                </a:lnTo>
                <a:cubicBezTo>
                  <a:pt x="1784" y="1295"/>
                  <a:pt x="1777" y="1296"/>
                  <a:pt x="1778" y="1302"/>
                </a:cubicBezTo>
                <a:cubicBezTo>
                  <a:pt x="1779" y="1306"/>
                  <a:pt x="1785" y="1308"/>
                  <a:pt x="1788" y="1304"/>
                </a:cubicBezTo>
                <a:close/>
                <a:moveTo>
                  <a:pt x="1791" y="581"/>
                </a:moveTo>
                <a:cubicBezTo>
                  <a:pt x="1794" y="563"/>
                  <a:pt x="1787" y="551"/>
                  <a:pt x="1781" y="540"/>
                </a:cubicBezTo>
                <a:cubicBezTo>
                  <a:pt x="1774" y="527"/>
                  <a:pt x="1771" y="518"/>
                  <a:pt x="1759" y="513"/>
                </a:cubicBezTo>
                <a:lnTo>
                  <a:pt x="1757" y="513"/>
                </a:lnTo>
                <a:cubicBezTo>
                  <a:pt x="1757" y="518"/>
                  <a:pt x="1752" y="528"/>
                  <a:pt x="1754" y="536"/>
                </a:cubicBezTo>
                <a:cubicBezTo>
                  <a:pt x="1755" y="545"/>
                  <a:pt x="1769" y="553"/>
                  <a:pt x="1771" y="568"/>
                </a:cubicBezTo>
                <a:cubicBezTo>
                  <a:pt x="1773" y="586"/>
                  <a:pt x="1766" y="605"/>
                  <a:pt x="1743" y="603"/>
                </a:cubicBezTo>
                <a:cubicBezTo>
                  <a:pt x="1753" y="578"/>
                  <a:pt x="1726" y="569"/>
                  <a:pt x="1714" y="584"/>
                </a:cubicBezTo>
                <a:cubicBezTo>
                  <a:pt x="1705" y="596"/>
                  <a:pt x="1716" y="619"/>
                  <a:pt x="1727" y="624"/>
                </a:cubicBezTo>
                <a:cubicBezTo>
                  <a:pt x="1737" y="628"/>
                  <a:pt x="1751" y="627"/>
                  <a:pt x="1756" y="625"/>
                </a:cubicBezTo>
                <a:cubicBezTo>
                  <a:pt x="1772" y="621"/>
                  <a:pt x="1789" y="600"/>
                  <a:pt x="1791" y="581"/>
                </a:cubicBezTo>
                <a:close/>
                <a:moveTo>
                  <a:pt x="1793" y="623"/>
                </a:moveTo>
                <a:cubicBezTo>
                  <a:pt x="1794" y="603"/>
                  <a:pt x="1775" y="610"/>
                  <a:pt x="1774" y="624"/>
                </a:cubicBezTo>
                <a:cubicBezTo>
                  <a:pt x="1778" y="626"/>
                  <a:pt x="1790" y="626"/>
                  <a:pt x="1793" y="623"/>
                </a:cubicBezTo>
                <a:close/>
                <a:moveTo>
                  <a:pt x="1768" y="1169"/>
                </a:moveTo>
                <a:cubicBezTo>
                  <a:pt x="1784" y="1170"/>
                  <a:pt x="1801" y="1184"/>
                  <a:pt x="1803" y="1163"/>
                </a:cubicBezTo>
                <a:cubicBezTo>
                  <a:pt x="1789" y="1152"/>
                  <a:pt x="1772" y="1150"/>
                  <a:pt x="1754" y="1154"/>
                </a:cubicBezTo>
                <a:cubicBezTo>
                  <a:pt x="1733" y="1158"/>
                  <a:pt x="1717" y="1176"/>
                  <a:pt x="1702" y="1179"/>
                </a:cubicBezTo>
                <a:cubicBezTo>
                  <a:pt x="1682" y="1183"/>
                  <a:pt x="1673" y="1178"/>
                  <a:pt x="1659" y="1184"/>
                </a:cubicBezTo>
                <a:cubicBezTo>
                  <a:pt x="1651" y="1187"/>
                  <a:pt x="1631" y="1203"/>
                  <a:pt x="1626" y="1209"/>
                </a:cubicBezTo>
                <a:cubicBezTo>
                  <a:pt x="1608" y="1233"/>
                  <a:pt x="1604" y="1270"/>
                  <a:pt x="1614" y="1298"/>
                </a:cubicBezTo>
                <a:cubicBezTo>
                  <a:pt x="1619" y="1309"/>
                  <a:pt x="1628" y="1316"/>
                  <a:pt x="1632" y="1326"/>
                </a:cubicBezTo>
                <a:cubicBezTo>
                  <a:pt x="1638" y="1344"/>
                  <a:pt x="1638" y="1361"/>
                  <a:pt x="1646" y="1374"/>
                </a:cubicBezTo>
                <a:cubicBezTo>
                  <a:pt x="1656" y="1393"/>
                  <a:pt x="1678" y="1413"/>
                  <a:pt x="1703" y="1408"/>
                </a:cubicBezTo>
                <a:cubicBezTo>
                  <a:pt x="1710" y="1388"/>
                  <a:pt x="1693" y="1391"/>
                  <a:pt x="1680" y="1383"/>
                </a:cubicBezTo>
                <a:cubicBezTo>
                  <a:pt x="1667" y="1376"/>
                  <a:pt x="1657" y="1359"/>
                  <a:pt x="1654" y="1344"/>
                </a:cubicBezTo>
                <a:cubicBezTo>
                  <a:pt x="1652" y="1337"/>
                  <a:pt x="1653" y="1327"/>
                  <a:pt x="1651" y="1320"/>
                </a:cubicBezTo>
                <a:cubicBezTo>
                  <a:pt x="1650" y="1316"/>
                  <a:pt x="1645" y="1312"/>
                  <a:pt x="1642" y="1309"/>
                </a:cubicBezTo>
                <a:cubicBezTo>
                  <a:pt x="1624" y="1285"/>
                  <a:pt x="1620" y="1247"/>
                  <a:pt x="1639" y="1221"/>
                </a:cubicBezTo>
                <a:cubicBezTo>
                  <a:pt x="1651" y="1204"/>
                  <a:pt x="1672" y="1196"/>
                  <a:pt x="1705" y="1197"/>
                </a:cubicBezTo>
                <a:cubicBezTo>
                  <a:pt x="1722" y="1183"/>
                  <a:pt x="1740" y="1165"/>
                  <a:pt x="1768" y="1169"/>
                </a:cubicBezTo>
                <a:close/>
                <a:moveTo>
                  <a:pt x="1808" y="756"/>
                </a:moveTo>
                <a:cubicBezTo>
                  <a:pt x="1806" y="750"/>
                  <a:pt x="1802" y="747"/>
                  <a:pt x="1797" y="745"/>
                </a:cubicBezTo>
                <a:cubicBezTo>
                  <a:pt x="1768" y="757"/>
                  <a:pt x="1738" y="749"/>
                  <a:pt x="1720" y="734"/>
                </a:cubicBezTo>
                <a:cubicBezTo>
                  <a:pt x="1715" y="730"/>
                  <a:pt x="1712" y="723"/>
                  <a:pt x="1706" y="720"/>
                </a:cubicBezTo>
                <a:cubicBezTo>
                  <a:pt x="1699" y="717"/>
                  <a:pt x="1691" y="719"/>
                  <a:pt x="1685" y="717"/>
                </a:cubicBezTo>
                <a:cubicBezTo>
                  <a:pt x="1677" y="715"/>
                  <a:pt x="1668" y="710"/>
                  <a:pt x="1662" y="704"/>
                </a:cubicBezTo>
                <a:cubicBezTo>
                  <a:pt x="1635" y="683"/>
                  <a:pt x="1629" y="631"/>
                  <a:pt x="1651" y="604"/>
                </a:cubicBezTo>
                <a:cubicBezTo>
                  <a:pt x="1655" y="600"/>
                  <a:pt x="1667" y="597"/>
                  <a:pt x="1670" y="588"/>
                </a:cubicBezTo>
                <a:cubicBezTo>
                  <a:pt x="1672" y="580"/>
                  <a:pt x="1668" y="571"/>
                  <a:pt x="1668" y="564"/>
                </a:cubicBezTo>
                <a:cubicBezTo>
                  <a:pt x="1672" y="540"/>
                  <a:pt x="1688" y="531"/>
                  <a:pt x="1710" y="522"/>
                </a:cubicBezTo>
                <a:cubicBezTo>
                  <a:pt x="1712" y="517"/>
                  <a:pt x="1714" y="509"/>
                  <a:pt x="1710" y="504"/>
                </a:cubicBezTo>
                <a:cubicBezTo>
                  <a:pt x="1671" y="506"/>
                  <a:pt x="1644" y="538"/>
                  <a:pt x="1650" y="580"/>
                </a:cubicBezTo>
                <a:cubicBezTo>
                  <a:pt x="1628" y="598"/>
                  <a:pt x="1611" y="622"/>
                  <a:pt x="1616" y="657"/>
                </a:cubicBezTo>
                <a:cubicBezTo>
                  <a:pt x="1621" y="702"/>
                  <a:pt x="1655" y="738"/>
                  <a:pt x="1701" y="739"/>
                </a:cubicBezTo>
                <a:cubicBezTo>
                  <a:pt x="1716" y="766"/>
                  <a:pt x="1779" y="783"/>
                  <a:pt x="1808" y="756"/>
                </a:cubicBezTo>
                <a:close/>
                <a:moveTo>
                  <a:pt x="1801" y="1050"/>
                </a:moveTo>
                <a:cubicBezTo>
                  <a:pt x="1804" y="1045"/>
                  <a:pt x="1800" y="1038"/>
                  <a:pt x="1801" y="1032"/>
                </a:cubicBezTo>
                <a:cubicBezTo>
                  <a:pt x="1796" y="1029"/>
                  <a:pt x="1793" y="1026"/>
                  <a:pt x="1786" y="1026"/>
                </a:cubicBezTo>
                <a:cubicBezTo>
                  <a:pt x="1785" y="1032"/>
                  <a:pt x="1784" y="1037"/>
                  <a:pt x="1785" y="1045"/>
                </a:cubicBezTo>
                <a:cubicBezTo>
                  <a:pt x="1791" y="1046"/>
                  <a:pt x="1793" y="1050"/>
                  <a:pt x="1801" y="1050"/>
                </a:cubicBezTo>
                <a:close/>
                <a:moveTo>
                  <a:pt x="1802" y="878"/>
                </a:moveTo>
                <a:cubicBezTo>
                  <a:pt x="1801" y="871"/>
                  <a:pt x="1803" y="862"/>
                  <a:pt x="1799" y="858"/>
                </a:cubicBezTo>
                <a:cubicBezTo>
                  <a:pt x="1784" y="858"/>
                  <a:pt x="1782" y="868"/>
                  <a:pt x="1786" y="883"/>
                </a:cubicBezTo>
                <a:cubicBezTo>
                  <a:pt x="1794" y="884"/>
                  <a:pt x="1798" y="881"/>
                  <a:pt x="1802" y="878"/>
                </a:cubicBezTo>
                <a:close/>
                <a:moveTo>
                  <a:pt x="1802" y="806"/>
                </a:moveTo>
                <a:cubicBezTo>
                  <a:pt x="1804" y="789"/>
                  <a:pt x="1787" y="782"/>
                  <a:pt x="1774" y="792"/>
                </a:cubicBezTo>
                <a:cubicBezTo>
                  <a:pt x="1771" y="794"/>
                  <a:pt x="1774" y="804"/>
                  <a:pt x="1770" y="806"/>
                </a:cubicBezTo>
                <a:cubicBezTo>
                  <a:pt x="1751" y="804"/>
                  <a:pt x="1744" y="790"/>
                  <a:pt x="1741" y="772"/>
                </a:cubicBezTo>
                <a:cubicBezTo>
                  <a:pt x="1736" y="769"/>
                  <a:pt x="1730" y="767"/>
                  <a:pt x="1722" y="766"/>
                </a:cubicBezTo>
                <a:cubicBezTo>
                  <a:pt x="1721" y="769"/>
                  <a:pt x="1721" y="775"/>
                  <a:pt x="1721" y="779"/>
                </a:cubicBezTo>
                <a:cubicBezTo>
                  <a:pt x="1725" y="805"/>
                  <a:pt x="1749" y="829"/>
                  <a:pt x="1776" y="826"/>
                </a:cubicBezTo>
                <a:cubicBezTo>
                  <a:pt x="1788" y="825"/>
                  <a:pt x="1801" y="817"/>
                  <a:pt x="1802" y="806"/>
                </a:cubicBezTo>
                <a:close/>
                <a:moveTo>
                  <a:pt x="1775" y="1133"/>
                </a:moveTo>
                <a:cubicBezTo>
                  <a:pt x="1793" y="1143"/>
                  <a:pt x="1810" y="1126"/>
                  <a:pt x="1803" y="1104"/>
                </a:cubicBezTo>
                <a:cubicBezTo>
                  <a:pt x="1763" y="1065"/>
                  <a:pt x="1704" y="1116"/>
                  <a:pt x="1712" y="1165"/>
                </a:cubicBezTo>
                <a:cubicBezTo>
                  <a:pt x="1721" y="1164"/>
                  <a:pt x="1727" y="1160"/>
                  <a:pt x="1733" y="1156"/>
                </a:cubicBezTo>
                <a:cubicBezTo>
                  <a:pt x="1733" y="1130"/>
                  <a:pt x="1749" y="1107"/>
                  <a:pt x="1773" y="1112"/>
                </a:cubicBezTo>
                <a:cubicBezTo>
                  <a:pt x="1771" y="1119"/>
                  <a:pt x="1772" y="1128"/>
                  <a:pt x="1775" y="1133"/>
                </a:cubicBezTo>
                <a:close/>
                <a:moveTo>
                  <a:pt x="1789" y="1328"/>
                </a:moveTo>
                <a:cubicBezTo>
                  <a:pt x="1804" y="1326"/>
                  <a:pt x="1810" y="1307"/>
                  <a:pt x="1808" y="1290"/>
                </a:cubicBezTo>
                <a:cubicBezTo>
                  <a:pt x="1790" y="1291"/>
                  <a:pt x="1782" y="1314"/>
                  <a:pt x="1789" y="1328"/>
                </a:cubicBezTo>
                <a:close/>
                <a:moveTo>
                  <a:pt x="1776" y="1269"/>
                </a:moveTo>
                <a:cubicBezTo>
                  <a:pt x="1795" y="1269"/>
                  <a:pt x="1822" y="1235"/>
                  <a:pt x="1808" y="1220"/>
                </a:cubicBezTo>
                <a:cubicBezTo>
                  <a:pt x="1803" y="1220"/>
                  <a:pt x="1802" y="1224"/>
                  <a:pt x="1799" y="1225"/>
                </a:cubicBezTo>
                <a:cubicBezTo>
                  <a:pt x="1799" y="1243"/>
                  <a:pt x="1788" y="1251"/>
                  <a:pt x="1776" y="1257"/>
                </a:cubicBezTo>
                <a:cubicBezTo>
                  <a:pt x="1761" y="1255"/>
                  <a:pt x="1763" y="1268"/>
                  <a:pt x="1776" y="1269"/>
                </a:cubicBezTo>
                <a:close/>
                <a:moveTo>
                  <a:pt x="1804" y="1082"/>
                </a:moveTo>
                <a:cubicBezTo>
                  <a:pt x="1835" y="1102"/>
                  <a:pt x="1837" y="1033"/>
                  <a:pt x="1809" y="1033"/>
                </a:cubicBezTo>
                <a:cubicBezTo>
                  <a:pt x="1799" y="1041"/>
                  <a:pt x="1818" y="1053"/>
                  <a:pt x="1814" y="1064"/>
                </a:cubicBezTo>
                <a:cubicBezTo>
                  <a:pt x="1813" y="1070"/>
                  <a:pt x="1807" y="1067"/>
                  <a:pt x="1804" y="1073"/>
                </a:cubicBezTo>
                <a:lnTo>
                  <a:pt x="1804" y="1082"/>
                </a:lnTo>
                <a:close/>
                <a:moveTo>
                  <a:pt x="1809" y="876"/>
                </a:moveTo>
                <a:cubicBezTo>
                  <a:pt x="1847" y="881"/>
                  <a:pt x="1821" y="793"/>
                  <a:pt x="1804" y="838"/>
                </a:cubicBezTo>
                <a:cubicBezTo>
                  <a:pt x="1805" y="843"/>
                  <a:pt x="1813" y="842"/>
                  <a:pt x="1816" y="846"/>
                </a:cubicBezTo>
                <a:cubicBezTo>
                  <a:pt x="1818" y="860"/>
                  <a:pt x="1805" y="864"/>
                  <a:pt x="1809" y="876"/>
                </a:cubicBezTo>
                <a:close/>
                <a:moveTo>
                  <a:pt x="1816" y="701"/>
                </a:moveTo>
                <a:cubicBezTo>
                  <a:pt x="1824" y="680"/>
                  <a:pt x="1800" y="649"/>
                  <a:pt x="1774" y="656"/>
                </a:cubicBezTo>
                <a:cubicBezTo>
                  <a:pt x="1773" y="656"/>
                  <a:pt x="1773" y="657"/>
                  <a:pt x="1772" y="657"/>
                </a:cubicBezTo>
                <a:cubicBezTo>
                  <a:pt x="1777" y="669"/>
                  <a:pt x="1789" y="666"/>
                  <a:pt x="1797" y="673"/>
                </a:cubicBezTo>
                <a:cubicBezTo>
                  <a:pt x="1806" y="681"/>
                  <a:pt x="1803" y="696"/>
                  <a:pt x="1816" y="701"/>
                </a:cubicBezTo>
                <a:close/>
                <a:moveTo>
                  <a:pt x="1821" y="958"/>
                </a:moveTo>
                <a:cubicBezTo>
                  <a:pt x="1821" y="950"/>
                  <a:pt x="1805" y="937"/>
                  <a:pt x="1797" y="933"/>
                </a:cubicBezTo>
                <a:cubicBezTo>
                  <a:pt x="1789" y="929"/>
                  <a:pt x="1772" y="933"/>
                  <a:pt x="1768" y="940"/>
                </a:cubicBezTo>
                <a:cubicBezTo>
                  <a:pt x="1762" y="950"/>
                  <a:pt x="1770" y="966"/>
                  <a:pt x="1780" y="965"/>
                </a:cubicBezTo>
                <a:cubicBezTo>
                  <a:pt x="1786" y="965"/>
                  <a:pt x="1784" y="959"/>
                  <a:pt x="1790" y="960"/>
                </a:cubicBezTo>
                <a:cubicBezTo>
                  <a:pt x="1790" y="974"/>
                  <a:pt x="1775" y="970"/>
                  <a:pt x="1765" y="970"/>
                </a:cubicBezTo>
                <a:cubicBezTo>
                  <a:pt x="1772" y="999"/>
                  <a:pt x="1821" y="974"/>
                  <a:pt x="1821" y="958"/>
                </a:cubicBezTo>
                <a:close/>
                <a:moveTo>
                  <a:pt x="1829" y="1035"/>
                </a:moveTo>
                <a:cubicBezTo>
                  <a:pt x="1837" y="1025"/>
                  <a:pt x="1833" y="1010"/>
                  <a:pt x="1825" y="1003"/>
                </a:cubicBezTo>
                <a:cubicBezTo>
                  <a:pt x="1830" y="959"/>
                  <a:pt x="1776" y="990"/>
                  <a:pt x="1808" y="1010"/>
                </a:cubicBezTo>
                <a:cubicBezTo>
                  <a:pt x="1792" y="1012"/>
                  <a:pt x="1794" y="997"/>
                  <a:pt x="1790" y="988"/>
                </a:cubicBezTo>
                <a:cubicBezTo>
                  <a:pt x="1777" y="992"/>
                  <a:pt x="1771" y="982"/>
                  <a:pt x="1763" y="984"/>
                </a:cubicBezTo>
                <a:cubicBezTo>
                  <a:pt x="1764" y="1017"/>
                  <a:pt x="1801" y="1025"/>
                  <a:pt x="1829" y="1035"/>
                </a:cubicBezTo>
                <a:close/>
                <a:moveTo>
                  <a:pt x="1828" y="904"/>
                </a:moveTo>
                <a:cubicBezTo>
                  <a:pt x="1837" y="900"/>
                  <a:pt x="1840" y="877"/>
                  <a:pt x="1831" y="871"/>
                </a:cubicBezTo>
                <a:lnTo>
                  <a:pt x="1828" y="871"/>
                </a:lnTo>
                <a:cubicBezTo>
                  <a:pt x="1820" y="883"/>
                  <a:pt x="1802" y="886"/>
                  <a:pt x="1786" y="889"/>
                </a:cubicBezTo>
                <a:cubicBezTo>
                  <a:pt x="1775" y="899"/>
                  <a:pt x="1761" y="917"/>
                  <a:pt x="1765" y="934"/>
                </a:cubicBezTo>
                <a:cubicBezTo>
                  <a:pt x="1773" y="930"/>
                  <a:pt x="1781" y="927"/>
                  <a:pt x="1791" y="926"/>
                </a:cubicBezTo>
                <a:cubicBezTo>
                  <a:pt x="1786" y="909"/>
                  <a:pt x="1810" y="894"/>
                  <a:pt x="1816" y="911"/>
                </a:cubicBezTo>
                <a:cubicBezTo>
                  <a:pt x="1812" y="910"/>
                  <a:pt x="1811" y="906"/>
                  <a:pt x="1805" y="907"/>
                </a:cubicBezTo>
                <a:cubicBezTo>
                  <a:pt x="1801" y="910"/>
                  <a:pt x="1798" y="912"/>
                  <a:pt x="1797" y="917"/>
                </a:cubicBezTo>
                <a:cubicBezTo>
                  <a:pt x="1794" y="944"/>
                  <a:pt x="1844" y="939"/>
                  <a:pt x="1828" y="904"/>
                </a:cubicBezTo>
                <a:close/>
                <a:moveTo>
                  <a:pt x="1837" y="716"/>
                </a:moveTo>
                <a:cubicBezTo>
                  <a:pt x="1850" y="682"/>
                  <a:pt x="1831" y="646"/>
                  <a:pt x="1808" y="634"/>
                </a:cubicBezTo>
                <a:cubicBezTo>
                  <a:pt x="1818" y="622"/>
                  <a:pt x="1808" y="595"/>
                  <a:pt x="1795" y="592"/>
                </a:cubicBezTo>
                <a:cubicBezTo>
                  <a:pt x="1782" y="602"/>
                  <a:pt x="1803" y="614"/>
                  <a:pt x="1796" y="629"/>
                </a:cubicBezTo>
                <a:cubicBezTo>
                  <a:pt x="1777" y="629"/>
                  <a:pt x="1762" y="633"/>
                  <a:pt x="1750" y="640"/>
                </a:cubicBezTo>
                <a:cubicBezTo>
                  <a:pt x="1737" y="651"/>
                  <a:pt x="1731" y="680"/>
                  <a:pt x="1747" y="691"/>
                </a:cubicBezTo>
                <a:cubicBezTo>
                  <a:pt x="1758" y="698"/>
                  <a:pt x="1777" y="694"/>
                  <a:pt x="1776" y="679"/>
                </a:cubicBezTo>
                <a:cubicBezTo>
                  <a:pt x="1776" y="668"/>
                  <a:pt x="1765" y="668"/>
                  <a:pt x="1760" y="658"/>
                </a:cubicBezTo>
                <a:cubicBezTo>
                  <a:pt x="1791" y="633"/>
                  <a:pt x="1829" y="670"/>
                  <a:pt x="1822" y="706"/>
                </a:cubicBezTo>
                <a:cubicBezTo>
                  <a:pt x="1827" y="709"/>
                  <a:pt x="1830" y="715"/>
                  <a:pt x="1837" y="716"/>
                </a:cubicBezTo>
                <a:close/>
                <a:moveTo>
                  <a:pt x="1839" y="1226"/>
                </a:moveTo>
                <a:cubicBezTo>
                  <a:pt x="1839" y="1218"/>
                  <a:pt x="1839" y="1205"/>
                  <a:pt x="1833" y="1200"/>
                </a:cubicBezTo>
                <a:cubicBezTo>
                  <a:pt x="1828" y="1204"/>
                  <a:pt x="1816" y="1209"/>
                  <a:pt x="1814" y="1218"/>
                </a:cubicBezTo>
                <a:cubicBezTo>
                  <a:pt x="1814" y="1221"/>
                  <a:pt x="1817" y="1226"/>
                  <a:pt x="1817" y="1228"/>
                </a:cubicBezTo>
                <a:cubicBezTo>
                  <a:pt x="1818" y="1260"/>
                  <a:pt x="1777" y="1287"/>
                  <a:pt x="1758" y="1263"/>
                </a:cubicBezTo>
                <a:cubicBezTo>
                  <a:pt x="1766" y="1251"/>
                  <a:pt x="1766" y="1231"/>
                  <a:pt x="1743" y="1235"/>
                </a:cubicBezTo>
                <a:cubicBezTo>
                  <a:pt x="1716" y="1259"/>
                  <a:pt x="1749" y="1289"/>
                  <a:pt x="1773" y="1292"/>
                </a:cubicBezTo>
                <a:cubicBezTo>
                  <a:pt x="1783" y="1293"/>
                  <a:pt x="1796" y="1290"/>
                  <a:pt x="1804" y="1286"/>
                </a:cubicBezTo>
                <a:cubicBezTo>
                  <a:pt x="1821" y="1277"/>
                  <a:pt x="1838" y="1252"/>
                  <a:pt x="1839" y="1226"/>
                </a:cubicBezTo>
                <a:close/>
                <a:moveTo>
                  <a:pt x="1849" y="934"/>
                </a:moveTo>
                <a:cubicBezTo>
                  <a:pt x="1852" y="921"/>
                  <a:pt x="1852" y="902"/>
                  <a:pt x="1850" y="883"/>
                </a:cubicBezTo>
                <a:cubicBezTo>
                  <a:pt x="1846" y="838"/>
                  <a:pt x="1838" y="764"/>
                  <a:pt x="1814" y="739"/>
                </a:cubicBezTo>
                <a:cubicBezTo>
                  <a:pt x="1807" y="730"/>
                  <a:pt x="1778" y="713"/>
                  <a:pt x="1764" y="731"/>
                </a:cubicBezTo>
                <a:cubicBezTo>
                  <a:pt x="1776" y="733"/>
                  <a:pt x="1790" y="730"/>
                  <a:pt x="1801" y="738"/>
                </a:cubicBezTo>
                <a:cubicBezTo>
                  <a:pt x="1841" y="782"/>
                  <a:pt x="1835" y="873"/>
                  <a:pt x="1843" y="949"/>
                </a:cubicBezTo>
                <a:cubicBezTo>
                  <a:pt x="1844" y="954"/>
                  <a:pt x="1848" y="954"/>
                  <a:pt x="1849" y="958"/>
                </a:cubicBezTo>
                <a:cubicBezTo>
                  <a:pt x="1844" y="958"/>
                  <a:pt x="1841" y="959"/>
                  <a:pt x="1841" y="963"/>
                </a:cubicBezTo>
                <a:cubicBezTo>
                  <a:pt x="1842" y="1019"/>
                  <a:pt x="1837" y="1063"/>
                  <a:pt x="1828" y="1113"/>
                </a:cubicBezTo>
                <a:cubicBezTo>
                  <a:pt x="1821" y="1153"/>
                  <a:pt x="1806" y="1181"/>
                  <a:pt x="1773" y="1190"/>
                </a:cubicBezTo>
                <a:cubicBezTo>
                  <a:pt x="1767" y="1190"/>
                  <a:pt x="1763" y="1184"/>
                  <a:pt x="1757" y="1188"/>
                </a:cubicBezTo>
                <a:cubicBezTo>
                  <a:pt x="1761" y="1200"/>
                  <a:pt x="1777" y="1200"/>
                  <a:pt x="1788" y="1196"/>
                </a:cubicBezTo>
                <a:cubicBezTo>
                  <a:pt x="1835" y="1179"/>
                  <a:pt x="1839" y="1095"/>
                  <a:pt x="1848" y="1039"/>
                </a:cubicBezTo>
                <a:cubicBezTo>
                  <a:pt x="1849" y="1033"/>
                  <a:pt x="1844" y="1034"/>
                  <a:pt x="1844" y="1028"/>
                </a:cubicBezTo>
                <a:cubicBezTo>
                  <a:pt x="1846" y="1027"/>
                  <a:pt x="1849" y="1025"/>
                  <a:pt x="1849" y="1022"/>
                </a:cubicBezTo>
                <a:cubicBezTo>
                  <a:pt x="1851" y="993"/>
                  <a:pt x="1853" y="960"/>
                  <a:pt x="1849" y="934"/>
                </a:cubicBezTo>
                <a:close/>
                <a:moveTo>
                  <a:pt x="1874" y="970"/>
                </a:moveTo>
                <a:cubicBezTo>
                  <a:pt x="1876" y="964"/>
                  <a:pt x="1871" y="965"/>
                  <a:pt x="1871" y="961"/>
                </a:cubicBezTo>
                <a:cubicBezTo>
                  <a:pt x="1876" y="949"/>
                  <a:pt x="1874" y="933"/>
                  <a:pt x="1874" y="917"/>
                </a:cubicBezTo>
                <a:cubicBezTo>
                  <a:pt x="1874" y="867"/>
                  <a:pt x="1872" y="821"/>
                  <a:pt x="1860" y="784"/>
                </a:cubicBezTo>
                <a:cubicBezTo>
                  <a:pt x="1859" y="739"/>
                  <a:pt x="1829" y="714"/>
                  <a:pt x="1796" y="696"/>
                </a:cubicBezTo>
                <a:cubicBezTo>
                  <a:pt x="1768" y="696"/>
                  <a:pt x="1746" y="702"/>
                  <a:pt x="1739" y="722"/>
                </a:cubicBezTo>
                <a:cubicBezTo>
                  <a:pt x="1753" y="738"/>
                  <a:pt x="1761" y="720"/>
                  <a:pt x="1775" y="718"/>
                </a:cubicBezTo>
                <a:cubicBezTo>
                  <a:pt x="1793" y="716"/>
                  <a:pt x="1813" y="729"/>
                  <a:pt x="1821" y="739"/>
                </a:cubicBezTo>
                <a:cubicBezTo>
                  <a:pt x="1849" y="772"/>
                  <a:pt x="1848" y="843"/>
                  <a:pt x="1852" y="899"/>
                </a:cubicBezTo>
                <a:cubicBezTo>
                  <a:pt x="1854" y="914"/>
                  <a:pt x="1854" y="930"/>
                  <a:pt x="1858" y="943"/>
                </a:cubicBezTo>
                <a:cubicBezTo>
                  <a:pt x="1853" y="945"/>
                  <a:pt x="1856" y="952"/>
                  <a:pt x="1856" y="955"/>
                </a:cubicBezTo>
                <a:cubicBezTo>
                  <a:pt x="1854" y="1034"/>
                  <a:pt x="1850" y="1154"/>
                  <a:pt x="1806" y="1190"/>
                </a:cubicBezTo>
                <a:cubicBezTo>
                  <a:pt x="1799" y="1196"/>
                  <a:pt x="1786" y="1203"/>
                  <a:pt x="1774" y="1203"/>
                </a:cubicBezTo>
                <a:cubicBezTo>
                  <a:pt x="1756" y="1203"/>
                  <a:pt x="1737" y="1179"/>
                  <a:pt x="1728" y="1204"/>
                </a:cubicBezTo>
                <a:cubicBezTo>
                  <a:pt x="1739" y="1215"/>
                  <a:pt x="1755" y="1228"/>
                  <a:pt x="1774" y="1227"/>
                </a:cubicBezTo>
                <a:cubicBezTo>
                  <a:pt x="1788" y="1226"/>
                  <a:pt x="1806" y="1217"/>
                  <a:pt x="1816" y="1209"/>
                </a:cubicBezTo>
                <a:cubicBezTo>
                  <a:pt x="1844" y="1186"/>
                  <a:pt x="1857" y="1148"/>
                  <a:pt x="1865" y="1103"/>
                </a:cubicBezTo>
                <a:cubicBezTo>
                  <a:pt x="1871" y="1068"/>
                  <a:pt x="1877" y="1015"/>
                  <a:pt x="1874" y="970"/>
                </a:cubicBezTo>
                <a:close/>
                <a:moveTo>
                  <a:pt x="1891" y="916"/>
                </a:moveTo>
                <a:cubicBezTo>
                  <a:pt x="1899" y="1071"/>
                  <a:pt x="1864" y="1204"/>
                  <a:pt x="1818" y="1313"/>
                </a:cubicBezTo>
                <a:cubicBezTo>
                  <a:pt x="1725" y="1534"/>
                  <a:pt x="1569" y="1693"/>
                  <a:pt x="1359" y="1797"/>
                </a:cubicBezTo>
                <a:cubicBezTo>
                  <a:pt x="1252" y="1850"/>
                  <a:pt x="1126" y="1883"/>
                  <a:pt x="981" y="1890"/>
                </a:cubicBezTo>
                <a:cubicBezTo>
                  <a:pt x="752" y="1901"/>
                  <a:pt x="569" y="1826"/>
                  <a:pt x="431" y="1736"/>
                </a:cubicBezTo>
                <a:cubicBezTo>
                  <a:pt x="289" y="1644"/>
                  <a:pt x="179" y="1518"/>
                  <a:pt x="100" y="1361"/>
                </a:cubicBezTo>
                <a:cubicBezTo>
                  <a:pt x="47" y="1254"/>
                  <a:pt x="14" y="1129"/>
                  <a:pt x="7" y="982"/>
                </a:cubicBezTo>
                <a:cubicBezTo>
                  <a:pt x="0" y="831"/>
                  <a:pt x="33" y="694"/>
                  <a:pt x="78" y="585"/>
                </a:cubicBezTo>
                <a:cubicBezTo>
                  <a:pt x="171" y="364"/>
                  <a:pt x="326" y="207"/>
                  <a:pt x="537" y="101"/>
                </a:cubicBezTo>
                <a:cubicBezTo>
                  <a:pt x="588" y="75"/>
                  <a:pt x="644" y="54"/>
                  <a:pt x="708" y="37"/>
                </a:cubicBezTo>
                <a:cubicBezTo>
                  <a:pt x="772" y="20"/>
                  <a:pt x="842" y="10"/>
                  <a:pt x="916" y="7"/>
                </a:cubicBezTo>
                <a:cubicBezTo>
                  <a:pt x="1066" y="0"/>
                  <a:pt x="1207" y="34"/>
                  <a:pt x="1315" y="79"/>
                </a:cubicBezTo>
                <a:cubicBezTo>
                  <a:pt x="1537" y="173"/>
                  <a:pt x="1692" y="330"/>
                  <a:pt x="1797" y="539"/>
                </a:cubicBezTo>
                <a:cubicBezTo>
                  <a:pt x="1850" y="643"/>
                  <a:pt x="1885" y="774"/>
                  <a:pt x="1891" y="916"/>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 name="TextBox 3"/>
          <p:cNvSpPr txBox="1"/>
          <p:nvPr/>
        </p:nvSpPr>
        <p:spPr>
          <a:xfrm>
            <a:off x="2505185" y="2192006"/>
            <a:ext cx="1338828" cy="1477328"/>
          </a:xfrm>
          <a:prstGeom prst="rect">
            <a:avLst/>
          </a:prstGeom>
          <a:noFill/>
        </p:spPr>
        <p:txBody>
          <a:bodyPr wrap="none" rtlCol="0">
            <a:spAutoFit/>
          </a:bodyPr>
          <a:lstStyle/>
          <a:p>
            <a:r>
              <a:rPr lang="zh-CN" altLang="en-US" sz="9000" dirty="0">
                <a:solidFill>
                  <a:schemeClr val="accent1"/>
                </a:solidFill>
                <a:latin typeface="方正隶二简体" pitchFamily="2" charset="-122"/>
                <a:ea typeface="方正隶二简体" pitchFamily="2" charset="-122"/>
              </a:rPr>
              <a:t>壹</a:t>
            </a:r>
          </a:p>
        </p:txBody>
      </p:sp>
    </p:spTree>
  </p:cSld>
  <p:clrMapOvr>
    <a:masterClrMapping/>
  </p:clrMapOvr>
  <p:transition spd="slow" advTm="7308">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0-#ppt_h/2"/>
                                          </p:val>
                                        </p:tav>
                                        <p:tav tm="100000">
                                          <p:val>
                                            <p:strVal val="#ppt_y"/>
                                          </p:val>
                                        </p:tav>
                                      </p:tavLst>
                                    </p:anim>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500" fill="hold"/>
                                        <p:tgtEl>
                                          <p:spTgt spid="31"/>
                                        </p:tgtEl>
                                        <p:attrNameLst>
                                          <p:attrName>ppt_w</p:attrName>
                                        </p:attrNameLst>
                                      </p:cBhvr>
                                      <p:tavLst>
                                        <p:tav tm="0">
                                          <p:val>
                                            <p:fltVal val="0"/>
                                          </p:val>
                                        </p:tav>
                                        <p:tav tm="100000">
                                          <p:val>
                                            <p:strVal val="#ppt_w"/>
                                          </p:val>
                                        </p:tav>
                                      </p:tavLst>
                                    </p:anim>
                                    <p:anim calcmode="lin" valueType="num">
                                      <p:cBhvr>
                                        <p:cTn id="19" dur="500" fill="hold"/>
                                        <p:tgtEl>
                                          <p:spTgt spid="31"/>
                                        </p:tgtEl>
                                        <p:attrNameLst>
                                          <p:attrName>ppt_h</p:attrName>
                                        </p:attrNameLst>
                                      </p:cBhvr>
                                      <p:tavLst>
                                        <p:tav tm="0">
                                          <p:val>
                                            <p:fltVal val="0"/>
                                          </p:val>
                                        </p:tav>
                                        <p:tav tm="100000">
                                          <p:val>
                                            <p:strVal val="#ppt_h"/>
                                          </p:val>
                                        </p:tav>
                                      </p:tavLst>
                                    </p:anim>
                                    <p:anim calcmode="lin" valueType="num">
                                      <p:cBhvr>
                                        <p:cTn id="20" dur="500" fill="hold"/>
                                        <p:tgtEl>
                                          <p:spTgt spid="31"/>
                                        </p:tgtEl>
                                        <p:attrNameLst>
                                          <p:attrName>style.rotation</p:attrName>
                                        </p:attrNameLst>
                                      </p:cBhvr>
                                      <p:tavLst>
                                        <p:tav tm="0">
                                          <p:val>
                                            <p:fltVal val="90"/>
                                          </p:val>
                                        </p:tav>
                                        <p:tav tm="100000">
                                          <p:val>
                                            <p:fltVal val="0"/>
                                          </p:val>
                                        </p:tav>
                                      </p:tavLst>
                                    </p:anim>
                                    <p:animEffect transition="in" filter="fade">
                                      <p:cBhvr>
                                        <p:cTn id="21" dur="500"/>
                                        <p:tgtEl>
                                          <p:spTgt spid="31"/>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p:cTn id="24" dur="500" fill="hold"/>
                                        <p:tgtEl>
                                          <p:spTgt spid="32"/>
                                        </p:tgtEl>
                                        <p:attrNameLst>
                                          <p:attrName>ppt_w</p:attrName>
                                        </p:attrNameLst>
                                      </p:cBhvr>
                                      <p:tavLst>
                                        <p:tav tm="0">
                                          <p:val>
                                            <p:fltVal val="0"/>
                                          </p:val>
                                        </p:tav>
                                        <p:tav tm="100000">
                                          <p:val>
                                            <p:strVal val="#ppt_w"/>
                                          </p:val>
                                        </p:tav>
                                      </p:tavLst>
                                    </p:anim>
                                    <p:anim calcmode="lin" valueType="num">
                                      <p:cBhvr>
                                        <p:cTn id="25" dur="500" fill="hold"/>
                                        <p:tgtEl>
                                          <p:spTgt spid="32"/>
                                        </p:tgtEl>
                                        <p:attrNameLst>
                                          <p:attrName>ppt_h</p:attrName>
                                        </p:attrNameLst>
                                      </p:cBhvr>
                                      <p:tavLst>
                                        <p:tav tm="0">
                                          <p:val>
                                            <p:fltVal val="0"/>
                                          </p:val>
                                        </p:tav>
                                        <p:tav tm="100000">
                                          <p:val>
                                            <p:strVal val="#ppt_h"/>
                                          </p:val>
                                        </p:tav>
                                      </p:tavLst>
                                    </p:anim>
                                    <p:anim calcmode="lin" valueType="num">
                                      <p:cBhvr>
                                        <p:cTn id="26" dur="500" fill="hold"/>
                                        <p:tgtEl>
                                          <p:spTgt spid="32"/>
                                        </p:tgtEl>
                                        <p:attrNameLst>
                                          <p:attrName>style.rotation</p:attrName>
                                        </p:attrNameLst>
                                      </p:cBhvr>
                                      <p:tavLst>
                                        <p:tav tm="0">
                                          <p:val>
                                            <p:fltVal val="90"/>
                                          </p:val>
                                        </p:tav>
                                        <p:tav tm="100000">
                                          <p:val>
                                            <p:fltVal val="0"/>
                                          </p:val>
                                        </p:tav>
                                      </p:tavLst>
                                    </p:anim>
                                    <p:animEffect transition="in" filter="fade">
                                      <p:cBhvr>
                                        <p:cTn id="27" dur="500"/>
                                        <p:tgtEl>
                                          <p:spTgt spid="32"/>
                                        </p:tgtEl>
                                      </p:cBhvr>
                                    </p:animEffect>
                                  </p:childTnLst>
                                </p:cTn>
                              </p:par>
                            </p:childTnLst>
                          </p:cTn>
                        </p:par>
                        <p:par>
                          <p:cTn id="28" fill="hold">
                            <p:stCondLst>
                              <p:cond delay="2500"/>
                            </p:stCondLst>
                            <p:childTnLst>
                              <p:par>
                                <p:cTn id="29" presetID="1"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par>
                          <p:cTn id="31" fill="hold">
                            <p:stCondLst>
                              <p:cond delay="2500"/>
                            </p:stCondLst>
                            <p:childTnLst>
                              <p:par>
                                <p:cTn id="32" presetID="8" presetClass="emph" presetSubtype="0" repeatCount="indefinite" fill="hold" grpId="1" nodeType="afterEffect">
                                  <p:stCondLst>
                                    <p:cond delay="0"/>
                                  </p:stCondLst>
                                  <p:childTnLst>
                                    <p:animRot by="21600000">
                                      <p:cBhvr>
                                        <p:cTn id="33" dur="5000" fill="hold"/>
                                        <p:tgtEl>
                                          <p:spTgt spid="9"/>
                                        </p:tgtEl>
                                        <p:attrNameLst>
                                          <p:attrName>r</p:attrName>
                                        </p:attrNameLst>
                                      </p:cBhvr>
                                    </p:animRot>
                                  </p:childTnLst>
                                </p:cTn>
                              </p:par>
                              <p:par>
                                <p:cTn id="34" presetID="31" presetClass="entr" presetSubtype="0" fill="hold" grpId="0" nodeType="withEffect">
                                  <p:stCondLst>
                                    <p:cond delay="100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 calcmode="lin" valueType="num">
                                      <p:cBhvr>
                                        <p:cTn id="38" dur="500" fill="hold"/>
                                        <p:tgtEl>
                                          <p:spTgt spid="4"/>
                                        </p:tgtEl>
                                        <p:attrNameLst>
                                          <p:attrName>style.rotation</p:attrName>
                                        </p:attrNameLst>
                                      </p:cBhvr>
                                      <p:tavLst>
                                        <p:tav tm="0">
                                          <p:val>
                                            <p:fltVal val="90"/>
                                          </p:val>
                                        </p:tav>
                                        <p:tav tm="100000">
                                          <p:val>
                                            <p:fltVal val="0"/>
                                          </p:val>
                                        </p:tav>
                                      </p:tavLst>
                                    </p:anim>
                                    <p:animEffect transition="in" filter="fade">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9" grpId="0" animBg="1"/>
      <p:bldP spid="9" grpId="1"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任意多边形 52"/>
          <p:cNvSpPr/>
          <p:nvPr/>
        </p:nvSpPr>
        <p:spPr>
          <a:xfrm>
            <a:off x="2147120" y="3611358"/>
            <a:ext cx="7620000" cy="1380217"/>
          </a:xfrm>
          <a:custGeom>
            <a:avLst/>
            <a:gdLst>
              <a:gd name="connsiteX0" fmla="*/ 3178629 w 7620000"/>
              <a:gd name="connsiteY0" fmla="*/ 856342 h 957942"/>
              <a:gd name="connsiteX1" fmla="*/ 0 w 7620000"/>
              <a:gd name="connsiteY1" fmla="*/ 0 h 957942"/>
              <a:gd name="connsiteX2" fmla="*/ 7620000 w 7620000"/>
              <a:gd name="connsiteY2" fmla="*/ 0 h 957942"/>
              <a:gd name="connsiteX3" fmla="*/ 4281714 w 7620000"/>
              <a:gd name="connsiteY3" fmla="*/ 957942 h 957942"/>
              <a:gd name="connsiteX4" fmla="*/ 3178629 w 7620000"/>
              <a:gd name="connsiteY4" fmla="*/ 856342 h 957942"/>
              <a:gd name="connsiteX0-1" fmla="*/ 2978604 w 7620000"/>
              <a:gd name="connsiteY0-2" fmla="*/ 1694542 h 1694542"/>
              <a:gd name="connsiteX1-3" fmla="*/ 0 w 7620000"/>
              <a:gd name="connsiteY1-4" fmla="*/ 0 h 1694542"/>
              <a:gd name="connsiteX2-5" fmla="*/ 7620000 w 7620000"/>
              <a:gd name="connsiteY2-6" fmla="*/ 0 h 1694542"/>
              <a:gd name="connsiteX3-7" fmla="*/ 4281714 w 7620000"/>
              <a:gd name="connsiteY3-8" fmla="*/ 957942 h 1694542"/>
              <a:gd name="connsiteX4-9" fmla="*/ 2978604 w 7620000"/>
              <a:gd name="connsiteY4-10" fmla="*/ 1694542 h 1694542"/>
              <a:gd name="connsiteX0-11" fmla="*/ 3302454 w 7620000"/>
              <a:gd name="connsiteY0-12" fmla="*/ 980167 h 980167"/>
              <a:gd name="connsiteX1-13" fmla="*/ 0 w 7620000"/>
              <a:gd name="connsiteY1-14" fmla="*/ 0 h 980167"/>
              <a:gd name="connsiteX2-15" fmla="*/ 7620000 w 7620000"/>
              <a:gd name="connsiteY2-16" fmla="*/ 0 h 980167"/>
              <a:gd name="connsiteX3-17" fmla="*/ 4281714 w 7620000"/>
              <a:gd name="connsiteY3-18" fmla="*/ 957942 h 980167"/>
              <a:gd name="connsiteX4-19" fmla="*/ 3302454 w 7620000"/>
              <a:gd name="connsiteY4-20" fmla="*/ 980167 h 980167"/>
              <a:gd name="connsiteX0-21" fmla="*/ 3302454 w 7620000"/>
              <a:gd name="connsiteY0-22" fmla="*/ 1437367 h 1437367"/>
              <a:gd name="connsiteX1-23" fmla="*/ 0 w 7620000"/>
              <a:gd name="connsiteY1-24" fmla="*/ 457200 h 1437367"/>
              <a:gd name="connsiteX2-25" fmla="*/ 7620000 w 7620000"/>
              <a:gd name="connsiteY2-26" fmla="*/ 457200 h 1437367"/>
              <a:gd name="connsiteX3-27" fmla="*/ 4281714 w 7620000"/>
              <a:gd name="connsiteY3-28" fmla="*/ 1415142 h 1437367"/>
              <a:gd name="connsiteX4-29" fmla="*/ 3302454 w 7620000"/>
              <a:gd name="connsiteY4-30" fmla="*/ 1437367 h 1437367"/>
              <a:gd name="connsiteX0-31" fmla="*/ 3302454 w 7620000"/>
              <a:gd name="connsiteY0-32" fmla="*/ 1437367 h 1437367"/>
              <a:gd name="connsiteX1-33" fmla="*/ 0 w 7620000"/>
              <a:gd name="connsiteY1-34" fmla="*/ 457200 h 1437367"/>
              <a:gd name="connsiteX2-35" fmla="*/ 7620000 w 7620000"/>
              <a:gd name="connsiteY2-36" fmla="*/ 457200 h 1437367"/>
              <a:gd name="connsiteX3-37" fmla="*/ 4281714 w 7620000"/>
              <a:gd name="connsiteY3-38" fmla="*/ 1415142 h 1437367"/>
              <a:gd name="connsiteX4-39" fmla="*/ 3302454 w 7620000"/>
              <a:gd name="connsiteY4-40" fmla="*/ 1437367 h 1437367"/>
              <a:gd name="connsiteX0-41" fmla="*/ 3302454 w 7620000"/>
              <a:gd name="connsiteY0-42" fmla="*/ 1342117 h 1342117"/>
              <a:gd name="connsiteX1-43" fmla="*/ 0 w 7620000"/>
              <a:gd name="connsiteY1-44" fmla="*/ 361950 h 1342117"/>
              <a:gd name="connsiteX2-45" fmla="*/ 7620000 w 7620000"/>
              <a:gd name="connsiteY2-46" fmla="*/ 361950 h 1342117"/>
              <a:gd name="connsiteX3-47" fmla="*/ 4281714 w 7620000"/>
              <a:gd name="connsiteY3-48" fmla="*/ 1319892 h 1342117"/>
              <a:gd name="connsiteX4-49" fmla="*/ 3302454 w 7620000"/>
              <a:gd name="connsiteY4-50" fmla="*/ 1342117 h 1342117"/>
              <a:gd name="connsiteX0-51" fmla="*/ 3302454 w 7620000"/>
              <a:gd name="connsiteY0-52" fmla="*/ 1342117 h 1342117"/>
              <a:gd name="connsiteX1-53" fmla="*/ 0 w 7620000"/>
              <a:gd name="connsiteY1-54" fmla="*/ 361950 h 1342117"/>
              <a:gd name="connsiteX2-55" fmla="*/ 7620000 w 7620000"/>
              <a:gd name="connsiteY2-56" fmla="*/ 361950 h 1342117"/>
              <a:gd name="connsiteX3-57" fmla="*/ 4281714 w 7620000"/>
              <a:gd name="connsiteY3-58" fmla="*/ 1319892 h 1342117"/>
              <a:gd name="connsiteX4-59" fmla="*/ 3302454 w 7620000"/>
              <a:gd name="connsiteY4-60" fmla="*/ 1342117 h 1342117"/>
              <a:gd name="connsiteX0-61" fmla="*/ 3302454 w 7620000"/>
              <a:gd name="connsiteY0-62" fmla="*/ 1361167 h 1361167"/>
              <a:gd name="connsiteX1-63" fmla="*/ 0 w 7620000"/>
              <a:gd name="connsiteY1-64" fmla="*/ 381000 h 1361167"/>
              <a:gd name="connsiteX2-65" fmla="*/ 7620000 w 7620000"/>
              <a:gd name="connsiteY2-66" fmla="*/ 381000 h 1361167"/>
              <a:gd name="connsiteX3-67" fmla="*/ 4281714 w 7620000"/>
              <a:gd name="connsiteY3-68" fmla="*/ 1338942 h 1361167"/>
              <a:gd name="connsiteX4-69" fmla="*/ 3302454 w 7620000"/>
              <a:gd name="connsiteY4-70" fmla="*/ 1361167 h 1361167"/>
              <a:gd name="connsiteX0-71" fmla="*/ 3302454 w 7620000"/>
              <a:gd name="connsiteY0-72" fmla="*/ 1380217 h 1380217"/>
              <a:gd name="connsiteX1-73" fmla="*/ 0 w 7620000"/>
              <a:gd name="connsiteY1-74" fmla="*/ 400050 h 1380217"/>
              <a:gd name="connsiteX2-75" fmla="*/ 7620000 w 7620000"/>
              <a:gd name="connsiteY2-76" fmla="*/ 400050 h 1380217"/>
              <a:gd name="connsiteX3-77" fmla="*/ 4281714 w 7620000"/>
              <a:gd name="connsiteY3-78" fmla="*/ 1357992 h 1380217"/>
              <a:gd name="connsiteX4-79" fmla="*/ 3302454 w 7620000"/>
              <a:gd name="connsiteY4-80" fmla="*/ 1380217 h 138021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620000" h="1380217">
                <a:moveTo>
                  <a:pt x="3302454" y="1380217"/>
                </a:moveTo>
                <a:lnTo>
                  <a:pt x="0" y="400050"/>
                </a:lnTo>
                <a:cubicBezTo>
                  <a:pt x="2187575" y="85725"/>
                  <a:pt x="4699000" y="0"/>
                  <a:pt x="7620000" y="400050"/>
                </a:cubicBezTo>
                <a:lnTo>
                  <a:pt x="4281714" y="1357992"/>
                </a:lnTo>
                <a:lnTo>
                  <a:pt x="3302454" y="1380217"/>
                </a:lnTo>
                <a:close/>
              </a:path>
            </a:pathLst>
          </a:custGeom>
          <a:solidFill>
            <a:schemeClr val="tx1">
              <a:lumMod val="40000"/>
              <a:lumOff val="60000"/>
              <a:alpha val="40000"/>
            </a:schemeClr>
          </a:solidFill>
          <a:ln w="19050">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solidFill>
                <a:srgbClr val="0085CF"/>
              </a:solidFill>
            </a:endParaRPr>
          </a:p>
        </p:txBody>
      </p:sp>
      <p:sp>
        <p:nvSpPr>
          <p:cNvPr id="54" name="任意多边形 53"/>
          <p:cNvSpPr/>
          <p:nvPr/>
        </p:nvSpPr>
        <p:spPr>
          <a:xfrm>
            <a:off x="2894607" y="3851751"/>
            <a:ext cx="2376000" cy="936000"/>
          </a:xfrm>
          <a:custGeom>
            <a:avLst/>
            <a:gdLst>
              <a:gd name="connsiteX0" fmla="*/ 2670629 w 2670629"/>
              <a:gd name="connsiteY0" fmla="*/ 957943 h 957943"/>
              <a:gd name="connsiteX1" fmla="*/ 0 w 2670629"/>
              <a:gd name="connsiteY1" fmla="*/ 0 h 957943"/>
            </a:gdLst>
            <a:ahLst/>
            <a:cxnLst>
              <a:cxn ang="0">
                <a:pos x="connsiteX0" y="connsiteY0"/>
              </a:cxn>
              <a:cxn ang="0">
                <a:pos x="connsiteX1" y="connsiteY1"/>
              </a:cxn>
            </a:cxnLst>
            <a:rect l="l" t="t" r="r" b="b"/>
            <a:pathLst>
              <a:path w="2670629" h="957943">
                <a:moveTo>
                  <a:pt x="2670629" y="957943"/>
                </a:moveTo>
                <a:lnTo>
                  <a:pt x="0" y="0"/>
                </a:lnTo>
              </a:path>
            </a:pathLst>
          </a:custGeom>
          <a:solidFill>
            <a:schemeClr val="accent1"/>
          </a:solidFill>
          <a:ln w="9525" cap="flat" cmpd="sng" algn="ctr">
            <a:solidFill>
              <a:schemeClr val="tx2"/>
            </a:solidFill>
            <a:prstDash val="solid"/>
            <a:round/>
            <a:headEnd type="oval"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zh-CN" altLang="en-US">
              <a:solidFill>
                <a:srgbClr val="433E3D"/>
              </a:solidFill>
            </a:endParaRPr>
          </a:p>
        </p:txBody>
      </p:sp>
      <p:sp>
        <p:nvSpPr>
          <p:cNvPr id="55" name="任意多边形 54"/>
          <p:cNvSpPr/>
          <p:nvPr/>
        </p:nvSpPr>
        <p:spPr>
          <a:xfrm>
            <a:off x="4505687" y="3721125"/>
            <a:ext cx="1008000" cy="720000"/>
          </a:xfrm>
          <a:custGeom>
            <a:avLst/>
            <a:gdLst>
              <a:gd name="connsiteX0" fmla="*/ 2670629 w 2670629"/>
              <a:gd name="connsiteY0" fmla="*/ 957943 h 957943"/>
              <a:gd name="connsiteX1" fmla="*/ 0 w 2670629"/>
              <a:gd name="connsiteY1" fmla="*/ 0 h 957943"/>
            </a:gdLst>
            <a:ahLst/>
            <a:cxnLst>
              <a:cxn ang="0">
                <a:pos x="connsiteX0" y="connsiteY0"/>
              </a:cxn>
              <a:cxn ang="0">
                <a:pos x="connsiteX1" y="connsiteY1"/>
              </a:cxn>
            </a:cxnLst>
            <a:rect l="l" t="t" r="r" b="b"/>
            <a:pathLst>
              <a:path w="2670629" h="957943">
                <a:moveTo>
                  <a:pt x="2670629" y="957943"/>
                </a:moveTo>
                <a:lnTo>
                  <a:pt x="0" y="0"/>
                </a:lnTo>
              </a:path>
            </a:pathLst>
          </a:custGeom>
          <a:solidFill>
            <a:schemeClr val="accent1"/>
          </a:solidFill>
          <a:ln w="9525" cap="flat" cmpd="sng" algn="ctr">
            <a:solidFill>
              <a:schemeClr val="tx2"/>
            </a:solidFill>
            <a:prstDash val="solid"/>
            <a:round/>
            <a:headEnd type="oval"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zh-CN" altLang="en-US">
              <a:solidFill>
                <a:srgbClr val="433E3D"/>
              </a:solidFill>
            </a:endParaRPr>
          </a:p>
        </p:txBody>
      </p:sp>
      <p:sp>
        <p:nvSpPr>
          <p:cNvPr id="56" name="任意多边形 55"/>
          <p:cNvSpPr/>
          <p:nvPr/>
        </p:nvSpPr>
        <p:spPr>
          <a:xfrm>
            <a:off x="5957120" y="3663068"/>
            <a:ext cx="0" cy="648000"/>
          </a:xfrm>
          <a:custGeom>
            <a:avLst/>
            <a:gdLst>
              <a:gd name="connsiteX0" fmla="*/ 2670629 w 2670629"/>
              <a:gd name="connsiteY0" fmla="*/ 957943 h 957943"/>
              <a:gd name="connsiteX1" fmla="*/ 0 w 2670629"/>
              <a:gd name="connsiteY1" fmla="*/ 0 h 957943"/>
            </a:gdLst>
            <a:ahLst/>
            <a:cxnLst>
              <a:cxn ang="0">
                <a:pos x="connsiteX0" y="connsiteY0"/>
              </a:cxn>
              <a:cxn ang="0">
                <a:pos x="connsiteX1" y="connsiteY1"/>
              </a:cxn>
            </a:cxnLst>
            <a:rect l="l" t="t" r="r" b="b"/>
            <a:pathLst>
              <a:path w="2670629" h="957943">
                <a:moveTo>
                  <a:pt x="2670629" y="957943"/>
                </a:moveTo>
                <a:lnTo>
                  <a:pt x="0" y="0"/>
                </a:lnTo>
              </a:path>
            </a:pathLst>
          </a:custGeom>
          <a:solidFill>
            <a:schemeClr val="accent1"/>
          </a:solidFill>
          <a:ln w="9525" cap="flat" cmpd="sng" algn="ctr">
            <a:solidFill>
              <a:schemeClr val="tx2"/>
            </a:solidFill>
            <a:prstDash val="solid"/>
            <a:round/>
            <a:headEnd type="oval"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zh-CN" altLang="en-US">
              <a:solidFill>
                <a:srgbClr val="433E3D"/>
              </a:solidFill>
            </a:endParaRPr>
          </a:p>
        </p:txBody>
      </p:sp>
      <p:sp>
        <p:nvSpPr>
          <p:cNvPr id="57" name="任意多边形 56"/>
          <p:cNvSpPr/>
          <p:nvPr/>
        </p:nvSpPr>
        <p:spPr>
          <a:xfrm flipH="1">
            <a:off x="6376220" y="3721125"/>
            <a:ext cx="1008000" cy="720000"/>
          </a:xfrm>
          <a:custGeom>
            <a:avLst/>
            <a:gdLst>
              <a:gd name="connsiteX0" fmla="*/ 2670629 w 2670629"/>
              <a:gd name="connsiteY0" fmla="*/ 957943 h 957943"/>
              <a:gd name="connsiteX1" fmla="*/ 0 w 2670629"/>
              <a:gd name="connsiteY1" fmla="*/ 0 h 957943"/>
            </a:gdLst>
            <a:ahLst/>
            <a:cxnLst>
              <a:cxn ang="0">
                <a:pos x="connsiteX0" y="connsiteY0"/>
              </a:cxn>
              <a:cxn ang="0">
                <a:pos x="connsiteX1" y="connsiteY1"/>
              </a:cxn>
            </a:cxnLst>
            <a:rect l="l" t="t" r="r" b="b"/>
            <a:pathLst>
              <a:path w="2670629" h="957943">
                <a:moveTo>
                  <a:pt x="2670629" y="957943"/>
                </a:moveTo>
                <a:lnTo>
                  <a:pt x="0" y="0"/>
                </a:lnTo>
              </a:path>
            </a:pathLst>
          </a:custGeom>
          <a:solidFill>
            <a:schemeClr val="accent1"/>
          </a:solidFill>
          <a:ln w="9525" cap="flat" cmpd="sng" algn="ctr">
            <a:solidFill>
              <a:schemeClr val="tx2"/>
            </a:solidFill>
            <a:prstDash val="solid"/>
            <a:round/>
            <a:headEnd type="oval"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zh-CN" altLang="en-US">
              <a:solidFill>
                <a:srgbClr val="433E3D"/>
              </a:solidFill>
            </a:endParaRPr>
          </a:p>
        </p:txBody>
      </p:sp>
      <p:sp>
        <p:nvSpPr>
          <p:cNvPr id="58" name="任意多边形 57"/>
          <p:cNvSpPr/>
          <p:nvPr/>
        </p:nvSpPr>
        <p:spPr>
          <a:xfrm flipH="1">
            <a:off x="6635658" y="3851751"/>
            <a:ext cx="2376000" cy="936000"/>
          </a:xfrm>
          <a:custGeom>
            <a:avLst/>
            <a:gdLst>
              <a:gd name="connsiteX0" fmla="*/ 2670629 w 2670629"/>
              <a:gd name="connsiteY0" fmla="*/ 957943 h 957943"/>
              <a:gd name="connsiteX1" fmla="*/ 0 w 2670629"/>
              <a:gd name="connsiteY1" fmla="*/ 0 h 957943"/>
            </a:gdLst>
            <a:ahLst/>
            <a:cxnLst>
              <a:cxn ang="0">
                <a:pos x="connsiteX0" y="connsiteY0"/>
              </a:cxn>
              <a:cxn ang="0">
                <a:pos x="connsiteX1" y="connsiteY1"/>
              </a:cxn>
            </a:cxnLst>
            <a:rect l="l" t="t" r="r" b="b"/>
            <a:pathLst>
              <a:path w="2670629" h="957943">
                <a:moveTo>
                  <a:pt x="2670629" y="957943"/>
                </a:moveTo>
                <a:lnTo>
                  <a:pt x="0" y="0"/>
                </a:lnTo>
              </a:path>
            </a:pathLst>
          </a:custGeom>
          <a:solidFill>
            <a:schemeClr val="accent1"/>
          </a:solidFill>
          <a:ln w="9525" cap="flat" cmpd="sng" algn="ctr">
            <a:solidFill>
              <a:schemeClr val="tx2"/>
            </a:solidFill>
            <a:prstDash val="solid"/>
            <a:round/>
            <a:headEnd type="oval"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zh-CN" altLang="en-US">
              <a:solidFill>
                <a:srgbClr val="433E3D"/>
              </a:solidFill>
            </a:endParaRPr>
          </a:p>
        </p:txBody>
      </p:sp>
      <p:grpSp>
        <p:nvGrpSpPr>
          <p:cNvPr id="62" name="组合 61"/>
          <p:cNvGrpSpPr/>
          <p:nvPr/>
        </p:nvGrpSpPr>
        <p:grpSpPr>
          <a:xfrm>
            <a:off x="3744823" y="2089851"/>
            <a:ext cx="1503983" cy="1612334"/>
            <a:chOff x="3659426" y="1851718"/>
            <a:chExt cx="1503983" cy="1612334"/>
          </a:xfrm>
          <a:solidFill>
            <a:schemeClr val="bg1"/>
          </a:solidFill>
        </p:grpSpPr>
        <p:sp>
          <p:nvSpPr>
            <p:cNvPr id="63" name="Freeform 8"/>
            <p:cNvSpPr/>
            <p:nvPr/>
          </p:nvSpPr>
          <p:spPr bwMode="auto">
            <a:xfrm>
              <a:off x="3746562" y="1851718"/>
              <a:ext cx="1358710" cy="1612334"/>
            </a:xfrm>
            <a:custGeom>
              <a:avLst/>
              <a:gdLst/>
              <a:ahLst/>
              <a:cxnLst>
                <a:cxn ang="0">
                  <a:pos x="0" y="0"/>
                </a:cxn>
                <a:cxn ang="0">
                  <a:pos x="117" y="7"/>
                </a:cxn>
                <a:cxn ang="0">
                  <a:pos x="117" y="115"/>
                </a:cxn>
                <a:cxn ang="0">
                  <a:pos x="0" y="122"/>
                </a:cxn>
                <a:cxn ang="0">
                  <a:pos x="0" y="0"/>
                </a:cxn>
              </a:cxnLst>
              <a:rect l="0" t="0" r="r" b="b"/>
              <a:pathLst>
                <a:path w="117" h="122">
                  <a:moveTo>
                    <a:pt x="0" y="0"/>
                  </a:moveTo>
                  <a:cubicBezTo>
                    <a:pt x="39" y="3"/>
                    <a:pt x="74" y="6"/>
                    <a:pt x="117" y="7"/>
                  </a:cubicBezTo>
                  <a:lnTo>
                    <a:pt x="117" y="115"/>
                  </a:lnTo>
                  <a:cubicBezTo>
                    <a:pt x="78" y="117"/>
                    <a:pt x="39" y="119"/>
                    <a:pt x="0" y="122"/>
                  </a:cubicBezTo>
                  <a:lnTo>
                    <a:pt x="0" y="0"/>
                  </a:lnTo>
                  <a:close/>
                </a:path>
              </a:pathLst>
            </a:custGeom>
            <a:solidFill>
              <a:schemeClr val="accent5"/>
            </a:solidFill>
            <a:ln w="7" cap="flat">
              <a:noFill/>
              <a:prstDash val="solid"/>
              <a:miter lim="800000"/>
            </a:ln>
          </p:spPr>
          <p:txBody>
            <a:bodyPr vert="horz" wrap="square" lIns="91440" tIns="45720" rIns="91440" bIns="45720" numCol="1" anchor="t" anchorCtr="0" compatLnSpc="1"/>
            <a:lstStyle/>
            <a:p>
              <a:endParaRPr lang="zh-CN" altLang="en-US" dirty="0">
                <a:solidFill>
                  <a:srgbClr val="433E3D"/>
                </a:solidFill>
              </a:endParaRPr>
            </a:p>
          </p:txBody>
        </p:sp>
        <p:sp>
          <p:nvSpPr>
            <p:cNvPr id="64" name="AutoShape 287"/>
            <p:cNvSpPr>
              <a:spLocks noChangeAspect="1" noChangeArrowheads="1"/>
            </p:cNvSpPr>
            <p:nvPr/>
          </p:nvSpPr>
          <p:spPr bwMode="auto">
            <a:xfrm>
              <a:off x="3659426" y="2425808"/>
              <a:ext cx="1503983" cy="307777"/>
            </a:xfrm>
            <a:prstGeom prst="rect">
              <a:avLst/>
            </a:prstGeom>
            <a:noFill/>
          </p:spPr>
          <p:txBody>
            <a:bodyPr wrap="square">
              <a:spAutoFit/>
              <a:scene3d>
                <a:camera prst="orthographicFront"/>
                <a:lightRig rig="threePt" dir="t"/>
              </a:scene3d>
              <a:sp3d>
                <a:contourClr>
                  <a:schemeClr val="tx1"/>
                </a:contourClr>
              </a:sp3d>
            </a:bodyPr>
            <a:lstStyle/>
            <a:p>
              <a:pPr algn="ctr" defTabSz="933450" fontAlgn="ctr">
                <a:buClr>
                  <a:srgbClr val="FF0000"/>
                </a:buClr>
                <a:buSzPct val="70000"/>
                <a:defRPr/>
              </a:pPr>
              <a:r>
                <a:rPr lang="zh-CN" altLang="en-US" sz="1400" dirty="0">
                  <a:ln w="0">
                    <a:noFill/>
                  </a:ln>
                  <a:solidFill>
                    <a:srgbClr val="F8F8F8"/>
                  </a:solidFill>
                  <a:latin typeface="微软雅黑" panose="020B0503020204020204" pitchFamily="34" charset="-122"/>
                  <a:ea typeface="微软雅黑" panose="020B0503020204020204" pitchFamily="34" charset="-122"/>
                </a:rPr>
                <a:t>点击添加文本</a:t>
              </a:r>
            </a:p>
          </p:txBody>
        </p:sp>
        <p:sp>
          <p:nvSpPr>
            <p:cNvPr id="65" name="AutoShape 287"/>
            <p:cNvSpPr>
              <a:spLocks noChangeAspect="1" noChangeArrowheads="1"/>
            </p:cNvSpPr>
            <p:nvPr/>
          </p:nvSpPr>
          <p:spPr bwMode="auto">
            <a:xfrm>
              <a:off x="3659426" y="2768708"/>
              <a:ext cx="1503983" cy="307777"/>
            </a:xfrm>
            <a:prstGeom prst="rect">
              <a:avLst/>
            </a:prstGeom>
            <a:noFill/>
          </p:spPr>
          <p:txBody>
            <a:bodyPr wrap="square">
              <a:spAutoFit/>
              <a:scene3d>
                <a:camera prst="orthographicFront"/>
                <a:lightRig rig="threePt" dir="t"/>
              </a:scene3d>
              <a:sp3d>
                <a:contourClr>
                  <a:schemeClr val="tx1"/>
                </a:contourClr>
              </a:sp3d>
            </a:bodyPr>
            <a:lstStyle/>
            <a:p>
              <a:pPr algn="ctr" defTabSz="933450" fontAlgn="ctr">
                <a:buClr>
                  <a:srgbClr val="FF0000"/>
                </a:buClr>
                <a:buSzPct val="70000"/>
                <a:defRPr/>
              </a:pPr>
              <a:r>
                <a:rPr lang="zh-CN" altLang="en-US" sz="1400" dirty="0">
                  <a:ln w="0">
                    <a:noFill/>
                  </a:ln>
                  <a:solidFill>
                    <a:srgbClr val="F8F8F8"/>
                  </a:solidFill>
                  <a:latin typeface="微软雅黑" panose="020B0503020204020204" pitchFamily="34" charset="-122"/>
                  <a:ea typeface="微软雅黑" panose="020B0503020204020204" pitchFamily="34" charset="-122"/>
                </a:rPr>
                <a:t>点击添加文本</a:t>
              </a:r>
            </a:p>
          </p:txBody>
        </p:sp>
      </p:grpSp>
      <p:grpSp>
        <p:nvGrpSpPr>
          <p:cNvPr id="66" name="组合 65"/>
          <p:cNvGrpSpPr/>
          <p:nvPr/>
        </p:nvGrpSpPr>
        <p:grpSpPr>
          <a:xfrm>
            <a:off x="5179923" y="2193583"/>
            <a:ext cx="1503983" cy="1427311"/>
            <a:chOff x="5094526" y="1955450"/>
            <a:chExt cx="1503983" cy="1427311"/>
          </a:xfrm>
        </p:grpSpPr>
        <p:sp>
          <p:nvSpPr>
            <p:cNvPr id="67" name="Freeform 9"/>
            <p:cNvSpPr/>
            <p:nvPr/>
          </p:nvSpPr>
          <p:spPr bwMode="auto">
            <a:xfrm>
              <a:off x="5209787" y="1955450"/>
              <a:ext cx="1312258" cy="1427311"/>
            </a:xfrm>
            <a:custGeom>
              <a:avLst/>
              <a:gdLst/>
              <a:ahLst/>
              <a:cxnLst>
                <a:cxn ang="0">
                  <a:pos x="1" y="0"/>
                </a:cxn>
                <a:cxn ang="0">
                  <a:pos x="113" y="0"/>
                </a:cxn>
                <a:cxn ang="0">
                  <a:pos x="113" y="108"/>
                </a:cxn>
                <a:cxn ang="0">
                  <a:pos x="0" y="108"/>
                </a:cxn>
                <a:cxn ang="0">
                  <a:pos x="1" y="0"/>
                </a:cxn>
              </a:cxnLst>
              <a:rect l="0" t="0" r="r" b="b"/>
              <a:pathLst>
                <a:path w="113" h="108">
                  <a:moveTo>
                    <a:pt x="1" y="0"/>
                  </a:moveTo>
                  <a:cubicBezTo>
                    <a:pt x="38" y="1"/>
                    <a:pt x="75" y="1"/>
                    <a:pt x="113" y="0"/>
                  </a:cubicBezTo>
                  <a:lnTo>
                    <a:pt x="113" y="108"/>
                  </a:lnTo>
                  <a:cubicBezTo>
                    <a:pt x="76" y="107"/>
                    <a:pt x="38" y="107"/>
                    <a:pt x="0" y="108"/>
                  </a:cubicBezTo>
                  <a:lnTo>
                    <a:pt x="1" y="0"/>
                  </a:lnTo>
                  <a:close/>
                </a:path>
              </a:pathLst>
            </a:custGeom>
            <a:solidFill>
              <a:schemeClr val="bg1">
                <a:lumMod val="60000"/>
                <a:lumOff val="40000"/>
              </a:schemeClr>
            </a:solidFill>
            <a:ln w="7" cap="flat">
              <a:noFill/>
              <a:prstDash val="solid"/>
              <a:miter lim="800000"/>
            </a:ln>
          </p:spPr>
          <p:txBody>
            <a:bodyPr vert="horz" wrap="square" lIns="91440" tIns="45720" rIns="91440" bIns="45720" numCol="1" anchor="t" anchorCtr="0" compatLnSpc="1"/>
            <a:lstStyle/>
            <a:p>
              <a:endParaRPr lang="zh-CN" altLang="en-US" dirty="0">
                <a:solidFill>
                  <a:srgbClr val="433E3D"/>
                </a:solidFill>
              </a:endParaRPr>
            </a:p>
          </p:txBody>
        </p:sp>
        <p:sp>
          <p:nvSpPr>
            <p:cNvPr id="68" name="AutoShape 287"/>
            <p:cNvSpPr>
              <a:spLocks noChangeAspect="1" noChangeArrowheads="1"/>
            </p:cNvSpPr>
            <p:nvPr/>
          </p:nvSpPr>
          <p:spPr bwMode="auto">
            <a:xfrm>
              <a:off x="5094526" y="2425808"/>
              <a:ext cx="1503983" cy="307777"/>
            </a:xfrm>
            <a:prstGeom prst="rect">
              <a:avLst/>
            </a:prstGeom>
          </p:spPr>
          <p:txBody>
            <a:bodyPr wrap="square">
              <a:spAutoFit/>
              <a:scene3d>
                <a:camera prst="orthographicFront"/>
                <a:lightRig rig="threePt" dir="t"/>
              </a:scene3d>
              <a:sp3d>
                <a:contourClr>
                  <a:schemeClr val="tx1"/>
                </a:contourClr>
              </a:sp3d>
            </a:bodyPr>
            <a:lstStyle/>
            <a:p>
              <a:pPr algn="ctr" defTabSz="933450" fontAlgn="ctr">
                <a:buClr>
                  <a:srgbClr val="FF0000"/>
                </a:buClr>
                <a:buSzPct val="70000"/>
                <a:defRPr/>
              </a:pPr>
              <a:r>
                <a:rPr lang="zh-CN" altLang="en-US" sz="1400" dirty="0">
                  <a:ln w="0">
                    <a:noFill/>
                  </a:ln>
                  <a:solidFill>
                    <a:srgbClr val="F8F8F8"/>
                  </a:solidFill>
                  <a:latin typeface="微软雅黑" panose="020B0503020204020204" pitchFamily="34" charset="-122"/>
                  <a:ea typeface="微软雅黑" panose="020B0503020204020204" pitchFamily="34" charset="-122"/>
                </a:rPr>
                <a:t>点击添加文本</a:t>
              </a:r>
            </a:p>
          </p:txBody>
        </p:sp>
        <p:sp>
          <p:nvSpPr>
            <p:cNvPr id="69" name="AutoShape 287"/>
            <p:cNvSpPr>
              <a:spLocks noChangeAspect="1" noChangeArrowheads="1"/>
            </p:cNvSpPr>
            <p:nvPr/>
          </p:nvSpPr>
          <p:spPr bwMode="auto">
            <a:xfrm>
              <a:off x="5094526" y="2768708"/>
              <a:ext cx="1503983" cy="307777"/>
            </a:xfrm>
            <a:prstGeom prst="rect">
              <a:avLst/>
            </a:prstGeom>
          </p:spPr>
          <p:txBody>
            <a:bodyPr wrap="square">
              <a:spAutoFit/>
              <a:scene3d>
                <a:camera prst="orthographicFront"/>
                <a:lightRig rig="threePt" dir="t"/>
              </a:scene3d>
              <a:sp3d>
                <a:contourClr>
                  <a:schemeClr val="tx1"/>
                </a:contourClr>
              </a:sp3d>
            </a:bodyPr>
            <a:lstStyle/>
            <a:p>
              <a:pPr algn="ctr" defTabSz="933450" fontAlgn="ctr">
                <a:buClr>
                  <a:srgbClr val="FF0000"/>
                </a:buClr>
                <a:buSzPct val="70000"/>
                <a:defRPr/>
              </a:pPr>
              <a:r>
                <a:rPr lang="zh-CN" altLang="en-US" sz="1400" dirty="0">
                  <a:ln w="0">
                    <a:noFill/>
                  </a:ln>
                  <a:solidFill>
                    <a:srgbClr val="F8F8F8"/>
                  </a:solidFill>
                  <a:latin typeface="微软雅黑" panose="020B0503020204020204" pitchFamily="34" charset="-122"/>
                  <a:ea typeface="微软雅黑" panose="020B0503020204020204" pitchFamily="34" charset="-122"/>
                </a:rPr>
                <a:t>点击添加文本</a:t>
              </a:r>
            </a:p>
          </p:txBody>
        </p:sp>
      </p:grpSp>
      <p:grpSp>
        <p:nvGrpSpPr>
          <p:cNvPr id="70" name="组合 69"/>
          <p:cNvGrpSpPr/>
          <p:nvPr/>
        </p:nvGrpSpPr>
        <p:grpSpPr>
          <a:xfrm>
            <a:off x="2136474" y="1851148"/>
            <a:ext cx="1579356" cy="2048456"/>
            <a:chOff x="2051077" y="1613015"/>
            <a:chExt cx="1579356" cy="2048456"/>
          </a:xfrm>
          <a:solidFill>
            <a:schemeClr val="tx2"/>
          </a:solidFill>
        </p:grpSpPr>
        <p:sp>
          <p:nvSpPr>
            <p:cNvPr id="71" name="Freeform 7"/>
            <p:cNvSpPr/>
            <p:nvPr/>
          </p:nvSpPr>
          <p:spPr bwMode="auto">
            <a:xfrm>
              <a:off x="2051077" y="1613015"/>
              <a:ext cx="1579356" cy="2048456"/>
            </a:xfrm>
            <a:custGeom>
              <a:avLst/>
              <a:gdLst/>
              <a:ahLst/>
              <a:cxnLst>
                <a:cxn ang="0">
                  <a:pos x="0" y="0"/>
                </a:cxn>
                <a:cxn ang="0">
                  <a:pos x="136" y="15"/>
                </a:cxn>
                <a:cxn ang="0">
                  <a:pos x="136" y="139"/>
                </a:cxn>
                <a:cxn ang="0">
                  <a:pos x="0" y="155"/>
                </a:cxn>
                <a:cxn ang="0">
                  <a:pos x="0" y="0"/>
                </a:cxn>
              </a:cxnLst>
              <a:rect l="0" t="0" r="r" b="b"/>
              <a:pathLst>
                <a:path w="136" h="155">
                  <a:moveTo>
                    <a:pt x="0" y="0"/>
                  </a:moveTo>
                  <a:cubicBezTo>
                    <a:pt x="45" y="6"/>
                    <a:pt x="91" y="12"/>
                    <a:pt x="136" y="15"/>
                  </a:cubicBezTo>
                  <a:lnTo>
                    <a:pt x="136" y="139"/>
                  </a:lnTo>
                  <a:cubicBezTo>
                    <a:pt x="90" y="144"/>
                    <a:pt x="45" y="149"/>
                    <a:pt x="0" y="155"/>
                  </a:cubicBezTo>
                  <a:cubicBezTo>
                    <a:pt x="0" y="103"/>
                    <a:pt x="0" y="52"/>
                    <a:pt x="0" y="0"/>
                  </a:cubicBezTo>
                  <a:close/>
                </a:path>
              </a:pathLst>
            </a:custGeom>
            <a:solidFill>
              <a:schemeClr val="bg1"/>
            </a:solidFill>
            <a:ln w="7" cap="flat">
              <a:noFill/>
              <a:prstDash val="solid"/>
              <a:miter lim="800000"/>
            </a:ln>
          </p:spPr>
          <p:txBody>
            <a:bodyPr vert="horz" wrap="square" lIns="91440" tIns="45720" rIns="91440" bIns="45720" numCol="1" anchor="t" anchorCtr="0" compatLnSpc="1"/>
            <a:lstStyle/>
            <a:p>
              <a:endParaRPr lang="zh-CN" altLang="en-US" dirty="0">
                <a:solidFill>
                  <a:srgbClr val="433E3D"/>
                </a:solidFill>
              </a:endParaRPr>
            </a:p>
          </p:txBody>
        </p:sp>
        <p:sp>
          <p:nvSpPr>
            <p:cNvPr id="72" name="AutoShape 287"/>
            <p:cNvSpPr>
              <a:spLocks noChangeAspect="1" noChangeArrowheads="1"/>
            </p:cNvSpPr>
            <p:nvPr/>
          </p:nvSpPr>
          <p:spPr bwMode="auto">
            <a:xfrm>
              <a:off x="2097326" y="2616308"/>
              <a:ext cx="1503983" cy="307777"/>
            </a:xfrm>
            <a:prstGeom prst="rect">
              <a:avLst/>
            </a:prstGeom>
            <a:noFill/>
          </p:spPr>
          <p:txBody>
            <a:bodyPr wrap="square">
              <a:spAutoFit/>
              <a:scene3d>
                <a:camera prst="orthographicFront"/>
                <a:lightRig rig="threePt" dir="t"/>
              </a:scene3d>
              <a:sp3d>
                <a:contourClr>
                  <a:schemeClr val="tx1"/>
                </a:contourClr>
              </a:sp3d>
            </a:bodyPr>
            <a:lstStyle/>
            <a:p>
              <a:pPr algn="ctr" defTabSz="933450" fontAlgn="ctr">
                <a:buClr>
                  <a:srgbClr val="FF0000"/>
                </a:buClr>
                <a:buSzPct val="70000"/>
                <a:defRPr/>
              </a:pPr>
              <a:r>
                <a:rPr lang="zh-CN" altLang="en-US" sz="1400" dirty="0">
                  <a:ln w="0">
                    <a:noFill/>
                  </a:ln>
                  <a:solidFill>
                    <a:srgbClr val="F8F8F8"/>
                  </a:solidFill>
                  <a:latin typeface="微软雅黑" panose="020B0503020204020204" pitchFamily="34" charset="-122"/>
                  <a:ea typeface="微软雅黑" panose="020B0503020204020204" pitchFamily="34" charset="-122"/>
                </a:rPr>
                <a:t>点击添加文本</a:t>
              </a:r>
            </a:p>
          </p:txBody>
        </p:sp>
        <p:sp>
          <p:nvSpPr>
            <p:cNvPr id="73" name="AutoShape 287"/>
            <p:cNvSpPr>
              <a:spLocks noChangeAspect="1" noChangeArrowheads="1"/>
            </p:cNvSpPr>
            <p:nvPr/>
          </p:nvSpPr>
          <p:spPr bwMode="auto">
            <a:xfrm>
              <a:off x="2097326" y="2946508"/>
              <a:ext cx="1503983" cy="307777"/>
            </a:xfrm>
            <a:prstGeom prst="rect">
              <a:avLst/>
            </a:prstGeom>
            <a:noFill/>
          </p:spPr>
          <p:txBody>
            <a:bodyPr wrap="square">
              <a:spAutoFit/>
              <a:scene3d>
                <a:camera prst="orthographicFront"/>
                <a:lightRig rig="threePt" dir="t"/>
              </a:scene3d>
              <a:sp3d>
                <a:contourClr>
                  <a:schemeClr val="tx1"/>
                </a:contourClr>
              </a:sp3d>
            </a:bodyPr>
            <a:lstStyle/>
            <a:p>
              <a:pPr algn="ctr" defTabSz="933450" fontAlgn="ctr">
                <a:buClr>
                  <a:srgbClr val="FF0000"/>
                </a:buClr>
                <a:buSzPct val="70000"/>
                <a:defRPr/>
              </a:pPr>
              <a:r>
                <a:rPr lang="zh-CN" altLang="en-US" sz="1400" dirty="0">
                  <a:ln w="0">
                    <a:noFill/>
                  </a:ln>
                  <a:solidFill>
                    <a:srgbClr val="F8F8F8"/>
                  </a:solidFill>
                  <a:latin typeface="微软雅黑" panose="020B0503020204020204" pitchFamily="34" charset="-122"/>
                  <a:ea typeface="微软雅黑" panose="020B0503020204020204" pitchFamily="34" charset="-122"/>
                </a:rPr>
                <a:t>点击添加文本</a:t>
              </a:r>
            </a:p>
          </p:txBody>
        </p:sp>
        <p:sp>
          <p:nvSpPr>
            <p:cNvPr id="74" name="AutoShape 287"/>
            <p:cNvSpPr>
              <a:spLocks noChangeAspect="1" noChangeArrowheads="1"/>
            </p:cNvSpPr>
            <p:nvPr/>
          </p:nvSpPr>
          <p:spPr bwMode="auto">
            <a:xfrm>
              <a:off x="2097326" y="2286108"/>
              <a:ext cx="1503983" cy="307777"/>
            </a:xfrm>
            <a:prstGeom prst="rect">
              <a:avLst/>
            </a:prstGeom>
            <a:noFill/>
          </p:spPr>
          <p:txBody>
            <a:bodyPr wrap="square">
              <a:spAutoFit/>
              <a:scene3d>
                <a:camera prst="orthographicFront"/>
                <a:lightRig rig="threePt" dir="t"/>
              </a:scene3d>
              <a:sp3d>
                <a:contourClr>
                  <a:schemeClr val="tx1"/>
                </a:contourClr>
              </a:sp3d>
            </a:bodyPr>
            <a:lstStyle/>
            <a:p>
              <a:pPr algn="ctr" defTabSz="933450" fontAlgn="ctr">
                <a:buClr>
                  <a:srgbClr val="FF0000"/>
                </a:buClr>
                <a:buSzPct val="70000"/>
                <a:defRPr/>
              </a:pPr>
              <a:r>
                <a:rPr lang="zh-CN" altLang="en-US" sz="1400" dirty="0">
                  <a:ln w="0">
                    <a:noFill/>
                  </a:ln>
                  <a:solidFill>
                    <a:srgbClr val="F8F8F8"/>
                  </a:solidFill>
                  <a:latin typeface="微软雅黑" panose="020B0503020204020204" pitchFamily="34" charset="-122"/>
                  <a:ea typeface="微软雅黑" panose="020B0503020204020204" pitchFamily="34" charset="-122"/>
                </a:rPr>
                <a:t>点击添加文本</a:t>
              </a:r>
            </a:p>
          </p:txBody>
        </p:sp>
      </p:grpSp>
      <p:grpSp>
        <p:nvGrpSpPr>
          <p:cNvPr id="75" name="组合 74"/>
          <p:cNvGrpSpPr/>
          <p:nvPr/>
        </p:nvGrpSpPr>
        <p:grpSpPr>
          <a:xfrm>
            <a:off x="6640423" y="2103068"/>
            <a:ext cx="1503983" cy="1599117"/>
            <a:chOff x="6555026" y="1864935"/>
            <a:chExt cx="1503983" cy="1599117"/>
          </a:xfrm>
        </p:grpSpPr>
        <p:sp>
          <p:nvSpPr>
            <p:cNvPr id="76" name="Freeform 10"/>
            <p:cNvSpPr/>
            <p:nvPr/>
          </p:nvSpPr>
          <p:spPr bwMode="auto">
            <a:xfrm>
              <a:off x="6638175" y="1864935"/>
              <a:ext cx="1323871" cy="1599117"/>
            </a:xfrm>
            <a:custGeom>
              <a:avLst/>
              <a:gdLst/>
              <a:ahLst/>
              <a:cxnLst>
                <a:cxn ang="0">
                  <a:pos x="0" y="6"/>
                </a:cxn>
                <a:cxn ang="0">
                  <a:pos x="114" y="0"/>
                </a:cxn>
                <a:cxn ang="0">
                  <a:pos x="114" y="121"/>
                </a:cxn>
                <a:cxn ang="0">
                  <a:pos x="0" y="115"/>
                </a:cxn>
                <a:cxn ang="0">
                  <a:pos x="0" y="6"/>
                </a:cxn>
              </a:cxnLst>
              <a:rect l="0" t="0" r="r" b="b"/>
              <a:pathLst>
                <a:path w="114" h="121">
                  <a:moveTo>
                    <a:pt x="0" y="6"/>
                  </a:moveTo>
                  <a:cubicBezTo>
                    <a:pt x="38" y="5"/>
                    <a:pt x="76" y="3"/>
                    <a:pt x="114" y="0"/>
                  </a:cubicBezTo>
                  <a:lnTo>
                    <a:pt x="114" y="121"/>
                  </a:lnTo>
                  <a:cubicBezTo>
                    <a:pt x="76" y="118"/>
                    <a:pt x="38" y="116"/>
                    <a:pt x="0" y="115"/>
                  </a:cubicBezTo>
                  <a:lnTo>
                    <a:pt x="0" y="6"/>
                  </a:lnTo>
                  <a:close/>
                </a:path>
              </a:pathLst>
            </a:custGeom>
            <a:solidFill>
              <a:schemeClr val="accent5"/>
            </a:solidFill>
            <a:ln w="7" cap="flat">
              <a:noFill/>
              <a:prstDash val="solid"/>
              <a:miter lim="800000"/>
            </a:ln>
          </p:spPr>
          <p:txBody>
            <a:bodyPr vert="horz" wrap="square" lIns="91440" tIns="45720" rIns="91440" bIns="45720" numCol="1" anchor="t" anchorCtr="0" compatLnSpc="1"/>
            <a:lstStyle/>
            <a:p>
              <a:endParaRPr lang="zh-CN" altLang="en-US" dirty="0">
                <a:solidFill>
                  <a:srgbClr val="433E3D"/>
                </a:solidFill>
              </a:endParaRPr>
            </a:p>
          </p:txBody>
        </p:sp>
        <p:sp>
          <p:nvSpPr>
            <p:cNvPr id="77" name="AutoShape 287"/>
            <p:cNvSpPr>
              <a:spLocks noChangeAspect="1" noChangeArrowheads="1"/>
            </p:cNvSpPr>
            <p:nvPr/>
          </p:nvSpPr>
          <p:spPr bwMode="auto">
            <a:xfrm>
              <a:off x="6555026" y="2425808"/>
              <a:ext cx="1503983" cy="307777"/>
            </a:xfrm>
            <a:prstGeom prst="rect">
              <a:avLst/>
            </a:prstGeom>
          </p:spPr>
          <p:txBody>
            <a:bodyPr wrap="square">
              <a:spAutoFit/>
              <a:scene3d>
                <a:camera prst="orthographicFront"/>
                <a:lightRig rig="threePt" dir="t"/>
              </a:scene3d>
              <a:sp3d>
                <a:contourClr>
                  <a:schemeClr val="tx1"/>
                </a:contourClr>
              </a:sp3d>
            </a:bodyPr>
            <a:lstStyle/>
            <a:p>
              <a:pPr algn="ctr" defTabSz="933450" fontAlgn="ctr">
                <a:buClr>
                  <a:srgbClr val="FF0000"/>
                </a:buClr>
                <a:buSzPct val="70000"/>
                <a:defRPr/>
              </a:pPr>
              <a:r>
                <a:rPr lang="zh-CN" altLang="en-US" sz="1400" dirty="0">
                  <a:ln w="0">
                    <a:noFill/>
                  </a:ln>
                  <a:solidFill>
                    <a:srgbClr val="F8F8F8"/>
                  </a:solidFill>
                  <a:latin typeface="微软雅黑" panose="020B0503020204020204" pitchFamily="34" charset="-122"/>
                  <a:ea typeface="微软雅黑" panose="020B0503020204020204" pitchFamily="34" charset="-122"/>
                </a:rPr>
                <a:t>点击添加文本</a:t>
              </a:r>
            </a:p>
          </p:txBody>
        </p:sp>
        <p:sp>
          <p:nvSpPr>
            <p:cNvPr id="78" name="AutoShape 287"/>
            <p:cNvSpPr>
              <a:spLocks noChangeAspect="1" noChangeArrowheads="1"/>
            </p:cNvSpPr>
            <p:nvPr/>
          </p:nvSpPr>
          <p:spPr bwMode="auto">
            <a:xfrm>
              <a:off x="6555026" y="2768708"/>
              <a:ext cx="1503983" cy="307777"/>
            </a:xfrm>
            <a:prstGeom prst="rect">
              <a:avLst/>
            </a:prstGeom>
          </p:spPr>
          <p:txBody>
            <a:bodyPr wrap="square">
              <a:spAutoFit/>
              <a:scene3d>
                <a:camera prst="orthographicFront"/>
                <a:lightRig rig="threePt" dir="t"/>
              </a:scene3d>
              <a:sp3d>
                <a:contourClr>
                  <a:schemeClr val="tx1"/>
                </a:contourClr>
              </a:sp3d>
            </a:bodyPr>
            <a:lstStyle/>
            <a:p>
              <a:pPr algn="ctr" defTabSz="933450" fontAlgn="ctr">
                <a:buClr>
                  <a:srgbClr val="FF0000"/>
                </a:buClr>
                <a:buSzPct val="70000"/>
                <a:defRPr/>
              </a:pPr>
              <a:r>
                <a:rPr lang="zh-CN" altLang="en-US" sz="1400" dirty="0">
                  <a:ln w="0">
                    <a:noFill/>
                  </a:ln>
                  <a:solidFill>
                    <a:srgbClr val="F8F8F8"/>
                  </a:solidFill>
                  <a:latin typeface="微软雅黑" panose="020B0503020204020204" pitchFamily="34" charset="-122"/>
                  <a:ea typeface="微软雅黑" panose="020B0503020204020204" pitchFamily="34" charset="-122"/>
                </a:rPr>
                <a:t>点击添加文本</a:t>
              </a:r>
            </a:p>
          </p:txBody>
        </p:sp>
      </p:grpSp>
      <p:grpSp>
        <p:nvGrpSpPr>
          <p:cNvPr id="79" name="组合 78"/>
          <p:cNvGrpSpPr/>
          <p:nvPr/>
        </p:nvGrpSpPr>
        <p:grpSpPr>
          <a:xfrm>
            <a:off x="8186798" y="1851148"/>
            <a:ext cx="1590968" cy="2048456"/>
            <a:chOff x="8101401" y="1613015"/>
            <a:chExt cx="1590968" cy="2048456"/>
          </a:xfrm>
          <a:solidFill>
            <a:schemeClr val="bg1"/>
          </a:solidFill>
        </p:grpSpPr>
        <p:sp>
          <p:nvSpPr>
            <p:cNvPr id="80" name="Freeform 11"/>
            <p:cNvSpPr/>
            <p:nvPr/>
          </p:nvSpPr>
          <p:spPr bwMode="auto">
            <a:xfrm>
              <a:off x="8101401" y="1613015"/>
              <a:ext cx="1590968" cy="2048456"/>
            </a:xfrm>
            <a:custGeom>
              <a:avLst/>
              <a:gdLst/>
              <a:ahLst/>
              <a:cxnLst>
                <a:cxn ang="0">
                  <a:pos x="1" y="15"/>
                </a:cxn>
                <a:cxn ang="0">
                  <a:pos x="137" y="0"/>
                </a:cxn>
                <a:cxn ang="0">
                  <a:pos x="137" y="155"/>
                </a:cxn>
                <a:cxn ang="0">
                  <a:pos x="0" y="139"/>
                </a:cxn>
                <a:cxn ang="0">
                  <a:pos x="1" y="15"/>
                </a:cxn>
              </a:cxnLst>
              <a:rect l="0" t="0" r="r" b="b"/>
              <a:pathLst>
                <a:path w="137" h="155">
                  <a:moveTo>
                    <a:pt x="1" y="15"/>
                  </a:moveTo>
                  <a:cubicBezTo>
                    <a:pt x="46" y="12"/>
                    <a:pt x="92" y="6"/>
                    <a:pt x="137" y="0"/>
                  </a:cubicBezTo>
                  <a:cubicBezTo>
                    <a:pt x="137" y="52"/>
                    <a:pt x="137" y="103"/>
                    <a:pt x="137" y="155"/>
                  </a:cubicBezTo>
                  <a:cubicBezTo>
                    <a:pt x="92" y="149"/>
                    <a:pt x="46" y="143"/>
                    <a:pt x="0" y="139"/>
                  </a:cubicBezTo>
                  <a:lnTo>
                    <a:pt x="1" y="15"/>
                  </a:lnTo>
                  <a:close/>
                </a:path>
              </a:pathLst>
            </a:custGeom>
            <a:grpFill/>
            <a:ln w="7" cap="flat">
              <a:noFill/>
              <a:prstDash val="solid"/>
              <a:miter lim="800000"/>
            </a:ln>
          </p:spPr>
          <p:txBody>
            <a:bodyPr vert="horz" wrap="square" lIns="91440" tIns="45720" rIns="91440" bIns="45720" numCol="1" anchor="t" anchorCtr="0" compatLnSpc="1"/>
            <a:lstStyle/>
            <a:p>
              <a:endParaRPr lang="zh-CN" altLang="en-US" dirty="0">
                <a:solidFill>
                  <a:srgbClr val="433E3D"/>
                </a:solidFill>
              </a:endParaRPr>
            </a:p>
          </p:txBody>
        </p:sp>
        <p:sp>
          <p:nvSpPr>
            <p:cNvPr id="81" name="AutoShape 287"/>
            <p:cNvSpPr>
              <a:spLocks noChangeAspect="1" noChangeArrowheads="1"/>
            </p:cNvSpPr>
            <p:nvPr/>
          </p:nvSpPr>
          <p:spPr bwMode="auto">
            <a:xfrm>
              <a:off x="8129826" y="2616308"/>
              <a:ext cx="1503983" cy="307777"/>
            </a:xfrm>
            <a:prstGeom prst="rect">
              <a:avLst/>
            </a:prstGeom>
            <a:grpFill/>
          </p:spPr>
          <p:txBody>
            <a:bodyPr wrap="square">
              <a:spAutoFit/>
              <a:scene3d>
                <a:camera prst="orthographicFront"/>
                <a:lightRig rig="threePt" dir="t"/>
              </a:scene3d>
              <a:sp3d>
                <a:contourClr>
                  <a:schemeClr val="tx1"/>
                </a:contourClr>
              </a:sp3d>
            </a:bodyPr>
            <a:lstStyle/>
            <a:p>
              <a:pPr algn="ctr" defTabSz="933450" fontAlgn="ctr">
                <a:buClr>
                  <a:srgbClr val="FF0000"/>
                </a:buClr>
                <a:buSzPct val="70000"/>
                <a:defRPr/>
              </a:pPr>
              <a:r>
                <a:rPr lang="zh-CN" altLang="en-US" sz="1400" dirty="0">
                  <a:ln w="0">
                    <a:noFill/>
                  </a:ln>
                  <a:solidFill>
                    <a:srgbClr val="F8F8F8"/>
                  </a:solidFill>
                  <a:latin typeface="微软雅黑" panose="020B0503020204020204" pitchFamily="34" charset="-122"/>
                  <a:ea typeface="微软雅黑" panose="020B0503020204020204" pitchFamily="34" charset="-122"/>
                </a:rPr>
                <a:t>点击添加文本</a:t>
              </a:r>
            </a:p>
          </p:txBody>
        </p:sp>
        <p:sp>
          <p:nvSpPr>
            <p:cNvPr id="82" name="AutoShape 287"/>
            <p:cNvSpPr>
              <a:spLocks noChangeAspect="1" noChangeArrowheads="1"/>
            </p:cNvSpPr>
            <p:nvPr/>
          </p:nvSpPr>
          <p:spPr bwMode="auto">
            <a:xfrm>
              <a:off x="8129826" y="2946508"/>
              <a:ext cx="1503983" cy="307777"/>
            </a:xfrm>
            <a:prstGeom prst="rect">
              <a:avLst/>
            </a:prstGeom>
            <a:grpFill/>
          </p:spPr>
          <p:txBody>
            <a:bodyPr wrap="square">
              <a:spAutoFit/>
              <a:scene3d>
                <a:camera prst="orthographicFront"/>
                <a:lightRig rig="threePt" dir="t"/>
              </a:scene3d>
              <a:sp3d>
                <a:contourClr>
                  <a:schemeClr val="tx1"/>
                </a:contourClr>
              </a:sp3d>
            </a:bodyPr>
            <a:lstStyle/>
            <a:p>
              <a:pPr algn="ctr" defTabSz="933450" fontAlgn="ctr">
                <a:buClr>
                  <a:srgbClr val="FF0000"/>
                </a:buClr>
                <a:buSzPct val="70000"/>
                <a:defRPr/>
              </a:pPr>
              <a:r>
                <a:rPr lang="zh-CN" altLang="en-US" sz="1400" dirty="0">
                  <a:ln w="0">
                    <a:noFill/>
                  </a:ln>
                  <a:solidFill>
                    <a:srgbClr val="F8F8F8"/>
                  </a:solidFill>
                  <a:latin typeface="微软雅黑" panose="020B0503020204020204" pitchFamily="34" charset="-122"/>
                  <a:ea typeface="微软雅黑" panose="020B0503020204020204" pitchFamily="34" charset="-122"/>
                </a:rPr>
                <a:t>点击添加文本</a:t>
              </a:r>
            </a:p>
          </p:txBody>
        </p:sp>
        <p:sp>
          <p:nvSpPr>
            <p:cNvPr id="83" name="AutoShape 287"/>
            <p:cNvSpPr>
              <a:spLocks noChangeAspect="1" noChangeArrowheads="1"/>
            </p:cNvSpPr>
            <p:nvPr/>
          </p:nvSpPr>
          <p:spPr bwMode="auto">
            <a:xfrm>
              <a:off x="8129826" y="2286108"/>
              <a:ext cx="1503983" cy="307777"/>
            </a:xfrm>
            <a:prstGeom prst="rect">
              <a:avLst/>
            </a:prstGeom>
            <a:grpFill/>
          </p:spPr>
          <p:txBody>
            <a:bodyPr wrap="square">
              <a:spAutoFit/>
              <a:scene3d>
                <a:camera prst="orthographicFront"/>
                <a:lightRig rig="threePt" dir="t"/>
              </a:scene3d>
              <a:sp3d>
                <a:contourClr>
                  <a:schemeClr val="tx1"/>
                </a:contourClr>
              </a:sp3d>
            </a:bodyPr>
            <a:lstStyle/>
            <a:p>
              <a:pPr algn="ctr" defTabSz="933450" fontAlgn="ctr">
                <a:buClr>
                  <a:srgbClr val="FF0000"/>
                </a:buClr>
                <a:buSzPct val="70000"/>
                <a:defRPr/>
              </a:pPr>
              <a:r>
                <a:rPr lang="zh-CN" altLang="en-US" sz="1400" dirty="0">
                  <a:ln w="0">
                    <a:noFill/>
                  </a:ln>
                  <a:solidFill>
                    <a:srgbClr val="F8F8F8"/>
                  </a:solidFill>
                  <a:latin typeface="微软雅黑" panose="020B0503020204020204" pitchFamily="34" charset="-122"/>
                  <a:ea typeface="微软雅黑" panose="020B0503020204020204" pitchFamily="34" charset="-122"/>
                </a:rPr>
                <a:t>点击添加文本</a:t>
              </a:r>
            </a:p>
          </p:txBody>
        </p:sp>
      </p:grpSp>
      <p:grpSp>
        <p:nvGrpSpPr>
          <p:cNvPr id="84" name="Group 4"/>
          <p:cNvGrpSpPr>
            <a:grpSpLocks noChangeAspect="1"/>
          </p:cNvGrpSpPr>
          <p:nvPr/>
        </p:nvGrpSpPr>
        <p:grpSpPr bwMode="auto">
          <a:xfrm>
            <a:off x="5237698" y="4319751"/>
            <a:ext cx="1408095" cy="1398866"/>
            <a:chOff x="2788" y="1114"/>
            <a:chExt cx="2136" cy="2122"/>
          </a:xfrm>
          <a:solidFill>
            <a:schemeClr val="bg1"/>
          </a:solidFill>
        </p:grpSpPr>
        <p:sp>
          <p:nvSpPr>
            <p:cNvPr id="85" name="Freeform 5"/>
            <p:cNvSpPr>
              <a:spLocks noEditPoints="1"/>
            </p:cNvSpPr>
            <p:nvPr/>
          </p:nvSpPr>
          <p:spPr bwMode="auto">
            <a:xfrm>
              <a:off x="2788" y="1114"/>
              <a:ext cx="2136" cy="2122"/>
            </a:xfrm>
            <a:custGeom>
              <a:avLst/>
              <a:gdLst>
                <a:gd name="T0" fmla="*/ 522 w 9280"/>
                <a:gd name="T1" fmla="*/ 4903 h 9212"/>
                <a:gd name="T2" fmla="*/ 491 w 9280"/>
                <a:gd name="T3" fmla="*/ 4521 h 9212"/>
                <a:gd name="T4" fmla="*/ 4158 w 9280"/>
                <a:gd name="T5" fmla="*/ 8143 h 9212"/>
                <a:gd name="T6" fmla="*/ 664 w 9280"/>
                <a:gd name="T7" fmla="*/ 4424 h 9212"/>
                <a:gd name="T8" fmla="*/ 405 w 9280"/>
                <a:gd name="T9" fmla="*/ 3972 h 9212"/>
                <a:gd name="T10" fmla="*/ 5028 w 9280"/>
                <a:gd name="T11" fmla="*/ 8662 h 9212"/>
                <a:gd name="T12" fmla="*/ 859 w 9280"/>
                <a:gd name="T13" fmla="*/ 3999 h 9212"/>
                <a:gd name="T14" fmla="*/ 5263 w 9280"/>
                <a:gd name="T15" fmla="*/ 8434 h 9212"/>
                <a:gd name="T16" fmla="*/ 8079 w 9280"/>
                <a:gd name="T17" fmla="*/ 5500 h 9212"/>
                <a:gd name="T18" fmla="*/ 4358 w 9280"/>
                <a:gd name="T19" fmla="*/ 768 h 9212"/>
                <a:gd name="T20" fmla="*/ 8726 w 9280"/>
                <a:gd name="T21" fmla="*/ 4994 h 9212"/>
                <a:gd name="T22" fmla="*/ 4781 w 9280"/>
                <a:gd name="T23" fmla="*/ 1016 h 9212"/>
                <a:gd name="T24" fmla="*/ 4960 w 9280"/>
                <a:gd name="T25" fmla="*/ 747 h 9212"/>
                <a:gd name="T26" fmla="*/ 8690 w 9280"/>
                <a:gd name="T27" fmla="*/ 4303 h 9212"/>
                <a:gd name="T28" fmla="*/ 8416 w 9280"/>
                <a:gd name="T29" fmla="*/ 4037 h 9212"/>
                <a:gd name="T30" fmla="*/ 8875 w 9280"/>
                <a:gd name="T31" fmla="*/ 4162 h 9212"/>
                <a:gd name="T32" fmla="*/ 5203 w 9280"/>
                <a:gd name="T33" fmla="*/ 9041 h 9212"/>
                <a:gd name="T34" fmla="*/ 5804 w 9280"/>
                <a:gd name="T35" fmla="*/ 8456 h 9212"/>
                <a:gd name="T36" fmla="*/ 3859 w 9280"/>
                <a:gd name="T37" fmla="*/ 8653 h 9212"/>
                <a:gd name="T38" fmla="*/ 6650 w 9280"/>
                <a:gd name="T39" fmla="*/ 8529 h 9212"/>
                <a:gd name="T40" fmla="*/ 3491 w 9280"/>
                <a:gd name="T41" fmla="*/ 8661 h 9212"/>
                <a:gd name="T42" fmla="*/ 2859 w 9280"/>
                <a:gd name="T43" fmla="*/ 7983 h 9212"/>
                <a:gd name="T44" fmla="*/ 6428 w 9280"/>
                <a:gd name="T45" fmla="*/ 8083 h 9212"/>
                <a:gd name="T46" fmla="*/ 1764 w 9280"/>
                <a:gd name="T47" fmla="*/ 7692 h 9212"/>
                <a:gd name="T48" fmla="*/ 2185 w 9280"/>
                <a:gd name="T49" fmla="*/ 7521 h 9212"/>
                <a:gd name="T50" fmla="*/ 6711 w 9280"/>
                <a:gd name="T51" fmla="*/ 7517 h 9212"/>
                <a:gd name="T52" fmla="*/ 1707 w 9280"/>
                <a:gd name="T53" fmla="*/ 7436 h 9212"/>
                <a:gd name="T54" fmla="*/ 7005 w 9280"/>
                <a:gd name="T55" fmla="*/ 7218 h 9212"/>
                <a:gd name="T56" fmla="*/ 7730 w 9280"/>
                <a:gd name="T57" fmla="*/ 7021 h 9212"/>
                <a:gd name="T58" fmla="*/ 7477 w 9280"/>
                <a:gd name="T59" fmla="*/ 7072 h 9212"/>
                <a:gd name="T60" fmla="*/ 8082 w 9280"/>
                <a:gd name="T61" fmla="*/ 7390 h 9212"/>
                <a:gd name="T62" fmla="*/ 1056 w 9280"/>
                <a:gd name="T63" fmla="*/ 6606 h 9212"/>
                <a:gd name="T64" fmla="*/ 700 w 9280"/>
                <a:gd name="T65" fmla="*/ 6812 h 9212"/>
                <a:gd name="T66" fmla="*/ 8412 w 9280"/>
                <a:gd name="T67" fmla="*/ 6273 h 9212"/>
                <a:gd name="T68" fmla="*/ 864 w 9280"/>
                <a:gd name="T69" fmla="*/ 6277 h 9212"/>
                <a:gd name="T70" fmla="*/ 8258 w 9280"/>
                <a:gd name="T71" fmla="*/ 6389 h 9212"/>
                <a:gd name="T72" fmla="*/ 1033 w 9280"/>
                <a:gd name="T73" fmla="*/ 5874 h 9212"/>
                <a:gd name="T74" fmla="*/ 8339 w 9280"/>
                <a:gd name="T75" fmla="*/ 5711 h 9212"/>
                <a:gd name="T76" fmla="*/ 8741 w 9280"/>
                <a:gd name="T77" fmla="*/ 5501 h 9212"/>
                <a:gd name="T78" fmla="*/ 133 w 9280"/>
                <a:gd name="T79" fmla="*/ 4579 h 9212"/>
                <a:gd name="T80" fmla="*/ 646 w 9280"/>
                <a:gd name="T81" fmla="*/ 5881 h 9212"/>
                <a:gd name="T82" fmla="*/ 8611 w 9280"/>
                <a:gd name="T83" fmla="*/ 3040 h 9212"/>
                <a:gd name="T84" fmla="*/ 8327 w 9280"/>
                <a:gd name="T85" fmla="*/ 2912 h 9212"/>
                <a:gd name="T86" fmla="*/ 1251 w 9280"/>
                <a:gd name="T87" fmla="*/ 3059 h 9212"/>
                <a:gd name="T88" fmla="*/ 734 w 9280"/>
                <a:gd name="T89" fmla="*/ 2509 h 9212"/>
                <a:gd name="T90" fmla="*/ 466 w 9280"/>
                <a:gd name="T91" fmla="*/ 3493 h 9212"/>
                <a:gd name="T92" fmla="*/ 1500 w 9280"/>
                <a:gd name="T93" fmla="*/ 2303 h 9212"/>
                <a:gd name="T94" fmla="*/ 1109 w 9280"/>
                <a:gd name="T95" fmla="*/ 2319 h 9212"/>
                <a:gd name="T96" fmla="*/ 1691 w 9280"/>
                <a:gd name="T97" fmla="*/ 1912 h 9212"/>
                <a:gd name="T98" fmla="*/ 1339 w 9280"/>
                <a:gd name="T99" fmla="*/ 1974 h 9212"/>
                <a:gd name="T100" fmla="*/ 1542 w 9280"/>
                <a:gd name="T101" fmla="*/ 1791 h 9212"/>
                <a:gd name="T102" fmla="*/ 1779 w 9280"/>
                <a:gd name="T103" fmla="*/ 1601 h 9212"/>
                <a:gd name="T104" fmla="*/ 2370 w 9280"/>
                <a:gd name="T105" fmla="*/ 1744 h 9212"/>
                <a:gd name="T106" fmla="*/ 7202 w 9280"/>
                <a:gd name="T107" fmla="*/ 1392 h 9212"/>
                <a:gd name="T108" fmla="*/ 7221 w 9280"/>
                <a:gd name="T109" fmla="*/ 1218 h 9212"/>
                <a:gd name="T110" fmla="*/ 8098 w 9280"/>
                <a:gd name="T111" fmla="*/ 1811 h 9212"/>
                <a:gd name="T112" fmla="*/ 6026 w 9280"/>
                <a:gd name="T113" fmla="*/ 776 h 9212"/>
                <a:gd name="T114" fmla="*/ 6514 w 9280"/>
                <a:gd name="T115" fmla="*/ 1008 h 9212"/>
                <a:gd name="T116" fmla="*/ 6482 w 9280"/>
                <a:gd name="T117" fmla="*/ 749 h 9212"/>
                <a:gd name="T118" fmla="*/ 2832 w 9280"/>
                <a:gd name="T119" fmla="*/ 1066 h 9212"/>
                <a:gd name="T120" fmla="*/ 3824 w 9280"/>
                <a:gd name="T121" fmla="*/ 404 h 9212"/>
                <a:gd name="T122" fmla="*/ 6374 w 9280"/>
                <a:gd name="T123" fmla="*/ 1237 h 9212"/>
                <a:gd name="T124" fmla="*/ 3422 w 9280"/>
                <a:gd name="T125" fmla="*/ 500 h 9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80" h="9212">
                  <a:moveTo>
                    <a:pt x="1933" y="1691"/>
                  </a:moveTo>
                  <a:lnTo>
                    <a:pt x="1933" y="1691"/>
                  </a:lnTo>
                  <a:cubicBezTo>
                    <a:pt x="1962" y="1732"/>
                    <a:pt x="1998" y="1767"/>
                    <a:pt x="2009" y="1826"/>
                  </a:cubicBezTo>
                  <a:lnTo>
                    <a:pt x="2009" y="1826"/>
                  </a:lnTo>
                  <a:cubicBezTo>
                    <a:pt x="2061" y="1803"/>
                    <a:pt x="2127" y="1831"/>
                    <a:pt x="2109" y="1888"/>
                  </a:cubicBezTo>
                  <a:lnTo>
                    <a:pt x="2109" y="1888"/>
                  </a:lnTo>
                  <a:cubicBezTo>
                    <a:pt x="2085" y="1865"/>
                    <a:pt x="2016" y="1828"/>
                    <a:pt x="2005" y="1881"/>
                  </a:cubicBezTo>
                  <a:lnTo>
                    <a:pt x="2005" y="1881"/>
                  </a:lnTo>
                  <a:cubicBezTo>
                    <a:pt x="1999" y="1912"/>
                    <a:pt x="2028" y="1948"/>
                    <a:pt x="2059" y="1958"/>
                  </a:cubicBezTo>
                  <a:lnTo>
                    <a:pt x="2059" y="1958"/>
                  </a:lnTo>
                  <a:cubicBezTo>
                    <a:pt x="2122" y="1909"/>
                    <a:pt x="2149" y="1984"/>
                    <a:pt x="2205" y="1989"/>
                  </a:cubicBezTo>
                  <a:lnTo>
                    <a:pt x="2205" y="1989"/>
                  </a:lnTo>
                  <a:cubicBezTo>
                    <a:pt x="2236" y="1992"/>
                    <a:pt x="2260" y="1984"/>
                    <a:pt x="2281" y="1950"/>
                  </a:cubicBezTo>
                  <a:lnTo>
                    <a:pt x="2281" y="1950"/>
                  </a:lnTo>
                  <a:cubicBezTo>
                    <a:pt x="2213" y="1898"/>
                    <a:pt x="2203" y="1789"/>
                    <a:pt x="2143" y="1726"/>
                  </a:cubicBezTo>
                  <a:lnTo>
                    <a:pt x="2143" y="1726"/>
                  </a:lnTo>
                  <a:cubicBezTo>
                    <a:pt x="2114" y="1695"/>
                    <a:pt x="2069" y="1675"/>
                    <a:pt x="2016" y="1675"/>
                  </a:cubicBezTo>
                  <a:lnTo>
                    <a:pt x="2016" y="1675"/>
                  </a:lnTo>
                  <a:cubicBezTo>
                    <a:pt x="1990" y="1675"/>
                    <a:pt x="1962" y="1680"/>
                    <a:pt x="1933" y="1691"/>
                  </a:cubicBezTo>
                  <a:close/>
                  <a:moveTo>
                    <a:pt x="306" y="5122"/>
                  </a:moveTo>
                  <a:cubicBezTo>
                    <a:pt x="363" y="5158"/>
                    <a:pt x="419" y="5077"/>
                    <a:pt x="340" y="5030"/>
                  </a:cubicBezTo>
                  <a:lnTo>
                    <a:pt x="340" y="5030"/>
                  </a:lnTo>
                  <a:cubicBezTo>
                    <a:pt x="339" y="4999"/>
                    <a:pt x="369" y="4969"/>
                    <a:pt x="392" y="4940"/>
                  </a:cubicBezTo>
                  <a:lnTo>
                    <a:pt x="392" y="4940"/>
                  </a:lnTo>
                  <a:cubicBezTo>
                    <a:pt x="383" y="4931"/>
                    <a:pt x="390" y="4923"/>
                    <a:pt x="379" y="4915"/>
                  </a:cubicBezTo>
                  <a:lnTo>
                    <a:pt x="379" y="4915"/>
                  </a:lnTo>
                  <a:cubicBezTo>
                    <a:pt x="374" y="4914"/>
                    <a:pt x="369" y="4914"/>
                    <a:pt x="364" y="4914"/>
                  </a:cubicBezTo>
                  <a:cubicBezTo>
                    <a:pt x="268" y="4914"/>
                    <a:pt x="229" y="5073"/>
                    <a:pt x="306" y="5122"/>
                  </a:cubicBezTo>
                  <a:close/>
                  <a:moveTo>
                    <a:pt x="4078" y="8827"/>
                  </a:moveTo>
                  <a:cubicBezTo>
                    <a:pt x="4017" y="8809"/>
                    <a:pt x="4007" y="8887"/>
                    <a:pt x="4045" y="8920"/>
                  </a:cubicBezTo>
                  <a:lnTo>
                    <a:pt x="4045" y="8920"/>
                  </a:lnTo>
                  <a:cubicBezTo>
                    <a:pt x="4076" y="8947"/>
                    <a:pt x="4168" y="8948"/>
                    <a:pt x="4205" y="8914"/>
                  </a:cubicBezTo>
                  <a:lnTo>
                    <a:pt x="4205" y="8914"/>
                  </a:lnTo>
                  <a:cubicBezTo>
                    <a:pt x="4226" y="8893"/>
                    <a:pt x="4260" y="8841"/>
                    <a:pt x="4208" y="8812"/>
                  </a:cubicBezTo>
                  <a:lnTo>
                    <a:pt x="4208" y="8812"/>
                  </a:lnTo>
                  <a:cubicBezTo>
                    <a:pt x="4164" y="8858"/>
                    <a:pt x="4121" y="8892"/>
                    <a:pt x="4078" y="8827"/>
                  </a:cubicBezTo>
                  <a:close/>
                  <a:moveTo>
                    <a:pt x="422" y="4910"/>
                  </a:moveTo>
                  <a:cubicBezTo>
                    <a:pt x="423" y="4951"/>
                    <a:pt x="422" y="4992"/>
                    <a:pt x="440" y="5033"/>
                  </a:cubicBezTo>
                  <a:lnTo>
                    <a:pt x="440" y="5033"/>
                  </a:lnTo>
                  <a:cubicBezTo>
                    <a:pt x="466" y="5021"/>
                    <a:pt x="493" y="5002"/>
                    <a:pt x="519" y="4982"/>
                  </a:cubicBezTo>
                  <a:lnTo>
                    <a:pt x="519" y="4982"/>
                  </a:lnTo>
                  <a:cubicBezTo>
                    <a:pt x="496" y="4954"/>
                    <a:pt x="494" y="4925"/>
                    <a:pt x="479" y="4897"/>
                  </a:cubicBezTo>
                  <a:lnTo>
                    <a:pt x="479" y="4897"/>
                  </a:lnTo>
                  <a:cubicBezTo>
                    <a:pt x="460" y="4900"/>
                    <a:pt x="441" y="4895"/>
                    <a:pt x="422" y="4910"/>
                  </a:cubicBezTo>
                  <a:close/>
                  <a:moveTo>
                    <a:pt x="4119" y="8765"/>
                  </a:moveTo>
                  <a:cubicBezTo>
                    <a:pt x="4166" y="8789"/>
                    <a:pt x="4288" y="8810"/>
                    <a:pt x="4244" y="8717"/>
                  </a:cubicBezTo>
                  <a:lnTo>
                    <a:pt x="4244" y="8717"/>
                  </a:lnTo>
                  <a:cubicBezTo>
                    <a:pt x="4220" y="8724"/>
                    <a:pt x="4196" y="8700"/>
                    <a:pt x="4172" y="8691"/>
                  </a:cubicBezTo>
                  <a:lnTo>
                    <a:pt x="4172" y="8691"/>
                  </a:lnTo>
                  <a:cubicBezTo>
                    <a:pt x="4145" y="8716"/>
                    <a:pt x="4135" y="8740"/>
                    <a:pt x="4119" y="8765"/>
                  </a:cubicBezTo>
                  <a:close/>
                  <a:moveTo>
                    <a:pt x="307" y="4763"/>
                  </a:moveTo>
                  <a:cubicBezTo>
                    <a:pt x="265" y="4814"/>
                    <a:pt x="248" y="4865"/>
                    <a:pt x="268" y="4916"/>
                  </a:cubicBezTo>
                  <a:lnTo>
                    <a:pt x="268" y="4916"/>
                  </a:lnTo>
                  <a:cubicBezTo>
                    <a:pt x="336" y="4843"/>
                    <a:pt x="472" y="4897"/>
                    <a:pt x="548" y="4823"/>
                  </a:cubicBezTo>
                  <a:lnTo>
                    <a:pt x="548" y="4823"/>
                  </a:lnTo>
                  <a:cubicBezTo>
                    <a:pt x="571" y="4801"/>
                    <a:pt x="598" y="4721"/>
                    <a:pt x="579" y="4695"/>
                  </a:cubicBezTo>
                  <a:lnTo>
                    <a:pt x="579" y="4695"/>
                  </a:lnTo>
                  <a:cubicBezTo>
                    <a:pt x="533" y="4634"/>
                    <a:pt x="476" y="4771"/>
                    <a:pt x="426" y="4781"/>
                  </a:cubicBezTo>
                  <a:lnTo>
                    <a:pt x="426" y="4781"/>
                  </a:lnTo>
                  <a:cubicBezTo>
                    <a:pt x="403" y="4786"/>
                    <a:pt x="360" y="4768"/>
                    <a:pt x="359" y="4728"/>
                  </a:cubicBezTo>
                  <a:lnTo>
                    <a:pt x="359" y="4728"/>
                  </a:lnTo>
                  <a:cubicBezTo>
                    <a:pt x="392" y="4738"/>
                    <a:pt x="471" y="4749"/>
                    <a:pt x="449" y="4688"/>
                  </a:cubicBezTo>
                  <a:lnTo>
                    <a:pt x="449" y="4688"/>
                  </a:lnTo>
                  <a:cubicBezTo>
                    <a:pt x="411" y="4680"/>
                    <a:pt x="374" y="4636"/>
                    <a:pt x="336" y="4626"/>
                  </a:cubicBezTo>
                  <a:cubicBezTo>
                    <a:pt x="291" y="4661"/>
                    <a:pt x="309" y="4719"/>
                    <a:pt x="307" y="4763"/>
                  </a:cubicBezTo>
                  <a:close/>
                  <a:moveTo>
                    <a:pt x="610" y="4810"/>
                  </a:moveTo>
                  <a:cubicBezTo>
                    <a:pt x="683" y="4840"/>
                    <a:pt x="664" y="4940"/>
                    <a:pt x="609" y="4942"/>
                  </a:cubicBezTo>
                  <a:lnTo>
                    <a:pt x="609" y="4942"/>
                  </a:lnTo>
                  <a:cubicBezTo>
                    <a:pt x="606" y="4920"/>
                    <a:pt x="640" y="4898"/>
                    <a:pt x="631" y="4876"/>
                  </a:cubicBezTo>
                  <a:lnTo>
                    <a:pt x="631" y="4876"/>
                  </a:lnTo>
                  <a:cubicBezTo>
                    <a:pt x="601" y="4822"/>
                    <a:pt x="531" y="4859"/>
                    <a:pt x="522" y="4903"/>
                  </a:cubicBezTo>
                  <a:lnTo>
                    <a:pt x="522" y="4903"/>
                  </a:lnTo>
                  <a:cubicBezTo>
                    <a:pt x="515" y="4942"/>
                    <a:pt x="559" y="4971"/>
                    <a:pt x="581" y="5002"/>
                  </a:cubicBezTo>
                  <a:lnTo>
                    <a:pt x="581" y="5002"/>
                  </a:lnTo>
                  <a:cubicBezTo>
                    <a:pt x="588" y="5068"/>
                    <a:pt x="675" y="5158"/>
                    <a:pt x="740" y="5121"/>
                  </a:cubicBezTo>
                  <a:lnTo>
                    <a:pt x="740" y="5121"/>
                  </a:lnTo>
                  <a:cubicBezTo>
                    <a:pt x="729" y="5112"/>
                    <a:pt x="723" y="5103"/>
                    <a:pt x="718" y="5094"/>
                  </a:cubicBezTo>
                  <a:lnTo>
                    <a:pt x="718" y="5094"/>
                  </a:lnTo>
                  <a:cubicBezTo>
                    <a:pt x="711" y="5036"/>
                    <a:pt x="757" y="4969"/>
                    <a:pt x="750" y="4905"/>
                  </a:cubicBezTo>
                  <a:lnTo>
                    <a:pt x="750" y="4905"/>
                  </a:lnTo>
                  <a:cubicBezTo>
                    <a:pt x="743" y="4848"/>
                    <a:pt x="685" y="4804"/>
                    <a:pt x="624" y="4758"/>
                  </a:cubicBezTo>
                  <a:cubicBezTo>
                    <a:pt x="606" y="4776"/>
                    <a:pt x="611" y="4793"/>
                    <a:pt x="610" y="4810"/>
                  </a:cubicBezTo>
                  <a:close/>
                  <a:moveTo>
                    <a:pt x="4326" y="8663"/>
                  </a:moveTo>
                  <a:cubicBezTo>
                    <a:pt x="4251" y="8741"/>
                    <a:pt x="4310" y="8866"/>
                    <a:pt x="4229" y="8939"/>
                  </a:cubicBezTo>
                  <a:cubicBezTo>
                    <a:pt x="4281" y="8966"/>
                    <a:pt x="4333" y="8945"/>
                    <a:pt x="4386" y="8902"/>
                  </a:cubicBezTo>
                  <a:lnTo>
                    <a:pt x="4386" y="8902"/>
                  </a:lnTo>
                  <a:cubicBezTo>
                    <a:pt x="4431" y="8907"/>
                    <a:pt x="4488" y="8925"/>
                    <a:pt x="4524" y="8873"/>
                  </a:cubicBezTo>
                  <a:lnTo>
                    <a:pt x="4524" y="8873"/>
                  </a:lnTo>
                  <a:cubicBezTo>
                    <a:pt x="4496" y="8835"/>
                    <a:pt x="4474" y="8798"/>
                    <a:pt x="4458" y="8760"/>
                  </a:cubicBezTo>
                  <a:lnTo>
                    <a:pt x="4458" y="8760"/>
                  </a:lnTo>
                  <a:cubicBezTo>
                    <a:pt x="4390" y="8740"/>
                    <a:pt x="4419" y="8832"/>
                    <a:pt x="4414" y="8853"/>
                  </a:cubicBezTo>
                  <a:lnTo>
                    <a:pt x="4414" y="8853"/>
                  </a:lnTo>
                  <a:cubicBezTo>
                    <a:pt x="4387" y="8853"/>
                    <a:pt x="4376" y="8815"/>
                    <a:pt x="4365" y="8797"/>
                  </a:cubicBezTo>
                  <a:lnTo>
                    <a:pt x="4365" y="8797"/>
                  </a:lnTo>
                  <a:cubicBezTo>
                    <a:pt x="4361" y="8736"/>
                    <a:pt x="4507" y="8698"/>
                    <a:pt x="4459" y="8639"/>
                  </a:cubicBezTo>
                  <a:lnTo>
                    <a:pt x="4459" y="8639"/>
                  </a:lnTo>
                  <a:cubicBezTo>
                    <a:pt x="4450" y="8628"/>
                    <a:pt x="4435" y="8623"/>
                    <a:pt x="4418" y="8623"/>
                  </a:cubicBezTo>
                  <a:lnTo>
                    <a:pt x="4418" y="8623"/>
                  </a:lnTo>
                  <a:cubicBezTo>
                    <a:pt x="4386" y="8623"/>
                    <a:pt x="4347" y="8641"/>
                    <a:pt x="4326" y="8663"/>
                  </a:cubicBezTo>
                  <a:close/>
                  <a:moveTo>
                    <a:pt x="4169" y="8473"/>
                  </a:moveTo>
                  <a:cubicBezTo>
                    <a:pt x="4123" y="8484"/>
                    <a:pt x="4078" y="8495"/>
                    <a:pt x="4033" y="8470"/>
                  </a:cubicBezTo>
                  <a:lnTo>
                    <a:pt x="4033" y="8470"/>
                  </a:lnTo>
                  <a:cubicBezTo>
                    <a:pt x="4003" y="8545"/>
                    <a:pt x="4077" y="8601"/>
                    <a:pt x="4148" y="8628"/>
                  </a:cubicBezTo>
                  <a:lnTo>
                    <a:pt x="4148" y="8628"/>
                  </a:lnTo>
                  <a:cubicBezTo>
                    <a:pt x="4189" y="8644"/>
                    <a:pt x="4212" y="8692"/>
                    <a:pt x="4250" y="8684"/>
                  </a:cubicBezTo>
                  <a:lnTo>
                    <a:pt x="4250" y="8684"/>
                  </a:lnTo>
                  <a:cubicBezTo>
                    <a:pt x="4286" y="8676"/>
                    <a:pt x="4315" y="8625"/>
                    <a:pt x="4294" y="8597"/>
                  </a:cubicBezTo>
                  <a:lnTo>
                    <a:pt x="4294" y="8597"/>
                  </a:lnTo>
                  <a:cubicBezTo>
                    <a:pt x="4276" y="8570"/>
                    <a:pt x="4260" y="8579"/>
                    <a:pt x="4242" y="8589"/>
                  </a:cubicBezTo>
                  <a:lnTo>
                    <a:pt x="4242" y="8589"/>
                  </a:lnTo>
                  <a:cubicBezTo>
                    <a:pt x="4232" y="8594"/>
                    <a:pt x="4222" y="8599"/>
                    <a:pt x="4211" y="8598"/>
                  </a:cubicBezTo>
                  <a:lnTo>
                    <a:pt x="4211" y="8598"/>
                  </a:lnTo>
                  <a:cubicBezTo>
                    <a:pt x="4223" y="8546"/>
                    <a:pt x="4311" y="8530"/>
                    <a:pt x="4340" y="8600"/>
                  </a:cubicBezTo>
                  <a:lnTo>
                    <a:pt x="4340" y="8600"/>
                  </a:lnTo>
                  <a:cubicBezTo>
                    <a:pt x="4358" y="8602"/>
                    <a:pt x="4375" y="8603"/>
                    <a:pt x="4392" y="8587"/>
                  </a:cubicBezTo>
                  <a:lnTo>
                    <a:pt x="4392" y="8587"/>
                  </a:lnTo>
                  <a:cubicBezTo>
                    <a:pt x="4384" y="8551"/>
                    <a:pt x="4322" y="8517"/>
                    <a:pt x="4307" y="8476"/>
                  </a:cubicBezTo>
                  <a:lnTo>
                    <a:pt x="4307" y="8476"/>
                  </a:lnTo>
                  <a:cubicBezTo>
                    <a:pt x="4286" y="8464"/>
                    <a:pt x="4265" y="8460"/>
                    <a:pt x="4245" y="8460"/>
                  </a:cubicBezTo>
                  <a:lnTo>
                    <a:pt x="4245" y="8460"/>
                  </a:lnTo>
                  <a:cubicBezTo>
                    <a:pt x="4219" y="8460"/>
                    <a:pt x="4194" y="8466"/>
                    <a:pt x="4169" y="8473"/>
                  </a:cubicBezTo>
                  <a:close/>
                  <a:moveTo>
                    <a:pt x="785" y="4870"/>
                  </a:moveTo>
                  <a:cubicBezTo>
                    <a:pt x="774" y="4918"/>
                    <a:pt x="776" y="4985"/>
                    <a:pt x="846" y="5010"/>
                  </a:cubicBezTo>
                  <a:cubicBezTo>
                    <a:pt x="877" y="4965"/>
                    <a:pt x="878" y="4919"/>
                    <a:pt x="864" y="4873"/>
                  </a:cubicBezTo>
                  <a:lnTo>
                    <a:pt x="864" y="4873"/>
                  </a:lnTo>
                  <a:cubicBezTo>
                    <a:pt x="853" y="4874"/>
                    <a:pt x="841" y="4872"/>
                    <a:pt x="830" y="4871"/>
                  </a:cubicBezTo>
                  <a:lnTo>
                    <a:pt x="830" y="4871"/>
                  </a:lnTo>
                  <a:cubicBezTo>
                    <a:pt x="821" y="4869"/>
                    <a:pt x="811" y="4868"/>
                    <a:pt x="802" y="4868"/>
                  </a:cubicBezTo>
                  <a:lnTo>
                    <a:pt x="802" y="4868"/>
                  </a:lnTo>
                  <a:cubicBezTo>
                    <a:pt x="796" y="4868"/>
                    <a:pt x="791" y="4869"/>
                    <a:pt x="785" y="4870"/>
                  </a:cubicBezTo>
                  <a:close/>
                  <a:moveTo>
                    <a:pt x="4145" y="8365"/>
                  </a:moveTo>
                  <a:lnTo>
                    <a:pt x="4145" y="8365"/>
                  </a:lnTo>
                  <a:cubicBezTo>
                    <a:pt x="4179" y="8435"/>
                    <a:pt x="4248" y="8438"/>
                    <a:pt x="4288" y="8424"/>
                  </a:cubicBezTo>
                  <a:lnTo>
                    <a:pt x="4288" y="8424"/>
                  </a:lnTo>
                  <a:cubicBezTo>
                    <a:pt x="4285" y="8397"/>
                    <a:pt x="4289" y="8371"/>
                    <a:pt x="4281" y="8344"/>
                  </a:cubicBezTo>
                  <a:lnTo>
                    <a:pt x="4281" y="8344"/>
                  </a:lnTo>
                  <a:cubicBezTo>
                    <a:pt x="4264" y="8339"/>
                    <a:pt x="4245" y="8336"/>
                    <a:pt x="4226" y="8336"/>
                  </a:cubicBezTo>
                  <a:lnTo>
                    <a:pt x="4226" y="8336"/>
                  </a:lnTo>
                  <a:cubicBezTo>
                    <a:pt x="4196" y="8336"/>
                    <a:pt x="4167" y="8344"/>
                    <a:pt x="4145" y="8365"/>
                  </a:cubicBezTo>
                  <a:close/>
                  <a:moveTo>
                    <a:pt x="312" y="4530"/>
                  </a:moveTo>
                  <a:cubicBezTo>
                    <a:pt x="361" y="4607"/>
                    <a:pt x="470" y="4696"/>
                    <a:pt x="533" y="4648"/>
                  </a:cubicBezTo>
                  <a:lnTo>
                    <a:pt x="533" y="4648"/>
                  </a:lnTo>
                  <a:cubicBezTo>
                    <a:pt x="583" y="4610"/>
                    <a:pt x="543" y="4489"/>
                    <a:pt x="491" y="4521"/>
                  </a:cubicBezTo>
                  <a:lnTo>
                    <a:pt x="491" y="4521"/>
                  </a:lnTo>
                  <a:cubicBezTo>
                    <a:pt x="468" y="4536"/>
                    <a:pt x="484" y="4551"/>
                    <a:pt x="464" y="4570"/>
                  </a:cubicBezTo>
                  <a:lnTo>
                    <a:pt x="464" y="4570"/>
                  </a:lnTo>
                  <a:cubicBezTo>
                    <a:pt x="380" y="4502"/>
                    <a:pt x="516" y="4475"/>
                    <a:pt x="559" y="4492"/>
                  </a:cubicBezTo>
                  <a:lnTo>
                    <a:pt x="559" y="4492"/>
                  </a:lnTo>
                  <a:cubicBezTo>
                    <a:pt x="555" y="4432"/>
                    <a:pt x="525" y="4408"/>
                    <a:pt x="486" y="4408"/>
                  </a:cubicBezTo>
                  <a:lnTo>
                    <a:pt x="486" y="4408"/>
                  </a:lnTo>
                  <a:cubicBezTo>
                    <a:pt x="426" y="4408"/>
                    <a:pt x="346" y="4466"/>
                    <a:pt x="312" y="4530"/>
                  </a:cubicBezTo>
                  <a:close/>
                  <a:moveTo>
                    <a:pt x="4619" y="8910"/>
                  </a:moveTo>
                  <a:lnTo>
                    <a:pt x="4619" y="8910"/>
                  </a:lnTo>
                  <a:cubicBezTo>
                    <a:pt x="4728" y="8843"/>
                    <a:pt x="4802" y="8671"/>
                    <a:pt x="4657" y="8655"/>
                  </a:cubicBezTo>
                  <a:lnTo>
                    <a:pt x="4657" y="8655"/>
                  </a:lnTo>
                  <a:cubicBezTo>
                    <a:pt x="4652" y="8696"/>
                    <a:pt x="4678" y="8749"/>
                    <a:pt x="4618" y="8781"/>
                  </a:cubicBezTo>
                  <a:lnTo>
                    <a:pt x="4618" y="8781"/>
                  </a:lnTo>
                  <a:cubicBezTo>
                    <a:pt x="4604" y="8775"/>
                    <a:pt x="4574" y="8768"/>
                    <a:pt x="4577" y="8750"/>
                  </a:cubicBezTo>
                  <a:lnTo>
                    <a:pt x="4577" y="8750"/>
                  </a:lnTo>
                  <a:cubicBezTo>
                    <a:pt x="4595" y="8734"/>
                    <a:pt x="4613" y="8744"/>
                    <a:pt x="4632" y="8718"/>
                  </a:cubicBezTo>
                  <a:lnTo>
                    <a:pt x="4632" y="8718"/>
                  </a:lnTo>
                  <a:cubicBezTo>
                    <a:pt x="4626" y="8675"/>
                    <a:pt x="4588" y="8653"/>
                    <a:pt x="4552" y="8653"/>
                  </a:cubicBezTo>
                  <a:lnTo>
                    <a:pt x="4552" y="8653"/>
                  </a:lnTo>
                  <a:cubicBezTo>
                    <a:pt x="4531" y="8653"/>
                    <a:pt x="4512" y="8660"/>
                    <a:pt x="4499" y="8675"/>
                  </a:cubicBezTo>
                  <a:lnTo>
                    <a:pt x="4499" y="8675"/>
                  </a:lnTo>
                  <a:cubicBezTo>
                    <a:pt x="4451" y="8737"/>
                    <a:pt x="4550" y="8868"/>
                    <a:pt x="4619" y="8910"/>
                  </a:cubicBezTo>
                  <a:close/>
                  <a:moveTo>
                    <a:pt x="931" y="4932"/>
                  </a:moveTo>
                  <a:cubicBezTo>
                    <a:pt x="866" y="4989"/>
                    <a:pt x="980" y="5028"/>
                    <a:pt x="994" y="5091"/>
                  </a:cubicBezTo>
                  <a:lnTo>
                    <a:pt x="994" y="5091"/>
                  </a:lnTo>
                  <a:cubicBezTo>
                    <a:pt x="1005" y="5136"/>
                    <a:pt x="946" y="5229"/>
                    <a:pt x="893" y="5197"/>
                  </a:cubicBezTo>
                  <a:lnTo>
                    <a:pt x="893" y="5197"/>
                  </a:lnTo>
                  <a:cubicBezTo>
                    <a:pt x="895" y="5159"/>
                    <a:pt x="867" y="5104"/>
                    <a:pt x="829" y="5131"/>
                  </a:cubicBezTo>
                  <a:lnTo>
                    <a:pt x="829" y="5131"/>
                  </a:lnTo>
                  <a:cubicBezTo>
                    <a:pt x="771" y="5170"/>
                    <a:pt x="809" y="5272"/>
                    <a:pt x="890" y="5282"/>
                  </a:cubicBezTo>
                  <a:lnTo>
                    <a:pt x="890" y="5282"/>
                  </a:lnTo>
                  <a:cubicBezTo>
                    <a:pt x="894" y="5367"/>
                    <a:pt x="958" y="5479"/>
                    <a:pt x="1055" y="5481"/>
                  </a:cubicBezTo>
                  <a:lnTo>
                    <a:pt x="1055" y="5481"/>
                  </a:lnTo>
                  <a:cubicBezTo>
                    <a:pt x="1089" y="5547"/>
                    <a:pt x="1160" y="5577"/>
                    <a:pt x="1211" y="5614"/>
                  </a:cubicBezTo>
                  <a:lnTo>
                    <a:pt x="1211" y="5614"/>
                  </a:lnTo>
                  <a:cubicBezTo>
                    <a:pt x="1210" y="5555"/>
                    <a:pt x="1123" y="5495"/>
                    <a:pt x="1129" y="5435"/>
                  </a:cubicBezTo>
                  <a:lnTo>
                    <a:pt x="1129" y="5435"/>
                  </a:lnTo>
                  <a:cubicBezTo>
                    <a:pt x="1179" y="5380"/>
                    <a:pt x="1189" y="5304"/>
                    <a:pt x="1114" y="5265"/>
                  </a:cubicBezTo>
                  <a:lnTo>
                    <a:pt x="1114" y="5265"/>
                  </a:lnTo>
                  <a:cubicBezTo>
                    <a:pt x="1034" y="5267"/>
                    <a:pt x="1101" y="5339"/>
                    <a:pt x="1086" y="5369"/>
                  </a:cubicBezTo>
                  <a:lnTo>
                    <a:pt x="1086" y="5369"/>
                  </a:lnTo>
                  <a:cubicBezTo>
                    <a:pt x="1073" y="5395"/>
                    <a:pt x="1037" y="5403"/>
                    <a:pt x="1018" y="5399"/>
                  </a:cubicBezTo>
                  <a:lnTo>
                    <a:pt x="1018" y="5399"/>
                  </a:lnTo>
                  <a:cubicBezTo>
                    <a:pt x="898" y="5367"/>
                    <a:pt x="1048" y="5196"/>
                    <a:pt x="1059" y="5125"/>
                  </a:cubicBezTo>
                  <a:lnTo>
                    <a:pt x="1059" y="5125"/>
                  </a:lnTo>
                  <a:cubicBezTo>
                    <a:pt x="1099" y="5104"/>
                    <a:pt x="1127" y="5094"/>
                    <a:pt x="1146" y="5060"/>
                  </a:cubicBezTo>
                  <a:lnTo>
                    <a:pt x="1146" y="5060"/>
                  </a:lnTo>
                  <a:cubicBezTo>
                    <a:pt x="1178" y="5003"/>
                    <a:pt x="1104" y="4899"/>
                    <a:pt x="1063" y="4969"/>
                  </a:cubicBezTo>
                  <a:lnTo>
                    <a:pt x="1063" y="4969"/>
                  </a:lnTo>
                  <a:cubicBezTo>
                    <a:pt x="1050" y="4992"/>
                    <a:pt x="1086" y="5004"/>
                    <a:pt x="1055" y="5032"/>
                  </a:cubicBezTo>
                  <a:lnTo>
                    <a:pt x="1055" y="5032"/>
                  </a:lnTo>
                  <a:cubicBezTo>
                    <a:pt x="1012" y="5028"/>
                    <a:pt x="983" y="4932"/>
                    <a:pt x="932" y="4932"/>
                  </a:cubicBezTo>
                  <a:lnTo>
                    <a:pt x="932" y="4932"/>
                  </a:lnTo>
                  <a:cubicBezTo>
                    <a:pt x="932" y="4932"/>
                    <a:pt x="932" y="4932"/>
                    <a:pt x="931" y="4932"/>
                  </a:cubicBezTo>
                  <a:close/>
                  <a:moveTo>
                    <a:pt x="3553" y="7991"/>
                  </a:moveTo>
                  <a:cubicBezTo>
                    <a:pt x="3587" y="8044"/>
                    <a:pt x="3627" y="8117"/>
                    <a:pt x="3682" y="8146"/>
                  </a:cubicBezTo>
                  <a:lnTo>
                    <a:pt x="3682" y="8146"/>
                  </a:lnTo>
                  <a:cubicBezTo>
                    <a:pt x="3681" y="8242"/>
                    <a:pt x="3804" y="8315"/>
                    <a:pt x="3880" y="8313"/>
                  </a:cubicBezTo>
                  <a:lnTo>
                    <a:pt x="3880" y="8313"/>
                  </a:lnTo>
                  <a:cubicBezTo>
                    <a:pt x="3883" y="8385"/>
                    <a:pt x="3975" y="8436"/>
                    <a:pt x="4020" y="8385"/>
                  </a:cubicBezTo>
                  <a:lnTo>
                    <a:pt x="4020" y="8385"/>
                  </a:lnTo>
                  <a:cubicBezTo>
                    <a:pt x="4064" y="8337"/>
                    <a:pt x="3995" y="8307"/>
                    <a:pt x="3956" y="8308"/>
                  </a:cubicBezTo>
                  <a:lnTo>
                    <a:pt x="3956" y="8308"/>
                  </a:lnTo>
                  <a:cubicBezTo>
                    <a:pt x="3938" y="8262"/>
                    <a:pt x="4002" y="8222"/>
                    <a:pt x="4041" y="8207"/>
                  </a:cubicBezTo>
                  <a:lnTo>
                    <a:pt x="4041" y="8207"/>
                  </a:lnTo>
                  <a:cubicBezTo>
                    <a:pt x="4087" y="8210"/>
                    <a:pt x="4145" y="8257"/>
                    <a:pt x="4168" y="8299"/>
                  </a:cubicBezTo>
                  <a:lnTo>
                    <a:pt x="4168" y="8299"/>
                  </a:lnTo>
                  <a:cubicBezTo>
                    <a:pt x="4187" y="8303"/>
                    <a:pt x="4207" y="8301"/>
                    <a:pt x="4227" y="8278"/>
                  </a:cubicBezTo>
                  <a:lnTo>
                    <a:pt x="4227" y="8278"/>
                  </a:lnTo>
                  <a:cubicBezTo>
                    <a:pt x="4235" y="8228"/>
                    <a:pt x="4107" y="8180"/>
                    <a:pt x="4128" y="8148"/>
                  </a:cubicBezTo>
                  <a:lnTo>
                    <a:pt x="4128" y="8148"/>
                  </a:lnTo>
                  <a:cubicBezTo>
                    <a:pt x="4137" y="8135"/>
                    <a:pt x="4147" y="8139"/>
                    <a:pt x="4158" y="8143"/>
                  </a:cubicBezTo>
                  <a:lnTo>
                    <a:pt x="4158" y="8143"/>
                  </a:lnTo>
                  <a:cubicBezTo>
                    <a:pt x="4170" y="8148"/>
                    <a:pt x="4183" y="8152"/>
                    <a:pt x="4199" y="8138"/>
                  </a:cubicBezTo>
                  <a:lnTo>
                    <a:pt x="4199" y="8138"/>
                  </a:lnTo>
                  <a:cubicBezTo>
                    <a:pt x="4244" y="8095"/>
                    <a:pt x="4161" y="8037"/>
                    <a:pt x="4113" y="8055"/>
                  </a:cubicBezTo>
                  <a:lnTo>
                    <a:pt x="4113" y="8055"/>
                  </a:lnTo>
                  <a:cubicBezTo>
                    <a:pt x="4070" y="8070"/>
                    <a:pt x="4070" y="8113"/>
                    <a:pt x="4034" y="8144"/>
                  </a:cubicBezTo>
                  <a:lnTo>
                    <a:pt x="4034" y="8144"/>
                  </a:lnTo>
                  <a:cubicBezTo>
                    <a:pt x="4024" y="8153"/>
                    <a:pt x="3981" y="8164"/>
                    <a:pt x="3949" y="8179"/>
                  </a:cubicBezTo>
                  <a:lnTo>
                    <a:pt x="3949" y="8179"/>
                  </a:lnTo>
                  <a:cubicBezTo>
                    <a:pt x="3918" y="8194"/>
                    <a:pt x="3886" y="8217"/>
                    <a:pt x="3865" y="8225"/>
                  </a:cubicBezTo>
                  <a:lnTo>
                    <a:pt x="3865" y="8225"/>
                  </a:lnTo>
                  <a:cubicBezTo>
                    <a:pt x="3814" y="8244"/>
                    <a:pt x="3740" y="8199"/>
                    <a:pt x="3766" y="8144"/>
                  </a:cubicBezTo>
                  <a:lnTo>
                    <a:pt x="3766" y="8144"/>
                  </a:lnTo>
                  <a:cubicBezTo>
                    <a:pt x="3784" y="8106"/>
                    <a:pt x="3809" y="8114"/>
                    <a:pt x="3833" y="8122"/>
                  </a:cubicBezTo>
                  <a:lnTo>
                    <a:pt x="3833" y="8122"/>
                  </a:lnTo>
                  <a:cubicBezTo>
                    <a:pt x="3859" y="8131"/>
                    <a:pt x="3883" y="8140"/>
                    <a:pt x="3896" y="8091"/>
                  </a:cubicBezTo>
                  <a:lnTo>
                    <a:pt x="3896" y="8091"/>
                  </a:lnTo>
                  <a:cubicBezTo>
                    <a:pt x="3860" y="8013"/>
                    <a:pt x="3783" y="8019"/>
                    <a:pt x="3728" y="8072"/>
                  </a:cubicBezTo>
                  <a:lnTo>
                    <a:pt x="3728" y="8072"/>
                  </a:lnTo>
                  <a:cubicBezTo>
                    <a:pt x="3699" y="8075"/>
                    <a:pt x="3670" y="8053"/>
                    <a:pt x="3640" y="8032"/>
                  </a:cubicBezTo>
                  <a:lnTo>
                    <a:pt x="3640" y="8032"/>
                  </a:lnTo>
                  <a:cubicBezTo>
                    <a:pt x="3612" y="8011"/>
                    <a:pt x="3585" y="7991"/>
                    <a:pt x="3557" y="7991"/>
                  </a:cubicBezTo>
                  <a:lnTo>
                    <a:pt x="3557" y="7991"/>
                  </a:lnTo>
                  <a:cubicBezTo>
                    <a:pt x="3555" y="7991"/>
                    <a:pt x="3554" y="7991"/>
                    <a:pt x="3553" y="7991"/>
                  </a:cubicBezTo>
                  <a:close/>
                  <a:moveTo>
                    <a:pt x="306" y="4341"/>
                  </a:moveTo>
                  <a:cubicBezTo>
                    <a:pt x="283" y="4369"/>
                    <a:pt x="317" y="4410"/>
                    <a:pt x="349" y="4429"/>
                  </a:cubicBezTo>
                  <a:cubicBezTo>
                    <a:pt x="381" y="4404"/>
                    <a:pt x="414" y="4374"/>
                    <a:pt x="447" y="4359"/>
                  </a:cubicBezTo>
                  <a:lnTo>
                    <a:pt x="447" y="4359"/>
                  </a:lnTo>
                  <a:cubicBezTo>
                    <a:pt x="434" y="4320"/>
                    <a:pt x="387" y="4345"/>
                    <a:pt x="374" y="4323"/>
                  </a:cubicBezTo>
                  <a:lnTo>
                    <a:pt x="374" y="4323"/>
                  </a:lnTo>
                  <a:cubicBezTo>
                    <a:pt x="415" y="4288"/>
                    <a:pt x="486" y="4310"/>
                    <a:pt x="487" y="4368"/>
                  </a:cubicBezTo>
                  <a:lnTo>
                    <a:pt x="487" y="4368"/>
                  </a:lnTo>
                  <a:cubicBezTo>
                    <a:pt x="513" y="4377"/>
                    <a:pt x="540" y="4386"/>
                    <a:pt x="566" y="4393"/>
                  </a:cubicBezTo>
                  <a:lnTo>
                    <a:pt x="566" y="4393"/>
                  </a:lnTo>
                  <a:cubicBezTo>
                    <a:pt x="591" y="4345"/>
                    <a:pt x="542" y="4296"/>
                    <a:pt x="494" y="4247"/>
                  </a:cubicBezTo>
                  <a:lnTo>
                    <a:pt x="494" y="4247"/>
                  </a:lnTo>
                  <a:cubicBezTo>
                    <a:pt x="425" y="4222"/>
                    <a:pt x="355" y="4225"/>
                    <a:pt x="286" y="4171"/>
                  </a:cubicBezTo>
                  <a:lnTo>
                    <a:pt x="286" y="4171"/>
                  </a:lnTo>
                  <a:cubicBezTo>
                    <a:pt x="246" y="4227"/>
                    <a:pt x="280" y="4284"/>
                    <a:pt x="306" y="4341"/>
                  </a:cubicBezTo>
                  <a:close/>
                  <a:moveTo>
                    <a:pt x="4754" y="8651"/>
                  </a:moveTo>
                  <a:cubicBezTo>
                    <a:pt x="4759" y="8678"/>
                    <a:pt x="4769" y="8706"/>
                    <a:pt x="4780" y="8733"/>
                  </a:cubicBezTo>
                  <a:lnTo>
                    <a:pt x="4780" y="8733"/>
                  </a:lnTo>
                  <a:cubicBezTo>
                    <a:pt x="4839" y="8733"/>
                    <a:pt x="4858" y="8819"/>
                    <a:pt x="4817" y="8849"/>
                  </a:cubicBezTo>
                  <a:lnTo>
                    <a:pt x="4817" y="8849"/>
                  </a:lnTo>
                  <a:cubicBezTo>
                    <a:pt x="4805" y="8825"/>
                    <a:pt x="4821" y="8790"/>
                    <a:pt x="4788" y="8774"/>
                  </a:cubicBezTo>
                  <a:lnTo>
                    <a:pt x="4788" y="8774"/>
                  </a:lnTo>
                  <a:cubicBezTo>
                    <a:pt x="4760" y="8810"/>
                    <a:pt x="4749" y="8837"/>
                    <a:pt x="4717" y="8867"/>
                  </a:cubicBezTo>
                  <a:cubicBezTo>
                    <a:pt x="4730" y="8925"/>
                    <a:pt x="4783" y="8913"/>
                    <a:pt x="4811" y="8920"/>
                  </a:cubicBezTo>
                  <a:lnTo>
                    <a:pt x="4811" y="8920"/>
                  </a:lnTo>
                  <a:cubicBezTo>
                    <a:pt x="4862" y="8932"/>
                    <a:pt x="4927" y="8980"/>
                    <a:pt x="4971" y="8941"/>
                  </a:cubicBezTo>
                  <a:lnTo>
                    <a:pt x="4971" y="8941"/>
                  </a:lnTo>
                  <a:cubicBezTo>
                    <a:pt x="4914" y="8886"/>
                    <a:pt x="4935" y="8786"/>
                    <a:pt x="4897" y="8726"/>
                  </a:cubicBezTo>
                  <a:lnTo>
                    <a:pt x="4897" y="8726"/>
                  </a:lnTo>
                  <a:cubicBezTo>
                    <a:pt x="4869" y="8683"/>
                    <a:pt x="4820" y="8647"/>
                    <a:pt x="4776" y="8647"/>
                  </a:cubicBezTo>
                  <a:lnTo>
                    <a:pt x="4776" y="8647"/>
                  </a:lnTo>
                  <a:cubicBezTo>
                    <a:pt x="4769" y="8647"/>
                    <a:pt x="4761" y="8648"/>
                    <a:pt x="4754" y="8651"/>
                  </a:cubicBezTo>
                  <a:close/>
                  <a:moveTo>
                    <a:pt x="581" y="4508"/>
                  </a:moveTo>
                  <a:lnTo>
                    <a:pt x="581" y="4508"/>
                  </a:lnTo>
                  <a:cubicBezTo>
                    <a:pt x="613" y="4594"/>
                    <a:pt x="702" y="4596"/>
                    <a:pt x="711" y="4510"/>
                  </a:cubicBezTo>
                  <a:lnTo>
                    <a:pt x="711" y="4510"/>
                  </a:lnTo>
                  <a:cubicBezTo>
                    <a:pt x="752" y="4535"/>
                    <a:pt x="725" y="4584"/>
                    <a:pt x="688" y="4608"/>
                  </a:cubicBezTo>
                  <a:lnTo>
                    <a:pt x="688" y="4608"/>
                  </a:lnTo>
                  <a:cubicBezTo>
                    <a:pt x="671" y="4619"/>
                    <a:pt x="652" y="4617"/>
                    <a:pt x="635" y="4614"/>
                  </a:cubicBezTo>
                  <a:lnTo>
                    <a:pt x="635" y="4614"/>
                  </a:lnTo>
                  <a:cubicBezTo>
                    <a:pt x="625" y="4613"/>
                    <a:pt x="615" y="4611"/>
                    <a:pt x="607" y="4613"/>
                  </a:cubicBezTo>
                  <a:lnTo>
                    <a:pt x="607" y="4613"/>
                  </a:lnTo>
                  <a:cubicBezTo>
                    <a:pt x="618" y="4681"/>
                    <a:pt x="718" y="4683"/>
                    <a:pt x="772" y="4639"/>
                  </a:cubicBezTo>
                  <a:lnTo>
                    <a:pt x="772" y="4639"/>
                  </a:lnTo>
                  <a:cubicBezTo>
                    <a:pt x="807" y="4610"/>
                    <a:pt x="830" y="4565"/>
                    <a:pt x="832" y="4525"/>
                  </a:cubicBezTo>
                  <a:lnTo>
                    <a:pt x="832" y="4525"/>
                  </a:lnTo>
                  <a:cubicBezTo>
                    <a:pt x="788" y="4479"/>
                    <a:pt x="722" y="4424"/>
                    <a:pt x="664" y="4424"/>
                  </a:cubicBezTo>
                  <a:lnTo>
                    <a:pt x="664" y="4424"/>
                  </a:lnTo>
                  <a:cubicBezTo>
                    <a:pt x="636" y="4424"/>
                    <a:pt x="610" y="4436"/>
                    <a:pt x="589" y="4467"/>
                  </a:cubicBezTo>
                  <a:lnTo>
                    <a:pt x="589" y="4467"/>
                  </a:lnTo>
                  <a:cubicBezTo>
                    <a:pt x="582" y="4479"/>
                    <a:pt x="585" y="4492"/>
                    <a:pt x="581" y="4508"/>
                  </a:cubicBezTo>
                  <a:close/>
                  <a:moveTo>
                    <a:pt x="4482" y="8541"/>
                  </a:moveTo>
                  <a:cubicBezTo>
                    <a:pt x="4485" y="8566"/>
                    <a:pt x="4500" y="8615"/>
                    <a:pt x="4538" y="8605"/>
                  </a:cubicBezTo>
                  <a:lnTo>
                    <a:pt x="4538" y="8605"/>
                  </a:lnTo>
                  <a:cubicBezTo>
                    <a:pt x="4506" y="8560"/>
                    <a:pt x="4585" y="8436"/>
                    <a:pt x="4639" y="8504"/>
                  </a:cubicBezTo>
                  <a:lnTo>
                    <a:pt x="4639" y="8504"/>
                  </a:lnTo>
                  <a:cubicBezTo>
                    <a:pt x="4617" y="8518"/>
                    <a:pt x="4590" y="8510"/>
                    <a:pt x="4574" y="8542"/>
                  </a:cubicBezTo>
                  <a:lnTo>
                    <a:pt x="4574" y="8542"/>
                  </a:lnTo>
                  <a:cubicBezTo>
                    <a:pt x="4551" y="8587"/>
                    <a:pt x="4637" y="8645"/>
                    <a:pt x="4670" y="8631"/>
                  </a:cubicBezTo>
                  <a:lnTo>
                    <a:pt x="4670" y="8631"/>
                  </a:lnTo>
                  <a:cubicBezTo>
                    <a:pt x="4702" y="8616"/>
                    <a:pt x="4723" y="8573"/>
                    <a:pt x="4725" y="8549"/>
                  </a:cubicBezTo>
                  <a:lnTo>
                    <a:pt x="4725" y="8549"/>
                  </a:lnTo>
                  <a:cubicBezTo>
                    <a:pt x="4732" y="8483"/>
                    <a:pt x="4658" y="8412"/>
                    <a:pt x="4600" y="8380"/>
                  </a:cubicBezTo>
                  <a:lnTo>
                    <a:pt x="4600" y="8380"/>
                  </a:lnTo>
                  <a:cubicBezTo>
                    <a:pt x="4525" y="8409"/>
                    <a:pt x="4473" y="8475"/>
                    <a:pt x="4482" y="8541"/>
                  </a:cubicBezTo>
                  <a:close/>
                  <a:moveTo>
                    <a:pt x="834" y="4632"/>
                  </a:moveTo>
                  <a:cubicBezTo>
                    <a:pt x="832" y="4641"/>
                    <a:pt x="838" y="4650"/>
                    <a:pt x="834" y="4659"/>
                  </a:cubicBezTo>
                  <a:lnTo>
                    <a:pt x="834" y="4659"/>
                  </a:lnTo>
                  <a:cubicBezTo>
                    <a:pt x="861" y="4697"/>
                    <a:pt x="889" y="4680"/>
                    <a:pt x="917" y="4696"/>
                  </a:cubicBezTo>
                  <a:lnTo>
                    <a:pt x="917" y="4696"/>
                  </a:lnTo>
                  <a:cubicBezTo>
                    <a:pt x="893" y="4741"/>
                    <a:pt x="826" y="4732"/>
                    <a:pt x="801" y="4670"/>
                  </a:cubicBezTo>
                  <a:lnTo>
                    <a:pt x="801" y="4670"/>
                  </a:lnTo>
                  <a:cubicBezTo>
                    <a:pt x="753" y="4704"/>
                    <a:pt x="691" y="4699"/>
                    <a:pt x="652" y="4709"/>
                  </a:cubicBezTo>
                  <a:cubicBezTo>
                    <a:pt x="733" y="4865"/>
                    <a:pt x="844" y="4833"/>
                    <a:pt x="952" y="4801"/>
                  </a:cubicBezTo>
                  <a:lnTo>
                    <a:pt x="952" y="4801"/>
                  </a:lnTo>
                  <a:cubicBezTo>
                    <a:pt x="997" y="4787"/>
                    <a:pt x="1043" y="4773"/>
                    <a:pt x="1084" y="4774"/>
                  </a:cubicBezTo>
                  <a:lnTo>
                    <a:pt x="1084" y="4774"/>
                  </a:lnTo>
                  <a:cubicBezTo>
                    <a:pt x="1088" y="4756"/>
                    <a:pt x="1081" y="4738"/>
                    <a:pt x="1079" y="4719"/>
                  </a:cubicBezTo>
                  <a:lnTo>
                    <a:pt x="1079" y="4719"/>
                  </a:lnTo>
                  <a:cubicBezTo>
                    <a:pt x="1057" y="4659"/>
                    <a:pt x="992" y="4693"/>
                    <a:pt x="958" y="4666"/>
                  </a:cubicBezTo>
                  <a:lnTo>
                    <a:pt x="958" y="4666"/>
                  </a:lnTo>
                  <a:cubicBezTo>
                    <a:pt x="941" y="4652"/>
                    <a:pt x="941" y="4618"/>
                    <a:pt x="921" y="4605"/>
                  </a:cubicBezTo>
                  <a:lnTo>
                    <a:pt x="921" y="4605"/>
                  </a:lnTo>
                  <a:cubicBezTo>
                    <a:pt x="915" y="4602"/>
                    <a:pt x="909" y="4600"/>
                    <a:pt x="902" y="4600"/>
                  </a:cubicBezTo>
                  <a:cubicBezTo>
                    <a:pt x="880" y="4600"/>
                    <a:pt x="853" y="4616"/>
                    <a:pt x="834" y="4632"/>
                  </a:cubicBezTo>
                  <a:close/>
                  <a:moveTo>
                    <a:pt x="489" y="4203"/>
                  </a:moveTo>
                  <a:cubicBezTo>
                    <a:pt x="501" y="4174"/>
                    <a:pt x="510" y="4145"/>
                    <a:pt x="506" y="4116"/>
                  </a:cubicBezTo>
                  <a:lnTo>
                    <a:pt x="506" y="4116"/>
                  </a:lnTo>
                  <a:cubicBezTo>
                    <a:pt x="483" y="4111"/>
                    <a:pt x="459" y="4101"/>
                    <a:pt x="436" y="4087"/>
                  </a:cubicBezTo>
                  <a:cubicBezTo>
                    <a:pt x="410" y="4134"/>
                    <a:pt x="406" y="4235"/>
                    <a:pt x="489" y="4203"/>
                  </a:cubicBezTo>
                  <a:close/>
                  <a:moveTo>
                    <a:pt x="4386" y="8126"/>
                  </a:moveTo>
                  <a:cubicBezTo>
                    <a:pt x="4377" y="8268"/>
                    <a:pt x="4235" y="8452"/>
                    <a:pt x="4441" y="8560"/>
                  </a:cubicBezTo>
                  <a:cubicBezTo>
                    <a:pt x="4450" y="8509"/>
                    <a:pt x="4451" y="8458"/>
                    <a:pt x="4480" y="8407"/>
                  </a:cubicBezTo>
                  <a:lnTo>
                    <a:pt x="4480" y="8407"/>
                  </a:lnTo>
                  <a:cubicBezTo>
                    <a:pt x="4430" y="8391"/>
                    <a:pt x="4407" y="8322"/>
                    <a:pt x="4463" y="8299"/>
                  </a:cubicBezTo>
                  <a:lnTo>
                    <a:pt x="4463" y="8299"/>
                  </a:lnTo>
                  <a:cubicBezTo>
                    <a:pt x="4475" y="8325"/>
                    <a:pt x="4461" y="8360"/>
                    <a:pt x="4489" y="8376"/>
                  </a:cubicBezTo>
                  <a:lnTo>
                    <a:pt x="4489" y="8376"/>
                  </a:lnTo>
                  <a:cubicBezTo>
                    <a:pt x="4528" y="8400"/>
                    <a:pt x="4574" y="8320"/>
                    <a:pt x="4544" y="8284"/>
                  </a:cubicBezTo>
                  <a:lnTo>
                    <a:pt x="4544" y="8284"/>
                  </a:lnTo>
                  <a:cubicBezTo>
                    <a:pt x="4526" y="8280"/>
                    <a:pt x="4508" y="8266"/>
                    <a:pt x="4490" y="8256"/>
                  </a:cubicBezTo>
                  <a:lnTo>
                    <a:pt x="4490" y="8256"/>
                  </a:lnTo>
                  <a:cubicBezTo>
                    <a:pt x="4492" y="8207"/>
                    <a:pt x="4461" y="8124"/>
                    <a:pt x="4400" y="8124"/>
                  </a:cubicBezTo>
                  <a:lnTo>
                    <a:pt x="4400" y="8124"/>
                  </a:lnTo>
                  <a:cubicBezTo>
                    <a:pt x="4396" y="8124"/>
                    <a:pt x="4391" y="8125"/>
                    <a:pt x="4386" y="8126"/>
                  </a:cubicBezTo>
                  <a:close/>
                  <a:moveTo>
                    <a:pt x="4958" y="8806"/>
                  </a:moveTo>
                  <a:lnTo>
                    <a:pt x="4958" y="8806"/>
                  </a:lnTo>
                  <a:cubicBezTo>
                    <a:pt x="4991" y="8802"/>
                    <a:pt x="5023" y="8805"/>
                    <a:pt x="5056" y="8791"/>
                  </a:cubicBezTo>
                  <a:lnTo>
                    <a:pt x="5056" y="8791"/>
                  </a:lnTo>
                  <a:cubicBezTo>
                    <a:pt x="5035" y="8765"/>
                    <a:pt x="5044" y="8740"/>
                    <a:pt x="5019" y="8714"/>
                  </a:cubicBezTo>
                  <a:lnTo>
                    <a:pt x="5019" y="8714"/>
                  </a:lnTo>
                  <a:cubicBezTo>
                    <a:pt x="5019" y="8714"/>
                    <a:pt x="5019" y="8714"/>
                    <a:pt x="5019" y="8714"/>
                  </a:cubicBezTo>
                  <a:lnTo>
                    <a:pt x="5019" y="8714"/>
                  </a:lnTo>
                  <a:cubicBezTo>
                    <a:pt x="4971" y="8714"/>
                    <a:pt x="4899" y="8747"/>
                    <a:pt x="4958" y="8806"/>
                  </a:cubicBezTo>
                  <a:close/>
                  <a:moveTo>
                    <a:pt x="311" y="4125"/>
                  </a:moveTo>
                  <a:cubicBezTo>
                    <a:pt x="323" y="4140"/>
                    <a:pt x="349" y="4174"/>
                    <a:pt x="373" y="4155"/>
                  </a:cubicBezTo>
                  <a:lnTo>
                    <a:pt x="373" y="4155"/>
                  </a:lnTo>
                  <a:cubicBezTo>
                    <a:pt x="380" y="4109"/>
                    <a:pt x="319" y="4062"/>
                    <a:pt x="347" y="4018"/>
                  </a:cubicBezTo>
                  <a:lnTo>
                    <a:pt x="347" y="4018"/>
                  </a:lnTo>
                  <a:cubicBezTo>
                    <a:pt x="361" y="3997"/>
                    <a:pt x="397" y="3996"/>
                    <a:pt x="405" y="3972"/>
                  </a:cubicBezTo>
                  <a:lnTo>
                    <a:pt x="405" y="3972"/>
                  </a:lnTo>
                  <a:cubicBezTo>
                    <a:pt x="413" y="3946"/>
                    <a:pt x="393" y="3919"/>
                    <a:pt x="359" y="3909"/>
                  </a:cubicBezTo>
                  <a:lnTo>
                    <a:pt x="359" y="3909"/>
                  </a:lnTo>
                  <a:cubicBezTo>
                    <a:pt x="251" y="3940"/>
                    <a:pt x="261" y="4058"/>
                    <a:pt x="311" y="4125"/>
                  </a:cubicBezTo>
                  <a:close/>
                  <a:moveTo>
                    <a:pt x="5167" y="8822"/>
                  </a:moveTo>
                  <a:cubicBezTo>
                    <a:pt x="5142" y="8831"/>
                    <a:pt x="5144" y="8867"/>
                    <a:pt x="5126" y="8879"/>
                  </a:cubicBezTo>
                  <a:lnTo>
                    <a:pt x="5126" y="8879"/>
                  </a:lnTo>
                  <a:cubicBezTo>
                    <a:pt x="5101" y="8896"/>
                    <a:pt x="5075" y="8882"/>
                    <a:pt x="5048" y="8868"/>
                  </a:cubicBezTo>
                  <a:lnTo>
                    <a:pt x="5048" y="8868"/>
                  </a:lnTo>
                  <a:cubicBezTo>
                    <a:pt x="5027" y="8857"/>
                    <a:pt x="5006" y="8846"/>
                    <a:pt x="4985" y="8851"/>
                  </a:cubicBezTo>
                  <a:lnTo>
                    <a:pt x="4985" y="8851"/>
                  </a:lnTo>
                  <a:cubicBezTo>
                    <a:pt x="4972" y="8873"/>
                    <a:pt x="4995" y="8896"/>
                    <a:pt x="5009" y="8908"/>
                  </a:cubicBezTo>
                  <a:lnTo>
                    <a:pt x="5009" y="8908"/>
                  </a:lnTo>
                  <a:cubicBezTo>
                    <a:pt x="5075" y="8968"/>
                    <a:pt x="5215" y="8973"/>
                    <a:pt x="5231" y="8867"/>
                  </a:cubicBezTo>
                  <a:lnTo>
                    <a:pt x="5231" y="8867"/>
                  </a:lnTo>
                  <a:cubicBezTo>
                    <a:pt x="5219" y="8840"/>
                    <a:pt x="5199" y="8820"/>
                    <a:pt x="5178" y="8820"/>
                  </a:cubicBezTo>
                  <a:lnTo>
                    <a:pt x="5178" y="8820"/>
                  </a:lnTo>
                  <a:cubicBezTo>
                    <a:pt x="5174" y="8820"/>
                    <a:pt x="5170" y="8821"/>
                    <a:pt x="5167" y="8822"/>
                  </a:cubicBezTo>
                  <a:close/>
                  <a:moveTo>
                    <a:pt x="892" y="4547"/>
                  </a:moveTo>
                  <a:lnTo>
                    <a:pt x="892" y="4547"/>
                  </a:lnTo>
                  <a:cubicBezTo>
                    <a:pt x="946" y="4563"/>
                    <a:pt x="987" y="4660"/>
                    <a:pt x="1045" y="4645"/>
                  </a:cubicBezTo>
                  <a:lnTo>
                    <a:pt x="1045" y="4645"/>
                  </a:lnTo>
                  <a:cubicBezTo>
                    <a:pt x="1096" y="4582"/>
                    <a:pt x="1094" y="4505"/>
                    <a:pt x="1017" y="4450"/>
                  </a:cubicBezTo>
                  <a:lnTo>
                    <a:pt x="1017" y="4450"/>
                  </a:lnTo>
                  <a:cubicBezTo>
                    <a:pt x="977" y="4473"/>
                    <a:pt x="923" y="4526"/>
                    <a:pt x="892" y="4547"/>
                  </a:cubicBezTo>
                  <a:close/>
                  <a:moveTo>
                    <a:pt x="4513" y="8174"/>
                  </a:moveTo>
                  <a:cubicBezTo>
                    <a:pt x="4503" y="8227"/>
                    <a:pt x="4590" y="8278"/>
                    <a:pt x="4606" y="8320"/>
                  </a:cubicBezTo>
                  <a:cubicBezTo>
                    <a:pt x="4632" y="8281"/>
                    <a:pt x="4672" y="8242"/>
                    <a:pt x="4702" y="8203"/>
                  </a:cubicBezTo>
                  <a:lnTo>
                    <a:pt x="4702" y="8203"/>
                  </a:lnTo>
                  <a:cubicBezTo>
                    <a:pt x="4678" y="8158"/>
                    <a:pt x="4640" y="8136"/>
                    <a:pt x="4601" y="8136"/>
                  </a:cubicBezTo>
                  <a:lnTo>
                    <a:pt x="4601" y="8136"/>
                  </a:lnTo>
                  <a:cubicBezTo>
                    <a:pt x="4571" y="8136"/>
                    <a:pt x="4539" y="8149"/>
                    <a:pt x="4513" y="8174"/>
                  </a:cubicBezTo>
                  <a:close/>
                  <a:moveTo>
                    <a:pt x="563" y="4119"/>
                  </a:moveTo>
                  <a:cubicBezTo>
                    <a:pt x="508" y="4171"/>
                    <a:pt x="525" y="4225"/>
                    <a:pt x="583" y="4278"/>
                  </a:cubicBezTo>
                  <a:lnTo>
                    <a:pt x="583" y="4278"/>
                  </a:lnTo>
                  <a:cubicBezTo>
                    <a:pt x="633" y="4301"/>
                    <a:pt x="672" y="4239"/>
                    <a:pt x="643" y="4197"/>
                  </a:cubicBezTo>
                  <a:lnTo>
                    <a:pt x="643" y="4197"/>
                  </a:lnTo>
                  <a:cubicBezTo>
                    <a:pt x="630" y="4179"/>
                    <a:pt x="605" y="4197"/>
                    <a:pt x="600" y="4174"/>
                  </a:cubicBezTo>
                  <a:lnTo>
                    <a:pt x="600" y="4174"/>
                  </a:lnTo>
                  <a:cubicBezTo>
                    <a:pt x="631" y="4142"/>
                    <a:pt x="673" y="4171"/>
                    <a:pt x="687" y="4208"/>
                  </a:cubicBezTo>
                  <a:lnTo>
                    <a:pt x="687" y="4208"/>
                  </a:lnTo>
                  <a:cubicBezTo>
                    <a:pt x="692" y="4256"/>
                    <a:pt x="630" y="4298"/>
                    <a:pt x="604" y="4333"/>
                  </a:cubicBezTo>
                  <a:lnTo>
                    <a:pt x="604" y="4333"/>
                  </a:lnTo>
                  <a:cubicBezTo>
                    <a:pt x="650" y="4372"/>
                    <a:pt x="713" y="4281"/>
                    <a:pt x="757" y="4236"/>
                  </a:cubicBezTo>
                  <a:lnTo>
                    <a:pt x="757" y="4236"/>
                  </a:lnTo>
                  <a:cubicBezTo>
                    <a:pt x="748" y="4173"/>
                    <a:pt x="731" y="4110"/>
                    <a:pt x="691" y="4046"/>
                  </a:cubicBezTo>
                  <a:lnTo>
                    <a:pt x="691" y="4046"/>
                  </a:lnTo>
                  <a:cubicBezTo>
                    <a:pt x="683" y="4022"/>
                    <a:pt x="701" y="4002"/>
                    <a:pt x="678" y="3983"/>
                  </a:cubicBezTo>
                  <a:lnTo>
                    <a:pt x="678" y="3983"/>
                  </a:lnTo>
                  <a:cubicBezTo>
                    <a:pt x="671" y="3978"/>
                    <a:pt x="664" y="3975"/>
                    <a:pt x="656" y="3975"/>
                  </a:cubicBezTo>
                  <a:lnTo>
                    <a:pt x="656" y="3975"/>
                  </a:lnTo>
                  <a:cubicBezTo>
                    <a:pt x="607" y="3975"/>
                    <a:pt x="550" y="4083"/>
                    <a:pt x="563" y="4119"/>
                  </a:cubicBezTo>
                  <a:close/>
                  <a:moveTo>
                    <a:pt x="803" y="4234"/>
                  </a:moveTo>
                  <a:cubicBezTo>
                    <a:pt x="880" y="4255"/>
                    <a:pt x="894" y="4153"/>
                    <a:pt x="820" y="4113"/>
                  </a:cubicBezTo>
                  <a:cubicBezTo>
                    <a:pt x="776" y="4153"/>
                    <a:pt x="789" y="4194"/>
                    <a:pt x="803" y="4234"/>
                  </a:cubicBezTo>
                  <a:close/>
                  <a:moveTo>
                    <a:pt x="4911" y="8469"/>
                  </a:moveTo>
                  <a:cubicBezTo>
                    <a:pt x="4867" y="8496"/>
                    <a:pt x="4788" y="8567"/>
                    <a:pt x="4809" y="8613"/>
                  </a:cubicBezTo>
                  <a:lnTo>
                    <a:pt x="4809" y="8613"/>
                  </a:lnTo>
                  <a:cubicBezTo>
                    <a:pt x="4811" y="8611"/>
                    <a:pt x="4814" y="8612"/>
                    <a:pt x="4817" y="8616"/>
                  </a:cubicBezTo>
                  <a:lnTo>
                    <a:pt x="4817" y="8616"/>
                  </a:lnTo>
                  <a:cubicBezTo>
                    <a:pt x="4838" y="8614"/>
                    <a:pt x="4839" y="8590"/>
                    <a:pt x="4852" y="8575"/>
                  </a:cubicBezTo>
                  <a:lnTo>
                    <a:pt x="4852" y="8575"/>
                  </a:lnTo>
                  <a:cubicBezTo>
                    <a:pt x="4885" y="8540"/>
                    <a:pt x="4942" y="8523"/>
                    <a:pt x="4972" y="8554"/>
                  </a:cubicBezTo>
                  <a:lnTo>
                    <a:pt x="4972" y="8554"/>
                  </a:lnTo>
                  <a:cubicBezTo>
                    <a:pt x="4984" y="8567"/>
                    <a:pt x="5002" y="8623"/>
                    <a:pt x="4960" y="8620"/>
                  </a:cubicBezTo>
                  <a:lnTo>
                    <a:pt x="4960" y="8620"/>
                  </a:lnTo>
                  <a:cubicBezTo>
                    <a:pt x="4954" y="8607"/>
                    <a:pt x="4964" y="8594"/>
                    <a:pt x="4955" y="8582"/>
                  </a:cubicBezTo>
                  <a:lnTo>
                    <a:pt x="4955" y="8582"/>
                  </a:lnTo>
                  <a:cubicBezTo>
                    <a:pt x="4928" y="8575"/>
                    <a:pt x="4902" y="8557"/>
                    <a:pt x="4880" y="8575"/>
                  </a:cubicBezTo>
                  <a:lnTo>
                    <a:pt x="4880" y="8575"/>
                  </a:lnTo>
                  <a:cubicBezTo>
                    <a:pt x="4811" y="8631"/>
                    <a:pt x="4971" y="8760"/>
                    <a:pt x="5028" y="8662"/>
                  </a:cubicBezTo>
                  <a:lnTo>
                    <a:pt x="5028" y="8662"/>
                  </a:lnTo>
                  <a:cubicBezTo>
                    <a:pt x="5053" y="8654"/>
                    <a:pt x="5090" y="8660"/>
                    <a:pt x="5117" y="8644"/>
                  </a:cubicBezTo>
                  <a:lnTo>
                    <a:pt x="5117" y="8644"/>
                  </a:lnTo>
                  <a:cubicBezTo>
                    <a:pt x="5143" y="8628"/>
                    <a:pt x="5175" y="8591"/>
                    <a:pt x="5172" y="8567"/>
                  </a:cubicBezTo>
                  <a:lnTo>
                    <a:pt x="5172" y="8567"/>
                  </a:lnTo>
                  <a:cubicBezTo>
                    <a:pt x="5167" y="8526"/>
                    <a:pt x="5127" y="8545"/>
                    <a:pt x="5097" y="8534"/>
                  </a:cubicBezTo>
                  <a:lnTo>
                    <a:pt x="5097" y="8534"/>
                  </a:lnTo>
                  <a:cubicBezTo>
                    <a:pt x="5045" y="8516"/>
                    <a:pt x="4990" y="8466"/>
                    <a:pt x="4932" y="8466"/>
                  </a:cubicBezTo>
                  <a:lnTo>
                    <a:pt x="4932" y="8466"/>
                  </a:lnTo>
                  <a:cubicBezTo>
                    <a:pt x="4925" y="8466"/>
                    <a:pt x="4918" y="8467"/>
                    <a:pt x="4911" y="8469"/>
                  </a:cubicBezTo>
                  <a:close/>
                  <a:moveTo>
                    <a:pt x="642" y="4378"/>
                  </a:moveTo>
                  <a:lnTo>
                    <a:pt x="642" y="4378"/>
                  </a:lnTo>
                  <a:cubicBezTo>
                    <a:pt x="650" y="4383"/>
                    <a:pt x="659" y="4383"/>
                    <a:pt x="670" y="4382"/>
                  </a:cubicBezTo>
                  <a:lnTo>
                    <a:pt x="670" y="4382"/>
                  </a:lnTo>
                  <a:cubicBezTo>
                    <a:pt x="678" y="4382"/>
                    <a:pt x="686" y="4381"/>
                    <a:pt x="696" y="4384"/>
                  </a:cubicBezTo>
                  <a:lnTo>
                    <a:pt x="696" y="4384"/>
                  </a:lnTo>
                  <a:cubicBezTo>
                    <a:pt x="734" y="4393"/>
                    <a:pt x="766" y="4437"/>
                    <a:pt x="804" y="4429"/>
                  </a:cubicBezTo>
                  <a:lnTo>
                    <a:pt x="804" y="4429"/>
                  </a:lnTo>
                  <a:cubicBezTo>
                    <a:pt x="813" y="4361"/>
                    <a:pt x="953" y="4374"/>
                    <a:pt x="912" y="4452"/>
                  </a:cubicBezTo>
                  <a:lnTo>
                    <a:pt x="912" y="4452"/>
                  </a:lnTo>
                  <a:cubicBezTo>
                    <a:pt x="907" y="4432"/>
                    <a:pt x="882" y="4422"/>
                    <a:pt x="869" y="4418"/>
                  </a:cubicBezTo>
                  <a:lnTo>
                    <a:pt x="869" y="4418"/>
                  </a:lnTo>
                  <a:cubicBezTo>
                    <a:pt x="860" y="4423"/>
                    <a:pt x="850" y="4429"/>
                    <a:pt x="841" y="4440"/>
                  </a:cubicBezTo>
                  <a:lnTo>
                    <a:pt x="841" y="4440"/>
                  </a:lnTo>
                  <a:cubicBezTo>
                    <a:pt x="840" y="4482"/>
                    <a:pt x="895" y="4502"/>
                    <a:pt x="925" y="4487"/>
                  </a:cubicBezTo>
                  <a:lnTo>
                    <a:pt x="925" y="4487"/>
                  </a:lnTo>
                  <a:cubicBezTo>
                    <a:pt x="975" y="4422"/>
                    <a:pt x="1039" y="4374"/>
                    <a:pt x="1062" y="4308"/>
                  </a:cubicBezTo>
                  <a:lnTo>
                    <a:pt x="1062" y="4308"/>
                  </a:lnTo>
                  <a:cubicBezTo>
                    <a:pt x="1057" y="4304"/>
                    <a:pt x="1043" y="4286"/>
                    <a:pt x="1041" y="4286"/>
                  </a:cubicBezTo>
                  <a:lnTo>
                    <a:pt x="1041" y="4286"/>
                  </a:lnTo>
                  <a:cubicBezTo>
                    <a:pt x="995" y="4285"/>
                    <a:pt x="929" y="4286"/>
                    <a:pt x="881" y="4276"/>
                  </a:cubicBezTo>
                  <a:lnTo>
                    <a:pt x="881" y="4276"/>
                  </a:lnTo>
                  <a:cubicBezTo>
                    <a:pt x="866" y="4273"/>
                    <a:pt x="853" y="4271"/>
                    <a:pt x="839" y="4271"/>
                  </a:cubicBezTo>
                  <a:lnTo>
                    <a:pt x="839" y="4271"/>
                  </a:lnTo>
                  <a:cubicBezTo>
                    <a:pt x="768" y="4271"/>
                    <a:pt x="710" y="4313"/>
                    <a:pt x="642" y="4378"/>
                  </a:cubicBezTo>
                  <a:close/>
                  <a:moveTo>
                    <a:pt x="4916" y="8419"/>
                  </a:moveTo>
                  <a:cubicBezTo>
                    <a:pt x="4955" y="8435"/>
                    <a:pt x="5002" y="8445"/>
                    <a:pt x="5033" y="8401"/>
                  </a:cubicBezTo>
                  <a:cubicBezTo>
                    <a:pt x="5016" y="8367"/>
                    <a:pt x="4986" y="8351"/>
                    <a:pt x="4959" y="8351"/>
                  </a:cubicBezTo>
                  <a:lnTo>
                    <a:pt x="4959" y="8351"/>
                  </a:lnTo>
                  <a:cubicBezTo>
                    <a:pt x="4927" y="8351"/>
                    <a:pt x="4901" y="8375"/>
                    <a:pt x="4916" y="8419"/>
                  </a:cubicBezTo>
                  <a:close/>
                  <a:moveTo>
                    <a:pt x="4737" y="8234"/>
                  </a:moveTo>
                  <a:cubicBezTo>
                    <a:pt x="4700" y="8264"/>
                    <a:pt x="4662" y="8279"/>
                    <a:pt x="4657" y="8313"/>
                  </a:cubicBezTo>
                  <a:lnTo>
                    <a:pt x="4657" y="8313"/>
                  </a:lnTo>
                  <a:cubicBezTo>
                    <a:pt x="4654" y="8336"/>
                    <a:pt x="4673" y="8369"/>
                    <a:pt x="4703" y="8376"/>
                  </a:cubicBezTo>
                  <a:lnTo>
                    <a:pt x="4703" y="8376"/>
                  </a:lnTo>
                  <a:cubicBezTo>
                    <a:pt x="4715" y="8375"/>
                    <a:pt x="4728" y="8356"/>
                    <a:pt x="4733" y="8346"/>
                  </a:cubicBezTo>
                  <a:lnTo>
                    <a:pt x="4733" y="8346"/>
                  </a:lnTo>
                  <a:cubicBezTo>
                    <a:pt x="4730" y="8331"/>
                    <a:pt x="4709" y="8315"/>
                    <a:pt x="4704" y="8299"/>
                  </a:cubicBezTo>
                  <a:lnTo>
                    <a:pt x="4704" y="8299"/>
                  </a:lnTo>
                  <a:cubicBezTo>
                    <a:pt x="4759" y="8274"/>
                    <a:pt x="4785" y="8355"/>
                    <a:pt x="4754" y="8390"/>
                  </a:cubicBezTo>
                  <a:lnTo>
                    <a:pt x="4754" y="8390"/>
                  </a:lnTo>
                  <a:cubicBezTo>
                    <a:pt x="4742" y="8404"/>
                    <a:pt x="4728" y="8396"/>
                    <a:pt x="4719" y="8415"/>
                  </a:cubicBezTo>
                  <a:lnTo>
                    <a:pt x="4719" y="8415"/>
                  </a:lnTo>
                  <a:cubicBezTo>
                    <a:pt x="4728" y="8469"/>
                    <a:pt x="4780" y="8523"/>
                    <a:pt x="4768" y="8577"/>
                  </a:cubicBezTo>
                  <a:cubicBezTo>
                    <a:pt x="4826" y="8503"/>
                    <a:pt x="4883" y="8456"/>
                    <a:pt x="4884" y="8386"/>
                  </a:cubicBezTo>
                  <a:lnTo>
                    <a:pt x="4884" y="8386"/>
                  </a:lnTo>
                  <a:cubicBezTo>
                    <a:pt x="4885" y="8339"/>
                    <a:pt x="4861" y="8296"/>
                    <a:pt x="4872" y="8246"/>
                  </a:cubicBezTo>
                  <a:lnTo>
                    <a:pt x="4872" y="8246"/>
                  </a:lnTo>
                  <a:cubicBezTo>
                    <a:pt x="4848" y="8205"/>
                    <a:pt x="4880" y="8185"/>
                    <a:pt x="4851" y="8164"/>
                  </a:cubicBezTo>
                  <a:lnTo>
                    <a:pt x="4851" y="8164"/>
                  </a:lnTo>
                  <a:cubicBezTo>
                    <a:pt x="4846" y="8160"/>
                    <a:pt x="4841" y="8158"/>
                    <a:pt x="4835" y="8158"/>
                  </a:cubicBezTo>
                  <a:lnTo>
                    <a:pt x="4835" y="8158"/>
                  </a:lnTo>
                  <a:cubicBezTo>
                    <a:pt x="4805" y="8158"/>
                    <a:pt x="4768" y="8208"/>
                    <a:pt x="4737" y="8234"/>
                  </a:cubicBezTo>
                  <a:close/>
                  <a:moveTo>
                    <a:pt x="1085" y="3656"/>
                  </a:moveTo>
                  <a:cubicBezTo>
                    <a:pt x="1027" y="3657"/>
                    <a:pt x="992" y="3657"/>
                    <a:pt x="955" y="3693"/>
                  </a:cubicBezTo>
                  <a:lnTo>
                    <a:pt x="955" y="3693"/>
                  </a:lnTo>
                  <a:cubicBezTo>
                    <a:pt x="906" y="3740"/>
                    <a:pt x="933" y="3803"/>
                    <a:pt x="896" y="3837"/>
                  </a:cubicBezTo>
                  <a:lnTo>
                    <a:pt x="896" y="3837"/>
                  </a:lnTo>
                  <a:cubicBezTo>
                    <a:pt x="864" y="3867"/>
                    <a:pt x="832" y="3844"/>
                    <a:pt x="798" y="3880"/>
                  </a:cubicBezTo>
                  <a:lnTo>
                    <a:pt x="798" y="3880"/>
                  </a:lnTo>
                  <a:cubicBezTo>
                    <a:pt x="771" y="3910"/>
                    <a:pt x="762" y="3961"/>
                    <a:pt x="797" y="3995"/>
                  </a:cubicBezTo>
                  <a:lnTo>
                    <a:pt x="797" y="3995"/>
                  </a:lnTo>
                  <a:cubicBezTo>
                    <a:pt x="816" y="4014"/>
                    <a:pt x="849" y="4014"/>
                    <a:pt x="859" y="3999"/>
                  </a:cubicBezTo>
                  <a:lnTo>
                    <a:pt x="859" y="3999"/>
                  </a:lnTo>
                  <a:cubicBezTo>
                    <a:pt x="875" y="3976"/>
                    <a:pt x="842" y="3953"/>
                    <a:pt x="855" y="3933"/>
                  </a:cubicBezTo>
                  <a:lnTo>
                    <a:pt x="855" y="3933"/>
                  </a:lnTo>
                  <a:cubicBezTo>
                    <a:pt x="871" y="3908"/>
                    <a:pt x="903" y="3918"/>
                    <a:pt x="925" y="3939"/>
                  </a:cubicBezTo>
                  <a:lnTo>
                    <a:pt x="925" y="3939"/>
                  </a:lnTo>
                  <a:cubicBezTo>
                    <a:pt x="987" y="3999"/>
                    <a:pt x="970" y="4098"/>
                    <a:pt x="909" y="4156"/>
                  </a:cubicBezTo>
                  <a:lnTo>
                    <a:pt x="909" y="4156"/>
                  </a:lnTo>
                  <a:cubicBezTo>
                    <a:pt x="907" y="4177"/>
                    <a:pt x="908" y="4198"/>
                    <a:pt x="922" y="4219"/>
                  </a:cubicBezTo>
                  <a:cubicBezTo>
                    <a:pt x="994" y="4188"/>
                    <a:pt x="1010" y="4023"/>
                    <a:pt x="1072" y="4119"/>
                  </a:cubicBezTo>
                  <a:lnTo>
                    <a:pt x="1072" y="4119"/>
                  </a:lnTo>
                  <a:cubicBezTo>
                    <a:pt x="1011" y="4165"/>
                    <a:pt x="1084" y="4215"/>
                    <a:pt x="1126" y="4163"/>
                  </a:cubicBezTo>
                  <a:lnTo>
                    <a:pt x="1126" y="4163"/>
                  </a:lnTo>
                  <a:cubicBezTo>
                    <a:pt x="1150" y="4134"/>
                    <a:pt x="1131" y="4061"/>
                    <a:pt x="1092" y="4029"/>
                  </a:cubicBezTo>
                  <a:lnTo>
                    <a:pt x="1092" y="4029"/>
                  </a:lnTo>
                  <a:cubicBezTo>
                    <a:pt x="1065" y="4006"/>
                    <a:pt x="1045" y="4016"/>
                    <a:pt x="1016" y="4000"/>
                  </a:cubicBezTo>
                  <a:lnTo>
                    <a:pt x="1016" y="4000"/>
                  </a:lnTo>
                  <a:cubicBezTo>
                    <a:pt x="996" y="3943"/>
                    <a:pt x="933" y="3818"/>
                    <a:pt x="989" y="3751"/>
                  </a:cubicBezTo>
                  <a:lnTo>
                    <a:pt x="989" y="3751"/>
                  </a:lnTo>
                  <a:cubicBezTo>
                    <a:pt x="1031" y="3701"/>
                    <a:pt x="1104" y="3716"/>
                    <a:pt x="1103" y="3779"/>
                  </a:cubicBezTo>
                  <a:lnTo>
                    <a:pt x="1103" y="3779"/>
                  </a:lnTo>
                  <a:cubicBezTo>
                    <a:pt x="1089" y="3797"/>
                    <a:pt x="1075" y="3800"/>
                    <a:pt x="1062" y="3814"/>
                  </a:cubicBezTo>
                  <a:lnTo>
                    <a:pt x="1062" y="3814"/>
                  </a:lnTo>
                  <a:cubicBezTo>
                    <a:pt x="1042" y="3870"/>
                    <a:pt x="1118" y="3898"/>
                    <a:pt x="1153" y="3870"/>
                  </a:cubicBezTo>
                  <a:lnTo>
                    <a:pt x="1153" y="3870"/>
                  </a:lnTo>
                  <a:cubicBezTo>
                    <a:pt x="1212" y="3823"/>
                    <a:pt x="1180" y="3738"/>
                    <a:pt x="1147" y="3692"/>
                  </a:cubicBezTo>
                  <a:lnTo>
                    <a:pt x="1147" y="3692"/>
                  </a:lnTo>
                  <a:cubicBezTo>
                    <a:pt x="1138" y="3637"/>
                    <a:pt x="1229" y="3583"/>
                    <a:pt x="1235" y="3528"/>
                  </a:cubicBezTo>
                  <a:lnTo>
                    <a:pt x="1235" y="3528"/>
                  </a:lnTo>
                  <a:cubicBezTo>
                    <a:pt x="1232" y="3526"/>
                    <a:pt x="1230" y="3523"/>
                    <a:pt x="1227" y="3520"/>
                  </a:cubicBezTo>
                  <a:lnTo>
                    <a:pt x="1227" y="3520"/>
                  </a:lnTo>
                  <a:cubicBezTo>
                    <a:pt x="1171" y="3548"/>
                    <a:pt x="1082" y="3582"/>
                    <a:pt x="1085" y="3656"/>
                  </a:cubicBezTo>
                  <a:close/>
                  <a:moveTo>
                    <a:pt x="5542" y="8047"/>
                  </a:moveTo>
                  <a:cubicBezTo>
                    <a:pt x="5515" y="8070"/>
                    <a:pt x="5487" y="8093"/>
                    <a:pt x="5456" y="8085"/>
                  </a:cubicBezTo>
                  <a:lnTo>
                    <a:pt x="5456" y="8085"/>
                  </a:lnTo>
                  <a:cubicBezTo>
                    <a:pt x="5408" y="8049"/>
                    <a:pt x="5319" y="8016"/>
                    <a:pt x="5274" y="8080"/>
                  </a:cubicBezTo>
                  <a:lnTo>
                    <a:pt x="5274" y="8080"/>
                  </a:lnTo>
                  <a:cubicBezTo>
                    <a:pt x="5253" y="8112"/>
                    <a:pt x="5275" y="8179"/>
                    <a:pt x="5317" y="8174"/>
                  </a:cubicBezTo>
                  <a:lnTo>
                    <a:pt x="5317" y="8174"/>
                  </a:lnTo>
                  <a:cubicBezTo>
                    <a:pt x="5341" y="8171"/>
                    <a:pt x="5343" y="8147"/>
                    <a:pt x="5369" y="8128"/>
                  </a:cubicBezTo>
                  <a:lnTo>
                    <a:pt x="5369" y="8128"/>
                  </a:lnTo>
                  <a:cubicBezTo>
                    <a:pt x="5441" y="8134"/>
                    <a:pt x="5447" y="8209"/>
                    <a:pt x="5389" y="8249"/>
                  </a:cubicBezTo>
                  <a:lnTo>
                    <a:pt x="5389" y="8249"/>
                  </a:lnTo>
                  <a:cubicBezTo>
                    <a:pt x="5345" y="8280"/>
                    <a:pt x="5180" y="8246"/>
                    <a:pt x="5146" y="8203"/>
                  </a:cubicBezTo>
                  <a:lnTo>
                    <a:pt x="5146" y="8203"/>
                  </a:lnTo>
                  <a:cubicBezTo>
                    <a:pt x="5135" y="8188"/>
                    <a:pt x="5141" y="8158"/>
                    <a:pt x="5125" y="8136"/>
                  </a:cubicBezTo>
                  <a:lnTo>
                    <a:pt x="5125" y="8136"/>
                  </a:lnTo>
                  <a:cubicBezTo>
                    <a:pt x="5094" y="8095"/>
                    <a:pt x="5024" y="8071"/>
                    <a:pt x="4990" y="8097"/>
                  </a:cubicBezTo>
                  <a:lnTo>
                    <a:pt x="4990" y="8097"/>
                  </a:lnTo>
                  <a:cubicBezTo>
                    <a:pt x="4964" y="8117"/>
                    <a:pt x="4956" y="8152"/>
                    <a:pt x="4973" y="8168"/>
                  </a:cubicBezTo>
                  <a:lnTo>
                    <a:pt x="4973" y="8168"/>
                  </a:lnTo>
                  <a:cubicBezTo>
                    <a:pt x="4986" y="8179"/>
                    <a:pt x="5004" y="8172"/>
                    <a:pt x="5018" y="8164"/>
                  </a:cubicBezTo>
                  <a:lnTo>
                    <a:pt x="5018" y="8164"/>
                  </a:lnTo>
                  <a:cubicBezTo>
                    <a:pt x="5029" y="8159"/>
                    <a:pt x="5037" y="8154"/>
                    <a:pt x="5041" y="8155"/>
                  </a:cubicBezTo>
                  <a:lnTo>
                    <a:pt x="5041" y="8155"/>
                  </a:lnTo>
                  <a:cubicBezTo>
                    <a:pt x="5064" y="8161"/>
                    <a:pt x="5070" y="8187"/>
                    <a:pt x="5054" y="8207"/>
                  </a:cubicBezTo>
                  <a:lnTo>
                    <a:pt x="5054" y="8207"/>
                  </a:lnTo>
                  <a:cubicBezTo>
                    <a:pt x="5035" y="8231"/>
                    <a:pt x="4939" y="8252"/>
                    <a:pt x="4931" y="8302"/>
                  </a:cubicBezTo>
                  <a:lnTo>
                    <a:pt x="4931" y="8302"/>
                  </a:lnTo>
                  <a:cubicBezTo>
                    <a:pt x="4951" y="8312"/>
                    <a:pt x="4971" y="8315"/>
                    <a:pt x="4991" y="8313"/>
                  </a:cubicBezTo>
                  <a:lnTo>
                    <a:pt x="4991" y="8313"/>
                  </a:lnTo>
                  <a:cubicBezTo>
                    <a:pt x="5041" y="8259"/>
                    <a:pt x="5171" y="8225"/>
                    <a:pt x="5223" y="8321"/>
                  </a:cubicBezTo>
                  <a:lnTo>
                    <a:pt x="5223" y="8321"/>
                  </a:lnTo>
                  <a:cubicBezTo>
                    <a:pt x="5231" y="8336"/>
                    <a:pt x="5230" y="8363"/>
                    <a:pt x="5215" y="8373"/>
                  </a:cubicBezTo>
                  <a:lnTo>
                    <a:pt x="5215" y="8373"/>
                  </a:lnTo>
                  <a:cubicBezTo>
                    <a:pt x="5204" y="8380"/>
                    <a:pt x="5192" y="8376"/>
                    <a:pt x="5180" y="8372"/>
                  </a:cubicBezTo>
                  <a:lnTo>
                    <a:pt x="5180" y="8372"/>
                  </a:lnTo>
                  <a:cubicBezTo>
                    <a:pt x="5167" y="8367"/>
                    <a:pt x="5155" y="8362"/>
                    <a:pt x="5144" y="8372"/>
                  </a:cubicBezTo>
                  <a:lnTo>
                    <a:pt x="5144" y="8372"/>
                  </a:lnTo>
                  <a:cubicBezTo>
                    <a:pt x="5134" y="8383"/>
                    <a:pt x="5135" y="8409"/>
                    <a:pt x="5144" y="8422"/>
                  </a:cubicBezTo>
                  <a:lnTo>
                    <a:pt x="5144" y="8422"/>
                  </a:lnTo>
                  <a:cubicBezTo>
                    <a:pt x="5169" y="8460"/>
                    <a:pt x="5232" y="8459"/>
                    <a:pt x="5263" y="8434"/>
                  </a:cubicBezTo>
                  <a:lnTo>
                    <a:pt x="5263" y="8434"/>
                  </a:lnTo>
                  <a:cubicBezTo>
                    <a:pt x="5303" y="8401"/>
                    <a:pt x="5284" y="8359"/>
                    <a:pt x="5310" y="8333"/>
                  </a:cubicBezTo>
                  <a:lnTo>
                    <a:pt x="5310" y="8333"/>
                  </a:lnTo>
                  <a:cubicBezTo>
                    <a:pt x="5337" y="8305"/>
                    <a:pt x="5398" y="8324"/>
                    <a:pt x="5440" y="8291"/>
                  </a:cubicBezTo>
                  <a:lnTo>
                    <a:pt x="5440" y="8291"/>
                  </a:lnTo>
                  <a:cubicBezTo>
                    <a:pt x="5497" y="8246"/>
                    <a:pt x="5489" y="8204"/>
                    <a:pt x="5493" y="8146"/>
                  </a:cubicBezTo>
                  <a:lnTo>
                    <a:pt x="5493" y="8146"/>
                  </a:lnTo>
                  <a:cubicBezTo>
                    <a:pt x="5562" y="8160"/>
                    <a:pt x="5603" y="8060"/>
                    <a:pt x="5630" y="8010"/>
                  </a:cubicBezTo>
                  <a:cubicBezTo>
                    <a:pt x="5624" y="8008"/>
                    <a:pt x="5619" y="8007"/>
                    <a:pt x="5613" y="8007"/>
                  </a:cubicBezTo>
                  <a:lnTo>
                    <a:pt x="5613" y="8007"/>
                  </a:lnTo>
                  <a:cubicBezTo>
                    <a:pt x="5588" y="8007"/>
                    <a:pt x="5565" y="8027"/>
                    <a:pt x="5542" y="8047"/>
                  </a:cubicBezTo>
                  <a:close/>
                  <a:moveTo>
                    <a:pt x="3955" y="772"/>
                  </a:moveTo>
                  <a:cubicBezTo>
                    <a:pt x="3940" y="799"/>
                    <a:pt x="3949" y="829"/>
                    <a:pt x="3922" y="848"/>
                  </a:cubicBezTo>
                  <a:lnTo>
                    <a:pt x="3922" y="848"/>
                  </a:lnTo>
                  <a:cubicBezTo>
                    <a:pt x="3893" y="868"/>
                    <a:pt x="3842" y="854"/>
                    <a:pt x="3805" y="883"/>
                  </a:cubicBezTo>
                  <a:lnTo>
                    <a:pt x="3805" y="883"/>
                  </a:lnTo>
                  <a:cubicBezTo>
                    <a:pt x="3748" y="927"/>
                    <a:pt x="3753" y="969"/>
                    <a:pt x="3749" y="1030"/>
                  </a:cubicBezTo>
                  <a:lnTo>
                    <a:pt x="3749" y="1030"/>
                  </a:lnTo>
                  <a:cubicBezTo>
                    <a:pt x="3677" y="1018"/>
                    <a:pt x="3642" y="1110"/>
                    <a:pt x="3612" y="1166"/>
                  </a:cubicBezTo>
                  <a:cubicBezTo>
                    <a:pt x="3641" y="1177"/>
                    <a:pt x="3670" y="1152"/>
                    <a:pt x="3699" y="1128"/>
                  </a:cubicBezTo>
                  <a:lnTo>
                    <a:pt x="3699" y="1128"/>
                  </a:lnTo>
                  <a:cubicBezTo>
                    <a:pt x="3728" y="1103"/>
                    <a:pt x="3758" y="1078"/>
                    <a:pt x="3786" y="1091"/>
                  </a:cubicBezTo>
                  <a:lnTo>
                    <a:pt x="3786" y="1091"/>
                  </a:lnTo>
                  <a:cubicBezTo>
                    <a:pt x="3835" y="1127"/>
                    <a:pt x="3929" y="1152"/>
                    <a:pt x="3971" y="1087"/>
                  </a:cubicBezTo>
                  <a:lnTo>
                    <a:pt x="3971" y="1087"/>
                  </a:lnTo>
                  <a:cubicBezTo>
                    <a:pt x="3987" y="1062"/>
                    <a:pt x="3978" y="1021"/>
                    <a:pt x="3939" y="999"/>
                  </a:cubicBezTo>
                  <a:lnTo>
                    <a:pt x="3939" y="999"/>
                  </a:lnTo>
                  <a:cubicBezTo>
                    <a:pt x="3911" y="1000"/>
                    <a:pt x="3897" y="1014"/>
                    <a:pt x="3879" y="1042"/>
                  </a:cubicBezTo>
                  <a:lnTo>
                    <a:pt x="3879" y="1042"/>
                  </a:lnTo>
                  <a:cubicBezTo>
                    <a:pt x="3858" y="1049"/>
                    <a:pt x="3838" y="1037"/>
                    <a:pt x="3817" y="1012"/>
                  </a:cubicBezTo>
                  <a:lnTo>
                    <a:pt x="3817" y="1012"/>
                  </a:lnTo>
                  <a:cubicBezTo>
                    <a:pt x="3821" y="850"/>
                    <a:pt x="4019" y="922"/>
                    <a:pt x="4096" y="968"/>
                  </a:cubicBezTo>
                  <a:lnTo>
                    <a:pt x="4096" y="968"/>
                  </a:lnTo>
                  <a:cubicBezTo>
                    <a:pt x="4087" y="1037"/>
                    <a:pt x="4195" y="1116"/>
                    <a:pt x="4250" y="1076"/>
                  </a:cubicBezTo>
                  <a:lnTo>
                    <a:pt x="4250" y="1076"/>
                  </a:lnTo>
                  <a:cubicBezTo>
                    <a:pt x="4278" y="1056"/>
                    <a:pt x="4294" y="1001"/>
                    <a:pt x="4253" y="997"/>
                  </a:cubicBezTo>
                  <a:lnTo>
                    <a:pt x="4253" y="997"/>
                  </a:lnTo>
                  <a:cubicBezTo>
                    <a:pt x="4236" y="993"/>
                    <a:pt x="4224" y="1016"/>
                    <a:pt x="4212" y="1021"/>
                  </a:cubicBezTo>
                  <a:lnTo>
                    <a:pt x="4212" y="1021"/>
                  </a:lnTo>
                  <a:cubicBezTo>
                    <a:pt x="4097" y="963"/>
                    <a:pt x="4319" y="928"/>
                    <a:pt x="4309" y="866"/>
                  </a:cubicBezTo>
                  <a:lnTo>
                    <a:pt x="4309" y="866"/>
                  </a:lnTo>
                  <a:cubicBezTo>
                    <a:pt x="4290" y="863"/>
                    <a:pt x="4271" y="856"/>
                    <a:pt x="4252" y="857"/>
                  </a:cubicBezTo>
                  <a:lnTo>
                    <a:pt x="4252" y="857"/>
                  </a:lnTo>
                  <a:cubicBezTo>
                    <a:pt x="4199" y="914"/>
                    <a:pt x="4095" y="937"/>
                    <a:pt x="4035" y="871"/>
                  </a:cubicBezTo>
                  <a:lnTo>
                    <a:pt x="4035" y="871"/>
                  </a:lnTo>
                  <a:cubicBezTo>
                    <a:pt x="4018" y="852"/>
                    <a:pt x="4007" y="817"/>
                    <a:pt x="4022" y="803"/>
                  </a:cubicBezTo>
                  <a:lnTo>
                    <a:pt x="4022" y="803"/>
                  </a:lnTo>
                  <a:cubicBezTo>
                    <a:pt x="4035" y="791"/>
                    <a:pt x="4049" y="796"/>
                    <a:pt x="4062" y="802"/>
                  </a:cubicBezTo>
                  <a:lnTo>
                    <a:pt x="4062" y="802"/>
                  </a:lnTo>
                  <a:cubicBezTo>
                    <a:pt x="4076" y="807"/>
                    <a:pt x="4090" y="812"/>
                    <a:pt x="4101" y="801"/>
                  </a:cubicBezTo>
                  <a:lnTo>
                    <a:pt x="4101" y="801"/>
                  </a:lnTo>
                  <a:cubicBezTo>
                    <a:pt x="4125" y="776"/>
                    <a:pt x="4084" y="734"/>
                    <a:pt x="4066" y="726"/>
                  </a:cubicBezTo>
                  <a:lnTo>
                    <a:pt x="4066" y="726"/>
                  </a:lnTo>
                  <a:cubicBezTo>
                    <a:pt x="4060" y="724"/>
                    <a:pt x="4052" y="722"/>
                    <a:pt x="4043" y="722"/>
                  </a:cubicBezTo>
                  <a:lnTo>
                    <a:pt x="4043" y="722"/>
                  </a:lnTo>
                  <a:cubicBezTo>
                    <a:pt x="4015" y="722"/>
                    <a:pt x="3975" y="736"/>
                    <a:pt x="3955" y="772"/>
                  </a:cubicBezTo>
                  <a:close/>
                  <a:moveTo>
                    <a:pt x="8148" y="5073"/>
                  </a:moveTo>
                  <a:cubicBezTo>
                    <a:pt x="8157" y="5056"/>
                    <a:pt x="8180" y="5039"/>
                    <a:pt x="8173" y="5021"/>
                  </a:cubicBezTo>
                  <a:lnTo>
                    <a:pt x="8173" y="5021"/>
                  </a:lnTo>
                  <a:cubicBezTo>
                    <a:pt x="8149" y="4988"/>
                    <a:pt x="8111" y="5010"/>
                    <a:pt x="8097" y="5026"/>
                  </a:cubicBezTo>
                  <a:lnTo>
                    <a:pt x="8097" y="5026"/>
                  </a:lnTo>
                  <a:cubicBezTo>
                    <a:pt x="8076" y="5053"/>
                    <a:pt x="8086" y="5121"/>
                    <a:pt x="8121" y="5155"/>
                  </a:cubicBezTo>
                  <a:lnTo>
                    <a:pt x="8121" y="5155"/>
                  </a:lnTo>
                  <a:cubicBezTo>
                    <a:pt x="8147" y="5182"/>
                    <a:pt x="8178" y="5180"/>
                    <a:pt x="8204" y="5192"/>
                  </a:cubicBezTo>
                  <a:lnTo>
                    <a:pt x="8204" y="5192"/>
                  </a:lnTo>
                  <a:cubicBezTo>
                    <a:pt x="8227" y="5255"/>
                    <a:pt x="8306" y="5407"/>
                    <a:pt x="8207" y="5466"/>
                  </a:cubicBezTo>
                  <a:lnTo>
                    <a:pt x="8207" y="5466"/>
                  </a:lnTo>
                  <a:cubicBezTo>
                    <a:pt x="8173" y="5486"/>
                    <a:pt x="8114" y="5456"/>
                    <a:pt x="8121" y="5410"/>
                  </a:cubicBezTo>
                  <a:lnTo>
                    <a:pt x="8121" y="5410"/>
                  </a:lnTo>
                  <a:cubicBezTo>
                    <a:pt x="8216" y="5365"/>
                    <a:pt x="8129" y="5271"/>
                    <a:pt x="8070" y="5319"/>
                  </a:cubicBezTo>
                  <a:lnTo>
                    <a:pt x="8070" y="5319"/>
                  </a:lnTo>
                  <a:cubicBezTo>
                    <a:pt x="8013" y="5366"/>
                    <a:pt x="8039" y="5451"/>
                    <a:pt x="8079" y="5500"/>
                  </a:cubicBezTo>
                  <a:lnTo>
                    <a:pt x="8079" y="5500"/>
                  </a:lnTo>
                  <a:cubicBezTo>
                    <a:pt x="8090" y="5558"/>
                    <a:pt x="7975" y="5614"/>
                    <a:pt x="7999" y="5672"/>
                  </a:cubicBezTo>
                  <a:cubicBezTo>
                    <a:pt x="8049" y="5645"/>
                    <a:pt x="8145" y="5609"/>
                    <a:pt x="8133" y="5539"/>
                  </a:cubicBezTo>
                  <a:lnTo>
                    <a:pt x="8133" y="5539"/>
                  </a:lnTo>
                  <a:cubicBezTo>
                    <a:pt x="8183" y="5535"/>
                    <a:pt x="8218" y="5540"/>
                    <a:pt x="8252" y="5513"/>
                  </a:cubicBezTo>
                  <a:lnTo>
                    <a:pt x="8252" y="5513"/>
                  </a:lnTo>
                  <a:cubicBezTo>
                    <a:pt x="8318" y="5462"/>
                    <a:pt x="8291" y="5397"/>
                    <a:pt x="8322" y="5363"/>
                  </a:cubicBezTo>
                  <a:lnTo>
                    <a:pt x="8322" y="5363"/>
                  </a:lnTo>
                  <a:cubicBezTo>
                    <a:pt x="8344" y="5338"/>
                    <a:pt x="8387" y="5343"/>
                    <a:pt x="8406" y="5328"/>
                  </a:cubicBezTo>
                  <a:lnTo>
                    <a:pt x="8406" y="5328"/>
                  </a:lnTo>
                  <a:cubicBezTo>
                    <a:pt x="8452" y="5292"/>
                    <a:pt x="8463" y="5212"/>
                    <a:pt x="8407" y="5186"/>
                  </a:cubicBezTo>
                  <a:lnTo>
                    <a:pt x="8407" y="5186"/>
                  </a:lnTo>
                  <a:cubicBezTo>
                    <a:pt x="8394" y="5179"/>
                    <a:pt x="8370" y="5183"/>
                    <a:pt x="8364" y="5191"/>
                  </a:cubicBezTo>
                  <a:lnTo>
                    <a:pt x="8364" y="5191"/>
                  </a:lnTo>
                  <a:cubicBezTo>
                    <a:pt x="8346" y="5211"/>
                    <a:pt x="8389" y="5247"/>
                    <a:pt x="8360" y="5270"/>
                  </a:cubicBezTo>
                  <a:lnTo>
                    <a:pt x="8360" y="5270"/>
                  </a:lnTo>
                  <a:cubicBezTo>
                    <a:pt x="8344" y="5283"/>
                    <a:pt x="8307" y="5266"/>
                    <a:pt x="8288" y="5245"/>
                  </a:cubicBezTo>
                  <a:lnTo>
                    <a:pt x="8288" y="5245"/>
                  </a:lnTo>
                  <a:cubicBezTo>
                    <a:pt x="8233" y="5183"/>
                    <a:pt x="8257" y="5079"/>
                    <a:pt x="8314" y="5028"/>
                  </a:cubicBezTo>
                  <a:lnTo>
                    <a:pt x="8314" y="5028"/>
                  </a:lnTo>
                  <a:cubicBezTo>
                    <a:pt x="8304" y="5010"/>
                    <a:pt x="8315" y="4992"/>
                    <a:pt x="8298" y="4973"/>
                  </a:cubicBezTo>
                  <a:lnTo>
                    <a:pt x="8298" y="4973"/>
                  </a:lnTo>
                  <a:cubicBezTo>
                    <a:pt x="8224" y="5002"/>
                    <a:pt x="8219" y="5163"/>
                    <a:pt x="8148" y="5073"/>
                  </a:cubicBezTo>
                  <a:close/>
                  <a:moveTo>
                    <a:pt x="4207" y="777"/>
                  </a:moveTo>
                  <a:lnTo>
                    <a:pt x="4207" y="777"/>
                  </a:lnTo>
                  <a:cubicBezTo>
                    <a:pt x="4256" y="846"/>
                    <a:pt x="4355" y="827"/>
                    <a:pt x="4323" y="748"/>
                  </a:cubicBezTo>
                  <a:lnTo>
                    <a:pt x="4323" y="748"/>
                  </a:lnTo>
                  <a:cubicBezTo>
                    <a:pt x="4307" y="745"/>
                    <a:pt x="4288" y="740"/>
                    <a:pt x="4270" y="740"/>
                  </a:cubicBezTo>
                  <a:lnTo>
                    <a:pt x="4270" y="740"/>
                  </a:lnTo>
                  <a:cubicBezTo>
                    <a:pt x="4246" y="740"/>
                    <a:pt x="4223" y="748"/>
                    <a:pt x="4207" y="777"/>
                  </a:cubicBezTo>
                  <a:close/>
                  <a:moveTo>
                    <a:pt x="8353" y="4968"/>
                  </a:moveTo>
                  <a:cubicBezTo>
                    <a:pt x="8339" y="5006"/>
                    <a:pt x="8355" y="5043"/>
                    <a:pt x="8392" y="5081"/>
                  </a:cubicBezTo>
                  <a:lnTo>
                    <a:pt x="8392" y="5081"/>
                  </a:lnTo>
                  <a:cubicBezTo>
                    <a:pt x="8442" y="5051"/>
                    <a:pt x="8432" y="4998"/>
                    <a:pt x="8418" y="4958"/>
                  </a:cubicBezTo>
                  <a:lnTo>
                    <a:pt x="8418" y="4958"/>
                  </a:lnTo>
                  <a:cubicBezTo>
                    <a:pt x="8396" y="4959"/>
                    <a:pt x="8374" y="4957"/>
                    <a:pt x="8353" y="4968"/>
                  </a:cubicBezTo>
                  <a:close/>
                  <a:moveTo>
                    <a:pt x="4538" y="975"/>
                  </a:moveTo>
                  <a:cubicBezTo>
                    <a:pt x="4603" y="1054"/>
                    <a:pt x="4669" y="1060"/>
                    <a:pt x="4735" y="996"/>
                  </a:cubicBezTo>
                  <a:lnTo>
                    <a:pt x="4735" y="996"/>
                  </a:lnTo>
                  <a:cubicBezTo>
                    <a:pt x="4739" y="940"/>
                    <a:pt x="4654" y="899"/>
                    <a:pt x="4637" y="845"/>
                  </a:cubicBezTo>
                  <a:lnTo>
                    <a:pt x="4637" y="845"/>
                  </a:lnTo>
                  <a:cubicBezTo>
                    <a:pt x="4617" y="888"/>
                    <a:pt x="4563" y="932"/>
                    <a:pt x="4538" y="975"/>
                  </a:cubicBezTo>
                  <a:close/>
                  <a:moveTo>
                    <a:pt x="8201" y="4745"/>
                  </a:moveTo>
                  <a:cubicBezTo>
                    <a:pt x="8238" y="4711"/>
                    <a:pt x="8304" y="4669"/>
                    <a:pt x="8324" y="4639"/>
                  </a:cubicBezTo>
                  <a:lnTo>
                    <a:pt x="8324" y="4639"/>
                  </a:lnTo>
                  <a:cubicBezTo>
                    <a:pt x="8284" y="4628"/>
                    <a:pt x="8238" y="4545"/>
                    <a:pt x="8189" y="4545"/>
                  </a:cubicBezTo>
                  <a:lnTo>
                    <a:pt x="8189" y="4545"/>
                  </a:lnTo>
                  <a:cubicBezTo>
                    <a:pt x="8125" y="4611"/>
                    <a:pt x="8126" y="4677"/>
                    <a:pt x="8201" y="4745"/>
                  </a:cubicBezTo>
                  <a:close/>
                  <a:moveTo>
                    <a:pt x="4218" y="511"/>
                  </a:moveTo>
                  <a:cubicBezTo>
                    <a:pt x="4177" y="494"/>
                    <a:pt x="4039" y="572"/>
                    <a:pt x="4081" y="625"/>
                  </a:cubicBezTo>
                  <a:lnTo>
                    <a:pt x="4081" y="625"/>
                  </a:lnTo>
                  <a:cubicBezTo>
                    <a:pt x="4092" y="640"/>
                    <a:pt x="4104" y="639"/>
                    <a:pt x="4118" y="638"/>
                  </a:cubicBezTo>
                  <a:lnTo>
                    <a:pt x="4118" y="638"/>
                  </a:lnTo>
                  <a:cubicBezTo>
                    <a:pt x="4126" y="637"/>
                    <a:pt x="4134" y="636"/>
                    <a:pt x="4143" y="639"/>
                  </a:cubicBezTo>
                  <a:lnTo>
                    <a:pt x="4143" y="639"/>
                  </a:lnTo>
                  <a:cubicBezTo>
                    <a:pt x="4201" y="662"/>
                    <a:pt x="4279" y="728"/>
                    <a:pt x="4337" y="702"/>
                  </a:cubicBezTo>
                  <a:lnTo>
                    <a:pt x="4337" y="702"/>
                  </a:lnTo>
                  <a:cubicBezTo>
                    <a:pt x="4384" y="681"/>
                    <a:pt x="4418" y="619"/>
                    <a:pt x="4447" y="577"/>
                  </a:cubicBezTo>
                  <a:lnTo>
                    <a:pt x="4447" y="577"/>
                  </a:lnTo>
                  <a:cubicBezTo>
                    <a:pt x="4442" y="569"/>
                    <a:pt x="4441" y="562"/>
                    <a:pt x="4431" y="555"/>
                  </a:cubicBezTo>
                  <a:lnTo>
                    <a:pt x="4431" y="555"/>
                  </a:lnTo>
                  <a:cubicBezTo>
                    <a:pt x="4392" y="586"/>
                    <a:pt x="4336" y="663"/>
                    <a:pt x="4284" y="624"/>
                  </a:cubicBezTo>
                  <a:lnTo>
                    <a:pt x="4284" y="624"/>
                  </a:lnTo>
                  <a:cubicBezTo>
                    <a:pt x="4265" y="610"/>
                    <a:pt x="4242" y="568"/>
                    <a:pt x="4277" y="550"/>
                  </a:cubicBezTo>
                  <a:lnTo>
                    <a:pt x="4277" y="550"/>
                  </a:lnTo>
                  <a:cubicBezTo>
                    <a:pt x="4294" y="562"/>
                    <a:pt x="4282" y="580"/>
                    <a:pt x="4298" y="594"/>
                  </a:cubicBezTo>
                  <a:lnTo>
                    <a:pt x="4298" y="594"/>
                  </a:lnTo>
                  <a:cubicBezTo>
                    <a:pt x="4315" y="609"/>
                    <a:pt x="4352" y="606"/>
                    <a:pt x="4368" y="590"/>
                  </a:cubicBezTo>
                  <a:lnTo>
                    <a:pt x="4368" y="590"/>
                  </a:lnTo>
                  <a:cubicBezTo>
                    <a:pt x="4411" y="546"/>
                    <a:pt x="4340" y="475"/>
                    <a:pt x="4278" y="475"/>
                  </a:cubicBezTo>
                  <a:lnTo>
                    <a:pt x="4278" y="475"/>
                  </a:lnTo>
                  <a:cubicBezTo>
                    <a:pt x="4255" y="475"/>
                    <a:pt x="4232" y="485"/>
                    <a:pt x="4218" y="511"/>
                  </a:cubicBezTo>
                  <a:close/>
                  <a:moveTo>
                    <a:pt x="4358" y="768"/>
                  </a:moveTo>
                  <a:cubicBezTo>
                    <a:pt x="4354" y="798"/>
                    <a:pt x="4366" y="831"/>
                    <a:pt x="4368" y="861"/>
                  </a:cubicBezTo>
                  <a:lnTo>
                    <a:pt x="4368" y="861"/>
                  </a:lnTo>
                  <a:cubicBezTo>
                    <a:pt x="4371" y="895"/>
                    <a:pt x="4369" y="927"/>
                    <a:pt x="4381" y="957"/>
                  </a:cubicBezTo>
                  <a:lnTo>
                    <a:pt x="4381" y="957"/>
                  </a:lnTo>
                  <a:cubicBezTo>
                    <a:pt x="4351" y="1050"/>
                    <a:pt x="4480" y="999"/>
                    <a:pt x="4500" y="936"/>
                  </a:cubicBezTo>
                  <a:lnTo>
                    <a:pt x="4500" y="936"/>
                  </a:lnTo>
                  <a:cubicBezTo>
                    <a:pt x="4562" y="929"/>
                    <a:pt x="4620" y="828"/>
                    <a:pt x="4559" y="797"/>
                  </a:cubicBezTo>
                  <a:lnTo>
                    <a:pt x="4559" y="797"/>
                  </a:lnTo>
                  <a:cubicBezTo>
                    <a:pt x="4544" y="790"/>
                    <a:pt x="4528" y="797"/>
                    <a:pt x="4510" y="819"/>
                  </a:cubicBezTo>
                  <a:lnTo>
                    <a:pt x="4510" y="819"/>
                  </a:lnTo>
                  <a:cubicBezTo>
                    <a:pt x="4509" y="837"/>
                    <a:pt x="4531" y="860"/>
                    <a:pt x="4539" y="871"/>
                  </a:cubicBezTo>
                  <a:lnTo>
                    <a:pt x="4539" y="871"/>
                  </a:lnTo>
                  <a:cubicBezTo>
                    <a:pt x="4467" y="893"/>
                    <a:pt x="4453" y="770"/>
                    <a:pt x="4526" y="759"/>
                  </a:cubicBezTo>
                  <a:lnTo>
                    <a:pt x="4526" y="759"/>
                  </a:lnTo>
                  <a:cubicBezTo>
                    <a:pt x="4520" y="703"/>
                    <a:pt x="4461" y="646"/>
                    <a:pt x="4477" y="591"/>
                  </a:cubicBezTo>
                  <a:cubicBezTo>
                    <a:pt x="4427" y="659"/>
                    <a:pt x="4367" y="703"/>
                    <a:pt x="4358" y="768"/>
                  </a:cubicBezTo>
                  <a:close/>
                  <a:moveTo>
                    <a:pt x="8464" y="4956"/>
                  </a:moveTo>
                  <a:cubicBezTo>
                    <a:pt x="8466" y="5021"/>
                    <a:pt x="8491" y="5086"/>
                    <a:pt x="8530" y="5151"/>
                  </a:cubicBezTo>
                  <a:lnTo>
                    <a:pt x="8530" y="5151"/>
                  </a:lnTo>
                  <a:cubicBezTo>
                    <a:pt x="8529" y="5174"/>
                    <a:pt x="8521" y="5197"/>
                    <a:pt x="8548" y="5220"/>
                  </a:cubicBezTo>
                  <a:lnTo>
                    <a:pt x="8548" y="5220"/>
                  </a:lnTo>
                  <a:cubicBezTo>
                    <a:pt x="8618" y="5226"/>
                    <a:pt x="8662" y="5127"/>
                    <a:pt x="8655" y="5076"/>
                  </a:cubicBezTo>
                  <a:lnTo>
                    <a:pt x="8655" y="5076"/>
                  </a:lnTo>
                  <a:cubicBezTo>
                    <a:pt x="8754" y="5016"/>
                    <a:pt x="8630" y="4854"/>
                    <a:pt x="8572" y="4930"/>
                  </a:cubicBezTo>
                  <a:lnTo>
                    <a:pt x="8572" y="4930"/>
                  </a:lnTo>
                  <a:cubicBezTo>
                    <a:pt x="8556" y="4951"/>
                    <a:pt x="8567" y="4974"/>
                    <a:pt x="8577" y="5001"/>
                  </a:cubicBezTo>
                  <a:lnTo>
                    <a:pt x="8577" y="5001"/>
                  </a:lnTo>
                  <a:cubicBezTo>
                    <a:pt x="8584" y="5008"/>
                    <a:pt x="8591" y="5008"/>
                    <a:pt x="8597" y="5008"/>
                  </a:cubicBezTo>
                  <a:lnTo>
                    <a:pt x="8597" y="5008"/>
                  </a:lnTo>
                  <a:cubicBezTo>
                    <a:pt x="8605" y="5007"/>
                    <a:pt x="8613" y="5007"/>
                    <a:pt x="8620" y="5018"/>
                  </a:cubicBezTo>
                  <a:lnTo>
                    <a:pt x="8620" y="5018"/>
                  </a:lnTo>
                  <a:cubicBezTo>
                    <a:pt x="8523" y="5066"/>
                    <a:pt x="8520" y="4947"/>
                    <a:pt x="8567" y="4902"/>
                  </a:cubicBezTo>
                  <a:lnTo>
                    <a:pt x="8567" y="4902"/>
                  </a:lnTo>
                  <a:cubicBezTo>
                    <a:pt x="8588" y="4882"/>
                    <a:pt x="8631" y="4879"/>
                    <a:pt x="8608" y="4850"/>
                  </a:cubicBezTo>
                  <a:lnTo>
                    <a:pt x="8608" y="4850"/>
                  </a:lnTo>
                  <a:cubicBezTo>
                    <a:pt x="8603" y="4844"/>
                    <a:pt x="8591" y="4844"/>
                    <a:pt x="8590" y="4842"/>
                  </a:cubicBezTo>
                  <a:lnTo>
                    <a:pt x="8590" y="4842"/>
                  </a:lnTo>
                  <a:cubicBezTo>
                    <a:pt x="8549" y="4871"/>
                    <a:pt x="8496" y="4910"/>
                    <a:pt x="8464" y="4956"/>
                  </a:cubicBezTo>
                  <a:close/>
                  <a:moveTo>
                    <a:pt x="8309" y="4697"/>
                  </a:moveTo>
                  <a:cubicBezTo>
                    <a:pt x="8275" y="4706"/>
                    <a:pt x="8262" y="4751"/>
                    <a:pt x="8236" y="4781"/>
                  </a:cubicBezTo>
                  <a:lnTo>
                    <a:pt x="8236" y="4781"/>
                  </a:lnTo>
                  <a:cubicBezTo>
                    <a:pt x="8202" y="4819"/>
                    <a:pt x="8139" y="4865"/>
                    <a:pt x="8167" y="4898"/>
                  </a:cubicBezTo>
                  <a:lnTo>
                    <a:pt x="8167" y="4898"/>
                  </a:lnTo>
                  <a:cubicBezTo>
                    <a:pt x="8179" y="4913"/>
                    <a:pt x="8250" y="4911"/>
                    <a:pt x="8272" y="4913"/>
                  </a:cubicBezTo>
                  <a:lnTo>
                    <a:pt x="8272" y="4913"/>
                  </a:lnTo>
                  <a:cubicBezTo>
                    <a:pt x="8315" y="4917"/>
                    <a:pt x="8349" y="4930"/>
                    <a:pt x="8380" y="4930"/>
                  </a:cubicBezTo>
                  <a:lnTo>
                    <a:pt x="8380" y="4930"/>
                  </a:lnTo>
                  <a:cubicBezTo>
                    <a:pt x="8455" y="4932"/>
                    <a:pt x="8510" y="4862"/>
                    <a:pt x="8576" y="4817"/>
                  </a:cubicBezTo>
                  <a:lnTo>
                    <a:pt x="8576" y="4817"/>
                  </a:lnTo>
                  <a:cubicBezTo>
                    <a:pt x="8578" y="4815"/>
                    <a:pt x="8577" y="4812"/>
                    <a:pt x="8574" y="4809"/>
                  </a:cubicBezTo>
                  <a:lnTo>
                    <a:pt x="8574" y="4809"/>
                  </a:lnTo>
                  <a:cubicBezTo>
                    <a:pt x="8521" y="4827"/>
                    <a:pt x="8469" y="4766"/>
                    <a:pt x="8417" y="4758"/>
                  </a:cubicBezTo>
                  <a:lnTo>
                    <a:pt x="8417" y="4758"/>
                  </a:lnTo>
                  <a:cubicBezTo>
                    <a:pt x="8405" y="4792"/>
                    <a:pt x="8361" y="4824"/>
                    <a:pt x="8327" y="4804"/>
                  </a:cubicBezTo>
                  <a:lnTo>
                    <a:pt x="8327" y="4804"/>
                  </a:lnTo>
                  <a:cubicBezTo>
                    <a:pt x="8311" y="4794"/>
                    <a:pt x="8279" y="4765"/>
                    <a:pt x="8306" y="4743"/>
                  </a:cubicBezTo>
                  <a:lnTo>
                    <a:pt x="8306" y="4743"/>
                  </a:lnTo>
                  <a:cubicBezTo>
                    <a:pt x="8321" y="4761"/>
                    <a:pt x="8335" y="4769"/>
                    <a:pt x="8349" y="4777"/>
                  </a:cubicBezTo>
                  <a:lnTo>
                    <a:pt x="8349" y="4777"/>
                  </a:lnTo>
                  <a:cubicBezTo>
                    <a:pt x="8368" y="4768"/>
                    <a:pt x="8376" y="4752"/>
                    <a:pt x="8380" y="4736"/>
                  </a:cubicBezTo>
                  <a:lnTo>
                    <a:pt x="8380" y="4736"/>
                  </a:lnTo>
                  <a:cubicBezTo>
                    <a:pt x="8368" y="4710"/>
                    <a:pt x="8340" y="4695"/>
                    <a:pt x="8319" y="4695"/>
                  </a:cubicBezTo>
                  <a:lnTo>
                    <a:pt x="8319" y="4695"/>
                  </a:lnTo>
                  <a:cubicBezTo>
                    <a:pt x="8316" y="4695"/>
                    <a:pt x="8312" y="4696"/>
                    <a:pt x="8309" y="4697"/>
                  </a:cubicBezTo>
                  <a:close/>
                  <a:moveTo>
                    <a:pt x="4186" y="379"/>
                  </a:moveTo>
                  <a:lnTo>
                    <a:pt x="4186" y="379"/>
                  </a:lnTo>
                  <a:cubicBezTo>
                    <a:pt x="4207" y="404"/>
                    <a:pt x="4201" y="429"/>
                    <a:pt x="4221" y="454"/>
                  </a:cubicBezTo>
                  <a:lnTo>
                    <a:pt x="4221" y="454"/>
                  </a:lnTo>
                  <a:cubicBezTo>
                    <a:pt x="4271" y="465"/>
                    <a:pt x="4348" y="425"/>
                    <a:pt x="4289" y="364"/>
                  </a:cubicBezTo>
                  <a:lnTo>
                    <a:pt x="4289" y="364"/>
                  </a:lnTo>
                  <a:cubicBezTo>
                    <a:pt x="4255" y="372"/>
                    <a:pt x="4221" y="366"/>
                    <a:pt x="4186" y="379"/>
                  </a:cubicBezTo>
                  <a:close/>
                  <a:moveTo>
                    <a:pt x="8726" y="4994"/>
                  </a:moveTo>
                  <a:cubicBezTo>
                    <a:pt x="8723" y="5023"/>
                    <a:pt x="8705" y="5052"/>
                    <a:pt x="8714" y="5082"/>
                  </a:cubicBezTo>
                  <a:lnTo>
                    <a:pt x="8714" y="5082"/>
                  </a:lnTo>
                  <a:cubicBezTo>
                    <a:pt x="8740" y="5082"/>
                    <a:pt x="8765" y="5107"/>
                    <a:pt x="8790" y="5105"/>
                  </a:cubicBezTo>
                  <a:lnTo>
                    <a:pt x="8790" y="5105"/>
                  </a:lnTo>
                  <a:cubicBezTo>
                    <a:pt x="8781" y="5079"/>
                    <a:pt x="8815" y="5026"/>
                    <a:pt x="8796" y="5001"/>
                  </a:cubicBezTo>
                  <a:lnTo>
                    <a:pt x="8796" y="5001"/>
                  </a:lnTo>
                  <a:cubicBezTo>
                    <a:pt x="8789" y="4990"/>
                    <a:pt x="8776" y="4985"/>
                    <a:pt x="8763" y="4985"/>
                  </a:cubicBezTo>
                  <a:lnTo>
                    <a:pt x="8763" y="4985"/>
                  </a:lnTo>
                  <a:cubicBezTo>
                    <a:pt x="8751" y="4985"/>
                    <a:pt x="8738" y="4988"/>
                    <a:pt x="8726" y="4994"/>
                  </a:cubicBezTo>
                  <a:close/>
                  <a:moveTo>
                    <a:pt x="4011" y="309"/>
                  </a:moveTo>
                  <a:lnTo>
                    <a:pt x="4011" y="309"/>
                  </a:lnTo>
                  <a:cubicBezTo>
                    <a:pt x="4040" y="372"/>
                    <a:pt x="4105" y="350"/>
                    <a:pt x="4114" y="294"/>
                  </a:cubicBezTo>
                  <a:lnTo>
                    <a:pt x="4114" y="294"/>
                  </a:lnTo>
                  <a:cubicBezTo>
                    <a:pt x="4132" y="275"/>
                    <a:pt x="4165" y="289"/>
                    <a:pt x="4195" y="304"/>
                  </a:cubicBezTo>
                  <a:lnTo>
                    <a:pt x="4195" y="304"/>
                  </a:lnTo>
                  <a:cubicBezTo>
                    <a:pt x="4223" y="317"/>
                    <a:pt x="4249" y="330"/>
                    <a:pt x="4260" y="317"/>
                  </a:cubicBezTo>
                  <a:lnTo>
                    <a:pt x="4260" y="317"/>
                  </a:lnTo>
                  <a:cubicBezTo>
                    <a:pt x="4269" y="307"/>
                    <a:pt x="4262" y="285"/>
                    <a:pt x="4244" y="268"/>
                  </a:cubicBezTo>
                  <a:lnTo>
                    <a:pt x="4244" y="268"/>
                  </a:lnTo>
                  <a:cubicBezTo>
                    <a:pt x="4216" y="239"/>
                    <a:pt x="4168" y="219"/>
                    <a:pt x="4123" y="219"/>
                  </a:cubicBezTo>
                  <a:cubicBezTo>
                    <a:pt x="4071" y="219"/>
                    <a:pt x="4023" y="245"/>
                    <a:pt x="4011" y="309"/>
                  </a:cubicBezTo>
                  <a:close/>
                  <a:moveTo>
                    <a:pt x="8842" y="5042"/>
                  </a:moveTo>
                  <a:cubicBezTo>
                    <a:pt x="8842" y="5087"/>
                    <a:pt x="8899" y="5146"/>
                    <a:pt x="8868" y="5185"/>
                  </a:cubicBezTo>
                  <a:lnTo>
                    <a:pt x="8868" y="5185"/>
                  </a:lnTo>
                  <a:cubicBezTo>
                    <a:pt x="8856" y="5200"/>
                    <a:pt x="8834" y="5193"/>
                    <a:pt x="8816" y="5215"/>
                  </a:cubicBezTo>
                  <a:lnTo>
                    <a:pt x="8816" y="5215"/>
                  </a:lnTo>
                  <a:cubicBezTo>
                    <a:pt x="8814" y="5237"/>
                    <a:pt x="8812" y="5263"/>
                    <a:pt x="8837" y="5281"/>
                  </a:cubicBezTo>
                  <a:lnTo>
                    <a:pt x="8837" y="5281"/>
                  </a:lnTo>
                  <a:cubicBezTo>
                    <a:pt x="8891" y="5318"/>
                    <a:pt x="8946" y="5211"/>
                    <a:pt x="8944" y="5175"/>
                  </a:cubicBezTo>
                  <a:lnTo>
                    <a:pt x="8944" y="5175"/>
                  </a:lnTo>
                  <a:cubicBezTo>
                    <a:pt x="8940" y="5122"/>
                    <a:pt x="8905" y="5038"/>
                    <a:pt x="8860" y="5038"/>
                  </a:cubicBezTo>
                  <a:lnTo>
                    <a:pt x="8860" y="5038"/>
                  </a:lnTo>
                  <a:cubicBezTo>
                    <a:pt x="8854" y="5038"/>
                    <a:pt x="8848" y="5039"/>
                    <a:pt x="8842" y="5042"/>
                  </a:cubicBezTo>
                  <a:close/>
                  <a:moveTo>
                    <a:pt x="4556" y="551"/>
                  </a:moveTo>
                  <a:cubicBezTo>
                    <a:pt x="4472" y="619"/>
                    <a:pt x="4545" y="728"/>
                    <a:pt x="4632" y="790"/>
                  </a:cubicBezTo>
                  <a:lnTo>
                    <a:pt x="4632" y="790"/>
                  </a:lnTo>
                  <a:cubicBezTo>
                    <a:pt x="4738" y="775"/>
                    <a:pt x="4821" y="607"/>
                    <a:pt x="4710" y="560"/>
                  </a:cubicBezTo>
                  <a:lnTo>
                    <a:pt x="4710" y="560"/>
                  </a:lnTo>
                  <a:cubicBezTo>
                    <a:pt x="4697" y="582"/>
                    <a:pt x="4721" y="615"/>
                    <a:pt x="4701" y="645"/>
                  </a:cubicBezTo>
                  <a:lnTo>
                    <a:pt x="4701" y="645"/>
                  </a:lnTo>
                  <a:cubicBezTo>
                    <a:pt x="4676" y="682"/>
                    <a:pt x="4631" y="709"/>
                    <a:pt x="4606" y="663"/>
                  </a:cubicBezTo>
                  <a:lnTo>
                    <a:pt x="4606" y="663"/>
                  </a:lnTo>
                  <a:cubicBezTo>
                    <a:pt x="4704" y="669"/>
                    <a:pt x="4674" y="544"/>
                    <a:pt x="4599" y="535"/>
                  </a:cubicBezTo>
                  <a:lnTo>
                    <a:pt x="4599" y="535"/>
                  </a:lnTo>
                  <a:cubicBezTo>
                    <a:pt x="4598" y="534"/>
                    <a:pt x="4597" y="534"/>
                    <a:pt x="4595" y="534"/>
                  </a:cubicBezTo>
                  <a:cubicBezTo>
                    <a:pt x="4580" y="534"/>
                    <a:pt x="4563" y="545"/>
                    <a:pt x="4556" y="551"/>
                  </a:cubicBezTo>
                  <a:close/>
                  <a:moveTo>
                    <a:pt x="8484" y="4528"/>
                  </a:moveTo>
                  <a:cubicBezTo>
                    <a:pt x="8435" y="4548"/>
                    <a:pt x="8404" y="4605"/>
                    <a:pt x="8386" y="4648"/>
                  </a:cubicBezTo>
                  <a:cubicBezTo>
                    <a:pt x="8443" y="4772"/>
                    <a:pt x="8611" y="4819"/>
                    <a:pt x="8637" y="4686"/>
                  </a:cubicBezTo>
                  <a:lnTo>
                    <a:pt x="8637" y="4686"/>
                  </a:lnTo>
                  <a:cubicBezTo>
                    <a:pt x="8623" y="4652"/>
                    <a:pt x="8586" y="4607"/>
                    <a:pt x="8551" y="4614"/>
                  </a:cubicBezTo>
                  <a:lnTo>
                    <a:pt x="8551" y="4614"/>
                  </a:lnTo>
                  <a:cubicBezTo>
                    <a:pt x="8524" y="4637"/>
                    <a:pt x="8510" y="4659"/>
                    <a:pt x="8510" y="4682"/>
                  </a:cubicBezTo>
                  <a:lnTo>
                    <a:pt x="8510" y="4682"/>
                  </a:lnTo>
                  <a:cubicBezTo>
                    <a:pt x="8464" y="4655"/>
                    <a:pt x="8496" y="4603"/>
                    <a:pt x="8533" y="4584"/>
                  </a:cubicBezTo>
                  <a:lnTo>
                    <a:pt x="8533" y="4584"/>
                  </a:lnTo>
                  <a:cubicBezTo>
                    <a:pt x="8549" y="4575"/>
                    <a:pt x="8566" y="4578"/>
                    <a:pt x="8581" y="4580"/>
                  </a:cubicBezTo>
                  <a:lnTo>
                    <a:pt x="8581" y="4580"/>
                  </a:lnTo>
                  <a:cubicBezTo>
                    <a:pt x="8592" y="4582"/>
                    <a:pt x="8602" y="4584"/>
                    <a:pt x="8611" y="4582"/>
                  </a:cubicBezTo>
                  <a:lnTo>
                    <a:pt x="8611" y="4582"/>
                  </a:lnTo>
                  <a:cubicBezTo>
                    <a:pt x="8608" y="4539"/>
                    <a:pt x="8567" y="4521"/>
                    <a:pt x="8527" y="4521"/>
                  </a:cubicBezTo>
                  <a:lnTo>
                    <a:pt x="8527" y="4521"/>
                  </a:lnTo>
                  <a:cubicBezTo>
                    <a:pt x="8512" y="4521"/>
                    <a:pt x="8497" y="4523"/>
                    <a:pt x="8484" y="4528"/>
                  </a:cubicBezTo>
                  <a:close/>
                  <a:moveTo>
                    <a:pt x="4759" y="761"/>
                  </a:moveTo>
                  <a:cubicBezTo>
                    <a:pt x="4812" y="782"/>
                    <a:pt x="4839" y="849"/>
                    <a:pt x="4785" y="876"/>
                  </a:cubicBezTo>
                  <a:lnTo>
                    <a:pt x="4785" y="876"/>
                  </a:lnTo>
                  <a:cubicBezTo>
                    <a:pt x="4784" y="843"/>
                    <a:pt x="4763" y="767"/>
                    <a:pt x="4718" y="796"/>
                  </a:cubicBezTo>
                  <a:lnTo>
                    <a:pt x="4718" y="796"/>
                  </a:lnTo>
                  <a:cubicBezTo>
                    <a:pt x="4692" y="814"/>
                    <a:pt x="4686" y="859"/>
                    <a:pt x="4701" y="889"/>
                  </a:cubicBezTo>
                  <a:lnTo>
                    <a:pt x="4701" y="889"/>
                  </a:lnTo>
                  <a:cubicBezTo>
                    <a:pt x="4780" y="900"/>
                    <a:pt x="4745" y="972"/>
                    <a:pt x="4781" y="1016"/>
                  </a:cubicBezTo>
                  <a:lnTo>
                    <a:pt x="4781" y="1016"/>
                  </a:lnTo>
                  <a:cubicBezTo>
                    <a:pt x="4801" y="1041"/>
                    <a:pt x="4824" y="1052"/>
                    <a:pt x="4862" y="1044"/>
                  </a:cubicBezTo>
                  <a:lnTo>
                    <a:pt x="4862" y="1044"/>
                  </a:lnTo>
                  <a:cubicBezTo>
                    <a:pt x="4851" y="959"/>
                    <a:pt x="4921" y="875"/>
                    <a:pt x="4924" y="787"/>
                  </a:cubicBezTo>
                  <a:lnTo>
                    <a:pt x="4924" y="787"/>
                  </a:lnTo>
                  <a:cubicBezTo>
                    <a:pt x="4926" y="724"/>
                    <a:pt x="4885" y="652"/>
                    <a:pt x="4801" y="611"/>
                  </a:cubicBezTo>
                  <a:lnTo>
                    <a:pt x="4801" y="611"/>
                  </a:lnTo>
                  <a:cubicBezTo>
                    <a:pt x="4793" y="661"/>
                    <a:pt x="4794" y="711"/>
                    <a:pt x="4759" y="761"/>
                  </a:cubicBezTo>
                  <a:close/>
                  <a:moveTo>
                    <a:pt x="4275" y="232"/>
                  </a:moveTo>
                  <a:cubicBezTo>
                    <a:pt x="4328" y="286"/>
                    <a:pt x="4310" y="389"/>
                    <a:pt x="4348" y="447"/>
                  </a:cubicBezTo>
                  <a:lnTo>
                    <a:pt x="4348" y="447"/>
                  </a:lnTo>
                  <a:cubicBezTo>
                    <a:pt x="4381" y="497"/>
                    <a:pt x="4441" y="535"/>
                    <a:pt x="4488" y="520"/>
                  </a:cubicBezTo>
                  <a:lnTo>
                    <a:pt x="4488" y="520"/>
                  </a:lnTo>
                  <a:cubicBezTo>
                    <a:pt x="4493" y="493"/>
                    <a:pt x="4470" y="466"/>
                    <a:pt x="4470" y="440"/>
                  </a:cubicBezTo>
                  <a:lnTo>
                    <a:pt x="4470" y="440"/>
                  </a:lnTo>
                  <a:cubicBezTo>
                    <a:pt x="4453" y="428"/>
                    <a:pt x="4436" y="436"/>
                    <a:pt x="4419" y="420"/>
                  </a:cubicBezTo>
                  <a:lnTo>
                    <a:pt x="4419" y="420"/>
                  </a:lnTo>
                  <a:cubicBezTo>
                    <a:pt x="4412" y="390"/>
                    <a:pt x="4395" y="345"/>
                    <a:pt x="4428" y="324"/>
                  </a:cubicBezTo>
                  <a:lnTo>
                    <a:pt x="4428" y="324"/>
                  </a:lnTo>
                  <a:cubicBezTo>
                    <a:pt x="4438" y="348"/>
                    <a:pt x="4425" y="383"/>
                    <a:pt x="4457" y="399"/>
                  </a:cubicBezTo>
                  <a:lnTo>
                    <a:pt x="4457" y="399"/>
                  </a:lnTo>
                  <a:cubicBezTo>
                    <a:pt x="4478" y="365"/>
                    <a:pt x="4503" y="332"/>
                    <a:pt x="4531" y="298"/>
                  </a:cubicBezTo>
                  <a:lnTo>
                    <a:pt x="4531" y="298"/>
                  </a:lnTo>
                  <a:cubicBezTo>
                    <a:pt x="4507" y="260"/>
                    <a:pt x="4472" y="241"/>
                    <a:pt x="4440" y="253"/>
                  </a:cubicBezTo>
                  <a:lnTo>
                    <a:pt x="4440" y="253"/>
                  </a:lnTo>
                  <a:cubicBezTo>
                    <a:pt x="4402" y="236"/>
                    <a:pt x="4365" y="216"/>
                    <a:pt x="4328" y="216"/>
                  </a:cubicBezTo>
                  <a:lnTo>
                    <a:pt x="4328" y="216"/>
                  </a:lnTo>
                  <a:cubicBezTo>
                    <a:pt x="4310" y="216"/>
                    <a:pt x="4292" y="221"/>
                    <a:pt x="4275" y="232"/>
                  </a:cubicBezTo>
                  <a:close/>
                  <a:moveTo>
                    <a:pt x="8212" y="4413"/>
                  </a:moveTo>
                  <a:cubicBezTo>
                    <a:pt x="8201" y="4415"/>
                    <a:pt x="8191" y="4414"/>
                    <a:pt x="8182" y="4413"/>
                  </a:cubicBezTo>
                  <a:lnTo>
                    <a:pt x="8182" y="4413"/>
                  </a:lnTo>
                  <a:cubicBezTo>
                    <a:pt x="8167" y="4412"/>
                    <a:pt x="8153" y="4411"/>
                    <a:pt x="8139" y="4421"/>
                  </a:cubicBezTo>
                  <a:lnTo>
                    <a:pt x="8139" y="4421"/>
                  </a:lnTo>
                  <a:cubicBezTo>
                    <a:pt x="8135" y="4443"/>
                    <a:pt x="8138" y="4467"/>
                    <a:pt x="8152" y="4484"/>
                  </a:cubicBezTo>
                  <a:lnTo>
                    <a:pt x="8152" y="4484"/>
                  </a:lnTo>
                  <a:cubicBezTo>
                    <a:pt x="8187" y="4528"/>
                    <a:pt x="8236" y="4511"/>
                    <a:pt x="8262" y="4532"/>
                  </a:cubicBezTo>
                  <a:lnTo>
                    <a:pt x="8262" y="4532"/>
                  </a:lnTo>
                  <a:cubicBezTo>
                    <a:pt x="8280" y="4545"/>
                    <a:pt x="8284" y="4578"/>
                    <a:pt x="8302" y="4590"/>
                  </a:cubicBezTo>
                  <a:lnTo>
                    <a:pt x="8302" y="4590"/>
                  </a:lnTo>
                  <a:cubicBezTo>
                    <a:pt x="8328" y="4605"/>
                    <a:pt x="8375" y="4576"/>
                    <a:pt x="8389" y="4547"/>
                  </a:cubicBezTo>
                  <a:lnTo>
                    <a:pt x="8389" y="4547"/>
                  </a:lnTo>
                  <a:cubicBezTo>
                    <a:pt x="8382" y="4499"/>
                    <a:pt x="8322" y="4510"/>
                    <a:pt x="8306" y="4494"/>
                  </a:cubicBezTo>
                  <a:lnTo>
                    <a:pt x="8306" y="4494"/>
                  </a:lnTo>
                  <a:cubicBezTo>
                    <a:pt x="8342" y="4447"/>
                    <a:pt x="8396" y="4472"/>
                    <a:pt x="8414" y="4522"/>
                  </a:cubicBezTo>
                  <a:lnTo>
                    <a:pt x="8414" y="4522"/>
                  </a:lnTo>
                  <a:cubicBezTo>
                    <a:pt x="8465" y="4492"/>
                    <a:pt x="8515" y="4494"/>
                    <a:pt x="8566" y="4485"/>
                  </a:cubicBezTo>
                  <a:lnTo>
                    <a:pt x="8566" y="4485"/>
                  </a:lnTo>
                  <a:cubicBezTo>
                    <a:pt x="8537" y="4413"/>
                    <a:pt x="8471" y="4367"/>
                    <a:pt x="8413" y="4360"/>
                  </a:cubicBezTo>
                  <a:lnTo>
                    <a:pt x="8413" y="4360"/>
                  </a:lnTo>
                  <a:cubicBezTo>
                    <a:pt x="8409" y="4360"/>
                    <a:pt x="8405" y="4360"/>
                    <a:pt x="8400" y="4360"/>
                  </a:cubicBezTo>
                  <a:cubicBezTo>
                    <a:pt x="8339" y="4360"/>
                    <a:pt x="8275" y="4402"/>
                    <a:pt x="8212" y="4413"/>
                  </a:cubicBezTo>
                  <a:close/>
                  <a:moveTo>
                    <a:pt x="8771" y="4841"/>
                  </a:moveTo>
                  <a:cubicBezTo>
                    <a:pt x="8792" y="4876"/>
                    <a:pt x="8829" y="4853"/>
                    <a:pt x="8841" y="4875"/>
                  </a:cubicBezTo>
                  <a:lnTo>
                    <a:pt x="8841" y="4875"/>
                  </a:lnTo>
                  <a:cubicBezTo>
                    <a:pt x="8810" y="4898"/>
                    <a:pt x="8730" y="4890"/>
                    <a:pt x="8730" y="4827"/>
                  </a:cubicBezTo>
                  <a:lnTo>
                    <a:pt x="8730" y="4827"/>
                  </a:lnTo>
                  <a:cubicBezTo>
                    <a:pt x="8704" y="4817"/>
                    <a:pt x="8677" y="4798"/>
                    <a:pt x="8650" y="4804"/>
                  </a:cubicBezTo>
                  <a:lnTo>
                    <a:pt x="8650" y="4804"/>
                  </a:lnTo>
                  <a:cubicBezTo>
                    <a:pt x="8639" y="4853"/>
                    <a:pt x="8675" y="4919"/>
                    <a:pt x="8718" y="4948"/>
                  </a:cubicBezTo>
                  <a:lnTo>
                    <a:pt x="8718" y="4948"/>
                  </a:lnTo>
                  <a:cubicBezTo>
                    <a:pt x="8777" y="4986"/>
                    <a:pt x="8875" y="4966"/>
                    <a:pt x="8929" y="5027"/>
                  </a:cubicBezTo>
                  <a:lnTo>
                    <a:pt x="8929" y="5027"/>
                  </a:lnTo>
                  <a:cubicBezTo>
                    <a:pt x="8970" y="4969"/>
                    <a:pt x="8939" y="4912"/>
                    <a:pt x="8912" y="4854"/>
                  </a:cubicBezTo>
                  <a:lnTo>
                    <a:pt x="8912" y="4854"/>
                  </a:lnTo>
                  <a:cubicBezTo>
                    <a:pt x="8930" y="4821"/>
                    <a:pt x="8903" y="4784"/>
                    <a:pt x="8869" y="4766"/>
                  </a:cubicBezTo>
                  <a:cubicBezTo>
                    <a:pt x="8838" y="4799"/>
                    <a:pt x="8793" y="4817"/>
                    <a:pt x="8771" y="4841"/>
                  </a:cubicBezTo>
                  <a:close/>
                  <a:moveTo>
                    <a:pt x="4960" y="747"/>
                  </a:moveTo>
                  <a:cubicBezTo>
                    <a:pt x="4959" y="775"/>
                    <a:pt x="4955" y="803"/>
                    <a:pt x="4967" y="832"/>
                  </a:cubicBezTo>
                  <a:lnTo>
                    <a:pt x="4967" y="832"/>
                  </a:lnTo>
                  <a:cubicBezTo>
                    <a:pt x="5011" y="833"/>
                    <a:pt x="5055" y="848"/>
                    <a:pt x="5100" y="808"/>
                  </a:cubicBezTo>
                  <a:cubicBezTo>
                    <a:pt x="5081" y="756"/>
                    <a:pt x="5042" y="742"/>
                    <a:pt x="5003" y="742"/>
                  </a:cubicBezTo>
                  <a:lnTo>
                    <a:pt x="5003" y="742"/>
                  </a:lnTo>
                  <a:cubicBezTo>
                    <a:pt x="4988" y="742"/>
                    <a:pt x="4973" y="744"/>
                    <a:pt x="4960" y="747"/>
                  </a:cubicBezTo>
                  <a:close/>
                  <a:moveTo>
                    <a:pt x="8357" y="4319"/>
                  </a:moveTo>
                  <a:cubicBezTo>
                    <a:pt x="8384" y="4320"/>
                    <a:pt x="8411" y="4334"/>
                    <a:pt x="8438" y="4325"/>
                  </a:cubicBezTo>
                  <a:lnTo>
                    <a:pt x="8438" y="4325"/>
                  </a:lnTo>
                  <a:cubicBezTo>
                    <a:pt x="8449" y="4273"/>
                    <a:pt x="8446" y="4206"/>
                    <a:pt x="8374" y="4182"/>
                  </a:cubicBezTo>
                  <a:cubicBezTo>
                    <a:pt x="8345" y="4227"/>
                    <a:pt x="8342" y="4273"/>
                    <a:pt x="8357" y="4319"/>
                  </a:cubicBezTo>
                  <a:close/>
                  <a:moveTo>
                    <a:pt x="4508" y="468"/>
                  </a:moveTo>
                  <a:cubicBezTo>
                    <a:pt x="4534" y="495"/>
                    <a:pt x="4559" y="526"/>
                    <a:pt x="4586" y="515"/>
                  </a:cubicBezTo>
                  <a:lnTo>
                    <a:pt x="4586" y="515"/>
                  </a:lnTo>
                  <a:cubicBezTo>
                    <a:pt x="4600" y="485"/>
                    <a:pt x="4564" y="431"/>
                    <a:pt x="4617" y="392"/>
                  </a:cubicBezTo>
                  <a:lnTo>
                    <a:pt x="4617" y="392"/>
                  </a:lnTo>
                  <a:cubicBezTo>
                    <a:pt x="4632" y="389"/>
                    <a:pt x="4667" y="399"/>
                    <a:pt x="4665" y="420"/>
                  </a:cubicBezTo>
                  <a:lnTo>
                    <a:pt x="4665" y="420"/>
                  </a:lnTo>
                  <a:cubicBezTo>
                    <a:pt x="4647" y="436"/>
                    <a:pt x="4629" y="425"/>
                    <a:pt x="4611" y="452"/>
                  </a:cubicBezTo>
                  <a:lnTo>
                    <a:pt x="4611" y="452"/>
                  </a:lnTo>
                  <a:cubicBezTo>
                    <a:pt x="4641" y="552"/>
                    <a:pt x="4762" y="522"/>
                    <a:pt x="4757" y="437"/>
                  </a:cubicBezTo>
                  <a:lnTo>
                    <a:pt x="4757" y="437"/>
                  </a:lnTo>
                  <a:cubicBezTo>
                    <a:pt x="4754" y="379"/>
                    <a:pt x="4690" y="304"/>
                    <a:pt x="4632" y="263"/>
                  </a:cubicBezTo>
                  <a:lnTo>
                    <a:pt x="4632" y="263"/>
                  </a:lnTo>
                  <a:cubicBezTo>
                    <a:pt x="4557" y="313"/>
                    <a:pt x="4485" y="400"/>
                    <a:pt x="4508" y="468"/>
                  </a:cubicBezTo>
                  <a:close/>
                  <a:moveTo>
                    <a:pt x="8682" y="4544"/>
                  </a:moveTo>
                  <a:cubicBezTo>
                    <a:pt x="8638" y="4579"/>
                    <a:pt x="8653" y="4673"/>
                    <a:pt x="8721" y="4679"/>
                  </a:cubicBezTo>
                  <a:lnTo>
                    <a:pt x="8721" y="4679"/>
                  </a:lnTo>
                  <a:cubicBezTo>
                    <a:pt x="8744" y="4661"/>
                    <a:pt x="8735" y="4634"/>
                    <a:pt x="8754" y="4625"/>
                  </a:cubicBezTo>
                  <a:lnTo>
                    <a:pt x="8754" y="4625"/>
                  </a:lnTo>
                  <a:cubicBezTo>
                    <a:pt x="8772" y="4629"/>
                    <a:pt x="8782" y="4653"/>
                    <a:pt x="8778" y="4666"/>
                  </a:cubicBezTo>
                  <a:lnTo>
                    <a:pt x="8778" y="4666"/>
                  </a:lnTo>
                  <a:cubicBezTo>
                    <a:pt x="8759" y="4682"/>
                    <a:pt x="8763" y="4692"/>
                    <a:pt x="8743" y="4701"/>
                  </a:cubicBezTo>
                  <a:lnTo>
                    <a:pt x="8743" y="4701"/>
                  </a:lnTo>
                  <a:cubicBezTo>
                    <a:pt x="8729" y="4707"/>
                    <a:pt x="8714" y="4705"/>
                    <a:pt x="8698" y="4702"/>
                  </a:cubicBezTo>
                  <a:lnTo>
                    <a:pt x="8698" y="4702"/>
                  </a:lnTo>
                  <a:cubicBezTo>
                    <a:pt x="8683" y="4700"/>
                    <a:pt x="8668" y="4697"/>
                    <a:pt x="8653" y="4703"/>
                  </a:cubicBezTo>
                  <a:lnTo>
                    <a:pt x="8653" y="4703"/>
                  </a:lnTo>
                  <a:cubicBezTo>
                    <a:pt x="8681" y="4859"/>
                    <a:pt x="8847" y="4770"/>
                    <a:pt x="8908" y="4667"/>
                  </a:cubicBezTo>
                  <a:lnTo>
                    <a:pt x="8908" y="4667"/>
                  </a:lnTo>
                  <a:cubicBezTo>
                    <a:pt x="8867" y="4602"/>
                    <a:pt x="8788" y="4530"/>
                    <a:pt x="8725" y="4530"/>
                  </a:cubicBezTo>
                  <a:cubicBezTo>
                    <a:pt x="8709" y="4530"/>
                    <a:pt x="8695" y="4534"/>
                    <a:pt x="8682" y="4544"/>
                  </a:cubicBezTo>
                  <a:close/>
                  <a:moveTo>
                    <a:pt x="4990" y="484"/>
                  </a:moveTo>
                  <a:cubicBezTo>
                    <a:pt x="4942" y="511"/>
                    <a:pt x="4924" y="563"/>
                    <a:pt x="4961" y="588"/>
                  </a:cubicBezTo>
                  <a:lnTo>
                    <a:pt x="4961" y="588"/>
                  </a:lnTo>
                  <a:cubicBezTo>
                    <a:pt x="4987" y="605"/>
                    <a:pt x="5007" y="573"/>
                    <a:pt x="5037" y="572"/>
                  </a:cubicBezTo>
                  <a:lnTo>
                    <a:pt x="5037" y="572"/>
                  </a:lnTo>
                  <a:cubicBezTo>
                    <a:pt x="5023" y="630"/>
                    <a:pt x="4935" y="639"/>
                    <a:pt x="4905" y="568"/>
                  </a:cubicBezTo>
                  <a:lnTo>
                    <a:pt x="4905" y="568"/>
                  </a:lnTo>
                  <a:cubicBezTo>
                    <a:pt x="4887" y="570"/>
                    <a:pt x="4869" y="565"/>
                    <a:pt x="4850" y="584"/>
                  </a:cubicBezTo>
                  <a:lnTo>
                    <a:pt x="4850" y="584"/>
                  </a:lnTo>
                  <a:cubicBezTo>
                    <a:pt x="4886" y="620"/>
                    <a:pt x="4910" y="672"/>
                    <a:pt x="4944" y="697"/>
                  </a:cubicBezTo>
                  <a:lnTo>
                    <a:pt x="4944" y="697"/>
                  </a:lnTo>
                  <a:cubicBezTo>
                    <a:pt x="4984" y="726"/>
                    <a:pt x="5030" y="713"/>
                    <a:pt x="5077" y="700"/>
                  </a:cubicBezTo>
                  <a:lnTo>
                    <a:pt x="5077" y="700"/>
                  </a:lnTo>
                  <a:cubicBezTo>
                    <a:pt x="5123" y="687"/>
                    <a:pt x="5170" y="673"/>
                    <a:pt x="5212" y="703"/>
                  </a:cubicBezTo>
                  <a:lnTo>
                    <a:pt x="5212" y="703"/>
                  </a:lnTo>
                  <a:cubicBezTo>
                    <a:pt x="5232" y="663"/>
                    <a:pt x="5218" y="631"/>
                    <a:pt x="5197" y="604"/>
                  </a:cubicBezTo>
                  <a:lnTo>
                    <a:pt x="5197" y="604"/>
                  </a:lnTo>
                  <a:cubicBezTo>
                    <a:pt x="5171" y="571"/>
                    <a:pt x="5138" y="567"/>
                    <a:pt x="5105" y="548"/>
                  </a:cubicBezTo>
                  <a:lnTo>
                    <a:pt x="5105" y="548"/>
                  </a:lnTo>
                  <a:cubicBezTo>
                    <a:pt x="5067" y="525"/>
                    <a:pt x="5036" y="482"/>
                    <a:pt x="5001" y="482"/>
                  </a:cubicBezTo>
                  <a:lnTo>
                    <a:pt x="5001" y="482"/>
                  </a:lnTo>
                  <a:cubicBezTo>
                    <a:pt x="4997" y="482"/>
                    <a:pt x="4993" y="483"/>
                    <a:pt x="4990" y="484"/>
                  </a:cubicBezTo>
                  <a:close/>
                  <a:moveTo>
                    <a:pt x="8484" y="4068"/>
                  </a:moveTo>
                  <a:cubicBezTo>
                    <a:pt x="8499" y="4093"/>
                    <a:pt x="8508" y="4118"/>
                    <a:pt x="8505" y="4139"/>
                  </a:cubicBezTo>
                  <a:lnTo>
                    <a:pt x="8505" y="4139"/>
                  </a:lnTo>
                  <a:cubicBezTo>
                    <a:pt x="8494" y="4201"/>
                    <a:pt x="8447" y="4286"/>
                    <a:pt x="8486" y="4342"/>
                  </a:cubicBezTo>
                  <a:lnTo>
                    <a:pt x="8486" y="4342"/>
                  </a:lnTo>
                  <a:cubicBezTo>
                    <a:pt x="8501" y="4362"/>
                    <a:pt x="8531" y="4377"/>
                    <a:pt x="8551" y="4398"/>
                  </a:cubicBezTo>
                  <a:lnTo>
                    <a:pt x="8551" y="4398"/>
                  </a:lnTo>
                  <a:cubicBezTo>
                    <a:pt x="8565" y="4413"/>
                    <a:pt x="8572" y="4437"/>
                    <a:pt x="8596" y="4434"/>
                  </a:cubicBezTo>
                  <a:lnTo>
                    <a:pt x="8596" y="4434"/>
                  </a:lnTo>
                  <a:cubicBezTo>
                    <a:pt x="8622" y="4398"/>
                    <a:pt x="8607" y="4372"/>
                    <a:pt x="8565" y="4340"/>
                  </a:cubicBezTo>
                  <a:lnTo>
                    <a:pt x="8565" y="4340"/>
                  </a:lnTo>
                  <a:cubicBezTo>
                    <a:pt x="8556" y="4317"/>
                    <a:pt x="8571" y="4238"/>
                    <a:pt x="8614" y="4258"/>
                  </a:cubicBezTo>
                  <a:lnTo>
                    <a:pt x="8614" y="4258"/>
                  </a:lnTo>
                  <a:cubicBezTo>
                    <a:pt x="8541" y="4329"/>
                    <a:pt x="8655" y="4378"/>
                    <a:pt x="8690" y="4303"/>
                  </a:cubicBezTo>
                  <a:lnTo>
                    <a:pt x="8690" y="4303"/>
                  </a:lnTo>
                  <a:cubicBezTo>
                    <a:pt x="8711" y="4257"/>
                    <a:pt x="8652" y="4225"/>
                    <a:pt x="8637" y="4182"/>
                  </a:cubicBezTo>
                  <a:lnTo>
                    <a:pt x="8637" y="4182"/>
                  </a:lnTo>
                  <a:cubicBezTo>
                    <a:pt x="8614" y="4115"/>
                    <a:pt x="8568" y="4060"/>
                    <a:pt x="8517" y="4060"/>
                  </a:cubicBezTo>
                  <a:cubicBezTo>
                    <a:pt x="8506" y="4060"/>
                    <a:pt x="8495" y="4063"/>
                    <a:pt x="8484" y="4068"/>
                  </a:cubicBezTo>
                  <a:close/>
                  <a:moveTo>
                    <a:pt x="5219" y="793"/>
                  </a:moveTo>
                  <a:cubicBezTo>
                    <a:pt x="5187" y="839"/>
                    <a:pt x="5257" y="861"/>
                    <a:pt x="5289" y="865"/>
                  </a:cubicBezTo>
                  <a:lnTo>
                    <a:pt x="5289" y="865"/>
                  </a:lnTo>
                  <a:cubicBezTo>
                    <a:pt x="5291" y="980"/>
                    <a:pt x="5130" y="990"/>
                    <a:pt x="5075" y="871"/>
                  </a:cubicBezTo>
                  <a:lnTo>
                    <a:pt x="5075" y="871"/>
                  </a:lnTo>
                  <a:cubicBezTo>
                    <a:pt x="5056" y="873"/>
                    <a:pt x="5037" y="874"/>
                    <a:pt x="5018" y="895"/>
                  </a:cubicBezTo>
                  <a:lnTo>
                    <a:pt x="5018" y="895"/>
                  </a:lnTo>
                  <a:cubicBezTo>
                    <a:pt x="5015" y="953"/>
                    <a:pt x="5128" y="980"/>
                    <a:pt x="5114" y="1028"/>
                  </a:cubicBezTo>
                  <a:lnTo>
                    <a:pt x="5114" y="1028"/>
                  </a:lnTo>
                  <a:cubicBezTo>
                    <a:pt x="5106" y="1030"/>
                    <a:pt x="5096" y="1029"/>
                    <a:pt x="5087" y="1028"/>
                  </a:cubicBezTo>
                  <a:lnTo>
                    <a:pt x="5087" y="1028"/>
                  </a:lnTo>
                  <a:cubicBezTo>
                    <a:pt x="5066" y="1026"/>
                    <a:pt x="5043" y="1024"/>
                    <a:pt x="5030" y="1057"/>
                  </a:cubicBezTo>
                  <a:lnTo>
                    <a:pt x="5030" y="1057"/>
                  </a:lnTo>
                  <a:cubicBezTo>
                    <a:pt x="5051" y="1165"/>
                    <a:pt x="5191" y="1118"/>
                    <a:pt x="5209" y="1026"/>
                  </a:cubicBezTo>
                  <a:lnTo>
                    <a:pt x="5209" y="1026"/>
                  </a:lnTo>
                  <a:cubicBezTo>
                    <a:pt x="5239" y="1027"/>
                    <a:pt x="5274" y="1005"/>
                    <a:pt x="5311" y="984"/>
                  </a:cubicBezTo>
                  <a:lnTo>
                    <a:pt x="5311" y="984"/>
                  </a:lnTo>
                  <a:cubicBezTo>
                    <a:pt x="5362" y="953"/>
                    <a:pt x="5415" y="923"/>
                    <a:pt x="5456" y="955"/>
                  </a:cubicBezTo>
                  <a:lnTo>
                    <a:pt x="5456" y="955"/>
                  </a:lnTo>
                  <a:cubicBezTo>
                    <a:pt x="5485" y="977"/>
                    <a:pt x="5497" y="1030"/>
                    <a:pt x="5460" y="1053"/>
                  </a:cubicBezTo>
                  <a:lnTo>
                    <a:pt x="5460" y="1053"/>
                  </a:lnTo>
                  <a:cubicBezTo>
                    <a:pt x="5445" y="1063"/>
                    <a:pt x="5431" y="1056"/>
                    <a:pt x="5415" y="1049"/>
                  </a:cubicBezTo>
                  <a:lnTo>
                    <a:pt x="5415" y="1049"/>
                  </a:lnTo>
                  <a:cubicBezTo>
                    <a:pt x="5400" y="1041"/>
                    <a:pt x="5383" y="1034"/>
                    <a:pt x="5366" y="1044"/>
                  </a:cubicBezTo>
                  <a:lnTo>
                    <a:pt x="5366" y="1044"/>
                  </a:lnTo>
                  <a:cubicBezTo>
                    <a:pt x="5356" y="1057"/>
                    <a:pt x="5354" y="1070"/>
                    <a:pt x="5349" y="1082"/>
                  </a:cubicBezTo>
                  <a:lnTo>
                    <a:pt x="5349" y="1082"/>
                  </a:lnTo>
                  <a:cubicBezTo>
                    <a:pt x="5385" y="1160"/>
                    <a:pt x="5462" y="1152"/>
                    <a:pt x="5517" y="1101"/>
                  </a:cubicBezTo>
                  <a:lnTo>
                    <a:pt x="5517" y="1101"/>
                  </a:lnTo>
                  <a:cubicBezTo>
                    <a:pt x="5577" y="1096"/>
                    <a:pt x="5637" y="1185"/>
                    <a:pt x="5697" y="1188"/>
                  </a:cubicBezTo>
                  <a:cubicBezTo>
                    <a:pt x="5661" y="1134"/>
                    <a:pt x="5627" y="1054"/>
                    <a:pt x="5561" y="1024"/>
                  </a:cubicBezTo>
                  <a:lnTo>
                    <a:pt x="5561" y="1024"/>
                  </a:lnTo>
                  <a:cubicBezTo>
                    <a:pt x="5572" y="924"/>
                    <a:pt x="5439" y="858"/>
                    <a:pt x="5365" y="855"/>
                  </a:cubicBezTo>
                  <a:lnTo>
                    <a:pt x="5365" y="855"/>
                  </a:lnTo>
                  <a:cubicBezTo>
                    <a:pt x="5364" y="801"/>
                    <a:pt x="5317" y="765"/>
                    <a:pt x="5274" y="765"/>
                  </a:cubicBezTo>
                  <a:lnTo>
                    <a:pt x="5274" y="765"/>
                  </a:lnTo>
                  <a:cubicBezTo>
                    <a:pt x="5253" y="765"/>
                    <a:pt x="5233" y="774"/>
                    <a:pt x="5219" y="793"/>
                  </a:cubicBezTo>
                  <a:close/>
                  <a:moveTo>
                    <a:pt x="8097" y="3751"/>
                  </a:moveTo>
                  <a:cubicBezTo>
                    <a:pt x="8082" y="3784"/>
                    <a:pt x="8047" y="3814"/>
                    <a:pt x="8053" y="3855"/>
                  </a:cubicBezTo>
                  <a:lnTo>
                    <a:pt x="8053" y="3855"/>
                  </a:lnTo>
                  <a:cubicBezTo>
                    <a:pt x="8056" y="3880"/>
                    <a:pt x="8088" y="3928"/>
                    <a:pt x="8120" y="3924"/>
                  </a:cubicBezTo>
                  <a:lnTo>
                    <a:pt x="8120" y="3924"/>
                  </a:lnTo>
                  <a:cubicBezTo>
                    <a:pt x="8187" y="3916"/>
                    <a:pt x="8124" y="3845"/>
                    <a:pt x="8142" y="3815"/>
                  </a:cubicBezTo>
                  <a:lnTo>
                    <a:pt x="8142" y="3815"/>
                  </a:lnTo>
                  <a:cubicBezTo>
                    <a:pt x="8171" y="3769"/>
                    <a:pt x="8231" y="3797"/>
                    <a:pt x="8248" y="3835"/>
                  </a:cubicBezTo>
                  <a:lnTo>
                    <a:pt x="8248" y="3835"/>
                  </a:lnTo>
                  <a:cubicBezTo>
                    <a:pt x="8275" y="3898"/>
                    <a:pt x="8162" y="4008"/>
                    <a:pt x="8162" y="4067"/>
                  </a:cubicBezTo>
                  <a:lnTo>
                    <a:pt x="8162" y="4067"/>
                  </a:lnTo>
                  <a:cubicBezTo>
                    <a:pt x="8074" y="4088"/>
                    <a:pt x="8026" y="4218"/>
                    <a:pt x="8127" y="4248"/>
                  </a:cubicBezTo>
                  <a:lnTo>
                    <a:pt x="8127" y="4248"/>
                  </a:lnTo>
                  <a:cubicBezTo>
                    <a:pt x="8139" y="4243"/>
                    <a:pt x="8151" y="4230"/>
                    <a:pt x="8163" y="4218"/>
                  </a:cubicBezTo>
                  <a:lnTo>
                    <a:pt x="8163" y="4218"/>
                  </a:lnTo>
                  <a:cubicBezTo>
                    <a:pt x="8169" y="4199"/>
                    <a:pt x="8145" y="4179"/>
                    <a:pt x="8161" y="4160"/>
                  </a:cubicBezTo>
                  <a:lnTo>
                    <a:pt x="8161" y="4160"/>
                  </a:lnTo>
                  <a:cubicBezTo>
                    <a:pt x="8184" y="4154"/>
                    <a:pt x="8203" y="4183"/>
                    <a:pt x="8224" y="4211"/>
                  </a:cubicBezTo>
                  <a:lnTo>
                    <a:pt x="8224" y="4211"/>
                  </a:lnTo>
                  <a:cubicBezTo>
                    <a:pt x="8243" y="4238"/>
                    <a:pt x="8264" y="4264"/>
                    <a:pt x="8292" y="4263"/>
                  </a:cubicBezTo>
                  <a:lnTo>
                    <a:pt x="8292" y="4263"/>
                  </a:lnTo>
                  <a:cubicBezTo>
                    <a:pt x="8311" y="4243"/>
                    <a:pt x="8314" y="4223"/>
                    <a:pt x="8314" y="4203"/>
                  </a:cubicBezTo>
                  <a:lnTo>
                    <a:pt x="8314" y="4203"/>
                  </a:lnTo>
                  <a:cubicBezTo>
                    <a:pt x="8265" y="4156"/>
                    <a:pt x="8221" y="4128"/>
                    <a:pt x="8226" y="4073"/>
                  </a:cubicBezTo>
                  <a:lnTo>
                    <a:pt x="8226" y="4073"/>
                  </a:lnTo>
                  <a:cubicBezTo>
                    <a:pt x="8229" y="4044"/>
                    <a:pt x="8289" y="3955"/>
                    <a:pt x="8327" y="3995"/>
                  </a:cubicBezTo>
                  <a:lnTo>
                    <a:pt x="8327" y="3995"/>
                  </a:lnTo>
                  <a:cubicBezTo>
                    <a:pt x="8341" y="4009"/>
                    <a:pt x="8327" y="4047"/>
                    <a:pt x="8351" y="4064"/>
                  </a:cubicBezTo>
                  <a:lnTo>
                    <a:pt x="8351" y="4064"/>
                  </a:lnTo>
                  <a:cubicBezTo>
                    <a:pt x="8370" y="4077"/>
                    <a:pt x="8387" y="4070"/>
                    <a:pt x="8416" y="4037"/>
                  </a:cubicBezTo>
                  <a:lnTo>
                    <a:pt x="8416" y="4037"/>
                  </a:lnTo>
                  <a:cubicBezTo>
                    <a:pt x="8446" y="3985"/>
                    <a:pt x="8390" y="3912"/>
                    <a:pt x="8331" y="3910"/>
                  </a:cubicBezTo>
                  <a:lnTo>
                    <a:pt x="8331" y="3910"/>
                  </a:lnTo>
                  <a:cubicBezTo>
                    <a:pt x="8323" y="3842"/>
                    <a:pt x="8308" y="3757"/>
                    <a:pt x="8227" y="3720"/>
                  </a:cubicBezTo>
                  <a:lnTo>
                    <a:pt x="8227" y="3720"/>
                  </a:lnTo>
                  <a:cubicBezTo>
                    <a:pt x="8211" y="3712"/>
                    <a:pt x="8188" y="3719"/>
                    <a:pt x="8171" y="3705"/>
                  </a:cubicBezTo>
                  <a:lnTo>
                    <a:pt x="8171" y="3705"/>
                  </a:lnTo>
                  <a:cubicBezTo>
                    <a:pt x="8160" y="3697"/>
                    <a:pt x="8153" y="3678"/>
                    <a:pt x="8144" y="3667"/>
                  </a:cubicBezTo>
                  <a:lnTo>
                    <a:pt x="8144" y="3667"/>
                  </a:lnTo>
                  <a:cubicBezTo>
                    <a:pt x="8108" y="3625"/>
                    <a:pt x="8057" y="3598"/>
                    <a:pt x="8015" y="3578"/>
                  </a:cubicBezTo>
                  <a:cubicBezTo>
                    <a:pt x="8025" y="3641"/>
                    <a:pt x="8097" y="3689"/>
                    <a:pt x="8097" y="3751"/>
                  </a:cubicBezTo>
                  <a:close/>
                  <a:moveTo>
                    <a:pt x="4993" y="448"/>
                  </a:moveTo>
                  <a:cubicBezTo>
                    <a:pt x="5022" y="449"/>
                    <a:pt x="5050" y="467"/>
                    <a:pt x="5079" y="482"/>
                  </a:cubicBezTo>
                  <a:lnTo>
                    <a:pt x="5079" y="482"/>
                  </a:lnTo>
                  <a:cubicBezTo>
                    <a:pt x="5091" y="453"/>
                    <a:pt x="5132" y="424"/>
                    <a:pt x="5123" y="395"/>
                  </a:cubicBezTo>
                  <a:lnTo>
                    <a:pt x="5123" y="395"/>
                  </a:lnTo>
                  <a:cubicBezTo>
                    <a:pt x="5100" y="392"/>
                    <a:pt x="5067" y="383"/>
                    <a:pt x="5040" y="383"/>
                  </a:cubicBezTo>
                  <a:cubicBezTo>
                    <a:pt x="5006" y="383"/>
                    <a:pt x="4981" y="396"/>
                    <a:pt x="4993" y="448"/>
                  </a:cubicBezTo>
                  <a:close/>
                  <a:moveTo>
                    <a:pt x="8699" y="4213"/>
                  </a:moveTo>
                  <a:cubicBezTo>
                    <a:pt x="8721" y="4240"/>
                    <a:pt x="8726" y="4268"/>
                    <a:pt x="8731" y="4295"/>
                  </a:cubicBezTo>
                  <a:lnTo>
                    <a:pt x="8731" y="4295"/>
                  </a:lnTo>
                  <a:cubicBezTo>
                    <a:pt x="8824" y="4318"/>
                    <a:pt x="8795" y="4210"/>
                    <a:pt x="8775" y="4159"/>
                  </a:cubicBezTo>
                  <a:lnTo>
                    <a:pt x="8775" y="4159"/>
                  </a:lnTo>
                  <a:cubicBezTo>
                    <a:pt x="8750" y="4178"/>
                    <a:pt x="8724" y="4192"/>
                    <a:pt x="8699" y="4213"/>
                  </a:cubicBezTo>
                  <a:close/>
                  <a:moveTo>
                    <a:pt x="4862" y="269"/>
                  </a:moveTo>
                  <a:cubicBezTo>
                    <a:pt x="4816" y="255"/>
                    <a:pt x="4758" y="250"/>
                    <a:pt x="4721" y="295"/>
                  </a:cubicBezTo>
                  <a:lnTo>
                    <a:pt x="4721" y="295"/>
                  </a:lnTo>
                  <a:cubicBezTo>
                    <a:pt x="4744" y="332"/>
                    <a:pt x="4769" y="370"/>
                    <a:pt x="4787" y="408"/>
                  </a:cubicBezTo>
                  <a:lnTo>
                    <a:pt x="4787" y="408"/>
                  </a:lnTo>
                  <a:cubicBezTo>
                    <a:pt x="4849" y="425"/>
                    <a:pt x="4831" y="345"/>
                    <a:pt x="4829" y="312"/>
                  </a:cubicBezTo>
                  <a:lnTo>
                    <a:pt x="4829" y="312"/>
                  </a:lnTo>
                  <a:cubicBezTo>
                    <a:pt x="4888" y="341"/>
                    <a:pt x="4890" y="388"/>
                    <a:pt x="4844" y="433"/>
                  </a:cubicBezTo>
                  <a:lnTo>
                    <a:pt x="4844" y="433"/>
                  </a:lnTo>
                  <a:cubicBezTo>
                    <a:pt x="4815" y="461"/>
                    <a:pt x="4755" y="494"/>
                    <a:pt x="4783" y="531"/>
                  </a:cubicBezTo>
                  <a:lnTo>
                    <a:pt x="4783" y="531"/>
                  </a:lnTo>
                  <a:cubicBezTo>
                    <a:pt x="4811" y="567"/>
                    <a:pt x="4894" y="531"/>
                    <a:pt x="4919" y="505"/>
                  </a:cubicBezTo>
                  <a:lnTo>
                    <a:pt x="4919" y="505"/>
                  </a:lnTo>
                  <a:cubicBezTo>
                    <a:pt x="4995" y="426"/>
                    <a:pt x="4939" y="298"/>
                    <a:pt x="5016" y="229"/>
                  </a:cubicBezTo>
                  <a:cubicBezTo>
                    <a:pt x="5000" y="221"/>
                    <a:pt x="4984" y="217"/>
                    <a:pt x="4968" y="217"/>
                  </a:cubicBezTo>
                  <a:lnTo>
                    <a:pt x="4968" y="217"/>
                  </a:lnTo>
                  <a:cubicBezTo>
                    <a:pt x="4933" y="217"/>
                    <a:pt x="4897" y="235"/>
                    <a:pt x="4862" y="269"/>
                  </a:cubicBezTo>
                  <a:close/>
                  <a:moveTo>
                    <a:pt x="8937" y="4281"/>
                  </a:moveTo>
                  <a:cubicBezTo>
                    <a:pt x="8858" y="4353"/>
                    <a:pt x="8736" y="4294"/>
                    <a:pt x="8662" y="4380"/>
                  </a:cubicBezTo>
                  <a:lnTo>
                    <a:pt x="8662" y="4380"/>
                  </a:lnTo>
                  <a:cubicBezTo>
                    <a:pt x="8630" y="4416"/>
                    <a:pt x="8620" y="4467"/>
                    <a:pt x="8650" y="4511"/>
                  </a:cubicBezTo>
                  <a:lnTo>
                    <a:pt x="8650" y="4511"/>
                  </a:lnTo>
                  <a:cubicBezTo>
                    <a:pt x="8681" y="4517"/>
                    <a:pt x="8706" y="4490"/>
                    <a:pt x="8732" y="4463"/>
                  </a:cubicBezTo>
                  <a:lnTo>
                    <a:pt x="8732" y="4463"/>
                  </a:lnTo>
                  <a:cubicBezTo>
                    <a:pt x="8758" y="4435"/>
                    <a:pt x="8784" y="4407"/>
                    <a:pt x="8816" y="4417"/>
                  </a:cubicBezTo>
                  <a:lnTo>
                    <a:pt x="8816" y="4417"/>
                  </a:lnTo>
                  <a:cubicBezTo>
                    <a:pt x="8828" y="4421"/>
                    <a:pt x="8866" y="4442"/>
                    <a:pt x="8859" y="4467"/>
                  </a:cubicBezTo>
                  <a:lnTo>
                    <a:pt x="8859" y="4467"/>
                  </a:lnTo>
                  <a:cubicBezTo>
                    <a:pt x="8827" y="4452"/>
                    <a:pt x="8755" y="4443"/>
                    <a:pt x="8764" y="4501"/>
                  </a:cubicBezTo>
                  <a:lnTo>
                    <a:pt x="8764" y="4501"/>
                  </a:lnTo>
                  <a:cubicBezTo>
                    <a:pt x="8802" y="4522"/>
                    <a:pt x="8841" y="4551"/>
                    <a:pt x="8879" y="4571"/>
                  </a:cubicBezTo>
                  <a:lnTo>
                    <a:pt x="8879" y="4571"/>
                  </a:lnTo>
                  <a:cubicBezTo>
                    <a:pt x="8929" y="4524"/>
                    <a:pt x="8909" y="4476"/>
                    <a:pt x="8908" y="4429"/>
                  </a:cubicBezTo>
                  <a:lnTo>
                    <a:pt x="8908" y="4429"/>
                  </a:lnTo>
                  <a:cubicBezTo>
                    <a:pt x="8951" y="4378"/>
                    <a:pt x="8972" y="4327"/>
                    <a:pt x="8947" y="4276"/>
                  </a:cubicBezTo>
                  <a:cubicBezTo>
                    <a:pt x="8944" y="4279"/>
                    <a:pt x="8940" y="4280"/>
                    <a:pt x="8937" y="4281"/>
                  </a:cubicBezTo>
                  <a:close/>
                  <a:moveTo>
                    <a:pt x="5052" y="249"/>
                  </a:moveTo>
                  <a:cubicBezTo>
                    <a:pt x="5018" y="275"/>
                    <a:pt x="4990" y="333"/>
                    <a:pt x="5029" y="353"/>
                  </a:cubicBezTo>
                  <a:lnTo>
                    <a:pt x="5029" y="353"/>
                  </a:lnTo>
                  <a:cubicBezTo>
                    <a:pt x="5062" y="339"/>
                    <a:pt x="5096" y="293"/>
                    <a:pt x="5129" y="307"/>
                  </a:cubicBezTo>
                  <a:lnTo>
                    <a:pt x="5129" y="307"/>
                  </a:lnTo>
                  <a:cubicBezTo>
                    <a:pt x="5193" y="391"/>
                    <a:pt x="5248" y="314"/>
                    <a:pt x="5219" y="267"/>
                  </a:cubicBezTo>
                  <a:lnTo>
                    <a:pt x="5219" y="267"/>
                  </a:lnTo>
                  <a:cubicBezTo>
                    <a:pt x="5202" y="239"/>
                    <a:pt x="5165" y="228"/>
                    <a:pt x="5130" y="228"/>
                  </a:cubicBezTo>
                  <a:lnTo>
                    <a:pt x="5130" y="228"/>
                  </a:lnTo>
                  <a:cubicBezTo>
                    <a:pt x="5098" y="228"/>
                    <a:pt x="5067" y="237"/>
                    <a:pt x="5052" y="249"/>
                  </a:cubicBezTo>
                  <a:close/>
                  <a:moveTo>
                    <a:pt x="8835" y="4105"/>
                  </a:moveTo>
                  <a:cubicBezTo>
                    <a:pt x="8839" y="4124"/>
                    <a:pt x="8855" y="4143"/>
                    <a:pt x="8875" y="4162"/>
                  </a:cubicBezTo>
                  <a:lnTo>
                    <a:pt x="8875" y="4162"/>
                  </a:lnTo>
                  <a:cubicBezTo>
                    <a:pt x="8877" y="4201"/>
                    <a:pt x="8837" y="4230"/>
                    <a:pt x="8823" y="4258"/>
                  </a:cubicBezTo>
                  <a:lnTo>
                    <a:pt x="8823" y="4258"/>
                  </a:lnTo>
                  <a:cubicBezTo>
                    <a:pt x="8835" y="4266"/>
                    <a:pt x="8830" y="4274"/>
                    <a:pt x="8842" y="4283"/>
                  </a:cubicBezTo>
                  <a:lnTo>
                    <a:pt x="8842" y="4283"/>
                  </a:lnTo>
                  <a:cubicBezTo>
                    <a:pt x="8935" y="4295"/>
                    <a:pt x="8980" y="4149"/>
                    <a:pt x="8933" y="4089"/>
                  </a:cubicBezTo>
                  <a:lnTo>
                    <a:pt x="8933" y="4089"/>
                  </a:lnTo>
                  <a:cubicBezTo>
                    <a:pt x="8920" y="4072"/>
                    <a:pt x="8900" y="4064"/>
                    <a:pt x="8881" y="4064"/>
                  </a:cubicBezTo>
                  <a:lnTo>
                    <a:pt x="8881" y="4064"/>
                  </a:lnTo>
                  <a:cubicBezTo>
                    <a:pt x="8858" y="4064"/>
                    <a:pt x="8837" y="4077"/>
                    <a:pt x="8835" y="4105"/>
                  </a:cubicBezTo>
                  <a:close/>
                  <a:moveTo>
                    <a:pt x="2817" y="8731"/>
                  </a:moveTo>
                  <a:lnTo>
                    <a:pt x="2817" y="8731"/>
                  </a:lnTo>
                  <a:cubicBezTo>
                    <a:pt x="2853" y="8772"/>
                    <a:pt x="2907" y="8816"/>
                    <a:pt x="2990" y="8797"/>
                  </a:cubicBezTo>
                  <a:lnTo>
                    <a:pt x="2990" y="8797"/>
                  </a:lnTo>
                  <a:cubicBezTo>
                    <a:pt x="2991" y="8774"/>
                    <a:pt x="2982" y="8761"/>
                    <a:pt x="2978" y="8743"/>
                  </a:cubicBezTo>
                  <a:lnTo>
                    <a:pt x="2978" y="8743"/>
                  </a:lnTo>
                  <a:cubicBezTo>
                    <a:pt x="2928" y="8740"/>
                    <a:pt x="2890" y="8726"/>
                    <a:pt x="2863" y="8700"/>
                  </a:cubicBezTo>
                  <a:lnTo>
                    <a:pt x="2863" y="8700"/>
                  </a:lnTo>
                  <a:cubicBezTo>
                    <a:pt x="2845" y="8707"/>
                    <a:pt x="2825" y="8713"/>
                    <a:pt x="2817" y="8731"/>
                  </a:cubicBezTo>
                  <a:close/>
                  <a:moveTo>
                    <a:pt x="6237" y="8708"/>
                  </a:moveTo>
                  <a:cubicBezTo>
                    <a:pt x="6225" y="8721"/>
                    <a:pt x="6218" y="8741"/>
                    <a:pt x="6217" y="8766"/>
                  </a:cubicBezTo>
                  <a:cubicBezTo>
                    <a:pt x="6294" y="8787"/>
                    <a:pt x="6365" y="8744"/>
                    <a:pt x="6394" y="8692"/>
                  </a:cubicBezTo>
                  <a:lnTo>
                    <a:pt x="6394" y="8692"/>
                  </a:lnTo>
                  <a:cubicBezTo>
                    <a:pt x="6383" y="8677"/>
                    <a:pt x="6361" y="8673"/>
                    <a:pt x="6344" y="8665"/>
                  </a:cubicBezTo>
                  <a:lnTo>
                    <a:pt x="6344" y="8665"/>
                  </a:lnTo>
                  <a:cubicBezTo>
                    <a:pt x="6323" y="8694"/>
                    <a:pt x="6289" y="8711"/>
                    <a:pt x="6237" y="8708"/>
                  </a:cubicBezTo>
                  <a:close/>
                  <a:moveTo>
                    <a:pt x="2905" y="8676"/>
                  </a:moveTo>
                  <a:cubicBezTo>
                    <a:pt x="2906" y="8692"/>
                    <a:pt x="2944" y="8699"/>
                    <a:pt x="2967" y="8704"/>
                  </a:cubicBezTo>
                  <a:cubicBezTo>
                    <a:pt x="2973" y="8681"/>
                    <a:pt x="2961" y="8673"/>
                    <a:pt x="2963" y="8646"/>
                  </a:cubicBezTo>
                  <a:lnTo>
                    <a:pt x="2963" y="8646"/>
                  </a:lnTo>
                  <a:cubicBezTo>
                    <a:pt x="2962" y="8645"/>
                    <a:pt x="2962" y="8645"/>
                    <a:pt x="2961" y="8645"/>
                  </a:cubicBezTo>
                  <a:lnTo>
                    <a:pt x="2961" y="8645"/>
                  </a:lnTo>
                  <a:cubicBezTo>
                    <a:pt x="2944" y="8645"/>
                    <a:pt x="2904" y="8663"/>
                    <a:pt x="2905" y="8676"/>
                  </a:cubicBezTo>
                  <a:close/>
                  <a:moveTo>
                    <a:pt x="6244" y="8673"/>
                  </a:moveTo>
                  <a:cubicBezTo>
                    <a:pt x="6274" y="8670"/>
                    <a:pt x="6296" y="8660"/>
                    <a:pt x="6306" y="8638"/>
                  </a:cubicBezTo>
                  <a:lnTo>
                    <a:pt x="6306" y="8638"/>
                  </a:lnTo>
                  <a:cubicBezTo>
                    <a:pt x="6287" y="8631"/>
                    <a:pt x="6275" y="8617"/>
                    <a:pt x="6256" y="8611"/>
                  </a:cubicBezTo>
                  <a:lnTo>
                    <a:pt x="6256" y="8611"/>
                  </a:lnTo>
                  <a:cubicBezTo>
                    <a:pt x="6248" y="8627"/>
                    <a:pt x="6246" y="8650"/>
                    <a:pt x="6244" y="8673"/>
                  </a:cubicBezTo>
                  <a:close/>
                  <a:moveTo>
                    <a:pt x="3124" y="8576"/>
                  </a:moveTo>
                  <a:cubicBezTo>
                    <a:pt x="3062" y="8695"/>
                    <a:pt x="3148" y="8789"/>
                    <a:pt x="3246" y="8804"/>
                  </a:cubicBezTo>
                  <a:lnTo>
                    <a:pt x="3246" y="8804"/>
                  </a:lnTo>
                  <a:cubicBezTo>
                    <a:pt x="3256" y="8806"/>
                    <a:pt x="3276" y="8819"/>
                    <a:pt x="3281" y="8797"/>
                  </a:cubicBezTo>
                  <a:lnTo>
                    <a:pt x="3281" y="8797"/>
                  </a:lnTo>
                  <a:cubicBezTo>
                    <a:pt x="3200" y="8774"/>
                    <a:pt x="3113" y="8741"/>
                    <a:pt x="3127" y="8634"/>
                  </a:cubicBezTo>
                  <a:lnTo>
                    <a:pt x="3127" y="8634"/>
                  </a:lnTo>
                  <a:cubicBezTo>
                    <a:pt x="3130" y="8614"/>
                    <a:pt x="3151" y="8597"/>
                    <a:pt x="3135" y="8576"/>
                  </a:cubicBezTo>
                  <a:lnTo>
                    <a:pt x="3135" y="8576"/>
                  </a:lnTo>
                  <a:lnTo>
                    <a:pt x="3124" y="8576"/>
                  </a:lnTo>
                  <a:close/>
                  <a:moveTo>
                    <a:pt x="5746" y="8553"/>
                  </a:moveTo>
                  <a:cubicBezTo>
                    <a:pt x="5746" y="8559"/>
                    <a:pt x="5734" y="8562"/>
                    <a:pt x="5739" y="8568"/>
                  </a:cubicBezTo>
                  <a:lnTo>
                    <a:pt x="5739" y="8568"/>
                  </a:lnTo>
                  <a:cubicBezTo>
                    <a:pt x="5813" y="8657"/>
                    <a:pt x="5760" y="8772"/>
                    <a:pt x="5693" y="8836"/>
                  </a:cubicBezTo>
                  <a:lnTo>
                    <a:pt x="5693" y="8836"/>
                  </a:lnTo>
                  <a:cubicBezTo>
                    <a:pt x="5586" y="8935"/>
                    <a:pt x="5366" y="8992"/>
                    <a:pt x="5184" y="9026"/>
                  </a:cubicBezTo>
                  <a:lnTo>
                    <a:pt x="5184" y="9026"/>
                  </a:lnTo>
                  <a:cubicBezTo>
                    <a:pt x="4795" y="9097"/>
                    <a:pt x="4287" y="9097"/>
                    <a:pt x="3916" y="9014"/>
                  </a:cubicBezTo>
                  <a:lnTo>
                    <a:pt x="3916" y="9014"/>
                  </a:lnTo>
                  <a:cubicBezTo>
                    <a:pt x="3729" y="8972"/>
                    <a:pt x="3522" y="8912"/>
                    <a:pt x="3453" y="8773"/>
                  </a:cubicBezTo>
                  <a:lnTo>
                    <a:pt x="3453" y="8773"/>
                  </a:lnTo>
                  <a:cubicBezTo>
                    <a:pt x="3439" y="8746"/>
                    <a:pt x="3431" y="8719"/>
                    <a:pt x="3434" y="8684"/>
                  </a:cubicBezTo>
                  <a:lnTo>
                    <a:pt x="3434" y="8684"/>
                  </a:lnTo>
                  <a:cubicBezTo>
                    <a:pt x="3438" y="8635"/>
                    <a:pt x="3471" y="8613"/>
                    <a:pt x="3464" y="8576"/>
                  </a:cubicBezTo>
                  <a:lnTo>
                    <a:pt x="3464" y="8576"/>
                  </a:lnTo>
                  <a:cubicBezTo>
                    <a:pt x="3420" y="8601"/>
                    <a:pt x="3397" y="8668"/>
                    <a:pt x="3407" y="8727"/>
                  </a:cubicBezTo>
                  <a:lnTo>
                    <a:pt x="3407" y="8727"/>
                  </a:lnTo>
                  <a:cubicBezTo>
                    <a:pt x="3411" y="8754"/>
                    <a:pt x="3437" y="8809"/>
                    <a:pt x="3464" y="8839"/>
                  </a:cubicBezTo>
                  <a:lnTo>
                    <a:pt x="3464" y="8839"/>
                  </a:lnTo>
                  <a:cubicBezTo>
                    <a:pt x="3568" y="8956"/>
                    <a:pt x="3778" y="9010"/>
                    <a:pt x="3974" y="9045"/>
                  </a:cubicBezTo>
                  <a:lnTo>
                    <a:pt x="3974" y="9045"/>
                  </a:lnTo>
                  <a:cubicBezTo>
                    <a:pt x="4370" y="9116"/>
                    <a:pt x="4815" y="9117"/>
                    <a:pt x="5203" y="9041"/>
                  </a:cubicBezTo>
                  <a:lnTo>
                    <a:pt x="5203" y="9041"/>
                  </a:lnTo>
                  <a:cubicBezTo>
                    <a:pt x="5382" y="9006"/>
                    <a:pt x="5568" y="8961"/>
                    <a:pt x="5689" y="8870"/>
                  </a:cubicBezTo>
                  <a:lnTo>
                    <a:pt x="5689" y="8870"/>
                  </a:lnTo>
                  <a:cubicBezTo>
                    <a:pt x="5774" y="8807"/>
                    <a:pt x="5858" y="8657"/>
                    <a:pt x="5758" y="8553"/>
                  </a:cubicBezTo>
                  <a:lnTo>
                    <a:pt x="5758" y="8553"/>
                  </a:lnTo>
                  <a:lnTo>
                    <a:pt x="5746" y="8553"/>
                  </a:lnTo>
                  <a:close/>
                  <a:moveTo>
                    <a:pt x="6072" y="8545"/>
                  </a:moveTo>
                  <a:cubicBezTo>
                    <a:pt x="6070" y="8549"/>
                    <a:pt x="6068" y="8554"/>
                    <a:pt x="6064" y="8556"/>
                  </a:cubicBezTo>
                  <a:lnTo>
                    <a:pt x="6064" y="8556"/>
                  </a:lnTo>
                  <a:cubicBezTo>
                    <a:pt x="6104" y="8632"/>
                    <a:pt x="6071" y="8706"/>
                    <a:pt x="6015" y="8739"/>
                  </a:cubicBezTo>
                  <a:lnTo>
                    <a:pt x="6015" y="8739"/>
                  </a:lnTo>
                  <a:cubicBezTo>
                    <a:pt x="5988" y="8754"/>
                    <a:pt x="5950" y="8755"/>
                    <a:pt x="5927" y="8777"/>
                  </a:cubicBezTo>
                  <a:lnTo>
                    <a:pt x="5927" y="8777"/>
                  </a:lnTo>
                  <a:cubicBezTo>
                    <a:pt x="6041" y="8794"/>
                    <a:pt x="6155" y="8672"/>
                    <a:pt x="6083" y="8545"/>
                  </a:cubicBezTo>
                  <a:lnTo>
                    <a:pt x="6083" y="8545"/>
                  </a:lnTo>
                  <a:lnTo>
                    <a:pt x="6072" y="8545"/>
                  </a:lnTo>
                  <a:close/>
                  <a:moveTo>
                    <a:pt x="3644" y="8487"/>
                  </a:moveTo>
                  <a:lnTo>
                    <a:pt x="3644" y="8498"/>
                  </a:lnTo>
                  <a:cubicBezTo>
                    <a:pt x="3717" y="8521"/>
                    <a:pt x="3788" y="8547"/>
                    <a:pt x="3797" y="8626"/>
                  </a:cubicBezTo>
                  <a:lnTo>
                    <a:pt x="3797" y="8626"/>
                  </a:lnTo>
                  <a:cubicBezTo>
                    <a:pt x="3800" y="8649"/>
                    <a:pt x="3781" y="8679"/>
                    <a:pt x="3813" y="8684"/>
                  </a:cubicBezTo>
                  <a:cubicBezTo>
                    <a:pt x="3855" y="8565"/>
                    <a:pt x="3751" y="8489"/>
                    <a:pt x="3652" y="8483"/>
                  </a:cubicBezTo>
                  <a:lnTo>
                    <a:pt x="3652" y="8483"/>
                  </a:lnTo>
                  <a:cubicBezTo>
                    <a:pt x="3648" y="8483"/>
                    <a:pt x="3647" y="8486"/>
                    <a:pt x="3644" y="8487"/>
                  </a:cubicBezTo>
                  <a:close/>
                  <a:moveTo>
                    <a:pt x="3330" y="8917"/>
                  </a:moveTo>
                  <a:lnTo>
                    <a:pt x="3330" y="8917"/>
                  </a:lnTo>
                  <a:cubicBezTo>
                    <a:pt x="3321" y="8896"/>
                    <a:pt x="3311" y="8875"/>
                    <a:pt x="3300" y="8855"/>
                  </a:cubicBezTo>
                  <a:lnTo>
                    <a:pt x="3300" y="8855"/>
                  </a:lnTo>
                  <a:cubicBezTo>
                    <a:pt x="3219" y="8848"/>
                    <a:pt x="3147" y="8833"/>
                    <a:pt x="3101" y="8773"/>
                  </a:cubicBezTo>
                  <a:lnTo>
                    <a:pt x="3101" y="8773"/>
                  </a:lnTo>
                  <a:cubicBezTo>
                    <a:pt x="3056" y="8716"/>
                    <a:pt x="3047" y="8547"/>
                    <a:pt x="3135" y="8537"/>
                  </a:cubicBezTo>
                  <a:lnTo>
                    <a:pt x="3135" y="8537"/>
                  </a:lnTo>
                  <a:cubicBezTo>
                    <a:pt x="3218" y="8528"/>
                    <a:pt x="3185" y="8603"/>
                    <a:pt x="3166" y="8638"/>
                  </a:cubicBezTo>
                  <a:lnTo>
                    <a:pt x="3166" y="8638"/>
                  </a:lnTo>
                  <a:cubicBezTo>
                    <a:pt x="3208" y="8698"/>
                    <a:pt x="3276" y="8645"/>
                    <a:pt x="3265" y="8568"/>
                  </a:cubicBezTo>
                  <a:lnTo>
                    <a:pt x="3265" y="8568"/>
                  </a:lnTo>
                  <a:cubicBezTo>
                    <a:pt x="3257" y="8510"/>
                    <a:pt x="3195" y="8475"/>
                    <a:pt x="3137" y="8475"/>
                  </a:cubicBezTo>
                  <a:lnTo>
                    <a:pt x="3137" y="8475"/>
                  </a:lnTo>
                  <a:cubicBezTo>
                    <a:pt x="3107" y="8475"/>
                    <a:pt x="3079" y="8484"/>
                    <a:pt x="3058" y="8502"/>
                  </a:cubicBezTo>
                  <a:lnTo>
                    <a:pt x="3058" y="8502"/>
                  </a:lnTo>
                  <a:cubicBezTo>
                    <a:pt x="2980" y="8572"/>
                    <a:pt x="2994" y="8760"/>
                    <a:pt x="3070" y="8832"/>
                  </a:cubicBezTo>
                  <a:lnTo>
                    <a:pt x="3070" y="8832"/>
                  </a:lnTo>
                  <a:cubicBezTo>
                    <a:pt x="3126" y="8885"/>
                    <a:pt x="3219" y="8915"/>
                    <a:pt x="3330" y="8917"/>
                  </a:cubicBezTo>
                  <a:close/>
                  <a:moveTo>
                    <a:pt x="5383" y="8646"/>
                  </a:moveTo>
                  <a:cubicBezTo>
                    <a:pt x="5383" y="8650"/>
                    <a:pt x="5384" y="8669"/>
                    <a:pt x="5398" y="8669"/>
                  </a:cubicBezTo>
                  <a:lnTo>
                    <a:pt x="5398" y="8669"/>
                  </a:lnTo>
                  <a:cubicBezTo>
                    <a:pt x="5426" y="8654"/>
                    <a:pt x="5408" y="8620"/>
                    <a:pt x="5413" y="8595"/>
                  </a:cubicBezTo>
                  <a:lnTo>
                    <a:pt x="5413" y="8595"/>
                  </a:lnTo>
                  <a:cubicBezTo>
                    <a:pt x="5421" y="8563"/>
                    <a:pt x="5446" y="8536"/>
                    <a:pt x="5467" y="8522"/>
                  </a:cubicBezTo>
                  <a:lnTo>
                    <a:pt x="5467" y="8522"/>
                  </a:lnTo>
                  <a:cubicBezTo>
                    <a:pt x="5501" y="8498"/>
                    <a:pt x="5552" y="8501"/>
                    <a:pt x="5563" y="8467"/>
                  </a:cubicBezTo>
                  <a:lnTo>
                    <a:pt x="5563" y="8467"/>
                  </a:lnTo>
                  <a:cubicBezTo>
                    <a:pt x="5562" y="8467"/>
                    <a:pt x="5562" y="8467"/>
                    <a:pt x="5561" y="8467"/>
                  </a:cubicBezTo>
                  <a:lnTo>
                    <a:pt x="5561" y="8467"/>
                  </a:lnTo>
                  <a:cubicBezTo>
                    <a:pt x="5473" y="8467"/>
                    <a:pt x="5364" y="8536"/>
                    <a:pt x="5383" y="8646"/>
                  </a:cubicBezTo>
                  <a:close/>
                  <a:moveTo>
                    <a:pt x="2855" y="8459"/>
                  </a:moveTo>
                  <a:cubicBezTo>
                    <a:pt x="2855" y="8464"/>
                    <a:pt x="2851" y="8465"/>
                    <a:pt x="2852" y="8471"/>
                  </a:cubicBezTo>
                  <a:lnTo>
                    <a:pt x="2852" y="8471"/>
                  </a:lnTo>
                  <a:cubicBezTo>
                    <a:pt x="2832" y="8522"/>
                    <a:pt x="2806" y="8561"/>
                    <a:pt x="2752" y="8568"/>
                  </a:cubicBezTo>
                  <a:lnTo>
                    <a:pt x="2752" y="8568"/>
                  </a:lnTo>
                  <a:cubicBezTo>
                    <a:pt x="2717" y="8573"/>
                    <a:pt x="2689" y="8565"/>
                    <a:pt x="2666" y="8557"/>
                  </a:cubicBezTo>
                  <a:lnTo>
                    <a:pt x="2666" y="8557"/>
                  </a:lnTo>
                  <a:cubicBezTo>
                    <a:pt x="2644" y="8549"/>
                    <a:pt x="2626" y="8542"/>
                    <a:pt x="2607" y="8545"/>
                  </a:cubicBezTo>
                  <a:cubicBezTo>
                    <a:pt x="2700" y="8639"/>
                    <a:pt x="2879" y="8574"/>
                    <a:pt x="2875" y="8459"/>
                  </a:cubicBezTo>
                  <a:lnTo>
                    <a:pt x="2875" y="8459"/>
                  </a:lnTo>
                  <a:lnTo>
                    <a:pt x="2855" y="8459"/>
                  </a:lnTo>
                  <a:close/>
                  <a:moveTo>
                    <a:pt x="4586" y="9212"/>
                  </a:moveTo>
                  <a:lnTo>
                    <a:pt x="4621" y="9212"/>
                  </a:lnTo>
                  <a:cubicBezTo>
                    <a:pt x="4931" y="9206"/>
                    <a:pt x="5340" y="9141"/>
                    <a:pt x="5593" y="9033"/>
                  </a:cubicBezTo>
                  <a:lnTo>
                    <a:pt x="5593" y="9033"/>
                  </a:lnTo>
                  <a:cubicBezTo>
                    <a:pt x="5714" y="8982"/>
                    <a:pt x="5836" y="8914"/>
                    <a:pt x="5884" y="8801"/>
                  </a:cubicBezTo>
                  <a:lnTo>
                    <a:pt x="5884" y="8801"/>
                  </a:lnTo>
                  <a:cubicBezTo>
                    <a:pt x="5934" y="8685"/>
                    <a:pt x="5901" y="8504"/>
                    <a:pt x="5804" y="8456"/>
                  </a:cubicBezTo>
                  <a:lnTo>
                    <a:pt x="5804" y="8456"/>
                  </a:lnTo>
                  <a:cubicBezTo>
                    <a:pt x="5788" y="8467"/>
                    <a:pt x="5778" y="8483"/>
                    <a:pt x="5762" y="8494"/>
                  </a:cubicBezTo>
                  <a:lnTo>
                    <a:pt x="5762" y="8494"/>
                  </a:lnTo>
                  <a:cubicBezTo>
                    <a:pt x="5799" y="8544"/>
                    <a:pt x="5840" y="8592"/>
                    <a:pt x="5842" y="8661"/>
                  </a:cubicBezTo>
                  <a:lnTo>
                    <a:pt x="5842" y="8661"/>
                  </a:lnTo>
                  <a:cubicBezTo>
                    <a:pt x="5850" y="8852"/>
                    <a:pt x="5683" y="8937"/>
                    <a:pt x="5536" y="8994"/>
                  </a:cubicBezTo>
                  <a:lnTo>
                    <a:pt x="5536" y="8994"/>
                  </a:lnTo>
                  <a:cubicBezTo>
                    <a:pt x="5139" y="9149"/>
                    <a:pt x="4480" y="9181"/>
                    <a:pt x="3977" y="9091"/>
                  </a:cubicBezTo>
                  <a:lnTo>
                    <a:pt x="3977" y="9091"/>
                  </a:lnTo>
                  <a:cubicBezTo>
                    <a:pt x="3743" y="9049"/>
                    <a:pt x="3478" y="8978"/>
                    <a:pt x="3392" y="8808"/>
                  </a:cubicBezTo>
                  <a:lnTo>
                    <a:pt x="3392" y="8808"/>
                  </a:lnTo>
                  <a:cubicBezTo>
                    <a:pt x="3339" y="8705"/>
                    <a:pt x="3370" y="8595"/>
                    <a:pt x="3449" y="8522"/>
                  </a:cubicBezTo>
                  <a:lnTo>
                    <a:pt x="3449" y="8522"/>
                  </a:lnTo>
                  <a:cubicBezTo>
                    <a:pt x="3433" y="8509"/>
                    <a:pt x="3424" y="8490"/>
                    <a:pt x="3403" y="8483"/>
                  </a:cubicBezTo>
                  <a:lnTo>
                    <a:pt x="3403" y="8483"/>
                  </a:lnTo>
                  <a:cubicBezTo>
                    <a:pt x="3263" y="8559"/>
                    <a:pt x="3285" y="8812"/>
                    <a:pt x="3388" y="8913"/>
                  </a:cubicBezTo>
                  <a:lnTo>
                    <a:pt x="3388" y="8913"/>
                  </a:lnTo>
                  <a:cubicBezTo>
                    <a:pt x="3624" y="9146"/>
                    <a:pt x="4174" y="9192"/>
                    <a:pt x="4586" y="9212"/>
                  </a:cubicBezTo>
                  <a:close/>
                  <a:moveTo>
                    <a:pt x="5961" y="8498"/>
                  </a:moveTo>
                  <a:cubicBezTo>
                    <a:pt x="5936" y="8534"/>
                    <a:pt x="5936" y="8608"/>
                    <a:pt x="5969" y="8630"/>
                  </a:cubicBezTo>
                  <a:lnTo>
                    <a:pt x="5969" y="8630"/>
                  </a:lnTo>
                  <a:cubicBezTo>
                    <a:pt x="5990" y="8645"/>
                    <a:pt x="6036" y="8637"/>
                    <a:pt x="6041" y="8607"/>
                  </a:cubicBezTo>
                  <a:lnTo>
                    <a:pt x="6041" y="8607"/>
                  </a:lnTo>
                  <a:cubicBezTo>
                    <a:pt x="6048" y="8565"/>
                    <a:pt x="6009" y="8582"/>
                    <a:pt x="6018" y="8537"/>
                  </a:cubicBezTo>
                  <a:lnTo>
                    <a:pt x="6018" y="8537"/>
                  </a:lnTo>
                  <a:cubicBezTo>
                    <a:pt x="6023" y="8516"/>
                    <a:pt x="6056" y="8501"/>
                    <a:pt x="6087" y="8510"/>
                  </a:cubicBezTo>
                  <a:lnTo>
                    <a:pt x="6087" y="8510"/>
                  </a:lnTo>
                  <a:cubicBezTo>
                    <a:pt x="6119" y="8519"/>
                    <a:pt x="6138" y="8571"/>
                    <a:pt x="6141" y="8614"/>
                  </a:cubicBezTo>
                  <a:lnTo>
                    <a:pt x="6141" y="8614"/>
                  </a:lnTo>
                  <a:cubicBezTo>
                    <a:pt x="6145" y="8681"/>
                    <a:pt x="6124" y="8724"/>
                    <a:pt x="6091" y="8766"/>
                  </a:cubicBezTo>
                  <a:lnTo>
                    <a:pt x="6091" y="8766"/>
                  </a:lnTo>
                  <a:cubicBezTo>
                    <a:pt x="6042" y="8800"/>
                    <a:pt x="5987" y="8829"/>
                    <a:pt x="5903" y="8828"/>
                  </a:cubicBezTo>
                  <a:lnTo>
                    <a:pt x="5903" y="8828"/>
                  </a:lnTo>
                  <a:cubicBezTo>
                    <a:pt x="5903" y="8855"/>
                    <a:pt x="5876" y="8874"/>
                    <a:pt x="5880" y="8894"/>
                  </a:cubicBezTo>
                  <a:lnTo>
                    <a:pt x="5880" y="8894"/>
                  </a:lnTo>
                  <a:cubicBezTo>
                    <a:pt x="5916" y="8894"/>
                    <a:pt x="5950" y="8894"/>
                    <a:pt x="5980" y="8886"/>
                  </a:cubicBezTo>
                  <a:lnTo>
                    <a:pt x="5980" y="8886"/>
                  </a:lnTo>
                  <a:cubicBezTo>
                    <a:pt x="6046" y="8868"/>
                    <a:pt x="6116" y="8832"/>
                    <a:pt x="6152" y="8793"/>
                  </a:cubicBezTo>
                  <a:lnTo>
                    <a:pt x="6152" y="8793"/>
                  </a:lnTo>
                  <a:cubicBezTo>
                    <a:pt x="6227" y="8712"/>
                    <a:pt x="6223" y="8527"/>
                    <a:pt x="6145" y="8467"/>
                  </a:cubicBezTo>
                  <a:lnTo>
                    <a:pt x="6145" y="8467"/>
                  </a:lnTo>
                  <a:cubicBezTo>
                    <a:pt x="6125" y="8452"/>
                    <a:pt x="6100" y="8445"/>
                    <a:pt x="6075" y="8445"/>
                  </a:cubicBezTo>
                  <a:lnTo>
                    <a:pt x="6075" y="8445"/>
                  </a:lnTo>
                  <a:cubicBezTo>
                    <a:pt x="6029" y="8445"/>
                    <a:pt x="5982" y="8468"/>
                    <a:pt x="5961" y="8498"/>
                  </a:cubicBezTo>
                  <a:close/>
                  <a:moveTo>
                    <a:pt x="6336" y="8425"/>
                  </a:moveTo>
                  <a:cubicBezTo>
                    <a:pt x="6349" y="8485"/>
                    <a:pt x="6391" y="8552"/>
                    <a:pt x="6462" y="8556"/>
                  </a:cubicBezTo>
                  <a:lnTo>
                    <a:pt x="6462" y="8556"/>
                  </a:lnTo>
                  <a:cubicBezTo>
                    <a:pt x="6510" y="8559"/>
                    <a:pt x="6592" y="8534"/>
                    <a:pt x="6600" y="8502"/>
                  </a:cubicBezTo>
                  <a:lnTo>
                    <a:pt x="6600" y="8502"/>
                  </a:lnTo>
                  <a:cubicBezTo>
                    <a:pt x="6555" y="8510"/>
                    <a:pt x="6480" y="8554"/>
                    <a:pt x="6417" y="8522"/>
                  </a:cubicBezTo>
                  <a:lnTo>
                    <a:pt x="6417" y="8522"/>
                  </a:lnTo>
                  <a:cubicBezTo>
                    <a:pt x="6406" y="8502"/>
                    <a:pt x="6386" y="8495"/>
                    <a:pt x="6374" y="8475"/>
                  </a:cubicBezTo>
                  <a:lnTo>
                    <a:pt x="6374" y="8475"/>
                  </a:lnTo>
                  <a:cubicBezTo>
                    <a:pt x="6365" y="8459"/>
                    <a:pt x="6369" y="8428"/>
                    <a:pt x="6344" y="8425"/>
                  </a:cubicBezTo>
                  <a:lnTo>
                    <a:pt x="6344" y="8425"/>
                  </a:lnTo>
                  <a:lnTo>
                    <a:pt x="6336" y="8425"/>
                  </a:lnTo>
                  <a:close/>
                  <a:moveTo>
                    <a:pt x="3024" y="8467"/>
                  </a:moveTo>
                  <a:cubicBezTo>
                    <a:pt x="3046" y="8461"/>
                    <a:pt x="3061" y="8447"/>
                    <a:pt x="3070" y="8428"/>
                  </a:cubicBezTo>
                  <a:lnTo>
                    <a:pt x="3070" y="8428"/>
                  </a:lnTo>
                  <a:cubicBezTo>
                    <a:pt x="3053" y="8418"/>
                    <a:pt x="3035" y="8409"/>
                    <a:pt x="3009" y="8409"/>
                  </a:cubicBezTo>
                  <a:lnTo>
                    <a:pt x="3009" y="8409"/>
                  </a:lnTo>
                  <a:cubicBezTo>
                    <a:pt x="3004" y="8424"/>
                    <a:pt x="3017" y="8451"/>
                    <a:pt x="3024" y="8467"/>
                  </a:cubicBezTo>
                  <a:close/>
                  <a:moveTo>
                    <a:pt x="6141" y="8394"/>
                  </a:moveTo>
                  <a:cubicBezTo>
                    <a:pt x="6146" y="8418"/>
                    <a:pt x="6165" y="8429"/>
                    <a:pt x="6187" y="8436"/>
                  </a:cubicBezTo>
                  <a:cubicBezTo>
                    <a:pt x="6194" y="8419"/>
                    <a:pt x="6200" y="8400"/>
                    <a:pt x="6206" y="8382"/>
                  </a:cubicBezTo>
                  <a:cubicBezTo>
                    <a:pt x="6200" y="8379"/>
                    <a:pt x="6195" y="8378"/>
                    <a:pt x="6190" y="8378"/>
                  </a:cubicBezTo>
                  <a:lnTo>
                    <a:pt x="6190" y="8378"/>
                  </a:lnTo>
                  <a:cubicBezTo>
                    <a:pt x="6172" y="8378"/>
                    <a:pt x="6156" y="8391"/>
                    <a:pt x="6141" y="8394"/>
                  </a:cubicBezTo>
                  <a:close/>
                  <a:moveTo>
                    <a:pt x="3610" y="8382"/>
                  </a:moveTo>
                  <a:cubicBezTo>
                    <a:pt x="3607" y="8397"/>
                    <a:pt x="3623" y="8425"/>
                    <a:pt x="3633" y="8440"/>
                  </a:cubicBezTo>
                  <a:lnTo>
                    <a:pt x="3633" y="8440"/>
                  </a:lnTo>
                  <a:cubicBezTo>
                    <a:pt x="3751" y="8459"/>
                    <a:pt x="3875" y="8516"/>
                    <a:pt x="3859" y="8653"/>
                  </a:cubicBezTo>
                  <a:lnTo>
                    <a:pt x="3859" y="8653"/>
                  </a:lnTo>
                  <a:cubicBezTo>
                    <a:pt x="3855" y="8681"/>
                    <a:pt x="3837" y="8717"/>
                    <a:pt x="3813" y="8719"/>
                  </a:cubicBezTo>
                  <a:lnTo>
                    <a:pt x="3813" y="8719"/>
                  </a:lnTo>
                  <a:cubicBezTo>
                    <a:pt x="3802" y="8720"/>
                    <a:pt x="3788" y="8715"/>
                    <a:pt x="3774" y="8709"/>
                  </a:cubicBezTo>
                  <a:lnTo>
                    <a:pt x="3774" y="8709"/>
                  </a:lnTo>
                  <a:cubicBezTo>
                    <a:pt x="3750" y="8699"/>
                    <a:pt x="3725" y="8689"/>
                    <a:pt x="3709" y="8715"/>
                  </a:cubicBezTo>
                  <a:lnTo>
                    <a:pt x="3709" y="8715"/>
                  </a:lnTo>
                  <a:cubicBezTo>
                    <a:pt x="3673" y="8776"/>
                    <a:pt x="3765" y="8821"/>
                    <a:pt x="3817" y="8812"/>
                  </a:cubicBezTo>
                  <a:lnTo>
                    <a:pt x="3817" y="8812"/>
                  </a:lnTo>
                  <a:cubicBezTo>
                    <a:pt x="3886" y="8801"/>
                    <a:pt x="3934" y="8704"/>
                    <a:pt x="3931" y="8618"/>
                  </a:cubicBezTo>
                  <a:lnTo>
                    <a:pt x="3931" y="8618"/>
                  </a:lnTo>
                  <a:cubicBezTo>
                    <a:pt x="3927" y="8473"/>
                    <a:pt x="3770" y="8382"/>
                    <a:pt x="3614" y="8382"/>
                  </a:cubicBezTo>
                  <a:lnTo>
                    <a:pt x="3614" y="8382"/>
                  </a:lnTo>
                  <a:cubicBezTo>
                    <a:pt x="3613" y="8382"/>
                    <a:pt x="3611" y="8382"/>
                    <a:pt x="3610" y="8382"/>
                  </a:cubicBezTo>
                  <a:close/>
                  <a:moveTo>
                    <a:pt x="5279" y="8587"/>
                  </a:moveTo>
                  <a:cubicBezTo>
                    <a:pt x="5270" y="8681"/>
                    <a:pt x="5320" y="8783"/>
                    <a:pt x="5387" y="8797"/>
                  </a:cubicBezTo>
                  <a:lnTo>
                    <a:pt x="5387" y="8797"/>
                  </a:lnTo>
                  <a:cubicBezTo>
                    <a:pt x="5440" y="8808"/>
                    <a:pt x="5523" y="8772"/>
                    <a:pt x="5505" y="8708"/>
                  </a:cubicBezTo>
                  <a:lnTo>
                    <a:pt x="5505" y="8708"/>
                  </a:lnTo>
                  <a:cubicBezTo>
                    <a:pt x="5494" y="8667"/>
                    <a:pt x="5461" y="8679"/>
                    <a:pt x="5432" y="8692"/>
                  </a:cubicBezTo>
                  <a:lnTo>
                    <a:pt x="5432" y="8692"/>
                  </a:lnTo>
                  <a:cubicBezTo>
                    <a:pt x="5415" y="8699"/>
                    <a:pt x="5400" y="8706"/>
                    <a:pt x="5390" y="8704"/>
                  </a:cubicBezTo>
                  <a:lnTo>
                    <a:pt x="5390" y="8704"/>
                  </a:lnTo>
                  <a:cubicBezTo>
                    <a:pt x="5371" y="8700"/>
                    <a:pt x="5355" y="8664"/>
                    <a:pt x="5352" y="8638"/>
                  </a:cubicBezTo>
                  <a:lnTo>
                    <a:pt x="5352" y="8638"/>
                  </a:lnTo>
                  <a:cubicBezTo>
                    <a:pt x="5339" y="8498"/>
                    <a:pt x="5463" y="8438"/>
                    <a:pt x="5582" y="8421"/>
                  </a:cubicBezTo>
                  <a:lnTo>
                    <a:pt x="5582" y="8421"/>
                  </a:lnTo>
                  <a:cubicBezTo>
                    <a:pt x="5587" y="8400"/>
                    <a:pt x="5607" y="8379"/>
                    <a:pt x="5601" y="8359"/>
                  </a:cubicBezTo>
                  <a:lnTo>
                    <a:pt x="5601" y="8359"/>
                  </a:lnTo>
                  <a:cubicBezTo>
                    <a:pt x="5443" y="8366"/>
                    <a:pt x="5292" y="8454"/>
                    <a:pt x="5279" y="8587"/>
                  </a:cubicBezTo>
                  <a:close/>
                  <a:moveTo>
                    <a:pt x="2970" y="8370"/>
                  </a:moveTo>
                  <a:cubicBezTo>
                    <a:pt x="3032" y="8349"/>
                    <a:pt x="3102" y="8379"/>
                    <a:pt x="3127" y="8436"/>
                  </a:cubicBezTo>
                  <a:lnTo>
                    <a:pt x="3127" y="8436"/>
                  </a:lnTo>
                  <a:cubicBezTo>
                    <a:pt x="3131" y="8437"/>
                    <a:pt x="3133" y="8435"/>
                    <a:pt x="3135" y="8434"/>
                  </a:cubicBezTo>
                  <a:lnTo>
                    <a:pt x="3135" y="8434"/>
                  </a:lnTo>
                  <a:cubicBezTo>
                    <a:pt x="3137" y="8433"/>
                    <a:pt x="3139" y="8432"/>
                    <a:pt x="3143" y="8432"/>
                  </a:cubicBezTo>
                  <a:lnTo>
                    <a:pt x="3143" y="8432"/>
                  </a:lnTo>
                  <a:cubicBezTo>
                    <a:pt x="3133" y="8403"/>
                    <a:pt x="3097" y="8355"/>
                    <a:pt x="3058" y="8347"/>
                  </a:cubicBezTo>
                  <a:lnTo>
                    <a:pt x="3058" y="8347"/>
                  </a:lnTo>
                  <a:cubicBezTo>
                    <a:pt x="3050" y="8345"/>
                    <a:pt x="3041" y="8344"/>
                    <a:pt x="3031" y="8344"/>
                  </a:cubicBezTo>
                  <a:lnTo>
                    <a:pt x="3031" y="8344"/>
                  </a:lnTo>
                  <a:cubicBezTo>
                    <a:pt x="3007" y="8344"/>
                    <a:pt x="2981" y="8351"/>
                    <a:pt x="2970" y="8370"/>
                  </a:cubicBezTo>
                  <a:close/>
                  <a:moveTo>
                    <a:pt x="2743" y="8417"/>
                  </a:moveTo>
                  <a:cubicBezTo>
                    <a:pt x="2726" y="8452"/>
                    <a:pt x="2739" y="8487"/>
                    <a:pt x="2806" y="8487"/>
                  </a:cubicBezTo>
                  <a:lnTo>
                    <a:pt x="2806" y="8487"/>
                  </a:lnTo>
                  <a:cubicBezTo>
                    <a:pt x="2828" y="8460"/>
                    <a:pt x="2811" y="8415"/>
                    <a:pt x="2848" y="8409"/>
                  </a:cubicBezTo>
                  <a:lnTo>
                    <a:pt x="2848" y="8409"/>
                  </a:lnTo>
                  <a:cubicBezTo>
                    <a:pt x="2871" y="8405"/>
                    <a:pt x="2900" y="8429"/>
                    <a:pt x="2905" y="8452"/>
                  </a:cubicBezTo>
                  <a:lnTo>
                    <a:pt x="2905" y="8452"/>
                  </a:lnTo>
                  <a:cubicBezTo>
                    <a:pt x="2926" y="8538"/>
                    <a:pt x="2827" y="8624"/>
                    <a:pt x="2760" y="8634"/>
                  </a:cubicBezTo>
                  <a:lnTo>
                    <a:pt x="2760" y="8634"/>
                  </a:lnTo>
                  <a:cubicBezTo>
                    <a:pt x="2684" y="8645"/>
                    <a:pt x="2613" y="8611"/>
                    <a:pt x="2561" y="8568"/>
                  </a:cubicBezTo>
                  <a:lnTo>
                    <a:pt x="2561" y="8568"/>
                  </a:lnTo>
                  <a:cubicBezTo>
                    <a:pt x="2546" y="8585"/>
                    <a:pt x="2514" y="8582"/>
                    <a:pt x="2511" y="8603"/>
                  </a:cubicBezTo>
                  <a:lnTo>
                    <a:pt x="2511" y="8603"/>
                  </a:lnTo>
                  <a:cubicBezTo>
                    <a:pt x="2508" y="8620"/>
                    <a:pt x="2533" y="8634"/>
                    <a:pt x="2553" y="8646"/>
                  </a:cubicBezTo>
                  <a:lnTo>
                    <a:pt x="2553" y="8646"/>
                  </a:lnTo>
                  <a:cubicBezTo>
                    <a:pt x="2602" y="8673"/>
                    <a:pt x="2698" y="8700"/>
                    <a:pt x="2756" y="8696"/>
                  </a:cubicBezTo>
                  <a:lnTo>
                    <a:pt x="2756" y="8696"/>
                  </a:lnTo>
                  <a:cubicBezTo>
                    <a:pt x="2830" y="8690"/>
                    <a:pt x="2934" y="8605"/>
                    <a:pt x="2963" y="8541"/>
                  </a:cubicBezTo>
                  <a:lnTo>
                    <a:pt x="2963" y="8541"/>
                  </a:lnTo>
                  <a:cubicBezTo>
                    <a:pt x="3001" y="8455"/>
                    <a:pt x="2969" y="8358"/>
                    <a:pt x="2867" y="8347"/>
                  </a:cubicBezTo>
                  <a:lnTo>
                    <a:pt x="2867" y="8347"/>
                  </a:lnTo>
                  <a:cubicBezTo>
                    <a:pt x="2863" y="8347"/>
                    <a:pt x="2859" y="8346"/>
                    <a:pt x="2855" y="8346"/>
                  </a:cubicBezTo>
                  <a:lnTo>
                    <a:pt x="2855" y="8346"/>
                  </a:lnTo>
                  <a:cubicBezTo>
                    <a:pt x="2805" y="8346"/>
                    <a:pt x="2759" y="8381"/>
                    <a:pt x="2743" y="8417"/>
                  </a:cubicBezTo>
                  <a:close/>
                  <a:moveTo>
                    <a:pt x="6233" y="8444"/>
                  </a:moveTo>
                  <a:cubicBezTo>
                    <a:pt x="6248" y="8565"/>
                    <a:pt x="6385" y="8680"/>
                    <a:pt x="6528" y="8653"/>
                  </a:cubicBezTo>
                  <a:lnTo>
                    <a:pt x="6528" y="8653"/>
                  </a:lnTo>
                  <a:cubicBezTo>
                    <a:pt x="6593" y="8641"/>
                    <a:pt x="6672" y="8612"/>
                    <a:pt x="6711" y="8556"/>
                  </a:cubicBezTo>
                  <a:lnTo>
                    <a:pt x="6711" y="8556"/>
                  </a:lnTo>
                  <a:cubicBezTo>
                    <a:pt x="6688" y="8551"/>
                    <a:pt x="6670" y="8539"/>
                    <a:pt x="6650" y="8529"/>
                  </a:cubicBezTo>
                  <a:lnTo>
                    <a:pt x="6650" y="8529"/>
                  </a:lnTo>
                  <a:cubicBezTo>
                    <a:pt x="6607" y="8558"/>
                    <a:pt x="6564" y="8592"/>
                    <a:pt x="6505" y="8599"/>
                  </a:cubicBezTo>
                  <a:lnTo>
                    <a:pt x="6505" y="8599"/>
                  </a:lnTo>
                  <a:cubicBezTo>
                    <a:pt x="6414" y="8610"/>
                    <a:pt x="6318" y="8541"/>
                    <a:pt x="6306" y="8463"/>
                  </a:cubicBezTo>
                  <a:lnTo>
                    <a:pt x="6306" y="8463"/>
                  </a:lnTo>
                  <a:cubicBezTo>
                    <a:pt x="6298" y="8416"/>
                    <a:pt x="6327" y="8362"/>
                    <a:pt x="6371" y="8374"/>
                  </a:cubicBezTo>
                  <a:lnTo>
                    <a:pt x="6371" y="8374"/>
                  </a:lnTo>
                  <a:cubicBezTo>
                    <a:pt x="6401" y="8383"/>
                    <a:pt x="6385" y="8430"/>
                    <a:pt x="6409" y="8452"/>
                  </a:cubicBezTo>
                  <a:lnTo>
                    <a:pt x="6409" y="8452"/>
                  </a:lnTo>
                  <a:cubicBezTo>
                    <a:pt x="6494" y="8475"/>
                    <a:pt x="6486" y="8368"/>
                    <a:pt x="6436" y="8332"/>
                  </a:cubicBezTo>
                  <a:lnTo>
                    <a:pt x="6436" y="8332"/>
                  </a:lnTo>
                  <a:cubicBezTo>
                    <a:pt x="6416" y="8317"/>
                    <a:pt x="6394" y="8311"/>
                    <a:pt x="6371" y="8311"/>
                  </a:cubicBezTo>
                  <a:lnTo>
                    <a:pt x="6371" y="8311"/>
                  </a:lnTo>
                  <a:cubicBezTo>
                    <a:pt x="6299" y="8311"/>
                    <a:pt x="6224" y="8374"/>
                    <a:pt x="6233" y="8444"/>
                  </a:cubicBezTo>
                  <a:close/>
                  <a:moveTo>
                    <a:pt x="6068" y="8405"/>
                  </a:moveTo>
                  <a:cubicBezTo>
                    <a:pt x="6098" y="8408"/>
                    <a:pt x="6100" y="8373"/>
                    <a:pt x="6118" y="8359"/>
                  </a:cubicBezTo>
                  <a:lnTo>
                    <a:pt x="6118" y="8359"/>
                  </a:lnTo>
                  <a:cubicBezTo>
                    <a:pt x="6152" y="8330"/>
                    <a:pt x="6191" y="8332"/>
                    <a:pt x="6240" y="8335"/>
                  </a:cubicBezTo>
                  <a:cubicBezTo>
                    <a:pt x="6224" y="8319"/>
                    <a:pt x="6204" y="8313"/>
                    <a:pt x="6183" y="8313"/>
                  </a:cubicBezTo>
                  <a:lnTo>
                    <a:pt x="6183" y="8313"/>
                  </a:lnTo>
                  <a:cubicBezTo>
                    <a:pt x="6127" y="8313"/>
                    <a:pt x="6068" y="8360"/>
                    <a:pt x="6068" y="8405"/>
                  </a:cubicBezTo>
                  <a:close/>
                  <a:moveTo>
                    <a:pt x="2848" y="8312"/>
                  </a:moveTo>
                  <a:lnTo>
                    <a:pt x="2848" y="8312"/>
                  </a:lnTo>
                  <a:cubicBezTo>
                    <a:pt x="2901" y="8356"/>
                    <a:pt x="2967" y="8312"/>
                    <a:pt x="3016" y="8308"/>
                  </a:cubicBezTo>
                  <a:lnTo>
                    <a:pt x="3016" y="8308"/>
                  </a:lnTo>
                  <a:cubicBezTo>
                    <a:pt x="3113" y="8301"/>
                    <a:pt x="3161" y="8374"/>
                    <a:pt x="3192" y="8440"/>
                  </a:cubicBezTo>
                  <a:lnTo>
                    <a:pt x="3192" y="8440"/>
                  </a:lnTo>
                  <a:cubicBezTo>
                    <a:pt x="3213" y="8450"/>
                    <a:pt x="3238" y="8473"/>
                    <a:pt x="3258" y="8471"/>
                  </a:cubicBezTo>
                  <a:lnTo>
                    <a:pt x="3258" y="8471"/>
                  </a:lnTo>
                  <a:cubicBezTo>
                    <a:pt x="3265" y="8333"/>
                    <a:pt x="3136" y="8244"/>
                    <a:pt x="3011" y="8244"/>
                  </a:cubicBezTo>
                  <a:lnTo>
                    <a:pt x="3011" y="8244"/>
                  </a:lnTo>
                  <a:cubicBezTo>
                    <a:pt x="2950" y="8244"/>
                    <a:pt x="2890" y="8265"/>
                    <a:pt x="2848" y="8312"/>
                  </a:cubicBezTo>
                  <a:close/>
                  <a:moveTo>
                    <a:pt x="5953" y="8448"/>
                  </a:moveTo>
                  <a:cubicBezTo>
                    <a:pt x="5977" y="8439"/>
                    <a:pt x="5998" y="8425"/>
                    <a:pt x="6018" y="8413"/>
                  </a:cubicBezTo>
                  <a:lnTo>
                    <a:pt x="6018" y="8413"/>
                  </a:lnTo>
                  <a:cubicBezTo>
                    <a:pt x="6044" y="8310"/>
                    <a:pt x="6177" y="8238"/>
                    <a:pt x="6290" y="8304"/>
                  </a:cubicBezTo>
                  <a:lnTo>
                    <a:pt x="6290" y="8304"/>
                  </a:lnTo>
                  <a:cubicBezTo>
                    <a:pt x="6313" y="8294"/>
                    <a:pt x="6340" y="8287"/>
                    <a:pt x="6363" y="8277"/>
                  </a:cubicBezTo>
                  <a:lnTo>
                    <a:pt x="6363" y="8277"/>
                  </a:lnTo>
                  <a:cubicBezTo>
                    <a:pt x="6319" y="8232"/>
                    <a:pt x="6261" y="8212"/>
                    <a:pt x="6203" y="8212"/>
                  </a:cubicBezTo>
                  <a:lnTo>
                    <a:pt x="6203" y="8212"/>
                  </a:lnTo>
                  <a:cubicBezTo>
                    <a:pt x="6071" y="8212"/>
                    <a:pt x="5937" y="8312"/>
                    <a:pt x="5953" y="8448"/>
                  </a:cubicBezTo>
                  <a:close/>
                  <a:moveTo>
                    <a:pt x="3480" y="8735"/>
                  </a:moveTo>
                  <a:lnTo>
                    <a:pt x="3480" y="8735"/>
                  </a:lnTo>
                  <a:cubicBezTo>
                    <a:pt x="3514" y="8715"/>
                    <a:pt x="3527" y="8659"/>
                    <a:pt x="3529" y="8614"/>
                  </a:cubicBezTo>
                  <a:lnTo>
                    <a:pt x="3529" y="8614"/>
                  </a:lnTo>
                  <a:cubicBezTo>
                    <a:pt x="3533" y="8548"/>
                    <a:pt x="3499" y="8489"/>
                    <a:pt x="3464" y="8452"/>
                  </a:cubicBezTo>
                  <a:lnTo>
                    <a:pt x="3464" y="8452"/>
                  </a:lnTo>
                  <a:cubicBezTo>
                    <a:pt x="3448" y="8435"/>
                    <a:pt x="3396" y="8405"/>
                    <a:pt x="3392" y="8390"/>
                  </a:cubicBezTo>
                  <a:lnTo>
                    <a:pt x="3392" y="8390"/>
                  </a:lnTo>
                  <a:cubicBezTo>
                    <a:pt x="3385" y="8368"/>
                    <a:pt x="3400" y="8328"/>
                    <a:pt x="3399" y="8304"/>
                  </a:cubicBezTo>
                  <a:lnTo>
                    <a:pt x="3399" y="8304"/>
                  </a:lnTo>
                  <a:cubicBezTo>
                    <a:pt x="3391" y="8121"/>
                    <a:pt x="3243" y="8013"/>
                    <a:pt x="3090" y="8013"/>
                  </a:cubicBezTo>
                  <a:lnTo>
                    <a:pt x="3090" y="8013"/>
                  </a:lnTo>
                  <a:cubicBezTo>
                    <a:pt x="3020" y="8013"/>
                    <a:pt x="2949" y="8036"/>
                    <a:pt x="2890" y="8083"/>
                  </a:cubicBezTo>
                  <a:lnTo>
                    <a:pt x="2890" y="8083"/>
                  </a:lnTo>
                  <a:cubicBezTo>
                    <a:pt x="2858" y="8109"/>
                    <a:pt x="2848" y="8135"/>
                    <a:pt x="2813" y="8169"/>
                  </a:cubicBezTo>
                  <a:lnTo>
                    <a:pt x="2813" y="8169"/>
                  </a:lnTo>
                  <a:cubicBezTo>
                    <a:pt x="2690" y="8139"/>
                    <a:pt x="2584" y="8195"/>
                    <a:pt x="2534" y="8273"/>
                  </a:cubicBezTo>
                  <a:lnTo>
                    <a:pt x="2534" y="8273"/>
                  </a:lnTo>
                  <a:cubicBezTo>
                    <a:pt x="2521" y="8294"/>
                    <a:pt x="2503" y="8328"/>
                    <a:pt x="2515" y="8355"/>
                  </a:cubicBezTo>
                  <a:lnTo>
                    <a:pt x="2515" y="8355"/>
                  </a:lnTo>
                  <a:cubicBezTo>
                    <a:pt x="2543" y="8340"/>
                    <a:pt x="2545" y="8305"/>
                    <a:pt x="2561" y="8281"/>
                  </a:cubicBezTo>
                  <a:lnTo>
                    <a:pt x="2561" y="8281"/>
                  </a:lnTo>
                  <a:cubicBezTo>
                    <a:pt x="2611" y="8203"/>
                    <a:pt x="2699" y="8158"/>
                    <a:pt x="2832" y="8188"/>
                  </a:cubicBezTo>
                  <a:lnTo>
                    <a:pt x="2832" y="8188"/>
                  </a:lnTo>
                  <a:cubicBezTo>
                    <a:pt x="2893" y="8119"/>
                    <a:pt x="2951" y="8031"/>
                    <a:pt x="3070" y="8029"/>
                  </a:cubicBezTo>
                  <a:lnTo>
                    <a:pt x="3070" y="8029"/>
                  </a:lnTo>
                  <a:cubicBezTo>
                    <a:pt x="3252" y="8026"/>
                    <a:pt x="3422" y="8164"/>
                    <a:pt x="3361" y="8394"/>
                  </a:cubicBezTo>
                  <a:lnTo>
                    <a:pt x="3361" y="8394"/>
                  </a:lnTo>
                  <a:cubicBezTo>
                    <a:pt x="3445" y="8447"/>
                    <a:pt x="3527" y="8525"/>
                    <a:pt x="3491" y="8661"/>
                  </a:cubicBezTo>
                  <a:lnTo>
                    <a:pt x="3491" y="8661"/>
                  </a:lnTo>
                  <a:cubicBezTo>
                    <a:pt x="3484" y="8686"/>
                    <a:pt x="3461" y="8715"/>
                    <a:pt x="3480" y="8735"/>
                  </a:cubicBezTo>
                  <a:close/>
                  <a:moveTo>
                    <a:pt x="2308" y="8091"/>
                  </a:moveTo>
                  <a:lnTo>
                    <a:pt x="2308" y="8091"/>
                  </a:lnTo>
                  <a:cubicBezTo>
                    <a:pt x="2343" y="8101"/>
                    <a:pt x="2342" y="8072"/>
                    <a:pt x="2361" y="8056"/>
                  </a:cubicBezTo>
                  <a:lnTo>
                    <a:pt x="2361" y="8056"/>
                  </a:lnTo>
                  <a:cubicBezTo>
                    <a:pt x="2383" y="8038"/>
                    <a:pt x="2414" y="8029"/>
                    <a:pt x="2438" y="8029"/>
                  </a:cubicBezTo>
                  <a:lnTo>
                    <a:pt x="2438" y="8029"/>
                  </a:lnTo>
                  <a:cubicBezTo>
                    <a:pt x="2465" y="8029"/>
                    <a:pt x="2486" y="8038"/>
                    <a:pt x="2504" y="8047"/>
                  </a:cubicBezTo>
                  <a:lnTo>
                    <a:pt x="2504" y="8047"/>
                  </a:lnTo>
                  <a:cubicBezTo>
                    <a:pt x="2526" y="8058"/>
                    <a:pt x="2545" y="8069"/>
                    <a:pt x="2568" y="8064"/>
                  </a:cubicBezTo>
                  <a:lnTo>
                    <a:pt x="2568" y="8064"/>
                  </a:lnTo>
                  <a:cubicBezTo>
                    <a:pt x="2547" y="8026"/>
                    <a:pt x="2497" y="8008"/>
                    <a:pt x="2446" y="8008"/>
                  </a:cubicBezTo>
                  <a:lnTo>
                    <a:pt x="2446" y="8008"/>
                  </a:lnTo>
                  <a:cubicBezTo>
                    <a:pt x="2383" y="8008"/>
                    <a:pt x="2320" y="8036"/>
                    <a:pt x="2308" y="8091"/>
                  </a:cubicBezTo>
                  <a:close/>
                  <a:moveTo>
                    <a:pt x="5819" y="8366"/>
                  </a:moveTo>
                  <a:cubicBezTo>
                    <a:pt x="5756" y="8416"/>
                    <a:pt x="5673" y="8491"/>
                    <a:pt x="5685" y="8611"/>
                  </a:cubicBezTo>
                  <a:lnTo>
                    <a:pt x="5685" y="8611"/>
                  </a:lnTo>
                  <a:cubicBezTo>
                    <a:pt x="5689" y="8647"/>
                    <a:pt x="5709" y="8712"/>
                    <a:pt x="5735" y="8711"/>
                  </a:cubicBezTo>
                  <a:lnTo>
                    <a:pt x="5735" y="8711"/>
                  </a:lnTo>
                  <a:cubicBezTo>
                    <a:pt x="5734" y="8656"/>
                    <a:pt x="5696" y="8594"/>
                    <a:pt x="5712" y="8529"/>
                  </a:cubicBezTo>
                  <a:lnTo>
                    <a:pt x="5712" y="8529"/>
                  </a:lnTo>
                  <a:cubicBezTo>
                    <a:pt x="5724" y="8482"/>
                    <a:pt x="5757" y="8452"/>
                    <a:pt x="5789" y="8421"/>
                  </a:cubicBezTo>
                  <a:lnTo>
                    <a:pt x="5789" y="8421"/>
                  </a:lnTo>
                  <a:cubicBezTo>
                    <a:pt x="5812" y="8399"/>
                    <a:pt x="5841" y="8382"/>
                    <a:pt x="5846" y="8366"/>
                  </a:cubicBezTo>
                  <a:lnTo>
                    <a:pt x="5846" y="8366"/>
                  </a:lnTo>
                  <a:cubicBezTo>
                    <a:pt x="5854" y="8339"/>
                    <a:pt x="5838" y="8301"/>
                    <a:pt x="5838" y="8270"/>
                  </a:cubicBezTo>
                  <a:lnTo>
                    <a:pt x="5838" y="8270"/>
                  </a:lnTo>
                  <a:cubicBezTo>
                    <a:pt x="5839" y="8239"/>
                    <a:pt x="5843" y="8201"/>
                    <a:pt x="5850" y="8176"/>
                  </a:cubicBezTo>
                  <a:lnTo>
                    <a:pt x="5850" y="8176"/>
                  </a:lnTo>
                  <a:cubicBezTo>
                    <a:pt x="5889" y="8040"/>
                    <a:pt x="6138" y="7952"/>
                    <a:pt x="6267" y="8033"/>
                  </a:cubicBezTo>
                  <a:lnTo>
                    <a:pt x="6267" y="8033"/>
                  </a:lnTo>
                  <a:cubicBezTo>
                    <a:pt x="6285" y="8051"/>
                    <a:pt x="6302" y="8067"/>
                    <a:pt x="6325" y="8091"/>
                  </a:cubicBezTo>
                  <a:lnTo>
                    <a:pt x="6325" y="8091"/>
                  </a:lnTo>
                  <a:cubicBezTo>
                    <a:pt x="6338" y="8105"/>
                    <a:pt x="6365" y="8145"/>
                    <a:pt x="6382" y="8149"/>
                  </a:cubicBezTo>
                  <a:lnTo>
                    <a:pt x="6382" y="8149"/>
                  </a:lnTo>
                  <a:cubicBezTo>
                    <a:pt x="6407" y="8156"/>
                    <a:pt x="6432" y="8152"/>
                    <a:pt x="6456" y="8148"/>
                  </a:cubicBezTo>
                  <a:lnTo>
                    <a:pt x="6456" y="8148"/>
                  </a:lnTo>
                  <a:cubicBezTo>
                    <a:pt x="6478" y="8145"/>
                    <a:pt x="6499" y="8142"/>
                    <a:pt x="6520" y="8145"/>
                  </a:cubicBezTo>
                  <a:lnTo>
                    <a:pt x="6520" y="8145"/>
                  </a:lnTo>
                  <a:cubicBezTo>
                    <a:pt x="6593" y="8159"/>
                    <a:pt x="6637" y="8214"/>
                    <a:pt x="6665" y="8270"/>
                  </a:cubicBezTo>
                  <a:lnTo>
                    <a:pt x="6665" y="8270"/>
                  </a:lnTo>
                  <a:cubicBezTo>
                    <a:pt x="6672" y="8283"/>
                    <a:pt x="6673" y="8318"/>
                    <a:pt x="6700" y="8312"/>
                  </a:cubicBezTo>
                  <a:lnTo>
                    <a:pt x="6700" y="8312"/>
                  </a:lnTo>
                  <a:cubicBezTo>
                    <a:pt x="6704" y="8269"/>
                    <a:pt x="6669" y="8210"/>
                    <a:pt x="6631" y="8176"/>
                  </a:cubicBezTo>
                  <a:lnTo>
                    <a:pt x="6631" y="8176"/>
                  </a:lnTo>
                  <a:cubicBezTo>
                    <a:pt x="6575" y="8127"/>
                    <a:pt x="6485" y="8114"/>
                    <a:pt x="6394" y="8134"/>
                  </a:cubicBezTo>
                  <a:lnTo>
                    <a:pt x="6394" y="8134"/>
                  </a:lnTo>
                  <a:cubicBezTo>
                    <a:pt x="6341" y="8032"/>
                    <a:pt x="6239" y="7986"/>
                    <a:pt x="6134" y="7986"/>
                  </a:cubicBezTo>
                  <a:lnTo>
                    <a:pt x="6134" y="7986"/>
                  </a:lnTo>
                  <a:cubicBezTo>
                    <a:pt x="5951" y="7986"/>
                    <a:pt x="5762" y="8128"/>
                    <a:pt x="5819" y="8366"/>
                  </a:cubicBezTo>
                  <a:close/>
                  <a:moveTo>
                    <a:pt x="6643" y="8021"/>
                  </a:moveTo>
                  <a:cubicBezTo>
                    <a:pt x="6672" y="8039"/>
                    <a:pt x="6699" y="8002"/>
                    <a:pt x="6731" y="7994"/>
                  </a:cubicBezTo>
                  <a:lnTo>
                    <a:pt x="6731" y="7994"/>
                  </a:lnTo>
                  <a:cubicBezTo>
                    <a:pt x="6768" y="7985"/>
                    <a:pt x="6817" y="7985"/>
                    <a:pt x="6849" y="8010"/>
                  </a:cubicBezTo>
                  <a:lnTo>
                    <a:pt x="6849" y="8010"/>
                  </a:lnTo>
                  <a:cubicBezTo>
                    <a:pt x="6870" y="8026"/>
                    <a:pt x="6871" y="8064"/>
                    <a:pt x="6903" y="8045"/>
                  </a:cubicBezTo>
                  <a:cubicBezTo>
                    <a:pt x="6894" y="7994"/>
                    <a:pt x="6830" y="7966"/>
                    <a:pt x="6767" y="7966"/>
                  </a:cubicBezTo>
                  <a:lnTo>
                    <a:pt x="6767" y="7966"/>
                  </a:lnTo>
                  <a:cubicBezTo>
                    <a:pt x="6715" y="7966"/>
                    <a:pt x="6665" y="7984"/>
                    <a:pt x="6643" y="8021"/>
                  </a:cubicBezTo>
                  <a:close/>
                  <a:moveTo>
                    <a:pt x="3552" y="8828"/>
                  </a:moveTo>
                  <a:lnTo>
                    <a:pt x="3552" y="8828"/>
                  </a:lnTo>
                  <a:cubicBezTo>
                    <a:pt x="3595" y="8753"/>
                    <a:pt x="3640" y="8656"/>
                    <a:pt x="3625" y="8541"/>
                  </a:cubicBezTo>
                  <a:lnTo>
                    <a:pt x="3625" y="8541"/>
                  </a:lnTo>
                  <a:cubicBezTo>
                    <a:pt x="3614" y="8453"/>
                    <a:pt x="3549" y="8394"/>
                    <a:pt x="3506" y="8343"/>
                  </a:cubicBezTo>
                  <a:lnTo>
                    <a:pt x="3506" y="8343"/>
                  </a:lnTo>
                  <a:cubicBezTo>
                    <a:pt x="3506" y="8226"/>
                    <a:pt x="3491" y="8139"/>
                    <a:pt x="3438" y="8076"/>
                  </a:cubicBezTo>
                  <a:lnTo>
                    <a:pt x="3438" y="8076"/>
                  </a:lnTo>
                  <a:cubicBezTo>
                    <a:pt x="3373" y="7999"/>
                    <a:pt x="3249" y="7935"/>
                    <a:pt x="3127" y="7913"/>
                  </a:cubicBezTo>
                  <a:lnTo>
                    <a:pt x="3127" y="7913"/>
                  </a:lnTo>
                  <a:cubicBezTo>
                    <a:pt x="3107" y="7909"/>
                    <a:pt x="3087" y="7907"/>
                    <a:pt x="3068" y="7907"/>
                  </a:cubicBezTo>
                  <a:lnTo>
                    <a:pt x="3068" y="7907"/>
                  </a:lnTo>
                  <a:cubicBezTo>
                    <a:pt x="2979" y="7907"/>
                    <a:pt x="2911" y="7946"/>
                    <a:pt x="2859" y="7983"/>
                  </a:cubicBezTo>
                  <a:lnTo>
                    <a:pt x="2859" y="7983"/>
                  </a:lnTo>
                  <a:cubicBezTo>
                    <a:pt x="2832" y="8002"/>
                    <a:pt x="2802" y="8045"/>
                    <a:pt x="2771" y="8056"/>
                  </a:cubicBezTo>
                  <a:lnTo>
                    <a:pt x="2771" y="8056"/>
                  </a:lnTo>
                  <a:cubicBezTo>
                    <a:pt x="2757" y="8061"/>
                    <a:pt x="2742" y="8061"/>
                    <a:pt x="2727" y="8060"/>
                  </a:cubicBezTo>
                  <a:lnTo>
                    <a:pt x="2727" y="8060"/>
                  </a:lnTo>
                  <a:cubicBezTo>
                    <a:pt x="2718" y="8060"/>
                    <a:pt x="2710" y="8059"/>
                    <a:pt x="2702" y="8060"/>
                  </a:cubicBezTo>
                  <a:lnTo>
                    <a:pt x="2702" y="8060"/>
                  </a:lnTo>
                  <a:cubicBezTo>
                    <a:pt x="2523" y="8083"/>
                    <a:pt x="2439" y="8216"/>
                    <a:pt x="2392" y="8374"/>
                  </a:cubicBezTo>
                  <a:lnTo>
                    <a:pt x="2392" y="8374"/>
                  </a:lnTo>
                  <a:cubicBezTo>
                    <a:pt x="2414" y="8377"/>
                    <a:pt x="2445" y="8381"/>
                    <a:pt x="2461" y="8378"/>
                  </a:cubicBezTo>
                  <a:lnTo>
                    <a:pt x="2461" y="8378"/>
                  </a:lnTo>
                  <a:cubicBezTo>
                    <a:pt x="2487" y="8227"/>
                    <a:pt x="2569" y="8130"/>
                    <a:pt x="2737" y="8118"/>
                  </a:cubicBezTo>
                  <a:lnTo>
                    <a:pt x="2737" y="8118"/>
                  </a:lnTo>
                  <a:cubicBezTo>
                    <a:pt x="2743" y="8118"/>
                    <a:pt x="2750" y="8119"/>
                    <a:pt x="2757" y="8119"/>
                  </a:cubicBezTo>
                  <a:lnTo>
                    <a:pt x="2757" y="8119"/>
                  </a:lnTo>
                  <a:cubicBezTo>
                    <a:pt x="2769" y="8120"/>
                    <a:pt x="2780" y="8121"/>
                    <a:pt x="2790" y="8118"/>
                  </a:cubicBezTo>
                  <a:lnTo>
                    <a:pt x="2790" y="8118"/>
                  </a:lnTo>
                  <a:cubicBezTo>
                    <a:pt x="2817" y="8111"/>
                    <a:pt x="2851" y="8063"/>
                    <a:pt x="2882" y="8041"/>
                  </a:cubicBezTo>
                  <a:lnTo>
                    <a:pt x="2882" y="8041"/>
                  </a:lnTo>
                  <a:cubicBezTo>
                    <a:pt x="2911" y="8020"/>
                    <a:pt x="2952" y="7994"/>
                    <a:pt x="2993" y="7983"/>
                  </a:cubicBezTo>
                  <a:lnTo>
                    <a:pt x="2993" y="7983"/>
                  </a:lnTo>
                  <a:cubicBezTo>
                    <a:pt x="3166" y="7936"/>
                    <a:pt x="3303" y="8028"/>
                    <a:pt x="3388" y="8130"/>
                  </a:cubicBezTo>
                  <a:lnTo>
                    <a:pt x="3388" y="8130"/>
                  </a:lnTo>
                  <a:cubicBezTo>
                    <a:pt x="3427" y="8186"/>
                    <a:pt x="3447" y="8277"/>
                    <a:pt x="3441" y="8366"/>
                  </a:cubicBezTo>
                  <a:lnTo>
                    <a:pt x="3441" y="8366"/>
                  </a:lnTo>
                  <a:cubicBezTo>
                    <a:pt x="3558" y="8440"/>
                    <a:pt x="3612" y="8682"/>
                    <a:pt x="3499" y="8793"/>
                  </a:cubicBezTo>
                  <a:lnTo>
                    <a:pt x="3499" y="8793"/>
                  </a:lnTo>
                  <a:cubicBezTo>
                    <a:pt x="3518" y="8803"/>
                    <a:pt x="3528" y="8823"/>
                    <a:pt x="3552" y="8828"/>
                  </a:cubicBezTo>
                  <a:close/>
                  <a:moveTo>
                    <a:pt x="2201" y="8095"/>
                  </a:moveTo>
                  <a:cubicBezTo>
                    <a:pt x="2198" y="8122"/>
                    <a:pt x="2200" y="8156"/>
                    <a:pt x="2216" y="8180"/>
                  </a:cubicBezTo>
                  <a:lnTo>
                    <a:pt x="2216" y="8180"/>
                  </a:lnTo>
                  <a:cubicBezTo>
                    <a:pt x="2239" y="8214"/>
                    <a:pt x="2356" y="8248"/>
                    <a:pt x="2361" y="8176"/>
                  </a:cubicBezTo>
                  <a:lnTo>
                    <a:pt x="2361" y="8176"/>
                  </a:lnTo>
                  <a:cubicBezTo>
                    <a:pt x="2365" y="8127"/>
                    <a:pt x="2318" y="8137"/>
                    <a:pt x="2285" y="8111"/>
                  </a:cubicBezTo>
                  <a:lnTo>
                    <a:pt x="2285" y="8111"/>
                  </a:lnTo>
                  <a:cubicBezTo>
                    <a:pt x="2273" y="7931"/>
                    <a:pt x="2531" y="7953"/>
                    <a:pt x="2618" y="8037"/>
                  </a:cubicBezTo>
                  <a:lnTo>
                    <a:pt x="2618" y="8037"/>
                  </a:lnTo>
                  <a:cubicBezTo>
                    <a:pt x="2634" y="8028"/>
                    <a:pt x="2656" y="8024"/>
                    <a:pt x="2672" y="8014"/>
                  </a:cubicBezTo>
                  <a:lnTo>
                    <a:pt x="2672" y="8014"/>
                  </a:lnTo>
                  <a:cubicBezTo>
                    <a:pt x="2617" y="7961"/>
                    <a:pt x="2558" y="7914"/>
                    <a:pt x="2469" y="7905"/>
                  </a:cubicBezTo>
                  <a:lnTo>
                    <a:pt x="2469" y="7905"/>
                  </a:lnTo>
                  <a:cubicBezTo>
                    <a:pt x="2459" y="7904"/>
                    <a:pt x="2450" y="7904"/>
                    <a:pt x="2440" y="7904"/>
                  </a:cubicBezTo>
                  <a:lnTo>
                    <a:pt x="2440" y="7904"/>
                  </a:lnTo>
                  <a:cubicBezTo>
                    <a:pt x="2317" y="7904"/>
                    <a:pt x="2211" y="7989"/>
                    <a:pt x="2201" y="8095"/>
                  </a:cubicBezTo>
                  <a:close/>
                  <a:moveTo>
                    <a:pt x="1875" y="7901"/>
                  </a:moveTo>
                  <a:cubicBezTo>
                    <a:pt x="1788" y="7966"/>
                    <a:pt x="1878" y="8122"/>
                    <a:pt x="1971" y="8099"/>
                  </a:cubicBezTo>
                  <a:lnTo>
                    <a:pt x="1971" y="8099"/>
                  </a:lnTo>
                  <a:cubicBezTo>
                    <a:pt x="2036" y="8083"/>
                    <a:pt x="2017" y="7986"/>
                    <a:pt x="1929" y="8010"/>
                  </a:cubicBezTo>
                  <a:lnTo>
                    <a:pt x="1929" y="8010"/>
                  </a:lnTo>
                  <a:cubicBezTo>
                    <a:pt x="1907" y="7989"/>
                    <a:pt x="1907" y="7947"/>
                    <a:pt x="1902" y="7909"/>
                  </a:cubicBezTo>
                  <a:lnTo>
                    <a:pt x="1902" y="7909"/>
                  </a:lnTo>
                  <a:cubicBezTo>
                    <a:pt x="1896" y="7909"/>
                    <a:pt x="1893" y="7907"/>
                    <a:pt x="1890" y="7905"/>
                  </a:cubicBezTo>
                  <a:lnTo>
                    <a:pt x="1890" y="7905"/>
                  </a:lnTo>
                  <a:cubicBezTo>
                    <a:pt x="1887" y="7903"/>
                    <a:pt x="1884" y="7901"/>
                    <a:pt x="1879" y="7901"/>
                  </a:cubicBezTo>
                  <a:lnTo>
                    <a:pt x="1879" y="7901"/>
                  </a:lnTo>
                  <a:cubicBezTo>
                    <a:pt x="1878" y="7901"/>
                    <a:pt x="1877" y="7901"/>
                    <a:pt x="1875" y="7901"/>
                  </a:cubicBezTo>
                  <a:close/>
                  <a:moveTo>
                    <a:pt x="5658" y="8808"/>
                  </a:moveTo>
                  <a:lnTo>
                    <a:pt x="5659" y="8808"/>
                  </a:lnTo>
                  <a:cubicBezTo>
                    <a:pt x="5683" y="8801"/>
                    <a:pt x="5702" y="8788"/>
                    <a:pt x="5712" y="8766"/>
                  </a:cubicBezTo>
                  <a:lnTo>
                    <a:pt x="5712" y="8766"/>
                  </a:lnTo>
                  <a:cubicBezTo>
                    <a:pt x="5607" y="8667"/>
                    <a:pt x="5652" y="8481"/>
                    <a:pt x="5720" y="8397"/>
                  </a:cubicBezTo>
                  <a:lnTo>
                    <a:pt x="5720" y="8397"/>
                  </a:lnTo>
                  <a:cubicBezTo>
                    <a:pt x="5736" y="8378"/>
                    <a:pt x="5763" y="8366"/>
                    <a:pt x="5769" y="8343"/>
                  </a:cubicBezTo>
                  <a:lnTo>
                    <a:pt x="5769" y="8343"/>
                  </a:lnTo>
                  <a:cubicBezTo>
                    <a:pt x="5776" y="8320"/>
                    <a:pt x="5770" y="8290"/>
                    <a:pt x="5773" y="8266"/>
                  </a:cubicBezTo>
                  <a:lnTo>
                    <a:pt x="5773" y="8266"/>
                  </a:lnTo>
                  <a:cubicBezTo>
                    <a:pt x="5797" y="8072"/>
                    <a:pt x="5938" y="7957"/>
                    <a:pt x="6118" y="7944"/>
                  </a:cubicBezTo>
                  <a:lnTo>
                    <a:pt x="6118" y="7944"/>
                  </a:lnTo>
                  <a:cubicBezTo>
                    <a:pt x="6220" y="7937"/>
                    <a:pt x="6292" y="7975"/>
                    <a:pt x="6348" y="8018"/>
                  </a:cubicBezTo>
                  <a:lnTo>
                    <a:pt x="6348" y="8018"/>
                  </a:lnTo>
                  <a:cubicBezTo>
                    <a:pt x="6370" y="8035"/>
                    <a:pt x="6394" y="8076"/>
                    <a:pt x="6428" y="8083"/>
                  </a:cubicBezTo>
                  <a:lnTo>
                    <a:pt x="6428" y="8083"/>
                  </a:lnTo>
                  <a:cubicBezTo>
                    <a:pt x="6444" y="8087"/>
                    <a:pt x="6461" y="8086"/>
                    <a:pt x="6476" y="8084"/>
                  </a:cubicBezTo>
                  <a:lnTo>
                    <a:pt x="6476" y="8084"/>
                  </a:lnTo>
                  <a:cubicBezTo>
                    <a:pt x="6488" y="8083"/>
                    <a:pt x="6499" y="8082"/>
                    <a:pt x="6508" y="8083"/>
                  </a:cubicBezTo>
                  <a:lnTo>
                    <a:pt x="6508" y="8083"/>
                  </a:lnTo>
                  <a:cubicBezTo>
                    <a:pt x="6651" y="8105"/>
                    <a:pt x="6728" y="8198"/>
                    <a:pt x="6754" y="8339"/>
                  </a:cubicBezTo>
                  <a:lnTo>
                    <a:pt x="6754" y="8339"/>
                  </a:lnTo>
                  <a:cubicBezTo>
                    <a:pt x="6774" y="8335"/>
                    <a:pt x="6805" y="8340"/>
                    <a:pt x="6819" y="8328"/>
                  </a:cubicBezTo>
                  <a:lnTo>
                    <a:pt x="6819" y="8328"/>
                  </a:lnTo>
                  <a:cubicBezTo>
                    <a:pt x="6763" y="8159"/>
                    <a:pt x="6686" y="8036"/>
                    <a:pt x="6497" y="8021"/>
                  </a:cubicBezTo>
                  <a:lnTo>
                    <a:pt x="6497" y="8021"/>
                  </a:lnTo>
                  <a:cubicBezTo>
                    <a:pt x="6491" y="8021"/>
                    <a:pt x="6485" y="8022"/>
                    <a:pt x="6477" y="8022"/>
                  </a:cubicBezTo>
                  <a:lnTo>
                    <a:pt x="6477" y="8022"/>
                  </a:lnTo>
                  <a:cubicBezTo>
                    <a:pt x="6466" y="8023"/>
                    <a:pt x="6454" y="8024"/>
                    <a:pt x="6443" y="8021"/>
                  </a:cubicBezTo>
                  <a:lnTo>
                    <a:pt x="6443" y="8021"/>
                  </a:lnTo>
                  <a:cubicBezTo>
                    <a:pt x="6420" y="8015"/>
                    <a:pt x="6385" y="7972"/>
                    <a:pt x="6363" y="7955"/>
                  </a:cubicBezTo>
                  <a:lnTo>
                    <a:pt x="6363" y="7955"/>
                  </a:lnTo>
                  <a:cubicBezTo>
                    <a:pt x="6307" y="7914"/>
                    <a:pt x="6236" y="7876"/>
                    <a:pt x="6146" y="7876"/>
                  </a:cubicBezTo>
                  <a:lnTo>
                    <a:pt x="6146" y="7876"/>
                  </a:lnTo>
                  <a:cubicBezTo>
                    <a:pt x="6126" y="7876"/>
                    <a:pt x="6105" y="7878"/>
                    <a:pt x="6083" y="7882"/>
                  </a:cubicBezTo>
                  <a:lnTo>
                    <a:pt x="6083" y="7882"/>
                  </a:lnTo>
                  <a:cubicBezTo>
                    <a:pt x="5920" y="7913"/>
                    <a:pt x="5758" y="8017"/>
                    <a:pt x="5720" y="8180"/>
                  </a:cubicBezTo>
                  <a:lnTo>
                    <a:pt x="5720" y="8180"/>
                  </a:lnTo>
                  <a:cubicBezTo>
                    <a:pt x="5711" y="8218"/>
                    <a:pt x="5721" y="8269"/>
                    <a:pt x="5708" y="8316"/>
                  </a:cubicBezTo>
                  <a:lnTo>
                    <a:pt x="5708" y="8316"/>
                  </a:lnTo>
                  <a:cubicBezTo>
                    <a:pt x="5703" y="8336"/>
                    <a:pt x="5669" y="8361"/>
                    <a:pt x="5651" y="8386"/>
                  </a:cubicBezTo>
                  <a:lnTo>
                    <a:pt x="5651" y="8386"/>
                  </a:lnTo>
                  <a:cubicBezTo>
                    <a:pt x="5633" y="8410"/>
                    <a:pt x="5612" y="8437"/>
                    <a:pt x="5601" y="8463"/>
                  </a:cubicBezTo>
                  <a:lnTo>
                    <a:pt x="5601" y="8463"/>
                  </a:lnTo>
                  <a:cubicBezTo>
                    <a:pt x="5551" y="8581"/>
                    <a:pt x="5611" y="8716"/>
                    <a:pt x="5658" y="8808"/>
                  </a:cubicBezTo>
                  <a:close/>
                  <a:moveTo>
                    <a:pt x="6543" y="7979"/>
                  </a:moveTo>
                  <a:cubicBezTo>
                    <a:pt x="6565" y="7982"/>
                    <a:pt x="6576" y="7997"/>
                    <a:pt x="6600" y="7998"/>
                  </a:cubicBezTo>
                  <a:lnTo>
                    <a:pt x="6600" y="7998"/>
                  </a:lnTo>
                  <a:cubicBezTo>
                    <a:pt x="6677" y="7906"/>
                    <a:pt x="6947" y="7895"/>
                    <a:pt x="6930" y="8068"/>
                  </a:cubicBezTo>
                  <a:lnTo>
                    <a:pt x="6930" y="8068"/>
                  </a:lnTo>
                  <a:cubicBezTo>
                    <a:pt x="6894" y="8091"/>
                    <a:pt x="6840" y="8083"/>
                    <a:pt x="6849" y="8138"/>
                  </a:cubicBezTo>
                  <a:lnTo>
                    <a:pt x="6849" y="8138"/>
                  </a:lnTo>
                  <a:cubicBezTo>
                    <a:pt x="6862" y="8211"/>
                    <a:pt x="6986" y="8160"/>
                    <a:pt x="7002" y="8126"/>
                  </a:cubicBezTo>
                  <a:lnTo>
                    <a:pt x="7002" y="8126"/>
                  </a:lnTo>
                  <a:cubicBezTo>
                    <a:pt x="7043" y="8044"/>
                    <a:pt x="6968" y="7934"/>
                    <a:pt x="6930" y="7905"/>
                  </a:cubicBezTo>
                  <a:lnTo>
                    <a:pt x="6930" y="7905"/>
                  </a:lnTo>
                  <a:cubicBezTo>
                    <a:pt x="6889" y="7875"/>
                    <a:pt x="6839" y="7862"/>
                    <a:pt x="6788" y="7862"/>
                  </a:cubicBezTo>
                  <a:lnTo>
                    <a:pt x="6788" y="7862"/>
                  </a:lnTo>
                  <a:cubicBezTo>
                    <a:pt x="6688" y="7862"/>
                    <a:pt x="6584" y="7912"/>
                    <a:pt x="6543" y="7979"/>
                  </a:cubicBezTo>
                  <a:close/>
                  <a:moveTo>
                    <a:pt x="7305" y="7859"/>
                  </a:moveTo>
                  <a:cubicBezTo>
                    <a:pt x="7307" y="7922"/>
                    <a:pt x="7300" y="7978"/>
                    <a:pt x="7225" y="7963"/>
                  </a:cubicBezTo>
                  <a:lnTo>
                    <a:pt x="7225" y="7963"/>
                  </a:lnTo>
                  <a:cubicBezTo>
                    <a:pt x="7169" y="7995"/>
                    <a:pt x="7217" y="8057"/>
                    <a:pt x="7267" y="8052"/>
                  </a:cubicBezTo>
                  <a:lnTo>
                    <a:pt x="7267" y="8052"/>
                  </a:lnTo>
                  <a:cubicBezTo>
                    <a:pt x="7307" y="8049"/>
                    <a:pt x="7373" y="7983"/>
                    <a:pt x="7374" y="7932"/>
                  </a:cubicBezTo>
                  <a:lnTo>
                    <a:pt x="7374" y="7932"/>
                  </a:lnTo>
                  <a:cubicBezTo>
                    <a:pt x="7374" y="7906"/>
                    <a:pt x="7364" y="7856"/>
                    <a:pt x="7323" y="7856"/>
                  </a:cubicBezTo>
                  <a:lnTo>
                    <a:pt x="7323" y="7856"/>
                  </a:lnTo>
                  <a:cubicBezTo>
                    <a:pt x="7318" y="7856"/>
                    <a:pt x="7312" y="7857"/>
                    <a:pt x="7305" y="7859"/>
                  </a:cubicBezTo>
                  <a:close/>
                  <a:moveTo>
                    <a:pt x="2002" y="7940"/>
                  </a:moveTo>
                  <a:lnTo>
                    <a:pt x="2002" y="7940"/>
                  </a:lnTo>
                  <a:cubicBezTo>
                    <a:pt x="2012" y="7913"/>
                    <a:pt x="2016" y="7880"/>
                    <a:pt x="2021" y="7847"/>
                  </a:cubicBezTo>
                  <a:lnTo>
                    <a:pt x="2021" y="7847"/>
                  </a:lnTo>
                  <a:cubicBezTo>
                    <a:pt x="1985" y="7843"/>
                    <a:pt x="1963" y="7825"/>
                    <a:pt x="1933" y="7816"/>
                  </a:cubicBezTo>
                  <a:lnTo>
                    <a:pt x="1933" y="7816"/>
                  </a:lnTo>
                  <a:cubicBezTo>
                    <a:pt x="1921" y="7832"/>
                    <a:pt x="1905" y="7842"/>
                    <a:pt x="1902" y="7866"/>
                  </a:cubicBezTo>
                  <a:lnTo>
                    <a:pt x="1902" y="7866"/>
                  </a:lnTo>
                  <a:cubicBezTo>
                    <a:pt x="1932" y="7894"/>
                    <a:pt x="1960" y="7924"/>
                    <a:pt x="2002" y="7940"/>
                  </a:cubicBezTo>
                  <a:close/>
                  <a:moveTo>
                    <a:pt x="7194" y="7800"/>
                  </a:moveTo>
                  <a:cubicBezTo>
                    <a:pt x="7193" y="7836"/>
                    <a:pt x="7203" y="7861"/>
                    <a:pt x="7209" y="7890"/>
                  </a:cubicBezTo>
                  <a:cubicBezTo>
                    <a:pt x="7259" y="7873"/>
                    <a:pt x="7359" y="7799"/>
                    <a:pt x="7263" y="7766"/>
                  </a:cubicBezTo>
                  <a:lnTo>
                    <a:pt x="7263" y="7766"/>
                  </a:lnTo>
                  <a:cubicBezTo>
                    <a:pt x="7251" y="7788"/>
                    <a:pt x="7217" y="7789"/>
                    <a:pt x="7194" y="7800"/>
                  </a:cubicBezTo>
                  <a:close/>
                  <a:moveTo>
                    <a:pt x="1814" y="7773"/>
                  </a:moveTo>
                  <a:cubicBezTo>
                    <a:pt x="1801" y="7794"/>
                    <a:pt x="1759" y="7812"/>
                    <a:pt x="1730" y="7785"/>
                  </a:cubicBezTo>
                  <a:lnTo>
                    <a:pt x="1730" y="7785"/>
                  </a:lnTo>
                  <a:cubicBezTo>
                    <a:pt x="1759" y="7768"/>
                    <a:pt x="1823" y="7719"/>
                    <a:pt x="1764" y="7692"/>
                  </a:cubicBezTo>
                  <a:lnTo>
                    <a:pt x="1764" y="7692"/>
                  </a:lnTo>
                  <a:cubicBezTo>
                    <a:pt x="1732" y="7713"/>
                    <a:pt x="1675" y="7710"/>
                    <a:pt x="1642" y="7731"/>
                  </a:cubicBezTo>
                  <a:lnTo>
                    <a:pt x="1642" y="7731"/>
                  </a:lnTo>
                  <a:cubicBezTo>
                    <a:pt x="1634" y="7787"/>
                    <a:pt x="1688" y="7815"/>
                    <a:pt x="1718" y="7847"/>
                  </a:cubicBezTo>
                  <a:lnTo>
                    <a:pt x="1718" y="7847"/>
                  </a:lnTo>
                  <a:cubicBezTo>
                    <a:pt x="1724" y="7913"/>
                    <a:pt x="1748" y="7961"/>
                    <a:pt x="1799" y="7983"/>
                  </a:cubicBezTo>
                  <a:cubicBezTo>
                    <a:pt x="1795" y="7882"/>
                    <a:pt x="1928" y="7821"/>
                    <a:pt x="1929" y="7715"/>
                  </a:cubicBezTo>
                  <a:lnTo>
                    <a:pt x="1929" y="7715"/>
                  </a:lnTo>
                  <a:cubicBezTo>
                    <a:pt x="1929" y="7682"/>
                    <a:pt x="1892" y="7607"/>
                    <a:pt x="1860" y="7603"/>
                  </a:cubicBezTo>
                  <a:lnTo>
                    <a:pt x="1860" y="7603"/>
                  </a:lnTo>
                  <a:cubicBezTo>
                    <a:pt x="1857" y="7602"/>
                    <a:pt x="1855" y="7602"/>
                    <a:pt x="1853" y="7602"/>
                  </a:cubicBezTo>
                  <a:lnTo>
                    <a:pt x="1853" y="7602"/>
                  </a:lnTo>
                  <a:cubicBezTo>
                    <a:pt x="1788" y="7602"/>
                    <a:pt x="1841" y="7731"/>
                    <a:pt x="1814" y="7773"/>
                  </a:cubicBezTo>
                  <a:close/>
                  <a:moveTo>
                    <a:pt x="1937" y="7614"/>
                  </a:moveTo>
                  <a:cubicBezTo>
                    <a:pt x="1936" y="7640"/>
                    <a:pt x="1952" y="7648"/>
                    <a:pt x="1963" y="7661"/>
                  </a:cubicBezTo>
                  <a:lnTo>
                    <a:pt x="1963" y="7661"/>
                  </a:lnTo>
                  <a:cubicBezTo>
                    <a:pt x="2035" y="7629"/>
                    <a:pt x="2093" y="7713"/>
                    <a:pt x="2055" y="7754"/>
                  </a:cubicBezTo>
                  <a:lnTo>
                    <a:pt x="2055" y="7754"/>
                  </a:lnTo>
                  <a:cubicBezTo>
                    <a:pt x="2038" y="7741"/>
                    <a:pt x="2046" y="7701"/>
                    <a:pt x="2025" y="7692"/>
                  </a:cubicBezTo>
                  <a:lnTo>
                    <a:pt x="2025" y="7692"/>
                  </a:lnTo>
                  <a:cubicBezTo>
                    <a:pt x="1965" y="7676"/>
                    <a:pt x="1942" y="7752"/>
                    <a:pt x="1967" y="7789"/>
                  </a:cubicBezTo>
                  <a:lnTo>
                    <a:pt x="1967" y="7789"/>
                  </a:lnTo>
                  <a:cubicBezTo>
                    <a:pt x="1990" y="7822"/>
                    <a:pt x="2041" y="7810"/>
                    <a:pt x="2078" y="7816"/>
                  </a:cubicBezTo>
                  <a:lnTo>
                    <a:pt x="2078" y="7816"/>
                  </a:lnTo>
                  <a:cubicBezTo>
                    <a:pt x="2130" y="7857"/>
                    <a:pt x="2254" y="7858"/>
                    <a:pt x="2273" y="7785"/>
                  </a:cubicBezTo>
                  <a:lnTo>
                    <a:pt x="2273" y="7785"/>
                  </a:lnTo>
                  <a:cubicBezTo>
                    <a:pt x="2259" y="7786"/>
                    <a:pt x="2249" y="7784"/>
                    <a:pt x="2239" y="7781"/>
                  </a:cubicBezTo>
                  <a:lnTo>
                    <a:pt x="2239" y="7781"/>
                  </a:lnTo>
                  <a:cubicBezTo>
                    <a:pt x="2193" y="7746"/>
                    <a:pt x="2178" y="7665"/>
                    <a:pt x="2128" y="7626"/>
                  </a:cubicBezTo>
                  <a:lnTo>
                    <a:pt x="2128" y="7626"/>
                  </a:lnTo>
                  <a:cubicBezTo>
                    <a:pt x="2105" y="7608"/>
                    <a:pt x="2076" y="7603"/>
                    <a:pt x="2044" y="7603"/>
                  </a:cubicBezTo>
                  <a:lnTo>
                    <a:pt x="2044" y="7603"/>
                  </a:lnTo>
                  <a:cubicBezTo>
                    <a:pt x="2011" y="7603"/>
                    <a:pt x="1974" y="7608"/>
                    <a:pt x="1937" y="7614"/>
                  </a:cubicBezTo>
                  <a:close/>
                  <a:moveTo>
                    <a:pt x="7408" y="7932"/>
                  </a:moveTo>
                  <a:lnTo>
                    <a:pt x="7408" y="7932"/>
                  </a:lnTo>
                  <a:cubicBezTo>
                    <a:pt x="7464" y="7914"/>
                    <a:pt x="7486" y="7861"/>
                    <a:pt x="7493" y="7793"/>
                  </a:cubicBezTo>
                  <a:lnTo>
                    <a:pt x="7493" y="7793"/>
                  </a:lnTo>
                  <a:cubicBezTo>
                    <a:pt x="7527" y="7764"/>
                    <a:pt x="7581" y="7735"/>
                    <a:pt x="7569" y="7672"/>
                  </a:cubicBezTo>
                  <a:lnTo>
                    <a:pt x="7569" y="7672"/>
                  </a:lnTo>
                  <a:cubicBezTo>
                    <a:pt x="7523" y="7666"/>
                    <a:pt x="7481" y="7656"/>
                    <a:pt x="7443" y="7641"/>
                  </a:cubicBezTo>
                  <a:lnTo>
                    <a:pt x="7443" y="7641"/>
                  </a:lnTo>
                  <a:cubicBezTo>
                    <a:pt x="7381" y="7676"/>
                    <a:pt x="7466" y="7720"/>
                    <a:pt x="7477" y="7738"/>
                  </a:cubicBezTo>
                  <a:lnTo>
                    <a:pt x="7477" y="7738"/>
                  </a:lnTo>
                  <a:cubicBezTo>
                    <a:pt x="7459" y="7757"/>
                    <a:pt x="7424" y="7739"/>
                    <a:pt x="7405" y="7734"/>
                  </a:cubicBezTo>
                  <a:lnTo>
                    <a:pt x="7405" y="7734"/>
                  </a:lnTo>
                  <a:cubicBezTo>
                    <a:pt x="7357" y="7695"/>
                    <a:pt x="7433" y="7563"/>
                    <a:pt x="7359" y="7556"/>
                  </a:cubicBezTo>
                  <a:lnTo>
                    <a:pt x="7359" y="7556"/>
                  </a:lnTo>
                  <a:cubicBezTo>
                    <a:pt x="7357" y="7556"/>
                    <a:pt x="7356" y="7556"/>
                    <a:pt x="7355" y="7556"/>
                  </a:cubicBezTo>
                  <a:lnTo>
                    <a:pt x="7355" y="7556"/>
                  </a:lnTo>
                  <a:cubicBezTo>
                    <a:pt x="7313" y="7556"/>
                    <a:pt x="7281" y="7624"/>
                    <a:pt x="7282" y="7669"/>
                  </a:cubicBezTo>
                  <a:lnTo>
                    <a:pt x="7282" y="7669"/>
                  </a:lnTo>
                  <a:cubicBezTo>
                    <a:pt x="7285" y="7778"/>
                    <a:pt x="7414" y="7822"/>
                    <a:pt x="7408" y="7932"/>
                  </a:cubicBezTo>
                  <a:close/>
                  <a:moveTo>
                    <a:pt x="6941" y="7746"/>
                  </a:moveTo>
                  <a:cubicBezTo>
                    <a:pt x="6973" y="7820"/>
                    <a:pt x="7064" y="7806"/>
                    <a:pt x="7133" y="7773"/>
                  </a:cubicBezTo>
                  <a:lnTo>
                    <a:pt x="7133" y="7773"/>
                  </a:lnTo>
                  <a:cubicBezTo>
                    <a:pt x="7173" y="7754"/>
                    <a:pt x="7223" y="7772"/>
                    <a:pt x="7244" y="7738"/>
                  </a:cubicBezTo>
                  <a:lnTo>
                    <a:pt x="7244" y="7738"/>
                  </a:lnTo>
                  <a:cubicBezTo>
                    <a:pt x="7263" y="7707"/>
                    <a:pt x="7247" y="7651"/>
                    <a:pt x="7213" y="7645"/>
                  </a:cubicBezTo>
                  <a:lnTo>
                    <a:pt x="7213" y="7645"/>
                  </a:lnTo>
                  <a:cubicBezTo>
                    <a:pt x="7163" y="7638"/>
                    <a:pt x="7180" y="7686"/>
                    <a:pt x="7156" y="7707"/>
                  </a:cubicBezTo>
                  <a:lnTo>
                    <a:pt x="7156" y="7707"/>
                  </a:lnTo>
                  <a:cubicBezTo>
                    <a:pt x="7127" y="7661"/>
                    <a:pt x="7177" y="7587"/>
                    <a:pt x="7248" y="7614"/>
                  </a:cubicBezTo>
                  <a:lnTo>
                    <a:pt x="7248" y="7614"/>
                  </a:lnTo>
                  <a:cubicBezTo>
                    <a:pt x="7261" y="7603"/>
                    <a:pt x="7274" y="7592"/>
                    <a:pt x="7274" y="7568"/>
                  </a:cubicBezTo>
                  <a:cubicBezTo>
                    <a:pt x="7258" y="7558"/>
                    <a:pt x="7233" y="7559"/>
                    <a:pt x="7207" y="7559"/>
                  </a:cubicBezTo>
                  <a:lnTo>
                    <a:pt x="7207" y="7559"/>
                  </a:lnTo>
                  <a:cubicBezTo>
                    <a:pt x="7182" y="7560"/>
                    <a:pt x="7156" y="7561"/>
                    <a:pt x="7136" y="7552"/>
                  </a:cubicBezTo>
                  <a:lnTo>
                    <a:pt x="7136" y="7552"/>
                  </a:lnTo>
                  <a:cubicBezTo>
                    <a:pt x="7037" y="7582"/>
                    <a:pt x="7039" y="7715"/>
                    <a:pt x="6941" y="7746"/>
                  </a:cubicBezTo>
                  <a:close/>
                  <a:moveTo>
                    <a:pt x="2128" y="7575"/>
                  </a:moveTo>
                  <a:cubicBezTo>
                    <a:pt x="2154" y="7617"/>
                    <a:pt x="2203" y="7663"/>
                    <a:pt x="2270" y="7630"/>
                  </a:cubicBezTo>
                  <a:lnTo>
                    <a:pt x="2270" y="7630"/>
                  </a:lnTo>
                  <a:cubicBezTo>
                    <a:pt x="2259" y="7576"/>
                    <a:pt x="2228" y="7543"/>
                    <a:pt x="2185" y="7521"/>
                  </a:cubicBezTo>
                  <a:lnTo>
                    <a:pt x="2185" y="7521"/>
                  </a:lnTo>
                  <a:cubicBezTo>
                    <a:pt x="2168" y="7541"/>
                    <a:pt x="2142" y="7553"/>
                    <a:pt x="2128" y="7575"/>
                  </a:cubicBezTo>
                  <a:close/>
                  <a:moveTo>
                    <a:pt x="6945" y="7591"/>
                  </a:moveTo>
                  <a:cubicBezTo>
                    <a:pt x="7019" y="7616"/>
                    <a:pt x="7068" y="7568"/>
                    <a:pt x="7087" y="7529"/>
                  </a:cubicBezTo>
                  <a:cubicBezTo>
                    <a:pt x="7066" y="7513"/>
                    <a:pt x="7050" y="7491"/>
                    <a:pt x="7025" y="7479"/>
                  </a:cubicBezTo>
                  <a:lnTo>
                    <a:pt x="7025" y="7479"/>
                  </a:lnTo>
                  <a:cubicBezTo>
                    <a:pt x="6986" y="7501"/>
                    <a:pt x="6945" y="7542"/>
                    <a:pt x="6945" y="7591"/>
                  </a:cubicBezTo>
                  <a:close/>
                  <a:moveTo>
                    <a:pt x="1557" y="7680"/>
                  </a:moveTo>
                  <a:cubicBezTo>
                    <a:pt x="1645" y="7699"/>
                    <a:pt x="1785" y="7683"/>
                    <a:pt x="1795" y="7603"/>
                  </a:cubicBezTo>
                  <a:lnTo>
                    <a:pt x="1795" y="7603"/>
                  </a:lnTo>
                  <a:cubicBezTo>
                    <a:pt x="1803" y="7540"/>
                    <a:pt x="1690" y="7485"/>
                    <a:pt x="1676" y="7545"/>
                  </a:cubicBezTo>
                  <a:lnTo>
                    <a:pt x="1676" y="7545"/>
                  </a:lnTo>
                  <a:cubicBezTo>
                    <a:pt x="1670" y="7572"/>
                    <a:pt x="1692" y="7571"/>
                    <a:pt x="1691" y="7599"/>
                  </a:cubicBezTo>
                  <a:lnTo>
                    <a:pt x="1691" y="7599"/>
                  </a:lnTo>
                  <a:cubicBezTo>
                    <a:pt x="1585" y="7612"/>
                    <a:pt x="1661" y="7494"/>
                    <a:pt x="1703" y="7475"/>
                  </a:cubicBezTo>
                  <a:lnTo>
                    <a:pt x="1703" y="7475"/>
                  </a:lnTo>
                  <a:cubicBezTo>
                    <a:pt x="1680" y="7455"/>
                    <a:pt x="1659" y="7447"/>
                    <a:pt x="1641" y="7447"/>
                  </a:cubicBezTo>
                  <a:lnTo>
                    <a:pt x="1641" y="7447"/>
                  </a:lnTo>
                  <a:cubicBezTo>
                    <a:pt x="1564" y="7447"/>
                    <a:pt x="1528" y="7590"/>
                    <a:pt x="1557" y="7680"/>
                  </a:cubicBezTo>
                  <a:close/>
                  <a:moveTo>
                    <a:pt x="7508" y="7424"/>
                  </a:moveTo>
                  <a:cubicBezTo>
                    <a:pt x="7533" y="7457"/>
                    <a:pt x="7589" y="7475"/>
                    <a:pt x="7569" y="7541"/>
                  </a:cubicBezTo>
                  <a:lnTo>
                    <a:pt x="7569" y="7541"/>
                  </a:lnTo>
                  <a:cubicBezTo>
                    <a:pt x="7556" y="7546"/>
                    <a:pt x="7529" y="7563"/>
                    <a:pt x="7519" y="7548"/>
                  </a:cubicBezTo>
                  <a:lnTo>
                    <a:pt x="7519" y="7548"/>
                  </a:lnTo>
                  <a:cubicBezTo>
                    <a:pt x="7521" y="7524"/>
                    <a:pt x="7540" y="7518"/>
                    <a:pt x="7535" y="7486"/>
                  </a:cubicBezTo>
                  <a:lnTo>
                    <a:pt x="7535" y="7486"/>
                  </a:lnTo>
                  <a:cubicBezTo>
                    <a:pt x="7480" y="7446"/>
                    <a:pt x="7406" y="7499"/>
                    <a:pt x="7412" y="7552"/>
                  </a:cubicBezTo>
                  <a:lnTo>
                    <a:pt x="7412" y="7552"/>
                  </a:lnTo>
                  <a:cubicBezTo>
                    <a:pt x="7422" y="7630"/>
                    <a:pt x="7584" y="7650"/>
                    <a:pt x="7661" y="7630"/>
                  </a:cubicBezTo>
                  <a:lnTo>
                    <a:pt x="7661" y="7630"/>
                  </a:lnTo>
                  <a:cubicBezTo>
                    <a:pt x="7684" y="7529"/>
                    <a:pt x="7645" y="7397"/>
                    <a:pt x="7570" y="7397"/>
                  </a:cubicBezTo>
                  <a:lnTo>
                    <a:pt x="7570" y="7397"/>
                  </a:lnTo>
                  <a:cubicBezTo>
                    <a:pt x="7551" y="7397"/>
                    <a:pt x="7530" y="7406"/>
                    <a:pt x="7508" y="7424"/>
                  </a:cubicBezTo>
                  <a:close/>
                  <a:moveTo>
                    <a:pt x="2392" y="7444"/>
                  </a:moveTo>
                  <a:cubicBezTo>
                    <a:pt x="2399" y="7470"/>
                    <a:pt x="2433" y="7452"/>
                    <a:pt x="2430" y="7494"/>
                  </a:cubicBezTo>
                  <a:lnTo>
                    <a:pt x="2430" y="7494"/>
                  </a:lnTo>
                  <a:cubicBezTo>
                    <a:pt x="2415" y="7508"/>
                    <a:pt x="2387" y="7504"/>
                    <a:pt x="2358" y="7501"/>
                  </a:cubicBezTo>
                  <a:lnTo>
                    <a:pt x="2358" y="7501"/>
                  </a:lnTo>
                  <a:cubicBezTo>
                    <a:pt x="2325" y="7497"/>
                    <a:pt x="2292" y="7493"/>
                    <a:pt x="2273" y="7514"/>
                  </a:cubicBezTo>
                  <a:lnTo>
                    <a:pt x="2273" y="7514"/>
                  </a:lnTo>
                  <a:cubicBezTo>
                    <a:pt x="2271" y="7567"/>
                    <a:pt x="2310" y="7567"/>
                    <a:pt x="2354" y="7567"/>
                  </a:cubicBezTo>
                  <a:lnTo>
                    <a:pt x="2354" y="7567"/>
                  </a:lnTo>
                  <a:cubicBezTo>
                    <a:pt x="2381" y="7567"/>
                    <a:pt x="2410" y="7567"/>
                    <a:pt x="2430" y="7579"/>
                  </a:cubicBezTo>
                  <a:lnTo>
                    <a:pt x="2430" y="7579"/>
                  </a:lnTo>
                  <a:cubicBezTo>
                    <a:pt x="2469" y="7603"/>
                    <a:pt x="2494" y="7711"/>
                    <a:pt x="2434" y="7727"/>
                  </a:cubicBezTo>
                  <a:lnTo>
                    <a:pt x="2434" y="7727"/>
                  </a:lnTo>
                  <a:cubicBezTo>
                    <a:pt x="2409" y="7698"/>
                    <a:pt x="2351" y="7681"/>
                    <a:pt x="2342" y="7727"/>
                  </a:cubicBezTo>
                  <a:lnTo>
                    <a:pt x="2342" y="7727"/>
                  </a:lnTo>
                  <a:cubicBezTo>
                    <a:pt x="2330" y="7796"/>
                    <a:pt x="2428" y="7840"/>
                    <a:pt x="2492" y="7789"/>
                  </a:cubicBezTo>
                  <a:lnTo>
                    <a:pt x="2492" y="7789"/>
                  </a:lnTo>
                  <a:cubicBezTo>
                    <a:pt x="2555" y="7845"/>
                    <a:pt x="2679" y="7877"/>
                    <a:pt x="2748" y="7808"/>
                  </a:cubicBezTo>
                  <a:lnTo>
                    <a:pt x="2748" y="7808"/>
                  </a:lnTo>
                  <a:cubicBezTo>
                    <a:pt x="2818" y="7830"/>
                    <a:pt x="2890" y="7799"/>
                    <a:pt x="2951" y="7789"/>
                  </a:cubicBezTo>
                  <a:lnTo>
                    <a:pt x="2951" y="7789"/>
                  </a:lnTo>
                  <a:cubicBezTo>
                    <a:pt x="2908" y="7748"/>
                    <a:pt x="2805" y="7769"/>
                    <a:pt x="2767" y="7723"/>
                  </a:cubicBezTo>
                  <a:lnTo>
                    <a:pt x="2767" y="7723"/>
                  </a:lnTo>
                  <a:cubicBezTo>
                    <a:pt x="2764" y="7648"/>
                    <a:pt x="2717" y="7588"/>
                    <a:pt x="2637" y="7614"/>
                  </a:cubicBezTo>
                  <a:lnTo>
                    <a:pt x="2637" y="7614"/>
                  </a:lnTo>
                  <a:cubicBezTo>
                    <a:pt x="2583" y="7674"/>
                    <a:pt x="2680" y="7676"/>
                    <a:pt x="2691" y="7707"/>
                  </a:cubicBezTo>
                  <a:lnTo>
                    <a:pt x="2691" y="7707"/>
                  </a:lnTo>
                  <a:cubicBezTo>
                    <a:pt x="2700" y="7735"/>
                    <a:pt x="2680" y="7767"/>
                    <a:pt x="2664" y="7777"/>
                  </a:cubicBezTo>
                  <a:lnTo>
                    <a:pt x="2664" y="7777"/>
                  </a:lnTo>
                  <a:cubicBezTo>
                    <a:pt x="2558" y="7842"/>
                    <a:pt x="2542" y="7614"/>
                    <a:pt x="2499" y="7556"/>
                  </a:cubicBezTo>
                  <a:lnTo>
                    <a:pt x="2499" y="7556"/>
                  </a:lnTo>
                  <a:cubicBezTo>
                    <a:pt x="2513" y="7512"/>
                    <a:pt x="2526" y="7485"/>
                    <a:pt x="2515" y="7448"/>
                  </a:cubicBezTo>
                  <a:lnTo>
                    <a:pt x="2515" y="7448"/>
                  </a:lnTo>
                  <a:cubicBezTo>
                    <a:pt x="2505" y="7414"/>
                    <a:pt x="2464" y="7393"/>
                    <a:pt x="2431" y="7393"/>
                  </a:cubicBezTo>
                  <a:lnTo>
                    <a:pt x="2431" y="7393"/>
                  </a:lnTo>
                  <a:cubicBezTo>
                    <a:pt x="2404" y="7393"/>
                    <a:pt x="2383" y="7408"/>
                    <a:pt x="2392" y="7444"/>
                  </a:cubicBezTo>
                  <a:close/>
                  <a:moveTo>
                    <a:pt x="6704" y="7397"/>
                  </a:moveTo>
                  <a:cubicBezTo>
                    <a:pt x="6685" y="7439"/>
                    <a:pt x="6715" y="7470"/>
                    <a:pt x="6711" y="7517"/>
                  </a:cubicBezTo>
                  <a:lnTo>
                    <a:pt x="6711" y="7517"/>
                  </a:lnTo>
                  <a:cubicBezTo>
                    <a:pt x="6711" y="7530"/>
                    <a:pt x="6689" y="7569"/>
                    <a:pt x="6677" y="7603"/>
                  </a:cubicBezTo>
                  <a:lnTo>
                    <a:pt x="6677" y="7603"/>
                  </a:lnTo>
                  <a:cubicBezTo>
                    <a:pt x="6665" y="7636"/>
                    <a:pt x="6659" y="7676"/>
                    <a:pt x="6650" y="7696"/>
                  </a:cubicBezTo>
                  <a:lnTo>
                    <a:pt x="6650" y="7696"/>
                  </a:lnTo>
                  <a:cubicBezTo>
                    <a:pt x="6628" y="7746"/>
                    <a:pt x="6544" y="7768"/>
                    <a:pt x="6524" y="7711"/>
                  </a:cubicBezTo>
                  <a:lnTo>
                    <a:pt x="6524" y="7711"/>
                  </a:lnTo>
                  <a:cubicBezTo>
                    <a:pt x="6494" y="7628"/>
                    <a:pt x="6626" y="7664"/>
                    <a:pt x="6577" y="7579"/>
                  </a:cubicBezTo>
                  <a:lnTo>
                    <a:pt x="6577" y="7579"/>
                  </a:lnTo>
                  <a:cubicBezTo>
                    <a:pt x="6497" y="7551"/>
                    <a:pt x="6448" y="7611"/>
                    <a:pt x="6447" y="7688"/>
                  </a:cubicBezTo>
                  <a:lnTo>
                    <a:pt x="6447" y="7688"/>
                  </a:lnTo>
                  <a:cubicBezTo>
                    <a:pt x="6410" y="7734"/>
                    <a:pt x="6306" y="7713"/>
                    <a:pt x="6267" y="7758"/>
                  </a:cubicBezTo>
                  <a:cubicBezTo>
                    <a:pt x="6328" y="7771"/>
                    <a:pt x="6408" y="7793"/>
                    <a:pt x="6466" y="7773"/>
                  </a:cubicBezTo>
                  <a:lnTo>
                    <a:pt x="6466" y="7773"/>
                  </a:lnTo>
                  <a:cubicBezTo>
                    <a:pt x="6534" y="7841"/>
                    <a:pt x="6671" y="7803"/>
                    <a:pt x="6723" y="7746"/>
                  </a:cubicBezTo>
                  <a:lnTo>
                    <a:pt x="6723" y="7746"/>
                  </a:lnTo>
                  <a:cubicBezTo>
                    <a:pt x="6776" y="7795"/>
                    <a:pt x="6877" y="7764"/>
                    <a:pt x="6872" y="7696"/>
                  </a:cubicBezTo>
                  <a:lnTo>
                    <a:pt x="6872" y="7696"/>
                  </a:lnTo>
                  <a:cubicBezTo>
                    <a:pt x="6868" y="7630"/>
                    <a:pt x="6799" y="7660"/>
                    <a:pt x="6773" y="7688"/>
                  </a:cubicBezTo>
                  <a:lnTo>
                    <a:pt x="6773" y="7688"/>
                  </a:lnTo>
                  <a:cubicBezTo>
                    <a:pt x="6728" y="7669"/>
                    <a:pt x="6744" y="7595"/>
                    <a:pt x="6761" y="7556"/>
                  </a:cubicBezTo>
                  <a:lnTo>
                    <a:pt x="6761" y="7556"/>
                  </a:lnTo>
                  <a:cubicBezTo>
                    <a:pt x="6795" y="7525"/>
                    <a:pt x="6869" y="7516"/>
                    <a:pt x="6914" y="7529"/>
                  </a:cubicBezTo>
                  <a:lnTo>
                    <a:pt x="6914" y="7529"/>
                  </a:lnTo>
                  <a:cubicBezTo>
                    <a:pt x="6931" y="7518"/>
                    <a:pt x="6943" y="7502"/>
                    <a:pt x="6941" y="7471"/>
                  </a:cubicBezTo>
                  <a:lnTo>
                    <a:pt x="6941" y="7471"/>
                  </a:lnTo>
                  <a:cubicBezTo>
                    <a:pt x="6926" y="7451"/>
                    <a:pt x="6887" y="7456"/>
                    <a:pt x="6851" y="7460"/>
                  </a:cubicBezTo>
                  <a:lnTo>
                    <a:pt x="6851" y="7460"/>
                  </a:lnTo>
                  <a:cubicBezTo>
                    <a:pt x="6816" y="7465"/>
                    <a:pt x="6784" y="7470"/>
                    <a:pt x="6780" y="7452"/>
                  </a:cubicBezTo>
                  <a:lnTo>
                    <a:pt x="6780" y="7452"/>
                  </a:lnTo>
                  <a:cubicBezTo>
                    <a:pt x="6774" y="7420"/>
                    <a:pt x="6821" y="7436"/>
                    <a:pt x="6822" y="7393"/>
                  </a:cubicBezTo>
                  <a:lnTo>
                    <a:pt x="6822" y="7393"/>
                  </a:lnTo>
                  <a:cubicBezTo>
                    <a:pt x="6823" y="7365"/>
                    <a:pt x="6804" y="7354"/>
                    <a:pt x="6780" y="7354"/>
                  </a:cubicBezTo>
                  <a:lnTo>
                    <a:pt x="6780" y="7354"/>
                  </a:lnTo>
                  <a:cubicBezTo>
                    <a:pt x="6751" y="7354"/>
                    <a:pt x="6716" y="7371"/>
                    <a:pt x="6704" y="7397"/>
                  </a:cubicBezTo>
                  <a:close/>
                  <a:moveTo>
                    <a:pt x="1485" y="7351"/>
                  </a:moveTo>
                  <a:cubicBezTo>
                    <a:pt x="1418" y="7383"/>
                    <a:pt x="1372" y="7435"/>
                    <a:pt x="1286" y="7448"/>
                  </a:cubicBezTo>
                  <a:cubicBezTo>
                    <a:pt x="1297" y="7516"/>
                    <a:pt x="1361" y="7531"/>
                    <a:pt x="1420" y="7552"/>
                  </a:cubicBezTo>
                  <a:lnTo>
                    <a:pt x="1420" y="7552"/>
                  </a:lnTo>
                  <a:cubicBezTo>
                    <a:pt x="1423" y="7589"/>
                    <a:pt x="1475" y="7593"/>
                    <a:pt x="1511" y="7583"/>
                  </a:cubicBezTo>
                  <a:lnTo>
                    <a:pt x="1511" y="7583"/>
                  </a:lnTo>
                  <a:cubicBezTo>
                    <a:pt x="1517" y="7542"/>
                    <a:pt x="1518" y="7497"/>
                    <a:pt x="1531" y="7463"/>
                  </a:cubicBezTo>
                  <a:lnTo>
                    <a:pt x="1531" y="7463"/>
                  </a:lnTo>
                  <a:cubicBezTo>
                    <a:pt x="1511" y="7453"/>
                    <a:pt x="1497" y="7464"/>
                    <a:pt x="1485" y="7475"/>
                  </a:cubicBezTo>
                  <a:lnTo>
                    <a:pt x="1485" y="7475"/>
                  </a:lnTo>
                  <a:cubicBezTo>
                    <a:pt x="1475" y="7484"/>
                    <a:pt x="1465" y="7493"/>
                    <a:pt x="1454" y="7490"/>
                  </a:cubicBezTo>
                  <a:lnTo>
                    <a:pt x="1454" y="7490"/>
                  </a:lnTo>
                  <a:cubicBezTo>
                    <a:pt x="1459" y="7436"/>
                    <a:pt x="1524" y="7400"/>
                    <a:pt x="1565" y="7440"/>
                  </a:cubicBezTo>
                  <a:lnTo>
                    <a:pt x="1565" y="7440"/>
                  </a:lnTo>
                  <a:cubicBezTo>
                    <a:pt x="1590" y="7427"/>
                    <a:pt x="1615" y="7415"/>
                    <a:pt x="1638" y="7401"/>
                  </a:cubicBezTo>
                  <a:lnTo>
                    <a:pt x="1638" y="7401"/>
                  </a:lnTo>
                  <a:cubicBezTo>
                    <a:pt x="1624" y="7355"/>
                    <a:pt x="1569" y="7351"/>
                    <a:pt x="1509" y="7351"/>
                  </a:cubicBezTo>
                  <a:lnTo>
                    <a:pt x="1509" y="7351"/>
                  </a:lnTo>
                  <a:cubicBezTo>
                    <a:pt x="1501" y="7351"/>
                    <a:pt x="1493" y="7351"/>
                    <a:pt x="1485" y="7351"/>
                  </a:cubicBezTo>
                  <a:close/>
                  <a:moveTo>
                    <a:pt x="7573" y="7351"/>
                  </a:moveTo>
                  <a:cubicBezTo>
                    <a:pt x="7595" y="7367"/>
                    <a:pt x="7622" y="7379"/>
                    <a:pt x="7650" y="7390"/>
                  </a:cubicBezTo>
                  <a:lnTo>
                    <a:pt x="7650" y="7390"/>
                  </a:lnTo>
                  <a:cubicBezTo>
                    <a:pt x="7690" y="7347"/>
                    <a:pt x="7765" y="7393"/>
                    <a:pt x="7757" y="7444"/>
                  </a:cubicBezTo>
                  <a:lnTo>
                    <a:pt x="7757" y="7444"/>
                  </a:lnTo>
                  <a:cubicBezTo>
                    <a:pt x="7731" y="7436"/>
                    <a:pt x="7718" y="7400"/>
                    <a:pt x="7684" y="7413"/>
                  </a:cubicBezTo>
                  <a:lnTo>
                    <a:pt x="7684" y="7413"/>
                  </a:lnTo>
                  <a:cubicBezTo>
                    <a:pt x="7689" y="7458"/>
                    <a:pt x="7701" y="7485"/>
                    <a:pt x="7699" y="7529"/>
                  </a:cubicBezTo>
                  <a:lnTo>
                    <a:pt x="7699" y="7529"/>
                  </a:lnTo>
                  <a:cubicBezTo>
                    <a:pt x="7750" y="7560"/>
                    <a:pt x="7779" y="7513"/>
                    <a:pt x="7803" y="7498"/>
                  </a:cubicBezTo>
                  <a:lnTo>
                    <a:pt x="7803" y="7498"/>
                  </a:lnTo>
                  <a:cubicBezTo>
                    <a:pt x="7847" y="7470"/>
                    <a:pt x="7926" y="7457"/>
                    <a:pt x="7929" y="7397"/>
                  </a:cubicBezTo>
                  <a:lnTo>
                    <a:pt x="7929" y="7397"/>
                  </a:lnTo>
                  <a:cubicBezTo>
                    <a:pt x="7851" y="7400"/>
                    <a:pt x="7795" y="7314"/>
                    <a:pt x="7726" y="7300"/>
                  </a:cubicBezTo>
                  <a:lnTo>
                    <a:pt x="7726" y="7300"/>
                  </a:lnTo>
                  <a:cubicBezTo>
                    <a:pt x="7714" y="7298"/>
                    <a:pt x="7701" y="7297"/>
                    <a:pt x="7689" y="7297"/>
                  </a:cubicBezTo>
                  <a:lnTo>
                    <a:pt x="7689" y="7297"/>
                  </a:lnTo>
                  <a:cubicBezTo>
                    <a:pt x="7640" y="7297"/>
                    <a:pt x="7591" y="7315"/>
                    <a:pt x="7573" y="7351"/>
                  </a:cubicBezTo>
                  <a:close/>
                  <a:moveTo>
                    <a:pt x="1707" y="7436"/>
                  </a:moveTo>
                  <a:cubicBezTo>
                    <a:pt x="1709" y="7449"/>
                    <a:pt x="1721" y="7456"/>
                    <a:pt x="1730" y="7471"/>
                  </a:cubicBezTo>
                  <a:lnTo>
                    <a:pt x="1730" y="7471"/>
                  </a:lnTo>
                  <a:cubicBezTo>
                    <a:pt x="1813" y="7507"/>
                    <a:pt x="1877" y="7444"/>
                    <a:pt x="1822" y="7378"/>
                  </a:cubicBezTo>
                  <a:lnTo>
                    <a:pt x="1822" y="7378"/>
                  </a:lnTo>
                  <a:cubicBezTo>
                    <a:pt x="1869" y="7365"/>
                    <a:pt x="1884" y="7419"/>
                    <a:pt x="1875" y="7463"/>
                  </a:cubicBezTo>
                  <a:lnTo>
                    <a:pt x="1875" y="7463"/>
                  </a:lnTo>
                  <a:cubicBezTo>
                    <a:pt x="1869" y="7496"/>
                    <a:pt x="1832" y="7507"/>
                    <a:pt x="1822" y="7525"/>
                  </a:cubicBezTo>
                  <a:lnTo>
                    <a:pt x="1822" y="7525"/>
                  </a:lnTo>
                  <a:cubicBezTo>
                    <a:pt x="1878" y="7565"/>
                    <a:pt x="1949" y="7493"/>
                    <a:pt x="1956" y="7424"/>
                  </a:cubicBezTo>
                  <a:lnTo>
                    <a:pt x="1956" y="7424"/>
                  </a:lnTo>
                  <a:cubicBezTo>
                    <a:pt x="1960" y="7378"/>
                    <a:pt x="1944" y="7330"/>
                    <a:pt x="1917" y="7300"/>
                  </a:cubicBezTo>
                  <a:lnTo>
                    <a:pt x="1917" y="7300"/>
                  </a:lnTo>
                  <a:cubicBezTo>
                    <a:pt x="1824" y="7301"/>
                    <a:pt x="1684" y="7319"/>
                    <a:pt x="1707" y="7436"/>
                  </a:cubicBezTo>
                  <a:close/>
                  <a:moveTo>
                    <a:pt x="7274" y="7273"/>
                  </a:moveTo>
                  <a:cubicBezTo>
                    <a:pt x="7242" y="7348"/>
                    <a:pt x="7252" y="7431"/>
                    <a:pt x="7305" y="7471"/>
                  </a:cubicBezTo>
                  <a:lnTo>
                    <a:pt x="7305" y="7471"/>
                  </a:lnTo>
                  <a:cubicBezTo>
                    <a:pt x="7325" y="7486"/>
                    <a:pt x="7370" y="7510"/>
                    <a:pt x="7389" y="7475"/>
                  </a:cubicBezTo>
                  <a:lnTo>
                    <a:pt x="7389" y="7475"/>
                  </a:lnTo>
                  <a:cubicBezTo>
                    <a:pt x="7335" y="7467"/>
                    <a:pt x="7303" y="7323"/>
                    <a:pt x="7389" y="7331"/>
                  </a:cubicBezTo>
                  <a:lnTo>
                    <a:pt x="7389" y="7331"/>
                  </a:lnTo>
                  <a:cubicBezTo>
                    <a:pt x="7383" y="7357"/>
                    <a:pt x="7359" y="7370"/>
                    <a:pt x="7370" y="7405"/>
                  </a:cubicBezTo>
                  <a:lnTo>
                    <a:pt x="7370" y="7405"/>
                  </a:lnTo>
                  <a:cubicBezTo>
                    <a:pt x="7386" y="7453"/>
                    <a:pt x="7487" y="7432"/>
                    <a:pt x="7500" y="7397"/>
                  </a:cubicBezTo>
                  <a:lnTo>
                    <a:pt x="7500" y="7397"/>
                  </a:lnTo>
                  <a:cubicBezTo>
                    <a:pt x="7513" y="7364"/>
                    <a:pt x="7497" y="7319"/>
                    <a:pt x="7481" y="7300"/>
                  </a:cubicBezTo>
                  <a:lnTo>
                    <a:pt x="7481" y="7300"/>
                  </a:lnTo>
                  <a:cubicBezTo>
                    <a:pt x="7457" y="7270"/>
                    <a:pt x="7412" y="7259"/>
                    <a:pt x="7366" y="7259"/>
                  </a:cubicBezTo>
                  <a:cubicBezTo>
                    <a:pt x="7334" y="7259"/>
                    <a:pt x="7301" y="7265"/>
                    <a:pt x="7274" y="7273"/>
                  </a:cubicBezTo>
                  <a:close/>
                  <a:moveTo>
                    <a:pt x="1921" y="7560"/>
                  </a:moveTo>
                  <a:lnTo>
                    <a:pt x="1921" y="7560"/>
                  </a:lnTo>
                  <a:cubicBezTo>
                    <a:pt x="2159" y="7632"/>
                    <a:pt x="2170" y="7391"/>
                    <a:pt x="2270" y="7292"/>
                  </a:cubicBezTo>
                  <a:lnTo>
                    <a:pt x="2270" y="7292"/>
                  </a:lnTo>
                  <a:cubicBezTo>
                    <a:pt x="2259" y="7277"/>
                    <a:pt x="2242" y="7269"/>
                    <a:pt x="2228" y="7258"/>
                  </a:cubicBezTo>
                  <a:lnTo>
                    <a:pt x="2228" y="7258"/>
                  </a:lnTo>
                  <a:cubicBezTo>
                    <a:pt x="2219" y="7254"/>
                    <a:pt x="2211" y="7252"/>
                    <a:pt x="2203" y="7252"/>
                  </a:cubicBezTo>
                  <a:lnTo>
                    <a:pt x="2203" y="7252"/>
                  </a:lnTo>
                  <a:cubicBezTo>
                    <a:pt x="2162" y="7252"/>
                    <a:pt x="2141" y="7304"/>
                    <a:pt x="2105" y="7308"/>
                  </a:cubicBezTo>
                  <a:lnTo>
                    <a:pt x="2105" y="7308"/>
                  </a:lnTo>
                  <a:cubicBezTo>
                    <a:pt x="2095" y="7309"/>
                    <a:pt x="2084" y="7305"/>
                    <a:pt x="2073" y="7300"/>
                  </a:cubicBezTo>
                  <a:lnTo>
                    <a:pt x="2073" y="7300"/>
                  </a:lnTo>
                  <a:cubicBezTo>
                    <a:pt x="2061" y="7295"/>
                    <a:pt x="2048" y="7290"/>
                    <a:pt x="2036" y="7292"/>
                  </a:cubicBezTo>
                  <a:lnTo>
                    <a:pt x="2036" y="7292"/>
                  </a:lnTo>
                  <a:cubicBezTo>
                    <a:pt x="2010" y="7299"/>
                    <a:pt x="1997" y="7341"/>
                    <a:pt x="1994" y="7374"/>
                  </a:cubicBezTo>
                  <a:lnTo>
                    <a:pt x="1994" y="7374"/>
                  </a:lnTo>
                  <a:cubicBezTo>
                    <a:pt x="1999" y="7382"/>
                    <a:pt x="2010" y="7384"/>
                    <a:pt x="2013" y="7393"/>
                  </a:cubicBezTo>
                  <a:lnTo>
                    <a:pt x="2013" y="7393"/>
                  </a:lnTo>
                  <a:cubicBezTo>
                    <a:pt x="2059" y="7400"/>
                    <a:pt x="2067" y="7368"/>
                    <a:pt x="2097" y="7358"/>
                  </a:cubicBezTo>
                  <a:lnTo>
                    <a:pt x="2097" y="7358"/>
                  </a:lnTo>
                  <a:cubicBezTo>
                    <a:pt x="2113" y="7408"/>
                    <a:pt x="2059" y="7450"/>
                    <a:pt x="1998" y="7424"/>
                  </a:cubicBezTo>
                  <a:lnTo>
                    <a:pt x="1998" y="7424"/>
                  </a:lnTo>
                  <a:cubicBezTo>
                    <a:pt x="1988" y="7483"/>
                    <a:pt x="1941" y="7525"/>
                    <a:pt x="1921" y="7560"/>
                  </a:cubicBezTo>
                  <a:close/>
                  <a:moveTo>
                    <a:pt x="1332" y="7281"/>
                  </a:moveTo>
                  <a:lnTo>
                    <a:pt x="1332" y="7281"/>
                  </a:lnTo>
                  <a:cubicBezTo>
                    <a:pt x="1346" y="7333"/>
                    <a:pt x="1415" y="7406"/>
                    <a:pt x="1450" y="7324"/>
                  </a:cubicBezTo>
                  <a:lnTo>
                    <a:pt x="1450" y="7324"/>
                  </a:lnTo>
                  <a:cubicBezTo>
                    <a:pt x="1438" y="7295"/>
                    <a:pt x="1424" y="7267"/>
                    <a:pt x="1400" y="7250"/>
                  </a:cubicBezTo>
                  <a:lnTo>
                    <a:pt x="1400" y="7250"/>
                  </a:lnTo>
                  <a:cubicBezTo>
                    <a:pt x="1381" y="7264"/>
                    <a:pt x="1358" y="7274"/>
                    <a:pt x="1332" y="7281"/>
                  </a:cubicBezTo>
                  <a:close/>
                  <a:moveTo>
                    <a:pt x="6945" y="7250"/>
                  </a:moveTo>
                  <a:cubicBezTo>
                    <a:pt x="7038" y="7356"/>
                    <a:pt x="7069" y="7587"/>
                    <a:pt x="7290" y="7514"/>
                  </a:cubicBezTo>
                  <a:lnTo>
                    <a:pt x="7290" y="7514"/>
                  </a:lnTo>
                  <a:cubicBezTo>
                    <a:pt x="7260" y="7471"/>
                    <a:pt x="7224" y="7435"/>
                    <a:pt x="7209" y="7378"/>
                  </a:cubicBezTo>
                  <a:lnTo>
                    <a:pt x="7209" y="7378"/>
                  </a:lnTo>
                  <a:cubicBezTo>
                    <a:pt x="7163" y="7403"/>
                    <a:pt x="7098" y="7372"/>
                    <a:pt x="7121" y="7316"/>
                  </a:cubicBezTo>
                  <a:lnTo>
                    <a:pt x="7121" y="7316"/>
                  </a:lnTo>
                  <a:cubicBezTo>
                    <a:pt x="7148" y="7325"/>
                    <a:pt x="7162" y="7359"/>
                    <a:pt x="7194" y="7351"/>
                  </a:cubicBezTo>
                  <a:lnTo>
                    <a:pt x="7194" y="7351"/>
                  </a:lnTo>
                  <a:cubicBezTo>
                    <a:pt x="7237" y="7339"/>
                    <a:pt x="7213" y="7250"/>
                    <a:pt x="7167" y="7246"/>
                  </a:cubicBezTo>
                  <a:lnTo>
                    <a:pt x="7167" y="7246"/>
                  </a:lnTo>
                  <a:cubicBezTo>
                    <a:pt x="7152" y="7256"/>
                    <a:pt x="7129" y="7260"/>
                    <a:pt x="7110" y="7265"/>
                  </a:cubicBezTo>
                  <a:lnTo>
                    <a:pt x="7110" y="7265"/>
                  </a:lnTo>
                  <a:cubicBezTo>
                    <a:pt x="7088" y="7242"/>
                    <a:pt x="7044" y="7218"/>
                    <a:pt x="7005" y="7218"/>
                  </a:cubicBezTo>
                  <a:lnTo>
                    <a:pt x="7005" y="7218"/>
                  </a:lnTo>
                  <a:cubicBezTo>
                    <a:pt x="6982" y="7218"/>
                    <a:pt x="6960" y="7227"/>
                    <a:pt x="6945" y="7250"/>
                  </a:cubicBezTo>
                  <a:close/>
                  <a:moveTo>
                    <a:pt x="7826" y="7312"/>
                  </a:moveTo>
                  <a:cubicBezTo>
                    <a:pt x="7846" y="7286"/>
                    <a:pt x="7870" y="7264"/>
                    <a:pt x="7883" y="7231"/>
                  </a:cubicBezTo>
                  <a:lnTo>
                    <a:pt x="7883" y="7231"/>
                  </a:lnTo>
                  <a:cubicBezTo>
                    <a:pt x="7850" y="7228"/>
                    <a:pt x="7838" y="7203"/>
                    <a:pt x="7803" y="7203"/>
                  </a:cubicBezTo>
                  <a:cubicBezTo>
                    <a:pt x="7769" y="7238"/>
                    <a:pt x="7742" y="7313"/>
                    <a:pt x="7826" y="7312"/>
                  </a:cubicBezTo>
                  <a:close/>
                  <a:moveTo>
                    <a:pt x="1151" y="7211"/>
                  </a:moveTo>
                  <a:cubicBezTo>
                    <a:pt x="1098" y="7312"/>
                    <a:pt x="1188" y="7387"/>
                    <a:pt x="1270" y="7397"/>
                  </a:cubicBezTo>
                  <a:lnTo>
                    <a:pt x="1270" y="7397"/>
                  </a:lnTo>
                  <a:cubicBezTo>
                    <a:pt x="1289" y="7400"/>
                    <a:pt x="1332" y="7405"/>
                    <a:pt x="1335" y="7374"/>
                  </a:cubicBezTo>
                  <a:lnTo>
                    <a:pt x="1335" y="7374"/>
                  </a:lnTo>
                  <a:cubicBezTo>
                    <a:pt x="1308" y="7336"/>
                    <a:pt x="1231" y="7348"/>
                    <a:pt x="1220" y="7296"/>
                  </a:cubicBezTo>
                  <a:lnTo>
                    <a:pt x="1220" y="7296"/>
                  </a:lnTo>
                  <a:cubicBezTo>
                    <a:pt x="1215" y="7272"/>
                    <a:pt x="1239" y="7245"/>
                    <a:pt x="1228" y="7223"/>
                  </a:cubicBezTo>
                  <a:lnTo>
                    <a:pt x="1228" y="7223"/>
                  </a:lnTo>
                  <a:cubicBezTo>
                    <a:pt x="1221" y="7208"/>
                    <a:pt x="1206" y="7201"/>
                    <a:pt x="1189" y="7201"/>
                  </a:cubicBezTo>
                  <a:lnTo>
                    <a:pt x="1189" y="7201"/>
                  </a:lnTo>
                  <a:cubicBezTo>
                    <a:pt x="1177" y="7201"/>
                    <a:pt x="1164" y="7204"/>
                    <a:pt x="1151" y="7211"/>
                  </a:cubicBezTo>
                  <a:close/>
                  <a:moveTo>
                    <a:pt x="7983" y="7172"/>
                  </a:moveTo>
                  <a:cubicBezTo>
                    <a:pt x="7971" y="7196"/>
                    <a:pt x="7998" y="7220"/>
                    <a:pt x="7994" y="7242"/>
                  </a:cubicBezTo>
                  <a:lnTo>
                    <a:pt x="7994" y="7242"/>
                  </a:lnTo>
                  <a:cubicBezTo>
                    <a:pt x="7984" y="7295"/>
                    <a:pt x="7902" y="7283"/>
                    <a:pt x="7876" y="7324"/>
                  </a:cubicBezTo>
                  <a:cubicBezTo>
                    <a:pt x="7883" y="7349"/>
                    <a:pt x="7915" y="7348"/>
                    <a:pt x="7933" y="7347"/>
                  </a:cubicBezTo>
                  <a:lnTo>
                    <a:pt x="7933" y="7347"/>
                  </a:lnTo>
                  <a:cubicBezTo>
                    <a:pt x="8022" y="7341"/>
                    <a:pt x="8123" y="7243"/>
                    <a:pt x="8059" y="7157"/>
                  </a:cubicBezTo>
                  <a:lnTo>
                    <a:pt x="8059" y="7157"/>
                  </a:lnTo>
                  <a:cubicBezTo>
                    <a:pt x="8048" y="7152"/>
                    <a:pt x="8036" y="7150"/>
                    <a:pt x="8025" y="7150"/>
                  </a:cubicBezTo>
                  <a:lnTo>
                    <a:pt x="8025" y="7150"/>
                  </a:lnTo>
                  <a:cubicBezTo>
                    <a:pt x="8006" y="7150"/>
                    <a:pt x="7990" y="7157"/>
                    <a:pt x="7983" y="7172"/>
                  </a:cubicBezTo>
                  <a:close/>
                  <a:moveTo>
                    <a:pt x="1975" y="7273"/>
                  </a:moveTo>
                  <a:lnTo>
                    <a:pt x="1975" y="7273"/>
                  </a:lnTo>
                  <a:cubicBezTo>
                    <a:pt x="2024" y="7245"/>
                    <a:pt x="2121" y="7283"/>
                    <a:pt x="2151" y="7231"/>
                  </a:cubicBezTo>
                  <a:lnTo>
                    <a:pt x="2151" y="7231"/>
                  </a:lnTo>
                  <a:cubicBezTo>
                    <a:pt x="2143" y="7160"/>
                    <a:pt x="2100" y="7111"/>
                    <a:pt x="2028" y="7111"/>
                  </a:cubicBezTo>
                  <a:cubicBezTo>
                    <a:pt x="2017" y="7111"/>
                    <a:pt x="2006" y="7112"/>
                    <a:pt x="1994" y="7114"/>
                  </a:cubicBezTo>
                  <a:lnTo>
                    <a:pt x="1994" y="7114"/>
                  </a:lnTo>
                  <a:cubicBezTo>
                    <a:pt x="1982" y="7160"/>
                    <a:pt x="1982" y="7236"/>
                    <a:pt x="1975" y="7273"/>
                  </a:cubicBezTo>
                  <a:close/>
                  <a:moveTo>
                    <a:pt x="7068" y="7192"/>
                  </a:moveTo>
                  <a:cubicBezTo>
                    <a:pt x="7098" y="7235"/>
                    <a:pt x="7195" y="7208"/>
                    <a:pt x="7236" y="7227"/>
                  </a:cubicBezTo>
                  <a:lnTo>
                    <a:pt x="7236" y="7227"/>
                  </a:lnTo>
                  <a:cubicBezTo>
                    <a:pt x="7227" y="7180"/>
                    <a:pt x="7228" y="7124"/>
                    <a:pt x="7221" y="7075"/>
                  </a:cubicBezTo>
                  <a:lnTo>
                    <a:pt x="7221" y="7075"/>
                  </a:lnTo>
                  <a:cubicBezTo>
                    <a:pt x="7207" y="7071"/>
                    <a:pt x="7193" y="7069"/>
                    <a:pt x="7181" y="7069"/>
                  </a:cubicBezTo>
                  <a:cubicBezTo>
                    <a:pt x="7115" y="7069"/>
                    <a:pt x="7070" y="7122"/>
                    <a:pt x="7068" y="7192"/>
                  </a:cubicBezTo>
                  <a:close/>
                  <a:moveTo>
                    <a:pt x="1427" y="7033"/>
                  </a:moveTo>
                  <a:cubicBezTo>
                    <a:pt x="1361" y="7041"/>
                    <a:pt x="1403" y="7193"/>
                    <a:pt x="1442" y="7211"/>
                  </a:cubicBezTo>
                  <a:lnTo>
                    <a:pt x="1442" y="7211"/>
                  </a:lnTo>
                  <a:cubicBezTo>
                    <a:pt x="1441" y="7288"/>
                    <a:pt x="1490" y="7313"/>
                    <a:pt x="1569" y="7308"/>
                  </a:cubicBezTo>
                  <a:lnTo>
                    <a:pt x="1569" y="7308"/>
                  </a:lnTo>
                  <a:cubicBezTo>
                    <a:pt x="1620" y="7288"/>
                    <a:pt x="1604" y="7216"/>
                    <a:pt x="1554" y="7207"/>
                  </a:cubicBezTo>
                  <a:lnTo>
                    <a:pt x="1554" y="7207"/>
                  </a:lnTo>
                  <a:cubicBezTo>
                    <a:pt x="1544" y="7206"/>
                    <a:pt x="1538" y="7211"/>
                    <a:pt x="1532" y="7217"/>
                  </a:cubicBezTo>
                  <a:lnTo>
                    <a:pt x="1532" y="7217"/>
                  </a:lnTo>
                  <a:cubicBezTo>
                    <a:pt x="1525" y="7223"/>
                    <a:pt x="1519" y="7230"/>
                    <a:pt x="1508" y="7223"/>
                  </a:cubicBezTo>
                  <a:lnTo>
                    <a:pt x="1508" y="7223"/>
                  </a:lnTo>
                  <a:cubicBezTo>
                    <a:pt x="1506" y="7178"/>
                    <a:pt x="1556" y="7168"/>
                    <a:pt x="1592" y="7184"/>
                  </a:cubicBezTo>
                  <a:lnTo>
                    <a:pt x="1592" y="7184"/>
                  </a:lnTo>
                  <a:cubicBezTo>
                    <a:pt x="1630" y="7214"/>
                    <a:pt x="1616" y="7288"/>
                    <a:pt x="1622" y="7331"/>
                  </a:cubicBezTo>
                  <a:cubicBezTo>
                    <a:pt x="1682" y="7325"/>
                    <a:pt x="1662" y="7216"/>
                    <a:pt x="1661" y="7153"/>
                  </a:cubicBezTo>
                  <a:lnTo>
                    <a:pt x="1661" y="7153"/>
                  </a:lnTo>
                  <a:cubicBezTo>
                    <a:pt x="1610" y="7115"/>
                    <a:pt x="1553" y="7083"/>
                    <a:pt x="1481" y="7068"/>
                  </a:cubicBezTo>
                  <a:lnTo>
                    <a:pt x="1481" y="7068"/>
                  </a:lnTo>
                  <a:cubicBezTo>
                    <a:pt x="1460" y="7057"/>
                    <a:pt x="1457" y="7032"/>
                    <a:pt x="1432" y="7032"/>
                  </a:cubicBezTo>
                  <a:lnTo>
                    <a:pt x="1432" y="7032"/>
                  </a:lnTo>
                  <a:cubicBezTo>
                    <a:pt x="1431" y="7032"/>
                    <a:pt x="1429" y="7033"/>
                    <a:pt x="1427" y="7033"/>
                  </a:cubicBezTo>
                  <a:close/>
                  <a:moveTo>
                    <a:pt x="1619" y="7021"/>
                  </a:moveTo>
                  <a:cubicBezTo>
                    <a:pt x="1616" y="7081"/>
                    <a:pt x="1653" y="7100"/>
                    <a:pt x="1691" y="7118"/>
                  </a:cubicBezTo>
                  <a:lnTo>
                    <a:pt x="1691" y="7118"/>
                  </a:lnTo>
                  <a:cubicBezTo>
                    <a:pt x="1751" y="7082"/>
                    <a:pt x="1713" y="7016"/>
                    <a:pt x="1649" y="7016"/>
                  </a:cubicBezTo>
                  <a:cubicBezTo>
                    <a:pt x="1640" y="7016"/>
                    <a:pt x="1629" y="7018"/>
                    <a:pt x="1619" y="7021"/>
                  </a:cubicBezTo>
                  <a:close/>
                  <a:moveTo>
                    <a:pt x="7730" y="7021"/>
                  </a:moveTo>
                  <a:cubicBezTo>
                    <a:pt x="7676" y="7049"/>
                    <a:pt x="7590" y="7052"/>
                    <a:pt x="7554" y="7110"/>
                  </a:cubicBezTo>
                  <a:lnTo>
                    <a:pt x="7554" y="7110"/>
                  </a:lnTo>
                  <a:cubicBezTo>
                    <a:pt x="7543" y="7162"/>
                    <a:pt x="7537" y="7268"/>
                    <a:pt x="7585" y="7285"/>
                  </a:cubicBezTo>
                  <a:lnTo>
                    <a:pt x="7585" y="7285"/>
                  </a:lnTo>
                  <a:cubicBezTo>
                    <a:pt x="7585" y="7282"/>
                    <a:pt x="7588" y="7280"/>
                    <a:pt x="7592" y="7281"/>
                  </a:cubicBezTo>
                  <a:lnTo>
                    <a:pt x="7592" y="7281"/>
                  </a:lnTo>
                  <a:cubicBezTo>
                    <a:pt x="7606" y="7265"/>
                    <a:pt x="7589" y="7247"/>
                    <a:pt x="7588" y="7227"/>
                  </a:cubicBezTo>
                  <a:lnTo>
                    <a:pt x="7588" y="7227"/>
                  </a:lnTo>
                  <a:cubicBezTo>
                    <a:pt x="7586" y="7178"/>
                    <a:pt x="7614" y="7126"/>
                    <a:pt x="7657" y="7126"/>
                  </a:cubicBezTo>
                  <a:lnTo>
                    <a:pt x="7657" y="7126"/>
                  </a:lnTo>
                  <a:cubicBezTo>
                    <a:pt x="7674" y="7126"/>
                    <a:pt x="7726" y="7152"/>
                    <a:pt x="7696" y="7180"/>
                  </a:cubicBezTo>
                  <a:lnTo>
                    <a:pt x="7696" y="7180"/>
                  </a:lnTo>
                  <a:cubicBezTo>
                    <a:pt x="7682" y="7176"/>
                    <a:pt x="7680" y="7159"/>
                    <a:pt x="7665" y="7157"/>
                  </a:cubicBezTo>
                  <a:lnTo>
                    <a:pt x="7665" y="7157"/>
                  </a:lnTo>
                  <a:cubicBezTo>
                    <a:pt x="7641" y="7172"/>
                    <a:pt x="7610" y="7178"/>
                    <a:pt x="7607" y="7207"/>
                  </a:cubicBezTo>
                  <a:lnTo>
                    <a:pt x="7607" y="7207"/>
                  </a:lnTo>
                  <a:cubicBezTo>
                    <a:pt x="7599" y="7296"/>
                    <a:pt x="7802" y="7270"/>
                    <a:pt x="7772" y="7161"/>
                  </a:cubicBezTo>
                  <a:lnTo>
                    <a:pt x="7772" y="7161"/>
                  </a:lnTo>
                  <a:cubicBezTo>
                    <a:pt x="7785" y="7137"/>
                    <a:pt x="7814" y="7114"/>
                    <a:pt x="7822" y="7083"/>
                  </a:cubicBezTo>
                  <a:lnTo>
                    <a:pt x="7822" y="7083"/>
                  </a:lnTo>
                  <a:cubicBezTo>
                    <a:pt x="7829" y="7053"/>
                    <a:pt x="7825" y="7005"/>
                    <a:pt x="7807" y="6990"/>
                  </a:cubicBezTo>
                  <a:lnTo>
                    <a:pt x="7807" y="6990"/>
                  </a:lnTo>
                  <a:cubicBezTo>
                    <a:pt x="7799" y="6984"/>
                    <a:pt x="7793" y="6982"/>
                    <a:pt x="7787" y="6982"/>
                  </a:cubicBezTo>
                  <a:lnTo>
                    <a:pt x="7787" y="6982"/>
                  </a:lnTo>
                  <a:cubicBezTo>
                    <a:pt x="7766" y="6982"/>
                    <a:pt x="7753" y="7010"/>
                    <a:pt x="7730" y="7021"/>
                  </a:cubicBezTo>
                  <a:close/>
                  <a:moveTo>
                    <a:pt x="1680" y="7335"/>
                  </a:moveTo>
                  <a:lnTo>
                    <a:pt x="1680" y="7335"/>
                  </a:lnTo>
                  <a:cubicBezTo>
                    <a:pt x="1697" y="7332"/>
                    <a:pt x="1703" y="7312"/>
                    <a:pt x="1722" y="7300"/>
                  </a:cubicBezTo>
                  <a:lnTo>
                    <a:pt x="1722" y="7300"/>
                  </a:lnTo>
                  <a:cubicBezTo>
                    <a:pt x="1755" y="7279"/>
                    <a:pt x="1809" y="7287"/>
                    <a:pt x="1829" y="7254"/>
                  </a:cubicBezTo>
                  <a:lnTo>
                    <a:pt x="1829" y="7254"/>
                  </a:lnTo>
                  <a:cubicBezTo>
                    <a:pt x="1789" y="7200"/>
                    <a:pt x="1895" y="7107"/>
                    <a:pt x="1921" y="7192"/>
                  </a:cubicBezTo>
                  <a:lnTo>
                    <a:pt x="1921" y="7192"/>
                  </a:lnTo>
                  <a:cubicBezTo>
                    <a:pt x="1904" y="7181"/>
                    <a:pt x="1880" y="7192"/>
                    <a:pt x="1868" y="7199"/>
                  </a:cubicBezTo>
                  <a:lnTo>
                    <a:pt x="1868" y="7199"/>
                  </a:lnTo>
                  <a:cubicBezTo>
                    <a:pt x="1864" y="7209"/>
                    <a:pt x="1863" y="7220"/>
                    <a:pt x="1864" y="7234"/>
                  </a:cubicBezTo>
                  <a:lnTo>
                    <a:pt x="1864" y="7234"/>
                  </a:lnTo>
                  <a:cubicBezTo>
                    <a:pt x="1892" y="7265"/>
                    <a:pt x="1945" y="7239"/>
                    <a:pt x="1956" y="7207"/>
                  </a:cubicBezTo>
                  <a:lnTo>
                    <a:pt x="1956" y="7207"/>
                  </a:lnTo>
                  <a:cubicBezTo>
                    <a:pt x="1945" y="7125"/>
                    <a:pt x="1955" y="7046"/>
                    <a:pt x="1925" y="6982"/>
                  </a:cubicBezTo>
                  <a:lnTo>
                    <a:pt x="1925" y="6982"/>
                  </a:lnTo>
                  <a:cubicBezTo>
                    <a:pt x="1922" y="6983"/>
                    <a:pt x="1915" y="6983"/>
                    <a:pt x="1909" y="6982"/>
                  </a:cubicBezTo>
                  <a:lnTo>
                    <a:pt x="1909" y="6982"/>
                  </a:lnTo>
                  <a:cubicBezTo>
                    <a:pt x="1905" y="6982"/>
                    <a:pt x="1901" y="6982"/>
                    <a:pt x="1898" y="6982"/>
                  </a:cubicBezTo>
                  <a:cubicBezTo>
                    <a:pt x="1896" y="6982"/>
                    <a:pt x="1895" y="6982"/>
                    <a:pt x="1894" y="6982"/>
                  </a:cubicBezTo>
                  <a:lnTo>
                    <a:pt x="1894" y="6982"/>
                  </a:lnTo>
                  <a:cubicBezTo>
                    <a:pt x="1862" y="7015"/>
                    <a:pt x="1817" y="7063"/>
                    <a:pt x="1776" y="7091"/>
                  </a:cubicBezTo>
                  <a:lnTo>
                    <a:pt x="1776" y="7091"/>
                  </a:lnTo>
                  <a:cubicBezTo>
                    <a:pt x="1698" y="7144"/>
                    <a:pt x="1683" y="7223"/>
                    <a:pt x="1680" y="7335"/>
                  </a:cubicBezTo>
                  <a:close/>
                  <a:moveTo>
                    <a:pt x="7523" y="7072"/>
                  </a:moveTo>
                  <a:cubicBezTo>
                    <a:pt x="7561" y="7055"/>
                    <a:pt x="7601" y="7028"/>
                    <a:pt x="7592" y="6975"/>
                  </a:cubicBezTo>
                  <a:lnTo>
                    <a:pt x="7592" y="6975"/>
                  </a:lnTo>
                  <a:cubicBezTo>
                    <a:pt x="7582" y="6971"/>
                    <a:pt x="7572" y="6970"/>
                    <a:pt x="7563" y="6970"/>
                  </a:cubicBezTo>
                  <a:cubicBezTo>
                    <a:pt x="7498" y="6970"/>
                    <a:pt x="7457" y="7041"/>
                    <a:pt x="7523" y="7072"/>
                  </a:cubicBezTo>
                  <a:close/>
                  <a:moveTo>
                    <a:pt x="7297" y="6940"/>
                  </a:moveTo>
                  <a:cubicBezTo>
                    <a:pt x="7257" y="6947"/>
                    <a:pt x="7271" y="7023"/>
                    <a:pt x="7267" y="7072"/>
                  </a:cubicBezTo>
                  <a:lnTo>
                    <a:pt x="7267" y="7072"/>
                  </a:lnTo>
                  <a:cubicBezTo>
                    <a:pt x="7263" y="7119"/>
                    <a:pt x="7246" y="7157"/>
                    <a:pt x="7267" y="7184"/>
                  </a:cubicBezTo>
                  <a:lnTo>
                    <a:pt x="7267" y="7184"/>
                  </a:lnTo>
                  <a:cubicBezTo>
                    <a:pt x="7281" y="7203"/>
                    <a:pt x="7318" y="7212"/>
                    <a:pt x="7343" y="7196"/>
                  </a:cubicBezTo>
                  <a:lnTo>
                    <a:pt x="7343" y="7196"/>
                  </a:lnTo>
                  <a:cubicBezTo>
                    <a:pt x="7351" y="7186"/>
                    <a:pt x="7347" y="7163"/>
                    <a:pt x="7343" y="7153"/>
                  </a:cubicBezTo>
                  <a:lnTo>
                    <a:pt x="7343" y="7153"/>
                  </a:lnTo>
                  <a:cubicBezTo>
                    <a:pt x="7330" y="7145"/>
                    <a:pt x="7305" y="7148"/>
                    <a:pt x="7290" y="7141"/>
                  </a:cubicBezTo>
                  <a:lnTo>
                    <a:pt x="7290" y="7141"/>
                  </a:lnTo>
                  <a:cubicBezTo>
                    <a:pt x="7311" y="7084"/>
                    <a:pt x="7386" y="7122"/>
                    <a:pt x="7389" y="7168"/>
                  </a:cubicBezTo>
                  <a:lnTo>
                    <a:pt x="7389" y="7168"/>
                  </a:lnTo>
                  <a:cubicBezTo>
                    <a:pt x="7391" y="7187"/>
                    <a:pt x="7375" y="7192"/>
                    <a:pt x="7382" y="7211"/>
                  </a:cubicBezTo>
                  <a:lnTo>
                    <a:pt x="7382" y="7211"/>
                  </a:lnTo>
                  <a:cubicBezTo>
                    <a:pt x="7426" y="7242"/>
                    <a:pt x="7501" y="7243"/>
                    <a:pt x="7531" y="7289"/>
                  </a:cubicBezTo>
                  <a:cubicBezTo>
                    <a:pt x="7519" y="7195"/>
                    <a:pt x="7526" y="7122"/>
                    <a:pt x="7477" y="7072"/>
                  </a:cubicBezTo>
                  <a:lnTo>
                    <a:pt x="7477" y="7072"/>
                  </a:lnTo>
                  <a:cubicBezTo>
                    <a:pt x="7444" y="7038"/>
                    <a:pt x="7397" y="7025"/>
                    <a:pt x="7370" y="6982"/>
                  </a:cubicBezTo>
                  <a:lnTo>
                    <a:pt x="7370" y="6982"/>
                  </a:lnTo>
                  <a:cubicBezTo>
                    <a:pt x="7328" y="6972"/>
                    <a:pt x="7331" y="6939"/>
                    <a:pt x="7305" y="6939"/>
                  </a:cubicBezTo>
                  <a:cubicBezTo>
                    <a:pt x="7302" y="6939"/>
                    <a:pt x="7300" y="6939"/>
                    <a:pt x="7297" y="6940"/>
                  </a:cubicBezTo>
                  <a:close/>
                  <a:moveTo>
                    <a:pt x="1190" y="6982"/>
                  </a:moveTo>
                  <a:lnTo>
                    <a:pt x="1190" y="6982"/>
                  </a:lnTo>
                  <a:cubicBezTo>
                    <a:pt x="1292" y="6974"/>
                    <a:pt x="1301" y="6776"/>
                    <a:pt x="1220" y="6723"/>
                  </a:cubicBezTo>
                  <a:lnTo>
                    <a:pt x="1220" y="6723"/>
                  </a:lnTo>
                  <a:cubicBezTo>
                    <a:pt x="1218" y="6728"/>
                    <a:pt x="1214" y="6732"/>
                    <a:pt x="1209" y="6734"/>
                  </a:cubicBezTo>
                  <a:lnTo>
                    <a:pt x="1209" y="6734"/>
                  </a:lnTo>
                  <a:cubicBezTo>
                    <a:pt x="1228" y="6784"/>
                    <a:pt x="1262" y="6834"/>
                    <a:pt x="1247" y="6893"/>
                  </a:cubicBezTo>
                  <a:lnTo>
                    <a:pt x="1247" y="6893"/>
                  </a:lnTo>
                  <a:cubicBezTo>
                    <a:pt x="1237" y="6935"/>
                    <a:pt x="1193" y="6946"/>
                    <a:pt x="1190" y="6982"/>
                  </a:cubicBezTo>
                  <a:close/>
                  <a:moveTo>
                    <a:pt x="8025" y="6936"/>
                  </a:moveTo>
                  <a:cubicBezTo>
                    <a:pt x="8026" y="6904"/>
                    <a:pt x="7993" y="6895"/>
                    <a:pt x="7979" y="6870"/>
                  </a:cubicBezTo>
                  <a:lnTo>
                    <a:pt x="7979" y="6870"/>
                  </a:lnTo>
                  <a:cubicBezTo>
                    <a:pt x="7975" y="6863"/>
                    <a:pt x="7970" y="6849"/>
                    <a:pt x="7967" y="6839"/>
                  </a:cubicBezTo>
                  <a:lnTo>
                    <a:pt x="7967" y="6839"/>
                  </a:lnTo>
                  <a:cubicBezTo>
                    <a:pt x="7951" y="6771"/>
                    <a:pt x="7997" y="6733"/>
                    <a:pt x="8002" y="6680"/>
                  </a:cubicBezTo>
                  <a:cubicBezTo>
                    <a:pt x="7910" y="6704"/>
                    <a:pt x="7921" y="6934"/>
                    <a:pt x="8025" y="6936"/>
                  </a:cubicBezTo>
                  <a:close/>
                  <a:moveTo>
                    <a:pt x="876" y="6738"/>
                  </a:moveTo>
                  <a:cubicBezTo>
                    <a:pt x="784" y="6880"/>
                    <a:pt x="891" y="7088"/>
                    <a:pt x="952" y="7207"/>
                  </a:cubicBezTo>
                  <a:lnTo>
                    <a:pt x="952" y="7207"/>
                  </a:lnTo>
                  <a:cubicBezTo>
                    <a:pt x="999" y="7296"/>
                    <a:pt x="1049" y="7376"/>
                    <a:pt x="1102" y="7448"/>
                  </a:cubicBezTo>
                  <a:lnTo>
                    <a:pt x="1102" y="7448"/>
                  </a:lnTo>
                  <a:cubicBezTo>
                    <a:pt x="1371" y="7812"/>
                    <a:pt x="1716" y="8141"/>
                    <a:pt x="2136" y="8351"/>
                  </a:cubicBezTo>
                  <a:lnTo>
                    <a:pt x="2136" y="8351"/>
                  </a:lnTo>
                  <a:cubicBezTo>
                    <a:pt x="2276" y="8421"/>
                    <a:pt x="2479" y="8488"/>
                    <a:pt x="2591" y="8374"/>
                  </a:cubicBezTo>
                  <a:lnTo>
                    <a:pt x="2591" y="8374"/>
                  </a:lnTo>
                  <a:cubicBezTo>
                    <a:pt x="2618" y="8347"/>
                    <a:pt x="2649" y="8303"/>
                    <a:pt x="2637" y="8250"/>
                  </a:cubicBezTo>
                  <a:lnTo>
                    <a:pt x="2637" y="8250"/>
                  </a:lnTo>
                  <a:cubicBezTo>
                    <a:pt x="2614" y="8252"/>
                    <a:pt x="2608" y="8311"/>
                    <a:pt x="2595" y="8332"/>
                  </a:cubicBezTo>
                  <a:lnTo>
                    <a:pt x="2595" y="8332"/>
                  </a:lnTo>
                  <a:cubicBezTo>
                    <a:pt x="2558" y="8391"/>
                    <a:pt x="2471" y="8424"/>
                    <a:pt x="2369" y="8413"/>
                  </a:cubicBezTo>
                  <a:lnTo>
                    <a:pt x="2369" y="8413"/>
                  </a:lnTo>
                  <a:cubicBezTo>
                    <a:pt x="2290" y="8404"/>
                    <a:pt x="2190" y="8357"/>
                    <a:pt x="2109" y="8316"/>
                  </a:cubicBezTo>
                  <a:lnTo>
                    <a:pt x="2109" y="8316"/>
                  </a:lnTo>
                  <a:cubicBezTo>
                    <a:pt x="1864" y="8191"/>
                    <a:pt x="1679" y="8038"/>
                    <a:pt x="1488" y="7859"/>
                  </a:cubicBezTo>
                  <a:lnTo>
                    <a:pt x="1488" y="7859"/>
                  </a:lnTo>
                  <a:cubicBezTo>
                    <a:pt x="1354" y="7732"/>
                    <a:pt x="1250" y="7607"/>
                    <a:pt x="1151" y="7475"/>
                  </a:cubicBezTo>
                  <a:lnTo>
                    <a:pt x="1151" y="7475"/>
                  </a:lnTo>
                  <a:cubicBezTo>
                    <a:pt x="1050" y="7339"/>
                    <a:pt x="947" y="7181"/>
                    <a:pt x="891" y="7013"/>
                  </a:cubicBezTo>
                  <a:lnTo>
                    <a:pt x="891" y="7013"/>
                  </a:lnTo>
                  <a:cubicBezTo>
                    <a:pt x="850" y="6889"/>
                    <a:pt x="869" y="6746"/>
                    <a:pt x="956" y="6696"/>
                  </a:cubicBezTo>
                  <a:lnTo>
                    <a:pt x="956" y="6696"/>
                  </a:lnTo>
                  <a:cubicBezTo>
                    <a:pt x="977" y="6683"/>
                    <a:pt x="1022" y="6685"/>
                    <a:pt x="1025" y="6657"/>
                  </a:cubicBezTo>
                  <a:lnTo>
                    <a:pt x="1025" y="6657"/>
                  </a:lnTo>
                  <a:cubicBezTo>
                    <a:pt x="1023" y="6652"/>
                    <a:pt x="1017" y="6650"/>
                    <a:pt x="1010" y="6649"/>
                  </a:cubicBezTo>
                  <a:lnTo>
                    <a:pt x="1010" y="6649"/>
                  </a:lnTo>
                  <a:cubicBezTo>
                    <a:pt x="965" y="6663"/>
                    <a:pt x="904" y="6695"/>
                    <a:pt x="876" y="6738"/>
                  </a:cubicBezTo>
                  <a:close/>
                  <a:moveTo>
                    <a:pt x="1240" y="6676"/>
                  </a:moveTo>
                  <a:cubicBezTo>
                    <a:pt x="1334" y="6765"/>
                    <a:pt x="1340" y="7026"/>
                    <a:pt x="1171" y="7017"/>
                  </a:cubicBezTo>
                  <a:lnTo>
                    <a:pt x="1171" y="7017"/>
                  </a:lnTo>
                  <a:cubicBezTo>
                    <a:pt x="1148" y="6979"/>
                    <a:pt x="1155" y="6929"/>
                    <a:pt x="1102" y="6936"/>
                  </a:cubicBezTo>
                  <a:lnTo>
                    <a:pt x="1102" y="6936"/>
                  </a:lnTo>
                  <a:cubicBezTo>
                    <a:pt x="1080" y="6939"/>
                    <a:pt x="1054" y="6975"/>
                    <a:pt x="1060" y="7017"/>
                  </a:cubicBezTo>
                  <a:lnTo>
                    <a:pt x="1060" y="7017"/>
                  </a:lnTo>
                  <a:cubicBezTo>
                    <a:pt x="1067" y="7071"/>
                    <a:pt x="1120" y="7103"/>
                    <a:pt x="1190" y="7095"/>
                  </a:cubicBezTo>
                  <a:lnTo>
                    <a:pt x="1190" y="7095"/>
                  </a:lnTo>
                  <a:cubicBezTo>
                    <a:pt x="1235" y="7089"/>
                    <a:pt x="1307" y="7047"/>
                    <a:pt x="1335" y="7010"/>
                  </a:cubicBezTo>
                  <a:lnTo>
                    <a:pt x="1335" y="7010"/>
                  </a:lnTo>
                  <a:cubicBezTo>
                    <a:pt x="1425" y="6889"/>
                    <a:pt x="1368" y="6699"/>
                    <a:pt x="1263" y="6622"/>
                  </a:cubicBezTo>
                  <a:lnTo>
                    <a:pt x="1263" y="6622"/>
                  </a:lnTo>
                  <a:cubicBezTo>
                    <a:pt x="1256" y="6640"/>
                    <a:pt x="1250" y="6661"/>
                    <a:pt x="1240" y="6676"/>
                  </a:cubicBezTo>
                  <a:close/>
                  <a:moveTo>
                    <a:pt x="8186" y="6610"/>
                  </a:moveTo>
                  <a:cubicBezTo>
                    <a:pt x="8194" y="6631"/>
                    <a:pt x="8230" y="6635"/>
                    <a:pt x="8251" y="6645"/>
                  </a:cubicBezTo>
                  <a:lnTo>
                    <a:pt x="8251" y="6645"/>
                  </a:lnTo>
                  <a:cubicBezTo>
                    <a:pt x="8327" y="6684"/>
                    <a:pt x="8362" y="6779"/>
                    <a:pt x="8339" y="6901"/>
                  </a:cubicBezTo>
                  <a:lnTo>
                    <a:pt x="8339" y="6901"/>
                  </a:lnTo>
                  <a:cubicBezTo>
                    <a:pt x="8322" y="6988"/>
                    <a:pt x="8273" y="7079"/>
                    <a:pt x="8228" y="7161"/>
                  </a:cubicBezTo>
                  <a:lnTo>
                    <a:pt x="8228" y="7161"/>
                  </a:lnTo>
                  <a:cubicBezTo>
                    <a:pt x="8182" y="7243"/>
                    <a:pt x="8133" y="7323"/>
                    <a:pt x="8082" y="7390"/>
                  </a:cubicBezTo>
                  <a:lnTo>
                    <a:pt x="8082" y="7390"/>
                  </a:lnTo>
                  <a:cubicBezTo>
                    <a:pt x="7816" y="7743"/>
                    <a:pt x="7491" y="8061"/>
                    <a:pt x="7102" y="8270"/>
                  </a:cubicBezTo>
                  <a:lnTo>
                    <a:pt x="7102" y="8270"/>
                  </a:lnTo>
                  <a:cubicBezTo>
                    <a:pt x="7021" y="8313"/>
                    <a:pt x="6917" y="8361"/>
                    <a:pt x="6830" y="8370"/>
                  </a:cubicBezTo>
                  <a:lnTo>
                    <a:pt x="6830" y="8370"/>
                  </a:lnTo>
                  <a:cubicBezTo>
                    <a:pt x="6749" y="8379"/>
                    <a:pt x="6664" y="8354"/>
                    <a:pt x="6631" y="8312"/>
                  </a:cubicBezTo>
                  <a:lnTo>
                    <a:pt x="6631" y="8312"/>
                  </a:lnTo>
                  <a:cubicBezTo>
                    <a:pt x="6604" y="8278"/>
                    <a:pt x="6603" y="8228"/>
                    <a:pt x="6574" y="8211"/>
                  </a:cubicBezTo>
                  <a:lnTo>
                    <a:pt x="6574" y="8211"/>
                  </a:lnTo>
                  <a:cubicBezTo>
                    <a:pt x="6555" y="8244"/>
                    <a:pt x="6582" y="8288"/>
                    <a:pt x="6600" y="8312"/>
                  </a:cubicBezTo>
                  <a:lnTo>
                    <a:pt x="6600" y="8312"/>
                  </a:lnTo>
                  <a:cubicBezTo>
                    <a:pt x="6643" y="8367"/>
                    <a:pt x="6721" y="8403"/>
                    <a:pt x="6819" y="8394"/>
                  </a:cubicBezTo>
                  <a:lnTo>
                    <a:pt x="6819" y="8394"/>
                  </a:lnTo>
                  <a:cubicBezTo>
                    <a:pt x="7015" y="8374"/>
                    <a:pt x="7197" y="8241"/>
                    <a:pt x="7343" y="8142"/>
                  </a:cubicBezTo>
                  <a:lnTo>
                    <a:pt x="7343" y="8142"/>
                  </a:lnTo>
                  <a:cubicBezTo>
                    <a:pt x="7570" y="7988"/>
                    <a:pt x="7783" y="7802"/>
                    <a:pt x="7952" y="7591"/>
                  </a:cubicBezTo>
                  <a:lnTo>
                    <a:pt x="7952" y="7591"/>
                  </a:lnTo>
                  <a:cubicBezTo>
                    <a:pt x="8066" y="7450"/>
                    <a:pt x="8174" y="7314"/>
                    <a:pt x="8266" y="7145"/>
                  </a:cubicBezTo>
                  <a:lnTo>
                    <a:pt x="8266" y="7145"/>
                  </a:lnTo>
                  <a:cubicBezTo>
                    <a:pt x="8312" y="7061"/>
                    <a:pt x="8358" y="6964"/>
                    <a:pt x="8370" y="6866"/>
                  </a:cubicBezTo>
                  <a:lnTo>
                    <a:pt x="8370" y="6866"/>
                  </a:lnTo>
                  <a:cubicBezTo>
                    <a:pt x="8387" y="6720"/>
                    <a:pt x="8319" y="6623"/>
                    <a:pt x="8197" y="6603"/>
                  </a:cubicBezTo>
                  <a:lnTo>
                    <a:pt x="8197" y="6603"/>
                  </a:lnTo>
                  <a:cubicBezTo>
                    <a:pt x="8193" y="6604"/>
                    <a:pt x="8188" y="6607"/>
                    <a:pt x="8186" y="6610"/>
                  </a:cubicBezTo>
                  <a:close/>
                  <a:moveTo>
                    <a:pt x="7941" y="6579"/>
                  </a:moveTo>
                  <a:cubicBezTo>
                    <a:pt x="7879" y="6649"/>
                    <a:pt x="7820" y="6738"/>
                    <a:pt x="7833" y="6847"/>
                  </a:cubicBezTo>
                  <a:lnTo>
                    <a:pt x="7833" y="6847"/>
                  </a:lnTo>
                  <a:cubicBezTo>
                    <a:pt x="7846" y="6953"/>
                    <a:pt x="7930" y="7042"/>
                    <a:pt x="8040" y="7044"/>
                  </a:cubicBezTo>
                  <a:lnTo>
                    <a:pt x="8040" y="7044"/>
                  </a:lnTo>
                  <a:cubicBezTo>
                    <a:pt x="8057" y="7045"/>
                    <a:pt x="8095" y="7044"/>
                    <a:pt x="8117" y="7029"/>
                  </a:cubicBezTo>
                  <a:lnTo>
                    <a:pt x="8117" y="7029"/>
                  </a:lnTo>
                  <a:cubicBezTo>
                    <a:pt x="8161" y="6999"/>
                    <a:pt x="8167" y="6886"/>
                    <a:pt x="8105" y="6886"/>
                  </a:cubicBezTo>
                  <a:lnTo>
                    <a:pt x="8105" y="6886"/>
                  </a:lnTo>
                  <a:cubicBezTo>
                    <a:pt x="8049" y="6885"/>
                    <a:pt x="8070" y="6952"/>
                    <a:pt x="8033" y="6967"/>
                  </a:cubicBezTo>
                  <a:lnTo>
                    <a:pt x="8033" y="6967"/>
                  </a:lnTo>
                  <a:cubicBezTo>
                    <a:pt x="8004" y="6978"/>
                    <a:pt x="7965" y="6952"/>
                    <a:pt x="7960" y="6948"/>
                  </a:cubicBezTo>
                  <a:lnTo>
                    <a:pt x="7960" y="6948"/>
                  </a:lnTo>
                  <a:cubicBezTo>
                    <a:pt x="7915" y="6913"/>
                    <a:pt x="7892" y="6828"/>
                    <a:pt x="7906" y="6765"/>
                  </a:cubicBezTo>
                  <a:lnTo>
                    <a:pt x="7906" y="6765"/>
                  </a:lnTo>
                  <a:cubicBezTo>
                    <a:pt x="7919" y="6710"/>
                    <a:pt x="7970" y="6666"/>
                    <a:pt x="7971" y="6630"/>
                  </a:cubicBezTo>
                  <a:lnTo>
                    <a:pt x="7971" y="6630"/>
                  </a:lnTo>
                  <a:cubicBezTo>
                    <a:pt x="7972" y="6617"/>
                    <a:pt x="7955" y="6577"/>
                    <a:pt x="7944" y="6577"/>
                  </a:cubicBezTo>
                  <a:lnTo>
                    <a:pt x="7944" y="6577"/>
                  </a:lnTo>
                  <a:cubicBezTo>
                    <a:pt x="7943" y="6577"/>
                    <a:pt x="7942" y="6578"/>
                    <a:pt x="7941" y="6579"/>
                  </a:cubicBezTo>
                  <a:close/>
                  <a:moveTo>
                    <a:pt x="776" y="6703"/>
                  </a:moveTo>
                  <a:cubicBezTo>
                    <a:pt x="684" y="6872"/>
                    <a:pt x="781" y="7089"/>
                    <a:pt x="849" y="7227"/>
                  </a:cubicBezTo>
                  <a:lnTo>
                    <a:pt x="849" y="7227"/>
                  </a:lnTo>
                  <a:cubicBezTo>
                    <a:pt x="942" y="7413"/>
                    <a:pt x="1049" y="7570"/>
                    <a:pt x="1174" y="7715"/>
                  </a:cubicBezTo>
                  <a:lnTo>
                    <a:pt x="1174" y="7715"/>
                  </a:lnTo>
                  <a:cubicBezTo>
                    <a:pt x="1233" y="7783"/>
                    <a:pt x="1294" y="7858"/>
                    <a:pt x="1370" y="7928"/>
                  </a:cubicBezTo>
                  <a:lnTo>
                    <a:pt x="1370" y="7928"/>
                  </a:lnTo>
                  <a:cubicBezTo>
                    <a:pt x="1603" y="8145"/>
                    <a:pt x="1797" y="8298"/>
                    <a:pt x="2082" y="8436"/>
                  </a:cubicBezTo>
                  <a:lnTo>
                    <a:pt x="2082" y="8436"/>
                  </a:lnTo>
                  <a:cubicBezTo>
                    <a:pt x="2177" y="8482"/>
                    <a:pt x="2278" y="8530"/>
                    <a:pt x="2388" y="8537"/>
                  </a:cubicBezTo>
                  <a:lnTo>
                    <a:pt x="2388" y="8537"/>
                  </a:lnTo>
                  <a:cubicBezTo>
                    <a:pt x="2604" y="8552"/>
                    <a:pt x="2749" y="8419"/>
                    <a:pt x="2748" y="8223"/>
                  </a:cubicBezTo>
                  <a:lnTo>
                    <a:pt x="2748" y="8223"/>
                  </a:lnTo>
                  <a:cubicBezTo>
                    <a:pt x="2731" y="8214"/>
                    <a:pt x="2702" y="8221"/>
                    <a:pt x="2683" y="8223"/>
                  </a:cubicBezTo>
                  <a:lnTo>
                    <a:pt x="2683" y="8223"/>
                  </a:lnTo>
                  <a:cubicBezTo>
                    <a:pt x="2687" y="8392"/>
                    <a:pt x="2547" y="8488"/>
                    <a:pt x="2415" y="8483"/>
                  </a:cubicBezTo>
                  <a:lnTo>
                    <a:pt x="2415" y="8483"/>
                  </a:lnTo>
                  <a:cubicBezTo>
                    <a:pt x="2314" y="8479"/>
                    <a:pt x="2210" y="8436"/>
                    <a:pt x="2120" y="8394"/>
                  </a:cubicBezTo>
                  <a:lnTo>
                    <a:pt x="2120" y="8394"/>
                  </a:lnTo>
                  <a:cubicBezTo>
                    <a:pt x="2030" y="8351"/>
                    <a:pt x="1946" y="8298"/>
                    <a:pt x="1875" y="8250"/>
                  </a:cubicBezTo>
                  <a:lnTo>
                    <a:pt x="1875" y="8250"/>
                  </a:lnTo>
                  <a:cubicBezTo>
                    <a:pt x="1570" y="8045"/>
                    <a:pt x="1295" y="7778"/>
                    <a:pt x="1086" y="7490"/>
                  </a:cubicBezTo>
                  <a:lnTo>
                    <a:pt x="1086" y="7490"/>
                  </a:lnTo>
                  <a:cubicBezTo>
                    <a:pt x="982" y="7346"/>
                    <a:pt x="860" y="7171"/>
                    <a:pt x="815" y="6982"/>
                  </a:cubicBezTo>
                  <a:lnTo>
                    <a:pt x="815" y="6982"/>
                  </a:lnTo>
                  <a:cubicBezTo>
                    <a:pt x="777" y="6827"/>
                    <a:pt x="826" y="6661"/>
                    <a:pt x="964" y="6622"/>
                  </a:cubicBezTo>
                  <a:lnTo>
                    <a:pt x="964" y="6622"/>
                  </a:lnTo>
                  <a:cubicBezTo>
                    <a:pt x="992" y="6614"/>
                    <a:pt x="1038" y="6620"/>
                    <a:pt x="1056" y="6606"/>
                  </a:cubicBezTo>
                  <a:lnTo>
                    <a:pt x="1056" y="6606"/>
                  </a:lnTo>
                  <a:cubicBezTo>
                    <a:pt x="1064" y="6593"/>
                    <a:pt x="1060" y="6558"/>
                    <a:pt x="1056" y="6544"/>
                  </a:cubicBezTo>
                  <a:lnTo>
                    <a:pt x="1056" y="6544"/>
                  </a:lnTo>
                  <a:cubicBezTo>
                    <a:pt x="1054" y="6544"/>
                    <a:pt x="1053" y="6544"/>
                    <a:pt x="1051" y="6544"/>
                  </a:cubicBezTo>
                  <a:lnTo>
                    <a:pt x="1051" y="6544"/>
                  </a:lnTo>
                  <a:cubicBezTo>
                    <a:pt x="924" y="6544"/>
                    <a:pt x="823" y="6618"/>
                    <a:pt x="776" y="6703"/>
                  </a:cubicBezTo>
                  <a:close/>
                  <a:moveTo>
                    <a:pt x="8155" y="6509"/>
                  </a:moveTo>
                  <a:lnTo>
                    <a:pt x="8155" y="6564"/>
                  </a:lnTo>
                  <a:cubicBezTo>
                    <a:pt x="8307" y="6553"/>
                    <a:pt x="8398" y="6663"/>
                    <a:pt x="8412" y="6789"/>
                  </a:cubicBezTo>
                  <a:lnTo>
                    <a:pt x="8412" y="6789"/>
                  </a:lnTo>
                  <a:cubicBezTo>
                    <a:pt x="8427" y="6935"/>
                    <a:pt x="8357" y="7050"/>
                    <a:pt x="8301" y="7157"/>
                  </a:cubicBezTo>
                  <a:lnTo>
                    <a:pt x="8301" y="7157"/>
                  </a:lnTo>
                  <a:cubicBezTo>
                    <a:pt x="8251" y="7251"/>
                    <a:pt x="8197" y="7337"/>
                    <a:pt x="8144" y="7413"/>
                  </a:cubicBezTo>
                  <a:lnTo>
                    <a:pt x="8144" y="7413"/>
                  </a:lnTo>
                  <a:cubicBezTo>
                    <a:pt x="8034" y="7569"/>
                    <a:pt x="7921" y="7705"/>
                    <a:pt x="7761" y="7855"/>
                  </a:cubicBezTo>
                  <a:lnTo>
                    <a:pt x="7761" y="7855"/>
                  </a:lnTo>
                  <a:cubicBezTo>
                    <a:pt x="7552" y="8050"/>
                    <a:pt x="7323" y="8240"/>
                    <a:pt x="7041" y="8366"/>
                  </a:cubicBezTo>
                  <a:lnTo>
                    <a:pt x="7041" y="8366"/>
                  </a:lnTo>
                  <a:cubicBezTo>
                    <a:pt x="6947" y="8408"/>
                    <a:pt x="6822" y="8454"/>
                    <a:pt x="6727" y="8432"/>
                  </a:cubicBezTo>
                  <a:lnTo>
                    <a:pt x="6727" y="8432"/>
                  </a:lnTo>
                  <a:cubicBezTo>
                    <a:pt x="6608" y="8405"/>
                    <a:pt x="6526" y="8326"/>
                    <a:pt x="6532" y="8184"/>
                  </a:cubicBezTo>
                  <a:lnTo>
                    <a:pt x="6532" y="8184"/>
                  </a:lnTo>
                  <a:cubicBezTo>
                    <a:pt x="6508" y="8179"/>
                    <a:pt x="6490" y="8181"/>
                    <a:pt x="6462" y="8184"/>
                  </a:cubicBezTo>
                  <a:lnTo>
                    <a:pt x="6462" y="8184"/>
                  </a:lnTo>
                  <a:cubicBezTo>
                    <a:pt x="6459" y="8380"/>
                    <a:pt x="6608" y="8510"/>
                    <a:pt x="6803" y="8498"/>
                  </a:cubicBezTo>
                  <a:lnTo>
                    <a:pt x="6803" y="8498"/>
                  </a:lnTo>
                  <a:cubicBezTo>
                    <a:pt x="6915" y="8491"/>
                    <a:pt x="7022" y="8444"/>
                    <a:pt x="7117" y="8397"/>
                  </a:cubicBezTo>
                  <a:lnTo>
                    <a:pt x="7117" y="8397"/>
                  </a:lnTo>
                  <a:cubicBezTo>
                    <a:pt x="7311" y="8303"/>
                    <a:pt x="7468" y="8194"/>
                    <a:pt x="7619" y="8068"/>
                  </a:cubicBezTo>
                  <a:lnTo>
                    <a:pt x="7619" y="8068"/>
                  </a:lnTo>
                  <a:cubicBezTo>
                    <a:pt x="7691" y="8007"/>
                    <a:pt x="7771" y="7949"/>
                    <a:pt x="7845" y="7874"/>
                  </a:cubicBezTo>
                  <a:lnTo>
                    <a:pt x="7845" y="7874"/>
                  </a:lnTo>
                  <a:cubicBezTo>
                    <a:pt x="8056" y="7660"/>
                    <a:pt x="8225" y="7440"/>
                    <a:pt x="8370" y="7165"/>
                  </a:cubicBezTo>
                  <a:lnTo>
                    <a:pt x="8370" y="7165"/>
                  </a:lnTo>
                  <a:cubicBezTo>
                    <a:pt x="8418" y="7073"/>
                    <a:pt x="8469" y="6962"/>
                    <a:pt x="8477" y="6858"/>
                  </a:cubicBezTo>
                  <a:lnTo>
                    <a:pt x="8477" y="6858"/>
                  </a:lnTo>
                  <a:cubicBezTo>
                    <a:pt x="8495" y="6628"/>
                    <a:pt x="8354" y="6508"/>
                    <a:pt x="8163" y="6498"/>
                  </a:cubicBezTo>
                  <a:lnTo>
                    <a:pt x="8163" y="6498"/>
                  </a:lnTo>
                  <a:cubicBezTo>
                    <a:pt x="8158" y="6499"/>
                    <a:pt x="8155" y="6503"/>
                    <a:pt x="8155" y="6509"/>
                  </a:cubicBezTo>
                  <a:close/>
                  <a:moveTo>
                    <a:pt x="795" y="6420"/>
                  </a:moveTo>
                  <a:cubicBezTo>
                    <a:pt x="764" y="6433"/>
                    <a:pt x="742" y="6454"/>
                    <a:pt x="715" y="6471"/>
                  </a:cubicBezTo>
                  <a:lnTo>
                    <a:pt x="715" y="6471"/>
                  </a:lnTo>
                  <a:cubicBezTo>
                    <a:pt x="659" y="6524"/>
                    <a:pt x="681" y="6662"/>
                    <a:pt x="746" y="6692"/>
                  </a:cubicBezTo>
                  <a:lnTo>
                    <a:pt x="746" y="6692"/>
                  </a:lnTo>
                  <a:cubicBezTo>
                    <a:pt x="737" y="6639"/>
                    <a:pt x="687" y="6588"/>
                    <a:pt x="711" y="6517"/>
                  </a:cubicBezTo>
                  <a:lnTo>
                    <a:pt x="711" y="6517"/>
                  </a:lnTo>
                  <a:cubicBezTo>
                    <a:pt x="728" y="6470"/>
                    <a:pt x="781" y="6464"/>
                    <a:pt x="807" y="6424"/>
                  </a:cubicBezTo>
                  <a:lnTo>
                    <a:pt x="807" y="6424"/>
                  </a:lnTo>
                  <a:cubicBezTo>
                    <a:pt x="802" y="6424"/>
                    <a:pt x="802" y="6420"/>
                    <a:pt x="797" y="6420"/>
                  </a:cubicBezTo>
                  <a:cubicBezTo>
                    <a:pt x="797" y="6420"/>
                    <a:pt x="796" y="6420"/>
                    <a:pt x="795" y="6420"/>
                  </a:cubicBezTo>
                  <a:close/>
                  <a:moveTo>
                    <a:pt x="8408" y="6378"/>
                  </a:moveTo>
                  <a:lnTo>
                    <a:pt x="8408" y="6389"/>
                  </a:lnTo>
                  <a:cubicBezTo>
                    <a:pt x="8436" y="6408"/>
                    <a:pt x="8465" y="6409"/>
                    <a:pt x="8484" y="6432"/>
                  </a:cubicBezTo>
                  <a:lnTo>
                    <a:pt x="8484" y="6432"/>
                  </a:lnTo>
                  <a:cubicBezTo>
                    <a:pt x="8534" y="6490"/>
                    <a:pt x="8496" y="6578"/>
                    <a:pt x="8469" y="6641"/>
                  </a:cubicBezTo>
                  <a:lnTo>
                    <a:pt x="8469" y="6641"/>
                  </a:lnTo>
                  <a:cubicBezTo>
                    <a:pt x="8496" y="6647"/>
                    <a:pt x="8503" y="6613"/>
                    <a:pt x="8511" y="6595"/>
                  </a:cubicBezTo>
                  <a:lnTo>
                    <a:pt x="8511" y="6595"/>
                  </a:lnTo>
                  <a:cubicBezTo>
                    <a:pt x="8526" y="6560"/>
                    <a:pt x="8540" y="6525"/>
                    <a:pt x="8534" y="6475"/>
                  </a:cubicBezTo>
                  <a:lnTo>
                    <a:pt x="8534" y="6475"/>
                  </a:lnTo>
                  <a:cubicBezTo>
                    <a:pt x="8509" y="6429"/>
                    <a:pt x="8471" y="6378"/>
                    <a:pt x="8412" y="6378"/>
                  </a:cubicBezTo>
                  <a:lnTo>
                    <a:pt x="8412" y="6378"/>
                  </a:lnTo>
                  <a:cubicBezTo>
                    <a:pt x="8410" y="6378"/>
                    <a:pt x="8409" y="6378"/>
                    <a:pt x="8408" y="6378"/>
                  </a:cubicBezTo>
                  <a:close/>
                  <a:moveTo>
                    <a:pt x="596" y="6397"/>
                  </a:moveTo>
                  <a:cubicBezTo>
                    <a:pt x="610" y="6381"/>
                    <a:pt x="629" y="6371"/>
                    <a:pt x="631" y="6343"/>
                  </a:cubicBezTo>
                  <a:lnTo>
                    <a:pt x="631" y="6343"/>
                  </a:lnTo>
                  <a:cubicBezTo>
                    <a:pt x="609" y="6342"/>
                    <a:pt x="592" y="6335"/>
                    <a:pt x="573" y="6331"/>
                  </a:cubicBezTo>
                  <a:cubicBezTo>
                    <a:pt x="568" y="6352"/>
                    <a:pt x="574" y="6392"/>
                    <a:pt x="596" y="6397"/>
                  </a:cubicBezTo>
                  <a:close/>
                  <a:moveTo>
                    <a:pt x="776" y="6323"/>
                  </a:moveTo>
                  <a:cubicBezTo>
                    <a:pt x="672" y="6337"/>
                    <a:pt x="542" y="6484"/>
                    <a:pt x="581" y="6626"/>
                  </a:cubicBezTo>
                  <a:lnTo>
                    <a:pt x="581" y="6626"/>
                  </a:lnTo>
                  <a:cubicBezTo>
                    <a:pt x="599" y="6692"/>
                    <a:pt x="636" y="6759"/>
                    <a:pt x="700" y="6812"/>
                  </a:cubicBezTo>
                  <a:cubicBezTo>
                    <a:pt x="707" y="6789"/>
                    <a:pt x="712" y="6764"/>
                    <a:pt x="723" y="6746"/>
                  </a:cubicBezTo>
                  <a:lnTo>
                    <a:pt x="723" y="6746"/>
                  </a:lnTo>
                  <a:cubicBezTo>
                    <a:pt x="685" y="6696"/>
                    <a:pt x="636" y="6637"/>
                    <a:pt x="638" y="6560"/>
                  </a:cubicBezTo>
                  <a:lnTo>
                    <a:pt x="638" y="6560"/>
                  </a:lnTo>
                  <a:cubicBezTo>
                    <a:pt x="641" y="6467"/>
                    <a:pt x="717" y="6390"/>
                    <a:pt x="818" y="6389"/>
                  </a:cubicBezTo>
                  <a:lnTo>
                    <a:pt x="818" y="6389"/>
                  </a:lnTo>
                  <a:cubicBezTo>
                    <a:pt x="839" y="6402"/>
                    <a:pt x="852" y="6422"/>
                    <a:pt x="857" y="6451"/>
                  </a:cubicBezTo>
                  <a:lnTo>
                    <a:pt x="857" y="6451"/>
                  </a:lnTo>
                  <a:cubicBezTo>
                    <a:pt x="850" y="6484"/>
                    <a:pt x="795" y="6469"/>
                    <a:pt x="784" y="6498"/>
                  </a:cubicBezTo>
                  <a:lnTo>
                    <a:pt x="784" y="6498"/>
                  </a:lnTo>
                  <a:cubicBezTo>
                    <a:pt x="770" y="6602"/>
                    <a:pt x="895" y="6547"/>
                    <a:pt x="914" y="6490"/>
                  </a:cubicBezTo>
                  <a:lnTo>
                    <a:pt x="914" y="6490"/>
                  </a:lnTo>
                  <a:cubicBezTo>
                    <a:pt x="947" y="6393"/>
                    <a:pt x="871" y="6322"/>
                    <a:pt x="793" y="6322"/>
                  </a:cubicBezTo>
                  <a:lnTo>
                    <a:pt x="793" y="6322"/>
                  </a:lnTo>
                  <a:cubicBezTo>
                    <a:pt x="787" y="6322"/>
                    <a:pt x="782" y="6323"/>
                    <a:pt x="776" y="6323"/>
                  </a:cubicBezTo>
                  <a:close/>
                  <a:moveTo>
                    <a:pt x="1496" y="6312"/>
                  </a:moveTo>
                  <a:lnTo>
                    <a:pt x="1485" y="6312"/>
                  </a:lnTo>
                  <a:cubicBezTo>
                    <a:pt x="1465" y="6372"/>
                    <a:pt x="1427" y="6460"/>
                    <a:pt x="1481" y="6509"/>
                  </a:cubicBezTo>
                  <a:lnTo>
                    <a:pt x="1481" y="6509"/>
                  </a:lnTo>
                  <a:cubicBezTo>
                    <a:pt x="1441" y="6552"/>
                    <a:pt x="1416" y="6578"/>
                    <a:pt x="1416" y="6630"/>
                  </a:cubicBezTo>
                  <a:lnTo>
                    <a:pt x="1416" y="6630"/>
                  </a:lnTo>
                  <a:cubicBezTo>
                    <a:pt x="1415" y="6698"/>
                    <a:pt x="1479" y="6723"/>
                    <a:pt x="1477" y="6773"/>
                  </a:cubicBezTo>
                  <a:lnTo>
                    <a:pt x="1477" y="6773"/>
                  </a:lnTo>
                  <a:cubicBezTo>
                    <a:pt x="1475" y="6817"/>
                    <a:pt x="1436" y="6824"/>
                    <a:pt x="1439" y="6874"/>
                  </a:cubicBezTo>
                  <a:lnTo>
                    <a:pt x="1439" y="6874"/>
                  </a:lnTo>
                  <a:cubicBezTo>
                    <a:pt x="1441" y="6915"/>
                    <a:pt x="1471" y="6957"/>
                    <a:pt x="1519" y="6955"/>
                  </a:cubicBezTo>
                  <a:lnTo>
                    <a:pt x="1519" y="6955"/>
                  </a:lnTo>
                  <a:cubicBezTo>
                    <a:pt x="1546" y="6954"/>
                    <a:pt x="1568" y="6931"/>
                    <a:pt x="1565" y="6913"/>
                  </a:cubicBezTo>
                  <a:lnTo>
                    <a:pt x="1565" y="6913"/>
                  </a:lnTo>
                  <a:cubicBezTo>
                    <a:pt x="1560" y="6885"/>
                    <a:pt x="1521" y="6893"/>
                    <a:pt x="1515" y="6870"/>
                  </a:cubicBezTo>
                  <a:lnTo>
                    <a:pt x="1515" y="6870"/>
                  </a:lnTo>
                  <a:cubicBezTo>
                    <a:pt x="1509" y="6841"/>
                    <a:pt x="1538" y="6825"/>
                    <a:pt x="1569" y="6823"/>
                  </a:cubicBezTo>
                  <a:lnTo>
                    <a:pt x="1569" y="6823"/>
                  </a:lnTo>
                  <a:cubicBezTo>
                    <a:pt x="1655" y="6820"/>
                    <a:pt x="1712" y="6902"/>
                    <a:pt x="1711" y="6986"/>
                  </a:cubicBezTo>
                  <a:lnTo>
                    <a:pt x="1711" y="6986"/>
                  </a:lnTo>
                  <a:cubicBezTo>
                    <a:pt x="1724" y="7003"/>
                    <a:pt x="1739" y="7017"/>
                    <a:pt x="1764" y="7021"/>
                  </a:cubicBezTo>
                  <a:lnTo>
                    <a:pt x="1764" y="7021"/>
                  </a:lnTo>
                  <a:cubicBezTo>
                    <a:pt x="1793" y="6948"/>
                    <a:pt x="1687" y="6821"/>
                    <a:pt x="1799" y="6843"/>
                  </a:cubicBezTo>
                  <a:lnTo>
                    <a:pt x="1799" y="6843"/>
                  </a:lnTo>
                  <a:cubicBezTo>
                    <a:pt x="1788" y="6919"/>
                    <a:pt x="1875" y="6901"/>
                    <a:pt x="1868" y="6835"/>
                  </a:cubicBezTo>
                  <a:lnTo>
                    <a:pt x="1868" y="6835"/>
                  </a:lnTo>
                  <a:cubicBezTo>
                    <a:pt x="1863" y="6797"/>
                    <a:pt x="1799" y="6760"/>
                    <a:pt x="1749" y="6765"/>
                  </a:cubicBezTo>
                  <a:lnTo>
                    <a:pt x="1749" y="6765"/>
                  </a:lnTo>
                  <a:cubicBezTo>
                    <a:pt x="1714" y="6769"/>
                    <a:pt x="1707" y="6790"/>
                    <a:pt x="1676" y="6800"/>
                  </a:cubicBezTo>
                  <a:lnTo>
                    <a:pt x="1676" y="6800"/>
                  </a:lnTo>
                  <a:cubicBezTo>
                    <a:pt x="1621" y="6775"/>
                    <a:pt x="1489" y="6733"/>
                    <a:pt x="1481" y="6645"/>
                  </a:cubicBezTo>
                  <a:lnTo>
                    <a:pt x="1481" y="6645"/>
                  </a:lnTo>
                  <a:cubicBezTo>
                    <a:pt x="1475" y="6581"/>
                    <a:pt x="1537" y="6538"/>
                    <a:pt x="1580" y="6583"/>
                  </a:cubicBezTo>
                  <a:lnTo>
                    <a:pt x="1580" y="6583"/>
                  </a:lnTo>
                  <a:cubicBezTo>
                    <a:pt x="1583" y="6605"/>
                    <a:pt x="1576" y="6618"/>
                    <a:pt x="1577" y="6637"/>
                  </a:cubicBezTo>
                  <a:lnTo>
                    <a:pt x="1577" y="6637"/>
                  </a:lnTo>
                  <a:cubicBezTo>
                    <a:pt x="1602" y="6691"/>
                    <a:pt x="1675" y="6655"/>
                    <a:pt x="1680" y="6610"/>
                  </a:cubicBezTo>
                  <a:lnTo>
                    <a:pt x="1680" y="6610"/>
                  </a:lnTo>
                  <a:cubicBezTo>
                    <a:pt x="1688" y="6534"/>
                    <a:pt x="1605" y="6498"/>
                    <a:pt x="1550" y="6490"/>
                  </a:cubicBezTo>
                  <a:lnTo>
                    <a:pt x="1550" y="6490"/>
                  </a:lnTo>
                  <a:cubicBezTo>
                    <a:pt x="1505" y="6458"/>
                    <a:pt x="1530" y="6355"/>
                    <a:pt x="1496" y="6312"/>
                  </a:cubicBezTo>
                  <a:close/>
                  <a:moveTo>
                    <a:pt x="543" y="6482"/>
                  </a:moveTo>
                  <a:cubicBezTo>
                    <a:pt x="556" y="6469"/>
                    <a:pt x="565" y="6450"/>
                    <a:pt x="573" y="6432"/>
                  </a:cubicBezTo>
                  <a:lnTo>
                    <a:pt x="573" y="6432"/>
                  </a:lnTo>
                  <a:cubicBezTo>
                    <a:pt x="550" y="6403"/>
                    <a:pt x="524" y="6379"/>
                    <a:pt x="527" y="6323"/>
                  </a:cubicBezTo>
                  <a:lnTo>
                    <a:pt x="527" y="6323"/>
                  </a:lnTo>
                  <a:cubicBezTo>
                    <a:pt x="512" y="6316"/>
                    <a:pt x="494" y="6310"/>
                    <a:pt x="474" y="6308"/>
                  </a:cubicBezTo>
                  <a:lnTo>
                    <a:pt x="474" y="6308"/>
                  </a:lnTo>
                  <a:cubicBezTo>
                    <a:pt x="460" y="6387"/>
                    <a:pt x="487" y="6460"/>
                    <a:pt x="543" y="6482"/>
                  </a:cubicBezTo>
                  <a:close/>
                  <a:moveTo>
                    <a:pt x="8584" y="6296"/>
                  </a:moveTo>
                  <a:cubicBezTo>
                    <a:pt x="8592" y="6318"/>
                    <a:pt x="8603" y="6336"/>
                    <a:pt x="8622" y="6347"/>
                  </a:cubicBezTo>
                  <a:cubicBezTo>
                    <a:pt x="8640" y="6338"/>
                    <a:pt x="8641" y="6311"/>
                    <a:pt x="8645" y="6288"/>
                  </a:cubicBezTo>
                  <a:cubicBezTo>
                    <a:pt x="8640" y="6286"/>
                    <a:pt x="8635" y="6285"/>
                    <a:pt x="8629" y="6285"/>
                  </a:cubicBezTo>
                  <a:lnTo>
                    <a:pt x="8629" y="6285"/>
                  </a:lnTo>
                  <a:cubicBezTo>
                    <a:pt x="8614" y="6285"/>
                    <a:pt x="8597" y="6293"/>
                    <a:pt x="8584" y="6296"/>
                  </a:cubicBezTo>
                  <a:close/>
                  <a:moveTo>
                    <a:pt x="8413" y="6273"/>
                  </a:moveTo>
                  <a:lnTo>
                    <a:pt x="8412" y="6273"/>
                  </a:lnTo>
                  <a:cubicBezTo>
                    <a:pt x="8328" y="6274"/>
                    <a:pt x="8262" y="6386"/>
                    <a:pt x="8320" y="6475"/>
                  </a:cubicBezTo>
                  <a:lnTo>
                    <a:pt x="8320" y="6475"/>
                  </a:lnTo>
                  <a:cubicBezTo>
                    <a:pt x="8352" y="6507"/>
                    <a:pt x="8441" y="6533"/>
                    <a:pt x="8438" y="6451"/>
                  </a:cubicBezTo>
                  <a:lnTo>
                    <a:pt x="8438" y="6451"/>
                  </a:lnTo>
                  <a:cubicBezTo>
                    <a:pt x="8421" y="6418"/>
                    <a:pt x="8373" y="6438"/>
                    <a:pt x="8362" y="6405"/>
                  </a:cubicBezTo>
                  <a:lnTo>
                    <a:pt x="8362" y="6405"/>
                  </a:lnTo>
                  <a:cubicBezTo>
                    <a:pt x="8355" y="6387"/>
                    <a:pt x="8372" y="6357"/>
                    <a:pt x="8392" y="6347"/>
                  </a:cubicBezTo>
                  <a:lnTo>
                    <a:pt x="8392" y="6347"/>
                  </a:lnTo>
                  <a:cubicBezTo>
                    <a:pt x="8459" y="6314"/>
                    <a:pt x="8541" y="6392"/>
                    <a:pt x="8565" y="6447"/>
                  </a:cubicBezTo>
                  <a:lnTo>
                    <a:pt x="8565" y="6447"/>
                  </a:lnTo>
                  <a:cubicBezTo>
                    <a:pt x="8604" y="6539"/>
                    <a:pt x="8544" y="6636"/>
                    <a:pt x="8492" y="6692"/>
                  </a:cubicBezTo>
                  <a:lnTo>
                    <a:pt x="8492" y="6692"/>
                  </a:lnTo>
                  <a:cubicBezTo>
                    <a:pt x="8504" y="6709"/>
                    <a:pt x="8506" y="6737"/>
                    <a:pt x="8515" y="6758"/>
                  </a:cubicBezTo>
                  <a:lnTo>
                    <a:pt x="8515" y="6758"/>
                  </a:lnTo>
                  <a:cubicBezTo>
                    <a:pt x="8543" y="6737"/>
                    <a:pt x="8570" y="6714"/>
                    <a:pt x="8588" y="6684"/>
                  </a:cubicBezTo>
                  <a:lnTo>
                    <a:pt x="8588" y="6684"/>
                  </a:lnTo>
                  <a:cubicBezTo>
                    <a:pt x="8612" y="6643"/>
                    <a:pt x="8639" y="6574"/>
                    <a:pt x="8641" y="6517"/>
                  </a:cubicBezTo>
                  <a:lnTo>
                    <a:pt x="8641" y="6517"/>
                  </a:lnTo>
                  <a:cubicBezTo>
                    <a:pt x="8646" y="6392"/>
                    <a:pt x="8516" y="6273"/>
                    <a:pt x="8413" y="6273"/>
                  </a:cubicBezTo>
                  <a:close/>
                  <a:moveTo>
                    <a:pt x="7665" y="6447"/>
                  </a:moveTo>
                  <a:cubicBezTo>
                    <a:pt x="7606" y="6457"/>
                    <a:pt x="7520" y="6498"/>
                    <a:pt x="7535" y="6575"/>
                  </a:cubicBezTo>
                  <a:lnTo>
                    <a:pt x="7535" y="6575"/>
                  </a:lnTo>
                  <a:cubicBezTo>
                    <a:pt x="7542" y="6613"/>
                    <a:pt x="7604" y="6644"/>
                    <a:pt x="7630" y="6610"/>
                  </a:cubicBezTo>
                  <a:lnTo>
                    <a:pt x="7630" y="6610"/>
                  </a:lnTo>
                  <a:cubicBezTo>
                    <a:pt x="7646" y="6591"/>
                    <a:pt x="7629" y="6573"/>
                    <a:pt x="7634" y="6540"/>
                  </a:cubicBezTo>
                  <a:lnTo>
                    <a:pt x="7634" y="6540"/>
                  </a:lnTo>
                  <a:cubicBezTo>
                    <a:pt x="7689" y="6492"/>
                    <a:pt x="7746" y="6540"/>
                    <a:pt x="7734" y="6610"/>
                  </a:cubicBezTo>
                  <a:lnTo>
                    <a:pt x="7734" y="6610"/>
                  </a:lnTo>
                  <a:cubicBezTo>
                    <a:pt x="7724" y="6664"/>
                    <a:pt x="7585" y="6759"/>
                    <a:pt x="7531" y="6754"/>
                  </a:cubicBezTo>
                  <a:lnTo>
                    <a:pt x="7531" y="6754"/>
                  </a:lnTo>
                  <a:cubicBezTo>
                    <a:pt x="7513" y="6752"/>
                    <a:pt x="7496" y="6726"/>
                    <a:pt x="7470" y="6723"/>
                  </a:cubicBezTo>
                  <a:lnTo>
                    <a:pt x="7470" y="6723"/>
                  </a:lnTo>
                  <a:cubicBezTo>
                    <a:pt x="7418" y="6716"/>
                    <a:pt x="7352" y="6750"/>
                    <a:pt x="7347" y="6793"/>
                  </a:cubicBezTo>
                  <a:lnTo>
                    <a:pt x="7347" y="6793"/>
                  </a:lnTo>
                  <a:cubicBezTo>
                    <a:pt x="7343" y="6825"/>
                    <a:pt x="7362" y="6856"/>
                    <a:pt x="7385" y="6854"/>
                  </a:cubicBezTo>
                  <a:lnTo>
                    <a:pt x="7385" y="6854"/>
                  </a:lnTo>
                  <a:cubicBezTo>
                    <a:pt x="7414" y="6853"/>
                    <a:pt x="7415" y="6802"/>
                    <a:pt x="7424" y="6796"/>
                  </a:cubicBezTo>
                  <a:lnTo>
                    <a:pt x="7424" y="6796"/>
                  </a:lnTo>
                  <a:cubicBezTo>
                    <a:pt x="7444" y="6784"/>
                    <a:pt x="7466" y="6798"/>
                    <a:pt x="7470" y="6823"/>
                  </a:cubicBezTo>
                  <a:lnTo>
                    <a:pt x="7470" y="6823"/>
                  </a:lnTo>
                  <a:cubicBezTo>
                    <a:pt x="7474" y="6854"/>
                    <a:pt x="7421" y="6938"/>
                    <a:pt x="7451" y="6979"/>
                  </a:cubicBezTo>
                  <a:lnTo>
                    <a:pt x="7451" y="6979"/>
                  </a:lnTo>
                  <a:cubicBezTo>
                    <a:pt x="7472" y="6972"/>
                    <a:pt x="7488" y="6959"/>
                    <a:pt x="7500" y="6944"/>
                  </a:cubicBezTo>
                  <a:lnTo>
                    <a:pt x="7500" y="6944"/>
                  </a:lnTo>
                  <a:cubicBezTo>
                    <a:pt x="7497" y="6870"/>
                    <a:pt x="7564" y="6752"/>
                    <a:pt x="7669" y="6781"/>
                  </a:cubicBezTo>
                  <a:lnTo>
                    <a:pt x="7669" y="6781"/>
                  </a:lnTo>
                  <a:cubicBezTo>
                    <a:pt x="7685" y="6785"/>
                    <a:pt x="7703" y="6805"/>
                    <a:pt x="7699" y="6823"/>
                  </a:cubicBezTo>
                  <a:lnTo>
                    <a:pt x="7699" y="6823"/>
                  </a:lnTo>
                  <a:cubicBezTo>
                    <a:pt x="7695" y="6850"/>
                    <a:pt x="7649" y="6846"/>
                    <a:pt x="7650" y="6874"/>
                  </a:cubicBezTo>
                  <a:lnTo>
                    <a:pt x="7650" y="6874"/>
                  </a:lnTo>
                  <a:cubicBezTo>
                    <a:pt x="7650" y="6888"/>
                    <a:pt x="7669" y="6906"/>
                    <a:pt x="7684" y="6909"/>
                  </a:cubicBezTo>
                  <a:lnTo>
                    <a:pt x="7684" y="6909"/>
                  </a:lnTo>
                  <a:cubicBezTo>
                    <a:pt x="7729" y="6917"/>
                    <a:pt x="7772" y="6871"/>
                    <a:pt x="7776" y="6831"/>
                  </a:cubicBezTo>
                  <a:lnTo>
                    <a:pt x="7776" y="6831"/>
                  </a:lnTo>
                  <a:cubicBezTo>
                    <a:pt x="7781" y="6779"/>
                    <a:pt x="7738" y="6763"/>
                    <a:pt x="7738" y="6727"/>
                  </a:cubicBezTo>
                  <a:lnTo>
                    <a:pt x="7738" y="6727"/>
                  </a:lnTo>
                  <a:cubicBezTo>
                    <a:pt x="7737" y="6687"/>
                    <a:pt x="7793" y="6656"/>
                    <a:pt x="7799" y="6603"/>
                  </a:cubicBezTo>
                  <a:lnTo>
                    <a:pt x="7799" y="6603"/>
                  </a:lnTo>
                  <a:cubicBezTo>
                    <a:pt x="7807" y="6530"/>
                    <a:pt x="7772" y="6507"/>
                    <a:pt x="7734" y="6463"/>
                  </a:cubicBezTo>
                  <a:lnTo>
                    <a:pt x="7734" y="6463"/>
                  </a:lnTo>
                  <a:cubicBezTo>
                    <a:pt x="7792" y="6423"/>
                    <a:pt x="7750" y="6324"/>
                    <a:pt x="7734" y="6269"/>
                  </a:cubicBezTo>
                  <a:cubicBezTo>
                    <a:pt x="7675" y="6297"/>
                    <a:pt x="7721" y="6413"/>
                    <a:pt x="7665" y="6447"/>
                  </a:cubicBezTo>
                  <a:close/>
                  <a:moveTo>
                    <a:pt x="8683" y="6273"/>
                  </a:moveTo>
                  <a:cubicBezTo>
                    <a:pt x="8690" y="6330"/>
                    <a:pt x="8660" y="6350"/>
                    <a:pt x="8641" y="6382"/>
                  </a:cubicBezTo>
                  <a:cubicBezTo>
                    <a:pt x="8646" y="6402"/>
                    <a:pt x="8658" y="6416"/>
                    <a:pt x="8668" y="6432"/>
                  </a:cubicBezTo>
                  <a:lnTo>
                    <a:pt x="8668" y="6432"/>
                  </a:lnTo>
                  <a:cubicBezTo>
                    <a:pt x="8724" y="6408"/>
                    <a:pt x="8754" y="6339"/>
                    <a:pt x="8741" y="6257"/>
                  </a:cubicBezTo>
                  <a:cubicBezTo>
                    <a:pt x="8718" y="6259"/>
                    <a:pt x="8702" y="6267"/>
                    <a:pt x="8683" y="6273"/>
                  </a:cubicBezTo>
                  <a:close/>
                  <a:moveTo>
                    <a:pt x="807" y="6273"/>
                  </a:moveTo>
                  <a:lnTo>
                    <a:pt x="807" y="6273"/>
                  </a:lnTo>
                  <a:cubicBezTo>
                    <a:pt x="821" y="6278"/>
                    <a:pt x="855" y="6279"/>
                    <a:pt x="864" y="6277"/>
                  </a:cubicBezTo>
                  <a:lnTo>
                    <a:pt x="864" y="6277"/>
                  </a:lnTo>
                  <a:cubicBezTo>
                    <a:pt x="863" y="6249"/>
                    <a:pt x="855" y="6229"/>
                    <a:pt x="838" y="6219"/>
                  </a:cubicBezTo>
                  <a:cubicBezTo>
                    <a:pt x="818" y="6228"/>
                    <a:pt x="813" y="6251"/>
                    <a:pt x="807" y="6273"/>
                  </a:cubicBezTo>
                  <a:close/>
                  <a:moveTo>
                    <a:pt x="8350" y="6230"/>
                  </a:moveTo>
                  <a:cubicBezTo>
                    <a:pt x="8357" y="6230"/>
                    <a:pt x="8364" y="6230"/>
                    <a:pt x="8372" y="6230"/>
                  </a:cubicBezTo>
                  <a:lnTo>
                    <a:pt x="8372" y="6230"/>
                  </a:lnTo>
                  <a:cubicBezTo>
                    <a:pt x="8388" y="6231"/>
                    <a:pt x="8405" y="6232"/>
                    <a:pt x="8412" y="6223"/>
                  </a:cubicBezTo>
                  <a:cubicBezTo>
                    <a:pt x="8401" y="6206"/>
                    <a:pt x="8398" y="6182"/>
                    <a:pt x="8381" y="6172"/>
                  </a:cubicBezTo>
                  <a:cubicBezTo>
                    <a:pt x="8360" y="6181"/>
                    <a:pt x="8352" y="6203"/>
                    <a:pt x="8350" y="6230"/>
                  </a:cubicBezTo>
                  <a:close/>
                  <a:moveTo>
                    <a:pt x="841" y="6157"/>
                  </a:moveTo>
                  <a:lnTo>
                    <a:pt x="841" y="6168"/>
                  </a:lnTo>
                  <a:cubicBezTo>
                    <a:pt x="883" y="6186"/>
                    <a:pt x="902" y="6225"/>
                    <a:pt x="910" y="6277"/>
                  </a:cubicBezTo>
                  <a:lnTo>
                    <a:pt x="910" y="6277"/>
                  </a:lnTo>
                  <a:cubicBezTo>
                    <a:pt x="906" y="6290"/>
                    <a:pt x="890" y="6317"/>
                    <a:pt x="906" y="6327"/>
                  </a:cubicBezTo>
                  <a:cubicBezTo>
                    <a:pt x="926" y="6325"/>
                    <a:pt x="928" y="6298"/>
                    <a:pt x="929" y="6285"/>
                  </a:cubicBezTo>
                  <a:lnTo>
                    <a:pt x="929" y="6285"/>
                  </a:lnTo>
                  <a:cubicBezTo>
                    <a:pt x="936" y="6222"/>
                    <a:pt x="895" y="6157"/>
                    <a:pt x="845" y="6157"/>
                  </a:cubicBezTo>
                  <a:lnTo>
                    <a:pt x="845" y="6157"/>
                  </a:lnTo>
                  <a:cubicBezTo>
                    <a:pt x="844" y="6157"/>
                    <a:pt x="842" y="6157"/>
                    <a:pt x="841" y="6157"/>
                  </a:cubicBezTo>
                  <a:close/>
                  <a:moveTo>
                    <a:pt x="8308" y="6281"/>
                  </a:moveTo>
                  <a:cubicBezTo>
                    <a:pt x="8331" y="6266"/>
                    <a:pt x="8308" y="6244"/>
                    <a:pt x="8308" y="6223"/>
                  </a:cubicBezTo>
                  <a:lnTo>
                    <a:pt x="8308" y="6223"/>
                  </a:lnTo>
                  <a:cubicBezTo>
                    <a:pt x="8309" y="6172"/>
                    <a:pt x="8348" y="6141"/>
                    <a:pt x="8377" y="6114"/>
                  </a:cubicBezTo>
                  <a:cubicBezTo>
                    <a:pt x="8372" y="6112"/>
                    <a:pt x="8368" y="6112"/>
                    <a:pt x="8363" y="6112"/>
                  </a:cubicBezTo>
                  <a:cubicBezTo>
                    <a:pt x="8307" y="6112"/>
                    <a:pt x="8259" y="6226"/>
                    <a:pt x="8308" y="6281"/>
                  </a:cubicBezTo>
                  <a:close/>
                  <a:moveTo>
                    <a:pt x="799" y="6029"/>
                  </a:moveTo>
                  <a:lnTo>
                    <a:pt x="799" y="6029"/>
                  </a:lnTo>
                  <a:cubicBezTo>
                    <a:pt x="800" y="6064"/>
                    <a:pt x="821" y="6079"/>
                    <a:pt x="830" y="6106"/>
                  </a:cubicBezTo>
                  <a:lnTo>
                    <a:pt x="830" y="6106"/>
                  </a:lnTo>
                  <a:cubicBezTo>
                    <a:pt x="904" y="6133"/>
                    <a:pt x="950" y="6165"/>
                    <a:pt x="960" y="6242"/>
                  </a:cubicBezTo>
                  <a:lnTo>
                    <a:pt x="960" y="6242"/>
                  </a:lnTo>
                  <a:cubicBezTo>
                    <a:pt x="971" y="6325"/>
                    <a:pt x="921" y="6376"/>
                    <a:pt x="956" y="6436"/>
                  </a:cubicBezTo>
                  <a:cubicBezTo>
                    <a:pt x="1009" y="6401"/>
                    <a:pt x="1043" y="6312"/>
                    <a:pt x="1033" y="6238"/>
                  </a:cubicBezTo>
                  <a:lnTo>
                    <a:pt x="1033" y="6238"/>
                  </a:lnTo>
                  <a:cubicBezTo>
                    <a:pt x="1018" y="6129"/>
                    <a:pt x="914" y="6033"/>
                    <a:pt x="799" y="6029"/>
                  </a:cubicBezTo>
                  <a:close/>
                  <a:moveTo>
                    <a:pt x="462" y="6029"/>
                  </a:moveTo>
                  <a:cubicBezTo>
                    <a:pt x="462" y="6035"/>
                    <a:pt x="452" y="6032"/>
                    <a:pt x="455" y="6040"/>
                  </a:cubicBezTo>
                  <a:lnTo>
                    <a:pt x="455" y="6040"/>
                  </a:lnTo>
                  <a:cubicBezTo>
                    <a:pt x="472" y="6081"/>
                    <a:pt x="487" y="6144"/>
                    <a:pt x="527" y="6172"/>
                  </a:cubicBezTo>
                  <a:lnTo>
                    <a:pt x="527" y="6172"/>
                  </a:lnTo>
                  <a:cubicBezTo>
                    <a:pt x="572" y="6203"/>
                    <a:pt x="691" y="6197"/>
                    <a:pt x="707" y="6149"/>
                  </a:cubicBezTo>
                  <a:lnTo>
                    <a:pt x="707" y="6149"/>
                  </a:lnTo>
                  <a:cubicBezTo>
                    <a:pt x="674" y="6151"/>
                    <a:pt x="645" y="6173"/>
                    <a:pt x="608" y="6172"/>
                  </a:cubicBezTo>
                  <a:lnTo>
                    <a:pt x="608" y="6172"/>
                  </a:lnTo>
                  <a:cubicBezTo>
                    <a:pt x="530" y="6169"/>
                    <a:pt x="493" y="6097"/>
                    <a:pt x="474" y="6029"/>
                  </a:cubicBezTo>
                  <a:lnTo>
                    <a:pt x="474" y="6029"/>
                  </a:lnTo>
                  <a:lnTo>
                    <a:pt x="462" y="6029"/>
                  </a:lnTo>
                  <a:close/>
                  <a:moveTo>
                    <a:pt x="340" y="5986"/>
                  </a:moveTo>
                  <a:lnTo>
                    <a:pt x="340" y="5998"/>
                  </a:lnTo>
                  <a:cubicBezTo>
                    <a:pt x="357" y="6101"/>
                    <a:pt x="377" y="6172"/>
                    <a:pt x="443" y="6234"/>
                  </a:cubicBezTo>
                  <a:lnTo>
                    <a:pt x="443" y="6234"/>
                  </a:lnTo>
                  <a:cubicBezTo>
                    <a:pt x="521" y="6307"/>
                    <a:pt x="721" y="6314"/>
                    <a:pt x="788" y="6223"/>
                  </a:cubicBezTo>
                  <a:lnTo>
                    <a:pt x="788" y="6223"/>
                  </a:lnTo>
                  <a:cubicBezTo>
                    <a:pt x="843" y="6147"/>
                    <a:pt x="786" y="6030"/>
                    <a:pt x="703" y="6025"/>
                  </a:cubicBezTo>
                  <a:lnTo>
                    <a:pt x="703" y="6025"/>
                  </a:lnTo>
                  <a:cubicBezTo>
                    <a:pt x="650" y="6022"/>
                    <a:pt x="609" y="6051"/>
                    <a:pt x="608" y="6079"/>
                  </a:cubicBezTo>
                  <a:lnTo>
                    <a:pt x="608" y="6079"/>
                  </a:lnTo>
                  <a:cubicBezTo>
                    <a:pt x="606" y="6109"/>
                    <a:pt x="626" y="6124"/>
                    <a:pt x="642" y="6126"/>
                  </a:cubicBezTo>
                  <a:lnTo>
                    <a:pt x="642" y="6126"/>
                  </a:lnTo>
                  <a:cubicBezTo>
                    <a:pt x="658" y="6127"/>
                    <a:pt x="666" y="6119"/>
                    <a:pt x="675" y="6110"/>
                  </a:cubicBezTo>
                  <a:lnTo>
                    <a:pt x="675" y="6110"/>
                  </a:lnTo>
                  <a:cubicBezTo>
                    <a:pt x="683" y="6102"/>
                    <a:pt x="692" y="6094"/>
                    <a:pt x="707" y="6095"/>
                  </a:cubicBezTo>
                  <a:lnTo>
                    <a:pt x="707" y="6095"/>
                  </a:lnTo>
                  <a:cubicBezTo>
                    <a:pt x="737" y="6096"/>
                    <a:pt x="750" y="6143"/>
                    <a:pt x="742" y="6168"/>
                  </a:cubicBezTo>
                  <a:lnTo>
                    <a:pt x="742" y="6168"/>
                  </a:lnTo>
                  <a:cubicBezTo>
                    <a:pt x="726" y="6216"/>
                    <a:pt x="640" y="6241"/>
                    <a:pt x="566" y="6230"/>
                  </a:cubicBezTo>
                  <a:lnTo>
                    <a:pt x="566" y="6230"/>
                  </a:lnTo>
                  <a:cubicBezTo>
                    <a:pt x="467" y="6216"/>
                    <a:pt x="429" y="6117"/>
                    <a:pt x="409" y="6013"/>
                  </a:cubicBezTo>
                  <a:lnTo>
                    <a:pt x="409" y="6013"/>
                  </a:lnTo>
                  <a:cubicBezTo>
                    <a:pt x="381" y="6009"/>
                    <a:pt x="366" y="5992"/>
                    <a:pt x="340" y="5986"/>
                  </a:cubicBezTo>
                  <a:close/>
                  <a:moveTo>
                    <a:pt x="8182" y="6250"/>
                  </a:moveTo>
                  <a:cubicBezTo>
                    <a:pt x="8188" y="6307"/>
                    <a:pt x="8219" y="6363"/>
                    <a:pt x="8258" y="6389"/>
                  </a:cubicBezTo>
                  <a:lnTo>
                    <a:pt x="8258" y="6389"/>
                  </a:lnTo>
                  <a:cubicBezTo>
                    <a:pt x="8293" y="6331"/>
                    <a:pt x="8248" y="6261"/>
                    <a:pt x="8255" y="6203"/>
                  </a:cubicBezTo>
                  <a:lnTo>
                    <a:pt x="8255" y="6203"/>
                  </a:lnTo>
                  <a:cubicBezTo>
                    <a:pt x="8265" y="6121"/>
                    <a:pt x="8317" y="6087"/>
                    <a:pt x="8389" y="6060"/>
                  </a:cubicBezTo>
                  <a:lnTo>
                    <a:pt x="8389" y="6060"/>
                  </a:lnTo>
                  <a:cubicBezTo>
                    <a:pt x="8398" y="6035"/>
                    <a:pt x="8422" y="6006"/>
                    <a:pt x="8419" y="5982"/>
                  </a:cubicBezTo>
                  <a:cubicBezTo>
                    <a:pt x="8279" y="5991"/>
                    <a:pt x="8167" y="6116"/>
                    <a:pt x="8182" y="6250"/>
                  </a:cubicBezTo>
                  <a:close/>
                  <a:moveTo>
                    <a:pt x="8745" y="5978"/>
                  </a:moveTo>
                  <a:cubicBezTo>
                    <a:pt x="8719" y="6030"/>
                    <a:pt x="8700" y="6100"/>
                    <a:pt x="8641" y="6118"/>
                  </a:cubicBezTo>
                  <a:lnTo>
                    <a:pt x="8641" y="6118"/>
                  </a:lnTo>
                  <a:cubicBezTo>
                    <a:pt x="8613" y="6127"/>
                    <a:pt x="8587" y="6120"/>
                    <a:pt x="8563" y="6114"/>
                  </a:cubicBezTo>
                  <a:lnTo>
                    <a:pt x="8563" y="6114"/>
                  </a:lnTo>
                  <a:cubicBezTo>
                    <a:pt x="8544" y="6109"/>
                    <a:pt x="8526" y="6104"/>
                    <a:pt x="8507" y="6106"/>
                  </a:cubicBezTo>
                  <a:lnTo>
                    <a:pt x="8507" y="6106"/>
                  </a:lnTo>
                  <a:cubicBezTo>
                    <a:pt x="8615" y="6202"/>
                    <a:pt x="8766" y="6091"/>
                    <a:pt x="8756" y="5982"/>
                  </a:cubicBezTo>
                  <a:lnTo>
                    <a:pt x="8756" y="5982"/>
                  </a:lnTo>
                  <a:cubicBezTo>
                    <a:pt x="8752" y="5982"/>
                    <a:pt x="8751" y="5978"/>
                    <a:pt x="8746" y="5978"/>
                  </a:cubicBezTo>
                  <a:lnTo>
                    <a:pt x="8746" y="5978"/>
                  </a:lnTo>
                  <a:cubicBezTo>
                    <a:pt x="8746" y="5978"/>
                    <a:pt x="8745" y="5978"/>
                    <a:pt x="8745" y="5978"/>
                  </a:cubicBezTo>
                  <a:close/>
                  <a:moveTo>
                    <a:pt x="8867" y="5936"/>
                  </a:moveTo>
                  <a:cubicBezTo>
                    <a:pt x="8852" y="5952"/>
                    <a:pt x="8825" y="5955"/>
                    <a:pt x="8802" y="5963"/>
                  </a:cubicBezTo>
                  <a:lnTo>
                    <a:pt x="8802" y="5963"/>
                  </a:lnTo>
                  <a:cubicBezTo>
                    <a:pt x="8792" y="6061"/>
                    <a:pt x="8743" y="6165"/>
                    <a:pt x="8649" y="6180"/>
                  </a:cubicBezTo>
                  <a:lnTo>
                    <a:pt x="8649" y="6180"/>
                  </a:lnTo>
                  <a:cubicBezTo>
                    <a:pt x="8596" y="6188"/>
                    <a:pt x="8535" y="6182"/>
                    <a:pt x="8500" y="6153"/>
                  </a:cubicBezTo>
                  <a:lnTo>
                    <a:pt x="8500" y="6153"/>
                  </a:lnTo>
                  <a:cubicBezTo>
                    <a:pt x="8473" y="6131"/>
                    <a:pt x="8464" y="6052"/>
                    <a:pt x="8511" y="6048"/>
                  </a:cubicBezTo>
                  <a:lnTo>
                    <a:pt x="8511" y="6048"/>
                  </a:lnTo>
                  <a:cubicBezTo>
                    <a:pt x="8526" y="6047"/>
                    <a:pt x="8535" y="6055"/>
                    <a:pt x="8544" y="6064"/>
                  </a:cubicBezTo>
                  <a:lnTo>
                    <a:pt x="8544" y="6064"/>
                  </a:lnTo>
                  <a:cubicBezTo>
                    <a:pt x="8554" y="6073"/>
                    <a:pt x="8564" y="6082"/>
                    <a:pt x="8580" y="6079"/>
                  </a:cubicBezTo>
                  <a:lnTo>
                    <a:pt x="8580" y="6079"/>
                  </a:lnTo>
                  <a:cubicBezTo>
                    <a:pt x="8593" y="6077"/>
                    <a:pt x="8614" y="6058"/>
                    <a:pt x="8611" y="6029"/>
                  </a:cubicBezTo>
                  <a:lnTo>
                    <a:pt x="8611" y="6029"/>
                  </a:lnTo>
                  <a:cubicBezTo>
                    <a:pt x="8608" y="6007"/>
                    <a:pt x="8581" y="5983"/>
                    <a:pt x="8538" y="5978"/>
                  </a:cubicBezTo>
                  <a:lnTo>
                    <a:pt x="8538" y="5978"/>
                  </a:lnTo>
                  <a:cubicBezTo>
                    <a:pt x="8439" y="5968"/>
                    <a:pt x="8372" y="6091"/>
                    <a:pt x="8423" y="6168"/>
                  </a:cubicBezTo>
                  <a:lnTo>
                    <a:pt x="8423" y="6168"/>
                  </a:lnTo>
                  <a:cubicBezTo>
                    <a:pt x="8488" y="6267"/>
                    <a:pt x="8695" y="6258"/>
                    <a:pt x="8772" y="6184"/>
                  </a:cubicBezTo>
                  <a:lnTo>
                    <a:pt x="8772" y="6184"/>
                  </a:lnTo>
                  <a:cubicBezTo>
                    <a:pt x="8826" y="6131"/>
                    <a:pt x="8870" y="6037"/>
                    <a:pt x="8875" y="5943"/>
                  </a:cubicBezTo>
                  <a:lnTo>
                    <a:pt x="8875" y="5943"/>
                  </a:lnTo>
                  <a:cubicBezTo>
                    <a:pt x="8875" y="5941"/>
                    <a:pt x="8874" y="5939"/>
                    <a:pt x="8871" y="5940"/>
                  </a:cubicBezTo>
                  <a:lnTo>
                    <a:pt x="8871" y="5940"/>
                  </a:lnTo>
                  <a:cubicBezTo>
                    <a:pt x="8871" y="5937"/>
                    <a:pt x="8871" y="5936"/>
                    <a:pt x="8868" y="5936"/>
                  </a:cubicBezTo>
                  <a:cubicBezTo>
                    <a:pt x="8868" y="5936"/>
                    <a:pt x="8868" y="5936"/>
                    <a:pt x="8867" y="5936"/>
                  </a:cubicBezTo>
                  <a:close/>
                  <a:moveTo>
                    <a:pt x="631" y="5738"/>
                  </a:moveTo>
                  <a:cubicBezTo>
                    <a:pt x="589" y="5741"/>
                    <a:pt x="524" y="5759"/>
                    <a:pt x="516" y="5792"/>
                  </a:cubicBezTo>
                  <a:cubicBezTo>
                    <a:pt x="574" y="5788"/>
                    <a:pt x="627" y="5751"/>
                    <a:pt x="696" y="5761"/>
                  </a:cubicBezTo>
                  <a:lnTo>
                    <a:pt x="696" y="5761"/>
                  </a:lnTo>
                  <a:cubicBezTo>
                    <a:pt x="778" y="5773"/>
                    <a:pt x="820" y="5856"/>
                    <a:pt x="868" y="5901"/>
                  </a:cubicBezTo>
                  <a:lnTo>
                    <a:pt x="868" y="5901"/>
                  </a:lnTo>
                  <a:cubicBezTo>
                    <a:pt x="934" y="5895"/>
                    <a:pt x="974" y="5881"/>
                    <a:pt x="1033" y="5893"/>
                  </a:cubicBezTo>
                  <a:lnTo>
                    <a:pt x="1033" y="5893"/>
                  </a:lnTo>
                  <a:cubicBezTo>
                    <a:pt x="1158" y="5918"/>
                    <a:pt x="1259" y="6104"/>
                    <a:pt x="1243" y="6257"/>
                  </a:cubicBezTo>
                  <a:lnTo>
                    <a:pt x="1243" y="6257"/>
                  </a:lnTo>
                  <a:cubicBezTo>
                    <a:pt x="1237" y="6322"/>
                    <a:pt x="1189" y="6380"/>
                    <a:pt x="1151" y="6413"/>
                  </a:cubicBezTo>
                  <a:lnTo>
                    <a:pt x="1151" y="6413"/>
                  </a:lnTo>
                  <a:cubicBezTo>
                    <a:pt x="1123" y="6437"/>
                    <a:pt x="1096" y="6446"/>
                    <a:pt x="1090" y="6467"/>
                  </a:cubicBezTo>
                  <a:lnTo>
                    <a:pt x="1090" y="6467"/>
                  </a:lnTo>
                  <a:cubicBezTo>
                    <a:pt x="1084" y="6491"/>
                    <a:pt x="1098" y="6522"/>
                    <a:pt x="1098" y="6540"/>
                  </a:cubicBezTo>
                  <a:lnTo>
                    <a:pt x="1098" y="6540"/>
                  </a:lnTo>
                  <a:cubicBezTo>
                    <a:pt x="1098" y="6586"/>
                    <a:pt x="1089" y="6643"/>
                    <a:pt x="1063" y="6680"/>
                  </a:cubicBezTo>
                  <a:lnTo>
                    <a:pt x="1063" y="6680"/>
                  </a:lnTo>
                  <a:cubicBezTo>
                    <a:pt x="1030" y="6729"/>
                    <a:pt x="953" y="6745"/>
                    <a:pt x="926" y="6785"/>
                  </a:cubicBezTo>
                  <a:lnTo>
                    <a:pt x="926" y="6785"/>
                  </a:lnTo>
                  <a:cubicBezTo>
                    <a:pt x="963" y="6786"/>
                    <a:pt x="1003" y="6766"/>
                    <a:pt x="1029" y="6746"/>
                  </a:cubicBezTo>
                  <a:lnTo>
                    <a:pt x="1029" y="6746"/>
                  </a:lnTo>
                  <a:cubicBezTo>
                    <a:pt x="1096" y="6694"/>
                    <a:pt x="1132" y="6601"/>
                    <a:pt x="1113" y="6478"/>
                  </a:cubicBezTo>
                  <a:lnTo>
                    <a:pt x="1113" y="6478"/>
                  </a:lnTo>
                  <a:cubicBezTo>
                    <a:pt x="1184" y="6416"/>
                    <a:pt x="1255" y="6353"/>
                    <a:pt x="1266" y="6238"/>
                  </a:cubicBezTo>
                  <a:lnTo>
                    <a:pt x="1266" y="6238"/>
                  </a:lnTo>
                  <a:cubicBezTo>
                    <a:pt x="1283" y="6075"/>
                    <a:pt x="1175" y="5913"/>
                    <a:pt x="1033" y="5874"/>
                  </a:cubicBezTo>
                  <a:lnTo>
                    <a:pt x="1033" y="5874"/>
                  </a:lnTo>
                  <a:cubicBezTo>
                    <a:pt x="985" y="5860"/>
                    <a:pt x="924" y="5864"/>
                    <a:pt x="868" y="5874"/>
                  </a:cubicBezTo>
                  <a:lnTo>
                    <a:pt x="868" y="5874"/>
                  </a:lnTo>
                  <a:cubicBezTo>
                    <a:pt x="826" y="5811"/>
                    <a:pt x="759" y="5737"/>
                    <a:pt x="650" y="5737"/>
                  </a:cubicBezTo>
                  <a:cubicBezTo>
                    <a:pt x="644" y="5737"/>
                    <a:pt x="637" y="5738"/>
                    <a:pt x="631" y="5738"/>
                  </a:cubicBezTo>
                  <a:close/>
                  <a:moveTo>
                    <a:pt x="8603" y="5684"/>
                  </a:moveTo>
                  <a:cubicBezTo>
                    <a:pt x="8505" y="5690"/>
                    <a:pt x="8441" y="5767"/>
                    <a:pt x="8392" y="5823"/>
                  </a:cubicBezTo>
                  <a:lnTo>
                    <a:pt x="8392" y="5823"/>
                  </a:lnTo>
                  <a:cubicBezTo>
                    <a:pt x="8375" y="5819"/>
                    <a:pt x="8352" y="5812"/>
                    <a:pt x="8331" y="5812"/>
                  </a:cubicBezTo>
                  <a:lnTo>
                    <a:pt x="8331" y="5812"/>
                  </a:lnTo>
                  <a:cubicBezTo>
                    <a:pt x="8239" y="5808"/>
                    <a:pt x="8120" y="5856"/>
                    <a:pt x="8052" y="5924"/>
                  </a:cubicBezTo>
                  <a:lnTo>
                    <a:pt x="8052" y="5924"/>
                  </a:lnTo>
                  <a:cubicBezTo>
                    <a:pt x="7989" y="5986"/>
                    <a:pt x="7935" y="6105"/>
                    <a:pt x="7948" y="6203"/>
                  </a:cubicBezTo>
                  <a:lnTo>
                    <a:pt x="7948" y="6203"/>
                  </a:lnTo>
                  <a:cubicBezTo>
                    <a:pt x="7962" y="6310"/>
                    <a:pt x="8034" y="6371"/>
                    <a:pt x="8101" y="6432"/>
                  </a:cubicBezTo>
                  <a:lnTo>
                    <a:pt x="8101" y="6432"/>
                  </a:lnTo>
                  <a:cubicBezTo>
                    <a:pt x="8075" y="6607"/>
                    <a:pt x="8158" y="6723"/>
                    <a:pt x="8293" y="6734"/>
                  </a:cubicBezTo>
                  <a:lnTo>
                    <a:pt x="8293" y="6734"/>
                  </a:lnTo>
                  <a:cubicBezTo>
                    <a:pt x="8277" y="6705"/>
                    <a:pt x="8240" y="6702"/>
                    <a:pt x="8216" y="6688"/>
                  </a:cubicBezTo>
                  <a:lnTo>
                    <a:pt x="8216" y="6688"/>
                  </a:lnTo>
                  <a:cubicBezTo>
                    <a:pt x="8140" y="6642"/>
                    <a:pt x="8098" y="6548"/>
                    <a:pt x="8128" y="6420"/>
                  </a:cubicBezTo>
                  <a:lnTo>
                    <a:pt x="8128" y="6420"/>
                  </a:lnTo>
                  <a:cubicBezTo>
                    <a:pt x="8075" y="6366"/>
                    <a:pt x="8010" y="6331"/>
                    <a:pt x="7983" y="6257"/>
                  </a:cubicBezTo>
                  <a:lnTo>
                    <a:pt x="7983" y="6257"/>
                  </a:lnTo>
                  <a:cubicBezTo>
                    <a:pt x="7954" y="6179"/>
                    <a:pt x="7980" y="6067"/>
                    <a:pt x="8025" y="5998"/>
                  </a:cubicBezTo>
                  <a:lnTo>
                    <a:pt x="8025" y="5998"/>
                  </a:lnTo>
                  <a:cubicBezTo>
                    <a:pt x="8096" y="5888"/>
                    <a:pt x="8245" y="5814"/>
                    <a:pt x="8404" y="5847"/>
                  </a:cubicBezTo>
                  <a:lnTo>
                    <a:pt x="8404" y="5847"/>
                  </a:lnTo>
                  <a:cubicBezTo>
                    <a:pt x="8463" y="5766"/>
                    <a:pt x="8540" y="5684"/>
                    <a:pt x="8676" y="5719"/>
                  </a:cubicBezTo>
                  <a:lnTo>
                    <a:pt x="8676" y="5719"/>
                  </a:lnTo>
                  <a:cubicBezTo>
                    <a:pt x="8699" y="5725"/>
                    <a:pt x="8730" y="5751"/>
                    <a:pt x="8749" y="5730"/>
                  </a:cubicBezTo>
                  <a:lnTo>
                    <a:pt x="8749" y="5730"/>
                  </a:lnTo>
                  <a:cubicBezTo>
                    <a:pt x="8724" y="5703"/>
                    <a:pt x="8660" y="5683"/>
                    <a:pt x="8613" y="5683"/>
                  </a:cubicBezTo>
                  <a:cubicBezTo>
                    <a:pt x="8610" y="5683"/>
                    <a:pt x="8606" y="5683"/>
                    <a:pt x="8603" y="5684"/>
                  </a:cubicBezTo>
                  <a:close/>
                  <a:moveTo>
                    <a:pt x="420" y="5719"/>
                  </a:moveTo>
                  <a:lnTo>
                    <a:pt x="420" y="5719"/>
                  </a:lnTo>
                  <a:cubicBezTo>
                    <a:pt x="432" y="5735"/>
                    <a:pt x="444" y="5751"/>
                    <a:pt x="458" y="5765"/>
                  </a:cubicBezTo>
                  <a:lnTo>
                    <a:pt x="458" y="5765"/>
                  </a:lnTo>
                  <a:cubicBezTo>
                    <a:pt x="573" y="5656"/>
                    <a:pt x="754" y="5698"/>
                    <a:pt x="845" y="5777"/>
                  </a:cubicBezTo>
                  <a:lnTo>
                    <a:pt x="845" y="5777"/>
                  </a:lnTo>
                  <a:cubicBezTo>
                    <a:pt x="863" y="5792"/>
                    <a:pt x="875" y="5815"/>
                    <a:pt x="891" y="5819"/>
                  </a:cubicBezTo>
                  <a:lnTo>
                    <a:pt x="891" y="5819"/>
                  </a:lnTo>
                  <a:cubicBezTo>
                    <a:pt x="903" y="5823"/>
                    <a:pt x="917" y="5822"/>
                    <a:pt x="930" y="5820"/>
                  </a:cubicBezTo>
                  <a:lnTo>
                    <a:pt x="930" y="5820"/>
                  </a:lnTo>
                  <a:cubicBezTo>
                    <a:pt x="938" y="5820"/>
                    <a:pt x="946" y="5819"/>
                    <a:pt x="952" y="5819"/>
                  </a:cubicBezTo>
                  <a:lnTo>
                    <a:pt x="952" y="5819"/>
                  </a:lnTo>
                  <a:cubicBezTo>
                    <a:pt x="1168" y="5834"/>
                    <a:pt x="1286" y="5996"/>
                    <a:pt x="1301" y="6203"/>
                  </a:cubicBezTo>
                  <a:lnTo>
                    <a:pt x="1301" y="6203"/>
                  </a:lnTo>
                  <a:cubicBezTo>
                    <a:pt x="1308" y="6308"/>
                    <a:pt x="1270" y="6368"/>
                    <a:pt x="1228" y="6424"/>
                  </a:cubicBezTo>
                  <a:lnTo>
                    <a:pt x="1228" y="6424"/>
                  </a:lnTo>
                  <a:cubicBezTo>
                    <a:pt x="1210" y="6448"/>
                    <a:pt x="1168" y="6476"/>
                    <a:pt x="1159" y="6506"/>
                  </a:cubicBezTo>
                  <a:lnTo>
                    <a:pt x="1159" y="6506"/>
                  </a:lnTo>
                  <a:cubicBezTo>
                    <a:pt x="1149" y="6541"/>
                    <a:pt x="1154" y="6579"/>
                    <a:pt x="1148" y="6610"/>
                  </a:cubicBezTo>
                  <a:lnTo>
                    <a:pt x="1148" y="6610"/>
                  </a:lnTo>
                  <a:cubicBezTo>
                    <a:pt x="1119" y="6746"/>
                    <a:pt x="1044" y="6814"/>
                    <a:pt x="899" y="6839"/>
                  </a:cubicBezTo>
                  <a:lnTo>
                    <a:pt x="899" y="6839"/>
                  </a:lnTo>
                  <a:cubicBezTo>
                    <a:pt x="898" y="6863"/>
                    <a:pt x="901" y="6883"/>
                    <a:pt x="906" y="6901"/>
                  </a:cubicBezTo>
                  <a:cubicBezTo>
                    <a:pt x="1087" y="6849"/>
                    <a:pt x="1228" y="6756"/>
                    <a:pt x="1224" y="6517"/>
                  </a:cubicBezTo>
                  <a:lnTo>
                    <a:pt x="1224" y="6517"/>
                  </a:lnTo>
                  <a:cubicBezTo>
                    <a:pt x="1296" y="6442"/>
                    <a:pt x="1372" y="6364"/>
                    <a:pt x="1374" y="6234"/>
                  </a:cubicBezTo>
                  <a:lnTo>
                    <a:pt x="1374" y="6234"/>
                  </a:lnTo>
                  <a:cubicBezTo>
                    <a:pt x="1375" y="6050"/>
                    <a:pt x="1250" y="5836"/>
                    <a:pt x="1113" y="5784"/>
                  </a:cubicBezTo>
                  <a:lnTo>
                    <a:pt x="1113" y="5784"/>
                  </a:lnTo>
                  <a:cubicBezTo>
                    <a:pt x="1049" y="5760"/>
                    <a:pt x="986" y="5759"/>
                    <a:pt x="918" y="5761"/>
                  </a:cubicBezTo>
                  <a:lnTo>
                    <a:pt x="918" y="5761"/>
                  </a:lnTo>
                  <a:cubicBezTo>
                    <a:pt x="874" y="5718"/>
                    <a:pt x="817" y="5659"/>
                    <a:pt x="742" y="5641"/>
                  </a:cubicBezTo>
                  <a:lnTo>
                    <a:pt x="742" y="5641"/>
                  </a:lnTo>
                  <a:cubicBezTo>
                    <a:pt x="719" y="5636"/>
                    <a:pt x="697" y="5633"/>
                    <a:pt x="674" y="5633"/>
                  </a:cubicBezTo>
                  <a:lnTo>
                    <a:pt x="674" y="5633"/>
                  </a:lnTo>
                  <a:cubicBezTo>
                    <a:pt x="576" y="5633"/>
                    <a:pt x="482" y="5679"/>
                    <a:pt x="420" y="5719"/>
                  </a:cubicBezTo>
                  <a:close/>
                  <a:moveTo>
                    <a:pt x="8546" y="5587"/>
                  </a:moveTo>
                  <a:cubicBezTo>
                    <a:pt x="8454" y="5603"/>
                    <a:pt x="8399" y="5673"/>
                    <a:pt x="8339" y="5711"/>
                  </a:cubicBezTo>
                  <a:lnTo>
                    <a:pt x="8339" y="5711"/>
                  </a:lnTo>
                  <a:cubicBezTo>
                    <a:pt x="8069" y="5707"/>
                    <a:pt x="7844" y="5907"/>
                    <a:pt x="7845" y="6192"/>
                  </a:cubicBezTo>
                  <a:lnTo>
                    <a:pt x="7845" y="6192"/>
                  </a:lnTo>
                  <a:cubicBezTo>
                    <a:pt x="7845" y="6334"/>
                    <a:pt x="7935" y="6405"/>
                    <a:pt x="7994" y="6482"/>
                  </a:cubicBezTo>
                  <a:lnTo>
                    <a:pt x="7994" y="6482"/>
                  </a:lnTo>
                  <a:cubicBezTo>
                    <a:pt x="7986" y="6704"/>
                    <a:pt x="8130" y="6805"/>
                    <a:pt x="8308" y="6851"/>
                  </a:cubicBezTo>
                  <a:lnTo>
                    <a:pt x="8308" y="6851"/>
                  </a:lnTo>
                  <a:cubicBezTo>
                    <a:pt x="8314" y="6833"/>
                    <a:pt x="8317" y="6813"/>
                    <a:pt x="8316" y="6789"/>
                  </a:cubicBezTo>
                  <a:lnTo>
                    <a:pt x="8316" y="6789"/>
                  </a:lnTo>
                  <a:cubicBezTo>
                    <a:pt x="8142" y="6768"/>
                    <a:pt x="8050" y="6644"/>
                    <a:pt x="8055" y="6455"/>
                  </a:cubicBezTo>
                  <a:lnTo>
                    <a:pt x="8055" y="6455"/>
                  </a:lnTo>
                  <a:cubicBezTo>
                    <a:pt x="8000" y="6386"/>
                    <a:pt x="7932" y="6334"/>
                    <a:pt x="7918" y="6230"/>
                  </a:cubicBezTo>
                  <a:lnTo>
                    <a:pt x="7918" y="6230"/>
                  </a:lnTo>
                  <a:cubicBezTo>
                    <a:pt x="7881" y="5964"/>
                    <a:pt x="8095" y="5755"/>
                    <a:pt x="8381" y="5769"/>
                  </a:cubicBezTo>
                  <a:lnTo>
                    <a:pt x="8381" y="5769"/>
                  </a:lnTo>
                  <a:cubicBezTo>
                    <a:pt x="8458" y="5673"/>
                    <a:pt x="8615" y="5598"/>
                    <a:pt x="8749" y="5672"/>
                  </a:cubicBezTo>
                  <a:lnTo>
                    <a:pt x="8749" y="5672"/>
                  </a:lnTo>
                  <a:cubicBezTo>
                    <a:pt x="8767" y="5682"/>
                    <a:pt x="8780" y="5704"/>
                    <a:pt x="8806" y="5711"/>
                  </a:cubicBezTo>
                  <a:lnTo>
                    <a:pt x="8806" y="5711"/>
                  </a:lnTo>
                  <a:cubicBezTo>
                    <a:pt x="8818" y="5694"/>
                    <a:pt x="8837" y="5682"/>
                    <a:pt x="8844" y="5660"/>
                  </a:cubicBezTo>
                  <a:cubicBezTo>
                    <a:pt x="8773" y="5620"/>
                    <a:pt x="8683" y="5583"/>
                    <a:pt x="8595" y="5583"/>
                  </a:cubicBezTo>
                  <a:cubicBezTo>
                    <a:pt x="8579" y="5583"/>
                    <a:pt x="8562" y="5584"/>
                    <a:pt x="8546" y="5587"/>
                  </a:cubicBezTo>
                  <a:close/>
                  <a:moveTo>
                    <a:pt x="562" y="5439"/>
                  </a:moveTo>
                  <a:lnTo>
                    <a:pt x="562" y="5439"/>
                  </a:lnTo>
                  <a:cubicBezTo>
                    <a:pt x="574" y="5464"/>
                    <a:pt x="597" y="5462"/>
                    <a:pt x="618" y="5459"/>
                  </a:cubicBezTo>
                  <a:lnTo>
                    <a:pt x="618" y="5459"/>
                  </a:lnTo>
                  <a:cubicBezTo>
                    <a:pt x="628" y="5458"/>
                    <a:pt x="638" y="5457"/>
                    <a:pt x="646" y="5459"/>
                  </a:cubicBezTo>
                  <a:lnTo>
                    <a:pt x="646" y="5459"/>
                  </a:lnTo>
                  <a:cubicBezTo>
                    <a:pt x="686" y="5468"/>
                    <a:pt x="722" y="5513"/>
                    <a:pt x="738" y="5556"/>
                  </a:cubicBezTo>
                  <a:lnTo>
                    <a:pt x="738" y="5556"/>
                  </a:lnTo>
                  <a:cubicBezTo>
                    <a:pt x="746" y="5576"/>
                    <a:pt x="737" y="5611"/>
                    <a:pt x="772" y="5614"/>
                  </a:cubicBezTo>
                  <a:cubicBezTo>
                    <a:pt x="776" y="5514"/>
                    <a:pt x="711" y="5432"/>
                    <a:pt x="614" y="5432"/>
                  </a:cubicBezTo>
                  <a:lnTo>
                    <a:pt x="614" y="5432"/>
                  </a:lnTo>
                  <a:cubicBezTo>
                    <a:pt x="598" y="5432"/>
                    <a:pt x="580" y="5434"/>
                    <a:pt x="562" y="5439"/>
                  </a:cubicBezTo>
                  <a:close/>
                  <a:moveTo>
                    <a:pt x="8630" y="5381"/>
                  </a:moveTo>
                  <a:cubicBezTo>
                    <a:pt x="8552" y="5395"/>
                    <a:pt x="8485" y="5484"/>
                    <a:pt x="8504" y="5563"/>
                  </a:cubicBezTo>
                  <a:lnTo>
                    <a:pt x="8504" y="5563"/>
                  </a:lnTo>
                  <a:cubicBezTo>
                    <a:pt x="8538" y="5539"/>
                    <a:pt x="8533" y="5493"/>
                    <a:pt x="8553" y="5463"/>
                  </a:cubicBezTo>
                  <a:lnTo>
                    <a:pt x="8553" y="5463"/>
                  </a:lnTo>
                  <a:cubicBezTo>
                    <a:pt x="8576" y="5430"/>
                    <a:pt x="8612" y="5407"/>
                    <a:pt x="8660" y="5405"/>
                  </a:cubicBezTo>
                  <a:lnTo>
                    <a:pt x="8660" y="5405"/>
                  </a:lnTo>
                  <a:cubicBezTo>
                    <a:pt x="8667" y="5404"/>
                    <a:pt x="8672" y="5406"/>
                    <a:pt x="8676" y="5408"/>
                  </a:cubicBezTo>
                  <a:lnTo>
                    <a:pt x="8676" y="5408"/>
                  </a:lnTo>
                  <a:cubicBezTo>
                    <a:pt x="8686" y="5411"/>
                    <a:pt x="8693" y="5415"/>
                    <a:pt x="8699" y="5401"/>
                  </a:cubicBezTo>
                  <a:lnTo>
                    <a:pt x="8699" y="5401"/>
                  </a:lnTo>
                  <a:cubicBezTo>
                    <a:pt x="8704" y="5383"/>
                    <a:pt x="8684" y="5378"/>
                    <a:pt x="8664" y="5378"/>
                  </a:cubicBezTo>
                  <a:cubicBezTo>
                    <a:pt x="8650" y="5378"/>
                    <a:pt x="8637" y="5380"/>
                    <a:pt x="8630" y="5381"/>
                  </a:cubicBezTo>
                  <a:close/>
                  <a:moveTo>
                    <a:pt x="432" y="5447"/>
                  </a:moveTo>
                  <a:cubicBezTo>
                    <a:pt x="426" y="5495"/>
                    <a:pt x="466" y="5566"/>
                    <a:pt x="520" y="5556"/>
                  </a:cubicBezTo>
                  <a:lnTo>
                    <a:pt x="520" y="5556"/>
                  </a:lnTo>
                  <a:cubicBezTo>
                    <a:pt x="593" y="5542"/>
                    <a:pt x="525" y="5471"/>
                    <a:pt x="531" y="5436"/>
                  </a:cubicBezTo>
                  <a:lnTo>
                    <a:pt x="531" y="5436"/>
                  </a:lnTo>
                  <a:cubicBezTo>
                    <a:pt x="535" y="5412"/>
                    <a:pt x="576" y="5395"/>
                    <a:pt x="608" y="5393"/>
                  </a:cubicBezTo>
                  <a:lnTo>
                    <a:pt x="608" y="5393"/>
                  </a:lnTo>
                  <a:cubicBezTo>
                    <a:pt x="737" y="5384"/>
                    <a:pt x="798" y="5502"/>
                    <a:pt x="815" y="5626"/>
                  </a:cubicBezTo>
                  <a:lnTo>
                    <a:pt x="815" y="5626"/>
                  </a:lnTo>
                  <a:cubicBezTo>
                    <a:pt x="833" y="5638"/>
                    <a:pt x="855" y="5647"/>
                    <a:pt x="880" y="5653"/>
                  </a:cubicBezTo>
                  <a:cubicBezTo>
                    <a:pt x="877" y="5496"/>
                    <a:pt x="795" y="5339"/>
                    <a:pt x="654" y="5323"/>
                  </a:cubicBezTo>
                  <a:lnTo>
                    <a:pt x="654" y="5323"/>
                  </a:lnTo>
                  <a:cubicBezTo>
                    <a:pt x="646" y="5322"/>
                    <a:pt x="638" y="5322"/>
                    <a:pt x="630" y="5322"/>
                  </a:cubicBezTo>
                  <a:lnTo>
                    <a:pt x="630" y="5322"/>
                  </a:lnTo>
                  <a:cubicBezTo>
                    <a:pt x="543" y="5322"/>
                    <a:pt x="440" y="5373"/>
                    <a:pt x="432" y="5447"/>
                  </a:cubicBezTo>
                  <a:close/>
                  <a:moveTo>
                    <a:pt x="8469" y="5358"/>
                  </a:moveTo>
                  <a:cubicBezTo>
                    <a:pt x="8412" y="5423"/>
                    <a:pt x="8396" y="5507"/>
                    <a:pt x="8389" y="5602"/>
                  </a:cubicBezTo>
                  <a:lnTo>
                    <a:pt x="8389" y="5602"/>
                  </a:lnTo>
                  <a:cubicBezTo>
                    <a:pt x="8415" y="5599"/>
                    <a:pt x="8432" y="5587"/>
                    <a:pt x="8454" y="5579"/>
                  </a:cubicBezTo>
                  <a:lnTo>
                    <a:pt x="8454" y="5579"/>
                  </a:lnTo>
                  <a:cubicBezTo>
                    <a:pt x="8465" y="5460"/>
                    <a:pt x="8547" y="5331"/>
                    <a:pt x="8664" y="5343"/>
                  </a:cubicBezTo>
                  <a:lnTo>
                    <a:pt x="8664" y="5343"/>
                  </a:lnTo>
                  <a:cubicBezTo>
                    <a:pt x="8697" y="5346"/>
                    <a:pt x="8730" y="5357"/>
                    <a:pt x="8737" y="5393"/>
                  </a:cubicBezTo>
                  <a:lnTo>
                    <a:pt x="8737" y="5393"/>
                  </a:lnTo>
                  <a:cubicBezTo>
                    <a:pt x="8709" y="5431"/>
                    <a:pt x="8697" y="5490"/>
                    <a:pt x="8741" y="5501"/>
                  </a:cubicBezTo>
                  <a:lnTo>
                    <a:pt x="8741" y="5501"/>
                  </a:lnTo>
                  <a:cubicBezTo>
                    <a:pt x="8797" y="5516"/>
                    <a:pt x="8844" y="5452"/>
                    <a:pt x="8833" y="5389"/>
                  </a:cubicBezTo>
                  <a:lnTo>
                    <a:pt x="8833" y="5389"/>
                  </a:lnTo>
                  <a:cubicBezTo>
                    <a:pt x="8828" y="5362"/>
                    <a:pt x="8800" y="5331"/>
                    <a:pt x="8787" y="5319"/>
                  </a:cubicBezTo>
                  <a:lnTo>
                    <a:pt x="8787" y="5319"/>
                  </a:lnTo>
                  <a:cubicBezTo>
                    <a:pt x="8751" y="5287"/>
                    <a:pt x="8706" y="5274"/>
                    <a:pt x="8660" y="5274"/>
                  </a:cubicBezTo>
                  <a:cubicBezTo>
                    <a:pt x="8588" y="5274"/>
                    <a:pt x="8514" y="5307"/>
                    <a:pt x="8469" y="5358"/>
                  </a:cubicBezTo>
                  <a:close/>
                  <a:moveTo>
                    <a:pt x="566" y="3815"/>
                  </a:moveTo>
                  <a:lnTo>
                    <a:pt x="566" y="3815"/>
                  </a:lnTo>
                  <a:cubicBezTo>
                    <a:pt x="573" y="3838"/>
                    <a:pt x="621" y="3833"/>
                    <a:pt x="638" y="3831"/>
                  </a:cubicBezTo>
                  <a:lnTo>
                    <a:pt x="638" y="3831"/>
                  </a:lnTo>
                  <a:cubicBezTo>
                    <a:pt x="720" y="3819"/>
                    <a:pt x="776" y="3740"/>
                    <a:pt x="780" y="3648"/>
                  </a:cubicBezTo>
                  <a:lnTo>
                    <a:pt x="780" y="3648"/>
                  </a:lnTo>
                  <a:lnTo>
                    <a:pt x="757" y="3648"/>
                  </a:lnTo>
                  <a:cubicBezTo>
                    <a:pt x="757" y="3653"/>
                    <a:pt x="752" y="3654"/>
                    <a:pt x="753" y="3660"/>
                  </a:cubicBezTo>
                  <a:lnTo>
                    <a:pt x="753" y="3660"/>
                  </a:lnTo>
                  <a:cubicBezTo>
                    <a:pt x="737" y="3729"/>
                    <a:pt x="709" y="3781"/>
                    <a:pt x="654" y="3800"/>
                  </a:cubicBezTo>
                  <a:lnTo>
                    <a:pt x="654" y="3800"/>
                  </a:lnTo>
                  <a:cubicBezTo>
                    <a:pt x="642" y="3803"/>
                    <a:pt x="631" y="3803"/>
                    <a:pt x="618" y="3803"/>
                  </a:cubicBezTo>
                  <a:lnTo>
                    <a:pt x="618" y="3803"/>
                  </a:lnTo>
                  <a:cubicBezTo>
                    <a:pt x="601" y="3803"/>
                    <a:pt x="582" y="3802"/>
                    <a:pt x="566" y="3815"/>
                  </a:cubicBezTo>
                  <a:close/>
                  <a:moveTo>
                    <a:pt x="8511" y="3610"/>
                  </a:moveTo>
                  <a:lnTo>
                    <a:pt x="8504" y="3610"/>
                  </a:lnTo>
                  <a:cubicBezTo>
                    <a:pt x="8501" y="3615"/>
                    <a:pt x="8498" y="3619"/>
                    <a:pt x="8496" y="3625"/>
                  </a:cubicBezTo>
                  <a:lnTo>
                    <a:pt x="8496" y="3625"/>
                  </a:lnTo>
                  <a:cubicBezTo>
                    <a:pt x="8513" y="3704"/>
                    <a:pt x="8552" y="3781"/>
                    <a:pt x="8638" y="3792"/>
                  </a:cubicBezTo>
                  <a:lnTo>
                    <a:pt x="8638" y="3792"/>
                  </a:lnTo>
                  <a:cubicBezTo>
                    <a:pt x="8655" y="3794"/>
                    <a:pt x="8695" y="3802"/>
                    <a:pt x="8706" y="3776"/>
                  </a:cubicBezTo>
                  <a:cubicBezTo>
                    <a:pt x="8699" y="3760"/>
                    <a:pt x="8683" y="3763"/>
                    <a:pt x="8668" y="3766"/>
                  </a:cubicBezTo>
                  <a:lnTo>
                    <a:pt x="8668" y="3766"/>
                  </a:lnTo>
                  <a:cubicBezTo>
                    <a:pt x="8661" y="3768"/>
                    <a:pt x="8654" y="3769"/>
                    <a:pt x="8649" y="3769"/>
                  </a:cubicBezTo>
                  <a:lnTo>
                    <a:pt x="8649" y="3769"/>
                  </a:lnTo>
                  <a:cubicBezTo>
                    <a:pt x="8608" y="3764"/>
                    <a:pt x="8580" y="3742"/>
                    <a:pt x="8561" y="3714"/>
                  </a:cubicBezTo>
                  <a:lnTo>
                    <a:pt x="8561" y="3714"/>
                  </a:lnTo>
                  <a:cubicBezTo>
                    <a:pt x="8539" y="3683"/>
                    <a:pt x="8539" y="3641"/>
                    <a:pt x="8511" y="3610"/>
                  </a:cubicBezTo>
                  <a:close/>
                  <a:moveTo>
                    <a:pt x="883" y="3606"/>
                  </a:moveTo>
                  <a:lnTo>
                    <a:pt x="876" y="3606"/>
                  </a:lnTo>
                  <a:cubicBezTo>
                    <a:pt x="857" y="3615"/>
                    <a:pt x="836" y="3623"/>
                    <a:pt x="818" y="3633"/>
                  </a:cubicBezTo>
                  <a:lnTo>
                    <a:pt x="818" y="3633"/>
                  </a:lnTo>
                  <a:cubicBezTo>
                    <a:pt x="806" y="3757"/>
                    <a:pt x="733" y="3875"/>
                    <a:pt x="615" y="3869"/>
                  </a:cubicBezTo>
                  <a:lnTo>
                    <a:pt x="615" y="3869"/>
                  </a:lnTo>
                  <a:cubicBezTo>
                    <a:pt x="578" y="3868"/>
                    <a:pt x="537" y="3851"/>
                    <a:pt x="535" y="3819"/>
                  </a:cubicBezTo>
                  <a:lnTo>
                    <a:pt x="535" y="3819"/>
                  </a:lnTo>
                  <a:cubicBezTo>
                    <a:pt x="533" y="3792"/>
                    <a:pt x="565" y="3775"/>
                    <a:pt x="558" y="3741"/>
                  </a:cubicBezTo>
                  <a:lnTo>
                    <a:pt x="558" y="3741"/>
                  </a:lnTo>
                  <a:cubicBezTo>
                    <a:pt x="556" y="3733"/>
                    <a:pt x="547" y="3710"/>
                    <a:pt x="520" y="3707"/>
                  </a:cubicBezTo>
                  <a:lnTo>
                    <a:pt x="520" y="3707"/>
                  </a:lnTo>
                  <a:cubicBezTo>
                    <a:pt x="469" y="3700"/>
                    <a:pt x="429" y="3768"/>
                    <a:pt x="435" y="3819"/>
                  </a:cubicBezTo>
                  <a:lnTo>
                    <a:pt x="435" y="3819"/>
                  </a:lnTo>
                  <a:cubicBezTo>
                    <a:pt x="445" y="3901"/>
                    <a:pt x="565" y="3951"/>
                    <a:pt x="658" y="3939"/>
                  </a:cubicBezTo>
                  <a:lnTo>
                    <a:pt x="658" y="3939"/>
                  </a:lnTo>
                  <a:cubicBezTo>
                    <a:pt x="798" y="3922"/>
                    <a:pt x="881" y="3768"/>
                    <a:pt x="883" y="3606"/>
                  </a:cubicBezTo>
                  <a:close/>
                  <a:moveTo>
                    <a:pt x="8389" y="3583"/>
                  </a:moveTo>
                  <a:cubicBezTo>
                    <a:pt x="8401" y="3734"/>
                    <a:pt x="8492" y="3910"/>
                    <a:pt x="8657" y="3900"/>
                  </a:cubicBezTo>
                  <a:lnTo>
                    <a:pt x="8657" y="3900"/>
                  </a:lnTo>
                  <a:cubicBezTo>
                    <a:pt x="8736" y="3896"/>
                    <a:pt x="8827" y="3854"/>
                    <a:pt x="8837" y="3780"/>
                  </a:cubicBezTo>
                  <a:lnTo>
                    <a:pt x="8837" y="3780"/>
                  </a:lnTo>
                  <a:cubicBezTo>
                    <a:pt x="8845" y="3720"/>
                    <a:pt x="8800" y="3659"/>
                    <a:pt x="8749" y="3668"/>
                  </a:cubicBezTo>
                  <a:lnTo>
                    <a:pt x="8749" y="3668"/>
                  </a:lnTo>
                  <a:cubicBezTo>
                    <a:pt x="8696" y="3677"/>
                    <a:pt x="8716" y="3741"/>
                    <a:pt x="8741" y="3784"/>
                  </a:cubicBezTo>
                  <a:lnTo>
                    <a:pt x="8741" y="3784"/>
                  </a:lnTo>
                  <a:cubicBezTo>
                    <a:pt x="8725" y="3812"/>
                    <a:pt x="8701" y="3827"/>
                    <a:pt x="8668" y="3831"/>
                  </a:cubicBezTo>
                  <a:lnTo>
                    <a:pt x="8668" y="3831"/>
                  </a:lnTo>
                  <a:cubicBezTo>
                    <a:pt x="8549" y="3844"/>
                    <a:pt x="8467" y="3715"/>
                    <a:pt x="8458" y="3594"/>
                  </a:cubicBezTo>
                  <a:lnTo>
                    <a:pt x="8458" y="3594"/>
                  </a:lnTo>
                  <a:cubicBezTo>
                    <a:pt x="8434" y="3588"/>
                    <a:pt x="8416" y="3577"/>
                    <a:pt x="8392" y="3571"/>
                  </a:cubicBezTo>
                  <a:cubicBezTo>
                    <a:pt x="8393" y="3576"/>
                    <a:pt x="8391" y="3579"/>
                    <a:pt x="8389" y="3583"/>
                  </a:cubicBezTo>
                  <a:close/>
                  <a:moveTo>
                    <a:pt x="527" y="3408"/>
                  </a:moveTo>
                  <a:cubicBezTo>
                    <a:pt x="321" y="3457"/>
                    <a:pt x="259" y="3718"/>
                    <a:pt x="210" y="3951"/>
                  </a:cubicBezTo>
                  <a:lnTo>
                    <a:pt x="210" y="3951"/>
                  </a:lnTo>
                  <a:cubicBezTo>
                    <a:pt x="170" y="4136"/>
                    <a:pt x="141" y="4347"/>
                    <a:pt x="133" y="4579"/>
                  </a:cubicBezTo>
                  <a:lnTo>
                    <a:pt x="133" y="4579"/>
                  </a:lnTo>
                  <a:cubicBezTo>
                    <a:pt x="125" y="4808"/>
                    <a:pt x="152" y="5042"/>
                    <a:pt x="187" y="5230"/>
                  </a:cubicBezTo>
                  <a:lnTo>
                    <a:pt x="187" y="5230"/>
                  </a:lnTo>
                  <a:cubicBezTo>
                    <a:pt x="229" y="5460"/>
                    <a:pt x="291" y="5731"/>
                    <a:pt x="447" y="5827"/>
                  </a:cubicBezTo>
                  <a:lnTo>
                    <a:pt x="447" y="5827"/>
                  </a:lnTo>
                  <a:cubicBezTo>
                    <a:pt x="519" y="5871"/>
                    <a:pt x="649" y="5870"/>
                    <a:pt x="684" y="5800"/>
                  </a:cubicBezTo>
                  <a:lnTo>
                    <a:pt x="684" y="5800"/>
                  </a:lnTo>
                  <a:cubicBezTo>
                    <a:pt x="650" y="5797"/>
                    <a:pt x="615" y="5831"/>
                    <a:pt x="569" y="5835"/>
                  </a:cubicBezTo>
                  <a:lnTo>
                    <a:pt x="569" y="5835"/>
                  </a:lnTo>
                  <a:cubicBezTo>
                    <a:pt x="477" y="5842"/>
                    <a:pt x="412" y="5773"/>
                    <a:pt x="374" y="5719"/>
                  </a:cubicBezTo>
                  <a:lnTo>
                    <a:pt x="374" y="5719"/>
                  </a:lnTo>
                  <a:cubicBezTo>
                    <a:pt x="283" y="5589"/>
                    <a:pt x="233" y="5371"/>
                    <a:pt x="202" y="5172"/>
                  </a:cubicBezTo>
                  <a:lnTo>
                    <a:pt x="202" y="5172"/>
                  </a:lnTo>
                  <a:cubicBezTo>
                    <a:pt x="172" y="4977"/>
                    <a:pt x="144" y="4744"/>
                    <a:pt x="160" y="4525"/>
                  </a:cubicBezTo>
                  <a:lnTo>
                    <a:pt x="160" y="4525"/>
                  </a:lnTo>
                  <a:cubicBezTo>
                    <a:pt x="177" y="4288"/>
                    <a:pt x="196" y="4091"/>
                    <a:pt x="244" y="3889"/>
                  </a:cubicBezTo>
                  <a:lnTo>
                    <a:pt x="244" y="3889"/>
                  </a:lnTo>
                  <a:cubicBezTo>
                    <a:pt x="286" y="3712"/>
                    <a:pt x="366" y="3481"/>
                    <a:pt x="512" y="3435"/>
                  </a:cubicBezTo>
                  <a:lnTo>
                    <a:pt x="512" y="3435"/>
                  </a:lnTo>
                  <a:cubicBezTo>
                    <a:pt x="533" y="3429"/>
                    <a:pt x="562" y="3425"/>
                    <a:pt x="581" y="3427"/>
                  </a:cubicBezTo>
                  <a:lnTo>
                    <a:pt x="581" y="3427"/>
                  </a:lnTo>
                  <a:cubicBezTo>
                    <a:pt x="622" y="3433"/>
                    <a:pt x="652" y="3463"/>
                    <a:pt x="688" y="3462"/>
                  </a:cubicBezTo>
                  <a:lnTo>
                    <a:pt x="688" y="3462"/>
                  </a:lnTo>
                  <a:cubicBezTo>
                    <a:pt x="675" y="3420"/>
                    <a:pt x="615" y="3404"/>
                    <a:pt x="567" y="3404"/>
                  </a:cubicBezTo>
                  <a:lnTo>
                    <a:pt x="567" y="3404"/>
                  </a:lnTo>
                  <a:cubicBezTo>
                    <a:pt x="552" y="3404"/>
                    <a:pt x="539" y="3405"/>
                    <a:pt x="527" y="3408"/>
                  </a:cubicBezTo>
                  <a:close/>
                  <a:moveTo>
                    <a:pt x="8691" y="3369"/>
                  </a:moveTo>
                  <a:cubicBezTo>
                    <a:pt x="8651" y="3373"/>
                    <a:pt x="8601" y="3384"/>
                    <a:pt x="8592" y="3427"/>
                  </a:cubicBezTo>
                  <a:lnTo>
                    <a:pt x="8592" y="3427"/>
                  </a:lnTo>
                  <a:cubicBezTo>
                    <a:pt x="8629" y="3429"/>
                    <a:pt x="8657" y="3396"/>
                    <a:pt x="8703" y="3393"/>
                  </a:cubicBezTo>
                  <a:lnTo>
                    <a:pt x="8703" y="3393"/>
                  </a:lnTo>
                  <a:cubicBezTo>
                    <a:pt x="8782" y="3387"/>
                    <a:pt x="8836" y="3436"/>
                    <a:pt x="8875" y="3482"/>
                  </a:cubicBezTo>
                  <a:lnTo>
                    <a:pt x="8875" y="3482"/>
                  </a:lnTo>
                  <a:cubicBezTo>
                    <a:pt x="8978" y="3604"/>
                    <a:pt x="9027" y="3827"/>
                    <a:pt x="9066" y="4024"/>
                  </a:cubicBezTo>
                  <a:lnTo>
                    <a:pt x="9066" y="4024"/>
                  </a:lnTo>
                  <a:cubicBezTo>
                    <a:pt x="9087" y="4127"/>
                    <a:pt x="9097" y="4243"/>
                    <a:pt x="9105" y="4346"/>
                  </a:cubicBezTo>
                  <a:lnTo>
                    <a:pt x="9105" y="4346"/>
                  </a:lnTo>
                  <a:cubicBezTo>
                    <a:pt x="9130" y="4677"/>
                    <a:pt x="9102" y="5011"/>
                    <a:pt x="9028" y="5312"/>
                  </a:cubicBezTo>
                  <a:lnTo>
                    <a:pt x="9028" y="5312"/>
                  </a:lnTo>
                  <a:cubicBezTo>
                    <a:pt x="8983" y="5494"/>
                    <a:pt x="8912" y="5722"/>
                    <a:pt x="8756" y="5773"/>
                  </a:cubicBezTo>
                  <a:lnTo>
                    <a:pt x="8756" y="5773"/>
                  </a:lnTo>
                  <a:cubicBezTo>
                    <a:pt x="8734" y="5780"/>
                    <a:pt x="8709" y="5782"/>
                    <a:pt x="8691" y="5781"/>
                  </a:cubicBezTo>
                  <a:lnTo>
                    <a:pt x="8691" y="5781"/>
                  </a:lnTo>
                  <a:cubicBezTo>
                    <a:pt x="8654" y="5777"/>
                    <a:pt x="8617" y="5743"/>
                    <a:pt x="8588" y="5750"/>
                  </a:cubicBezTo>
                  <a:cubicBezTo>
                    <a:pt x="8605" y="5792"/>
                    <a:pt x="8670" y="5805"/>
                    <a:pt x="8714" y="5804"/>
                  </a:cubicBezTo>
                  <a:lnTo>
                    <a:pt x="8714" y="5804"/>
                  </a:lnTo>
                  <a:cubicBezTo>
                    <a:pt x="8770" y="5803"/>
                    <a:pt x="8835" y="5768"/>
                    <a:pt x="8867" y="5734"/>
                  </a:cubicBezTo>
                  <a:lnTo>
                    <a:pt x="8867" y="5734"/>
                  </a:lnTo>
                  <a:cubicBezTo>
                    <a:pt x="8979" y="5616"/>
                    <a:pt x="9022" y="5425"/>
                    <a:pt x="9070" y="5226"/>
                  </a:cubicBezTo>
                  <a:lnTo>
                    <a:pt x="9070" y="5226"/>
                  </a:lnTo>
                  <a:cubicBezTo>
                    <a:pt x="9159" y="4865"/>
                    <a:pt x="9158" y="4353"/>
                    <a:pt x="9086" y="3978"/>
                  </a:cubicBezTo>
                  <a:lnTo>
                    <a:pt x="9086" y="3978"/>
                  </a:lnTo>
                  <a:cubicBezTo>
                    <a:pt x="9068" y="3888"/>
                    <a:pt x="9039" y="3788"/>
                    <a:pt x="9009" y="3699"/>
                  </a:cubicBezTo>
                  <a:lnTo>
                    <a:pt x="9009" y="3699"/>
                  </a:lnTo>
                  <a:cubicBezTo>
                    <a:pt x="8976" y="3602"/>
                    <a:pt x="8940" y="3517"/>
                    <a:pt x="8890" y="3458"/>
                  </a:cubicBezTo>
                  <a:lnTo>
                    <a:pt x="8890" y="3458"/>
                  </a:lnTo>
                  <a:cubicBezTo>
                    <a:pt x="8849" y="3410"/>
                    <a:pt x="8792" y="3368"/>
                    <a:pt x="8714" y="3368"/>
                  </a:cubicBezTo>
                  <a:cubicBezTo>
                    <a:pt x="8706" y="3368"/>
                    <a:pt x="8699" y="3368"/>
                    <a:pt x="8691" y="3369"/>
                  </a:cubicBezTo>
                  <a:close/>
                  <a:moveTo>
                    <a:pt x="520" y="3300"/>
                  </a:moveTo>
                  <a:cubicBezTo>
                    <a:pt x="444" y="3307"/>
                    <a:pt x="380" y="3349"/>
                    <a:pt x="336" y="3393"/>
                  </a:cubicBezTo>
                  <a:lnTo>
                    <a:pt x="336" y="3393"/>
                  </a:lnTo>
                  <a:cubicBezTo>
                    <a:pt x="228" y="3499"/>
                    <a:pt x="148" y="3718"/>
                    <a:pt x="102" y="3924"/>
                  </a:cubicBezTo>
                  <a:lnTo>
                    <a:pt x="102" y="3924"/>
                  </a:lnTo>
                  <a:cubicBezTo>
                    <a:pt x="10" y="4336"/>
                    <a:pt x="0" y="4905"/>
                    <a:pt x="95" y="5319"/>
                  </a:cubicBezTo>
                  <a:lnTo>
                    <a:pt x="95" y="5319"/>
                  </a:lnTo>
                  <a:cubicBezTo>
                    <a:pt x="141" y="5521"/>
                    <a:pt x="205" y="5740"/>
                    <a:pt x="321" y="5862"/>
                  </a:cubicBezTo>
                  <a:lnTo>
                    <a:pt x="321" y="5862"/>
                  </a:lnTo>
                  <a:cubicBezTo>
                    <a:pt x="430" y="5978"/>
                    <a:pt x="686" y="6014"/>
                    <a:pt x="780" y="5858"/>
                  </a:cubicBezTo>
                  <a:lnTo>
                    <a:pt x="780" y="5858"/>
                  </a:lnTo>
                  <a:cubicBezTo>
                    <a:pt x="770" y="5842"/>
                    <a:pt x="752" y="5832"/>
                    <a:pt x="742" y="5816"/>
                  </a:cubicBezTo>
                  <a:lnTo>
                    <a:pt x="742" y="5816"/>
                  </a:lnTo>
                  <a:cubicBezTo>
                    <a:pt x="708" y="5836"/>
                    <a:pt x="680" y="5866"/>
                    <a:pt x="646" y="5881"/>
                  </a:cubicBezTo>
                  <a:lnTo>
                    <a:pt x="646" y="5881"/>
                  </a:lnTo>
                  <a:cubicBezTo>
                    <a:pt x="562" y="5919"/>
                    <a:pt x="442" y="5889"/>
                    <a:pt x="374" y="5827"/>
                  </a:cubicBezTo>
                  <a:lnTo>
                    <a:pt x="374" y="5827"/>
                  </a:lnTo>
                  <a:cubicBezTo>
                    <a:pt x="257" y="5720"/>
                    <a:pt x="191" y="5477"/>
                    <a:pt x="152" y="5277"/>
                  </a:cubicBezTo>
                  <a:lnTo>
                    <a:pt x="152" y="5277"/>
                  </a:lnTo>
                  <a:cubicBezTo>
                    <a:pt x="77" y="4885"/>
                    <a:pt x="78" y="4371"/>
                    <a:pt x="156" y="3993"/>
                  </a:cubicBezTo>
                  <a:lnTo>
                    <a:pt x="156" y="3993"/>
                  </a:lnTo>
                  <a:cubicBezTo>
                    <a:pt x="195" y="3805"/>
                    <a:pt x="250" y="3596"/>
                    <a:pt x="344" y="3478"/>
                  </a:cubicBezTo>
                  <a:lnTo>
                    <a:pt x="344" y="3478"/>
                  </a:lnTo>
                  <a:cubicBezTo>
                    <a:pt x="388" y="3421"/>
                    <a:pt x="473" y="3366"/>
                    <a:pt x="550" y="3362"/>
                  </a:cubicBezTo>
                  <a:lnTo>
                    <a:pt x="550" y="3362"/>
                  </a:lnTo>
                  <a:cubicBezTo>
                    <a:pt x="652" y="3356"/>
                    <a:pt x="688" y="3408"/>
                    <a:pt x="746" y="3443"/>
                  </a:cubicBezTo>
                  <a:lnTo>
                    <a:pt x="746" y="3443"/>
                  </a:lnTo>
                  <a:cubicBezTo>
                    <a:pt x="759" y="3428"/>
                    <a:pt x="778" y="3419"/>
                    <a:pt x="784" y="3396"/>
                  </a:cubicBezTo>
                  <a:lnTo>
                    <a:pt x="784" y="3396"/>
                  </a:lnTo>
                  <a:cubicBezTo>
                    <a:pt x="736" y="3334"/>
                    <a:pt x="661" y="3297"/>
                    <a:pt x="563" y="3297"/>
                  </a:cubicBezTo>
                  <a:lnTo>
                    <a:pt x="563" y="3297"/>
                  </a:lnTo>
                  <a:cubicBezTo>
                    <a:pt x="549" y="3297"/>
                    <a:pt x="535" y="3298"/>
                    <a:pt x="520" y="3300"/>
                  </a:cubicBezTo>
                  <a:close/>
                  <a:moveTo>
                    <a:pt x="8496" y="3365"/>
                  </a:moveTo>
                  <a:cubicBezTo>
                    <a:pt x="8505" y="3384"/>
                    <a:pt x="8519" y="3399"/>
                    <a:pt x="8538" y="3408"/>
                  </a:cubicBezTo>
                  <a:lnTo>
                    <a:pt x="8538" y="3408"/>
                  </a:lnTo>
                  <a:cubicBezTo>
                    <a:pt x="8586" y="3369"/>
                    <a:pt x="8648" y="3319"/>
                    <a:pt x="8737" y="3327"/>
                  </a:cubicBezTo>
                  <a:lnTo>
                    <a:pt x="8737" y="3327"/>
                  </a:lnTo>
                  <a:cubicBezTo>
                    <a:pt x="8809" y="3333"/>
                    <a:pt x="8890" y="3391"/>
                    <a:pt x="8929" y="3439"/>
                  </a:cubicBezTo>
                  <a:lnTo>
                    <a:pt x="8929" y="3439"/>
                  </a:lnTo>
                  <a:cubicBezTo>
                    <a:pt x="9026" y="3562"/>
                    <a:pt x="9090" y="3774"/>
                    <a:pt x="9124" y="3970"/>
                  </a:cubicBezTo>
                  <a:lnTo>
                    <a:pt x="9124" y="3970"/>
                  </a:lnTo>
                  <a:cubicBezTo>
                    <a:pt x="9194" y="4382"/>
                    <a:pt x="9181" y="4925"/>
                    <a:pt x="9101" y="5288"/>
                  </a:cubicBezTo>
                  <a:lnTo>
                    <a:pt x="9101" y="5288"/>
                  </a:lnTo>
                  <a:cubicBezTo>
                    <a:pt x="9050" y="5519"/>
                    <a:pt x="8962" y="5787"/>
                    <a:pt x="8764" y="5839"/>
                  </a:cubicBezTo>
                  <a:lnTo>
                    <a:pt x="8764" y="5839"/>
                  </a:lnTo>
                  <a:cubicBezTo>
                    <a:pt x="8658" y="5866"/>
                    <a:pt x="8602" y="5820"/>
                    <a:pt x="8530" y="5765"/>
                  </a:cubicBezTo>
                  <a:lnTo>
                    <a:pt x="8530" y="5765"/>
                  </a:lnTo>
                  <a:cubicBezTo>
                    <a:pt x="8515" y="5779"/>
                    <a:pt x="8498" y="5792"/>
                    <a:pt x="8488" y="5812"/>
                  </a:cubicBezTo>
                  <a:cubicBezTo>
                    <a:pt x="8559" y="5907"/>
                    <a:pt x="8738" y="5941"/>
                    <a:pt x="8860" y="5874"/>
                  </a:cubicBezTo>
                  <a:lnTo>
                    <a:pt x="8860" y="5874"/>
                  </a:lnTo>
                  <a:cubicBezTo>
                    <a:pt x="8957" y="5820"/>
                    <a:pt x="9071" y="5644"/>
                    <a:pt x="9101" y="5529"/>
                  </a:cubicBezTo>
                  <a:lnTo>
                    <a:pt x="9101" y="5529"/>
                  </a:lnTo>
                  <a:cubicBezTo>
                    <a:pt x="9106" y="5510"/>
                    <a:pt x="9105" y="5488"/>
                    <a:pt x="9109" y="5474"/>
                  </a:cubicBezTo>
                  <a:lnTo>
                    <a:pt x="9109" y="5474"/>
                  </a:lnTo>
                  <a:cubicBezTo>
                    <a:pt x="9114" y="5456"/>
                    <a:pt x="9131" y="5435"/>
                    <a:pt x="9139" y="5412"/>
                  </a:cubicBezTo>
                  <a:lnTo>
                    <a:pt x="9139" y="5412"/>
                  </a:lnTo>
                  <a:cubicBezTo>
                    <a:pt x="9163" y="5342"/>
                    <a:pt x="9177" y="5256"/>
                    <a:pt x="9193" y="5172"/>
                  </a:cubicBezTo>
                  <a:lnTo>
                    <a:pt x="9193" y="5172"/>
                  </a:lnTo>
                  <a:cubicBezTo>
                    <a:pt x="9280" y="4703"/>
                    <a:pt x="9258" y="4072"/>
                    <a:pt x="9109" y="3656"/>
                  </a:cubicBezTo>
                  <a:lnTo>
                    <a:pt x="9109" y="3656"/>
                  </a:lnTo>
                  <a:cubicBezTo>
                    <a:pt x="9054" y="3504"/>
                    <a:pt x="8973" y="3339"/>
                    <a:pt x="8837" y="3284"/>
                  </a:cubicBezTo>
                  <a:lnTo>
                    <a:pt x="8837" y="3284"/>
                  </a:lnTo>
                  <a:cubicBezTo>
                    <a:pt x="8796" y="3268"/>
                    <a:pt x="8756" y="3260"/>
                    <a:pt x="8717" y="3260"/>
                  </a:cubicBezTo>
                  <a:cubicBezTo>
                    <a:pt x="8624" y="3260"/>
                    <a:pt x="8542" y="3302"/>
                    <a:pt x="8496" y="3365"/>
                  </a:cubicBezTo>
                  <a:close/>
                  <a:moveTo>
                    <a:pt x="485" y="3160"/>
                  </a:moveTo>
                  <a:cubicBezTo>
                    <a:pt x="475" y="3179"/>
                    <a:pt x="444" y="3217"/>
                    <a:pt x="478" y="3230"/>
                  </a:cubicBezTo>
                  <a:lnTo>
                    <a:pt x="478" y="3230"/>
                  </a:lnTo>
                  <a:cubicBezTo>
                    <a:pt x="502" y="3155"/>
                    <a:pt x="543" y="3075"/>
                    <a:pt x="638" y="3086"/>
                  </a:cubicBezTo>
                  <a:lnTo>
                    <a:pt x="638" y="3086"/>
                  </a:lnTo>
                  <a:cubicBezTo>
                    <a:pt x="666" y="3089"/>
                    <a:pt x="688" y="3117"/>
                    <a:pt x="715" y="3102"/>
                  </a:cubicBezTo>
                  <a:lnTo>
                    <a:pt x="715" y="3102"/>
                  </a:lnTo>
                  <a:cubicBezTo>
                    <a:pt x="700" y="3079"/>
                    <a:pt x="668" y="3070"/>
                    <a:pt x="642" y="3067"/>
                  </a:cubicBezTo>
                  <a:lnTo>
                    <a:pt x="642" y="3067"/>
                  </a:lnTo>
                  <a:cubicBezTo>
                    <a:pt x="633" y="3066"/>
                    <a:pt x="625" y="3065"/>
                    <a:pt x="617" y="3065"/>
                  </a:cubicBezTo>
                  <a:cubicBezTo>
                    <a:pt x="545" y="3065"/>
                    <a:pt x="512" y="3111"/>
                    <a:pt x="485" y="3160"/>
                  </a:cubicBezTo>
                  <a:close/>
                  <a:moveTo>
                    <a:pt x="8515" y="3079"/>
                  </a:moveTo>
                  <a:cubicBezTo>
                    <a:pt x="8535" y="3082"/>
                    <a:pt x="8554" y="3076"/>
                    <a:pt x="8574" y="3070"/>
                  </a:cubicBezTo>
                  <a:lnTo>
                    <a:pt x="8574" y="3070"/>
                  </a:lnTo>
                  <a:cubicBezTo>
                    <a:pt x="8596" y="3063"/>
                    <a:pt x="8619" y="3056"/>
                    <a:pt x="8645" y="3063"/>
                  </a:cubicBezTo>
                  <a:lnTo>
                    <a:pt x="8645" y="3063"/>
                  </a:lnTo>
                  <a:cubicBezTo>
                    <a:pt x="8708" y="3081"/>
                    <a:pt x="8720" y="3156"/>
                    <a:pt x="8756" y="3203"/>
                  </a:cubicBezTo>
                  <a:cubicBezTo>
                    <a:pt x="8777" y="3185"/>
                    <a:pt x="8756" y="3152"/>
                    <a:pt x="8745" y="3133"/>
                  </a:cubicBezTo>
                  <a:lnTo>
                    <a:pt x="8745" y="3133"/>
                  </a:lnTo>
                  <a:cubicBezTo>
                    <a:pt x="8734" y="3114"/>
                    <a:pt x="8718" y="3086"/>
                    <a:pt x="8703" y="3071"/>
                  </a:cubicBezTo>
                  <a:lnTo>
                    <a:pt x="8703" y="3071"/>
                  </a:lnTo>
                  <a:cubicBezTo>
                    <a:pt x="8682" y="3051"/>
                    <a:pt x="8646" y="3040"/>
                    <a:pt x="8611" y="3040"/>
                  </a:cubicBezTo>
                  <a:lnTo>
                    <a:pt x="8611" y="3040"/>
                  </a:lnTo>
                  <a:cubicBezTo>
                    <a:pt x="8573" y="3040"/>
                    <a:pt x="8536" y="3052"/>
                    <a:pt x="8515" y="3079"/>
                  </a:cubicBezTo>
                  <a:close/>
                  <a:moveTo>
                    <a:pt x="811" y="2982"/>
                  </a:moveTo>
                  <a:lnTo>
                    <a:pt x="811" y="2982"/>
                  </a:lnTo>
                  <a:cubicBezTo>
                    <a:pt x="820" y="3003"/>
                    <a:pt x="828" y="3026"/>
                    <a:pt x="845" y="3040"/>
                  </a:cubicBezTo>
                  <a:lnTo>
                    <a:pt x="845" y="3040"/>
                  </a:lnTo>
                  <a:cubicBezTo>
                    <a:pt x="857" y="3022"/>
                    <a:pt x="872" y="3008"/>
                    <a:pt x="872" y="2978"/>
                  </a:cubicBezTo>
                  <a:lnTo>
                    <a:pt x="872" y="2978"/>
                  </a:lnTo>
                  <a:cubicBezTo>
                    <a:pt x="868" y="2977"/>
                    <a:pt x="864" y="2977"/>
                    <a:pt x="860" y="2977"/>
                  </a:cubicBezTo>
                  <a:cubicBezTo>
                    <a:pt x="842" y="2977"/>
                    <a:pt x="828" y="2981"/>
                    <a:pt x="811" y="2982"/>
                  </a:cubicBezTo>
                  <a:close/>
                  <a:moveTo>
                    <a:pt x="347" y="3268"/>
                  </a:moveTo>
                  <a:lnTo>
                    <a:pt x="347" y="3269"/>
                  </a:lnTo>
                  <a:cubicBezTo>
                    <a:pt x="358" y="3271"/>
                    <a:pt x="368" y="3265"/>
                    <a:pt x="380" y="3259"/>
                  </a:cubicBezTo>
                  <a:lnTo>
                    <a:pt x="380" y="3259"/>
                  </a:lnTo>
                  <a:cubicBezTo>
                    <a:pt x="391" y="3254"/>
                    <a:pt x="402" y="3248"/>
                    <a:pt x="416" y="3249"/>
                  </a:cubicBezTo>
                  <a:lnTo>
                    <a:pt x="416" y="3249"/>
                  </a:lnTo>
                  <a:cubicBezTo>
                    <a:pt x="427" y="3153"/>
                    <a:pt x="476" y="3042"/>
                    <a:pt x="573" y="3028"/>
                  </a:cubicBezTo>
                  <a:lnTo>
                    <a:pt x="573" y="3028"/>
                  </a:lnTo>
                  <a:cubicBezTo>
                    <a:pt x="652" y="3017"/>
                    <a:pt x="741" y="3043"/>
                    <a:pt x="749" y="3098"/>
                  </a:cubicBezTo>
                  <a:lnTo>
                    <a:pt x="749" y="3098"/>
                  </a:lnTo>
                  <a:cubicBezTo>
                    <a:pt x="763" y="3189"/>
                    <a:pt x="680" y="3153"/>
                    <a:pt x="646" y="3129"/>
                  </a:cubicBezTo>
                  <a:lnTo>
                    <a:pt x="646" y="3129"/>
                  </a:lnTo>
                  <a:cubicBezTo>
                    <a:pt x="553" y="3197"/>
                    <a:pt x="697" y="3266"/>
                    <a:pt x="769" y="3210"/>
                  </a:cubicBezTo>
                  <a:lnTo>
                    <a:pt x="769" y="3210"/>
                  </a:lnTo>
                  <a:cubicBezTo>
                    <a:pt x="795" y="3190"/>
                    <a:pt x="827" y="3128"/>
                    <a:pt x="815" y="3071"/>
                  </a:cubicBezTo>
                  <a:lnTo>
                    <a:pt x="815" y="3071"/>
                  </a:lnTo>
                  <a:cubicBezTo>
                    <a:pt x="804" y="3023"/>
                    <a:pt x="740" y="2984"/>
                    <a:pt x="700" y="2974"/>
                  </a:cubicBezTo>
                  <a:lnTo>
                    <a:pt x="700" y="2974"/>
                  </a:lnTo>
                  <a:cubicBezTo>
                    <a:pt x="674" y="2968"/>
                    <a:pt x="650" y="2965"/>
                    <a:pt x="626" y="2965"/>
                  </a:cubicBezTo>
                  <a:cubicBezTo>
                    <a:pt x="468" y="2965"/>
                    <a:pt x="351" y="3097"/>
                    <a:pt x="347" y="3268"/>
                  </a:cubicBezTo>
                  <a:close/>
                  <a:moveTo>
                    <a:pt x="8381" y="2954"/>
                  </a:moveTo>
                  <a:cubicBezTo>
                    <a:pt x="8373" y="2955"/>
                    <a:pt x="8365" y="2955"/>
                    <a:pt x="8358" y="2954"/>
                  </a:cubicBezTo>
                  <a:cubicBezTo>
                    <a:pt x="8366" y="3033"/>
                    <a:pt x="8407" y="3019"/>
                    <a:pt x="8419" y="2958"/>
                  </a:cubicBezTo>
                  <a:lnTo>
                    <a:pt x="8419" y="2958"/>
                  </a:lnTo>
                  <a:cubicBezTo>
                    <a:pt x="8413" y="2955"/>
                    <a:pt x="8405" y="2954"/>
                    <a:pt x="8396" y="2954"/>
                  </a:cubicBezTo>
                  <a:cubicBezTo>
                    <a:pt x="8391" y="2954"/>
                    <a:pt x="8386" y="2954"/>
                    <a:pt x="8381" y="2954"/>
                  </a:cubicBezTo>
                  <a:close/>
                  <a:moveTo>
                    <a:pt x="8412" y="3082"/>
                  </a:moveTo>
                  <a:cubicBezTo>
                    <a:pt x="8413" y="3152"/>
                    <a:pt x="8472" y="3210"/>
                    <a:pt x="8538" y="3207"/>
                  </a:cubicBezTo>
                  <a:lnTo>
                    <a:pt x="8538" y="3207"/>
                  </a:lnTo>
                  <a:cubicBezTo>
                    <a:pt x="8561" y="3205"/>
                    <a:pt x="8609" y="3185"/>
                    <a:pt x="8615" y="3168"/>
                  </a:cubicBezTo>
                  <a:lnTo>
                    <a:pt x="8615" y="3168"/>
                  </a:lnTo>
                  <a:cubicBezTo>
                    <a:pt x="8627" y="3128"/>
                    <a:pt x="8601" y="3108"/>
                    <a:pt x="8580" y="3106"/>
                  </a:cubicBezTo>
                  <a:lnTo>
                    <a:pt x="8580" y="3106"/>
                  </a:lnTo>
                  <a:cubicBezTo>
                    <a:pt x="8564" y="3104"/>
                    <a:pt x="8555" y="3112"/>
                    <a:pt x="8547" y="3120"/>
                  </a:cubicBezTo>
                  <a:lnTo>
                    <a:pt x="8547" y="3120"/>
                  </a:lnTo>
                  <a:cubicBezTo>
                    <a:pt x="8537" y="3129"/>
                    <a:pt x="8528" y="3139"/>
                    <a:pt x="8507" y="3133"/>
                  </a:cubicBezTo>
                  <a:lnTo>
                    <a:pt x="8507" y="3133"/>
                  </a:lnTo>
                  <a:cubicBezTo>
                    <a:pt x="8492" y="3128"/>
                    <a:pt x="8479" y="3095"/>
                    <a:pt x="8481" y="3079"/>
                  </a:cubicBezTo>
                  <a:lnTo>
                    <a:pt x="8481" y="3079"/>
                  </a:lnTo>
                  <a:cubicBezTo>
                    <a:pt x="8486" y="3018"/>
                    <a:pt x="8586" y="2993"/>
                    <a:pt x="8649" y="3001"/>
                  </a:cubicBezTo>
                  <a:lnTo>
                    <a:pt x="8649" y="3001"/>
                  </a:lnTo>
                  <a:cubicBezTo>
                    <a:pt x="8753" y="3014"/>
                    <a:pt x="8799" y="3128"/>
                    <a:pt x="8810" y="3222"/>
                  </a:cubicBezTo>
                  <a:lnTo>
                    <a:pt x="8810" y="3222"/>
                  </a:lnTo>
                  <a:cubicBezTo>
                    <a:pt x="8837" y="3221"/>
                    <a:pt x="8861" y="3241"/>
                    <a:pt x="8875" y="3241"/>
                  </a:cubicBezTo>
                  <a:cubicBezTo>
                    <a:pt x="8885" y="3178"/>
                    <a:pt x="8865" y="3137"/>
                    <a:pt x="8844" y="3098"/>
                  </a:cubicBezTo>
                  <a:lnTo>
                    <a:pt x="8844" y="3098"/>
                  </a:lnTo>
                  <a:cubicBezTo>
                    <a:pt x="8824" y="3060"/>
                    <a:pt x="8801" y="3018"/>
                    <a:pt x="8768" y="2989"/>
                  </a:cubicBezTo>
                  <a:lnTo>
                    <a:pt x="8768" y="2989"/>
                  </a:lnTo>
                  <a:cubicBezTo>
                    <a:pt x="8731" y="2958"/>
                    <a:pt x="8672" y="2941"/>
                    <a:pt x="8612" y="2941"/>
                  </a:cubicBezTo>
                  <a:lnTo>
                    <a:pt x="8612" y="2941"/>
                  </a:lnTo>
                  <a:cubicBezTo>
                    <a:pt x="8512" y="2941"/>
                    <a:pt x="8410" y="2987"/>
                    <a:pt x="8412" y="3082"/>
                  </a:cubicBezTo>
                  <a:close/>
                  <a:moveTo>
                    <a:pt x="845" y="3094"/>
                  </a:moveTo>
                  <a:lnTo>
                    <a:pt x="845" y="3094"/>
                  </a:lnTo>
                  <a:cubicBezTo>
                    <a:pt x="909" y="3115"/>
                    <a:pt x="973" y="2984"/>
                    <a:pt x="914" y="2927"/>
                  </a:cubicBezTo>
                  <a:lnTo>
                    <a:pt x="914" y="2927"/>
                  </a:lnTo>
                  <a:cubicBezTo>
                    <a:pt x="914" y="2935"/>
                    <a:pt x="901" y="2930"/>
                    <a:pt x="903" y="2939"/>
                  </a:cubicBezTo>
                  <a:lnTo>
                    <a:pt x="903" y="2939"/>
                  </a:lnTo>
                  <a:cubicBezTo>
                    <a:pt x="942" y="2999"/>
                    <a:pt x="888" y="3068"/>
                    <a:pt x="845" y="3094"/>
                  </a:cubicBezTo>
                  <a:close/>
                  <a:moveTo>
                    <a:pt x="8308" y="2904"/>
                  </a:moveTo>
                  <a:cubicBezTo>
                    <a:pt x="8273" y="2978"/>
                    <a:pt x="8315" y="3083"/>
                    <a:pt x="8385" y="3075"/>
                  </a:cubicBezTo>
                  <a:cubicBezTo>
                    <a:pt x="8382" y="3049"/>
                    <a:pt x="8351" y="3052"/>
                    <a:pt x="8339" y="3036"/>
                  </a:cubicBezTo>
                  <a:lnTo>
                    <a:pt x="8339" y="3036"/>
                  </a:lnTo>
                  <a:cubicBezTo>
                    <a:pt x="8321" y="3003"/>
                    <a:pt x="8307" y="2953"/>
                    <a:pt x="8327" y="2912"/>
                  </a:cubicBezTo>
                  <a:lnTo>
                    <a:pt x="8327" y="2912"/>
                  </a:lnTo>
                  <a:cubicBezTo>
                    <a:pt x="8320" y="2910"/>
                    <a:pt x="8318" y="2904"/>
                    <a:pt x="8309" y="2904"/>
                  </a:cubicBezTo>
                  <a:cubicBezTo>
                    <a:pt x="8309" y="2904"/>
                    <a:pt x="8309" y="2904"/>
                    <a:pt x="8308" y="2904"/>
                  </a:cubicBezTo>
                  <a:close/>
                  <a:moveTo>
                    <a:pt x="577" y="2923"/>
                  </a:moveTo>
                  <a:cubicBezTo>
                    <a:pt x="604" y="2925"/>
                    <a:pt x="620" y="2915"/>
                    <a:pt x="642" y="2912"/>
                  </a:cubicBezTo>
                  <a:lnTo>
                    <a:pt x="642" y="2912"/>
                  </a:lnTo>
                  <a:cubicBezTo>
                    <a:pt x="634" y="2888"/>
                    <a:pt x="617" y="2872"/>
                    <a:pt x="600" y="2858"/>
                  </a:cubicBezTo>
                  <a:cubicBezTo>
                    <a:pt x="584" y="2871"/>
                    <a:pt x="580" y="2897"/>
                    <a:pt x="577" y="2923"/>
                  </a:cubicBezTo>
                  <a:close/>
                  <a:moveTo>
                    <a:pt x="8592" y="2889"/>
                  </a:moveTo>
                  <a:cubicBezTo>
                    <a:pt x="8611" y="2892"/>
                    <a:pt x="8627" y="2899"/>
                    <a:pt x="8649" y="2900"/>
                  </a:cubicBezTo>
                  <a:cubicBezTo>
                    <a:pt x="8652" y="2879"/>
                    <a:pt x="8646" y="2841"/>
                    <a:pt x="8622" y="2834"/>
                  </a:cubicBezTo>
                  <a:lnTo>
                    <a:pt x="8622" y="2834"/>
                  </a:lnTo>
                  <a:cubicBezTo>
                    <a:pt x="8612" y="2853"/>
                    <a:pt x="8595" y="2864"/>
                    <a:pt x="8592" y="2889"/>
                  </a:cubicBezTo>
                  <a:close/>
                  <a:moveTo>
                    <a:pt x="807" y="3222"/>
                  </a:moveTo>
                  <a:lnTo>
                    <a:pt x="807" y="3222"/>
                  </a:lnTo>
                  <a:cubicBezTo>
                    <a:pt x="1004" y="3233"/>
                    <a:pt x="1118" y="2952"/>
                    <a:pt x="972" y="2819"/>
                  </a:cubicBezTo>
                  <a:lnTo>
                    <a:pt x="972" y="2819"/>
                  </a:lnTo>
                  <a:cubicBezTo>
                    <a:pt x="971" y="2817"/>
                    <a:pt x="971" y="2815"/>
                    <a:pt x="969" y="2815"/>
                  </a:cubicBezTo>
                  <a:lnTo>
                    <a:pt x="969" y="2815"/>
                  </a:lnTo>
                  <a:cubicBezTo>
                    <a:pt x="968" y="2815"/>
                    <a:pt x="968" y="2815"/>
                    <a:pt x="968" y="2815"/>
                  </a:cubicBezTo>
                  <a:lnTo>
                    <a:pt x="968" y="2815"/>
                  </a:lnTo>
                  <a:cubicBezTo>
                    <a:pt x="934" y="2859"/>
                    <a:pt x="963" y="2910"/>
                    <a:pt x="968" y="2954"/>
                  </a:cubicBezTo>
                  <a:lnTo>
                    <a:pt x="968" y="2954"/>
                  </a:lnTo>
                  <a:cubicBezTo>
                    <a:pt x="980" y="3079"/>
                    <a:pt x="918" y="3114"/>
                    <a:pt x="834" y="3152"/>
                  </a:cubicBezTo>
                  <a:lnTo>
                    <a:pt x="834" y="3152"/>
                  </a:lnTo>
                  <a:cubicBezTo>
                    <a:pt x="826" y="3177"/>
                    <a:pt x="810" y="3192"/>
                    <a:pt x="807" y="3222"/>
                  </a:cubicBezTo>
                  <a:close/>
                  <a:moveTo>
                    <a:pt x="8258" y="2796"/>
                  </a:moveTo>
                  <a:cubicBezTo>
                    <a:pt x="8111" y="2934"/>
                    <a:pt x="8224" y="3202"/>
                    <a:pt x="8423" y="3203"/>
                  </a:cubicBezTo>
                  <a:cubicBezTo>
                    <a:pt x="8423" y="3168"/>
                    <a:pt x="8402" y="3154"/>
                    <a:pt x="8396" y="3125"/>
                  </a:cubicBezTo>
                  <a:lnTo>
                    <a:pt x="8396" y="3125"/>
                  </a:lnTo>
                  <a:cubicBezTo>
                    <a:pt x="8337" y="3104"/>
                    <a:pt x="8305" y="3086"/>
                    <a:pt x="8281" y="3044"/>
                  </a:cubicBezTo>
                  <a:lnTo>
                    <a:pt x="8281" y="3044"/>
                  </a:lnTo>
                  <a:cubicBezTo>
                    <a:pt x="8240" y="2967"/>
                    <a:pt x="8297" y="2874"/>
                    <a:pt x="8266" y="2796"/>
                  </a:cubicBezTo>
                  <a:lnTo>
                    <a:pt x="8266" y="2796"/>
                  </a:lnTo>
                  <a:lnTo>
                    <a:pt x="8258" y="2796"/>
                  </a:lnTo>
                  <a:close/>
                  <a:moveTo>
                    <a:pt x="481" y="2951"/>
                  </a:moveTo>
                  <a:cubicBezTo>
                    <a:pt x="502" y="2948"/>
                    <a:pt x="519" y="2942"/>
                    <a:pt x="535" y="2935"/>
                  </a:cubicBezTo>
                  <a:lnTo>
                    <a:pt x="535" y="2935"/>
                  </a:lnTo>
                  <a:cubicBezTo>
                    <a:pt x="529" y="2890"/>
                    <a:pt x="561" y="2854"/>
                    <a:pt x="581" y="2823"/>
                  </a:cubicBezTo>
                  <a:lnTo>
                    <a:pt x="581" y="2823"/>
                  </a:lnTo>
                  <a:cubicBezTo>
                    <a:pt x="567" y="2810"/>
                    <a:pt x="567" y="2783"/>
                    <a:pt x="547" y="2776"/>
                  </a:cubicBezTo>
                  <a:lnTo>
                    <a:pt x="547" y="2776"/>
                  </a:lnTo>
                  <a:cubicBezTo>
                    <a:pt x="498" y="2805"/>
                    <a:pt x="467" y="2871"/>
                    <a:pt x="481" y="2951"/>
                  </a:cubicBezTo>
                  <a:close/>
                  <a:moveTo>
                    <a:pt x="8649" y="2803"/>
                  </a:moveTo>
                  <a:cubicBezTo>
                    <a:pt x="8670" y="2833"/>
                    <a:pt x="8698" y="2854"/>
                    <a:pt x="8691" y="2912"/>
                  </a:cubicBezTo>
                  <a:lnTo>
                    <a:pt x="8691" y="2912"/>
                  </a:lnTo>
                  <a:cubicBezTo>
                    <a:pt x="8711" y="2914"/>
                    <a:pt x="8724" y="2926"/>
                    <a:pt x="8749" y="2923"/>
                  </a:cubicBezTo>
                  <a:lnTo>
                    <a:pt x="8749" y="2923"/>
                  </a:lnTo>
                  <a:cubicBezTo>
                    <a:pt x="8761" y="2844"/>
                    <a:pt x="8732" y="2772"/>
                    <a:pt x="8672" y="2753"/>
                  </a:cubicBezTo>
                  <a:lnTo>
                    <a:pt x="8672" y="2753"/>
                  </a:lnTo>
                  <a:cubicBezTo>
                    <a:pt x="8667" y="2772"/>
                    <a:pt x="8651" y="2781"/>
                    <a:pt x="8649" y="2803"/>
                  </a:cubicBezTo>
                  <a:close/>
                  <a:moveTo>
                    <a:pt x="815" y="2830"/>
                  </a:moveTo>
                  <a:cubicBezTo>
                    <a:pt x="790" y="2794"/>
                    <a:pt x="753" y="2794"/>
                    <a:pt x="730" y="2757"/>
                  </a:cubicBezTo>
                  <a:lnTo>
                    <a:pt x="730" y="2757"/>
                  </a:lnTo>
                  <a:cubicBezTo>
                    <a:pt x="691" y="2691"/>
                    <a:pt x="738" y="2620"/>
                    <a:pt x="757" y="2567"/>
                  </a:cubicBezTo>
                  <a:lnTo>
                    <a:pt x="757" y="2567"/>
                  </a:lnTo>
                  <a:cubicBezTo>
                    <a:pt x="752" y="2567"/>
                    <a:pt x="749" y="2565"/>
                    <a:pt x="746" y="2563"/>
                  </a:cubicBezTo>
                  <a:cubicBezTo>
                    <a:pt x="653" y="2652"/>
                    <a:pt x="690" y="2829"/>
                    <a:pt x="815" y="2830"/>
                  </a:cubicBezTo>
                  <a:close/>
                  <a:moveTo>
                    <a:pt x="8481" y="2544"/>
                  </a:moveTo>
                  <a:cubicBezTo>
                    <a:pt x="8480" y="2549"/>
                    <a:pt x="8476" y="2549"/>
                    <a:pt x="8477" y="2555"/>
                  </a:cubicBezTo>
                  <a:lnTo>
                    <a:pt x="8477" y="2555"/>
                  </a:lnTo>
                  <a:cubicBezTo>
                    <a:pt x="8525" y="2611"/>
                    <a:pt x="8533" y="2722"/>
                    <a:pt x="8477" y="2765"/>
                  </a:cubicBezTo>
                  <a:lnTo>
                    <a:pt x="8477" y="2765"/>
                  </a:lnTo>
                  <a:cubicBezTo>
                    <a:pt x="8458" y="2779"/>
                    <a:pt x="8416" y="2781"/>
                    <a:pt x="8419" y="2811"/>
                  </a:cubicBezTo>
                  <a:cubicBezTo>
                    <a:pt x="8541" y="2806"/>
                    <a:pt x="8584" y="2627"/>
                    <a:pt x="8488" y="2544"/>
                  </a:cubicBezTo>
                  <a:lnTo>
                    <a:pt x="8488" y="2544"/>
                  </a:lnTo>
                  <a:lnTo>
                    <a:pt x="8481" y="2544"/>
                  </a:lnTo>
                  <a:close/>
                  <a:moveTo>
                    <a:pt x="933" y="2482"/>
                  </a:moveTo>
                  <a:cubicBezTo>
                    <a:pt x="1047" y="2523"/>
                    <a:pt x="1138" y="2620"/>
                    <a:pt x="1098" y="2792"/>
                  </a:cubicBezTo>
                  <a:lnTo>
                    <a:pt x="1098" y="2792"/>
                  </a:lnTo>
                  <a:cubicBezTo>
                    <a:pt x="1172" y="2861"/>
                    <a:pt x="1267" y="2911"/>
                    <a:pt x="1251" y="3059"/>
                  </a:cubicBezTo>
                  <a:lnTo>
                    <a:pt x="1251" y="3059"/>
                  </a:lnTo>
                  <a:cubicBezTo>
                    <a:pt x="1240" y="3157"/>
                    <a:pt x="1184" y="3276"/>
                    <a:pt x="1117" y="3327"/>
                  </a:cubicBezTo>
                  <a:lnTo>
                    <a:pt x="1117" y="3327"/>
                  </a:lnTo>
                  <a:cubicBezTo>
                    <a:pt x="1054" y="3375"/>
                    <a:pt x="965" y="3374"/>
                    <a:pt x="872" y="3358"/>
                  </a:cubicBezTo>
                  <a:lnTo>
                    <a:pt x="872" y="3358"/>
                  </a:lnTo>
                  <a:cubicBezTo>
                    <a:pt x="825" y="3414"/>
                    <a:pt x="774" y="3495"/>
                    <a:pt x="681" y="3501"/>
                  </a:cubicBezTo>
                  <a:lnTo>
                    <a:pt x="681" y="3501"/>
                  </a:lnTo>
                  <a:cubicBezTo>
                    <a:pt x="623" y="3505"/>
                    <a:pt x="575" y="3471"/>
                    <a:pt x="520" y="3470"/>
                  </a:cubicBezTo>
                  <a:lnTo>
                    <a:pt x="520" y="3470"/>
                  </a:lnTo>
                  <a:cubicBezTo>
                    <a:pt x="519" y="3499"/>
                    <a:pt x="564" y="3509"/>
                    <a:pt x="592" y="3517"/>
                  </a:cubicBezTo>
                  <a:lnTo>
                    <a:pt x="592" y="3517"/>
                  </a:lnTo>
                  <a:cubicBezTo>
                    <a:pt x="740" y="3554"/>
                    <a:pt x="823" y="3456"/>
                    <a:pt x="880" y="3385"/>
                  </a:cubicBezTo>
                  <a:lnTo>
                    <a:pt x="880" y="3385"/>
                  </a:lnTo>
                  <a:cubicBezTo>
                    <a:pt x="1196" y="3463"/>
                    <a:pt x="1378" y="3060"/>
                    <a:pt x="1201" y="2846"/>
                  </a:cubicBezTo>
                  <a:lnTo>
                    <a:pt x="1201" y="2846"/>
                  </a:lnTo>
                  <a:cubicBezTo>
                    <a:pt x="1178" y="2818"/>
                    <a:pt x="1129" y="2802"/>
                    <a:pt x="1121" y="2772"/>
                  </a:cubicBezTo>
                  <a:lnTo>
                    <a:pt x="1121" y="2772"/>
                  </a:lnTo>
                  <a:cubicBezTo>
                    <a:pt x="1110" y="2735"/>
                    <a:pt x="1130" y="2691"/>
                    <a:pt x="1125" y="2652"/>
                  </a:cubicBezTo>
                  <a:lnTo>
                    <a:pt x="1125" y="2652"/>
                  </a:lnTo>
                  <a:cubicBezTo>
                    <a:pt x="1112" y="2555"/>
                    <a:pt x="1015" y="2471"/>
                    <a:pt x="933" y="2470"/>
                  </a:cubicBezTo>
                  <a:lnTo>
                    <a:pt x="933" y="2482"/>
                  </a:lnTo>
                  <a:close/>
                  <a:moveTo>
                    <a:pt x="8270" y="2454"/>
                  </a:moveTo>
                  <a:cubicBezTo>
                    <a:pt x="8173" y="2490"/>
                    <a:pt x="8068" y="2594"/>
                    <a:pt x="8113" y="2753"/>
                  </a:cubicBezTo>
                  <a:lnTo>
                    <a:pt x="8113" y="2753"/>
                  </a:lnTo>
                  <a:cubicBezTo>
                    <a:pt x="8044" y="2811"/>
                    <a:pt x="7968" y="2878"/>
                    <a:pt x="7956" y="2985"/>
                  </a:cubicBezTo>
                  <a:lnTo>
                    <a:pt x="7956" y="2985"/>
                  </a:lnTo>
                  <a:cubicBezTo>
                    <a:pt x="7946" y="3077"/>
                    <a:pt x="7989" y="3194"/>
                    <a:pt x="8044" y="3253"/>
                  </a:cubicBezTo>
                  <a:lnTo>
                    <a:pt x="8044" y="3253"/>
                  </a:lnTo>
                  <a:cubicBezTo>
                    <a:pt x="8117" y="3332"/>
                    <a:pt x="8278" y="3381"/>
                    <a:pt x="8404" y="3354"/>
                  </a:cubicBezTo>
                  <a:lnTo>
                    <a:pt x="8404" y="3354"/>
                  </a:lnTo>
                  <a:cubicBezTo>
                    <a:pt x="8450" y="3419"/>
                    <a:pt x="8531" y="3501"/>
                    <a:pt x="8645" y="3489"/>
                  </a:cubicBezTo>
                  <a:lnTo>
                    <a:pt x="8645" y="3489"/>
                  </a:lnTo>
                  <a:cubicBezTo>
                    <a:pt x="8686" y="3485"/>
                    <a:pt x="8733" y="3470"/>
                    <a:pt x="8756" y="3439"/>
                  </a:cubicBezTo>
                  <a:lnTo>
                    <a:pt x="8756" y="3439"/>
                  </a:lnTo>
                  <a:cubicBezTo>
                    <a:pt x="8709" y="3427"/>
                    <a:pt x="8680" y="3456"/>
                    <a:pt x="8638" y="3462"/>
                  </a:cubicBezTo>
                  <a:lnTo>
                    <a:pt x="8638" y="3462"/>
                  </a:lnTo>
                  <a:cubicBezTo>
                    <a:pt x="8565" y="3473"/>
                    <a:pt x="8509" y="3438"/>
                    <a:pt x="8473" y="3404"/>
                  </a:cubicBezTo>
                  <a:lnTo>
                    <a:pt x="8473" y="3404"/>
                  </a:lnTo>
                  <a:cubicBezTo>
                    <a:pt x="8450" y="3382"/>
                    <a:pt x="8425" y="3333"/>
                    <a:pt x="8404" y="3327"/>
                  </a:cubicBezTo>
                  <a:lnTo>
                    <a:pt x="8404" y="3327"/>
                  </a:lnTo>
                  <a:cubicBezTo>
                    <a:pt x="8384" y="3321"/>
                    <a:pt x="8355" y="3333"/>
                    <a:pt x="8339" y="3334"/>
                  </a:cubicBezTo>
                  <a:lnTo>
                    <a:pt x="8339" y="3334"/>
                  </a:lnTo>
                  <a:cubicBezTo>
                    <a:pt x="8233" y="3341"/>
                    <a:pt x="8115" y="3302"/>
                    <a:pt x="8059" y="3230"/>
                  </a:cubicBezTo>
                  <a:lnTo>
                    <a:pt x="8059" y="3230"/>
                  </a:lnTo>
                  <a:cubicBezTo>
                    <a:pt x="8015" y="3173"/>
                    <a:pt x="7964" y="3081"/>
                    <a:pt x="7979" y="2974"/>
                  </a:cubicBezTo>
                  <a:lnTo>
                    <a:pt x="7979" y="2974"/>
                  </a:lnTo>
                  <a:cubicBezTo>
                    <a:pt x="7987" y="2914"/>
                    <a:pt x="8026" y="2867"/>
                    <a:pt x="8059" y="2834"/>
                  </a:cubicBezTo>
                  <a:lnTo>
                    <a:pt x="8059" y="2834"/>
                  </a:lnTo>
                  <a:cubicBezTo>
                    <a:pt x="8079" y="2815"/>
                    <a:pt x="8125" y="2796"/>
                    <a:pt x="8132" y="2768"/>
                  </a:cubicBezTo>
                  <a:lnTo>
                    <a:pt x="8132" y="2768"/>
                  </a:lnTo>
                  <a:cubicBezTo>
                    <a:pt x="8143" y="2725"/>
                    <a:pt x="8122" y="2682"/>
                    <a:pt x="8128" y="2644"/>
                  </a:cubicBezTo>
                  <a:lnTo>
                    <a:pt x="8128" y="2644"/>
                  </a:lnTo>
                  <a:cubicBezTo>
                    <a:pt x="8139" y="2574"/>
                    <a:pt x="8178" y="2531"/>
                    <a:pt x="8228" y="2501"/>
                  </a:cubicBezTo>
                  <a:lnTo>
                    <a:pt x="8228" y="2501"/>
                  </a:lnTo>
                  <a:cubicBezTo>
                    <a:pt x="8250" y="2487"/>
                    <a:pt x="8282" y="2483"/>
                    <a:pt x="8301" y="2454"/>
                  </a:cubicBezTo>
                  <a:lnTo>
                    <a:pt x="8301" y="2454"/>
                  </a:lnTo>
                  <a:cubicBezTo>
                    <a:pt x="8297" y="2448"/>
                    <a:pt x="8293" y="2445"/>
                    <a:pt x="8289" y="2445"/>
                  </a:cubicBezTo>
                  <a:lnTo>
                    <a:pt x="8289" y="2445"/>
                  </a:lnTo>
                  <a:cubicBezTo>
                    <a:pt x="8281" y="2445"/>
                    <a:pt x="8273" y="2453"/>
                    <a:pt x="8270" y="2454"/>
                  </a:cubicBezTo>
                  <a:close/>
                  <a:moveTo>
                    <a:pt x="581" y="2699"/>
                  </a:moveTo>
                  <a:cubicBezTo>
                    <a:pt x="581" y="2832"/>
                    <a:pt x="734" y="2950"/>
                    <a:pt x="838" y="2931"/>
                  </a:cubicBezTo>
                  <a:lnTo>
                    <a:pt x="838" y="2931"/>
                  </a:lnTo>
                  <a:cubicBezTo>
                    <a:pt x="894" y="2921"/>
                    <a:pt x="949" y="2830"/>
                    <a:pt x="922" y="2761"/>
                  </a:cubicBezTo>
                  <a:lnTo>
                    <a:pt x="922" y="2761"/>
                  </a:lnTo>
                  <a:cubicBezTo>
                    <a:pt x="902" y="2711"/>
                    <a:pt x="782" y="2655"/>
                    <a:pt x="788" y="2761"/>
                  </a:cubicBezTo>
                  <a:lnTo>
                    <a:pt x="788" y="2761"/>
                  </a:lnTo>
                  <a:cubicBezTo>
                    <a:pt x="812" y="2786"/>
                    <a:pt x="860" y="2772"/>
                    <a:pt x="864" y="2811"/>
                  </a:cubicBezTo>
                  <a:lnTo>
                    <a:pt x="864" y="2811"/>
                  </a:lnTo>
                  <a:cubicBezTo>
                    <a:pt x="866" y="2829"/>
                    <a:pt x="844" y="2859"/>
                    <a:pt x="826" y="2865"/>
                  </a:cubicBezTo>
                  <a:lnTo>
                    <a:pt x="826" y="2865"/>
                  </a:lnTo>
                  <a:cubicBezTo>
                    <a:pt x="764" y="2888"/>
                    <a:pt x="683" y="2813"/>
                    <a:pt x="661" y="2761"/>
                  </a:cubicBezTo>
                  <a:lnTo>
                    <a:pt x="661" y="2761"/>
                  </a:lnTo>
                  <a:cubicBezTo>
                    <a:pt x="622" y="2665"/>
                    <a:pt x="683" y="2570"/>
                    <a:pt x="734" y="2509"/>
                  </a:cubicBezTo>
                  <a:lnTo>
                    <a:pt x="734" y="2509"/>
                  </a:lnTo>
                  <a:cubicBezTo>
                    <a:pt x="718" y="2496"/>
                    <a:pt x="721" y="2463"/>
                    <a:pt x="707" y="2447"/>
                  </a:cubicBezTo>
                  <a:cubicBezTo>
                    <a:pt x="651" y="2497"/>
                    <a:pt x="581" y="2603"/>
                    <a:pt x="581" y="2699"/>
                  </a:cubicBezTo>
                  <a:close/>
                  <a:moveTo>
                    <a:pt x="8523" y="2427"/>
                  </a:moveTo>
                  <a:cubicBezTo>
                    <a:pt x="8516" y="2448"/>
                    <a:pt x="8517" y="2475"/>
                    <a:pt x="8500" y="2485"/>
                  </a:cubicBezTo>
                  <a:lnTo>
                    <a:pt x="8500" y="2485"/>
                  </a:lnTo>
                  <a:cubicBezTo>
                    <a:pt x="8541" y="2541"/>
                    <a:pt x="8591" y="2602"/>
                    <a:pt x="8584" y="2687"/>
                  </a:cubicBezTo>
                  <a:lnTo>
                    <a:pt x="8584" y="2687"/>
                  </a:lnTo>
                  <a:cubicBezTo>
                    <a:pt x="8577" y="2767"/>
                    <a:pt x="8494" y="2850"/>
                    <a:pt x="8427" y="2846"/>
                  </a:cubicBezTo>
                  <a:lnTo>
                    <a:pt x="8427" y="2846"/>
                  </a:lnTo>
                  <a:cubicBezTo>
                    <a:pt x="8395" y="2844"/>
                    <a:pt x="8360" y="2814"/>
                    <a:pt x="8370" y="2780"/>
                  </a:cubicBezTo>
                  <a:lnTo>
                    <a:pt x="8370" y="2780"/>
                  </a:lnTo>
                  <a:cubicBezTo>
                    <a:pt x="8378" y="2750"/>
                    <a:pt x="8427" y="2764"/>
                    <a:pt x="8446" y="2737"/>
                  </a:cubicBezTo>
                  <a:lnTo>
                    <a:pt x="8446" y="2737"/>
                  </a:lnTo>
                  <a:cubicBezTo>
                    <a:pt x="8433" y="2620"/>
                    <a:pt x="8308" y="2697"/>
                    <a:pt x="8304" y="2776"/>
                  </a:cubicBezTo>
                  <a:lnTo>
                    <a:pt x="8304" y="2776"/>
                  </a:lnTo>
                  <a:cubicBezTo>
                    <a:pt x="8301" y="2849"/>
                    <a:pt x="8352" y="2911"/>
                    <a:pt x="8423" y="2912"/>
                  </a:cubicBezTo>
                  <a:lnTo>
                    <a:pt x="8423" y="2912"/>
                  </a:lnTo>
                  <a:cubicBezTo>
                    <a:pt x="8534" y="2913"/>
                    <a:pt x="8635" y="2793"/>
                    <a:pt x="8649" y="2699"/>
                  </a:cubicBezTo>
                  <a:lnTo>
                    <a:pt x="8649" y="2699"/>
                  </a:lnTo>
                  <a:cubicBezTo>
                    <a:pt x="8660" y="2625"/>
                    <a:pt x="8619" y="2574"/>
                    <a:pt x="8592" y="2520"/>
                  </a:cubicBezTo>
                  <a:lnTo>
                    <a:pt x="8592" y="2520"/>
                  </a:lnTo>
                  <a:cubicBezTo>
                    <a:pt x="8574" y="2485"/>
                    <a:pt x="8575" y="2452"/>
                    <a:pt x="8530" y="2431"/>
                  </a:cubicBezTo>
                  <a:lnTo>
                    <a:pt x="8530" y="2431"/>
                  </a:lnTo>
                  <a:cubicBezTo>
                    <a:pt x="8530" y="2429"/>
                    <a:pt x="8528" y="2427"/>
                    <a:pt x="8525" y="2427"/>
                  </a:cubicBezTo>
                  <a:cubicBezTo>
                    <a:pt x="8524" y="2427"/>
                    <a:pt x="8523" y="2427"/>
                    <a:pt x="8523" y="2427"/>
                  </a:cubicBezTo>
                  <a:close/>
                  <a:moveTo>
                    <a:pt x="424" y="3551"/>
                  </a:moveTo>
                  <a:lnTo>
                    <a:pt x="424" y="3552"/>
                  </a:lnTo>
                  <a:cubicBezTo>
                    <a:pt x="541" y="3629"/>
                    <a:pt x="726" y="3653"/>
                    <a:pt x="838" y="3579"/>
                  </a:cubicBezTo>
                  <a:lnTo>
                    <a:pt x="838" y="3579"/>
                  </a:lnTo>
                  <a:cubicBezTo>
                    <a:pt x="869" y="3558"/>
                    <a:pt x="899" y="3509"/>
                    <a:pt x="929" y="3501"/>
                  </a:cubicBezTo>
                  <a:lnTo>
                    <a:pt x="929" y="3501"/>
                  </a:lnTo>
                  <a:cubicBezTo>
                    <a:pt x="942" y="3498"/>
                    <a:pt x="955" y="3499"/>
                    <a:pt x="968" y="3500"/>
                  </a:cubicBezTo>
                  <a:lnTo>
                    <a:pt x="968" y="3500"/>
                  </a:lnTo>
                  <a:cubicBezTo>
                    <a:pt x="976" y="3501"/>
                    <a:pt x="984" y="3502"/>
                    <a:pt x="991" y="3501"/>
                  </a:cubicBezTo>
                  <a:lnTo>
                    <a:pt x="991" y="3501"/>
                  </a:lnTo>
                  <a:cubicBezTo>
                    <a:pt x="1071" y="3494"/>
                    <a:pt x="1135" y="3478"/>
                    <a:pt x="1197" y="3427"/>
                  </a:cubicBezTo>
                  <a:lnTo>
                    <a:pt x="1197" y="3427"/>
                  </a:lnTo>
                  <a:cubicBezTo>
                    <a:pt x="1288" y="3355"/>
                    <a:pt x="1367" y="3195"/>
                    <a:pt x="1377" y="3048"/>
                  </a:cubicBezTo>
                  <a:lnTo>
                    <a:pt x="1377" y="3048"/>
                  </a:lnTo>
                  <a:cubicBezTo>
                    <a:pt x="1385" y="2939"/>
                    <a:pt x="1349" y="2879"/>
                    <a:pt x="1308" y="2823"/>
                  </a:cubicBezTo>
                  <a:lnTo>
                    <a:pt x="1308" y="2823"/>
                  </a:lnTo>
                  <a:cubicBezTo>
                    <a:pt x="1293" y="2801"/>
                    <a:pt x="1240" y="2759"/>
                    <a:pt x="1232" y="2730"/>
                  </a:cubicBezTo>
                  <a:lnTo>
                    <a:pt x="1232" y="2730"/>
                  </a:lnTo>
                  <a:cubicBezTo>
                    <a:pt x="1227" y="2713"/>
                    <a:pt x="1233" y="2692"/>
                    <a:pt x="1232" y="2675"/>
                  </a:cubicBezTo>
                  <a:lnTo>
                    <a:pt x="1232" y="2675"/>
                  </a:lnTo>
                  <a:cubicBezTo>
                    <a:pt x="1215" y="2478"/>
                    <a:pt x="1091" y="2413"/>
                    <a:pt x="926" y="2357"/>
                  </a:cubicBezTo>
                  <a:lnTo>
                    <a:pt x="926" y="2357"/>
                  </a:lnTo>
                  <a:cubicBezTo>
                    <a:pt x="926" y="2355"/>
                    <a:pt x="925" y="2354"/>
                    <a:pt x="924" y="2354"/>
                  </a:cubicBezTo>
                  <a:cubicBezTo>
                    <a:pt x="921" y="2354"/>
                    <a:pt x="914" y="2359"/>
                    <a:pt x="914" y="2361"/>
                  </a:cubicBezTo>
                  <a:lnTo>
                    <a:pt x="914" y="2361"/>
                  </a:lnTo>
                  <a:cubicBezTo>
                    <a:pt x="916" y="2384"/>
                    <a:pt x="907" y="2396"/>
                    <a:pt x="910" y="2420"/>
                  </a:cubicBezTo>
                  <a:lnTo>
                    <a:pt x="910" y="2420"/>
                  </a:lnTo>
                  <a:cubicBezTo>
                    <a:pt x="1065" y="2441"/>
                    <a:pt x="1156" y="2537"/>
                    <a:pt x="1167" y="2695"/>
                  </a:cubicBezTo>
                  <a:lnTo>
                    <a:pt x="1167" y="2695"/>
                  </a:lnTo>
                  <a:cubicBezTo>
                    <a:pt x="1168" y="2710"/>
                    <a:pt x="1162" y="2731"/>
                    <a:pt x="1167" y="2749"/>
                  </a:cubicBezTo>
                  <a:lnTo>
                    <a:pt x="1167" y="2749"/>
                  </a:lnTo>
                  <a:cubicBezTo>
                    <a:pt x="1174" y="2776"/>
                    <a:pt x="1215" y="2801"/>
                    <a:pt x="1232" y="2823"/>
                  </a:cubicBezTo>
                  <a:lnTo>
                    <a:pt x="1232" y="2823"/>
                  </a:lnTo>
                  <a:cubicBezTo>
                    <a:pt x="1252" y="2848"/>
                    <a:pt x="1274" y="2882"/>
                    <a:pt x="1286" y="2908"/>
                  </a:cubicBezTo>
                  <a:lnTo>
                    <a:pt x="1286" y="2908"/>
                  </a:lnTo>
                  <a:cubicBezTo>
                    <a:pt x="1330" y="3004"/>
                    <a:pt x="1299" y="3165"/>
                    <a:pt x="1255" y="3249"/>
                  </a:cubicBezTo>
                  <a:lnTo>
                    <a:pt x="1255" y="3249"/>
                  </a:lnTo>
                  <a:cubicBezTo>
                    <a:pt x="1206" y="3342"/>
                    <a:pt x="1122" y="3412"/>
                    <a:pt x="1006" y="3431"/>
                  </a:cubicBezTo>
                  <a:lnTo>
                    <a:pt x="1006" y="3431"/>
                  </a:lnTo>
                  <a:cubicBezTo>
                    <a:pt x="993" y="3433"/>
                    <a:pt x="979" y="3433"/>
                    <a:pt x="964" y="3433"/>
                  </a:cubicBezTo>
                  <a:lnTo>
                    <a:pt x="964" y="3433"/>
                  </a:lnTo>
                  <a:cubicBezTo>
                    <a:pt x="943" y="3433"/>
                    <a:pt x="920" y="3433"/>
                    <a:pt x="899" y="3439"/>
                  </a:cubicBezTo>
                  <a:lnTo>
                    <a:pt x="899" y="3439"/>
                  </a:lnTo>
                  <a:cubicBezTo>
                    <a:pt x="876" y="3446"/>
                    <a:pt x="858" y="3477"/>
                    <a:pt x="838" y="3493"/>
                  </a:cubicBezTo>
                  <a:lnTo>
                    <a:pt x="838" y="3493"/>
                  </a:lnTo>
                  <a:cubicBezTo>
                    <a:pt x="738" y="3573"/>
                    <a:pt x="572" y="3599"/>
                    <a:pt x="466" y="3493"/>
                  </a:cubicBezTo>
                  <a:lnTo>
                    <a:pt x="466" y="3493"/>
                  </a:lnTo>
                  <a:cubicBezTo>
                    <a:pt x="452" y="3513"/>
                    <a:pt x="432" y="3526"/>
                    <a:pt x="424" y="3551"/>
                  </a:cubicBezTo>
                  <a:close/>
                  <a:moveTo>
                    <a:pt x="8002" y="2710"/>
                  </a:moveTo>
                  <a:cubicBezTo>
                    <a:pt x="7933" y="2788"/>
                    <a:pt x="7862" y="2848"/>
                    <a:pt x="7853" y="2970"/>
                  </a:cubicBezTo>
                  <a:lnTo>
                    <a:pt x="7853" y="2970"/>
                  </a:lnTo>
                  <a:cubicBezTo>
                    <a:pt x="7842" y="3097"/>
                    <a:pt x="7887" y="3211"/>
                    <a:pt x="7944" y="3288"/>
                  </a:cubicBezTo>
                  <a:lnTo>
                    <a:pt x="7944" y="3288"/>
                  </a:lnTo>
                  <a:cubicBezTo>
                    <a:pt x="8012" y="3377"/>
                    <a:pt x="8143" y="3456"/>
                    <a:pt x="8281" y="3466"/>
                  </a:cubicBezTo>
                  <a:lnTo>
                    <a:pt x="8281" y="3466"/>
                  </a:lnTo>
                  <a:cubicBezTo>
                    <a:pt x="8290" y="3467"/>
                    <a:pt x="8300" y="3466"/>
                    <a:pt x="8310" y="3465"/>
                  </a:cubicBezTo>
                  <a:lnTo>
                    <a:pt x="8310" y="3465"/>
                  </a:lnTo>
                  <a:cubicBezTo>
                    <a:pt x="8324" y="3464"/>
                    <a:pt x="8339" y="3463"/>
                    <a:pt x="8350" y="3466"/>
                  </a:cubicBezTo>
                  <a:lnTo>
                    <a:pt x="8350" y="3466"/>
                  </a:lnTo>
                  <a:cubicBezTo>
                    <a:pt x="8377" y="3474"/>
                    <a:pt x="8397" y="3513"/>
                    <a:pt x="8423" y="3532"/>
                  </a:cubicBezTo>
                  <a:lnTo>
                    <a:pt x="8423" y="3532"/>
                  </a:lnTo>
                  <a:cubicBezTo>
                    <a:pt x="8456" y="3556"/>
                    <a:pt x="8510" y="3584"/>
                    <a:pt x="8565" y="3590"/>
                  </a:cubicBezTo>
                  <a:lnTo>
                    <a:pt x="8565" y="3590"/>
                  </a:lnTo>
                  <a:cubicBezTo>
                    <a:pt x="8679" y="3603"/>
                    <a:pt x="8766" y="3554"/>
                    <a:pt x="8848" y="3517"/>
                  </a:cubicBezTo>
                  <a:lnTo>
                    <a:pt x="8848" y="3517"/>
                  </a:lnTo>
                  <a:cubicBezTo>
                    <a:pt x="8842" y="3489"/>
                    <a:pt x="8825" y="3473"/>
                    <a:pt x="8806" y="3458"/>
                  </a:cubicBezTo>
                  <a:lnTo>
                    <a:pt x="8806" y="3458"/>
                  </a:lnTo>
                  <a:cubicBezTo>
                    <a:pt x="8727" y="3547"/>
                    <a:pt x="8552" y="3541"/>
                    <a:pt x="8461" y="3478"/>
                  </a:cubicBezTo>
                  <a:lnTo>
                    <a:pt x="8461" y="3478"/>
                  </a:lnTo>
                  <a:cubicBezTo>
                    <a:pt x="8429" y="3456"/>
                    <a:pt x="8408" y="3413"/>
                    <a:pt x="8377" y="3404"/>
                  </a:cubicBezTo>
                  <a:lnTo>
                    <a:pt x="8377" y="3404"/>
                  </a:lnTo>
                  <a:cubicBezTo>
                    <a:pt x="8363" y="3400"/>
                    <a:pt x="8346" y="3402"/>
                    <a:pt x="8331" y="3403"/>
                  </a:cubicBezTo>
                  <a:lnTo>
                    <a:pt x="8331" y="3403"/>
                  </a:lnTo>
                  <a:cubicBezTo>
                    <a:pt x="8320" y="3404"/>
                    <a:pt x="8309" y="3405"/>
                    <a:pt x="8301" y="3404"/>
                  </a:cubicBezTo>
                  <a:lnTo>
                    <a:pt x="8301" y="3404"/>
                  </a:lnTo>
                  <a:cubicBezTo>
                    <a:pt x="8248" y="3399"/>
                    <a:pt x="8196" y="3380"/>
                    <a:pt x="8147" y="3358"/>
                  </a:cubicBezTo>
                  <a:lnTo>
                    <a:pt x="8147" y="3358"/>
                  </a:lnTo>
                  <a:cubicBezTo>
                    <a:pt x="8105" y="3339"/>
                    <a:pt x="8049" y="3316"/>
                    <a:pt x="8017" y="3284"/>
                  </a:cubicBezTo>
                  <a:lnTo>
                    <a:pt x="8017" y="3284"/>
                  </a:lnTo>
                  <a:cubicBezTo>
                    <a:pt x="7935" y="3200"/>
                    <a:pt x="7896" y="3018"/>
                    <a:pt x="7937" y="2904"/>
                  </a:cubicBezTo>
                  <a:lnTo>
                    <a:pt x="7937" y="2904"/>
                  </a:lnTo>
                  <a:cubicBezTo>
                    <a:pt x="7947" y="2875"/>
                    <a:pt x="7973" y="2838"/>
                    <a:pt x="7994" y="2811"/>
                  </a:cubicBezTo>
                  <a:lnTo>
                    <a:pt x="7994" y="2811"/>
                  </a:lnTo>
                  <a:cubicBezTo>
                    <a:pt x="8014" y="2786"/>
                    <a:pt x="8054" y="2758"/>
                    <a:pt x="8063" y="2730"/>
                  </a:cubicBezTo>
                  <a:lnTo>
                    <a:pt x="8063" y="2730"/>
                  </a:lnTo>
                  <a:cubicBezTo>
                    <a:pt x="8072" y="2702"/>
                    <a:pt x="8064" y="2671"/>
                    <a:pt x="8067" y="2648"/>
                  </a:cubicBezTo>
                  <a:lnTo>
                    <a:pt x="8067" y="2648"/>
                  </a:lnTo>
                  <a:cubicBezTo>
                    <a:pt x="8088" y="2503"/>
                    <a:pt x="8171" y="2425"/>
                    <a:pt x="8324" y="2400"/>
                  </a:cubicBezTo>
                  <a:lnTo>
                    <a:pt x="8324" y="2400"/>
                  </a:lnTo>
                  <a:cubicBezTo>
                    <a:pt x="8321" y="2375"/>
                    <a:pt x="8329" y="2341"/>
                    <a:pt x="8308" y="2334"/>
                  </a:cubicBezTo>
                  <a:cubicBezTo>
                    <a:pt x="8141" y="2393"/>
                    <a:pt x="7992" y="2472"/>
                    <a:pt x="8002" y="2710"/>
                  </a:cubicBezTo>
                  <a:close/>
                  <a:moveTo>
                    <a:pt x="1197" y="2288"/>
                  </a:moveTo>
                  <a:cubicBezTo>
                    <a:pt x="1222" y="2310"/>
                    <a:pt x="1246" y="2325"/>
                    <a:pt x="1255" y="2357"/>
                  </a:cubicBezTo>
                  <a:lnTo>
                    <a:pt x="1255" y="2357"/>
                  </a:lnTo>
                  <a:cubicBezTo>
                    <a:pt x="1274" y="2422"/>
                    <a:pt x="1227" y="2478"/>
                    <a:pt x="1224" y="2528"/>
                  </a:cubicBezTo>
                  <a:cubicBezTo>
                    <a:pt x="1317" y="2480"/>
                    <a:pt x="1301" y="2295"/>
                    <a:pt x="1205" y="2264"/>
                  </a:cubicBezTo>
                  <a:lnTo>
                    <a:pt x="1205" y="2264"/>
                  </a:lnTo>
                  <a:cubicBezTo>
                    <a:pt x="1203" y="2273"/>
                    <a:pt x="1196" y="2275"/>
                    <a:pt x="1197" y="2288"/>
                  </a:cubicBezTo>
                  <a:close/>
                  <a:moveTo>
                    <a:pt x="8017" y="2249"/>
                  </a:moveTo>
                  <a:cubicBezTo>
                    <a:pt x="7991" y="2277"/>
                    <a:pt x="7950" y="2307"/>
                    <a:pt x="7944" y="2361"/>
                  </a:cubicBezTo>
                  <a:lnTo>
                    <a:pt x="7944" y="2361"/>
                  </a:lnTo>
                  <a:cubicBezTo>
                    <a:pt x="7938" y="2422"/>
                    <a:pt x="7964" y="2487"/>
                    <a:pt x="8010" y="2509"/>
                  </a:cubicBezTo>
                  <a:lnTo>
                    <a:pt x="8010" y="2509"/>
                  </a:lnTo>
                  <a:cubicBezTo>
                    <a:pt x="8012" y="2470"/>
                    <a:pt x="7981" y="2443"/>
                    <a:pt x="7975" y="2404"/>
                  </a:cubicBezTo>
                  <a:lnTo>
                    <a:pt x="7975" y="2404"/>
                  </a:lnTo>
                  <a:cubicBezTo>
                    <a:pt x="7963" y="2326"/>
                    <a:pt x="8012" y="2307"/>
                    <a:pt x="8036" y="2257"/>
                  </a:cubicBezTo>
                  <a:lnTo>
                    <a:pt x="8036" y="2257"/>
                  </a:lnTo>
                  <a:cubicBezTo>
                    <a:pt x="8030" y="2255"/>
                    <a:pt x="8029" y="2248"/>
                    <a:pt x="8022" y="2248"/>
                  </a:cubicBezTo>
                  <a:cubicBezTo>
                    <a:pt x="8021" y="2248"/>
                    <a:pt x="8019" y="2248"/>
                    <a:pt x="8017" y="2249"/>
                  </a:cubicBezTo>
                  <a:close/>
                  <a:moveTo>
                    <a:pt x="1722" y="2261"/>
                  </a:moveTo>
                  <a:cubicBezTo>
                    <a:pt x="1725" y="2338"/>
                    <a:pt x="1668" y="2430"/>
                    <a:pt x="1580" y="2427"/>
                  </a:cubicBezTo>
                  <a:lnTo>
                    <a:pt x="1580" y="2427"/>
                  </a:lnTo>
                  <a:cubicBezTo>
                    <a:pt x="1555" y="2426"/>
                    <a:pt x="1522" y="2409"/>
                    <a:pt x="1523" y="2388"/>
                  </a:cubicBezTo>
                  <a:lnTo>
                    <a:pt x="1523" y="2388"/>
                  </a:lnTo>
                  <a:cubicBezTo>
                    <a:pt x="1524" y="2354"/>
                    <a:pt x="1577" y="2363"/>
                    <a:pt x="1577" y="2330"/>
                  </a:cubicBezTo>
                  <a:lnTo>
                    <a:pt x="1577" y="2330"/>
                  </a:lnTo>
                  <a:cubicBezTo>
                    <a:pt x="1576" y="2296"/>
                    <a:pt x="1518" y="2295"/>
                    <a:pt x="1500" y="2303"/>
                  </a:cubicBezTo>
                  <a:lnTo>
                    <a:pt x="1500" y="2303"/>
                  </a:lnTo>
                  <a:cubicBezTo>
                    <a:pt x="1476" y="2314"/>
                    <a:pt x="1439" y="2363"/>
                    <a:pt x="1454" y="2416"/>
                  </a:cubicBezTo>
                  <a:lnTo>
                    <a:pt x="1454" y="2416"/>
                  </a:lnTo>
                  <a:cubicBezTo>
                    <a:pt x="1462" y="2446"/>
                    <a:pt x="1490" y="2460"/>
                    <a:pt x="1485" y="2493"/>
                  </a:cubicBezTo>
                  <a:lnTo>
                    <a:pt x="1485" y="2493"/>
                  </a:lnTo>
                  <a:cubicBezTo>
                    <a:pt x="1479" y="2528"/>
                    <a:pt x="1433" y="2555"/>
                    <a:pt x="1427" y="2602"/>
                  </a:cubicBezTo>
                  <a:lnTo>
                    <a:pt x="1427" y="2602"/>
                  </a:lnTo>
                  <a:cubicBezTo>
                    <a:pt x="1418" y="2674"/>
                    <a:pt x="1452" y="2699"/>
                    <a:pt x="1492" y="2745"/>
                  </a:cubicBezTo>
                  <a:lnTo>
                    <a:pt x="1492" y="2745"/>
                  </a:lnTo>
                  <a:cubicBezTo>
                    <a:pt x="1433" y="2789"/>
                    <a:pt x="1474" y="2878"/>
                    <a:pt x="1492" y="2939"/>
                  </a:cubicBezTo>
                  <a:cubicBezTo>
                    <a:pt x="1548" y="2913"/>
                    <a:pt x="1504" y="2785"/>
                    <a:pt x="1561" y="2761"/>
                  </a:cubicBezTo>
                  <a:lnTo>
                    <a:pt x="1561" y="2761"/>
                  </a:lnTo>
                  <a:cubicBezTo>
                    <a:pt x="1621" y="2751"/>
                    <a:pt x="1704" y="2700"/>
                    <a:pt x="1688" y="2625"/>
                  </a:cubicBezTo>
                  <a:lnTo>
                    <a:pt x="1688" y="2625"/>
                  </a:lnTo>
                  <a:cubicBezTo>
                    <a:pt x="1681" y="2596"/>
                    <a:pt x="1646" y="2574"/>
                    <a:pt x="1603" y="2586"/>
                  </a:cubicBezTo>
                  <a:lnTo>
                    <a:pt x="1603" y="2586"/>
                  </a:lnTo>
                  <a:cubicBezTo>
                    <a:pt x="1584" y="2607"/>
                    <a:pt x="1584" y="2627"/>
                    <a:pt x="1592" y="2660"/>
                  </a:cubicBezTo>
                  <a:lnTo>
                    <a:pt x="1592" y="2660"/>
                  </a:lnTo>
                  <a:cubicBezTo>
                    <a:pt x="1582" y="2679"/>
                    <a:pt x="1559" y="2686"/>
                    <a:pt x="1527" y="2683"/>
                  </a:cubicBezTo>
                  <a:lnTo>
                    <a:pt x="1527" y="2683"/>
                  </a:lnTo>
                  <a:cubicBezTo>
                    <a:pt x="1416" y="2567"/>
                    <a:pt x="1605" y="2474"/>
                    <a:pt x="1691" y="2450"/>
                  </a:cubicBezTo>
                  <a:lnTo>
                    <a:pt x="1691" y="2450"/>
                  </a:lnTo>
                  <a:cubicBezTo>
                    <a:pt x="1734" y="2506"/>
                    <a:pt x="1865" y="2483"/>
                    <a:pt x="1875" y="2416"/>
                  </a:cubicBezTo>
                  <a:lnTo>
                    <a:pt x="1875" y="2416"/>
                  </a:lnTo>
                  <a:cubicBezTo>
                    <a:pt x="1880" y="2381"/>
                    <a:pt x="1853" y="2330"/>
                    <a:pt x="1822" y="2357"/>
                  </a:cubicBezTo>
                  <a:lnTo>
                    <a:pt x="1822" y="2357"/>
                  </a:lnTo>
                  <a:cubicBezTo>
                    <a:pt x="1807" y="2367"/>
                    <a:pt x="1815" y="2392"/>
                    <a:pt x="1810" y="2404"/>
                  </a:cubicBezTo>
                  <a:lnTo>
                    <a:pt x="1810" y="2404"/>
                  </a:lnTo>
                  <a:cubicBezTo>
                    <a:pt x="1689" y="2447"/>
                    <a:pt x="1819" y="2262"/>
                    <a:pt x="1768" y="2226"/>
                  </a:cubicBezTo>
                  <a:lnTo>
                    <a:pt x="1768" y="2226"/>
                  </a:lnTo>
                  <a:cubicBezTo>
                    <a:pt x="1753" y="2237"/>
                    <a:pt x="1735" y="2246"/>
                    <a:pt x="1722" y="2261"/>
                  </a:cubicBezTo>
                  <a:close/>
                  <a:moveTo>
                    <a:pt x="7424" y="2392"/>
                  </a:moveTo>
                  <a:cubicBezTo>
                    <a:pt x="7417" y="2374"/>
                    <a:pt x="7422" y="2345"/>
                    <a:pt x="7405" y="2338"/>
                  </a:cubicBezTo>
                  <a:lnTo>
                    <a:pt x="7405" y="2338"/>
                  </a:lnTo>
                  <a:cubicBezTo>
                    <a:pt x="7364" y="2332"/>
                    <a:pt x="7353" y="2375"/>
                    <a:pt x="7355" y="2396"/>
                  </a:cubicBezTo>
                  <a:lnTo>
                    <a:pt x="7355" y="2396"/>
                  </a:lnTo>
                  <a:cubicBezTo>
                    <a:pt x="7358" y="2431"/>
                    <a:pt x="7414" y="2470"/>
                    <a:pt x="7462" y="2470"/>
                  </a:cubicBezTo>
                  <a:lnTo>
                    <a:pt x="7462" y="2470"/>
                  </a:lnTo>
                  <a:cubicBezTo>
                    <a:pt x="7499" y="2470"/>
                    <a:pt x="7520" y="2446"/>
                    <a:pt x="7546" y="2435"/>
                  </a:cubicBezTo>
                  <a:lnTo>
                    <a:pt x="7546" y="2435"/>
                  </a:lnTo>
                  <a:cubicBezTo>
                    <a:pt x="7607" y="2463"/>
                    <a:pt x="7769" y="2512"/>
                    <a:pt x="7742" y="2625"/>
                  </a:cubicBezTo>
                  <a:lnTo>
                    <a:pt x="7742" y="2625"/>
                  </a:lnTo>
                  <a:cubicBezTo>
                    <a:pt x="7732" y="2664"/>
                    <a:pt x="7670" y="2685"/>
                    <a:pt x="7642" y="2648"/>
                  </a:cubicBezTo>
                  <a:lnTo>
                    <a:pt x="7642" y="2648"/>
                  </a:lnTo>
                  <a:cubicBezTo>
                    <a:pt x="7677" y="2548"/>
                    <a:pt x="7549" y="2545"/>
                    <a:pt x="7542" y="2621"/>
                  </a:cubicBezTo>
                  <a:lnTo>
                    <a:pt x="7542" y="2621"/>
                  </a:lnTo>
                  <a:cubicBezTo>
                    <a:pt x="7536" y="2696"/>
                    <a:pt x="7614" y="2736"/>
                    <a:pt x="7676" y="2741"/>
                  </a:cubicBezTo>
                  <a:lnTo>
                    <a:pt x="7676" y="2741"/>
                  </a:lnTo>
                  <a:cubicBezTo>
                    <a:pt x="7724" y="2774"/>
                    <a:pt x="7684" y="2897"/>
                    <a:pt x="7742" y="2920"/>
                  </a:cubicBezTo>
                  <a:cubicBezTo>
                    <a:pt x="7757" y="2865"/>
                    <a:pt x="7799" y="2770"/>
                    <a:pt x="7742" y="2730"/>
                  </a:cubicBezTo>
                  <a:lnTo>
                    <a:pt x="7742" y="2730"/>
                  </a:lnTo>
                  <a:cubicBezTo>
                    <a:pt x="7774" y="2690"/>
                    <a:pt x="7801" y="2669"/>
                    <a:pt x="7807" y="2625"/>
                  </a:cubicBezTo>
                  <a:lnTo>
                    <a:pt x="7807" y="2625"/>
                  </a:lnTo>
                  <a:cubicBezTo>
                    <a:pt x="7817" y="2542"/>
                    <a:pt x="7752" y="2516"/>
                    <a:pt x="7749" y="2470"/>
                  </a:cubicBezTo>
                  <a:lnTo>
                    <a:pt x="7749" y="2470"/>
                  </a:lnTo>
                  <a:cubicBezTo>
                    <a:pt x="7747" y="2437"/>
                    <a:pt x="7781" y="2409"/>
                    <a:pt x="7784" y="2385"/>
                  </a:cubicBezTo>
                  <a:lnTo>
                    <a:pt x="7784" y="2385"/>
                  </a:lnTo>
                  <a:cubicBezTo>
                    <a:pt x="7790" y="2326"/>
                    <a:pt x="7742" y="2262"/>
                    <a:pt x="7684" y="2284"/>
                  </a:cubicBezTo>
                  <a:lnTo>
                    <a:pt x="7684" y="2284"/>
                  </a:lnTo>
                  <a:cubicBezTo>
                    <a:pt x="7670" y="2289"/>
                    <a:pt x="7657" y="2309"/>
                    <a:pt x="7657" y="2319"/>
                  </a:cubicBezTo>
                  <a:lnTo>
                    <a:pt x="7657" y="2319"/>
                  </a:lnTo>
                  <a:cubicBezTo>
                    <a:pt x="7659" y="2346"/>
                    <a:pt x="7714" y="2340"/>
                    <a:pt x="7711" y="2377"/>
                  </a:cubicBezTo>
                  <a:lnTo>
                    <a:pt x="7711" y="2377"/>
                  </a:lnTo>
                  <a:cubicBezTo>
                    <a:pt x="7709" y="2398"/>
                    <a:pt x="7670" y="2413"/>
                    <a:pt x="7642" y="2412"/>
                  </a:cubicBezTo>
                  <a:lnTo>
                    <a:pt x="7642" y="2412"/>
                  </a:lnTo>
                  <a:cubicBezTo>
                    <a:pt x="7560" y="2409"/>
                    <a:pt x="7504" y="2318"/>
                    <a:pt x="7508" y="2241"/>
                  </a:cubicBezTo>
                  <a:lnTo>
                    <a:pt x="7508" y="2241"/>
                  </a:lnTo>
                  <a:cubicBezTo>
                    <a:pt x="7488" y="2235"/>
                    <a:pt x="7483" y="2215"/>
                    <a:pt x="7458" y="2214"/>
                  </a:cubicBezTo>
                  <a:lnTo>
                    <a:pt x="7458" y="2214"/>
                  </a:lnTo>
                  <a:cubicBezTo>
                    <a:pt x="7427" y="2288"/>
                    <a:pt x="7537" y="2404"/>
                    <a:pt x="7424" y="2392"/>
                  </a:cubicBezTo>
                  <a:close/>
                  <a:moveTo>
                    <a:pt x="1106" y="2179"/>
                  </a:moveTo>
                  <a:cubicBezTo>
                    <a:pt x="1088" y="2193"/>
                    <a:pt x="1036" y="2307"/>
                    <a:pt x="1109" y="2319"/>
                  </a:cubicBezTo>
                  <a:lnTo>
                    <a:pt x="1109" y="2319"/>
                  </a:lnTo>
                  <a:cubicBezTo>
                    <a:pt x="1178" y="2330"/>
                    <a:pt x="1153" y="2249"/>
                    <a:pt x="1194" y="2237"/>
                  </a:cubicBezTo>
                  <a:lnTo>
                    <a:pt x="1194" y="2237"/>
                  </a:lnTo>
                  <a:cubicBezTo>
                    <a:pt x="1218" y="2230"/>
                    <a:pt x="1247" y="2248"/>
                    <a:pt x="1259" y="2257"/>
                  </a:cubicBezTo>
                  <a:lnTo>
                    <a:pt x="1259" y="2257"/>
                  </a:lnTo>
                  <a:cubicBezTo>
                    <a:pt x="1327" y="2307"/>
                    <a:pt x="1328" y="2425"/>
                    <a:pt x="1293" y="2501"/>
                  </a:cubicBezTo>
                  <a:lnTo>
                    <a:pt x="1293" y="2501"/>
                  </a:lnTo>
                  <a:cubicBezTo>
                    <a:pt x="1266" y="2559"/>
                    <a:pt x="1233" y="2580"/>
                    <a:pt x="1274" y="2633"/>
                  </a:cubicBezTo>
                  <a:cubicBezTo>
                    <a:pt x="1379" y="2556"/>
                    <a:pt x="1435" y="2349"/>
                    <a:pt x="1343" y="2241"/>
                  </a:cubicBezTo>
                  <a:lnTo>
                    <a:pt x="1343" y="2241"/>
                  </a:lnTo>
                  <a:cubicBezTo>
                    <a:pt x="1309" y="2202"/>
                    <a:pt x="1238" y="2157"/>
                    <a:pt x="1174" y="2157"/>
                  </a:cubicBezTo>
                  <a:lnTo>
                    <a:pt x="1174" y="2157"/>
                  </a:lnTo>
                  <a:cubicBezTo>
                    <a:pt x="1149" y="2157"/>
                    <a:pt x="1126" y="2163"/>
                    <a:pt x="1106" y="2179"/>
                  </a:cubicBezTo>
                  <a:close/>
                  <a:moveTo>
                    <a:pt x="7898" y="2214"/>
                  </a:moveTo>
                  <a:cubicBezTo>
                    <a:pt x="7793" y="2321"/>
                    <a:pt x="7858" y="2540"/>
                    <a:pt x="7956" y="2613"/>
                  </a:cubicBezTo>
                  <a:lnTo>
                    <a:pt x="7956" y="2613"/>
                  </a:lnTo>
                  <a:cubicBezTo>
                    <a:pt x="7968" y="2598"/>
                    <a:pt x="7975" y="2576"/>
                    <a:pt x="7983" y="2555"/>
                  </a:cubicBezTo>
                  <a:lnTo>
                    <a:pt x="7983" y="2555"/>
                  </a:lnTo>
                  <a:cubicBezTo>
                    <a:pt x="7894" y="2479"/>
                    <a:pt x="7876" y="2215"/>
                    <a:pt x="8052" y="2222"/>
                  </a:cubicBezTo>
                  <a:lnTo>
                    <a:pt x="8052" y="2222"/>
                  </a:lnTo>
                  <a:cubicBezTo>
                    <a:pt x="8069" y="2265"/>
                    <a:pt x="8085" y="2321"/>
                    <a:pt x="8136" y="2299"/>
                  </a:cubicBezTo>
                  <a:lnTo>
                    <a:pt x="8136" y="2299"/>
                  </a:lnTo>
                  <a:cubicBezTo>
                    <a:pt x="8196" y="2273"/>
                    <a:pt x="8145" y="2167"/>
                    <a:pt x="8113" y="2152"/>
                  </a:cubicBezTo>
                  <a:lnTo>
                    <a:pt x="8113" y="2152"/>
                  </a:lnTo>
                  <a:cubicBezTo>
                    <a:pt x="8095" y="2144"/>
                    <a:pt x="8076" y="2140"/>
                    <a:pt x="8057" y="2140"/>
                  </a:cubicBezTo>
                  <a:cubicBezTo>
                    <a:pt x="7995" y="2140"/>
                    <a:pt x="7932" y="2180"/>
                    <a:pt x="7898" y="2214"/>
                  </a:cubicBezTo>
                  <a:close/>
                  <a:moveTo>
                    <a:pt x="1634" y="2237"/>
                  </a:moveTo>
                  <a:cubicBezTo>
                    <a:pt x="1717" y="2250"/>
                    <a:pt x="1773" y="2165"/>
                    <a:pt x="1695" y="2133"/>
                  </a:cubicBezTo>
                  <a:cubicBezTo>
                    <a:pt x="1664" y="2154"/>
                    <a:pt x="1617" y="2180"/>
                    <a:pt x="1634" y="2237"/>
                  </a:cubicBezTo>
                  <a:close/>
                  <a:moveTo>
                    <a:pt x="7493" y="2171"/>
                  </a:moveTo>
                  <a:cubicBezTo>
                    <a:pt x="7510" y="2207"/>
                    <a:pt x="7547" y="2222"/>
                    <a:pt x="7600" y="2222"/>
                  </a:cubicBezTo>
                  <a:lnTo>
                    <a:pt x="7600" y="2222"/>
                  </a:lnTo>
                  <a:cubicBezTo>
                    <a:pt x="7613" y="2165"/>
                    <a:pt x="7569" y="2134"/>
                    <a:pt x="7531" y="2117"/>
                  </a:cubicBezTo>
                  <a:cubicBezTo>
                    <a:pt x="7516" y="2133"/>
                    <a:pt x="7499" y="2147"/>
                    <a:pt x="7493" y="2171"/>
                  </a:cubicBezTo>
                  <a:close/>
                  <a:moveTo>
                    <a:pt x="1982" y="1974"/>
                  </a:moveTo>
                  <a:lnTo>
                    <a:pt x="1982" y="1974"/>
                  </a:lnTo>
                  <a:cubicBezTo>
                    <a:pt x="2000" y="2018"/>
                    <a:pt x="1992" y="2088"/>
                    <a:pt x="2005" y="2136"/>
                  </a:cubicBezTo>
                  <a:lnTo>
                    <a:pt x="2005" y="2136"/>
                  </a:lnTo>
                  <a:cubicBezTo>
                    <a:pt x="2107" y="2144"/>
                    <a:pt x="2157" y="2101"/>
                    <a:pt x="2159" y="2009"/>
                  </a:cubicBezTo>
                  <a:lnTo>
                    <a:pt x="2159" y="2009"/>
                  </a:lnTo>
                  <a:cubicBezTo>
                    <a:pt x="2121" y="1967"/>
                    <a:pt x="2033" y="1999"/>
                    <a:pt x="1982" y="1974"/>
                  </a:cubicBezTo>
                  <a:close/>
                  <a:moveTo>
                    <a:pt x="7079" y="1993"/>
                  </a:moveTo>
                  <a:cubicBezTo>
                    <a:pt x="7081" y="2086"/>
                    <a:pt x="7128" y="2132"/>
                    <a:pt x="7228" y="2125"/>
                  </a:cubicBezTo>
                  <a:lnTo>
                    <a:pt x="7228" y="2125"/>
                  </a:lnTo>
                  <a:cubicBezTo>
                    <a:pt x="7231" y="2074"/>
                    <a:pt x="7247" y="1997"/>
                    <a:pt x="7240" y="1962"/>
                  </a:cubicBezTo>
                  <a:lnTo>
                    <a:pt x="7240" y="1962"/>
                  </a:lnTo>
                  <a:cubicBezTo>
                    <a:pt x="7204" y="1983"/>
                    <a:pt x="7113" y="1958"/>
                    <a:pt x="7079" y="1993"/>
                  </a:cubicBezTo>
                  <a:close/>
                  <a:moveTo>
                    <a:pt x="1634" y="1919"/>
                  </a:moveTo>
                  <a:cubicBezTo>
                    <a:pt x="1629" y="1970"/>
                    <a:pt x="1644" y="2064"/>
                    <a:pt x="1580" y="2074"/>
                  </a:cubicBezTo>
                  <a:lnTo>
                    <a:pt x="1580" y="2074"/>
                  </a:lnTo>
                  <a:cubicBezTo>
                    <a:pt x="1557" y="2078"/>
                    <a:pt x="1511" y="2066"/>
                    <a:pt x="1523" y="2028"/>
                  </a:cubicBezTo>
                  <a:lnTo>
                    <a:pt x="1523" y="2028"/>
                  </a:lnTo>
                  <a:cubicBezTo>
                    <a:pt x="1534" y="2026"/>
                    <a:pt x="1540" y="2031"/>
                    <a:pt x="1546" y="2035"/>
                  </a:cubicBezTo>
                  <a:lnTo>
                    <a:pt x="1546" y="2035"/>
                  </a:lnTo>
                  <a:cubicBezTo>
                    <a:pt x="1552" y="2040"/>
                    <a:pt x="1559" y="2044"/>
                    <a:pt x="1569" y="2043"/>
                  </a:cubicBezTo>
                  <a:lnTo>
                    <a:pt x="1569" y="2043"/>
                  </a:lnTo>
                  <a:cubicBezTo>
                    <a:pt x="1591" y="2042"/>
                    <a:pt x="1615" y="2013"/>
                    <a:pt x="1615" y="1989"/>
                  </a:cubicBezTo>
                  <a:lnTo>
                    <a:pt x="1615" y="1989"/>
                  </a:lnTo>
                  <a:cubicBezTo>
                    <a:pt x="1614" y="1905"/>
                    <a:pt x="1424" y="1939"/>
                    <a:pt x="1454" y="2043"/>
                  </a:cubicBezTo>
                  <a:lnTo>
                    <a:pt x="1454" y="2043"/>
                  </a:lnTo>
                  <a:cubicBezTo>
                    <a:pt x="1413" y="2061"/>
                    <a:pt x="1372" y="2214"/>
                    <a:pt x="1439" y="2222"/>
                  </a:cubicBezTo>
                  <a:lnTo>
                    <a:pt x="1439" y="2222"/>
                  </a:lnTo>
                  <a:cubicBezTo>
                    <a:pt x="1468" y="2225"/>
                    <a:pt x="1470" y="2199"/>
                    <a:pt x="1492" y="2187"/>
                  </a:cubicBezTo>
                  <a:lnTo>
                    <a:pt x="1492" y="2187"/>
                  </a:lnTo>
                  <a:cubicBezTo>
                    <a:pt x="1549" y="2161"/>
                    <a:pt x="1650" y="2150"/>
                    <a:pt x="1672" y="2090"/>
                  </a:cubicBezTo>
                  <a:lnTo>
                    <a:pt x="1672" y="2090"/>
                  </a:lnTo>
                  <a:cubicBezTo>
                    <a:pt x="1690" y="2042"/>
                    <a:pt x="1670" y="1974"/>
                    <a:pt x="1661" y="1923"/>
                  </a:cubicBezTo>
                  <a:lnTo>
                    <a:pt x="1661" y="1923"/>
                  </a:lnTo>
                  <a:cubicBezTo>
                    <a:pt x="1653" y="1922"/>
                    <a:pt x="1648" y="1919"/>
                    <a:pt x="1640" y="1919"/>
                  </a:cubicBezTo>
                  <a:lnTo>
                    <a:pt x="1640" y="1919"/>
                  </a:lnTo>
                  <a:cubicBezTo>
                    <a:pt x="1638" y="1919"/>
                    <a:pt x="1636" y="1919"/>
                    <a:pt x="1634" y="1919"/>
                  </a:cubicBezTo>
                  <a:close/>
                  <a:moveTo>
                    <a:pt x="1691" y="1912"/>
                  </a:moveTo>
                  <a:lnTo>
                    <a:pt x="1691" y="1912"/>
                  </a:lnTo>
                  <a:cubicBezTo>
                    <a:pt x="1705" y="1995"/>
                    <a:pt x="1694" y="2070"/>
                    <a:pt x="1734" y="2121"/>
                  </a:cubicBezTo>
                  <a:lnTo>
                    <a:pt x="1734" y="2121"/>
                  </a:lnTo>
                  <a:cubicBezTo>
                    <a:pt x="1752" y="2145"/>
                    <a:pt x="1783" y="2159"/>
                    <a:pt x="1806" y="2179"/>
                  </a:cubicBezTo>
                  <a:lnTo>
                    <a:pt x="1806" y="2179"/>
                  </a:lnTo>
                  <a:cubicBezTo>
                    <a:pt x="1832" y="2201"/>
                    <a:pt x="1853" y="2225"/>
                    <a:pt x="1883" y="2237"/>
                  </a:cubicBezTo>
                  <a:lnTo>
                    <a:pt x="1883" y="2237"/>
                  </a:lnTo>
                  <a:cubicBezTo>
                    <a:pt x="1927" y="2324"/>
                    <a:pt x="1982" y="2195"/>
                    <a:pt x="1952" y="2136"/>
                  </a:cubicBezTo>
                  <a:lnTo>
                    <a:pt x="1952" y="2136"/>
                  </a:lnTo>
                  <a:cubicBezTo>
                    <a:pt x="1990" y="2087"/>
                    <a:pt x="1959" y="1974"/>
                    <a:pt x="1894" y="1997"/>
                  </a:cubicBezTo>
                  <a:lnTo>
                    <a:pt x="1894" y="1997"/>
                  </a:lnTo>
                  <a:cubicBezTo>
                    <a:pt x="1879" y="2002"/>
                    <a:pt x="1873" y="2018"/>
                    <a:pt x="1875" y="2047"/>
                  </a:cubicBezTo>
                  <a:lnTo>
                    <a:pt x="1875" y="2047"/>
                  </a:lnTo>
                  <a:cubicBezTo>
                    <a:pt x="1888" y="2061"/>
                    <a:pt x="1919" y="2061"/>
                    <a:pt x="1933" y="2063"/>
                  </a:cubicBezTo>
                  <a:lnTo>
                    <a:pt x="1933" y="2063"/>
                  </a:lnTo>
                  <a:cubicBezTo>
                    <a:pt x="1898" y="2130"/>
                    <a:pt x="1801" y="2054"/>
                    <a:pt x="1845" y="1993"/>
                  </a:cubicBezTo>
                  <a:lnTo>
                    <a:pt x="1845" y="1993"/>
                  </a:lnTo>
                  <a:cubicBezTo>
                    <a:pt x="1800" y="1959"/>
                    <a:pt x="1720" y="1962"/>
                    <a:pt x="1691" y="1912"/>
                  </a:cubicBezTo>
                  <a:close/>
                  <a:moveTo>
                    <a:pt x="7577" y="1908"/>
                  </a:moveTo>
                  <a:cubicBezTo>
                    <a:pt x="7573" y="1910"/>
                    <a:pt x="7571" y="1912"/>
                    <a:pt x="7569" y="1912"/>
                  </a:cubicBezTo>
                  <a:lnTo>
                    <a:pt x="7569" y="1912"/>
                  </a:lnTo>
                  <a:cubicBezTo>
                    <a:pt x="7562" y="1961"/>
                    <a:pt x="7551" y="2027"/>
                    <a:pt x="7561" y="2082"/>
                  </a:cubicBezTo>
                  <a:lnTo>
                    <a:pt x="7561" y="2082"/>
                  </a:lnTo>
                  <a:cubicBezTo>
                    <a:pt x="7609" y="2126"/>
                    <a:pt x="7672" y="2154"/>
                    <a:pt x="7745" y="2171"/>
                  </a:cubicBezTo>
                  <a:lnTo>
                    <a:pt x="7745" y="2171"/>
                  </a:lnTo>
                  <a:cubicBezTo>
                    <a:pt x="7761" y="2188"/>
                    <a:pt x="7771" y="2210"/>
                    <a:pt x="7807" y="2206"/>
                  </a:cubicBezTo>
                  <a:lnTo>
                    <a:pt x="7807" y="2206"/>
                  </a:lnTo>
                  <a:cubicBezTo>
                    <a:pt x="7860" y="2160"/>
                    <a:pt x="7821" y="2059"/>
                    <a:pt x="7780" y="2028"/>
                  </a:cubicBezTo>
                  <a:lnTo>
                    <a:pt x="7780" y="2028"/>
                  </a:lnTo>
                  <a:cubicBezTo>
                    <a:pt x="7807" y="1914"/>
                    <a:pt x="7605" y="1891"/>
                    <a:pt x="7619" y="1985"/>
                  </a:cubicBezTo>
                  <a:lnTo>
                    <a:pt x="7619" y="1985"/>
                  </a:lnTo>
                  <a:cubicBezTo>
                    <a:pt x="7623" y="2012"/>
                    <a:pt x="7647" y="2020"/>
                    <a:pt x="7673" y="2032"/>
                  </a:cubicBezTo>
                  <a:lnTo>
                    <a:pt x="7673" y="2032"/>
                  </a:lnTo>
                  <a:cubicBezTo>
                    <a:pt x="7682" y="2032"/>
                    <a:pt x="7687" y="2027"/>
                    <a:pt x="7691" y="2022"/>
                  </a:cubicBezTo>
                  <a:lnTo>
                    <a:pt x="7691" y="2022"/>
                  </a:lnTo>
                  <a:cubicBezTo>
                    <a:pt x="7697" y="2016"/>
                    <a:pt x="7702" y="2010"/>
                    <a:pt x="7715" y="2012"/>
                  </a:cubicBezTo>
                  <a:lnTo>
                    <a:pt x="7715" y="2012"/>
                  </a:lnTo>
                  <a:cubicBezTo>
                    <a:pt x="7681" y="2116"/>
                    <a:pt x="7595" y="2036"/>
                    <a:pt x="7596" y="1970"/>
                  </a:cubicBezTo>
                  <a:lnTo>
                    <a:pt x="7596" y="1970"/>
                  </a:lnTo>
                  <a:cubicBezTo>
                    <a:pt x="7597" y="1941"/>
                    <a:pt x="7624" y="1907"/>
                    <a:pt x="7588" y="1904"/>
                  </a:cubicBezTo>
                  <a:lnTo>
                    <a:pt x="7588" y="1904"/>
                  </a:lnTo>
                  <a:cubicBezTo>
                    <a:pt x="7588" y="1904"/>
                    <a:pt x="7588" y="1904"/>
                    <a:pt x="7587" y="1904"/>
                  </a:cubicBezTo>
                  <a:lnTo>
                    <a:pt x="7587" y="1904"/>
                  </a:lnTo>
                  <a:cubicBezTo>
                    <a:pt x="7584" y="1904"/>
                    <a:pt x="7580" y="1906"/>
                    <a:pt x="7577" y="1908"/>
                  </a:cubicBezTo>
                  <a:close/>
                  <a:moveTo>
                    <a:pt x="7535" y="1900"/>
                  </a:moveTo>
                  <a:cubicBezTo>
                    <a:pt x="7511" y="1951"/>
                    <a:pt x="7432" y="1946"/>
                    <a:pt x="7389" y="1978"/>
                  </a:cubicBezTo>
                  <a:lnTo>
                    <a:pt x="7389" y="1978"/>
                  </a:lnTo>
                  <a:cubicBezTo>
                    <a:pt x="7404" y="2010"/>
                    <a:pt x="7396" y="2064"/>
                    <a:pt x="7359" y="2074"/>
                  </a:cubicBezTo>
                  <a:lnTo>
                    <a:pt x="7359" y="2074"/>
                  </a:lnTo>
                  <a:cubicBezTo>
                    <a:pt x="7340" y="2079"/>
                    <a:pt x="7298" y="2082"/>
                    <a:pt x="7301" y="2047"/>
                  </a:cubicBezTo>
                  <a:lnTo>
                    <a:pt x="7301" y="2047"/>
                  </a:lnTo>
                  <a:cubicBezTo>
                    <a:pt x="7324" y="2050"/>
                    <a:pt x="7339" y="2045"/>
                    <a:pt x="7355" y="2040"/>
                  </a:cubicBezTo>
                  <a:lnTo>
                    <a:pt x="7355" y="2040"/>
                  </a:lnTo>
                  <a:cubicBezTo>
                    <a:pt x="7362" y="2020"/>
                    <a:pt x="7356" y="2003"/>
                    <a:pt x="7347" y="1989"/>
                  </a:cubicBezTo>
                  <a:lnTo>
                    <a:pt x="7347" y="1989"/>
                  </a:lnTo>
                  <a:cubicBezTo>
                    <a:pt x="7317" y="1978"/>
                    <a:pt x="7281" y="1993"/>
                    <a:pt x="7271" y="2012"/>
                  </a:cubicBezTo>
                  <a:lnTo>
                    <a:pt x="7271" y="2012"/>
                  </a:lnTo>
                  <a:cubicBezTo>
                    <a:pt x="7253" y="2044"/>
                    <a:pt x="7275" y="2085"/>
                    <a:pt x="7278" y="2125"/>
                  </a:cubicBezTo>
                  <a:lnTo>
                    <a:pt x="7278" y="2125"/>
                  </a:lnTo>
                  <a:cubicBezTo>
                    <a:pt x="7282" y="2176"/>
                    <a:pt x="7270" y="2253"/>
                    <a:pt x="7313" y="2257"/>
                  </a:cubicBezTo>
                  <a:lnTo>
                    <a:pt x="7313" y="2257"/>
                  </a:lnTo>
                  <a:cubicBezTo>
                    <a:pt x="7332" y="2258"/>
                    <a:pt x="7380" y="2205"/>
                    <a:pt x="7397" y="2191"/>
                  </a:cubicBezTo>
                  <a:lnTo>
                    <a:pt x="7397" y="2191"/>
                  </a:lnTo>
                  <a:cubicBezTo>
                    <a:pt x="7430" y="2162"/>
                    <a:pt x="7463" y="2147"/>
                    <a:pt x="7485" y="2125"/>
                  </a:cubicBezTo>
                  <a:lnTo>
                    <a:pt x="7485" y="2125"/>
                  </a:lnTo>
                  <a:cubicBezTo>
                    <a:pt x="7538" y="2072"/>
                    <a:pt x="7528" y="1983"/>
                    <a:pt x="7542" y="1904"/>
                  </a:cubicBezTo>
                  <a:cubicBezTo>
                    <a:pt x="7542" y="1901"/>
                    <a:pt x="7540" y="1900"/>
                    <a:pt x="7536" y="1900"/>
                  </a:cubicBezTo>
                  <a:cubicBezTo>
                    <a:pt x="7536" y="1900"/>
                    <a:pt x="7535" y="1900"/>
                    <a:pt x="7535" y="1900"/>
                  </a:cubicBezTo>
                  <a:close/>
                  <a:moveTo>
                    <a:pt x="1339" y="1974"/>
                  </a:moveTo>
                  <a:cubicBezTo>
                    <a:pt x="1371" y="1976"/>
                    <a:pt x="1384" y="1998"/>
                    <a:pt x="1416" y="2001"/>
                  </a:cubicBezTo>
                  <a:lnTo>
                    <a:pt x="1416" y="2001"/>
                  </a:lnTo>
                  <a:cubicBezTo>
                    <a:pt x="1458" y="1972"/>
                    <a:pt x="1484" y="1889"/>
                    <a:pt x="1400" y="1888"/>
                  </a:cubicBezTo>
                  <a:cubicBezTo>
                    <a:pt x="1382" y="1919"/>
                    <a:pt x="1354" y="1939"/>
                    <a:pt x="1339" y="1974"/>
                  </a:cubicBezTo>
                  <a:close/>
                  <a:moveTo>
                    <a:pt x="7772" y="1919"/>
                  </a:moveTo>
                  <a:cubicBezTo>
                    <a:pt x="7790" y="1942"/>
                    <a:pt x="7798" y="1976"/>
                    <a:pt x="7826" y="1989"/>
                  </a:cubicBezTo>
                  <a:cubicBezTo>
                    <a:pt x="7844" y="1971"/>
                    <a:pt x="7878" y="1970"/>
                    <a:pt x="7895" y="1950"/>
                  </a:cubicBezTo>
                  <a:cubicBezTo>
                    <a:pt x="7870" y="1939"/>
                    <a:pt x="7857" y="1877"/>
                    <a:pt x="7826" y="1873"/>
                  </a:cubicBezTo>
                  <a:lnTo>
                    <a:pt x="7826" y="1873"/>
                  </a:lnTo>
                  <a:cubicBezTo>
                    <a:pt x="7824" y="1873"/>
                    <a:pt x="7822" y="1872"/>
                    <a:pt x="7821" y="1872"/>
                  </a:cubicBezTo>
                  <a:lnTo>
                    <a:pt x="7821" y="1872"/>
                  </a:lnTo>
                  <a:cubicBezTo>
                    <a:pt x="7799" y="1872"/>
                    <a:pt x="7781" y="1893"/>
                    <a:pt x="7772" y="1919"/>
                  </a:cubicBezTo>
                  <a:close/>
                  <a:moveTo>
                    <a:pt x="1301" y="1853"/>
                  </a:moveTo>
                  <a:cubicBezTo>
                    <a:pt x="1215" y="1854"/>
                    <a:pt x="1097" y="1951"/>
                    <a:pt x="1167" y="2051"/>
                  </a:cubicBezTo>
                  <a:lnTo>
                    <a:pt x="1167" y="2051"/>
                  </a:lnTo>
                  <a:cubicBezTo>
                    <a:pt x="1232" y="2075"/>
                    <a:pt x="1261" y="2012"/>
                    <a:pt x="1228" y="1966"/>
                  </a:cubicBezTo>
                  <a:lnTo>
                    <a:pt x="1228" y="1966"/>
                  </a:lnTo>
                  <a:cubicBezTo>
                    <a:pt x="1227" y="1915"/>
                    <a:pt x="1350" y="1913"/>
                    <a:pt x="1347" y="1877"/>
                  </a:cubicBezTo>
                  <a:lnTo>
                    <a:pt x="1347" y="1877"/>
                  </a:lnTo>
                  <a:cubicBezTo>
                    <a:pt x="1346" y="1863"/>
                    <a:pt x="1326" y="1853"/>
                    <a:pt x="1301" y="1853"/>
                  </a:cubicBezTo>
                  <a:lnTo>
                    <a:pt x="1301" y="1853"/>
                  </a:lnTo>
                  <a:cubicBezTo>
                    <a:pt x="1301" y="1853"/>
                    <a:pt x="1301" y="1853"/>
                    <a:pt x="1301" y="1853"/>
                  </a:cubicBezTo>
                  <a:close/>
                  <a:moveTo>
                    <a:pt x="7887" y="1869"/>
                  </a:moveTo>
                  <a:cubicBezTo>
                    <a:pt x="7919" y="1900"/>
                    <a:pt x="8000" y="1900"/>
                    <a:pt x="8006" y="1950"/>
                  </a:cubicBezTo>
                  <a:lnTo>
                    <a:pt x="8006" y="1950"/>
                  </a:lnTo>
                  <a:cubicBezTo>
                    <a:pt x="8008" y="1970"/>
                    <a:pt x="7988" y="1980"/>
                    <a:pt x="7990" y="2009"/>
                  </a:cubicBezTo>
                  <a:lnTo>
                    <a:pt x="7990" y="2009"/>
                  </a:lnTo>
                  <a:cubicBezTo>
                    <a:pt x="8005" y="2026"/>
                    <a:pt x="8022" y="2045"/>
                    <a:pt x="8052" y="2040"/>
                  </a:cubicBezTo>
                  <a:lnTo>
                    <a:pt x="8052" y="2040"/>
                  </a:lnTo>
                  <a:cubicBezTo>
                    <a:pt x="8116" y="2027"/>
                    <a:pt x="8079" y="1912"/>
                    <a:pt x="8052" y="1888"/>
                  </a:cubicBezTo>
                  <a:lnTo>
                    <a:pt x="8052" y="1888"/>
                  </a:lnTo>
                  <a:cubicBezTo>
                    <a:pt x="8023" y="1864"/>
                    <a:pt x="7973" y="1840"/>
                    <a:pt x="7935" y="1840"/>
                  </a:cubicBezTo>
                  <a:cubicBezTo>
                    <a:pt x="7912" y="1840"/>
                    <a:pt x="7894" y="1848"/>
                    <a:pt x="7887" y="1869"/>
                  </a:cubicBezTo>
                  <a:close/>
                  <a:moveTo>
                    <a:pt x="1833" y="1722"/>
                  </a:moveTo>
                  <a:cubicBezTo>
                    <a:pt x="1840" y="1746"/>
                    <a:pt x="1880" y="1752"/>
                    <a:pt x="1887" y="1788"/>
                  </a:cubicBezTo>
                  <a:lnTo>
                    <a:pt x="1887" y="1788"/>
                  </a:lnTo>
                  <a:cubicBezTo>
                    <a:pt x="1896" y="1831"/>
                    <a:pt x="1883" y="1883"/>
                    <a:pt x="1833" y="1869"/>
                  </a:cubicBezTo>
                  <a:lnTo>
                    <a:pt x="1833" y="1869"/>
                  </a:lnTo>
                  <a:cubicBezTo>
                    <a:pt x="1906" y="1802"/>
                    <a:pt x="1797" y="1736"/>
                    <a:pt x="1737" y="1784"/>
                  </a:cubicBezTo>
                  <a:lnTo>
                    <a:pt x="1737" y="1784"/>
                  </a:lnTo>
                  <a:cubicBezTo>
                    <a:pt x="1725" y="1794"/>
                    <a:pt x="1719" y="1816"/>
                    <a:pt x="1718" y="1826"/>
                  </a:cubicBezTo>
                  <a:lnTo>
                    <a:pt x="1718" y="1826"/>
                  </a:lnTo>
                  <a:cubicBezTo>
                    <a:pt x="1708" y="1935"/>
                    <a:pt x="1836" y="1958"/>
                    <a:pt x="1940" y="1939"/>
                  </a:cubicBezTo>
                  <a:lnTo>
                    <a:pt x="1940" y="1939"/>
                  </a:lnTo>
                  <a:cubicBezTo>
                    <a:pt x="1997" y="1862"/>
                    <a:pt x="1956" y="1714"/>
                    <a:pt x="1869" y="1714"/>
                  </a:cubicBezTo>
                  <a:lnTo>
                    <a:pt x="1869" y="1714"/>
                  </a:lnTo>
                  <a:cubicBezTo>
                    <a:pt x="1858" y="1714"/>
                    <a:pt x="1846" y="1716"/>
                    <a:pt x="1833" y="1722"/>
                  </a:cubicBezTo>
                  <a:close/>
                  <a:moveTo>
                    <a:pt x="7274" y="1768"/>
                  </a:moveTo>
                  <a:cubicBezTo>
                    <a:pt x="7253" y="1818"/>
                    <a:pt x="7272" y="1880"/>
                    <a:pt x="7290" y="1923"/>
                  </a:cubicBezTo>
                  <a:lnTo>
                    <a:pt x="7290" y="1923"/>
                  </a:lnTo>
                  <a:cubicBezTo>
                    <a:pt x="7417" y="1969"/>
                    <a:pt x="7568" y="1880"/>
                    <a:pt x="7493" y="1768"/>
                  </a:cubicBezTo>
                  <a:lnTo>
                    <a:pt x="7493" y="1768"/>
                  </a:lnTo>
                  <a:cubicBezTo>
                    <a:pt x="7459" y="1754"/>
                    <a:pt x="7400" y="1749"/>
                    <a:pt x="7382" y="1780"/>
                  </a:cubicBezTo>
                  <a:lnTo>
                    <a:pt x="7382" y="1780"/>
                  </a:lnTo>
                  <a:cubicBezTo>
                    <a:pt x="7378" y="1815"/>
                    <a:pt x="7384" y="1842"/>
                    <a:pt x="7401" y="1857"/>
                  </a:cubicBezTo>
                  <a:lnTo>
                    <a:pt x="7401" y="1857"/>
                  </a:lnTo>
                  <a:cubicBezTo>
                    <a:pt x="7349" y="1872"/>
                    <a:pt x="7335" y="1812"/>
                    <a:pt x="7347" y="1772"/>
                  </a:cubicBezTo>
                  <a:lnTo>
                    <a:pt x="7347" y="1772"/>
                  </a:lnTo>
                  <a:cubicBezTo>
                    <a:pt x="7357" y="1741"/>
                    <a:pt x="7390" y="1734"/>
                    <a:pt x="7401" y="1714"/>
                  </a:cubicBezTo>
                  <a:lnTo>
                    <a:pt x="7401" y="1714"/>
                  </a:lnTo>
                  <a:cubicBezTo>
                    <a:pt x="7389" y="1704"/>
                    <a:pt x="7376" y="1700"/>
                    <a:pt x="7363" y="1700"/>
                  </a:cubicBezTo>
                  <a:cubicBezTo>
                    <a:pt x="7326" y="1700"/>
                    <a:pt x="7289" y="1734"/>
                    <a:pt x="7274" y="1768"/>
                  </a:cubicBezTo>
                  <a:close/>
                  <a:moveTo>
                    <a:pt x="1427" y="1702"/>
                  </a:moveTo>
                  <a:cubicBezTo>
                    <a:pt x="1371" y="1724"/>
                    <a:pt x="1311" y="1742"/>
                    <a:pt x="1297" y="1807"/>
                  </a:cubicBezTo>
                  <a:cubicBezTo>
                    <a:pt x="1373" y="1806"/>
                    <a:pt x="1432" y="1891"/>
                    <a:pt x="1500" y="1904"/>
                  </a:cubicBezTo>
                  <a:lnTo>
                    <a:pt x="1500" y="1904"/>
                  </a:lnTo>
                  <a:cubicBezTo>
                    <a:pt x="1559" y="1915"/>
                    <a:pt x="1627" y="1899"/>
                    <a:pt x="1649" y="1853"/>
                  </a:cubicBezTo>
                  <a:lnTo>
                    <a:pt x="1649" y="1853"/>
                  </a:lnTo>
                  <a:cubicBezTo>
                    <a:pt x="1634" y="1832"/>
                    <a:pt x="1599" y="1829"/>
                    <a:pt x="1580" y="1811"/>
                  </a:cubicBezTo>
                  <a:lnTo>
                    <a:pt x="1580" y="1811"/>
                  </a:lnTo>
                  <a:cubicBezTo>
                    <a:pt x="1560" y="1815"/>
                    <a:pt x="1554" y="1833"/>
                    <a:pt x="1531" y="1834"/>
                  </a:cubicBezTo>
                  <a:lnTo>
                    <a:pt x="1531" y="1834"/>
                  </a:lnTo>
                  <a:cubicBezTo>
                    <a:pt x="1505" y="1818"/>
                    <a:pt x="1461" y="1799"/>
                    <a:pt x="1469" y="1760"/>
                  </a:cubicBezTo>
                  <a:lnTo>
                    <a:pt x="1469" y="1760"/>
                  </a:lnTo>
                  <a:cubicBezTo>
                    <a:pt x="1493" y="1770"/>
                    <a:pt x="1509" y="1804"/>
                    <a:pt x="1542" y="1791"/>
                  </a:cubicBezTo>
                  <a:lnTo>
                    <a:pt x="1542" y="1791"/>
                  </a:lnTo>
                  <a:cubicBezTo>
                    <a:pt x="1533" y="1753"/>
                    <a:pt x="1527" y="1712"/>
                    <a:pt x="1523" y="1667"/>
                  </a:cubicBezTo>
                  <a:lnTo>
                    <a:pt x="1523" y="1667"/>
                  </a:lnTo>
                  <a:cubicBezTo>
                    <a:pt x="1514" y="1666"/>
                    <a:pt x="1504" y="1665"/>
                    <a:pt x="1496" y="1665"/>
                  </a:cubicBezTo>
                  <a:cubicBezTo>
                    <a:pt x="1464" y="1665"/>
                    <a:pt x="1438" y="1677"/>
                    <a:pt x="1427" y="1702"/>
                  </a:cubicBezTo>
                  <a:close/>
                  <a:moveTo>
                    <a:pt x="7106" y="1702"/>
                  </a:moveTo>
                  <a:cubicBezTo>
                    <a:pt x="7056" y="1744"/>
                    <a:pt x="7042" y="1827"/>
                    <a:pt x="7002" y="1884"/>
                  </a:cubicBezTo>
                  <a:lnTo>
                    <a:pt x="7002" y="1884"/>
                  </a:lnTo>
                  <a:cubicBezTo>
                    <a:pt x="6986" y="1909"/>
                    <a:pt x="6961" y="1915"/>
                    <a:pt x="6957" y="1943"/>
                  </a:cubicBezTo>
                  <a:lnTo>
                    <a:pt x="6957" y="1943"/>
                  </a:lnTo>
                  <a:cubicBezTo>
                    <a:pt x="6969" y="1962"/>
                    <a:pt x="6988" y="1975"/>
                    <a:pt x="7010" y="1978"/>
                  </a:cubicBezTo>
                  <a:lnTo>
                    <a:pt x="7010" y="1978"/>
                  </a:lnTo>
                  <a:cubicBezTo>
                    <a:pt x="7066" y="1983"/>
                    <a:pt x="7088" y="1936"/>
                    <a:pt x="7121" y="1931"/>
                  </a:cubicBezTo>
                  <a:lnTo>
                    <a:pt x="7121" y="1931"/>
                  </a:lnTo>
                  <a:cubicBezTo>
                    <a:pt x="7131" y="1930"/>
                    <a:pt x="7143" y="1933"/>
                    <a:pt x="7154" y="1937"/>
                  </a:cubicBezTo>
                  <a:lnTo>
                    <a:pt x="7154" y="1937"/>
                  </a:lnTo>
                  <a:cubicBezTo>
                    <a:pt x="7166" y="1941"/>
                    <a:pt x="7179" y="1946"/>
                    <a:pt x="7190" y="1943"/>
                  </a:cubicBezTo>
                  <a:lnTo>
                    <a:pt x="7190" y="1943"/>
                  </a:lnTo>
                  <a:cubicBezTo>
                    <a:pt x="7219" y="1935"/>
                    <a:pt x="7232" y="1880"/>
                    <a:pt x="7221" y="1850"/>
                  </a:cubicBezTo>
                  <a:lnTo>
                    <a:pt x="7221" y="1850"/>
                  </a:lnTo>
                  <a:cubicBezTo>
                    <a:pt x="7181" y="1822"/>
                    <a:pt x="7148" y="1873"/>
                    <a:pt x="7125" y="1873"/>
                  </a:cubicBezTo>
                  <a:lnTo>
                    <a:pt x="7125" y="1873"/>
                  </a:lnTo>
                  <a:cubicBezTo>
                    <a:pt x="7117" y="1814"/>
                    <a:pt x="7173" y="1793"/>
                    <a:pt x="7221" y="1815"/>
                  </a:cubicBezTo>
                  <a:lnTo>
                    <a:pt x="7221" y="1815"/>
                  </a:lnTo>
                  <a:cubicBezTo>
                    <a:pt x="7235" y="1757"/>
                    <a:pt x="7272" y="1722"/>
                    <a:pt x="7301" y="1679"/>
                  </a:cubicBezTo>
                  <a:cubicBezTo>
                    <a:pt x="7275" y="1668"/>
                    <a:pt x="7248" y="1663"/>
                    <a:pt x="7222" y="1663"/>
                  </a:cubicBezTo>
                  <a:cubicBezTo>
                    <a:pt x="7177" y="1663"/>
                    <a:pt x="7134" y="1678"/>
                    <a:pt x="7106" y="1702"/>
                  </a:cubicBezTo>
                  <a:close/>
                  <a:moveTo>
                    <a:pt x="7711" y="1656"/>
                  </a:moveTo>
                  <a:cubicBezTo>
                    <a:pt x="7713" y="1702"/>
                    <a:pt x="7694" y="1747"/>
                    <a:pt x="7696" y="1780"/>
                  </a:cubicBezTo>
                  <a:lnTo>
                    <a:pt x="7696" y="1780"/>
                  </a:lnTo>
                  <a:cubicBezTo>
                    <a:pt x="7716" y="1784"/>
                    <a:pt x="7728" y="1775"/>
                    <a:pt x="7739" y="1767"/>
                  </a:cubicBezTo>
                  <a:lnTo>
                    <a:pt x="7739" y="1767"/>
                  </a:lnTo>
                  <a:cubicBezTo>
                    <a:pt x="7748" y="1758"/>
                    <a:pt x="7757" y="1750"/>
                    <a:pt x="7768" y="1753"/>
                  </a:cubicBezTo>
                  <a:lnTo>
                    <a:pt x="7768" y="1753"/>
                  </a:lnTo>
                  <a:cubicBezTo>
                    <a:pt x="7764" y="1791"/>
                    <a:pt x="7701" y="1843"/>
                    <a:pt x="7657" y="1799"/>
                  </a:cubicBezTo>
                  <a:lnTo>
                    <a:pt x="7657" y="1799"/>
                  </a:lnTo>
                  <a:cubicBezTo>
                    <a:pt x="7632" y="1812"/>
                    <a:pt x="7599" y="1818"/>
                    <a:pt x="7585" y="1842"/>
                  </a:cubicBezTo>
                  <a:lnTo>
                    <a:pt x="7585" y="1842"/>
                  </a:lnTo>
                  <a:cubicBezTo>
                    <a:pt x="7612" y="1884"/>
                    <a:pt x="7683" y="1904"/>
                    <a:pt x="7734" y="1892"/>
                  </a:cubicBezTo>
                  <a:lnTo>
                    <a:pt x="7734" y="1892"/>
                  </a:lnTo>
                  <a:cubicBezTo>
                    <a:pt x="7802" y="1877"/>
                    <a:pt x="7856" y="1791"/>
                    <a:pt x="7937" y="1795"/>
                  </a:cubicBezTo>
                  <a:cubicBezTo>
                    <a:pt x="7925" y="1726"/>
                    <a:pt x="7862" y="1708"/>
                    <a:pt x="7803" y="1687"/>
                  </a:cubicBezTo>
                  <a:lnTo>
                    <a:pt x="7803" y="1687"/>
                  </a:lnTo>
                  <a:cubicBezTo>
                    <a:pt x="7796" y="1661"/>
                    <a:pt x="7771" y="1651"/>
                    <a:pt x="7744" y="1651"/>
                  </a:cubicBezTo>
                  <a:lnTo>
                    <a:pt x="7744" y="1651"/>
                  </a:lnTo>
                  <a:cubicBezTo>
                    <a:pt x="7733" y="1651"/>
                    <a:pt x="7722" y="1652"/>
                    <a:pt x="7711" y="1656"/>
                  </a:cubicBezTo>
                  <a:close/>
                  <a:moveTo>
                    <a:pt x="2139" y="1671"/>
                  </a:moveTo>
                  <a:lnTo>
                    <a:pt x="2139" y="1671"/>
                  </a:lnTo>
                  <a:cubicBezTo>
                    <a:pt x="2159" y="1692"/>
                    <a:pt x="2176" y="1715"/>
                    <a:pt x="2205" y="1726"/>
                  </a:cubicBezTo>
                  <a:lnTo>
                    <a:pt x="2205" y="1726"/>
                  </a:lnTo>
                  <a:cubicBezTo>
                    <a:pt x="2236" y="1694"/>
                    <a:pt x="2277" y="1673"/>
                    <a:pt x="2281" y="1613"/>
                  </a:cubicBezTo>
                  <a:lnTo>
                    <a:pt x="2281" y="1613"/>
                  </a:lnTo>
                  <a:cubicBezTo>
                    <a:pt x="2265" y="1606"/>
                    <a:pt x="2251" y="1603"/>
                    <a:pt x="2237" y="1603"/>
                  </a:cubicBezTo>
                  <a:cubicBezTo>
                    <a:pt x="2192" y="1603"/>
                    <a:pt x="2160" y="1638"/>
                    <a:pt x="2139" y="1671"/>
                  </a:cubicBezTo>
                  <a:close/>
                  <a:moveTo>
                    <a:pt x="6953" y="1605"/>
                  </a:moveTo>
                  <a:cubicBezTo>
                    <a:pt x="6964" y="1658"/>
                    <a:pt x="6994" y="1693"/>
                    <a:pt x="7037" y="1714"/>
                  </a:cubicBezTo>
                  <a:cubicBezTo>
                    <a:pt x="7057" y="1695"/>
                    <a:pt x="7085" y="1685"/>
                    <a:pt x="7098" y="1660"/>
                  </a:cubicBezTo>
                  <a:cubicBezTo>
                    <a:pt x="7077" y="1626"/>
                    <a:pt x="7044" y="1593"/>
                    <a:pt x="7000" y="1593"/>
                  </a:cubicBezTo>
                  <a:lnTo>
                    <a:pt x="7000" y="1593"/>
                  </a:lnTo>
                  <a:cubicBezTo>
                    <a:pt x="6986" y="1593"/>
                    <a:pt x="6970" y="1596"/>
                    <a:pt x="6953" y="1605"/>
                  </a:cubicBezTo>
                  <a:close/>
                  <a:moveTo>
                    <a:pt x="1569" y="1570"/>
                  </a:moveTo>
                  <a:cubicBezTo>
                    <a:pt x="1552" y="1659"/>
                    <a:pt x="1562" y="1772"/>
                    <a:pt x="1626" y="1803"/>
                  </a:cubicBezTo>
                  <a:lnTo>
                    <a:pt x="1626" y="1803"/>
                  </a:lnTo>
                  <a:cubicBezTo>
                    <a:pt x="1664" y="1804"/>
                    <a:pt x="1704" y="1807"/>
                    <a:pt x="1714" y="1780"/>
                  </a:cubicBezTo>
                  <a:lnTo>
                    <a:pt x="1714" y="1780"/>
                  </a:lnTo>
                  <a:cubicBezTo>
                    <a:pt x="1704" y="1748"/>
                    <a:pt x="1640" y="1737"/>
                    <a:pt x="1649" y="1671"/>
                  </a:cubicBezTo>
                  <a:lnTo>
                    <a:pt x="1649" y="1671"/>
                  </a:lnTo>
                  <a:cubicBezTo>
                    <a:pt x="1658" y="1658"/>
                    <a:pt x="1690" y="1640"/>
                    <a:pt x="1703" y="1656"/>
                  </a:cubicBezTo>
                  <a:lnTo>
                    <a:pt x="1703" y="1656"/>
                  </a:lnTo>
                  <a:cubicBezTo>
                    <a:pt x="1702" y="1680"/>
                    <a:pt x="1681" y="1685"/>
                    <a:pt x="1688" y="1718"/>
                  </a:cubicBezTo>
                  <a:lnTo>
                    <a:pt x="1688" y="1718"/>
                  </a:lnTo>
                  <a:cubicBezTo>
                    <a:pt x="1779" y="1766"/>
                    <a:pt x="1843" y="1657"/>
                    <a:pt x="1779" y="1601"/>
                  </a:cubicBezTo>
                  <a:lnTo>
                    <a:pt x="1779" y="1601"/>
                  </a:lnTo>
                  <a:cubicBezTo>
                    <a:pt x="1749" y="1575"/>
                    <a:pt x="1694" y="1564"/>
                    <a:pt x="1639" y="1564"/>
                  </a:cubicBezTo>
                  <a:lnTo>
                    <a:pt x="1639" y="1564"/>
                  </a:lnTo>
                  <a:cubicBezTo>
                    <a:pt x="1615" y="1564"/>
                    <a:pt x="1590" y="1566"/>
                    <a:pt x="1569" y="1570"/>
                  </a:cubicBezTo>
                  <a:close/>
                  <a:moveTo>
                    <a:pt x="7424" y="1636"/>
                  </a:moveTo>
                  <a:cubicBezTo>
                    <a:pt x="7417" y="1693"/>
                    <a:pt x="7495" y="1747"/>
                    <a:pt x="7546" y="1702"/>
                  </a:cubicBezTo>
                  <a:lnTo>
                    <a:pt x="7546" y="1702"/>
                  </a:lnTo>
                  <a:cubicBezTo>
                    <a:pt x="7550" y="1673"/>
                    <a:pt x="7524" y="1660"/>
                    <a:pt x="7531" y="1640"/>
                  </a:cubicBezTo>
                  <a:lnTo>
                    <a:pt x="7531" y="1640"/>
                  </a:lnTo>
                  <a:cubicBezTo>
                    <a:pt x="7546" y="1631"/>
                    <a:pt x="7571" y="1640"/>
                    <a:pt x="7577" y="1652"/>
                  </a:cubicBezTo>
                  <a:lnTo>
                    <a:pt x="7577" y="1652"/>
                  </a:lnTo>
                  <a:cubicBezTo>
                    <a:pt x="7575" y="1677"/>
                    <a:pt x="7585" y="1682"/>
                    <a:pt x="7577" y="1702"/>
                  </a:cubicBezTo>
                  <a:lnTo>
                    <a:pt x="7577" y="1702"/>
                  </a:lnTo>
                  <a:cubicBezTo>
                    <a:pt x="7566" y="1731"/>
                    <a:pt x="7528" y="1738"/>
                    <a:pt x="7516" y="1768"/>
                  </a:cubicBezTo>
                  <a:lnTo>
                    <a:pt x="7516" y="1768"/>
                  </a:lnTo>
                  <a:cubicBezTo>
                    <a:pt x="7645" y="1857"/>
                    <a:pt x="7698" y="1675"/>
                    <a:pt x="7669" y="1559"/>
                  </a:cubicBezTo>
                  <a:lnTo>
                    <a:pt x="7669" y="1559"/>
                  </a:lnTo>
                  <a:cubicBezTo>
                    <a:pt x="7645" y="1554"/>
                    <a:pt x="7618" y="1551"/>
                    <a:pt x="7591" y="1551"/>
                  </a:cubicBezTo>
                  <a:cubicBezTo>
                    <a:pt x="7512" y="1551"/>
                    <a:pt x="7431" y="1575"/>
                    <a:pt x="7424" y="1636"/>
                  </a:cubicBezTo>
                  <a:close/>
                  <a:moveTo>
                    <a:pt x="2101" y="1427"/>
                  </a:moveTo>
                  <a:cubicBezTo>
                    <a:pt x="2054" y="1440"/>
                    <a:pt x="1995" y="1429"/>
                    <a:pt x="1975" y="1466"/>
                  </a:cubicBezTo>
                  <a:lnTo>
                    <a:pt x="1975" y="1466"/>
                  </a:lnTo>
                  <a:cubicBezTo>
                    <a:pt x="1961" y="1519"/>
                    <a:pt x="1985" y="1569"/>
                    <a:pt x="2028" y="1559"/>
                  </a:cubicBezTo>
                  <a:lnTo>
                    <a:pt x="2028" y="1559"/>
                  </a:lnTo>
                  <a:cubicBezTo>
                    <a:pt x="2058" y="1552"/>
                    <a:pt x="2050" y="1516"/>
                    <a:pt x="2070" y="1493"/>
                  </a:cubicBezTo>
                  <a:lnTo>
                    <a:pt x="2070" y="1493"/>
                  </a:lnTo>
                  <a:cubicBezTo>
                    <a:pt x="2102" y="1544"/>
                    <a:pt x="2046" y="1614"/>
                    <a:pt x="1975" y="1586"/>
                  </a:cubicBezTo>
                  <a:lnTo>
                    <a:pt x="1975" y="1586"/>
                  </a:lnTo>
                  <a:cubicBezTo>
                    <a:pt x="1963" y="1600"/>
                    <a:pt x="1948" y="1610"/>
                    <a:pt x="1948" y="1636"/>
                  </a:cubicBezTo>
                  <a:lnTo>
                    <a:pt x="1948" y="1636"/>
                  </a:lnTo>
                  <a:cubicBezTo>
                    <a:pt x="1970" y="1636"/>
                    <a:pt x="1992" y="1640"/>
                    <a:pt x="2014" y="1643"/>
                  </a:cubicBezTo>
                  <a:lnTo>
                    <a:pt x="2014" y="1643"/>
                  </a:lnTo>
                  <a:cubicBezTo>
                    <a:pt x="2042" y="1648"/>
                    <a:pt x="2070" y="1652"/>
                    <a:pt x="2093" y="1648"/>
                  </a:cubicBezTo>
                  <a:lnTo>
                    <a:pt x="2093" y="1648"/>
                  </a:lnTo>
                  <a:cubicBezTo>
                    <a:pt x="2191" y="1630"/>
                    <a:pt x="2185" y="1477"/>
                    <a:pt x="2285" y="1458"/>
                  </a:cubicBezTo>
                  <a:lnTo>
                    <a:pt x="2285" y="1458"/>
                  </a:lnTo>
                  <a:cubicBezTo>
                    <a:pt x="2271" y="1416"/>
                    <a:pt x="2239" y="1404"/>
                    <a:pt x="2205" y="1400"/>
                  </a:cubicBezTo>
                  <a:lnTo>
                    <a:pt x="2205" y="1400"/>
                  </a:lnTo>
                  <a:cubicBezTo>
                    <a:pt x="2201" y="1399"/>
                    <a:pt x="2197" y="1399"/>
                    <a:pt x="2193" y="1399"/>
                  </a:cubicBezTo>
                  <a:lnTo>
                    <a:pt x="2193" y="1399"/>
                  </a:lnTo>
                  <a:cubicBezTo>
                    <a:pt x="2158" y="1399"/>
                    <a:pt x="2134" y="1418"/>
                    <a:pt x="2101" y="1427"/>
                  </a:cubicBezTo>
                  <a:close/>
                  <a:moveTo>
                    <a:pt x="6949" y="1446"/>
                  </a:moveTo>
                  <a:cubicBezTo>
                    <a:pt x="6977" y="1453"/>
                    <a:pt x="7001" y="1463"/>
                    <a:pt x="7014" y="1481"/>
                  </a:cubicBezTo>
                  <a:lnTo>
                    <a:pt x="7014" y="1481"/>
                  </a:lnTo>
                  <a:cubicBezTo>
                    <a:pt x="7050" y="1532"/>
                    <a:pt x="7077" y="1625"/>
                    <a:pt x="7144" y="1636"/>
                  </a:cubicBezTo>
                  <a:lnTo>
                    <a:pt x="7144" y="1636"/>
                  </a:lnTo>
                  <a:cubicBezTo>
                    <a:pt x="7158" y="1639"/>
                    <a:pt x="7174" y="1636"/>
                    <a:pt x="7191" y="1633"/>
                  </a:cubicBezTo>
                  <a:lnTo>
                    <a:pt x="7191" y="1633"/>
                  </a:lnTo>
                  <a:cubicBezTo>
                    <a:pt x="7203" y="1631"/>
                    <a:pt x="7216" y="1629"/>
                    <a:pt x="7228" y="1629"/>
                  </a:cubicBezTo>
                  <a:lnTo>
                    <a:pt x="7228" y="1629"/>
                  </a:lnTo>
                  <a:cubicBezTo>
                    <a:pt x="7250" y="1629"/>
                    <a:pt x="7271" y="1641"/>
                    <a:pt x="7286" y="1621"/>
                  </a:cubicBezTo>
                  <a:lnTo>
                    <a:pt x="7286" y="1621"/>
                  </a:lnTo>
                  <a:cubicBezTo>
                    <a:pt x="7278" y="1578"/>
                    <a:pt x="7250" y="1570"/>
                    <a:pt x="7198" y="1578"/>
                  </a:cubicBezTo>
                  <a:lnTo>
                    <a:pt x="7198" y="1578"/>
                  </a:lnTo>
                  <a:cubicBezTo>
                    <a:pt x="7175" y="1568"/>
                    <a:pt x="7130" y="1503"/>
                    <a:pt x="7175" y="1485"/>
                  </a:cubicBezTo>
                  <a:lnTo>
                    <a:pt x="7175" y="1485"/>
                  </a:lnTo>
                  <a:cubicBezTo>
                    <a:pt x="7174" y="1588"/>
                    <a:pt x="7288" y="1540"/>
                    <a:pt x="7259" y="1462"/>
                  </a:cubicBezTo>
                  <a:lnTo>
                    <a:pt x="7259" y="1462"/>
                  </a:lnTo>
                  <a:cubicBezTo>
                    <a:pt x="7242" y="1415"/>
                    <a:pt x="7177" y="1435"/>
                    <a:pt x="7136" y="1415"/>
                  </a:cubicBezTo>
                  <a:lnTo>
                    <a:pt x="7136" y="1415"/>
                  </a:lnTo>
                  <a:cubicBezTo>
                    <a:pt x="7104" y="1400"/>
                    <a:pt x="7070" y="1391"/>
                    <a:pt x="7039" y="1391"/>
                  </a:cubicBezTo>
                  <a:lnTo>
                    <a:pt x="7039" y="1391"/>
                  </a:lnTo>
                  <a:cubicBezTo>
                    <a:pt x="6998" y="1391"/>
                    <a:pt x="6963" y="1408"/>
                    <a:pt x="6949" y="1446"/>
                  </a:cubicBezTo>
                  <a:close/>
                  <a:moveTo>
                    <a:pt x="2499" y="1454"/>
                  </a:moveTo>
                  <a:cubicBezTo>
                    <a:pt x="2442" y="1399"/>
                    <a:pt x="2341" y="1446"/>
                    <a:pt x="2354" y="1516"/>
                  </a:cubicBezTo>
                  <a:lnTo>
                    <a:pt x="2354" y="1516"/>
                  </a:lnTo>
                  <a:cubicBezTo>
                    <a:pt x="2364" y="1572"/>
                    <a:pt x="2428" y="1536"/>
                    <a:pt x="2453" y="1516"/>
                  </a:cubicBezTo>
                  <a:lnTo>
                    <a:pt x="2453" y="1516"/>
                  </a:lnTo>
                  <a:cubicBezTo>
                    <a:pt x="2535" y="1595"/>
                    <a:pt x="2430" y="1718"/>
                    <a:pt x="2308" y="1675"/>
                  </a:cubicBezTo>
                  <a:lnTo>
                    <a:pt x="2308" y="1675"/>
                  </a:lnTo>
                  <a:cubicBezTo>
                    <a:pt x="2296" y="1690"/>
                    <a:pt x="2283" y="1705"/>
                    <a:pt x="2285" y="1733"/>
                  </a:cubicBezTo>
                  <a:lnTo>
                    <a:pt x="2285" y="1733"/>
                  </a:lnTo>
                  <a:cubicBezTo>
                    <a:pt x="2304" y="1754"/>
                    <a:pt x="2338" y="1749"/>
                    <a:pt x="2370" y="1744"/>
                  </a:cubicBezTo>
                  <a:lnTo>
                    <a:pt x="2370" y="1744"/>
                  </a:lnTo>
                  <a:cubicBezTo>
                    <a:pt x="2403" y="1739"/>
                    <a:pt x="2434" y="1734"/>
                    <a:pt x="2446" y="1757"/>
                  </a:cubicBezTo>
                  <a:lnTo>
                    <a:pt x="2446" y="1757"/>
                  </a:lnTo>
                  <a:cubicBezTo>
                    <a:pt x="2431" y="1781"/>
                    <a:pt x="2387" y="1790"/>
                    <a:pt x="2408" y="1838"/>
                  </a:cubicBezTo>
                  <a:lnTo>
                    <a:pt x="2408" y="1838"/>
                  </a:lnTo>
                  <a:cubicBezTo>
                    <a:pt x="2499" y="1898"/>
                    <a:pt x="2563" y="1764"/>
                    <a:pt x="2511" y="1687"/>
                  </a:cubicBezTo>
                  <a:lnTo>
                    <a:pt x="2511" y="1687"/>
                  </a:lnTo>
                  <a:cubicBezTo>
                    <a:pt x="2563" y="1636"/>
                    <a:pt x="2546" y="1471"/>
                    <a:pt x="2633" y="1458"/>
                  </a:cubicBezTo>
                  <a:lnTo>
                    <a:pt x="2633" y="1458"/>
                  </a:lnTo>
                  <a:cubicBezTo>
                    <a:pt x="2670" y="1453"/>
                    <a:pt x="2715" y="1481"/>
                    <a:pt x="2706" y="1524"/>
                  </a:cubicBezTo>
                  <a:lnTo>
                    <a:pt x="2706" y="1524"/>
                  </a:lnTo>
                  <a:cubicBezTo>
                    <a:pt x="2699" y="1560"/>
                    <a:pt x="2644" y="1546"/>
                    <a:pt x="2633" y="1586"/>
                  </a:cubicBezTo>
                  <a:lnTo>
                    <a:pt x="2633" y="1586"/>
                  </a:lnTo>
                  <a:cubicBezTo>
                    <a:pt x="2636" y="1601"/>
                    <a:pt x="2643" y="1613"/>
                    <a:pt x="2649" y="1625"/>
                  </a:cubicBezTo>
                  <a:lnTo>
                    <a:pt x="2649" y="1625"/>
                  </a:lnTo>
                  <a:cubicBezTo>
                    <a:pt x="2729" y="1653"/>
                    <a:pt x="2777" y="1591"/>
                    <a:pt x="2779" y="1516"/>
                  </a:cubicBezTo>
                  <a:lnTo>
                    <a:pt x="2779" y="1516"/>
                  </a:lnTo>
                  <a:cubicBezTo>
                    <a:pt x="2818" y="1470"/>
                    <a:pt x="2922" y="1488"/>
                    <a:pt x="2967" y="1446"/>
                  </a:cubicBezTo>
                  <a:lnTo>
                    <a:pt x="2967" y="1446"/>
                  </a:lnTo>
                  <a:cubicBezTo>
                    <a:pt x="2903" y="1435"/>
                    <a:pt x="2823" y="1403"/>
                    <a:pt x="2756" y="1431"/>
                  </a:cubicBezTo>
                  <a:lnTo>
                    <a:pt x="2756" y="1431"/>
                  </a:lnTo>
                  <a:cubicBezTo>
                    <a:pt x="2732" y="1402"/>
                    <a:pt x="2698" y="1390"/>
                    <a:pt x="2662" y="1390"/>
                  </a:cubicBezTo>
                  <a:cubicBezTo>
                    <a:pt x="2601" y="1390"/>
                    <a:pt x="2533" y="1422"/>
                    <a:pt x="2499" y="1454"/>
                  </a:cubicBezTo>
                  <a:close/>
                  <a:moveTo>
                    <a:pt x="6524" y="1388"/>
                  </a:moveTo>
                  <a:cubicBezTo>
                    <a:pt x="6507" y="1395"/>
                    <a:pt x="6495" y="1416"/>
                    <a:pt x="6474" y="1419"/>
                  </a:cubicBezTo>
                  <a:lnTo>
                    <a:pt x="6474" y="1419"/>
                  </a:lnTo>
                  <a:cubicBezTo>
                    <a:pt x="6460" y="1421"/>
                    <a:pt x="6442" y="1412"/>
                    <a:pt x="6428" y="1412"/>
                  </a:cubicBezTo>
                  <a:lnTo>
                    <a:pt x="6428" y="1412"/>
                  </a:lnTo>
                  <a:cubicBezTo>
                    <a:pt x="6373" y="1409"/>
                    <a:pt x="6319" y="1427"/>
                    <a:pt x="6275" y="1443"/>
                  </a:cubicBezTo>
                  <a:cubicBezTo>
                    <a:pt x="6327" y="1480"/>
                    <a:pt x="6411" y="1461"/>
                    <a:pt x="6455" y="1505"/>
                  </a:cubicBezTo>
                  <a:lnTo>
                    <a:pt x="6455" y="1505"/>
                  </a:lnTo>
                  <a:cubicBezTo>
                    <a:pt x="6467" y="1539"/>
                    <a:pt x="6464" y="1584"/>
                    <a:pt x="6497" y="1609"/>
                  </a:cubicBezTo>
                  <a:lnTo>
                    <a:pt x="6497" y="1609"/>
                  </a:lnTo>
                  <a:cubicBezTo>
                    <a:pt x="6517" y="1624"/>
                    <a:pt x="6573" y="1635"/>
                    <a:pt x="6593" y="1609"/>
                  </a:cubicBezTo>
                  <a:lnTo>
                    <a:pt x="6593" y="1609"/>
                  </a:lnTo>
                  <a:cubicBezTo>
                    <a:pt x="6634" y="1555"/>
                    <a:pt x="6540" y="1551"/>
                    <a:pt x="6532" y="1516"/>
                  </a:cubicBezTo>
                  <a:lnTo>
                    <a:pt x="6532" y="1516"/>
                  </a:lnTo>
                  <a:cubicBezTo>
                    <a:pt x="6519" y="1464"/>
                    <a:pt x="6581" y="1439"/>
                    <a:pt x="6620" y="1454"/>
                  </a:cubicBezTo>
                  <a:lnTo>
                    <a:pt x="6620" y="1454"/>
                  </a:lnTo>
                  <a:cubicBezTo>
                    <a:pt x="6683" y="1479"/>
                    <a:pt x="6682" y="1637"/>
                    <a:pt x="6723" y="1679"/>
                  </a:cubicBezTo>
                  <a:lnTo>
                    <a:pt x="6723" y="1679"/>
                  </a:lnTo>
                  <a:cubicBezTo>
                    <a:pt x="6676" y="1757"/>
                    <a:pt x="6735" y="1882"/>
                    <a:pt x="6826" y="1830"/>
                  </a:cubicBezTo>
                  <a:lnTo>
                    <a:pt x="6826" y="1830"/>
                  </a:lnTo>
                  <a:cubicBezTo>
                    <a:pt x="6831" y="1819"/>
                    <a:pt x="6830" y="1801"/>
                    <a:pt x="6830" y="1784"/>
                  </a:cubicBezTo>
                  <a:lnTo>
                    <a:pt x="6830" y="1784"/>
                  </a:lnTo>
                  <a:cubicBezTo>
                    <a:pt x="6821" y="1766"/>
                    <a:pt x="6791" y="1769"/>
                    <a:pt x="6788" y="1745"/>
                  </a:cubicBezTo>
                  <a:lnTo>
                    <a:pt x="6788" y="1745"/>
                  </a:lnTo>
                  <a:cubicBezTo>
                    <a:pt x="6799" y="1724"/>
                    <a:pt x="6830" y="1729"/>
                    <a:pt x="6863" y="1734"/>
                  </a:cubicBezTo>
                  <a:lnTo>
                    <a:pt x="6863" y="1734"/>
                  </a:lnTo>
                  <a:cubicBezTo>
                    <a:pt x="6897" y="1739"/>
                    <a:pt x="6933" y="1744"/>
                    <a:pt x="6953" y="1722"/>
                  </a:cubicBezTo>
                  <a:lnTo>
                    <a:pt x="6953" y="1722"/>
                  </a:lnTo>
                  <a:cubicBezTo>
                    <a:pt x="6952" y="1694"/>
                    <a:pt x="6940" y="1678"/>
                    <a:pt x="6926" y="1664"/>
                  </a:cubicBezTo>
                  <a:lnTo>
                    <a:pt x="6926" y="1664"/>
                  </a:lnTo>
                  <a:cubicBezTo>
                    <a:pt x="6858" y="1666"/>
                    <a:pt x="6807" y="1678"/>
                    <a:pt x="6773" y="1636"/>
                  </a:cubicBezTo>
                  <a:lnTo>
                    <a:pt x="6773" y="1636"/>
                  </a:lnTo>
                  <a:cubicBezTo>
                    <a:pt x="6754" y="1614"/>
                    <a:pt x="6734" y="1508"/>
                    <a:pt x="6788" y="1508"/>
                  </a:cubicBezTo>
                  <a:lnTo>
                    <a:pt x="6788" y="1508"/>
                  </a:lnTo>
                  <a:cubicBezTo>
                    <a:pt x="6808" y="1508"/>
                    <a:pt x="6824" y="1545"/>
                    <a:pt x="6853" y="1539"/>
                  </a:cubicBezTo>
                  <a:lnTo>
                    <a:pt x="6853" y="1539"/>
                  </a:lnTo>
                  <a:cubicBezTo>
                    <a:pt x="6875" y="1535"/>
                    <a:pt x="6883" y="1518"/>
                    <a:pt x="6880" y="1474"/>
                  </a:cubicBezTo>
                  <a:lnTo>
                    <a:pt x="6880" y="1474"/>
                  </a:lnTo>
                  <a:cubicBezTo>
                    <a:pt x="6864" y="1416"/>
                    <a:pt x="6773" y="1405"/>
                    <a:pt x="6731" y="1446"/>
                  </a:cubicBezTo>
                  <a:lnTo>
                    <a:pt x="6731" y="1446"/>
                  </a:lnTo>
                  <a:cubicBezTo>
                    <a:pt x="6689" y="1414"/>
                    <a:pt x="6638" y="1378"/>
                    <a:pt x="6578" y="1378"/>
                  </a:cubicBezTo>
                  <a:lnTo>
                    <a:pt x="6578" y="1378"/>
                  </a:lnTo>
                  <a:cubicBezTo>
                    <a:pt x="6561" y="1378"/>
                    <a:pt x="6543" y="1381"/>
                    <a:pt x="6524" y="1388"/>
                  </a:cubicBezTo>
                  <a:close/>
                  <a:moveTo>
                    <a:pt x="1952" y="1439"/>
                  </a:moveTo>
                  <a:cubicBezTo>
                    <a:pt x="1972" y="1418"/>
                    <a:pt x="2006" y="1410"/>
                    <a:pt x="2036" y="1400"/>
                  </a:cubicBezTo>
                  <a:lnTo>
                    <a:pt x="2036" y="1400"/>
                  </a:lnTo>
                  <a:cubicBezTo>
                    <a:pt x="2024" y="1371"/>
                    <a:pt x="2033" y="1321"/>
                    <a:pt x="2005" y="1307"/>
                  </a:cubicBezTo>
                  <a:cubicBezTo>
                    <a:pt x="1964" y="1340"/>
                    <a:pt x="1871" y="1389"/>
                    <a:pt x="1952" y="1439"/>
                  </a:cubicBezTo>
                  <a:close/>
                  <a:moveTo>
                    <a:pt x="7202" y="1392"/>
                  </a:moveTo>
                  <a:cubicBezTo>
                    <a:pt x="7236" y="1396"/>
                    <a:pt x="7259" y="1411"/>
                    <a:pt x="7282" y="1427"/>
                  </a:cubicBezTo>
                  <a:cubicBezTo>
                    <a:pt x="7363" y="1375"/>
                    <a:pt x="7267" y="1320"/>
                    <a:pt x="7217" y="1299"/>
                  </a:cubicBezTo>
                  <a:lnTo>
                    <a:pt x="7217" y="1299"/>
                  </a:lnTo>
                  <a:cubicBezTo>
                    <a:pt x="7213" y="1331"/>
                    <a:pt x="7205" y="1359"/>
                    <a:pt x="7202" y="1392"/>
                  </a:cubicBezTo>
                  <a:close/>
                  <a:moveTo>
                    <a:pt x="1734" y="1408"/>
                  </a:moveTo>
                  <a:cubicBezTo>
                    <a:pt x="1692" y="1431"/>
                    <a:pt x="1648" y="1470"/>
                    <a:pt x="1653" y="1528"/>
                  </a:cubicBezTo>
                  <a:lnTo>
                    <a:pt x="1653" y="1528"/>
                  </a:lnTo>
                  <a:cubicBezTo>
                    <a:pt x="1696" y="1538"/>
                    <a:pt x="1740" y="1546"/>
                    <a:pt x="1779" y="1559"/>
                  </a:cubicBezTo>
                  <a:lnTo>
                    <a:pt x="1779" y="1559"/>
                  </a:lnTo>
                  <a:cubicBezTo>
                    <a:pt x="1835" y="1526"/>
                    <a:pt x="1766" y="1484"/>
                    <a:pt x="1741" y="1462"/>
                  </a:cubicBezTo>
                  <a:lnTo>
                    <a:pt x="1741" y="1462"/>
                  </a:lnTo>
                  <a:cubicBezTo>
                    <a:pt x="1804" y="1439"/>
                    <a:pt x="1838" y="1471"/>
                    <a:pt x="1837" y="1536"/>
                  </a:cubicBezTo>
                  <a:lnTo>
                    <a:pt x="1837" y="1536"/>
                  </a:lnTo>
                  <a:cubicBezTo>
                    <a:pt x="1836" y="1576"/>
                    <a:pt x="1818" y="1643"/>
                    <a:pt x="1864" y="1648"/>
                  </a:cubicBezTo>
                  <a:lnTo>
                    <a:pt x="1864" y="1648"/>
                  </a:lnTo>
                  <a:cubicBezTo>
                    <a:pt x="1909" y="1653"/>
                    <a:pt x="1941" y="1568"/>
                    <a:pt x="1940" y="1532"/>
                  </a:cubicBezTo>
                  <a:lnTo>
                    <a:pt x="1940" y="1532"/>
                  </a:lnTo>
                  <a:cubicBezTo>
                    <a:pt x="1938" y="1422"/>
                    <a:pt x="1808" y="1372"/>
                    <a:pt x="1814" y="1268"/>
                  </a:cubicBezTo>
                  <a:cubicBezTo>
                    <a:pt x="1761" y="1288"/>
                    <a:pt x="1736" y="1336"/>
                    <a:pt x="1734" y="1408"/>
                  </a:cubicBezTo>
                  <a:close/>
                  <a:moveTo>
                    <a:pt x="7416" y="1268"/>
                  </a:moveTo>
                  <a:cubicBezTo>
                    <a:pt x="7412" y="1375"/>
                    <a:pt x="7285" y="1422"/>
                    <a:pt x="7293" y="1536"/>
                  </a:cubicBezTo>
                  <a:lnTo>
                    <a:pt x="7293" y="1536"/>
                  </a:lnTo>
                  <a:cubicBezTo>
                    <a:pt x="7297" y="1584"/>
                    <a:pt x="7326" y="1627"/>
                    <a:pt x="7378" y="1636"/>
                  </a:cubicBezTo>
                  <a:cubicBezTo>
                    <a:pt x="7432" y="1599"/>
                    <a:pt x="7370" y="1481"/>
                    <a:pt x="7428" y="1450"/>
                  </a:cubicBezTo>
                  <a:lnTo>
                    <a:pt x="7428" y="1450"/>
                  </a:lnTo>
                  <a:cubicBezTo>
                    <a:pt x="7439" y="1444"/>
                    <a:pt x="7481" y="1432"/>
                    <a:pt x="7493" y="1454"/>
                  </a:cubicBezTo>
                  <a:lnTo>
                    <a:pt x="7493" y="1454"/>
                  </a:lnTo>
                  <a:cubicBezTo>
                    <a:pt x="7460" y="1467"/>
                    <a:pt x="7404" y="1513"/>
                    <a:pt x="7451" y="1547"/>
                  </a:cubicBezTo>
                  <a:lnTo>
                    <a:pt x="7451" y="1547"/>
                  </a:lnTo>
                  <a:cubicBezTo>
                    <a:pt x="7492" y="1534"/>
                    <a:pt x="7539" y="1526"/>
                    <a:pt x="7581" y="1512"/>
                  </a:cubicBezTo>
                  <a:lnTo>
                    <a:pt x="7581" y="1512"/>
                  </a:lnTo>
                  <a:cubicBezTo>
                    <a:pt x="7582" y="1443"/>
                    <a:pt x="7534" y="1425"/>
                    <a:pt x="7500" y="1392"/>
                  </a:cubicBezTo>
                  <a:lnTo>
                    <a:pt x="7500" y="1392"/>
                  </a:lnTo>
                  <a:cubicBezTo>
                    <a:pt x="7494" y="1326"/>
                    <a:pt x="7473" y="1275"/>
                    <a:pt x="7420" y="1256"/>
                  </a:cubicBezTo>
                  <a:lnTo>
                    <a:pt x="7420" y="1256"/>
                  </a:lnTo>
                  <a:cubicBezTo>
                    <a:pt x="7420" y="1262"/>
                    <a:pt x="7418" y="1265"/>
                    <a:pt x="7416" y="1268"/>
                  </a:cubicBezTo>
                  <a:close/>
                  <a:moveTo>
                    <a:pt x="2319" y="1156"/>
                  </a:moveTo>
                  <a:lnTo>
                    <a:pt x="2319" y="1156"/>
                  </a:lnTo>
                  <a:cubicBezTo>
                    <a:pt x="2346" y="1253"/>
                    <a:pt x="2533" y="1261"/>
                    <a:pt x="2584" y="1179"/>
                  </a:cubicBezTo>
                  <a:lnTo>
                    <a:pt x="2584" y="1179"/>
                  </a:lnTo>
                  <a:cubicBezTo>
                    <a:pt x="2552" y="1158"/>
                    <a:pt x="2518" y="1205"/>
                    <a:pt x="2469" y="1210"/>
                  </a:cubicBezTo>
                  <a:lnTo>
                    <a:pt x="2469" y="1210"/>
                  </a:lnTo>
                  <a:cubicBezTo>
                    <a:pt x="2431" y="1214"/>
                    <a:pt x="2415" y="1204"/>
                    <a:pt x="2388" y="1198"/>
                  </a:cubicBezTo>
                  <a:lnTo>
                    <a:pt x="2388" y="1198"/>
                  </a:lnTo>
                  <a:cubicBezTo>
                    <a:pt x="2375" y="1180"/>
                    <a:pt x="2354" y="1168"/>
                    <a:pt x="2342" y="1148"/>
                  </a:cubicBezTo>
                  <a:lnTo>
                    <a:pt x="2342" y="1148"/>
                  </a:lnTo>
                  <a:lnTo>
                    <a:pt x="2331" y="1148"/>
                  </a:lnTo>
                  <a:cubicBezTo>
                    <a:pt x="2330" y="1153"/>
                    <a:pt x="2323" y="1152"/>
                    <a:pt x="2319" y="1156"/>
                  </a:cubicBezTo>
                  <a:close/>
                  <a:moveTo>
                    <a:pt x="1852" y="1256"/>
                  </a:moveTo>
                  <a:cubicBezTo>
                    <a:pt x="1847" y="1300"/>
                    <a:pt x="1869" y="1360"/>
                    <a:pt x="1910" y="1346"/>
                  </a:cubicBezTo>
                  <a:lnTo>
                    <a:pt x="1910" y="1346"/>
                  </a:lnTo>
                  <a:cubicBezTo>
                    <a:pt x="1923" y="1312"/>
                    <a:pt x="1915" y="1255"/>
                    <a:pt x="1948" y="1241"/>
                  </a:cubicBezTo>
                  <a:lnTo>
                    <a:pt x="1948" y="1241"/>
                  </a:lnTo>
                  <a:cubicBezTo>
                    <a:pt x="2051" y="1254"/>
                    <a:pt x="2036" y="1160"/>
                    <a:pt x="1982" y="1148"/>
                  </a:cubicBezTo>
                  <a:lnTo>
                    <a:pt x="1982" y="1148"/>
                  </a:lnTo>
                  <a:cubicBezTo>
                    <a:pt x="1978" y="1147"/>
                    <a:pt x="1973" y="1146"/>
                    <a:pt x="1969" y="1146"/>
                  </a:cubicBezTo>
                  <a:lnTo>
                    <a:pt x="1969" y="1146"/>
                  </a:lnTo>
                  <a:cubicBezTo>
                    <a:pt x="1912" y="1146"/>
                    <a:pt x="1857" y="1219"/>
                    <a:pt x="1852" y="1256"/>
                  </a:cubicBezTo>
                  <a:close/>
                  <a:moveTo>
                    <a:pt x="7221" y="1218"/>
                  </a:moveTo>
                  <a:cubicBezTo>
                    <a:pt x="7237" y="1228"/>
                    <a:pt x="7262" y="1231"/>
                    <a:pt x="7290" y="1229"/>
                  </a:cubicBezTo>
                  <a:lnTo>
                    <a:pt x="7290" y="1229"/>
                  </a:lnTo>
                  <a:cubicBezTo>
                    <a:pt x="7318" y="1255"/>
                    <a:pt x="7311" y="1305"/>
                    <a:pt x="7320" y="1334"/>
                  </a:cubicBezTo>
                  <a:lnTo>
                    <a:pt x="7320" y="1334"/>
                  </a:lnTo>
                  <a:cubicBezTo>
                    <a:pt x="7327" y="1333"/>
                    <a:pt x="7331" y="1334"/>
                    <a:pt x="7336" y="1336"/>
                  </a:cubicBezTo>
                  <a:lnTo>
                    <a:pt x="7336" y="1336"/>
                  </a:lnTo>
                  <a:cubicBezTo>
                    <a:pt x="7340" y="1338"/>
                    <a:pt x="7344" y="1339"/>
                    <a:pt x="7351" y="1338"/>
                  </a:cubicBezTo>
                  <a:lnTo>
                    <a:pt x="7351" y="1338"/>
                  </a:lnTo>
                  <a:cubicBezTo>
                    <a:pt x="7425" y="1279"/>
                    <a:pt x="7353" y="1145"/>
                    <a:pt x="7278" y="1136"/>
                  </a:cubicBezTo>
                  <a:lnTo>
                    <a:pt x="7278" y="1136"/>
                  </a:lnTo>
                  <a:cubicBezTo>
                    <a:pt x="7276" y="1136"/>
                    <a:pt x="7274" y="1136"/>
                    <a:pt x="7271" y="1136"/>
                  </a:cubicBezTo>
                  <a:lnTo>
                    <a:pt x="7271" y="1136"/>
                  </a:lnTo>
                  <a:cubicBezTo>
                    <a:pt x="7227" y="1136"/>
                    <a:pt x="7190" y="1183"/>
                    <a:pt x="7221" y="1218"/>
                  </a:cubicBezTo>
                  <a:close/>
                  <a:moveTo>
                    <a:pt x="6773" y="1202"/>
                  </a:moveTo>
                  <a:cubicBezTo>
                    <a:pt x="6723" y="1199"/>
                    <a:pt x="6687" y="1154"/>
                    <a:pt x="6650" y="1167"/>
                  </a:cubicBezTo>
                  <a:lnTo>
                    <a:pt x="6650" y="1167"/>
                  </a:lnTo>
                  <a:cubicBezTo>
                    <a:pt x="6700" y="1253"/>
                    <a:pt x="6887" y="1245"/>
                    <a:pt x="6918" y="1148"/>
                  </a:cubicBezTo>
                  <a:cubicBezTo>
                    <a:pt x="6912" y="1142"/>
                    <a:pt x="6903" y="1140"/>
                    <a:pt x="6895" y="1136"/>
                  </a:cubicBezTo>
                  <a:lnTo>
                    <a:pt x="6895" y="1136"/>
                  </a:lnTo>
                  <a:cubicBezTo>
                    <a:pt x="6868" y="1178"/>
                    <a:pt x="6829" y="1206"/>
                    <a:pt x="6773" y="1202"/>
                  </a:cubicBezTo>
                  <a:close/>
                  <a:moveTo>
                    <a:pt x="2224" y="1074"/>
                  </a:moveTo>
                  <a:cubicBezTo>
                    <a:pt x="2186" y="1158"/>
                    <a:pt x="2247" y="1253"/>
                    <a:pt x="2293" y="1291"/>
                  </a:cubicBezTo>
                  <a:lnTo>
                    <a:pt x="2293" y="1291"/>
                  </a:lnTo>
                  <a:cubicBezTo>
                    <a:pt x="2406" y="1385"/>
                    <a:pt x="2624" y="1325"/>
                    <a:pt x="2683" y="1222"/>
                  </a:cubicBezTo>
                  <a:lnTo>
                    <a:pt x="2683" y="1222"/>
                  </a:lnTo>
                  <a:cubicBezTo>
                    <a:pt x="2662" y="1217"/>
                    <a:pt x="2647" y="1206"/>
                    <a:pt x="2626" y="1202"/>
                  </a:cubicBezTo>
                  <a:lnTo>
                    <a:pt x="2626" y="1202"/>
                  </a:lnTo>
                  <a:cubicBezTo>
                    <a:pt x="2547" y="1293"/>
                    <a:pt x="2281" y="1306"/>
                    <a:pt x="2296" y="1132"/>
                  </a:cubicBezTo>
                  <a:lnTo>
                    <a:pt x="2296" y="1132"/>
                  </a:lnTo>
                  <a:cubicBezTo>
                    <a:pt x="2332" y="1110"/>
                    <a:pt x="2389" y="1116"/>
                    <a:pt x="2373" y="1055"/>
                  </a:cubicBezTo>
                  <a:lnTo>
                    <a:pt x="2373" y="1055"/>
                  </a:lnTo>
                  <a:cubicBezTo>
                    <a:pt x="2367" y="1031"/>
                    <a:pt x="2348" y="1022"/>
                    <a:pt x="2326" y="1022"/>
                  </a:cubicBezTo>
                  <a:cubicBezTo>
                    <a:pt x="2286" y="1022"/>
                    <a:pt x="2234" y="1051"/>
                    <a:pt x="2224" y="1074"/>
                  </a:cubicBezTo>
                  <a:close/>
                  <a:moveTo>
                    <a:pt x="6861" y="1051"/>
                  </a:moveTo>
                  <a:cubicBezTo>
                    <a:pt x="6850" y="1119"/>
                    <a:pt x="6945" y="1092"/>
                    <a:pt x="6945" y="1140"/>
                  </a:cubicBezTo>
                  <a:lnTo>
                    <a:pt x="6945" y="1140"/>
                  </a:lnTo>
                  <a:cubicBezTo>
                    <a:pt x="6944" y="1230"/>
                    <a:pt x="6836" y="1272"/>
                    <a:pt x="6750" y="1260"/>
                  </a:cubicBezTo>
                  <a:lnTo>
                    <a:pt x="6750" y="1260"/>
                  </a:lnTo>
                  <a:cubicBezTo>
                    <a:pt x="6668" y="1249"/>
                    <a:pt x="6621" y="1165"/>
                    <a:pt x="6551" y="1214"/>
                  </a:cubicBezTo>
                  <a:cubicBezTo>
                    <a:pt x="6613" y="1313"/>
                    <a:pt x="6812" y="1368"/>
                    <a:pt x="6926" y="1295"/>
                  </a:cubicBezTo>
                  <a:lnTo>
                    <a:pt x="6926" y="1295"/>
                  </a:lnTo>
                  <a:cubicBezTo>
                    <a:pt x="6970" y="1267"/>
                    <a:pt x="7063" y="1142"/>
                    <a:pt x="7010" y="1055"/>
                  </a:cubicBezTo>
                  <a:lnTo>
                    <a:pt x="7010" y="1055"/>
                  </a:lnTo>
                  <a:cubicBezTo>
                    <a:pt x="6998" y="1035"/>
                    <a:pt x="6952" y="1014"/>
                    <a:pt x="6914" y="1014"/>
                  </a:cubicBezTo>
                  <a:lnTo>
                    <a:pt x="6914" y="1014"/>
                  </a:lnTo>
                  <a:cubicBezTo>
                    <a:pt x="6888" y="1014"/>
                    <a:pt x="6865" y="1024"/>
                    <a:pt x="6861" y="1051"/>
                  </a:cubicBezTo>
                  <a:close/>
                  <a:moveTo>
                    <a:pt x="2120" y="911"/>
                  </a:moveTo>
                  <a:cubicBezTo>
                    <a:pt x="1938" y="1009"/>
                    <a:pt x="1793" y="1109"/>
                    <a:pt x="1649" y="1233"/>
                  </a:cubicBezTo>
                  <a:lnTo>
                    <a:pt x="1649" y="1233"/>
                  </a:lnTo>
                  <a:cubicBezTo>
                    <a:pt x="1363" y="1479"/>
                    <a:pt x="1112" y="1756"/>
                    <a:pt x="937" y="2109"/>
                  </a:cubicBezTo>
                  <a:lnTo>
                    <a:pt x="937" y="2109"/>
                  </a:lnTo>
                  <a:cubicBezTo>
                    <a:pt x="863" y="2260"/>
                    <a:pt x="790" y="2491"/>
                    <a:pt x="952" y="2582"/>
                  </a:cubicBezTo>
                  <a:lnTo>
                    <a:pt x="952" y="2582"/>
                  </a:lnTo>
                  <a:cubicBezTo>
                    <a:pt x="979" y="2588"/>
                    <a:pt x="1010" y="2617"/>
                    <a:pt x="1037" y="2598"/>
                  </a:cubicBezTo>
                  <a:lnTo>
                    <a:pt x="1037" y="2598"/>
                  </a:lnTo>
                  <a:cubicBezTo>
                    <a:pt x="1021" y="2567"/>
                    <a:pt x="981" y="2571"/>
                    <a:pt x="956" y="2555"/>
                  </a:cubicBezTo>
                  <a:lnTo>
                    <a:pt x="956" y="2555"/>
                  </a:lnTo>
                  <a:cubicBezTo>
                    <a:pt x="895" y="2516"/>
                    <a:pt x="864" y="2417"/>
                    <a:pt x="883" y="2311"/>
                  </a:cubicBezTo>
                  <a:lnTo>
                    <a:pt x="883" y="2311"/>
                  </a:lnTo>
                  <a:cubicBezTo>
                    <a:pt x="916" y="2140"/>
                    <a:pt x="1048" y="1946"/>
                    <a:pt x="1136" y="1822"/>
                  </a:cubicBezTo>
                  <a:lnTo>
                    <a:pt x="1136" y="1822"/>
                  </a:lnTo>
                  <a:cubicBezTo>
                    <a:pt x="1235" y="1683"/>
                    <a:pt x="1347" y="1547"/>
                    <a:pt x="1477" y="1423"/>
                  </a:cubicBezTo>
                  <a:lnTo>
                    <a:pt x="1477" y="1423"/>
                  </a:lnTo>
                  <a:cubicBezTo>
                    <a:pt x="1618" y="1289"/>
                    <a:pt x="1734" y="1196"/>
                    <a:pt x="1879" y="1086"/>
                  </a:cubicBezTo>
                  <a:lnTo>
                    <a:pt x="1879" y="1086"/>
                  </a:lnTo>
                  <a:cubicBezTo>
                    <a:pt x="2003" y="992"/>
                    <a:pt x="2195" y="868"/>
                    <a:pt x="2365" y="834"/>
                  </a:cubicBezTo>
                  <a:lnTo>
                    <a:pt x="2365" y="834"/>
                  </a:lnTo>
                  <a:cubicBezTo>
                    <a:pt x="2503" y="807"/>
                    <a:pt x="2594" y="863"/>
                    <a:pt x="2626" y="942"/>
                  </a:cubicBezTo>
                  <a:lnTo>
                    <a:pt x="2626" y="942"/>
                  </a:lnTo>
                  <a:cubicBezTo>
                    <a:pt x="2632" y="958"/>
                    <a:pt x="2628" y="995"/>
                    <a:pt x="2653" y="985"/>
                  </a:cubicBezTo>
                  <a:lnTo>
                    <a:pt x="2653" y="985"/>
                  </a:lnTo>
                  <a:cubicBezTo>
                    <a:pt x="2662" y="931"/>
                    <a:pt x="2624" y="879"/>
                    <a:pt x="2587" y="849"/>
                  </a:cubicBezTo>
                  <a:lnTo>
                    <a:pt x="2587" y="849"/>
                  </a:lnTo>
                  <a:cubicBezTo>
                    <a:pt x="2544" y="814"/>
                    <a:pt x="2494" y="801"/>
                    <a:pt x="2442" y="801"/>
                  </a:cubicBezTo>
                  <a:cubicBezTo>
                    <a:pt x="2329" y="801"/>
                    <a:pt x="2206" y="866"/>
                    <a:pt x="2120" y="911"/>
                  </a:cubicBezTo>
                  <a:close/>
                  <a:moveTo>
                    <a:pt x="6604" y="888"/>
                  </a:moveTo>
                  <a:cubicBezTo>
                    <a:pt x="6589" y="911"/>
                    <a:pt x="6568" y="951"/>
                    <a:pt x="6585" y="977"/>
                  </a:cubicBezTo>
                  <a:lnTo>
                    <a:pt x="6585" y="977"/>
                  </a:lnTo>
                  <a:cubicBezTo>
                    <a:pt x="6613" y="964"/>
                    <a:pt x="6613" y="923"/>
                    <a:pt x="6631" y="896"/>
                  </a:cubicBezTo>
                  <a:lnTo>
                    <a:pt x="6631" y="896"/>
                  </a:lnTo>
                  <a:cubicBezTo>
                    <a:pt x="6675" y="831"/>
                    <a:pt x="6778" y="804"/>
                    <a:pt x="6880" y="826"/>
                  </a:cubicBezTo>
                  <a:lnTo>
                    <a:pt x="6880" y="826"/>
                  </a:lnTo>
                  <a:cubicBezTo>
                    <a:pt x="7059" y="865"/>
                    <a:pt x="7221" y="983"/>
                    <a:pt x="7359" y="1078"/>
                  </a:cubicBezTo>
                  <a:lnTo>
                    <a:pt x="7359" y="1078"/>
                  </a:lnTo>
                  <a:cubicBezTo>
                    <a:pt x="7640" y="1272"/>
                    <a:pt x="7902" y="1534"/>
                    <a:pt x="8098" y="1811"/>
                  </a:cubicBezTo>
                  <a:lnTo>
                    <a:pt x="8098" y="1811"/>
                  </a:lnTo>
                  <a:cubicBezTo>
                    <a:pt x="8195" y="1949"/>
                    <a:pt x="8319" y="2115"/>
                    <a:pt x="8350" y="2295"/>
                  </a:cubicBezTo>
                  <a:lnTo>
                    <a:pt x="8350" y="2295"/>
                  </a:lnTo>
                  <a:cubicBezTo>
                    <a:pt x="8370" y="2405"/>
                    <a:pt x="8330" y="2507"/>
                    <a:pt x="8270" y="2540"/>
                  </a:cubicBezTo>
                  <a:lnTo>
                    <a:pt x="8270" y="2540"/>
                  </a:lnTo>
                  <a:cubicBezTo>
                    <a:pt x="8246" y="2553"/>
                    <a:pt x="8199" y="2551"/>
                    <a:pt x="8193" y="2575"/>
                  </a:cubicBezTo>
                  <a:lnTo>
                    <a:pt x="8193" y="2575"/>
                  </a:lnTo>
                  <a:cubicBezTo>
                    <a:pt x="8241" y="2595"/>
                    <a:pt x="8304" y="2552"/>
                    <a:pt x="8331" y="2520"/>
                  </a:cubicBezTo>
                  <a:lnTo>
                    <a:pt x="8331" y="2520"/>
                  </a:lnTo>
                  <a:cubicBezTo>
                    <a:pt x="8428" y="2407"/>
                    <a:pt x="8361" y="2206"/>
                    <a:pt x="8297" y="2082"/>
                  </a:cubicBezTo>
                  <a:lnTo>
                    <a:pt x="8297" y="2082"/>
                  </a:lnTo>
                  <a:cubicBezTo>
                    <a:pt x="8249" y="1989"/>
                    <a:pt x="8197" y="1909"/>
                    <a:pt x="8147" y="1834"/>
                  </a:cubicBezTo>
                  <a:lnTo>
                    <a:pt x="8147" y="1834"/>
                  </a:lnTo>
                  <a:cubicBezTo>
                    <a:pt x="8042" y="1677"/>
                    <a:pt x="7919" y="1530"/>
                    <a:pt x="7787" y="1404"/>
                  </a:cubicBezTo>
                  <a:lnTo>
                    <a:pt x="7787" y="1404"/>
                  </a:lnTo>
                  <a:cubicBezTo>
                    <a:pt x="7573" y="1198"/>
                    <a:pt x="7375" y="1036"/>
                    <a:pt x="7113" y="896"/>
                  </a:cubicBezTo>
                  <a:lnTo>
                    <a:pt x="7113" y="896"/>
                  </a:lnTo>
                  <a:cubicBezTo>
                    <a:pt x="7029" y="851"/>
                    <a:pt x="6902" y="799"/>
                    <a:pt x="6790" y="799"/>
                  </a:cubicBezTo>
                  <a:lnTo>
                    <a:pt x="6790" y="799"/>
                  </a:lnTo>
                  <a:cubicBezTo>
                    <a:pt x="6715" y="799"/>
                    <a:pt x="6647" y="822"/>
                    <a:pt x="6604" y="888"/>
                  </a:cubicBezTo>
                  <a:close/>
                  <a:moveTo>
                    <a:pt x="2986" y="861"/>
                  </a:moveTo>
                  <a:lnTo>
                    <a:pt x="2986" y="861"/>
                  </a:lnTo>
                  <a:cubicBezTo>
                    <a:pt x="2994" y="889"/>
                    <a:pt x="3034" y="890"/>
                    <a:pt x="3055" y="888"/>
                  </a:cubicBezTo>
                  <a:lnTo>
                    <a:pt x="3055" y="888"/>
                  </a:lnTo>
                  <a:cubicBezTo>
                    <a:pt x="3102" y="883"/>
                    <a:pt x="3146" y="834"/>
                    <a:pt x="3158" y="799"/>
                  </a:cubicBezTo>
                  <a:lnTo>
                    <a:pt x="3158" y="799"/>
                  </a:lnTo>
                  <a:cubicBezTo>
                    <a:pt x="3152" y="796"/>
                    <a:pt x="3149" y="791"/>
                    <a:pt x="3141" y="791"/>
                  </a:cubicBezTo>
                  <a:lnTo>
                    <a:pt x="3141" y="791"/>
                  </a:lnTo>
                  <a:cubicBezTo>
                    <a:pt x="3139" y="791"/>
                    <a:pt x="3137" y="791"/>
                    <a:pt x="3135" y="791"/>
                  </a:cubicBezTo>
                  <a:lnTo>
                    <a:pt x="3135" y="791"/>
                  </a:lnTo>
                  <a:cubicBezTo>
                    <a:pt x="3123" y="856"/>
                    <a:pt x="3043" y="875"/>
                    <a:pt x="2986" y="861"/>
                  </a:cubicBezTo>
                  <a:close/>
                  <a:moveTo>
                    <a:pt x="6076" y="795"/>
                  </a:moveTo>
                  <a:cubicBezTo>
                    <a:pt x="6095" y="855"/>
                    <a:pt x="6194" y="912"/>
                    <a:pt x="6256" y="857"/>
                  </a:cubicBezTo>
                  <a:cubicBezTo>
                    <a:pt x="6245" y="847"/>
                    <a:pt x="6234" y="852"/>
                    <a:pt x="6223" y="856"/>
                  </a:cubicBezTo>
                  <a:lnTo>
                    <a:pt x="6223" y="856"/>
                  </a:lnTo>
                  <a:cubicBezTo>
                    <a:pt x="6216" y="859"/>
                    <a:pt x="6209" y="861"/>
                    <a:pt x="6202" y="861"/>
                  </a:cubicBezTo>
                  <a:lnTo>
                    <a:pt x="6202" y="861"/>
                  </a:lnTo>
                  <a:cubicBezTo>
                    <a:pt x="6155" y="861"/>
                    <a:pt x="6112" y="828"/>
                    <a:pt x="6099" y="787"/>
                  </a:cubicBezTo>
                  <a:lnTo>
                    <a:pt x="6099" y="787"/>
                  </a:lnTo>
                  <a:cubicBezTo>
                    <a:pt x="6097" y="787"/>
                    <a:pt x="6096" y="787"/>
                    <a:pt x="6094" y="787"/>
                  </a:cubicBezTo>
                  <a:lnTo>
                    <a:pt x="6094" y="787"/>
                  </a:lnTo>
                  <a:cubicBezTo>
                    <a:pt x="6092" y="787"/>
                    <a:pt x="6091" y="787"/>
                    <a:pt x="6089" y="787"/>
                  </a:cubicBezTo>
                  <a:lnTo>
                    <a:pt x="6089" y="787"/>
                  </a:lnTo>
                  <a:cubicBezTo>
                    <a:pt x="6082" y="787"/>
                    <a:pt x="6076" y="788"/>
                    <a:pt x="6076" y="795"/>
                  </a:cubicBezTo>
                  <a:close/>
                  <a:moveTo>
                    <a:pt x="3020" y="822"/>
                  </a:moveTo>
                  <a:cubicBezTo>
                    <a:pt x="3051" y="825"/>
                    <a:pt x="3065" y="811"/>
                    <a:pt x="3085" y="803"/>
                  </a:cubicBezTo>
                  <a:lnTo>
                    <a:pt x="3085" y="803"/>
                  </a:lnTo>
                  <a:cubicBezTo>
                    <a:pt x="3077" y="782"/>
                    <a:pt x="3057" y="772"/>
                    <a:pt x="3039" y="760"/>
                  </a:cubicBezTo>
                  <a:lnTo>
                    <a:pt x="3039" y="760"/>
                  </a:lnTo>
                  <a:cubicBezTo>
                    <a:pt x="3031" y="779"/>
                    <a:pt x="3021" y="796"/>
                    <a:pt x="3020" y="822"/>
                  </a:cubicBezTo>
                  <a:close/>
                  <a:moveTo>
                    <a:pt x="6152" y="791"/>
                  </a:moveTo>
                  <a:cubicBezTo>
                    <a:pt x="6164" y="808"/>
                    <a:pt x="6186" y="814"/>
                    <a:pt x="6214" y="815"/>
                  </a:cubicBezTo>
                  <a:cubicBezTo>
                    <a:pt x="6208" y="792"/>
                    <a:pt x="6209" y="763"/>
                    <a:pt x="6191" y="752"/>
                  </a:cubicBezTo>
                  <a:lnTo>
                    <a:pt x="6191" y="752"/>
                  </a:lnTo>
                  <a:cubicBezTo>
                    <a:pt x="6182" y="770"/>
                    <a:pt x="6157" y="771"/>
                    <a:pt x="6152" y="791"/>
                  </a:cubicBezTo>
                  <a:close/>
                  <a:moveTo>
                    <a:pt x="3273" y="752"/>
                  </a:moveTo>
                  <a:lnTo>
                    <a:pt x="3265" y="752"/>
                  </a:lnTo>
                  <a:cubicBezTo>
                    <a:pt x="3245" y="761"/>
                    <a:pt x="3228" y="775"/>
                    <a:pt x="3208" y="784"/>
                  </a:cubicBezTo>
                  <a:lnTo>
                    <a:pt x="3208" y="784"/>
                  </a:lnTo>
                  <a:cubicBezTo>
                    <a:pt x="3173" y="877"/>
                    <a:pt x="3096" y="942"/>
                    <a:pt x="2986" y="911"/>
                  </a:cubicBezTo>
                  <a:lnTo>
                    <a:pt x="2986" y="911"/>
                  </a:lnTo>
                  <a:cubicBezTo>
                    <a:pt x="2942" y="899"/>
                    <a:pt x="2903" y="897"/>
                    <a:pt x="2863" y="919"/>
                  </a:cubicBezTo>
                  <a:cubicBezTo>
                    <a:pt x="2992" y="1070"/>
                    <a:pt x="3286" y="959"/>
                    <a:pt x="3273" y="752"/>
                  </a:cubicBezTo>
                  <a:close/>
                  <a:moveTo>
                    <a:pt x="5965" y="760"/>
                  </a:moveTo>
                  <a:cubicBezTo>
                    <a:pt x="5955" y="961"/>
                    <a:pt x="6263" y="1057"/>
                    <a:pt x="6374" y="911"/>
                  </a:cubicBezTo>
                  <a:cubicBezTo>
                    <a:pt x="6363" y="912"/>
                    <a:pt x="6351" y="906"/>
                    <a:pt x="6338" y="900"/>
                  </a:cubicBezTo>
                  <a:lnTo>
                    <a:pt x="6338" y="900"/>
                  </a:lnTo>
                  <a:cubicBezTo>
                    <a:pt x="6325" y="894"/>
                    <a:pt x="6312" y="888"/>
                    <a:pt x="6298" y="888"/>
                  </a:cubicBezTo>
                  <a:lnTo>
                    <a:pt x="6298" y="888"/>
                  </a:lnTo>
                  <a:cubicBezTo>
                    <a:pt x="6281" y="889"/>
                    <a:pt x="6267" y="903"/>
                    <a:pt x="6252" y="908"/>
                  </a:cubicBezTo>
                  <a:lnTo>
                    <a:pt x="6252" y="908"/>
                  </a:lnTo>
                  <a:cubicBezTo>
                    <a:pt x="6132" y="942"/>
                    <a:pt x="6066" y="867"/>
                    <a:pt x="6026" y="776"/>
                  </a:cubicBezTo>
                  <a:lnTo>
                    <a:pt x="6026" y="776"/>
                  </a:lnTo>
                  <a:cubicBezTo>
                    <a:pt x="6003" y="769"/>
                    <a:pt x="5992" y="751"/>
                    <a:pt x="5965" y="749"/>
                  </a:cubicBezTo>
                  <a:lnTo>
                    <a:pt x="5965" y="749"/>
                  </a:lnTo>
                  <a:cubicBezTo>
                    <a:pt x="5966" y="755"/>
                    <a:pt x="5959" y="759"/>
                    <a:pt x="5965" y="760"/>
                  </a:cubicBezTo>
                  <a:close/>
                  <a:moveTo>
                    <a:pt x="2457" y="698"/>
                  </a:moveTo>
                  <a:lnTo>
                    <a:pt x="2457" y="698"/>
                  </a:lnTo>
                  <a:lnTo>
                    <a:pt x="2457" y="698"/>
                  </a:lnTo>
                  <a:lnTo>
                    <a:pt x="2457" y="698"/>
                  </a:lnTo>
                  <a:lnTo>
                    <a:pt x="2457" y="698"/>
                  </a:lnTo>
                  <a:lnTo>
                    <a:pt x="2457" y="698"/>
                  </a:lnTo>
                  <a:lnTo>
                    <a:pt x="2457" y="698"/>
                  </a:lnTo>
                  <a:lnTo>
                    <a:pt x="2457" y="698"/>
                  </a:lnTo>
                  <a:lnTo>
                    <a:pt x="2456" y="698"/>
                  </a:lnTo>
                  <a:lnTo>
                    <a:pt x="2456" y="698"/>
                  </a:lnTo>
                  <a:lnTo>
                    <a:pt x="2456" y="698"/>
                  </a:lnTo>
                  <a:lnTo>
                    <a:pt x="2456" y="698"/>
                  </a:lnTo>
                  <a:lnTo>
                    <a:pt x="2456" y="698"/>
                  </a:lnTo>
                  <a:lnTo>
                    <a:pt x="2456" y="698"/>
                  </a:lnTo>
                  <a:lnTo>
                    <a:pt x="2456" y="698"/>
                  </a:lnTo>
                  <a:lnTo>
                    <a:pt x="2456" y="698"/>
                  </a:lnTo>
                  <a:lnTo>
                    <a:pt x="2456" y="698"/>
                  </a:lnTo>
                  <a:lnTo>
                    <a:pt x="2456" y="698"/>
                  </a:lnTo>
                  <a:lnTo>
                    <a:pt x="2456" y="698"/>
                  </a:lnTo>
                  <a:lnTo>
                    <a:pt x="2455" y="698"/>
                  </a:lnTo>
                  <a:lnTo>
                    <a:pt x="2455" y="698"/>
                  </a:lnTo>
                  <a:lnTo>
                    <a:pt x="2455" y="698"/>
                  </a:lnTo>
                  <a:lnTo>
                    <a:pt x="2455" y="698"/>
                  </a:lnTo>
                  <a:lnTo>
                    <a:pt x="2455" y="698"/>
                  </a:lnTo>
                  <a:lnTo>
                    <a:pt x="2455" y="698"/>
                  </a:lnTo>
                  <a:lnTo>
                    <a:pt x="2455" y="698"/>
                  </a:lnTo>
                  <a:lnTo>
                    <a:pt x="2455" y="698"/>
                  </a:lnTo>
                  <a:lnTo>
                    <a:pt x="2455" y="698"/>
                  </a:lnTo>
                  <a:lnTo>
                    <a:pt x="2454" y="698"/>
                  </a:lnTo>
                  <a:lnTo>
                    <a:pt x="2454" y="698"/>
                  </a:lnTo>
                  <a:lnTo>
                    <a:pt x="2454" y="698"/>
                  </a:lnTo>
                  <a:lnTo>
                    <a:pt x="2454" y="698"/>
                  </a:lnTo>
                  <a:lnTo>
                    <a:pt x="2454" y="698"/>
                  </a:lnTo>
                  <a:cubicBezTo>
                    <a:pt x="2312" y="698"/>
                    <a:pt x="2200" y="756"/>
                    <a:pt x="2090" y="811"/>
                  </a:cubicBezTo>
                  <a:lnTo>
                    <a:pt x="2090" y="811"/>
                  </a:lnTo>
                  <a:cubicBezTo>
                    <a:pt x="1993" y="858"/>
                    <a:pt x="1903" y="908"/>
                    <a:pt x="1825" y="962"/>
                  </a:cubicBezTo>
                  <a:lnTo>
                    <a:pt x="1825" y="962"/>
                  </a:lnTo>
                  <a:cubicBezTo>
                    <a:pt x="1506" y="1183"/>
                    <a:pt x="1218" y="1470"/>
                    <a:pt x="998" y="1791"/>
                  </a:cubicBezTo>
                  <a:lnTo>
                    <a:pt x="998" y="1791"/>
                  </a:lnTo>
                  <a:cubicBezTo>
                    <a:pt x="945" y="1870"/>
                    <a:pt x="894" y="1958"/>
                    <a:pt x="849" y="2055"/>
                  </a:cubicBezTo>
                  <a:lnTo>
                    <a:pt x="849" y="2055"/>
                  </a:lnTo>
                  <a:cubicBezTo>
                    <a:pt x="804" y="2153"/>
                    <a:pt x="755" y="2260"/>
                    <a:pt x="749" y="2373"/>
                  </a:cubicBezTo>
                  <a:lnTo>
                    <a:pt x="749" y="2373"/>
                  </a:lnTo>
                  <a:cubicBezTo>
                    <a:pt x="741" y="2562"/>
                    <a:pt x="863" y="2713"/>
                    <a:pt x="1067" y="2706"/>
                  </a:cubicBezTo>
                  <a:lnTo>
                    <a:pt x="1067" y="2706"/>
                  </a:lnTo>
                  <a:lnTo>
                    <a:pt x="1067" y="2644"/>
                  </a:lnTo>
                  <a:cubicBezTo>
                    <a:pt x="914" y="2649"/>
                    <a:pt x="818" y="2536"/>
                    <a:pt x="811" y="2400"/>
                  </a:cubicBezTo>
                  <a:lnTo>
                    <a:pt x="811" y="2400"/>
                  </a:lnTo>
                  <a:cubicBezTo>
                    <a:pt x="805" y="2288"/>
                    <a:pt x="858" y="2169"/>
                    <a:pt x="903" y="2082"/>
                  </a:cubicBezTo>
                  <a:lnTo>
                    <a:pt x="903" y="2082"/>
                  </a:lnTo>
                  <a:cubicBezTo>
                    <a:pt x="1047" y="1801"/>
                    <a:pt x="1224" y="1588"/>
                    <a:pt x="1435" y="1381"/>
                  </a:cubicBezTo>
                  <a:lnTo>
                    <a:pt x="1435" y="1381"/>
                  </a:lnTo>
                  <a:cubicBezTo>
                    <a:pt x="1648" y="1171"/>
                    <a:pt x="1859" y="995"/>
                    <a:pt x="2139" y="853"/>
                  </a:cubicBezTo>
                  <a:lnTo>
                    <a:pt x="2139" y="853"/>
                  </a:lnTo>
                  <a:cubicBezTo>
                    <a:pt x="2226" y="810"/>
                    <a:pt x="2349" y="752"/>
                    <a:pt x="2457" y="760"/>
                  </a:cubicBezTo>
                  <a:lnTo>
                    <a:pt x="2457" y="760"/>
                  </a:lnTo>
                  <a:cubicBezTo>
                    <a:pt x="2590" y="770"/>
                    <a:pt x="2697" y="860"/>
                    <a:pt x="2698" y="1016"/>
                  </a:cubicBezTo>
                  <a:lnTo>
                    <a:pt x="2698" y="1016"/>
                  </a:lnTo>
                  <a:cubicBezTo>
                    <a:pt x="2706" y="1015"/>
                    <a:pt x="2715" y="1016"/>
                    <a:pt x="2724" y="1016"/>
                  </a:cubicBezTo>
                  <a:lnTo>
                    <a:pt x="2724" y="1016"/>
                  </a:lnTo>
                  <a:cubicBezTo>
                    <a:pt x="2739" y="1017"/>
                    <a:pt x="2754" y="1017"/>
                    <a:pt x="2764" y="1012"/>
                  </a:cubicBezTo>
                  <a:lnTo>
                    <a:pt x="2764" y="1012"/>
                  </a:lnTo>
                  <a:cubicBezTo>
                    <a:pt x="2761" y="829"/>
                    <a:pt x="2628" y="699"/>
                    <a:pt x="2457" y="698"/>
                  </a:cubicBezTo>
                  <a:close/>
                  <a:moveTo>
                    <a:pt x="6757" y="690"/>
                  </a:moveTo>
                  <a:cubicBezTo>
                    <a:pt x="6601" y="704"/>
                    <a:pt x="6470" y="822"/>
                    <a:pt x="6474" y="1004"/>
                  </a:cubicBezTo>
                  <a:lnTo>
                    <a:pt x="6474" y="1004"/>
                  </a:lnTo>
                  <a:cubicBezTo>
                    <a:pt x="6484" y="1010"/>
                    <a:pt x="6499" y="1009"/>
                    <a:pt x="6514" y="1008"/>
                  </a:cubicBezTo>
                  <a:lnTo>
                    <a:pt x="6514" y="1008"/>
                  </a:lnTo>
                  <a:cubicBezTo>
                    <a:pt x="6523" y="1008"/>
                    <a:pt x="6532" y="1008"/>
                    <a:pt x="6539" y="1008"/>
                  </a:cubicBezTo>
                  <a:lnTo>
                    <a:pt x="6539" y="1008"/>
                  </a:lnTo>
                  <a:cubicBezTo>
                    <a:pt x="6540" y="836"/>
                    <a:pt x="6664" y="741"/>
                    <a:pt x="6826" y="752"/>
                  </a:cubicBezTo>
                  <a:lnTo>
                    <a:pt x="6826" y="752"/>
                  </a:lnTo>
                  <a:cubicBezTo>
                    <a:pt x="6926" y="760"/>
                    <a:pt x="7040" y="807"/>
                    <a:pt x="7125" y="853"/>
                  </a:cubicBezTo>
                  <a:lnTo>
                    <a:pt x="7125" y="853"/>
                  </a:lnTo>
                  <a:cubicBezTo>
                    <a:pt x="7216" y="902"/>
                    <a:pt x="7300" y="956"/>
                    <a:pt x="7374" y="1008"/>
                  </a:cubicBezTo>
                  <a:lnTo>
                    <a:pt x="7374" y="1008"/>
                  </a:lnTo>
                  <a:cubicBezTo>
                    <a:pt x="7686" y="1226"/>
                    <a:pt x="7962" y="1501"/>
                    <a:pt x="8182" y="1819"/>
                  </a:cubicBezTo>
                  <a:lnTo>
                    <a:pt x="8182" y="1819"/>
                  </a:lnTo>
                  <a:cubicBezTo>
                    <a:pt x="8235" y="1895"/>
                    <a:pt x="8288" y="1972"/>
                    <a:pt x="8335" y="2071"/>
                  </a:cubicBezTo>
                  <a:lnTo>
                    <a:pt x="8335" y="2071"/>
                  </a:lnTo>
                  <a:cubicBezTo>
                    <a:pt x="8376" y="2158"/>
                    <a:pt x="8436" y="2278"/>
                    <a:pt x="8423" y="2388"/>
                  </a:cubicBezTo>
                  <a:lnTo>
                    <a:pt x="8423" y="2388"/>
                  </a:lnTo>
                  <a:cubicBezTo>
                    <a:pt x="8409" y="2518"/>
                    <a:pt x="8314" y="2629"/>
                    <a:pt x="8163" y="2625"/>
                  </a:cubicBezTo>
                  <a:lnTo>
                    <a:pt x="8163" y="2625"/>
                  </a:lnTo>
                  <a:cubicBezTo>
                    <a:pt x="8165" y="2645"/>
                    <a:pt x="8159" y="2673"/>
                    <a:pt x="8167" y="2687"/>
                  </a:cubicBezTo>
                  <a:lnTo>
                    <a:pt x="8167" y="2687"/>
                  </a:lnTo>
                  <a:cubicBezTo>
                    <a:pt x="8299" y="2696"/>
                    <a:pt x="8403" y="2619"/>
                    <a:pt x="8454" y="2520"/>
                  </a:cubicBezTo>
                  <a:lnTo>
                    <a:pt x="8454" y="2520"/>
                  </a:lnTo>
                  <a:cubicBezTo>
                    <a:pt x="8528" y="2374"/>
                    <a:pt x="8461" y="2194"/>
                    <a:pt x="8400" y="2063"/>
                  </a:cubicBezTo>
                  <a:lnTo>
                    <a:pt x="8400" y="2063"/>
                  </a:lnTo>
                  <a:cubicBezTo>
                    <a:pt x="8351" y="1958"/>
                    <a:pt x="8298" y="1869"/>
                    <a:pt x="8243" y="1788"/>
                  </a:cubicBezTo>
                  <a:lnTo>
                    <a:pt x="8243" y="1788"/>
                  </a:lnTo>
                  <a:cubicBezTo>
                    <a:pt x="8018" y="1452"/>
                    <a:pt x="7714" y="1152"/>
                    <a:pt x="7378" y="931"/>
                  </a:cubicBezTo>
                  <a:lnTo>
                    <a:pt x="7378" y="931"/>
                  </a:lnTo>
                  <a:cubicBezTo>
                    <a:pt x="7296" y="877"/>
                    <a:pt x="7204" y="824"/>
                    <a:pt x="7102" y="776"/>
                  </a:cubicBezTo>
                  <a:lnTo>
                    <a:pt x="7102" y="776"/>
                  </a:lnTo>
                  <a:cubicBezTo>
                    <a:pt x="7014" y="735"/>
                    <a:pt x="6893" y="689"/>
                    <a:pt x="6786" y="689"/>
                  </a:cubicBezTo>
                  <a:lnTo>
                    <a:pt x="6786" y="689"/>
                  </a:lnTo>
                  <a:cubicBezTo>
                    <a:pt x="6777" y="689"/>
                    <a:pt x="6767" y="690"/>
                    <a:pt x="6757" y="690"/>
                  </a:cubicBezTo>
                  <a:close/>
                  <a:moveTo>
                    <a:pt x="2622" y="694"/>
                  </a:moveTo>
                  <a:lnTo>
                    <a:pt x="2622" y="694"/>
                  </a:lnTo>
                  <a:cubicBezTo>
                    <a:pt x="2681" y="688"/>
                    <a:pt x="2741" y="645"/>
                    <a:pt x="2802" y="675"/>
                  </a:cubicBezTo>
                  <a:lnTo>
                    <a:pt x="2802" y="675"/>
                  </a:lnTo>
                  <a:cubicBezTo>
                    <a:pt x="2847" y="697"/>
                    <a:pt x="2847" y="746"/>
                    <a:pt x="2886" y="776"/>
                  </a:cubicBezTo>
                  <a:lnTo>
                    <a:pt x="2886" y="776"/>
                  </a:lnTo>
                  <a:cubicBezTo>
                    <a:pt x="2892" y="694"/>
                    <a:pt x="2814" y="645"/>
                    <a:pt x="2737" y="645"/>
                  </a:cubicBezTo>
                  <a:cubicBezTo>
                    <a:pt x="2693" y="645"/>
                    <a:pt x="2650" y="660"/>
                    <a:pt x="2622" y="694"/>
                  </a:cubicBezTo>
                  <a:close/>
                  <a:moveTo>
                    <a:pt x="6355" y="768"/>
                  </a:moveTo>
                  <a:cubicBezTo>
                    <a:pt x="6379" y="763"/>
                    <a:pt x="6378" y="735"/>
                    <a:pt x="6386" y="721"/>
                  </a:cubicBezTo>
                  <a:lnTo>
                    <a:pt x="6386" y="721"/>
                  </a:lnTo>
                  <a:cubicBezTo>
                    <a:pt x="6409" y="682"/>
                    <a:pt x="6448" y="652"/>
                    <a:pt x="6512" y="659"/>
                  </a:cubicBezTo>
                  <a:lnTo>
                    <a:pt x="6512" y="659"/>
                  </a:lnTo>
                  <a:cubicBezTo>
                    <a:pt x="6550" y="664"/>
                    <a:pt x="6580" y="696"/>
                    <a:pt x="6616" y="683"/>
                  </a:cubicBezTo>
                  <a:cubicBezTo>
                    <a:pt x="6585" y="650"/>
                    <a:pt x="6542" y="636"/>
                    <a:pt x="6500" y="636"/>
                  </a:cubicBezTo>
                  <a:cubicBezTo>
                    <a:pt x="6420" y="636"/>
                    <a:pt x="6343" y="688"/>
                    <a:pt x="6355" y="768"/>
                  </a:cubicBezTo>
                  <a:close/>
                  <a:moveTo>
                    <a:pt x="2515" y="644"/>
                  </a:moveTo>
                  <a:lnTo>
                    <a:pt x="2515" y="644"/>
                  </a:lnTo>
                  <a:cubicBezTo>
                    <a:pt x="2540" y="647"/>
                    <a:pt x="2555" y="660"/>
                    <a:pt x="2576" y="667"/>
                  </a:cubicBezTo>
                  <a:lnTo>
                    <a:pt x="2576" y="667"/>
                  </a:lnTo>
                  <a:cubicBezTo>
                    <a:pt x="2634" y="626"/>
                    <a:pt x="2700" y="590"/>
                    <a:pt x="2779" y="601"/>
                  </a:cubicBezTo>
                  <a:lnTo>
                    <a:pt x="2779" y="601"/>
                  </a:lnTo>
                  <a:cubicBezTo>
                    <a:pt x="2876" y="615"/>
                    <a:pt x="2995" y="784"/>
                    <a:pt x="2859" y="826"/>
                  </a:cubicBezTo>
                  <a:lnTo>
                    <a:pt x="2859" y="826"/>
                  </a:lnTo>
                  <a:cubicBezTo>
                    <a:pt x="2827" y="820"/>
                    <a:pt x="2832" y="776"/>
                    <a:pt x="2821" y="749"/>
                  </a:cubicBezTo>
                  <a:lnTo>
                    <a:pt x="2821" y="749"/>
                  </a:lnTo>
                  <a:cubicBezTo>
                    <a:pt x="2699" y="728"/>
                    <a:pt x="2759" y="870"/>
                    <a:pt x="2829" y="884"/>
                  </a:cubicBezTo>
                  <a:lnTo>
                    <a:pt x="2829" y="884"/>
                  </a:lnTo>
                  <a:cubicBezTo>
                    <a:pt x="2968" y="913"/>
                    <a:pt x="3025" y="776"/>
                    <a:pt x="2967" y="671"/>
                  </a:cubicBezTo>
                  <a:lnTo>
                    <a:pt x="2967" y="671"/>
                  </a:lnTo>
                  <a:cubicBezTo>
                    <a:pt x="2916" y="615"/>
                    <a:pt x="2858" y="539"/>
                    <a:pt x="2753" y="539"/>
                  </a:cubicBezTo>
                  <a:lnTo>
                    <a:pt x="2753" y="539"/>
                  </a:lnTo>
                  <a:cubicBezTo>
                    <a:pt x="2751" y="539"/>
                    <a:pt x="2750" y="539"/>
                    <a:pt x="2748" y="539"/>
                  </a:cubicBezTo>
                  <a:lnTo>
                    <a:pt x="2748" y="539"/>
                  </a:lnTo>
                  <a:cubicBezTo>
                    <a:pt x="2655" y="541"/>
                    <a:pt x="2553" y="584"/>
                    <a:pt x="2515" y="644"/>
                  </a:cubicBezTo>
                  <a:close/>
                  <a:moveTo>
                    <a:pt x="6455" y="532"/>
                  </a:moveTo>
                  <a:cubicBezTo>
                    <a:pt x="6349" y="544"/>
                    <a:pt x="6254" y="655"/>
                    <a:pt x="6244" y="749"/>
                  </a:cubicBezTo>
                  <a:lnTo>
                    <a:pt x="6244" y="749"/>
                  </a:lnTo>
                  <a:cubicBezTo>
                    <a:pt x="6233" y="858"/>
                    <a:pt x="6374" y="914"/>
                    <a:pt x="6459" y="853"/>
                  </a:cubicBezTo>
                  <a:lnTo>
                    <a:pt x="6459" y="853"/>
                  </a:lnTo>
                  <a:cubicBezTo>
                    <a:pt x="6474" y="819"/>
                    <a:pt x="6496" y="798"/>
                    <a:pt x="6482" y="749"/>
                  </a:cubicBezTo>
                  <a:lnTo>
                    <a:pt x="6482" y="749"/>
                  </a:lnTo>
                  <a:cubicBezTo>
                    <a:pt x="6466" y="740"/>
                    <a:pt x="6448" y="734"/>
                    <a:pt x="6420" y="737"/>
                  </a:cubicBezTo>
                  <a:lnTo>
                    <a:pt x="6420" y="737"/>
                  </a:lnTo>
                  <a:cubicBezTo>
                    <a:pt x="6397" y="760"/>
                    <a:pt x="6413" y="805"/>
                    <a:pt x="6382" y="815"/>
                  </a:cubicBezTo>
                  <a:lnTo>
                    <a:pt x="6382" y="815"/>
                  </a:lnTo>
                  <a:cubicBezTo>
                    <a:pt x="6353" y="823"/>
                    <a:pt x="6322" y="796"/>
                    <a:pt x="6317" y="772"/>
                  </a:cubicBezTo>
                  <a:lnTo>
                    <a:pt x="6317" y="772"/>
                  </a:lnTo>
                  <a:cubicBezTo>
                    <a:pt x="6296" y="679"/>
                    <a:pt x="6407" y="586"/>
                    <a:pt x="6508" y="594"/>
                  </a:cubicBezTo>
                  <a:lnTo>
                    <a:pt x="6508" y="594"/>
                  </a:lnTo>
                  <a:cubicBezTo>
                    <a:pt x="6576" y="598"/>
                    <a:pt x="6617" y="635"/>
                    <a:pt x="6665" y="663"/>
                  </a:cubicBezTo>
                  <a:lnTo>
                    <a:pt x="6665" y="663"/>
                  </a:lnTo>
                  <a:cubicBezTo>
                    <a:pt x="6680" y="648"/>
                    <a:pt x="6701" y="640"/>
                    <a:pt x="6727" y="636"/>
                  </a:cubicBezTo>
                  <a:cubicBezTo>
                    <a:pt x="6672" y="573"/>
                    <a:pt x="6578" y="530"/>
                    <a:pt x="6487" y="530"/>
                  </a:cubicBezTo>
                  <a:cubicBezTo>
                    <a:pt x="6476" y="530"/>
                    <a:pt x="6465" y="530"/>
                    <a:pt x="6455" y="532"/>
                  </a:cubicBezTo>
                  <a:close/>
                  <a:moveTo>
                    <a:pt x="3660" y="729"/>
                  </a:moveTo>
                  <a:lnTo>
                    <a:pt x="3660" y="729"/>
                  </a:lnTo>
                  <a:cubicBezTo>
                    <a:pt x="3764" y="748"/>
                    <a:pt x="3864" y="643"/>
                    <a:pt x="3832" y="535"/>
                  </a:cubicBezTo>
                  <a:lnTo>
                    <a:pt x="3832" y="535"/>
                  </a:lnTo>
                  <a:cubicBezTo>
                    <a:pt x="3830" y="533"/>
                    <a:pt x="3828" y="532"/>
                    <a:pt x="3826" y="532"/>
                  </a:cubicBezTo>
                  <a:lnTo>
                    <a:pt x="3826" y="532"/>
                  </a:lnTo>
                  <a:cubicBezTo>
                    <a:pt x="3824" y="532"/>
                    <a:pt x="3822" y="533"/>
                    <a:pt x="3820" y="534"/>
                  </a:cubicBezTo>
                  <a:lnTo>
                    <a:pt x="3820" y="534"/>
                  </a:lnTo>
                  <a:cubicBezTo>
                    <a:pt x="3817" y="535"/>
                    <a:pt x="3814" y="536"/>
                    <a:pt x="3809" y="535"/>
                  </a:cubicBezTo>
                  <a:lnTo>
                    <a:pt x="3809" y="535"/>
                  </a:lnTo>
                  <a:cubicBezTo>
                    <a:pt x="3817" y="618"/>
                    <a:pt x="3793" y="655"/>
                    <a:pt x="3751" y="683"/>
                  </a:cubicBezTo>
                  <a:lnTo>
                    <a:pt x="3751" y="683"/>
                  </a:lnTo>
                  <a:cubicBezTo>
                    <a:pt x="3723" y="702"/>
                    <a:pt x="3681" y="699"/>
                    <a:pt x="3660" y="729"/>
                  </a:cubicBezTo>
                  <a:close/>
                  <a:moveTo>
                    <a:pt x="5402" y="528"/>
                  </a:moveTo>
                  <a:cubicBezTo>
                    <a:pt x="5375" y="659"/>
                    <a:pt x="5475" y="737"/>
                    <a:pt x="5578" y="725"/>
                  </a:cubicBezTo>
                  <a:lnTo>
                    <a:pt x="5578" y="725"/>
                  </a:lnTo>
                  <a:cubicBezTo>
                    <a:pt x="5573" y="697"/>
                    <a:pt x="5538" y="703"/>
                    <a:pt x="5517" y="694"/>
                  </a:cubicBezTo>
                  <a:lnTo>
                    <a:pt x="5517" y="694"/>
                  </a:lnTo>
                  <a:cubicBezTo>
                    <a:pt x="5492" y="685"/>
                    <a:pt x="5475" y="669"/>
                    <a:pt x="5456" y="659"/>
                  </a:cubicBezTo>
                  <a:lnTo>
                    <a:pt x="5456" y="659"/>
                  </a:lnTo>
                  <a:cubicBezTo>
                    <a:pt x="5436" y="632"/>
                    <a:pt x="5414" y="589"/>
                    <a:pt x="5429" y="539"/>
                  </a:cubicBezTo>
                  <a:lnTo>
                    <a:pt x="5429" y="539"/>
                  </a:lnTo>
                  <a:cubicBezTo>
                    <a:pt x="5421" y="536"/>
                    <a:pt x="5417" y="527"/>
                    <a:pt x="5405" y="527"/>
                  </a:cubicBezTo>
                  <a:cubicBezTo>
                    <a:pt x="5404" y="527"/>
                    <a:pt x="5403" y="527"/>
                    <a:pt x="5402" y="528"/>
                  </a:cubicBezTo>
                  <a:close/>
                  <a:moveTo>
                    <a:pt x="2921" y="559"/>
                  </a:moveTo>
                  <a:cubicBezTo>
                    <a:pt x="2936" y="570"/>
                    <a:pt x="2949" y="584"/>
                    <a:pt x="2974" y="586"/>
                  </a:cubicBezTo>
                  <a:cubicBezTo>
                    <a:pt x="2978" y="567"/>
                    <a:pt x="2982" y="549"/>
                    <a:pt x="2982" y="528"/>
                  </a:cubicBezTo>
                  <a:lnTo>
                    <a:pt x="2982" y="528"/>
                  </a:lnTo>
                  <a:cubicBezTo>
                    <a:pt x="2952" y="528"/>
                    <a:pt x="2933" y="540"/>
                    <a:pt x="2921" y="559"/>
                  </a:cubicBezTo>
                  <a:close/>
                  <a:moveTo>
                    <a:pt x="6267" y="582"/>
                  </a:moveTo>
                  <a:cubicBezTo>
                    <a:pt x="6288" y="577"/>
                    <a:pt x="6301" y="565"/>
                    <a:pt x="6317" y="555"/>
                  </a:cubicBezTo>
                  <a:cubicBezTo>
                    <a:pt x="6308" y="533"/>
                    <a:pt x="6287" y="523"/>
                    <a:pt x="6260" y="520"/>
                  </a:cubicBezTo>
                  <a:lnTo>
                    <a:pt x="6260" y="520"/>
                  </a:lnTo>
                  <a:cubicBezTo>
                    <a:pt x="6255" y="534"/>
                    <a:pt x="6262" y="565"/>
                    <a:pt x="6267" y="582"/>
                  </a:cubicBezTo>
                  <a:close/>
                  <a:moveTo>
                    <a:pt x="3491" y="485"/>
                  </a:moveTo>
                  <a:cubicBezTo>
                    <a:pt x="3487" y="538"/>
                    <a:pt x="3523" y="585"/>
                    <a:pt x="3518" y="644"/>
                  </a:cubicBezTo>
                  <a:lnTo>
                    <a:pt x="3518" y="644"/>
                  </a:lnTo>
                  <a:cubicBezTo>
                    <a:pt x="3512" y="710"/>
                    <a:pt x="3465" y="762"/>
                    <a:pt x="3430" y="791"/>
                  </a:cubicBezTo>
                  <a:lnTo>
                    <a:pt x="3430" y="791"/>
                  </a:lnTo>
                  <a:cubicBezTo>
                    <a:pt x="3410" y="807"/>
                    <a:pt x="3382" y="812"/>
                    <a:pt x="3376" y="834"/>
                  </a:cubicBezTo>
                  <a:lnTo>
                    <a:pt x="3376" y="834"/>
                  </a:lnTo>
                  <a:cubicBezTo>
                    <a:pt x="3369" y="862"/>
                    <a:pt x="3383" y="885"/>
                    <a:pt x="3384" y="904"/>
                  </a:cubicBezTo>
                  <a:lnTo>
                    <a:pt x="3384" y="904"/>
                  </a:lnTo>
                  <a:cubicBezTo>
                    <a:pt x="3391" y="1079"/>
                    <a:pt x="3280" y="1175"/>
                    <a:pt x="3131" y="1198"/>
                  </a:cubicBezTo>
                  <a:lnTo>
                    <a:pt x="3131" y="1198"/>
                  </a:lnTo>
                  <a:cubicBezTo>
                    <a:pt x="3037" y="1213"/>
                    <a:pt x="2971" y="1180"/>
                    <a:pt x="2921" y="1132"/>
                  </a:cubicBezTo>
                  <a:lnTo>
                    <a:pt x="2921" y="1132"/>
                  </a:lnTo>
                  <a:cubicBezTo>
                    <a:pt x="2902" y="1115"/>
                    <a:pt x="2866" y="1053"/>
                    <a:pt x="2844" y="1047"/>
                  </a:cubicBezTo>
                  <a:lnTo>
                    <a:pt x="2844" y="1047"/>
                  </a:lnTo>
                  <a:cubicBezTo>
                    <a:pt x="2827" y="1043"/>
                    <a:pt x="2804" y="1054"/>
                    <a:pt x="2790" y="1055"/>
                  </a:cubicBezTo>
                  <a:lnTo>
                    <a:pt x="2790" y="1055"/>
                  </a:lnTo>
                  <a:cubicBezTo>
                    <a:pt x="2744" y="1058"/>
                    <a:pt x="2686" y="1055"/>
                    <a:pt x="2641" y="1032"/>
                  </a:cubicBezTo>
                  <a:lnTo>
                    <a:pt x="2641" y="1032"/>
                  </a:lnTo>
                  <a:cubicBezTo>
                    <a:pt x="2612" y="1016"/>
                    <a:pt x="2589" y="978"/>
                    <a:pt x="2572" y="950"/>
                  </a:cubicBezTo>
                  <a:lnTo>
                    <a:pt x="2572" y="950"/>
                  </a:lnTo>
                  <a:cubicBezTo>
                    <a:pt x="2560" y="930"/>
                    <a:pt x="2555" y="895"/>
                    <a:pt x="2522" y="884"/>
                  </a:cubicBezTo>
                  <a:cubicBezTo>
                    <a:pt x="2537" y="1015"/>
                    <a:pt x="2664" y="1104"/>
                    <a:pt x="2832" y="1066"/>
                  </a:cubicBezTo>
                  <a:lnTo>
                    <a:pt x="2832" y="1066"/>
                  </a:lnTo>
                  <a:cubicBezTo>
                    <a:pt x="2886" y="1146"/>
                    <a:pt x="2969" y="1217"/>
                    <a:pt x="3081" y="1222"/>
                  </a:cubicBezTo>
                  <a:lnTo>
                    <a:pt x="3081" y="1222"/>
                  </a:lnTo>
                  <a:cubicBezTo>
                    <a:pt x="3287" y="1230"/>
                    <a:pt x="3451" y="1060"/>
                    <a:pt x="3403" y="830"/>
                  </a:cubicBezTo>
                  <a:lnTo>
                    <a:pt x="3403" y="830"/>
                  </a:lnTo>
                  <a:cubicBezTo>
                    <a:pt x="3513" y="790"/>
                    <a:pt x="3588" y="608"/>
                    <a:pt x="3503" y="485"/>
                  </a:cubicBezTo>
                  <a:lnTo>
                    <a:pt x="3503" y="485"/>
                  </a:lnTo>
                  <a:lnTo>
                    <a:pt x="3491" y="485"/>
                  </a:lnTo>
                  <a:close/>
                  <a:moveTo>
                    <a:pt x="5743" y="481"/>
                  </a:moveTo>
                  <a:lnTo>
                    <a:pt x="5739" y="481"/>
                  </a:lnTo>
                  <a:cubicBezTo>
                    <a:pt x="5679" y="554"/>
                    <a:pt x="5688" y="686"/>
                    <a:pt x="5746" y="756"/>
                  </a:cubicBezTo>
                  <a:lnTo>
                    <a:pt x="5746" y="756"/>
                  </a:lnTo>
                  <a:cubicBezTo>
                    <a:pt x="5774" y="789"/>
                    <a:pt x="5811" y="801"/>
                    <a:pt x="5831" y="830"/>
                  </a:cubicBezTo>
                  <a:lnTo>
                    <a:pt x="5831" y="830"/>
                  </a:lnTo>
                  <a:cubicBezTo>
                    <a:pt x="5782" y="1053"/>
                    <a:pt x="5960" y="1233"/>
                    <a:pt x="6168" y="1214"/>
                  </a:cubicBezTo>
                  <a:lnTo>
                    <a:pt x="6168" y="1214"/>
                  </a:lnTo>
                  <a:cubicBezTo>
                    <a:pt x="6283" y="1203"/>
                    <a:pt x="6350" y="1135"/>
                    <a:pt x="6409" y="1059"/>
                  </a:cubicBezTo>
                  <a:lnTo>
                    <a:pt x="6409" y="1059"/>
                  </a:lnTo>
                  <a:cubicBezTo>
                    <a:pt x="6478" y="1073"/>
                    <a:pt x="6546" y="1069"/>
                    <a:pt x="6593" y="1047"/>
                  </a:cubicBezTo>
                  <a:lnTo>
                    <a:pt x="6593" y="1047"/>
                  </a:lnTo>
                  <a:cubicBezTo>
                    <a:pt x="6657" y="1017"/>
                    <a:pt x="6715" y="940"/>
                    <a:pt x="6708" y="877"/>
                  </a:cubicBezTo>
                  <a:lnTo>
                    <a:pt x="6708" y="877"/>
                  </a:lnTo>
                  <a:cubicBezTo>
                    <a:pt x="6677" y="889"/>
                    <a:pt x="6676" y="926"/>
                    <a:pt x="6662" y="950"/>
                  </a:cubicBezTo>
                  <a:lnTo>
                    <a:pt x="6662" y="950"/>
                  </a:lnTo>
                  <a:cubicBezTo>
                    <a:pt x="6615" y="1029"/>
                    <a:pt x="6519" y="1067"/>
                    <a:pt x="6390" y="1039"/>
                  </a:cubicBezTo>
                  <a:lnTo>
                    <a:pt x="6390" y="1039"/>
                  </a:lnTo>
                  <a:cubicBezTo>
                    <a:pt x="6329" y="1112"/>
                    <a:pt x="6269" y="1195"/>
                    <a:pt x="6149" y="1194"/>
                  </a:cubicBezTo>
                  <a:lnTo>
                    <a:pt x="6149" y="1194"/>
                  </a:lnTo>
                  <a:cubicBezTo>
                    <a:pt x="5961" y="1193"/>
                    <a:pt x="5802" y="1047"/>
                    <a:pt x="5858" y="822"/>
                  </a:cubicBezTo>
                  <a:lnTo>
                    <a:pt x="5858" y="822"/>
                  </a:lnTo>
                  <a:cubicBezTo>
                    <a:pt x="5781" y="772"/>
                    <a:pt x="5697" y="687"/>
                    <a:pt x="5731" y="555"/>
                  </a:cubicBezTo>
                  <a:lnTo>
                    <a:pt x="5731" y="555"/>
                  </a:lnTo>
                  <a:cubicBezTo>
                    <a:pt x="5737" y="531"/>
                    <a:pt x="5768" y="500"/>
                    <a:pt x="5743" y="481"/>
                  </a:cubicBezTo>
                  <a:close/>
                  <a:moveTo>
                    <a:pt x="2829" y="508"/>
                  </a:moveTo>
                  <a:cubicBezTo>
                    <a:pt x="2843" y="518"/>
                    <a:pt x="2862" y="524"/>
                    <a:pt x="2875" y="535"/>
                  </a:cubicBezTo>
                  <a:cubicBezTo>
                    <a:pt x="2903" y="510"/>
                    <a:pt x="2938" y="491"/>
                    <a:pt x="2990" y="489"/>
                  </a:cubicBezTo>
                  <a:lnTo>
                    <a:pt x="2990" y="489"/>
                  </a:lnTo>
                  <a:cubicBezTo>
                    <a:pt x="2997" y="473"/>
                    <a:pt x="3004" y="457"/>
                    <a:pt x="3005" y="435"/>
                  </a:cubicBezTo>
                  <a:lnTo>
                    <a:pt x="3005" y="435"/>
                  </a:lnTo>
                  <a:cubicBezTo>
                    <a:pt x="2991" y="431"/>
                    <a:pt x="2978" y="429"/>
                    <a:pt x="2966" y="429"/>
                  </a:cubicBezTo>
                  <a:lnTo>
                    <a:pt x="2966" y="429"/>
                  </a:lnTo>
                  <a:cubicBezTo>
                    <a:pt x="2906" y="429"/>
                    <a:pt x="2857" y="470"/>
                    <a:pt x="2829" y="508"/>
                  </a:cubicBezTo>
                  <a:close/>
                  <a:moveTo>
                    <a:pt x="6233" y="427"/>
                  </a:moveTo>
                  <a:cubicBezTo>
                    <a:pt x="6226" y="444"/>
                    <a:pt x="6241" y="469"/>
                    <a:pt x="6248" y="485"/>
                  </a:cubicBezTo>
                  <a:lnTo>
                    <a:pt x="6248" y="485"/>
                  </a:lnTo>
                  <a:cubicBezTo>
                    <a:pt x="6306" y="480"/>
                    <a:pt x="6331" y="507"/>
                    <a:pt x="6363" y="528"/>
                  </a:cubicBezTo>
                  <a:lnTo>
                    <a:pt x="6363" y="528"/>
                  </a:lnTo>
                  <a:cubicBezTo>
                    <a:pt x="6377" y="517"/>
                    <a:pt x="6399" y="515"/>
                    <a:pt x="6405" y="497"/>
                  </a:cubicBezTo>
                  <a:cubicBezTo>
                    <a:pt x="6376" y="459"/>
                    <a:pt x="6332" y="423"/>
                    <a:pt x="6269" y="423"/>
                  </a:cubicBezTo>
                  <a:cubicBezTo>
                    <a:pt x="6258" y="423"/>
                    <a:pt x="6246" y="424"/>
                    <a:pt x="6233" y="427"/>
                  </a:cubicBezTo>
                  <a:close/>
                  <a:moveTo>
                    <a:pt x="3166" y="462"/>
                  </a:moveTo>
                  <a:cubicBezTo>
                    <a:pt x="3114" y="500"/>
                    <a:pt x="3098" y="606"/>
                    <a:pt x="3150" y="656"/>
                  </a:cubicBezTo>
                  <a:cubicBezTo>
                    <a:pt x="3163" y="627"/>
                    <a:pt x="3137" y="601"/>
                    <a:pt x="3139" y="566"/>
                  </a:cubicBezTo>
                  <a:lnTo>
                    <a:pt x="3139" y="566"/>
                  </a:lnTo>
                  <a:cubicBezTo>
                    <a:pt x="3143" y="483"/>
                    <a:pt x="3224" y="456"/>
                    <a:pt x="3292" y="427"/>
                  </a:cubicBezTo>
                  <a:lnTo>
                    <a:pt x="3292" y="427"/>
                  </a:lnTo>
                  <a:cubicBezTo>
                    <a:pt x="3287" y="423"/>
                    <a:pt x="3280" y="421"/>
                    <a:pt x="3272" y="421"/>
                  </a:cubicBezTo>
                  <a:lnTo>
                    <a:pt x="3272" y="421"/>
                  </a:lnTo>
                  <a:cubicBezTo>
                    <a:pt x="3239" y="421"/>
                    <a:pt x="3186" y="446"/>
                    <a:pt x="3166" y="462"/>
                  </a:cubicBezTo>
                  <a:close/>
                  <a:moveTo>
                    <a:pt x="5942" y="415"/>
                  </a:moveTo>
                  <a:cubicBezTo>
                    <a:pt x="5942" y="420"/>
                    <a:pt x="5937" y="421"/>
                    <a:pt x="5938" y="427"/>
                  </a:cubicBezTo>
                  <a:lnTo>
                    <a:pt x="5938" y="427"/>
                  </a:lnTo>
                  <a:cubicBezTo>
                    <a:pt x="6010" y="443"/>
                    <a:pt x="6088" y="474"/>
                    <a:pt x="6095" y="551"/>
                  </a:cubicBezTo>
                  <a:lnTo>
                    <a:pt x="6095" y="551"/>
                  </a:lnTo>
                  <a:cubicBezTo>
                    <a:pt x="6098" y="587"/>
                    <a:pt x="6074" y="618"/>
                    <a:pt x="6083" y="648"/>
                  </a:cubicBezTo>
                  <a:cubicBezTo>
                    <a:pt x="6173" y="536"/>
                    <a:pt x="6057" y="414"/>
                    <a:pt x="5958" y="414"/>
                  </a:cubicBezTo>
                  <a:lnTo>
                    <a:pt x="5958" y="414"/>
                  </a:lnTo>
                  <a:cubicBezTo>
                    <a:pt x="5952" y="414"/>
                    <a:pt x="5947" y="414"/>
                    <a:pt x="5942" y="415"/>
                  </a:cubicBezTo>
                  <a:close/>
                  <a:moveTo>
                    <a:pt x="3621" y="838"/>
                  </a:moveTo>
                  <a:lnTo>
                    <a:pt x="3621" y="838"/>
                  </a:lnTo>
                  <a:cubicBezTo>
                    <a:pt x="3767" y="848"/>
                    <a:pt x="3917" y="752"/>
                    <a:pt x="3943" y="621"/>
                  </a:cubicBezTo>
                  <a:lnTo>
                    <a:pt x="3943" y="621"/>
                  </a:lnTo>
                  <a:cubicBezTo>
                    <a:pt x="3960" y="537"/>
                    <a:pt x="3901" y="413"/>
                    <a:pt x="3824" y="404"/>
                  </a:cubicBezTo>
                  <a:lnTo>
                    <a:pt x="3824" y="404"/>
                  </a:lnTo>
                  <a:cubicBezTo>
                    <a:pt x="3821" y="403"/>
                    <a:pt x="3817" y="403"/>
                    <a:pt x="3813" y="403"/>
                  </a:cubicBezTo>
                  <a:lnTo>
                    <a:pt x="3813" y="403"/>
                  </a:lnTo>
                  <a:cubicBezTo>
                    <a:pt x="3766" y="403"/>
                    <a:pt x="3707" y="435"/>
                    <a:pt x="3717" y="489"/>
                  </a:cubicBezTo>
                  <a:lnTo>
                    <a:pt x="3717" y="489"/>
                  </a:lnTo>
                  <a:cubicBezTo>
                    <a:pt x="3726" y="538"/>
                    <a:pt x="3791" y="518"/>
                    <a:pt x="3828" y="497"/>
                  </a:cubicBezTo>
                  <a:lnTo>
                    <a:pt x="3828" y="497"/>
                  </a:lnTo>
                  <a:cubicBezTo>
                    <a:pt x="3858" y="513"/>
                    <a:pt x="3873" y="540"/>
                    <a:pt x="3874" y="578"/>
                  </a:cubicBezTo>
                  <a:lnTo>
                    <a:pt x="3874" y="578"/>
                  </a:lnTo>
                  <a:cubicBezTo>
                    <a:pt x="3876" y="694"/>
                    <a:pt x="3757" y="769"/>
                    <a:pt x="3644" y="780"/>
                  </a:cubicBezTo>
                  <a:lnTo>
                    <a:pt x="3644" y="780"/>
                  </a:lnTo>
                  <a:cubicBezTo>
                    <a:pt x="3636" y="799"/>
                    <a:pt x="3625" y="815"/>
                    <a:pt x="3621" y="838"/>
                  </a:cubicBezTo>
                  <a:close/>
                  <a:moveTo>
                    <a:pt x="5329" y="454"/>
                  </a:moveTo>
                  <a:cubicBezTo>
                    <a:pt x="5255" y="553"/>
                    <a:pt x="5298" y="697"/>
                    <a:pt x="5387" y="768"/>
                  </a:cubicBezTo>
                  <a:lnTo>
                    <a:pt x="5387" y="768"/>
                  </a:lnTo>
                  <a:cubicBezTo>
                    <a:pt x="5454" y="823"/>
                    <a:pt x="5534" y="828"/>
                    <a:pt x="5616" y="838"/>
                  </a:cubicBezTo>
                  <a:lnTo>
                    <a:pt x="5616" y="838"/>
                  </a:lnTo>
                  <a:cubicBezTo>
                    <a:pt x="5614" y="812"/>
                    <a:pt x="5599" y="798"/>
                    <a:pt x="5593" y="776"/>
                  </a:cubicBezTo>
                  <a:lnTo>
                    <a:pt x="5593" y="776"/>
                  </a:lnTo>
                  <a:cubicBezTo>
                    <a:pt x="5474" y="759"/>
                    <a:pt x="5349" y="697"/>
                    <a:pt x="5364" y="559"/>
                  </a:cubicBezTo>
                  <a:lnTo>
                    <a:pt x="5364" y="559"/>
                  </a:lnTo>
                  <a:cubicBezTo>
                    <a:pt x="5367" y="529"/>
                    <a:pt x="5386" y="494"/>
                    <a:pt x="5410" y="493"/>
                  </a:cubicBezTo>
                  <a:lnTo>
                    <a:pt x="5410" y="493"/>
                  </a:lnTo>
                  <a:cubicBezTo>
                    <a:pt x="5421" y="492"/>
                    <a:pt x="5432" y="499"/>
                    <a:pt x="5444" y="505"/>
                  </a:cubicBezTo>
                  <a:lnTo>
                    <a:pt x="5444" y="505"/>
                  </a:lnTo>
                  <a:cubicBezTo>
                    <a:pt x="5459" y="514"/>
                    <a:pt x="5475" y="522"/>
                    <a:pt x="5494" y="516"/>
                  </a:cubicBezTo>
                  <a:lnTo>
                    <a:pt x="5494" y="516"/>
                  </a:lnTo>
                  <a:cubicBezTo>
                    <a:pt x="5536" y="503"/>
                    <a:pt x="5517" y="453"/>
                    <a:pt x="5498" y="423"/>
                  </a:cubicBezTo>
                  <a:lnTo>
                    <a:pt x="5498" y="423"/>
                  </a:lnTo>
                  <a:cubicBezTo>
                    <a:pt x="5477" y="408"/>
                    <a:pt x="5456" y="402"/>
                    <a:pt x="5434" y="402"/>
                  </a:cubicBezTo>
                  <a:lnTo>
                    <a:pt x="5434" y="402"/>
                  </a:lnTo>
                  <a:cubicBezTo>
                    <a:pt x="5391" y="402"/>
                    <a:pt x="5349" y="427"/>
                    <a:pt x="5329" y="454"/>
                  </a:cubicBezTo>
                  <a:close/>
                  <a:moveTo>
                    <a:pt x="3568" y="392"/>
                  </a:moveTo>
                  <a:lnTo>
                    <a:pt x="3560" y="392"/>
                  </a:lnTo>
                  <a:cubicBezTo>
                    <a:pt x="3546" y="407"/>
                    <a:pt x="3523" y="414"/>
                    <a:pt x="3514" y="435"/>
                  </a:cubicBezTo>
                  <a:lnTo>
                    <a:pt x="3514" y="435"/>
                  </a:lnTo>
                  <a:cubicBezTo>
                    <a:pt x="3599" y="510"/>
                    <a:pt x="3589" y="680"/>
                    <a:pt x="3533" y="768"/>
                  </a:cubicBezTo>
                  <a:lnTo>
                    <a:pt x="3533" y="768"/>
                  </a:lnTo>
                  <a:cubicBezTo>
                    <a:pt x="3512" y="801"/>
                    <a:pt x="3465" y="828"/>
                    <a:pt x="3457" y="857"/>
                  </a:cubicBezTo>
                  <a:lnTo>
                    <a:pt x="3457" y="857"/>
                  </a:lnTo>
                  <a:cubicBezTo>
                    <a:pt x="3451" y="876"/>
                    <a:pt x="3458" y="901"/>
                    <a:pt x="3457" y="919"/>
                  </a:cubicBezTo>
                  <a:lnTo>
                    <a:pt x="3457" y="919"/>
                  </a:lnTo>
                  <a:cubicBezTo>
                    <a:pt x="3442" y="1124"/>
                    <a:pt x="3278" y="1275"/>
                    <a:pt x="3051" y="1256"/>
                  </a:cubicBezTo>
                  <a:lnTo>
                    <a:pt x="3051" y="1256"/>
                  </a:lnTo>
                  <a:cubicBezTo>
                    <a:pt x="2973" y="1250"/>
                    <a:pt x="2930" y="1216"/>
                    <a:pt x="2882" y="1179"/>
                  </a:cubicBezTo>
                  <a:lnTo>
                    <a:pt x="2882" y="1179"/>
                  </a:lnTo>
                  <a:cubicBezTo>
                    <a:pt x="2861" y="1162"/>
                    <a:pt x="2826" y="1123"/>
                    <a:pt x="2802" y="1117"/>
                  </a:cubicBezTo>
                  <a:lnTo>
                    <a:pt x="2802" y="1117"/>
                  </a:lnTo>
                  <a:cubicBezTo>
                    <a:pt x="2787" y="1113"/>
                    <a:pt x="2771" y="1114"/>
                    <a:pt x="2756" y="1116"/>
                  </a:cubicBezTo>
                  <a:lnTo>
                    <a:pt x="2756" y="1116"/>
                  </a:lnTo>
                  <a:cubicBezTo>
                    <a:pt x="2745" y="1117"/>
                    <a:pt x="2735" y="1118"/>
                    <a:pt x="2725" y="1117"/>
                  </a:cubicBezTo>
                  <a:lnTo>
                    <a:pt x="2725" y="1117"/>
                  </a:lnTo>
                  <a:cubicBezTo>
                    <a:pt x="2573" y="1101"/>
                    <a:pt x="2505" y="1010"/>
                    <a:pt x="2473" y="861"/>
                  </a:cubicBezTo>
                  <a:lnTo>
                    <a:pt x="2473" y="861"/>
                  </a:lnTo>
                  <a:cubicBezTo>
                    <a:pt x="2447" y="860"/>
                    <a:pt x="2424" y="862"/>
                    <a:pt x="2408" y="869"/>
                  </a:cubicBezTo>
                  <a:cubicBezTo>
                    <a:pt x="2462" y="1045"/>
                    <a:pt x="2547" y="1190"/>
                    <a:pt x="2787" y="1179"/>
                  </a:cubicBezTo>
                  <a:lnTo>
                    <a:pt x="2787" y="1179"/>
                  </a:lnTo>
                  <a:cubicBezTo>
                    <a:pt x="2864" y="1256"/>
                    <a:pt x="2951" y="1327"/>
                    <a:pt x="3078" y="1326"/>
                  </a:cubicBezTo>
                  <a:lnTo>
                    <a:pt x="3078" y="1326"/>
                  </a:lnTo>
                  <a:cubicBezTo>
                    <a:pt x="3177" y="1326"/>
                    <a:pt x="3304" y="1279"/>
                    <a:pt x="3380" y="1218"/>
                  </a:cubicBezTo>
                  <a:lnTo>
                    <a:pt x="3380" y="1218"/>
                  </a:lnTo>
                  <a:cubicBezTo>
                    <a:pt x="3469" y="1146"/>
                    <a:pt x="3527" y="1044"/>
                    <a:pt x="3518" y="880"/>
                  </a:cubicBezTo>
                  <a:lnTo>
                    <a:pt x="3518" y="880"/>
                  </a:lnTo>
                  <a:cubicBezTo>
                    <a:pt x="3569" y="826"/>
                    <a:pt x="3633" y="760"/>
                    <a:pt x="3640" y="659"/>
                  </a:cubicBezTo>
                  <a:lnTo>
                    <a:pt x="3640" y="659"/>
                  </a:lnTo>
                  <a:cubicBezTo>
                    <a:pt x="3648" y="558"/>
                    <a:pt x="3605" y="465"/>
                    <a:pt x="3568" y="392"/>
                  </a:cubicBezTo>
                  <a:close/>
                  <a:moveTo>
                    <a:pt x="5605" y="710"/>
                  </a:moveTo>
                  <a:cubicBezTo>
                    <a:pt x="5626" y="780"/>
                    <a:pt x="5679" y="825"/>
                    <a:pt x="5720" y="877"/>
                  </a:cubicBezTo>
                  <a:lnTo>
                    <a:pt x="5720" y="877"/>
                  </a:lnTo>
                  <a:cubicBezTo>
                    <a:pt x="5708" y="1152"/>
                    <a:pt x="5886" y="1274"/>
                    <a:pt x="6095" y="1315"/>
                  </a:cubicBezTo>
                  <a:lnTo>
                    <a:pt x="6095" y="1315"/>
                  </a:lnTo>
                  <a:cubicBezTo>
                    <a:pt x="6223" y="1339"/>
                    <a:pt x="6308" y="1286"/>
                    <a:pt x="6374" y="1237"/>
                  </a:cubicBezTo>
                  <a:lnTo>
                    <a:pt x="6374" y="1237"/>
                  </a:lnTo>
                  <a:cubicBezTo>
                    <a:pt x="6396" y="1221"/>
                    <a:pt x="6429" y="1178"/>
                    <a:pt x="6455" y="1171"/>
                  </a:cubicBezTo>
                  <a:lnTo>
                    <a:pt x="6455" y="1171"/>
                  </a:lnTo>
                  <a:cubicBezTo>
                    <a:pt x="6473" y="1166"/>
                    <a:pt x="6492" y="1167"/>
                    <a:pt x="6510" y="1168"/>
                  </a:cubicBezTo>
                  <a:lnTo>
                    <a:pt x="6510" y="1168"/>
                  </a:lnTo>
                  <a:cubicBezTo>
                    <a:pt x="6523" y="1168"/>
                    <a:pt x="6536" y="1169"/>
                    <a:pt x="6547" y="1167"/>
                  </a:cubicBezTo>
                  <a:lnTo>
                    <a:pt x="6547" y="1167"/>
                  </a:lnTo>
                  <a:cubicBezTo>
                    <a:pt x="6711" y="1141"/>
                    <a:pt x="6785" y="1010"/>
                    <a:pt x="6826" y="857"/>
                  </a:cubicBezTo>
                  <a:cubicBezTo>
                    <a:pt x="6809" y="852"/>
                    <a:pt x="6784" y="854"/>
                    <a:pt x="6765" y="849"/>
                  </a:cubicBezTo>
                  <a:lnTo>
                    <a:pt x="6765" y="849"/>
                  </a:lnTo>
                  <a:cubicBezTo>
                    <a:pt x="6734" y="991"/>
                    <a:pt x="6663" y="1096"/>
                    <a:pt x="6501" y="1109"/>
                  </a:cubicBezTo>
                  <a:lnTo>
                    <a:pt x="6501" y="1109"/>
                  </a:lnTo>
                  <a:cubicBezTo>
                    <a:pt x="6492" y="1110"/>
                    <a:pt x="6483" y="1109"/>
                    <a:pt x="6473" y="1108"/>
                  </a:cubicBezTo>
                  <a:lnTo>
                    <a:pt x="6473" y="1108"/>
                  </a:lnTo>
                  <a:cubicBezTo>
                    <a:pt x="6459" y="1107"/>
                    <a:pt x="6444" y="1106"/>
                    <a:pt x="6432" y="1109"/>
                  </a:cubicBezTo>
                  <a:lnTo>
                    <a:pt x="6432" y="1109"/>
                  </a:lnTo>
                  <a:cubicBezTo>
                    <a:pt x="6407" y="1116"/>
                    <a:pt x="6383" y="1152"/>
                    <a:pt x="6359" y="1171"/>
                  </a:cubicBezTo>
                  <a:lnTo>
                    <a:pt x="6359" y="1171"/>
                  </a:lnTo>
                  <a:cubicBezTo>
                    <a:pt x="6296" y="1223"/>
                    <a:pt x="6227" y="1257"/>
                    <a:pt x="6114" y="1249"/>
                  </a:cubicBezTo>
                  <a:lnTo>
                    <a:pt x="6114" y="1249"/>
                  </a:lnTo>
                  <a:cubicBezTo>
                    <a:pt x="5916" y="1234"/>
                    <a:pt x="5772" y="1095"/>
                    <a:pt x="5781" y="846"/>
                  </a:cubicBezTo>
                  <a:lnTo>
                    <a:pt x="5781" y="846"/>
                  </a:lnTo>
                  <a:cubicBezTo>
                    <a:pt x="5692" y="777"/>
                    <a:pt x="5623" y="627"/>
                    <a:pt x="5681" y="500"/>
                  </a:cubicBezTo>
                  <a:lnTo>
                    <a:pt x="5681" y="500"/>
                  </a:lnTo>
                  <a:cubicBezTo>
                    <a:pt x="5694" y="473"/>
                    <a:pt x="5719" y="451"/>
                    <a:pt x="5724" y="423"/>
                  </a:cubicBezTo>
                  <a:lnTo>
                    <a:pt x="5724" y="423"/>
                  </a:lnTo>
                  <a:cubicBezTo>
                    <a:pt x="5708" y="409"/>
                    <a:pt x="5697" y="390"/>
                    <a:pt x="5670" y="388"/>
                  </a:cubicBezTo>
                  <a:cubicBezTo>
                    <a:pt x="5624" y="470"/>
                    <a:pt x="5573" y="602"/>
                    <a:pt x="5605" y="710"/>
                  </a:cubicBezTo>
                  <a:close/>
                  <a:moveTo>
                    <a:pt x="3093" y="388"/>
                  </a:moveTo>
                  <a:cubicBezTo>
                    <a:pt x="3000" y="462"/>
                    <a:pt x="2983" y="708"/>
                    <a:pt x="3120" y="752"/>
                  </a:cubicBezTo>
                  <a:lnTo>
                    <a:pt x="3120" y="752"/>
                  </a:lnTo>
                  <a:cubicBezTo>
                    <a:pt x="3197" y="760"/>
                    <a:pt x="3255" y="730"/>
                    <a:pt x="3273" y="675"/>
                  </a:cubicBezTo>
                  <a:lnTo>
                    <a:pt x="3273" y="675"/>
                  </a:lnTo>
                  <a:cubicBezTo>
                    <a:pt x="3283" y="641"/>
                    <a:pt x="3278" y="581"/>
                    <a:pt x="3250" y="566"/>
                  </a:cubicBezTo>
                  <a:lnTo>
                    <a:pt x="3250" y="566"/>
                  </a:lnTo>
                  <a:cubicBezTo>
                    <a:pt x="3220" y="551"/>
                    <a:pt x="3184" y="573"/>
                    <a:pt x="3181" y="594"/>
                  </a:cubicBezTo>
                  <a:lnTo>
                    <a:pt x="3181" y="594"/>
                  </a:lnTo>
                  <a:cubicBezTo>
                    <a:pt x="3178" y="617"/>
                    <a:pt x="3213" y="628"/>
                    <a:pt x="3204" y="663"/>
                  </a:cubicBezTo>
                  <a:lnTo>
                    <a:pt x="3204" y="663"/>
                  </a:lnTo>
                  <a:cubicBezTo>
                    <a:pt x="3200" y="679"/>
                    <a:pt x="3173" y="696"/>
                    <a:pt x="3143" y="690"/>
                  </a:cubicBezTo>
                  <a:lnTo>
                    <a:pt x="3143" y="690"/>
                  </a:lnTo>
                  <a:cubicBezTo>
                    <a:pt x="3119" y="686"/>
                    <a:pt x="3097" y="656"/>
                    <a:pt x="3089" y="632"/>
                  </a:cubicBezTo>
                  <a:lnTo>
                    <a:pt x="3089" y="632"/>
                  </a:lnTo>
                  <a:cubicBezTo>
                    <a:pt x="3036" y="472"/>
                    <a:pt x="3169" y="371"/>
                    <a:pt x="3323" y="373"/>
                  </a:cubicBezTo>
                  <a:lnTo>
                    <a:pt x="3323" y="373"/>
                  </a:lnTo>
                  <a:cubicBezTo>
                    <a:pt x="3318" y="339"/>
                    <a:pt x="3343" y="336"/>
                    <a:pt x="3346" y="311"/>
                  </a:cubicBezTo>
                  <a:lnTo>
                    <a:pt x="3346" y="311"/>
                  </a:lnTo>
                  <a:cubicBezTo>
                    <a:pt x="3340" y="310"/>
                    <a:pt x="3335" y="310"/>
                    <a:pt x="3330" y="310"/>
                  </a:cubicBezTo>
                  <a:cubicBezTo>
                    <a:pt x="3239" y="310"/>
                    <a:pt x="3158" y="336"/>
                    <a:pt x="3093" y="388"/>
                  </a:cubicBezTo>
                  <a:close/>
                  <a:moveTo>
                    <a:pt x="5892" y="307"/>
                  </a:moveTo>
                  <a:cubicBezTo>
                    <a:pt x="5892" y="321"/>
                    <a:pt x="5916" y="345"/>
                    <a:pt x="5919" y="369"/>
                  </a:cubicBezTo>
                  <a:lnTo>
                    <a:pt x="5919" y="369"/>
                  </a:lnTo>
                  <a:cubicBezTo>
                    <a:pt x="6068" y="356"/>
                    <a:pt x="6209" y="484"/>
                    <a:pt x="6141" y="636"/>
                  </a:cubicBezTo>
                  <a:lnTo>
                    <a:pt x="6141" y="636"/>
                  </a:lnTo>
                  <a:cubicBezTo>
                    <a:pt x="6134" y="652"/>
                    <a:pt x="6113" y="678"/>
                    <a:pt x="6091" y="683"/>
                  </a:cubicBezTo>
                  <a:lnTo>
                    <a:pt x="6091" y="683"/>
                  </a:lnTo>
                  <a:cubicBezTo>
                    <a:pt x="6003" y="701"/>
                    <a:pt x="6035" y="616"/>
                    <a:pt x="6057" y="582"/>
                  </a:cubicBezTo>
                  <a:lnTo>
                    <a:pt x="6057" y="582"/>
                  </a:lnTo>
                  <a:cubicBezTo>
                    <a:pt x="6009" y="520"/>
                    <a:pt x="5939" y="578"/>
                    <a:pt x="5957" y="663"/>
                  </a:cubicBezTo>
                  <a:lnTo>
                    <a:pt x="5957" y="663"/>
                  </a:lnTo>
                  <a:cubicBezTo>
                    <a:pt x="5968" y="713"/>
                    <a:pt x="6037" y="751"/>
                    <a:pt x="6091" y="749"/>
                  </a:cubicBezTo>
                  <a:lnTo>
                    <a:pt x="6091" y="749"/>
                  </a:lnTo>
                  <a:cubicBezTo>
                    <a:pt x="6221" y="742"/>
                    <a:pt x="6250" y="539"/>
                    <a:pt x="6183" y="431"/>
                  </a:cubicBezTo>
                  <a:lnTo>
                    <a:pt x="6183" y="431"/>
                  </a:lnTo>
                  <a:cubicBezTo>
                    <a:pt x="6135" y="353"/>
                    <a:pt x="6003" y="303"/>
                    <a:pt x="5900" y="303"/>
                  </a:cubicBezTo>
                  <a:cubicBezTo>
                    <a:pt x="5896" y="303"/>
                    <a:pt x="5895" y="306"/>
                    <a:pt x="5892" y="307"/>
                  </a:cubicBezTo>
                  <a:close/>
                  <a:moveTo>
                    <a:pt x="4582" y="109"/>
                  </a:moveTo>
                  <a:cubicBezTo>
                    <a:pt x="4377" y="119"/>
                    <a:pt x="4161" y="132"/>
                    <a:pt x="3958" y="175"/>
                  </a:cubicBezTo>
                  <a:lnTo>
                    <a:pt x="3958" y="175"/>
                  </a:lnTo>
                  <a:cubicBezTo>
                    <a:pt x="3764" y="216"/>
                    <a:pt x="3564" y="277"/>
                    <a:pt x="3472" y="392"/>
                  </a:cubicBezTo>
                  <a:lnTo>
                    <a:pt x="3472" y="392"/>
                  </a:lnTo>
                  <a:cubicBezTo>
                    <a:pt x="3450" y="419"/>
                    <a:pt x="3428" y="465"/>
                    <a:pt x="3422" y="500"/>
                  </a:cubicBezTo>
                  <a:lnTo>
                    <a:pt x="3422" y="500"/>
                  </a:lnTo>
                  <a:cubicBezTo>
                    <a:pt x="3414" y="555"/>
                    <a:pt x="3430" y="620"/>
                    <a:pt x="3480" y="648"/>
                  </a:cubicBezTo>
                  <a:cubicBezTo>
                    <a:pt x="3484" y="617"/>
                    <a:pt x="3453" y="585"/>
                    <a:pt x="3449" y="547"/>
                  </a:cubicBezTo>
                  <a:lnTo>
                    <a:pt x="3449" y="547"/>
                  </a:lnTo>
                  <a:cubicBezTo>
                    <a:pt x="3439" y="449"/>
                    <a:pt x="3503" y="387"/>
                    <a:pt x="3560" y="345"/>
                  </a:cubicBezTo>
                  <a:lnTo>
                    <a:pt x="3560" y="345"/>
                  </a:lnTo>
                  <a:cubicBezTo>
                    <a:pt x="3673" y="264"/>
                    <a:pt x="3869" y="211"/>
                    <a:pt x="4050" y="179"/>
                  </a:cubicBezTo>
                  <a:lnTo>
                    <a:pt x="4050" y="179"/>
                  </a:lnTo>
                  <a:cubicBezTo>
                    <a:pt x="4425" y="111"/>
                    <a:pt x="4855" y="113"/>
                    <a:pt x="5218" y="183"/>
                  </a:cubicBezTo>
                  <a:lnTo>
                    <a:pt x="5218" y="183"/>
                  </a:lnTo>
                  <a:cubicBezTo>
                    <a:pt x="5382" y="214"/>
                    <a:pt x="5603" y="268"/>
                    <a:pt x="5704" y="357"/>
                  </a:cubicBezTo>
                  <a:lnTo>
                    <a:pt x="5704" y="357"/>
                  </a:lnTo>
                  <a:cubicBezTo>
                    <a:pt x="5730" y="380"/>
                    <a:pt x="5771" y="432"/>
                    <a:pt x="5781" y="462"/>
                  </a:cubicBezTo>
                  <a:lnTo>
                    <a:pt x="5781" y="462"/>
                  </a:lnTo>
                  <a:cubicBezTo>
                    <a:pt x="5806" y="533"/>
                    <a:pt x="5766" y="597"/>
                    <a:pt x="5758" y="640"/>
                  </a:cubicBezTo>
                  <a:lnTo>
                    <a:pt x="5758" y="640"/>
                  </a:lnTo>
                  <a:cubicBezTo>
                    <a:pt x="5809" y="628"/>
                    <a:pt x="5820" y="548"/>
                    <a:pt x="5815" y="493"/>
                  </a:cubicBezTo>
                  <a:lnTo>
                    <a:pt x="5815" y="493"/>
                  </a:lnTo>
                  <a:cubicBezTo>
                    <a:pt x="5810" y="432"/>
                    <a:pt x="5780" y="395"/>
                    <a:pt x="5739" y="357"/>
                  </a:cubicBezTo>
                  <a:lnTo>
                    <a:pt x="5739" y="357"/>
                  </a:lnTo>
                  <a:cubicBezTo>
                    <a:pt x="5625" y="252"/>
                    <a:pt x="5434" y="202"/>
                    <a:pt x="5233" y="163"/>
                  </a:cubicBezTo>
                  <a:lnTo>
                    <a:pt x="5233" y="163"/>
                  </a:lnTo>
                  <a:cubicBezTo>
                    <a:pt x="5068" y="131"/>
                    <a:pt x="4865" y="107"/>
                    <a:pt x="4676" y="107"/>
                  </a:cubicBezTo>
                  <a:lnTo>
                    <a:pt x="4676" y="107"/>
                  </a:lnTo>
                  <a:cubicBezTo>
                    <a:pt x="4644" y="107"/>
                    <a:pt x="4613" y="108"/>
                    <a:pt x="4582" y="109"/>
                  </a:cubicBezTo>
                  <a:close/>
                  <a:moveTo>
                    <a:pt x="3905" y="82"/>
                  </a:moveTo>
                  <a:cubicBezTo>
                    <a:pt x="3711" y="127"/>
                    <a:pt x="3480" y="208"/>
                    <a:pt x="3376" y="338"/>
                  </a:cubicBezTo>
                  <a:lnTo>
                    <a:pt x="3376" y="338"/>
                  </a:lnTo>
                  <a:cubicBezTo>
                    <a:pt x="3315" y="415"/>
                    <a:pt x="3295" y="565"/>
                    <a:pt x="3342" y="659"/>
                  </a:cubicBezTo>
                  <a:lnTo>
                    <a:pt x="3342" y="659"/>
                  </a:lnTo>
                  <a:cubicBezTo>
                    <a:pt x="3359" y="694"/>
                    <a:pt x="3404" y="746"/>
                    <a:pt x="3426" y="741"/>
                  </a:cubicBezTo>
                  <a:lnTo>
                    <a:pt x="3426" y="741"/>
                  </a:lnTo>
                  <a:cubicBezTo>
                    <a:pt x="3442" y="737"/>
                    <a:pt x="3441" y="717"/>
                    <a:pt x="3460" y="710"/>
                  </a:cubicBezTo>
                  <a:lnTo>
                    <a:pt x="3460" y="710"/>
                  </a:lnTo>
                  <a:cubicBezTo>
                    <a:pt x="3468" y="684"/>
                    <a:pt x="3438" y="674"/>
                    <a:pt x="3426" y="659"/>
                  </a:cubicBezTo>
                  <a:lnTo>
                    <a:pt x="3426" y="659"/>
                  </a:lnTo>
                  <a:cubicBezTo>
                    <a:pt x="3347" y="563"/>
                    <a:pt x="3390" y="415"/>
                    <a:pt x="3460" y="342"/>
                  </a:cubicBezTo>
                  <a:lnTo>
                    <a:pt x="3460" y="342"/>
                  </a:lnTo>
                  <a:cubicBezTo>
                    <a:pt x="3565" y="233"/>
                    <a:pt x="3774" y="171"/>
                    <a:pt x="3962" y="132"/>
                  </a:cubicBezTo>
                  <a:lnTo>
                    <a:pt x="3962" y="132"/>
                  </a:lnTo>
                  <a:cubicBezTo>
                    <a:pt x="4344" y="53"/>
                    <a:pt x="4862" y="50"/>
                    <a:pt x="5249" y="124"/>
                  </a:cubicBezTo>
                  <a:lnTo>
                    <a:pt x="5249" y="124"/>
                  </a:lnTo>
                  <a:cubicBezTo>
                    <a:pt x="5441" y="162"/>
                    <a:pt x="5647" y="218"/>
                    <a:pt x="5766" y="322"/>
                  </a:cubicBezTo>
                  <a:lnTo>
                    <a:pt x="5766" y="322"/>
                  </a:lnTo>
                  <a:cubicBezTo>
                    <a:pt x="5833" y="381"/>
                    <a:pt x="5884" y="507"/>
                    <a:pt x="5838" y="609"/>
                  </a:cubicBezTo>
                  <a:lnTo>
                    <a:pt x="5838" y="609"/>
                  </a:lnTo>
                  <a:cubicBezTo>
                    <a:pt x="5824" y="642"/>
                    <a:pt x="5787" y="661"/>
                    <a:pt x="5777" y="702"/>
                  </a:cubicBezTo>
                  <a:lnTo>
                    <a:pt x="5777" y="702"/>
                  </a:lnTo>
                  <a:cubicBezTo>
                    <a:pt x="5785" y="717"/>
                    <a:pt x="5800" y="725"/>
                    <a:pt x="5812" y="737"/>
                  </a:cubicBezTo>
                  <a:lnTo>
                    <a:pt x="5812" y="737"/>
                  </a:lnTo>
                  <a:cubicBezTo>
                    <a:pt x="5921" y="685"/>
                    <a:pt x="5953" y="495"/>
                    <a:pt x="5884" y="373"/>
                  </a:cubicBezTo>
                  <a:lnTo>
                    <a:pt x="5884" y="373"/>
                  </a:lnTo>
                  <a:cubicBezTo>
                    <a:pt x="5792" y="209"/>
                    <a:pt x="5546" y="128"/>
                    <a:pt x="5337" y="78"/>
                  </a:cubicBezTo>
                  <a:lnTo>
                    <a:pt x="5337" y="78"/>
                  </a:lnTo>
                  <a:cubicBezTo>
                    <a:pt x="5122" y="26"/>
                    <a:pt x="4883" y="0"/>
                    <a:pt x="4639" y="0"/>
                  </a:cubicBezTo>
                  <a:lnTo>
                    <a:pt x="4639" y="0"/>
                  </a:lnTo>
                  <a:cubicBezTo>
                    <a:pt x="4392" y="0"/>
                    <a:pt x="4140" y="27"/>
                    <a:pt x="3905"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6"/>
            <p:cNvSpPr>
              <a:spLocks noEditPoints="1"/>
            </p:cNvSpPr>
            <p:nvPr/>
          </p:nvSpPr>
          <p:spPr bwMode="auto">
            <a:xfrm>
              <a:off x="3059" y="1379"/>
              <a:ext cx="1591" cy="1592"/>
            </a:xfrm>
            <a:custGeom>
              <a:avLst/>
              <a:gdLst>
                <a:gd name="T0" fmla="*/ 2917 w 6915"/>
                <a:gd name="T1" fmla="*/ 293 h 6914"/>
                <a:gd name="T2" fmla="*/ 2276 w 6915"/>
                <a:gd name="T3" fmla="*/ 246 h 6914"/>
                <a:gd name="T4" fmla="*/ 2146 w 6915"/>
                <a:gd name="T5" fmla="*/ 648 h 6914"/>
                <a:gd name="T6" fmla="*/ 1855 w 6915"/>
                <a:gd name="T7" fmla="*/ 393 h 6914"/>
                <a:gd name="T8" fmla="*/ 1821 w 6915"/>
                <a:gd name="T9" fmla="*/ 592 h 6914"/>
                <a:gd name="T10" fmla="*/ 1173 w 6915"/>
                <a:gd name="T11" fmla="*/ 1152 h 6914"/>
                <a:gd name="T12" fmla="*/ 1205 w 6915"/>
                <a:gd name="T13" fmla="*/ 835 h 6914"/>
                <a:gd name="T14" fmla="*/ 695 w 6915"/>
                <a:gd name="T15" fmla="*/ 1587 h 6914"/>
                <a:gd name="T16" fmla="*/ 258 w 6915"/>
                <a:gd name="T17" fmla="*/ 2245 h 6914"/>
                <a:gd name="T18" fmla="*/ 371 w 6915"/>
                <a:gd name="T19" fmla="*/ 2191 h 6914"/>
                <a:gd name="T20" fmla="*/ 242 w 6915"/>
                <a:gd name="T21" fmla="*/ 2187 h 6914"/>
                <a:gd name="T22" fmla="*/ 349 w 6915"/>
                <a:gd name="T23" fmla="*/ 2520 h 6914"/>
                <a:gd name="T24" fmla="*/ 61 w 6915"/>
                <a:gd name="T25" fmla="*/ 3054 h 6914"/>
                <a:gd name="T26" fmla="*/ 394 w 6915"/>
                <a:gd name="T27" fmla="*/ 2985 h 6914"/>
                <a:gd name="T28" fmla="*/ 59 w 6915"/>
                <a:gd name="T29" fmla="*/ 4091 h 6914"/>
                <a:gd name="T30" fmla="*/ 39 w 6915"/>
                <a:gd name="T31" fmla="*/ 3569 h 6914"/>
                <a:gd name="T32" fmla="*/ 410 w 6915"/>
                <a:gd name="T33" fmla="*/ 4464 h 6914"/>
                <a:gd name="T34" fmla="*/ 114 w 6915"/>
                <a:gd name="T35" fmla="*/ 4337 h 6914"/>
                <a:gd name="T36" fmla="*/ 622 w 6915"/>
                <a:gd name="T37" fmla="*/ 5037 h 6914"/>
                <a:gd name="T38" fmla="*/ 629 w 6915"/>
                <a:gd name="T39" fmla="*/ 5380 h 6914"/>
                <a:gd name="T40" fmla="*/ 866 w 6915"/>
                <a:gd name="T41" fmla="*/ 5157 h 6914"/>
                <a:gd name="T42" fmla="*/ 1591 w 6915"/>
                <a:gd name="T43" fmla="*/ 5931 h 6914"/>
                <a:gd name="T44" fmla="*/ 1249 w 6915"/>
                <a:gd name="T45" fmla="*/ 5550 h 6914"/>
                <a:gd name="T46" fmla="*/ 1700 w 6915"/>
                <a:gd name="T47" fmla="*/ 6142 h 6914"/>
                <a:gd name="T48" fmla="*/ 1581 w 6915"/>
                <a:gd name="T49" fmla="*/ 6360 h 6914"/>
                <a:gd name="T50" fmla="*/ 2455 w 6915"/>
                <a:gd name="T51" fmla="*/ 6507 h 6914"/>
                <a:gd name="T52" fmla="*/ 2661 w 6915"/>
                <a:gd name="T53" fmla="*/ 6784 h 6914"/>
                <a:gd name="T54" fmla="*/ 2611 w 6915"/>
                <a:gd name="T55" fmla="*/ 6772 h 6914"/>
                <a:gd name="T56" fmla="*/ 3757 w 6915"/>
                <a:gd name="T57" fmla="*/ 6901 h 6914"/>
                <a:gd name="T58" fmla="*/ 3736 w 6915"/>
                <a:gd name="T59" fmla="*/ 6867 h 6914"/>
                <a:gd name="T60" fmla="*/ 3901 w 6915"/>
                <a:gd name="T61" fmla="*/ 6849 h 6914"/>
                <a:gd name="T62" fmla="*/ 3774 w 6915"/>
                <a:gd name="T63" fmla="*/ 6863 h 6914"/>
                <a:gd name="T64" fmla="*/ 4459 w 6915"/>
                <a:gd name="T65" fmla="*/ 6391 h 6914"/>
                <a:gd name="T66" fmla="*/ 5310 w 6915"/>
                <a:gd name="T67" fmla="*/ 5872 h 6914"/>
                <a:gd name="T68" fmla="*/ 5142 w 6915"/>
                <a:gd name="T69" fmla="*/ 6337 h 6914"/>
                <a:gd name="T70" fmla="*/ 5524 w 6915"/>
                <a:gd name="T71" fmla="*/ 6229 h 6914"/>
                <a:gd name="T72" fmla="*/ 5608 w 6915"/>
                <a:gd name="T73" fmla="*/ 5889 h 6914"/>
                <a:gd name="T74" fmla="*/ 6071 w 6915"/>
                <a:gd name="T75" fmla="*/ 5665 h 6914"/>
                <a:gd name="T76" fmla="*/ 5986 w 6915"/>
                <a:gd name="T77" fmla="*/ 5761 h 6914"/>
                <a:gd name="T78" fmla="*/ 6349 w 6915"/>
                <a:gd name="T79" fmla="*/ 4576 h 6914"/>
                <a:gd name="T80" fmla="*/ 6077 w 6915"/>
                <a:gd name="T81" fmla="*/ 5009 h 6914"/>
                <a:gd name="T82" fmla="*/ 6518 w 6915"/>
                <a:gd name="T83" fmla="*/ 4431 h 6914"/>
                <a:gd name="T84" fmla="*/ 6797 w 6915"/>
                <a:gd name="T85" fmla="*/ 4357 h 6914"/>
                <a:gd name="T86" fmla="*/ 6666 w 6915"/>
                <a:gd name="T87" fmla="*/ 3569 h 6914"/>
                <a:gd name="T88" fmla="*/ 6869 w 6915"/>
                <a:gd name="T89" fmla="*/ 3191 h 6914"/>
                <a:gd name="T90" fmla="*/ 6516 w 6915"/>
                <a:gd name="T91" fmla="*/ 2946 h 6914"/>
                <a:gd name="T92" fmla="*/ 6861 w 6915"/>
                <a:gd name="T93" fmla="*/ 2843 h 6914"/>
                <a:gd name="T94" fmla="*/ 6536 w 6915"/>
                <a:gd name="T95" fmla="*/ 2425 h 6914"/>
                <a:gd name="T96" fmla="*/ 6600 w 6915"/>
                <a:gd name="T97" fmla="*/ 2102 h 6914"/>
                <a:gd name="T98" fmla="*/ 6649 w 6915"/>
                <a:gd name="T99" fmla="*/ 2221 h 6914"/>
                <a:gd name="T100" fmla="*/ 6014 w 6915"/>
                <a:gd name="T101" fmla="*/ 1129 h 6914"/>
                <a:gd name="T102" fmla="*/ 6306 w 6915"/>
                <a:gd name="T103" fmla="*/ 1561 h 6914"/>
                <a:gd name="T104" fmla="*/ 5542 w 6915"/>
                <a:gd name="T105" fmla="*/ 968 h 6914"/>
                <a:gd name="T106" fmla="*/ 5860 w 6915"/>
                <a:gd name="T107" fmla="*/ 971 h 6914"/>
                <a:gd name="T108" fmla="*/ 5209 w 6915"/>
                <a:gd name="T109" fmla="*/ 723 h 6914"/>
                <a:gd name="T110" fmla="*/ 4415 w 6915"/>
                <a:gd name="T111" fmla="*/ 172 h 6914"/>
                <a:gd name="T112" fmla="*/ 4434 w 6915"/>
                <a:gd name="T113" fmla="*/ 266 h 6914"/>
                <a:gd name="T114" fmla="*/ 4307 w 6915"/>
                <a:gd name="T115" fmla="*/ 105 h 6914"/>
                <a:gd name="T116" fmla="*/ 3783 w 6915"/>
                <a:gd name="T117" fmla="*/ 338 h 6914"/>
                <a:gd name="T118" fmla="*/ 3628 w 6915"/>
                <a:gd name="T119" fmla="*/ 40 h 6914"/>
                <a:gd name="T120" fmla="*/ 3682 w 6915"/>
                <a:gd name="T121" fmla="*/ 43 h 6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915" h="6914">
                  <a:moveTo>
                    <a:pt x="3411" y="0"/>
                  </a:moveTo>
                  <a:lnTo>
                    <a:pt x="3411" y="0"/>
                  </a:lnTo>
                  <a:cubicBezTo>
                    <a:pt x="3327" y="1"/>
                    <a:pt x="3244" y="5"/>
                    <a:pt x="3161" y="12"/>
                  </a:cubicBezTo>
                  <a:lnTo>
                    <a:pt x="3161" y="12"/>
                  </a:lnTo>
                  <a:cubicBezTo>
                    <a:pt x="3161" y="12"/>
                    <a:pt x="3161" y="12"/>
                    <a:pt x="3161" y="12"/>
                  </a:cubicBezTo>
                  <a:lnTo>
                    <a:pt x="3161" y="12"/>
                  </a:lnTo>
                  <a:cubicBezTo>
                    <a:pt x="3141" y="14"/>
                    <a:pt x="3121" y="16"/>
                    <a:pt x="3102" y="18"/>
                  </a:cubicBezTo>
                  <a:lnTo>
                    <a:pt x="3102" y="18"/>
                  </a:lnTo>
                  <a:cubicBezTo>
                    <a:pt x="3075" y="21"/>
                    <a:pt x="3050" y="23"/>
                    <a:pt x="3026" y="26"/>
                  </a:cubicBezTo>
                  <a:lnTo>
                    <a:pt x="3026" y="26"/>
                  </a:lnTo>
                  <a:cubicBezTo>
                    <a:pt x="2858" y="47"/>
                    <a:pt x="2692" y="81"/>
                    <a:pt x="2531" y="126"/>
                  </a:cubicBezTo>
                  <a:lnTo>
                    <a:pt x="2531" y="126"/>
                  </a:lnTo>
                  <a:lnTo>
                    <a:pt x="2513" y="130"/>
                  </a:lnTo>
                  <a:lnTo>
                    <a:pt x="2609" y="475"/>
                  </a:lnTo>
                  <a:lnTo>
                    <a:pt x="2626" y="470"/>
                  </a:lnTo>
                  <a:cubicBezTo>
                    <a:pt x="2752" y="435"/>
                    <a:pt x="2882" y="408"/>
                    <a:pt x="3013" y="389"/>
                  </a:cubicBezTo>
                  <a:lnTo>
                    <a:pt x="3013" y="389"/>
                  </a:lnTo>
                  <a:lnTo>
                    <a:pt x="3031" y="387"/>
                  </a:lnTo>
                  <a:lnTo>
                    <a:pt x="2997" y="153"/>
                  </a:lnTo>
                  <a:lnTo>
                    <a:pt x="2979" y="155"/>
                  </a:lnTo>
                  <a:cubicBezTo>
                    <a:pt x="2877" y="170"/>
                    <a:pt x="2775" y="189"/>
                    <a:pt x="2676" y="214"/>
                  </a:cubicBezTo>
                  <a:lnTo>
                    <a:pt x="2676" y="214"/>
                  </a:lnTo>
                  <a:lnTo>
                    <a:pt x="2658" y="218"/>
                  </a:lnTo>
                  <a:lnTo>
                    <a:pt x="2688" y="340"/>
                  </a:lnTo>
                  <a:lnTo>
                    <a:pt x="2705" y="336"/>
                  </a:lnTo>
                  <a:cubicBezTo>
                    <a:pt x="2775" y="319"/>
                    <a:pt x="2846" y="304"/>
                    <a:pt x="2917" y="293"/>
                  </a:cubicBezTo>
                  <a:lnTo>
                    <a:pt x="2917" y="293"/>
                  </a:lnTo>
                  <a:lnTo>
                    <a:pt x="2911" y="257"/>
                  </a:lnTo>
                  <a:cubicBezTo>
                    <a:pt x="2845" y="268"/>
                    <a:pt x="2779" y="281"/>
                    <a:pt x="2714" y="296"/>
                  </a:cubicBezTo>
                  <a:lnTo>
                    <a:pt x="2714" y="296"/>
                  </a:lnTo>
                  <a:lnTo>
                    <a:pt x="2702" y="245"/>
                  </a:lnTo>
                  <a:cubicBezTo>
                    <a:pt x="2789" y="224"/>
                    <a:pt x="2878" y="207"/>
                    <a:pt x="2966" y="194"/>
                  </a:cubicBezTo>
                  <a:lnTo>
                    <a:pt x="2966" y="194"/>
                  </a:lnTo>
                  <a:lnTo>
                    <a:pt x="2990" y="356"/>
                  </a:lnTo>
                  <a:cubicBezTo>
                    <a:pt x="2869" y="374"/>
                    <a:pt x="2750" y="399"/>
                    <a:pt x="2634" y="431"/>
                  </a:cubicBezTo>
                  <a:lnTo>
                    <a:pt x="2634" y="431"/>
                  </a:lnTo>
                  <a:lnTo>
                    <a:pt x="2558" y="156"/>
                  </a:lnTo>
                  <a:cubicBezTo>
                    <a:pt x="2727" y="109"/>
                    <a:pt x="2902" y="76"/>
                    <a:pt x="3078" y="57"/>
                  </a:cubicBezTo>
                  <a:lnTo>
                    <a:pt x="3078" y="57"/>
                  </a:lnTo>
                  <a:cubicBezTo>
                    <a:pt x="3078" y="57"/>
                    <a:pt x="3079" y="57"/>
                    <a:pt x="3079" y="57"/>
                  </a:cubicBezTo>
                  <a:lnTo>
                    <a:pt x="3079" y="57"/>
                  </a:lnTo>
                  <a:lnTo>
                    <a:pt x="3119" y="431"/>
                  </a:lnTo>
                  <a:cubicBezTo>
                    <a:pt x="2749" y="472"/>
                    <a:pt x="2399" y="580"/>
                    <a:pt x="2081" y="741"/>
                  </a:cubicBezTo>
                  <a:lnTo>
                    <a:pt x="2081" y="741"/>
                  </a:lnTo>
                  <a:lnTo>
                    <a:pt x="1908" y="406"/>
                  </a:lnTo>
                  <a:cubicBezTo>
                    <a:pt x="1911" y="405"/>
                    <a:pt x="1913" y="404"/>
                    <a:pt x="1916" y="403"/>
                  </a:cubicBezTo>
                  <a:lnTo>
                    <a:pt x="1916" y="403"/>
                  </a:lnTo>
                  <a:cubicBezTo>
                    <a:pt x="1928" y="396"/>
                    <a:pt x="1940" y="390"/>
                    <a:pt x="1952" y="384"/>
                  </a:cubicBezTo>
                  <a:lnTo>
                    <a:pt x="1952" y="384"/>
                  </a:lnTo>
                  <a:lnTo>
                    <a:pt x="1952" y="384"/>
                  </a:lnTo>
                  <a:cubicBezTo>
                    <a:pt x="2057" y="333"/>
                    <a:pt x="2166" y="286"/>
                    <a:pt x="2276" y="246"/>
                  </a:cubicBezTo>
                  <a:lnTo>
                    <a:pt x="2276" y="246"/>
                  </a:lnTo>
                  <a:cubicBezTo>
                    <a:pt x="2285" y="242"/>
                    <a:pt x="2295" y="239"/>
                    <a:pt x="2304" y="236"/>
                  </a:cubicBezTo>
                  <a:lnTo>
                    <a:pt x="2304" y="236"/>
                  </a:lnTo>
                  <a:cubicBezTo>
                    <a:pt x="2330" y="226"/>
                    <a:pt x="2355" y="218"/>
                    <a:pt x="2381" y="209"/>
                  </a:cubicBezTo>
                  <a:lnTo>
                    <a:pt x="2381" y="209"/>
                  </a:lnTo>
                  <a:cubicBezTo>
                    <a:pt x="2387" y="207"/>
                    <a:pt x="2393" y="205"/>
                    <a:pt x="2399" y="203"/>
                  </a:cubicBezTo>
                  <a:lnTo>
                    <a:pt x="2399" y="203"/>
                  </a:lnTo>
                  <a:lnTo>
                    <a:pt x="2486" y="475"/>
                  </a:lnTo>
                  <a:cubicBezTo>
                    <a:pt x="2372" y="512"/>
                    <a:pt x="2258" y="556"/>
                    <a:pt x="2147" y="607"/>
                  </a:cubicBezTo>
                  <a:lnTo>
                    <a:pt x="2147" y="607"/>
                  </a:lnTo>
                  <a:lnTo>
                    <a:pt x="2078" y="459"/>
                  </a:lnTo>
                  <a:cubicBezTo>
                    <a:pt x="2159" y="422"/>
                    <a:pt x="2243" y="387"/>
                    <a:pt x="2327" y="356"/>
                  </a:cubicBezTo>
                  <a:lnTo>
                    <a:pt x="2327" y="356"/>
                  </a:lnTo>
                  <a:lnTo>
                    <a:pt x="2345" y="407"/>
                  </a:lnTo>
                  <a:cubicBezTo>
                    <a:pt x="2285" y="429"/>
                    <a:pt x="2222" y="454"/>
                    <a:pt x="2159" y="481"/>
                  </a:cubicBezTo>
                  <a:lnTo>
                    <a:pt x="2159" y="481"/>
                  </a:lnTo>
                  <a:lnTo>
                    <a:pt x="2174" y="514"/>
                  </a:lnTo>
                  <a:cubicBezTo>
                    <a:pt x="2242" y="485"/>
                    <a:pt x="2310" y="458"/>
                    <a:pt x="2374" y="435"/>
                  </a:cubicBezTo>
                  <a:lnTo>
                    <a:pt x="2374" y="435"/>
                  </a:lnTo>
                  <a:lnTo>
                    <a:pt x="2392" y="428"/>
                  </a:lnTo>
                  <a:lnTo>
                    <a:pt x="2349" y="310"/>
                  </a:lnTo>
                  <a:lnTo>
                    <a:pt x="2332" y="316"/>
                  </a:lnTo>
                  <a:cubicBezTo>
                    <a:pt x="2235" y="351"/>
                    <a:pt x="2139" y="390"/>
                    <a:pt x="2046" y="434"/>
                  </a:cubicBezTo>
                  <a:lnTo>
                    <a:pt x="2046" y="434"/>
                  </a:lnTo>
                  <a:lnTo>
                    <a:pt x="2030" y="442"/>
                  </a:lnTo>
                  <a:lnTo>
                    <a:pt x="2130" y="655"/>
                  </a:lnTo>
                  <a:lnTo>
                    <a:pt x="2146" y="648"/>
                  </a:lnTo>
                  <a:cubicBezTo>
                    <a:pt x="2266" y="592"/>
                    <a:pt x="2390" y="543"/>
                    <a:pt x="2514" y="504"/>
                  </a:cubicBezTo>
                  <a:lnTo>
                    <a:pt x="2514" y="504"/>
                  </a:lnTo>
                  <a:lnTo>
                    <a:pt x="2531" y="498"/>
                  </a:lnTo>
                  <a:lnTo>
                    <a:pt x="2433" y="192"/>
                  </a:lnTo>
                  <a:cubicBezTo>
                    <a:pt x="2463" y="183"/>
                    <a:pt x="2492" y="174"/>
                    <a:pt x="2522" y="166"/>
                  </a:cubicBezTo>
                  <a:lnTo>
                    <a:pt x="2522" y="166"/>
                  </a:lnTo>
                  <a:lnTo>
                    <a:pt x="2512" y="131"/>
                  </a:lnTo>
                  <a:cubicBezTo>
                    <a:pt x="2482" y="139"/>
                    <a:pt x="2452" y="148"/>
                    <a:pt x="2422" y="157"/>
                  </a:cubicBezTo>
                  <a:lnTo>
                    <a:pt x="2422" y="157"/>
                  </a:lnTo>
                  <a:lnTo>
                    <a:pt x="2422" y="157"/>
                  </a:lnTo>
                  <a:lnTo>
                    <a:pt x="2405" y="163"/>
                  </a:lnTo>
                  <a:cubicBezTo>
                    <a:pt x="2384" y="170"/>
                    <a:pt x="2362" y="177"/>
                    <a:pt x="2341" y="184"/>
                  </a:cubicBezTo>
                  <a:lnTo>
                    <a:pt x="2341" y="184"/>
                  </a:lnTo>
                  <a:cubicBezTo>
                    <a:pt x="2340" y="185"/>
                    <a:pt x="2338" y="185"/>
                    <a:pt x="2336" y="186"/>
                  </a:cubicBezTo>
                  <a:lnTo>
                    <a:pt x="2336" y="186"/>
                  </a:lnTo>
                  <a:cubicBezTo>
                    <a:pt x="2309" y="195"/>
                    <a:pt x="2283" y="205"/>
                    <a:pt x="2256" y="214"/>
                  </a:cubicBezTo>
                  <a:lnTo>
                    <a:pt x="2256" y="214"/>
                  </a:lnTo>
                  <a:cubicBezTo>
                    <a:pt x="2248" y="217"/>
                    <a:pt x="2240" y="221"/>
                    <a:pt x="2231" y="224"/>
                  </a:cubicBezTo>
                  <a:lnTo>
                    <a:pt x="2231" y="224"/>
                  </a:lnTo>
                  <a:cubicBezTo>
                    <a:pt x="2214" y="231"/>
                    <a:pt x="2196" y="237"/>
                    <a:pt x="2178" y="244"/>
                  </a:cubicBezTo>
                  <a:lnTo>
                    <a:pt x="2178" y="244"/>
                  </a:lnTo>
                  <a:cubicBezTo>
                    <a:pt x="2174" y="246"/>
                    <a:pt x="2169" y="248"/>
                    <a:pt x="2165" y="250"/>
                  </a:cubicBezTo>
                  <a:lnTo>
                    <a:pt x="2165" y="250"/>
                  </a:lnTo>
                  <a:lnTo>
                    <a:pt x="2165" y="250"/>
                  </a:lnTo>
                  <a:cubicBezTo>
                    <a:pt x="2059" y="293"/>
                    <a:pt x="1956" y="340"/>
                    <a:pt x="1855" y="393"/>
                  </a:cubicBezTo>
                  <a:lnTo>
                    <a:pt x="1855" y="393"/>
                  </a:lnTo>
                  <a:cubicBezTo>
                    <a:pt x="1842" y="400"/>
                    <a:pt x="1828" y="407"/>
                    <a:pt x="1816" y="414"/>
                  </a:cubicBezTo>
                  <a:lnTo>
                    <a:pt x="1816" y="414"/>
                  </a:lnTo>
                  <a:lnTo>
                    <a:pt x="1816" y="414"/>
                  </a:lnTo>
                  <a:cubicBezTo>
                    <a:pt x="1668" y="494"/>
                    <a:pt x="1525" y="585"/>
                    <a:pt x="1390" y="686"/>
                  </a:cubicBezTo>
                  <a:lnTo>
                    <a:pt x="1390" y="686"/>
                  </a:lnTo>
                  <a:lnTo>
                    <a:pt x="1375" y="697"/>
                  </a:lnTo>
                  <a:lnTo>
                    <a:pt x="1590" y="983"/>
                  </a:lnTo>
                  <a:lnTo>
                    <a:pt x="1604" y="973"/>
                  </a:lnTo>
                  <a:cubicBezTo>
                    <a:pt x="1711" y="893"/>
                    <a:pt x="1822" y="820"/>
                    <a:pt x="1935" y="757"/>
                  </a:cubicBezTo>
                  <a:lnTo>
                    <a:pt x="1935" y="757"/>
                  </a:lnTo>
                  <a:lnTo>
                    <a:pt x="1951" y="748"/>
                  </a:lnTo>
                  <a:lnTo>
                    <a:pt x="1834" y="542"/>
                  </a:lnTo>
                  <a:lnTo>
                    <a:pt x="1819" y="551"/>
                  </a:lnTo>
                  <a:cubicBezTo>
                    <a:pt x="1729" y="602"/>
                    <a:pt x="1641" y="657"/>
                    <a:pt x="1557" y="715"/>
                  </a:cubicBezTo>
                  <a:lnTo>
                    <a:pt x="1557" y="715"/>
                  </a:lnTo>
                  <a:lnTo>
                    <a:pt x="1542" y="726"/>
                  </a:lnTo>
                  <a:lnTo>
                    <a:pt x="1614" y="829"/>
                  </a:lnTo>
                  <a:lnTo>
                    <a:pt x="1629" y="819"/>
                  </a:lnTo>
                  <a:cubicBezTo>
                    <a:pt x="1690" y="777"/>
                    <a:pt x="1751" y="737"/>
                    <a:pt x="1810" y="702"/>
                  </a:cubicBezTo>
                  <a:lnTo>
                    <a:pt x="1810" y="702"/>
                  </a:lnTo>
                  <a:lnTo>
                    <a:pt x="1792" y="671"/>
                  </a:lnTo>
                  <a:cubicBezTo>
                    <a:pt x="1737" y="704"/>
                    <a:pt x="1680" y="740"/>
                    <a:pt x="1623" y="779"/>
                  </a:cubicBezTo>
                  <a:lnTo>
                    <a:pt x="1623" y="779"/>
                  </a:lnTo>
                  <a:lnTo>
                    <a:pt x="1593" y="735"/>
                  </a:lnTo>
                  <a:cubicBezTo>
                    <a:pt x="1667" y="684"/>
                    <a:pt x="1743" y="636"/>
                    <a:pt x="1821" y="592"/>
                  </a:cubicBezTo>
                  <a:lnTo>
                    <a:pt x="1821" y="592"/>
                  </a:lnTo>
                  <a:lnTo>
                    <a:pt x="1901" y="734"/>
                  </a:lnTo>
                  <a:cubicBezTo>
                    <a:pt x="1798" y="793"/>
                    <a:pt x="1696" y="860"/>
                    <a:pt x="1597" y="933"/>
                  </a:cubicBezTo>
                  <a:lnTo>
                    <a:pt x="1597" y="933"/>
                  </a:lnTo>
                  <a:lnTo>
                    <a:pt x="1426" y="704"/>
                  </a:lnTo>
                  <a:cubicBezTo>
                    <a:pt x="1568" y="599"/>
                    <a:pt x="1720" y="505"/>
                    <a:pt x="1876" y="423"/>
                  </a:cubicBezTo>
                  <a:lnTo>
                    <a:pt x="1876" y="423"/>
                  </a:lnTo>
                  <a:lnTo>
                    <a:pt x="2049" y="758"/>
                  </a:lnTo>
                  <a:cubicBezTo>
                    <a:pt x="1726" y="928"/>
                    <a:pt x="1436" y="1154"/>
                    <a:pt x="1194" y="1423"/>
                  </a:cubicBezTo>
                  <a:lnTo>
                    <a:pt x="1194" y="1423"/>
                  </a:lnTo>
                  <a:lnTo>
                    <a:pt x="912" y="1173"/>
                  </a:lnTo>
                  <a:cubicBezTo>
                    <a:pt x="994" y="1082"/>
                    <a:pt x="1081" y="994"/>
                    <a:pt x="1172" y="912"/>
                  </a:cubicBezTo>
                  <a:lnTo>
                    <a:pt x="1172" y="912"/>
                  </a:lnTo>
                  <a:cubicBezTo>
                    <a:pt x="1175" y="909"/>
                    <a:pt x="1178" y="906"/>
                    <a:pt x="1181" y="904"/>
                  </a:cubicBezTo>
                  <a:lnTo>
                    <a:pt x="1181" y="904"/>
                  </a:lnTo>
                  <a:cubicBezTo>
                    <a:pt x="1215" y="874"/>
                    <a:pt x="1249" y="845"/>
                    <a:pt x="1283" y="817"/>
                  </a:cubicBezTo>
                  <a:lnTo>
                    <a:pt x="1283" y="817"/>
                  </a:lnTo>
                  <a:cubicBezTo>
                    <a:pt x="1287" y="813"/>
                    <a:pt x="1291" y="810"/>
                    <a:pt x="1296" y="806"/>
                  </a:cubicBezTo>
                  <a:lnTo>
                    <a:pt x="1296" y="806"/>
                  </a:lnTo>
                  <a:lnTo>
                    <a:pt x="1475" y="1028"/>
                  </a:lnTo>
                  <a:cubicBezTo>
                    <a:pt x="1381" y="1105"/>
                    <a:pt x="1291" y="1187"/>
                    <a:pt x="1207" y="1274"/>
                  </a:cubicBezTo>
                  <a:lnTo>
                    <a:pt x="1207" y="1274"/>
                  </a:lnTo>
                  <a:lnTo>
                    <a:pt x="1089" y="1160"/>
                  </a:lnTo>
                  <a:cubicBezTo>
                    <a:pt x="1151" y="1096"/>
                    <a:pt x="1217" y="1034"/>
                    <a:pt x="1284" y="975"/>
                  </a:cubicBezTo>
                  <a:lnTo>
                    <a:pt x="1284" y="975"/>
                  </a:lnTo>
                  <a:lnTo>
                    <a:pt x="1319" y="1015"/>
                  </a:lnTo>
                  <a:cubicBezTo>
                    <a:pt x="1268" y="1060"/>
                    <a:pt x="1218" y="1106"/>
                    <a:pt x="1173" y="1152"/>
                  </a:cubicBezTo>
                  <a:lnTo>
                    <a:pt x="1173" y="1152"/>
                  </a:lnTo>
                  <a:lnTo>
                    <a:pt x="1198" y="1177"/>
                  </a:lnTo>
                  <a:cubicBezTo>
                    <a:pt x="1247" y="1128"/>
                    <a:pt x="1301" y="1079"/>
                    <a:pt x="1356" y="1031"/>
                  </a:cubicBezTo>
                  <a:lnTo>
                    <a:pt x="1356" y="1031"/>
                  </a:lnTo>
                  <a:lnTo>
                    <a:pt x="1370" y="1019"/>
                  </a:lnTo>
                  <a:lnTo>
                    <a:pt x="1288" y="924"/>
                  </a:lnTo>
                  <a:lnTo>
                    <a:pt x="1274" y="936"/>
                  </a:lnTo>
                  <a:cubicBezTo>
                    <a:pt x="1197" y="1003"/>
                    <a:pt x="1121" y="1074"/>
                    <a:pt x="1050" y="1148"/>
                  </a:cubicBezTo>
                  <a:lnTo>
                    <a:pt x="1050" y="1148"/>
                  </a:lnTo>
                  <a:lnTo>
                    <a:pt x="1038" y="1162"/>
                  </a:lnTo>
                  <a:lnTo>
                    <a:pt x="1208" y="1325"/>
                  </a:lnTo>
                  <a:lnTo>
                    <a:pt x="1221" y="1312"/>
                  </a:lnTo>
                  <a:cubicBezTo>
                    <a:pt x="1311" y="1217"/>
                    <a:pt x="1409" y="1128"/>
                    <a:pt x="1512" y="1045"/>
                  </a:cubicBezTo>
                  <a:lnTo>
                    <a:pt x="1512" y="1045"/>
                  </a:lnTo>
                  <a:lnTo>
                    <a:pt x="1526" y="1033"/>
                  </a:lnTo>
                  <a:lnTo>
                    <a:pt x="1324" y="783"/>
                  </a:lnTo>
                  <a:cubicBezTo>
                    <a:pt x="1348" y="764"/>
                    <a:pt x="1372" y="745"/>
                    <a:pt x="1396" y="727"/>
                  </a:cubicBezTo>
                  <a:lnTo>
                    <a:pt x="1396" y="727"/>
                  </a:lnTo>
                  <a:lnTo>
                    <a:pt x="1374" y="698"/>
                  </a:lnTo>
                  <a:cubicBezTo>
                    <a:pt x="1350" y="717"/>
                    <a:pt x="1325" y="736"/>
                    <a:pt x="1301" y="755"/>
                  </a:cubicBezTo>
                  <a:lnTo>
                    <a:pt x="1301" y="755"/>
                  </a:lnTo>
                  <a:lnTo>
                    <a:pt x="1301" y="755"/>
                  </a:lnTo>
                  <a:lnTo>
                    <a:pt x="1287" y="766"/>
                  </a:lnTo>
                  <a:cubicBezTo>
                    <a:pt x="1281" y="771"/>
                    <a:pt x="1275" y="776"/>
                    <a:pt x="1269" y="781"/>
                  </a:cubicBezTo>
                  <a:lnTo>
                    <a:pt x="1269" y="781"/>
                  </a:lnTo>
                  <a:cubicBezTo>
                    <a:pt x="1248" y="799"/>
                    <a:pt x="1227" y="816"/>
                    <a:pt x="1205" y="835"/>
                  </a:cubicBezTo>
                  <a:lnTo>
                    <a:pt x="1205" y="835"/>
                  </a:lnTo>
                  <a:cubicBezTo>
                    <a:pt x="1197" y="842"/>
                    <a:pt x="1188" y="850"/>
                    <a:pt x="1179" y="857"/>
                  </a:cubicBezTo>
                  <a:lnTo>
                    <a:pt x="1179" y="857"/>
                  </a:lnTo>
                  <a:cubicBezTo>
                    <a:pt x="1153" y="880"/>
                    <a:pt x="1127" y="904"/>
                    <a:pt x="1101" y="927"/>
                  </a:cubicBezTo>
                  <a:lnTo>
                    <a:pt x="1101" y="927"/>
                  </a:lnTo>
                  <a:cubicBezTo>
                    <a:pt x="1099" y="929"/>
                    <a:pt x="1097" y="931"/>
                    <a:pt x="1096" y="933"/>
                  </a:cubicBezTo>
                  <a:lnTo>
                    <a:pt x="1096" y="933"/>
                  </a:lnTo>
                  <a:cubicBezTo>
                    <a:pt x="1095" y="933"/>
                    <a:pt x="1095" y="934"/>
                    <a:pt x="1094" y="934"/>
                  </a:cubicBezTo>
                  <a:lnTo>
                    <a:pt x="1094" y="934"/>
                  </a:lnTo>
                  <a:lnTo>
                    <a:pt x="1094" y="934"/>
                  </a:lnTo>
                  <a:cubicBezTo>
                    <a:pt x="1034" y="991"/>
                    <a:pt x="975" y="1050"/>
                    <a:pt x="918" y="1112"/>
                  </a:cubicBezTo>
                  <a:lnTo>
                    <a:pt x="918" y="1112"/>
                  </a:lnTo>
                  <a:lnTo>
                    <a:pt x="918" y="1111"/>
                  </a:lnTo>
                  <a:cubicBezTo>
                    <a:pt x="889" y="1143"/>
                    <a:pt x="860" y="1176"/>
                    <a:pt x="831" y="1210"/>
                  </a:cubicBezTo>
                  <a:lnTo>
                    <a:pt x="831" y="1210"/>
                  </a:lnTo>
                  <a:cubicBezTo>
                    <a:pt x="720" y="1339"/>
                    <a:pt x="619" y="1476"/>
                    <a:pt x="529" y="1620"/>
                  </a:cubicBezTo>
                  <a:lnTo>
                    <a:pt x="529" y="1620"/>
                  </a:lnTo>
                  <a:lnTo>
                    <a:pt x="519" y="1635"/>
                  </a:lnTo>
                  <a:lnTo>
                    <a:pt x="822" y="1826"/>
                  </a:lnTo>
                  <a:lnTo>
                    <a:pt x="832" y="1810"/>
                  </a:lnTo>
                  <a:cubicBezTo>
                    <a:pt x="901" y="1700"/>
                    <a:pt x="979" y="1592"/>
                    <a:pt x="1063" y="1490"/>
                  </a:cubicBezTo>
                  <a:lnTo>
                    <a:pt x="1063" y="1490"/>
                  </a:lnTo>
                  <a:lnTo>
                    <a:pt x="1074" y="1476"/>
                  </a:lnTo>
                  <a:lnTo>
                    <a:pt x="892" y="1326"/>
                  </a:lnTo>
                  <a:lnTo>
                    <a:pt x="880" y="1340"/>
                  </a:lnTo>
                  <a:cubicBezTo>
                    <a:pt x="815" y="1419"/>
                    <a:pt x="753" y="1503"/>
                    <a:pt x="695" y="1587"/>
                  </a:cubicBezTo>
                  <a:lnTo>
                    <a:pt x="695" y="1587"/>
                  </a:lnTo>
                  <a:lnTo>
                    <a:pt x="685" y="1602"/>
                  </a:lnTo>
                  <a:lnTo>
                    <a:pt x="789" y="1673"/>
                  </a:lnTo>
                  <a:lnTo>
                    <a:pt x="799" y="1658"/>
                  </a:lnTo>
                  <a:cubicBezTo>
                    <a:pt x="840" y="1598"/>
                    <a:pt x="883" y="1539"/>
                    <a:pt x="926" y="1483"/>
                  </a:cubicBezTo>
                  <a:lnTo>
                    <a:pt x="926" y="1483"/>
                  </a:lnTo>
                  <a:lnTo>
                    <a:pt x="898" y="1461"/>
                  </a:lnTo>
                  <a:cubicBezTo>
                    <a:pt x="857" y="1513"/>
                    <a:pt x="818" y="1567"/>
                    <a:pt x="780" y="1623"/>
                  </a:cubicBezTo>
                  <a:lnTo>
                    <a:pt x="780" y="1623"/>
                  </a:lnTo>
                  <a:lnTo>
                    <a:pt x="735" y="1593"/>
                  </a:lnTo>
                  <a:cubicBezTo>
                    <a:pt x="786" y="1519"/>
                    <a:pt x="840" y="1446"/>
                    <a:pt x="897" y="1377"/>
                  </a:cubicBezTo>
                  <a:lnTo>
                    <a:pt x="897" y="1377"/>
                  </a:lnTo>
                  <a:lnTo>
                    <a:pt x="1023" y="1481"/>
                  </a:lnTo>
                  <a:cubicBezTo>
                    <a:pt x="947" y="1575"/>
                    <a:pt x="875" y="1674"/>
                    <a:pt x="811" y="1776"/>
                  </a:cubicBezTo>
                  <a:lnTo>
                    <a:pt x="811" y="1776"/>
                  </a:lnTo>
                  <a:lnTo>
                    <a:pt x="569" y="1624"/>
                  </a:lnTo>
                  <a:cubicBezTo>
                    <a:pt x="655" y="1489"/>
                    <a:pt x="751" y="1359"/>
                    <a:pt x="855" y="1236"/>
                  </a:cubicBezTo>
                  <a:lnTo>
                    <a:pt x="855" y="1236"/>
                  </a:lnTo>
                  <a:cubicBezTo>
                    <a:pt x="866" y="1224"/>
                    <a:pt x="877" y="1212"/>
                    <a:pt x="888" y="1200"/>
                  </a:cubicBezTo>
                  <a:lnTo>
                    <a:pt x="888" y="1200"/>
                  </a:lnTo>
                  <a:lnTo>
                    <a:pt x="1170" y="1450"/>
                  </a:lnTo>
                  <a:cubicBezTo>
                    <a:pt x="932" y="1721"/>
                    <a:pt x="741" y="2035"/>
                    <a:pt x="611" y="2378"/>
                  </a:cubicBezTo>
                  <a:lnTo>
                    <a:pt x="611" y="2378"/>
                  </a:lnTo>
                  <a:lnTo>
                    <a:pt x="258" y="2246"/>
                  </a:lnTo>
                  <a:cubicBezTo>
                    <a:pt x="258" y="2246"/>
                    <a:pt x="258" y="2246"/>
                    <a:pt x="258" y="2245"/>
                  </a:cubicBezTo>
                  <a:lnTo>
                    <a:pt x="258" y="2245"/>
                  </a:lnTo>
                  <a:cubicBezTo>
                    <a:pt x="304" y="2123"/>
                    <a:pt x="358" y="2002"/>
                    <a:pt x="419" y="1886"/>
                  </a:cubicBezTo>
                  <a:lnTo>
                    <a:pt x="419" y="1886"/>
                  </a:lnTo>
                  <a:cubicBezTo>
                    <a:pt x="421" y="1881"/>
                    <a:pt x="424" y="1876"/>
                    <a:pt x="427" y="1871"/>
                  </a:cubicBezTo>
                  <a:lnTo>
                    <a:pt x="427" y="1871"/>
                  </a:lnTo>
                  <a:cubicBezTo>
                    <a:pt x="442" y="1841"/>
                    <a:pt x="458" y="1812"/>
                    <a:pt x="474" y="1783"/>
                  </a:cubicBezTo>
                  <a:lnTo>
                    <a:pt x="474" y="1783"/>
                  </a:lnTo>
                  <a:cubicBezTo>
                    <a:pt x="478" y="1777"/>
                    <a:pt x="481" y="1772"/>
                    <a:pt x="484" y="1766"/>
                  </a:cubicBezTo>
                  <a:lnTo>
                    <a:pt x="484" y="1766"/>
                  </a:lnTo>
                  <a:lnTo>
                    <a:pt x="731" y="1908"/>
                  </a:lnTo>
                  <a:cubicBezTo>
                    <a:pt x="671" y="2014"/>
                    <a:pt x="616" y="2124"/>
                    <a:pt x="570" y="2234"/>
                  </a:cubicBezTo>
                  <a:lnTo>
                    <a:pt x="570" y="2234"/>
                  </a:lnTo>
                  <a:lnTo>
                    <a:pt x="419" y="2171"/>
                  </a:lnTo>
                  <a:cubicBezTo>
                    <a:pt x="454" y="2089"/>
                    <a:pt x="492" y="2007"/>
                    <a:pt x="534" y="1928"/>
                  </a:cubicBezTo>
                  <a:lnTo>
                    <a:pt x="534" y="1928"/>
                  </a:lnTo>
                  <a:lnTo>
                    <a:pt x="581" y="1953"/>
                  </a:lnTo>
                  <a:cubicBezTo>
                    <a:pt x="549" y="2013"/>
                    <a:pt x="520" y="2073"/>
                    <a:pt x="494" y="2133"/>
                  </a:cubicBezTo>
                  <a:lnTo>
                    <a:pt x="494" y="2133"/>
                  </a:lnTo>
                  <a:lnTo>
                    <a:pt x="527" y="2148"/>
                  </a:lnTo>
                  <a:cubicBezTo>
                    <a:pt x="555" y="2083"/>
                    <a:pt x="587" y="2018"/>
                    <a:pt x="621" y="1954"/>
                  </a:cubicBezTo>
                  <a:lnTo>
                    <a:pt x="621" y="1954"/>
                  </a:lnTo>
                  <a:lnTo>
                    <a:pt x="630" y="1938"/>
                  </a:lnTo>
                  <a:lnTo>
                    <a:pt x="519" y="1879"/>
                  </a:lnTo>
                  <a:lnTo>
                    <a:pt x="510" y="1895"/>
                  </a:lnTo>
                  <a:cubicBezTo>
                    <a:pt x="462" y="1985"/>
                    <a:pt x="418" y="2079"/>
                    <a:pt x="378" y="2174"/>
                  </a:cubicBezTo>
                  <a:lnTo>
                    <a:pt x="378" y="2174"/>
                  </a:lnTo>
                  <a:lnTo>
                    <a:pt x="371" y="2191"/>
                  </a:lnTo>
                  <a:lnTo>
                    <a:pt x="589" y="2281"/>
                  </a:lnTo>
                  <a:lnTo>
                    <a:pt x="596" y="2265"/>
                  </a:lnTo>
                  <a:cubicBezTo>
                    <a:pt x="646" y="2145"/>
                    <a:pt x="705" y="2025"/>
                    <a:pt x="771" y="1911"/>
                  </a:cubicBezTo>
                  <a:lnTo>
                    <a:pt x="771" y="1911"/>
                  </a:lnTo>
                  <a:lnTo>
                    <a:pt x="780" y="1895"/>
                  </a:lnTo>
                  <a:lnTo>
                    <a:pt x="502" y="1734"/>
                  </a:lnTo>
                  <a:cubicBezTo>
                    <a:pt x="517" y="1708"/>
                    <a:pt x="533" y="1682"/>
                    <a:pt x="549" y="1656"/>
                  </a:cubicBezTo>
                  <a:lnTo>
                    <a:pt x="549" y="1656"/>
                  </a:lnTo>
                  <a:lnTo>
                    <a:pt x="518" y="1636"/>
                  </a:lnTo>
                  <a:cubicBezTo>
                    <a:pt x="502" y="1663"/>
                    <a:pt x="486" y="1689"/>
                    <a:pt x="470" y="1716"/>
                  </a:cubicBezTo>
                  <a:lnTo>
                    <a:pt x="470" y="1716"/>
                  </a:lnTo>
                  <a:lnTo>
                    <a:pt x="470" y="1716"/>
                  </a:lnTo>
                  <a:lnTo>
                    <a:pt x="461" y="1732"/>
                  </a:lnTo>
                  <a:cubicBezTo>
                    <a:pt x="457" y="1739"/>
                    <a:pt x="454" y="1746"/>
                    <a:pt x="450" y="1752"/>
                  </a:cubicBezTo>
                  <a:lnTo>
                    <a:pt x="450" y="1752"/>
                  </a:lnTo>
                  <a:cubicBezTo>
                    <a:pt x="436" y="1777"/>
                    <a:pt x="423" y="1801"/>
                    <a:pt x="410" y="1825"/>
                  </a:cubicBezTo>
                  <a:lnTo>
                    <a:pt x="410" y="1825"/>
                  </a:lnTo>
                  <a:cubicBezTo>
                    <a:pt x="404" y="1835"/>
                    <a:pt x="399" y="1845"/>
                    <a:pt x="394" y="1855"/>
                  </a:cubicBezTo>
                  <a:lnTo>
                    <a:pt x="394" y="1855"/>
                  </a:lnTo>
                  <a:cubicBezTo>
                    <a:pt x="376" y="1889"/>
                    <a:pt x="358" y="1923"/>
                    <a:pt x="342" y="1958"/>
                  </a:cubicBezTo>
                  <a:lnTo>
                    <a:pt x="342" y="1958"/>
                  </a:lnTo>
                  <a:lnTo>
                    <a:pt x="342" y="1958"/>
                  </a:lnTo>
                  <a:cubicBezTo>
                    <a:pt x="306" y="2033"/>
                    <a:pt x="272" y="2110"/>
                    <a:pt x="242" y="2187"/>
                  </a:cubicBezTo>
                  <a:lnTo>
                    <a:pt x="242" y="2187"/>
                  </a:lnTo>
                  <a:lnTo>
                    <a:pt x="242" y="2187"/>
                  </a:lnTo>
                  <a:cubicBezTo>
                    <a:pt x="242" y="2187"/>
                    <a:pt x="242" y="2187"/>
                    <a:pt x="242" y="2187"/>
                  </a:cubicBezTo>
                  <a:lnTo>
                    <a:pt x="242" y="2187"/>
                  </a:lnTo>
                  <a:cubicBezTo>
                    <a:pt x="229" y="2219"/>
                    <a:pt x="217" y="2250"/>
                    <a:pt x="206" y="2282"/>
                  </a:cubicBezTo>
                  <a:lnTo>
                    <a:pt x="206" y="2282"/>
                  </a:lnTo>
                  <a:cubicBezTo>
                    <a:pt x="202" y="2293"/>
                    <a:pt x="198" y="2303"/>
                    <a:pt x="194" y="2314"/>
                  </a:cubicBezTo>
                  <a:lnTo>
                    <a:pt x="194" y="2314"/>
                  </a:lnTo>
                  <a:cubicBezTo>
                    <a:pt x="194" y="2314"/>
                    <a:pt x="194" y="2314"/>
                    <a:pt x="194" y="2314"/>
                  </a:cubicBezTo>
                  <a:lnTo>
                    <a:pt x="194" y="2314"/>
                  </a:lnTo>
                  <a:lnTo>
                    <a:pt x="194" y="2314"/>
                  </a:lnTo>
                  <a:cubicBezTo>
                    <a:pt x="139" y="2473"/>
                    <a:pt x="94" y="2637"/>
                    <a:pt x="63" y="2802"/>
                  </a:cubicBezTo>
                  <a:lnTo>
                    <a:pt x="63" y="2802"/>
                  </a:lnTo>
                  <a:lnTo>
                    <a:pt x="59" y="2820"/>
                  </a:lnTo>
                  <a:lnTo>
                    <a:pt x="411" y="2888"/>
                  </a:lnTo>
                  <a:lnTo>
                    <a:pt x="414" y="2870"/>
                  </a:lnTo>
                  <a:cubicBezTo>
                    <a:pt x="439" y="2740"/>
                    <a:pt x="472" y="2611"/>
                    <a:pt x="513" y="2488"/>
                  </a:cubicBezTo>
                  <a:lnTo>
                    <a:pt x="513" y="2488"/>
                  </a:lnTo>
                  <a:lnTo>
                    <a:pt x="519" y="2470"/>
                  </a:lnTo>
                  <a:lnTo>
                    <a:pt x="295" y="2397"/>
                  </a:lnTo>
                  <a:lnTo>
                    <a:pt x="289" y="2414"/>
                  </a:lnTo>
                  <a:cubicBezTo>
                    <a:pt x="257" y="2511"/>
                    <a:pt x="229" y="2611"/>
                    <a:pt x="206" y="2711"/>
                  </a:cubicBezTo>
                  <a:lnTo>
                    <a:pt x="206" y="2711"/>
                  </a:lnTo>
                  <a:lnTo>
                    <a:pt x="202" y="2729"/>
                  </a:lnTo>
                  <a:lnTo>
                    <a:pt x="325" y="2757"/>
                  </a:lnTo>
                  <a:lnTo>
                    <a:pt x="329" y="2739"/>
                  </a:lnTo>
                  <a:cubicBezTo>
                    <a:pt x="345" y="2669"/>
                    <a:pt x="363" y="2599"/>
                    <a:pt x="384" y="2531"/>
                  </a:cubicBezTo>
                  <a:lnTo>
                    <a:pt x="384" y="2531"/>
                  </a:lnTo>
                  <a:lnTo>
                    <a:pt x="349" y="2520"/>
                  </a:lnTo>
                  <a:cubicBezTo>
                    <a:pt x="330" y="2584"/>
                    <a:pt x="313" y="2648"/>
                    <a:pt x="298" y="2714"/>
                  </a:cubicBezTo>
                  <a:lnTo>
                    <a:pt x="298" y="2714"/>
                  </a:lnTo>
                  <a:lnTo>
                    <a:pt x="246" y="2702"/>
                  </a:lnTo>
                  <a:cubicBezTo>
                    <a:pt x="266" y="2615"/>
                    <a:pt x="290" y="2528"/>
                    <a:pt x="318" y="2442"/>
                  </a:cubicBezTo>
                  <a:lnTo>
                    <a:pt x="318" y="2442"/>
                  </a:lnTo>
                  <a:lnTo>
                    <a:pt x="473" y="2494"/>
                  </a:lnTo>
                  <a:cubicBezTo>
                    <a:pt x="436" y="2608"/>
                    <a:pt x="406" y="2726"/>
                    <a:pt x="382" y="2845"/>
                  </a:cubicBezTo>
                  <a:lnTo>
                    <a:pt x="382" y="2845"/>
                  </a:lnTo>
                  <a:lnTo>
                    <a:pt x="102" y="2791"/>
                  </a:lnTo>
                  <a:cubicBezTo>
                    <a:pt x="134" y="2629"/>
                    <a:pt x="178" y="2467"/>
                    <a:pt x="234" y="2311"/>
                  </a:cubicBezTo>
                  <a:lnTo>
                    <a:pt x="234" y="2311"/>
                  </a:lnTo>
                  <a:cubicBezTo>
                    <a:pt x="237" y="2301"/>
                    <a:pt x="241" y="2290"/>
                    <a:pt x="245" y="2280"/>
                  </a:cubicBezTo>
                  <a:lnTo>
                    <a:pt x="245" y="2280"/>
                  </a:lnTo>
                  <a:lnTo>
                    <a:pt x="598" y="2412"/>
                  </a:lnTo>
                  <a:cubicBezTo>
                    <a:pt x="478" y="2738"/>
                    <a:pt x="413" y="3090"/>
                    <a:pt x="413" y="3457"/>
                  </a:cubicBezTo>
                  <a:lnTo>
                    <a:pt x="413" y="3457"/>
                  </a:lnTo>
                  <a:cubicBezTo>
                    <a:pt x="413" y="3464"/>
                    <a:pt x="413" y="3472"/>
                    <a:pt x="413" y="3479"/>
                  </a:cubicBezTo>
                  <a:lnTo>
                    <a:pt x="413" y="3479"/>
                  </a:lnTo>
                  <a:lnTo>
                    <a:pt x="37" y="3484"/>
                  </a:lnTo>
                  <a:cubicBezTo>
                    <a:pt x="37" y="3468"/>
                    <a:pt x="37" y="3451"/>
                    <a:pt x="37" y="3435"/>
                  </a:cubicBezTo>
                  <a:lnTo>
                    <a:pt x="37" y="3435"/>
                  </a:lnTo>
                  <a:lnTo>
                    <a:pt x="37" y="3435"/>
                  </a:lnTo>
                  <a:lnTo>
                    <a:pt x="37" y="3435"/>
                  </a:lnTo>
                  <a:cubicBezTo>
                    <a:pt x="38" y="3318"/>
                    <a:pt x="45" y="3200"/>
                    <a:pt x="57" y="3083"/>
                  </a:cubicBezTo>
                  <a:lnTo>
                    <a:pt x="57" y="3083"/>
                  </a:lnTo>
                  <a:cubicBezTo>
                    <a:pt x="59" y="3073"/>
                    <a:pt x="60" y="3064"/>
                    <a:pt x="61" y="3054"/>
                  </a:cubicBezTo>
                  <a:lnTo>
                    <a:pt x="61" y="3054"/>
                  </a:lnTo>
                  <a:cubicBezTo>
                    <a:pt x="64" y="3028"/>
                    <a:pt x="67" y="3002"/>
                    <a:pt x="71" y="2976"/>
                  </a:cubicBezTo>
                  <a:lnTo>
                    <a:pt x="71" y="2976"/>
                  </a:lnTo>
                  <a:cubicBezTo>
                    <a:pt x="72" y="2969"/>
                    <a:pt x="73" y="2962"/>
                    <a:pt x="74" y="2955"/>
                  </a:cubicBezTo>
                  <a:lnTo>
                    <a:pt x="74" y="2955"/>
                  </a:lnTo>
                  <a:lnTo>
                    <a:pt x="356" y="2998"/>
                  </a:lnTo>
                  <a:cubicBezTo>
                    <a:pt x="338" y="3117"/>
                    <a:pt x="328" y="3239"/>
                    <a:pt x="324" y="3360"/>
                  </a:cubicBezTo>
                  <a:lnTo>
                    <a:pt x="324" y="3360"/>
                  </a:lnTo>
                  <a:lnTo>
                    <a:pt x="160" y="3356"/>
                  </a:lnTo>
                  <a:cubicBezTo>
                    <a:pt x="163" y="3266"/>
                    <a:pt x="169" y="3176"/>
                    <a:pt x="179" y="3087"/>
                  </a:cubicBezTo>
                  <a:lnTo>
                    <a:pt x="179" y="3087"/>
                  </a:lnTo>
                  <a:lnTo>
                    <a:pt x="232" y="3093"/>
                  </a:lnTo>
                  <a:cubicBezTo>
                    <a:pt x="225" y="3158"/>
                    <a:pt x="220" y="3225"/>
                    <a:pt x="216" y="3293"/>
                  </a:cubicBezTo>
                  <a:lnTo>
                    <a:pt x="216" y="3293"/>
                  </a:lnTo>
                  <a:lnTo>
                    <a:pt x="252" y="3295"/>
                  </a:lnTo>
                  <a:cubicBezTo>
                    <a:pt x="256" y="3221"/>
                    <a:pt x="262" y="3149"/>
                    <a:pt x="270" y="3080"/>
                  </a:cubicBezTo>
                  <a:lnTo>
                    <a:pt x="270" y="3080"/>
                  </a:lnTo>
                  <a:lnTo>
                    <a:pt x="272" y="3062"/>
                  </a:lnTo>
                  <a:lnTo>
                    <a:pt x="147" y="3047"/>
                  </a:lnTo>
                  <a:lnTo>
                    <a:pt x="145" y="3065"/>
                  </a:lnTo>
                  <a:cubicBezTo>
                    <a:pt x="133" y="3167"/>
                    <a:pt x="126" y="3270"/>
                    <a:pt x="124" y="3373"/>
                  </a:cubicBezTo>
                  <a:lnTo>
                    <a:pt x="124" y="3373"/>
                  </a:lnTo>
                  <a:lnTo>
                    <a:pt x="123" y="3391"/>
                  </a:lnTo>
                  <a:lnTo>
                    <a:pt x="359" y="3397"/>
                  </a:lnTo>
                  <a:lnTo>
                    <a:pt x="360" y="3379"/>
                  </a:lnTo>
                  <a:cubicBezTo>
                    <a:pt x="363" y="3247"/>
                    <a:pt x="374" y="3115"/>
                    <a:pt x="394" y="2985"/>
                  </a:cubicBezTo>
                  <a:lnTo>
                    <a:pt x="394" y="2985"/>
                  </a:lnTo>
                  <a:lnTo>
                    <a:pt x="397" y="2967"/>
                  </a:lnTo>
                  <a:lnTo>
                    <a:pt x="79" y="2919"/>
                  </a:lnTo>
                  <a:cubicBezTo>
                    <a:pt x="84" y="2889"/>
                    <a:pt x="89" y="2858"/>
                    <a:pt x="95" y="2828"/>
                  </a:cubicBezTo>
                  <a:lnTo>
                    <a:pt x="95" y="2828"/>
                  </a:lnTo>
                  <a:lnTo>
                    <a:pt x="59" y="2822"/>
                  </a:lnTo>
                  <a:cubicBezTo>
                    <a:pt x="53" y="2852"/>
                    <a:pt x="48" y="2883"/>
                    <a:pt x="43" y="2914"/>
                  </a:cubicBezTo>
                  <a:lnTo>
                    <a:pt x="43" y="2914"/>
                  </a:lnTo>
                  <a:lnTo>
                    <a:pt x="43" y="2913"/>
                  </a:lnTo>
                  <a:lnTo>
                    <a:pt x="41" y="2931"/>
                  </a:lnTo>
                  <a:cubicBezTo>
                    <a:pt x="40" y="2938"/>
                    <a:pt x="39" y="2945"/>
                    <a:pt x="38" y="2952"/>
                  </a:cubicBezTo>
                  <a:lnTo>
                    <a:pt x="38" y="2952"/>
                  </a:lnTo>
                  <a:cubicBezTo>
                    <a:pt x="33" y="2985"/>
                    <a:pt x="29" y="3018"/>
                    <a:pt x="25" y="3052"/>
                  </a:cubicBezTo>
                  <a:lnTo>
                    <a:pt x="25" y="3052"/>
                  </a:lnTo>
                  <a:cubicBezTo>
                    <a:pt x="24" y="3060"/>
                    <a:pt x="23" y="3069"/>
                    <a:pt x="22" y="3077"/>
                  </a:cubicBezTo>
                  <a:lnTo>
                    <a:pt x="22" y="3077"/>
                  </a:lnTo>
                  <a:cubicBezTo>
                    <a:pt x="18" y="3113"/>
                    <a:pt x="14" y="3149"/>
                    <a:pt x="11" y="3185"/>
                  </a:cubicBezTo>
                  <a:lnTo>
                    <a:pt x="11" y="3185"/>
                  </a:lnTo>
                  <a:lnTo>
                    <a:pt x="12" y="3185"/>
                  </a:lnTo>
                  <a:cubicBezTo>
                    <a:pt x="4" y="3284"/>
                    <a:pt x="0" y="3383"/>
                    <a:pt x="1" y="3482"/>
                  </a:cubicBezTo>
                  <a:lnTo>
                    <a:pt x="1" y="3482"/>
                  </a:lnTo>
                  <a:cubicBezTo>
                    <a:pt x="1" y="3504"/>
                    <a:pt x="1" y="3526"/>
                    <a:pt x="2" y="3548"/>
                  </a:cubicBezTo>
                  <a:lnTo>
                    <a:pt x="2" y="3548"/>
                  </a:lnTo>
                  <a:cubicBezTo>
                    <a:pt x="7" y="3724"/>
                    <a:pt x="25" y="3900"/>
                    <a:pt x="56" y="4073"/>
                  </a:cubicBezTo>
                  <a:lnTo>
                    <a:pt x="56" y="4073"/>
                  </a:lnTo>
                  <a:lnTo>
                    <a:pt x="59" y="4091"/>
                  </a:lnTo>
                  <a:lnTo>
                    <a:pt x="411" y="4027"/>
                  </a:lnTo>
                  <a:lnTo>
                    <a:pt x="408" y="4009"/>
                  </a:lnTo>
                  <a:cubicBezTo>
                    <a:pt x="385" y="3881"/>
                    <a:pt x="369" y="3749"/>
                    <a:pt x="363" y="3617"/>
                  </a:cubicBezTo>
                  <a:lnTo>
                    <a:pt x="363" y="3617"/>
                  </a:lnTo>
                  <a:lnTo>
                    <a:pt x="362" y="3599"/>
                  </a:lnTo>
                  <a:lnTo>
                    <a:pt x="126" y="3611"/>
                  </a:lnTo>
                  <a:lnTo>
                    <a:pt x="127" y="3629"/>
                  </a:lnTo>
                  <a:cubicBezTo>
                    <a:pt x="132" y="3732"/>
                    <a:pt x="142" y="3835"/>
                    <a:pt x="157" y="3936"/>
                  </a:cubicBezTo>
                  <a:lnTo>
                    <a:pt x="157" y="3936"/>
                  </a:lnTo>
                  <a:lnTo>
                    <a:pt x="159" y="3954"/>
                  </a:lnTo>
                  <a:lnTo>
                    <a:pt x="284" y="3936"/>
                  </a:lnTo>
                  <a:lnTo>
                    <a:pt x="281" y="3918"/>
                  </a:lnTo>
                  <a:cubicBezTo>
                    <a:pt x="271" y="3851"/>
                    <a:pt x="264" y="3781"/>
                    <a:pt x="258" y="3704"/>
                  </a:cubicBezTo>
                  <a:lnTo>
                    <a:pt x="258" y="3704"/>
                  </a:lnTo>
                  <a:lnTo>
                    <a:pt x="222" y="3707"/>
                  </a:lnTo>
                  <a:cubicBezTo>
                    <a:pt x="227" y="3777"/>
                    <a:pt x="234" y="3843"/>
                    <a:pt x="243" y="3906"/>
                  </a:cubicBezTo>
                  <a:lnTo>
                    <a:pt x="243" y="3906"/>
                  </a:lnTo>
                  <a:lnTo>
                    <a:pt x="190" y="3913"/>
                  </a:lnTo>
                  <a:cubicBezTo>
                    <a:pt x="178" y="3825"/>
                    <a:pt x="169" y="3735"/>
                    <a:pt x="164" y="3645"/>
                  </a:cubicBezTo>
                  <a:lnTo>
                    <a:pt x="164" y="3645"/>
                  </a:lnTo>
                  <a:lnTo>
                    <a:pt x="327" y="3637"/>
                  </a:lnTo>
                  <a:cubicBezTo>
                    <a:pt x="334" y="3758"/>
                    <a:pt x="348" y="3880"/>
                    <a:pt x="369" y="3998"/>
                  </a:cubicBezTo>
                  <a:lnTo>
                    <a:pt x="369" y="3998"/>
                  </a:lnTo>
                  <a:lnTo>
                    <a:pt x="88" y="4049"/>
                  </a:lnTo>
                  <a:cubicBezTo>
                    <a:pt x="61" y="3890"/>
                    <a:pt x="44" y="3730"/>
                    <a:pt x="39" y="3569"/>
                  </a:cubicBezTo>
                  <a:lnTo>
                    <a:pt x="39" y="3569"/>
                  </a:lnTo>
                  <a:lnTo>
                    <a:pt x="39" y="3569"/>
                  </a:lnTo>
                  <a:lnTo>
                    <a:pt x="39" y="3569"/>
                  </a:lnTo>
                  <a:cubicBezTo>
                    <a:pt x="38" y="3553"/>
                    <a:pt x="38" y="3537"/>
                    <a:pt x="38" y="3520"/>
                  </a:cubicBezTo>
                  <a:lnTo>
                    <a:pt x="38" y="3520"/>
                  </a:lnTo>
                  <a:lnTo>
                    <a:pt x="414" y="3515"/>
                  </a:lnTo>
                  <a:cubicBezTo>
                    <a:pt x="421" y="3890"/>
                    <a:pt x="496" y="4248"/>
                    <a:pt x="627" y="4577"/>
                  </a:cubicBezTo>
                  <a:lnTo>
                    <a:pt x="627" y="4577"/>
                  </a:lnTo>
                  <a:lnTo>
                    <a:pt x="278" y="4718"/>
                  </a:lnTo>
                  <a:cubicBezTo>
                    <a:pt x="229" y="4597"/>
                    <a:pt x="188" y="4473"/>
                    <a:pt x="154" y="4347"/>
                  </a:cubicBezTo>
                  <a:lnTo>
                    <a:pt x="154" y="4347"/>
                  </a:lnTo>
                  <a:cubicBezTo>
                    <a:pt x="153" y="4343"/>
                    <a:pt x="152" y="4340"/>
                    <a:pt x="152" y="4337"/>
                  </a:cubicBezTo>
                  <a:lnTo>
                    <a:pt x="152" y="4337"/>
                  </a:lnTo>
                  <a:cubicBezTo>
                    <a:pt x="142" y="4301"/>
                    <a:pt x="133" y="4265"/>
                    <a:pt x="125" y="4229"/>
                  </a:cubicBezTo>
                  <a:lnTo>
                    <a:pt x="125" y="4229"/>
                  </a:lnTo>
                  <a:cubicBezTo>
                    <a:pt x="124" y="4223"/>
                    <a:pt x="122" y="4217"/>
                    <a:pt x="121" y="4211"/>
                  </a:cubicBezTo>
                  <a:lnTo>
                    <a:pt x="121" y="4211"/>
                  </a:lnTo>
                  <a:lnTo>
                    <a:pt x="399" y="4150"/>
                  </a:lnTo>
                  <a:cubicBezTo>
                    <a:pt x="426" y="4269"/>
                    <a:pt x="460" y="4386"/>
                    <a:pt x="500" y="4499"/>
                  </a:cubicBezTo>
                  <a:lnTo>
                    <a:pt x="500" y="4499"/>
                  </a:lnTo>
                  <a:lnTo>
                    <a:pt x="346" y="4554"/>
                  </a:lnTo>
                  <a:cubicBezTo>
                    <a:pt x="316" y="4470"/>
                    <a:pt x="289" y="4383"/>
                    <a:pt x="267" y="4297"/>
                  </a:cubicBezTo>
                  <a:lnTo>
                    <a:pt x="267" y="4297"/>
                  </a:lnTo>
                  <a:lnTo>
                    <a:pt x="318" y="4283"/>
                  </a:lnTo>
                  <a:cubicBezTo>
                    <a:pt x="336" y="4351"/>
                    <a:pt x="355" y="4414"/>
                    <a:pt x="375" y="4475"/>
                  </a:cubicBezTo>
                  <a:lnTo>
                    <a:pt x="375" y="4475"/>
                  </a:lnTo>
                  <a:lnTo>
                    <a:pt x="410" y="4464"/>
                  </a:lnTo>
                  <a:cubicBezTo>
                    <a:pt x="388" y="4398"/>
                    <a:pt x="368" y="4331"/>
                    <a:pt x="349" y="4257"/>
                  </a:cubicBezTo>
                  <a:lnTo>
                    <a:pt x="349" y="4257"/>
                  </a:lnTo>
                  <a:lnTo>
                    <a:pt x="344" y="4239"/>
                  </a:lnTo>
                  <a:lnTo>
                    <a:pt x="223" y="4271"/>
                  </a:lnTo>
                  <a:lnTo>
                    <a:pt x="227" y="4288"/>
                  </a:lnTo>
                  <a:cubicBezTo>
                    <a:pt x="253" y="4388"/>
                    <a:pt x="283" y="4487"/>
                    <a:pt x="318" y="4583"/>
                  </a:cubicBezTo>
                  <a:lnTo>
                    <a:pt x="318" y="4583"/>
                  </a:lnTo>
                  <a:lnTo>
                    <a:pt x="324" y="4601"/>
                  </a:lnTo>
                  <a:lnTo>
                    <a:pt x="546" y="4521"/>
                  </a:lnTo>
                  <a:lnTo>
                    <a:pt x="540" y="4504"/>
                  </a:lnTo>
                  <a:cubicBezTo>
                    <a:pt x="496" y="4381"/>
                    <a:pt x="459" y="4254"/>
                    <a:pt x="431" y="4124"/>
                  </a:cubicBezTo>
                  <a:lnTo>
                    <a:pt x="431" y="4124"/>
                  </a:lnTo>
                  <a:lnTo>
                    <a:pt x="427" y="4107"/>
                  </a:lnTo>
                  <a:lnTo>
                    <a:pt x="113" y="4176"/>
                  </a:lnTo>
                  <a:cubicBezTo>
                    <a:pt x="106" y="4146"/>
                    <a:pt x="100" y="4115"/>
                    <a:pt x="95" y="4085"/>
                  </a:cubicBezTo>
                  <a:lnTo>
                    <a:pt x="95" y="4085"/>
                  </a:lnTo>
                  <a:lnTo>
                    <a:pt x="59" y="4092"/>
                  </a:lnTo>
                  <a:cubicBezTo>
                    <a:pt x="65" y="4122"/>
                    <a:pt x="71" y="4153"/>
                    <a:pt x="77" y="4183"/>
                  </a:cubicBezTo>
                  <a:lnTo>
                    <a:pt x="77" y="4183"/>
                  </a:lnTo>
                  <a:lnTo>
                    <a:pt x="77" y="4183"/>
                  </a:lnTo>
                  <a:lnTo>
                    <a:pt x="81" y="4201"/>
                  </a:lnTo>
                  <a:cubicBezTo>
                    <a:pt x="83" y="4208"/>
                    <a:pt x="85" y="4215"/>
                    <a:pt x="86" y="4223"/>
                  </a:cubicBezTo>
                  <a:lnTo>
                    <a:pt x="86" y="4223"/>
                  </a:lnTo>
                  <a:cubicBezTo>
                    <a:pt x="93" y="4250"/>
                    <a:pt x="99" y="4278"/>
                    <a:pt x="106" y="4306"/>
                  </a:cubicBezTo>
                  <a:lnTo>
                    <a:pt x="106" y="4306"/>
                  </a:lnTo>
                  <a:cubicBezTo>
                    <a:pt x="109" y="4316"/>
                    <a:pt x="112" y="4327"/>
                    <a:pt x="114" y="4337"/>
                  </a:cubicBezTo>
                  <a:lnTo>
                    <a:pt x="114" y="4337"/>
                  </a:lnTo>
                  <a:cubicBezTo>
                    <a:pt x="124" y="4375"/>
                    <a:pt x="134" y="4412"/>
                    <a:pt x="145" y="4448"/>
                  </a:cubicBezTo>
                  <a:lnTo>
                    <a:pt x="145" y="4448"/>
                  </a:lnTo>
                  <a:lnTo>
                    <a:pt x="145" y="4448"/>
                  </a:lnTo>
                  <a:cubicBezTo>
                    <a:pt x="169" y="4528"/>
                    <a:pt x="196" y="4607"/>
                    <a:pt x="226" y="4685"/>
                  </a:cubicBezTo>
                  <a:lnTo>
                    <a:pt x="226" y="4685"/>
                  </a:lnTo>
                  <a:lnTo>
                    <a:pt x="226" y="4685"/>
                  </a:lnTo>
                  <a:cubicBezTo>
                    <a:pt x="302" y="4885"/>
                    <a:pt x="397" y="5078"/>
                    <a:pt x="508" y="5260"/>
                  </a:cubicBezTo>
                  <a:lnTo>
                    <a:pt x="508" y="5260"/>
                  </a:lnTo>
                  <a:lnTo>
                    <a:pt x="518" y="5276"/>
                  </a:lnTo>
                  <a:lnTo>
                    <a:pt x="823" y="5089"/>
                  </a:lnTo>
                  <a:lnTo>
                    <a:pt x="813" y="5074"/>
                  </a:lnTo>
                  <a:cubicBezTo>
                    <a:pt x="745" y="4962"/>
                    <a:pt x="683" y="4844"/>
                    <a:pt x="629" y="4724"/>
                  </a:cubicBezTo>
                  <a:lnTo>
                    <a:pt x="629" y="4724"/>
                  </a:lnTo>
                  <a:lnTo>
                    <a:pt x="621" y="4708"/>
                  </a:lnTo>
                  <a:lnTo>
                    <a:pt x="406" y="4805"/>
                  </a:lnTo>
                  <a:lnTo>
                    <a:pt x="413" y="4821"/>
                  </a:lnTo>
                  <a:cubicBezTo>
                    <a:pt x="455" y="4915"/>
                    <a:pt x="502" y="5007"/>
                    <a:pt x="553" y="5097"/>
                  </a:cubicBezTo>
                  <a:lnTo>
                    <a:pt x="553" y="5097"/>
                  </a:lnTo>
                  <a:lnTo>
                    <a:pt x="562" y="5112"/>
                  </a:lnTo>
                  <a:lnTo>
                    <a:pt x="671" y="5050"/>
                  </a:lnTo>
                  <a:lnTo>
                    <a:pt x="662" y="5035"/>
                  </a:lnTo>
                  <a:cubicBezTo>
                    <a:pt x="628" y="4975"/>
                    <a:pt x="595" y="4910"/>
                    <a:pt x="562" y="4843"/>
                  </a:cubicBezTo>
                  <a:lnTo>
                    <a:pt x="562" y="4843"/>
                  </a:lnTo>
                  <a:lnTo>
                    <a:pt x="530" y="4859"/>
                  </a:lnTo>
                  <a:cubicBezTo>
                    <a:pt x="560" y="4921"/>
                    <a:pt x="591" y="4981"/>
                    <a:pt x="622" y="5037"/>
                  </a:cubicBezTo>
                  <a:lnTo>
                    <a:pt x="622" y="5037"/>
                  </a:lnTo>
                  <a:lnTo>
                    <a:pt x="576" y="5063"/>
                  </a:lnTo>
                  <a:cubicBezTo>
                    <a:pt x="532" y="4985"/>
                    <a:pt x="491" y="4904"/>
                    <a:pt x="454" y="4823"/>
                  </a:cubicBezTo>
                  <a:lnTo>
                    <a:pt x="454" y="4823"/>
                  </a:lnTo>
                  <a:lnTo>
                    <a:pt x="603" y="4756"/>
                  </a:lnTo>
                  <a:cubicBezTo>
                    <a:pt x="653" y="4866"/>
                    <a:pt x="710" y="4974"/>
                    <a:pt x="773" y="5077"/>
                  </a:cubicBezTo>
                  <a:lnTo>
                    <a:pt x="773" y="5077"/>
                  </a:lnTo>
                  <a:lnTo>
                    <a:pt x="530" y="5226"/>
                  </a:lnTo>
                  <a:cubicBezTo>
                    <a:pt x="446" y="5089"/>
                    <a:pt x="373" y="4945"/>
                    <a:pt x="310" y="4797"/>
                  </a:cubicBezTo>
                  <a:lnTo>
                    <a:pt x="310" y="4797"/>
                  </a:lnTo>
                  <a:cubicBezTo>
                    <a:pt x="303" y="4782"/>
                    <a:pt x="297" y="4767"/>
                    <a:pt x="291" y="4752"/>
                  </a:cubicBezTo>
                  <a:lnTo>
                    <a:pt x="291" y="4752"/>
                  </a:lnTo>
                  <a:lnTo>
                    <a:pt x="641" y="4611"/>
                  </a:lnTo>
                  <a:cubicBezTo>
                    <a:pt x="780" y="4950"/>
                    <a:pt x="979" y="5258"/>
                    <a:pt x="1224" y="5523"/>
                  </a:cubicBezTo>
                  <a:lnTo>
                    <a:pt x="1224" y="5523"/>
                  </a:lnTo>
                  <a:lnTo>
                    <a:pt x="949" y="5781"/>
                  </a:lnTo>
                  <a:cubicBezTo>
                    <a:pt x="945" y="5778"/>
                    <a:pt x="941" y="5774"/>
                    <a:pt x="938" y="5770"/>
                  </a:cubicBezTo>
                  <a:lnTo>
                    <a:pt x="938" y="5770"/>
                  </a:lnTo>
                  <a:cubicBezTo>
                    <a:pt x="931" y="5762"/>
                    <a:pt x="923" y="5754"/>
                    <a:pt x="915" y="5745"/>
                  </a:cubicBezTo>
                  <a:lnTo>
                    <a:pt x="915" y="5745"/>
                  </a:lnTo>
                  <a:lnTo>
                    <a:pt x="915" y="5745"/>
                  </a:lnTo>
                  <a:cubicBezTo>
                    <a:pt x="837" y="5658"/>
                    <a:pt x="763" y="5567"/>
                    <a:pt x="694" y="5472"/>
                  </a:cubicBezTo>
                  <a:lnTo>
                    <a:pt x="694" y="5472"/>
                  </a:lnTo>
                  <a:cubicBezTo>
                    <a:pt x="688" y="5464"/>
                    <a:pt x="682" y="5456"/>
                    <a:pt x="676" y="5448"/>
                  </a:cubicBezTo>
                  <a:lnTo>
                    <a:pt x="676" y="5448"/>
                  </a:lnTo>
                  <a:cubicBezTo>
                    <a:pt x="660" y="5425"/>
                    <a:pt x="644" y="5403"/>
                    <a:pt x="629" y="5380"/>
                  </a:cubicBezTo>
                  <a:lnTo>
                    <a:pt x="629" y="5380"/>
                  </a:lnTo>
                  <a:cubicBezTo>
                    <a:pt x="626" y="5375"/>
                    <a:pt x="622" y="5370"/>
                    <a:pt x="619" y="5365"/>
                  </a:cubicBezTo>
                  <a:lnTo>
                    <a:pt x="619" y="5365"/>
                  </a:lnTo>
                  <a:lnTo>
                    <a:pt x="856" y="5208"/>
                  </a:lnTo>
                  <a:cubicBezTo>
                    <a:pt x="923" y="5307"/>
                    <a:pt x="997" y="5404"/>
                    <a:pt x="1077" y="5497"/>
                  </a:cubicBezTo>
                  <a:lnTo>
                    <a:pt x="1077" y="5497"/>
                  </a:lnTo>
                  <a:lnTo>
                    <a:pt x="953" y="5604"/>
                  </a:lnTo>
                  <a:cubicBezTo>
                    <a:pt x="895" y="5536"/>
                    <a:pt x="839" y="5465"/>
                    <a:pt x="786" y="5393"/>
                  </a:cubicBezTo>
                  <a:lnTo>
                    <a:pt x="786" y="5393"/>
                  </a:lnTo>
                  <a:lnTo>
                    <a:pt x="829" y="5361"/>
                  </a:lnTo>
                  <a:cubicBezTo>
                    <a:pt x="868" y="5414"/>
                    <a:pt x="909" y="5467"/>
                    <a:pt x="952" y="5520"/>
                  </a:cubicBezTo>
                  <a:lnTo>
                    <a:pt x="952" y="5520"/>
                  </a:lnTo>
                  <a:lnTo>
                    <a:pt x="980" y="5497"/>
                  </a:lnTo>
                  <a:cubicBezTo>
                    <a:pt x="933" y="5440"/>
                    <a:pt x="889" y="5382"/>
                    <a:pt x="848" y="5326"/>
                  </a:cubicBezTo>
                  <a:lnTo>
                    <a:pt x="848" y="5326"/>
                  </a:lnTo>
                  <a:lnTo>
                    <a:pt x="838" y="5311"/>
                  </a:lnTo>
                  <a:lnTo>
                    <a:pt x="735" y="5384"/>
                  </a:lnTo>
                  <a:lnTo>
                    <a:pt x="746" y="5399"/>
                  </a:lnTo>
                  <a:cubicBezTo>
                    <a:pt x="806" y="5482"/>
                    <a:pt x="870" y="5564"/>
                    <a:pt x="937" y="5641"/>
                  </a:cubicBezTo>
                  <a:lnTo>
                    <a:pt x="937" y="5641"/>
                  </a:lnTo>
                  <a:lnTo>
                    <a:pt x="949" y="5655"/>
                  </a:lnTo>
                  <a:lnTo>
                    <a:pt x="1128" y="5500"/>
                  </a:lnTo>
                  <a:lnTo>
                    <a:pt x="1116" y="5487"/>
                  </a:lnTo>
                  <a:cubicBezTo>
                    <a:pt x="1029" y="5386"/>
                    <a:pt x="948" y="5280"/>
                    <a:pt x="876" y="5172"/>
                  </a:cubicBezTo>
                  <a:lnTo>
                    <a:pt x="876" y="5172"/>
                  </a:lnTo>
                  <a:lnTo>
                    <a:pt x="866" y="5157"/>
                  </a:lnTo>
                  <a:lnTo>
                    <a:pt x="599" y="5336"/>
                  </a:lnTo>
                  <a:cubicBezTo>
                    <a:pt x="582" y="5310"/>
                    <a:pt x="565" y="5284"/>
                    <a:pt x="549" y="5258"/>
                  </a:cubicBezTo>
                  <a:lnTo>
                    <a:pt x="549" y="5258"/>
                  </a:lnTo>
                  <a:lnTo>
                    <a:pt x="518" y="5277"/>
                  </a:lnTo>
                  <a:cubicBezTo>
                    <a:pt x="535" y="5303"/>
                    <a:pt x="551" y="5329"/>
                    <a:pt x="569" y="5356"/>
                  </a:cubicBezTo>
                  <a:lnTo>
                    <a:pt x="569" y="5356"/>
                  </a:lnTo>
                  <a:lnTo>
                    <a:pt x="569" y="5356"/>
                  </a:lnTo>
                  <a:lnTo>
                    <a:pt x="579" y="5371"/>
                  </a:lnTo>
                  <a:cubicBezTo>
                    <a:pt x="581" y="5374"/>
                    <a:pt x="583" y="5377"/>
                    <a:pt x="586" y="5381"/>
                  </a:cubicBezTo>
                  <a:lnTo>
                    <a:pt x="586" y="5381"/>
                  </a:lnTo>
                  <a:cubicBezTo>
                    <a:pt x="609" y="5416"/>
                    <a:pt x="634" y="5451"/>
                    <a:pt x="659" y="5486"/>
                  </a:cubicBezTo>
                  <a:lnTo>
                    <a:pt x="659" y="5486"/>
                  </a:lnTo>
                  <a:cubicBezTo>
                    <a:pt x="662" y="5490"/>
                    <a:pt x="665" y="5494"/>
                    <a:pt x="668" y="5498"/>
                  </a:cubicBezTo>
                  <a:lnTo>
                    <a:pt x="668" y="5498"/>
                  </a:lnTo>
                  <a:cubicBezTo>
                    <a:pt x="687" y="5525"/>
                    <a:pt x="707" y="5552"/>
                    <a:pt x="728" y="5578"/>
                  </a:cubicBezTo>
                  <a:lnTo>
                    <a:pt x="728" y="5578"/>
                  </a:lnTo>
                  <a:lnTo>
                    <a:pt x="728" y="5577"/>
                  </a:lnTo>
                  <a:cubicBezTo>
                    <a:pt x="800" y="5669"/>
                    <a:pt x="876" y="5758"/>
                    <a:pt x="956" y="5842"/>
                  </a:cubicBezTo>
                  <a:lnTo>
                    <a:pt x="956" y="5842"/>
                  </a:lnTo>
                  <a:cubicBezTo>
                    <a:pt x="964" y="5851"/>
                    <a:pt x="973" y="5860"/>
                    <a:pt x="981" y="5869"/>
                  </a:cubicBezTo>
                  <a:lnTo>
                    <a:pt x="981" y="5869"/>
                  </a:lnTo>
                  <a:lnTo>
                    <a:pt x="981" y="5869"/>
                  </a:lnTo>
                  <a:cubicBezTo>
                    <a:pt x="1099" y="5989"/>
                    <a:pt x="1225" y="6102"/>
                    <a:pt x="1359" y="6204"/>
                  </a:cubicBezTo>
                  <a:lnTo>
                    <a:pt x="1359" y="6204"/>
                  </a:lnTo>
                  <a:lnTo>
                    <a:pt x="1373" y="6215"/>
                  </a:lnTo>
                  <a:lnTo>
                    <a:pt x="1591" y="5931"/>
                  </a:lnTo>
                  <a:lnTo>
                    <a:pt x="1576" y="5920"/>
                  </a:lnTo>
                  <a:cubicBezTo>
                    <a:pt x="1471" y="5839"/>
                    <a:pt x="1371" y="5752"/>
                    <a:pt x="1278" y="5660"/>
                  </a:cubicBezTo>
                  <a:lnTo>
                    <a:pt x="1278" y="5660"/>
                  </a:lnTo>
                  <a:lnTo>
                    <a:pt x="1266" y="5648"/>
                  </a:lnTo>
                  <a:lnTo>
                    <a:pt x="1100" y="5815"/>
                  </a:lnTo>
                  <a:lnTo>
                    <a:pt x="1112" y="5828"/>
                  </a:lnTo>
                  <a:cubicBezTo>
                    <a:pt x="1185" y="5900"/>
                    <a:pt x="1263" y="5970"/>
                    <a:pt x="1342" y="6035"/>
                  </a:cubicBezTo>
                  <a:lnTo>
                    <a:pt x="1342" y="6035"/>
                  </a:lnTo>
                  <a:lnTo>
                    <a:pt x="1356" y="6047"/>
                  </a:lnTo>
                  <a:lnTo>
                    <a:pt x="1436" y="5949"/>
                  </a:lnTo>
                  <a:lnTo>
                    <a:pt x="1422" y="5938"/>
                  </a:lnTo>
                  <a:cubicBezTo>
                    <a:pt x="1364" y="5891"/>
                    <a:pt x="1310" y="5843"/>
                    <a:pt x="1259" y="5795"/>
                  </a:cubicBezTo>
                  <a:lnTo>
                    <a:pt x="1259" y="5795"/>
                  </a:lnTo>
                  <a:lnTo>
                    <a:pt x="1235" y="5822"/>
                  </a:lnTo>
                  <a:cubicBezTo>
                    <a:pt x="1282" y="5866"/>
                    <a:pt x="1332" y="5910"/>
                    <a:pt x="1385" y="5954"/>
                  </a:cubicBezTo>
                  <a:lnTo>
                    <a:pt x="1385" y="5954"/>
                  </a:lnTo>
                  <a:lnTo>
                    <a:pt x="1351" y="5996"/>
                  </a:lnTo>
                  <a:cubicBezTo>
                    <a:pt x="1282" y="5938"/>
                    <a:pt x="1215" y="5878"/>
                    <a:pt x="1151" y="5815"/>
                  </a:cubicBezTo>
                  <a:lnTo>
                    <a:pt x="1151" y="5815"/>
                  </a:lnTo>
                  <a:lnTo>
                    <a:pt x="1266" y="5699"/>
                  </a:lnTo>
                  <a:cubicBezTo>
                    <a:pt x="1351" y="5783"/>
                    <a:pt x="1444" y="5863"/>
                    <a:pt x="1540" y="5938"/>
                  </a:cubicBezTo>
                  <a:lnTo>
                    <a:pt x="1540" y="5938"/>
                  </a:lnTo>
                  <a:lnTo>
                    <a:pt x="1367" y="6164"/>
                  </a:lnTo>
                  <a:cubicBezTo>
                    <a:pt x="1227" y="6056"/>
                    <a:pt x="1095" y="5936"/>
                    <a:pt x="974" y="5807"/>
                  </a:cubicBezTo>
                  <a:lnTo>
                    <a:pt x="974" y="5807"/>
                  </a:lnTo>
                  <a:lnTo>
                    <a:pt x="1249" y="5550"/>
                  </a:lnTo>
                  <a:cubicBezTo>
                    <a:pt x="1498" y="5813"/>
                    <a:pt x="1793" y="6031"/>
                    <a:pt x="2121" y="6192"/>
                  </a:cubicBezTo>
                  <a:lnTo>
                    <a:pt x="2121" y="6192"/>
                  </a:lnTo>
                  <a:lnTo>
                    <a:pt x="1957" y="6532"/>
                  </a:lnTo>
                  <a:cubicBezTo>
                    <a:pt x="1868" y="6488"/>
                    <a:pt x="1781" y="6441"/>
                    <a:pt x="1696" y="6390"/>
                  </a:cubicBezTo>
                  <a:lnTo>
                    <a:pt x="1696" y="6390"/>
                  </a:lnTo>
                  <a:cubicBezTo>
                    <a:pt x="1672" y="6375"/>
                    <a:pt x="1647" y="6360"/>
                    <a:pt x="1623" y="6345"/>
                  </a:cubicBezTo>
                  <a:lnTo>
                    <a:pt x="1623" y="6345"/>
                  </a:lnTo>
                  <a:cubicBezTo>
                    <a:pt x="1617" y="6341"/>
                    <a:pt x="1611" y="6337"/>
                    <a:pt x="1605" y="6333"/>
                  </a:cubicBezTo>
                  <a:lnTo>
                    <a:pt x="1605" y="6333"/>
                  </a:lnTo>
                  <a:cubicBezTo>
                    <a:pt x="1588" y="6321"/>
                    <a:pt x="1570" y="6310"/>
                    <a:pt x="1552" y="6298"/>
                  </a:cubicBezTo>
                  <a:lnTo>
                    <a:pt x="1552" y="6298"/>
                  </a:lnTo>
                  <a:cubicBezTo>
                    <a:pt x="1544" y="6292"/>
                    <a:pt x="1536" y="6287"/>
                    <a:pt x="1528" y="6281"/>
                  </a:cubicBezTo>
                  <a:lnTo>
                    <a:pt x="1528" y="6281"/>
                  </a:lnTo>
                  <a:cubicBezTo>
                    <a:pt x="1519" y="6275"/>
                    <a:pt x="1509" y="6269"/>
                    <a:pt x="1500" y="6262"/>
                  </a:cubicBezTo>
                  <a:lnTo>
                    <a:pt x="1500" y="6262"/>
                  </a:lnTo>
                  <a:lnTo>
                    <a:pt x="1665" y="6029"/>
                  </a:lnTo>
                  <a:cubicBezTo>
                    <a:pt x="1764" y="6098"/>
                    <a:pt x="1868" y="6162"/>
                    <a:pt x="1974" y="6220"/>
                  </a:cubicBezTo>
                  <a:lnTo>
                    <a:pt x="1974" y="6220"/>
                  </a:lnTo>
                  <a:lnTo>
                    <a:pt x="1897" y="6364"/>
                  </a:lnTo>
                  <a:cubicBezTo>
                    <a:pt x="1818" y="6322"/>
                    <a:pt x="1741" y="6276"/>
                    <a:pt x="1666" y="6227"/>
                  </a:cubicBezTo>
                  <a:lnTo>
                    <a:pt x="1666" y="6227"/>
                  </a:lnTo>
                  <a:lnTo>
                    <a:pt x="1695" y="6183"/>
                  </a:lnTo>
                  <a:cubicBezTo>
                    <a:pt x="1752" y="6219"/>
                    <a:pt x="1809" y="6254"/>
                    <a:pt x="1866" y="6286"/>
                  </a:cubicBezTo>
                  <a:lnTo>
                    <a:pt x="1866" y="6286"/>
                  </a:lnTo>
                  <a:lnTo>
                    <a:pt x="1884" y="6255"/>
                  </a:lnTo>
                  <a:cubicBezTo>
                    <a:pt x="1823" y="6220"/>
                    <a:pt x="1760" y="6182"/>
                    <a:pt x="1700" y="6142"/>
                  </a:cubicBezTo>
                  <a:lnTo>
                    <a:pt x="1700" y="6142"/>
                  </a:lnTo>
                  <a:lnTo>
                    <a:pt x="1685" y="6133"/>
                  </a:lnTo>
                  <a:lnTo>
                    <a:pt x="1616" y="6238"/>
                  </a:lnTo>
                  <a:lnTo>
                    <a:pt x="1631" y="6248"/>
                  </a:lnTo>
                  <a:cubicBezTo>
                    <a:pt x="1716" y="6304"/>
                    <a:pt x="1806" y="6357"/>
                    <a:pt x="1896" y="6405"/>
                  </a:cubicBezTo>
                  <a:lnTo>
                    <a:pt x="1896" y="6405"/>
                  </a:lnTo>
                  <a:lnTo>
                    <a:pt x="1912" y="6413"/>
                  </a:lnTo>
                  <a:lnTo>
                    <a:pt x="2023" y="6205"/>
                  </a:lnTo>
                  <a:lnTo>
                    <a:pt x="2007" y="6196"/>
                  </a:lnTo>
                  <a:cubicBezTo>
                    <a:pt x="1891" y="6135"/>
                    <a:pt x="1778" y="6065"/>
                    <a:pt x="1671" y="5989"/>
                  </a:cubicBezTo>
                  <a:lnTo>
                    <a:pt x="1671" y="5989"/>
                  </a:lnTo>
                  <a:lnTo>
                    <a:pt x="1656" y="5979"/>
                  </a:lnTo>
                  <a:lnTo>
                    <a:pt x="1470" y="6241"/>
                  </a:lnTo>
                  <a:cubicBezTo>
                    <a:pt x="1445" y="6223"/>
                    <a:pt x="1421" y="6205"/>
                    <a:pt x="1396" y="6187"/>
                  </a:cubicBezTo>
                  <a:lnTo>
                    <a:pt x="1396" y="6187"/>
                  </a:lnTo>
                  <a:lnTo>
                    <a:pt x="1374" y="6216"/>
                  </a:lnTo>
                  <a:cubicBezTo>
                    <a:pt x="1399" y="6234"/>
                    <a:pt x="1424" y="6253"/>
                    <a:pt x="1450" y="6271"/>
                  </a:cubicBezTo>
                  <a:lnTo>
                    <a:pt x="1450" y="6271"/>
                  </a:lnTo>
                  <a:lnTo>
                    <a:pt x="1450" y="6271"/>
                  </a:lnTo>
                  <a:lnTo>
                    <a:pt x="1464" y="6281"/>
                  </a:lnTo>
                  <a:cubicBezTo>
                    <a:pt x="1469" y="6285"/>
                    <a:pt x="1475" y="6288"/>
                    <a:pt x="1480" y="6292"/>
                  </a:cubicBezTo>
                  <a:lnTo>
                    <a:pt x="1480" y="6292"/>
                  </a:lnTo>
                  <a:cubicBezTo>
                    <a:pt x="1504" y="6309"/>
                    <a:pt x="1529" y="6326"/>
                    <a:pt x="1553" y="6342"/>
                  </a:cubicBezTo>
                  <a:lnTo>
                    <a:pt x="1553" y="6342"/>
                  </a:lnTo>
                  <a:cubicBezTo>
                    <a:pt x="1562" y="6348"/>
                    <a:pt x="1572" y="6354"/>
                    <a:pt x="1581" y="6360"/>
                  </a:cubicBezTo>
                  <a:lnTo>
                    <a:pt x="1581" y="6360"/>
                  </a:lnTo>
                  <a:cubicBezTo>
                    <a:pt x="1610" y="6379"/>
                    <a:pt x="1639" y="6397"/>
                    <a:pt x="1668" y="6415"/>
                  </a:cubicBezTo>
                  <a:lnTo>
                    <a:pt x="1668" y="6415"/>
                  </a:lnTo>
                  <a:cubicBezTo>
                    <a:pt x="1671" y="6417"/>
                    <a:pt x="1674" y="6419"/>
                    <a:pt x="1677" y="6421"/>
                  </a:cubicBezTo>
                  <a:lnTo>
                    <a:pt x="1677" y="6421"/>
                  </a:lnTo>
                  <a:cubicBezTo>
                    <a:pt x="1678" y="6421"/>
                    <a:pt x="1678" y="6421"/>
                    <a:pt x="1678" y="6421"/>
                  </a:cubicBezTo>
                  <a:lnTo>
                    <a:pt x="1678" y="6421"/>
                  </a:lnTo>
                  <a:lnTo>
                    <a:pt x="1678" y="6421"/>
                  </a:lnTo>
                  <a:cubicBezTo>
                    <a:pt x="1750" y="6464"/>
                    <a:pt x="1823" y="6504"/>
                    <a:pt x="1897" y="6542"/>
                  </a:cubicBezTo>
                  <a:lnTo>
                    <a:pt x="1897" y="6542"/>
                  </a:lnTo>
                  <a:cubicBezTo>
                    <a:pt x="1929" y="6558"/>
                    <a:pt x="1962" y="6575"/>
                    <a:pt x="1995" y="6590"/>
                  </a:cubicBezTo>
                  <a:lnTo>
                    <a:pt x="1995" y="6590"/>
                  </a:lnTo>
                  <a:cubicBezTo>
                    <a:pt x="2156" y="6665"/>
                    <a:pt x="2323" y="6728"/>
                    <a:pt x="2493" y="6777"/>
                  </a:cubicBezTo>
                  <a:lnTo>
                    <a:pt x="2493" y="6777"/>
                  </a:lnTo>
                  <a:lnTo>
                    <a:pt x="2510" y="6782"/>
                  </a:lnTo>
                  <a:lnTo>
                    <a:pt x="2610" y="6439"/>
                  </a:lnTo>
                  <a:lnTo>
                    <a:pt x="2593" y="6434"/>
                  </a:lnTo>
                  <a:cubicBezTo>
                    <a:pt x="2468" y="6398"/>
                    <a:pt x="2343" y="6353"/>
                    <a:pt x="2221" y="6300"/>
                  </a:cubicBezTo>
                  <a:lnTo>
                    <a:pt x="2221" y="6300"/>
                  </a:lnTo>
                  <a:lnTo>
                    <a:pt x="2205" y="6293"/>
                  </a:lnTo>
                  <a:lnTo>
                    <a:pt x="2111" y="6509"/>
                  </a:lnTo>
                  <a:lnTo>
                    <a:pt x="2127" y="6516"/>
                  </a:lnTo>
                  <a:cubicBezTo>
                    <a:pt x="2221" y="6557"/>
                    <a:pt x="2318" y="6594"/>
                    <a:pt x="2416" y="6626"/>
                  </a:cubicBezTo>
                  <a:lnTo>
                    <a:pt x="2416" y="6626"/>
                  </a:lnTo>
                  <a:lnTo>
                    <a:pt x="2433" y="6632"/>
                  </a:lnTo>
                  <a:lnTo>
                    <a:pt x="2472" y="6512"/>
                  </a:lnTo>
                  <a:lnTo>
                    <a:pt x="2455" y="6507"/>
                  </a:lnTo>
                  <a:cubicBezTo>
                    <a:pt x="2387" y="6484"/>
                    <a:pt x="2319" y="6459"/>
                    <a:pt x="2252" y="6432"/>
                  </a:cubicBezTo>
                  <a:lnTo>
                    <a:pt x="2252" y="6432"/>
                  </a:lnTo>
                  <a:lnTo>
                    <a:pt x="2239" y="6466"/>
                  </a:lnTo>
                  <a:cubicBezTo>
                    <a:pt x="2301" y="6491"/>
                    <a:pt x="2364" y="6514"/>
                    <a:pt x="2427" y="6535"/>
                  </a:cubicBezTo>
                  <a:lnTo>
                    <a:pt x="2427" y="6535"/>
                  </a:lnTo>
                  <a:lnTo>
                    <a:pt x="2410" y="6586"/>
                  </a:lnTo>
                  <a:cubicBezTo>
                    <a:pt x="2325" y="6557"/>
                    <a:pt x="2240" y="6525"/>
                    <a:pt x="2158" y="6490"/>
                  </a:cubicBezTo>
                  <a:lnTo>
                    <a:pt x="2158" y="6490"/>
                  </a:lnTo>
                  <a:lnTo>
                    <a:pt x="2224" y="6340"/>
                  </a:lnTo>
                  <a:cubicBezTo>
                    <a:pt x="2336" y="6388"/>
                    <a:pt x="2451" y="6430"/>
                    <a:pt x="2565" y="6463"/>
                  </a:cubicBezTo>
                  <a:lnTo>
                    <a:pt x="2565" y="6463"/>
                  </a:lnTo>
                  <a:lnTo>
                    <a:pt x="2486" y="6737"/>
                  </a:lnTo>
                  <a:cubicBezTo>
                    <a:pt x="2332" y="6692"/>
                    <a:pt x="2181" y="6635"/>
                    <a:pt x="2034" y="6568"/>
                  </a:cubicBezTo>
                  <a:lnTo>
                    <a:pt x="2034" y="6568"/>
                  </a:lnTo>
                  <a:cubicBezTo>
                    <a:pt x="2020" y="6561"/>
                    <a:pt x="2005" y="6554"/>
                    <a:pt x="1990" y="6547"/>
                  </a:cubicBezTo>
                  <a:lnTo>
                    <a:pt x="1990" y="6547"/>
                  </a:lnTo>
                  <a:lnTo>
                    <a:pt x="2154" y="6208"/>
                  </a:lnTo>
                  <a:cubicBezTo>
                    <a:pt x="2475" y="6361"/>
                    <a:pt x="2828" y="6459"/>
                    <a:pt x="3199" y="6490"/>
                  </a:cubicBezTo>
                  <a:lnTo>
                    <a:pt x="3199" y="6490"/>
                  </a:lnTo>
                  <a:lnTo>
                    <a:pt x="3170" y="6865"/>
                  </a:lnTo>
                  <a:cubicBezTo>
                    <a:pt x="3041" y="6854"/>
                    <a:pt x="2912" y="6837"/>
                    <a:pt x="2785" y="6811"/>
                  </a:cubicBezTo>
                  <a:lnTo>
                    <a:pt x="2785" y="6811"/>
                  </a:lnTo>
                  <a:cubicBezTo>
                    <a:pt x="2781" y="6811"/>
                    <a:pt x="2778" y="6810"/>
                    <a:pt x="2775" y="6809"/>
                  </a:cubicBezTo>
                  <a:lnTo>
                    <a:pt x="2775" y="6809"/>
                  </a:lnTo>
                  <a:cubicBezTo>
                    <a:pt x="2737" y="6802"/>
                    <a:pt x="2699" y="6793"/>
                    <a:pt x="2661" y="6784"/>
                  </a:cubicBezTo>
                  <a:lnTo>
                    <a:pt x="2661" y="6784"/>
                  </a:lnTo>
                  <a:cubicBezTo>
                    <a:pt x="2656" y="6783"/>
                    <a:pt x="2651" y="6782"/>
                    <a:pt x="2646" y="6780"/>
                  </a:cubicBezTo>
                  <a:lnTo>
                    <a:pt x="2646" y="6780"/>
                  </a:lnTo>
                  <a:lnTo>
                    <a:pt x="2715" y="6504"/>
                  </a:lnTo>
                  <a:cubicBezTo>
                    <a:pt x="2832" y="6532"/>
                    <a:pt x="2952" y="6554"/>
                    <a:pt x="3072" y="6569"/>
                  </a:cubicBezTo>
                  <a:lnTo>
                    <a:pt x="3072" y="6569"/>
                  </a:lnTo>
                  <a:lnTo>
                    <a:pt x="3053" y="6732"/>
                  </a:lnTo>
                  <a:cubicBezTo>
                    <a:pt x="2965" y="6721"/>
                    <a:pt x="2876" y="6706"/>
                    <a:pt x="2787" y="6688"/>
                  </a:cubicBezTo>
                  <a:lnTo>
                    <a:pt x="2787" y="6688"/>
                  </a:lnTo>
                  <a:lnTo>
                    <a:pt x="2799" y="6636"/>
                  </a:lnTo>
                  <a:cubicBezTo>
                    <a:pt x="2862" y="6649"/>
                    <a:pt x="2929" y="6660"/>
                    <a:pt x="2996" y="6670"/>
                  </a:cubicBezTo>
                  <a:lnTo>
                    <a:pt x="2996" y="6670"/>
                  </a:lnTo>
                  <a:lnTo>
                    <a:pt x="3001" y="6634"/>
                  </a:lnTo>
                  <a:cubicBezTo>
                    <a:pt x="2928" y="6624"/>
                    <a:pt x="2857" y="6611"/>
                    <a:pt x="2788" y="6597"/>
                  </a:cubicBezTo>
                  <a:lnTo>
                    <a:pt x="2788" y="6597"/>
                  </a:lnTo>
                  <a:lnTo>
                    <a:pt x="2771" y="6593"/>
                  </a:lnTo>
                  <a:lnTo>
                    <a:pt x="2745" y="6716"/>
                  </a:lnTo>
                  <a:lnTo>
                    <a:pt x="2762" y="6720"/>
                  </a:lnTo>
                  <a:cubicBezTo>
                    <a:pt x="2864" y="6741"/>
                    <a:pt x="2966" y="6758"/>
                    <a:pt x="3067" y="6770"/>
                  </a:cubicBezTo>
                  <a:lnTo>
                    <a:pt x="3067" y="6770"/>
                  </a:lnTo>
                  <a:lnTo>
                    <a:pt x="3085" y="6772"/>
                  </a:lnTo>
                  <a:lnTo>
                    <a:pt x="3112" y="6537"/>
                  </a:lnTo>
                  <a:lnTo>
                    <a:pt x="3094" y="6535"/>
                  </a:lnTo>
                  <a:cubicBezTo>
                    <a:pt x="2963" y="6520"/>
                    <a:pt x="2833" y="6496"/>
                    <a:pt x="2706" y="6464"/>
                  </a:cubicBezTo>
                  <a:lnTo>
                    <a:pt x="2706" y="6464"/>
                  </a:lnTo>
                  <a:lnTo>
                    <a:pt x="2688" y="6460"/>
                  </a:lnTo>
                  <a:lnTo>
                    <a:pt x="2611" y="6772"/>
                  </a:lnTo>
                  <a:cubicBezTo>
                    <a:pt x="2581" y="6764"/>
                    <a:pt x="2551" y="6756"/>
                    <a:pt x="2522" y="6748"/>
                  </a:cubicBezTo>
                  <a:lnTo>
                    <a:pt x="2522" y="6748"/>
                  </a:lnTo>
                  <a:lnTo>
                    <a:pt x="2512" y="6783"/>
                  </a:lnTo>
                  <a:cubicBezTo>
                    <a:pt x="2542" y="6791"/>
                    <a:pt x="2572" y="6799"/>
                    <a:pt x="2602" y="6807"/>
                  </a:cubicBezTo>
                  <a:lnTo>
                    <a:pt x="2602" y="6807"/>
                  </a:lnTo>
                  <a:lnTo>
                    <a:pt x="2602" y="6807"/>
                  </a:lnTo>
                  <a:lnTo>
                    <a:pt x="2619" y="6811"/>
                  </a:lnTo>
                  <a:cubicBezTo>
                    <a:pt x="2626" y="6813"/>
                    <a:pt x="2632" y="6814"/>
                    <a:pt x="2638" y="6816"/>
                  </a:cubicBezTo>
                  <a:lnTo>
                    <a:pt x="2638" y="6816"/>
                  </a:lnTo>
                  <a:cubicBezTo>
                    <a:pt x="2667" y="6823"/>
                    <a:pt x="2695" y="6829"/>
                    <a:pt x="2723" y="6835"/>
                  </a:cubicBezTo>
                  <a:lnTo>
                    <a:pt x="2723" y="6835"/>
                  </a:lnTo>
                  <a:cubicBezTo>
                    <a:pt x="2735" y="6838"/>
                    <a:pt x="2746" y="6840"/>
                    <a:pt x="2757" y="6842"/>
                  </a:cubicBezTo>
                  <a:lnTo>
                    <a:pt x="2757" y="6842"/>
                  </a:lnTo>
                  <a:cubicBezTo>
                    <a:pt x="2791" y="6850"/>
                    <a:pt x="2826" y="6856"/>
                    <a:pt x="2860" y="6862"/>
                  </a:cubicBezTo>
                  <a:lnTo>
                    <a:pt x="2860" y="6862"/>
                  </a:lnTo>
                  <a:cubicBezTo>
                    <a:pt x="2863" y="6863"/>
                    <a:pt x="2865" y="6863"/>
                    <a:pt x="2868" y="6864"/>
                  </a:cubicBezTo>
                  <a:lnTo>
                    <a:pt x="2868" y="6864"/>
                  </a:lnTo>
                  <a:cubicBezTo>
                    <a:pt x="2868" y="6864"/>
                    <a:pt x="2869" y="6864"/>
                    <a:pt x="2869" y="6864"/>
                  </a:cubicBezTo>
                  <a:lnTo>
                    <a:pt x="2869" y="6864"/>
                  </a:lnTo>
                  <a:lnTo>
                    <a:pt x="2870" y="6864"/>
                  </a:lnTo>
                  <a:cubicBezTo>
                    <a:pt x="2952" y="6878"/>
                    <a:pt x="3034" y="6889"/>
                    <a:pt x="3117" y="6897"/>
                  </a:cubicBezTo>
                  <a:lnTo>
                    <a:pt x="3117" y="6897"/>
                  </a:lnTo>
                  <a:cubicBezTo>
                    <a:pt x="3143" y="6900"/>
                    <a:pt x="3169" y="6902"/>
                    <a:pt x="3196" y="6904"/>
                  </a:cubicBezTo>
                  <a:lnTo>
                    <a:pt x="3196" y="6904"/>
                  </a:lnTo>
                  <a:cubicBezTo>
                    <a:pt x="3283" y="6911"/>
                    <a:pt x="3371" y="6914"/>
                    <a:pt x="3458" y="6914"/>
                  </a:cubicBezTo>
                  <a:cubicBezTo>
                    <a:pt x="3558" y="6914"/>
                    <a:pt x="3658" y="6910"/>
                    <a:pt x="3757" y="6901"/>
                  </a:cubicBezTo>
                  <a:lnTo>
                    <a:pt x="3757" y="6901"/>
                  </a:lnTo>
                  <a:lnTo>
                    <a:pt x="3776" y="6900"/>
                  </a:lnTo>
                  <a:lnTo>
                    <a:pt x="3745" y="6543"/>
                  </a:lnTo>
                  <a:lnTo>
                    <a:pt x="3727" y="6545"/>
                  </a:lnTo>
                  <a:cubicBezTo>
                    <a:pt x="3597" y="6556"/>
                    <a:pt x="3464" y="6559"/>
                    <a:pt x="3332" y="6554"/>
                  </a:cubicBezTo>
                  <a:lnTo>
                    <a:pt x="3332" y="6554"/>
                  </a:lnTo>
                  <a:lnTo>
                    <a:pt x="3314" y="6553"/>
                  </a:lnTo>
                  <a:lnTo>
                    <a:pt x="3304" y="6789"/>
                  </a:lnTo>
                  <a:lnTo>
                    <a:pt x="3322" y="6790"/>
                  </a:lnTo>
                  <a:cubicBezTo>
                    <a:pt x="3425" y="6794"/>
                    <a:pt x="3528" y="6793"/>
                    <a:pt x="3631" y="6788"/>
                  </a:cubicBezTo>
                  <a:lnTo>
                    <a:pt x="3631" y="6788"/>
                  </a:lnTo>
                  <a:lnTo>
                    <a:pt x="3649" y="6787"/>
                  </a:lnTo>
                  <a:lnTo>
                    <a:pt x="3643" y="6661"/>
                  </a:lnTo>
                  <a:lnTo>
                    <a:pt x="3625" y="6662"/>
                  </a:lnTo>
                  <a:cubicBezTo>
                    <a:pt x="3551" y="6666"/>
                    <a:pt x="3478" y="6667"/>
                    <a:pt x="3409" y="6666"/>
                  </a:cubicBezTo>
                  <a:lnTo>
                    <a:pt x="3409" y="6666"/>
                  </a:lnTo>
                  <a:lnTo>
                    <a:pt x="3408" y="6702"/>
                  </a:lnTo>
                  <a:cubicBezTo>
                    <a:pt x="3473" y="6703"/>
                    <a:pt x="3540" y="6702"/>
                    <a:pt x="3608" y="6699"/>
                  </a:cubicBezTo>
                  <a:lnTo>
                    <a:pt x="3608" y="6699"/>
                  </a:lnTo>
                  <a:lnTo>
                    <a:pt x="3611" y="6753"/>
                  </a:lnTo>
                  <a:cubicBezTo>
                    <a:pt x="3522" y="6757"/>
                    <a:pt x="3431" y="6757"/>
                    <a:pt x="3342" y="6754"/>
                  </a:cubicBezTo>
                  <a:lnTo>
                    <a:pt x="3342" y="6754"/>
                  </a:lnTo>
                  <a:lnTo>
                    <a:pt x="3348" y="6591"/>
                  </a:lnTo>
                  <a:cubicBezTo>
                    <a:pt x="3470" y="6595"/>
                    <a:pt x="3592" y="6592"/>
                    <a:pt x="3712" y="6582"/>
                  </a:cubicBezTo>
                  <a:lnTo>
                    <a:pt x="3712" y="6582"/>
                  </a:lnTo>
                  <a:lnTo>
                    <a:pt x="3736" y="6867"/>
                  </a:lnTo>
                  <a:cubicBezTo>
                    <a:pt x="3576" y="6879"/>
                    <a:pt x="3415" y="6881"/>
                    <a:pt x="3255" y="6872"/>
                  </a:cubicBezTo>
                  <a:lnTo>
                    <a:pt x="3255" y="6872"/>
                  </a:lnTo>
                  <a:lnTo>
                    <a:pt x="3255" y="6872"/>
                  </a:lnTo>
                  <a:lnTo>
                    <a:pt x="3255" y="6872"/>
                  </a:lnTo>
                  <a:lnTo>
                    <a:pt x="3255" y="6872"/>
                  </a:lnTo>
                  <a:cubicBezTo>
                    <a:pt x="3238" y="6871"/>
                    <a:pt x="3222" y="6870"/>
                    <a:pt x="3206" y="6868"/>
                  </a:cubicBezTo>
                  <a:lnTo>
                    <a:pt x="3206" y="6868"/>
                  </a:lnTo>
                  <a:lnTo>
                    <a:pt x="3235" y="6493"/>
                  </a:lnTo>
                  <a:cubicBezTo>
                    <a:pt x="3309" y="6499"/>
                    <a:pt x="3383" y="6502"/>
                    <a:pt x="3458" y="6502"/>
                  </a:cubicBezTo>
                  <a:lnTo>
                    <a:pt x="3458" y="6502"/>
                  </a:lnTo>
                  <a:cubicBezTo>
                    <a:pt x="3755" y="6502"/>
                    <a:pt x="4042" y="6459"/>
                    <a:pt x="4313" y="6379"/>
                  </a:cubicBezTo>
                  <a:lnTo>
                    <a:pt x="4313" y="6379"/>
                  </a:lnTo>
                  <a:lnTo>
                    <a:pt x="4421" y="6740"/>
                  </a:lnTo>
                  <a:cubicBezTo>
                    <a:pt x="4405" y="6745"/>
                    <a:pt x="4389" y="6749"/>
                    <a:pt x="4374" y="6754"/>
                  </a:cubicBezTo>
                  <a:lnTo>
                    <a:pt x="4374" y="6754"/>
                  </a:lnTo>
                  <a:cubicBezTo>
                    <a:pt x="4374" y="6754"/>
                    <a:pt x="4374" y="6754"/>
                    <a:pt x="4373" y="6754"/>
                  </a:cubicBezTo>
                  <a:lnTo>
                    <a:pt x="4373" y="6754"/>
                  </a:lnTo>
                  <a:lnTo>
                    <a:pt x="4373" y="6754"/>
                  </a:lnTo>
                  <a:cubicBezTo>
                    <a:pt x="4261" y="6785"/>
                    <a:pt x="4146" y="6810"/>
                    <a:pt x="4030" y="6830"/>
                  </a:cubicBezTo>
                  <a:lnTo>
                    <a:pt x="4030" y="6830"/>
                  </a:lnTo>
                  <a:cubicBezTo>
                    <a:pt x="4020" y="6832"/>
                    <a:pt x="4010" y="6833"/>
                    <a:pt x="4000" y="6835"/>
                  </a:cubicBezTo>
                  <a:lnTo>
                    <a:pt x="4000" y="6835"/>
                  </a:lnTo>
                  <a:cubicBezTo>
                    <a:pt x="3974" y="6839"/>
                    <a:pt x="3947" y="6843"/>
                    <a:pt x="3920" y="6846"/>
                  </a:cubicBezTo>
                  <a:lnTo>
                    <a:pt x="3920" y="6846"/>
                  </a:lnTo>
                  <a:cubicBezTo>
                    <a:pt x="3914" y="6847"/>
                    <a:pt x="3907" y="6848"/>
                    <a:pt x="3901" y="6849"/>
                  </a:cubicBezTo>
                  <a:lnTo>
                    <a:pt x="3901" y="6849"/>
                  </a:lnTo>
                  <a:lnTo>
                    <a:pt x="3866" y="6566"/>
                  </a:lnTo>
                  <a:cubicBezTo>
                    <a:pt x="3985" y="6551"/>
                    <a:pt x="4105" y="6528"/>
                    <a:pt x="4223" y="6498"/>
                  </a:cubicBezTo>
                  <a:lnTo>
                    <a:pt x="4223" y="6498"/>
                  </a:lnTo>
                  <a:lnTo>
                    <a:pt x="4264" y="6657"/>
                  </a:lnTo>
                  <a:cubicBezTo>
                    <a:pt x="4177" y="6679"/>
                    <a:pt x="4089" y="6697"/>
                    <a:pt x="4000" y="6712"/>
                  </a:cubicBezTo>
                  <a:lnTo>
                    <a:pt x="4000" y="6712"/>
                  </a:lnTo>
                  <a:lnTo>
                    <a:pt x="3992" y="6659"/>
                  </a:lnTo>
                  <a:cubicBezTo>
                    <a:pt x="4055" y="6649"/>
                    <a:pt x="4121" y="6636"/>
                    <a:pt x="4188" y="6620"/>
                  </a:cubicBezTo>
                  <a:lnTo>
                    <a:pt x="4188" y="6620"/>
                  </a:lnTo>
                  <a:lnTo>
                    <a:pt x="4180" y="6585"/>
                  </a:lnTo>
                  <a:cubicBezTo>
                    <a:pt x="4107" y="6602"/>
                    <a:pt x="4036" y="6615"/>
                    <a:pt x="3968" y="6626"/>
                  </a:cubicBezTo>
                  <a:lnTo>
                    <a:pt x="3968" y="6626"/>
                  </a:lnTo>
                  <a:lnTo>
                    <a:pt x="3950" y="6629"/>
                  </a:lnTo>
                  <a:lnTo>
                    <a:pt x="3970" y="6753"/>
                  </a:lnTo>
                  <a:lnTo>
                    <a:pt x="3988" y="6750"/>
                  </a:lnTo>
                  <a:cubicBezTo>
                    <a:pt x="4090" y="6734"/>
                    <a:pt x="4191" y="6713"/>
                    <a:pt x="4290" y="6688"/>
                  </a:cubicBezTo>
                  <a:lnTo>
                    <a:pt x="4290" y="6688"/>
                  </a:lnTo>
                  <a:lnTo>
                    <a:pt x="4308" y="6683"/>
                  </a:lnTo>
                  <a:lnTo>
                    <a:pt x="4249" y="6455"/>
                  </a:lnTo>
                  <a:lnTo>
                    <a:pt x="4231" y="6459"/>
                  </a:lnTo>
                  <a:cubicBezTo>
                    <a:pt x="4104" y="6492"/>
                    <a:pt x="3973" y="6516"/>
                    <a:pt x="3843" y="6532"/>
                  </a:cubicBezTo>
                  <a:lnTo>
                    <a:pt x="3843" y="6532"/>
                  </a:lnTo>
                  <a:lnTo>
                    <a:pt x="3826" y="6535"/>
                  </a:lnTo>
                  <a:lnTo>
                    <a:pt x="3865" y="6854"/>
                  </a:lnTo>
                  <a:cubicBezTo>
                    <a:pt x="3835" y="6857"/>
                    <a:pt x="3804" y="6861"/>
                    <a:pt x="3774" y="6863"/>
                  </a:cubicBezTo>
                  <a:lnTo>
                    <a:pt x="3774" y="6863"/>
                  </a:lnTo>
                  <a:lnTo>
                    <a:pt x="3777" y="6899"/>
                  </a:lnTo>
                  <a:cubicBezTo>
                    <a:pt x="3808" y="6897"/>
                    <a:pt x="3839" y="6893"/>
                    <a:pt x="3870" y="6890"/>
                  </a:cubicBezTo>
                  <a:lnTo>
                    <a:pt x="3870" y="6890"/>
                  </a:lnTo>
                  <a:lnTo>
                    <a:pt x="3870" y="6890"/>
                  </a:lnTo>
                  <a:lnTo>
                    <a:pt x="3887" y="6887"/>
                  </a:lnTo>
                  <a:cubicBezTo>
                    <a:pt x="3893" y="6887"/>
                    <a:pt x="3899" y="6886"/>
                    <a:pt x="3904" y="6885"/>
                  </a:cubicBezTo>
                  <a:lnTo>
                    <a:pt x="3904" y="6885"/>
                  </a:lnTo>
                  <a:cubicBezTo>
                    <a:pt x="3943" y="6880"/>
                    <a:pt x="3981" y="6875"/>
                    <a:pt x="4019" y="6868"/>
                  </a:cubicBezTo>
                  <a:lnTo>
                    <a:pt x="4019" y="6868"/>
                  </a:lnTo>
                  <a:cubicBezTo>
                    <a:pt x="4026" y="6867"/>
                    <a:pt x="4032" y="6866"/>
                    <a:pt x="4039" y="6865"/>
                  </a:cubicBezTo>
                  <a:lnTo>
                    <a:pt x="4039" y="6865"/>
                  </a:lnTo>
                  <a:cubicBezTo>
                    <a:pt x="4073" y="6859"/>
                    <a:pt x="4106" y="6853"/>
                    <a:pt x="4140" y="6847"/>
                  </a:cubicBezTo>
                  <a:lnTo>
                    <a:pt x="4140" y="6847"/>
                  </a:lnTo>
                  <a:lnTo>
                    <a:pt x="4140" y="6846"/>
                  </a:lnTo>
                  <a:cubicBezTo>
                    <a:pt x="4248" y="6824"/>
                    <a:pt x="4356" y="6798"/>
                    <a:pt x="4461" y="6766"/>
                  </a:cubicBezTo>
                  <a:lnTo>
                    <a:pt x="4461" y="6766"/>
                  </a:lnTo>
                  <a:cubicBezTo>
                    <a:pt x="4479" y="6761"/>
                    <a:pt x="4496" y="6755"/>
                    <a:pt x="4513" y="6750"/>
                  </a:cubicBezTo>
                  <a:lnTo>
                    <a:pt x="4513" y="6750"/>
                  </a:lnTo>
                  <a:lnTo>
                    <a:pt x="4513" y="6750"/>
                  </a:lnTo>
                  <a:lnTo>
                    <a:pt x="4513" y="6750"/>
                  </a:lnTo>
                  <a:cubicBezTo>
                    <a:pt x="4674" y="6698"/>
                    <a:pt x="4831" y="6635"/>
                    <a:pt x="4982" y="6561"/>
                  </a:cubicBezTo>
                  <a:lnTo>
                    <a:pt x="4982" y="6561"/>
                  </a:lnTo>
                  <a:lnTo>
                    <a:pt x="4998" y="6553"/>
                  </a:lnTo>
                  <a:lnTo>
                    <a:pt x="4840" y="6232"/>
                  </a:lnTo>
                  <a:lnTo>
                    <a:pt x="4824" y="6240"/>
                  </a:lnTo>
                  <a:cubicBezTo>
                    <a:pt x="4707" y="6297"/>
                    <a:pt x="4584" y="6348"/>
                    <a:pt x="4459" y="6391"/>
                  </a:cubicBezTo>
                  <a:lnTo>
                    <a:pt x="4459" y="6391"/>
                  </a:lnTo>
                  <a:lnTo>
                    <a:pt x="4442" y="6397"/>
                  </a:lnTo>
                  <a:lnTo>
                    <a:pt x="4518" y="6620"/>
                  </a:lnTo>
                  <a:lnTo>
                    <a:pt x="4536" y="6614"/>
                  </a:lnTo>
                  <a:cubicBezTo>
                    <a:pt x="4632" y="6581"/>
                    <a:pt x="4729" y="6543"/>
                    <a:pt x="4823" y="6501"/>
                  </a:cubicBezTo>
                  <a:lnTo>
                    <a:pt x="4823" y="6501"/>
                  </a:lnTo>
                  <a:lnTo>
                    <a:pt x="4840" y="6494"/>
                  </a:lnTo>
                  <a:lnTo>
                    <a:pt x="4788" y="6379"/>
                  </a:lnTo>
                  <a:lnTo>
                    <a:pt x="4771" y="6386"/>
                  </a:lnTo>
                  <a:cubicBezTo>
                    <a:pt x="4706" y="6416"/>
                    <a:pt x="4639" y="6443"/>
                    <a:pt x="4572" y="6468"/>
                  </a:cubicBezTo>
                  <a:lnTo>
                    <a:pt x="4572" y="6468"/>
                  </a:lnTo>
                  <a:lnTo>
                    <a:pt x="4584" y="6502"/>
                  </a:lnTo>
                  <a:cubicBezTo>
                    <a:pt x="4646" y="6479"/>
                    <a:pt x="4709" y="6454"/>
                    <a:pt x="4770" y="6427"/>
                  </a:cubicBezTo>
                  <a:lnTo>
                    <a:pt x="4770" y="6427"/>
                  </a:lnTo>
                  <a:lnTo>
                    <a:pt x="4792" y="6475"/>
                  </a:lnTo>
                  <a:cubicBezTo>
                    <a:pt x="4710" y="6512"/>
                    <a:pt x="4625" y="6545"/>
                    <a:pt x="4541" y="6574"/>
                  </a:cubicBezTo>
                  <a:lnTo>
                    <a:pt x="4541" y="6574"/>
                  </a:lnTo>
                  <a:lnTo>
                    <a:pt x="4488" y="6419"/>
                  </a:lnTo>
                  <a:cubicBezTo>
                    <a:pt x="4603" y="6379"/>
                    <a:pt x="4716" y="6333"/>
                    <a:pt x="4824" y="6280"/>
                  </a:cubicBezTo>
                  <a:lnTo>
                    <a:pt x="4824" y="6280"/>
                  </a:lnTo>
                  <a:lnTo>
                    <a:pt x="4950" y="6536"/>
                  </a:lnTo>
                  <a:cubicBezTo>
                    <a:pt x="4791" y="6613"/>
                    <a:pt x="4625" y="6678"/>
                    <a:pt x="4455" y="6730"/>
                  </a:cubicBezTo>
                  <a:lnTo>
                    <a:pt x="4455" y="6730"/>
                  </a:lnTo>
                  <a:lnTo>
                    <a:pt x="4348" y="6369"/>
                  </a:lnTo>
                  <a:cubicBezTo>
                    <a:pt x="4700" y="6261"/>
                    <a:pt x="5024" y="6091"/>
                    <a:pt x="5310" y="5872"/>
                  </a:cubicBezTo>
                  <a:lnTo>
                    <a:pt x="5310" y="5872"/>
                  </a:lnTo>
                  <a:lnTo>
                    <a:pt x="5541" y="6170"/>
                  </a:lnTo>
                  <a:cubicBezTo>
                    <a:pt x="5541" y="6171"/>
                    <a:pt x="5540" y="6171"/>
                    <a:pt x="5539" y="6172"/>
                  </a:cubicBezTo>
                  <a:lnTo>
                    <a:pt x="5539" y="6172"/>
                  </a:lnTo>
                  <a:cubicBezTo>
                    <a:pt x="5436" y="6251"/>
                    <a:pt x="5327" y="6325"/>
                    <a:pt x="5215" y="6392"/>
                  </a:cubicBezTo>
                  <a:lnTo>
                    <a:pt x="5215" y="6392"/>
                  </a:lnTo>
                  <a:cubicBezTo>
                    <a:pt x="5210" y="6396"/>
                    <a:pt x="5204" y="6399"/>
                    <a:pt x="5199" y="6402"/>
                  </a:cubicBezTo>
                  <a:lnTo>
                    <a:pt x="5199" y="6402"/>
                  </a:lnTo>
                  <a:cubicBezTo>
                    <a:pt x="5171" y="6419"/>
                    <a:pt x="5142" y="6435"/>
                    <a:pt x="5114" y="6451"/>
                  </a:cubicBezTo>
                  <a:lnTo>
                    <a:pt x="5114" y="6451"/>
                  </a:lnTo>
                  <a:cubicBezTo>
                    <a:pt x="5108" y="6454"/>
                    <a:pt x="5102" y="6457"/>
                    <a:pt x="5097" y="6460"/>
                  </a:cubicBezTo>
                  <a:lnTo>
                    <a:pt x="5097" y="6460"/>
                  </a:lnTo>
                  <a:lnTo>
                    <a:pt x="4961" y="6209"/>
                  </a:lnTo>
                  <a:cubicBezTo>
                    <a:pt x="5068" y="6151"/>
                    <a:pt x="5171" y="6086"/>
                    <a:pt x="5270" y="6016"/>
                  </a:cubicBezTo>
                  <a:lnTo>
                    <a:pt x="5270" y="6016"/>
                  </a:lnTo>
                  <a:lnTo>
                    <a:pt x="5365" y="6149"/>
                  </a:lnTo>
                  <a:cubicBezTo>
                    <a:pt x="5292" y="6201"/>
                    <a:pt x="5216" y="6251"/>
                    <a:pt x="5139" y="6296"/>
                  </a:cubicBezTo>
                  <a:lnTo>
                    <a:pt x="5139" y="6296"/>
                  </a:lnTo>
                  <a:lnTo>
                    <a:pt x="5112" y="6250"/>
                  </a:lnTo>
                  <a:cubicBezTo>
                    <a:pt x="5169" y="6217"/>
                    <a:pt x="5225" y="6181"/>
                    <a:pt x="5281" y="6143"/>
                  </a:cubicBezTo>
                  <a:lnTo>
                    <a:pt x="5281" y="6143"/>
                  </a:lnTo>
                  <a:lnTo>
                    <a:pt x="5261" y="6113"/>
                  </a:lnTo>
                  <a:cubicBezTo>
                    <a:pt x="5201" y="6154"/>
                    <a:pt x="5139" y="6192"/>
                    <a:pt x="5078" y="6228"/>
                  </a:cubicBezTo>
                  <a:lnTo>
                    <a:pt x="5078" y="6228"/>
                  </a:lnTo>
                  <a:lnTo>
                    <a:pt x="5063" y="6237"/>
                  </a:lnTo>
                  <a:lnTo>
                    <a:pt x="5126" y="6346"/>
                  </a:lnTo>
                  <a:lnTo>
                    <a:pt x="5142" y="6337"/>
                  </a:lnTo>
                  <a:cubicBezTo>
                    <a:pt x="5230" y="6285"/>
                    <a:pt x="5317" y="6228"/>
                    <a:pt x="5401" y="6168"/>
                  </a:cubicBezTo>
                  <a:lnTo>
                    <a:pt x="5401" y="6168"/>
                  </a:lnTo>
                  <a:lnTo>
                    <a:pt x="5415" y="6158"/>
                  </a:lnTo>
                  <a:lnTo>
                    <a:pt x="5278" y="5966"/>
                  </a:lnTo>
                  <a:lnTo>
                    <a:pt x="5263" y="5977"/>
                  </a:lnTo>
                  <a:cubicBezTo>
                    <a:pt x="5157" y="6053"/>
                    <a:pt x="5044" y="6123"/>
                    <a:pt x="4928" y="6186"/>
                  </a:cubicBezTo>
                  <a:lnTo>
                    <a:pt x="4928" y="6186"/>
                  </a:lnTo>
                  <a:lnTo>
                    <a:pt x="4912" y="6195"/>
                  </a:lnTo>
                  <a:lnTo>
                    <a:pt x="5065" y="6477"/>
                  </a:lnTo>
                  <a:cubicBezTo>
                    <a:pt x="5038" y="6492"/>
                    <a:pt x="5011" y="6506"/>
                    <a:pt x="4983" y="6520"/>
                  </a:cubicBezTo>
                  <a:lnTo>
                    <a:pt x="4983" y="6520"/>
                  </a:lnTo>
                  <a:lnTo>
                    <a:pt x="4999" y="6552"/>
                  </a:lnTo>
                  <a:cubicBezTo>
                    <a:pt x="5027" y="6538"/>
                    <a:pt x="5055" y="6524"/>
                    <a:pt x="5082" y="6509"/>
                  </a:cubicBezTo>
                  <a:lnTo>
                    <a:pt x="5082" y="6509"/>
                  </a:lnTo>
                  <a:lnTo>
                    <a:pt x="5082" y="6509"/>
                  </a:lnTo>
                  <a:lnTo>
                    <a:pt x="5098" y="6501"/>
                  </a:lnTo>
                  <a:cubicBezTo>
                    <a:pt x="5104" y="6497"/>
                    <a:pt x="5110" y="6494"/>
                    <a:pt x="5116" y="6490"/>
                  </a:cubicBezTo>
                  <a:lnTo>
                    <a:pt x="5116" y="6490"/>
                  </a:lnTo>
                  <a:cubicBezTo>
                    <a:pt x="5142" y="6477"/>
                    <a:pt x="5167" y="6462"/>
                    <a:pt x="5192" y="6448"/>
                  </a:cubicBezTo>
                  <a:lnTo>
                    <a:pt x="5192" y="6448"/>
                  </a:lnTo>
                  <a:cubicBezTo>
                    <a:pt x="5201" y="6442"/>
                    <a:pt x="5211" y="6437"/>
                    <a:pt x="5220" y="6432"/>
                  </a:cubicBezTo>
                  <a:lnTo>
                    <a:pt x="5220" y="6432"/>
                  </a:lnTo>
                  <a:cubicBezTo>
                    <a:pt x="5253" y="6412"/>
                    <a:pt x="5286" y="6392"/>
                    <a:pt x="5318" y="6371"/>
                  </a:cubicBezTo>
                  <a:lnTo>
                    <a:pt x="5318" y="6371"/>
                  </a:lnTo>
                  <a:lnTo>
                    <a:pt x="5318" y="6371"/>
                  </a:lnTo>
                  <a:cubicBezTo>
                    <a:pt x="5389" y="6326"/>
                    <a:pt x="5457" y="6279"/>
                    <a:pt x="5524" y="6229"/>
                  </a:cubicBezTo>
                  <a:lnTo>
                    <a:pt x="5524" y="6229"/>
                  </a:lnTo>
                  <a:lnTo>
                    <a:pt x="5524" y="6229"/>
                  </a:lnTo>
                  <a:cubicBezTo>
                    <a:pt x="5560" y="6202"/>
                    <a:pt x="5596" y="6174"/>
                    <a:pt x="5631" y="6146"/>
                  </a:cubicBezTo>
                  <a:lnTo>
                    <a:pt x="5631" y="6146"/>
                  </a:lnTo>
                  <a:cubicBezTo>
                    <a:pt x="5631" y="6146"/>
                    <a:pt x="5631" y="6146"/>
                    <a:pt x="5631" y="6146"/>
                  </a:cubicBezTo>
                  <a:lnTo>
                    <a:pt x="5631" y="6146"/>
                  </a:lnTo>
                  <a:cubicBezTo>
                    <a:pt x="5631" y="6146"/>
                    <a:pt x="5631" y="6146"/>
                    <a:pt x="5631" y="6146"/>
                  </a:cubicBezTo>
                  <a:lnTo>
                    <a:pt x="5631" y="6146"/>
                  </a:lnTo>
                  <a:cubicBezTo>
                    <a:pt x="5762" y="6040"/>
                    <a:pt x="5886" y="5924"/>
                    <a:pt x="6000" y="5800"/>
                  </a:cubicBezTo>
                  <a:lnTo>
                    <a:pt x="6000" y="5800"/>
                  </a:lnTo>
                  <a:lnTo>
                    <a:pt x="6012" y="5787"/>
                  </a:lnTo>
                  <a:lnTo>
                    <a:pt x="5749" y="5544"/>
                  </a:lnTo>
                  <a:lnTo>
                    <a:pt x="5737" y="5558"/>
                  </a:lnTo>
                  <a:cubicBezTo>
                    <a:pt x="5648" y="5654"/>
                    <a:pt x="5552" y="5746"/>
                    <a:pt x="5451" y="5830"/>
                  </a:cubicBezTo>
                  <a:lnTo>
                    <a:pt x="5451" y="5830"/>
                  </a:lnTo>
                  <a:lnTo>
                    <a:pt x="5437" y="5842"/>
                  </a:lnTo>
                  <a:lnTo>
                    <a:pt x="5589" y="6023"/>
                  </a:lnTo>
                  <a:lnTo>
                    <a:pt x="5603" y="6011"/>
                  </a:lnTo>
                  <a:cubicBezTo>
                    <a:pt x="5681" y="5945"/>
                    <a:pt x="5758" y="5875"/>
                    <a:pt x="5830" y="5802"/>
                  </a:cubicBezTo>
                  <a:lnTo>
                    <a:pt x="5830" y="5802"/>
                  </a:lnTo>
                  <a:lnTo>
                    <a:pt x="5843" y="5789"/>
                  </a:lnTo>
                  <a:lnTo>
                    <a:pt x="5753" y="5701"/>
                  </a:lnTo>
                  <a:lnTo>
                    <a:pt x="5741" y="5713"/>
                  </a:lnTo>
                  <a:cubicBezTo>
                    <a:pt x="5692" y="5763"/>
                    <a:pt x="5639" y="5813"/>
                    <a:pt x="5584" y="5862"/>
                  </a:cubicBezTo>
                  <a:lnTo>
                    <a:pt x="5584" y="5862"/>
                  </a:lnTo>
                  <a:lnTo>
                    <a:pt x="5608" y="5889"/>
                  </a:lnTo>
                  <a:cubicBezTo>
                    <a:pt x="5659" y="5844"/>
                    <a:pt x="5708" y="5797"/>
                    <a:pt x="5754" y="5752"/>
                  </a:cubicBezTo>
                  <a:lnTo>
                    <a:pt x="5754" y="5752"/>
                  </a:lnTo>
                  <a:lnTo>
                    <a:pt x="5791" y="5789"/>
                  </a:lnTo>
                  <a:cubicBezTo>
                    <a:pt x="5728" y="5853"/>
                    <a:pt x="5662" y="5914"/>
                    <a:pt x="5594" y="5972"/>
                  </a:cubicBezTo>
                  <a:lnTo>
                    <a:pt x="5594" y="5972"/>
                  </a:lnTo>
                  <a:lnTo>
                    <a:pt x="5488" y="5847"/>
                  </a:lnTo>
                  <a:cubicBezTo>
                    <a:pt x="5580" y="5768"/>
                    <a:pt x="5669" y="5684"/>
                    <a:pt x="5751" y="5595"/>
                  </a:cubicBezTo>
                  <a:lnTo>
                    <a:pt x="5751" y="5595"/>
                  </a:lnTo>
                  <a:lnTo>
                    <a:pt x="5961" y="5789"/>
                  </a:lnTo>
                  <a:cubicBezTo>
                    <a:pt x="5851" y="5906"/>
                    <a:pt x="5733" y="6016"/>
                    <a:pt x="5608" y="6118"/>
                  </a:cubicBezTo>
                  <a:lnTo>
                    <a:pt x="5608" y="6118"/>
                  </a:lnTo>
                  <a:cubicBezTo>
                    <a:pt x="5596" y="6128"/>
                    <a:pt x="5583" y="6138"/>
                    <a:pt x="5570" y="6148"/>
                  </a:cubicBezTo>
                  <a:lnTo>
                    <a:pt x="5570" y="6148"/>
                  </a:lnTo>
                  <a:lnTo>
                    <a:pt x="5338" y="5850"/>
                  </a:lnTo>
                  <a:cubicBezTo>
                    <a:pt x="5624" y="5625"/>
                    <a:pt x="5868" y="5351"/>
                    <a:pt x="6058" y="5040"/>
                  </a:cubicBezTo>
                  <a:lnTo>
                    <a:pt x="6058" y="5040"/>
                  </a:lnTo>
                  <a:lnTo>
                    <a:pt x="6381" y="5235"/>
                  </a:lnTo>
                  <a:cubicBezTo>
                    <a:pt x="6373" y="5249"/>
                    <a:pt x="6364" y="5262"/>
                    <a:pt x="6355" y="5276"/>
                  </a:cubicBezTo>
                  <a:lnTo>
                    <a:pt x="6355" y="5276"/>
                  </a:lnTo>
                  <a:cubicBezTo>
                    <a:pt x="6293" y="5376"/>
                    <a:pt x="6225" y="5472"/>
                    <a:pt x="6153" y="5564"/>
                  </a:cubicBezTo>
                  <a:lnTo>
                    <a:pt x="6153" y="5564"/>
                  </a:lnTo>
                  <a:cubicBezTo>
                    <a:pt x="6146" y="5572"/>
                    <a:pt x="6140" y="5580"/>
                    <a:pt x="6134" y="5588"/>
                  </a:cubicBezTo>
                  <a:lnTo>
                    <a:pt x="6134" y="5588"/>
                  </a:lnTo>
                  <a:cubicBezTo>
                    <a:pt x="6117" y="5609"/>
                    <a:pt x="6100" y="5630"/>
                    <a:pt x="6082" y="5651"/>
                  </a:cubicBezTo>
                  <a:lnTo>
                    <a:pt x="6082" y="5651"/>
                  </a:lnTo>
                  <a:cubicBezTo>
                    <a:pt x="6078" y="5656"/>
                    <a:pt x="6074" y="5660"/>
                    <a:pt x="6071" y="5665"/>
                  </a:cubicBezTo>
                  <a:lnTo>
                    <a:pt x="6071" y="5665"/>
                  </a:lnTo>
                  <a:lnTo>
                    <a:pt x="5854" y="5480"/>
                  </a:lnTo>
                  <a:cubicBezTo>
                    <a:pt x="5931" y="5388"/>
                    <a:pt x="6005" y="5290"/>
                    <a:pt x="6072" y="5189"/>
                  </a:cubicBezTo>
                  <a:lnTo>
                    <a:pt x="6072" y="5189"/>
                  </a:lnTo>
                  <a:lnTo>
                    <a:pt x="6209" y="5279"/>
                  </a:lnTo>
                  <a:cubicBezTo>
                    <a:pt x="6160" y="5353"/>
                    <a:pt x="6107" y="5427"/>
                    <a:pt x="6051" y="5497"/>
                  </a:cubicBezTo>
                  <a:lnTo>
                    <a:pt x="6051" y="5497"/>
                  </a:lnTo>
                  <a:lnTo>
                    <a:pt x="6009" y="5464"/>
                  </a:lnTo>
                  <a:cubicBezTo>
                    <a:pt x="6049" y="5413"/>
                    <a:pt x="6089" y="5359"/>
                    <a:pt x="6128" y="5303"/>
                  </a:cubicBezTo>
                  <a:lnTo>
                    <a:pt x="6128" y="5303"/>
                  </a:lnTo>
                  <a:lnTo>
                    <a:pt x="6099" y="5282"/>
                  </a:lnTo>
                  <a:cubicBezTo>
                    <a:pt x="6056" y="5343"/>
                    <a:pt x="6013" y="5401"/>
                    <a:pt x="5970" y="5455"/>
                  </a:cubicBezTo>
                  <a:lnTo>
                    <a:pt x="5970" y="5455"/>
                  </a:lnTo>
                  <a:lnTo>
                    <a:pt x="5958" y="5469"/>
                  </a:lnTo>
                  <a:lnTo>
                    <a:pt x="6057" y="5548"/>
                  </a:lnTo>
                  <a:lnTo>
                    <a:pt x="6068" y="5534"/>
                  </a:lnTo>
                  <a:cubicBezTo>
                    <a:pt x="6132" y="5453"/>
                    <a:pt x="6193" y="5369"/>
                    <a:pt x="6249" y="5284"/>
                  </a:cubicBezTo>
                  <a:lnTo>
                    <a:pt x="6249" y="5284"/>
                  </a:lnTo>
                  <a:lnTo>
                    <a:pt x="6259" y="5268"/>
                  </a:lnTo>
                  <a:lnTo>
                    <a:pt x="6062" y="5139"/>
                  </a:lnTo>
                  <a:lnTo>
                    <a:pt x="6052" y="5154"/>
                  </a:lnTo>
                  <a:cubicBezTo>
                    <a:pt x="5979" y="5265"/>
                    <a:pt x="5899" y="5371"/>
                    <a:pt x="5815" y="5470"/>
                  </a:cubicBezTo>
                  <a:lnTo>
                    <a:pt x="5815" y="5470"/>
                  </a:lnTo>
                  <a:lnTo>
                    <a:pt x="5803" y="5484"/>
                  </a:lnTo>
                  <a:lnTo>
                    <a:pt x="6047" y="5693"/>
                  </a:lnTo>
                  <a:cubicBezTo>
                    <a:pt x="6027" y="5716"/>
                    <a:pt x="6007" y="5739"/>
                    <a:pt x="5986" y="5761"/>
                  </a:cubicBezTo>
                  <a:lnTo>
                    <a:pt x="5986" y="5761"/>
                  </a:lnTo>
                  <a:lnTo>
                    <a:pt x="6013" y="5786"/>
                  </a:lnTo>
                  <a:cubicBezTo>
                    <a:pt x="6034" y="5763"/>
                    <a:pt x="6054" y="5740"/>
                    <a:pt x="6075" y="5716"/>
                  </a:cubicBezTo>
                  <a:lnTo>
                    <a:pt x="6075" y="5716"/>
                  </a:lnTo>
                  <a:lnTo>
                    <a:pt x="6075" y="5716"/>
                  </a:lnTo>
                  <a:lnTo>
                    <a:pt x="6087" y="5702"/>
                  </a:lnTo>
                  <a:cubicBezTo>
                    <a:pt x="6097" y="5690"/>
                    <a:pt x="6107" y="5677"/>
                    <a:pt x="6118" y="5665"/>
                  </a:cubicBezTo>
                  <a:lnTo>
                    <a:pt x="6118" y="5665"/>
                  </a:lnTo>
                  <a:cubicBezTo>
                    <a:pt x="6123" y="5658"/>
                    <a:pt x="6129" y="5652"/>
                    <a:pt x="6135" y="5645"/>
                  </a:cubicBezTo>
                  <a:lnTo>
                    <a:pt x="6135" y="5645"/>
                  </a:lnTo>
                  <a:cubicBezTo>
                    <a:pt x="6153" y="5622"/>
                    <a:pt x="6171" y="5600"/>
                    <a:pt x="6189" y="5577"/>
                  </a:cubicBezTo>
                  <a:lnTo>
                    <a:pt x="6189" y="5577"/>
                  </a:lnTo>
                  <a:cubicBezTo>
                    <a:pt x="6191" y="5574"/>
                    <a:pt x="6193" y="5571"/>
                    <a:pt x="6195" y="5569"/>
                  </a:cubicBezTo>
                  <a:lnTo>
                    <a:pt x="6195" y="5569"/>
                  </a:lnTo>
                  <a:cubicBezTo>
                    <a:pt x="6211" y="5549"/>
                    <a:pt x="6226" y="5528"/>
                    <a:pt x="6241" y="5508"/>
                  </a:cubicBezTo>
                  <a:lnTo>
                    <a:pt x="6241" y="5508"/>
                  </a:lnTo>
                  <a:cubicBezTo>
                    <a:pt x="6242" y="5506"/>
                    <a:pt x="6244" y="5504"/>
                    <a:pt x="6245" y="5502"/>
                  </a:cubicBezTo>
                  <a:lnTo>
                    <a:pt x="6245" y="5502"/>
                  </a:lnTo>
                  <a:lnTo>
                    <a:pt x="6245" y="5502"/>
                  </a:lnTo>
                  <a:cubicBezTo>
                    <a:pt x="6322" y="5399"/>
                    <a:pt x="6392" y="5291"/>
                    <a:pt x="6456" y="5179"/>
                  </a:cubicBezTo>
                  <a:lnTo>
                    <a:pt x="6456" y="5179"/>
                  </a:lnTo>
                  <a:lnTo>
                    <a:pt x="6456" y="5179"/>
                  </a:lnTo>
                  <a:cubicBezTo>
                    <a:pt x="6540" y="5033"/>
                    <a:pt x="6614" y="4880"/>
                    <a:pt x="6675" y="4724"/>
                  </a:cubicBezTo>
                  <a:lnTo>
                    <a:pt x="6675" y="4724"/>
                  </a:lnTo>
                  <a:lnTo>
                    <a:pt x="6682" y="4707"/>
                  </a:lnTo>
                  <a:lnTo>
                    <a:pt x="6349" y="4576"/>
                  </a:lnTo>
                  <a:lnTo>
                    <a:pt x="6343" y="4593"/>
                  </a:lnTo>
                  <a:cubicBezTo>
                    <a:pt x="6294" y="4716"/>
                    <a:pt x="6237" y="4837"/>
                    <a:pt x="6175" y="4950"/>
                  </a:cubicBezTo>
                  <a:lnTo>
                    <a:pt x="6175" y="4950"/>
                  </a:lnTo>
                  <a:lnTo>
                    <a:pt x="6166" y="4966"/>
                  </a:lnTo>
                  <a:lnTo>
                    <a:pt x="6373" y="5080"/>
                  </a:lnTo>
                  <a:lnTo>
                    <a:pt x="6381" y="5064"/>
                  </a:lnTo>
                  <a:cubicBezTo>
                    <a:pt x="6431" y="4974"/>
                    <a:pt x="6477" y="4881"/>
                    <a:pt x="6518" y="4787"/>
                  </a:cubicBezTo>
                  <a:lnTo>
                    <a:pt x="6518" y="4787"/>
                  </a:lnTo>
                  <a:lnTo>
                    <a:pt x="6525" y="4770"/>
                  </a:lnTo>
                  <a:lnTo>
                    <a:pt x="6410" y="4720"/>
                  </a:lnTo>
                  <a:lnTo>
                    <a:pt x="6402" y="4737"/>
                  </a:lnTo>
                  <a:cubicBezTo>
                    <a:pt x="6373" y="4805"/>
                    <a:pt x="6341" y="4871"/>
                    <a:pt x="6310" y="4932"/>
                  </a:cubicBezTo>
                  <a:lnTo>
                    <a:pt x="6310" y="4932"/>
                  </a:lnTo>
                  <a:lnTo>
                    <a:pt x="6342" y="4948"/>
                  </a:lnTo>
                  <a:cubicBezTo>
                    <a:pt x="6371" y="4892"/>
                    <a:pt x="6400" y="4831"/>
                    <a:pt x="6428" y="4768"/>
                  </a:cubicBezTo>
                  <a:lnTo>
                    <a:pt x="6428" y="4768"/>
                  </a:lnTo>
                  <a:lnTo>
                    <a:pt x="6477" y="4789"/>
                  </a:lnTo>
                  <a:cubicBezTo>
                    <a:pt x="6441" y="4871"/>
                    <a:pt x="6401" y="4952"/>
                    <a:pt x="6358" y="5031"/>
                  </a:cubicBezTo>
                  <a:lnTo>
                    <a:pt x="6358" y="5031"/>
                  </a:lnTo>
                  <a:lnTo>
                    <a:pt x="6215" y="4952"/>
                  </a:lnTo>
                  <a:cubicBezTo>
                    <a:pt x="6272" y="4847"/>
                    <a:pt x="6324" y="4736"/>
                    <a:pt x="6370" y="4623"/>
                  </a:cubicBezTo>
                  <a:lnTo>
                    <a:pt x="6370" y="4623"/>
                  </a:lnTo>
                  <a:lnTo>
                    <a:pt x="6635" y="4728"/>
                  </a:lnTo>
                  <a:cubicBezTo>
                    <a:pt x="6569" y="4892"/>
                    <a:pt x="6490" y="5051"/>
                    <a:pt x="6400" y="5203"/>
                  </a:cubicBezTo>
                  <a:lnTo>
                    <a:pt x="6400" y="5203"/>
                  </a:lnTo>
                  <a:lnTo>
                    <a:pt x="6077" y="5009"/>
                  </a:lnTo>
                  <a:cubicBezTo>
                    <a:pt x="6260" y="4701"/>
                    <a:pt x="6390" y="4359"/>
                    <a:pt x="6455" y="3995"/>
                  </a:cubicBezTo>
                  <a:lnTo>
                    <a:pt x="6455" y="3995"/>
                  </a:lnTo>
                  <a:lnTo>
                    <a:pt x="6826" y="4058"/>
                  </a:lnTo>
                  <a:cubicBezTo>
                    <a:pt x="6825" y="4064"/>
                    <a:pt x="6824" y="4070"/>
                    <a:pt x="6823" y="4076"/>
                  </a:cubicBezTo>
                  <a:lnTo>
                    <a:pt x="6823" y="4076"/>
                  </a:lnTo>
                  <a:cubicBezTo>
                    <a:pt x="6800" y="4200"/>
                    <a:pt x="6770" y="4324"/>
                    <a:pt x="6734" y="4444"/>
                  </a:cubicBezTo>
                  <a:lnTo>
                    <a:pt x="6734" y="4444"/>
                  </a:lnTo>
                  <a:cubicBezTo>
                    <a:pt x="6732" y="4452"/>
                    <a:pt x="6729" y="4460"/>
                    <a:pt x="6727" y="4468"/>
                  </a:cubicBezTo>
                  <a:lnTo>
                    <a:pt x="6727" y="4468"/>
                  </a:lnTo>
                  <a:cubicBezTo>
                    <a:pt x="6718" y="4497"/>
                    <a:pt x="6708" y="4526"/>
                    <a:pt x="6699" y="4554"/>
                  </a:cubicBezTo>
                  <a:lnTo>
                    <a:pt x="6699" y="4554"/>
                  </a:lnTo>
                  <a:cubicBezTo>
                    <a:pt x="6697" y="4560"/>
                    <a:pt x="6695" y="4566"/>
                    <a:pt x="6693" y="4572"/>
                  </a:cubicBezTo>
                  <a:lnTo>
                    <a:pt x="6693" y="4572"/>
                  </a:lnTo>
                  <a:lnTo>
                    <a:pt x="6424" y="4478"/>
                  </a:lnTo>
                  <a:cubicBezTo>
                    <a:pt x="6463" y="4363"/>
                    <a:pt x="6496" y="4245"/>
                    <a:pt x="6522" y="4128"/>
                  </a:cubicBezTo>
                  <a:lnTo>
                    <a:pt x="6522" y="4128"/>
                  </a:lnTo>
                  <a:lnTo>
                    <a:pt x="6682" y="4162"/>
                  </a:lnTo>
                  <a:cubicBezTo>
                    <a:pt x="6663" y="4250"/>
                    <a:pt x="6640" y="4337"/>
                    <a:pt x="6614" y="4423"/>
                  </a:cubicBezTo>
                  <a:lnTo>
                    <a:pt x="6614" y="4423"/>
                  </a:lnTo>
                  <a:lnTo>
                    <a:pt x="6563" y="4407"/>
                  </a:lnTo>
                  <a:cubicBezTo>
                    <a:pt x="6583" y="4340"/>
                    <a:pt x="6600" y="4276"/>
                    <a:pt x="6615" y="4214"/>
                  </a:cubicBezTo>
                  <a:lnTo>
                    <a:pt x="6615" y="4214"/>
                  </a:lnTo>
                  <a:lnTo>
                    <a:pt x="6580" y="4205"/>
                  </a:lnTo>
                  <a:cubicBezTo>
                    <a:pt x="6564" y="4272"/>
                    <a:pt x="6545" y="4340"/>
                    <a:pt x="6523" y="4413"/>
                  </a:cubicBezTo>
                  <a:lnTo>
                    <a:pt x="6523" y="4413"/>
                  </a:lnTo>
                  <a:lnTo>
                    <a:pt x="6518" y="4431"/>
                  </a:lnTo>
                  <a:lnTo>
                    <a:pt x="6638" y="4468"/>
                  </a:lnTo>
                  <a:lnTo>
                    <a:pt x="6643" y="4451"/>
                  </a:lnTo>
                  <a:cubicBezTo>
                    <a:pt x="6673" y="4353"/>
                    <a:pt x="6700" y="4252"/>
                    <a:pt x="6721" y="4152"/>
                  </a:cubicBezTo>
                  <a:lnTo>
                    <a:pt x="6721" y="4152"/>
                  </a:lnTo>
                  <a:lnTo>
                    <a:pt x="6725" y="4134"/>
                  </a:lnTo>
                  <a:lnTo>
                    <a:pt x="6494" y="4085"/>
                  </a:lnTo>
                  <a:lnTo>
                    <a:pt x="6490" y="4103"/>
                  </a:lnTo>
                  <a:cubicBezTo>
                    <a:pt x="6463" y="4230"/>
                    <a:pt x="6427" y="4358"/>
                    <a:pt x="6384" y="4483"/>
                  </a:cubicBezTo>
                  <a:lnTo>
                    <a:pt x="6384" y="4483"/>
                  </a:lnTo>
                  <a:lnTo>
                    <a:pt x="6378" y="4500"/>
                  </a:lnTo>
                  <a:lnTo>
                    <a:pt x="6681" y="4607"/>
                  </a:lnTo>
                  <a:cubicBezTo>
                    <a:pt x="6671" y="4635"/>
                    <a:pt x="6660" y="4664"/>
                    <a:pt x="6649" y="4693"/>
                  </a:cubicBezTo>
                  <a:lnTo>
                    <a:pt x="6649" y="4693"/>
                  </a:lnTo>
                  <a:lnTo>
                    <a:pt x="6683" y="4706"/>
                  </a:lnTo>
                  <a:cubicBezTo>
                    <a:pt x="6694" y="4677"/>
                    <a:pt x="6705" y="4648"/>
                    <a:pt x="6715" y="4619"/>
                  </a:cubicBezTo>
                  <a:lnTo>
                    <a:pt x="6715" y="4619"/>
                  </a:lnTo>
                  <a:lnTo>
                    <a:pt x="6715" y="4619"/>
                  </a:lnTo>
                  <a:lnTo>
                    <a:pt x="6721" y="4601"/>
                  </a:lnTo>
                  <a:cubicBezTo>
                    <a:pt x="6724" y="4594"/>
                    <a:pt x="6726" y="4587"/>
                    <a:pt x="6728" y="4579"/>
                  </a:cubicBezTo>
                  <a:lnTo>
                    <a:pt x="6728" y="4579"/>
                  </a:lnTo>
                  <a:cubicBezTo>
                    <a:pt x="6737" y="4553"/>
                    <a:pt x="6746" y="4527"/>
                    <a:pt x="6755" y="4500"/>
                  </a:cubicBezTo>
                  <a:lnTo>
                    <a:pt x="6755" y="4500"/>
                  </a:lnTo>
                  <a:cubicBezTo>
                    <a:pt x="6758" y="4490"/>
                    <a:pt x="6761" y="4479"/>
                    <a:pt x="6765" y="4468"/>
                  </a:cubicBezTo>
                  <a:lnTo>
                    <a:pt x="6765" y="4468"/>
                  </a:lnTo>
                  <a:cubicBezTo>
                    <a:pt x="6776" y="4431"/>
                    <a:pt x="6787" y="4394"/>
                    <a:pt x="6797" y="4357"/>
                  </a:cubicBezTo>
                  <a:lnTo>
                    <a:pt x="6797" y="4357"/>
                  </a:lnTo>
                  <a:lnTo>
                    <a:pt x="6797" y="4357"/>
                  </a:lnTo>
                  <a:cubicBezTo>
                    <a:pt x="6818" y="4277"/>
                    <a:pt x="6837" y="4195"/>
                    <a:pt x="6853" y="4114"/>
                  </a:cubicBezTo>
                  <a:lnTo>
                    <a:pt x="6853" y="4114"/>
                  </a:lnTo>
                  <a:lnTo>
                    <a:pt x="6853" y="4114"/>
                  </a:lnTo>
                  <a:lnTo>
                    <a:pt x="6853" y="4113"/>
                  </a:lnTo>
                  <a:lnTo>
                    <a:pt x="6853" y="4113"/>
                  </a:lnTo>
                  <a:cubicBezTo>
                    <a:pt x="6857" y="4094"/>
                    <a:pt x="6860" y="4075"/>
                    <a:pt x="6863" y="4055"/>
                  </a:cubicBezTo>
                  <a:lnTo>
                    <a:pt x="6863" y="4055"/>
                  </a:lnTo>
                  <a:cubicBezTo>
                    <a:pt x="6868" y="4030"/>
                    <a:pt x="6872" y="4005"/>
                    <a:pt x="6876" y="3980"/>
                  </a:cubicBezTo>
                  <a:lnTo>
                    <a:pt x="6876" y="3980"/>
                  </a:lnTo>
                  <a:lnTo>
                    <a:pt x="6876" y="3980"/>
                  </a:lnTo>
                  <a:lnTo>
                    <a:pt x="6876" y="3980"/>
                  </a:lnTo>
                  <a:cubicBezTo>
                    <a:pt x="6901" y="3813"/>
                    <a:pt x="6914" y="3644"/>
                    <a:pt x="6915" y="3476"/>
                  </a:cubicBezTo>
                  <a:lnTo>
                    <a:pt x="6915" y="3476"/>
                  </a:lnTo>
                  <a:lnTo>
                    <a:pt x="6915" y="3458"/>
                  </a:lnTo>
                  <a:lnTo>
                    <a:pt x="6558" y="3456"/>
                  </a:lnTo>
                  <a:lnTo>
                    <a:pt x="6557" y="3474"/>
                  </a:lnTo>
                  <a:cubicBezTo>
                    <a:pt x="6557" y="3606"/>
                    <a:pt x="6548" y="3739"/>
                    <a:pt x="6530" y="3868"/>
                  </a:cubicBezTo>
                  <a:lnTo>
                    <a:pt x="6530" y="3868"/>
                  </a:lnTo>
                  <a:lnTo>
                    <a:pt x="6528" y="3886"/>
                  </a:lnTo>
                  <a:lnTo>
                    <a:pt x="6762" y="3917"/>
                  </a:lnTo>
                  <a:lnTo>
                    <a:pt x="6764" y="3899"/>
                  </a:lnTo>
                  <a:cubicBezTo>
                    <a:pt x="6778" y="3797"/>
                    <a:pt x="6787" y="3693"/>
                    <a:pt x="6791" y="3592"/>
                  </a:cubicBezTo>
                  <a:lnTo>
                    <a:pt x="6791" y="3592"/>
                  </a:lnTo>
                  <a:lnTo>
                    <a:pt x="6792" y="3574"/>
                  </a:lnTo>
                  <a:lnTo>
                    <a:pt x="6666" y="3569"/>
                  </a:lnTo>
                  <a:lnTo>
                    <a:pt x="6665" y="3587"/>
                  </a:lnTo>
                  <a:cubicBezTo>
                    <a:pt x="6662" y="3662"/>
                    <a:pt x="6657" y="3734"/>
                    <a:pt x="6649" y="3802"/>
                  </a:cubicBezTo>
                  <a:lnTo>
                    <a:pt x="6649" y="3802"/>
                  </a:lnTo>
                  <a:lnTo>
                    <a:pt x="6685" y="3806"/>
                  </a:lnTo>
                  <a:cubicBezTo>
                    <a:pt x="6692" y="3743"/>
                    <a:pt x="6697" y="3676"/>
                    <a:pt x="6701" y="3606"/>
                  </a:cubicBezTo>
                  <a:lnTo>
                    <a:pt x="6701" y="3606"/>
                  </a:lnTo>
                  <a:lnTo>
                    <a:pt x="6754" y="3608"/>
                  </a:lnTo>
                  <a:cubicBezTo>
                    <a:pt x="6750" y="3697"/>
                    <a:pt x="6742" y="3787"/>
                    <a:pt x="6731" y="3877"/>
                  </a:cubicBezTo>
                  <a:lnTo>
                    <a:pt x="6731" y="3877"/>
                  </a:lnTo>
                  <a:lnTo>
                    <a:pt x="6569" y="3855"/>
                  </a:lnTo>
                  <a:cubicBezTo>
                    <a:pt x="6584" y="3736"/>
                    <a:pt x="6592" y="3614"/>
                    <a:pt x="6593" y="3493"/>
                  </a:cubicBezTo>
                  <a:lnTo>
                    <a:pt x="6593" y="3493"/>
                  </a:lnTo>
                  <a:lnTo>
                    <a:pt x="6879" y="3494"/>
                  </a:lnTo>
                  <a:cubicBezTo>
                    <a:pt x="6877" y="3667"/>
                    <a:pt x="6862" y="3840"/>
                    <a:pt x="6834" y="4011"/>
                  </a:cubicBezTo>
                  <a:lnTo>
                    <a:pt x="6834" y="4011"/>
                  </a:lnTo>
                  <a:cubicBezTo>
                    <a:pt x="6834" y="4015"/>
                    <a:pt x="6833" y="4019"/>
                    <a:pt x="6832" y="4023"/>
                  </a:cubicBezTo>
                  <a:lnTo>
                    <a:pt x="6832" y="4023"/>
                  </a:lnTo>
                  <a:lnTo>
                    <a:pt x="6461" y="3959"/>
                  </a:lnTo>
                  <a:cubicBezTo>
                    <a:pt x="6488" y="3795"/>
                    <a:pt x="6503" y="3628"/>
                    <a:pt x="6503" y="3457"/>
                  </a:cubicBezTo>
                  <a:lnTo>
                    <a:pt x="6503" y="3457"/>
                  </a:lnTo>
                  <a:cubicBezTo>
                    <a:pt x="6503" y="3258"/>
                    <a:pt x="6483" y="3063"/>
                    <a:pt x="6447" y="2875"/>
                  </a:cubicBezTo>
                  <a:lnTo>
                    <a:pt x="6447" y="2875"/>
                  </a:lnTo>
                  <a:lnTo>
                    <a:pt x="6816" y="2801"/>
                  </a:lnTo>
                  <a:cubicBezTo>
                    <a:pt x="6816" y="2802"/>
                    <a:pt x="6816" y="2803"/>
                    <a:pt x="6817" y="2803"/>
                  </a:cubicBezTo>
                  <a:lnTo>
                    <a:pt x="6817" y="2803"/>
                  </a:lnTo>
                  <a:cubicBezTo>
                    <a:pt x="6841" y="2931"/>
                    <a:pt x="6859" y="3061"/>
                    <a:pt x="6869" y="3191"/>
                  </a:cubicBezTo>
                  <a:lnTo>
                    <a:pt x="6869" y="3191"/>
                  </a:lnTo>
                  <a:cubicBezTo>
                    <a:pt x="6869" y="3199"/>
                    <a:pt x="6870" y="3206"/>
                    <a:pt x="6870" y="3214"/>
                  </a:cubicBezTo>
                  <a:lnTo>
                    <a:pt x="6870" y="3214"/>
                  </a:lnTo>
                  <a:cubicBezTo>
                    <a:pt x="6872" y="3246"/>
                    <a:pt x="6874" y="3279"/>
                    <a:pt x="6876" y="3312"/>
                  </a:cubicBezTo>
                  <a:lnTo>
                    <a:pt x="6876" y="3312"/>
                  </a:lnTo>
                  <a:cubicBezTo>
                    <a:pt x="6876" y="3317"/>
                    <a:pt x="6876" y="3323"/>
                    <a:pt x="6876" y="3329"/>
                  </a:cubicBezTo>
                  <a:lnTo>
                    <a:pt x="6876" y="3329"/>
                  </a:lnTo>
                  <a:lnTo>
                    <a:pt x="6591" y="3338"/>
                  </a:lnTo>
                  <a:cubicBezTo>
                    <a:pt x="6587" y="3217"/>
                    <a:pt x="6575" y="3095"/>
                    <a:pt x="6557" y="2976"/>
                  </a:cubicBezTo>
                  <a:lnTo>
                    <a:pt x="6557" y="2976"/>
                  </a:lnTo>
                  <a:lnTo>
                    <a:pt x="6719" y="2950"/>
                  </a:lnTo>
                  <a:cubicBezTo>
                    <a:pt x="6732" y="3039"/>
                    <a:pt x="6743" y="3129"/>
                    <a:pt x="6749" y="3218"/>
                  </a:cubicBezTo>
                  <a:lnTo>
                    <a:pt x="6749" y="3218"/>
                  </a:lnTo>
                  <a:lnTo>
                    <a:pt x="6696" y="3221"/>
                  </a:lnTo>
                  <a:cubicBezTo>
                    <a:pt x="6691" y="3153"/>
                    <a:pt x="6684" y="3086"/>
                    <a:pt x="6675" y="3022"/>
                  </a:cubicBezTo>
                  <a:lnTo>
                    <a:pt x="6675" y="3022"/>
                  </a:lnTo>
                  <a:lnTo>
                    <a:pt x="6639" y="3027"/>
                  </a:lnTo>
                  <a:cubicBezTo>
                    <a:pt x="6648" y="3096"/>
                    <a:pt x="6656" y="3168"/>
                    <a:pt x="6661" y="3242"/>
                  </a:cubicBezTo>
                  <a:lnTo>
                    <a:pt x="6661" y="3242"/>
                  </a:lnTo>
                  <a:lnTo>
                    <a:pt x="6662" y="3260"/>
                  </a:lnTo>
                  <a:lnTo>
                    <a:pt x="6787" y="3251"/>
                  </a:lnTo>
                  <a:lnTo>
                    <a:pt x="6786" y="3233"/>
                  </a:lnTo>
                  <a:cubicBezTo>
                    <a:pt x="6780" y="3132"/>
                    <a:pt x="6768" y="3029"/>
                    <a:pt x="6752" y="2926"/>
                  </a:cubicBezTo>
                  <a:lnTo>
                    <a:pt x="6752" y="2926"/>
                  </a:lnTo>
                  <a:lnTo>
                    <a:pt x="6749" y="2909"/>
                  </a:lnTo>
                  <a:lnTo>
                    <a:pt x="6516" y="2946"/>
                  </a:lnTo>
                  <a:lnTo>
                    <a:pt x="6518" y="2964"/>
                  </a:lnTo>
                  <a:cubicBezTo>
                    <a:pt x="6539" y="3093"/>
                    <a:pt x="6552" y="3225"/>
                    <a:pt x="6556" y="3357"/>
                  </a:cubicBezTo>
                  <a:lnTo>
                    <a:pt x="6556" y="3357"/>
                  </a:lnTo>
                  <a:lnTo>
                    <a:pt x="6556" y="3375"/>
                  </a:lnTo>
                  <a:lnTo>
                    <a:pt x="6878" y="3365"/>
                  </a:lnTo>
                  <a:cubicBezTo>
                    <a:pt x="6879" y="3396"/>
                    <a:pt x="6879" y="3426"/>
                    <a:pt x="6879" y="3457"/>
                  </a:cubicBezTo>
                  <a:lnTo>
                    <a:pt x="6879" y="3457"/>
                  </a:lnTo>
                  <a:lnTo>
                    <a:pt x="6915" y="3457"/>
                  </a:lnTo>
                  <a:cubicBezTo>
                    <a:pt x="6915" y="3426"/>
                    <a:pt x="6915" y="3395"/>
                    <a:pt x="6914" y="3363"/>
                  </a:cubicBezTo>
                  <a:lnTo>
                    <a:pt x="6914" y="3363"/>
                  </a:lnTo>
                  <a:lnTo>
                    <a:pt x="6913" y="3346"/>
                  </a:lnTo>
                  <a:cubicBezTo>
                    <a:pt x="6913" y="3340"/>
                    <a:pt x="6913" y="3334"/>
                    <a:pt x="6912" y="3328"/>
                  </a:cubicBezTo>
                  <a:lnTo>
                    <a:pt x="6912" y="3328"/>
                  </a:lnTo>
                  <a:cubicBezTo>
                    <a:pt x="6911" y="3298"/>
                    <a:pt x="6910" y="3269"/>
                    <a:pt x="6908" y="3240"/>
                  </a:cubicBezTo>
                  <a:lnTo>
                    <a:pt x="6908" y="3240"/>
                  </a:lnTo>
                  <a:cubicBezTo>
                    <a:pt x="6907" y="3228"/>
                    <a:pt x="6907" y="3216"/>
                    <a:pt x="6906" y="3204"/>
                  </a:cubicBezTo>
                  <a:lnTo>
                    <a:pt x="6906" y="3204"/>
                  </a:lnTo>
                  <a:cubicBezTo>
                    <a:pt x="6903" y="3170"/>
                    <a:pt x="6900" y="3135"/>
                    <a:pt x="6897" y="3101"/>
                  </a:cubicBezTo>
                  <a:lnTo>
                    <a:pt x="6897" y="3101"/>
                  </a:lnTo>
                  <a:cubicBezTo>
                    <a:pt x="6897" y="3098"/>
                    <a:pt x="6896" y="3095"/>
                    <a:pt x="6896" y="3092"/>
                  </a:cubicBezTo>
                  <a:lnTo>
                    <a:pt x="6896" y="3092"/>
                  </a:lnTo>
                  <a:cubicBezTo>
                    <a:pt x="6896" y="3092"/>
                    <a:pt x="6896" y="3091"/>
                    <a:pt x="6896" y="3091"/>
                  </a:cubicBezTo>
                  <a:lnTo>
                    <a:pt x="6896" y="3091"/>
                  </a:lnTo>
                  <a:lnTo>
                    <a:pt x="6896" y="3091"/>
                  </a:lnTo>
                  <a:cubicBezTo>
                    <a:pt x="6887" y="3008"/>
                    <a:pt x="6876" y="2925"/>
                    <a:pt x="6861" y="2843"/>
                  </a:cubicBezTo>
                  <a:lnTo>
                    <a:pt x="6861" y="2843"/>
                  </a:lnTo>
                  <a:lnTo>
                    <a:pt x="6861" y="2843"/>
                  </a:lnTo>
                  <a:cubicBezTo>
                    <a:pt x="6855" y="2809"/>
                    <a:pt x="6848" y="2774"/>
                    <a:pt x="6841" y="2740"/>
                  </a:cubicBezTo>
                  <a:lnTo>
                    <a:pt x="6841" y="2740"/>
                  </a:lnTo>
                  <a:cubicBezTo>
                    <a:pt x="6839" y="2730"/>
                    <a:pt x="6836" y="2720"/>
                    <a:pt x="6834" y="2710"/>
                  </a:cubicBezTo>
                  <a:lnTo>
                    <a:pt x="6834" y="2710"/>
                  </a:lnTo>
                  <a:lnTo>
                    <a:pt x="6834" y="2710"/>
                  </a:lnTo>
                  <a:cubicBezTo>
                    <a:pt x="6798" y="2545"/>
                    <a:pt x="6749" y="2383"/>
                    <a:pt x="6690" y="2226"/>
                  </a:cubicBezTo>
                  <a:lnTo>
                    <a:pt x="6690" y="2226"/>
                  </a:lnTo>
                  <a:lnTo>
                    <a:pt x="6683" y="2209"/>
                  </a:lnTo>
                  <a:lnTo>
                    <a:pt x="6349" y="2336"/>
                  </a:lnTo>
                  <a:lnTo>
                    <a:pt x="6355" y="2353"/>
                  </a:lnTo>
                  <a:cubicBezTo>
                    <a:pt x="6402" y="2477"/>
                    <a:pt x="6441" y="2603"/>
                    <a:pt x="6472" y="2730"/>
                  </a:cubicBezTo>
                  <a:lnTo>
                    <a:pt x="6472" y="2730"/>
                  </a:lnTo>
                  <a:lnTo>
                    <a:pt x="6476" y="2748"/>
                  </a:lnTo>
                  <a:lnTo>
                    <a:pt x="6706" y="2693"/>
                  </a:lnTo>
                  <a:lnTo>
                    <a:pt x="6701" y="2675"/>
                  </a:lnTo>
                  <a:cubicBezTo>
                    <a:pt x="6677" y="2575"/>
                    <a:pt x="6648" y="2476"/>
                    <a:pt x="6615" y="2379"/>
                  </a:cubicBezTo>
                  <a:lnTo>
                    <a:pt x="6615" y="2379"/>
                  </a:lnTo>
                  <a:lnTo>
                    <a:pt x="6610" y="2361"/>
                  </a:lnTo>
                  <a:lnTo>
                    <a:pt x="6491" y="2402"/>
                  </a:lnTo>
                  <a:lnTo>
                    <a:pt x="6496" y="2419"/>
                  </a:lnTo>
                  <a:cubicBezTo>
                    <a:pt x="6520" y="2487"/>
                    <a:pt x="6541" y="2557"/>
                    <a:pt x="6559" y="2626"/>
                  </a:cubicBezTo>
                  <a:lnTo>
                    <a:pt x="6559" y="2626"/>
                  </a:lnTo>
                  <a:lnTo>
                    <a:pt x="6594" y="2616"/>
                  </a:lnTo>
                  <a:cubicBezTo>
                    <a:pt x="6577" y="2552"/>
                    <a:pt x="6558" y="2488"/>
                    <a:pt x="6536" y="2425"/>
                  </a:cubicBezTo>
                  <a:lnTo>
                    <a:pt x="6536" y="2425"/>
                  </a:lnTo>
                  <a:lnTo>
                    <a:pt x="6587" y="2407"/>
                  </a:lnTo>
                  <a:cubicBezTo>
                    <a:pt x="6615" y="2492"/>
                    <a:pt x="6640" y="2579"/>
                    <a:pt x="6662" y="2666"/>
                  </a:cubicBezTo>
                  <a:lnTo>
                    <a:pt x="6662" y="2666"/>
                  </a:lnTo>
                  <a:lnTo>
                    <a:pt x="6503" y="2704"/>
                  </a:lnTo>
                  <a:cubicBezTo>
                    <a:pt x="6474" y="2588"/>
                    <a:pt x="6438" y="2471"/>
                    <a:pt x="6395" y="2357"/>
                  </a:cubicBezTo>
                  <a:lnTo>
                    <a:pt x="6395" y="2357"/>
                  </a:lnTo>
                  <a:lnTo>
                    <a:pt x="6662" y="2256"/>
                  </a:lnTo>
                  <a:cubicBezTo>
                    <a:pt x="6720" y="2409"/>
                    <a:pt x="6766" y="2568"/>
                    <a:pt x="6801" y="2728"/>
                  </a:cubicBezTo>
                  <a:lnTo>
                    <a:pt x="6801" y="2728"/>
                  </a:lnTo>
                  <a:cubicBezTo>
                    <a:pt x="6804" y="2741"/>
                    <a:pt x="6806" y="2753"/>
                    <a:pt x="6809" y="2766"/>
                  </a:cubicBezTo>
                  <a:lnTo>
                    <a:pt x="6809" y="2766"/>
                  </a:lnTo>
                  <a:lnTo>
                    <a:pt x="6440" y="2840"/>
                  </a:lnTo>
                  <a:cubicBezTo>
                    <a:pt x="6365" y="2477"/>
                    <a:pt x="6226" y="2139"/>
                    <a:pt x="6034" y="1836"/>
                  </a:cubicBezTo>
                  <a:lnTo>
                    <a:pt x="6034" y="1836"/>
                  </a:lnTo>
                  <a:lnTo>
                    <a:pt x="6352" y="1632"/>
                  </a:lnTo>
                  <a:cubicBezTo>
                    <a:pt x="6406" y="1717"/>
                    <a:pt x="6455" y="1803"/>
                    <a:pt x="6501" y="1892"/>
                  </a:cubicBezTo>
                  <a:lnTo>
                    <a:pt x="6501" y="1892"/>
                  </a:lnTo>
                  <a:cubicBezTo>
                    <a:pt x="6513" y="1916"/>
                    <a:pt x="6526" y="1942"/>
                    <a:pt x="6538" y="1967"/>
                  </a:cubicBezTo>
                  <a:lnTo>
                    <a:pt x="6538" y="1967"/>
                  </a:lnTo>
                  <a:cubicBezTo>
                    <a:pt x="6541" y="1973"/>
                    <a:pt x="6544" y="1980"/>
                    <a:pt x="6548" y="1987"/>
                  </a:cubicBezTo>
                  <a:lnTo>
                    <a:pt x="6548" y="1987"/>
                  </a:lnTo>
                  <a:cubicBezTo>
                    <a:pt x="6557" y="2006"/>
                    <a:pt x="6566" y="2025"/>
                    <a:pt x="6575" y="2045"/>
                  </a:cubicBezTo>
                  <a:lnTo>
                    <a:pt x="6575" y="2045"/>
                  </a:lnTo>
                  <a:cubicBezTo>
                    <a:pt x="6578" y="2053"/>
                    <a:pt x="6582" y="2061"/>
                    <a:pt x="6585" y="2069"/>
                  </a:cubicBezTo>
                  <a:lnTo>
                    <a:pt x="6585" y="2069"/>
                  </a:lnTo>
                  <a:cubicBezTo>
                    <a:pt x="6590" y="2080"/>
                    <a:pt x="6595" y="2091"/>
                    <a:pt x="6600" y="2102"/>
                  </a:cubicBezTo>
                  <a:lnTo>
                    <a:pt x="6600" y="2102"/>
                  </a:lnTo>
                  <a:lnTo>
                    <a:pt x="6338" y="2214"/>
                  </a:lnTo>
                  <a:cubicBezTo>
                    <a:pt x="6289" y="2102"/>
                    <a:pt x="6234" y="1993"/>
                    <a:pt x="6174" y="1889"/>
                  </a:cubicBezTo>
                  <a:lnTo>
                    <a:pt x="6174" y="1889"/>
                  </a:lnTo>
                  <a:lnTo>
                    <a:pt x="6315" y="1806"/>
                  </a:lnTo>
                  <a:cubicBezTo>
                    <a:pt x="6360" y="1884"/>
                    <a:pt x="6402" y="1964"/>
                    <a:pt x="6441" y="2045"/>
                  </a:cubicBezTo>
                  <a:lnTo>
                    <a:pt x="6441" y="2045"/>
                  </a:lnTo>
                  <a:lnTo>
                    <a:pt x="6392" y="2067"/>
                  </a:lnTo>
                  <a:cubicBezTo>
                    <a:pt x="6363" y="2006"/>
                    <a:pt x="6332" y="1946"/>
                    <a:pt x="6301" y="1889"/>
                  </a:cubicBezTo>
                  <a:lnTo>
                    <a:pt x="6301" y="1889"/>
                  </a:lnTo>
                  <a:lnTo>
                    <a:pt x="6269" y="1907"/>
                  </a:lnTo>
                  <a:cubicBezTo>
                    <a:pt x="6303" y="1967"/>
                    <a:pt x="6336" y="2032"/>
                    <a:pt x="6367" y="2099"/>
                  </a:cubicBezTo>
                  <a:lnTo>
                    <a:pt x="6367" y="2099"/>
                  </a:lnTo>
                  <a:lnTo>
                    <a:pt x="6375" y="2115"/>
                  </a:lnTo>
                  <a:lnTo>
                    <a:pt x="6489" y="2062"/>
                  </a:lnTo>
                  <a:lnTo>
                    <a:pt x="6481" y="2046"/>
                  </a:lnTo>
                  <a:cubicBezTo>
                    <a:pt x="6438" y="1953"/>
                    <a:pt x="6390" y="1861"/>
                    <a:pt x="6338" y="1772"/>
                  </a:cubicBezTo>
                  <a:lnTo>
                    <a:pt x="6338" y="1772"/>
                  </a:lnTo>
                  <a:lnTo>
                    <a:pt x="6328" y="1757"/>
                  </a:lnTo>
                  <a:lnTo>
                    <a:pt x="6125" y="1876"/>
                  </a:lnTo>
                  <a:lnTo>
                    <a:pt x="6134" y="1892"/>
                  </a:lnTo>
                  <a:cubicBezTo>
                    <a:pt x="6200" y="2004"/>
                    <a:pt x="6260" y="2123"/>
                    <a:pt x="6311" y="2244"/>
                  </a:cubicBezTo>
                  <a:lnTo>
                    <a:pt x="6311" y="2244"/>
                  </a:lnTo>
                  <a:lnTo>
                    <a:pt x="6319" y="2261"/>
                  </a:lnTo>
                  <a:lnTo>
                    <a:pt x="6614" y="2135"/>
                  </a:lnTo>
                  <a:cubicBezTo>
                    <a:pt x="6626" y="2164"/>
                    <a:pt x="6638" y="2192"/>
                    <a:pt x="6649" y="2221"/>
                  </a:cubicBezTo>
                  <a:lnTo>
                    <a:pt x="6649" y="2221"/>
                  </a:lnTo>
                  <a:lnTo>
                    <a:pt x="6683" y="2208"/>
                  </a:lnTo>
                  <a:cubicBezTo>
                    <a:pt x="6671" y="2179"/>
                    <a:pt x="6660" y="2150"/>
                    <a:pt x="6648" y="2121"/>
                  </a:cubicBezTo>
                  <a:lnTo>
                    <a:pt x="6648" y="2121"/>
                  </a:lnTo>
                  <a:lnTo>
                    <a:pt x="6648" y="2121"/>
                  </a:lnTo>
                  <a:lnTo>
                    <a:pt x="6641" y="2104"/>
                  </a:lnTo>
                  <a:cubicBezTo>
                    <a:pt x="6638" y="2098"/>
                    <a:pt x="6635" y="2091"/>
                    <a:pt x="6632" y="2084"/>
                  </a:cubicBezTo>
                  <a:lnTo>
                    <a:pt x="6632" y="2084"/>
                  </a:lnTo>
                  <a:cubicBezTo>
                    <a:pt x="6620" y="2059"/>
                    <a:pt x="6609" y="2033"/>
                    <a:pt x="6597" y="2007"/>
                  </a:cubicBezTo>
                  <a:lnTo>
                    <a:pt x="6597" y="2007"/>
                  </a:lnTo>
                  <a:cubicBezTo>
                    <a:pt x="6592" y="1997"/>
                    <a:pt x="6587" y="1986"/>
                    <a:pt x="6582" y="1976"/>
                  </a:cubicBezTo>
                  <a:lnTo>
                    <a:pt x="6582" y="1976"/>
                  </a:lnTo>
                  <a:cubicBezTo>
                    <a:pt x="6568" y="1945"/>
                    <a:pt x="6553" y="1914"/>
                    <a:pt x="6538" y="1884"/>
                  </a:cubicBezTo>
                  <a:lnTo>
                    <a:pt x="6538" y="1884"/>
                  </a:lnTo>
                  <a:cubicBezTo>
                    <a:pt x="6536" y="1881"/>
                    <a:pt x="6534" y="1878"/>
                    <a:pt x="6533" y="1874"/>
                  </a:cubicBezTo>
                  <a:lnTo>
                    <a:pt x="6533" y="1874"/>
                  </a:lnTo>
                  <a:cubicBezTo>
                    <a:pt x="6532" y="1874"/>
                    <a:pt x="6532" y="1874"/>
                    <a:pt x="6532" y="1873"/>
                  </a:cubicBezTo>
                  <a:lnTo>
                    <a:pt x="6532" y="1873"/>
                  </a:lnTo>
                  <a:cubicBezTo>
                    <a:pt x="6494" y="1799"/>
                    <a:pt x="6453" y="1726"/>
                    <a:pt x="6409" y="1655"/>
                  </a:cubicBezTo>
                  <a:lnTo>
                    <a:pt x="6409" y="1655"/>
                  </a:lnTo>
                  <a:lnTo>
                    <a:pt x="6409" y="1655"/>
                  </a:lnTo>
                  <a:cubicBezTo>
                    <a:pt x="6396" y="1634"/>
                    <a:pt x="6383" y="1613"/>
                    <a:pt x="6370" y="1592"/>
                  </a:cubicBezTo>
                  <a:lnTo>
                    <a:pt x="6370" y="1592"/>
                  </a:lnTo>
                  <a:cubicBezTo>
                    <a:pt x="6268" y="1434"/>
                    <a:pt x="6153" y="1282"/>
                    <a:pt x="6026" y="1142"/>
                  </a:cubicBezTo>
                  <a:lnTo>
                    <a:pt x="6026" y="1142"/>
                  </a:lnTo>
                  <a:lnTo>
                    <a:pt x="6014" y="1129"/>
                  </a:lnTo>
                  <a:lnTo>
                    <a:pt x="5748" y="1368"/>
                  </a:lnTo>
                  <a:lnTo>
                    <a:pt x="5760" y="1382"/>
                  </a:lnTo>
                  <a:cubicBezTo>
                    <a:pt x="5847" y="1478"/>
                    <a:pt x="5930" y="1582"/>
                    <a:pt x="6006" y="1691"/>
                  </a:cubicBezTo>
                  <a:lnTo>
                    <a:pt x="6006" y="1691"/>
                  </a:lnTo>
                  <a:lnTo>
                    <a:pt x="6016" y="1706"/>
                  </a:lnTo>
                  <a:lnTo>
                    <a:pt x="6210" y="1571"/>
                  </a:lnTo>
                  <a:lnTo>
                    <a:pt x="6200" y="1557"/>
                  </a:lnTo>
                  <a:cubicBezTo>
                    <a:pt x="6142" y="1473"/>
                    <a:pt x="6078" y="1390"/>
                    <a:pt x="6012" y="1311"/>
                  </a:cubicBezTo>
                  <a:lnTo>
                    <a:pt x="6012" y="1311"/>
                  </a:lnTo>
                  <a:lnTo>
                    <a:pt x="6000" y="1297"/>
                  </a:lnTo>
                  <a:lnTo>
                    <a:pt x="5904" y="1378"/>
                  </a:lnTo>
                  <a:lnTo>
                    <a:pt x="5916" y="1392"/>
                  </a:lnTo>
                  <a:cubicBezTo>
                    <a:pt x="5962" y="1447"/>
                    <a:pt x="6007" y="1504"/>
                    <a:pt x="6049" y="1562"/>
                  </a:cubicBezTo>
                  <a:lnTo>
                    <a:pt x="6049" y="1562"/>
                  </a:lnTo>
                  <a:lnTo>
                    <a:pt x="6078" y="1541"/>
                  </a:lnTo>
                  <a:cubicBezTo>
                    <a:pt x="6039" y="1487"/>
                    <a:pt x="5997" y="1434"/>
                    <a:pt x="5955" y="1383"/>
                  </a:cubicBezTo>
                  <a:lnTo>
                    <a:pt x="5955" y="1383"/>
                  </a:lnTo>
                  <a:lnTo>
                    <a:pt x="5996" y="1348"/>
                  </a:lnTo>
                  <a:cubicBezTo>
                    <a:pt x="6053" y="1418"/>
                    <a:pt x="6108" y="1489"/>
                    <a:pt x="6160" y="1562"/>
                  </a:cubicBezTo>
                  <a:lnTo>
                    <a:pt x="6160" y="1562"/>
                  </a:lnTo>
                  <a:lnTo>
                    <a:pt x="6025" y="1656"/>
                  </a:lnTo>
                  <a:cubicBezTo>
                    <a:pt x="5955" y="1556"/>
                    <a:pt x="5879" y="1460"/>
                    <a:pt x="5799" y="1371"/>
                  </a:cubicBezTo>
                  <a:lnTo>
                    <a:pt x="5799" y="1371"/>
                  </a:lnTo>
                  <a:lnTo>
                    <a:pt x="6011" y="1180"/>
                  </a:lnTo>
                  <a:cubicBezTo>
                    <a:pt x="6118" y="1300"/>
                    <a:pt x="6217" y="1427"/>
                    <a:pt x="6306" y="1561"/>
                  </a:cubicBezTo>
                  <a:lnTo>
                    <a:pt x="6306" y="1561"/>
                  </a:lnTo>
                  <a:lnTo>
                    <a:pt x="6306" y="1561"/>
                  </a:lnTo>
                  <a:cubicBezTo>
                    <a:pt x="6306" y="1561"/>
                    <a:pt x="6306" y="1561"/>
                    <a:pt x="6306" y="1561"/>
                  </a:cubicBezTo>
                  <a:lnTo>
                    <a:pt x="6306" y="1561"/>
                  </a:lnTo>
                  <a:cubicBezTo>
                    <a:pt x="6315" y="1575"/>
                    <a:pt x="6324" y="1588"/>
                    <a:pt x="6333" y="1602"/>
                  </a:cubicBezTo>
                  <a:lnTo>
                    <a:pt x="6333" y="1602"/>
                  </a:lnTo>
                  <a:lnTo>
                    <a:pt x="6015" y="1805"/>
                  </a:lnTo>
                  <a:cubicBezTo>
                    <a:pt x="5817" y="1500"/>
                    <a:pt x="5565" y="1232"/>
                    <a:pt x="5274" y="1014"/>
                  </a:cubicBezTo>
                  <a:lnTo>
                    <a:pt x="5274" y="1014"/>
                  </a:lnTo>
                  <a:lnTo>
                    <a:pt x="5498" y="711"/>
                  </a:lnTo>
                  <a:cubicBezTo>
                    <a:pt x="5602" y="788"/>
                    <a:pt x="5703" y="872"/>
                    <a:pt x="5798" y="961"/>
                  </a:cubicBezTo>
                  <a:lnTo>
                    <a:pt x="5798" y="961"/>
                  </a:lnTo>
                  <a:cubicBezTo>
                    <a:pt x="5801" y="964"/>
                    <a:pt x="5803" y="966"/>
                    <a:pt x="5806" y="969"/>
                  </a:cubicBezTo>
                  <a:lnTo>
                    <a:pt x="5806" y="969"/>
                  </a:lnTo>
                  <a:cubicBezTo>
                    <a:pt x="5833" y="994"/>
                    <a:pt x="5859" y="1020"/>
                    <a:pt x="5885" y="1046"/>
                  </a:cubicBezTo>
                  <a:lnTo>
                    <a:pt x="5885" y="1046"/>
                  </a:lnTo>
                  <a:cubicBezTo>
                    <a:pt x="5889" y="1051"/>
                    <a:pt x="5894" y="1055"/>
                    <a:pt x="5898" y="1059"/>
                  </a:cubicBezTo>
                  <a:lnTo>
                    <a:pt x="5898" y="1059"/>
                  </a:lnTo>
                  <a:lnTo>
                    <a:pt x="5693" y="1258"/>
                  </a:lnTo>
                  <a:cubicBezTo>
                    <a:pt x="5608" y="1171"/>
                    <a:pt x="5517" y="1089"/>
                    <a:pt x="5424" y="1014"/>
                  </a:cubicBezTo>
                  <a:lnTo>
                    <a:pt x="5424" y="1014"/>
                  </a:lnTo>
                  <a:lnTo>
                    <a:pt x="5526" y="886"/>
                  </a:lnTo>
                  <a:cubicBezTo>
                    <a:pt x="5596" y="942"/>
                    <a:pt x="5664" y="1002"/>
                    <a:pt x="5729" y="1063"/>
                  </a:cubicBezTo>
                  <a:lnTo>
                    <a:pt x="5729" y="1063"/>
                  </a:lnTo>
                  <a:lnTo>
                    <a:pt x="5692" y="1102"/>
                  </a:lnTo>
                  <a:cubicBezTo>
                    <a:pt x="5643" y="1055"/>
                    <a:pt x="5593" y="1010"/>
                    <a:pt x="5542" y="968"/>
                  </a:cubicBezTo>
                  <a:lnTo>
                    <a:pt x="5542" y="968"/>
                  </a:lnTo>
                  <a:lnTo>
                    <a:pt x="5519" y="996"/>
                  </a:lnTo>
                  <a:cubicBezTo>
                    <a:pt x="5573" y="1041"/>
                    <a:pt x="5627" y="1090"/>
                    <a:pt x="5680" y="1140"/>
                  </a:cubicBezTo>
                  <a:lnTo>
                    <a:pt x="5680" y="1140"/>
                  </a:lnTo>
                  <a:lnTo>
                    <a:pt x="5693" y="1153"/>
                  </a:lnTo>
                  <a:lnTo>
                    <a:pt x="5780" y="1062"/>
                  </a:lnTo>
                  <a:lnTo>
                    <a:pt x="5767" y="1050"/>
                  </a:lnTo>
                  <a:cubicBezTo>
                    <a:pt x="5693" y="979"/>
                    <a:pt x="5615" y="910"/>
                    <a:pt x="5534" y="846"/>
                  </a:cubicBezTo>
                  <a:lnTo>
                    <a:pt x="5534" y="846"/>
                  </a:lnTo>
                  <a:lnTo>
                    <a:pt x="5520" y="835"/>
                  </a:lnTo>
                  <a:lnTo>
                    <a:pt x="5373" y="1020"/>
                  </a:lnTo>
                  <a:lnTo>
                    <a:pt x="5387" y="1031"/>
                  </a:lnTo>
                  <a:cubicBezTo>
                    <a:pt x="5489" y="1112"/>
                    <a:pt x="5588" y="1201"/>
                    <a:pt x="5680" y="1296"/>
                  </a:cubicBezTo>
                  <a:lnTo>
                    <a:pt x="5680" y="1296"/>
                  </a:lnTo>
                  <a:lnTo>
                    <a:pt x="5693" y="1309"/>
                  </a:lnTo>
                  <a:lnTo>
                    <a:pt x="5923" y="1085"/>
                  </a:lnTo>
                  <a:cubicBezTo>
                    <a:pt x="5945" y="1107"/>
                    <a:pt x="5966" y="1129"/>
                    <a:pt x="5986" y="1152"/>
                  </a:cubicBezTo>
                  <a:lnTo>
                    <a:pt x="5986" y="1152"/>
                  </a:lnTo>
                  <a:lnTo>
                    <a:pt x="6013" y="1128"/>
                  </a:lnTo>
                  <a:cubicBezTo>
                    <a:pt x="5992" y="1105"/>
                    <a:pt x="5971" y="1082"/>
                    <a:pt x="5949" y="1060"/>
                  </a:cubicBezTo>
                  <a:lnTo>
                    <a:pt x="5949" y="1060"/>
                  </a:lnTo>
                  <a:lnTo>
                    <a:pt x="5949" y="1060"/>
                  </a:lnTo>
                  <a:lnTo>
                    <a:pt x="5937" y="1047"/>
                  </a:lnTo>
                  <a:cubicBezTo>
                    <a:pt x="5932" y="1042"/>
                    <a:pt x="5927" y="1037"/>
                    <a:pt x="5922" y="1032"/>
                  </a:cubicBezTo>
                  <a:lnTo>
                    <a:pt x="5922" y="1032"/>
                  </a:lnTo>
                  <a:cubicBezTo>
                    <a:pt x="5902" y="1012"/>
                    <a:pt x="5881" y="991"/>
                    <a:pt x="5860" y="971"/>
                  </a:cubicBezTo>
                  <a:lnTo>
                    <a:pt x="5860" y="971"/>
                  </a:lnTo>
                  <a:cubicBezTo>
                    <a:pt x="5852" y="963"/>
                    <a:pt x="5845" y="956"/>
                    <a:pt x="5837" y="948"/>
                  </a:cubicBezTo>
                  <a:lnTo>
                    <a:pt x="5837" y="948"/>
                  </a:lnTo>
                  <a:cubicBezTo>
                    <a:pt x="5809" y="922"/>
                    <a:pt x="5781" y="896"/>
                    <a:pt x="5752" y="870"/>
                  </a:cubicBezTo>
                  <a:lnTo>
                    <a:pt x="5752" y="870"/>
                  </a:lnTo>
                  <a:lnTo>
                    <a:pt x="5752" y="870"/>
                  </a:lnTo>
                  <a:cubicBezTo>
                    <a:pt x="5690" y="815"/>
                    <a:pt x="5625" y="762"/>
                    <a:pt x="5559" y="711"/>
                  </a:cubicBezTo>
                  <a:lnTo>
                    <a:pt x="5559" y="711"/>
                  </a:lnTo>
                  <a:lnTo>
                    <a:pt x="5559" y="711"/>
                  </a:lnTo>
                  <a:cubicBezTo>
                    <a:pt x="5390" y="581"/>
                    <a:pt x="5207" y="467"/>
                    <a:pt x="5017" y="370"/>
                  </a:cubicBezTo>
                  <a:lnTo>
                    <a:pt x="5017" y="370"/>
                  </a:lnTo>
                  <a:lnTo>
                    <a:pt x="5001" y="362"/>
                  </a:lnTo>
                  <a:lnTo>
                    <a:pt x="4839" y="681"/>
                  </a:lnTo>
                  <a:lnTo>
                    <a:pt x="4855" y="689"/>
                  </a:lnTo>
                  <a:cubicBezTo>
                    <a:pt x="4972" y="748"/>
                    <a:pt x="5086" y="816"/>
                    <a:pt x="5196" y="890"/>
                  </a:cubicBezTo>
                  <a:lnTo>
                    <a:pt x="5196" y="890"/>
                  </a:lnTo>
                  <a:lnTo>
                    <a:pt x="5211" y="900"/>
                  </a:lnTo>
                  <a:lnTo>
                    <a:pt x="5343" y="705"/>
                  </a:lnTo>
                  <a:lnTo>
                    <a:pt x="5328" y="694"/>
                  </a:lnTo>
                  <a:cubicBezTo>
                    <a:pt x="5243" y="637"/>
                    <a:pt x="5155" y="583"/>
                    <a:pt x="5065" y="533"/>
                  </a:cubicBezTo>
                  <a:lnTo>
                    <a:pt x="5065" y="533"/>
                  </a:lnTo>
                  <a:lnTo>
                    <a:pt x="5049" y="524"/>
                  </a:lnTo>
                  <a:lnTo>
                    <a:pt x="4988" y="635"/>
                  </a:lnTo>
                  <a:lnTo>
                    <a:pt x="5004" y="643"/>
                  </a:lnTo>
                  <a:cubicBezTo>
                    <a:pt x="5064" y="676"/>
                    <a:pt x="5127" y="714"/>
                    <a:pt x="5190" y="754"/>
                  </a:cubicBezTo>
                  <a:lnTo>
                    <a:pt x="5190" y="754"/>
                  </a:lnTo>
                  <a:lnTo>
                    <a:pt x="5209" y="723"/>
                  </a:lnTo>
                  <a:cubicBezTo>
                    <a:pt x="5151" y="686"/>
                    <a:pt x="5094" y="652"/>
                    <a:pt x="5037" y="620"/>
                  </a:cubicBezTo>
                  <a:lnTo>
                    <a:pt x="5037" y="620"/>
                  </a:lnTo>
                  <a:lnTo>
                    <a:pt x="5063" y="574"/>
                  </a:lnTo>
                  <a:cubicBezTo>
                    <a:pt x="5141" y="617"/>
                    <a:pt x="5218" y="664"/>
                    <a:pt x="5293" y="714"/>
                  </a:cubicBezTo>
                  <a:lnTo>
                    <a:pt x="5293" y="714"/>
                  </a:lnTo>
                  <a:lnTo>
                    <a:pt x="5201" y="850"/>
                  </a:lnTo>
                  <a:cubicBezTo>
                    <a:pt x="5100" y="782"/>
                    <a:pt x="4995" y="720"/>
                    <a:pt x="4888" y="665"/>
                  </a:cubicBezTo>
                  <a:lnTo>
                    <a:pt x="4888" y="665"/>
                  </a:lnTo>
                  <a:lnTo>
                    <a:pt x="5017" y="411"/>
                  </a:lnTo>
                  <a:cubicBezTo>
                    <a:pt x="5159" y="484"/>
                    <a:pt x="5298" y="568"/>
                    <a:pt x="5429" y="660"/>
                  </a:cubicBezTo>
                  <a:lnTo>
                    <a:pt x="5429" y="660"/>
                  </a:lnTo>
                  <a:cubicBezTo>
                    <a:pt x="5429" y="660"/>
                    <a:pt x="5429" y="660"/>
                    <a:pt x="5429" y="660"/>
                  </a:cubicBezTo>
                  <a:lnTo>
                    <a:pt x="5429" y="660"/>
                  </a:lnTo>
                  <a:cubicBezTo>
                    <a:pt x="5442" y="670"/>
                    <a:pt x="5455" y="679"/>
                    <a:pt x="5469" y="689"/>
                  </a:cubicBezTo>
                  <a:lnTo>
                    <a:pt x="5469" y="689"/>
                  </a:lnTo>
                  <a:lnTo>
                    <a:pt x="5245" y="993"/>
                  </a:lnTo>
                  <a:cubicBezTo>
                    <a:pt x="4954" y="782"/>
                    <a:pt x="4625" y="620"/>
                    <a:pt x="4270" y="522"/>
                  </a:cubicBezTo>
                  <a:lnTo>
                    <a:pt x="4270" y="522"/>
                  </a:lnTo>
                  <a:lnTo>
                    <a:pt x="4368" y="158"/>
                  </a:lnTo>
                  <a:cubicBezTo>
                    <a:pt x="4374" y="160"/>
                    <a:pt x="4380" y="161"/>
                    <a:pt x="4385" y="163"/>
                  </a:cubicBezTo>
                  <a:lnTo>
                    <a:pt x="4385" y="163"/>
                  </a:lnTo>
                  <a:cubicBezTo>
                    <a:pt x="4395" y="166"/>
                    <a:pt x="4405" y="169"/>
                    <a:pt x="4415" y="172"/>
                  </a:cubicBezTo>
                  <a:lnTo>
                    <a:pt x="4415" y="172"/>
                  </a:lnTo>
                  <a:cubicBezTo>
                    <a:pt x="4415" y="172"/>
                    <a:pt x="4415" y="172"/>
                    <a:pt x="4415" y="172"/>
                  </a:cubicBezTo>
                  <a:lnTo>
                    <a:pt x="4415" y="172"/>
                  </a:lnTo>
                  <a:lnTo>
                    <a:pt x="4415" y="172"/>
                  </a:lnTo>
                  <a:cubicBezTo>
                    <a:pt x="4528" y="204"/>
                    <a:pt x="4639" y="243"/>
                    <a:pt x="4748" y="287"/>
                  </a:cubicBezTo>
                  <a:lnTo>
                    <a:pt x="4748" y="287"/>
                  </a:lnTo>
                  <a:cubicBezTo>
                    <a:pt x="4757" y="291"/>
                    <a:pt x="4766" y="295"/>
                    <a:pt x="4776" y="299"/>
                  </a:cubicBezTo>
                  <a:lnTo>
                    <a:pt x="4776" y="299"/>
                  </a:lnTo>
                  <a:cubicBezTo>
                    <a:pt x="4801" y="310"/>
                    <a:pt x="4826" y="321"/>
                    <a:pt x="4851" y="332"/>
                  </a:cubicBezTo>
                  <a:lnTo>
                    <a:pt x="4851" y="332"/>
                  </a:lnTo>
                  <a:cubicBezTo>
                    <a:pt x="4857" y="334"/>
                    <a:pt x="4862" y="337"/>
                    <a:pt x="4867" y="339"/>
                  </a:cubicBezTo>
                  <a:lnTo>
                    <a:pt x="4867" y="339"/>
                  </a:lnTo>
                  <a:lnTo>
                    <a:pt x="4748" y="598"/>
                  </a:lnTo>
                  <a:cubicBezTo>
                    <a:pt x="4639" y="549"/>
                    <a:pt x="4525" y="505"/>
                    <a:pt x="4409" y="468"/>
                  </a:cubicBezTo>
                  <a:lnTo>
                    <a:pt x="4409" y="468"/>
                  </a:lnTo>
                  <a:lnTo>
                    <a:pt x="4458" y="312"/>
                  </a:lnTo>
                  <a:cubicBezTo>
                    <a:pt x="4543" y="339"/>
                    <a:pt x="4628" y="370"/>
                    <a:pt x="4711" y="404"/>
                  </a:cubicBezTo>
                  <a:lnTo>
                    <a:pt x="4711" y="404"/>
                  </a:lnTo>
                  <a:lnTo>
                    <a:pt x="4690" y="453"/>
                  </a:lnTo>
                  <a:cubicBezTo>
                    <a:pt x="4630" y="428"/>
                    <a:pt x="4567" y="405"/>
                    <a:pt x="4503" y="383"/>
                  </a:cubicBezTo>
                  <a:lnTo>
                    <a:pt x="4503" y="383"/>
                  </a:lnTo>
                  <a:lnTo>
                    <a:pt x="4491" y="417"/>
                  </a:lnTo>
                  <a:cubicBezTo>
                    <a:pt x="4561" y="441"/>
                    <a:pt x="4629" y="466"/>
                    <a:pt x="4693" y="493"/>
                  </a:cubicBezTo>
                  <a:lnTo>
                    <a:pt x="4693" y="493"/>
                  </a:lnTo>
                  <a:lnTo>
                    <a:pt x="4710" y="500"/>
                  </a:lnTo>
                  <a:lnTo>
                    <a:pt x="4758" y="384"/>
                  </a:lnTo>
                  <a:lnTo>
                    <a:pt x="4742" y="377"/>
                  </a:lnTo>
                  <a:cubicBezTo>
                    <a:pt x="4647" y="338"/>
                    <a:pt x="4549" y="302"/>
                    <a:pt x="4451" y="272"/>
                  </a:cubicBezTo>
                  <a:lnTo>
                    <a:pt x="4451" y="272"/>
                  </a:lnTo>
                  <a:lnTo>
                    <a:pt x="4434" y="266"/>
                  </a:lnTo>
                  <a:lnTo>
                    <a:pt x="4364" y="492"/>
                  </a:lnTo>
                  <a:lnTo>
                    <a:pt x="4381" y="497"/>
                  </a:lnTo>
                  <a:cubicBezTo>
                    <a:pt x="4508" y="537"/>
                    <a:pt x="4632" y="584"/>
                    <a:pt x="4750" y="639"/>
                  </a:cubicBezTo>
                  <a:lnTo>
                    <a:pt x="4750" y="639"/>
                  </a:lnTo>
                  <a:lnTo>
                    <a:pt x="4766" y="646"/>
                  </a:lnTo>
                  <a:lnTo>
                    <a:pt x="4900" y="354"/>
                  </a:lnTo>
                  <a:cubicBezTo>
                    <a:pt x="4928" y="367"/>
                    <a:pt x="4956" y="380"/>
                    <a:pt x="4983" y="394"/>
                  </a:cubicBezTo>
                  <a:lnTo>
                    <a:pt x="4983" y="394"/>
                  </a:lnTo>
                  <a:lnTo>
                    <a:pt x="4999" y="361"/>
                  </a:lnTo>
                  <a:cubicBezTo>
                    <a:pt x="4972" y="348"/>
                    <a:pt x="4944" y="334"/>
                    <a:pt x="4915" y="321"/>
                  </a:cubicBezTo>
                  <a:lnTo>
                    <a:pt x="4915" y="321"/>
                  </a:lnTo>
                  <a:lnTo>
                    <a:pt x="4915" y="321"/>
                  </a:lnTo>
                  <a:lnTo>
                    <a:pt x="4899" y="313"/>
                  </a:lnTo>
                  <a:cubicBezTo>
                    <a:pt x="4895" y="311"/>
                    <a:pt x="4890" y="310"/>
                    <a:pt x="4886" y="308"/>
                  </a:cubicBezTo>
                  <a:lnTo>
                    <a:pt x="4886" y="308"/>
                  </a:lnTo>
                  <a:cubicBezTo>
                    <a:pt x="4853" y="293"/>
                    <a:pt x="4819" y="278"/>
                    <a:pt x="4785" y="264"/>
                  </a:cubicBezTo>
                  <a:lnTo>
                    <a:pt x="4785" y="264"/>
                  </a:lnTo>
                  <a:cubicBezTo>
                    <a:pt x="4777" y="261"/>
                    <a:pt x="4770" y="257"/>
                    <a:pt x="4762" y="254"/>
                  </a:cubicBezTo>
                  <a:lnTo>
                    <a:pt x="4762" y="254"/>
                  </a:lnTo>
                  <a:cubicBezTo>
                    <a:pt x="4729" y="241"/>
                    <a:pt x="4696" y="228"/>
                    <a:pt x="4663" y="215"/>
                  </a:cubicBezTo>
                  <a:lnTo>
                    <a:pt x="4663" y="215"/>
                  </a:lnTo>
                  <a:lnTo>
                    <a:pt x="4663" y="216"/>
                  </a:lnTo>
                  <a:cubicBezTo>
                    <a:pt x="4567" y="180"/>
                    <a:pt x="4469" y="148"/>
                    <a:pt x="4370" y="121"/>
                  </a:cubicBezTo>
                  <a:lnTo>
                    <a:pt x="4370" y="121"/>
                  </a:lnTo>
                  <a:cubicBezTo>
                    <a:pt x="4349" y="115"/>
                    <a:pt x="4328" y="110"/>
                    <a:pt x="4307" y="105"/>
                  </a:cubicBezTo>
                  <a:lnTo>
                    <a:pt x="4307" y="105"/>
                  </a:lnTo>
                  <a:cubicBezTo>
                    <a:pt x="4140" y="62"/>
                    <a:pt x="3968" y="33"/>
                    <a:pt x="3796" y="16"/>
                  </a:cubicBezTo>
                  <a:lnTo>
                    <a:pt x="3796" y="16"/>
                  </a:lnTo>
                  <a:lnTo>
                    <a:pt x="3778" y="14"/>
                  </a:lnTo>
                  <a:lnTo>
                    <a:pt x="3744" y="370"/>
                  </a:lnTo>
                  <a:lnTo>
                    <a:pt x="3762" y="372"/>
                  </a:lnTo>
                  <a:cubicBezTo>
                    <a:pt x="3892" y="385"/>
                    <a:pt x="4023" y="406"/>
                    <a:pt x="4151" y="435"/>
                  </a:cubicBezTo>
                  <a:lnTo>
                    <a:pt x="4151" y="435"/>
                  </a:lnTo>
                  <a:lnTo>
                    <a:pt x="4169" y="439"/>
                  </a:lnTo>
                  <a:lnTo>
                    <a:pt x="4222" y="209"/>
                  </a:lnTo>
                  <a:lnTo>
                    <a:pt x="4204" y="205"/>
                  </a:lnTo>
                  <a:cubicBezTo>
                    <a:pt x="4105" y="182"/>
                    <a:pt x="4003" y="164"/>
                    <a:pt x="3900" y="150"/>
                  </a:cubicBezTo>
                  <a:lnTo>
                    <a:pt x="3900" y="150"/>
                  </a:lnTo>
                  <a:lnTo>
                    <a:pt x="3882" y="148"/>
                  </a:lnTo>
                  <a:lnTo>
                    <a:pt x="3866" y="273"/>
                  </a:lnTo>
                  <a:lnTo>
                    <a:pt x="3884" y="275"/>
                  </a:lnTo>
                  <a:cubicBezTo>
                    <a:pt x="3953" y="284"/>
                    <a:pt x="4025" y="296"/>
                    <a:pt x="4096" y="311"/>
                  </a:cubicBezTo>
                  <a:lnTo>
                    <a:pt x="4096" y="311"/>
                  </a:lnTo>
                  <a:lnTo>
                    <a:pt x="4104" y="275"/>
                  </a:lnTo>
                  <a:cubicBezTo>
                    <a:pt x="4037" y="262"/>
                    <a:pt x="3971" y="250"/>
                    <a:pt x="3906" y="242"/>
                  </a:cubicBezTo>
                  <a:lnTo>
                    <a:pt x="3906" y="242"/>
                  </a:lnTo>
                  <a:lnTo>
                    <a:pt x="3913" y="189"/>
                  </a:lnTo>
                  <a:cubicBezTo>
                    <a:pt x="4003" y="201"/>
                    <a:pt x="4092" y="217"/>
                    <a:pt x="4178" y="236"/>
                  </a:cubicBezTo>
                  <a:lnTo>
                    <a:pt x="4178" y="236"/>
                  </a:lnTo>
                  <a:lnTo>
                    <a:pt x="4142" y="396"/>
                  </a:lnTo>
                  <a:cubicBezTo>
                    <a:pt x="4023" y="370"/>
                    <a:pt x="3903" y="350"/>
                    <a:pt x="3783" y="338"/>
                  </a:cubicBezTo>
                  <a:lnTo>
                    <a:pt x="3783" y="338"/>
                  </a:lnTo>
                  <a:lnTo>
                    <a:pt x="3811" y="54"/>
                  </a:lnTo>
                  <a:cubicBezTo>
                    <a:pt x="3971" y="70"/>
                    <a:pt x="4130" y="98"/>
                    <a:pt x="4286" y="137"/>
                  </a:cubicBezTo>
                  <a:lnTo>
                    <a:pt x="4286" y="137"/>
                  </a:lnTo>
                  <a:lnTo>
                    <a:pt x="4286" y="137"/>
                  </a:lnTo>
                  <a:cubicBezTo>
                    <a:pt x="4286" y="137"/>
                    <a:pt x="4286" y="137"/>
                    <a:pt x="4286" y="137"/>
                  </a:cubicBezTo>
                  <a:lnTo>
                    <a:pt x="4286" y="137"/>
                  </a:lnTo>
                  <a:cubicBezTo>
                    <a:pt x="4301" y="141"/>
                    <a:pt x="4317" y="145"/>
                    <a:pt x="4332" y="149"/>
                  </a:cubicBezTo>
                  <a:lnTo>
                    <a:pt x="4332" y="149"/>
                  </a:lnTo>
                  <a:cubicBezTo>
                    <a:pt x="4333" y="149"/>
                    <a:pt x="4333" y="149"/>
                    <a:pt x="4333" y="149"/>
                  </a:cubicBezTo>
                  <a:lnTo>
                    <a:pt x="4333" y="149"/>
                  </a:lnTo>
                  <a:lnTo>
                    <a:pt x="4235" y="513"/>
                  </a:lnTo>
                  <a:cubicBezTo>
                    <a:pt x="3987" y="447"/>
                    <a:pt x="3726" y="412"/>
                    <a:pt x="3458" y="412"/>
                  </a:cubicBezTo>
                  <a:lnTo>
                    <a:pt x="3458" y="412"/>
                  </a:lnTo>
                  <a:cubicBezTo>
                    <a:pt x="3356" y="412"/>
                    <a:pt x="3254" y="417"/>
                    <a:pt x="3155" y="427"/>
                  </a:cubicBezTo>
                  <a:lnTo>
                    <a:pt x="3155" y="427"/>
                  </a:lnTo>
                  <a:lnTo>
                    <a:pt x="3115" y="53"/>
                  </a:lnTo>
                  <a:cubicBezTo>
                    <a:pt x="3116" y="53"/>
                    <a:pt x="3117" y="53"/>
                    <a:pt x="3117" y="53"/>
                  </a:cubicBezTo>
                  <a:lnTo>
                    <a:pt x="3117" y="53"/>
                  </a:lnTo>
                  <a:cubicBezTo>
                    <a:pt x="3127" y="52"/>
                    <a:pt x="3137" y="51"/>
                    <a:pt x="3148" y="50"/>
                  </a:cubicBezTo>
                  <a:lnTo>
                    <a:pt x="3148" y="50"/>
                  </a:lnTo>
                  <a:cubicBezTo>
                    <a:pt x="3270" y="39"/>
                    <a:pt x="3392" y="34"/>
                    <a:pt x="3515" y="36"/>
                  </a:cubicBezTo>
                  <a:lnTo>
                    <a:pt x="3515" y="36"/>
                  </a:lnTo>
                  <a:cubicBezTo>
                    <a:pt x="3522" y="37"/>
                    <a:pt x="3530" y="37"/>
                    <a:pt x="3537" y="37"/>
                  </a:cubicBezTo>
                  <a:lnTo>
                    <a:pt x="3537" y="37"/>
                  </a:lnTo>
                  <a:cubicBezTo>
                    <a:pt x="3568" y="38"/>
                    <a:pt x="3598" y="39"/>
                    <a:pt x="3628" y="40"/>
                  </a:cubicBezTo>
                  <a:lnTo>
                    <a:pt x="3628" y="40"/>
                  </a:lnTo>
                  <a:cubicBezTo>
                    <a:pt x="3634" y="41"/>
                    <a:pt x="3640" y="41"/>
                    <a:pt x="3646" y="41"/>
                  </a:cubicBezTo>
                  <a:lnTo>
                    <a:pt x="3646" y="41"/>
                  </a:lnTo>
                  <a:lnTo>
                    <a:pt x="3629" y="326"/>
                  </a:lnTo>
                  <a:cubicBezTo>
                    <a:pt x="3508" y="319"/>
                    <a:pt x="3386" y="320"/>
                    <a:pt x="3265" y="327"/>
                  </a:cubicBezTo>
                  <a:lnTo>
                    <a:pt x="3265" y="327"/>
                  </a:lnTo>
                  <a:lnTo>
                    <a:pt x="3254" y="164"/>
                  </a:lnTo>
                  <a:cubicBezTo>
                    <a:pt x="3344" y="158"/>
                    <a:pt x="3434" y="156"/>
                    <a:pt x="3523" y="158"/>
                  </a:cubicBezTo>
                  <a:lnTo>
                    <a:pt x="3523" y="158"/>
                  </a:lnTo>
                  <a:lnTo>
                    <a:pt x="3522" y="211"/>
                  </a:lnTo>
                  <a:cubicBezTo>
                    <a:pt x="3452" y="210"/>
                    <a:pt x="3386" y="211"/>
                    <a:pt x="3322" y="214"/>
                  </a:cubicBezTo>
                  <a:lnTo>
                    <a:pt x="3322" y="214"/>
                  </a:lnTo>
                  <a:lnTo>
                    <a:pt x="3323" y="250"/>
                  </a:lnTo>
                  <a:cubicBezTo>
                    <a:pt x="3392" y="247"/>
                    <a:pt x="3463" y="246"/>
                    <a:pt x="3539" y="248"/>
                  </a:cubicBezTo>
                  <a:lnTo>
                    <a:pt x="3539" y="248"/>
                  </a:lnTo>
                  <a:lnTo>
                    <a:pt x="3557" y="248"/>
                  </a:lnTo>
                  <a:lnTo>
                    <a:pt x="3561" y="123"/>
                  </a:lnTo>
                  <a:lnTo>
                    <a:pt x="3542" y="122"/>
                  </a:lnTo>
                  <a:cubicBezTo>
                    <a:pt x="3440" y="120"/>
                    <a:pt x="3336" y="122"/>
                    <a:pt x="3234" y="129"/>
                  </a:cubicBezTo>
                  <a:lnTo>
                    <a:pt x="3234" y="129"/>
                  </a:lnTo>
                  <a:lnTo>
                    <a:pt x="3216" y="130"/>
                  </a:lnTo>
                  <a:lnTo>
                    <a:pt x="3231" y="365"/>
                  </a:lnTo>
                  <a:lnTo>
                    <a:pt x="3249" y="364"/>
                  </a:lnTo>
                  <a:cubicBezTo>
                    <a:pt x="3381" y="356"/>
                    <a:pt x="3514" y="355"/>
                    <a:pt x="3645" y="363"/>
                  </a:cubicBezTo>
                  <a:lnTo>
                    <a:pt x="3645" y="363"/>
                  </a:lnTo>
                  <a:lnTo>
                    <a:pt x="3663" y="364"/>
                  </a:lnTo>
                  <a:lnTo>
                    <a:pt x="3682" y="43"/>
                  </a:lnTo>
                  <a:cubicBezTo>
                    <a:pt x="3712" y="45"/>
                    <a:pt x="3743" y="47"/>
                    <a:pt x="3774" y="50"/>
                  </a:cubicBezTo>
                  <a:lnTo>
                    <a:pt x="3774" y="50"/>
                  </a:lnTo>
                  <a:lnTo>
                    <a:pt x="3777" y="14"/>
                  </a:lnTo>
                  <a:cubicBezTo>
                    <a:pt x="3746" y="11"/>
                    <a:pt x="3715" y="9"/>
                    <a:pt x="3684" y="7"/>
                  </a:cubicBezTo>
                  <a:lnTo>
                    <a:pt x="3684" y="7"/>
                  </a:lnTo>
                  <a:lnTo>
                    <a:pt x="3684" y="7"/>
                  </a:lnTo>
                  <a:lnTo>
                    <a:pt x="3666" y="6"/>
                  </a:lnTo>
                  <a:cubicBezTo>
                    <a:pt x="3660" y="5"/>
                    <a:pt x="3654" y="5"/>
                    <a:pt x="3648" y="5"/>
                  </a:cubicBezTo>
                  <a:lnTo>
                    <a:pt x="3648" y="5"/>
                  </a:lnTo>
                  <a:cubicBezTo>
                    <a:pt x="3618" y="3"/>
                    <a:pt x="3587" y="2"/>
                    <a:pt x="3557" y="1"/>
                  </a:cubicBezTo>
                  <a:lnTo>
                    <a:pt x="3557" y="1"/>
                  </a:lnTo>
                  <a:cubicBezTo>
                    <a:pt x="3547" y="1"/>
                    <a:pt x="3537" y="1"/>
                    <a:pt x="3527" y="1"/>
                  </a:cubicBezTo>
                  <a:lnTo>
                    <a:pt x="3527" y="1"/>
                  </a:lnTo>
                  <a:cubicBezTo>
                    <a:pt x="3500" y="0"/>
                    <a:pt x="3474" y="0"/>
                    <a:pt x="3448" y="0"/>
                  </a:cubicBezTo>
                  <a:cubicBezTo>
                    <a:pt x="3436" y="0"/>
                    <a:pt x="3423" y="0"/>
                    <a:pt x="3411" y="0"/>
                  </a:cubicBezTo>
                  <a:close/>
                  <a:moveTo>
                    <a:pt x="454" y="3457"/>
                  </a:moveTo>
                  <a:cubicBezTo>
                    <a:pt x="454" y="1801"/>
                    <a:pt x="1802" y="453"/>
                    <a:pt x="3458" y="453"/>
                  </a:cubicBezTo>
                  <a:lnTo>
                    <a:pt x="3458" y="453"/>
                  </a:lnTo>
                  <a:cubicBezTo>
                    <a:pt x="5114" y="453"/>
                    <a:pt x="6462" y="1801"/>
                    <a:pt x="6462" y="3457"/>
                  </a:cubicBezTo>
                  <a:lnTo>
                    <a:pt x="6462" y="3457"/>
                  </a:lnTo>
                  <a:cubicBezTo>
                    <a:pt x="6462" y="5113"/>
                    <a:pt x="5114" y="6460"/>
                    <a:pt x="3458" y="6460"/>
                  </a:cubicBezTo>
                  <a:lnTo>
                    <a:pt x="3458" y="6460"/>
                  </a:lnTo>
                  <a:cubicBezTo>
                    <a:pt x="1802" y="6460"/>
                    <a:pt x="454" y="5113"/>
                    <a:pt x="454" y="34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Oval 7"/>
            <p:cNvSpPr>
              <a:spLocks noChangeArrowheads="1"/>
            </p:cNvSpPr>
            <p:nvPr/>
          </p:nvSpPr>
          <p:spPr bwMode="auto">
            <a:xfrm>
              <a:off x="3163" y="1483"/>
              <a:ext cx="1380" cy="138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0" name="TextBox 146"/>
          <p:cNvSpPr txBox="1">
            <a:spLocks noChangeArrowheads="1"/>
          </p:cNvSpPr>
          <p:nvPr/>
        </p:nvSpPr>
        <p:spPr bwMode="auto">
          <a:xfrm>
            <a:off x="5525167" y="4637632"/>
            <a:ext cx="835319" cy="707886"/>
          </a:xfrm>
          <a:prstGeom prst="rect">
            <a:avLst/>
          </a:prstGeom>
        </p:spPr>
        <p:txBody>
          <a:bodyPr wrap="square">
            <a:spAutoFit/>
            <a:scene3d>
              <a:camera prst="orthographicFront"/>
              <a:lightRig rig="threePt" dir="t"/>
            </a:scene3d>
            <a:sp3d>
              <a:contourClr>
                <a:schemeClr val="tx1"/>
              </a:contourClr>
            </a:sp3d>
          </a:bodyPr>
          <a:lstStyle>
            <a:defPPr>
              <a:defRPr lang="zh-CN"/>
            </a:defPPr>
            <a:lvl1pPr algn="ctr" defTabSz="933450" fontAlgn="ctr">
              <a:buClr>
                <a:srgbClr val="FF0000"/>
              </a:buClr>
              <a:buSzPct val="70000"/>
              <a:defRPr sz="1400">
                <a:ln w="0">
                  <a:noFill/>
                </a:ln>
                <a:solidFill>
                  <a:schemeClr val="bg1"/>
                </a:solidFill>
                <a:latin typeface="微软雅黑" panose="020B0503020204020204" pitchFamily="34" charset="-122"/>
                <a:ea typeface="微软雅黑" panose="020B0503020204020204" pitchFamily="34" charset="-122"/>
              </a:defRPr>
            </a:lvl1pPr>
          </a:lstStyle>
          <a:p>
            <a:r>
              <a:rPr lang="zh-CN" altLang="en-US" sz="2000" dirty="0">
                <a:solidFill>
                  <a:srgbClr val="F8F8F8"/>
                </a:solidFill>
              </a:rPr>
              <a:t>添加</a:t>
            </a:r>
            <a:endParaRPr lang="en-US" altLang="zh-CN" sz="2000" dirty="0">
              <a:solidFill>
                <a:srgbClr val="F8F8F8"/>
              </a:solidFill>
            </a:endParaRPr>
          </a:p>
          <a:p>
            <a:r>
              <a:rPr lang="zh-CN" altLang="en-US" sz="2000" dirty="0">
                <a:solidFill>
                  <a:srgbClr val="F8F8F8"/>
                </a:solidFill>
              </a:rPr>
              <a:t>标题</a:t>
            </a:r>
            <a:endParaRPr lang="en-US" altLang="zh-CN" sz="2000" dirty="0">
              <a:solidFill>
                <a:srgbClr val="F8F8F8"/>
              </a:solidFill>
            </a:endParaRPr>
          </a:p>
        </p:txBody>
      </p:sp>
      <p:sp>
        <p:nvSpPr>
          <p:cNvPr id="37" name="Freeform 5"/>
          <p:cNvSpPr>
            <a:spLocks noEditPoints="1"/>
          </p:cNvSpPr>
          <p:nvPr/>
        </p:nvSpPr>
        <p:spPr bwMode="auto">
          <a:xfrm>
            <a:off x="897640" y="632442"/>
            <a:ext cx="289716" cy="414420"/>
          </a:xfrm>
          <a:custGeom>
            <a:avLst/>
            <a:gdLst>
              <a:gd name="T0" fmla="*/ 32 w 481"/>
              <a:gd name="T1" fmla="*/ 384 h 701"/>
              <a:gd name="T2" fmla="*/ 84 w 481"/>
              <a:gd name="T3" fmla="*/ 428 h 701"/>
              <a:gd name="T4" fmla="*/ 83 w 481"/>
              <a:gd name="T5" fmla="*/ 394 h 701"/>
              <a:gd name="T6" fmla="*/ 137 w 481"/>
              <a:gd name="T7" fmla="*/ 418 h 701"/>
              <a:gd name="T8" fmla="*/ 157 w 481"/>
              <a:gd name="T9" fmla="*/ 432 h 701"/>
              <a:gd name="T10" fmla="*/ 113 w 481"/>
              <a:gd name="T11" fmla="*/ 488 h 701"/>
              <a:gd name="T12" fmla="*/ 90 w 481"/>
              <a:gd name="T13" fmla="*/ 500 h 701"/>
              <a:gd name="T14" fmla="*/ 137 w 481"/>
              <a:gd name="T15" fmla="*/ 527 h 701"/>
              <a:gd name="T16" fmla="*/ 142 w 481"/>
              <a:gd name="T17" fmla="*/ 534 h 701"/>
              <a:gd name="T18" fmla="*/ 208 w 481"/>
              <a:gd name="T19" fmla="*/ 626 h 701"/>
              <a:gd name="T20" fmla="*/ 203 w 481"/>
              <a:gd name="T21" fmla="*/ 594 h 701"/>
              <a:gd name="T22" fmla="*/ 262 w 481"/>
              <a:gd name="T23" fmla="*/ 522 h 701"/>
              <a:gd name="T24" fmla="*/ 210 w 481"/>
              <a:gd name="T25" fmla="*/ 492 h 701"/>
              <a:gd name="T26" fmla="*/ 159 w 481"/>
              <a:gd name="T27" fmla="*/ 483 h 701"/>
              <a:gd name="T28" fmla="*/ 378 w 481"/>
              <a:gd name="T29" fmla="*/ 439 h 701"/>
              <a:gd name="T30" fmla="*/ 406 w 481"/>
              <a:gd name="T31" fmla="*/ 596 h 701"/>
              <a:gd name="T32" fmla="*/ 308 w 481"/>
              <a:gd name="T33" fmla="*/ 622 h 701"/>
              <a:gd name="T34" fmla="*/ 331 w 481"/>
              <a:gd name="T35" fmla="*/ 505 h 701"/>
              <a:gd name="T36" fmla="*/ 356 w 481"/>
              <a:gd name="T37" fmla="*/ 579 h 701"/>
              <a:gd name="T38" fmla="*/ 331 w 481"/>
              <a:gd name="T39" fmla="*/ 471 h 701"/>
              <a:gd name="T40" fmla="*/ 283 w 481"/>
              <a:gd name="T41" fmla="*/ 634 h 701"/>
              <a:gd name="T42" fmla="*/ 405 w 481"/>
              <a:gd name="T43" fmla="*/ 640 h 701"/>
              <a:gd name="T44" fmla="*/ 447 w 481"/>
              <a:gd name="T45" fmla="*/ 492 h 701"/>
              <a:gd name="T46" fmla="*/ 438 w 481"/>
              <a:gd name="T47" fmla="*/ 343 h 701"/>
              <a:gd name="T48" fmla="*/ 470 w 481"/>
              <a:gd name="T49" fmla="*/ 182 h 701"/>
              <a:gd name="T50" fmla="*/ 425 w 481"/>
              <a:gd name="T51" fmla="*/ 38 h 701"/>
              <a:gd name="T52" fmla="*/ 282 w 481"/>
              <a:gd name="T53" fmla="*/ 105 h 701"/>
              <a:gd name="T54" fmla="*/ 357 w 481"/>
              <a:gd name="T55" fmla="*/ 221 h 701"/>
              <a:gd name="T56" fmla="*/ 348 w 481"/>
              <a:gd name="T57" fmla="*/ 144 h 701"/>
              <a:gd name="T58" fmla="*/ 317 w 481"/>
              <a:gd name="T59" fmla="*/ 177 h 701"/>
              <a:gd name="T60" fmla="*/ 330 w 481"/>
              <a:gd name="T61" fmla="*/ 43 h 701"/>
              <a:gd name="T62" fmla="*/ 431 w 481"/>
              <a:gd name="T63" fmla="*/ 126 h 701"/>
              <a:gd name="T64" fmla="*/ 347 w 481"/>
              <a:gd name="T65" fmla="*/ 244 h 701"/>
              <a:gd name="T66" fmla="*/ 163 w 481"/>
              <a:gd name="T67" fmla="*/ 237 h 701"/>
              <a:gd name="T68" fmla="*/ 210 w 481"/>
              <a:gd name="T69" fmla="*/ 210 h 701"/>
              <a:gd name="T70" fmla="*/ 262 w 481"/>
              <a:gd name="T71" fmla="*/ 179 h 701"/>
              <a:gd name="T72" fmla="*/ 207 w 481"/>
              <a:gd name="T73" fmla="*/ 106 h 701"/>
              <a:gd name="T74" fmla="*/ 235 w 481"/>
              <a:gd name="T75" fmla="*/ 89 h 701"/>
              <a:gd name="T76" fmla="*/ 168 w 481"/>
              <a:gd name="T77" fmla="*/ 150 h 701"/>
              <a:gd name="T78" fmla="*/ 137 w 481"/>
              <a:gd name="T79" fmla="*/ 182 h 701"/>
              <a:gd name="T80" fmla="*/ 98 w 481"/>
              <a:gd name="T81" fmla="*/ 183 h 701"/>
              <a:gd name="T82" fmla="*/ 110 w 481"/>
              <a:gd name="T83" fmla="*/ 230 h 701"/>
              <a:gd name="T84" fmla="*/ 136 w 481"/>
              <a:gd name="T85" fmla="*/ 237 h 701"/>
              <a:gd name="T86" fmla="*/ 139 w 481"/>
              <a:gd name="T87" fmla="*/ 303 h 701"/>
              <a:gd name="T88" fmla="*/ 114 w 481"/>
              <a:gd name="T89" fmla="*/ 301 h 701"/>
              <a:gd name="T90" fmla="*/ 110 w 481"/>
              <a:gd name="T91" fmla="*/ 298 h 701"/>
              <a:gd name="T92" fmla="*/ 31 w 481"/>
              <a:gd name="T93" fmla="*/ 292 h 701"/>
              <a:gd name="T94" fmla="*/ 86 w 481"/>
              <a:gd name="T95" fmla="*/ 334 h 701"/>
              <a:gd name="T96" fmla="*/ 292 w 481"/>
              <a:gd name="T97" fmla="*/ 286 h 701"/>
              <a:gd name="T98" fmla="*/ 345 w 481"/>
              <a:gd name="T99" fmla="*/ 335 h 701"/>
              <a:gd name="T100" fmla="*/ 316 w 481"/>
              <a:gd name="T101" fmla="*/ 402 h 701"/>
              <a:gd name="T102" fmla="*/ 376 w 481"/>
              <a:gd name="T103" fmla="*/ 390 h 701"/>
              <a:gd name="T104" fmla="*/ 246 w 481"/>
              <a:gd name="T105" fmla="*/ 386 h 701"/>
              <a:gd name="T106" fmla="*/ 16 w 481"/>
              <a:gd name="T107" fmla="*/ 36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1" h="701">
                <a:moveTo>
                  <a:pt x="131" y="351"/>
                </a:moveTo>
                <a:cubicBezTo>
                  <a:pt x="127" y="357"/>
                  <a:pt x="113" y="377"/>
                  <a:pt x="86" y="367"/>
                </a:cubicBezTo>
                <a:cubicBezTo>
                  <a:pt x="86" y="367"/>
                  <a:pt x="77" y="376"/>
                  <a:pt x="68" y="375"/>
                </a:cubicBezTo>
                <a:cubicBezTo>
                  <a:pt x="68" y="375"/>
                  <a:pt x="58" y="364"/>
                  <a:pt x="48" y="367"/>
                </a:cubicBezTo>
                <a:cubicBezTo>
                  <a:pt x="38" y="370"/>
                  <a:pt x="34" y="381"/>
                  <a:pt x="32" y="384"/>
                </a:cubicBezTo>
                <a:cubicBezTo>
                  <a:pt x="31" y="387"/>
                  <a:pt x="28" y="398"/>
                  <a:pt x="29" y="408"/>
                </a:cubicBezTo>
                <a:cubicBezTo>
                  <a:pt x="29" y="408"/>
                  <a:pt x="29" y="410"/>
                  <a:pt x="31" y="409"/>
                </a:cubicBezTo>
                <a:cubicBezTo>
                  <a:pt x="39" y="405"/>
                  <a:pt x="45" y="404"/>
                  <a:pt x="54" y="408"/>
                </a:cubicBezTo>
                <a:cubicBezTo>
                  <a:pt x="57" y="409"/>
                  <a:pt x="61" y="411"/>
                  <a:pt x="64" y="415"/>
                </a:cubicBezTo>
                <a:cubicBezTo>
                  <a:pt x="64" y="415"/>
                  <a:pt x="75" y="426"/>
                  <a:pt x="84" y="428"/>
                </a:cubicBezTo>
                <a:cubicBezTo>
                  <a:pt x="93" y="431"/>
                  <a:pt x="100" y="427"/>
                  <a:pt x="103" y="425"/>
                </a:cubicBezTo>
                <a:cubicBezTo>
                  <a:pt x="106" y="422"/>
                  <a:pt x="112" y="415"/>
                  <a:pt x="110" y="403"/>
                </a:cubicBezTo>
                <a:cubicBezTo>
                  <a:pt x="107" y="391"/>
                  <a:pt x="97" y="390"/>
                  <a:pt x="94" y="391"/>
                </a:cubicBezTo>
                <a:cubicBezTo>
                  <a:pt x="92" y="391"/>
                  <a:pt x="88" y="393"/>
                  <a:pt x="86" y="398"/>
                </a:cubicBezTo>
                <a:cubicBezTo>
                  <a:pt x="83" y="404"/>
                  <a:pt x="79" y="397"/>
                  <a:pt x="83" y="394"/>
                </a:cubicBezTo>
                <a:cubicBezTo>
                  <a:pt x="86" y="390"/>
                  <a:pt x="88" y="388"/>
                  <a:pt x="88" y="388"/>
                </a:cubicBezTo>
                <a:cubicBezTo>
                  <a:pt x="97" y="382"/>
                  <a:pt x="112" y="390"/>
                  <a:pt x="114" y="400"/>
                </a:cubicBezTo>
                <a:cubicBezTo>
                  <a:pt x="114" y="400"/>
                  <a:pt x="116" y="412"/>
                  <a:pt x="116" y="415"/>
                </a:cubicBezTo>
                <a:cubicBezTo>
                  <a:pt x="116" y="415"/>
                  <a:pt x="123" y="423"/>
                  <a:pt x="129" y="423"/>
                </a:cubicBezTo>
                <a:cubicBezTo>
                  <a:pt x="129" y="423"/>
                  <a:pt x="135" y="424"/>
                  <a:pt x="137" y="418"/>
                </a:cubicBezTo>
                <a:cubicBezTo>
                  <a:pt x="137" y="418"/>
                  <a:pt x="136" y="415"/>
                  <a:pt x="136" y="412"/>
                </a:cubicBezTo>
                <a:cubicBezTo>
                  <a:pt x="135" y="410"/>
                  <a:pt x="134" y="402"/>
                  <a:pt x="139" y="399"/>
                </a:cubicBezTo>
                <a:cubicBezTo>
                  <a:pt x="139" y="399"/>
                  <a:pt x="144" y="391"/>
                  <a:pt x="156" y="392"/>
                </a:cubicBezTo>
                <a:cubicBezTo>
                  <a:pt x="156" y="392"/>
                  <a:pt x="170" y="394"/>
                  <a:pt x="170" y="408"/>
                </a:cubicBezTo>
                <a:cubicBezTo>
                  <a:pt x="170" y="420"/>
                  <a:pt x="152" y="438"/>
                  <a:pt x="157" y="432"/>
                </a:cubicBezTo>
                <a:cubicBezTo>
                  <a:pt x="157" y="432"/>
                  <a:pt x="147" y="441"/>
                  <a:pt x="143" y="443"/>
                </a:cubicBezTo>
                <a:cubicBezTo>
                  <a:pt x="139" y="446"/>
                  <a:pt x="136" y="454"/>
                  <a:pt x="136" y="465"/>
                </a:cubicBezTo>
                <a:cubicBezTo>
                  <a:pt x="136" y="475"/>
                  <a:pt x="137" y="486"/>
                  <a:pt x="137" y="486"/>
                </a:cubicBezTo>
                <a:cubicBezTo>
                  <a:pt x="137" y="486"/>
                  <a:pt x="137" y="496"/>
                  <a:pt x="126" y="497"/>
                </a:cubicBezTo>
                <a:cubicBezTo>
                  <a:pt x="126" y="497"/>
                  <a:pt x="118" y="497"/>
                  <a:pt x="113" y="488"/>
                </a:cubicBezTo>
                <a:cubicBezTo>
                  <a:pt x="113" y="488"/>
                  <a:pt x="111" y="484"/>
                  <a:pt x="111" y="478"/>
                </a:cubicBezTo>
                <a:cubicBezTo>
                  <a:pt x="111" y="478"/>
                  <a:pt x="113" y="473"/>
                  <a:pt x="110" y="471"/>
                </a:cubicBezTo>
                <a:cubicBezTo>
                  <a:pt x="106" y="470"/>
                  <a:pt x="104" y="470"/>
                  <a:pt x="100" y="473"/>
                </a:cubicBezTo>
                <a:cubicBezTo>
                  <a:pt x="100" y="473"/>
                  <a:pt x="94" y="478"/>
                  <a:pt x="92" y="482"/>
                </a:cubicBezTo>
                <a:cubicBezTo>
                  <a:pt x="92" y="482"/>
                  <a:pt x="88" y="492"/>
                  <a:pt x="90" y="500"/>
                </a:cubicBezTo>
                <a:cubicBezTo>
                  <a:pt x="91" y="508"/>
                  <a:pt x="99" y="512"/>
                  <a:pt x="100" y="513"/>
                </a:cubicBezTo>
                <a:cubicBezTo>
                  <a:pt x="98" y="516"/>
                  <a:pt x="97" y="519"/>
                  <a:pt x="97" y="521"/>
                </a:cubicBezTo>
                <a:cubicBezTo>
                  <a:pt x="98" y="529"/>
                  <a:pt x="108" y="534"/>
                  <a:pt x="115" y="536"/>
                </a:cubicBezTo>
                <a:cubicBezTo>
                  <a:pt x="119" y="537"/>
                  <a:pt x="122" y="536"/>
                  <a:pt x="126" y="535"/>
                </a:cubicBezTo>
                <a:cubicBezTo>
                  <a:pt x="126" y="535"/>
                  <a:pt x="135" y="531"/>
                  <a:pt x="137" y="527"/>
                </a:cubicBezTo>
                <a:cubicBezTo>
                  <a:pt x="137" y="527"/>
                  <a:pt x="140" y="523"/>
                  <a:pt x="137" y="519"/>
                </a:cubicBezTo>
                <a:cubicBezTo>
                  <a:pt x="134" y="516"/>
                  <a:pt x="136" y="514"/>
                  <a:pt x="138" y="513"/>
                </a:cubicBezTo>
                <a:cubicBezTo>
                  <a:pt x="138" y="513"/>
                  <a:pt x="142" y="512"/>
                  <a:pt x="143" y="518"/>
                </a:cubicBezTo>
                <a:cubicBezTo>
                  <a:pt x="143" y="518"/>
                  <a:pt x="145" y="522"/>
                  <a:pt x="143" y="527"/>
                </a:cubicBezTo>
                <a:cubicBezTo>
                  <a:pt x="143" y="527"/>
                  <a:pt x="139" y="530"/>
                  <a:pt x="142" y="534"/>
                </a:cubicBezTo>
                <a:cubicBezTo>
                  <a:pt x="142" y="534"/>
                  <a:pt x="155" y="553"/>
                  <a:pt x="168" y="552"/>
                </a:cubicBezTo>
                <a:cubicBezTo>
                  <a:pt x="168" y="552"/>
                  <a:pt x="174" y="553"/>
                  <a:pt x="171" y="561"/>
                </a:cubicBezTo>
                <a:cubicBezTo>
                  <a:pt x="171" y="561"/>
                  <a:pt x="167" y="576"/>
                  <a:pt x="167" y="583"/>
                </a:cubicBezTo>
                <a:cubicBezTo>
                  <a:pt x="168" y="591"/>
                  <a:pt x="169" y="602"/>
                  <a:pt x="178" y="612"/>
                </a:cubicBezTo>
                <a:cubicBezTo>
                  <a:pt x="178" y="612"/>
                  <a:pt x="189" y="625"/>
                  <a:pt x="208" y="626"/>
                </a:cubicBezTo>
                <a:cubicBezTo>
                  <a:pt x="208" y="626"/>
                  <a:pt x="223" y="627"/>
                  <a:pt x="235" y="612"/>
                </a:cubicBezTo>
                <a:cubicBezTo>
                  <a:pt x="235" y="612"/>
                  <a:pt x="246" y="602"/>
                  <a:pt x="240" y="586"/>
                </a:cubicBezTo>
                <a:cubicBezTo>
                  <a:pt x="240" y="586"/>
                  <a:pt x="234" y="576"/>
                  <a:pt x="223" y="584"/>
                </a:cubicBezTo>
                <a:cubicBezTo>
                  <a:pt x="220" y="587"/>
                  <a:pt x="219" y="590"/>
                  <a:pt x="216" y="593"/>
                </a:cubicBezTo>
                <a:cubicBezTo>
                  <a:pt x="213" y="597"/>
                  <a:pt x="207" y="597"/>
                  <a:pt x="203" y="594"/>
                </a:cubicBezTo>
                <a:cubicBezTo>
                  <a:pt x="200" y="591"/>
                  <a:pt x="198" y="588"/>
                  <a:pt x="197" y="583"/>
                </a:cubicBezTo>
                <a:cubicBezTo>
                  <a:pt x="197" y="580"/>
                  <a:pt x="197" y="575"/>
                  <a:pt x="200" y="570"/>
                </a:cubicBezTo>
                <a:cubicBezTo>
                  <a:pt x="200" y="570"/>
                  <a:pt x="208" y="560"/>
                  <a:pt x="218" y="557"/>
                </a:cubicBezTo>
                <a:cubicBezTo>
                  <a:pt x="218" y="557"/>
                  <a:pt x="239" y="551"/>
                  <a:pt x="244" y="544"/>
                </a:cubicBezTo>
                <a:cubicBezTo>
                  <a:pt x="244" y="544"/>
                  <a:pt x="259" y="532"/>
                  <a:pt x="262" y="522"/>
                </a:cubicBezTo>
                <a:cubicBezTo>
                  <a:pt x="262" y="522"/>
                  <a:pt x="269" y="505"/>
                  <a:pt x="265" y="491"/>
                </a:cubicBezTo>
                <a:cubicBezTo>
                  <a:pt x="265" y="491"/>
                  <a:pt x="261" y="473"/>
                  <a:pt x="249" y="466"/>
                </a:cubicBezTo>
                <a:cubicBezTo>
                  <a:pt x="249" y="466"/>
                  <a:pt x="231" y="454"/>
                  <a:pt x="217" y="462"/>
                </a:cubicBezTo>
                <a:cubicBezTo>
                  <a:pt x="217" y="462"/>
                  <a:pt x="204" y="465"/>
                  <a:pt x="203" y="480"/>
                </a:cubicBezTo>
                <a:cubicBezTo>
                  <a:pt x="203" y="480"/>
                  <a:pt x="201" y="489"/>
                  <a:pt x="210" y="492"/>
                </a:cubicBezTo>
                <a:cubicBezTo>
                  <a:pt x="210" y="492"/>
                  <a:pt x="215" y="492"/>
                  <a:pt x="221" y="493"/>
                </a:cubicBezTo>
                <a:cubicBezTo>
                  <a:pt x="221" y="493"/>
                  <a:pt x="230" y="493"/>
                  <a:pt x="230" y="505"/>
                </a:cubicBezTo>
                <a:cubicBezTo>
                  <a:pt x="230" y="505"/>
                  <a:pt x="228" y="523"/>
                  <a:pt x="211" y="527"/>
                </a:cubicBezTo>
                <a:cubicBezTo>
                  <a:pt x="211" y="527"/>
                  <a:pt x="189" y="531"/>
                  <a:pt x="172" y="512"/>
                </a:cubicBezTo>
                <a:cubicBezTo>
                  <a:pt x="172" y="512"/>
                  <a:pt x="159" y="501"/>
                  <a:pt x="159" y="483"/>
                </a:cubicBezTo>
                <a:cubicBezTo>
                  <a:pt x="157" y="452"/>
                  <a:pt x="198" y="419"/>
                  <a:pt x="228" y="423"/>
                </a:cubicBezTo>
                <a:cubicBezTo>
                  <a:pt x="228" y="423"/>
                  <a:pt x="241" y="424"/>
                  <a:pt x="255" y="433"/>
                </a:cubicBezTo>
                <a:cubicBezTo>
                  <a:pt x="255" y="433"/>
                  <a:pt x="290" y="457"/>
                  <a:pt x="299" y="459"/>
                </a:cubicBezTo>
                <a:cubicBezTo>
                  <a:pt x="299" y="459"/>
                  <a:pt x="320" y="466"/>
                  <a:pt x="347" y="457"/>
                </a:cubicBezTo>
                <a:cubicBezTo>
                  <a:pt x="347" y="457"/>
                  <a:pt x="367" y="450"/>
                  <a:pt x="378" y="439"/>
                </a:cubicBezTo>
                <a:cubicBezTo>
                  <a:pt x="378" y="439"/>
                  <a:pt x="404" y="443"/>
                  <a:pt x="416" y="462"/>
                </a:cubicBezTo>
                <a:cubicBezTo>
                  <a:pt x="416" y="462"/>
                  <a:pt x="429" y="479"/>
                  <a:pt x="428" y="504"/>
                </a:cubicBezTo>
                <a:cubicBezTo>
                  <a:pt x="428" y="504"/>
                  <a:pt x="445" y="526"/>
                  <a:pt x="445" y="540"/>
                </a:cubicBezTo>
                <a:cubicBezTo>
                  <a:pt x="445" y="540"/>
                  <a:pt x="444" y="565"/>
                  <a:pt x="431" y="575"/>
                </a:cubicBezTo>
                <a:cubicBezTo>
                  <a:pt x="427" y="578"/>
                  <a:pt x="404" y="597"/>
                  <a:pt x="406" y="596"/>
                </a:cubicBezTo>
                <a:cubicBezTo>
                  <a:pt x="407" y="594"/>
                  <a:pt x="387" y="609"/>
                  <a:pt x="380" y="630"/>
                </a:cubicBezTo>
                <a:cubicBezTo>
                  <a:pt x="380" y="630"/>
                  <a:pt x="375" y="643"/>
                  <a:pt x="381" y="652"/>
                </a:cubicBezTo>
                <a:cubicBezTo>
                  <a:pt x="381" y="652"/>
                  <a:pt x="386" y="662"/>
                  <a:pt x="372" y="666"/>
                </a:cubicBezTo>
                <a:cubicBezTo>
                  <a:pt x="372" y="666"/>
                  <a:pt x="348" y="673"/>
                  <a:pt x="330" y="659"/>
                </a:cubicBezTo>
                <a:cubicBezTo>
                  <a:pt x="330" y="659"/>
                  <a:pt x="312" y="649"/>
                  <a:pt x="308" y="622"/>
                </a:cubicBezTo>
                <a:cubicBezTo>
                  <a:pt x="308" y="622"/>
                  <a:pt x="308" y="606"/>
                  <a:pt x="309" y="601"/>
                </a:cubicBezTo>
                <a:cubicBezTo>
                  <a:pt x="309" y="601"/>
                  <a:pt x="294" y="594"/>
                  <a:pt x="292" y="568"/>
                </a:cubicBezTo>
                <a:cubicBezTo>
                  <a:pt x="292" y="568"/>
                  <a:pt x="291" y="550"/>
                  <a:pt x="303" y="536"/>
                </a:cubicBezTo>
                <a:cubicBezTo>
                  <a:pt x="303" y="536"/>
                  <a:pt x="311" y="527"/>
                  <a:pt x="317" y="524"/>
                </a:cubicBezTo>
                <a:cubicBezTo>
                  <a:pt x="317" y="524"/>
                  <a:pt x="320" y="511"/>
                  <a:pt x="331" y="505"/>
                </a:cubicBezTo>
                <a:cubicBezTo>
                  <a:pt x="331" y="505"/>
                  <a:pt x="337" y="502"/>
                  <a:pt x="353" y="505"/>
                </a:cubicBezTo>
                <a:cubicBezTo>
                  <a:pt x="353" y="505"/>
                  <a:pt x="368" y="507"/>
                  <a:pt x="374" y="524"/>
                </a:cubicBezTo>
                <a:cubicBezTo>
                  <a:pt x="374" y="524"/>
                  <a:pt x="381" y="543"/>
                  <a:pt x="363" y="544"/>
                </a:cubicBezTo>
                <a:cubicBezTo>
                  <a:pt x="363" y="544"/>
                  <a:pt x="350" y="546"/>
                  <a:pt x="348" y="557"/>
                </a:cubicBezTo>
                <a:cubicBezTo>
                  <a:pt x="348" y="557"/>
                  <a:pt x="346" y="570"/>
                  <a:pt x="356" y="579"/>
                </a:cubicBezTo>
                <a:cubicBezTo>
                  <a:pt x="356" y="579"/>
                  <a:pt x="364" y="586"/>
                  <a:pt x="382" y="580"/>
                </a:cubicBezTo>
                <a:cubicBezTo>
                  <a:pt x="382" y="580"/>
                  <a:pt x="400" y="572"/>
                  <a:pt x="402" y="549"/>
                </a:cubicBezTo>
                <a:cubicBezTo>
                  <a:pt x="402" y="549"/>
                  <a:pt x="401" y="530"/>
                  <a:pt x="388" y="518"/>
                </a:cubicBezTo>
                <a:cubicBezTo>
                  <a:pt x="388" y="518"/>
                  <a:pt x="400" y="481"/>
                  <a:pt x="357" y="481"/>
                </a:cubicBezTo>
                <a:cubicBezTo>
                  <a:pt x="357" y="481"/>
                  <a:pt x="344" y="471"/>
                  <a:pt x="331" y="471"/>
                </a:cubicBezTo>
                <a:cubicBezTo>
                  <a:pt x="331" y="471"/>
                  <a:pt x="309" y="470"/>
                  <a:pt x="303" y="484"/>
                </a:cubicBezTo>
                <a:cubicBezTo>
                  <a:pt x="303" y="484"/>
                  <a:pt x="292" y="496"/>
                  <a:pt x="295" y="514"/>
                </a:cubicBezTo>
                <a:cubicBezTo>
                  <a:pt x="295" y="514"/>
                  <a:pt x="271" y="522"/>
                  <a:pt x="267" y="558"/>
                </a:cubicBezTo>
                <a:cubicBezTo>
                  <a:pt x="267" y="571"/>
                  <a:pt x="271" y="588"/>
                  <a:pt x="282" y="596"/>
                </a:cubicBezTo>
                <a:cubicBezTo>
                  <a:pt x="282" y="596"/>
                  <a:pt x="278" y="614"/>
                  <a:pt x="283" y="634"/>
                </a:cubicBezTo>
                <a:cubicBezTo>
                  <a:pt x="283" y="634"/>
                  <a:pt x="292" y="664"/>
                  <a:pt x="314" y="679"/>
                </a:cubicBezTo>
                <a:cubicBezTo>
                  <a:pt x="314" y="679"/>
                  <a:pt x="329" y="691"/>
                  <a:pt x="348" y="694"/>
                </a:cubicBezTo>
                <a:cubicBezTo>
                  <a:pt x="348" y="694"/>
                  <a:pt x="372" y="701"/>
                  <a:pt x="394" y="690"/>
                </a:cubicBezTo>
                <a:cubicBezTo>
                  <a:pt x="394" y="690"/>
                  <a:pt x="418" y="674"/>
                  <a:pt x="425" y="664"/>
                </a:cubicBezTo>
                <a:cubicBezTo>
                  <a:pt x="425" y="664"/>
                  <a:pt x="404" y="655"/>
                  <a:pt x="405" y="640"/>
                </a:cubicBezTo>
                <a:cubicBezTo>
                  <a:pt x="405" y="640"/>
                  <a:pt x="406" y="624"/>
                  <a:pt x="424" y="612"/>
                </a:cubicBezTo>
                <a:cubicBezTo>
                  <a:pt x="424" y="612"/>
                  <a:pt x="445" y="600"/>
                  <a:pt x="450" y="598"/>
                </a:cubicBezTo>
                <a:cubicBezTo>
                  <a:pt x="450" y="598"/>
                  <a:pt x="467" y="585"/>
                  <a:pt x="471" y="568"/>
                </a:cubicBezTo>
                <a:cubicBezTo>
                  <a:pt x="471" y="568"/>
                  <a:pt x="481" y="548"/>
                  <a:pt x="470" y="519"/>
                </a:cubicBezTo>
                <a:cubicBezTo>
                  <a:pt x="470" y="519"/>
                  <a:pt x="459" y="500"/>
                  <a:pt x="447" y="492"/>
                </a:cubicBezTo>
                <a:cubicBezTo>
                  <a:pt x="447" y="492"/>
                  <a:pt x="449" y="460"/>
                  <a:pt x="440" y="447"/>
                </a:cubicBezTo>
                <a:cubicBezTo>
                  <a:pt x="440" y="447"/>
                  <a:pt x="427" y="424"/>
                  <a:pt x="404" y="415"/>
                </a:cubicBezTo>
                <a:cubicBezTo>
                  <a:pt x="404" y="415"/>
                  <a:pt x="397" y="411"/>
                  <a:pt x="398" y="405"/>
                </a:cubicBezTo>
                <a:cubicBezTo>
                  <a:pt x="398" y="405"/>
                  <a:pt x="428" y="387"/>
                  <a:pt x="438" y="356"/>
                </a:cubicBezTo>
                <a:cubicBezTo>
                  <a:pt x="440" y="351"/>
                  <a:pt x="440" y="348"/>
                  <a:pt x="438" y="343"/>
                </a:cubicBezTo>
                <a:cubicBezTo>
                  <a:pt x="425" y="314"/>
                  <a:pt x="398" y="297"/>
                  <a:pt x="398" y="297"/>
                </a:cubicBezTo>
                <a:cubicBezTo>
                  <a:pt x="397" y="290"/>
                  <a:pt x="404" y="287"/>
                  <a:pt x="404" y="287"/>
                </a:cubicBezTo>
                <a:cubicBezTo>
                  <a:pt x="427" y="277"/>
                  <a:pt x="440" y="254"/>
                  <a:pt x="440" y="254"/>
                </a:cubicBezTo>
                <a:cubicBezTo>
                  <a:pt x="449" y="241"/>
                  <a:pt x="447" y="209"/>
                  <a:pt x="447" y="209"/>
                </a:cubicBezTo>
                <a:cubicBezTo>
                  <a:pt x="459" y="201"/>
                  <a:pt x="470" y="182"/>
                  <a:pt x="470" y="182"/>
                </a:cubicBezTo>
                <a:cubicBezTo>
                  <a:pt x="481" y="153"/>
                  <a:pt x="471" y="133"/>
                  <a:pt x="471" y="133"/>
                </a:cubicBezTo>
                <a:cubicBezTo>
                  <a:pt x="467" y="116"/>
                  <a:pt x="450" y="104"/>
                  <a:pt x="450" y="104"/>
                </a:cubicBezTo>
                <a:cubicBezTo>
                  <a:pt x="445" y="102"/>
                  <a:pt x="424" y="89"/>
                  <a:pt x="424" y="89"/>
                </a:cubicBezTo>
                <a:cubicBezTo>
                  <a:pt x="406" y="77"/>
                  <a:pt x="405" y="62"/>
                  <a:pt x="405" y="62"/>
                </a:cubicBezTo>
                <a:cubicBezTo>
                  <a:pt x="404" y="47"/>
                  <a:pt x="425" y="38"/>
                  <a:pt x="425" y="38"/>
                </a:cubicBezTo>
                <a:cubicBezTo>
                  <a:pt x="418" y="27"/>
                  <a:pt x="394" y="11"/>
                  <a:pt x="394" y="11"/>
                </a:cubicBezTo>
                <a:cubicBezTo>
                  <a:pt x="372" y="0"/>
                  <a:pt x="348" y="7"/>
                  <a:pt x="348" y="7"/>
                </a:cubicBezTo>
                <a:cubicBezTo>
                  <a:pt x="329" y="10"/>
                  <a:pt x="314" y="22"/>
                  <a:pt x="314" y="22"/>
                </a:cubicBezTo>
                <a:cubicBezTo>
                  <a:pt x="292" y="37"/>
                  <a:pt x="283" y="68"/>
                  <a:pt x="283" y="68"/>
                </a:cubicBezTo>
                <a:cubicBezTo>
                  <a:pt x="278" y="88"/>
                  <a:pt x="282" y="105"/>
                  <a:pt x="282" y="105"/>
                </a:cubicBezTo>
                <a:cubicBezTo>
                  <a:pt x="271" y="114"/>
                  <a:pt x="267" y="130"/>
                  <a:pt x="267" y="144"/>
                </a:cubicBezTo>
                <a:cubicBezTo>
                  <a:pt x="271" y="179"/>
                  <a:pt x="295" y="188"/>
                  <a:pt x="295" y="188"/>
                </a:cubicBezTo>
                <a:cubicBezTo>
                  <a:pt x="292" y="205"/>
                  <a:pt x="303" y="218"/>
                  <a:pt x="303" y="218"/>
                </a:cubicBezTo>
                <a:cubicBezTo>
                  <a:pt x="309" y="232"/>
                  <a:pt x="331" y="231"/>
                  <a:pt x="331" y="231"/>
                </a:cubicBezTo>
                <a:cubicBezTo>
                  <a:pt x="344" y="231"/>
                  <a:pt x="357" y="221"/>
                  <a:pt x="357" y="221"/>
                </a:cubicBezTo>
                <a:cubicBezTo>
                  <a:pt x="400" y="220"/>
                  <a:pt x="388" y="184"/>
                  <a:pt x="388" y="184"/>
                </a:cubicBezTo>
                <a:cubicBezTo>
                  <a:pt x="401" y="172"/>
                  <a:pt x="402" y="152"/>
                  <a:pt x="402" y="152"/>
                </a:cubicBezTo>
                <a:cubicBezTo>
                  <a:pt x="400" y="129"/>
                  <a:pt x="382" y="122"/>
                  <a:pt x="382" y="122"/>
                </a:cubicBezTo>
                <a:cubicBezTo>
                  <a:pt x="364" y="115"/>
                  <a:pt x="356" y="123"/>
                  <a:pt x="356" y="123"/>
                </a:cubicBezTo>
                <a:cubicBezTo>
                  <a:pt x="346" y="131"/>
                  <a:pt x="348" y="144"/>
                  <a:pt x="348" y="144"/>
                </a:cubicBezTo>
                <a:cubicBezTo>
                  <a:pt x="350" y="155"/>
                  <a:pt x="363" y="157"/>
                  <a:pt x="363" y="157"/>
                </a:cubicBezTo>
                <a:cubicBezTo>
                  <a:pt x="381" y="159"/>
                  <a:pt x="374" y="177"/>
                  <a:pt x="374" y="177"/>
                </a:cubicBezTo>
                <a:cubicBezTo>
                  <a:pt x="368" y="194"/>
                  <a:pt x="353" y="196"/>
                  <a:pt x="353" y="196"/>
                </a:cubicBezTo>
                <a:cubicBezTo>
                  <a:pt x="337" y="200"/>
                  <a:pt x="331" y="196"/>
                  <a:pt x="331" y="196"/>
                </a:cubicBezTo>
                <a:cubicBezTo>
                  <a:pt x="320" y="190"/>
                  <a:pt x="317" y="177"/>
                  <a:pt x="317" y="177"/>
                </a:cubicBezTo>
                <a:cubicBezTo>
                  <a:pt x="311" y="175"/>
                  <a:pt x="303" y="165"/>
                  <a:pt x="303" y="165"/>
                </a:cubicBezTo>
                <a:cubicBezTo>
                  <a:pt x="291" y="151"/>
                  <a:pt x="292" y="133"/>
                  <a:pt x="292" y="133"/>
                </a:cubicBezTo>
                <a:cubicBezTo>
                  <a:pt x="294" y="107"/>
                  <a:pt x="309" y="100"/>
                  <a:pt x="309" y="100"/>
                </a:cubicBezTo>
                <a:cubicBezTo>
                  <a:pt x="308" y="96"/>
                  <a:pt x="308" y="79"/>
                  <a:pt x="308" y="79"/>
                </a:cubicBezTo>
                <a:cubicBezTo>
                  <a:pt x="312" y="52"/>
                  <a:pt x="330" y="43"/>
                  <a:pt x="330" y="43"/>
                </a:cubicBezTo>
                <a:cubicBezTo>
                  <a:pt x="348" y="28"/>
                  <a:pt x="372" y="36"/>
                  <a:pt x="372" y="36"/>
                </a:cubicBezTo>
                <a:cubicBezTo>
                  <a:pt x="386" y="39"/>
                  <a:pt x="381" y="49"/>
                  <a:pt x="381" y="49"/>
                </a:cubicBezTo>
                <a:cubicBezTo>
                  <a:pt x="375" y="58"/>
                  <a:pt x="380" y="71"/>
                  <a:pt x="380" y="71"/>
                </a:cubicBezTo>
                <a:cubicBezTo>
                  <a:pt x="387" y="92"/>
                  <a:pt x="407" y="107"/>
                  <a:pt x="406" y="106"/>
                </a:cubicBezTo>
                <a:cubicBezTo>
                  <a:pt x="404" y="104"/>
                  <a:pt x="427" y="123"/>
                  <a:pt x="431" y="126"/>
                </a:cubicBezTo>
                <a:cubicBezTo>
                  <a:pt x="444" y="136"/>
                  <a:pt x="445" y="161"/>
                  <a:pt x="445" y="161"/>
                </a:cubicBezTo>
                <a:cubicBezTo>
                  <a:pt x="445" y="175"/>
                  <a:pt x="428" y="197"/>
                  <a:pt x="428" y="197"/>
                </a:cubicBezTo>
                <a:cubicBezTo>
                  <a:pt x="429" y="223"/>
                  <a:pt x="416" y="240"/>
                  <a:pt x="416" y="240"/>
                </a:cubicBezTo>
                <a:cubicBezTo>
                  <a:pt x="404" y="258"/>
                  <a:pt x="378" y="262"/>
                  <a:pt x="378" y="262"/>
                </a:cubicBezTo>
                <a:cubicBezTo>
                  <a:pt x="367" y="251"/>
                  <a:pt x="347" y="244"/>
                  <a:pt x="347" y="244"/>
                </a:cubicBezTo>
                <a:cubicBezTo>
                  <a:pt x="320" y="236"/>
                  <a:pt x="299" y="243"/>
                  <a:pt x="299" y="243"/>
                </a:cubicBezTo>
                <a:cubicBezTo>
                  <a:pt x="290" y="245"/>
                  <a:pt x="255" y="269"/>
                  <a:pt x="255" y="269"/>
                </a:cubicBezTo>
                <a:cubicBezTo>
                  <a:pt x="241" y="278"/>
                  <a:pt x="230" y="278"/>
                  <a:pt x="230" y="278"/>
                </a:cubicBezTo>
                <a:cubicBezTo>
                  <a:pt x="220" y="279"/>
                  <a:pt x="211" y="278"/>
                  <a:pt x="203" y="274"/>
                </a:cubicBezTo>
                <a:cubicBezTo>
                  <a:pt x="188" y="267"/>
                  <a:pt x="169" y="253"/>
                  <a:pt x="163" y="237"/>
                </a:cubicBezTo>
                <a:cubicBezTo>
                  <a:pt x="158" y="221"/>
                  <a:pt x="161" y="201"/>
                  <a:pt x="172" y="190"/>
                </a:cubicBezTo>
                <a:cubicBezTo>
                  <a:pt x="189" y="170"/>
                  <a:pt x="211" y="175"/>
                  <a:pt x="211" y="175"/>
                </a:cubicBezTo>
                <a:cubicBezTo>
                  <a:pt x="228" y="179"/>
                  <a:pt x="230" y="197"/>
                  <a:pt x="230" y="197"/>
                </a:cubicBezTo>
                <a:cubicBezTo>
                  <a:pt x="230" y="208"/>
                  <a:pt x="221" y="209"/>
                  <a:pt x="221" y="209"/>
                </a:cubicBezTo>
                <a:cubicBezTo>
                  <a:pt x="215" y="209"/>
                  <a:pt x="210" y="210"/>
                  <a:pt x="210" y="210"/>
                </a:cubicBezTo>
                <a:cubicBezTo>
                  <a:pt x="201" y="213"/>
                  <a:pt x="203" y="221"/>
                  <a:pt x="203" y="221"/>
                </a:cubicBezTo>
                <a:cubicBezTo>
                  <a:pt x="204" y="236"/>
                  <a:pt x="217" y="239"/>
                  <a:pt x="217" y="239"/>
                </a:cubicBezTo>
                <a:cubicBezTo>
                  <a:pt x="231" y="248"/>
                  <a:pt x="249" y="236"/>
                  <a:pt x="249" y="236"/>
                </a:cubicBezTo>
                <a:cubicBezTo>
                  <a:pt x="261" y="228"/>
                  <a:pt x="265" y="210"/>
                  <a:pt x="265" y="210"/>
                </a:cubicBezTo>
                <a:cubicBezTo>
                  <a:pt x="269" y="197"/>
                  <a:pt x="262" y="179"/>
                  <a:pt x="262" y="179"/>
                </a:cubicBezTo>
                <a:cubicBezTo>
                  <a:pt x="259" y="170"/>
                  <a:pt x="244" y="157"/>
                  <a:pt x="244" y="157"/>
                </a:cubicBezTo>
                <a:cubicBezTo>
                  <a:pt x="239" y="150"/>
                  <a:pt x="218" y="144"/>
                  <a:pt x="218" y="144"/>
                </a:cubicBezTo>
                <a:cubicBezTo>
                  <a:pt x="208" y="142"/>
                  <a:pt x="200" y="132"/>
                  <a:pt x="200" y="132"/>
                </a:cubicBezTo>
                <a:cubicBezTo>
                  <a:pt x="196" y="126"/>
                  <a:pt x="197" y="121"/>
                  <a:pt x="197" y="117"/>
                </a:cubicBezTo>
                <a:cubicBezTo>
                  <a:pt x="199" y="113"/>
                  <a:pt x="203" y="108"/>
                  <a:pt x="207" y="106"/>
                </a:cubicBezTo>
                <a:cubicBezTo>
                  <a:pt x="209" y="105"/>
                  <a:pt x="211" y="105"/>
                  <a:pt x="213" y="106"/>
                </a:cubicBezTo>
                <a:cubicBezTo>
                  <a:pt x="217" y="107"/>
                  <a:pt x="218" y="109"/>
                  <a:pt x="219" y="112"/>
                </a:cubicBezTo>
                <a:cubicBezTo>
                  <a:pt x="221" y="115"/>
                  <a:pt x="223" y="117"/>
                  <a:pt x="223" y="117"/>
                </a:cubicBezTo>
                <a:cubicBezTo>
                  <a:pt x="234" y="126"/>
                  <a:pt x="240" y="115"/>
                  <a:pt x="240" y="115"/>
                </a:cubicBezTo>
                <a:cubicBezTo>
                  <a:pt x="246" y="100"/>
                  <a:pt x="235" y="89"/>
                  <a:pt x="235" y="89"/>
                </a:cubicBezTo>
                <a:cubicBezTo>
                  <a:pt x="223" y="75"/>
                  <a:pt x="208" y="76"/>
                  <a:pt x="208" y="76"/>
                </a:cubicBezTo>
                <a:cubicBezTo>
                  <a:pt x="189" y="76"/>
                  <a:pt x="178" y="89"/>
                  <a:pt x="178" y="89"/>
                </a:cubicBezTo>
                <a:cubicBezTo>
                  <a:pt x="169" y="99"/>
                  <a:pt x="168" y="110"/>
                  <a:pt x="167" y="118"/>
                </a:cubicBezTo>
                <a:cubicBezTo>
                  <a:pt x="167" y="126"/>
                  <a:pt x="171" y="141"/>
                  <a:pt x="171" y="141"/>
                </a:cubicBezTo>
                <a:cubicBezTo>
                  <a:pt x="174" y="149"/>
                  <a:pt x="168" y="150"/>
                  <a:pt x="168" y="150"/>
                </a:cubicBezTo>
                <a:cubicBezTo>
                  <a:pt x="155" y="148"/>
                  <a:pt x="142" y="168"/>
                  <a:pt x="142" y="168"/>
                </a:cubicBezTo>
                <a:cubicBezTo>
                  <a:pt x="139" y="171"/>
                  <a:pt x="143" y="175"/>
                  <a:pt x="143" y="175"/>
                </a:cubicBezTo>
                <a:cubicBezTo>
                  <a:pt x="145" y="180"/>
                  <a:pt x="143" y="184"/>
                  <a:pt x="143" y="184"/>
                </a:cubicBezTo>
                <a:cubicBezTo>
                  <a:pt x="142" y="190"/>
                  <a:pt x="138" y="188"/>
                  <a:pt x="138" y="188"/>
                </a:cubicBezTo>
                <a:cubicBezTo>
                  <a:pt x="136" y="188"/>
                  <a:pt x="134" y="186"/>
                  <a:pt x="137" y="182"/>
                </a:cubicBezTo>
                <a:cubicBezTo>
                  <a:pt x="140" y="178"/>
                  <a:pt x="137" y="174"/>
                  <a:pt x="137" y="174"/>
                </a:cubicBezTo>
                <a:cubicBezTo>
                  <a:pt x="135" y="171"/>
                  <a:pt x="126" y="166"/>
                  <a:pt x="126" y="166"/>
                </a:cubicBezTo>
                <a:cubicBezTo>
                  <a:pt x="122" y="165"/>
                  <a:pt x="118" y="164"/>
                  <a:pt x="113" y="165"/>
                </a:cubicBezTo>
                <a:cubicBezTo>
                  <a:pt x="107" y="166"/>
                  <a:pt x="103" y="170"/>
                  <a:pt x="99" y="175"/>
                </a:cubicBezTo>
                <a:cubicBezTo>
                  <a:pt x="97" y="178"/>
                  <a:pt x="97" y="180"/>
                  <a:pt x="98" y="183"/>
                </a:cubicBezTo>
                <a:cubicBezTo>
                  <a:pt x="98" y="185"/>
                  <a:pt x="99" y="187"/>
                  <a:pt x="100" y="188"/>
                </a:cubicBezTo>
                <a:cubicBezTo>
                  <a:pt x="99" y="189"/>
                  <a:pt x="91" y="194"/>
                  <a:pt x="90" y="202"/>
                </a:cubicBezTo>
                <a:cubicBezTo>
                  <a:pt x="89" y="207"/>
                  <a:pt x="89" y="213"/>
                  <a:pt x="92" y="218"/>
                </a:cubicBezTo>
                <a:cubicBezTo>
                  <a:pt x="93" y="222"/>
                  <a:pt x="97" y="226"/>
                  <a:pt x="100" y="229"/>
                </a:cubicBezTo>
                <a:cubicBezTo>
                  <a:pt x="104" y="232"/>
                  <a:pt x="106" y="232"/>
                  <a:pt x="110" y="230"/>
                </a:cubicBezTo>
                <a:cubicBezTo>
                  <a:pt x="113" y="228"/>
                  <a:pt x="111" y="223"/>
                  <a:pt x="111" y="223"/>
                </a:cubicBezTo>
                <a:cubicBezTo>
                  <a:pt x="111" y="218"/>
                  <a:pt x="113" y="213"/>
                  <a:pt x="113" y="213"/>
                </a:cubicBezTo>
                <a:cubicBezTo>
                  <a:pt x="118" y="204"/>
                  <a:pt x="126" y="205"/>
                  <a:pt x="126" y="205"/>
                </a:cubicBezTo>
                <a:cubicBezTo>
                  <a:pt x="137" y="205"/>
                  <a:pt x="137" y="215"/>
                  <a:pt x="137" y="215"/>
                </a:cubicBezTo>
                <a:cubicBezTo>
                  <a:pt x="137" y="215"/>
                  <a:pt x="136" y="226"/>
                  <a:pt x="136" y="237"/>
                </a:cubicBezTo>
                <a:cubicBezTo>
                  <a:pt x="136" y="247"/>
                  <a:pt x="139" y="256"/>
                  <a:pt x="143" y="258"/>
                </a:cubicBezTo>
                <a:cubicBezTo>
                  <a:pt x="147" y="261"/>
                  <a:pt x="157" y="269"/>
                  <a:pt x="157" y="269"/>
                </a:cubicBezTo>
                <a:cubicBezTo>
                  <a:pt x="152" y="264"/>
                  <a:pt x="170" y="281"/>
                  <a:pt x="170" y="293"/>
                </a:cubicBezTo>
                <a:cubicBezTo>
                  <a:pt x="170" y="307"/>
                  <a:pt x="156" y="310"/>
                  <a:pt x="156" y="310"/>
                </a:cubicBezTo>
                <a:cubicBezTo>
                  <a:pt x="144" y="310"/>
                  <a:pt x="139" y="303"/>
                  <a:pt x="139" y="303"/>
                </a:cubicBezTo>
                <a:cubicBezTo>
                  <a:pt x="134" y="299"/>
                  <a:pt x="135" y="291"/>
                  <a:pt x="136" y="289"/>
                </a:cubicBezTo>
                <a:cubicBezTo>
                  <a:pt x="136" y="287"/>
                  <a:pt x="137" y="283"/>
                  <a:pt x="137" y="283"/>
                </a:cubicBezTo>
                <a:cubicBezTo>
                  <a:pt x="135" y="277"/>
                  <a:pt x="129" y="279"/>
                  <a:pt x="129" y="279"/>
                </a:cubicBezTo>
                <a:cubicBezTo>
                  <a:pt x="123" y="279"/>
                  <a:pt x="116" y="286"/>
                  <a:pt x="116" y="286"/>
                </a:cubicBezTo>
                <a:cubicBezTo>
                  <a:pt x="116" y="290"/>
                  <a:pt x="114" y="301"/>
                  <a:pt x="114" y="301"/>
                </a:cubicBezTo>
                <a:cubicBezTo>
                  <a:pt x="112" y="311"/>
                  <a:pt x="97" y="320"/>
                  <a:pt x="88" y="313"/>
                </a:cubicBezTo>
                <a:cubicBezTo>
                  <a:pt x="88" y="313"/>
                  <a:pt x="86" y="311"/>
                  <a:pt x="83" y="308"/>
                </a:cubicBezTo>
                <a:cubicBezTo>
                  <a:pt x="79" y="304"/>
                  <a:pt x="83" y="298"/>
                  <a:pt x="86" y="303"/>
                </a:cubicBezTo>
                <a:cubicBezTo>
                  <a:pt x="88" y="308"/>
                  <a:pt x="92" y="310"/>
                  <a:pt x="94" y="311"/>
                </a:cubicBezTo>
                <a:cubicBezTo>
                  <a:pt x="97" y="311"/>
                  <a:pt x="107" y="310"/>
                  <a:pt x="110" y="298"/>
                </a:cubicBezTo>
                <a:cubicBezTo>
                  <a:pt x="112" y="286"/>
                  <a:pt x="106" y="280"/>
                  <a:pt x="103" y="277"/>
                </a:cubicBezTo>
                <a:cubicBezTo>
                  <a:pt x="100" y="274"/>
                  <a:pt x="93" y="271"/>
                  <a:pt x="84" y="273"/>
                </a:cubicBezTo>
                <a:cubicBezTo>
                  <a:pt x="75" y="275"/>
                  <a:pt x="64" y="287"/>
                  <a:pt x="64" y="287"/>
                </a:cubicBezTo>
                <a:cubicBezTo>
                  <a:pt x="61" y="290"/>
                  <a:pt x="57" y="293"/>
                  <a:pt x="54" y="294"/>
                </a:cubicBezTo>
                <a:cubicBezTo>
                  <a:pt x="45" y="298"/>
                  <a:pt x="39" y="296"/>
                  <a:pt x="31" y="292"/>
                </a:cubicBezTo>
                <a:cubicBezTo>
                  <a:pt x="29" y="292"/>
                  <a:pt x="29" y="294"/>
                  <a:pt x="29" y="294"/>
                </a:cubicBezTo>
                <a:cubicBezTo>
                  <a:pt x="28" y="304"/>
                  <a:pt x="31" y="314"/>
                  <a:pt x="32" y="317"/>
                </a:cubicBezTo>
                <a:cubicBezTo>
                  <a:pt x="34" y="321"/>
                  <a:pt x="38" y="331"/>
                  <a:pt x="48" y="334"/>
                </a:cubicBezTo>
                <a:cubicBezTo>
                  <a:pt x="58" y="337"/>
                  <a:pt x="68" y="327"/>
                  <a:pt x="68" y="327"/>
                </a:cubicBezTo>
                <a:cubicBezTo>
                  <a:pt x="77" y="326"/>
                  <a:pt x="86" y="334"/>
                  <a:pt x="86" y="334"/>
                </a:cubicBezTo>
                <a:cubicBezTo>
                  <a:pt x="113" y="324"/>
                  <a:pt x="127" y="344"/>
                  <a:pt x="131" y="351"/>
                </a:cubicBezTo>
                <a:close/>
                <a:moveTo>
                  <a:pt x="401" y="333"/>
                </a:moveTo>
                <a:cubicBezTo>
                  <a:pt x="395" y="318"/>
                  <a:pt x="376" y="309"/>
                  <a:pt x="376" y="309"/>
                </a:cubicBezTo>
                <a:cubicBezTo>
                  <a:pt x="365" y="284"/>
                  <a:pt x="351" y="270"/>
                  <a:pt x="323" y="271"/>
                </a:cubicBezTo>
                <a:cubicBezTo>
                  <a:pt x="311" y="271"/>
                  <a:pt x="300" y="276"/>
                  <a:pt x="292" y="286"/>
                </a:cubicBezTo>
                <a:cubicBezTo>
                  <a:pt x="289" y="291"/>
                  <a:pt x="287" y="297"/>
                  <a:pt x="288" y="304"/>
                </a:cubicBezTo>
                <a:cubicBezTo>
                  <a:pt x="291" y="316"/>
                  <a:pt x="304" y="318"/>
                  <a:pt x="309" y="307"/>
                </a:cubicBezTo>
                <a:cubicBezTo>
                  <a:pt x="310" y="304"/>
                  <a:pt x="312" y="300"/>
                  <a:pt x="316" y="298"/>
                </a:cubicBezTo>
                <a:cubicBezTo>
                  <a:pt x="320" y="294"/>
                  <a:pt x="325" y="293"/>
                  <a:pt x="329" y="294"/>
                </a:cubicBezTo>
                <a:cubicBezTo>
                  <a:pt x="348" y="297"/>
                  <a:pt x="356" y="321"/>
                  <a:pt x="345" y="335"/>
                </a:cubicBezTo>
                <a:cubicBezTo>
                  <a:pt x="341" y="340"/>
                  <a:pt x="336" y="343"/>
                  <a:pt x="330" y="348"/>
                </a:cubicBezTo>
                <a:cubicBezTo>
                  <a:pt x="328" y="350"/>
                  <a:pt x="328" y="349"/>
                  <a:pt x="330" y="351"/>
                </a:cubicBezTo>
                <a:cubicBezTo>
                  <a:pt x="336" y="356"/>
                  <a:pt x="341" y="360"/>
                  <a:pt x="345" y="364"/>
                </a:cubicBezTo>
                <a:cubicBezTo>
                  <a:pt x="356" y="378"/>
                  <a:pt x="348" y="402"/>
                  <a:pt x="329" y="405"/>
                </a:cubicBezTo>
                <a:cubicBezTo>
                  <a:pt x="325" y="406"/>
                  <a:pt x="320" y="405"/>
                  <a:pt x="316" y="402"/>
                </a:cubicBezTo>
                <a:cubicBezTo>
                  <a:pt x="312" y="399"/>
                  <a:pt x="310" y="395"/>
                  <a:pt x="309" y="392"/>
                </a:cubicBezTo>
                <a:cubicBezTo>
                  <a:pt x="304" y="381"/>
                  <a:pt x="291" y="383"/>
                  <a:pt x="288" y="395"/>
                </a:cubicBezTo>
                <a:cubicBezTo>
                  <a:pt x="287" y="402"/>
                  <a:pt x="289" y="408"/>
                  <a:pt x="292" y="413"/>
                </a:cubicBezTo>
                <a:cubicBezTo>
                  <a:pt x="300" y="423"/>
                  <a:pt x="311" y="428"/>
                  <a:pt x="323" y="428"/>
                </a:cubicBezTo>
                <a:cubicBezTo>
                  <a:pt x="351" y="430"/>
                  <a:pt x="365" y="415"/>
                  <a:pt x="376" y="390"/>
                </a:cubicBezTo>
                <a:cubicBezTo>
                  <a:pt x="376" y="390"/>
                  <a:pt x="395" y="381"/>
                  <a:pt x="401" y="366"/>
                </a:cubicBezTo>
                <a:cubicBezTo>
                  <a:pt x="406" y="358"/>
                  <a:pt x="406" y="341"/>
                  <a:pt x="401" y="333"/>
                </a:cubicBezTo>
                <a:close/>
                <a:moveTo>
                  <a:pt x="179" y="350"/>
                </a:moveTo>
                <a:cubicBezTo>
                  <a:pt x="179" y="350"/>
                  <a:pt x="205" y="363"/>
                  <a:pt x="215" y="386"/>
                </a:cubicBezTo>
                <a:cubicBezTo>
                  <a:pt x="221" y="382"/>
                  <a:pt x="240" y="382"/>
                  <a:pt x="246" y="386"/>
                </a:cubicBezTo>
                <a:cubicBezTo>
                  <a:pt x="256" y="363"/>
                  <a:pt x="282" y="350"/>
                  <a:pt x="282" y="350"/>
                </a:cubicBezTo>
                <a:cubicBezTo>
                  <a:pt x="253" y="335"/>
                  <a:pt x="246" y="315"/>
                  <a:pt x="246" y="315"/>
                </a:cubicBezTo>
                <a:cubicBezTo>
                  <a:pt x="242" y="317"/>
                  <a:pt x="219" y="317"/>
                  <a:pt x="215" y="315"/>
                </a:cubicBezTo>
                <a:cubicBezTo>
                  <a:pt x="215" y="315"/>
                  <a:pt x="208" y="335"/>
                  <a:pt x="179" y="350"/>
                </a:cubicBezTo>
                <a:close/>
                <a:moveTo>
                  <a:pt x="16" y="366"/>
                </a:moveTo>
                <a:cubicBezTo>
                  <a:pt x="25" y="366"/>
                  <a:pt x="32" y="358"/>
                  <a:pt x="32" y="349"/>
                </a:cubicBezTo>
                <a:cubicBezTo>
                  <a:pt x="32" y="341"/>
                  <a:pt x="25" y="333"/>
                  <a:pt x="16" y="333"/>
                </a:cubicBezTo>
                <a:cubicBezTo>
                  <a:pt x="7" y="333"/>
                  <a:pt x="0" y="341"/>
                  <a:pt x="0" y="349"/>
                </a:cubicBezTo>
                <a:cubicBezTo>
                  <a:pt x="0" y="358"/>
                  <a:pt x="7" y="366"/>
                  <a:pt x="16" y="366"/>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38" name="TextBox 37"/>
          <p:cNvSpPr txBox="1"/>
          <p:nvPr/>
        </p:nvSpPr>
        <p:spPr>
          <a:xfrm>
            <a:off x="1205020" y="613152"/>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800" advTm="8504">
        <p14:prism/>
      </p:transition>
    </mc:Choice>
    <mc:Fallback xmlns="">
      <p:transition spd="slow" advTm="8504">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000">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14:bounceEnd="33000">
                                          <p:cBhvr additive="base">
                                            <p:cTn id="7" dur="500" fill="hold"/>
                                            <p:tgtEl>
                                              <p:spTgt spid="37"/>
                                            </p:tgtEl>
                                            <p:attrNameLst>
                                              <p:attrName>ppt_x</p:attrName>
                                            </p:attrNameLst>
                                          </p:cBhvr>
                                          <p:tavLst>
                                            <p:tav tm="0">
                                              <p:val>
                                                <p:strVal val="0-#ppt_w/2"/>
                                              </p:val>
                                            </p:tav>
                                            <p:tav tm="100000">
                                              <p:val>
                                                <p:strVal val="#ppt_x"/>
                                              </p:val>
                                            </p:tav>
                                          </p:tavLst>
                                        </p:anim>
                                        <p:anim calcmode="lin" valueType="num" p14:bounceEnd="33000">
                                          <p:cBhvr additive="base">
                                            <p:cTn id="8" dur="500" fill="hold"/>
                                            <p:tgtEl>
                                              <p:spTgt spid="37"/>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8"/>
                                            </p:tgtEl>
                                            <p:attrNameLst>
                                              <p:attrName>ppt_y</p:attrName>
                                            </p:attrNameLst>
                                          </p:cBhvr>
                                          <p:tavLst>
                                            <p:tav tm="0">
                                              <p:val>
                                                <p:strVal val="#ppt_y"/>
                                              </p:val>
                                            </p:tav>
                                            <p:tav tm="100000">
                                              <p:val>
                                                <p:strVal val="#ppt_y"/>
                                              </p:val>
                                            </p:tav>
                                          </p:tavLst>
                                        </p:anim>
                                        <p:anim calcmode="lin" valueType="num">
                                          <p:cBhvr>
                                            <p:cTn id="13"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8"/>
                                            </p:tgtEl>
                                          </p:cBhvr>
                                        </p:animEffect>
                                      </p:childTnLst>
                                    </p:cTn>
                                  </p:par>
                                </p:childTnLst>
                              </p:cTn>
                            </p:par>
                            <p:par>
                              <p:cTn id="16" fill="hold">
                                <p:stCondLst>
                                  <p:cond delay="800"/>
                                </p:stCondLst>
                                <p:childTnLst>
                                  <p:par>
                                    <p:cTn id="17" presetID="42" presetClass="entr" presetSubtype="0"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4"/>
                                            </p:tgtEl>
                                            <p:attrNameLst>
                                              <p:attrName>style.visibility</p:attrName>
                                            </p:attrNameLst>
                                          </p:cBhvr>
                                          <p:to>
                                            <p:strVal val="visible"/>
                                          </p:to>
                                        </p:set>
                                        <p:animEffect transition="in" filter="fade">
                                          <p:cBhvr>
                                            <p:cTn id="24" dur="1000"/>
                                            <p:tgtEl>
                                              <p:spTgt spid="84"/>
                                            </p:tgtEl>
                                          </p:cBhvr>
                                        </p:animEffect>
                                        <p:anim calcmode="lin" valueType="num">
                                          <p:cBhvr>
                                            <p:cTn id="25" dur="1000" fill="hold"/>
                                            <p:tgtEl>
                                              <p:spTgt spid="84"/>
                                            </p:tgtEl>
                                            <p:attrNameLst>
                                              <p:attrName>ppt_x</p:attrName>
                                            </p:attrNameLst>
                                          </p:cBhvr>
                                          <p:tavLst>
                                            <p:tav tm="0">
                                              <p:val>
                                                <p:strVal val="#ppt_x"/>
                                              </p:val>
                                            </p:tav>
                                            <p:tav tm="100000">
                                              <p:val>
                                                <p:strVal val="#ppt_x"/>
                                              </p:val>
                                            </p:tav>
                                          </p:tavLst>
                                        </p:anim>
                                        <p:anim calcmode="lin" valueType="num">
                                          <p:cBhvr>
                                            <p:cTn id="26" dur="1000" fill="hold"/>
                                            <p:tgtEl>
                                              <p:spTgt spid="84"/>
                                            </p:tgtEl>
                                            <p:attrNameLst>
                                              <p:attrName>ppt_y</p:attrName>
                                            </p:attrNameLst>
                                          </p:cBhvr>
                                          <p:tavLst>
                                            <p:tav tm="0">
                                              <p:val>
                                                <p:strVal val="#ppt_y+.1"/>
                                              </p:val>
                                            </p:tav>
                                            <p:tav tm="100000">
                                              <p:val>
                                                <p:strVal val="#ppt_y"/>
                                              </p:val>
                                            </p:tav>
                                          </p:tavLst>
                                        </p:anim>
                                      </p:childTnLst>
                                    </p:cTn>
                                  </p:par>
                                </p:childTnLst>
                              </p:cTn>
                            </p:par>
                            <p:par>
                              <p:cTn id="27" fill="hold">
                                <p:stCondLst>
                                  <p:cond delay="1800"/>
                                </p:stCondLst>
                                <p:childTnLst>
                                  <p:par>
                                    <p:cTn id="28" presetID="22" presetClass="entr" presetSubtype="4"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down)">
                                          <p:cBhvr>
                                            <p:cTn id="30" dur="500"/>
                                            <p:tgtEl>
                                              <p:spTgt spid="53"/>
                                            </p:tgtEl>
                                          </p:cBhvr>
                                        </p:animEffect>
                                      </p:childTnLst>
                                    </p:cTn>
                                  </p:par>
                                </p:childTnLst>
                              </p:cTn>
                            </p:par>
                            <p:par>
                              <p:cTn id="31" fill="hold">
                                <p:stCondLst>
                                  <p:cond delay="2300"/>
                                </p:stCondLst>
                                <p:childTnLst>
                                  <p:par>
                                    <p:cTn id="32" presetID="22" presetClass="entr" presetSubtype="2"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right)">
                                          <p:cBhvr>
                                            <p:cTn id="34" dur="500"/>
                                            <p:tgtEl>
                                              <p:spTgt spid="54"/>
                                            </p:tgtEl>
                                          </p:cBhvr>
                                        </p:animEffect>
                                      </p:childTnLst>
                                    </p:cTn>
                                  </p:par>
                                </p:childTnLst>
                              </p:cTn>
                            </p:par>
                            <p:par>
                              <p:cTn id="35" fill="hold">
                                <p:stCondLst>
                                  <p:cond delay="2800"/>
                                </p:stCondLst>
                                <p:childTnLst>
                                  <p:par>
                                    <p:cTn id="36" presetID="47" presetClass="entr" presetSubtype="0" fill="hold" nodeType="afterEffect">
                                      <p:stCondLst>
                                        <p:cond delay="0"/>
                                      </p:stCondLst>
                                      <p:childTnLst>
                                        <p:set>
                                          <p:cBhvr>
                                            <p:cTn id="37" dur="1" fill="hold">
                                              <p:stCondLst>
                                                <p:cond delay="0"/>
                                              </p:stCondLst>
                                            </p:cTn>
                                            <p:tgtEl>
                                              <p:spTgt spid="70"/>
                                            </p:tgtEl>
                                            <p:attrNameLst>
                                              <p:attrName>style.visibility</p:attrName>
                                            </p:attrNameLst>
                                          </p:cBhvr>
                                          <p:to>
                                            <p:strVal val="visible"/>
                                          </p:to>
                                        </p:set>
                                        <p:animEffect transition="in" filter="fade">
                                          <p:cBhvr>
                                            <p:cTn id="38" dur="500"/>
                                            <p:tgtEl>
                                              <p:spTgt spid="70"/>
                                            </p:tgtEl>
                                          </p:cBhvr>
                                        </p:animEffect>
                                        <p:anim calcmode="lin" valueType="num">
                                          <p:cBhvr>
                                            <p:cTn id="39" dur="500" fill="hold"/>
                                            <p:tgtEl>
                                              <p:spTgt spid="70"/>
                                            </p:tgtEl>
                                            <p:attrNameLst>
                                              <p:attrName>ppt_x</p:attrName>
                                            </p:attrNameLst>
                                          </p:cBhvr>
                                          <p:tavLst>
                                            <p:tav tm="0">
                                              <p:val>
                                                <p:strVal val="#ppt_x"/>
                                              </p:val>
                                            </p:tav>
                                            <p:tav tm="100000">
                                              <p:val>
                                                <p:strVal val="#ppt_x"/>
                                              </p:val>
                                            </p:tav>
                                          </p:tavLst>
                                        </p:anim>
                                        <p:anim calcmode="lin" valueType="num">
                                          <p:cBhvr>
                                            <p:cTn id="40" dur="500" fill="hold"/>
                                            <p:tgtEl>
                                              <p:spTgt spid="70"/>
                                            </p:tgtEl>
                                            <p:attrNameLst>
                                              <p:attrName>ppt_y</p:attrName>
                                            </p:attrNameLst>
                                          </p:cBhvr>
                                          <p:tavLst>
                                            <p:tav tm="0">
                                              <p:val>
                                                <p:strVal val="#ppt_y-.1"/>
                                              </p:val>
                                            </p:tav>
                                            <p:tav tm="100000">
                                              <p:val>
                                                <p:strVal val="#ppt_y"/>
                                              </p:val>
                                            </p:tav>
                                          </p:tavLst>
                                        </p:anim>
                                      </p:childTnLst>
                                    </p:cTn>
                                  </p:par>
                                </p:childTnLst>
                              </p:cTn>
                            </p:par>
                            <p:par>
                              <p:cTn id="41" fill="hold">
                                <p:stCondLst>
                                  <p:cond delay="3300"/>
                                </p:stCondLst>
                                <p:childTnLst>
                                  <p:par>
                                    <p:cTn id="42" presetID="22" presetClass="entr" presetSubtype="4"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down)">
                                          <p:cBhvr>
                                            <p:cTn id="44" dur="500"/>
                                            <p:tgtEl>
                                              <p:spTgt spid="55"/>
                                            </p:tgtEl>
                                          </p:cBhvr>
                                        </p:animEffect>
                                      </p:childTnLst>
                                    </p:cTn>
                                  </p:par>
                                </p:childTnLst>
                              </p:cTn>
                            </p:par>
                            <p:par>
                              <p:cTn id="45" fill="hold">
                                <p:stCondLst>
                                  <p:cond delay="3800"/>
                                </p:stCondLst>
                                <p:childTnLst>
                                  <p:par>
                                    <p:cTn id="46" presetID="47"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fade">
                                          <p:cBhvr>
                                            <p:cTn id="48" dur="500"/>
                                            <p:tgtEl>
                                              <p:spTgt spid="62"/>
                                            </p:tgtEl>
                                          </p:cBhvr>
                                        </p:animEffect>
                                        <p:anim calcmode="lin" valueType="num">
                                          <p:cBhvr>
                                            <p:cTn id="49" dur="500" fill="hold"/>
                                            <p:tgtEl>
                                              <p:spTgt spid="62"/>
                                            </p:tgtEl>
                                            <p:attrNameLst>
                                              <p:attrName>ppt_x</p:attrName>
                                            </p:attrNameLst>
                                          </p:cBhvr>
                                          <p:tavLst>
                                            <p:tav tm="0">
                                              <p:val>
                                                <p:strVal val="#ppt_x"/>
                                              </p:val>
                                            </p:tav>
                                            <p:tav tm="100000">
                                              <p:val>
                                                <p:strVal val="#ppt_x"/>
                                              </p:val>
                                            </p:tav>
                                          </p:tavLst>
                                        </p:anim>
                                        <p:anim calcmode="lin" valueType="num">
                                          <p:cBhvr>
                                            <p:cTn id="50" dur="500" fill="hold"/>
                                            <p:tgtEl>
                                              <p:spTgt spid="62"/>
                                            </p:tgtEl>
                                            <p:attrNameLst>
                                              <p:attrName>ppt_y</p:attrName>
                                            </p:attrNameLst>
                                          </p:cBhvr>
                                          <p:tavLst>
                                            <p:tav tm="0">
                                              <p:val>
                                                <p:strVal val="#ppt_y-.1"/>
                                              </p:val>
                                            </p:tav>
                                            <p:tav tm="100000">
                                              <p:val>
                                                <p:strVal val="#ppt_y"/>
                                              </p:val>
                                            </p:tav>
                                          </p:tavLst>
                                        </p:anim>
                                      </p:childTnLst>
                                    </p:cTn>
                                  </p:par>
                                </p:childTnLst>
                              </p:cTn>
                            </p:par>
                            <p:par>
                              <p:cTn id="51" fill="hold">
                                <p:stCondLst>
                                  <p:cond delay="4300"/>
                                </p:stCondLst>
                                <p:childTnLst>
                                  <p:par>
                                    <p:cTn id="52" presetID="22" presetClass="entr" presetSubtype="4" fill="hold" grpId="0" nodeType="afterEffect">
                                      <p:stCondLst>
                                        <p:cond delay="0"/>
                                      </p:stCondLst>
                                      <p:childTnLst>
                                        <p:set>
                                          <p:cBhvr>
                                            <p:cTn id="53" dur="1" fill="hold">
                                              <p:stCondLst>
                                                <p:cond delay="0"/>
                                              </p:stCondLst>
                                            </p:cTn>
                                            <p:tgtEl>
                                              <p:spTgt spid="56"/>
                                            </p:tgtEl>
                                            <p:attrNameLst>
                                              <p:attrName>style.visibility</p:attrName>
                                            </p:attrNameLst>
                                          </p:cBhvr>
                                          <p:to>
                                            <p:strVal val="visible"/>
                                          </p:to>
                                        </p:set>
                                        <p:animEffect transition="in" filter="wipe(down)">
                                          <p:cBhvr>
                                            <p:cTn id="54" dur="500"/>
                                            <p:tgtEl>
                                              <p:spTgt spid="56"/>
                                            </p:tgtEl>
                                          </p:cBhvr>
                                        </p:animEffect>
                                      </p:childTnLst>
                                    </p:cTn>
                                  </p:par>
                                </p:childTnLst>
                              </p:cTn>
                            </p:par>
                            <p:par>
                              <p:cTn id="55" fill="hold">
                                <p:stCondLst>
                                  <p:cond delay="4800"/>
                                </p:stCondLst>
                                <p:childTnLst>
                                  <p:par>
                                    <p:cTn id="56" presetID="47" presetClass="entr" presetSubtype="0" fill="hold" nodeType="afterEffect">
                                      <p:stCondLst>
                                        <p:cond delay="0"/>
                                      </p:stCondLst>
                                      <p:childTnLst>
                                        <p:set>
                                          <p:cBhvr>
                                            <p:cTn id="57" dur="1" fill="hold">
                                              <p:stCondLst>
                                                <p:cond delay="0"/>
                                              </p:stCondLst>
                                            </p:cTn>
                                            <p:tgtEl>
                                              <p:spTgt spid="66"/>
                                            </p:tgtEl>
                                            <p:attrNameLst>
                                              <p:attrName>style.visibility</p:attrName>
                                            </p:attrNameLst>
                                          </p:cBhvr>
                                          <p:to>
                                            <p:strVal val="visible"/>
                                          </p:to>
                                        </p:set>
                                        <p:animEffect transition="in" filter="fade">
                                          <p:cBhvr>
                                            <p:cTn id="58" dur="500"/>
                                            <p:tgtEl>
                                              <p:spTgt spid="66"/>
                                            </p:tgtEl>
                                          </p:cBhvr>
                                        </p:animEffect>
                                        <p:anim calcmode="lin" valueType="num">
                                          <p:cBhvr>
                                            <p:cTn id="59" dur="500" fill="hold"/>
                                            <p:tgtEl>
                                              <p:spTgt spid="66"/>
                                            </p:tgtEl>
                                            <p:attrNameLst>
                                              <p:attrName>ppt_x</p:attrName>
                                            </p:attrNameLst>
                                          </p:cBhvr>
                                          <p:tavLst>
                                            <p:tav tm="0">
                                              <p:val>
                                                <p:strVal val="#ppt_x"/>
                                              </p:val>
                                            </p:tav>
                                            <p:tav tm="100000">
                                              <p:val>
                                                <p:strVal val="#ppt_x"/>
                                              </p:val>
                                            </p:tav>
                                          </p:tavLst>
                                        </p:anim>
                                        <p:anim calcmode="lin" valueType="num">
                                          <p:cBhvr>
                                            <p:cTn id="60" dur="500" fill="hold"/>
                                            <p:tgtEl>
                                              <p:spTgt spid="66"/>
                                            </p:tgtEl>
                                            <p:attrNameLst>
                                              <p:attrName>ppt_y</p:attrName>
                                            </p:attrNameLst>
                                          </p:cBhvr>
                                          <p:tavLst>
                                            <p:tav tm="0">
                                              <p:val>
                                                <p:strVal val="#ppt_y-.1"/>
                                              </p:val>
                                            </p:tav>
                                            <p:tav tm="100000">
                                              <p:val>
                                                <p:strVal val="#ppt_y"/>
                                              </p:val>
                                            </p:tav>
                                          </p:tavLst>
                                        </p:anim>
                                      </p:childTnLst>
                                    </p:cTn>
                                  </p:par>
                                </p:childTnLst>
                              </p:cTn>
                            </p:par>
                            <p:par>
                              <p:cTn id="61" fill="hold">
                                <p:stCondLst>
                                  <p:cond delay="5300"/>
                                </p:stCondLst>
                                <p:childTnLst>
                                  <p:par>
                                    <p:cTn id="62" presetID="22" presetClass="entr" presetSubtype="4" fill="hold" grpId="0" nodeType="after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wipe(down)">
                                          <p:cBhvr>
                                            <p:cTn id="64" dur="500"/>
                                            <p:tgtEl>
                                              <p:spTgt spid="57"/>
                                            </p:tgtEl>
                                          </p:cBhvr>
                                        </p:animEffect>
                                      </p:childTnLst>
                                    </p:cTn>
                                  </p:par>
                                </p:childTnLst>
                              </p:cTn>
                            </p:par>
                            <p:par>
                              <p:cTn id="65" fill="hold">
                                <p:stCondLst>
                                  <p:cond delay="5800"/>
                                </p:stCondLst>
                                <p:childTnLst>
                                  <p:par>
                                    <p:cTn id="66" presetID="47" presetClass="entr" presetSubtype="0" fill="hold" nodeType="afterEffect">
                                      <p:stCondLst>
                                        <p:cond delay="0"/>
                                      </p:stCondLst>
                                      <p:childTnLst>
                                        <p:set>
                                          <p:cBhvr>
                                            <p:cTn id="67" dur="1" fill="hold">
                                              <p:stCondLst>
                                                <p:cond delay="0"/>
                                              </p:stCondLst>
                                            </p:cTn>
                                            <p:tgtEl>
                                              <p:spTgt spid="75"/>
                                            </p:tgtEl>
                                            <p:attrNameLst>
                                              <p:attrName>style.visibility</p:attrName>
                                            </p:attrNameLst>
                                          </p:cBhvr>
                                          <p:to>
                                            <p:strVal val="visible"/>
                                          </p:to>
                                        </p:set>
                                        <p:animEffect transition="in" filter="fade">
                                          <p:cBhvr>
                                            <p:cTn id="68" dur="500"/>
                                            <p:tgtEl>
                                              <p:spTgt spid="75"/>
                                            </p:tgtEl>
                                          </p:cBhvr>
                                        </p:animEffect>
                                        <p:anim calcmode="lin" valueType="num">
                                          <p:cBhvr>
                                            <p:cTn id="69" dur="500" fill="hold"/>
                                            <p:tgtEl>
                                              <p:spTgt spid="75"/>
                                            </p:tgtEl>
                                            <p:attrNameLst>
                                              <p:attrName>ppt_x</p:attrName>
                                            </p:attrNameLst>
                                          </p:cBhvr>
                                          <p:tavLst>
                                            <p:tav tm="0">
                                              <p:val>
                                                <p:strVal val="#ppt_x"/>
                                              </p:val>
                                            </p:tav>
                                            <p:tav tm="100000">
                                              <p:val>
                                                <p:strVal val="#ppt_x"/>
                                              </p:val>
                                            </p:tav>
                                          </p:tavLst>
                                        </p:anim>
                                        <p:anim calcmode="lin" valueType="num">
                                          <p:cBhvr>
                                            <p:cTn id="70" dur="500" fill="hold"/>
                                            <p:tgtEl>
                                              <p:spTgt spid="75"/>
                                            </p:tgtEl>
                                            <p:attrNameLst>
                                              <p:attrName>ppt_y</p:attrName>
                                            </p:attrNameLst>
                                          </p:cBhvr>
                                          <p:tavLst>
                                            <p:tav tm="0">
                                              <p:val>
                                                <p:strVal val="#ppt_y-.1"/>
                                              </p:val>
                                            </p:tav>
                                            <p:tav tm="100000">
                                              <p:val>
                                                <p:strVal val="#ppt_y"/>
                                              </p:val>
                                            </p:tav>
                                          </p:tavLst>
                                        </p:anim>
                                      </p:childTnLst>
                                    </p:cTn>
                                  </p:par>
                                </p:childTnLst>
                              </p:cTn>
                            </p:par>
                            <p:par>
                              <p:cTn id="71" fill="hold">
                                <p:stCondLst>
                                  <p:cond delay="6300"/>
                                </p:stCondLst>
                                <p:childTnLst>
                                  <p:par>
                                    <p:cTn id="72" presetID="22" presetClass="entr" presetSubtype="8" fill="hold" grpId="0"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wipe(left)">
                                          <p:cBhvr>
                                            <p:cTn id="74" dur="500"/>
                                            <p:tgtEl>
                                              <p:spTgt spid="58"/>
                                            </p:tgtEl>
                                          </p:cBhvr>
                                        </p:animEffect>
                                      </p:childTnLst>
                                    </p:cTn>
                                  </p:par>
                                </p:childTnLst>
                              </p:cTn>
                            </p:par>
                            <p:par>
                              <p:cTn id="75" fill="hold">
                                <p:stCondLst>
                                  <p:cond delay="6800"/>
                                </p:stCondLst>
                                <p:childTnLst>
                                  <p:par>
                                    <p:cTn id="76" presetID="47" presetClass="entr" presetSubtype="0" fill="hold" nodeType="afterEffect">
                                      <p:stCondLst>
                                        <p:cond delay="0"/>
                                      </p:stCondLst>
                                      <p:childTnLst>
                                        <p:set>
                                          <p:cBhvr>
                                            <p:cTn id="77" dur="1" fill="hold">
                                              <p:stCondLst>
                                                <p:cond delay="0"/>
                                              </p:stCondLst>
                                            </p:cTn>
                                            <p:tgtEl>
                                              <p:spTgt spid="79"/>
                                            </p:tgtEl>
                                            <p:attrNameLst>
                                              <p:attrName>style.visibility</p:attrName>
                                            </p:attrNameLst>
                                          </p:cBhvr>
                                          <p:to>
                                            <p:strVal val="visible"/>
                                          </p:to>
                                        </p:set>
                                        <p:animEffect transition="in" filter="fade">
                                          <p:cBhvr>
                                            <p:cTn id="78" dur="500"/>
                                            <p:tgtEl>
                                              <p:spTgt spid="79"/>
                                            </p:tgtEl>
                                          </p:cBhvr>
                                        </p:animEffect>
                                        <p:anim calcmode="lin" valueType="num">
                                          <p:cBhvr>
                                            <p:cTn id="79" dur="500" fill="hold"/>
                                            <p:tgtEl>
                                              <p:spTgt spid="79"/>
                                            </p:tgtEl>
                                            <p:attrNameLst>
                                              <p:attrName>ppt_x</p:attrName>
                                            </p:attrNameLst>
                                          </p:cBhvr>
                                          <p:tavLst>
                                            <p:tav tm="0">
                                              <p:val>
                                                <p:strVal val="#ppt_x"/>
                                              </p:val>
                                            </p:tav>
                                            <p:tav tm="100000">
                                              <p:val>
                                                <p:strVal val="#ppt_x"/>
                                              </p:val>
                                            </p:tav>
                                          </p:tavLst>
                                        </p:anim>
                                        <p:anim calcmode="lin" valueType="num">
                                          <p:cBhvr>
                                            <p:cTn id="80" dur="5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60" grpId="0"/>
          <p:bldP spid="37"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8"/>
                                            </p:tgtEl>
                                            <p:attrNameLst>
                                              <p:attrName>ppt_y</p:attrName>
                                            </p:attrNameLst>
                                          </p:cBhvr>
                                          <p:tavLst>
                                            <p:tav tm="0">
                                              <p:val>
                                                <p:strVal val="#ppt_y"/>
                                              </p:val>
                                            </p:tav>
                                            <p:tav tm="100000">
                                              <p:val>
                                                <p:strVal val="#ppt_y"/>
                                              </p:val>
                                            </p:tav>
                                          </p:tavLst>
                                        </p:anim>
                                        <p:anim calcmode="lin" valueType="num">
                                          <p:cBhvr>
                                            <p:cTn id="13"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8"/>
                                            </p:tgtEl>
                                          </p:cBhvr>
                                        </p:animEffect>
                                      </p:childTnLst>
                                    </p:cTn>
                                  </p:par>
                                </p:childTnLst>
                              </p:cTn>
                            </p:par>
                            <p:par>
                              <p:cTn id="16" fill="hold">
                                <p:stCondLst>
                                  <p:cond delay="800"/>
                                </p:stCondLst>
                                <p:childTnLst>
                                  <p:par>
                                    <p:cTn id="17" presetID="42" presetClass="entr" presetSubtype="0"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4"/>
                                            </p:tgtEl>
                                            <p:attrNameLst>
                                              <p:attrName>style.visibility</p:attrName>
                                            </p:attrNameLst>
                                          </p:cBhvr>
                                          <p:to>
                                            <p:strVal val="visible"/>
                                          </p:to>
                                        </p:set>
                                        <p:animEffect transition="in" filter="fade">
                                          <p:cBhvr>
                                            <p:cTn id="24" dur="1000"/>
                                            <p:tgtEl>
                                              <p:spTgt spid="84"/>
                                            </p:tgtEl>
                                          </p:cBhvr>
                                        </p:animEffect>
                                        <p:anim calcmode="lin" valueType="num">
                                          <p:cBhvr>
                                            <p:cTn id="25" dur="1000" fill="hold"/>
                                            <p:tgtEl>
                                              <p:spTgt spid="84"/>
                                            </p:tgtEl>
                                            <p:attrNameLst>
                                              <p:attrName>ppt_x</p:attrName>
                                            </p:attrNameLst>
                                          </p:cBhvr>
                                          <p:tavLst>
                                            <p:tav tm="0">
                                              <p:val>
                                                <p:strVal val="#ppt_x"/>
                                              </p:val>
                                            </p:tav>
                                            <p:tav tm="100000">
                                              <p:val>
                                                <p:strVal val="#ppt_x"/>
                                              </p:val>
                                            </p:tav>
                                          </p:tavLst>
                                        </p:anim>
                                        <p:anim calcmode="lin" valueType="num">
                                          <p:cBhvr>
                                            <p:cTn id="26" dur="1000" fill="hold"/>
                                            <p:tgtEl>
                                              <p:spTgt spid="84"/>
                                            </p:tgtEl>
                                            <p:attrNameLst>
                                              <p:attrName>ppt_y</p:attrName>
                                            </p:attrNameLst>
                                          </p:cBhvr>
                                          <p:tavLst>
                                            <p:tav tm="0">
                                              <p:val>
                                                <p:strVal val="#ppt_y+.1"/>
                                              </p:val>
                                            </p:tav>
                                            <p:tav tm="100000">
                                              <p:val>
                                                <p:strVal val="#ppt_y"/>
                                              </p:val>
                                            </p:tav>
                                          </p:tavLst>
                                        </p:anim>
                                      </p:childTnLst>
                                    </p:cTn>
                                  </p:par>
                                </p:childTnLst>
                              </p:cTn>
                            </p:par>
                            <p:par>
                              <p:cTn id="27" fill="hold">
                                <p:stCondLst>
                                  <p:cond delay="1800"/>
                                </p:stCondLst>
                                <p:childTnLst>
                                  <p:par>
                                    <p:cTn id="28" presetID="22" presetClass="entr" presetSubtype="4"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down)">
                                          <p:cBhvr>
                                            <p:cTn id="30" dur="500"/>
                                            <p:tgtEl>
                                              <p:spTgt spid="53"/>
                                            </p:tgtEl>
                                          </p:cBhvr>
                                        </p:animEffect>
                                      </p:childTnLst>
                                    </p:cTn>
                                  </p:par>
                                </p:childTnLst>
                              </p:cTn>
                            </p:par>
                            <p:par>
                              <p:cTn id="31" fill="hold">
                                <p:stCondLst>
                                  <p:cond delay="2300"/>
                                </p:stCondLst>
                                <p:childTnLst>
                                  <p:par>
                                    <p:cTn id="32" presetID="22" presetClass="entr" presetSubtype="2"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right)">
                                          <p:cBhvr>
                                            <p:cTn id="34" dur="500"/>
                                            <p:tgtEl>
                                              <p:spTgt spid="54"/>
                                            </p:tgtEl>
                                          </p:cBhvr>
                                        </p:animEffect>
                                      </p:childTnLst>
                                    </p:cTn>
                                  </p:par>
                                </p:childTnLst>
                              </p:cTn>
                            </p:par>
                            <p:par>
                              <p:cTn id="35" fill="hold">
                                <p:stCondLst>
                                  <p:cond delay="2800"/>
                                </p:stCondLst>
                                <p:childTnLst>
                                  <p:par>
                                    <p:cTn id="36" presetID="47" presetClass="entr" presetSubtype="0" fill="hold" nodeType="afterEffect">
                                      <p:stCondLst>
                                        <p:cond delay="0"/>
                                      </p:stCondLst>
                                      <p:childTnLst>
                                        <p:set>
                                          <p:cBhvr>
                                            <p:cTn id="37" dur="1" fill="hold">
                                              <p:stCondLst>
                                                <p:cond delay="0"/>
                                              </p:stCondLst>
                                            </p:cTn>
                                            <p:tgtEl>
                                              <p:spTgt spid="70"/>
                                            </p:tgtEl>
                                            <p:attrNameLst>
                                              <p:attrName>style.visibility</p:attrName>
                                            </p:attrNameLst>
                                          </p:cBhvr>
                                          <p:to>
                                            <p:strVal val="visible"/>
                                          </p:to>
                                        </p:set>
                                        <p:animEffect transition="in" filter="fade">
                                          <p:cBhvr>
                                            <p:cTn id="38" dur="500"/>
                                            <p:tgtEl>
                                              <p:spTgt spid="70"/>
                                            </p:tgtEl>
                                          </p:cBhvr>
                                        </p:animEffect>
                                        <p:anim calcmode="lin" valueType="num">
                                          <p:cBhvr>
                                            <p:cTn id="39" dur="500" fill="hold"/>
                                            <p:tgtEl>
                                              <p:spTgt spid="70"/>
                                            </p:tgtEl>
                                            <p:attrNameLst>
                                              <p:attrName>ppt_x</p:attrName>
                                            </p:attrNameLst>
                                          </p:cBhvr>
                                          <p:tavLst>
                                            <p:tav tm="0">
                                              <p:val>
                                                <p:strVal val="#ppt_x"/>
                                              </p:val>
                                            </p:tav>
                                            <p:tav tm="100000">
                                              <p:val>
                                                <p:strVal val="#ppt_x"/>
                                              </p:val>
                                            </p:tav>
                                          </p:tavLst>
                                        </p:anim>
                                        <p:anim calcmode="lin" valueType="num">
                                          <p:cBhvr>
                                            <p:cTn id="40" dur="500" fill="hold"/>
                                            <p:tgtEl>
                                              <p:spTgt spid="70"/>
                                            </p:tgtEl>
                                            <p:attrNameLst>
                                              <p:attrName>ppt_y</p:attrName>
                                            </p:attrNameLst>
                                          </p:cBhvr>
                                          <p:tavLst>
                                            <p:tav tm="0">
                                              <p:val>
                                                <p:strVal val="#ppt_y-.1"/>
                                              </p:val>
                                            </p:tav>
                                            <p:tav tm="100000">
                                              <p:val>
                                                <p:strVal val="#ppt_y"/>
                                              </p:val>
                                            </p:tav>
                                          </p:tavLst>
                                        </p:anim>
                                      </p:childTnLst>
                                    </p:cTn>
                                  </p:par>
                                </p:childTnLst>
                              </p:cTn>
                            </p:par>
                            <p:par>
                              <p:cTn id="41" fill="hold">
                                <p:stCondLst>
                                  <p:cond delay="3300"/>
                                </p:stCondLst>
                                <p:childTnLst>
                                  <p:par>
                                    <p:cTn id="42" presetID="22" presetClass="entr" presetSubtype="4"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down)">
                                          <p:cBhvr>
                                            <p:cTn id="44" dur="500"/>
                                            <p:tgtEl>
                                              <p:spTgt spid="55"/>
                                            </p:tgtEl>
                                          </p:cBhvr>
                                        </p:animEffect>
                                      </p:childTnLst>
                                    </p:cTn>
                                  </p:par>
                                </p:childTnLst>
                              </p:cTn>
                            </p:par>
                            <p:par>
                              <p:cTn id="45" fill="hold">
                                <p:stCondLst>
                                  <p:cond delay="3800"/>
                                </p:stCondLst>
                                <p:childTnLst>
                                  <p:par>
                                    <p:cTn id="46" presetID="47"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fade">
                                          <p:cBhvr>
                                            <p:cTn id="48" dur="500"/>
                                            <p:tgtEl>
                                              <p:spTgt spid="62"/>
                                            </p:tgtEl>
                                          </p:cBhvr>
                                        </p:animEffect>
                                        <p:anim calcmode="lin" valueType="num">
                                          <p:cBhvr>
                                            <p:cTn id="49" dur="500" fill="hold"/>
                                            <p:tgtEl>
                                              <p:spTgt spid="62"/>
                                            </p:tgtEl>
                                            <p:attrNameLst>
                                              <p:attrName>ppt_x</p:attrName>
                                            </p:attrNameLst>
                                          </p:cBhvr>
                                          <p:tavLst>
                                            <p:tav tm="0">
                                              <p:val>
                                                <p:strVal val="#ppt_x"/>
                                              </p:val>
                                            </p:tav>
                                            <p:tav tm="100000">
                                              <p:val>
                                                <p:strVal val="#ppt_x"/>
                                              </p:val>
                                            </p:tav>
                                          </p:tavLst>
                                        </p:anim>
                                        <p:anim calcmode="lin" valueType="num">
                                          <p:cBhvr>
                                            <p:cTn id="50" dur="500" fill="hold"/>
                                            <p:tgtEl>
                                              <p:spTgt spid="62"/>
                                            </p:tgtEl>
                                            <p:attrNameLst>
                                              <p:attrName>ppt_y</p:attrName>
                                            </p:attrNameLst>
                                          </p:cBhvr>
                                          <p:tavLst>
                                            <p:tav tm="0">
                                              <p:val>
                                                <p:strVal val="#ppt_y-.1"/>
                                              </p:val>
                                            </p:tav>
                                            <p:tav tm="100000">
                                              <p:val>
                                                <p:strVal val="#ppt_y"/>
                                              </p:val>
                                            </p:tav>
                                          </p:tavLst>
                                        </p:anim>
                                      </p:childTnLst>
                                    </p:cTn>
                                  </p:par>
                                </p:childTnLst>
                              </p:cTn>
                            </p:par>
                            <p:par>
                              <p:cTn id="51" fill="hold">
                                <p:stCondLst>
                                  <p:cond delay="4300"/>
                                </p:stCondLst>
                                <p:childTnLst>
                                  <p:par>
                                    <p:cTn id="52" presetID="22" presetClass="entr" presetSubtype="4" fill="hold" grpId="0" nodeType="afterEffect">
                                      <p:stCondLst>
                                        <p:cond delay="0"/>
                                      </p:stCondLst>
                                      <p:childTnLst>
                                        <p:set>
                                          <p:cBhvr>
                                            <p:cTn id="53" dur="1" fill="hold">
                                              <p:stCondLst>
                                                <p:cond delay="0"/>
                                              </p:stCondLst>
                                            </p:cTn>
                                            <p:tgtEl>
                                              <p:spTgt spid="56"/>
                                            </p:tgtEl>
                                            <p:attrNameLst>
                                              <p:attrName>style.visibility</p:attrName>
                                            </p:attrNameLst>
                                          </p:cBhvr>
                                          <p:to>
                                            <p:strVal val="visible"/>
                                          </p:to>
                                        </p:set>
                                        <p:animEffect transition="in" filter="wipe(down)">
                                          <p:cBhvr>
                                            <p:cTn id="54" dur="500"/>
                                            <p:tgtEl>
                                              <p:spTgt spid="56"/>
                                            </p:tgtEl>
                                          </p:cBhvr>
                                        </p:animEffect>
                                      </p:childTnLst>
                                    </p:cTn>
                                  </p:par>
                                </p:childTnLst>
                              </p:cTn>
                            </p:par>
                            <p:par>
                              <p:cTn id="55" fill="hold">
                                <p:stCondLst>
                                  <p:cond delay="4800"/>
                                </p:stCondLst>
                                <p:childTnLst>
                                  <p:par>
                                    <p:cTn id="56" presetID="47" presetClass="entr" presetSubtype="0" fill="hold" nodeType="afterEffect">
                                      <p:stCondLst>
                                        <p:cond delay="0"/>
                                      </p:stCondLst>
                                      <p:childTnLst>
                                        <p:set>
                                          <p:cBhvr>
                                            <p:cTn id="57" dur="1" fill="hold">
                                              <p:stCondLst>
                                                <p:cond delay="0"/>
                                              </p:stCondLst>
                                            </p:cTn>
                                            <p:tgtEl>
                                              <p:spTgt spid="66"/>
                                            </p:tgtEl>
                                            <p:attrNameLst>
                                              <p:attrName>style.visibility</p:attrName>
                                            </p:attrNameLst>
                                          </p:cBhvr>
                                          <p:to>
                                            <p:strVal val="visible"/>
                                          </p:to>
                                        </p:set>
                                        <p:animEffect transition="in" filter="fade">
                                          <p:cBhvr>
                                            <p:cTn id="58" dur="500"/>
                                            <p:tgtEl>
                                              <p:spTgt spid="66"/>
                                            </p:tgtEl>
                                          </p:cBhvr>
                                        </p:animEffect>
                                        <p:anim calcmode="lin" valueType="num">
                                          <p:cBhvr>
                                            <p:cTn id="59" dur="500" fill="hold"/>
                                            <p:tgtEl>
                                              <p:spTgt spid="66"/>
                                            </p:tgtEl>
                                            <p:attrNameLst>
                                              <p:attrName>ppt_x</p:attrName>
                                            </p:attrNameLst>
                                          </p:cBhvr>
                                          <p:tavLst>
                                            <p:tav tm="0">
                                              <p:val>
                                                <p:strVal val="#ppt_x"/>
                                              </p:val>
                                            </p:tav>
                                            <p:tav tm="100000">
                                              <p:val>
                                                <p:strVal val="#ppt_x"/>
                                              </p:val>
                                            </p:tav>
                                          </p:tavLst>
                                        </p:anim>
                                        <p:anim calcmode="lin" valueType="num">
                                          <p:cBhvr>
                                            <p:cTn id="60" dur="500" fill="hold"/>
                                            <p:tgtEl>
                                              <p:spTgt spid="66"/>
                                            </p:tgtEl>
                                            <p:attrNameLst>
                                              <p:attrName>ppt_y</p:attrName>
                                            </p:attrNameLst>
                                          </p:cBhvr>
                                          <p:tavLst>
                                            <p:tav tm="0">
                                              <p:val>
                                                <p:strVal val="#ppt_y-.1"/>
                                              </p:val>
                                            </p:tav>
                                            <p:tav tm="100000">
                                              <p:val>
                                                <p:strVal val="#ppt_y"/>
                                              </p:val>
                                            </p:tav>
                                          </p:tavLst>
                                        </p:anim>
                                      </p:childTnLst>
                                    </p:cTn>
                                  </p:par>
                                </p:childTnLst>
                              </p:cTn>
                            </p:par>
                            <p:par>
                              <p:cTn id="61" fill="hold">
                                <p:stCondLst>
                                  <p:cond delay="5300"/>
                                </p:stCondLst>
                                <p:childTnLst>
                                  <p:par>
                                    <p:cTn id="62" presetID="22" presetClass="entr" presetSubtype="4" fill="hold" grpId="0" nodeType="after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wipe(down)">
                                          <p:cBhvr>
                                            <p:cTn id="64" dur="500"/>
                                            <p:tgtEl>
                                              <p:spTgt spid="57"/>
                                            </p:tgtEl>
                                          </p:cBhvr>
                                        </p:animEffect>
                                      </p:childTnLst>
                                    </p:cTn>
                                  </p:par>
                                </p:childTnLst>
                              </p:cTn>
                            </p:par>
                            <p:par>
                              <p:cTn id="65" fill="hold">
                                <p:stCondLst>
                                  <p:cond delay="5800"/>
                                </p:stCondLst>
                                <p:childTnLst>
                                  <p:par>
                                    <p:cTn id="66" presetID="47" presetClass="entr" presetSubtype="0" fill="hold" nodeType="afterEffect">
                                      <p:stCondLst>
                                        <p:cond delay="0"/>
                                      </p:stCondLst>
                                      <p:childTnLst>
                                        <p:set>
                                          <p:cBhvr>
                                            <p:cTn id="67" dur="1" fill="hold">
                                              <p:stCondLst>
                                                <p:cond delay="0"/>
                                              </p:stCondLst>
                                            </p:cTn>
                                            <p:tgtEl>
                                              <p:spTgt spid="75"/>
                                            </p:tgtEl>
                                            <p:attrNameLst>
                                              <p:attrName>style.visibility</p:attrName>
                                            </p:attrNameLst>
                                          </p:cBhvr>
                                          <p:to>
                                            <p:strVal val="visible"/>
                                          </p:to>
                                        </p:set>
                                        <p:animEffect transition="in" filter="fade">
                                          <p:cBhvr>
                                            <p:cTn id="68" dur="500"/>
                                            <p:tgtEl>
                                              <p:spTgt spid="75"/>
                                            </p:tgtEl>
                                          </p:cBhvr>
                                        </p:animEffect>
                                        <p:anim calcmode="lin" valueType="num">
                                          <p:cBhvr>
                                            <p:cTn id="69" dur="500" fill="hold"/>
                                            <p:tgtEl>
                                              <p:spTgt spid="75"/>
                                            </p:tgtEl>
                                            <p:attrNameLst>
                                              <p:attrName>ppt_x</p:attrName>
                                            </p:attrNameLst>
                                          </p:cBhvr>
                                          <p:tavLst>
                                            <p:tav tm="0">
                                              <p:val>
                                                <p:strVal val="#ppt_x"/>
                                              </p:val>
                                            </p:tav>
                                            <p:tav tm="100000">
                                              <p:val>
                                                <p:strVal val="#ppt_x"/>
                                              </p:val>
                                            </p:tav>
                                          </p:tavLst>
                                        </p:anim>
                                        <p:anim calcmode="lin" valueType="num">
                                          <p:cBhvr>
                                            <p:cTn id="70" dur="500" fill="hold"/>
                                            <p:tgtEl>
                                              <p:spTgt spid="75"/>
                                            </p:tgtEl>
                                            <p:attrNameLst>
                                              <p:attrName>ppt_y</p:attrName>
                                            </p:attrNameLst>
                                          </p:cBhvr>
                                          <p:tavLst>
                                            <p:tav tm="0">
                                              <p:val>
                                                <p:strVal val="#ppt_y-.1"/>
                                              </p:val>
                                            </p:tav>
                                            <p:tav tm="100000">
                                              <p:val>
                                                <p:strVal val="#ppt_y"/>
                                              </p:val>
                                            </p:tav>
                                          </p:tavLst>
                                        </p:anim>
                                      </p:childTnLst>
                                    </p:cTn>
                                  </p:par>
                                </p:childTnLst>
                              </p:cTn>
                            </p:par>
                            <p:par>
                              <p:cTn id="71" fill="hold">
                                <p:stCondLst>
                                  <p:cond delay="6300"/>
                                </p:stCondLst>
                                <p:childTnLst>
                                  <p:par>
                                    <p:cTn id="72" presetID="22" presetClass="entr" presetSubtype="8" fill="hold" grpId="0"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wipe(left)">
                                          <p:cBhvr>
                                            <p:cTn id="74" dur="500"/>
                                            <p:tgtEl>
                                              <p:spTgt spid="58"/>
                                            </p:tgtEl>
                                          </p:cBhvr>
                                        </p:animEffect>
                                      </p:childTnLst>
                                    </p:cTn>
                                  </p:par>
                                </p:childTnLst>
                              </p:cTn>
                            </p:par>
                            <p:par>
                              <p:cTn id="75" fill="hold">
                                <p:stCondLst>
                                  <p:cond delay="6800"/>
                                </p:stCondLst>
                                <p:childTnLst>
                                  <p:par>
                                    <p:cTn id="76" presetID="47" presetClass="entr" presetSubtype="0" fill="hold" nodeType="afterEffect">
                                      <p:stCondLst>
                                        <p:cond delay="0"/>
                                      </p:stCondLst>
                                      <p:childTnLst>
                                        <p:set>
                                          <p:cBhvr>
                                            <p:cTn id="77" dur="1" fill="hold">
                                              <p:stCondLst>
                                                <p:cond delay="0"/>
                                              </p:stCondLst>
                                            </p:cTn>
                                            <p:tgtEl>
                                              <p:spTgt spid="79"/>
                                            </p:tgtEl>
                                            <p:attrNameLst>
                                              <p:attrName>style.visibility</p:attrName>
                                            </p:attrNameLst>
                                          </p:cBhvr>
                                          <p:to>
                                            <p:strVal val="visible"/>
                                          </p:to>
                                        </p:set>
                                        <p:animEffect transition="in" filter="fade">
                                          <p:cBhvr>
                                            <p:cTn id="78" dur="500"/>
                                            <p:tgtEl>
                                              <p:spTgt spid="79"/>
                                            </p:tgtEl>
                                          </p:cBhvr>
                                        </p:animEffect>
                                        <p:anim calcmode="lin" valueType="num">
                                          <p:cBhvr>
                                            <p:cTn id="79" dur="500" fill="hold"/>
                                            <p:tgtEl>
                                              <p:spTgt spid="79"/>
                                            </p:tgtEl>
                                            <p:attrNameLst>
                                              <p:attrName>ppt_x</p:attrName>
                                            </p:attrNameLst>
                                          </p:cBhvr>
                                          <p:tavLst>
                                            <p:tav tm="0">
                                              <p:val>
                                                <p:strVal val="#ppt_x"/>
                                              </p:val>
                                            </p:tav>
                                            <p:tav tm="100000">
                                              <p:val>
                                                <p:strVal val="#ppt_x"/>
                                              </p:val>
                                            </p:tav>
                                          </p:tavLst>
                                        </p:anim>
                                        <p:anim calcmode="lin" valueType="num">
                                          <p:cBhvr>
                                            <p:cTn id="80" dur="5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60" grpId="0"/>
          <p:bldP spid="37" grpId="0" animBg="1"/>
          <p:bldP spid="38"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413484" y="1518380"/>
            <a:ext cx="2670174" cy="4395788"/>
            <a:chOff x="7034213" y="1343025"/>
            <a:chExt cx="2670174" cy="4395788"/>
          </a:xfrm>
          <a:effectLst>
            <a:outerShdw blurRad="76200" dir="13500000" sy="23000" kx="1200000" algn="br" rotWithShape="0">
              <a:prstClr val="black">
                <a:alpha val="20000"/>
              </a:prstClr>
            </a:outerShdw>
          </a:effectLst>
        </p:grpSpPr>
        <p:sp>
          <p:nvSpPr>
            <p:cNvPr id="6" name="Freeform 5"/>
            <p:cNvSpPr/>
            <p:nvPr/>
          </p:nvSpPr>
          <p:spPr bwMode="auto">
            <a:xfrm>
              <a:off x="7034213" y="1343025"/>
              <a:ext cx="2519362" cy="4395788"/>
            </a:xfrm>
            <a:custGeom>
              <a:avLst/>
              <a:gdLst>
                <a:gd name="T0" fmla="*/ 1856 w 3316"/>
                <a:gd name="T1" fmla="*/ 21 h 5790"/>
                <a:gd name="T2" fmla="*/ 3316 w 3316"/>
                <a:gd name="T3" fmla="*/ 2895 h 5790"/>
                <a:gd name="T4" fmla="*/ 1856 w 3316"/>
                <a:gd name="T5" fmla="*/ 5769 h 5790"/>
                <a:gd name="T6" fmla="*/ 1856 w 3316"/>
                <a:gd name="T7" fmla="*/ 5790 h 5790"/>
                <a:gd name="T8" fmla="*/ 1658 w 3316"/>
                <a:gd name="T9" fmla="*/ 5790 h 5790"/>
                <a:gd name="T10" fmla="*/ 0 w 3316"/>
                <a:gd name="T11" fmla="*/ 2895 h 5790"/>
                <a:gd name="T12" fmla="*/ 1658 w 3316"/>
                <a:gd name="T13" fmla="*/ 0 h 5790"/>
                <a:gd name="T14" fmla="*/ 1856 w 3316"/>
                <a:gd name="T15" fmla="*/ 0 h 5790"/>
                <a:gd name="T16" fmla="*/ 1856 w 3316"/>
                <a:gd name="T17" fmla="*/ 21 h 5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16" h="5790">
                  <a:moveTo>
                    <a:pt x="1856" y="21"/>
                  </a:moveTo>
                  <a:cubicBezTo>
                    <a:pt x="2678" y="192"/>
                    <a:pt x="3316" y="1414"/>
                    <a:pt x="3316" y="2895"/>
                  </a:cubicBezTo>
                  <a:cubicBezTo>
                    <a:pt x="3316" y="4376"/>
                    <a:pt x="2678" y="5598"/>
                    <a:pt x="1856" y="5769"/>
                  </a:cubicBezTo>
                  <a:lnTo>
                    <a:pt x="1856" y="5790"/>
                  </a:lnTo>
                  <a:lnTo>
                    <a:pt x="1658" y="5790"/>
                  </a:lnTo>
                  <a:cubicBezTo>
                    <a:pt x="742" y="5790"/>
                    <a:pt x="0" y="4493"/>
                    <a:pt x="0" y="2895"/>
                  </a:cubicBezTo>
                  <a:cubicBezTo>
                    <a:pt x="0" y="1296"/>
                    <a:pt x="742" y="0"/>
                    <a:pt x="1658" y="0"/>
                  </a:cubicBezTo>
                  <a:lnTo>
                    <a:pt x="1856" y="0"/>
                  </a:lnTo>
                  <a:lnTo>
                    <a:pt x="1856" y="21"/>
                  </a:lnTo>
                  <a:close/>
                </a:path>
              </a:pathLst>
            </a:custGeom>
            <a:solidFill>
              <a:srgbClr val="0074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Oval 6"/>
            <p:cNvSpPr>
              <a:spLocks noChangeArrowheads="1"/>
            </p:cNvSpPr>
            <p:nvPr/>
          </p:nvSpPr>
          <p:spPr bwMode="auto">
            <a:xfrm>
              <a:off x="7185025" y="1343025"/>
              <a:ext cx="2519362" cy="439578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Oval 7"/>
            <p:cNvSpPr>
              <a:spLocks noChangeArrowheads="1"/>
            </p:cNvSpPr>
            <p:nvPr/>
          </p:nvSpPr>
          <p:spPr bwMode="auto">
            <a:xfrm>
              <a:off x="7402513" y="1722438"/>
              <a:ext cx="2084387" cy="36369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Oval 8"/>
            <p:cNvSpPr>
              <a:spLocks noChangeArrowheads="1"/>
            </p:cNvSpPr>
            <p:nvPr/>
          </p:nvSpPr>
          <p:spPr bwMode="auto">
            <a:xfrm>
              <a:off x="7620000" y="2101850"/>
              <a:ext cx="1649412" cy="287813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Oval 9"/>
            <p:cNvSpPr>
              <a:spLocks noChangeArrowheads="1"/>
            </p:cNvSpPr>
            <p:nvPr/>
          </p:nvSpPr>
          <p:spPr bwMode="auto">
            <a:xfrm>
              <a:off x="7837488" y="2481263"/>
              <a:ext cx="1214437" cy="21193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Oval 10"/>
            <p:cNvSpPr>
              <a:spLocks noChangeArrowheads="1"/>
            </p:cNvSpPr>
            <p:nvPr/>
          </p:nvSpPr>
          <p:spPr bwMode="auto">
            <a:xfrm>
              <a:off x="8054975" y="2862263"/>
              <a:ext cx="779462" cy="13589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Oval 11"/>
            <p:cNvSpPr>
              <a:spLocks noChangeArrowheads="1"/>
            </p:cNvSpPr>
            <p:nvPr/>
          </p:nvSpPr>
          <p:spPr bwMode="auto">
            <a:xfrm>
              <a:off x="8278813" y="3252788"/>
              <a:ext cx="331787" cy="576263"/>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 name="组合 28"/>
          <p:cNvGrpSpPr/>
          <p:nvPr/>
        </p:nvGrpSpPr>
        <p:grpSpPr bwMode="auto">
          <a:xfrm rot="919408">
            <a:off x="2793904" y="917424"/>
            <a:ext cx="1950908" cy="1896118"/>
            <a:chOff x="4565276" y="1646989"/>
            <a:chExt cx="1864780" cy="1812649"/>
          </a:xfrm>
        </p:grpSpPr>
        <p:sp>
          <p:nvSpPr>
            <p:cNvPr id="14" name="任意多边形 13"/>
            <p:cNvSpPr/>
            <p:nvPr/>
          </p:nvSpPr>
          <p:spPr bwMode="auto">
            <a:xfrm>
              <a:off x="5847610" y="1846983"/>
              <a:ext cx="582446" cy="395228"/>
            </a:xfrm>
            <a:custGeom>
              <a:avLst/>
              <a:gdLst>
                <a:gd name="connsiteX0" fmla="*/ 368969 w 582864"/>
                <a:gd name="connsiteY0" fmla="*/ 38100 h 395037"/>
                <a:gd name="connsiteX1" fmla="*/ 461211 w 582864"/>
                <a:gd name="connsiteY1" fmla="*/ 6016 h 395037"/>
                <a:gd name="connsiteX2" fmla="*/ 549442 w 582864"/>
                <a:gd name="connsiteY2" fmla="*/ 2006 h 395037"/>
                <a:gd name="connsiteX3" fmla="*/ 581527 w 582864"/>
                <a:gd name="connsiteY3" fmla="*/ 18048 h 395037"/>
                <a:gd name="connsiteX4" fmla="*/ 557464 w 582864"/>
                <a:gd name="connsiteY4" fmla="*/ 66174 h 395037"/>
                <a:gd name="connsiteX5" fmla="*/ 485274 w 582864"/>
                <a:gd name="connsiteY5" fmla="*/ 142374 h 395037"/>
                <a:gd name="connsiteX6" fmla="*/ 368969 w 582864"/>
                <a:gd name="connsiteY6" fmla="*/ 226595 h 395037"/>
                <a:gd name="connsiteX7" fmla="*/ 0 w 582864"/>
                <a:gd name="connsiteY7" fmla="*/ 395037 h 395037"/>
                <a:gd name="connsiteX8" fmla="*/ 368969 w 582864"/>
                <a:gd name="connsiteY8" fmla="*/ 38100 h 39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864" h="395037">
                  <a:moveTo>
                    <a:pt x="368969" y="38100"/>
                  </a:moveTo>
                  <a:cubicBezTo>
                    <a:pt x="400050" y="25066"/>
                    <a:pt x="431132" y="12032"/>
                    <a:pt x="461211" y="6016"/>
                  </a:cubicBezTo>
                  <a:cubicBezTo>
                    <a:pt x="491290" y="0"/>
                    <a:pt x="529389" y="1"/>
                    <a:pt x="549442" y="2006"/>
                  </a:cubicBezTo>
                  <a:cubicBezTo>
                    <a:pt x="569495" y="4011"/>
                    <a:pt x="580190" y="7353"/>
                    <a:pt x="581527" y="18048"/>
                  </a:cubicBezTo>
                  <a:cubicBezTo>
                    <a:pt x="582864" y="28743"/>
                    <a:pt x="573506" y="45453"/>
                    <a:pt x="557464" y="66174"/>
                  </a:cubicBezTo>
                  <a:cubicBezTo>
                    <a:pt x="541422" y="86895"/>
                    <a:pt x="516690" y="115637"/>
                    <a:pt x="485274" y="142374"/>
                  </a:cubicBezTo>
                  <a:cubicBezTo>
                    <a:pt x="453858" y="169111"/>
                    <a:pt x="449848" y="184485"/>
                    <a:pt x="368969" y="226595"/>
                  </a:cubicBezTo>
                  <a:cubicBezTo>
                    <a:pt x="288090" y="268705"/>
                    <a:pt x="144045" y="331871"/>
                    <a:pt x="0" y="395037"/>
                  </a:cubicBezTo>
                  <a:lnTo>
                    <a:pt x="368969" y="38100"/>
                  </a:lnTo>
                  <a:close/>
                </a:path>
              </a:pathLst>
            </a:custGeom>
            <a:gradFill>
              <a:gsLst>
                <a:gs pos="0">
                  <a:schemeClr val="tx1">
                    <a:lumMod val="85000"/>
                    <a:lumOff val="15000"/>
                  </a:schemeClr>
                </a:gs>
                <a:gs pos="53000">
                  <a:schemeClr val="tx1">
                    <a:lumMod val="65000"/>
                    <a:lumOff val="35000"/>
                  </a:schemeClr>
                </a:gs>
                <a:gs pos="13000">
                  <a:schemeClr val="tx1">
                    <a:lumMod val="50000"/>
                    <a:lumOff val="50000"/>
                  </a:schemeClr>
                </a:gs>
              </a:gsLst>
              <a:lin ang="11400000" scaled="0"/>
            </a:gradFill>
            <a:ln w="9525" cap="flat" cmpd="sng" algn="ctr">
              <a:noFill/>
              <a:prstDash val="solid"/>
              <a:round/>
              <a:headEnd type="none" w="med" len="med"/>
              <a:tailEnd type="none" w="med" len="med"/>
            </a:ln>
            <a:effectLst/>
          </p:spPr>
          <p:txBody>
            <a:bodyPr/>
            <a:lstStyle/>
            <a:p>
              <a:pPr eaLnBrk="0" hangingPunct="0">
                <a:defRPr/>
              </a:pPr>
              <a:endParaRPr lang="zh-CN" altLang="en-US">
                <a:ea typeface="宋体" panose="02010600030101010101" pitchFamily="2" charset="-122"/>
              </a:endParaRPr>
            </a:p>
          </p:txBody>
        </p:sp>
        <p:sp>
          <p:nvSpPr>
            <p:cNvPr id="15" name="任意多边形 14"/>
            <p:cNvSpPr/>
            <p:nvPr/>
          </p:nvSpPr>
          <p:spPr bwMode="auto">
            <a:xfrm>
              <a:off x="5811108" y="1646989"/>
              <a:ext cx="415806" cy="558715"/>
            </a:xfrm>
            <a:custGeom>
              <a:avLst/>
              <a:gdLst>
                <a:gd name="connsiteX0" fmla="*/ 0 w 415758"/>
                <a:gd name="connsiteY0" fmla="*/ 558800 h 558800"/>
                <a:gd name="connsiteX1" fmla="*/ 120315 w 415758"/>
                <a:gd name="connsiteY1" fmla="*/ 270043 h 558800"/>
                <a:gd name="connsiteX2" fmla="*/ 196515 w 415758"/>
                <a:gd name="connsiteY2" fmla="*/ 161758 h 558800"/>
                <a:gd name="connsiteX3" fmla="*/ 272715 w 415758"/>
                <a:gd name="connsiteY3" fmla="*/ 73527 h 558800"/>
                <a:gd name="connsiteX4" fmla="*/ 356936 w 415758"/>
                <a:gd name="connsiteY4" fmla="*/ 9358 h 558800"/>
                <a:gd name="connsiteX5" fmla="*/ 405063 w 415758"/>
                <a:gd name="connsiteY5" fmla="*/ 17379 h 558800"/>
                <a:gd name="connsiteX6" fmla="*/ 413084 w 415758"/>
                <a:gd name="connsiteY6" fmla="*/ 109622 h 558800"/>
                <a:gd name="connsiteX7" fmla="*/ 389021 w 415758"/>
                <a:gd name="connsiteY7" fmla="*/ 225927 h 558800"/>
                <a:gd name="connsiteX8" fmla="*/ 0 w 415758"/>
                <a:gd name="connsiteY8" fmla="*/ 558800 h 5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758" h="558800">
                  <a:moveTo>
                    <a:pt x="0" y="558800"/>
                  </a:moveTo>
                  <a:cubicBezTo>
                    <a:pt x="43781" y="447508"/>
                    <a:pt x="87563" y="336217"/>
                    <a:pt x="120315" y="270043"/>
                  </a:cubicBezTo>
                  <a:cubicBezTo>
                    <a:pt x="153067" y="203869"/>
                    <a:pt x="171115" y="194511"/>
                    <a:pt x="196515" y="161758"/>
                  </a:cubicBezTo>
                  <a:cubicBezTo>
                    <a:pt x="221915" y="129005"/>
                    <a:pt x="245978" y="98927"/>
                    <a:pt x="272715" y="73527"/>
                  </a:cubicBezTo>
                  <a:cubicBezTo>
                    <a:pt x="299452" y="48127"/>
                    <a:pt x="334878" y="18716"/>
                    <a:pt x="356936" y="9358"/>
                  </a:cubicBezTo>
                  <a:cubicBezTo>
                    <a:pt x="378994" y="0"/>
                    <a:pt x="395705" y="668"/>
                    <a:pt x="405063" y="17379"/>
                  </a:cubicBezTo>
                  <a:cubicBezTo>
                    <a:pt x="414421" y="34090"/>
                    <a:pt x="415758" y="74864"/>
                    <a:pt x="413084" y="109622"/>
                  </a:cubicBezTo>
                  <a:cubicBezTo>
                    <a:pt x="410410" y="144380"/>
                    <a:pt x="399715" y="185153"/>
                    <a:pt x="389021" y="225927"/>
                  </a:cubicBezTo>
                  <a:lnTo>
                    <a:pt x="0" y="558800"/>
                  </a:lnTo>
                  <a:close/>
                </a:path>
              </a:pathLst>
            </a:custGeom>
            <a:gradFill>
              <a:gsLst>
                <a:gs pos="0">
                  <a:schemeClr val="tx1">
                    <a:lumMod val="85000"/>
                    <a:lumOff val="15000"/>
                  </a:schemeClr>
                </a:gs>
                <a:gs pos="53000">
                  <a:schemeClr val="tx1">
                    <a:lumMod val="65000"/>
                    <a:lumOff val="35000"/>
                  </a:schemeClr>
                </a:gs>
                <a:gs pos="13000">
                  <a:schemeClr val="tx1">
                    <a:lumMod val="50000"/>
                    <a:lumOff val="50000"/>
                  </a:schemeClr>
                </a:gs>
              </a:gsLst>
              <a:lin ang="11400000" scaled="0"/>
            </a:gradFill>
            <a:ln w="9525" cap="flat" cmpd="sng" algn="ctr">
              <a:noFill/>
              <a:prstDash val="solid"/>
              <a:round/>
              <a:headEnd type="none" w="med" len="med"/>
              <a:tailEnd type="none" w="med" len="med"/>
            </a:ln>
            <a:effectLst/>
          </p:spPr>
          <p:txBody>
            <a:bodyPr/>
            <a:lstStyle/>
            <a:p>
              <a:pPr eaLnBrk="0" hangingPunct="0">
                <a:defRPr/>
              </a:pPr>
              <a:endParaRPr lang="zh-CN" altLang="en-US">
                <a:ea typeface="宋体" panose="02010600030101010101" pitchFamily="2" charset="-122"/>
              </a:endParaRPr>
            </a:p>
          </p:txBody>
        </p:sp>
        <p:sp>
          <p:nvSpPr>
            <p:cNvPr id="16" name="任意多边形 15"/>
            <p:cNvSpPr/>
            <p:nvPr/>
          </p:nvSpPr>
          <p:spPr bwMode="auto">
            <a:xfrm>
              <a:off x="5690492" y="1807303"/>
              <a:ext cx="480876" cy="514271"/>
            </a:xfrm>
            <a:custGeom>
              <a:avLst/>
              <a:gdLst>
                <a:gd name="connsiteX0" fmla="*/ 481264 w 481264"/>
                <a:gd name="connsiteY0" fmla="*/ 73527 h 514685"/>
                <a:gd name="connsiteX1" fmla="*/ 465222 w 481264"/>
                <a:gd name="connsiteY1" fmla="*/ 25401 h 514685"/>
                <a:gd name="connsiteX2" fmla="*/ 421106 w 481264"/>
                <a:gd name="connsiteY2" fmla="*/ 1337 h 514685"/>
                <a:gd name="connsiteX3" fmla="*/ 324853 w 481264"/>
                <a:gd name="connsiteY3" fmla="*/ 21390 h 514685"/>
                <a:gd name="connsiteX4" fmla="*/ 204538 w 481264"/>
                <a:gd name="connsiteY4" fmla="*/ 129674 h 514685"/>
                <a:gd name="connsiteX5" fmla="*/ 108285 w 481264"/>
                <a:gd name="connsiteY5" fmla="*/ 249990 h 514685"/>
                <a:gd name="connsiteX6" fmla="*/ 36096 w 481264"/>
                <a:gd name="connsiteY6" fmla="*/ 378327 h 514685"/>
                <a:gd name="connsiteX7" fmla="*/ 4011 w 481264"/>
                <a:gd name="connsiteY7" fmla="*/ 478590 h 514685"/>
                <a:gd name="connsiteX8" fmla="*/ 12032 w 481264"/>
                <a:gd name="connsiteY8" fmla="*/ 514685 h 514685"/>
                <a:gd name="connsiteX9" fmla="*/ 481264 w 481264"/>
                <a:gd name="connsiteY9" fmla="*/ 73527 h 5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264" h="514685">
                  <a:moveTo>
                    <a:pt x="481264" y="73527"/>
                  </a:moveTo>
                  <a:cubicBezTo>
                    <a:pt x="478256" y="55480"/>
                    <a:pt x="475248" y="37433"/>
                    <a:pt x="465222" y="25401"/>
                  </a:cubicBezTo>
                  <a:cubicBezTo>
                    <a:pt x="455196" y="13369"/>
                    <a:pt x="444501" y="2005"/>
                    <a:pt x="421106" y="1337"/>
                  </a:cubicBezTo>
                  <a:cubicBezTo>
                    <a:pt x="397711" y="669"/>
                    <a:pt x="360948" y="0"/>
                    <a:pt x="324853" y="21390"/>
                  </a:cubicBezTo>
                  <a:cubicBezTo>
                    <a:pt x="288758" y="42780"/>
                    <a:pt x="240633" y="91574"/>
                    <a:pt x="204538" y="129674"/>
                  </a:cubicBezTo>
                  <a:cubicBezTo>
                    <a:pt x="168443" y="167774"/>
                    <a:pt x="136359" y="208548"/>
                    <a:pt x="108285" y="249990"/>
                  </a:cubicBezTo>
                  <a:cubicBezTo>
                    <a:pt x="80211" y="291432"/>
                    <a:pt x="53475" y="340227"/>
                    <a:pt x="36096" y="378327"/>
                  </a:cubicBezTo>
                  <a:cubicBezTo>
                    <a:pt x="18717" y="416427"/>
                    <a:pt x="8022" y="455864"/>
                    <a:pt x="4011" y="478590"/>
                  </a:cubicBezTo>
                  <a:cubicBezTo>
                    <a:pt x="0" y="501316"/>
                    <a:pt x="6016" y="508000"/>
                    <a:pt x="12032" y="514685"/>
                  </a:cubicBezTo>
                  <a:lnTo>
                    <a:pt x="481264" y="73527"/>
                  </a:lnTo>
                  <a:close/>
                </a:path>
              </a:pathLst>
            </a:custGeom>
            <a:gradFill>
              <a:gsLst>
                <a:gs pos="0">
                  <a:srgbClr val="535455">
                    <a:lumMod val="40000"/>
                    <a:lumOff val="60000"/>
                  </a:srgbClr>
                </a:gs>
                <a:gs pos="99000">
                  <a:sysClr val="window" lastClr="FFFFFF">
                    <a:lumMod val="50000"/>
                  </a:sysClr>
                </a:gs>
              </a:gsLst>
              <a:lin ang="9600000" scaled="0"/>
            </a:gradFill>
            <a:ln w="25400" cap="flat" cmpd="sng" algn="ctr">
              <a:noFill/>
              <a:prstDash val="solid"/>
            </a:ln>
            <a:effectLst/>
          </p:spPr>
          <p:txBody>
            <a:bodyPr anchor="ctr"/>
            <a:lstStyle/>
            <a:p>
              <a:pPr algn="ctr" eaLnBrk="0" fontAlgn="auto" hangingPunct="0">
                <a:spcBef>
                  <a:spcPts val="0"/>
                </a:spcBef>
                <a:spcAft>
                  <a:spcPts val="0"/>
                </a:spcAft>
                <a:defRPr/>
              </a:pPr>
              <a:endParaRPr lang="zh-CN" altLang="en-US" kern="0">
                <a:solidFill>
                  <a:sysClr val="window" lastClr="FFFFFF"/>
                </a:solidFill>
                <a:latin typeface="Segoe UI" panose="020B0502040204020203"/>
                <a:ea typeface="+mn-ea"/>
              </a:endParaRPr>
            </a:p>
          </p:txBody>
        </p:sp>
        <p:sp>
          <p:nvSpPr>
            <p:cNvPr id="17" name="任意多边形 16"/>
            <p:cNvSpPr/>
            <p:nvPr/>
          </p:nvSpPr>
          <p:spPr bwMode="auto">
            <a:xfrm>
              <a:off x="4565276" y="1835873"/>
              <a:ext cx="1680683" cy="1606305"/>
            </a:xfrm>
            <a:custGeom>
              <a:avLst/>
              <a:gdLst>
                <a:gd name="connsiteX0" fmla="*/ 0 w 1680883"/>
                <a:gd name="connsiteY0" fmla="*/ 1606923 h 1647264"/>
                <a:gd name="connsiteX1" fmla="*/ 40342 w 1680883"/>
                <a:gd name="connsiteY1" fmla="*/ 1647264 h 1647264"/>
                <a:gd name="connsiteX2" fmla="*/ 1680883 w 1680883"/>
                <a:gd name="connsiteY2" fmla="*/ 53788 h 1647264"/>
                <a:gd name="connsiteX3" fmla="*/ 1667436 w 1680883"/>
                <a:gd name="connsiteY3" fmla="*/ 13447 h 1647264"/>
                <a:gd name="connsiteX4" fmla="*/ 1620371 w 1680883"/>
                <a:gd name="connsiteY4" fmla="*/ 0 h 1647264"/>
                <a:gd name="connsiteX5" fmla="*/ 0 w 1680883"/>
                <a:gd name="connsiteY5" fmla="*/ 1606923 h 1647264"/>
                <a:gd name="connsiteX0-1" fmla="*/ 0 w 1680883"/>
                <a:gd name="connsiteY0-2" fmla="*/ 1606923 h 1631222"/>
                <a:gd name="connsiteX1-3" fmla="*/ 28310 w 1680883"/>
                <a:gd name="connsiteY1-4" fmla="*/ 1631222 h 1631222"/>
                <a:gd name="connsiteX2-5" fmla="*/ 1680883 w 1680883"/>
                <a:gd name="connsiteY2-6" fmla="*/ 53788 h 1631222"/>
                <a:gd name="connsiteX3-7" fmla="*/ 1667436 w 1680883"/>
                <a:gd name="connsiteY3-8" fmla="*/ 13447 h 1631222"/>
                <a:gd name="connsiteX4-9" fmla="*/ 1620371 w 1680883"/>
                <a:gd name="connsiteY4-10" fmla="*/ 0 h 1631222"/>
                <a:gd name="connsiteX5-11" fmla="*/ 0 w 1680883"/>
                <a:gd name="connsiteY5-12" fmla="*/ 1606923 h 1631222"/>
                <a:gd name="connsiteX0-13" fmla="*/ 0 w 1680883"/>
                <a:gd name="connsiteY0-14" fmla="*/ 1606923 h 1627211"/>
                <a:gd name="connsiteX1-15" fmla="*/ 24299 w 1680883"/>
                <a:gd name="connsiteY1-16" fmla="*/ 1627211 h 1627211"/>
                <a:gd name="connsiteX2-17" fmla="*/ 1680883 w 1680883"/>
                <a:gd name="connsiteY2-18" fmla="*/ 53788 h 1627211"/>
                <a:gd name="connsiteX3-19" fmla="*/ 1667436 w 1680883"/>
                <a:gd name="connsiteY3-20" fmla="*/ 13447 h 1627211"/>
                <a:gd name="connsiteX4-21" fmla="*/ 1620371 w 1680883"/>
                <a:gd name="connsiteY4-22" fmla="*/ 0 h 1627211"/>
                <a:gd name="connsiteX5-23" fmla="*/ 0 w 1680883"/>
                <a:gd name="connsiteY5-24" fmla="*/ 1606923 h 1627211"/>
                <a:gd name="connsiteX0-25" fmla="*/ 0 w 1680883"/>
                <a:gd name="connsiteY0-26" fmla="*/ 1606923 h 1606923"/>
                <a:gd name="connsiteX1-27" fmla="*/ 57618 w 1680883"/>
                <a:gd name="connsiteY1-28" fmla="*/ 1595340 h 1606923"/>
                <a:gd name="connsiteX2-29" fmla="*/ 1680883 w 1680883"/>
                <a:gd name="connsiteY2-30" fmla="*/ 53788 h 1606923"/>
                <a:gd name="connsiteX3-31" fmla="*/ 1667436 w 1680883"/>
                <a:gd name="connsiteY3-32" fmla="*/ 13447 h 1606923"/>
                <a:gd name="connsiteX4-33" fmla="*/ 1620371 w 1680883"/>
                <a:gd name="connsiteY4-34" fmla="*/ 0 h 1606923"/>
                <a:gd name="connsiteX5-35" fmla="*/ 0 w 1680883"/>
                <a:gd name="connsiteY5-36" fmla="*/ 1606923 h 16069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680883" h="1606923">
                  <a:moveTo>
                    <a:pt x="0" y="1606923"/>
                  </a:moveTo>
                  <a:lnTo>
                    <a:pt x="57618" y="1595340"/>
                  </a:lnTo>
                  <a:lnTo>
                    <a:pt x="1680883" y="53788"/>
                  </a:lnTo>
                  <a:lnTo>
                    <a:pt x="1667436" y="13447"/>
                  </a:lnTo>
                  <a:lnTo>
                    <a:pt x="1620371" y="0"/>
                  </a:lnTo>
                  <a:lnTo>
                    <a:pt x="0" y="1606923"/>
                  </a:lnTo>
                  <a:close/>
                </a:path>
              </a:pathLst>
            </a:custGeom>
            <a:gradFill>
              <a:gsLst>
                <a:gs pos="12000">
                  <a:schemeClr val="tx1">
                    <a:lumMod val="50000"/>
                    <a:lumOff val="50000"/>
                  </a:schemeClr>
                </a:gs>
                <a:gs pos="53000">
                  <a:schemeClr val="tx1">
                    <a:lumMod val="65000"/>
                    <a:lumOff val="35000"/>
                  </a:schemeClr>
                </a:gs>
                <a:gs pos="0">
                  <a:schemeClr val="tx1">
                    <a:lumMod val="65000"/>
                    <a:lumOff val="35000"/>
                  </a:schemeClr>
                </a:gs>
              </a:gsLst>
              <a:lin ang="9600000" scaled="0"/>
            </a:gradFill>
            <a:ln w="9525" cap="flat" cmpd="sng" algn="ctr">
              <a:noFill/>
              <a:prstDash val="solid"/>
              <a:round/>
              <a:headEnd type="none" w="med" len="med"/>
              <a:tailEnd type="none" w="med" len="med"/>
            </a:ln>
            <a:effectLst/>
          </p:spPr>
          <p:txBody>
            <a:bodyPr/>
            <a:lstStyle/>
            <a:p>
              <a:pPr eaLnBrk="0" hangingPunct="0">
                <a:defRPr/>
              </a:pPr>
              <a:endParaRPr lang="zh-CN" altLang="en-US">
                <a:ea typeface="宋体" panose="02010600030101010101" pitchFamily="2" charset="-122"/>
              </a:endParaRPr>
            </a:p>
          </p:txBody>
        </p:sp>
        <p:sp>
          <p:nvSpPr>
            <p:cNvPr id="18" name="任意多边形 27"/>
            <p:cNvSpPr>
              <a:spLocks noChangeArrowheads="1"/>
            </p:cNvSpPr>
            <p:nvPr/>
          </p:nvSpPr>
          <p:spPr bwMode="auto">
            <a:xfrm>
              <a:off x="4590853" y="1857080"/>
              <a:ext cx="1654404" cy="1602557"/>
            </a:xfrm>
            <a:custGeom>
              <a:avLst/>
              <a:gdLst>
                <a:gd name="T0" fmla="*/ 0 w 1654404"/>
                <a:gd name="T1" fmla="*/ 1602557 h 1602557"/>
                <a:gd name="T2" fmla="*/ 1640264 w 1654404"/>
                <a:gd name="T3" fmla="*/ 0 h 1602557"/>
                <a:gd name="T4" fmla="*/ 1654404 w 1654404"/>
                <a:gd name="T5" fmla="*/ 28280 h 1602557"/>
                <a:gd name="T6" fmla="*/ 1644978 w 1654404"/>
                <a:gd name="T7" fmla="*/ 42421 h 1602557"/>
                <a:gd name="T8" fmla="*/ 0 w 1654404"/>
                <a:gd name="T9" fmla="*/ 1602557 h 1602557"/>
                <a:gd name="T10" fmla="*/ 0 60000 65536"/>
                <a:gd name="T11" fmla="*/ 0 60000 65536"/>
                <a:gd name="T12" fmla="*/ 0 60000 65536"/>
                <a:gd name="T13" fmla="*/ 0 60000 65536"/>
                <a:gd name="T14" fmla="*/ 0 60000 65536"/>
                <a:gd name="T15" fmla="*/ 0 w 1654404"/>
                <a:gd name="T16" fmla="*/ 0 h 1602557"/>
                <a:gd name="T17" fmla="*/ 1654404 w 1654404"/>
                <a:gd name="T18" fmla="*/ 1602557 h 1602557"/>
              </a:gdLst>
              <a:ahLst/>
              <a:cxnLst>
                <a:cxn ang="T10">
                  <a:pos x="T0" y="T1"/>
                </a:cxn>
                <a:cxn ang="T11">
                  <a:pos x="T2" y="T3"/>
                </a:cxn>
                <a:cxn ang="T12">
                  <a:pos x="T4" y="T5"/>
                </a:cxn>
                <a:cxn ang="T13">
                  <a:pos x="T6" y="T7"/>
                </a:cxn>
                <a:cxn ang="T14">
                  <a:pos x="T8" y="T9"/>
                </a:cxn>
              </a:cxnLst>
              <a:rect l="T15" t="T16" r="T17" b="T18"/>
              <a:pathLst>
                <a:path w="1654404" h="1602557">
                  <a:moveTo>
                    <a:pt x="0" y="1602557"/>
                  </a:moveTo>
                  <a:lnTo>
                    <a:pt x="1640264" y="0"/>
                  </a:lnTo>
                  <a:lnTo>
                    <a:pt x="1654404" y="28280"/>
                  </a:lnTo>
                  <a:lnTo>
                    <a:pt x="1644978" y="42421"/>
                  </a:lnTo>
                  <a:lnTo>
                    <a:pt x="0" y="1602557"/>
                  </a:lnTo>
                  <a:close/>
                </a:path>
              </a:pathLst>
            </a:custGeom>
            <a:solidFill>
              <a:schemeClr val="bg1">
                <a:alpha val="14902"/>
              </a:schemeClr>
            </a:solidFill>
            <a:ln w="9525" algn="ctr">
              <a:noFill/>
              <a:round/>
            </a:ln>
          </p:spPr>
          <p:txBody>
            <a:bodyPr/>
            <a:lstStyle/>
            <a:p>
              <a:endParaRPr lang="zh-CN" altLang="en-US"/>
            </a:p>
          </p:txBody>
        </p:sp>
        <p:sp>
          <p:nvSpPr>
            <p:cNvPr id="19" name="任意多边形 18"/>
            <p:cNvSpPr/>
            <p:nvPr/>
          </p:nvSpPr>
          <p:spPr bwMode="auto">
            <a:xfrm rot="5628176" flipH="1">
              <a:off x="5765845" y="1897017"/>
              <a:ext cx="480940" cy="514203"/>
            </a:xfrm>
            <a:custGeom>
              <a:avLst/>
              <a:gdLst>
                <a:gd name="connsiteX0" fmla="*/ 481264 w 481264"/>
                <a:gd name="connsiteY0" fmla="*/ 73527 h 514685"/>
                <a:gd name="connsiteX1" fmla="*/ 465222 w 481264"/>
                <a:gd name="connsiteY1" fmla="*/ 25401 h 514685"/>
                <a:gd name="connsiteX2" fmla="*/ 421106 w 481264"/>
                <a:gd name="connsiteY2" fmla="*/ 1337 h 514685"/>
                <a:gd name="connsiteX3" fmla="*/ 324853 w 481264"/>
                <a:gd name="connsiteY3" fmla="*/ 21390 h 514685"/>
                <a:gd name="connsiteX4" fmla="*/ 204538 w 481264"/>
                <a:gd name="connsiteY4" fmla="*/ 129674 h 514685"/>
                <a:gd name="connsiteX5" fmla="*/ 108285 w 481264"/>
                <a:gd name="connsiteY5" fmla="*/ 249990 h 514685"/>
                <a:gd name="connsiteX6" fmla="*/ 36096 w 481264"/>
                <a:gd name="connsiteY6" fmla="*/ 378327 h 514685"/>
                <a:gd name="connsiteX7" fmla="*/ 4011 w 481264"/>
                <a:gd name="connsiteY7" fmla="*/ 478590 h 514685"/>
                <a:gd name="connsiteX8" fmla="*/ 12032 w 481264"/>
                <a:gd name="connsiteY8" fmla="*/ 514685 h 514685"/>
                <a:gd name="connsiteX9" fmla="*/ 481264 w 481264"/>
                <a:gd name="connsiteY9" fmla="*/ 73527 h 5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264" h="514685">
                  <a:moveTo>
                    <a:pt x="481264" y="73527"/>
                  </a:moveTo>
                  <a:cubicBezTo>
                    <a:pt x="478256" y="55480"/>
                    <a:pt x="475248" y="37433"/>
                    <a:pt x="465222" y="25401"/>
                  </a:cubicBezTo>
                  <a:cubicBezTo>
                    <a:pt x="455196" y="13369"/>
                    <a:pt x="444501" y="2005"/>
                    <a:pt x="421106" y="1337"/>
                  </a:cubicBezTo>
                  <a:cubicBezTo>
                    <a:pt x="397711" y="669"/>
                    <a:pt x="360948" y="0"/>
                    <a:pt x="324853" y="21390"/>
                  </a:cubicBezTo>
                  <a:cubicBezTo>
                    <a:pt x="288758" y="42780"/>
                    <a:pt x="240633" y="91574"/>
                    <a:pt x="204538" y="129674"/>
                  </a:cubicBezTo>
                  <a:cubicBezTo>
                    <a:pt x="168443" y="167774"/>
                    <a:pt x="136359" y="208548"/>
                    <a:pt x="108285" y="249990"/>
                  </a:cubicBezTo>
                  <a:cubicBezTo>
                    <a:pt x="80211" y="291432"/>
                    <a:pt x="53475" y="340227"/>
                    <a:pt x="36096" y="378327"/>
                  </a:cubicBezTo>
                  <a:cubicBezTo>
                    <a:pt x="18717" y="416427"/>
                    <a:pt x="8022" y="455864"/>
                    <a:pt x="4011" y="478590"/>
                  </a:cubicBezTo>
                  <a:cubicBezTo>
                    <a:pt x="0" y="501316"/>
                    <a:pt x="6016" y="508000"/>
                    <a:pt x="12032" y="514685"/>
                  </a:cubicBezTo>
                  <a:lnTo>
                    <a:pt x="481264" y="73527"/>
                  </a:lnTo>
                  <a:close/>
                </a:path>
              </a:pathLst>
            </a:custGeom>
            <a:gradFill>
              <a:gsLst>
                <a:gs pos="0">
                  <a:srgbClr val="535455">
                    <a:lumMod val="40000"/>
                    <a:lumOff val="60000"/>
                  </a:srgbClr>
                </a:gs>
                <a:gs pos="99000">
                  <a:sysClr val="window" lastClr="FFFFFF">
                    <a:lumMod val="50000"/>
                  </a:sysClr>
                </a:gs>
              </a:gsLst>
              <a:lin ang="9600000" scaled="0"/>
            </a:gradFill>
            <a:ln w="25400" cap="flat" cmpd="sng" algn="ctr">
              <a:noFill/>
              <a:prstDash val="solid"/>
            </a:ln>
            <a:effectLst/>
          </p:spPr>
          <p:txBody>
            <a:bodyPr anchor="ctr"/>
            <a:lstStyle/>
            <a:p>
              <a:pPr algn="ctr" eaLnBrk="0" fontAlgn="auto" hangingPunct="0">
                <a:spcBef>
                  <a:spcPts val="0"/>
                </a:spcBef>
                <a:spcAft>
                  <a:spcPts val="0"/>
                </a:spcAft>
                <a:defRPr/>
              </a:pPr>
              <a:endParaRPr lang="zh-CN" altLang="en-US" kern="0">
                <a:solidFill>
                  <a:sysClr val="window" lastClr="FFFFFF"/>
                </a:solidFill>
                <a:latin typeface="Segoe UI" panose="020B0502040204020203"/>
                <a:ea typeface="+mn-ea"/>
              </a:endParaRPr>
            </a:p>
          </p:txBody>
        </p:sp>
      </p:grpSp>
      <p:grpSp>
        <p:nvGrpSpPr>
          <p:cNvPr id="20" name="组合 28"/>
          <p:cNvGrpSpPr/>
          <p:nvPr/>
        </p:nvGrpSpPr>
        <p:grpSpPr bwMode="auto">
          <a:xfrm rot="2365021">
            <a:off x="3226759" y="3834816"/>
            <a:ext cx="1950908" cy="1896117"/>
            <a:chOff x="4565276" y="1646989"/>
            <a:chExt cx="1864780" cy="1812648"/>
          </a:xfrm>
        </p:grpSpPr>
        <p:sp>
          <p:nvSpPr>
            <p:cNvPr id="21" name="任意多边形 20"/>
            <p:cNvSpPr/>
            <p:nvPr/>
          </p:nvSpPr>
          <p:spPr bwMode="auto">
            <a:xfrm>
              <a:off x="5847610" y="1846983"/>
              <a:ext cx="582446" cy="395228"/>
            </a:xfrm>
            <a:custGeom>
              <a:avLst/>
              <a:gdLst>
                <a:gd name="connsiteX0" fmla="*/ 368969 w 582864"/>
                <a:gd name="connsiteY0" fmla="*/ 38100 h 395037"/>
                <a:gd name="connsiteX1" fmla="*/ 461211 w 582864"/>
                <a:gd name="connsiteY1" fmla="*/ 6016 h 395037"/>
                <a:gd name="connsiteX2" fmla="*/ 549442 w 582864"/>
                <a:gd name="connsiteY2" fmla="*/ 2006 h 395037"/>
                <a:gd name="connsiteX3" fmla="*/ 581527 w 582864"/>
                <a:gd name="connsiteY3" fmla="*/ 18048 h 395037"/>
                <a:gd name="connsiteX4" fmla="*/ 557464 w 582864"/>
                <a:gd name="connsiteY4" fmla="*/ 66174 h 395037"/>
                <a:gd name="connsiteX5" fmla="*/ 485274 w 582864"/>
                <a:gd name="connsiteY5" fmla="*/ 142374 h 395037"/>
                <a:gd name="connsiteX6" fmla="*/ 368969 w 582864"/>
                <a:gd name="connsiteY6" fmla="*/ 226595 h 395037"/>
                <a:gd name="connsiteX7" fmla="*/ 0 w 582864"/>
                <a:gd name="connsiteY7" fmla="*/ 395037 h 395037"/>
                <a:gd name="connsiteX8" fmla="*/ 368969 w 582864"/>
                <a:gd name="connsiteY8" fmla="*/ 38100 h 39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864" h="395037">
                  <a:moveTo>
                    <a:pt x="368969" y="38100"/>
                  </a:moveTo>
                  <a:cubicBezTo>
                    <a:pt x="400050" y="25066"/>
                    <a:pt x="431132" y="12032"/>
                    <a:pt x="461211" y="6016"/>
                  </a:cubicBezTo>
                  <a:cubicBezTo>
                    <a:pt x="491290" y="0"/>
                    <a:pt x="529389" y="1"/>
                    <a:pt x="549442" y="2006"/>
                  </a:cubicBezTo>
                  <a:cubicBezTo>
                    <a:pt x="569495" y="4011"/>
                    <a:pt x="580190" y="7353"/>
                    <a:pt x="581527" y="18048"/>
                  </a:cubicBezTo>
                  <a:cubicBezTo>
                    <a:pt x="582864" y="28743"/>
                    <a:pt x="573506" y="45453"/>
                    <a:pt x="557464" y="66174"/>
                  </a:cubicBezTo>
                  <a:cubicBezTo>
                    <a:pt x="541422" y="86895"/>
                    <a:pt x="516690" y="115637"/>
                    <a:pt x="485274" y="142374"/>
                  </a:cubicBezTo>
                  <a:cubicBezTo>
                    <a:pt x="453858" y="169111"/>
                    <a:pt x="449848" y="184485"/>
                    <a:pt x="368969" y="226595"/>
                  </a:cubicBezTo>
                  <a:cubicBezTo>
                    <a:pt x="288090" y="268705"/>
                    <a:pt x="144045" y="331871"/>
                    <a:pt x="0" y="395037"/>
                  </a:cubicBezTo>
                  <a:lnTo>
                    <a:pt x="368969" y="38100"/>
                  </a:lnTo>
                  <a:close/>
                </a:path>
              </a:pathLst>
            </a:custGeom>
            <a:gradFill>
              <a:gsLst>
                <a:gs pos="0">
                  <a:schemeClr val="tx1">
                    <a:lumMod val="85000"/>
                    <a:lumOff val="15000"/>
                  </a:schemeClr>
                </a:gs>
                <a:gs pos="53000">
                  <a:schemeClr val="tx1">
                    <a:lumMod val="65000"/>
                    <a:lumOff val="35000"/>
                  </a:schemeClr>
                </a:gs>
                <a:gs pos="13000">
                  <a:schemeClr val="tx1">
                    <a:lumMod val="50000"/>
                    <a:lumOff val="50000"/>
                  </a:schemeClr>
                </a:gs>
              </a:gsLst>
              <a:lin ang="11400000" scaled="0"/>
            </a:gradFill>
            <a:ln w="9525" cap="flat" cmpd="sng" algn="ctr">
              <a:noFill/>
              <a:prstDash val="solid"/>
              <a:round/>
              <a:headEnd type="none" w="med" len="med"/>
              <a:tailEnd type="none" w="med" len="med"/>
            </a:ln>
            <a:effectLst/>
          </p:spPr>
          <p:txBody>
            <a:bodyPr/>
            <a:lstStyle/>
            <a:p>
              <a:pPr eaLnBrk="0" hangingPunct="0">
                <a:defRPr/>
              </a:pPr>
              <a:endParaRPr lang="zh-CN" altLang="en-US">
                <a:ea typeface="宋体" panose="02010600030101010101" pitchFamily="2" charset="-122"/>
              </a:endParaRPr>
            </a:p>
          </p:txBody>
        </p:sp>
        <p:sp>
          <p:nvSpPr>
            <p:cNvPr id="22" name="任意多边形 21"/>
            <p:cNvSpPr/>
            <p:nvPr/>
          </p:nvSpPr>
          <p:spPr bwMode="auto">
            <a:xfrm>
              <a:off x="5811108" y="1646989"/>
              <a:ext cx="415806" cy="558715"/>
            </a:xfrm>
            <a:custGeom>
              <a:avLst/>
              <a:gdLst>
                <a:gd name="connsiteX0" fmla="*/ 0 w 415758"/>
                <a:gd name="connsiteY0" fmla="*/ 558800 h 558800"/>
                <a:gd name="connsiteX1" fmla="*/ 120315 w 415758"/>
                <a:gd name="connsiteY1" fmla="*/ 270043 h 558800"/>
                <a:gd name="connsiteX2" fmla="*/ 196515 w 415758"/>
                <a:gd name="connsiteY2" fmla="*/ 161758 h 558800"/>
                <a:gd name="connsiteX3" fmla="*/ 272715 w 415758"/>
                <a:gd name="connsiteY3" fmla="*/ 73527 h 558800"/>
                <a:gd name="connsiteX4" fmla="*/ 356936 w 415758"/>
                <a:gd name="connsiteY4" fmla="*/ 9358 h 558800"/>
                <a:gd name="connsiteX5" fmla="*/ 405063 w 415758"/>
                <a:gd name="connsiteY5" fmla="*/ 17379 h 558800"/>
                <a:gd name="connsiteX6" fmla="*/ 413084 w 415758"/>
                <a:gd name="connsiteY6" fmla="*/ 109622 h 558800"/>
                <a:gd name="connsiteX7" fmla="*/ 389021 w 415758"/>
                <a:gd name="connsiteY7" fmla="*/ 225927 h 558800"/>
                <a:gd name="connsiteX8" fmla="*/ 0 w 415758"/>
                <a:gd name="connsiteY8" fmla="*/ 558800 h 5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758" h="558800">
                  <a:moveTo>
                    <a:pt x="0" y="558800"/>
                  </a:moveTo>
                  <a:cubicBezTo>
                    <a:pt x="43781" y="447508"/>
                    <a:pt x="87563" y="336217"/>
                    <a:pt x="120315" y="270043"/>
                  </a:cubicBezTo>
                  <a:cubicBezTo>
                    <a:pt x="153067" y="203869"/>
                    <a:pt x="171115" y="194511"/>
                    <a:pt x="196515" y="161758"/>
                  </a:cubicBezTo>
                  <a:cubicBezTo>
                    <a:pt x="221915" y="129005"/>
                    <a:pt x="245978" y="98927"/>
                    <a:pt x="272715" y="73527"/>
                  </a:cubicBezTo>
                  <a:cubicBezTo>
                    <a:pt x="299452" y="48127"/>
                    <a:pt x="334878" y="18716"/>
                    <a:pt x="356936" y="9358"/>
                  </a:cubicBezTo>
                  <a:cubicBezTo>
                    <a:pt x="378994" y="0"/>
                    <a:pt x="395705" y="668"/>
                    <a:pt x="405063" y="17379"/>
                  </a:cubicBezTo>
                  <a:cubicBezTo>
                    <a:pt x="414421" y="34090"/>
                    <a:pt x="415758" y="74864"/>
                    <a:pt x="413084" y="109622"/>
                  </a:cubicBezTo>
                  <a:cubicBezTo>
                    <a:pt x="410410" y="144380"/>
                    <a:pt x="399715" y="185153"/>
                    <a:pt x="389021" y="225927"/>
                  </a:cubicBezTo>
                  <a:lnTo>
                    <a:pt x="0" y="558800"/>
                  </a:lnTo>
                  <a:close/>
                </a:path>
              </a:pathLst>
            </a:custGeom>
            <a:gradFill>
              <a:gsLst>
                <a:gs pos="0">
                  <a:schemeClr val="tx1">
                    <a:lumMod val="85000"/>
                    <a:lumOff val="15000"/>
                  </a:schemeClr>
                </a:gs>
                <a:gs pos="53000">
                  <a:schemeClr val="tx1">
                    <a:lumMod val="65000"/>
                    <a:lumOff val="35000"/>
                  </a:schemeClr>
                </a:gs>
                <a:gs pos="13000">
                  <a:schemeClr val="tx1">
                    <a:lumMod val="50000"/>
                    <a:lumOff val="50000"/>
                  </a:schemeClr>
                </a:gs>
              </a:gsLst>
              <a:lin ang="11400000" scaled="0"/>
            </a:gradFill>
            <a:ln w="9525" cap="flat" cmpd="sng" algn="ctr">
              <a:noFill/>
              <a:prstDash val="solid"/>
              <a:round/>
              <a:headEnd type="none" w="med" len="med"/>
              <a:tailEnd type="none" w="med" len="med"/>
            </a:ln>
            <a:effectLst/>
          </p:spPr>
          <p:txBody>
            <a:bodyPr/>
            <a:lstStyle/>
            <a:p>
              <a:pPr eaLnBrk="0" hangingPunct="0">
                <a:defRPr/>
              </a:pPr>
              <a:endParaRPr lang="zh-CN" altLang="en-US">
                <a:ea typeface="宋体" panose="02010600030101010101" pitchFamily="2" charset="-122"/>
              </a:endParaRPr>
            </a:p>
          </p:txBody>
        </p:sp>
        <p:sp>
          <p:nvSpPr>
            <p:cNvPr id="23" name="任意多边形 22"/>
            <p:cNvSpPr/>
            <p:nvPr/>
          </p:nvSpPr>
          <p:spPr bwMode="auto">
            <a:xfrm>
              <a:off x="5690492" y="1807303"/>
              <a:ext cx="480876" cy="514271"/>
            </a:xfrm>
            <a:custGeom>
              <a:avLst/>
              <a:gdLst>
                <a:gd name="connsiteX0" fmla="*/ 481264 w 481264"/>
                <a:gd name="connsiteY0" fmla="*/ 73527 h 514685"/>
                <a:gd name="connsiteX1" fmla="*/ 465222 w 481264"/>
                <a:gd name="connsiteY1" fmla="*/ 25401 h 514685"/>
                <a:gd name="connsiteX2" fmla="*/ 421106 w 481264"/>
                <a:gd name="connsiteY2" fmla="*/ 1337 h 514685"/>
                <a:gd name="connsiteX3" fmla="*/ 324853 w 481264"/>
                <a:gd name="connsiteY3" fmla="*/ 21390 h 514685"/>
                <a:gd name="connsiteX4" fmla="*/ 204538 w 481264"/>
                <a:gd name="connsiteY4" fmla="*/ 129674 h 514685"/>
                <a:gd name="connsiteX5" fmla="*/ 108285 w 481264"/>
                <a:gd name="connsiteY5" fmla="*/ 249990 h 514685"/>
                <a:gd name="connsiteX6" fmla="*/ 36096 w 481264"/>
                <a:gd name="connsiteY6" fmla="*/ 378327 h 514685"/>
                <a:gd name="connsiteX7" fmla="*/ 4011 w 481264"/>
                <a:gd name="connsiteY7" fmla="*/ 478590 h 514685"/>
                <a:gd name="connsiteX8" fmla="*/ 12032 w 481264"/>
                <a:gd name="connsiteY8" fmla="*/ 514685 h 514685"/>
                <a:gd name="connsiteX9" fmla="*/ 481264 w 481264"/>
                <a:gd name="connsiteY9" fmla="*/ 73527 h 5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264" h="514685">
                  <a:moveTo>
                    <a:pt x="481264" y="73527"/>
                  </a:moveTo>
                  <a:cubicBezTo>
                    <a:pt x="478256" y="55480"/>
                    <a:pt x="475248" y="37433"/>
                    <a:pt x="465222" y="25401"/>
                  </a:cubicBezTo>
                  <a:cubicBezTo>
                    <a:pt x="455196" y="13369"/>
                    <a:pt x="444501" y="2005"/>
                    <a:pt x="421106" y="1337"/>
                  </a:cubicBezTo>
                  <a:cubicBezTo>
                    <a:pt x="397711" y="669"/>
                    <a:pt x="360948" y="0"/>
                    <a:pt x="324853" y="21390"/>
                  </a:cubicBezTo>
                  <a:cubicBezTo>
                    <a:pt x="288758" y="42780"/>
                    <a:pt x="240633" y="91574"/>
                    <a:pt x="204538" y="129674"/>
                  </a:cubicBezTo>
                  <a:cubicBezTo>
                    <a:pt x="168443" y="167774"/>
                    <a:pt x="136359" y="208548"/>
                    <a:pt x="108285" y="249990"/>
                  </a:cubicBezTo>
                  <a:cubicBezTo>
                    <a:pt x="80211" y="291432"/>
                    <a:pt x="53475" y="340227"/>
                    <a:pt x="36096" y="378327"/>
                  </a:cubicBezTo>
                  <a:cubicBezTo>
                    <a:pt x="18717" y="416427"/>
                    <a:pt x="8022" y="455864"/>
                    <a:pt x="4011" y="478590"/>
                  </a:cubicBezTo>
                  <a:cubicBezTo>
                    <a:pt x="0" y="501316"/>
                    <a:pt x="6016" y="508000"/>
                    <a:pt x="12032" y="514685"/>
                  </a:cubicBezTo>
                  <a:lnTo>
                    <a:pt x="481264" y="73527"/>
                  </a:lnTo>
                  <a:close/>
                </a:path>
              </a:pathLst>
            </a:custGeom>
            <a:gradFill>
              <a:gsLst>
                <a:gs pos="0">
                  <a:srgbClr val="535455">
                    <a:lumMod val="40000"/>
                    <a:lumOff val="60000"/>
                  </a:srgbClr>
                </a:gs>
                <a:gs pos="99000">
                  <a:sysClr val="window" lastClr="FFFFFF">
                    <a:lumMod val="50000"/>
                  </a:sysClr>
                </a:gs>
              </a:gsLst>
              <a:lin ang="9600000" scaled="0"/>
            </a:gradFill>
            <a:ln w="25400" cap="flat" cmpd="sng" algn="ctr">
              <a:noFill/>
              <a:prstDash val="solid"/>
            </a:ln>
            <a:effectLst/>
          </p:spPr>
          <p:txBody>
            <a:bodyPr anchor="ctr"/>
            <a:lstStyle/>
            <a:p>
              <a:pPr algn="ctr" eaLnBrk="0" fontAlgn="auto" hangingPunct="0">
                <a:spcBef>
                  <a:spcPts val="0"/>
                </a:spcBef>
                <a:spcAft>
                  <a:spcPts val="0"/>
                </a:spcAft>
                <a:defRPr/>
              </a:pPr>
              <a:endParaRPr lang="zh-CN" altLang="en-US" kern="0">
                <a:solidFill>
                  <a:sysClr val="window" lastClr="FFFFFF"/>
                </a:solidFill>
                <a:latin typeface="Segoe UI" panose="020B0502040204020203"/>
                <a:ea typeface="+mn-ea"/>
              </a:endParaRPr>
            </a:p>
          </p:txBody>
        </p:sp>
        <p:sp>
          <p:nvSpPr>
            <p:cNvPr id="24" name="任意多边形 23"/>
            <p:cNvSpPr/>
            <p:nvPr/>
          </p:nvSpPr>
          <p:spPr bwMode="auto">
            <a:xfrm>
              <a:off x="4565276" y="1835873"/>
              <a:ext cx="1680683" cy="1606305"/>
            </a:xfrm>
            <a:custGeom>
              <a:avLst/>
              <a:gdLst>
                <a:gd name="connsiteX0" fmla="*/ 0 w 1680883"/>
                <a:gd name="connsiteY0" fmla="*/ 1606923 h 1647264"/>
                <a:gd name="connsiteX1" fmla="*/ 40342 w 1680883"/>
                <a:gd name="connsiteY1" fmla="*/ 1647264 h 1647264"/>
                <a:gd name="connsiteX2" fmla="*/ 1680883 w 1680883"/>
                <a:gd name="connsiteY2" fmla="*/ 53788 h 1647264"/>
                <a:gd name="connsiteX3" fmla="*/ 1667436 w 1680883"/>
                <a:gd name="connsiteY3" fmla="*/ 13447 h 1647264"/>
                <a:gd name="connsiteX4" fmla="*/ 1620371 w 1680883"/>
                <a:gd name="connsiteY4" fmla="*/ 0 h 1647264"/>
                <a:gd name="connsiteX5" fmla="*/ 0 w 1680883"/>
                <a:gd name="connsiteY5" fmla="*/ 1606923 h 1647264"/>
                <a:gd name="connsiteX0-1" fmla="*/ 0 w 1680883"/>
                <a:gd name="connsiteY0-2" fmla="*/ 1606923 h 1631222"/>
                <a:gd name="connsiteX1-3" fmla="*/ 28310 w 1680883"/>
                <a:gd name="connsiteY1-4" fmla="*/ 1631222 h 1631222"/>
                <a:gd name="connsiteX2-5" fmla="*/ 1680883 w 1680883"/>
                <a:gd name="connsiteY2-6" fmla="*/ 53788 h 1631222"/>
                <a:gd name="connsiteX3-7" fmla="*/ 1667436 w 1680883"/>
                <a:gd name="connsiteY3-8" fmla="*/ 13447 h 1631222"/>
                <a:gd name="connsiteX4-9" fmla="*/ 1620371 w 1680883"/>
                <a:gd name="connsiteY4-10" fmla="*/ 0 h 1631222"/>
                <a:gd name="connsiteX5-11" fmla="*/ 0 w 1680883"/>
                <a:gd name="connsiteY5-12" fmla="*/ 1606923 h 1631222"/>
                <a:gd name="connsiteX0-13" fmla="*/ 0 w 1680883"/>
                <a:gd name="connsiteY0-14" fmla="*/ 1606923 h 1627211"/>
                <a:gd name="connsiteX1-15" fmla="*/ 24299 w 1680883"/>
                <a:gd name="connsiteY1-16" fmla="*/ 1627211 h 1627211"/>
                <a:gd name="connsiteX2-17" fmla="*/ 1680883 w 1680883"/>
                <a:gd name="connsiteY2-18" fmla="*/ 53788 h 1627211"/>
                <a:gd name="connsiteX3-19" fmla="*/ 1667436 w 1680883"/>
                <a:gd name="connsiteY3-20" fmla="*/ 13447 h 1627211"/>
                <a:gd name="connsiteX4-21" fmla="*/ 1620371 w 1680883"/>
                <a:gd name="connsiteY4-22" fmla="*/ 0 h 1627211"/>
                <a:gd name="connsiteX5-23" fmla="*/ 0 w 1680883"/>
                <a:gd name="connsiteY5-24" fmla="*/ 1606923 h 1627211"/>
                <a:gd name="connsiteX0-25" fmla="*/ 0 w 1680883"/>
                <a:gd name="connsiteY0-26" fmla="*/ 1606923 h 1606923"/>
                <a:gd name="connsiteX1-27" fmla="*/ 57618 w 1680883"/>
                <a:gd name="connsiteY1-28" fmla="*/ 1595340 h 1606923"/>
                <a:gd name="connsiteX2-29" fmla="*/ 1680883 w 1680883"/>
                <a:gd name="connsiteY2-30" fmla="*/ 53788 h 1606923"/>
                <a:gd name="connsiteX3-31" fmla="*/ 1667436 w 1680883"/>
                <a:gd name="connsiteY3-32" fmla="*/ 13447 h 1606923"/>
                <a:gd name="connsiteX4-33" fmla="*/ 1620371 w 1680883"/>
                <a:gd name="connsiteY4-34" fmla="*/ 0 h 1606923"/>
                <a:gd name="connsiteX5-35" fmla="*/ 0 w 1680883"/>
                <a:gd name="connsiteY5-36" fmla="*/ 1606923 h 16069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680883" h="1606923">
                  <a:moveTo>
                    <a:pt x="0" y="1606923"/>
                  </a:moveTo>
                  <a:lnTo>
                    <a:pt x="57618" y="1595340"/>
                  </a:lnTo>
                  <a:lnTo>
                    <a:pt x="1680883" y="53788"/>
                  </a:lnTo>
                  <a:lnTo>
                    <a:pt x="1667436" y="13447"/>
                  </a:lnTo>
                  <a:lnTo>
                    <a:pt x="1620371" y="0"/>
                  </a:lnTo>
                  <a:lnTo>
                    <a:pt x="0" y="1606923"/>
                  </a:lnTo>
                  <a:close/>
                </a:path>
              </a:pathLst>
            </a:custGeom>
            <a:gradFill>
              <a:gsLst>
                <a:gs pos="12000">
                  <a:schemeClr val="tx1">
                    <a:lumMod val="50000"/>
                    <a:lumOff val="50000"/>
                  </a:schemeClr>
                </a:gs>
                <a:gs pos="53000">
                  <a:schemeClr val="tx1">
                    <a:lumMod val="65000"/>
                    <a:lumOff val="35000"/>
                  </a:schemeClr>
                </a:gs>
                <a:gs pos="0">
                  <a:schemeClr val="tx1">
                    <a:lumMod val="65000"/>
                    <a:lumOff val="35000"/>
                  </a:schemeClr>
                </a:gs>
              </a:gsLst>
              <a:lin ang="9600000" scaled="0"/>
            </a:gradFill>
            <a:ln w="9525" cap="flat" cmpd="sng" algn="ctr">
              <a:noFill/>
              <a:prstDash val="solid"/>
              <a:round/>
              <a:headEnd type="none" w="med" len="med"/>
              <a:tailEnd type="none" w="med" len="med"/>
            </a:ln>
            <a:effectLst/>
          </p:spPr>
          <p:txBody>
            <a:bodyPr/>
            <a:lstStyle/>
            <a:p>
              <a:pPr eaLnBrk="0" hangingPunct="0">
                <a:defRPr/>
              </a:pPr>
              <a:endParaRPr lang="zh-CN" altLang="en-US">
                <a:ea typeface="宋体" panose="02010600030101010101" pitchFamily="2" charset="-122"/>
              </a:endParaRPr>
            </a:p>
          </p:txBody>
        </p:sp>
        <p:sp>
          <p:nvSpPr>
            <p:cNvPr id="25" name="任意多边形 27"/>
            <p:cNvSpPr>
              <a:spLocks noChangeArrowheads="1"/>
            </p:cNvSpPr>
            <p:nvPr/>
          </p:nvSpPr>
          <p:spPr bwMode="auto">
            <a:xfrm>
              <a:off x="4590853" y="1857080"/>
              <a:ext cx="1654404" cy="1602557"/>
            </a:xfrm>
            <a:custGeom>
              <a:avLst/>
              <a:gdLst>
                <a:gd name="T0" fmla="*/ 0 w 1654404"/>
                <a:gd name="T1" fmla="*/ 1602557 h 1602557"/>
                <a:gd name="T2" fmla="*/ 1640264 w 1654404"/>
                <a:gd name="T3" fmla="*/ 0 h 1602557"/>
                <a:gd name="T4" fmla="*/ 1654404 w 1654404"/>
                <a:gd name="T5" fmla="*/ 28280 h 1602557"/>
                <a:gd name="T6" fmla="*/ 1644978 w 1654404"/>
                <a:gd name="T7" fmla="*/ 42421 h 1602557"/>
                <a:gd name="T8" fmla="*/ 0 w 1654404"/>
                <a:gd name="T9" fmla="*/ 1602557 h 1602557"/>
                <a:gd name="T10" fmla="*/ 0 60000 65536"/>
                <a:gd name="T11" fmla="*/ 0 60000 65536"/>
                <a:gd name="T12" fmla="*/ 0 60000 65536"/>
                <a:gd name="T13" fmla="*/ 0 60000 65536"/>
                <a:gd name="T14" fmla="*/ 0 60000 65536"/>
                <a:gd name="T15" fmla="*/ 0 w 1654404"/>
                <a:gd name="T16" fmla="*/ 0 h 1602557"/>
                <a:gd name="T17" fmla="*/ 1654404 w 1654404"/>
                <a:gd name="T18" fmla="*/ 1602557 h 1602557"/>
              </a:gdLst>
              <a:ahLst/>
              <a:cxnLst>
                <a:cxn ang="T10">
                  <a:pos x="T0" y="T1"/>
                </a:cxn>
                <a:cxn ang="T11">
                  <a:pos x="T2" y="T3"/>
                </a:cxn>
                <a:cxn ang="T12">
                  <a:pos x="T4" y="T5"/>
                </a:cxn>
                <a:cxn ang="T13">
                  <a:pos x="T6" y="T7"/>
                </a:cxn>
                <a:cxn ang="T14">
                  <a:pos x="T8" y="T9"/>
                </a:cxn>
              </a:cxnLst>
              <a:rect l="T15" t="T16" r="T17" b="T18"/>
              <a:pathLst>
                <a:path w="1654404" h="1602557">
                  <a:moveTo>
                    <a:pt x="0" y="1602557"/>
                  </a:moveTo>
                  <a:lnTo>
                    <a:pt x="1640264" y="0"/>
                  </a:lnTo>
                  <a:lnTo>
                    <a:pt x="1654404" y="28280"/>
                  </a:lnTo>
                  <a:lnTo>
                    <a:pt x="1644978" y="42421"/>
                  </a:lnTo>
                  <a:lnTo>
                    <a:pt x="0" y="1602557"/>
                  </a:lnTo>
                  <a:close/>
                </a:path>
              </a:pathLst>
            </a:custGeom>
            <a:solidFill>
              <a:schemeClr val="bg1">
                <a:alpha val="14902"/>
              </a:schemeClr>
            </a:solidFill>
            <a:ln w="9525" algn="ctr">
              <a:noFill/>
              <a:round/>
            </a:ln>
          </p:spPr>
          <p:txBody>
            <a:bodyPr/>
            <a:lstStyle/>
            <a:p>
              <a:endParaRPr lang="zh-CN" altLang="en-US"/>
            </a:p>
          </p:txBody>
        </p:sp>
        <p:sp>
          <p:nvSpPr>
            <p:cNvPr id="26" name="任意多边形 25"/>
            <p:cNvSpPr/>
            <p:nvPr/>
          </p:nvSpPr>
          <p:spPr bwMode="auto">
            <a:xfrm rot="5628176" flipH="1">
              <a:off x="5765845" y="1897017"/>
              <a:ext cx="480940" cy="514203"/>
            </a:xfrm>
            <a:custGeom>
              <a:avLst/>
              <a:gdLst>
                <a:gd name="connsiteX0" fmla="*/ 481264 w 481264"/>
                <a:gd name="connsiteY0" fmla="*/ 73527 h 514685"/>
                <a:gd name="connsiteX1" fmla="*/ 465222 w 481264"/>
                <a:gd name="connsiteY1" fmla="*/ 25401 h 514685"/>
                <a:gd name="connsiteX2" fmla="*/ 421106 w 481264"/>
                <a:gd name="connsiteY2" fmla="*/ 1337 h 514685"/>
                <a:gd name="connsiteX3" fmla="*/ 324853 w 481264"/>
                <a:gd name="connsiteY3" fmla="*/ 21390 h 514685"/>
                <a:gd name="connsiteX4" fmla="*/ 204538 w 481264"/>
                <a:gd name="connsiteY4" fmla="*/ 129674 h 514685"/>
                <a:gd name="connsiteX5" fmla="*/ 108285 w 481264"/>
                <a:gd name="connsiteY5" fmla="*/ 249990 h 514685"/>
                <a:gd name="connsiteX6" fmla="*/ 36096 w 481264"/>
                <a:gd name="connsiteY6" fmla="*/ 378327 h 514685"/>
                <a:gd name="connsiteX7" fmla="*/ 4011 w 481264"/>
                <a:gd name="connsiteY7" fmla="*/ 478590 h 514685"/>
                <a:gd name="connsiteX8" fmla="*/ 12032 w 481264"/>
                <a:gd name="connsiteY8" fmla="*/ 514685 h 514685"/>
                <a:gd name="connsiteX9" fmla="*/ 481264 w 481264"/>
                <a:gd name="connsiteY9" fmla="*/ 73527 h 5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264" h="514685">
                  <a:moveTo>
                    <a:pt x="481264" y="73527"/>
                  </a:moveTo>
                  <a:cubicBezTo>
                    <a:pt x="478256" y="55480"/>
                    <a:pt x="475248" y="37433"/>
                    <a:pt x="465222" y="25401"/>
                  </a:cubicBezTo>
                  <a:cubicBezTo>
                    <a:pt x="455196" y="13369"/>
                    <a:pt x="444501" y="2005"/>
                    <a:pt x="421106" y="1337"/>
                  </a:cubicBezTo>
                  <a:cubicBezTo>
                    <a:pt x="397711" y="669"/>
                    <a:pt x="360948" y="0"/>
                    <a:pt x="324853" y="21390"/>
                  </a:cubicBezTo>
                  <a:cubicBezTo>
                    <a:pt x="288758" y="42780"/>
                    <a:pt x="240633" y="91574"/>
                    <a:pt x="204538" y="129674"/>
                  </a:cubicBezTo>
                  <a:cubicBezTo>
                    <a:pt x="168443" y="167774"/>
                    <a:pt x="136359" y="208548"/>
                    <a:pt x="108285" y="249990"/>
                  </a:cubicBezTo>
                  <a:cubicBezTo>
                    <a:pt x="80211" y="291432"/>
                    <a:pt x="53475" y="340227"/>
                    <a:pt x="36096" y="378327"/>
                  </a:cubicBezTo>
                  <a:cubicBezTo>
                    <a:pt x="18717" y="416427"/>
                    <a:pt x="8022" y="455864"/>
                    <a:pt x="4011" y="478590"/>
                  </a:cubicBezTo>
                  <a:cubicBezTo>
                    <a:pt x="0" y="501316"/>
                    <a:pt x="6016" y="508000"/>
                    <a:pt x="12032" y="514685"/>
                  </a:cubicBezTo>
                  <a:lnTo>
                    <a:pt x="481264" y="73527"/>
                  </a:lnTo>
                  <a:close/>
                </a:path>
              </a:pathLst>
            </a:custGeom>
            <a:gradFill>
              <a:gsLst>
                <a:gs pos="0">
                  <a:srgbClr val="535455">
                    <a:lumMod val="40000"/>
                    <a:lumOff val="60000"/>
                  </a:srgbClr>
                </a:gs>
                <a:gs pos="99000">
                  <a:sysClr val="window" lastClr="FFFFFF">
                    <a:lumMod val="50000"/>
                  </a:sysClr>
                </a:gs>
              </a:gsLst>
              <a:lin ang="9600000" scaled="0"/>
            </a:gradFill>
            <a:ln w="25400" cap="flat" cmpd="sng" algn="ctr">
              <a:noFill/>
              <a:prstDash val="solid"/>
            </a:ln>
            <a:effectLst/>
          </p:spPr>
          <p:txBody>
            <a:bodyPr anchor="ctr"/>
            <a:lstStyle/>
            <a:p>
              <a:pPr algn="ctr" eaLnBrk="0" fontAlgn="auto" hangingPunct="0">
                <a:spcBef>
                  <a:spcPts val="0"/>
                </a:spcBef>
                <a:spcAft>
                  <a:spcPts val="0"/>
                </a:spcAft>
                <a:defRPr/>
              </a:pPr>
              <a:endParaRPr lang="zh-CN" altLang="en-US" kern="0">
                <a:solidFill>
                  <a:sysClr val="window" lastClr="FFFFFF"/>
                </a:solidFill>
                <a:latin typeface="Segoe UI" panose="020B0502040204020203"/>
                <a:ea typeface="+mn-ea"/>
              </a:endParaRPr>
            </a:p>
          </p:txBody>
        </p:sp>
      </p:grpSp>
      <p:grpSp>
        <p:nvGrpSpPr>
          <p:cNvPr id="27" name="组合 28"/>
          <p:cNvGrpSpPr/>
          <p:nvPr/>
        </p:nvGrpSpPr>
        <p:grpSpPr bwMode="auto">
          <a:xfrm rot="2053949">
            <a:off x="3108971" y="2545629"/>
            <a:ext cx="1950908" cy="1896118"/>
            <a:chOff x="4565276" y="1646989"/>
            <a:chExt cx="1864780" cy="1812649"/>
          </a:xfrm>
        </p:grpSpPr>
        <p:sp>
          <p:nvSpPr>
            <p:cNvPr id="28" name="任意多边形 27"/>
            <p:cNvSpPr/>
            <p:nvPr/>
          </p:nvSpPr>
          <p:spPr bwMode="auto">
            <a:xfrm>
              <a:off x="5847610" y="1846983"/>
              <a:ext cx="582446" cy="395228"/>
            </a:xfrm>
            <a:custGeom>
              <a:avLst/>
              <a:gdLst>
                <a:gd name="connsiteX0" fmla="*/ 368969 w 582864"/>
                <a:gd name="connsiteY0" fmla="*/ 38100 h 395037"/>
                <a:gd name="connsiteX1" fmla="*/ 461211 w 582864"/>
                <a:gd name="connsiteY1" fmla="*/ 6016 h 395037"/>
                <a:gd name="connsiteX2" fmla="*/ 549442 w 582864"/>
                <a:gd name="connsiteY2" fmla="*/ 2006 h 395037"/>
                <a:gd name="connsiteX3" fmla="*/ 581527 w 582864"/>
                <a:gd name="connsiteY3" fmla="*/ 18048 h 395037"/>
                <a:gd name="connsiteX4" fmla="*/ 557464 w 582864"/>
                <a:gd name="connsiteY4" fmla="*/ 66174 h 395037"/>
                <a:gd name="connsiteX5" fmla="*/ 485274 w 582864"/>
                <a:gd name="connsiteY5" fmla="*/ 142374 h 395037"/>
                <a:gd name="connsiteX6" fmla="*/ 368969 w 582864"/>
                <a:gd name="connsiteY6" fmla="*/ 226595 h 395037"/>
                <a:gd name="connsiteX7" fmla="*/ 0 w 582864"/>
                <a:gd name="connsiteY7" fmla="*/ 395037 h 395037"/>
                <a:gd name="connsiteX8" fmla="*/ 368969 w 582864"/>
                <a:gd name="connsiteY8" fmla="*/ 38100 h 39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864" h="395037">
                  <a:moveTo>
                    <a:pt x="368969" y="38100"/>
                  </a:moveTo>
                  <a:cubicBezTo>
                    <a:pt x="400050" y="25066"/>
                    <a:pt x="431132" y="12032"/>
                    <a:pt x="461211" y="6016"/>
                  </a:cubicBezTo>
                  <a:cubicBezTo>
                    <a:pt x="491290" y="0"/>
                    <a:pt x="529389" y="1"/>
                    <a:pt x="549442" y="2006"/>
                  </a:cubicBezTo>
                  <a:cubicBezTo>
                    <a:pt x="569495" y="4011"/>
                    <a:pt x="580190" y="7353"/>
                    <a:pt x="581527" y="18048"/>
                  </a:cubicBezTo>
                  <a:cubicBezTo>
                    <a:pt x="582864" y="28743"/>
                    <a:pt x="573506" y="45453"/>
                    <a:pt x="557464" y="66174"/>
                  </a:cubicBezTo>
                  <a:cubicBezTo>
                    <a:pt x="541422" y="86895"/>
                    <a:pt x="516690" y="115637"/>
                    <a:pt x="485274" y="142374"/>
                  </a:cubicBezTo>
                  <a:cubicBezTo>
                    <a:pt x="453858" y="169111"/>
                    <a:pt x="449848" y="184485"/>
                    <a:pt x="368969" y="226595"/>
                  </a:cubicBezTo>
                  <a:cubicBezTo>
                    <a:pt x="288090" y="268705"/>
                    <a:pt x="144045" y="331871"/>
                    <a:pt x="0" y="395037"/>
                  </a:cubicBezTo>
                  <a:lnTo>
                    <a:pt x="368969" y="38100"/>
                  </a:lnTo>
                  <a:close/>
                </a:path>
              </a:pathLst>
            </a:custGeom>
            <a:gradFill>
              <a:gsLst>
                <a:gs pos="0">
                  <a:schemeClr val="tx1">
                    <a:lumMod val="85000"/>
                    <a:lumOff val="15000"/>
                  </a:schemeClr>
                </a:gs>
                <a:gs pos="53000">
                  <a:schemeClr val="tx1">
                    <a:lumMod val="65000"/>
                    <a:lumOff val="35000"/>
                  </a:schemeClr>
                </a:gs>
                <a:gs pos="13000">
                  <a:schemeClr val="tx1">
                    <a:lumMod val="50000"/>
                    <a:lumOff val="50000"/>
                  </a:schemeClr>
                </a:gs>
              </a:gsLst>
              <a:lin ang="11400000" scaled="0"/>
            </a:gradFill>
            <a:ln w="9525" cap="flat" cmpd="sng" algn="ctr">
              <a:noFill/>
              <a:prstDash val="solid"/>
              <a:round/>
              <a:headEnd type="none" w="med" len="med"/>
              <a:tailEnd type="none" w="med" len="med"/>
            </a:ln>
            <a:effectLst/>
          </p:spPr>
          <p:txBody>
            <a:bodyPr/>
            <a:lstStyle/>
            <a:p>
              <a:pPr eaLnBrk="0" hangingPunct="0">
                <a:defRPr/>
              </a:pPr>
              <a:endParaRPr lang="zh-CN" altLang="en-US">
                <a:ea typeface="宋体" panose="02010600030101010101" pitchFamily="2" charset="-122"/>
              </a:endParaRPr>
            </a:p>
          </p:txBody>
        </p:sp>
        <p:sp>
          <p:nvSpPr>
            <p:cNvPr id="29" name="任意多边形 28"/>
            <p:cNvSpPr/>
            <p:nvPr/>
          </p:nvSpPr>
          <p:spPr bwMode="auto">
            <a:xfrm>
              <a:off x="5811108" y="1646989"/>
              <a:ext cx="415806" cy="558715"/>
            </a:xfrm>
            <a:custGeom>
              <a:avLst/>
              <a:gdLst>
                <a:gd name="connsiteX0" fmla="*/ 0 w 415758"/>
                <a:gd name="connsiteY0" fmla="*/ 558800 h 558800"/>
                <a:gd name="connsiteX1" fmla="*/ 120315 w 415758"/>
                <a:gd name="connsiteY1" fmla="*/ 270043 h 558800"/>
                <a:gd name="connsiteX2" fmla="*/ 196515 w 415758"/>
                <a:gd name="connsiteY2" fmla="*/ 161758 h 558800"/>
                <a:gd name="connsiteX3" fmla="*/ 272715 w 415758"/>
                <a:gd name="connsiteY3" fmla="*/ 73527 h 558800"/>
                <a:gd name="connsiteX4" fmla="*/ 356936 w 415758"/>
                <a:gd name="connsiteY4" fmla="*/ 9358 h 558800"/>
                <a:gd name="connsiteX5" fmla="*/ 405063 w 415758"/>
                <a:gd name="connsiteY5" fmla="*/ 17379 h 558800"/>
                <a:gd name="connsiteX6" fmla="*/ 413084 w 415758"/>
                <a:gd name="connsiteY6" fmla="*/ 109622 h 558800"/>
                <a:gd name="connsiteX7" fmla="*/ 389021 w 415758"/>
                <a:gd name="connsiteY7" fmla="*/ 225927 h 558800"/>
                <a:gd name="connsiteX8" fmla="*/ 0 w 415758"/>
                <a:gd name="connsiteY8" fmla="*/ 558800 h 5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758" h="558800">
                  <a:moveTo>
                    <a:pt x="0" y="558800"/>
                  </a:moveTo>
                  <a:cubicBezTo>
                    <a:pt x="43781" y="447508"/>
                    <a:pt x="87563" y="336217"/>
                    <a:pt x="120315" y="270043"/>
                  </a:cubicBezTo>
                  <a:cubicBezTo>
                    <a:pt x="153067" y="203869"/>
                    <a:pt x="171115" y="194511"/>
                    <a:pt x="196515" y="161758"/>
                  </a:cubicBezTo>
                  <a:cubicBezTo>
                    <a:pt x="221915" y="129005"/>
                    <a:pt x="245978" y="98927"/>
                    <a:pt x="272715" y="73527"/>
                  </a:cubicBezTo>
                  <a:cubicBezTo>
                    <a:pt x="299452" y="48127"/>
                    <a:pt x="334878" y="18716"/>
                    <a:pt x="356936" y="9358"/>
                  </a:cubicBezTo>
                  <a:cubicBezTo>
                    <a:pt x="378994" y="0"/>
                    <a:pt x="395705" y="668"/>
                    <a:pt x="405063" y="17379"/>
                  </a:cubicBezTo>
                  <a:cubicBezTo>
                    <a:pt x="414421" y="34090"/>
                    <a:pt x="415758" y="74864"/>
                    <a:pt x="413084" y="109622"/>
                  </a:cubicBezTo>
                  <a:cubicBezTo>
                    <a:pt x="410410" y="144380"/>
                    <a:pt x="399715" y="185153"/>
                    <a:pt x="389021" y="225927"/>
                  </a:cubicBezTo>
                  <a:lnTo>
                    <a:pt x="0" y="558800"/>
                  </a:lnTo>
                  <a:close/>
                </a:path>
              </a:pathLst>
            </a:custGeom>
            <a:gradFill>
              <a:gsLst>
                <a:gs pos="0">
                  <a:schemeClr val="tx1">
                    <a:lumMod val="85000"/>
                    <a:lumOff val="15000"/>
                  </a:schemeClr>
                </a:gs>
                <a:gs pos="53000">
                  <a:schemeClr val="tx1">
                    <a:lumMod val="65000"/>
                    <a:lumOff val="35000"/>
                  </a:schemeClr>
                </a:gs>
                <a:gs pos="13000">
                  <a:schemeClr val="tx1">
                    <a:lumMod val="50000"/>
                    <a:lumOff val="50000"/>
                  </a:schemeClr>
                </a:gs>
              </a:gsLst>
              <a:lin ang="11400000" scaled="0"/>
            </a:gradFill>
            <a:ln w="9525" cap="flat" cmpd="sng" algn="ctr">
              <a:noFill/>
              <a:prstDash val="solid"/>
              <a:round/>
              <a:headEnd type="none" w="med" len="med"/>
              <a:tailEnd type="none" w="med" len="med"/>
            </a:ln>
            <a:effectLst/>
          </p:spPr>
          <p:txBody>
            <a:bodyPr/>
            <a:lstStyle/>
            <a:p>
              <a:pPr eaLnBrk="0" hangingPunct="0">
                <a:defRPr/>
              </a:pPr>
              <a:endParaRPr lang="zh-CN" altLang="en-US">
                <a:ea typeface="宋体" panose="02010600030101010101" pitchFamily="2" charset="-122"/>
              </a:endParaRPr>
            </a:p>
          </p:txBody>
        </p:sp>
        <p:sp>
          <p:nvSpPr>
            <p:cNvPr id="30" name="任意多边形 29"/>
            <p:cNvSpPr/>
            <p:nvPr/>
          </p:nvSpPr>
          <p:spPr bwMode="auto">
            <a:xfrm>
              <a:off x="5690492" y="1807303"/>
              <a:ext cx="480876" cy="514271"/>
            </a:xfrm>
            <a:custGeom>
              <a:avLst/>
              <a:gdLst>
                <a:gd name="connsiteX0" fmla="*/ 481264 w 481264"/>
                <a:gd name="connsiteY0" fmla="*/ 73527 h 514685"/>
                <a:gd name="connsiteX1" fmla="*/ 465222 w 481264"/>
                <a:gd name="connsiteY1" fmla="*/ 25401 h 514685"/>
                <a:gd name="connsiteX2" fmla="*/ 421106 w 481264"/>
                <a:gd name="connsiteY2" fmla="*/ 1337 h 514685"/>
                <a:gd name="connsiteX3" fmla="*/ 324853 w 481264"/>
                <a:gd name="connsiteY3" fmla="*/ 21390 h 514685"/>
                <a:gd name="connsiteX4" fmla="*/ 204538 w 481264"/>
                <a:gd name="connsiteY4" fmla="*/ 129674 h 514685"/>
                <a:gd name="connsiteX5" fmla="*/ 108285 w 481264"/>
                <a:gd name="connsiteY5" fmla="*/ 249990 h 514685"/>
                <a:gd name="connsiteX6" fmla="*/ 36096 w 481264"/>
                <a:gd name="connsiteY6" fmla="*/ 378327 h 514685"/>
                <a:gd name="connsiteX7" fmla="*/ 4011 w 481264"/>
                <a:gd name="connsiteY7" fmla="*/ 478590 h 514685"/>
                <a:gd name="connsiteX8" fmla="*/ 12032 w 481264"/>
                <a:gd name="connsiteY8" fmla="*/ 514685 h 514685"/>
                <a:gd name="connsiteX9" fmla="*/ 481264 w 481264"/>
                <a:gd name="connsiteY9" fmla="*/ 73527 h 5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264" h="514685">
                  <a:moveTo>
                    <a:pt x="481264" y="73527"/>
                  </a:moveTo>
                  <a:cubicBezTo>
                    <a:pt x="478256" y="55480"/>
                    <a:pt x="475248" y="37433"/>
                    <a:pt x="465222" y="25401"/>
                  </a:cubicBezTo>
                  <a:cubicBezTo>
                    <a:pt x="455196" y="13369"/>
                    <a:pt x="444501" y="2005"/>
                    <a:pt x="421106" y="1337"/>
                  </a:cubicBezTo>
                  <a:cubicBezTo>
                    <a:pt x="397711" y="669"/>
                    <a:pt x="360948" y="0"/>
                    <a:pt x="324853" y="21390"/>
                  </a:cubicBezTo>
                  <a:cubicBezTo>
                    <a:pt x="288758" y="42780"/>
                    <a:pt x="240633" y="91574"/>
                    <a:pt x="204538" y="129674"/>
                  </a:cubicBezTo>
                  <a:cubicBezTo>
                    <a:pt x="168443" y="167774"/>
                    <a:pt x="136359" y="208548"/>
                    <a:pt x="108285" y="249990"/>
                  </a:cubicBezTo>
                  <a:cubicBezTo>
                    <a:pt x="80211" y="291432"/>
                    <a:pt x="53475" y="340227"/>
                    <a:pt x="36096" y="378327"/>
                  </a:cubicBezTo>
                  <a:cubicBezTo>
                    <a:pt x="18717" y="416427"/>
                    <a:pt x="8022" y="455864"/>
                    <a:pt x="4011" y="478590"/>
                  </a:cubicBezTo>
                  <a:cubicBezTo>
                    <a:pt x="0" y="501316"/>
                    <a:pt x="6016" y="508000"/>
                    <a:pt x="12032" y="514685"/>
                  </a:cubicBezTo>
                  <a:lnTo>
                    <a:pt x="481264" y="73527"/>
                  </a:lnTo>
                  <a:close/>
                </a:path>
              </a:pathLst>
            </a:custGeom>
            <a:gradFill>
              <a:gsLst>
                <a:gs pos="0">
                  <a:srgbClr val="535455">
                    <a:lumMod val="40000"/>
                    <a:lumOff val="60000"/>
                  </a:srgbClr>
                </a:gs>
                <a:gs pos="99000">
                  <a:sysClr val="window" lastClr="FFFFFF">
                    <a:lumMod val="50000"/>
                  </a:sysClr>
                </a:gs>
              </a:gsLst>
              <a:lin ang="9600000" scaled="0"/>
            </a:gradFill>
            <a:ln w="25400" cap="flat" cmpd="sng" algn="ctr">
              <a:noFill/>
              <a:prstDash val="solid"/>
            </a:ln>
            <a:effectLst/>
          </p:spPr>
          <p:txBody>
            <a:bodyPr anchor="ctr"/>
            <a:lstStyle/>
            <a:p>
              <a:pPr algn="ctr" eaLnBrk="0" fontAlgn="auto" hangingPunct="0">
                <a:spcBef>
                  <a:spcPts val="0"/>
                </a:spcBef>
                <a:spcAft>
                  <a:spcPts val="0"/>
                </a:spcAft>
                <a:defRPr/>
              </a:pPr>
              <a:endParaRPr lang="zh-CN" altLang="en-US" kern="0">
                <a:solidFill>
                  <a:sysClr val="window" lastClr="FFFFFF"/>
                </a:solidFill>
                <a:latin typeface="Segoe UI" panose="020B0502040204020203"/>
                <a:ea typeface="+mn-ea"/>
              </a:endParaRPr>
            </a:p>
          </p:txBody>
        </p:sp>
        <p:sp>
          <p:nvSpPr>
            <p:cNvPr id="31" name="任意多边形 30"/>
            <p:cNvSpPr/>
            <p:nvPr/>
          </p:nvSpPr>
          <p:spPr bwMode="auto">
            <a:xfrm>
              <a:off x="4565276" y="1835873"/>
              <a:ext cx="1680683" cy="1606304"/>
            </a:xfrm>
            <a:custGeom>
              <a:avLst/>
              <a:gdLst>
                <a:gd name="connsiteX0" fmla="*/ 0 w 1680883"/>
                <a:gd name="connsiteY0" fmla="*/ 1606923 h 1647264"/>
                <a:gd name="connsiteX1" fmla="*/ 40342 w 1680883"/>
                <a:gd name="connsiteY1" fmla="*/ 1647264 h 1647264"/>
                <a:gd name="connsiteX2" fmla="*/ 1680883 w 1680883"/>
                <a:gd name="connsiteY2" fmla="*/ 53788 h 1647264"/>
                <a:gd name="connsiteX3" fmla="*/ 1667436 w 1680883"/>
                <a:gd name="connsiteY3" fmla="*/ 13447 h 1647264"/>
                <a:gd name="connsiteX4" fmla="*/ 1620371 w 1680883"/>
                <a:gd name="connsiteY4" fmla="*/ 0 h 1647264"/>
                <a:gd name="connsiteX5" fmla="*/ 0 w 1680883"/>
                <a:gd name="connsiteY5" fmla="*/ 1606923 h 1647264"/>
                <a:gd name="connsiteX0-1" fmla="*/ 0 w 1680883"/>
                <a:gd name="connsiteY0-2" fmla="*/ 1606923 h 1631222"/>
                <a:gd name="connsiteX1-3" fmla="*/ 28310 w 1680883"/>
                <a:gd name="connsiteY1-4" fmla="*/ 1631222 h 1631222"/>
                <a:gd name="connsiteX2-5" fmla="*/ 1680883 w 1680883"/>
                <a:gd name="connsiteY2-6" fmla="*/ 53788 h 1631222"/>
                <a:gd name="connsiteX3-7" fmla="*/ 1667436 w 1680883"/>
                <a:gd name="connsiteY3-8" fmla="*/ 13447 h 1631222"/>
                <a:gd name="connsiteX4-9" fmla="*/ 1620371 w 1680883"/>
                <a:gd name="connsiteY4-10" fmla="*/ 0 h 1631222"/>
                <a:gd name="connsiteX5-11" fmla="*/ 0 w 1680883"/>
                <a:gd name="connsiteY5-12" fmla="*/ 1606923 h 1631222"/>
                <a:gd name="connsiteX0-13" fmla="*/ 0 w 1680883"/>
                <a:gd name="connsiteY0-14" fmla="*/ 1606923 h 1627211"/>
                <a:gd name="connsiteX1-15" fmla="*/ 24299 w 1680883"/>
                <a:gd name="connsiteY1-16" fmla="*/ 1627211 h 1627211"/>
                <a:gd name="connsiteX2-17" fmla="*/ 1680883 w 1680883"/>
                <a:gd name="connsiteY2-18" fmla="*/ 53788 h 1627211"/>
                <a:gd name="connsiteX3-19" fmla="*/ 1667436 w 1680883"/>
                <a:gd name="connsiteY3-20" fmla="*/ 13447 h 1627211"/>
                <a:gd name="connsiteX4-21" fmla="*/ 1620371 w 1680883"/>
                <a:gd name="connsiteY4-22" fmla="*/ 0 h 1627211"/>
                <a:gd name="connsiteX5-23" fmla="*/ 0 w 1680883"/>
                <a:gd name="connsiteY5-24" fmla="*/ 1606923 h 1627211"/>
                <a:gd name="connsiteX0-25" fmla="*/ 0 w 1680883"/>
                <a:gd name="connsiteY0-26" fmla="*/ 1606923 h 1606923"/>
                <a:gd name="connsiteX1-27" fmla="*/ 57618 w 1680883"/>
                <a:gd name="connsiteY1-28" fmla="*/ 1595340 h 1606923"/>
                <a:gd name="connsiteX2-29" fmla="*/ 1680883 w 1680883"/>
                <a:gd name="connsiteY2-30" fmla="*/ 53788 h 1606923"/>
                <a:gd name="connsiteX3-31" fmla="*/ 1667436 w 1680883"/>
                <a:gd name="connsiteY3-32" fmla="*/ 13447 h 1606923"/>
                <a:gd name="connsiteX4-33" fmla="*/ 1620371 w 1680883"/>
                <a:gd name="connsiteY4-34" fmla="*/ 0 h 1606923"/>
                <a:gd name="connsiteX5-35" fmla="*/ 0 w 1680883"/>
                <a:gd name="connsiteY5-36" fmla="*/ 1606923 h 16069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680883" h="1606923">
                  <a:moveTo>
                    <a:pt x="0" y="1606923"/>
                  </a:moveTo>
                  <a:lnTo>
                    <a:pt x="57618" y="1595340"/>
                  </a:lnTo>
                  <a:lnTo>
                    <a:pt x="1680883" y="53788"/>
                  </a:lnTo>
                  <a:lnTo>
                    <a:pt x="1667436" y="13447"/>
                  </a:lnTo>
                  <a:lnTo>
                    <a:pt x="1620371" y="0"/>
                  </a:lnTo>
                  <a:lnTo>
                    <a:pt x="0" y="1606923"/>
                  </a:lnTo>
                  <a:close/>
                </a:path>
              </a:pathLst>
            </a:custGeom>
            <a:gradFill>
              <a:gsLst>
                <a:gs pos="12000">
                  <a:schemeClr val="tx1">
                    <a:lumMod val="50000"/>
                    <a:lumOff val="50000"/>
                  </a:schemeClr>
                </a:gs>
                <a:gs pos="53000">
                  <a:schemeClr val="tx1">
                    <a:lumMod val="65000"/>
                    <a:lumOff val="35000"/>
                  </a:schemeClr>
                </a:gs>
                <a:gs pos="0">
                  <a:schemeClr val="tx1">
                    <a:lumMod val="65000"/>
                    <a:lumOff val="35000"/>
                  </a:schemeClr>
                </a:gs>
              </a:gsLst>
              <a:lin ang="9600000" scaled="0"/>
            </a:gradFill>
            <a:ln w="9525" cap="flat" cmpd="sng" algn="ctr">
              <a:noFill/>
              <a:prstDash val="solid"/>
              <a:round/>
              <a:headEnd type="none" w="med" len="med"/>
              <a:tailEnd type="none" w="med" len="med"/>
            </a:ln>
            <a:effectLst/>
          </p:spPr>
          <p:txBody>
            <a:bodyPr/>
            <a:lstStyle/>
            <a:p>
              <a:pPr eaLnBrk="0" hangingPunct="0">
                <a:defRPr/>
              </a:pPr>
              <a:endParaRPr lang="zh-CN" altLang="en-US">
                <a:ea typeface="宋体" panose="02010600030101010101" pitchFamily="2" charset="-122"/>
              </a:endParaRPr>
            </a:p>
          </p:txBody>
        </p:sp>
        <p:sp>
          <p:nvSpPr>
            <p:cNvPr id="32" name="任意多边形 27"/>
            <p:cNvSpPr>
              <a:spLocks noChangeArrowheads="1"/>
            </p:cNvSpPr>
            <p:nvPr/>
          </p:nvSpPr>
          <p:spPr bwMode="auto">
            <a:xfrm>
              <a:off x="4590853" y="1857081"/>
              <a:ext cx="1654404" cy="1602557"/>
            </a:xfrm>
            <a:custGeom>
              <a:avLst/>
              <a:gdLst>
                <a:gd name="T0" fmla="*/ 0 w 1654404"/>
                <a:gd name="T1" fmla="*/ 1602557 h 1602557"/>
                <a:gd name="T2" fmla="*/ 1640264 w 1654404"/>
                <a:gd name="T3" fmla="*/ 0 h 1602557"/>
                <a:gd name="T4" fmla="*/ 1654404 w 1654404"/>
                <a:gd name="T5" fmla="*/ 28280 h 1602557"/>
                <a:gd name="T6" fmla="*/ 1644978 w 1654404"/>
                <a:gd name="T7" fmla="*/ 42421 h 1602557"/>
                <a:gd name="T8" fmla="*/ 0 w 1654404"/>
                <a:gd name="T9" fmla="*/ 1602557 h 1602557"/>
                <a:gd name="T10" fmla="*/ 0 60000 65536"/>
                <a:gd name="T11" fmla="*/ 0 60000 65536"/>
                <a:gd name="T12" fmla="*/ 0 60000 65536"/>
                <a:gd name="T13" fmla="*/ 0 60000 65536"/>
                <a:gd name="T14" fmla="*/ 0 60000 65536"/>
                <a:gd name="T15" fmla="*/ 0 w 1654404"/>
                <a:gd name="T16" fmla="*/ 0 h 1602557"/>
                <a:gd name="T17" fmla="*/ 1654404 w 1654404"/>
                <a:gd name="T18" fmla="*/ 1602557 h 1602557"/>
              </a:gdLst>
              <a:ahLst/>
              <a:cxnLst>
                <a:cxn ang="T10">
                  <a:pos x="T0" y="T1"/>
                </a:cxn>
                <a:cxn ang="T11">
                  <a:pos x="T2" y="T3"/>
                </a:cxn>
                <a:cxn ang="T12">
                  <a:pos x="T4" y="T5"/>
                </a:cxn>
                <a:cxn ang="T13">
                  <a:pos x="T6" y="T7"/>
                </a:cxn>
                <a:cxn ang="T14">
                  <a:pos x="T8" y="T9"/>
                </a:cxn>
              </a:cxnLst>
              <a:rect l="T15" t="T16" r="T17" b="T18"/>
              <a:pathLst>
                <a:path w="1654404" h="1602557">
                  <a:moveTo>
                    <a:pt x="0" y="1602557"/>
                  </a:moveTo>
                  <a:lnTo>
                    <a:pt x="1640264" y="0"/>
                  </a:lnTo>
                  <a:lnTo>
                    <a:pt x="1654404" y="28280"/>
                  </a:lnTo>
                  <a:lnTo>
                    <a:pt x="1644978" y="42421"/>
                  </a:lnTo>
                  <a:lnTo>
                    <a:pt x="0" y="1602557"/>
                  </a:lnTo>
                  <a:close/>
                </a:path>
              </a:pathLst>
            </a:custGeom>
            <a:solidFill>
              <a:schemeClr val="bg1">
                <a:alpha val="14902"/>
              </a:schemeClr>
            </a:solidFill>
            <a:ln w="9525" algn="ctr">
              <a:noFill/>
              <a:round/>
            </a:ln>
          </p:spPr>
          <p:txBody>
            <a:bodyPr/>
            <a:lstStyle/>
            <a:p>
              <a:endParaRPr lang="zh-CN" altLang="en-US"/>
            </a:p>
          </p:txBody>
        </p:sp>
        <p:sp>
          <p:nvSpPr>
            <p:cNvPr id="33" name="任意多边形 32"/>
            <p:cNvSpPr/>
            <p:nvPr/>
          </p:nvSpPr>
          <p:spPr bwMode="auto">
            <a:xfrm rot="5628176" flipH="1">
              <a:off x="5765845" y="1897017"/>
              <a:ext cx="480940" cy="514203"/>
            </a:xfrm>
            <a:custGeom>
              <a:avLst/>
              <a:gdLst>
                <a:gd name="connsiteX0" fmla="*/ 481264 w 481264"/>
                <a:gd name="connsiteY0" fmla="*/ 73527 h 514685"/>
                <a:gd name="connsiteX1" fmla="*/ 465222 w 481264"/>
                <a:gd name="connsiteY1" fmla="*/ 25401 h 514685"/>
                <a:gd name="connsiteX2" fmla="*/ 421106 w 481264"/>
                <a:gd name="connsiteY2" fmla="*/ 1337 h 514685"/>
                <a:gd name="connsiteX3" fmla="*/ 324853 w 481264"/>
                <a:gd name="connsiteY3" fmla="*/ 21390 h 514685"/>
                <a:gd name="connsiteX4" fmla="*/ 204538 w 481264"/>
                <a:gd name="connsiteY4" fmla="*/ 129674 h 514685"/>
                <a:gd name="connsiteX5" fmla="*/ 108285 w 481264"/>
                <a:gd name="connsiteY5" fmla="*/ 249990 h 514685"/>
                <a:gd name="connsiteX6" fmla="*/ 36096 w 481264"/>
                <a:gd name="connsiteY6" fmla="*/ 378327 h 514685"/>
                <a:gd name="connsiteX7" fmla="*/ 4011 w 481264"/>
                <a:gd name="connsiteY7" fmla="*/ 478590 h 514685"/>
                <a:gd name="connsiteX8" fmla="*/ 12032 w 481264"/>
                <a:gd name="connsiteY8" fmla="*/ 514685 h 514685"/>
                <a:gd name="connsiteX9" fmla="*/ 481264 w 481264"/>
                <a:gd name="connsiteY9" fmla="*/ 73527 h 5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264" h="514685">
                  <a:moveTo>
                    <a:pt x="481264" y="73527"/>
                  </a:moveTo>
                  <a:cubicBezTo>
                    <a:pt x="478256" y="55480"/>
                    <a:pt x="475248" y="37433"/>
                    <a:pt x="465222" y="25401"/>
                  </a:cubicBezTo>
                  <a:cubicBezTo>
                    <a:pt x="455196" y="13369"/>
                    <a:pt x="444501" y="2005"/>
                    <a:pt x="421106" y="1337"/>
                  </a:cubicBezTo>
                  <a:cubicBezTo>
                    <a:pt x="397711" y="669"/>
                    <a:pt x="360948" y="0"/>
                    <a:pt x="324853" y="21390"/>
                  </a:cubicBezTo>
                  <a:cubicBezTo>
                    <a:pt x="288758" y="42780"/>
                    <a:pt x="240633" y="91574"/>
                    <a:pt x="204538" y="129674"/>
                  </a:cubicBezTo>
                  <a:cubicBezTo>
                    <a:pt x="168443" y="167774"/>
                    <a:pt x="136359" y="208548"/>
                    <a:pt x="108285" y="249990"/>
                  </a:cubicBezTo>
                  <a:cubicBezTo>
                    <a:pt x="80211" y="291432"/>
                    <a:pt x="53475" y="340227"/>
                    <a:pt x="36096" y="378327"/>
                  </a:cubicBezTo>
                  <a:cubicBezTo>
                    <a:pt x="18717" y="416427"/>
                    <a:pt x="8022" y="455864"/>
                    <a:pt x="4011" y="478590"/>
                  </a:cubicBezTo>
                  <a:cubicBezTo>
                    <a:pt x="0" y="501316"/>
                    <a:pt x="6016" y="508000"/>
                    <a:pt x="12032" y="514685"/>
                  </a:cubicBezTo>
                  <a:lnTo>
                    <a:pt x="481264" y="73527"/>
                  </a:lnTo>
                  <a:close/>
                </a:path>
              </a:pathLst>
            </a:custGeom>
            <a:gradFill>
              <a:gsLst>
                <a:gs pos="0">
                  <a:srgbClr val="535455">
                    <a:lumMod val="40000"/>
                    <a:lumOff val="60000"/>
                  </a:srgbClr>
                </a:gs>
                <a:gs pos="99000">
                  <a:sysClr val="window" lastClr="FFFFFF">
                    <a:lumMod val="50000"/>
                  </a:sysClr>
                </a:gs>
              </a:gsLst>
              <a:lin ang="9600000" scaled="0"/>
            </a:gradFill>
            <a:ln w="25400" cap="flat" cmpd="sng" algn="ctr">
              <a:noFill/>
              <a:prstDash val="solid"/>
            </a:ln>
            <a:effectLst/>
          </p:spPr>
          <p:txBody>
            <a:bodyPr anchor="ctr"/>
            <a:lstStyle/>
            <a:p>
              <a:pPr algn="ctr" eaLnBrk="0" fontAlgn="auto" hangingPunct="0">
                <a:spcBef>
                  <a:spcPts val="0"/>
                </a:spcBef>
                <a:spcAft>
                  <a:spcPts val="0"/>
                </a:spcAft>
                <a:defRPr/>
              </a:pPr>
              <a:endParaRPr lang="zh-CN" altLang="en-US" kern="0">
                <a:solidFill>
                  <a:sysClr val="window" lastClr="FFFFFF"/>
                </a:solidFill>
                <a:latin typeface="Segoe UI" panose="020B0502040204020203"/>
                <a:ea typeface="+mn-ea"/>
              </a:endParaRPr>
            </a:p>
          </p:txBody>
        </p:sp>
      </p:grpSp>
      <p:sp>
        <p:nvSpPr>
          <p:cNvPr id="34" name="AutoShape 2"/>
          <p:cNvSpPr>
            <a:spLocks noChangeArrowheads="1"/>
          </p:cNvSpPr>
          <p:nvPr/>
        </p:nvSpPr>
        <p:spPr bwMode="gray">
          <a:xfrm>
            <a:off x="6965206" y="1767847"/>
            <a:ext cx="3970337" cy="3727450"/>
          </a:xfrm>
          <a:prstGeom prst="roundRect">
            <a:avLst>
              <a:gd name="adj" fmla="val 2259"/>
            </a:avLst>
          </a:prstGeom>
          <a:solidFill>
            <a:schemeClr val="accent4"/>
          </a:solidFill>
          <a:ln w="3175" cap="flat" cmpd="sng" algn="ctr">
            <a:solidFill>
              <a:srgbClr val="D7D7D7"/>
            </a:solidFill>
            <a:prstDash val="solid"/>
          </a:ln>
          <a:effectLst/>
        </p:spPr>
        <p:txBody>
          <a:bodyPr lIns="180000" anchor="ct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b="0" i="0" u="none" strike="noStrike" kern="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单击此处添加段落文字</a:t>
            </a:r>
            <a:endParaRPr kumimoji="0" lang="en-US" altLang="zh-CN" b="0" i="0" u="none" strike="noStrike" kern="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b="0" i="0" u="none" strike="noStrike" kern="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单击此处添加段落文字</a:t>
            </a:r>
            <a:endParaRPr kumimoji="0" lang="en-US" altLang="zh-CN" b="0" i="0" u="none" strike="noStrike" kern="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b="0" i="0" u="none" strike="noStrike" kern="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单击此处添加段落文字</a:t>
            </a:r>
            <a:endParaRPr kumimoji="0" lang="en-US" altLang="zh-CN" b="0" i="0" u="none" strike="noStrike" kern="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b="0" i="0" u="none" strike="noStrike" kern="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单击此处添加段落文字</a:t>
            </a:r>
            <a:endParaRPr kumimoji="0" lang="en-US" altLang="zh-CN" b="0" i="0" u="none" strike="noStrike" kern="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b="0" i="0" u="none" strike="noStrike" kern="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单击此处添加段落文字</a:t>
            </a:r>
          </a:p>
        </p:txBody>
      </p:sp>
      <p:sp>
        <p:nvSpPr>
          <p:cNvPr id="35" name="AutoShape 22"/>
          <p:cNvSpPr>
            <a:spLocks noChangeArrowheads="1"/>
          </p:cNvSpPr>
          <p:nvPr/>
        </p:nvSpPr>
        <p:spPr bwMode="gray">
          <a:xfrm>
            <a:off x="7106493" y="1490034"/>
            <a:ext cx="3686175" cy="501650"/>
          </a:xfrm>
          <a:prstGeom prst="roundRect">
            <a:avLst>
              <a:gd name="adj" fmla="val 0"/>
            </a:avLst>
          </a:prstGeom>
          <a:solidFill>
            <a:schemeClr val="bg1">
              <a:lumMod val="60000"/>
              <a:lumOff val="40000"/>
            </a:schemeClr>
          </a:solidFill>
          <a:ln w="3175" cap="flat" cmpd="sng" algn="ctr">
            <a:solidFill>
              <a:srgbClr val="D7D7D7"/>
            </a:solid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单击此处添加文本</a:t>
            </a:r>
          </a:p>
        </p:txBody>
      </p:sp>
      <p:sp>
        <p:nvSpPr>
          <p:cNvPr id="36" name="Freeform 5"/>
          <p:cNvSpPr>
            <a:spLocks noEditPoints="1"/>
          </p:cNvSpPr>
          <p:nvPr/>
        </p:nvSpPr>
        <p:spPr bwMode="auto">
          <a:xfrm>
            <a:off x="897640" y="632442"/>
            <a:ext cx="289716" cy="414420"/>
          </a:xfrm>
          <a:custGeom>
            <a:avLst/>
            <a:gdLst>
              <a:gd name="T0" fmla="*/ 32 w 481"/>
              <a:gd name="T1" fmla="*/ 384 h 701"/>
              <a:gd name="T2" fmla="*/ 84 w 481"/>
              <a:gd name="T3" fmla="*/ 428 h 701"/>
              <a:gd name="T4" fmla="*/ 83 w 481"/>
              <a:gd name="T5" fmla="*/ 394 h 701"/>
              <a:gd name="T6" fmla="*/ 137 w 481"/>
              <a:gd name="T7" fmla="*/ 418 h 701"/>
              <a:gd name="T8" fmla="*/ 157 w 481"/>
              <a:gd name="T9" fmla="*/ 432 h 701"/>
              <a:gd name="T10" fmla="*/ 113 w 481"/>
              <a:gd name="T11" fmla="*/ 488 h 701"/>
              <a:gd name="T12" fmla="*/ 90 w 481"/>
              <a:gd name="T13" fmla="*/ 500 h 701"/>
              <a:gd name="T14" fmla="*/ 137 w 481"/>
              <a:gd name="T15" fmla="*/ 527 h 701"/>
              <a:gd name="T16" fmla="*/ 142 w 481"/>
              <a:gd name="T17" fmla="*/ 534 h 701"/>
              <a:gd name="T18" fmla="*/ 208 w 481"/>
              <a:gd name="T19" fmla="*/ 626 h 701"/>
              <a:gd name="T20" fmla="*/ 203 w 481"/>
              <a:gd name="T21" fmla="*/ 594 h 701"/>
              <a:gd name="T22" fmla="*/ 262 w 481"/>
              <a:gd name="T23" fmla="*/ 522 h 701"/>
              <a:gd name="T24" fmla="*/ 210 w 481"/>
              <a:gd name="T25" fmla="*/ 492 h 701"/>
              <a:gd name="T26" fmla="*/ 159 w 481"/>
              <a:gd name="T27" fmla="*/ 483 h 701"/>
              <a:gd name="T28" fmla="*/ 378 w 481"/>
              <a:gd name="T29" fmla="*/ 439 h 701"/>
              <a:gd name="T30" fmla="*/ 406 w 481"/>
              <a:gd name="T31" fmla="*/ 596 h 701"/>
              <a:gd name="T32" fmla="*/ 308 w 481"/>
              <a:gd name="T33" fmla="*/ 622 h 701"/>
              <a:gd name="T34" fmla="*/ 331 w 481"/>
              <a:gd name="T35" fmla="*/ 505 h 701"/>
              <a:gd name="T36" fmla="*/ 356 w 481"/>
              <a:gd name="T37" fmla="*/ 579 h 701"/>
              <a:gd name="T38" fmla="*/ 331 w 481"/>
              <a:gd name="T39" fmla="*/ 471 h 701"/>
              <a:gd name="T40" fmla="*/ 283 w 481"/>
              <a:gd name="T41" fmla="*/ 634 h 701"/>
              <a:gd name="T42" fmla="*/ 405 w 481"/>
              <a:gd name="T43" fmla="*/ 640 h 701"/>
              <a:gd name="T44" fmla="*/ 447 w 481"/>
              <a:gd name="T45" fmla="*/ 492 h 701"/>
              <a:gd name="T46" fmla="*/ 438 w 481"/>
              <a:gd name="T47" fmla="*/ 343 h 701"/>
              <a:gd name="T48" fmla="*/ 470 w 481"/>
              <a:gd name="T49" fmla="*/ 182 h 701"/>
              <a:gd name="T50" fmla="*/ 425 w 481"/>
              <a:gd name="T51" fmla="*/ 38 h 701"/>
              <a:gd name="T52" fmla="*/ 282 w 481"/>
              <a:gd name="T53" fmla="*/ 105 h 701"/>
              <a:gd name="T54" fmla="*/ 357 w 481"/>
              <a:gd name="T55" fmla="*/ 221 h 701"/>
              <a:gd name="T56" fmla="*/ 348 w 481"/>
              <a:gd name="T57" fmla="*/ 144 h 701"/>
              <a:gd name="T58" fmla="*/ 317 w 481"/>
              <a:gd name="T59" fmla="*/ 177 h 701"/>
              <a:gd name="T60" fmla="*/ 330 w 481"/>
              <a:gd name="T61" fmla="*/ 43 h 701"/>
              <a:gd name="T62" fmla="*/ 431 w 481"/>
              <a:gd name="T63" fmla="*/ 126 h 701"/>
              <a:gd name="T64" fmla="*/ 347 w 481"/>
              <a:gd name="T65" fmla="*/ 244 h 701"/>
              <a:gd name="T66" fmla="*/ 163 w 481"/>
              <a:gd name="T67" fmla="*/ 237 h 701"/>
              <a:gd name="T68" fmla="*/ 210 w 481"/>
              <a:gd name="T69" fmla="*/ 210 h 701"/>
              <a:gd name="T70" fmla="*/ 262 w 481"/>
              <a:gd name="T71" fmla="*/ 179 h 701"/>
              <a:gd name="T72" fmla="*/ 207 w 481"/>
              <a:gd name="T73" fmla="*/ 106 h 701"/>
              <a:gd name="T74" fmla="*/ 235 w 481"/>
              <a:gd name="T75" fmla="*/ 89 h 701"/>
              <a:gd name="T76" fmla="*/ 168 w 481"/>
              <a:gd name="T77" fmla="*/ 150 h 701"/>
              <a:gd name="T78" fmla="*/ 137 w 481"/>
              <a:gd name="T79" fmla="*/ 182 h 701"/>
              <a:gd name="T80" fmla="*/ 98 w 481"/>
              <a:gd name="T81" fmla="*/ 183 h 701"/>
              <a:gd name="T82" fmla="*/ 110 w 481"/>
              <a:gd name="T83" fmla="*/ 230 h 701"/>
              <a:gd name="T84" fmla="*/ 136 w 481"/>
              <a:gd name="T85" fmla="*/ 237 h 701"/>
              <a:gd name="T86" fmla="*/ 139 w 481"/>
              <a:gd name="T87" fmla="*/ 303 h 701"/>
              <a:gd name="T88" fmla="*/ 114 w 481"/>
              <a:gd name="T89" fmla="*/ 301 h 701"/>
              <a:gd name="T90" fmla="*/ 110 w 481"/>
              <a:gd name="T91" fmla="*/ 298 h 701"/>
              <a:gd name="T92" fmla="*/ 31 w 481"/>
              <a:gd name="T93" fmla="*/ 292 h 701"/>
              <a:gd name="T94" fmla="*/ 86 w 481"/>
              <a:gd name="T95" fmla="*/ 334 h 701"/>
              <a:gd name="T96" fmla="*/ 292 w 481"/>
              <a:gd name="T97" fmla="*/ 286 h 701"/>
              <a:gd name="T98" fmla="*/ 345 w 481"/>
              <a:gd name="T99" fmla="*/ 335 h 701"/>
              <a:gd name="T100" fmla="*/ 316 w 481"/>
              <a:gd name="T101" fmla="*/ 402 h 701"/>
              <a:gd name="T102" fmla="*/ 376 w 481"/>
              <a:gd name="T103" fmla="*/ 390 h 701"/>
              <a:gd name="T104" fmla="*/ 246 w 481"/>
              <a:gd name="T105" fmla="*/ 386 h 701"/>
              <a:gd name="T106" fmla="*/ 16 w 481"/>
              <a:gd name="T107" fmla="*/ 36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1" h="701">
                <a:moveTo>
                  <a:pt x="131" y="351"/>
                </a:moveTo>
                <a:cubicBezTo>
                  <a:pt x="127" y="357"/>
                  <a:pt x="113" y="377"/>
                  <a:pt x="86" y="367"/>
                </a:cubicBezTo>
                <a:cubicBezTo>
                  <a:pt x="86" y="367"/>
                  <a:pt x="77" y="376"/>
                  <a:pt x="68" y="375"/>
                </a:cubicBezTo>
                <a:cubicBezTo>
                  <a:pt x="68" y="375"/>
                  <a:pt x="58" y="364"/>
                  <a:pt x="48" y="367"/>
                </a:cubicBezTo>
                <a:cubicBezTo>
                  <a:pt x="38" y="370"/>
                  <a:pt x="34" y="381"/>
                  <a:pt x="32" y="384"/>
                </a:cubicBezTo>
                <a:cubicBezTo>
                  <a:pt x="31" y="387"/>
                  <a:pt x="28" y="398"/>
                  <a:pt x="29" y="408"/>
                </a:cubicBezTo>
                <a:cubicBezTo>
                  <a:pt x="29" y="408"/>
                  <a:pt x="29" y="410"/>
                  <a:pt x="31" y="409"/>
                </a:cubicBezTo>
                <a:cubicBezTo>
                  <a:pt x="39" y="405"/>
                  <a:pt x="45" y="404"/>
                  <a:pt x="54" y="408"/>
                </a:cubicBezTo>
                <a:cubicBezTo>
                  <a:pt x="57" y="409"/>
                  <a:pt x="61" y="411"/>
                  <a:pt x="64" y="415"/>
                </a:cubicBezTo>
                <a:cubicBezTo>
                  <a:pt x="64" y="415"/>
                  <a:pt x="75" y="426"/>
                  <a:pt x="84" y="428"/>
                </a:cubicBezTo>
                <a:cubicBezTo>
                  <a:pt x="93" y="431"/>
                  <a:pt x="100" y="427"/>
                  <a:pt x="103" y="425"/>
                </a:cubicBezTo>
                <a:cubicBezTo>
                  <a:pt x="106" y="422"/>
                  <a:pt x="112" y="415"/>
                  <a:pt x="110" y="403"/>
                </a:cubicBezTo>
                <a:cubicBezTo>
                  <a:pt x="107" y="391"/>
                  <a:pt x="97" y="390"/>
                  <a:pt x="94" y="391"/>
                </a:cubicBezTo>
                <a:cubicBezTo>
                  <a:pt x="92" y="391"/>
                  <a:pt x="88" y="393"/>
                  <a:pt x="86" y="398"/>
                </a:cubicBezTo>
                <a:cubicBezTo>
                  <a:pt x="83" y="404"/>
                  <a:pt x="79" y="397"/>
                  <a:pt x="83" y="394"/>
                </a:cubicBezTo>
                <a:cubicBezTo>
                  <a:pt x="86" y="390"/>
                  <a:pt x="88" y="388"/>
                  <a:pt x="88" y="388"/>
                </a:cubicBezTo>
                <a:cubicBezTo>
                  <a:pt x="97" y="382"/>
                  <a:pt x="112" y="390"/>
                  <a:pt x="114" y="400"/>
                </a:cubicBezTo>
                <a:cubicBezTo>
                  <a:pt x="114" y="400"/>
                  <a:pt x="116" y="412"/>
                  <a:pt x="116" y="415"/>
                </a:cubicBezTo>
                <a:cubicBezTo>
                  <a:pt x="116" y="415"/>
                  <a:pt x="123" y="423"/>
                  <a:pt x="129" y="423"/>
                </a:cubicBezTo>
                <a:cubicBezTo>
                  <a:pt x="129" y="423"/>
                  <a:pt x="135" y="424"/>
                  <a:pt x="137" y="418"/>
                </a:cubicBezTo>
                <a:cubicBezTo>
                  <a:pt x="137" y="418"/>
                  <a:pt x="136" y="415"/>
                  <a:pt x="136" y="412"/>
                </a:cubicBezTo>
                <a:cubicBezTo>
                  <a:pt x="135" y="410"/>
                  <a:pt x="134" y="402"/>
                  <a:pt x="139" y="399"/>
                </a:cubicBezTo>
                <a:cubicBezTo>
                  <a:pt x="139" y="399"/>
                  <a:pt x="144" y="391"/>
                  <a:pt x="156" y="392"/>
                </a:cubicBezTo>
                <a:cubicBezTo>
                  <a:pt x="156" y="392"/>
                  <a:pt x="170" y="394"/>
                  <a:pt x="170" y="408"/>
                </a:cubicBezTo>
                <a:cubicBezTo>
                  <a:pt x="170" y="420"/>
                  <a:pt x="152" y="438"/>
                  <a:pt x="157" y="432"/>
                </a:cubicBezTo>
                <a:cubicBezTo>
                  <a:pt x="157" y="432"/>
                  <a:pt x="147" y="441"/>
                  <a:pt x="143" y="443"/>
                </a:cubicBezTo>
                <a:cubicBezTo>
                  <a:pt x="139" y="446"/>
                  <a:pt x="136" y="454"/>
                  <a:pt x="136" y="465"/>
                </a:cubicBezTo>
                <a:cubicBezTo>
                  <a:pt x="136" y="475"/>
                  <a:pt x="137" y="486"/>
                  <a:pt x="137" y="486"/>
                </a:cubicBezTo>
                <a:cubicBezTo>
                  <a:pt x="137" y="486"/>
                  <a:pt x="137" y="496"/>
                  <a:pt x="126" y="497"/>
                </a:cubicBezTo>
                <a:cubicBezTo>
                  <a:pt x="126" y="497"/>
                  <a:pt x="118" y="497"/>
                  <a:pt x="113" y="488"/>
                </a:cubicBezTo>
                <a:cubicBezTo>
                  <a:pt x="113" y="488"/>
                  <a:pt x="111" y="484"/>
                  <a:pt x="111" y="478"/>
                </a:cubicBezTo>
                <a:cubicBezTo>
                  <a:pt x="111" y="478"/>
                  <a:pt x="113" y="473"/>
                  <a:pt x="110" y="471"/>
                </a:cubicBezTo>
                <a:cubicBezTo>
                  <a:pt x="106" y="470"/>
                  <a:pt x="104" y="470"/>
                  <a:pt x="100" y="473"/>
                </a:cubicBezTo>
                <a:cubicBezTo>
                  <a:pt x="100" y="473"/>
                  <a:pt x="94" y="478"/>
                  <a:pt x="92" y="482"/>
                </a:cubicBezTo>
                <a:cubicBezTo>
                  <a:pt x="92" y="482"/>
                  <a:pt x="88" y="492"/>
                  <a:pt x="90" y="500"/>
                </a:cubicBezTo>
                <a:cubicBezTo>
                  <a:pt x="91" y="508"/>
                  <a:pt x="99" y="512"/>
                  <a:pt x="100" y="513"/>
                </a:cubicBezTo>
                <a:cubicBezTo>
                  <a:pt x="98" y="516"/>
                  <a:pt x="97" y="519"/>
                  <a:pt x="97" y="521"/>
                </a:cubicBezTo>
                <a:cubicBezTo>
                  <a:pt x="98" y="529"/>
                  <a:pt x="108" y="534"/>
                  <a:pt x="115" y="536"/>
                </a:cubicBezTo>
                <a:cubicBezTo>
                  <a:pt x="119" y="537"/>
                  <a:pt x="122" y="536"/>
                  <a:pt x="126" y="535"/>
                </a:cubicBezTo>
                <a:cubicBezTo>
                  <a:pt x="126" y="535"/>
                  <a:pt x="135" y="531"/>
                  <a:pt x="137" y="527"/>
                </a:cubicBezTo>
                <a:cubicBezTo>
                  <a:pt x="137" y="527"/>
                  <a:pt x="140" y="523"/>
                  <a:pt x="137" y="519"/>
                </a:cubicBezTo>
                <a:cubicBezTo>
                  <a:pt x="134" y="516"/>
                  <a:pt x="136" y="514"/>
                  <a:pt x="138" y="513"/>
                </a:cubicBezTo>
                <a:cubicBezTo>
                  <a:pt x="138" y="513"/>
                  <a:pt x="142" y="512"/>
                  <a:pt x="143" y="518"/>
                </a:cubicBezTo>
                <a:cubicBezTo>
                  <a:pt x="143" y="518"/>
                  <a:pt x="145" y="522"/>
                  <a:pt x="143" y="527"/>
                </a:cubicBezTo>
                <a:cubicBezTo>
                  <a:pt x="143" y="527"/>
                  <a:pt x="139" y="530"/>
                  <a:pt x="142" y="534"/>
                </a:cubicBezTo>
                <a:cubicBezTo>
                  <a:pt x="142" y="534"/>
                  <a:pt x="155" y="553"/>
                  <a:pt x="168" y="552"/>
                </a:cubicBezTo>
                <a:cubicBezTo>
                  <a:pt x="168" y="552"/>
                  <a:pt x="174" y="553"/>
                  <a:pt x="171" y="561"/>
                </a:cubicBezTo>
                <a:cubicBezTo>
                  <a:pt x="171" y="561"/>
                  <a:pt x="167" y="576"/>
                  <a:pt x="167" y="583"/>
                </a:cubicBezTo>
                <a:cubicBezTo>
                  <a:pt x="168" y="591"/>
                  <a:pt x="169" y="602"/>
                  <a:pt x="178" y="612"/>
                </a:cubicBezTo>
                <a:cubicBezTo>
                  <a:pt x="178" y="612"/>
                  <a:pt x="189" y="625"/>
                  <a:pt x="208" y="626"/>
                </a:cubicBezTo>
                <a:cubicBezTo>
                  <a:pt x="208" y="626"/>
                  <a:pt x="223" y="627"/>
                  <a:pt x="235" y="612"/>
                </a:cubicBezTo>
                <a:cubicBezTo>
                  <a:pt x="235" y="612"/>
                  <a:pt x="246" y="602"/>
                  <a:pt x="240" y="586"/>
                </a:cubicBezTo>
                <a:cubicBezTo>
                  <a:pt x="240" y="586"/>
                  <a:pt x="234" y="576"/>
                  <a:pt x="223" y="584"/>
                </a:cubicBezTo>
                <a:cubicBezTo>
                  <a:pt x="220" y="587"/>
                  <a:pt x="219" y="590"/>
                  <a:pt x="216" y="593"/>
                </a:cubicBezTo>
                <a:cubicBezTo>
                  <a:pt x="213" y="597"/>
                  <a:pt x="207" y="597"/>
                  <a:pt x="203" y="594"/>
                </a:cubicBezTo>
                <a:cubicBezTo>
                  <a:pt x="200" y="591"/>
                  <a:pt x="198" y="588"/>
                  <a:pt x="197" y="583"/>
                </a:cubicBezTo>
                <a:cubicBezTo>
                  <a:pt x="197" y="580"/>
                  <a:pt x="197" y="575"/>
                  <a:pt x="200" y="570"/>
                </a:cubicBezTo>
                <a:cubicBezTo>
                  <a:pt x="200" y="570"/>
                  <a:pt x="208" y="560"/>
                  <a:pt x="218" y="557"/>
                </a:cubicBezTo>
                <a:cubicBezTo>
                  <a:pt x="218" y="557"/>
                  <a:pt x="239" y="551"/>
                  <a:pt x="244" y="544"/>
                </a:cubicBezTo>
                <a:cubicBezTo>
                  <a:pt x="244" y="544"/>
                  <a:pt x="259" y="532"/>
                  <a:pt x="262" y="522"/>
                </a:cubicBezTo>
                <a:cubicBezTo>
                  <a:pt x="262" y="522"/>
                  <a:pt x="269" y="505"/>
                  <a:pt x="265" y="491"/>
                </a:cubicBezTo>
                <a:cubicBezTo>
                  <a:pt x="265" y="491"/>
                  <a:pt x="261" y="473"/>
                  <a:pt x="249" y="466"/>
                </a:cubicBezTo>
                <a:cubicBezTo>
                  <a:pt x="249" y="466"/>
                  <a:pt x="231" y="454"/>
                  <a:pt x="217" y="462"/>
                </a:cubicBezTo>
                <a:cubicBezTo>
                  <a:pt x="217" y="462"/>
                  <a:pt x="204" y="465"/>
                  <a:pt x="203" y="480"/>
                </a:cubicBezTo>
                <a:cubicBezTo>
                  <a:pt x="203" y="480"/>
                  <a:pt x="201" y="489"/>
                  <a:pt x="210" y="492"/>
                </a:cubicBezTo>
                <a:cubicBezTo>
                  <a:pt x="210" y="492"/>
                  <a:pt x="215" y="492"/>
                  <a:pt x="221" y="493"/>
                </a:cubicBezTo>
                <a:cubicBezTo>
                  <a:pt x="221" y="493"/>
                  <a:pt x="230" y="493"/>
                  <a:pt x="230" y="505"/>
                </a:cubicBezTo>
                <a:cubicBezTo>
                  <a:pt x="230" y="505"/>
                  <a:pt x="228" y="523"/>
                  <a:pt x="211" y="527"/>
                </a:cubicBezTo>
                <a:cubicBezTo>
                  <a:pt x="211" y="527"/>
                  <a:pt x="189" y="531"/>
                  <a:pt x="172" y="512"/>
                </a:cubicBezTo>
                <a:cubicBezTo>
                  <a:pt x="172" y="512"/>
                  <a:pt x="159" y="501"/>
                  <a:pt x="159" y="483"/>
                </a:cubicBezTo>
                <a:cubicBezTo>
                  <a:pt x="157" y="452"/>
                  <a:pt x="198" y="419"/>
                  <a:pt x="228" y="423"/>
                </a:cubicBezTo>
                <a:cubicBezTo>
                  <a:pt x="228" y="423"/>
                  <a:pt x="241" y="424"/>
                  <a:pt x="255" y="433"/>
                </a:cubicBezTo>
                <a:cubicBezTo>
                  <a:pt x="255" y="433"/>
                  <a:pt x="290" y="457"/>
                  <a:pt x="299" y="459"/>
                </a:cubicBezTo>
                <a:cubicBezTo>
                  <a:pt x="299" y="459"/>
                  <a:pt x="320" y="466"/>
                  <a:pt x="347" y="457"/>
                </a:cubicBezTo>
                <a:cubicBezTo>
                  <a:pt x="347" y="457"/>
                  <a:pt x="367" y="450"/>
                  <a:pt x="378" y="439"/>
                </a:cubicBezTo>
                <a:cubicBezTo>
                  <a:pt x="378" y="439"/>
                  <a:pt x="404" y="443"/>
                  <a:pt x="416" y="462"/>
                </a:cubicBezTo>
                <a:cubicBezTo>
                  <a:pt x="416" y="462"/>
                  <a:pt x="429" y="479"/>
                  <a:pt x="428" y="504"/>
                </a:cubicBezTo>
                <a:cubicBezTo>
                  <a:pt x="428" y="504"/>
                  <a:pt x="445" y="526"/>
                  <a:pt x="445" y="540"/>
                </a:cubicBezTo>
                <a:cubicBezTo>
                  <a:pt x="445" y="540"/>
                  <a:pt x="444" y="565"/>
                  <a:pt x="431" y="575"/>
                </a:cubicBezTo>
                <a:cubicBezTo>
                  <a:pt x="427" y="578"/>
                  <a:pt x="404" y="597"/>
                  <a:pt x="406" y="596"/>
                </a:cubicBezTo>
                <a:cubicBezTo>
                  <a:pt x="407" y="594"/>
                  <a:pt x="387" y="609"/>
                  <a:pt x="380" y="630"/>
                </a:cubicBezTo>
                <a:cubicBezTo>
                  <a:pt x="380" y="630"/>
                  <a:pt x="375" y="643"/>
                  <a:pt x="381" y="652"/>
                </a:cubicBezTo>
                <a:cubicBezTo>
                  <a:pt x="381" y="652"/>
                  <a:pt x="386" y="662"/>
                  <a:pt x="372" y="666"/>
                </a:cubicBezTo>
                <a:cubicBezTo>
                  <a:pt x="372" y="666"/>
                  <a:pt x="348" y="673"/>
                  <a:pt x="330" y="659"/>
                </a:cubicBezTo>
                <a:cubicBezTo>
                  <a:pt x="330" y="659"/>
                  <a:pt x="312" y="649"/>
                  <a:pt x="308" y="622"/>
                </a:cubicBezTo>
                <a:cubicBezTo>
                  <a:pt x="308" y="622"/>
                  <a:pt x="308" y="606"/>
                  <a:pt x="309" y="601"/>
                </a:cubicBezTo>
                <a:cubicBezTo>
                  <a:pt x="309" y="601"/>
                  <a:pt x="294" y="594"/>
                  <a:pt x="292" y="568"/>
                </a:cubicBezTo>
                <a:cubicBezTo>
                  <a:pt x="292" y="568"/>
                  <a:pt x="291" y="550"/>
                  <a:pt x="303" y="536"/>
                </a:cubicBezTo>
                <a:cubicBezTo>
                  <a:pt x="303" y="536"/>
                  <a:pt x="311" y="527"/>
                  <a:pt x="317" y="524"/>
                </a:cubicBezTo>
                <a:cubicBezTo>
                  <a:pt x="317" y="524"/>
                  <a:pt x="320" y="511"/>
                  <a:pt x="331" y="505"/>
                </a:cubicBezTo>
                <a:cubicBezTo>
                  <a:pt x="331" y="505"/>
                  <a:pt x="337" y="502"/>
                  <a:pt x="353" y="505"/>
                </a:cubicBezTo>
                <a:cubicBezTo>
                  <a:pt x="353" y="505"/>
                  <a:pt x="368" y="507"/>
                  <a:pt x="374" y="524"/>
                </a:cubicBezTo>
                <a:cubicBezTo>
                  <a:pt x="374" y="524"/>
                  <a:pt x="381" y="543"/>
                  <a:pt x="363" y="544"/>
                </a:cubicBezTo>
                <a:cubicBezTo>
                  <a:pt x="363" y="544"/>
                  <a:pt x="350" y="546"/>
                  <a:pt x="348" y="557"/>
                </a:cubicBezTo>
                <a:cubicBezTo>
                  <a:pt x="348" y="557"/>
                  <a:pt x="346" y="570"/>
                  <a:pt x="356" y="579"/>
                </a:cubicBezTo>
                <a:cubicBezTo>
                  <a:pt x="356" y="579"/>
                  <a:pt x="364" y="586"/>
                  <a:pt x="382" y="580"/>
                </a:cubicBezTo>
                <a:cubicBezTo>
                  <a:pt x="382" y="580"/>
                  <a:pt x="400" y="572"/>
                  <a:pt x="402" y="549"/>
                </a:cubicBezTo>
                <a:cubicBezTo>
                  <a:pt x="402" y="549"/>
                  <a:pt x="401" y="530"/>
                  <a:pt x="388" y="518"/>
                </a:cubicBezTo>
                <a:cubicBezTo>
                  <a:pt x="388" y="518"/>
                  <a:pt x="400" y="481"/>
                  <a:pt x="357" y="481"/>
                </a:cubicBezTo>
                <a:cubicBezTo>
                  <a:pt x="357" y="481"/>
                  <a:pt x="344" y="471"/>
                  <a:pt x="331" y="471"/>
                </a:cubicBezTo>
                <a:cubicBezTo>
                  <a:pt x="331" y="471"/>
                  <a:pt x="309" y="470"/>
                  <a:pt x="303" y="484"/>
                </a:cubicBezTo>
                <a:cubicBezTo>
                  <a:pt x="303" y="484"/>
                  <a:pt x="292" y="496"/>
                  <a:pt x="295" y="514"/>
                </a:cubicBezTo>
                <a:cubicBezTo>
                  <a:pt x="295" y="514"/>
                  <a:pt x="271" y="522"/>
                  <a:pt x="267" y="558"/>
                </a:cubicBezTo>
                <a:cubicBezTo>
                  <a:pt x="267" y="571"/>
                  <a:pt x="271" y="588"/>
                  <a:pt x="282" y="596"/>
                </a:cubicBezTo>
                <a:cubicBezTo>
                  <a:pt x="282" y="596"/>
                  <a:pt x="278" y="614"/>
                  <a:pt x="283" y="634"/>
                </a:cubicBezTo>
                <a:cubicBezTo>
                  <a:pt x="283" y="634"/>
                  <a:pt x="292" y="664"/>
                  <a:pt x="314" y="679"/>
                </a:cubicBezTo>
                <a:cubicBezTo>
                  <a:pt x="314" y="679"/>
                  <a:pt x="329" y="691"/>
                  <a:pt x="348" y="694"/>
                </a:cubicBezTo>
                <a:cubicBezTo>
                  <a:pt x="348" y="694"/>
                  <a:pt x="372" y="701"/>
                  <a:pt x="394" y="690"/>
                </a:cubicBezTo>
                <a:cubicBezTo>
                  <a:pt x="394" y="690"/>
                  <a:pt x="418" y="674"/>
                  <a:pt x="425" y="664"/>
                </a:cubicBezTo>
                <a:cubicBezTo>
                  <a:pt x="425" y="664"/>
                  <a:pt x="404" y="655"/>
                  <a:pt x="405" y="640"/>
                </a:cubicBezTo>
                <a:cubicBezTo>
                  <a:pt x="405" y="640"/>
                  <a:pt x="406" y="624"/>
                  <a:pt x="424" y="612"/>
                </a:cubicBezTo>
                <a:cubicBezTo>
                  <a:pt x="424" y="612"/>
                  <a:pt x="445" y="600"/>
                  <a:pt x="450" y="598"/>
                </a:cubicBezTo>
                <a:cubicBezTo>
                  <a:pt x="450" y="598"/>
                  <a:pt x="467" y="585"/>
                  <a:pt x="471" y="568"/>
                </a:cubicBezTo>
                <a:cubicBezTo>
                  <a:pt x="471" y="568"/>
                  <a:pt x="481" y="548"/>
                  <a:pt x="470" y="519"/>
                </a:cubicBezTo>
                <a:cubicBezTo>
                  <a:pt x="470" y="519"/>
                  <a:pt x="459" y="500"/>
                  <a:pt x="447" y="492"/>
                </a:cubicBezTo>
                <a:cubicBezTo>
                  <a:pt x="447" y="492"/>
                  <a:pt x="449" y="460"/>
                  <a:pt x="440" y="447"/>
                </a:cubicBezTo>
                <a:cubicBezTo>
                  <a:pt x="440" y="447"/>
                  <a:pt x="427" y="424"/>
                  <a:pt x="404" y="415"/>
                </a:cubicBezTo>
                <a:cubicBezTo>
                  <a:pt x="404" y="415"/>
                  <a:pt x="397" y="411"/>
                  <a:pt x="398" y="405"/>
                </a:cubicBezTo>
                <a:cubicBezTo>
                  <a:pt x="398" y="405"/>
                  <a:pt x="428" y="387"/>
                  <a:pt x="438" y="356"/>
                </a:cubicBezTo>
                <a:cubicBezTo>
                  <a:pt x="440" y="351"/>
                  <a:pt x="440" y="348"/>
                  <a:pt x="438" y="343"/>
                </a:cubicBezTo>
                <a:cubicBezTo>
                  <a:pt x="425" y="314"/>
                  <a:pt x="398" y="297"/>
                  <a:pt x="398" y="297"/>
                </a:cubicBezTo>
                <a:cubicBezTo>
                  <a:pt x="397" y="290"/>
                  <a:pt x="404" y="287"/>
                  <a:pt x="404" y="287"/>
                </a:cubicBezTo>
                <a:cubicBezTo>
                  <a:pt x="427" y="277"/>
                  <a:pt x="440" y="254"/>
                  <a:pt x="440" y="254"/>
                </a:cubicBezTo>
                <a:cubicBezTo>
                  <a:pt x="449" y="241"/>
                  <a:pt x="447" y="209"/>
                  <a:pt x="447" y="209"/>
                </a:cubicBezTo>
                <a:cubicBezTo>
                  <a:pt x="459" y="201"/>
                  <a:pt x="470" y="182"/>
                  <a:pt x="470" y="182"/>
                </a:cubicBezTo>
                <a:cubicBezTo>
                  <a:pt x="481" y="153"/>
                  <a:pt x="471" y="133"/>
                  <a:pt x="471" y="133"/>
                </a:cubicBezTo>
                <a:cubicBezTo>
                  <a:pt x="467" y="116"/>
                  <a:pt x="450" y="104"/>
                  <a:pt x="450" y="104"/>
                </a:cubicBezTo>
                <a:cubicBezTo>
                  <a:pt x="445" y="102"/>
                  <a:pt x="424" y="89"/>
                  <a:pt x="424" y="89"/>
                </a:cubicBezTo>
                <a:cubicBezTo>
                  <a:pt x="406" y="77"/>
                  <a:pt x="405" y="62"/>
                  <a:pt x="405" y="62"/>
                </a:cubicBezTo>
                <a:cubicBezTo>
                  <a:pt x="404" y="47"/>
                  <a:pt x="425" y="38"/>
                  <a:pt x="425" y="38"/>
                </a:cubicBezTo>
                <a:cubicBezTo>
                  <a:pt x="418" y="27"/>
                  <a:pt x="394" y="11"/>
                  <a:pt x="394" y="11"/>
                </a:cubicBezTo>
                <a:cubicBezTo>
                  <a:pt x="372" y="0"/>
                  <a:pt x="348" y="7"/>
                  <a:pt x="348" y="7"/>
                </a:cubicBezTo>
                <a:cubicBezTo>
                  <a:pt x="329" y="10"/>
                  <a:pt x="314" y="22"/>
                  <a:pt x="314" y="22"/>
                </a:cubicBezTo>
                <a:cubicBezTo>
                  <a:pt x="292" y="37"/>
                  <a:pt x="283" y="68"/>
                  <a:pt x="283" y="68"/>
                </a:cubicBezTo>
                <a:cubicBezTo>
                  <a:pt x="278" y="88"/>
                  <a:pt x="282" y="105"/>
                  <a:pt x="282" y="105"/>
                </a:cubicBezTo>
                <a:cubicBezTo>
                  <a:pt x="271" y="114"/>
                  <a:pt x="267" y="130"/>
                  <a:pt x="267" y="144"/>
                </a:cubicBezTo>
                <a:cubicBezTo>
                  <a:pt x="271" y="179"/>
                  <a:pt x="295" y="188"/>
                  <a:pt x="295" y="188"/>
                </a:cubicBezTo>
                <a:cubicBezTo>
                  <a:pt x="292" y="205"/>
                  <a:pt x="303" y="218"/>
                  <a:pt x="303" y="218"/>
                </a:cubicBezTo>
                <a:cubicBezTo>
                  <a:pt x="309" y="232"/>
                  <a:pt x="331" y="231"/>
                  <a:pt x="331" y="231"/>
                </a:cubicBezTo>
                <a:cubicBezTo>
                  <a:pt x="344" y="231"/>
                  <a:pt x="357" y="221"/>
                  <a:pt x="357" y="221"/>
                </a:cubicBezTo>
                <a:cubicBezTo>
                  <a:pt x="400" y="220"/>
                  <a:pt x="388" y="184"/>
                  <a:pt x="388" y="184"/>
                </a:cubicBezTo>
                <a:cubicBezTo>
                  <a:pt x="401" y="172"/>
                  <a:pt x="402" y="152"/>
                  <a:pt x="402" y="152"/>
                </a:cubicBezTo>
                <a:cubicBezTo>
                  <a:pt x="400" y="129"/>
                  <a:pt x="382" y="122"/>
                  <a:pt x="382" y="122"/>
                </a:cubicBezTo>
                <a:cubicBezTo>
                  <a:pt x="364" y="115"/>
                  <a:pt x="356" y="123"/>
                  <a:pt x="356" y="123"/>
                </a:cubicBezTo>
                <a:cubicBezTo>
                  <a:pt x="346" y="131"/>
                  <a:pt x="348" y="144"/>
                  <a:pt x="348" y="144"/>
                </a:cubicBezTo>
                <a:cubicBezTo>
                  <a:pt x="350" y="155"/>
                  <a:pt x="363" y="157"/>
                  <a:pt x="363" y="157"/>
                </a:cubicBezTo>
                <a:cubicBezTo>
                  <a:pt x="381" y="159"/>
                  <a:pt x="374" y="177"/>
                  <a:pt x="374" y="177"/>
                </a:cubicBezTo>
                <a:cubicBezTo>
                  <a:pt x="368" y="194"/>
                  <a:pt x="353" y="196"/>
                  <a:pt x="353" y="196"/>
                </a:cubicBezTo>
                <a:cubicBezTo>
                  <a:pt x="337" y="200"/>
                  <a:pt x="331" y="196"/>
                  <a:pt x="331" y="196"/>
                </a:cubicBezTo>
                <a:cubicBezTo>
                  <a:pt x="320" y="190"/>
                  <a:pt x="317" y="177"/>
                  <a:pt x="317" y="177"/>
                </a:cubicBezTo>
                <a:cubicBezTo>
                  <a:pt x="311" y="175"/>
                  <a:pt x="303" y="165"/>
                  <a:pt x="303" y="165"/>
                </a:cubicBezTo>
                <a:cubicBezTo>
                  <a:pt x="291" y="151"/>
                  <a:pt x="292" y="133"/>
                  <a:pt x="292" y="133"/>
                </a:cubicBezTo>
                <a:cubicBezTo>
                  <a:pt x="294" y="107"/>
                  <a:pt x="309" y="100"/>
                  <a:pt x="309" y="100"/>
                </a:cubicBezTo>
                <a:cubicBezTo>
                  <a:pt x="308" y="96"/>
                  <a:pt x="308" y="79"/>
                  <a:pt x="308" y="79"/>
                </a:cubicBezTo>
                <a:cubicBezTo>
                  <a:pt x="312" y="52"/>
                  <a:pt x="330" y="43"/>
                  <a:pt x="330" y="43"/>
                </a:cubicBezTo>
                <a:cubicBezTo>
                  <a:pt x="348" y="28"/>
                  <a:pt x="372" y="36"/>
                  <a:pt x="372" y="36"/>
                </a:cubicBezTo>
                <a:cubicBezTo>
                  <a:pt x="386" y="39"/>
                  <a:pt x="381" y="49"/>
                  <a:pt x="381" y="49"/>
                </a:cubicBezTo>
                <a:cubicBezTo>
                  <a:pt x="375" y="58"/>
                  <a:pt x="380" y="71"/>
                  <a:pt x="380" y="71"/>
                </a:cubicBezTo>
                <a:cubicBezTo>
                  <a:pt x="387" y="92"/>
                  <a:pt x="407" y="107"/>
                  <a:pt x="406" y="106"/>
                </a:cubicBezTo>
                <a:cubicBezTo>
                  <a:pt x="404" y="104"/>
                  <a:pt x="427" y="123"/>
                  <a:pt x="431" y="126"/>
                </a:cubicBezTo>
                <a:cubicBezTo>
                  <a:pt x="444" y="136"/>
                  <a:pt x="445" y="161"/>
                  <a:pt x="445" y="161"/>
                </a:cubicBezTo>
                <a:cubicBezTo>
                  <a:pt x="445" y="175"/>
                  <a:pt x="428" y="197"/>
                  <a:pt x="428" y="197"/>
                </a:cubicBezTo>
                <a:cubicBezTo>
                  <a:pt x="429" y="223"/>
                  <a:pt x="416" y="240"/>
                  <a:pt x="416" y="240"/>
                </a:cubicBezTo>
                <a:cubicBezTo>
                  <a:pt x="404" y="258"/>
                  <a:pt x="378" y="262"/>
                  <a:pt x="378" y="262"/>
                </a:cubicBezTo>
                <a:cubicBezTo>
                  <a:pt x="367" y="251"/>
                  <a:pt x="347" y="244"/>
                  <a:pt x="347" y="244"/>
                </a:cubicBezTo>
                <a:cubicBezTo>
                  <a:pt x="320" y="236"/>
                  <a:pt x="299" y="243"/>
                  <a:pt x="299" y="243"/>
                </a:cubicBezTo>
                <a:cubicBezTo>
                  <a:pt x="290" y="245"/>
                  <a:pt x="255" y="269"/>
                  <a:pt x="255" y="269"/>
                </a:cubicBezTo>
                <a:cubicBezTo>
                  <a:pt x="241" y="278"/>
                  <a:pt x="230" y="278"/>
                  <a:pt x="230" y="278"/>
                </a:cubicBezTo>
                <a:cubicBezTo>
                  <a:pt x="220" y="279"/>
                  <a:pt x="211" y="278"/>
                  <a:pt x="203" y="274"/>
                </a:cubicBezTo>
                <a:cubicBezTo>
                  <a:pt x="188" y="267"/>
                  <a:pt x="169" y="253"/>
                  <a:pt x="163" y="237"/>
                </a:cubicBezTo>
                <a:cubicBezTo>
                  <a:pt x="158" y="221"/>
                  <a:pt x="161" y="201"/>
                  <a:pt x="172" y="190"/>
                </a:cubicBezTo>
                <a:cubicBezTo>
                  <a:pt x="189" y="170"/>
                  <a:pt x="211" y="175"/>
                  <a:pt x="211" y="175"/>
                </a:cubicBezTo>
                <a:cubicBezTo>
                  <a:pt x="228" y="179"/>
                  <a:pt x="230" y="197"/>
                  <a:pt x="230" y="197"/>
                </a:cubicBezTo>
                <a:cubicBezTo>
                  <a:pt x="230" y="208"/>
                  <a:pt x="221" y="209"/>
                  <a:pt x="221" y="209"/>
                </a:cubicBezTo>
                <a:cubicBezTo>
                  <a:pt x="215" y="209"/>
                  <a:pt x="210" y="210"/>
                  <a:pt x="210" y="210"/>
                </a:cubicBezTo>
                <a:cubicBezTo>
                  <a:pt x="201" y="213"/>
                  <a:pt x="203" y="221"/>
                  <a:pt x="203" y="221"/>
                </a:cubicBezTo>
                <a:cubicBezTo>
                  <a:pt x="204" y="236"/>
                  <a:pt x="217" y="239"/>
                  <a:pt x="217" y="239"/>
                </a:cubicBezTo>
                <a:cubicBezTo>
                  <a:pt x="231" y="248"/>
                  <a:pt x="249" y="236"/>
                  <a:pt x="249" y="236"/>
                </a:cubicBezTo>
                <a:cubicBezTo>
                  <a:pt x="261" y="228"/>
                  <a:pt x="265" y="210"/>
                  <a:pt x="265" y="210"/>
                </a:cubicBezTo>
                <a:cubicBezTo>
                  <a:pt x="269" y="197"/>
                  <a:pt x="262" y="179"/>
                  <a:pt x="262" y="179"/>
                </a:cubicBezTo>
                <a:cubicBezTo>
                  <a:pt x="259" y="170"/>
                  <a:pt x="244" y="157"/>
                  <a:pt x="244" y="157"/>
                </a:cubicBezTo>
                <a:cubicBezTo>
                  <a:pt x="239" y="150"/>
                  <a:pt x="218" y="144"/>
                  <a:pt x="218" y="144"/>
                </a:cubicBezTo>
                <a:cubicBezTo>
                  <a:pt x="208" y="142"/>
                  <a:pt x="200" y="132"/>
                  <a:pt x="200" y="132"/>
                </a:cubicBezTo>
                <a:cubicBezTo>
                  <a:pt x="196" y="126"/>
                  <a:pt x="197" y="121"/>
                  <a:pt x="197" y="117"/>
                </a:cubicBezTo>
                <a:cubicBezTo>
                  <a:pt x="199" y="113"/>
                  <a:pt x="203" y="108"/>
                  <a:pt x="207" y="106"/>
                </a:cubicBezTo>
                <a:cubicBezTo>
                  <a:pt x="209" y="105"/>
                  <a:pt x="211" y="105"/>
                  <a:pt x="213" y="106"/>
                </a:cubicBezTo>
                <a:cubicBezTo>
                  <a:pt x="217" y="107"/>
                  <a:pt x="218" y="109"/>
                  <a:pt x="219" y="112"/>
                </a:cubicBezTo>
                <a:cubicBezTo>
                  <a:pt x="221" y="115"/>
                  <a:pt x="223" y="117"/>
                  <a:pt x="223" y="117"/>
                </a:cubicBezTo>
                <a:cubicBezTo>
                  <a:pt x="234" y="126"/>
                  <a:pt x="240" y="115"/>
                  <a:pt x="240" y="115"/>
                </a:cubicBezTo>
                <a:cubicBezTo>
                  <a:pt x="246" y="100"/>
                  <a:pt x="235" y="89"/>
                  <a:pt x="235" y="89"/>
                </a:cubicBezTo>
                <a:cubicBezTo>
                  <a:pt x="223" y="75"/>
                  <a:pt x="208" y="76"/>
                  <a:pt x="208" y="76"/>
                </a:cubicBezTo>
                <a:cubicBezTo>
                  <a:pt x="189" y="76"/>
                  <a:pt x="178" y="89"/>
                  <a:pt x="178" y="89"/>
                </a:cubicBezTo>
                <a:cubicBezTo>
                  <a:pt x="169" y="99"/>
                  <a:pt x="168" y="110"/>
                  <a:pt x="167" y="118"/>
                </a:cubicBezTo>
                <a:cubicBezTo>
                  <a:pt x="167" y="126"/>
                  <a:pt x="171" y="141"/>
                  <a:pt x="171" y="141"/>
                </a:cubicBezTo>
                <a:cubicBezTo>
                  <a:pt x="174" y="149"/>
                  <a:pt x="168" y="150"/>
                  <a:pt x="168" y="150"/>
                </a:cubicBezTo>
                <a:cubicBezTo>
                  <a:pt x="155" y="148"/>
                  <a:pt x="142" y="168"/>
                  <a:pt x="142" y="168"/>
                </a:cubicBezTo>
                <a:cubicBezTo>
                  <a:pt x="139" y="171"/>
                  <a:pt x="143" y="175"/>
                  <a:pt x="143" y="175"/>
                </a:cubicBezTo>
                <a:cubicBezTo>
                  <a:pt x="145" y="180"/>
                  <a:pt x="143" y="184"/>
                  <a:pt x="143" y="184"/>
                </a:cubicBezTo>
                <a:cubicBezTo>
                  <a:pt x="142" y="190"/>
                  <a:pt x="138" y="188"/>
                  <a:pt x="138" y="188"/>
                </a:cubicBezTo>
                <a:cubicBezTo>
                  <a:pt x="136" y="188"/>
                  <a:pt x="134" y="186"/>
                  <a:pt x="137" y="182"/>
                </a:cubicBezTo>
                <a:cubicBezTo>
                  <a:pt x="140" y="178"/>
                  <a:pt x="137" y="174"/>
                  <a:pt x="137" y="174"/>
                </a:cubicBezTo>
                <a:cubicBezTo>
                  <a:pt x="135" y="171"/>
                  <a:pt x="126" y="166"/>
                  <a:pt x="126" y="166"/>
                </a:cubicBezTo>
                <a:cubicBezTo>
                  <a:pt x="122" y="165"/>
                  <a:pt x="118" y="164"/>
                  <a:pt x="113" y="165"/>
                </a:cubicBezTo>
                <a:cubicBezTo>
                  <a:pt x="107" y="166"/>
                  <a:pt x="103" y="170"/>
                  <a:pt x="99" y="175"/>
                </a:cubicBezTo>
                <a:cubicBezTo>
                  <a:pt x="97" y="178"/>
                  <a:pt x="97" y="180"/>
                  <a:pt x="98" y="183"/>
                </a:cubicBezTo>
                <a:cubicBezTo>
                  <a:pt x="98" y="185"/>
                  <a:pt x="99" y="187"/>
                  <a:pt x="100" y="188"/>
                </a:cubicBezTo>
                <a:cubicBezTo>
                  <a:pt x="99" y="189"/>
                  <a:pt x="91" y="194"/>
                  <a:pt x="90" y="202"/>
                </a:cubicBezTo>
                <a:cubicBezTo>
                  <a:pt x="89" y="207"/>
                  <a:pt x="89" y="213"/>
                  <a:pt x="92" y="218"/>
                </a:cubicBezTo>
                <a:cubicBezTo>
                  <a:pt x="93" y="222"/>
                  <a:pt x="97" y="226"/>
                  <a:pt x="100" y="229"/>
                </a:cubicBezTo>
                <a:cubicBezTo>
                  <a:pt x="104" y="232"/>
                  <a:pt x="106" y="232"/>
                  <a:pt x="110" y="230"/>
                </a:cubicBezTo>
                <a:cubicBezTo>
                  <a:pt x="113" y="228"/>
                  <a:pt x="111" y="223"/>
                  <a:pt x="111" y="223"/>
                </a:cubicBezTo>
                <a:cubicBezTo>
                  <a:pt x="111" y="218"/>
                  <a:pt x="113" y="213"/>
                  <a:pt x="113" y="213"/>
                </a:cubicBezTo>
                <a:cubicBezTo>
                  <a:pt x="118" y="204"/>
                  <a:pt x="126" y="205"/>
                  <a:pt x="126" y="205"/>
                </a:cubicBezTo>
                <a:cubicBezTo>
                  <a:pt x="137" y="205"/>
                  <a:pt x="137" y="215"/>
                  <a:pt x="137" y="215"/>
                </a:cubicBezTo>
                <a:cubicBezTo>
                  <a:pt x="137" y="215"/>
                  <a:pt x="136" y="226"/>
                  <a:pt x="136" y="237"/>
                </a:cubicBezTo>
                <a:cubicBezTo>
                  <a:pt x="136" y="247"/>
                  <a:pt x="139" y="256"/>
                  <a:pt x="143" y="258"/>
                </a:cubicBezTo>
                <a:cubicBezTo>
                  <a:pt x="147" y="261"/>
                  <a:pt x="157" y="269"/>
                  <a:pt x="157" y="269"/>
                </a:cubicBezTo>
                <a:cubicBezTo>
                  <a:pt x="152" y="264"/>
                  <a:pt x="170" y="281"/>
                  <a:pt x="170" y="293"/>
                </a:cubicBezTo>
                <a:cubicBezTo>
                  <a:pt x="170" y="307"/>
                  <a:pt x="156" y="310"/>
                  <a:pt x="156" y="310"/>
                </a:cubicBezTo>
                <a:cubicBezTo>
                  <a:pt x="144" y="310"/>
                  <a:pt x="139" y="303"/>
                  <a:pt x="139" y="303"/>
                </a:cubicBezTo>
                <a:cubicBezTo>
                  <a:pt x="134" y="299"/>
                  <a:pt x="135" y="291"/>
                  <a:pt x="136" y="289"/>
                </a:cubicBezTo>
                <a:cubicBezTo>
                  <a:pt x="136" y="287"/>
                  <a:pt x="137" y="283"/>
                  <a:pt x="137" y="283"/>
                </a:cubicBezTo>
                <a:cubicBezTo>
                  <a:pt x="135" y="277"/>
                  <a:pt x="129" y="279"/>
                  <a:pt x="129" y="279"/>
                </a:cubicBezTo>
                <a:cubicBezTo>
                  <a:pt x="123" y="279"/>
                  <a:pt x="116" y="286"/>
                  <a:pt x="116" y="286"/>
                </a:cubicBezTo>
                <a:cubicBezTo>
                  <a:pt x="116" y="290"/>
                  <a:pt x="114" y="301"/>
                  <a:pt x="114" y="301"/>
                </a:cubicBezTo>
                <a:cubicBezTo>
                  <a:pt x="112" y="311"/>
                  <a:pt x="97" y="320"/>
                  <a:pt x="88" y="313"/>
                </a:cubicBezTo>
                <a:cubicBezTo>
                  <a:pt x="88" y="313"/>
                  <a:pt x="86" y="311"/>
                  <a:pt x="83" y="308"/>
                </a:cubicBezTo>
                <a:cubicBezTo>
                  <a:pt x="79" y="304"/>
                  <a:pt x="83" y="298"/>
                  <a:pt x="86" y="303"/>
                </a:cubicBezTo>
                <a:cubicBezTo>
                  <a:pt x="88" y="308"/>
                  <a:pt x="92" y="310"/>
                  <a:pt x="94" y="311"/>
                </a:cubicBezTo>
                <a:cubicBezTo>
                  <a:pt x="97" y="311"/>
                  <a:pt x="107" y="310"/>
                  <a:pt x="110" y="298"/>
                </a:cubicBezTo>
                <a:cubicBezTo>
                  <a:pt x="112" y="286"/>
                  <a:pt x="106" y="280"/>
                  <a:pt x="103" y="277"/>
                </a:cubicBezTo>
                <a:cubicBezTo>
                  <a:pt x="100" y="274"/>
                  <a:pt x="93" y="271"/>
                  <a:pt x="84" y="273"/>
                </a:cubicBezTo>
                <a:cubicBezTo>
                  <a:pt x="75" y="275"/>
                  <a:pt x="64" y="287"/>
                  <a:pt x="64" y="287"/>
                </a:cubicBezTo>
                <a:cubicBezTo>
                  <a:pt x="61" y="290"/>
                  <a:pt x="57" y="293"/>
                  <a:pt x="54" y="294"/>
                </a:cubicBezTo>
                <a:cubicBezTo>
                  <a:pt x="45" y="298"/>
                  <a:pt x="39" y="296"/>
                  <a:pt x="31" y="292"/>
                </a:cubicBezTo>
                <a:cubicBezTo>
                  <a:pt x="29" y="292"/>
                  <a:pt x="29" y="294"/>
                  <a:pt x="29" y="294"/>
                </a:cubicBezTo>
                <a:cubicBezTo>
                  <a:pt x="28" y="304"/>
                  <a:pt x="31" y="314"/>
                  <a:pt x="32" y="317"/>
                </a:cubicBezTo>
                <a:cubicBezTo>
                  <a:pt x="34" y="321"/>
                  <a:pt x="38" y="331"/>
                  <a:pt x="48" y="334"/>
                </a:cubicBezTo>
                <a:cubicBezTo>
                  <a:pt x="58" y="337"/>
                  <a:pt x="68" y="327"/>
                  <a:pt x="68" y="327"/>
                </a:cubicBezTo>
                <a:cubicBezTo>
                  <a:pt x="77" y="326"/>
                  <a:pt x="86" y="334"/>
                  <a:pt x="86" y="334"/>
                </a:cubicBezTo>
                <a:cubicBezTo>
                  <a:pt x="113" y="324"/>
                  <a:pt x="127" y="344"/>
                  <a:pt x="131" y="351"/>
                </a:cubicBezTo>
                <a:close/>
                <a:moveTo>
                  <a:pt x="401" y="333"/>
                </a:moveTo>
                <a:cubicBezTo>
                  <a:pt x="395" y="318"/>
                  <a:pt x="376" y="309"/>
                  <a:pt x="376" y="309"/>
                </a:cubicBezTo>
                <a:cubicBezTo>
                  <a:pt x="365" y="284"/>
                  <a:pt x="351" y="270"/>
                  <a:pt x="323" y="271"/>
                </a:cubicBezTo>
                <a:cubicBezTo>
                  <a:pt x="311" y="271"/>
                  <a:pt x="300" y="276"/>
                  <a:pt x="292" y="286"/>
                </a:cubicBezTo>
                <a:cubicBezTo>
                  <a:pt x="289" y="291"/>
                  <a:pt x="287" y="297"/>
                  <a:pt x="288" y="304"/>
                </a:cubicBezTo>
                <a:cubicBezTo>
                  <a:pt x="291" y="316"/>
                  <a:pt x="304" y="318"/>
                  <a:pt x="309" y="307"/>
                </a:cubicBezTo>
                <a:cubicBezTo>
                  <a:pt x="310" y="304"/>
                  <a:pt x="312" y="300"/>
                  <a:pt x="316" y="298"/>
                </a:cubicBezTo>
                <a:cubicBezTo>
                  <a:pt x="320" y="294"/>
                  <a:pt x="325" y="293"/>
                  <a:pt x="329" y="294"/>
                </a:cubicBezTo>
                <a:cubicBezTo>
                  <a:pt x="348" y="297"/>
                  <a:pt x="356" y="321"/>
                  <a:pt x="345" y="335"/>
                </a:cubicBezTo>
                <a:cubicBezTo>
                  <a:pt x="341" y="340"/>
                  <a:pt x="336" y="343"/>
                  <a:pt x="330" y="348"/>
                </a:cubicBezTo>
                <a:cubicBezTo>
                  <a:pt x="328" y="350"/>
                  <a:pt x="328" y="349"/>
                  <a:pt x="330" y="351"/>
                </a:cubicBezTo>
                <a:cubicBezTo>
                  <a:pt x="336" y="356"/>
                  <a:pt x="341" y="360"/>
                  <a:pt x="345" y="364"/>
                </a:cubicBezTo>
                <a:cubicBezTo>
                  <a:pt x="356" y="378"/>
                  <a:pt x="348" y="402"/>
                  <a:pt x="329" y="405"/>
                </a:cubicBezTo>
                <a:cubicBezTo>
                  <a:pt x="325" y="406"/>
                  <a:pt x="320" y="405"/>
                  <a:pt x="316" y="402"/>
                </a:cubicBezTo>
                <a:cubicBezTo>
                  <a:pt x="312" y="399"/>
                  <a:pt x="310" y="395"/>
                  <a:pt x="309" y="392"/>
                </a:cubicBezTo>
                <a:cubicBezTo>
                  <a:pt x="304" y="381"/>
                  <a:pt x="291" y="383"/>
                  <a:pt x="288" y="395"/>
                </a:cubicBezTo>
                <a:cubicBezTo>
                  <a:pt x="287" y="402"/>
                  <a:pt x="289" y="408"/>
                  <a:pt x="292" y="413"/>
                </a:cubicBezTo>
                <a:cubicBezTo>
                  <a:pt x="300" y="423"/>
                  <a:pt x="311" y="428"/>
                  <a:pt x="323" y="428"/>
                </a:cubicBezTo>
                <a:cubicBezTo>
                  <a:pt x="351" y="430"/>
                  <a:pt x="365" y="415"/>
                  <a:pt x="376" y="390"/>
                </a:cubicBezTo>
                <a:cubicBezTo>
                  <a:pt x="376" y="390"/>
                  <a:pt x="395" y="381"/>
                  <a:pt x="401" y="366"/>
                </a:cubicBezTo>
                <a:cubicBezTo>
                  <a:pt x="406" y="358"/>
                  <a:pt x="406" y="341"/>
                  <a:pt x="401" y="333"/>
                </a:cubicBezTo>
                <a:close/>
                <a:moveTo>
                  <a:pt x="179" y="350"/>
                </a:moveTo>
                <a:cubicBezTo>
                  <a:pt x="179" y="350"/>
                  <a:pt x="205" y="363"/>
                  <a:pt x="215" y="386"/>
                </a:cubicBezTo>
                <a:cubicBezTo>
                  <a:pt x="221" y="382"/>
                  <a:pt x="240" y="382"/>
                  <a:pt x="246" y="386"/>
                </a:cubicBezTo>
                <a:cubicBezTo>
                  <a:pt x="256" y="363"/>
                  <a:pt x="282" y="350"/>
                  <a:pt x="282" y="350"/>
                </a:cubicBezTo>
                <a:cubicBezTo>
                  <a:pt x="253" y="335"/>
                  <a:pt x="246" y="315"/>
                  <a:pt x="246" y="315"/>
                </a:cubicBezTo>
                <a:cubicBezTo>
                  <a:pt x="242" y="317"/>
                  <a:pt x="219" y="317"/>
                  <a:pt x="215" y="315"/>
                </a:cubicBezTo>
                <a:cubicBezTo>
                  <a:pt x="215" y="315"/>
                  <a:pt x="208" y="335"/>
                  <a:pt x="179" y="350"/>
                </a:cubicBezTo>
                <a:close/>
                <a:moveTo>
                  <a:pt x="16" y="366"/>
                </a:moveTo>
                <a:cubicBezTo>
                  <a:pt x="25" y="366"/>
                  <a:pt x="32" y="358"/>
                  <a:pt x="32" y="349"/>
                </a:cubicBezTo>
                <a:cubicBezTo>
                  <a:pt x="32" y="341"/>
                  <a:pt x="25" y="333"/>
                  <a:pt x="16" y="333"/>
                </a:cubicBezTo>
                <a:cubicBezTo>
                  <a:pt x="7" y="333"/>
                  <a:pt x="0" y="341"/>
                  <a:pt x="0" y="349"/>
                </a:cubicBezTo>
                <a:cubicBezTo>
                  <a:pt x="0" y="358"/>
                  <a:pt x="7" y="366"/>
                  <a:pt x="16" y="366"/>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37" name="TextBox 36"/>
          <p:cNvSpPr txBox="1"/>
          <p:nvPr/>
        </p:nvSpPr>
        <p:spPr>
          <a:xfrm>
            <a:off x="1205020" y="613152"/>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800" advTm="5579">
        <p14:prism/>
      </p:transition>
    </mc:Choice>
    <mc:Fallback xmlns="">
      <p:transition spd="slow" advTm="5579">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000">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14:bounceEnd="33000">
                                          <p:cBhvr additive="base">
                                            <p:cTn id="7" dur="500" fill="hold"/>
                                            <p:tgtEl>
                                              <p:spTgt spid="36"/>
                                            </p:tgtEl>
                                            <p:attrNameLst>
                                              <p:attrName>ppt_x</p:attrName>
                                            </p:attrNameLst>
                                          </p:cBhvr>
                                          <p:tavLst>
                                            <p:tav tm="0">
                                              <p:val>
                                                <p:strVal val="0-#ppt_w/2"/>
                                              </p:val>
                                            </p:tav>
                                            <p:tav tm="100000">
                                              <p:val>
                                                <p:strVal val="#ppt_x"/>
                                              </p:val>
                                            </p:tav>
                                          </p:tavLst>
                                        </p:anim>
                                        <p:anim calcmode="lin" valueType="num" p14:bounceEnd="33000">
                                          <p:cBhvr additive="base">
                                            <p:cTn id="8" dur="500" fill="hold"/>
                                            <p:tgtEl>
                                              <p:spTgt spid="36"/>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37"/>
                                            </p:tgtEl>
                                            <p:attrNameLst>
                                              <p:attrName>style.visibility</p:attrName>
                                            </p:attrNameLst>
                                          </p:cBhvr>
                                          <p:to>
                                            <p:strVal val="visible"/>
                                          </p:to>
                                        </p:set>
                                        <p:anim calcmode="lin" valueType="num">
                                          <p:cBhvr>
                                            <p:cTn id="11"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7"/>
                                            </p:tgtEl>
                                            <p:attrNameLst>
                                              <p:attrName>ppt_y</p:attrName>
                                            </p:attrNameLst>
                                          </p:cBhvr>
                                          <p:tavLst>
                                            <p:tav tm="0">
                                              <p:val>
                                                <p:strVal val="#ppt_y"/>
                                              </p:val>
                                            </p:tav>
                                            <p:tav tm="100000">
                                              <p:val>
                                                <p:strVal val="#ppt_y"/>
                                              </p:val>
                                            </p:tav>
                                          </p:tavLst>
                                        </p:anim>
                                        <p:anim calcmode="lin" valueType="num">
                                          <p:cBhvr>
                                            <p:cTn id="13"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7"/>
                                            </p:tgtEl>
                                          </p:cBhvr>
                                        </p:animEffect>
                                      </p:childTnLst>
                                    </p:cTn>
                                  </p:par>
                                </p:childTnLst>
                              </p:cTn>
                            </p:par>
                            <p:par>
                              <p:cTn id="16" fill="hold">
                                <p:stCondLst>
                                  <p:cond delay="8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800"/>
                                </p:stCondLst>
                                <p:childTnLst>
                                  <p:par>
                                    <p:cTn id="23" presetID="1"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4.86859E-6 3.20999E-6 L 0.54463 -0.54256 " pathEditMode="relative" rAng="0" ptsTypes="AA">
                                          <p:cBhvr>
                                            <p:cTn id="26" dur="500" spd="-100000" fill="hold"/>
                                            <p:tgtEl>
                                              <p:spTgt spid="13"/>
                                            </p:tgtEl>
                                            <p:attrNameLst>
                                              <p:attrName>ppt_x</p:attrName>
                                              <p:attrName>ppt_y</p:attrName>
                                            </p:attrNameLst>
                                          </p:cBhvr>
                                          <p:rCtr x="27231" y="-27128"/>
                                        </p:animMotion>
                                      </p:childTnLst>
                                    </p:cTn>
                                  </p:par>
                                </p:childTnLst>
                              </p:cTn>
                            </p:par>
                            <p:par>
                              <p:cTn id="27" fill="hold">
                                <p:stCondLst>
                                  <p:cond delay="1800"/>
                                </p:stCondLst>
                                <p:childTnLst>
                                  <p:par>
                                    <p:cTn id="28" presetID="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par>
                                    <p:cTn id="30" presetID="56" presetClass="path" presetSubtype="0" accel="50000" decel="50000" fill="hold" nodeType="withEffect">
                                      <p:stCondLst>
                                        <p:cond delay="0"/>
                                      </p:stCondLst>
                                      <p:childTnLst>
                                        <p:animMotion origin="layout" path="M -3.88759E-6 -4.90287E-6 L 0.78663 -0.1073 " pathEditMode="relative" rAng="0" ptsTypes="AA">
                                          <p:cBhvr>
                                            <p:cTn id="31" dur="500" spd="-100000" fill="hold"/>
                                            <p:tgtEl>
                                              <p:spTgt spid="20"/>
                                            </p:tgtEl>
                                            <p:attrNameLst>
                                              <p:attrName>ppt_x</p:attrName>
                                              <p:attrName>ppt_y</p:attrName>
                                            </p:attrNameLst>
                                          </p:cBhvr>
                                          <p:rCtr x="39331" y="-5365"/>
                                        </p:animMotion>
                                      </p:childTnLst>
                                    </p:cTn>
                                  </p:par>
                                </p:childTnLst>
                              </p:cTn>
                            </p:par>
                            <p:par>
                              <p:cTn id="32" fill="hold">
                                <p:stCondLst>
                                  <p:cond delay="1800"/>
                                </p:stCondLst>
                                <p:childTnLst>
                                  <p:par>
                                    <p:cTn id="33" presetID="1" presetClass="entr" presetSubtype="0"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56" presetClass="path" presetSubtype="0" accel="50000" decel="50000" fill="hold" nodeType="withEffect">
                                      <p:stCondLst>
                                        <p:cond delay="0"/>
                                      </p:stCondLst>
                                      <p:childTnLst>
                                        <p:animMotion origin="layout" path="M 4.00729E-6 4.18131E-6 L 0.83762 -0.27614 " pathEditMode="relative" rAng="0" ptsTypes="AA">
                                          <p:cBhvr>
                                            <p:cTn id="36" dur="500" spd="-100000" fill="hold"/>
                                            <p:tgtEl>
                                              <p:spTgt spid="27"/>
                                            </p:tgtEl>
                                            <p:attrNameLst>
                                              <p:attrName>ppt_x</p:attrName>
                                              <p:attrName>ppt_y</p:attrName>
                                            </p:attrNameLst>
                                          </p:cBhvr>
                                          <p:rCtr x="41881" y="-13807"/>
                                        </p:animMotion>
                                      </p:childTnLst>
                                    </p:cTn>
                                  </p:par>
                                </p:childTnLst>
                              </p:cTn>
                            </p:par>
                            <p:par>
                              <p:cTn id="37" fill="hold">
                                <p:stCondLst>
                                  <p:cond delay="1800"/>
                                </p:stCondLst>
                                <p:childTnLst>
                                  <p:par>
                                    <p:cTn id="38" presetID="22" presetClass="entr" presetSubtype="4"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down)">
                                          <p:cBhvr>
                                            <p:cTn id="40" dur="500"/>
                                            <p:tgtEl>
                                              <p:spTgt spid="35"/>
                                            </p:tgtEl>
                                          </p:cBhvr>
                                        </p:animEffect>
                                      </p:childTnLst>
                                    </p:cTn>
                                  </p:par>
                                </p:childTnLst>
                              </p:cTn>
                            </p:par>
                            <p:par>
                              <p:cTn id="41" fill="hold">
                                <p:stCondLst>
                                  <p:cond delay="2300"/>
                                </p:stCondLst>
                                <p:childTnLst>
                                  <p:par>
                                    <p:cTn id="42" presetID="22" presetClass="entr" presetSubtype="1"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up)">
                                          <p:cBhvr>
                                            <p:cTn id="4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37"/>
                                            </p:tgtEl>
                                            <p:attrNameLst>
                                              <p:attrName>style.visibility</p:attrName>
                                            </p:attrNameLst>
                                          </p:cBhvr>
                                          <p:to>
                                            <p:strVal val="visible"/>
                                          </p:to>
                                        </p:set>
                                        <p:anim calcmode="lin" valueType="num">
                                          <p:cBhvr>
                                            <p:cTn id="11"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7"/>
                                            </p:tgtEl>
                                            <p:attrNameLst>
                                              <p:attrName>ppt_y</p:attrName>
                                            </p:attrNameLst>
                                          </p:cBhvr>
                                          <p:tavLst>
                                            <p:tav tm="0">
                                              <p:val>
                                                <p:strVal val="#ppt_y"/>
                                              </p:val>
                                            </p:tav>
                                            <p:tav tm="100000">
                                              <p:val>
                                                <p:strVal val="#ppt_y"/>
                                              </p:val>
                                            </p:tav>
                                          </p:tavLst>
                                        </p:anim>
                                        <p:anim calcmode="lin" valueType="num">
                                          <p:cBhvr>
                                            <p:cTn id="13"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7"/>
                                            </p:tgtEl>
                                          </p:cBhvr>
                                        </p:animEffect>
                                      </p:childTnLst>
                                    </p:cTn>
                                  </p:par>
                                </p:childTnLst>
                              </p:cTn>
                            </p:par>
                            <p:par>
                              <p:cTn id="16" fill="hold">
                                <p:stCondLst>
                                  <p:cond delay="8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800"/>
                                </p:stCondLst>
                                <p:childTnLst>
                                  <p:par>
                                    <p:cTn id="23" presetID="1"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4.86859E-6 3.20999E-6 L 0.54463 -0.54256 " pathEditMode="relative" rAng="0" ptsTypes="AA">
                                          <p:cBhvr>
                                            <p:cTn id="26" dur="500" spd="-100000" fill="hold"/>
                                            <p:tgtEl>
                                              <p:spTgt spid="13"/>
                                            </p:tgtEl>
                                            <p:attrNameLst>
                                              <p:attrName>ppt_x</p:attrName>
                                              <p:attrName>ppt_y</p:attrName>
                                            </p:attrNameLst>
                                          </p:cBhvr>
                                          <p:rCtr x="27231" y="-27128"/>
                                        </p:animMotion>
                                      </p:childTnLst>
                                    </p:cTn>
                                  </p:par>
                                </p:childTnLst>
                              </p:cTn>
                            </p:par>
                            <p:par>
                              <p:cTn id="27" fill="hold">
                                <p:stCondLst>
                                  <p:cond delay="1800"/>
                                </p:stCondLst>
                                <p:childTnLst>
                                  <p:par>
                                    <p:cTn id="28" presetID="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par>
                                    <p:cTn id="30" presetID="56" presetClass="path" presetSubtype="0" accel="50000" decel="50000" fill="hold" nodeType="withEffect">
                                      <p:stCondLst>
                                        <p:cond delay="0"/>
                                      </p:stCondLst>
                                      <p:childTnLst>
                                        <p:animMotion origin="layout" path="M -3.88759E-6 -4.90287E-6 L 0.78663 -0.1073 " pathEditMode="relative" rAng="0" ptsTypes="AA">
                                          <p:cBhvr>
                                            <p:cTn id="31" dur="500" spd="-100000" fill="hold"/>
                                            <p:tgtEl>
                                              <p:spTgt spid="20"/>
                                            </p:tgtEl>
                                            <p:attrNameLst>
                                              <p:attrName>ppt_x</p:attrName>
                                              <p:attrName>ppt_y</p:attrName>
                                            </p:attrNameLst>
                                          </p:cBhvr>
                                          <p:rCtr x="39331" y="-5365"/>
                                        </p:animMotion>
                                      </p:childTnLst>
                                    </p:cTn>
                                  </p:par>
                                </p:childTnLst>
                              </p:cTn>
                            </p:par>
                            <p:par>
                              <p:cTn id="32" fill="hold">
                                <p:stCondLst>
                                  <p:cond delay="1800"/>
                                </p:stCondLst>
                                <p:childTnLst>
                                  <p:par>
                                    <p:cTn id="33" presetID="1" presetClass="entr" presetSubtype="0"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56" presetClass="path" presetSubtype="0" accel="50000" decel="50000" fill="hold" nodeType="withEffect">
                                      <p:stCondLst>
                                        <p:cond delay="0"/>
                                      </p:stCondLst>
                                      <p:childTnLst>
                                        <p:animMotion origin="layout" path="M 4.00729E-6 4.18131E-6 L 0.83762 -0.27614 " pathEditMode="relative" rAng="0" ptsTypes="AA">
                                          <p:cBhvr>
                                            <p:cTn id="36" dur="500" spd="-100000" fill="hold"/>
                                            <p:tgtEl>
                                              <p:spTgt spid="27"/>
                                            </p:tgtEl>
                                            <p:attrNameLst>
                                              <p:attrName>ppt_x</p:attrName>
                                              <p:attrName>ppt_y</p:attrName>
                                            </p:attrNameLst>
                                          </p:cBhvr>
                                          <p:rCtr x="41881" y="-13807"/>
                                        </p:animMotion>
                                      </p:childTnLst>
                                    </p:cTn>
                                  </p:par>
                                </p:childTnLst>
                              </p:cTn>
                            </p:par>
                            <p:par>
                              <p:cTn id="37" fill="hold">
                                <p:stCondLst>
                                  <p:cond delay="1800"/>
                                </p:stCondLst>
                                <p:childTnLst>
                                  <p:par>
                                    <p:cTn id="38" presetID="22" presetClass="entr" presetSubtype="4"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down)">
                                          <p:cBhvr>
                                            <p:cTn id="40" dur="500"/>
                                            <p:tgtEl>
                                              <p:spTgt spid="35"/>
                                            </p:tgtEl>
                                          </p:cBhvr>
                                        </p:animEffect>
                                      </p:childTnLst>
                                    </p:cTn>
                                  </p:par>
                                </p:childTnLst>
                              </p:cTn>
                            </p:par>
                            <p:par>
                              <p:cTn id="41" fill="hold">
                                <p:stCondLst>
                                  <p:cond delay="2300"/>
                                </p:stCondLst>
                                <p:childTnLst>
                                  <p:par>
                                    <p:cTn id="42" presetID="22" presetClass="entr" presetSubtype="1"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up)">
                                          <p:cBhvr>
                                            <p:cTn id="4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p:nvPr/>
        </p:nvSpPr>
        <p:spPr bwMode="auto">
          <a:xfrm>
            <a:off x="7631438" y="5165504"/>
            <a:ext cx="217488" cy="522288"/>
          </a:xfrm>
          <a:custGeom>
            <a:avLst/>
            <a:gdLst>
              <a:gd name="T0" fmla="*/ 242 w 501"/>
              <a:gd name="T1" fmla="*/ 1207 h 1207"/>
              <a:gd name="T2" fmla="*/ 150 w 501"/>
              <a:gd name="T3" fmla="*/ 1064 h 1207"/>
              <a:gd name="T4" fmla="*/ 93 w 501"/>
              <a:gd name="T5" fmla="*/ 1046 h 1207"/>
              <a:gd name="T6" fmla="*/ 14 w 501"/>
              <a:gd name="T7" fmla="*/ 904 h 1207"/>
              <a:gd name="T8" fmla="*/ 11 w 501"/>
              <a:gd name="T9" fmla="*/ 835 h 1207"/>
              <a:gd name="T10" fmla="*/ 38 w 501"/>
              <a:gd name="T11" fmla="*/ 662 h 1207"/>
              <a:gd name="T12" fmla="*/ 109 w 501"/>
              <a:gd name="T13" fmla="*/ 434 h 1207"/>
              <a:gd name="T14" fmla="*/ 129 w 501"/>
              <a:gd name="T15" fmla="*/ 327 h 1207"/>
              <a:gd name="T16" fmla="*/ 271 w 501"/>
              <a:gd name="T17" fmla="*/ 82 h 1207"/>
              <a:gd name="T18" fmla="*/ 367 w 501"/>
              <a:gd name="T19" fmla="*/ 2 h 1207"/>
              <a:gd name="T20" fmla="*/ 473 w 501"/>
              <a:gd name="T21" fmla="*/ 2 h 1207"/>
              <a:gd name="T22" fmla="*/ 491 w 501"/>
              <a:gd name="T23" fmla="*/ 136 h 1207"/>
              <a:gd name="T24" fmla="*/ 457 w 501"/>
              <a:gd name="T25" fmla="*/ 541 h 1207"/>
              <a:gd name="T26" fmla="*/ 324 w 501"/>
              <a:gd name="T27" fmla="*/ 839 h 1207"/>
              <a:gd name="T28" fmla="*/ 301 w 501"/>
              <a:gd name="T29" fmla="*/ 898 h 1207"/>
              <a:gd name="T30" fmla="*/ 268 w 501"/>
              <a:gd name="T31" fmla="*/ 1185 h 1207"/>
              <a:gd name="T32" fmla="*/ 242 w 501"/>
              <a:gd name="T3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1" h="1207">
                <a:moveTo>
                  <a:pt x="242" y="1207"/>
                </a:moveTo>
                <a:cubicBezTo>
                  <a:pt x="210" y="1157"/>
                  <a:pt x="179" y="1111"/>
                  <a:pt x="150" y="1064"/>
                </a:cubicBezTo>
                <a:cubicBezTo>
                  <a:pt x="131" y="1057"/>
                  <a:pt x="112" y="1050"/>
                  <a:pt x="93" y="1046"/>
                </a:cubicBezTo>
                <a:cubicBezTo>
                  <a:pt x="77" y="984"/>
                  <a:pt x="36" y="914"/>
                  <a:pt x="14" y="904"/>
                </a:cubicBezTo>
                <a:cubicBezTo>
                  <a:pt x="11" y="881"/>
                  <a:pt x="11" y="858"/>
                  <a:pt x="11" y="835"/>
                </a:cubicBezTo>
                <a:cubicBezTo>
                  <a:pt x="21" y="766"/>
                  <a:pt x="37" y="718"/>
                  <a:pt x="38" y="662"/>
                </a:cubicBezTo>
                <a:cubicBezTo>
                  <a:pt x="0" y="537"/>
                  <a:pt x="54" y="512"/>
                  <a:pt x="109" y="434"/>
                </a:cubicBezTo>
                <a:cubicBezTo>
                  <a:pt x="116" y="399"/>
                  <a:pt x="122" y="363"/>
                  <a:pt x="129" y="327"/>
                </a:cubicBezTo>
                <a:cubicBezTo>
                  <a:pt x="174" y="220"/>
                  <a:pt x="197" y="155"/>
                  <a:pt x="271" y="82"/>
                </a:cubicBezTo>
                <a:cubicBezTo>
                  <a:pt x="303" y="53"/>
                  <a:pt x="335" y="28"/>
                  <a:pt x="367" y="2"/>
                </a:cubicBezTo>
                <a:cubicBezTo>
                  <a:pt x="403" y="0"/>
                  <a:pt x="438" y="1"/>
                  <a:pt x="473" y="2"/>
                </a:cubicBezTo>
                <a:cubicBezTo>
                  <a:pt x="473" y="15"/>
                  <a:pt x="501" y="97"/>
                  <a:pt x="491" y="136"/>
                </a:cubicBezTo>
                <a:cubicBezTo>
                  <a:pt x="424" y="226"/>
                  <a:pt x="461" y="391"/>
                  <a:pt x="457" y="541"/>
                </a:cubicBezTo>
                <a:cubicBezTo>
                  <a:pt x="431" y="629"/>
                  <a:pt x="373" y="746"/>
                  <a:pt x="324" y="839"/>
                </a:cubicBezTo>
                <a:cubicBezTo>
                  <a:pt x="314" y="859"/>
                  <a:pt x="308" y="878"/>
                  <a:pt x="301" y="898"/>
                </a:cubicBezTo>
                <a:cubicBezTo>
                  <a:pt x="288" y="992"/>
                  <a:pt x="278" y="1087"/>
                  <a:pt x="268" y="1185"/>
                </a:cubicBezTo>
                <a:cubicBezTo>
                  <a:pt x="258" y="1191"/>
                  <a:pt x="249" y="1198"/>
                  <a:pt x="242" y="1207"/>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6" name="Freeform 7"/>
          <p:cNvSpPr/>
          <p:nvPr/>
        </p:nvSpPr>
        <p:spPr bwMode="auto">
          <a:xfrm>
            <a:off x="6042350" y="5998941"/>
            <a:ext cx="336550" cy="268288"/>
          </a:xfrm>
          <a:custGeom>
            <a:avLst/>
            <a:gdLst>
              <a:gd name="T0" fmla="*/ 277 w 776"/>
              <a:gd name="T1" fmla="*/ 619 h 619"/>
              <a:gd name="T2" fmla="*/ 98 w 776"/>
              <a:gd name="T3" fmla="*/ 552 h 619"/>
              <a:gd name="T4" fmla="*/ 33 w 776"/>
              <a:gd name="T5" fmla="*/ 337 h 619"/>
              <a:gd name="T6" fmla="*/ 126 w 776"/>
              <a:gd name="T7" fmla="*/ 228 h 619"/>
              <a:gd name="T8" fmla="*/ 161 w 776"/>
              <a:gd name="T9" fmla="*/ 200 h 619"/>
              <a:gd name="T10" fmla="*/ 168 w 776"/>
              <a:gd name="T11" fmla="*/ 85 h 619"/>
              <a:gd name="T12" fmla="*/ 181 w 776"/>
              <a:gd name="T13" fmla="*/ 82 h 619"/>
              <a:gd name="T14" fmla="*/ 290 w 776"/>
              <a:gd name="T15" fmla="*/ 95 h 619"/>
              <a:gd name="T16" fmla="*/ 443 w 776"/>
              <a:gd name="T17" fmla="*/ 10 h 619"/>
              <a:gd name="T18" fmla="*/ 696 w 776"/>
              <a:gd name="T19" fmla="*/ 0 h 619"/>
              <a:gd name="T20" fmla="*/ 775 w 776"/>
              <a:gd name="T21" fmla="*/ 114 h 619"/>
              <a:gd name="T22" fmla="*/ 691 w 776"/>
              <a:gd name="T23" fmla="*/ 233 h 619"/>
              <a:gd name="T24" fmla="*/ 604 w 776"/>
              <a:gd name="T25" fmla="*/ 437 h 619"/>
              <a:gd name="T26" fmla="*/ 331 w 776"/>
              <a:gd name="T27" fmla="*/ 607 h 619"/>
              <a:gd name="T28" fmla="*/ 277 w 776"/>
              <a:gd name="T29"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6" h="619">
                <a:moveTo>
                  <a:pt x="277" y="619"/>
                </a:moveTo>
                <a:cubicBezTo>
                  <a:pt x="216" y="594"/>
                  <a:pt x="156" y="573"/>
                  <a:pt x="98" y="552"/>
                </a:cubicBezTo>
                <a:cubicBezTo>
                  <a:pt x="0" y="474"/>
                  <a:pt x="32" y="422"/>
                  <a:pt x="33" y="337"/>
                </a:cubicBezTo>
                <a:cubicBezTo>
                  <a:pt x="49" y="230"/>
                  <a:pt x="30" y="249"/>
                  <a:pt x="126" y="228"/>
                </a:cubicBezTo>
                <a:cubicBezTo>
                  <a:pt x="135" y="219"/>
                  <a:pt x="148" y="209"/>
                  <a:pt x="161" y="200"/>
                </a:cubicBezTo>
                <a:cubicBezTo>
                  <a:pt x="161" y="160"/>
                  <a:pt x="165" y="121"/>
                  <a:pt x="168" y="85"/>
                </a:cubicBezTo>
                <a:cubicBezTo>
                  <a:pt x="171" y="82"/>
                  <a:pt x="175" y="82"/>
                  <a:pt x="181" y="82"/>
                </a:cubicBezTo>
                <a:cubicBezTo>
                  <a:pt x="203" y="93"/>
                  <a:pt x="245" y="100"/>
                  <a:pt x="290" y="95"/>
                </a:cubicBezTo>
                <a:cubicBezTo>
                  <a:pt x="341" y="67"/>
                  <a:pt x="392" y="39"/>
                  <a:pt x="443" y="10"/>
                </a:cubicBezTo>
                <a:cubicBezTo>
                  <a:pt x="527" y="6"/>
                  <a:pt x="610" y="2"/>
                  <a:pt x="696" y="0"/>
                </a:cubicBezTo>
                <a:cubicBezTo>
                  <a:pt x="718" y="17"/>
                  <a:pt x="776" y="42"/>
                  <a:pt x="775" y="114"/>
                </a:cubicBezTo>
                <a:cubicBezTo>
                  <a:pt x="749" y="156"/>
                  <a:pt x="723" y="201"/>
                  <a:pt x="691" y="233"/>
                </a:cubicBezTo>
                <a:cubicBezTo>
                  <a:pt x="665" y="298"/>
                  <a:pt x="624" y="349"/>
                  <a:pt x="604" y="437"/>
                </a:cubicBezTo>
                <a:cubicBezTo>
                  <a:pt x="511" y="493"/>
                  <a:pt x="421" y="550"/>
                  <a:pt x="331" y="607"/>
                </a:cubicBezTo>
                <a:cubicBezTo>
                  <a:pt x="312" y="610"/>
                  <a:pt x="293" y="612"/>
                  <a:pt x="277" y="619"/>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7" name="Freeform 8"/>
          <p:cNvSpPr/>
          <p:nvPr/>
        </p:nvSpPr>
        <p:spPr bwMode="auto">
          <a:xfrm>
            <a:off x="4548513" y="4517804"/>
            <a:ext cx="1158875" cy="1277938"/>
          </a:xfrm>
          <a:custGeom>
            <a:avLst/>
            <a:gdLst>
              <a:gd name="T0" fmla="*/ 1076 w 2678"/>
              <a:gd name="T1" fmla="*/ 2846 h 2954"/>
              <a:gd name="T2" fmla="*/ 1033 w 2678"/>
              <a:gd name="T3" fmla="*/ 2648 h 2954"/>
              <a:gd name="T4" fmla="*/ 783 w 2678"/>
              <a:gd name="T5" fmla="*/ 2721 h 2954"/>
              <a:gd name="T6" fmla="*/ 519 w 2678"/>
              <a:gd name="T7" fmla="*/ 2517 h 2954"/>
              <a:gd name="T8" fmla="*/ 486 w 2678"/>
              <a:gd name="T9" fmla="*/ 2160 h 2954"/>
              <a:gd name="T10" fmla="*/ 340 w 2678"/>
              <a:gd name="T11" fmla="*/ 1946 h 2954"/>
              <a:gd name="T12" fmla="*/ 172 w 2678"/>
              <a:gd name="T13" fmla="*/ 1759 h 2954"/>
              <a:gd name="T14" fmla="*/ 2 w 2678"/>
              <a:gd name="T15" fmla="*/ 1817 h 2954"/>
              <a:gd name="T16" fmla="*/ 46 w 2678"/>
              <a:gd name="T17" fmla="*/ 1438 h 2954"/>
              <a:gd name="T18" fmla="*/ 329 w 2678"/>
              <a:gd name="T19" fmla="*/ 1183 h 2954"/>
              <a:gd name="T20" fmla="*/ 368 w 2678"/>
              <a:gd name="T21" fmla="*/ 994 h 2954"/>
              <a:gd name="T22" fmla="*/ 390 w 2678"/>
              <a:gd name="T23" fmla="*/ 585 h 2954"/>
              <a:gd name="T24" fmla="*/ 263 w 2678"/>
              <a:gd name="T25" fmla="*/ 369 h 2954"/>
              <a:gd name="T26" fmla="*/ 367 w 2678"/>
              <a:gd name="T27" fmla="*/ 68 h 2954"/>
              <a:gd name="T28" fmla="*/ 564 w 2678"/>
              <a:gd name="T29" fmla="*/ 315 h 2954"/>
              <a:gd name="T30" fmla="*/ 670 w 2678"/>
              <a:gd name="T31" fmla="*/ 173 h 2954"/>
              <a:gd name="T32" fmla="*/ 775 w 2678"/>
              <a:gd name="T33" fmla="*/ 310 h 2954"/>
              <a:gd name="T34" fmla="*/ 1013 w 2678"/>
              <a:gd name="T35" fmla="*/ 506 h 2954"/>
              <a:gd name="T36" fmla="*/ 1232 w 2678"/>
              <a:gd name="T37" fmla="*/ 872 h 2954"/>
              <a:gd name="T38" fmla="*/ 1189 w 2678"/>
              <a:gd name="T39" fmla="*/ 1058 h 2954"/>
              <a:gd name="T40" fmla="*/ 1437 w 2678"/>
              <a:gd name="T41" fmla="*/ 1241 h 2954"/>
              <a:gd name="T42" fmla="*/ 1744 w 2678"/>
              <a:gd name="T43" fmla="*/ 1140 h 2954"/>
              <a:gd name="T44" fmla="*/ 1698 w 2678"/>
              <a:gd name="T45" fmla="*/ 877 h 2954"/>
              <a:gd name="T46" fmla="*/ 1888 w 2678"/>
              <a:gd name="T47" fmla="*/ 620 h 2954"/>
              <a:gd name="T48" fmla="*/ 1829 w 2678"/>
              <a:gd name="T49" fmla="*/ 425 h 2954"/>
              <a:gd name="T50" fmla="*/ 1873 w 2678"/>
              <a:gd name="T51" fmla="*/ 394 h 2954"/>
              <a:gd name="T52" fmla="*/ 2116 w 2678"/>
              <a:gd name="T53" fmla="*/ 459 h 2954"/>
              <a:gd name="T54" fmla="*/ 2307 w 2678"/>
              <a:gd name="T55" fmla="*/ 549 h 2954"/>
              <a:gd name="T56" fmla="*/ 2426 w 2678"/>
              <a:gd name="T57" fmla="*/ 509 h 2954"/>
              <a:gd name="T58" fmla="*/ 2293 w 2678"/>
              <a:gd name="T59" fmla="*/ 728 h 2954"/>
              <a:gd name="T60" fmla="*/ 1954 w 2678"/>
              <a:gd name="T61" fmla="*/ 746 h 2954"/>
              <a:gd name="T62" fmla="*/ 1934 w 2678"/>
              <a:gd name="T63" fmla="*/ 939 h 2954"/>
              <a:gd name="T64" fmla="*/ 2182 w 2678"/>
              <a:gd name="T65" fmla="*/ 1106 h 2954"/>
              <a:gd name="T66" fmla="*/ 2231 w 2678"/>
              <a:gd name="T67" fmla="*/ 1460 h 2954"/>
              <a:gd name="T68" fmla="*/ 2217 w 2678"/>
              <a:gd name="T69" fmla="*/ 1748 h 2954"/>
              <a:gd name="T70" fmla="*/ 2513 w 2678"/>
              <a:gd name="T71" fmla="*/ 1919 h 2954"/>
              <a:gd name="T72" fmla="*/ 2663 w 2678"/>
              <a:gd name="T73" fmla="*/ 1976 h 2954"/>
              <a:gd name="T74" fmla="*/ 2646 w 2678"/>
              <a:gd name="T75" fmla="*/ 2096 h 2954"/>
              <a:gd name="T76" fmla="*/ 2259 w 2678"/>
              <a:gd name="T77" fmla="*/ 2257 h 2954"/>
              <a:gd name="T78" fmla="*/ 2066 w 2678"/>
              <a:gd name="T79" fmla="*/ 2360 h 2954"/>
              <a:gd name="T80" fmla="*/ 1737 w 2678"/>
              <a:gd name="T81" fmla="*/ 2427 h 2954"/>
              <a:gd name="T82" fmla="*/ 1433 w 2678"/>
              <a:gd name="T83" fmla="*/ 2439 h 2954"/>
              <a:gd name="T84" fmla="*/ 1255 w 2678"/>
              <a:gd name="T85" fmla="*/ 2408 h 2954"/>
              <a:gd name="T86" fmla="*/ 1237 w 2678"/>
              <a:gd name="T87" fmla="*/ 2732 h 2954"/>
              <a:gd name="T88" fmla="*/ 1223 w 2678"/>
              <a:gd name="T89" fmla="*/ 2954 h 2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78" h="2954">
                <a:moveTo>
                  <a:pt x="1223" y="2954"/>
                </a:moveTo>
                <a:cubicBezTo>
                  <a:pt x="1172" y="2901"/>
                  <a:pt x="1121" y="2867"/>
                  <a:pt x="1076" y="2846"/>
                </a:cubicBezTo>
                <a:cubicBezTo>
                  <a:pt x="1083" y="2764"/>
                  <a:pt x="1090" y="2725"/>
                  <a:pt x="1061" y="2675"/>
                </a:cubicBezTo>
                <a:cubicBezTo>
                  <a:pt x="1052" y="2665"/>
                  <a:pt x="1042" y="2655"/>
                  <a:pt x="1033" y="2648"/>
                </a:cubicBezTo>
                <a:cubicBezTo>
                  <a:pt x="953" y="2646"/>
                  <a:pt x="908" y="2684"/>
                  <a:pt x="869" y="2742"/>
                </a:cubicBezTo>
                <a:cubicBezTo>
                  <a:pt x="840" y="2735"/>
                  <a:pt x="812" y="2728"/>
                  <a:pt x="783" y="2721"/>
                </a:cubicBezTo>
                <a:cubicBezTo>
                  <a:pt x="751" y="2661"/>
                  <a:pt x="732" y="2637"/>
                  <a:pt x="704" y="2617"/>
                </a:cubicBezTo>
                <a:cubicBezTo>
                  <a:pt x="621" y="2497"/>
                  <a:pt x="634" y="2527"/>
                  <a:pt x="519" y="2517"/>
                </a:cubicBezTo>
                <a:cubicBezTo>
                  <a:pt x="465" y="2460"/>
                  <a:pt x="481" y="2379"/>
                  <a:pt x="482" y="2336"/>
                </a:cubicBezTo>
                <a:cubicBezTo>
                  <a:pt x="505" y="2268"/>
                  <a:pt x="518" y="2203"/>
                  <a:pt x="486" y="2160"/>
                </a:cubicBezTo>
                <a:cubicBezTo>
                  <a:pt x="358" y="2114"/>
                  <a:pt x="371" y="2131"/>
                  <a:pt x="372" y="2052"/>
                </a:cubicBezTo>
                <a:cubicBezTo>
                  <a:pt x="359" y="2016"/>
                  <a:pt x="350" y="1979"/>
                  <a:pt x="340" y="1946"/>
                </a:cubicBezTo>
                <a:cubicBezTo>
                  <a:pt x="328" y="1927"/>
                  <a:pt x="318" y="1910"/>
                  <a:pt x="309" y="1893"/>
                </a:cubicBezTo>
                <a:cubicBezTo>
                  <a:pt x="281" y="1771"/>
                  <a:pt x="261" y="1761"/>
                  <a:pt x="172" y="1759"/>
                </a:cubicBezTo>
                <a:cubicBezTo>
                  <a:pt x="121" y="1784"/>
                  <a:pt x="53" y="1828"/>
                  <a:pt x="12" y="1827"/>
                </a:cubicBezTo>
                <a:cubicBezTo>
                  <a:pt x="9" y="1823"/>
                  <a:pt x="6" y="1820"/>
                  <a:pt x="2" y="1817"/>
                </a:cubicBezTo>
                <a:cubicBezTo>
                  <a:pt x="0" y="1725"/>
                  <a:pt x="0" y="1633"/>
                  <a:pt x="1" y="1545"/>
                </a:cubicBezTo>
                <a:cubicBezTo>
                  <a:pt x="14" y="1509"/>
                  <a:pt x="30" y="1474"/>
                  <a:pt x="46" y="1438"/>
                </a:cubicBezTo>
                <a:cubicBezTo>
                  <a:pt x="117" y="1348"/>
                  <a:pt x="155" y="1320"/>
                  <a:pt x="258" y="1250"/>
                </a:cubicBezTo>
                <a:cubicBezTo>
                  <a:pt x="281" y="1228"/>
                  <a:pt x="303" y="1205"/>
                  <a:pt x="329" y="1183"/>
                </a:cubicBezTo>
                <a:cubicBezTo>
                  <a:pt x="332" y="1137"/>
                  <a:pt x="336" y="1092"/>
                  <a:pt x="339" y="1049"/>
                </a:cubicBezTo>
                <a:cubicBezTo>
                  <a:pt x="349" y="1030"/>
                  <a:pt x="359" y="1010"/>
                  <a:pt x="368" y="994"/>
                </a:cubicBezTo>
                <a:cubicBezTo>
                  <a:pt x="369" y="909"/>
                  <a:pt x="363" y="801"/>
                  <a:pt x="402" y="763"/>
                </a:cubicBezTo>
                <a:cubicBezTo>
                  <a:pt x="412" y="694"/>
                  <a:pt x="415" y="629"/>
                  <a:pt x="390" y="585"/>
                </a:cubicBezTo>
                <a:cubicBezTo>
                  <a:pt x="345" y="545"/>
                  <a:pt x="304" y="505"/>
                  <a:pt x="263" y="468"/>
                </a:cubicBezTo>
                <a:cubicBezTo>
                  <a:pt x="263" y="435"/>
                  <a:pt x="263" y="402"/>
                  <a:pt x="263" y="369"/>
                </a:cubicBezTo>
                <a:cubicBezTo>
                  <a:pt x="302" y="370"/>
                  <a:pt x="340" y="362"/>
                  <a:pt x="388" y="340"/>
                </a:cubicBezTo>
                <a:cubicBezTo>
                  <a:pt x="421" y="236"/>
                  <a:pt x="367" y="140"/>
                  <a:pt x="367" y="68"/>
                </a:cubicBezTo>
                <a:cubicBezTo>
                  <a:pt x="399" y="42"/>
                  <a:pt x="422" y="0"/>
                  <a:pt x="476" y="57"/>
                </a:cubicBezTo>
                <a:cubicBezTo>
                  <a:pt x="508" y="127"/>
                  <a:pt x="549" y="203"/>
                  <a:pt x="564" y="315"/>
                </a:cubicBezTo>
                <a:cubicBezTo>
                  <a:pt x="593" y="345"/>
                  <a:pt x="583" y="335"/>
                  <a:pt x="640" y="346"/>
                </a:cubicBezTo>
                <a:cubicBezTo>
                  <a:pt x="676" y="295"/>
                  <a:pt x="670" y="209"/>
                  <a:pt x="670" y="173"/>
                </a:cubicBezTo>
                <a:cubicBezTo>
                  <a:pt x="683" y="161"/>
                  <a:pt x="696" y="151"/>
                  <a:pt x="709" y="142"/>
                </a:cubicBezTo>
                <a:cubicBezTo>
                  <a:pt x="734" y="178"/>
                  <a:pt x="753" y="234"/>
                  <a:pt x="775" y="310"/>
                </a:cubicBezTo>
                <a:cubicBezTo>
                  <a:pt x="800" y="354"/>
                  <a:pt x="832" y="417"/>
                  <a:pt x="895" y="484"/>
                </a:cubicBezTo>
                <a:cubicBezTo>
                  <a:pt x="934" y="491"/>
                  <a:pt x="972" y="499"/>
                  <a:pt x="1013" y="506"/>
                </a:cubicBezTo>
                <a:cubicBezTo>
                  <a:pt x="1048" y="576"/>
                  <a:pt x="1083" y="649"/>
                  <a:pt x="1121" y="722"/>
                </a:cubicBezTo>
                <a:cubicBezTo>
                  <a:pt x="1156" y="772"/>
                  <a:pt x="1194" y="822"/>
                  <a:pt x="1232" y="872"/>
                </a:cubicBezTo>
                <a:cubicBezTo>
                  <a:pt x="1232" y="888"/>
                  <a:pt x="1231" y="905"/>
                  <a:pt x="1235" y="924"/>
                </a:cubicBezTo>
                <a:cubicBezTo>
                  <a:pt x="1193" y="979"/>
                  <a:pt x="1190" y="963"/>
                  <a:pt x="1189" y="1058"/>
                </a:cubicBezTo>
                <a:cubicBezTo>
                  <a:pt x="1230" y="1111"/>
                  <a:pt x="1246" y="1154"/>
                  <a:pt x="1342" y="1183"/>
                </a:cubicBezTo>
                <a:cubicBezTo>
                  <a:pt x="1361" y="1196"/>
                  <a:pt x="1377" y="1219"/>
                  <a:pt x="1437" y="1241"/>
                </a:cubicBezTo>
                <a:cubicBezTo>
                  <a:pt x="1463" y="1238"/>
                  <a:pt x="1491" y="1235"/>
                  <a:pt x="1520" y="1233"/>
                </a:cubicBezTo>
                <a:cubicBezTo>
                  <a:pt x="1594" y="1202"/>
                  <a:pt x="1668" y="1171"/>
                  <a:pt x="1744" y="1140"/>
                </a:cubicBezTo>
                <a:cubicBezTo>
                  <a:pt x="1786" y="1073"/>
                  <a:pt x="1783" y="1030"/>
                  <a:pt x="1784" y="971"/>
                </a:cubicBezTo>
                <a:cubicBezTo>
                  <a:pt x="1755" y="908"/>
                  <a:pt x="1724" y="901"/>
                  <a:pt x="1698" y="877"/>
                </a:cubicBezTo>
                <a:cubicBezTo>
                  <a:pt x="1699" y="802"/>
                  <a:pt x="1689" y="795"/>
                  <a:pt x="1718" y="757"/>
                </a:cubicBezTo>
                <a:cubicBezTo>
                  <a:pt x="1779" y="729"/>
                  <a:pt x="1843" y="688"/>
                  <a:pt x="1888" y="620"/>
                </a:cubicBezTo>
                <a:cubicBezTo>
                  <a:pt x="1888" y="591"/>
                  <a:pt x="1888" y="564"/>
                  <a:pt x="1892" y="538"/>
                </a:cubicBezTo>
                <a:cubicBezTo>
                  <a:pt x="1870" y="469"/>
                  <a:pt x="1854" y="452"/>
                  <a:pt x="1829" y="425"/>
                </a:cubicBezTo>
                <a:cubicBezTo>
                  <a:pt x="1825" y="415"/>
                  <a:pt x="1825" y="409"/>
                  <a:pt x="1825" y="402"/>
                </a:cubicBezTo>
                <a:cubicBezTo>
                  <a:pt x="1841" y="399"/>
                  <a:pt x="1857" y="397"/>
                  <a:pt x="1873" y="394"/>
                </a:cubicBezTo>
                <a:cubicBezTo>
                  <a:pt x="1967" y="301"/>
                  <a:pt x="1871" y="250"/>
                  <a:pt x="2053" y="274"/>
                </a:cubicBezTo>
                <a:cubicBezTo>
                  <a:pt x="2072" y="333"/>
                  <a:pt x="2094" y="396"/>
                  <a:pt x="2116" y="459"/>
                </a:cubicBezTo>
                <a:cubicBezTo>
                  <a:pt x="2138" y="486"/>
                  <a:pt x="2151" y="509"/>
                  <a:pt x="2198" y="546"/>
                </a:cubicBezTo>
                <a:cubicBezTo>
                  <a:pt x="2234" y="547"/>
                  <a:pt x="2269" y="548"/>
                  <a:pt x="2307" y="549"/>
                </a:cubicBezTo>
                <a:cubicBezTo>
                  <a:pt x="2339" y="523"/>
                  <a:pt x="2374" y="501"/>
                  <a:pt x="2410" y="479"/>
                </a:cubicBezTo>
                <a:cubicBezTo>
                  <a:pt x="2413" y="489"/>
                  <a:pt x="2419" y="499"/>
                  <a:pt x="2426" y="509"/>
                </a:cubicBezTo>
                <a:cubicBezTo>
                  <a:pt x="2425" y="555"/>
                  <a:pt x="2428" y="663"/>
                  <a:pt x="2376" y="714"/>
                </a:cubicBezTo>
                <a:cubicBezTo>
                  <a:pt x="2338" y="723"/>
                  <a:pt x="2328" y="729"/>
                  <a:pt x="2293" y="728"/>
                </a:cubicBezTo>
                <a:cubicBezTo>
                  <a:pt x="2258" y="708"/>
                  <a:pt x="2226" y="688"/>
                  <a:pt x="2195" y="670"/>
                </a:cubicBezTo>
                <a:cubicBezTo>
                  <a:pt x="2073" y="667"/>
                  <a:pt x="2038" y="676"/>
                  <a:pt x="1954" y="746"/>
                </a:cubicBezTo>
                <a:cubicBezTo>
                  <a:pt x="1942" y="765"/>
                  <a:pt x="1932" y="785"/>
                  <a:pt x="1922" y="804"/>
                </a:cubicBezTo>
                <a:cubicBezTo>
                  <a:pt x="1922" y="844"/>
                  <a:pt x="1906" y="876"/>
                  <a:pt x="1934" y="939"/>
                </a:cubicBezTo>
                <a:cubicBezTo>
                  <a:pt x="1934" y="975"/>
                  <a:pt x="1978" y="1071"/>
                  <a:pt x="2055" y="1020"/>
                </a:cubicBezTo>
                <a:cubicBezTo>
                  <a:pt x="2129" y="1009"/>
                  <a:pt x="2183" y="978"/>
                  <a:pt x="2182" y="1106"/>
                </a:cubicBezTo>
                <a:cubicBezTo>
                  <a:pt x="2166" y="1154"/>
                  <a:pt x="2153" y="1203"/>
                  <a:pt x="2140" y="1252"/>
                </a:cubicBezTo>
                <a:cubicBezTo>
                  <a:pt x="2059" y="1355"/>
                  <a:pt x="2094" y="1408"/>
                  <a:pt x="2231" y="1460"/>
                </a:cubicBezTo>
                <a:cubicBezTo>
                  <a:pt x="2228" y="1490"/>
                  <a:pt x="2228" y="1519"/>
                  <a:pt x="2228" y="1549"/>
                </a:cubicBezTo>
                <a:cubicBezTo>
                  <a:pt x="2218" y="1588"/>
                  <a:pt x="2176" y="1682"/>
                  <a:pt x="2217" y="1748"/>
                </a:cubicBezTo>
                <a:cubicBezTo>
                  <a:pt x="2245" y="1785"/>
                  <a:pt x="2277" y="1822"/>
                  <a:pt x="2309" y="1859"/>
                </a:cubicBezTo>
                <a:cubicBezTo>
                  <a:pt x="2376" y="1877"/>
                  <a:pt x="2443" y="1898"/>
                  <a:pt x="2513" y="1919"/>
                </a:cubicBezTo>
                <a:cubicBezTo>
                  <a:pt x="2535" y="1933"/>
                  <a:pt x="2542" y="1950"/>
                  <a:pt x="2583" y="1967"/>
                </a:cubicBezTo>
                <a:cubicBezTo>
                  <a:pt x="2609" y="1968"/>
                  <a:pt x="2634" y="1972"/>
                  <a:pt x="2663" y="1976"/>
                </a:cubicBezTo>
                <a:cubicBezTo>
                  <a:pt x="2666" y="1995"/>
                  <a:pt x="2672" y="2018"/>
                  <a:pt x="2678" y="2041"/>
                </a:cubicBezTo>
                <a:cubicBezTo>
                  <a:pt x="2666" y="2058"/>
                  <a:pt x="2656" y="2077"/>
                  <a:pt x="2646" y="2096"/>
                </a:cubicBezTo>
                <a:cubicBezTo>
                  <a:pt x="2601" y="2128"/>
                  <a:pt x="2560" y="2147"/>
                  <a:pt x="2528" y="2159"/>
                </a:cubicBezTo>
                <a:cubicBezTo>
                  <a:pt x="2409" y="2156"/>
                  <a:pt x="2339" y="2197"/>
                  <a:pt x="2259" y="2257"/>
                </a:cubicBezTo>
                <a:cubicBezTo>
                  <a:pt x="2243" y="2286"/>
                  <a:pt x="2223" y="2335"/>
                  <a:pt x="2185" y="2360"/>
                </a:cubicBezTo>
                <a:cubicBezTo>
                  <a:pt x="2143" y="2359"/>
                  <a:pt x="2105" y="2358"/>
                  <a:pt x="2066" y="2360"/>
                </a:cubicBezTo>
                <a:cubicBezTo>
                  <a:pt x="2034" y="2389"/>
                  <a:pt x="1986" y="2469"/>
                  <a:pt x="1925" y="2455"/>
                </a:cubicBezTo>
                <a:cubicBezTo>
                  <a:pt x="1862" y="2332"/>
                  <a:pt x="1798" y="2383"/>
                  <a:pt x="1737" y="2427"/>
                </a:cubicBezTo>
                <a:cubicBezTo>
                  <a:pt x="1650" y="2454"/>
                  <a:pt x="1628" y="2392"/>
                  <a:pt x="1593" y="2368"/>
                </a:cubicBezTo>
                <a:cubicBezTo>
                  <a:pt x="1495" y="2333"/>
                  <a:pt x="1472" y="2378"/>
                  <a:pt x="1433" y="2439"/>
                </a:cubicBezTo>
                <a:cubicBezTo>
                  <a:pt x="1388" y="2484"/>
                  <a:pt x="1318" y="2426"/>
                  <a:pt x="1299" y="2409"/>
                </a:cubicBezTo>
                <a:cubicBezTo>
                  <a:pt x="1283" y="2409"/>
                  <a:pt x="1267" y="2409"/>
                  <a:pt x="1255" y="2408"/>
                </a:cubicBezTo>
                <a:cubicBezTo>
                  <a:pt x="1193" y="2462"/>
                  <a:pt x="1203" y="2450"/>
                  <a:pt x="1193" y="2548"/>
                </a:cubicBezTo>
                <a:cubicBezTo>
                  <a:pt x="1225" y="2604"/>
                  <a:pt x="1266" y="2638"/>
                  <a:pt x="1237" y="2732"/>
                </a:cubicBezTo>
                <a:cubicBezTo>
                  <a:pt x="1236" y="2781"/>
                  <a:pt x="1258" y="2837"/>
                  <a:pt x="1267" y="2923"/>
                </a:cubicBezTo>
                <a:cubicBezTo>
                  <a:pt x="1248" y="2942"/>
                  <a:pt x="1239" y="2951"/>
                  <a:pt x="1223" y="2954"/>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8" name="Freeform 9"/>
          <p:cNvSpPr/>
          <p:nvPr/>
        </p:nvSpPr>
        <p:spPr bwMode="auto">
          <a:xfrm>
            <a:off x="5524825" y="5021041"/>
            <a:ext cx="985838" cy="749300"/>
          </a:xfrm>
          <a:custGeom>
            <a:avLst/>
            <a:gdLst>
              <a:gd name="T0" fmla="*/ 1361 w 2275"/>
              <a:gd name="T1" fmla="*/ 1675 h 1731"/>
              <a:gd name="T2" fmla="*/ 1298 w 2275"/>
              <a:gd name="T3" fmla="*/ 1637 h 1731"/>
              <a:gd name="T4" fmla="*/ 1179 w 2275"/>
              <a:gd name="T5" fmla="*/ 1654 h 1731"/>
              <a:gd name="T6" fmla="*/ 844 w 2275"/>
              <a:gd name="T7" fmla="*/ 1632 h 1731"/>
              <a:gd name="T8" fmla="*/ 659 w 2275"/>
              <a:gd name="T9" fmla="*/ 1523 h 1731"/>
              <a:gd name="T10" fmla="*/ 615 w 2275"/>
              <a:gd name="T11" fmla="*/ 1463 h 1731"/>
              <a:gd name="T12" fmla="*/ 642 w 2275"/>
              <a:gd name="T13" fmla="*/ 1234 h 1731"/>
              <a:gd name="T14" fmla="*/ 566 w 2275"/>
              <a:gd name="T15" fmla="*/ 1167 h 1731"/>
              <a:gd name="T16" fmla="*/ 246 w 2275"/>
              <a:gd name="T17" fmla="*/ 1110 h 1731"/>
              <a:gd name="T18" fmla="*/ 311 w 2275"/>
              <a:gd name="T19" fmla="*/ 1026 h 1731"/>
              <a:gd name="T20" fmla="*/ 427 w 2275"/>
              <a:gd name="T21" fmla="*/ 784 h 1731"/>
              <a:gd name="T22" fmla="*/ 57 w 2275"/>
              <a:gd name="T23" fmla="*/ 650 h 1731"/>
              <a:gd name="T24" fmla="*/ 186 w 2275"/>
              <a:gd name="T25" fmla="*/ 437 h 1731"/>
              <a:gd name="T26" fmla="*/ 362 w 2275"/>
              <a:gd name="T27" fmla="*/ 553 h 1731"/>
              <a:gd name="T28" fmla="*/ 727 w 2275"/>
              <a:gd name="T29" fmla="*/ 346 h 1731"/>
              <a:gd name="T30" fmla="*/ 804 w 2275"/>
              <a:gd name="T31" fmla="*/ 272 h 1731"/>
              <a:gd name="T32" fmla="*/ 985 w 2275"/>
              <a:gd name="T33" fmla="*/ 398 h 1731"/>
              <a:gd name="T34" fmla="*/ 1171 w 2275"/>
              <a:gd name="T35" fmla="*/ 360 h 1731"/>
              <a:gd name="T36" fmla="*/ 1370 w 2275"/>
              <a:gd name="T37" fmla="*/ 215 h 1731"/>
              <a:gd name="T38" fmla="*/ 1677 w 2275"/>
              <a:gd name="T39" fmla="*/ 111 h 1731"/>
              <a:gd name="T40" fmla="*/ 1990 w 2275"/>
              <a:gd name="T41" fmla="*/ 119 h 1731"/>
              <a:gd name="T42" fmla="*/ 1944 w 2275"/>
              <a:gd name="T43" fmla="*/ 350 h 1731"/>
              <a:gd name="T44" fmla="*/ 2043 w 2275"/>
              <a:gd name="T45" fmla="*/ 451 h 1731"/>
              <a:gd name="T46" fmla="*/ 2099 w 2275"/>
              <a:gd name="T47" fmla="*/ 583 h 1731"/>
              <a:gd name="T48" fmla="*/ 2274 w 2275"/>
              <a:gd name="T49" fmla="*/ 755 h 1731"/>
              <a:gd name="T50" fmla="*/ 2181 w 2275"/>
              <a:gd name="T51" fmla="*/ 838 h 1731"/>
              <a:gd name="T52" fmla="*/ 2125 w 2275"/>
              <a:gd name="T53" fmla="*/ 1062 h 1731"/>
              <a:gd name="T54" fmla="*/ 1871 w 2275"/>
              <a:gd name="T55" fmla="*/ 1311 h 1731"/>
              <a:gd name="T56" fmla="*/ 1733 w 2275"/>
              <a:gd name="T57" fmla="*/ 1442 h 1731"/>
              <a:gd name="T58" fmla="*/ 1714 w 2275"/>
              <a:gd name="T59" fmla="*/ 1458 h 1731"/>
              <a:gd name="T60" fmla="*/ 1614 w 2275"/>
              <a:gd name="T61" fmla="*/ 1554 h 1731"/>
              <a:gd name="T62" fmla="*/ 1412 w 2275"/>
              <a:gd name="T63" fmla="*/ 1729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75" h="1731">
                <a:moveTo>
                  <a:pt x="1361" y="1731"/>
                </a:moveTo>
                <a:cubicBezTo>
                  <a:pt x="1361" y="1711"/>
                  <a:pt x="1361" y="1691"/>
                  <a:pt x="1361" y="1675"/>
                </a:cubicBezTo>
                <a:cubicBezTo>
                  <a:pt x="1345" y="1675"/>
                  <a:pt x="1339" y="1655"/>
                  <a:pt x="1333" y="1645"/>
                </a:cubicBezTo>
                <a:cubicBezTo>
                  <a:pt x="1320" y="1641"/>
                  <a:pt x="1307" y="1638"/>
                  <a:pt x="1298" y="1637"/>
                </a:cubicBezTo>
                <a:cubicBezTo>
                  <a:pt x="1276" y="1558"/>
                  <a:pt x="1237" y="1560"/>
                  <a:pt x="1199" y="1576"/>
                </a:cubicBezTo>
                <a:cubicBezTo>
                  <a:pt x="1192" y="1602"/>
                  <a:pt x="1186" y="1628"/>
                  <a:pt x="1179" y="1654"/>
                </a:cubicBezTo>
                <a:cubicBezTo>
                  <a:pt x="1109" y="1655"/>
                  <a:pt x="1039" y="1660"/>
                  <a:pt x="972" y="1665"/>
                </a:cubicBezTo>
                <a:cubicBezTo>
                  <a:pt x="927" y="1654"/>
                  <a:pt x="885" y="1643"/>
                  <a:pt x="844" y="1632"/>
                </a:cubicBezTo>
                <a:cubicBezTo>
                  <a:pt x="809" y="1625"/>
                  <a:pt x="774" y="1621"/>
                  <a:pt x="739" y="1617"/>
                </a:cubicBezTo>
                <a:cubicBezTo>
                  <a:pt x="710" y="1583"/>
                  <a:pt x="685" y="1553"/>
                  <a:pt x="659" y="1523"/>
                </a:cubicBezTo>
                <a:cubicBezTo>
                  <a:pt x="647" y="1503"/>
                  <a:pt x="637" y="1483"/>
                  <a:pt x="628" y="1463"/>
                </a:cubicBezTo>
                <a:cubicBezTo>
                  <a:pt x="621" y="1463"/>
                  <a:pt x="618" y="1463"/>
                  <a:pt x="615" y="1463"/>
                </a:cubicBezTo>
                <a:cubicBezTo>
                  <a:pt x="590" y="1384"/>
                  <a:pt x="612" y="1361"/>
                  <a:pt x="641" y="1316"/>
                </a:cubicBezTo>
                <a:cubicBezTo>
                  <a:pt x="642" y="1287"/>
                  <a:pt x="642" y="1261"/>
                  <a:pt x="642" y="1234"/>
                </a:cubicBezTo>
                <a:cubicBezTo>
                  <a:pt x="616" y="1217"/>
                  <a:pt x="591" y="1200"/>
                  <a:pt x="569" y="1183"/>
                </a:cubicBezTo>
                <a:cubicBezTo>
                  <a:pt x="566" y="1177"/>
                  <a:pt x="566" y="1170"/>
                  <a:pt x="566" y="1167"/>
                </a:cubicBezTo>
                <a:cubicBezTo>
                  <a:pt x="463" y="1164"/>
                  <a:pt x="380" y="1152"/>
                  <a:pt x="313" y="1141"/>
                </a:cubicBezTo>
                <a:cubicBezTo>
                  <a:pt x="291" y="1131"/>
                  <a:pt x="269" y="1120"/>
                  <a:pt x="246" y="1110"/>
                </a:cubicBezTo>
                <a:cubicBezTo>
                  <a:pt x="237" y="1083"/>
                  <a:pt x="228" y="1057"/>
                  <a:pt x="218" y="1030"/>
                </a:cubicBezTo>
                <a:cubicBezTo>
                  <a:pt x="247" y="1028"/>
                  <a:pt x="279" y="1025"/>
                  <a:pt x="311" y="1026"/>
                </a:cubicBezTo>
                <a:cubicBezTo>
                  <a:pt x="340" y="1017"/>
                  <a:pt x="391" y="979"/>
                  <a:pt x="423" y="951"/>
                </a:cubicBezTo>
                <a:cubicBezTo>
                  <a:pt x="465" y="880"/>
                  <a:pt x="462" y="830"/>
                  <a:pt x="427" y="784"/>
                </a:cubicBezTo>
                <a:cubicBezTo>
                  <a:pt x="398" y="780"/>
                  <a:pt x="370" y="776"/>
                  <a:pt x="344" y="775"/>
                </a:cubicBezTo>
                <a:cubicBezTo>
                  <a:pt x="246" y="700"/>
                  <a:pt x="131" y="688"/>
                  <a:pt x="57" y="650"/>
                </a:cubicBezTo>
                <a:cubicBezTo>
                  <a:pt x="19" y="603"/>
                  <a:pt x="0" y="570"/>
                  <a:pt x="0" y="550"/>
                </a:cubicBezTo>
                <a:cubicBezTo>
                  <a:pt x="65" y="463"/>
                  <a:pt x="59" y="434"/>
                  <a:pt x="186" y="437"/>
                </a:cubicBezTo>
                <a:cubicBezTo>
                  <a:pt x="215" y="448"/>
                  <a:pt x="244" y="458"/>
                  <a:pt x="276" y="472"/>
                </a:cubicBezTo>
                <a:cubicBezTo>
                  <a:pt x="304" y="499"/>
                  <a:pt x="333" y="526"/>
                  <a:pt x="362" y="553"/>
                </a:cubicBezTo>
                <a:cubicBezTo>
                  <a:pt x="409" y="564"/>
                  <a:pt x="451" y="571"/>
                  <a:pt x="521" y="557"/>
                </a:cubicBezTo>
                <a:cubicBezTo>
                  <a:pt x="592" y="506"/>
                  <a:pt x="656" y="406"/>
                  <a:pt x="727" y="346"/>
                </a:cubicBezTo>
                <a:cubicBezTo>
                  <a:pt x="727" y="323"/>
                  <a:pt x="727" y="300"/>
                  <a:pt x="731" y="277"/>
                </a:cubicBezTo>
                <a:cubicBezTo>
                  <a:pt x="753" y="274"/>
                  <a:pt x="779" y="272"/>
                  <a:pt x="804" y="272"/>
                </a:cubicBezTo>
                <a:cubicBezTo>
                  <a:pt x="814" y="286"/>
                  <a:pt x="823" y="299"/>
                  <a:pt x="833" y="316"/>
                </a:cubicBezTo>
                <a:cubicBezTo>
                  <a:pt x="871" y="330"/>
                  <a:pt x="912" y="373"/>
                  <a:pt x="985" y="398"/>
                </a:cubicBezTo>
                <a:cubicBezTo>
                  <a:pt x="1005" y="399"/>
                  <a:pt x="1024" y="399"/>
                  <a:pt x="1043" y="400"/>
                </a:cubicBezTo>
                <a:cubicBezTo>
                  <a:pt x="1085" y="384"/>
                  <a:pt x="1126" y="372"/>
                  <a:pt x="1171" y="360"/>
                </a:cubicBezTo>
                <a:cubicBezTo>
                  <a:pt x="1226" y="306"/>
                  <a:pt x="1264" y="278"/>
                  <a:pt x="1335" y="250"/>
                </a:cubicBezTo>
                <a:cubicBezTo>
                  <a:pt x="1344" y="237"/>
                  <a:pt x="1351" y="224"/>
                  <a:pt x="1370" y="215"/>
                </a:cubicBezTo>
                <a:cubicBezTo>
                  <a:pt x="1422" y="137"/>
                  <a:pt x="1473" y="119"/>
                  <a:pt x="1565" y="112"/>
                </a:cubicBezTo>
                <a:cubicBezTo>
                  <a:pt x="1601" y="109"/>
                  <a:pt x="1639" y="110"/>
                  <a:pt x="1677" y="111"/>
                </a:cubicBezTo>
                <a:cubicBezTo>
                  <a:pt x="1770" y="51"/>
                  <a:pt x="1796" y="0"/>
                  <a:pt x="1927" y="3"/>
                </a:cubicBezTo>
                <a:cubicBezTo>
                  <a:pt x="1946" y="39"/>
                  <a:pt x="1968" y="79"/>
                  <a:pt x="1990" y="119"/>
                </a:cubicBezTo>
                <a:cubicBezTo>
                  <a:pt x="2009" y="136"/>
                  <a:pt x="2028" y="153"/>
                  <a:pt x="2048" y="173"/>
                </a:cubicBezTo>
                <a:cubicBezTo>
                  <a:pt x="2015" y="231"/>
                  <a:pt x="1970" y="282"/>
                  <a:pt x="1944" y="350"/>
                </a:cubicBezTo>
                <a:cubicBezTo>
                  <a:pt x="1941" y="380"/>
                  <a:pt x="1941" y="409"/>
                  <a:pt x="1941" y="439"/>
                </a:cubicBezTo>
                <a:cubicBezTo>
                  <a:pt x="1950" y="449"/>
                  <a:pt x="2001" y="450"/>
                  <a:pt x="2043" y="451"/>
                </a:cubicBezTo>
                <a:cubicBezTo>
                  <a:pt x="2052" y="481"/>
                  <a:pt x="2062" y="510"/>
                  <a:pt x="2071" y="543"/>
                </a:cubicBezTo>
                <a:cubicBezTo>
                  <a:pt x="2080" y="557"/>
                  <a:pt x="2090" y="570"/>
                  <a:pt x="2099" y="583"/>
                </a:cubicBezTo>
                <a:cubicBezTo>
                  <a:pt x="2141" y="578"/>
                  <a:pt x="2186" y="573"/>
                  <a:pt x="2230" y="570"/>
                </a:cubicBezTo>
                <a:cubicBezTo>
                  <a:pt x="2259" y="610"/>
                  <a:pt x="2275" y="673"/>
                  <a:pt x="2274" y="755"/>
                </a:cubicBezTo>
                <a:cubicBezTo>
                  <a:pt x="2258" y="774"/>
                  <a:pt x="2242" y="797"/>
                  <a:pt x="2204" y="815"/>
                </a:cubicBezTo>
                <a:cubicBezTo>
                  <a:pt x="2203" y="828"/>
                  <a:pt x="2187" y="835"/>
                  <a:pt x="2181" y="838"/>
                </a:cubicBezTo>
                <a:cubicBezTo>
                  <a:pt x="2174" y="883"/>
                  <a:pt x="2168" y="932"/>
                  <a:pt x="2161" y="981"/>
                </a:cubicBezTo>
                <a:cubicBezTo>
                  <a:pt x="2148" y="1007"/>
                  <a:pt x="2135" y="1033"/>
                  <a:pt x="2125" y="1062"/>
                </a:cubicBezTo>
                <a:cubicBezTo>
                  <a:pt x="2100" y="1078"/>
                  <a:pt x="2068" y="1090"/>
                  <a:pt x="2068" y="1116"/>
                </a:cubicBezTo>
                <a:cubicBezTo>
                  <a:pt x="1988" y="1131"/>
                  <a:pt x="1942" y="1277"/>
                  <a:pt x="1871" y="1311"/>
                </a:cubicBezTo>
                <a:cubicBezTo>
                  <a:pt x="1871" y="1324"/>
                  <a:pt x="1827" y="1349"/>
                  <a:pt x="1817" y="1352"/>
                </a:cubicBezTo>
                <a:cubicBezTo>
                  <a:pt x="1788" y="1381"/>
                  <a:pt x="1759" y="1410"/>
                  <a:pt x="1733" y="1442"/>
                </a:cubicBezTo>
                <a:cubicBezTo>
                  <a:pt x="1730" y="1445"/>
                  <a:pt x="1730" y="1452"/>
                  <a:pt x="1730" y="1458"/>
                </a:cubicBezTo>
                <a:cubicBezTo>
                  <a:pt x="1724" y="1458"/>
                  <a:pt x="1717" y="1458"/>
                  <a:pt x="1714" y="1458"/>
                </a:cubicBezTo>
                <a:cubicBezTo>
                  <a:pt x="1714" y="1461"/>
                  <a:pt x="1714" y="1468"/>
                  <a:pt x="1714" y="1474"/>
                </a:cubicBezTo>
                <a:cubicBezTo>
                  <a:pt x="1669" y="1473"/>
                  <a:pt x="1634" y="1531"/>
                  <a:pt x="1614" y="1554"/>
                </a:cubicBezTo>
                <a:cubicBezTo>
                  <a:pt x="1598" y="1589"/>
                  <a:pt x="1582" y="1625"/>
                  <a:pt x="1569" y="1661"/>
                </a:cubicBezTo>
                <a:cubicBezTo>
                  <a:pt x="1489" y="1675"/>
                  <a:pt x="1463" y="1691"/>
                  <a:pt x="1412" y="1729"/>
                </a:cubicBezTo>
                <a:cubicBezTo>
                  <a:pt x="1393" y="1728"/>
                  <a:pt x="1377" y="1728"/>
                  <a:pt x="1361" y="1731"/>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9" name="Freeform 10"/>
          <p:cNvSpPr/>
          <p:nvPr/>
        </p:nvSpPr>
        <p:spPr bwMode="auto">
          <a:xfrm>
            <a:off x="7061525" y="4641629"/>
            <a:ext cx="552450" cy="727075"/>
          </a:xfrm>
          <a:custGeom>
            <a:avLst/>
            <a:gdLst>
              <a:gd name="T0" fmla="*/ 422 w 1277"/>
              <a:gd name="T1" fmla="*/ 1680 h 1680"/>
              <a:gd name="T2" fmla="*/ 362 w 1277"/>
              <a:gd name="T3" fmla="*/ 1571 h 1680"/>
              <a:gd name="T4" fmla="*/ 359 w 1277"/>
              <a:gd name="T5" fmla="*/ 1554 h 1680"/>
              <a:gd name="T6" fmla="*/ 188 w 1277"/>
              <a:gd name="T7" fmla="*/ 1321 h 1680"/>
              <a:gd name="T8" fmla="*/ 16 w 1277"/>
              <a:gd name="T9" fmla="*/ 1297 h 1680"/>
              <a:gd name="T10" fmla="*/ 30 w 1277"/>
              <a:gd name="T11" fmla="*/ 1114 h 1680"/>
              <a:gd name="T12" fmla="*/ 37 w 1277"/>
              <a:gd name="T13" fmla="*/ 947 h 1680"/>
              <a:gd name="T14" fmla="*/ 133 w 1277"/>
              <a:gd name="T15" fmla="*/ 835 h 1680"/>
              <a:gd name="T16" fmla="*/ 150 w 1277"/>
              <a:gd name="T17" fmla="*/ 760 h 1680"/>
              <a:gd name="T18" fmla="*/ 157 w 1277"/>
              <a:gd name="T19" fmla="*/ 590 h 1680"/>
              <a:gd name="T20" fmla="*/ 241 w 1277"/>
              <a:gd name="T21" fmla="*/ 539 h 1680"/>
              <a:gd name="T22" fmla="*/ 302 w 1277"/>
              <a:gd name="T23" fmla="*/ 472 h 1680"/>
              <a:gd name="T24" fmla="*/ 328 w 1277"/>
              <a:gd name="T25" fmla="*/ 414 h 1680"/>
              <a:gd name="T26" fmla="*/ 325 w 1277"/>
              <a:gd name="T27" fmla="*/ 358 h 1680"/>
              <a:gd name="T28" fmla="*/ 380 w 1277"/>
              <a:gd name="T29" fmla="*/ 189 h 1680"/>
              <a:gd name="T30" fmla="*/ 540 w 1277"/>
              <a:gd name="T31" fmla="*/ 154 h 1680"/>
              <a:gd name="T32" fmla="*/ 640 w 1277"/>
              <a:gd name="T33" fmla="*/ 12 h 1680"/>
              <a:gd name="T34" fmla="*/ 723 w 1277"/>
              <a:gd name="T35" fmla="*/ 31 h 1680"/>
              <a:gd name="T36" fmla="*/ 868 w 1277"/>
              <a:gd name="T37" fmla="*/ 310 h 1680"/>
              <a:gd name="T38" fmla="*/ 1037 w 1277"/>
              <a:gd name="T39" fmla="*/ 327 h 1680"/>
              <a:gd name="T40" fmla="*/ 1245 w 1277"/>
              <a:gd name="T41" fmla="*/ 286 h 1680"/>
              <a:gd name="T42" fmla="*/ 1277 w 1277"/>
              <a:gd name="T43" fmla="*/ 304 h 1680"/>
              <a:gd name="T44" fmla="*/ 1184 w 1277"/>
              <a:gd name="T45" fmla="*/ 406 h 1680"/>
              <a:gd name="T46" fmla="*/ 1180 w 1277"/>
              <a:gd name="T47" fmla="*/ 504 h 1680"/>
              <a:gd name="T48" fmla="*/ 1010 w 1277"/>
              <a:gd name="T49" fmla="*/ 575 h 1680"/>
              <a:gd name="T50" fmla="*/ 1074 w 1277"/>
              <a:gd name="T51" fmla="*/ 636 h 1680"/>
              <a:gd name="T52" fmla="*/ 1122 w 1277"/>
              <a:gd name="T53" fmla="*/ 670 h 1680"/>
              <a:gd name="T54" fmla="*/ 1080 w 1277"/>
              <a:gd name="T55" fmla="*/ 708 h 1680"/>
              <a:gd name="T56" fmla="*/ 1066 w 1277"/>
              <a:gd name="T57" fmla="*/ 940 h 1680"/>
              <a:gd name="T58" fmla="*/ 1098 w 1277"/>
              <a:gd name="T59" fmla="*/ 967 h 1680"/>
              <a:gd name="T60" fmla="*/ 1098 w 1277"/>
              <a:gd name="T61" fmla="*/ 977 h 1680"/>
              <a:gd name="T62" fmla="*/ 1078 w 1277"/>
              <a:gd name="T63" fmla="*/ 970 h 1680"/>
              <a:gd name="T64" fmla="*/ 992 w 1277"/>
              <a:gd name="T65" fmla="*/ 971 h 1680"/>
              <a:gd name="T66" fmla="*/ 982 w 1277"/>
              <a:gd name="T67" fmla="*/ 1062 h 1680"/>
              <a:gd name="T68" fmla="*/ 888 w 1277"/>
              <a:gd name="T69" fmla="*/ 1211 h 1680"/>
              <a:gd name="T70" fmla="*/ 824 w 1277"/>
              <a:gd name="T71" fmla="*/ 1281 h 1680"/>
              <a:gd name="T72" fmla="*/ 719 w 1277"/>
              <a:gd name="T73" fmla="*/ 1285 h 1680"/>
              <a:gd name="T74" fmla="*/ 741 w 1277"/>
              <a:gd name="T75" fmla="*/ 1380 h 1680"/>
              <a:gd name="T76" fmla="*/ 522 w 1277"/>
              <a:gd name="T77" fmla="*/ 1562 h 1680"/>
              <a:gd name="T78" fmla="*/ 512 w 1277"/>
              <a:gd name="T79" fmla="*/ 1607 h 1680"/>
              <a:gd name="T80" fmla="*/ 422 w 1277"/>
              <a:gd name="T81" fmla="*/ 168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7" h="1680">
                <a:moveTo>
                  <a:pt x="422" y="1680"/>
                </a:moveTo>
                <a:cubicBezTo>
                  <a:pt x="423" y="1621"/>
                  <a:pt x="381" y="1581"/>
                  <a:pt x="362" y="1571"/>
                </a:cubicBezTo>
                <a:cubicBezTo>
                  <a:pt x="359" y="1564"/>
                  <a:pt x="359" y="1558"/>
                  <a:pt x="359" y="1554"/>
                </a:cubicBezTo>
                <a:cubicBezTo>
                  <a:pt x="302" y="1474"/>
                  <a:pt x="245" y="1397"/>
                  <a:pt x="188" y="1321"/>
                </a:cubicBezTo>
                <a:cubicBezTo>
                  <a:pt x="108" y="1292"/>
                  <a:pt x="60" y="1311"/>
                  <a:pt x="16" y="1297"/>
                </a:cubicBezTo>
                <a:cubicBezTo>
                  <a:pt x="0" y="1211"/>
                  <a:pt x="16" y="1179"/>
                  <a:pt x="30" y="1114"/>
                </a:cubicBezTo>
                <a:cubicBezTo>
                  <a:pt x="62" y="1049"/>
                  <a:pt x="37" y="999"/>
                  <a:pt x="37" y="947"/>
                </a:cubicBezTo>
                <a:cubicBezTo>
                  <a:pt x="69" y="908"/>
                  <a:pt x="101" y="870"/>
                  <a:pt x="133" y="835"/>
                </a:cubicBezTo>
                <a:cubicBezTo>
                  <a:pt x="137" y="809"/>
                  <a:pt x="143" y="783"/>
                  <a:pt x="150" y="760"/>
                </a:cubicBezTo>
                <a:cubicBezTo>
                  <a:pt x="150" y="704"/>
                  <a:pt x="132" y="615"/>
                  <a:pt x="157" y="590"/>
                </a:cubicBezTo>
                <a:cubicBezTo>
                  <a:pt x="183" y="571"/>
                  <a:pt x="212" y="555"/>
                  <a:pt x="241" y="539"/>
                </a:cubicBezTo>
                <a:cubicBezTo>
                  <a:pt x="260" y="517"/>
                  <a:pt x="279" y="495"/>
                  <a:pt x="302" y="472"/>
                </a:cubicBezTo>
                <a:cubicBezTo>
                  <a:pt x="308" y="453"/>
                  <a:pt x="318" y="433"/>
                  <a:pt x="328" y="414"/>
                </a:cubicBezTo>
                <a:cubicBezTo>
                  <a:pt x="325" y="394"/>
                  <a:pt x="325" y="375"/>
                  <a:pt x="325" y="358"/>
                </a:cubicBezTo>
                <a:cubicBezTo>
                  <a:pt x="274" y="252"/>
                  <a:pt x="300" y="240"/>
                  <a:pt x="380" y="189"/>
                </a:cubicBezTo>
                <a:cubicBezTo>
                  <a:pt x="435" y="174"/>
                  <a:pt x="479" y="182"/>
                  <a:pt x="540" y="154"/>
                </a:cubicBezTo>
                <a:cubicBezTo>
                  <a:pt x="582" y="129"/>
                  <a:pt x="621" y="58"/>
                  <a:pt x="640" y="12"/>
                </a:cubicBezTo>
                <a:cubicBezTo>
                  <a:pt x="669" y="3"/>
                  <a:pt x="685" y="0"/>
                  <a:pt x="723" y="31"/>
                </a:cubicBezTo>
                <a:cubicBezTo>
                  <a:pt x="758" y="107"/>
                  <a:pt x="747" y="241"/>
                  <a:pt x="868" y="310"/>
                </a:cubicBezTo>
                <a:cubicBezTo>
                  <a:pt x="923" y="314"/>
                  <a:pt x="980" y="319"/>
                  <a:pt x="1037" y="327"/>
                </a:cubicBezTo>
                <a:cubicBezTo>
                  <a:pt x="1082" y="282"/>
                  <a:pt x="1172" y="288"/>
                  <a:pt x="1245" y="286"/>
                </a:cubicBezTo>
                <a:cubicBezTo>
                  <a:pt x="1255" y="290"/>
                  <a:pt x="1264" y="297"/>
                  <a:pt x="1277" y="304"/>
                </a:cubicBezTo>
                <a:cubicBezTo>
                  <a:pt x="1242" y="339"/>
                  <a:pt x="1213" y="354"/>
                  <a:pt x="1184" y="406"/>
                </a:cubicBezTo>
                <a:cubicBezTo>
                  <a:pt x="1181" y="439"/>
                  <a:pt x="1180" y="471"/>
                  <a:pt x="1180" y="504"/>
                </a:cubicBezTo>
                <a:cubicBezTo>
                  <a:pt x="1100" y="502"/>
                  <a:pt x="992" y="473"/>
                  <a:pt x="1010" y="575"/>
                </a:cubicBezTo>
                <a:cubicBezTo>
                  <a:pt x="1033" y="589"/>
                  <a:pt x="1052" y="602"/>
                  <a:pt x="1074" y="636"/>
                </a:cubicBezTo>
                <a:cubicBezTo>
                  <a:pt x="1090" y="646"/>
                  <a:pt x="1106" y="656"/>
                  <a:pt x="1122" y="670"/>
                </a:cubicBezTo>
                <a:cubicBezTo>
                  <a:pt x="1106" y="682"/>
                  <a:pt x="1093" y="695"/>
                  <a:pt x="1080" y="708"/>
                </a:cubicBezTo>
                <a:cubicBezTo>
                  <a:pt x="1080" y="780"/>
                  <a:pt x="1022" y="867"/>
                  <a:pt x="1066" y="940"/>
                </a:cubicBezTo>
                <a:cubicBezTo>
                  <a:pt x="1075" y="947"/>
                  <a:pt x="1085" y="957"/>
                  <a:pt x="1098" y="967"/>
                </a:cubicBezTo>
                <a:cubicBezTo>
                  <a:pt x="1098" y="970"/>
                  <a:pt x="1098" y="974"/>
                  <a:pt x="1098" y="977"/>
                </a:cubicBezTo>
                <a:cubicBezTo>
                  <a:pt x="1091" y="973"/>
                  <a:pt x="1085" y="970"/>
                  <a:pt x="1078" y="970"/>
                </a:cubicBezTo>
                <a:cubicBezTo>
                  <a:pt x="1050" y="969"/>
                  <a:pt x="1021" y="968"/>
                  <a:pt x="992" y="971"/>
                </a:cubicBezTo>
                <a:cubicBezTo>
                  <a:pt x="966" y="996"/>
                  <a:pt x="992" y="1004"/>
                  <a:pt x="982" y="1062"/>
                </a:cubicBezTo>
                <a:cubicBezTo>
                  <a:pt x="899" y="1119"/>
                  <a:pt x="912" y="1097"/>
                  <a:pt x="888" y="1211"/>
                </a:cubicBezTo>
                <a:cubicBezTo>
                  <a:pt x="866" y="1233"/>
                  <a:pt x="843" y="1255"/>
                  <a:pt x="824" y="1281"/>
                </a:cubicBezTo>
                <a:cubicBezTo>
                  <a:pt x="789" y="1280"/>
                  <a:pt x="754" y="1283"/>
                  <a:pt x="719" y="1285"/>
                </a:cubicBezTo>
                <a:cubicBezTo>
                  <a:pt x="696" y="1307"/>
                  <a:pt x="690" y="1340"/>
                  <a:pt x="741" y="1380"/>
                </a:cubicBezTo>
                <a:cubicBezTo>
                  <a:pt x="635" y="1404"/>
                  <a:pt x="587" y="1485"/>
                  <a:pt x="522" y="1562"/>
                </a:cubicBezTo>
                <a:cubicBezTo>
                  <a:pt x="519" y="1575"/>
                  <a:pt x="516" y="1591"/>
                  <a:pt x="512" y="1607"/>
                </a:cubicBezTo>
                <a:cubicBezTo>
                  <a:pt x="480" y="1646"/>
                  <a:pt x="454" y="1661"/>
                  <a:pt x="422" y="1680"/>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10" name="Freeform 11"/>
          <p:cNvSpPr/>
          <p:nvPr/>
        </p:nvSpPr>
        <p:spPr bwMode="auto">
          <a:xfrm>
            <a:off x="5393063" y="4538441"/>
            <a:ext cx="795338" cy="714375"/>
          </a:xfrm>
          <a:custGeom>
            <a:avLst/>
            <a:gdLst>
              <a:gd name="T0" fmla="*/ 724 w 1839"/>
              <a:gd name="T1" fmla="*/ 1648 h 1648"/>
              <a:gd name="T2" fmla="*/ 584 w 1839"/>
              <a:gd name="T3" fmla="*/ 1546 h 1648"/>
              <a:gd name="T4" fmla="*/ 520 w 1839"/>
              <a:gd name="T5" fmla="*/ 1521 h 1648"/>
              <a:gd name="T6" fmla="*/ 335 w 1839"/>
              <a:gd name="T7" fmla="*/ 1562 h 1648"/>
              <a:gd name="T8" fmla="*/ 287 w 1839"/>
              <a:gd name="T9" fmla="*/ 1627 h 1648"/>
              <a:gd name="T10" fmla="*/ 310 w 1839"/>
              <a:gd name="T11" fmla="*/ 1516 h 1648"/>
              <a:gd name="T12" fmla="*/ 317 w 1839"/>
              <a:gd name="T13" fmla="*/ 1388 h 1648"/>
              <a:gd name="T14" fmla="*/ 183 w 1839"/>
              <a:gd name="T15" fmla="*/ 1323 h 1648"/>
              <a:gd name="T16" fmla="*/ 206 w 1839"/>
              <a:gd name="T17" fmla="*/ 1255 h 1648"/>
              <a:gd name="T18" fmla="*/ 255 w 1839"/>
              <a:gd name="T19" fmla="*/ 1086 h 1648"/>
              <a:gd name="T20" fmla="*/ 255 w 1839"/>
              <a:gd name="T21" fmla="*/ 971 h 1648"/>
              <a:gd name="T22" fmla="*/ 214 w 1839"/>
              <a:gd name="T23" fmla="*/ 924 h 1648"/>
              <a:gd name="T24" fmla="*/ 60 w 1839"/>
              <a:gd name="T25" fmla="*/ 950 h 1648"/>
              <a:gd name="T26" fmla="*/ 16 w 1839"/>
              <a:gd name="T27" fmla="*/ 873 h 1648"/>
              <a:gd name="T28" fmla="*/ 0 w 1839"/>
              <a:gd name="T29" fmla="*/ 837 h 1648"/>
              <a:gd name="T30" fmla="*/ 180 w 1839"/>
              <a:gd name="T31" fmla="*/ 651 h 1648"/>
              <a:gd name="T32" fmla="*/ 228 w 1839"/>
              <a:gd name="T33" fmla="*/ 653 h 1648"/>
              <a:gd name="T34" fmla="*/ 439 w 1839"/>
              <a:gd name="T35" fmla="*/ 697 h 1648"/>
              <a:gd name="T36" fmla="*/ 481 w 1839"/>
              <a:gd name="T37" fmla="*/ 649 h 1648"/>
              <a:gd name="T38" fmla="*/ 497 w 1839"/>
              <a:gd name="T39" fmla="*/ 591 h 1648"/>
              <a:gd name="T40" fmla="*/ 529 w 1839"/>
              <a:gd name="T41" fmla="*/ 588 h 1648"/>
              <a:gd name="T42" fmla="*/ 765 w 1839"/>
              <a:gd name="T43" fmla="*/ 624 h 1648"/>
              <a:gd name="T44" fmla="*/ 811 w 1839"/>
              <a:gd name="T45" fmla="*/ 441 h 1648"/>
              <a:gd name="T46" fmla="*/ 601 w 1839"/>
              <a:gd name="T47" fmla="*/ 318 h 1648"/>
              <a:gd name="T48" fmla="*/ 659 w 1839"/>
              <a:gd name="T49" fmla="*/ 231 h 1648"/>
              <a:gd name="T50" fmla="*/ 726 w 1839"/>
              <a:gd name="T51" fmla="*/ 279 h 1648"/>
              <a:gd name="T52" fmla="*/ 850 w 1839"/>
              <a:gd name="T53" fmla="*/ 308 h 1648"/>
              <a:gd name="T54" fmla="*/ 1181 w 1839"/>
              <a:gd name="T55" fmla="*/ 94 h 1648"/>
              <a:gd name="T56" fmla="*/ 1315 w 1839"/>
              <a:gd name="T57" fmla="*/ 2 h 1648"/>
              <a:gd name="T58" fmla="*/ 1429 w 1839"/>
              <a:gd name="T59" fmla="*/ 211 h 1648"/>
              <a:gd name="T60" fmla="*/ 1604 w 1839"/>
              <a:gd name="T61" fmla="*/ 416 h 1648"/>
              <a:gd name="T62" fmla="*/ 1699 w 1839"/>
              <a:gd name="T63" fmla="*/ 454 h 1648"/>
              <a:gd name="T64" fmla="*/ 1698 w 1839"/>
              <a:gd name="T65" fmla="*/ 647 h 1648"/>
              <a:gd name="T66" fmla="*/ 1537 w 1839"/>
              <a:gd name="T67" fmla="*/ 827 h 1648"/>
              <a:gd name="T68" fmla="*/ 1617 w 1839"/>
              <a:gd name="T69" fmla="*/ 812 h 1648"/>
              <a:gd name="T70" fmla="*/ 1742 w 1839"/>
              <a:gd name="T71" fmla="*/ 812 h 1648"/>
              <a:gd name="T72" fmla="*/ 1728 w 1839"/>
              <a:gd name="T73" fmla="*/ 1031 h 1648"/>
              <a:gd name="T74" fmla="*/ 1801 w 1839"/>
              <a:gd name="T75" fmla="*/ 1121 h 1648"/>
              <a:gd name="T76" fmla="*/ 1839 w 1839"/>
              <a:gd name="T77" fmla="*/ 1191 h 1648"/>
              <a:gd name="T78" fmla="*/ 1682 w 1839"/>
              <a:gd name="T79" fmla="*/ 1253 h 1648"/>
              <a:gd name="T80" fmla="*/ 1460 w 1839"/>
              <a:gd name="T81" fmla="*/ 1437 h 1648"/>
              <a:gd name="T82" fmla="*/ 1272 w 1839"/>
              <a:gd name="T83" fmla="*/ 1471 h 1648"/>
              <a:gd name="T84" fmla="*/ 1186 w 1839"/>
              <a:gd name="T85" fmla="*/ 1420 h 1648"/>
              <a:gd name="T86" fmla="*/ 1039 w 1839"/>
              <a:gd name="T87" fmla="*/ 1351 h 1648"/>
              <a:gd name="T88" fmla="*/ 1004 w 1839"/>
              <a:gd name="T89" fmla="*/ 1373 h 1648"/>
              <a:gd name="T90" fmla="*/ 997 w 1839"/>
              <a:gd name="T91" fmla="*/ 1442 h 1648"/>
              <a:gd name="T92" fmla="*/ 843 w 1839"/>
              <a:gd name="T93" fmla="*/ 1618 h 1648"/>
              <a:gd name="T94" fmla="*/ 724 w 1839"/>
              <a:gd name="T95" fmla="*/ 1648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9" h="1648">
                <a:moveTo>
                  <a:pt x="724" y="1648"/>
                </a:moveTo>
                <a:cubicBezTo>
                  <a:pt x="638" y="1613"/>
                  <a:pt x="619" y="1570"/>
                  <a:pt x="584" y="1546"/>
                </a:cubicBezTo>
                <a:cubicBezTo>
                  <a:pt x="562" y="1535"/>
                  <a:pt x="540" y="1528"/>
                  <a:pt x="520" y="1521"/>
                </a:cubicBezTo>
                <a:cubicBezTo>
                  <a:pt x="421" y="1519"/>
                  <a:pt x="402" y="1508"/>
                  <a:pt x="335" y="1562"/>
                </a:cubicBezTo>
                <a:cubicBezTo>
                  <a:pt x="319" y="1582"/>
                  <a:pt x="303" y="1604"/>
                  <a:pt x="287" y="1627"/>
                </a:cubicBezTo>
                <a:cubicBezTo>
                  <a:pt x="287" y="1578"/>
                  <a:pt x="300" y="1542"/>
                  <a:pt x="310" y="1516"/>
                </a:cubicBezTo>
                <a:cubicBezTo>
                  <a:pt x="310" y="1473"/>
                  <a:pt x="313" y="1431"/>
                  <a:pt x="317" y="1388"/>
                </a:cubicBezTo>
                <a:cubicBezTo>
                  <a:pt x="272" y="1364"/>
                  <a:pt x="227" y="1344"/>
                  <a:pt x="183" y="1323"/>
                </a:cubicBezTo>
                <a:cubicBezTo>
                  <a:pt x="183" y="1297"/>
                  <a:pt x="193" y="1271"/>
                  <a:pt x="206" y="1255"/>
                </a:cubicBezTo>
                <a:cubicBezTo>
                  <a:pt x="222" y="1196"/>
                  <a:pt x="238" y="1141"/>
                  <a:pt x="255" y="1086"/>
                </a:cubicBezTo>
                <a:cubicBezTo>
                  <a:pt x="283" y="1057"/>
                  <a:pt x="255" y="981"/>
                  <a:pt x="255" y="971"/>
                </a:cubicBezTo>
                <a:cubicBezTo>
                  <a:pt x="239" y="954"/>
                  <a:pt x="227" y="938"/>
                  <a:pt x="214" y="924"/>
                </a:cubicBezTo>
                <a:cubicBezTo>
                  <a:pt x="163" y="923"/>
                  <a:pt x="112" y="938"/>
                  <a:pt x="60" y="950"/>
                </a:cubicBezTo>
                <a:cubicBezTo>
                  <a:pt x="9" y="948"/>
                  <a:pt x="16" y="880"/>
                  <a:pt x="16" y="873"/>
                </a:cubicBezTo>
                <a:cubicBezTo>
                  <a:pt x="10" y="860"/>
                  <a:pt x="4" y="847"/>
                  <a:pt x="0" y="837"/>
                </a:cubicBezTo>
                <a:cubicBezTo>
                  <a:pt x="1" y="683"/>
                  <a:pt x="68" y="678"/>
                  <a:pt x="180" y="651"/>
                </a:cubicBezTo>
                <a:cubicBezTo>
                  <a:pt x="196" y="652"/>
                  <a:pt x="212" y="652"/>
                  <a:pt x="228" y="653"/>
                </a:cubicBezTo>
                <a:cubicBezTo>
                  <a:pt x="282" y="687"/>
                  <a:pt x="352" y="738"/>
                  <a:pt x="439" y="697"/>
                </a:cubicBezTo>
                <a:cubicBezTo>
                  <a:pt x="452" y="681"/>
                  <a:pt x="465" y="665"/>
                  <a:pt x="481" y="649"/>
                </a:cubicBezTo>
                <a:cubicBezTo>
                  <a:pt x="484" y="630"/>
                  <a:pt x="491" y="610"/>
                  <a:pt x="497" y="591"/>
                </a:cubicBezTo>
                <a:cubicBezTo>
                  <a:pt x="507" y="588"/>
                  <a:pt x="516" y="588"/>
                  <a:pt x="529" y="588"/>
                </a:cubicBezTo>
                <a:cubicBezTo>
                  <a:pt x="558" y="618"/>
                  <a:pt x="689" y="622"/>
                  <a:pt x="765" y="624"/>
                </a:cubicBezTo>
                <a:cubicBezTo>
                  <a:pt x="823" y="566"/>
                  <a:pt x="811" y="504"/>
                  <a:pt x="811" y="441"/>
                </a:cubicBezTo>
                <a:cubicBezTo>
                  <a:pt x="732" y="358"/>
                  <a:pt x="671" y="353"/>
                  <a:pt x="601" y="318"/>
                </a:cubicBezTo>
                <a:cubicBezTo>
                  <a:pt x="569" y="249"/>
                  <a:pt x="595" y="230"/>
                  <a:pt x="659" y="231"/>
                </a:cubicBezTo>
                <a:cubicBezTo>
                  <a:pt x="681" y="245"/>
                  <a:pt x="704" y="262"/>
                  <a:pt x="726" y="279"/>
                </a:cubicBezTo>
                <a:cubicBezTo>
                  <a:pt x="767" y="286"/>
                  <a:pt x="809" y="297"/>
                  <a:pt x="850" y="308"/>
                </a:cubicBezTo>
                <a:cubicBezTo>
                  <a:pt x="972" y="311"/>
                  <a:pt x="1126" y="204"/>
                  <a:pt x="1181" y="94"/>
                </a:cubicBezTo>
                <a:cubicBezTo>
                  <a:pt x="1181" y="5"/>
                  <a:pt x="1242" y="0"/>
                  <a:pt x="1315" y="2"/>
                </a:cubicBezTo>
                <a:cubicBezTo>
                  <a:pt x="1376" y="33"/>
                  <a:pt x="1417" y="113"/>
                  <a:pt x="1429" y="211"/>
                </a:cubicBezTo>
                <a:cubicBezTo>
                  <a:pt x="1477" y="275"/>
                  <a:pt x="1521" y="345"/>
                  <a:pt x="1604" y="416"/>
                </a:cubicBezTo>
                <a:cubicBezTo>
                  <a:pt x="1636" y="426"/>
                  <a:pt x="1667" y="440"/>
                  <a:pt x="1699" y="454"/>
                </a:cubicBezTo>
                <a:cubicBezTo>
                  <a:pt x="1709" y="500"/>
                  <a:pt x="1750" y="580"/>
                  <a:pt x="1698" y="647"/>
                </a:cubicBezTo>
                <a:cubicBezTo>
                  <a:pt x="1592" y="717"/>
                  <a:pt x="1522" y="662"/>
                  <a:pt x="1537" y="827"/>
                </a:cubicBezTo>
                <a:cubicBezTo>
                  <a:pt x="1560" y="827"/>
                  <a:pt x="1592" y="825"/>
                  <a:pt x="1617" y="812"/>
                </a:cubicBezTo>
                <a:cubicBezTo>
                  <a:pt x="1659" y="810"/>
                  <a:pt x="1700" y="811"/>
                  <a:pt x="1742" y="812"/>
                </a:cubicBezTo>
                <a:cubicBezTo>
                  <a:pt x="1735" y="884"/>
                  <a:pt x="1731" y="956"/>
                  <a:pt x="1728" y="1031"/>
                </a:cubicBezTo>
                <a:cubicBezTo>
                  <a:pt x="1740" y="1061"/>
                  <a:pt x="1756" y="1074"/>
                  <a:pt x="1801" y="1121"/>
                </a:cubicBezTo>
                <a:cubicBezTo>
                  <a:pt x="1813" y="1145"/>
                  <a:pt x="1826" y="1168"/>
                  <a:pt x="1839" y="1191"/>
                </a:cubicBezTo>
                <a:cubicBezTo>
                  <a:pt x="1765" y="1189"/>
                  <a:pt x="1730" y="1224"/>
                  <a:pt x="1682" y="1253"/>
                </a:cubicBezTo>
                <a:cubicBezTo>
                  <a:pt x="1627" y="1336"/>
                  <a:pt x="1531" y="1367"/>
                  <a:pt x="1460" y="1437"/>
                </a:cubicBezTo>
                <a:cubicBezTo>
                  <a:pt x="1403" y="1458"/>
                  <a:pt x="1326" y="1479"/>
                  <a:pt x="1272" y="1471"/>
                </a:cubicBezTo>
                <a:cubicBezTo>
                  <a:pt x="1243" y="1454"/>
                  <a:pt x="1214" y="1437"/>
                  <a:pt x="1186" y="1420"/>
                </a:cubicBezTo>
                <a:cubicBezTo>
                  <a:pt x="1106" y="1326"/>
                  <a:pt x="1119" y="1360"/>
                  <a:pt x="1039" y="1351"/>
                </a:cubicBezTo>
                <a:cubicBezTo>
                  <a:pt x="1026" y="1357"/>
                  <a:pt x="1013" y="1363"/>
                  <a:pt x="1004" y="1373"/>
                </a:cubicBezTo>
                <a:cubicBezTo>
                  <a:pt x="1000" y="1396"/>
                  <a:pt x="997" y="1419"/>
                  <a:pt x="997" y="1442"/>
                </a:cubicBezTo>
                <a:cubicBezTo>
                  <a:pt x="942" y="1496"/>
                  <a:pt x="884" y="1553"/>
                  <a:pt x="843" y="1618"/>
                </a:cubicBezTo>
                <a:cubicBezTo>
                  <a:pt x="788" y="1643"/>
                  <a:pt x="750" y="1645"/>
                  <a:pt x="724" y="1648"/>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11" name="Freeform 12"/>
          <p:cNvSpPr/>
          <p:nvPr/>
        </p:nvSpPr>
        <p:spPr bwMode="auto">
          <a:xfrm>
            <a:off x="6070925" y="4389216"/>
            <a:ext cx="706438" cy="876300"/>
          </a:xfrm>
          <a:custGeom>
            <a:avLst/>
            <a:gdLst>
              <a:gd name="T0" fmla="*/ 1005 w 1633"/>
              <a:gd name="T1" fmla="*/ 2024 h 2024"/>
              <a:gd name="T2" fmla="*/ 858 w 1633"/>
              <a:gd name="T3" fmla="*/ 2014 h 2024"/>
              <a:gd name="T4" fmla="*/ 829 w 1633"/>
              <a:gd name="T5" fmla="*/ 1964 h 2024"/>
              <a:gd name="T6" fmla="*/ 708 w 1633"/>
              <a:gd name="T7" fmla="*/ 1879 h 2024"/>
              <a:gd name="T8" fmla="*/ 709 w 1633"/>
              <a:gd name="T9" fmla="*/ 1836 h 2024"/>
              <a:gd name="T10" fmla="*/ 815 w 1633"/>
              <a:gd name="T11" fmla="*/ 1613 h 2024"/>
              <a:gd name="T12" fmla="*/ 717 w 1633"/>
              <a:gd name="T13" fmla="*/ 1470 h 2024"/>
              <a:gd name="T14" fmla="*/ 622 w 1633"/>
              <a:gd name="T15" fmla="*/ 1425 h 2024"/>
              <a:gd name="T16" fmla="*/ 526 w 1633"/>
              <a:gd name="T17" fmla="*/ 1445 h 2024"/>
              <a:gd name="T18" fmla="*/ 401 w 1633"/>
              <a:gd name="T19" fmla="*/ 1534 h 2024"/>
              <a:gd name="T20" fmla="*/ 301 w 1633"/>
              <a:gd name="T21" fmla="*/ 1538 h 2024"/>
              <a:gd name="T22" fmla="*/ 210 w 1633"/>
              <a:gd name="T23" fmla="*/ 1395 h 2024"/>
              <a:gd name="T24" fmla="*/ 194 w 1633"/>
              <a:gd name="T25" fmla="*/ 1365 h 2024"/>
              <a:gd name="T26" fmla="*/ 198 w 1633"/>
              <a:gd name="T27" fmla="*/ 1119 h 2024"/>
              <a:gd name="T28" fmla="*/ 0 w 1633"/>
              <a:gd name="T29" fmla="*/ 1137 h 2024"/>
              <a:gd name="T30" fmla="*/ 100 w 1633"/>
              <a:gd name="T31" fmla="*/ 1058 h 2024"/>
              <a:gd name="T32" fmla="*/ 193 w 1633"/>
              <a:gd name="T33" fmla="*/ 900 h 2024"/>
              <a:gd name="T34" fmla="*/ 150 w 1633"/>
              <a:gd name="T35" fmla="*/ 715 h 2024"/>
              <a:gd name="T36" fmla="*/ 145 w 1633"/>
              <a:gd name="T37" fmla="*/ 496 h 2024"/>
              <a:gd name="T38" fmla="*/ 126 w 1633"/>
              <a:gd name="T39" fmla="*/ 420 h 2024"/>
              <a:gd name="T40" fmla="*/ 251 w 1633"/>
              <a:gd name="T41" fmla="*/ 259 h 2024"/>
              <a:gd name="T42" fmla="*/ 440 w 1633"/>
              <a:gd name="T43" fmla="*/ 202 h 2024"/>
              <a:gd name="T44" fmla="*/ 520 w 1633"/>
              <a:gd name="T45" fmla="*/ 158 h 2024"/>
              <a:gd name="T46" fmla="*/ 473 w 1633"/>
              <a:gd name="T47" fmla="*/ 52 h 2024"/>
              <a:gd name="T48" fmla="*/ 646 w 1633"/>
              <a:gd name="T49" fmla="*/ 66 h 2024"/>
              <a:gd name="T50" fmla="*/ 735 w 1633"/>
              <a:gd name="T51" fmla="*/ 78 h 2024"/>
              <a:gd name="T52" fmla="*/ 955 w 1633"/>
              <a:gd name="T53" fmla="*/ 212 h 2024"/>
              <a:gd name="T54" fmla="*/ 1047 w 1633"/>
              <a:gd name="T55" fmla="*/ 247 h 2024"/>
              <a:gd name="T56" fmla="*/ 1137 w 1633"/>
              <a:gd name="T57" fmla="*/ 252 h 2024"/>
              <a:gd name="T58" fmla="*/ 1201 w 1633"/>
              <a:gd name="T59" fmla="*/ 179 h 2024"/>
              <a:gd name="T60" fmla="*/ 1319 w 1633"/>
              <a:gd name="T61" fmla="*/ 270 h 2024"/>
              <a:gd name="T62" fmla="*/ 1379 w 1633"/>
              <a:gd name="T63" fmla="*/ 304 h 2024"/>
              <a:gd name="T64" fmla="*/ 1573 w 1633"/>
              <a:gd name="T65" fmla="*/ 470 h 2024"/>
              <a:gd name="T66" fmla="*/ 1575 w 1633"/>
              <a:gd name="T67" fmla="*/ 715 h 2024"/>
              <a:gd name="T68" fmla="*/ 1506 w 1633"/>
              <a:gd name="T69" fmla="*/ 1044 h 2024"/>
              <a:gd name="T70" fmla="*/ 1521 w 1633"/>
              <a:gd name="T71" fmla="*/ 1107 h 2024"/>
              <a:gd name="T72" fmla="*/ 1587 w 1633"/>
              <a:gd name="T73" fmla="*/ 1344 h 2024"/>
              <a:gd name="T74" fmla="*/ 1605 w 1633"/>
              <a:gd name="T75" fmla="*/ 1525 h 2024"/>
              <a:gd name="T76" fmla="*/ 1633 w 1633"/>
              <a:gd name="T77" fmla="*/ 1722 h 2024"/>
              <a:gd name="T78" fmla="*/ 1297 w 1633"/>
              <a:gd name="T79" fmla="*/ 1727 h 2024"/>
              <a:gd name="T80" fmla="*/ 1357 w 1633"/>
              <a:gd name="T81" fmla="*/ 1856 h 2024"/>
              <a:gd name="T82" fmla="*/ 1341 w 1633"/>
              <a:gd name="T83" fmla="*/ 1911 h 2024"/>
              <a:gd name="T84" fmla="*/ 1223 w 1633"/>
              <a:gd name="T85" fmla="*/ 1810 h 2024"/>
              <a:gd name="T86" fmla="*/ 1121 w 1633"/>
              <a:gd name="T87" fmla="*/ 1804 h 2024"/>
              <a:gd name="T88" fmla="*/ 1063 w 1633"/>
              <a:gd name="T89" fmla="*/ 1891 h 2024"/>
              <a:gd name="T90" fmla="*/ 1005 w 1633"/>
              <a:gd name="T91" fmla="*/ 2024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33" h="2024">
                <a:moveTo>
                  <a:pt x="1005" y="2024"/>
                </a:moveTo>
                <a:cubicBezTo>
                  <a:pt x="954" y="1970"/>
                  <a:pt x="899" y="2005"/>
                  <a:pt x="858" y="2014"/>
                </a:cubicBezTo>
                <a:cubicBezTo>
                  <a:pt x="848" y="1997"/>
                  <a:pt x="839" y="1980"/>
                  <a:pt x="829" y="1964"/>
                </a:cubicBezTo>
                <a:cubicBezTo>
                  <a:pt x="830" y="1852"/>
                  <a:pt x="753" y="1880"/>
                  <a:pt x="708" y="1879"/>
                </a:cubicBezTo>
                <a:cubicBezTo>
                  <a:pt x="708" y="1862"/>
                  <a:pt x="709" y="1849"/>
                  <a:pt x="709" y="1836"/>
                </a:cubicBezTo>
                <a:cubicBezTo>
                  <a:pt x="751" y="1762"/>
                  <a:pt x="805" y="1678"/>
                  <a:pt x="815" y="1613"/>
                </a:cubicBezTo>
                <a:cubicBezTo>
                  <a:pt x="765" y="1559"/>
                  <a:pt x="723" y="1516"/>
                  <a:pt x="717" y="1470"/>
                </a:cubicBezTo>
                <a:cubicBezTo>
                  <a:pt x="673" y="1410"/>
                  <a:pt x="654" y="1425"/>
                  <a:pt x="622" y="1425"/>
                </a:cubicBezTo>
                <a:cubicBezTo>
                  <a:pt x="590" y="1430"/>
                  <a:pt x="558" y="1436"/>
                  <a:pt x="526" y="1445"/>
                </a:cubicBezTo>
                <a:cubicBezTo>
                  <a:pt x="484" y="1487"/>
                  <a:pt x="439" y="1512"/>
                  <a:pt x="401" y="1534"/>
                </a:cubicBezTo>
                <a:cubicBezTo>
                  <a:pt x="365" y="1533"/>
                  <a:pt x="333" y="1535"/>
                  <a:pt x="301" y="1538"/>
                </a:cubicBezTo>
                <a:cubicBezTo>
                  <a:pt x="289" y="1452"/>
                  <a:pt x="235" y="1421"/>
                  <a:pt x="210" y="1395"/>
                </a:cubicBezTo>
                <a:cubicBezTo>
                  <a:pt x="203" y="1385"/>
                  <a:pt x="197" y="1375"/>
                  <a:pt x="194" y="1365"/>
                </a:cubicBezTo>
                <a:cubicBezTo>
                  <a:pt x="194" y="1283"/>
                  <a:pt x="195" y="1201"/>
                  <a:pt x="198" y="1119"/>
                </a:cubicBezTo>
                <a:cubicBezTo>
                  <a:pt x="119" y="1117"/>
                  <a:pt x="58" y="1119"/>
                  <a:pt x="0" y="1137"/>
                </a:cubicBezTo>
                <a:cubicBezTo>
                  <a:pt x="1" y="1055"/>
                  <a:pt x="33" y="1076"/>
                  <a:pt x="100" y="1058"/>
                </a:cubicBezTo>
                <a:cubicBezTo>
                  <a:pt x="161" y="1030"/>
                  <a:pt x="193" y="959"/>
                  <a:pt x="193" y="900"/>
                </a:cubicBezTo>
                <a:cubicBezTo>
                  <a:pt x="178" y="837"/>
                  <a:pt x="162" y="775"/>
                  <a:pt x="150" y="715"/>
                </a:cubicBezTo>
                <a:cubicBezTo>
                  <a:pt x="147" y="640"/>
                  <a:pt x="144" y="568"/>
                  <a:pt x="145" y="496"/>
                </a:cubicBezTo>
                <a:cubicBezTo>
                  <a:pt x="138" y="469"/>
                  <a:pt x="132" y="443"/>
                  <a:pt x="126" y="420"/>
                </a:cubicBezTo>
                <a:cubicBezTo>
                  <a:pt x="193" y="389"/>
                  <a:pt x="222" y="324"/>
                  <a:pt x="251" y="259"/>
                </a:cubicBezTo>
                <a:cubicBezTo>
                  <a:pt x="309" y="225"/>
                  <a:pt x="351" y="170"/>
                  <a:pt x="440" y="202"/>
                </a:cubicBezTo>
                <a:cubicBezTo>
                  <a:pt x="469" y="203"/>
                  <a:pt x="507" y="197"/>
                  <a:pt x="520" y="158"/>
                </a:cubicBezTo>
                <a:cubicBezTo>
                  <a:pt x="521" y="89"/>
                  <a:pt x="499" y="79"/>
                  <a:pt x="473" y="52"/>
                </a:cubicBezTo>
                <a:cubicBezTo>
                  <a:pt x="483" y="0"/>
                  <a:pt x="585" y="42"/>
                  <a:pt x="646" y="66"/>
                </a:cubicBezTo>
                <a:cubicBezTo>
                  <a:pt x="674" y="70"/>
                  <a:pt x="703" y="74"/>
                  <a:pt x="735" y="78"/>
                </a:cubicBezTo>
                <a:cubicBezTo>
                  <a:pt x="792" y="113"/>
                  <a:pt x="885" y="158"/>
                  <a:pt x="955" y="212"/>
                </a:cubicBezTo>
                <a:cubicBezTo>
                  <a:pt x="983" y="222"/>
                  <a:pt x="1015" y="233"/>
                  <a:pt x="1047" y="247"/>
                </a:cubicBezTo>
                <a:cubicBezTo>
                  <a:pt x="1076" y="247"/>
                  <a:pt x="1105" y="248"/>
                  <a:pt x="1137" y="252"/>
                </a:cubicBezTo>
                <a:cubicBezTo>
                  <a:pt x="1156" y="227"/>
                  <a:pt x="1178" y="201"/>
                  <a:pt x="1201" y="179"/>
                </a:cubicBezTo>
                <a:cubicBezTo>
                  <a:pt x="1230" y="179"/>
                  <a:pt x="1274" y="210"/>
                  <a:pt x="1319" y="270"/>
                </a:cubicBezTo>
                <a:cubicBezTo>
                  <a:pt x="1338" y="280"/>
                  <a:pt x="1357" y="291"/>
                  <a:pt x="1379" y="304"/>
                </a:cubicBezTo>
                <a:cubicBezTo>
                  <a:pt x="1430" y="319"/>
                  <a:pt x="1516" y="390"/>
                  <a:pt x="1573" y="470"/>
                </a:cubicBezTo>
                <a:cubicBezTo>
                  <a:pt x="1592" y="542"/>
                  <a:pt x="1614" y="618"/>
                  <a:pt x="1575" y="715"/>
                </a:cubicBezTo>
                <a:cubicBezTo>
                  <a:pt x="1475" y="824"/>
                  <a:pt x="1417" y="878"/>
                  <a:pt x="1506" y="1044"/>
                </a:cubicBezTo>
                <a:cubicBezTo>
                  <a:pt x="1509" y="1064"/>
                  <a:pt x="1515" y="1084"/>
                  <a:pt x="1521" y="1107"/>
                </a:cubicBezTo>
                <a:cubicBezTo>
                  <a:pt x="1544" y="1130"/>
                  <a:pt x="1575" y="1278"/>
                  <a:pt x="1587" y="1344"/>
                </a:cubicBezTo>
                <a:cubicBezTo>
                  <a:pt x="1628" y="1401"/>
                  <a:pt x="1628" y="1440"/>
                  <a:pt x="1605" y="1525"/>
                </a:cubicBezTo>
                <a:cubicBezTo>
                  <a:pt x="1605" y="1577"/>
                  <a:pt x="1601" y="1639"/>
                  <a:pt x="1633" y="1722"/>
                </a:cubicBezTo>
                <a:cubicBezTo>
                  <a:pt x="1521" y="1722"/>
                  <a:pt x="1409" y="1723"/>
                  <a:pt x="1297" y="1727"/>
                </a:cubicBezTo>
                <a:cubicBezTo>
                  <a:pt x="1271" y="1752"/>
                  <a:pt x="1319" y="1809"/>
                  <a:pt x="1357" y="1856"/>
                </a:cubicBezTo>
                <a:cubicBezTo>
                  <a:pt x="1351" y="1872"/>
                  <a:pt x="1344" y="1892"/>
                  <a:pt x="1341" y="1911"/>
                </a:cubicBezTo>
                <a:cubicBezTo>
                  <a:pt x="1293" y="1910"/>
                  <a:pt x="1230" y="1817"/>
                  <a:pt x="1223" y="1810"/>
                </a:cubicBezTo>
                <a:cubicBezTo>
                  <a:pt x="1188" y="1806"/>
                  <a:pt x="1153" y="1805"/>
                  <a:pt x="1121" y="1804"/>
                </a:cubicBezTo>
                <a:cubicBezTo>
                  <a:pt x="1102" y="1833"/>
                  <a:pt x="1082" y="1862"/>
                  <a:pt x="1063" y="1891"/>
                </a:cubicBezTo>
                <a:cubicBezTo>
                  <a:pt x="1060" y="1920"/>
                  <a:pt x="1056" y="1999"/>
                  <a:pt x="1005" y="2024"/>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12" name="Freeform 13"/>
          <p:cNvSpPr/>
          <p:nvPr/>
        </p:nvSpPr>
        <p:spPr bwMode="auto">
          <a:xfrm>
            <a:off x="6709100" y="4368579"/>
            <a:ext cx="622300" cy="895350"/>
          </a:xfrm>
          <a:custGeom>
            <a:avLst/>
            <a:gdLst>
              <a:gd name="T0" fmla="*/ 373 w 1437"/>
              <a:gd name="T1" fmla="*/ 2065 h 2065"/>
              <a:gd name="T2" fmla="*/ 300 w 1437"/>
              <a:gd name="T3" fmla="*/ 2034 h 2065"/>
              <a:gd name="T4" fmla="*/ 297 w 1437"/>
              <a:gd name="T5" fmla="*/ 2014 h 2065"/>
              <a:gd name="T6" fmla="*/ 422 w 1437"/>
              <a:gd name="T7" fmla="*/ 1860 h 2065"/>
              <a:gd name="T8" fmla="*/ 404 w 1437"/>
              <a:gd name="T9" fmla="*/ 1755 h 2065"/>
              <a:gd name="T10" fmla="*/ 282 w 1437"/>
              <a:gd name="T11" fmla="*/ 1784 h 2065"/>
              <a:gd name="T12" fmla="*/ 196 w 1437"/>
              <a:gd name="T13" fmla="*/ 1785 h 2065"/>
              <a:gd name="T14" fmla="*/ 162 w 1437"/>
              <a:gd name="T15" fmla="*/ 1660 h 2065"/>
              <a:gd name="T16" fmla="*/ 173 w 1437"/>
              <a:gd name="T17" fmla="*/ 1408 h 2065"/>
              <a:gd name="T18" fmla="*/ 144 w 1437"/>
              <a:gd name="T19" fmla="*/ 1378 h 2065"/>
              <a:gd name="T20" fmla="*/ 69 w 1437"/>
              <a:gd name="T21" fmla="*/ 1094 h 2065"/>
              <a:gd name="T22" fmla="*/ 54 w 1437"/>
              <a:gd name="T23" fmla="*/ 865 h 2065"/>
              <a:gd name="T24" fmla="*/ 151 w 1437"/>
              <a:gd name="T25" fmla="*/ 736 h 2065"/>
              <a:gd name="T26" fmla="*/ 152 w 1437"/>
              <a:gd name="T27" fmla="*/ 569 h 2065"/>
              <a:gd name="T28" fmla="*/ 114 w 1437"/>
              <a:gd name="T29" fmla="*/ 470 h 2065"/>
              <a:gd name="T30" fmla="*/ 89 w 1437"/>
              <a:gd name="T31" fmla="*/ 440 h 2065"/>
              <a:gd name="T32" fmla="*/ 163 w 1437"/>
              <a:gd name="T33" fmla="*/ 376 h 2065"/>
              <a:gd name="T34" fmla="*/ 268 w 1437"/>
              <a:gd name="T35" fmla="*/ 346 h 2065"/>
              <a:gd name="T36" fmla="*/ 291 w 1437"/>
              <a:gd name="T37" fmla="*/ 344 h 2065"/>
              <a:gd name="T38" fmla="*/ 512 w 1437"/>
              <a:gd name="T39" fmla="*/ 182 h 2065"/>
              <a:gd name="T40" fmla="*/ 784 w 1437"/>
              <a:gd name="T41" fmla="*/ 68 h 2065"/>
              <a:gd name="T42" fmla="*/ 890 w 1437"/>
              <a:gd name="T43" fmla="*/ 2 h 2065"/>
              <a:gd name="T44" fmla="*/ 896 w 1437"/>
              <a:gd name="T45" fmla="*/ 153 h 2065"/>
              <a:gd name="T46" fmla="*/ 979 w 1437"/>
              <a:gd name="T47" fmla="*/ 181 h 2065"/>
              <a:gd name="T48" fmla="*/ 1040 w 1437"/>
              <a:gd name="T49" fmla="*/ 55 h 2065"/>
              <a:gd name="T50" fmla="*/ 1151 w 1437"/>
              <a:gd name="T51" fmla="*/ 179 h 2065"/>
              <a:gd name="T52" fmla="*/ 1314 w 1437"/>
              <a:gd name="T53" fmla="*/ 144 h 2065"/>
              <a:gd name="T54" fmla="*/ 1369 w 1437"/>
              <a:gd name="T55" fmla="*/ 145 h 2065"/>
              <a:gd name="T56" fmla="*/ 1285 w 1437"/>
              <a:gd name="T57" fmla="*/ 316 h 2065"/>
              <a:gd name="T58" fmla="*/ 1437 w 1437"/>
              <a:gd name="T59" fmla="*/ 540 h 2065"/>
              <a:gd name="T60" fmla="*/ 1433 w 1437"/>
              <a:gd name="T61" fmla="*/ 615 h 2065"/>
              <a:gd name="T62" fmla="*/ 1388 w 1437"/>
              <a:gd name="T63" fmla="*/ 699 h 2065"/>
              <a:gd name="T64" fmla="*/ 1167 w 1437"/>
              <a:gd name="T65" fmla="*/ 791 h 2065"/>
              <a:gd name="T66" fmla="*/ 1079 w 1437"/>
              <a:gd name="T67" fmla="*/ 956 h 2065"/>
              <a:gd name="T68" fmla="*/ 1082 w 1437"/>
              <a:gd name="T69" fmla="*/ 1084 h 2065"/>
              <a:gd name="T70" fmla="*/ 1018 w 1437"/>
              <a:gd name="T71" fmla="*/ 1151 h 2065"/>
              <a:gd name="T72" fmla="*/ 930 w 1437"/>
              <a:gd name="T73" fmla="*/ 1375 h 2065"/>
              <a:gd name="T74" fmla="*/ 907 w 1437"/>
              <a:gd name="T75" fmla="*/ 1463 h 2065"/>
              <a:gd name="T76" fmla="*/ 817 w 1437"/>
              <a:gd name="T77" fmla="*/ 1631 h 2065"/>
              <a:gd name="T78" fmla="*/ 826 w 1437"/>
              <a:gd name="T79" fmla="*/ 1703 h 2065"/>
              <a:gd name="T80" fmla="*/ 786 w 1437"/>
              <a:gd name="T81" fmla="*/ 1918 h 2065"/>
              <a:gd name="T82" fmla="*/ 805 w 1437"/>
              <a:gd name="T83" fmla="*/ 1964 h 2065"/>
              <a:gd name="T84" fmla="*/ 696 w 1437"/>
              <a:gd name="T85" fmla="*/ 2024 h 2065"/>
              <a:gd name="T86" fmla="*/ 466 w 1437"/>
              <a:gd name="T87" fmla="*/ 2034 h 2065"/>
              <a:gd name="T88" fmla="*/ 373 w 1437"/>
              <a:gd name="T89" fmla="*/ 2065 h 2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37" h="2065">
                <a:moveTo>
                  <a:pt x="373" y="2065"/>
                </a:moveTo>
                <a:cubicBezTo>
                  <a:pt x="351" y="2041"/>
                  <a:pt x="322" y="2044"/>
                  <a:pt x="300" y="2034"/>
                </a:cubicBezTo>
                <a:cubicBezTo>
                  <a:pt x="297" y="2027"/>
                  <a:pt x="297" y="2020"/>
                  <a:pt x="297" y="2014"/>
                </a:cubicBezTo>
                <a:cubicBezTo>
                  <a:pt x="339" y="1962"/>
                  <a:pt x="380" y="1911"/>
                  <a:pt x="422" y="1860"/>
                </a:cubicBezTo>
                <a:cubicBezTo>
                  <a:pt x="423" y="1798"/>
                  <a:pt x="416" y="1784"/>
                  <a:pt x="404" y="1755"/>
                </a:cubicBezTo>
                <a:cubicBezTo>
                  <a:pt x="340" y="1753"/>
                  <a:pt x="321" y="1762"/>
                  <a:pt x="282" y="1784"/>
                </a:cubicBezTo>
                <a:cubicBezTo>
                  <a:pt x="253" y="1783"/>
                  <a:pt x="225" y="1783"/>
                  <a:pt x="196" y="1785"/>
                </a:cubicBezTo>
                <a:cubicBezTo>
                  <a:pt x="183" y="1742"/>
                  <a:pt x="171" y="1700"/>
                  <a:pt x="162" y="1660"/>
                </a:cubicBezTo>
                <a:cubicBezTo>
                  <a:pt x="162" y="1562"/>
                  <a:pt x="191" y="1484"/>
                  <a:pt x="173" y="1408"/>
                </a:cubicBezTo>
                <a:cubicBezTo>
                  <a:pt x="163" y="1398"/>
                  <a:pt x="154" y="1388"/>
                  <a:pt x="144" y="1378"/>
                </a:cubicBezTo>
                <a:cubicBezTo>
                  <a:pt x="145" y="1273"/>
                  <a:pt x="81" y="1170"/>
                  <a:pt x="69" y="1094"/>
                </a:cubicBezTo>
                <a:cubicBezTo>
                  <a:pt x="22" y="992"/>
                  <a:pt x="0" y="942"/>
                  <a:pt x="54" y="865"/>
                </a:cubicBezTo>
                <a:cubicBezTo>
                  <a:pt x="86" y="856"/>
                  <a:pt x="135" y="765"/>
                  <a:pt x="151" y="736"/>
                </a:cubicBezTo>
                <a:cubicBezTo>
                  <a:pt x="151" y="681"/>
                  <a:pt x="152" y="625"/>
                  <a:pt x="152" y="569"/>
                </a:cubicBezTo>
                <a:cubicBezTo>
                  <a:pt x="139" y="536"/>
                  <a:pt x="127" y="503"/>
                  <a:pt x="114" y="470"/>
                </a:cubicBezTo>
                <a:cubicBezTo>
                  <a:pt x="105" y="460"/>
                  <a:pt x="95" y="450"/>
                  <a:pt x="89" y="440"/>
                </a:cubicBezTo>
                <a:cubicBezTo>
                  <a:pt x="111" y="418"/>
                  <a:pt x="137" y="395"/>
                  <a:pt x="163" y="376"/>
                </a:cubicBezTo>
                <a:cubicBezTo>
                  <a:pt x="166" y="377"/>
                  <a:pt x="259" y="366"/>
                  <a:pt x="268" y="346"/>
                </a:cubicBezTo>
                <a:cubicBezTo>
                  <a:pt x="275" y="343"/>
                  <a:pt x="281" y="343"/>
                  <a:pt x="291" y="344"/>
                </a:cubicBezTo>
                <a:cubicBezTo>
                  <a:pt x="339" y="270"/>
                  <a:pt x="445" y="236"/>
                  <a:pt x="512" y="182"/>
                </a:cubicBezTo>
                <a:cubicBezTo>
                  <a:pt x="554" y="98"/>
                  <a:pt x="698" y="131"/>
                  <a:pt x="784" y="68"/>
                </a:cubicBezTo>
                <a:cubicBezTo>
                  <a:pt x="810" y="0"/>
                  <a:pt x="810" y="0"/>
                  <a:pt x="890" y="2"/>
                </a:cubicBezTo>
                <a:cubicBezTo>
                  <a:pt x="890" y="51"/>
                  <a:pt x="893" y="100"/>
                  <a:pt x="896" y="153"/>
                </a:cubicBezTo>
                <a:cubicBezTo>
                  <a:pt x="912" y="179"/>
                  <a:pt x="943" y="177"/>
                  <a:pt x="979" y="181"/>
                </a:cubicBezTo>
                <a:cubicBezTo>
                  <a:pt x="1030" y="140"/>
                  <a:pt x="1014" y="80"/>
                  <a:pt x="1040" y="55"/>
                </a:cubicBezTo>
                <a:cubicBezTo>
                  <a:pt x="1050" y="78"/>
                  <a:pt x="1078" y="160"/>
                  <a:pt x="1151" y="179"/>
                </a:cubicBezTo>
                <a:cubicBezTo>
                  <a:pt x="1205" y="180"/>
                  <a:pt x="1250" y="175"/>
                  <a:pt x="1314" y="144"/>
                </a:cubicBezTo>
                <a:cubicBezTo>
                  <a:pt x="1330" y="144"/>
                  <a:pt x="1349" y="144"/>
                  <a:pt x="1369" y="145"/>
                </a:cubicBezTo>
                <a:cubicBezTo>
                  <a:pt x="1340" y="206"/>
                  <a:pt x="1266" y="237"/>
                  <a:pt x="1285" y="316"/>
                </a:cubicBezTo>
                <a:cubicBezTo>
                  <a:pt x="1339" y="377"/>
                  <a:pt x="1386" y="443"/>
                  <a:pt x="1437" y="540"/>
                </a:cubicBezTo>
                <a:cubicBezTo>
                  <a:pt x="1433" y="562"/>
                  <a:pt x="1433" y="589"/>
                  <a:pt x="1433" y="615"/>
                </a:cubicBezTo>
                <a:cubicBezTo>
                  <a:pt x="1414" y="634"/>
                  <a:pt x="1407" y="660"/>
                  <a:pt x="1388" y="699"/>
                </a:cubicBezTo>
                <a:cubicBezTo>
                  <a:pt x="1310" y="795"/>
                  <a:pt x="1244" y="754"/>
                  <a:pt x="1167" y="791"/>
                </a:cubicBezTo>
                <a:cubicBezTo>
                  <a:pt x="1086" y="858"/>
                  <a:pt x="1067" y="838"/>
                  <a:pt x="1079" y="956"/>
                </a:cubicBezTo>
                <a:cubicBezTo>
                  <a:pt x="1111" y="990"/>
                  <a:pt x="1108" y="1032"/>
                  <a:pt x="1082" y="1084"/>
                </a:cubicBezTo>
                <a:cubicBezTo>
                  <a:pt x="1059" y="1106"/>
                  <a:pt x="1037" y="1129"/>
                  <a:pt x="1018" y="1151"/>
                </a:cubicBezTo>
                <a:cubicBezTo>
                  <a:pt x="905" y="1227"/>
                  <a:pt x="912" y="1207"/>
                  <a:pt x="930" y="1375"/>
                </a:cubicBezTo>
                <a:cubicBezTo>
                  <a:pt x="920" y="1404"/>
                  <a:pt x="914" y="1433"/>
                  <a:pt x="907" y="1463"/>
                </a:cubicBezTo>
                <a:cubicBezTo>
                  <a:pt x="836" y="1523"/>
                  <a:pt x="817" y="1526"/>
                  <a:pt x="817" y="1631"/>
                </a:cubicBezTo>
                <a:cubicBezTo>
                  <a:pt x="820" y="1654"/>
                  <a:pt x="823" y="1677"/>
                  <a:pt x="826" y="1703"/>
                </a:cubicBezTo>
                <a:cubicBezTo>
                  <a:pt x="803" y="1752"/>
                  <a:pt x="777" y="1843"/>
                  <a:pt x="786" y="1918"/>
                </a:cubicBezTo>
                <a:cubicBezTo>
                  <a:pt x="793" y="1931"/>
                  <a:pt x="799" y="1948"/>
                  <a:pt x="805" y="1964"/>
                </a:cubicBezTo>
                <a:cubicBezTo>
                  <a:pt x="767" y="1983"/>
                  <a:pt x="731" y="2002"/>
                  <a:pt x="696" y="2024"/>
                </a:cubicBezTo>
                <a:cubicBezTo>
                  <a:pt x="620" y="1943"/>
                  <a:pt x="546" y="2000"/>
                  <a:pt x="466" y="2034"/>
                </a:cubicBezTo>
                <a:cubicBezTo>
                  <a:pt x="434" y="2043"/>
                  <a:pt x="402" y="2052"/>
                  <a:pt x="373" y="2065"/>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13" name="Freeform 14"/>
          <p:cNvSpPr/>
          <p:nvPr/>
        </p:nvSpPr>
        <p:spPr bwMode="auto">
          <a:xfrm>
            <a:off x="4613600" y="3741516"/>
            <a:ext cx="1282700" cy="1301750"/>
          </a:xfrm>
          <a:custGeom>
            <a:avLst/>
            <a:gdLst>
              <a:gd name="T0" fmla="*/ 1276 w 2963"/>
              <a:gd name="T1" fmla="*/ 2996 h 3007"/>
              <a:gd name="T2" fmla="*/ 1069 w 2963"/>
              <a:gd name="T3" fmla="*/ 2837 h 3007"/>
              <a:gd name="T4" fmla="*/ 1061 w 2963"/>
              <a:gd name="T5" fmla="*/ 2565 h 3007"/>
              <a:gd name="T6" fmla="*/ 804 w 2963"/>
              <a:gd name="T7" fmla="*/ 2257 h 3007"/>
              <a:gd name="T8" fmla="*/ 677 w 2963"/>
              <a:gd name="T9" fmla="*/ 2123 h 3007"/>
              <a:gd name="T10" fmla="*/ 579 w 2963"/>
              <a:gd name="T11" fmla="*/ 1901 h 3007"/>
              <a:gd name="T12" fmla="*/ 447 w 2963"/>
              <a:gd name="T13" fmla="*/ 2095 h 3007"/>
              <a:gd name="T14" fmla="*/ 420 w 2963"/>
              <a:gd name="T15" fmla="*/ 1802 h 3007"/>
              <a:gd name="T16" fmla="*/ 396 w 2963"/>
              <a:gd name="T17" fmla="*/ 1458 h 3007"/>
              <a:gd name="T18" fmla="*/ 446 w 2963"/>
              <a:gd name="T19" fmla="*/ 1240 h 3007"/>
              <a:gd name="T20" fmla="*/ 320 w 2963"/>
              <a:gd name="T21" fmla="*/ 935 h 3007"/>
              <a:gd name="T22" fmla="*/ 41 w 2963"/>
              <a:gd name="T23" fmla="*/ 581 h 3007"/>
              <a:gd name="T24" fmla="*/ 9 w 2963"/>
              <a:gd name="T25" fmla="*/ 551 h 3007"/>
              <a:gd name="T26" fmla="*/ 84 w 2963"/>
              <a:gd name="T27" fmla="*/ 248 h 3007"/>
              <a:gd name="T28" fmla="*/ 12 w 2963"/>
              <a:gd name="T29" fmla="*/ 83 h 3007"/>
              <a:gd name="T30" fmla="*/ 346 w 2963"/>
              <a:gd name="T31" fmla="*/ 206 h 3007"/>
              <a:gd name="T32" fmla="*/ 613 w 2963"/>
              <a:gd name="T33" fmla="*/ 543 h 3007"/>
              <a:gd name="T34" fmla="*/ 744 w 2963"/>
              <a:gd name="T35" fmla="*/ 504 h 3007"/>
              <a:gd name="T36" fmla="*/ 865 w 2963"/>
              <a:gd name="T37" fmla="*/ 573 h 3007"/>
              <a:gd name="T38" fmla="*/ 951 w 2963"/>
              <a:gd name="T39" fmla="*/ 608 h 3007"/>
              <a:gd name="T40" fmla="*/ 1146 w 2963"/>
              <a:gd name="T41" fmla="*/ 540 h 3007"/>
              <a:gd name="T42" fmla="*/ 1135 w 2963"/>
              <a:gd name="T43" fmla="*/ 229 h 3007"/>
              <a:gd name="T44" fmla="*/ 1263 w 2963"/>
              <a:gd name="T45" fmla="*/ 337 h 3007"/>
              <a:gd name="T46" fmla="*/ 1480 w 2963"/>
              <a:gd name="T47" fmla="*/ 293 h 3007"/>
              <a:gd name="T48" fmla="*/ 1606 w 2963"/>
              <a:gd name="T49" fmla="*/ 48 h 3007"/>
              <a:gd name="T50" fmla="*/ 1794 w 2963"/>
              <a:gd name="T51" fmla="*/ 226 h 3007"/>
              <a:gd name="T52" fmla="*/ 1984 w 2963"/>
              <a:gd name="T53" fmla="*/ 476 h 3007"/>
              <a:gd name="T54" fmla="*/ 2328 w 2963"/>
              <a:gd name="T55" fmla="*/ 626 h 3007"/>
              <a:gd name="T56" fmla="*/ 2612 w 2963"/>
              <a:gd name="T57" fmla="*/ 633 h 3007"/>
              <a:gd name="T58" fmla="*/ 2899 w 2963"/>
              <a:gd name="T59" fmla="*/ 725 h 3007"/>
              <a:gd name="T60" fmla="*/ 2962 w 2963"/>
              <a:gd name="T61" fmla="*/ 937 h 3007"/>
              <a:gd name="T62" fmla="*/ 2678 w 2963"/>
              <a:gd name="T63" fmla="*/ 1368 h 3007"/>
              <a:gd name="T64" fmla="*/ 2340 w 2963"/>
              <a:gd name="T65" fmla="*/ 1222 h 3007"/>
              <a:gd name="T66" fmla="*/ 2324 w 2963"/>
              <a:gd name="T67" fmla="*/ 1366 h 3007"/>
              <a:gd name="T68" fmla="*/ 2337 w 2963"/>
              <a:gd name="T69" fmla="*/ 1759 h 3007"/>
              <a:gd name="T70" fmla="*/ 2432 w 2963"/>
              <a:gd name="T71" fmla="*/ 2027 h 3007"/>
              <a:gd name="T72" fmla="*/ 2580 w 2963"/>
              <a:gd name="T73" fmla="*/ 2299 h 3007"/>
              <a:gd name="T74" fmla="*/ 2318 w 2963"/>
              <a:gd name="T75" fmla="*/ 2387 h 3007"/>
              <a:gd name="T76" fmla="*/ 2142 w 2963"/>
              <a:gd name="T77" fmla="*/ 2308 h 3007"/>
              <a:gd name="T78" fmla="*/ 1949 w 2963"/>
              <a:gd name="T79" fmla="*/ 2073 h 3007"/>
              <a:gd name="T80" fmla="*/ 1734 w 2963"/>
              <a:gd name="T81" fmla="*/ 2127 h 3007"/>
              <a:gd name="T82" fmla="*/ 1648 w 2963"/>
              <a:gd name="T83" fmla="*/ 2230 h 3007"/>
              <a:gd name="T84" fmla="*/ 1537 w 2963"/>
              <a:gd name="T85" fmla="*/ 2528 h 3007"/>
              <a:gd name="T86" fmla="*/ 1517 w 2963"/>
              <a:gd name="T87" fmla="*/ 2681 h 3007"/>
              <a:gd name="T88" fmla="*/ 1580 w 2963"/>
              <a:gd name="T89" fmla="*/ 2896 h 3007"/>
              <a:gd name="T90" fmla="*/ 1304 w 2963"/>
              <a:gd name="T91" fmla="*/ 3007 h 3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63" h="3007">
                <a:moveTo>
                  <a:pt x="1304" y="3007"/>
                </a:moveTo>
                <a:cubicBezTo>
                  <a:pt x="1295" y="3003"/>
                  <a:pt x="1285" y="3000"/>
                  <a:pt x="1276" y="2996"/>
                </a:cubicBezTo>
                <a:cubicBezTo>
                  <a:pt x="1206" y="2936"/>
                  <a:pt x="1164" y="2931"/>
                  <a:pt x="1113" y="2891"/>
                </a:cubicBezTo>
                <a:cubicBezTo>
                  <a:pt x="1097" y="2871"/>
                  <a:pt x="1082" y="2854"/>
                  <a:pt x="1069" y="2837"/>
                </a:cubicBezTo>
                <a:cubicBezTo>
                  <a:pt x="1069" y="2821"/>
                  <a:pt x="1069" y="2804"/>
                  <a:pt x="1069" y="2791"/>
                </a:cubicBezTo>
                <a:cubicBezTo>
                  <a:pt x="1153" y="2692"/>
                  <a:pt x="1108" y="2638"/>
                  <a:pt x="1061" y="2565"/>
                </a:cubicBezTo>
                <a:cubicBezTo>
                  <a:pt x="991" y="2491"/>
                  <a:pt x="966" y="2399"/>
                  <a:pt x="928" y="2359"/>
                </a:cubicBezTo>
                <a:cubicBezTo>
                  <a:pt x="881" y="2240"/>
                  <a:pt x="890" y="2269"/>
                  <a:pt x="804" y="2257"/>
                </a:cubicBezTo>
                <a:cubicBezTo>
                  <a:pt x="785" y="2247"/>
                  <a:pt x="766" y="2240"/>
                  <a:pt x="750" y="2233"/>
                </a:cubicBezTo>
                <a:cubicBezTo>
                  <a:pt x="724" y="2197"/>
                  <a:pt x="699" y="2160"/>
                  <a:pt x="677" y="2123"/>
                </a:cubicBezTo>
                <a:cubicBezTo>
                  <a:pt x="658" y="2070"/>
                  <a:pt x="639" y="2018"/>
                  <a:pt x="623" y="1965"/>
                </a:cubicBezTo>
                <a:cubicBezTo>
                  <a:pt x="608" y="1941"/>
                  <a:pt x="592" y="1921"/>
                  <a:pt x="579" y="1901"/>
                </a:cubicBezTo>
                <a:cubicBezTo>
                  <a:pt x="448" y="1898"/>
                  <a:pt x="515" y="2021"/>
                  <a:pt x="472" y="2105"/>
                </a:cubicBezTo>
                <a:cubicBezTo>
                  <a:pt x="463" y="2101"/>
                  <a:pt x="453" y="2098"/>
                  <a:pt x="447" y="2095"/>
                </a:cubicBezTo>
                <a:cubicBezTo>
                  <a:pt x="447" y="2016"/>
                  <a:pt x="406" y="1946"/>
                  <a:pt x="394" y="1893"/>
                </a:cubicBezTo>
                <a:cubicBezTo>
                  <a:pt x="426" y="1875"/>
                  <a:pt x="420" y="1806"/>
                  <a:pt x="420" y="1802"/>
                </a:cubicBezTo>
                <a:cubicBezTo>
                  <a:pt x="423" y="1760"/>
                  <a:pt x="427" y="1721"/>
                  <a:pt x="433" y="1682"/>
                </a:cubicBezTo>
                <a:cubicBezTo>
                  <a:pt x="392" y="1605"/>
                  <a:pt x="380" y="1517"/>
                  <a:pt x="396" y="1458"/>
                </a:cubicBezTo>
                <a:cubicBezTo>
                  <a:pt x="416" y="1432"/>
                  <a:pt x="435" y="1407"/>
                  <a:pt x="458" y="1384"/>
                </a:cubicBezTo>
                <a:cubicBezTo>
                  <a:pt x="451" y="1335"/>
                  <a:pt x="449" y="1286"/>
                  <a:pt x="446" y="1240"/>
                </a:cubicBezTo>
                <a:cubicBezTo>
                  <a:pt x="424" y="1203"/>
                  <a:pt x="401" y="1170"/>
                  <a:pt x="382" y="1137"/>
                </a:cubicBezTo>
                <a:cubicBezTo>
                  <a:pt x="364" y="1061"/>
                  <a:pt x="342" y="975"/>
                  <a:pt x="320" y="935"/>
                </a:cubicBezTo>
                <a:cubicBezTo>
                  <a:pt x="240" y="842"/>
                  <a:pt x="164" y="738"/>
                  <a:pt x="152" y="659"/>
                </a:cubicBezTo>
                <a:cubicBezTo>
                  <a:pt x="114" y="632"/>
                  <a:pt x="76" y="605"/>
                  <a:pt x="41" y="581"/>
                </a:cubicBezTo>
                <a:cubicBezTo>
                  <a:pt x="34" y="571"/>
                  <a:pt x="28" y="561"/>
                  <a:pt x="22" y="551"/>
                </a:cubicBezTo>
                <a:cubicBezTo>
                  <a:pt x="15" y="551"/>
                  <a:pt x="12" y="551"/>
                  <a:pt x="9" y="551"/>
                </a:cubicBezTo>
                <a:cubicBezTo>
                  <a:pt x="9" y="495"/>
                  <a:pt x="0" y="443"/>
                  <a:pt x="13" y="414"/>
                </a:cubicBezTo>
                <a:cubicBezTo>
                  <a:pt x="87" y="379"/>
                  <a:pt x="84" y="311"/>
                  <a:pt x="84" y="248"/>
                </a:cubicBezTo>
                <a:cubicBezTo>
                  <a:pt x="59" y="215"/>
                  <a:pt x="33" y="182"/>
                  <a:pt x="11" y="152"/>
                </a:cubicBezTo>
                <a:cubicBezTo>
                  <a:pt x="11" y="129"/>
                  <a:pt x="11" y="106"/>
                  <a:pt x="12" y="83"/>
                </a:cubicBezTo>
                <a:cubicBezTo>
                  <a:pt x="85" y="78"/>
                  <a:pt x="159" y="77"/>
                  <a:pt x="235" y="75"/>
                </a:cubicBezTo>
                <a:cubicBezTo>
                  <a:pt x="264" y="86"/>
                  <a:pt x="318" y="143"/>
                  <a:pt x="346" y="206"/>
                </a:cubicBezTo>
                <a:cubicBezTo>
                  <a:pt x="346" y="294"/>
                  <a:pt x="425" y="401"/>
                  <a:pt x="514" y="482"/>
                </a:cubicBezTo>
                <a:cubicBezTo>
                  <a:pt x="546" y="486"/>
                  <a:pt x="578" y="474"/>
                  <a:pt x="613" y="543"/>
                </a:cubicBezTo>
                <a:cubicBezTo>
                  <a:pt x="645" y="544"/>
                  <a:pt x="677" y="542"/>
                  <a:pt x="722" y="507"/>
                </a:cubicBezTo>
                <a:cubicBezTo>
                  <a:pt x="728" y="504"/>
                  <a:pt x="734" y="504"/>
                  <a:pt x="744" y="504"/>
                </a:cubicBezTo>
                <a:cubicBezTo>
                  <a:pt x="747" y="507"/>
                  <a:pt x="754" y="511"/>
                  <a:pt x="760" y="518"/>
                </a:cubicBezTo>
                <a:cubicBezTo>
                  <a:pt x="760" y="560"/>
                  <a:pt x="811" y="565"/>
                  <a:pt x="865" y="573"/>
                </a:cubicBezTo>
                <a:cubicBezTo>
                  <a:pt x="871" y="583"/>
                  <a:pt x="881" y="593"/>
                  <a:pt x="890" y="606"/>
                </a:cubicBezTo>
                <a:cubicBezTo>
                  <a:pt x="910" y="606"/>
                  <a:pt x="929" y="607"/>
                  <a:pt x="951" y="608"/>
                </a:cubicBezTo>
                <a:cubicBezTo>
                  <a:pt x="967" y="592"/>
                  <a:pt x="986" y="576"/>
                  <a:pt x="1006" y="563"/>
                </a:cubicBezTo>
                <a:cubicBezTo>
                  <a:pt x="1050" y="554"/>
                  <a:pt x="1098" y="546"/>
                  <a:pt x="1146" y="540"/>
                </a:cubicBezTo>
                <a:cubicBezTo>
                  <a:pt x="1153" y="527"/>
                  <a:pt x="1159" y="515"/>
                  <a:pt x="1169" y="505"/>
                </a:cubicBezTo>
                <a:cubicBezTo>
                  <a:pt x="1169" y="403"/>
                  <a:pt x="1094" y="271"/>
                  <a:pt x="1135" y="229"/>
                </a:cubicBezTo>
                <a:cubicBezTo>
                  <a:pt x="1158" y="243"/>
                  <a:pt x="1180" y="286"/>
                  <a:pt x="1240" y="310"/>
                </a:cubicBezTo>
                <a:cubicBezTo>
                  <a:pt x="1247" y="317"/>
                  <a:pt x="1253" y="327"/>
                  <a:pt x="1263" y="337"/>
                </a:cubicBezTo>
                <a:cubicBezTo>
                  <a:pt x="1304" y="358"/>
                  <a:pt x="1368" y="363"/>
                  <a:pt x="1429" y="341"/>
                </a:cubicBezTo>
                <a:cubicBezTo>
                  <a:pt x="1445" y="325"/>
                  <a:pt x="1461" y="309"/>
                  <a:pt x="1480" y="293"/>
                </a:cubicBezTo>
                <a:cubicBezTo>
                  <a:pt x="1481" y="195"/>
                  <a:pt x="1449" y="168"/>
                  <a:pt x="1443" y="122"/>
                </a:cubicBezTo>
                <a:cubicBezTo>
                  <a:pt x="1475" y="90"/>
                  <a:pt x="1539" y="0"/>
                  <a:pt x="1606" y="48"/>
                </a:cubicBezTo>
                <a:cubicBezTo>
                  <a:pt x="1628" y="97"/>
                  <a:pt x="1638" y="134"/>
                  <a:pt x="1720" y="191"/>
                </a:cubicBezTo>
                <a:cubicBezTo>
                  <a:pt x="1743" y="202"/>
                  <a:pt x="1768" y="212"/>
                  <a:pt x="1794" y="226"/>
                </a:cubicBezTo>
                <a:cubicBezTo>
                  <a:pt x="1828" y="279"/>
                  <a:pt x="1911" y="314"/>
                  <a:pt x="1962" y="410"/>
                </a:cubicBezTo>
                <a:cubicBezTo>
                  <a:pt x="1968" y="430"/>
                  <a:pt x="1974" y="453"/>
                  <a:pt x="1984" y="476"/>
                </a:cubicBezTo>
                <a:cubicBezTo>
                  <a:pt x="2000" y="513"/>
                  <a:pt x="2047" y="599"/>
                  <a:pt x="2117" y="624"/>
                </a:cubicBezTo>
                <a:cubicBezTo>
                  <a:pt x="2187" y="622"/>
                  <a:pt x="2258" y="624"/>
                  <a:pt x="2328" y="626"/>
                </a:cubicBezTo>
                <a:cubicBezTo>
                  <a:pt x="2376" y="601"/>
                  <a:pt x="2405" y="572"/>
                  <a:pt x="2478" y="584"/>
                </a:cubicBezTo>
                <a:cubicBezTo>
                  <a:pt x="2523" y="598"/>
                  <a:pt x="2568" y="616"/>
                  <a:pt x="2612" y="633"/>
                </a:cubicBezTo>
                <a:cubicBezTo>
                  <a:pt x="2654" y="634"/>
                  <a:pt x="2699" y="635"/>
                  <a:pt x="2743" y="640"/>
                </a:cubicBezTo>
                <a:cubicBezTo>
                  <a:pt x="2791" y="677"/>
                  <a:pt x="2807" y="713"/>
                  <a:pt x="2899" y="725"/>
                </a:cubicBezTo>
                <a:cubicBezTo>
                  <a:pt x="2918" y="742"/>
                  <a:pt x="2941" y="759"/>
                  <a:pt x="2963" y="779"/>
                </a:cubicBezTo>
                <a:cubicBezTo>
                  <a:pt x="2963" y="832"/>
                  <a:pt x="2962" y="884"/>
                  <a:pt x="2962" y="937"/>
                </a:cubicBezTo>
                <a:cubicBezTo>
                  <a:pt x="2898" y="1000"/>
                  <a:pt x="2856" y="1094"/>
                  <a:pt x="2833" y="1182"/>
                </a:cubicBezTo>
                <a:cubicBezTo>
                  <a:pt x="2791" y="1247"/>
                  <a:pt x="2739" y="1308"/>
                  <a:pt x="2678" y="1368"/>
                </a:cubicBezTo>
                <a:cubicBezTo>
                  <a:pt x="2550" y="1398"/>
                  <a:pt x="2551" y="1342"/>
                  <a:pt x="2471" y="1284"/>
                </a:cubicBezTo>
                <a:cubicBezTo>
                  <a:pt x="2427" y="1224"/>
                  <a:pt x="2369" y="1220"/>
                  <a:pt x="2340" y="1222"/>
                </a:cubicBezTo>
                <a:cubicBezTo>
                  <a:pt x="2334" y="1229"/>
                  <a:pt x="2328" y="1235"/>
                  <a:pt x="2324" y="1241"/>
                </a:cubicBezTo>
                <a:cubicBezTo>
                  <a:pt x="2324" y="1281"/>
                  <a:pt x="2324" y="1323"/>
                  <a:pt x="2324" y="1366"/>
                </a:cubicBezTo>
                <a:cubicBezTo>
                  <a:pt x="2349" y="1419"/>
                  <a:pt x="2352" y="1465"/>
                  <a:pt x="2351" y="1543"/>
                </a:cubicBezTo>
                <a:cubicBezTo>
                  <a:pt x="2335" y="1599"/>
                  <a:pt x="2319" y="1680"/>
                  <a:pt x="2337" y="1759"/>
                </a:cubicBezTo>
                <a:cubicBezTo>
                  <a:pt x="2353" y="1776"/>
                  <a:pt x="2369" y="1796"/>
                  <a:pt x="2385" y="1816"/>
                </a:cubicBezTo>
                <a:cubicBezTo>
                  <a:pt x="2426" y="1837"/>
                  <a:pt x="2509" y="1950"/>
                  <a:pt x="2432" y="2027"/>
                </a:cubicBezTo>
                <a:cubicBezTo>
                  <a:pt x="2361" y="2074"/>
                  <a:pt x="2358" y="2051"/>
                  <a:pt x="2357" y="2153"/>
                </a:cubicBezTo>
                <a:cubicBezTo>
                  <a:pt x="2389" y="2219"/>
                  <a:pt x="2498" y="2212"/>
                  <a:pt x="2580" y="2299"/>
                </a:cubicBezTo>
                <a:cubicBezTo>
                  <a:pt x="2580" y="2328"/>
                  <a:pt x="2579" y="2401"/>
                  <a:pt x="2547" y="2432"/>
                </a:cubicBezTo>
                <a:cubicBezTo>
                  <a:pt x="2458" y="2430"/>
                  <a:pt x="2365" y="2411"/>
                  <a:pt x="2318" y="2387"/>
                </a:cubicBezTo>
                <a:cubicBezTo>
                  <a:pt x="2315" y="2328"/>
                  <a:pt x="2299" y="2272"/>
                  <a:pt x="2283" y="2242"/>
                </a:cubicBezTo>
                <a:cubicBezTo>
                  <a:pt x="2203" y="2240"/>
                  <a:pt x="2197" y="2283"/>
                  <a:pt x="2142" y="2308"/>
                </a:cubicBezTo>
                <a:cubicBezTo>
                  <a:pt x="2114" y="2304"/>
                  <a:pt x="2088" y="2303"/>
                  <a:pt x="2062" y="2302"/>
                </a:cubicBezTo>
                <a:cubicBezTo>
                  <a:pt x="1973" y="2235"/>
                  <a:pt x="1961" y="2143"/>
                  <a:pt x="1949" y="2073"/>
                </a:cubicBezTo>
                <a:cubicBezTo>
                  <a:pt x="1936" y="2057"/>
                  <a:pt x="1923" y="2040"/>
                  <a:pt x="1914" y="2027"/>
                </a:cubicBezTo>
                <a:cubicBezTo>
                  <a:pt x="1786" y="2024"/>
                  <a:pt x="1754" y="2006"/>
                  <a:pt x="1734" y="2127"/>
                </a:cubicBezTo>
                <a:cubicBezTo>
                  <a:pt x="1699" y="2162"/>
                  <a:pt x="1677" y="2155"/>
                  <a:pt x="1645" y="2174"/>
                </a:cubicBezTo>
                <a:cubicBezTo>
                  <a:pt x="1645" y="2190"/>
                  <a:pt x="1644" y="2210"/>
                  <a:pt x="1648" y="2230"/>
                </a:cubicBezTo>
                <a:cubicBezTo>
                  <a:pt x="1673" y="2263"/>
                  <a:pt x="1727" y="2320"/>
                  <a:pt x="1704" y="2401"/>
                </a:cubicBezTo>
                <a:cubicBezTo>
                  <a:pt x="1675" y="2460"/>
                  <a:pt x="1582" y="2496"/>
                  <a:pt x="1537" y="2528"/>
                </a:cubicBezTo>
                <a:cubicBezTo>
                  <a:pt x="1531" y="2538"/>
                  <a:pt x="1524" y="2547"/>
                  <a:pt x="1518" y="2557"/>
                </a:cubicBezTo>
                <a:cubicBezTo>
                  <a:pt x="1518" y="2596"/>
                  <a:pt x="1517" y="2639"/>
                  <a:pt x="1517" y="2681"/>
                </a:cubicBezTo>
                <a:cubicBezTo>
                  <a:pt x="1542" y="2738"/>
                  <a:pt x="1603" y="2707"/>
                  <a:pt x="1602" y="2844"/>
                </a:cubicBezTo>
                <a:cubicBezTo>
                  <a:pt x="1593" y="2860"/>
                  <a:pt x="1586" y="2876"/>
                  <a:pt x="1580" y="2896"/>
                </a:cubicBezTo>
                <a:cubicBezTo>
                  <a:pt x="1554" y="2905"/>
                  <a:pt x="1532" y="2918"/>
                  <a:pt x="1509" y="2930"/>
                </a:cubicBezTo>
                <a:cubicBezTo>
                  <a:pt x="1439" y="2955"/>
                  <a:pt x="1372" y="2979"/>
                  <a:pt x="1304" y="3007"/>
                </a:cubicBezTo>
                <a:close/>
              </a:path>
            </a:pathLst>
          </a:custGeom>
          <a:solidFill>
            <a:schemeClr val="bg1">
              <a:lumMod val="20000"/>
              <a:lumOff val="80000"/>
            </a:schemeClr>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14" name="Freeform 15"/>
          <p:cNvSpPr/>
          <p:nvPr/>
        </p:nvSpPr>
        <p:spPr bwMode="auto">
          <a:xfrm>
            <a:off x="2219650" y="3128741"/>
            <a:ext cx="2579688" cy="1647825"/>
          </a:xfrm>
          <a:custGeom>
            <a:avLst/>
            <a:gdLst>
              <a:gd name="T0" fmla="*/ 3842 w 5957"/>
              <a:gd name="T1" fmla="*/ 3778 h 3807"/>
              <a:gd name="T2" fmla="*/ 3757 w 5957"/>
              <a:gd name="T3" fmla="*/ 3615 h 3807"/>
              <a:gd name="T4" fmla="*/ 3627 w 5957"/>
              <a:gd name="T5" fmla="*/ 3399 h 3807"/>
              <a:gd name="T6" fmla="*/ 3452 w 5957"/>
              <a:gd name="T7" fmla="*/ 3349 h 3807"/>
              <a:gd name="T8" fmla="*/ 3216 w 5957"/>
              <a:gd name="T9" fmla="*/ 3179 h 3807"/>
              <a:gd name="T10" fmla="*/ 3070 w 5957"/>
              <a:gd name="T11" fmla="*/ 3159 h 3807"/>
              <a:gd name="T12" fmla="*/ 2890 w 5957"/>
              <a:gd name="T13" fmla="*/ 3298 h 3807"/>
              <a:gd name="T14" fmla="*/ 2844 w 5957"/>
              <a:gd name="T15" fmla="*/ 3471 h 3807"/>
              <a:gd name="T16" fmla="*/ 2782 w 5957"/>
              <a:gd name="T17" fmla="*/ 3181 h 3807"/>
              <a:gd name="T18" fmla="*/ 2401 w 5957"/>
              <a:gd name="T19" fmla="*/ 3214 h 3807"/>
              <a:gd name="T20" fmla="*/ 2195 w 5957"/>
              <a:gd name="T21" fmla="*/ 3048 h 3807"/>
              <a:gd name="T22" fmla="*/ 1851 w 5957"/>
              <a:gd name="T23" fmla="*/ 2860 h 3807"/>
              <a:gd name="T24" fmla="*/ 1711 w 5957"/>
              <a:gd name="T25" fmla="*/ 2758 h 3807"/>
              <a:gd name="T26" fmla="*/ 1479 w 5957"/>
              <a:gd name="T27" fmla="*/ 2461 h 3807"/>
              <a:gd name="T28" fmla="*/ 1314 w 5957"/>
              <a:gd name="T29" fmla="*/ 2401 h 3807"/>
              <a:gd name="T30" fmla="*/ 1117 w 5957"/>
              <a:gd name="T31" fmla="*/ 2193 h 3807"/>
              <a:gd name="T32" fmla="*/ 892 w 5957"/>
              <a:gd name="T33" fmla="*/ 1902 h 3807"/>
              <a:gd name="T34" fmla="*/ 693 w 5957"/>
              <a:gd name="T35" fmla="*/ 1959 h 3807"/>
              <a:gd name="T36" fmla="*/ 461 w 5957"/>
              <a:gd name="T37" fmla="*/ 1715 h 3807"/>
              <a:gd name="T38" fmla="*/ 67 w 5957"/>
              <a:gd name="T39" fmla="*/ 1397 h 3807"/>
              <a:gd name="T40" fmla="*/ 103 w 5957"/>
              <a:gd name="T41" fmla="*/ 1195 h 3807"/>
              <a:gd name="T42" fmla="*/ 147 w 5957"/>
              <a:gd name="T43" fmla="*/ 858 h 3807"/>
              <a:gd name="T44" fmla="*/ 322 w 5957"/>
              <a:gd name="T45" fmla="*/ 951 h 3807"/>
              <a:gd name="T46" fmla="*/ 337 w 5957"/>
              <a:gd name="T47" fmla="*/ 660 h 3807"/>
              <a:gd name="T48" fmla="*/ 336 w 5957"/>
              <a:gd name="T49" fmla="*/ 297 h 3807"/>
              <a:gd name="T50" fmla="*/ 486 w 5957"/>
              <a:gd name="T51" fmla="*/ 301 h 3807"/>
              <a:gd name="T52" fmla="*/ 694 w 5957"/>
              <a:gd name="T53" fmla="*/ 221 h 3807"/>
              <a:gd name="T54" fmla="*/ 967 w 5957"/>
              <a:gd name="T55" fmla="*/ 21 h 3807"/>
              <a:gd name="T56" fmla="*/ 1263 w 5957"/>
              <a:gd name="T57" fmla="*/ 143 h 3807"/>
              <a:gd name="T58" fmla="*/ 1551 w 5957"/>
              <a:gd name="T59" fmla="*/ 88 h 3807"/>
              <a:gd name="T60" fmla="*/ 1754 w 5957"/>
              <a:gd name="T61" fmla="*/ 283 h 3807"/>
              <a:gd name="T62" fmla="*/ 2039 w 5957"/>
              <a:gd name="T63" fmla="*/ 235 h 3807"/>
              <a:gd name="T64" fmla="*/ 2400 w 5957"/>
              <a:gd name="T65" fmla="*/ 254 h 3807"/>
              <a:gd name="T66" fmla="*/ 2771 w 5957"/>
              <a:gd name="T67" fmla="*/ 145 h 3807"/>
              <a:gd name="T68" fmla="*/ 3221 w 5957"/>
              <a:gd name="T69" fmla="*/ 180 h 3807"/>
              <a:gd name="T70" fmla="*/ 3345 w 5957"/>
              <a:gd name="T71" fmla="*/ 343 h 3807"/>
              <a:gd name="T72" fmla="*/ 3359 w 5957"/>
              <a:gd name="T73" fmla="*/ 635 h 3807"/>
              <a:gd name="T74" fmla="*/ 3515 w 5957"/>
              <a:gd name="T75" fmla="*/ 1356 h 3807"/>
              <a:gd name="T76" fmla="*/ 3792 w 5957"/>
              <a:gd name="T77" fmla="*/ 1468 h 3807"/>
              <a:gd name="T78" fmla="*/ 4349 w 5957"/>
              <a:gd name="T79" fmla="*/ 1799 h 3807"/>
              <a:gd name="T80" fmla="*/ 4748 w 5957"/>
              <a:gd name="T81" fmla="*/ 1829 h 3807"/>
              <a:gd name="T82" fmla="*/ 4913 w 5957"/>
              <a:gd name="T83" fmla="*/ 2046 h 3807"/>
              <a:gd name="T84" fmla="*/ 5094 w 5957"/>
              <a:gd name="T85" fmla="*/ 2237 h 3807"/>
              <a:gd name="T86" fmla="*/ 5187 w 5957"/>
              <a:gd name="T87" fmla="*/ 2174 h 3807"/>
              <a:gd name="T88" fmla="*/ 5395 w 5957"/>
              <a:gd name="T89" fmla="*/ 2173 h 3807"/>
              <a:gd name="T90" fmla="*/ 5530 w 5957"/>
              <a:gd name="T91" fmla="*/ 2000 h 3807"/>
              <a:gd name="T92" fmla="*/ 5825 w 5957"/>
              <a:gd name="T93" fmla="*/ 2377 h 3807"/>
              <a:gd name="T94" fmla="*/ 5957 w 5957"/>
              <a:gd name="T95" fmla="*/ 2783 h 3807"/>
              <a:gd name="T96" fmla="*/ 5916 w 5957"/>
              <a:gd name="T97" fmla="*/ 3205 h 3807"/>
              <a:gd name="T98" fmla="*/ 5900 w 5957"/>
              <a:gd name="T99" fmla="*/ 3270 h 3807"/>
              <a:gd name="T100" fmla="*/ 5714 w 5957"/>
              <a:gd name="T101" fmla="*/ 3258 h 3807"/>
              <a:gd name="T102" fmla="*/ 5735 w 5957"/>
              <a:gd name="T103" fmla="*/ 3527 h 3807"/>
              <a:gd name="T104" fmla="*/ 5623 w 5957"/>
              <a:gd name="T105" fmla="*/ 3541 h 3807"/>
              <a:gd name="T106" fmla="*/ 5352 w 5957"/>
              <a:gd name="T107" fmla="*/ 3567 h 3807"/>
              <a:gd name="T108" fmla="*/ 5192 w 5957"/>
              <a:gd name="T109" fmla="*/ 3566 h 3807"/>
              <a:gd name="T110" fmla="*/ 4985 w 5957"/>
              <a:gd name="T111" fmla="*/ 3410 h 3807"/>
              <a:gd name="T112" fmla="*/ 4780 w 5957"/>
              <a:gd name="T113" fmla="*/ 3438 h 3807"/>
              <a:gd name="T114" fmla="*/ 4505 w 5957"/>
              <a:gd name="T115" fmla="*/ 3621 h 3807"/>
              <a:gd name="T116" fmla="*/ 4277 w 5957"/>
              <a:gd name="T117" fmla="*/ 3762 h 3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57" h="3807">
                <a:moveTo>
                  <a:pt x="4098" y="3807"/>
                </a:moveTo>
                <a:cubicBezTo>
                  <a:pt x="4066" y="3773"/>
                  <a:pt x="3868" y="3778"/>
                  <a:pt x="3842" y="3778"/>
                </a:cubicBezTo>
                <a:cubicBezTo>
                  <a:pt x="3830" y="3781"/>
                  <a:pt x="3817" y="3784"/>
                  <a:pt x="3804" y="3790"/>
                </a:cubicBezTo>
                <a:cubicBezTo>
                  <a:pt x="3622" y="3772"/>
                  <a:pt x="3725" y="3706"/>
                  <a:pt x="3757" y="3615"/>
                </a:cubicBezTo>
                <a:cubicBezTo>
                  <a:pt x="3757" y="3592"/>
                  <a:pt x="3757" y="3569"/>
                  <a:pt x="3757" y="3546"/>
                </a:cubicBezTo>
                <a:cubicBezTo>
                  <a:pt x="3636" y="3504"/>
                  <a:pt x="3646" y="3471"/>
                  <a:pt x="3627" y="3399"/>
                </a:cubicBezTo>
                <a:cubicBezTo>
                  <a:pt x="3621" y="3389"/>
                  <a:pt x="3615" y="3379"/>
                  <a:pt x="3608" y="3372"/>
                </a:cubicBezTo>
                <a:cubicBezTo>
                  <a:pt x="3544" y="3371"/>
                  <a:pt x="3497" y="3363"/>
                  <a:pt x="3452" y="3349"/>
                </a:cubicBezTo>
                <a:cubicBezTo>
                  <a:pt x="3433" y="3322"/>
                  <a:pt x="3417" y="3295"/>
                  <a:pt x="3401" y="3272"/>
                </a:cubicBezTo>
                <a:cubicBezTo>
                  <a:pt x="3321" y="3247"/>
                  <a:pt x="3248" y="3206"/>
                  <a:pt x="3216" y="3179"/>
                </a:cubicBezTo>
                <a:cubicBezTo>
                  <a:pt x="3204" y="3172"/>
                  <a:pt x="3191" y="3165"/>
                  <a:pt x="3178" y="3162"/>
                </a:cubicBezTo>
                <a:cubicBezTo>
                  <a:pt x="3140" y="3161"/>
                  <a:pt x="3105" y="3160"/>
                  <a:pt x="3070" y="3159"/>
                </a:cubicBezTo>
                <a:cubicBezTo>
                  <a:pt x="3021" y="3187"/>
                  <a:pt x="2992" y="3239"/>
                  <a:pt x="2932" y="3260"/>
                </a:cubicBezTo>
                <a:cubicBezTo>
                  <a:pt x="2916" y="3273"/>
                  <a:pt x="2903" y="3286"/>
                  <a:pt x="2890" y="3298"/>
                </a:cubicBezTo>
                <a:cubicBezTo>
                  <a:pt x="2880" y="3315"/>
                  <a:pt x="2874" y="3331"/>
                  <a:pt x="2867" y="3347"/>
                </a:cubicBezTo>
                <a:cubicBezTo>
                  <a:pt x="2857" y="3386"/>
                  <a:pt x="2851" y="3428"/>
                  <a:pt x="2844" y="3471"/>
                </a:cubicBezTo>
                <a:cubicBezTo>
                  <a:pt x="2694" y="3444"/>
                  <a:pt x="2736" y="3311"/>
                  <a:pt x="2782" y="3230"/>
                </a:cubicBezTo>
                <a:cubicBezTo>
                  <a:pt x="2782" y="3214"/>
                  <a:pt x="2782" y="3197"/>
                  <a:pt x="2782" y="3181"/>
                </a:cubicBezTo>
                <a:cubicBezTo>
                  <a:pt x="2715" y="3127"/>
                  <a:pt x="2718" y="3147"/>
                  <a:pt x="2674" y="3139"/>
                </a:cubicBezTo>
                <a:cubicBezTo>
                  <a:pt x="2546" y="3162"/>
                  <a:pt x="2485" y="3167"/>
                  <a:pt x="2401" y="3214"/>
                </a:cubicBezTo>
                <a:cubicBezTo>
                  <a:pt x="2309" y="3212"/>
                  <a:pt x="2261" y="3145"/>
                  <a:pt x="2239" y="3095"/>
                </a:cubicBezTo>
                <a:cubicBezTo>
                  <a:pt x="2223" y="3079"/>
                  <a:pt x="2207" y="3062"/>
                  <a:pt x="2195" y="3048"/>
                </a:cubicBezTo>
                <a:cubicBezTo>
                  <a:pt x="2112" y="3046"/>
                  <a:pt x="2032" y="3044"/>
                  <a:pt x="1952" y="3042"/>
                </a:cubicBezTo>
                <a:cubicBezTo>
                  <a:pt x="1885" y="2995"/>
                  <a:pt x="1876" y="2906"/>
                  <a:pt x="1851" y="2860"/>
                </a:cubicBezTo>
                <a:cubicBezTo>
                  <a:pt x="1800" y="2842"/>
                  <a:pt x="1797" y="2845"/>
                  <a:pt x="1778" y="2812"/>
                </a:cubicBezTo>
                <a:cubicBezTo>
                  <a:pt x="1755" y="2792"/>
                  <a:pt x="1733" y="2775"/>
                  <a:pt x="1711" y="2758"/>
                </a:cubicBezTo>
                <a:cubicBezTo>
                  <a:pt x="1669" y="2740"/>
                  <a:pt x="1628" y="2726"/>
                  <a:pt x="1587" y="2712"/>
                </a:cubicBezTo>
                <a:cubicBezTo>
                  <a:pt x="1463" y="2598"/>
                  <a:pt x="1495" y="2582"/>
                  <a:pt x="1479" y="2461"/>
                </a:cubicBezTo>
                <a:cubicBezTo>
                  <a:pt x="1470" y="2441"/>
                  <a:pt x="1460" y="2421"/>
                  <a:pt x="1451" y="2401"/>
                </a:cubicBezTo>
                <a:cubicBezTo>
                  <a:pt x="1403" y="2400"/>
                  <a:pt x="1358" y="2399"/>
                  <a:pt x="1314" y="2401"/>
                </a:cubicBezTo>
                <a:cubicBezTo>
                  <a:pt x="1218" y="2366"/>
                  <a:pt x="1225" y="2336"/>
                  <a:pt x="1212" y="2277"/>
                </a:cubicBezTo>
                <a:cubicBezTo>
                  <a:pt x="1171" y="2224"/>
                  <a:pt x="1142" y="2207"/>
                  <a:pt x="1117" y="2193"/>
                </a:cubicBezTo>
                <a:cubicBezTo>
                  <a:pt x="1075" y="2156"/>
                  <a:pt x="1034" y="2119"/>
                  <a:pt x="996" y="2082"/>
                </a:cubicBezTo>
                <a:cubicBezTo>
                  <a:pt x="961" y="2022"/>
                  <a:pt x="926" y="1962"/>
                  <a:pt x="892" y="1902"/>
                </a:cubicBezTo>
                <a:cubicBezTo>
                  <a:pt x="825" y="1900"/>
                  <a:pt x="805" y="1903"/>
                  <a:pt x="767" y="1919"/>
                </a:cubicBezTo>
                <a:cubicBezTo>
                  <a:pt x="741" y="1931"/>
                  <a:pt x="716" y="1944"/>
                  <a:pt x="693" y="1959"/>
                </a:cubicBezTo>
                <a:cubicBezTo>
                  <a:pt x="655" y="1958"/>
                  <a:pt x="616" y="1957"/>
                  <a:pt x="581" y="1957"/>
                </a:cubicBezTo>
                <a:cubicBezTo>
                  <a:pt x="480" y="1885"/>
                  <a:pt x="474" y="1790"/>
                  <a:pt x="461" y="1715"/>
                </a:cubicBezTo>
                <a:cubicBezTo>
                  <a:pt x="430" y="1665"/>
                  <a:pt x="401" y="1615"/>
                  <a:pt x="373" y="1565"/>
                </a:cubicBezTo>
                <a:cubicBezTo>
                  <a:pt x="278" y="1464"/>
                  <a:pt x="160" y="1429"/>
                  <a:pt x="67" y="1397"/>
                </a:cubicBezTo>
                <a:cubicBezTo>
                  <a:pt x="0" y="1346"/>
                  <a:pt x="39" y="1298"/>
                  <a:pt x="58" y="1266"/>
                </a:cubicBezTo>
                <a:cubicBezTo>
                  <a:pt x="84" y="1250"/>
                  <a:pt x="97" y="1204"/>
                  <a:pt x="103" y="1195"/>
                </a:cubicBezTo>
                <a:cubicBezTo>
                  <a:pt x="104" y="1116"/>
                  <a:pt x="108" y="1041"/>
                  <a:pt x="111" y="966"/>
                </a:cubicBezTo>
                <a:cubicBezTo>
                  <a:pt x="77" y="867"/>
                  <a:pt x="48" y="856"/>
                  <a:pt x="147" y="858"/>
                </a:cubicBezTo>
                <a:cubicBezTo>
                  <a:pt x="156" y="865"/>
                  <a:pt x="166" y="875"/>
                  <a:pt x="179" y="885"/>
                </a:cubicBezTo>
                <a:cubicBezTo>
                  <a:pt x="191" y="919"/>
                  <a:pt x="251" y="1041"/>
                  <a:pt x="322" y="951"/>
                </a:cubicBezTo>
                <a:cubicBezTo>
                  <a:pt x="332" y="919"/>
                  <a:pt x="342" y="890"/>
                  <a:pt x="351" y="860"/>
                </a:cubicBezTo>
                <a:cubicBezTo>
                  <a:pt x="345" y="791"/>
                  <a:pt x="339" y="726"/>
                  <a:pt x="337" y="660"/>
                </a:cubicBezTo>
                <a:cubicBezTo>
                  <a:pt x="318" y="607"/>
                  <a:pt x="299" y="558"/>
                  <a:pt x="280" y="508"/>
                </a:cubicBezTo>
                <a:cubicBezTo>
                  <a:pt x="258" y="393"/>
                  <a:pt x="268" y="347"/>
                  <a:pt x="336" y="297"/>
                </a:cubicBezTo>
                <a:cubicBezTo>
                  <a:pt x="345" y="281"/>
                  <a:pt x="355" y="264"/>
                  <a:pt x="368" y="248"/>
                </a:cubicBezTo>
                <a:cubicBezTo>
                  <a:pt x="406" y="266"/>
                  <a:pt x="444" y="283"/>
                  <a:pt x="486" y="301"/>
                </a:cubicBezTo>
                <a:cubicBezTo>
                  <a:pt x="521" y="301"/>
                  <a:pt x="556" y="302"/>
                  <a:pt x="594" y="303"/>
                </a:cubicBezTo>
                <a:cubicBezTo>
                  <a:pt x="623" y="275"/>
                  <a:pt x="658" y="262"/>
                  <a:pt x="694" y="221"/>
                </a:cubicBezTo>
                <a:cubicBezTo>
                  <a:pt x="733" y="114"/>
                  <a:pt x="775" y="59"/>
                  <a:pt x="877" y="3"/>
                </a:cubicBezTo>
                <a:cubicBezTo>
                  <a:pt x="906" y="3"/>
                  <a:pt x="906" y="0"/>
                  <a:pt x="967" y="21"/>
                </a:cubicBezTo>
                <a:cubicBezTo>
                  <a:pt x="1011" y="52"/>
                  <a:pt x="1059" y="82"/>
                  <a:pt x="1107" y="113"/>
                </a:cubicBezTo>
                <a:cubicBezTo>
                  <a:pt x="1106" y="202"/>
                  <a:pt x="1202" y="161"/>
                  <a:pt x="1263" y="143"/>
                </a:cubicBezTo>
                <a:cubicBezTo>
                  <a:pt x="1298" y="138"/>
                  <a:pt x="1337" y="132"/>
                  <a:pt x="1375" y="126"/>
                </a:cubicBezTo>
                <a:cubicBezTo>
                  <a:pt x="1452" y="50"/>
                  <a:pt x="1443" y="14"/>
                  <a:pt x="1551" y="88"/>
                </a:cubicBezTo>
                <a:cubicBezTo>
                  <a:pt x="1550" y="180"/>
                  <a:pt x="1550" y="170"/>
                  <a:pt x="1646" y="235"/>
                </a:cubicBezTo>
                <a:cubicBezTo>
                  <a:pt x="1681" y="249"/>
                  <a:pt x="1716" y="266"/>
                  <a:pt x="1754" y="283"/>
                </a:cubicBezTo>
                <a:cubicBezTo>
                  <a:pt x="1783" y="284"/>
                  <a:pt x="1812" y="285"/>
                  <a:pt x="1844" y="286"/>
                </a:cubicBezTo>
                <a:cubicBezTo>
                  <a:pt x="1898" y="261"/>
                  <a:pt x="1959" y="239"/>
                  <a:pt x="2039" y="235"/>
                </a:cubicBezTo>
                <a:cubicBezTo>
                  <a:pt x="2148" y="195"/>
                  <a:pt x="2145" y="179"/>
                  <a:pt x="2272" y="247"/>
                </a:cubicBezTo>
                <a:cubicBezTo>
                  <a:pt x="2314" y="248"/>
                  <a:pt x="2355" y="249"/>
                  <a:pt x="2400" y="254"/>
                </a:cubicBezTo>
                <a:cubicBezTo>
                  <a:pt x="2442" y="222"/>
                  <a:pt x="2432" y="192"/>
                  <a:pt x="2483" y="181"/>
                </a:cubicBezTo>
                <a:cubicBezTo>
                  <a:pt x="2576" y="104"/>
                  <a:pt x="2621" y="66"/>
                  <a:pt x="2771" y="145"/>
                </a:cubicBezTo>
                <a:cubicBezTo>
                  <a:pt x="2873" y="148"/>
                  <a:pt x="3011" y="128"/>
                  <a:pt x="3135" y="132"/>
                </a:cubicBezTo>
                <a:cubicBezTo>
                  <a:pt x="3164" y="145"/>
                  <a:pt x="3193" y="163"/>
                  <a:pt x="3221" y="180"/>
                </a:cubicBezTo>
                <a:cubicBezTo>
                  <a:pt x="3244" y="203"/>
                  <a:pt x="3278" y="250"/>
                  <a:pt x="3342" y="268"/>
                </a:cubicBezTo>
                <a:cubicBezTo>
                  <a:pt x="3342" y="291"/>
                  <a:pt x="3342" y="317"/>
                  <a:pt x="3345" y="343"/>
                </a:cubicBezTo>
                <a:cubicBezTo>
                  <a:pt x="3370" y="383"/>
                  <a:pt x="3443" y="447"/>
                  <a:pt x="3414" y="538"/>
                </a:cubicBezTo>
                <a:cubicBezTo>
                  <a:pt x="3395" y="570"/>
                  <a:pt x="3375" y="603"/>
                  <a:pt x="3359" y="635"/>
                </a:cubicBezTo>
                <a:cubicBezTo>
                  <a:pt x="3359" y="674"/>
                  <a:pt x="3359" y="714"/>
                  <a:pt x="3359" y="753"/>
                </a:cubicBezTo>
                <a:cubicBezTo>
                  <a:pt x="3380" y="956"/>
                  <a:pt x="3337" y="1168"/>
                  <a:pt x="3515" y="1356"/>
                </a:cubicBezTo>
                <a:cubicBezTo>
                  <a:pt x="3543" y="1373"/>
                  <a:pt x="3604" y="1417"/>
                  <a:pt x="3658" y="1441"/>
                </a:cubicBezTo>
                <a:cubicBezTo>
                  <a:pt x="3703" y="1449"/>
                  <a:pt x="3747" y="1457"/>
                  <a:pt x="3792" y="1468"/>
                </a:cubicBezTo>
                <a:cubicBezTo>
                  <a:pt x="3855" y="1597"/>
                  <a:pt x="3954" y="1642"/>
                  <a:pt x="4120" y="1673"/>
                </a:cubicBezTo>
                <a:cubicBezTo>
                  <a:pt x="4187" y="1727"/>
                  <a:pt x="4231" y="1783"/>
                  <a:pt x="4349" y="1799"/>
                </a:cubicBezTo>
                <a:cubicBezTo>
                  <a:pt x="4458" y="1799"/>
                  <a:pt x="4567" y="1798"/>
                  <a:pt x="4675" y="1801"/>
                </a:cubicBezTo>
                <a:cubicBezTo>
                  <a:pt x="4697" y="1808"/>
                  <a:pt x="4723" y="1819"/>
                  <a:pt x="4748" y="1829"/>
                </a:cubicBezTo>
                <a:cubicBezTo>
                  <a:pt x="4780" y="1850"/>
                  <a:pt x="4815" y="1873"/>
                  <a:pt x="4850" y="1897"/>
                </a:cubicBezTo>
                <a:cubicBezTo>
                  <a:pt x="4869" y="1947"/>
                  <a:pt x="4891" y="1997"/>
                  <a:pt x="4913" y="2046"/>
                </a:cubicBezTo>
                <a:cubicBezTo>
                  <a:pt x="4935" y="2135"/>
                  <a:pt x="4932" y="2145"/>
                  <a:pt x="5027" y="2232"/>
                </a:cubicBezTo>
                <a:cubicBezTo>
                  <a:pt x="5050" y="2233"/>
                  <a:pt x="5072" y="2234"/>
                  <a:pt x="5094" y="2237"/>
                </a:cubicBezTo>
                <a:cubicBezTo>
                  <a:pt x="5104" y="2218"/>
                  <a:pt x="5117" y="2199"/>
                  <a:pt x="5130" y="2179"/>
                </a:cubicBezTo>
                <a:cubicBezTo>
                  <a:pt x="5149" y="2177"/>
                  <a:pt x="5168" y="2174"/>
                  <a:pt x="5187" y="2174"/>
                </a:cubicBezTo>
                <a:cubicBezTo>
                  <a:pt x="5187" y="2210"/>
                  <a:pt x="5228" y="2238"/>
                  <a:pt x="5286" y="2239"/>
                </a:cubicBezTo>
                <a:cubicBezTo>
                  <a:pt x="5321" y="2217"/>
                  <a:pt x="5357" y="2195"/>
                  <a:pt x="5395" y="2173"/>
                </a:cubicBezTo>
                <a:cubicBezTo>
                  <a:pt x="5437" y="2122"/>
                  <a:pt x="5472" y="2047"/>
                  <a:pt x="5517" y="2003"/>
                </a:cubicBezTo>
                <a:cubicBezTo>
                  <a:pt x="5521" y="1999"/>
                  <a:pt x="5524" y="1999"/>
                  <a:pt x="5530" y="2000"/>
                </a:cubicBezTo>
                <a:cubicBezTo>
                  <a:pt x="5546" y="2023"/>
                  <a:pt x="5591" y="2057"/>
                  <a:pt x="5648" y="2094"/>
                </a:cubicBezTo>
                <a:cubicBezTo>
                  <a:pt x="5667" y="2177"/>
                  <a:pt x="5739" y="2280"/>
                  <a:pt x="5825" y="2377"/>
                </a:cubicBezTo>
                <a:cubicBezTo>
                  <a:pt x="5844" y="2446"/>
                  <a:pt x="5863" y="2516"/>
                  <a:pt x="5885" y="2585"/>
                </a:cubicBezTo>
                <a:cubicBezTo>
                  <a:pt x="5913" y="2628"/>
                  <a:pt x="5957" y="2688"/>
                  <a:pt x="5957" y="2783"/>
                </a:cubicBezTo>
                <a:cubicBezTo>
                  <a:pt x="5886" y="2866"/>
                  <a:pt x="5883" y="2857"/>
                  <a:pt x="5885" y="2988"/>
                </a:cubicBezTo>
                <a:cubicBezTo>
                  <a:pt x="5901" y="3044"/>
                  <a:pt x="5949" y="3120"/>
                  <a:pt x="5916" y="3205"/>
                </a:cubicBezTo>
                <a:cubicBezTo>
                  <a:pt x="5916" y="3224"/>
                  <a:pt x="5916" y="3247"/>
                  <a:pt x="5916" y="3270"/>
                </a:cubicBezTo>
                <a:cubicBezTo>
                  <a:pt x="5909" y="3270"/>
                  <a:pt x="5903" y="3270"/>
                  <a:pt x="5900" y="3270"/>
                </a:cubicBezTo>
                <a:cubicBezTo>
                  <a:pt x="5900" y="3243"/>
                  <a:pt x="5852" y="3223"/>
                  <a:pt x="5839" y="3206"/>
                </a:cubicBezTo>
                <a:cubicBezTo>
                  <a:pt x="5760" y="3204"/>
                  <a:pt x="5750" y="3233"/>
                  <a:pt x="5714" y="3258"/>
                </a:cubicBezTo>
                <a:cubicBezTo>
                  <a:pt x="5714" y="3307"/>
                  <a:pt x="5733" y="3364"/>
                  <a:pt x="5745" y="3449"/>
                </a:cubicBezTo>
                <a:cubicBezTo>
                  <a:pt x="5742" y="3475"/>
                  <a:pt x="5739" y="3501"/>
                  <a:pt x="5735" y="3527"/>
                </a:cubicBezTo>
                <a:cubicBezTo>
                  <a:pt x="5722" y="3530"/>
                  <a:pt x="5710" y="3537"/>
                  <a:pt x="5697" y="3543"/>
                </a:cubicBezTo>
                <a:cubicBezTo>
                  <a:pt x="5671" y="3542"/>
                  <a:pt x="5646" y="3542"/>
                  <a:pt x="5623" y="3541"/>
                </a:cubicBezTo>
                <a:cubicBezTo>
                  <a:pt x="5588" y="3494"/>
                  <a:pt x="5557" y="3451"/>
                  <a:pt x="5525" y="3408"/>
                </a:cubicBezTo>
                <a:cubicBezTo>
                  <a:pt x="5401" y="3342"/>
                  <a:pt x="5327" y="3439"/>
                  <a:pt x="5352" y="3567"/>
                </a:cubicBezTo>
                <a:cubicBezTo>
                  <a:pt x="5342" y="3583"/>
                  <a:pt x="5332" y="3599"/>
                  <a:pt x="5326" y="3619"/>
                </a:cubicBezTo>
                <a:cubicBezTo>
                  <a:pt x="5271" y="3617"/>
                  <a:pt x="5205" y="3580"/>
                  <a:pt x="5192" y="3566"/>
                </a:cubicBezTo>
                <a:cubicBezTo>
                  <a:pt x="5186" y="3540"/>
                  <a:pt x="5179" y="3517"/>
                  <a:pt x="5176" y="3494"/>
                </a:cubicBezTo>
                <a:cubicBezTo>
                  <a:pt x="5100" y="3449"/>
                  <a:pt x="5033" y="3431"/>
                  <a:pt x="4985" y="3410"/>
                </a:cubicBezTo>
                <a:cubicBezTo>
                  <a:pt x="4972" y="3394"/>
                  <a:pt x="4960" y="3377"/>
                  <a:pt x="4950" y="3364"/>
                </a:cubicBezTo>
                <a:cubicBezTo>
                  <a:pt x="4845" y="3361"/>
                  <a:pt x="4854" y="3381"/>
                  <a:pt x="4780" y="3438"/>
                </a:cubicBezTo>
                <a:cubicBezTo>
                  <a:pt x="4736" y="3460"/>
                  <a:pt x="4691" y="3485"/>
                  <a:pt x="4649" y="3510"/>
                </a:cubicBezTo>
                <a:cubicBezTo>
                  <a:pt x="4547" y="3527"/>
                  <a:pt x="4563" y="3540"/>
                  <a:pt x="4505" y="3621"/>
                </a:cubicBezTo>
                <a:cubicBezTo>
                  <a:pt x="4370" y="3634"/>
                  <a:pt x="4383" y="3634"/>
                  <a:pt x="4309" y="3734"/>
                </a:cubicBezTo>
                <a:cubicBezTo>
                  <a:pt x="4296" y="3743"/>
                  <a:pt x="4287" y="3753"/>
                  <a:pt x="4277" y="3762"/>
                </a:cubicBezTo>
                <a:cubicBezTo>
                  <a:pt x="4194" y="3773"/>
                  <a:pt x="4155" y="3789"/>
                  <a:pt x="4098" y="3807"/>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15" name="Freeform 16"/>
          <p:cNvSpPr/>
          <p:nvPr/>
        </p:nvSpPr>
        <p:spPr bwMode="auto">
          <a:xfrm>
            <a:off x="7279013" y="4274916"/>
            <a:ext cx="485775" cy="496888"/>
          </a:xfrm>
          <a:custGeom>
            <a:avLst/>
            <a:gdLst>
              <a:gd name="T0" fmla="*/ 478 w 1119"/>
              <a:gd name="T1" fmla="*/ 1150 h 1150"/>
              <a:gd name="T2" fmla="*/ 325 w 1119"/>
              <a:gd name="T3" fmla="*/ 1080 h 1150"/>
              <a:gd name="T4" fmla="*/ 259 w 1119"/>
              <a:gd name="T5" fmla="*/ 876 h 1150"/>
              <a:gd name="T6" fmla="*/ 202 w 1119"/>
              <a:gd name="T7" fmla="*/ 822 h 1150"/>
              <a:gd name="T8" fmla="*/ 145 w 1119"/>
              <a:gd name="T9" fmla="*/ 814 h 1150"/>
              <a:gd name="T10" fmla="*/ 0 w 1119"/>
              <a:gd name="T11" fmla="*/ 519 h 1150"/>
              <a:gd name="T12" fmla="*/ 80 w 1119"/>
              <a:gd name="T13" fmla="*/ 396 h 1150"/>
              <a:gd name="T14" fmla="*/ 180 w 1119"/>
              <a:gd name="T15" fmla="*/ 294 h 1150"/>
              <a:gd name="T16" fmla="*/ 219 w 1119"/>
              <a:gd name="T17" fmla="*/ 233 h 1150"/>
              <a:gd name="T18" fmla="*/ 226 w 1119"/>
              <a:gd name="T19" fmla="*/ 73 h 1150"/>
              <a:gd name="T20" fmla="*/ 347 w 1119"/>
              <a:gd name="T21" fmla="*/ 56 h 1150"/>
              <a:gd name="T22" fmla="*/ 430 w 1119"/>
              <a:gd name="T23" fmla="*/ 58 h 1150"/>
              <a:gd name="T24" fmla="*/ 622 w 1119"/>
              <a:gd name="T25" fmla="*/ 53 h 1150"/>
              <a:gd name="T26" fmla="*/ 778 w 1119"/>
              <a:gd name="T27" fmla="*/ 103 h 1150"/>
              <a:gd name="T28" fmla="*/ 916 w 1119"/>
              <a:gd name="T29" fmla="*/ 64 h 1150"/>
              <a:gd name="T30" fmla="*/ 993 w 1119"/>
              <a:gd name="T31" fmla="*/ 98 h 1150"/>
              <a:gd name="T32" fmla="*/ 1114 w 1119"/>
              <a:gd name="T33" fmla="*/ 115 h 1150"/>
              <a:gd name="T34" fmla="*/ 975 w 1119"/>
              <a:gd name="T35" fmla="*/ 301 h 1150"/>
              <a:gd name="T36" fmla="*/ 1068 w 1119"/>
              <a:gd name="T37" fmla="*/ 303 h 1150"/>
              <a:gd name="T38" fmla="*/ 1107 w 1119"/>
              <a:gd name="T39" fmla="*/ 265 h 1150"/>
              <a:gd name="T40" fmla="*/ 1097 w 1119"/>
              <a:gd name="T41" fmla="*/ 343 h 1150"/>
              <a:gd name="T42" fmla="*/ 981 w 1119"/>
              <a:gd name="T43" fmla="*/ 390 h 1150"/>
              <a:gd name="T44" fmla="*/ 987 w 1119"/>
              <a:gd name="T45" fmla="*/ 449 h 1150"/>
              <a:gd name="T46" fmla="*/ 1048 w 1119"/>
              <a:gd name="T47" fmla="*/ 483 h 1150"/>
              <a:gd name="T48" fmla="*/ 1034 w 1119"/>
              <a:gd name="T49" fmla="*/ 650 h 1150"/>
              <a:gd name="T50" fmla="*/ 1027 w 1119"/>
              <a:gd name="T51" fmla="*/ 780 h 1150"/>
              <a:gd name="T52" fmla="*/ 1001 w 1119"/>
              <a:gd name="T53" fmla="*/ 786 h 1150"/>
              <a:gd name="T54" fmla="*/ 998 w 1119"/>
              <a:gd name="T55" fmla="*/ 747 h 1150"/>
              <a:gd name="T56" fmla="*/ 822 w 1119"/>
              <a:gd name="T57" fmla="*/ 873 h 1150"/>
              <a:gd name="T58" fmla="*/ 799 w 1119"/>
              <a:gd name="T59" fmla="*/ 929 h 1150"/>
              <a:gd name="T60" fmla="*/ 792 w 1119"/>
              <a:gd name="T61" fmla="*/ 1109 h 1150"/>
              <a:gd name="T62" fmla="*/ 760 w 1119"/>
              <a:gd name="T63" fmla="*/ 1101 h 1150"/>
              <a:gd name="T64" fmla="*/ 478 w 1119"/>
              <a:gd name="T65" fmla="*/ 1150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9" h="1150">
                <a:moveTo>
                  <a:pt x="478" y="1150"/>
                </a:moveTo>
                <a:cubicBezTo>
                  <a:pt x="386" y="1131"/>
                  <a:pt x="360" y="1117"/>
                  <a:pt x="325" y="1080"/>
                </a:cubicBezTo>
                <a:cubicBezTo>
                  <a:pt x="303" y="1011"/>
                  <a:pt x="281" y="942"/>
                  <a:pt x="259" y="876"/>
                </a:cubicBezTo>
                <a:cubicBezTo>
                  <a:pt x="240" y="856"/>
                  <a:pt x="221" y="839"/>
                  <a:pt x="202" y="822"/>
                </a:cubicBezTo>
                <a:cubicBezTo>
                  <a:pt x="183" y="818"/>
                  <a:pt x="164" y="814"/>
                  <a:pt x="145" y="814"/>
                </a:cubicBezTo>
                <a:cubicBezTo>
                  <a:pt x="177" y="694"/>
                  <a:pt x="47" y="569"/>
                  <a:pt x="0" y="519"/>
                </a:cubicBezTo>
                <a:cubicBezTo>
                  <a:pt x="0" y="466"/>
                  <a:pt x="61" y="429"/>
                  <a:pt x="80" y="396"/>
                </a:cubicBezTo>
                <a:cubicBezTo>
                  <a:pt x="81" y="334"/>
                  <a:pt x="138" y="326"/>
                  <a:pt x="180" y="294"/>
                </a:cubicBezTo>
                <a:cubicBezTo>
                  <a:pt x="193" y="271"/>
                  <a:pt x="206" y="252"/>
                  <a:pt x="219" y="233"/>
                </a:cubicBezTo>
                <a:cubicBezTo>
                  <a:pt x="219" y="184"/>
                  <a:pt x="213" y="85"/>
                  <a:pt x="226" y="73"/>
                </a:cubicBezTo>
                <a:cubicBezTo>
                  <a:pt x="258" y="70"/>
                  <a:pt x="287" y="15"/>
                  <a:pt x="347" y="56"/>
                </a:cubicBezTo>
                <a:cubicBezTo>
                  <a:pt x="373" y="57"/>
                  <a:pt x="402" y="57"/>
                  <a:pt x="430" y="58"/>
                </a:cubicBezTo>
                <a:cubicBezTo>
                  <a:pt x="469" y="7"/>
                  <a:pt x="552" y="35"/>
                  <a:pt x="622" y="53"/>
                </a:cubicBezTo>
                <a:cubicBezTo>
                  <a:pt x="644" y="86"/>
                  <a:pt x="711" y="134"/>
                  <a:pt x="778" y="103"/>
                </a:cubicBezTo>
                <a:cubicBezTo>
                  <a:pt x="814" y="78"/>
                  <a:pt x="856" y="0"/>
                  <a:pt x="916" y="64"/>
                </a:cubicBezTo>
                <a:cubicBezTo>
                  <a:pt x="942" y="74"/>
                  <a:pt x="967" y="85"/>
                  <a:pt x="993" y="98"/>
                </a:cubicBezTo>
                <a:cubicBezTo>
                  <a:pt x="1031" y="103"/>
                  <a:pt x="1072" y="107"/>
                  <a:pt x="1114" y="115"/>
                </a:cubicBezTo>
                <a:cubicBezTo>
                  <a:pt x="1101" y="144"/>
                  <a:pt x="912" y="234"/>
                  <a:pt x="975" y="301"/>
                </a:cubicBezTo>
                <a:cubicBezTo>
                  <a:pt x="1004" y="302"/>
                  <a:pt x="1036" y="303"/>
                  <a:pt x="1068" y="303"/>
                </a:cubicBezTo>
                <a:cubicBezTo>
                  <a:pt x="1081" y="291"/>
                  <a:pt x="1094" y="278"/>
                  <a:pt x="1107" y="265"/>
                </a:cubicBezTo>
                <a:cubicBezTo>
                  <a:pt x="1110" y="278"/>
                  <a:pt x="1119" y="321"/>
                  <a:pt x="1097" y="343"/>
                </a:cubicBezTo>
                <a:cubicBezTo>
                  <a:pt x="1036" y="355"/>
                  <a:pt x="1013" y="368"/>
                  <a:pt x="981" y="390"/>
                </a:cubicBezTo>
                <a:cubicBezTo>
                  <a:pt x="981" y="409"/>
                  <a:pt x="984" y="429"/>
                  <a:pt x="987" y="449"/>
                </a:cubicBezTo>
                <a:cubicBezTo>
                  <a:pt x="1006" y="459"/>
                  <a:pt x="1025" y="469"/>
                  <a:pt x="1048" y="483"/>
                </a:cubicBezTo>
                <a:cubicBezTo>
                  <a:pt x="1035" y="535"/>
                  <a:pt x="1034" y="571"/>
                  <a:pt x="1034" y="650"/>
                </a:cubicBezTo>
                <a:cubicBezTo>
                  <a:pt x="1040" y="673"/>
                  <a:pt x="1059" y="749"/>
                  <a:pt x="1027" y="780"/>
                </a:cubicBezTo>
                <a:cubicBezTo>
                  <a:pt x="1017" y="780"/>
                  <a:pt x="1008" y="783"/>
                  <a:pt x="1001" y="786"/>
                </a:cubicBezTo>
                <a:cubicBezTo>
                  <a:pt x="998" y="773"/>
                  <a:pt x="998" y="760"/>
                  <a:pt x="998" y="747"/>
                </a:cubicBezTo>
                <a:cubicBezTo>
                  <a:pt x="941" y="706"/>
                  <a:pt x="851" y="845"/>
                  <a:pt x="822" y="873"/>
                </a:cubicBezTo>
                <a:cubicBezTo>
                  <a:pt x="812" y="890"/>
                  <a:pt x="806" y="909"/>
                  <a:pt x="799" y="929"/>
                </a:cubicBezTo>
                <a:cubicBezTo>
                  <a:pt x="796" y="987"/>
                  <a:pt x="792" y="1046"/>
                  <a:pt x="792" y="1109"/>
                </a:cubicBezTo>
                <a:cubicBezTo>
                  <a:pt x="779" y="1105"/>
                  <a:pt x="769" y="1101"/>
                  <a:pt x="760" y="1101"/>
                </a:cubicBezTo>
                <a:cubicBezTo>
                  <a:pt x="629" y="1098"/>
                  <a:pt x="581" y="1110"/>
                  <a:pt x="478" y="1150"/>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16" name="Freeform 17"/>
          <p:cNvSpPr/>
          <p:nvPr/>
        </p:nvSpPr>
        <p:spPr bwMode="auto">
          <a:xfrm>
            <a:off x="5629600" y="4059016"/>
            <a:ext cx="611188" cy="660400"/>
          </a:xfrm>
          <a:custGeom>
            <a:avLst/>
            <a:gdLst>
              <a:gd name="T0" fmla="*/ 1136 w 1411"/>
              <a:gd name="T1" fmla="*/ 1526 h 1526"/>
              <a:gd name="T2" fmla="*/ 913 w 1411"/>
              <a:gd name="T3" fmla="*/ 1307 h 1526"/>
              <a:gd name="T4" fmla="*/ 656 w 1411"/>
              <a:gd name="T5" fmla="*/ 1094 h 1526"/>
              <a:gd name="T6" fmla="*/ 601 w 1411"/>
              <a:gd name="T7" fmla="*/ 1188 h 1526"/>
              <a:gd name="T8" fmla="*/ 463 w 1411"/>
              <a:gd name="T9" fmla="*/ 1332 h 1526"/>
              <a:gd name="T10" fmla="*/ 462 w 1411"/>
              <a:gd name="T11" fmla="*/ 1345 h 1526"/>
              <a:gd name="T12" fmla="*/ 427 w 1411"/>
              <a:gd name="T13" fmla="*/ 1360 h 1526"/>
              <a:gd name="T14" fmla="*/ 360 w 1411"/>
              <a:gd name="T15" fmla="*/ 1385 h 1526"/>
              <a:gd name="T16" fmla="*/ 121 w 1411"/>
              <a:gd name="T17" fmla="*/ 1300 h 1526"/>
              <a:gd name="T18" fmla="*/ 128 w 1411"/>
              <a:gd name="T19" fmla="*/ 1127 h 1526"/>
              <a:gd name="T20" fmla="*/ 11 w 1411"/>
              <a:gd name="T21" fmla="*/ 973 h 1526"/>
              <a:gd name="T22" fmla="*/ 35 w 1411"/>
              <a:gd name="T23" fmla="*/ 712 h 1526"/>
              <a:gd name="T24" fmla="*/ 7 w 1411"/>
              <a:gd name="T25" fmla="*/ 525 h 1526"/>
              <a:gd name="T26" fmla="*/ 17 w 1411"/>
              <a:gd name="T27" fmla="*/ 518 h 1526"/>
              <a:gd name="T28" fmla="*/ 122 w 1411"/>
              <a:gd name="T29" fmla="*/ 590 h 1526"/>
              <a:gd name="T30" fmla="*/ 198 w 1411"/>
              <a:gd name="T31" fmla="*/ 667 h 1526"/>
              <a:gd name="T32" fmla="*/ 542 w 1411"/>
              <a:gd name="T33" fmla="*/ 378 h 1526"/>
              <a:gd name="T34" fmla="*/ 648 w 1411"/>
              <a:gd name="T35" fmla="*/ 207 h 1526"/>
              <a:gd name="T36" fmla="*/ 649 w 1411"/>
              <a:gd name="T37" fmla="*/ 66 h 1526"/>
              <a:gd name="T38" fmla="*/ 713 w 1411"/>
              <a:gd name="T39" fmla="*/ 28 h 1526"/>
              <a:gd name="T40" fmla="*/ 975 w 1411"/>
              <a:gd name="T41" fmla="*/ 81 h 1526"/>
              <a:gd name="T42" fmla="*/ 1080 w 1411"/>
              <a:gd name="T43" fmla="*/ 182 h 1526"/>
              <a:gd name="T44" fmla="*/ 1207 w 1411"/>
              <a:gd name="T45" fmla="*/ 218 h 1526"/>
              <a:gd name="T46" fmla="*/ 1410 w 1411"/>
              <a:gd name="T47" fmla="*/ 452 h 1526"/>
              <a:gd name="T48" fmla="*/ 1227 w 1411"/>
              <a:gd name="T49" fmla="*/ 595 h 1526"/>
              <a:gd name="T50" fmla="*/ 860 w 1411"/>
              <a:gd name="T51" fmla="*/ 638 h 1526"/>
              <a:gd name="T52" fmla="*/ 869 w 1411"/>
              <a:gd name="T53" fmla="*/ 704 h 1526"/>
              <a:gd name="T54" fmla="*/ 928 w 1411"/>
              <a:gd name="T55" fmla="*/ 947 h 1526"/>
              <a:gd name="T56" fmla="*/ 1017 w 1411"/>
              <a:gd name="T57" fmla="*/ 1038 h 1526"/>
              <a:gd name="T58" fmla="*/ 1103 w 1411"/>
              <a:gd name="T59" fmla="*/ 1161 h 1526"/>
              <a:gd name="T60" fmla="*/ 1134 w 1411"/>
              <a:gd name="T61" fmla="*/ 1277 h 1526"/>
              <a:gd name="T62" fmla="*/ 1136 w 1411"/>
              <a:gd name="T63" fmla="*/ 1526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1" h="1526">
                <a:moveTo>
                  <a:pt x="1136" y="1526"/>
                </a:moveTo>
                <a:cubicBezTo>
                  <a:pt x="1018" y="1470"/>
                  <a:pt x="967" y="1377"/>
                  <a:pt x="913" y="1307"/>
                </a:cubicBezTo>
                <a:cubicBezTo>
                  <a:pt x="895" y="1150"/>
                  <a:pt x="790" y="1016"/>
                  <a:pt x="656" y="1094"/>
                </a:cubicBezTo>
                <a:cubicBezTo>
                  <a:pt x="617" y="1133"/>
                  <a:pt x="611" y="1123"/>
                  <a:pt x="601" y="1188"/>
                </a:cubicBezTo>
                <a:cubicBezTo>
                  <a:pt x="568" y="1243"/>
                  <a:pt x="514" y="1287"/>
                  <a:pt x="463" y="1332"/>
                </a:cubicBezTo>
                <a:cubicBezTo>
                  <a:pt x="462" y="1335"/>
                  <a:pt x="462" y="1338"/>
                  <a:pt x="462" y="1345"/>
                </a:cubicBezTo>
                <a:cubicBezTo>
                  <a:pt x="440" y="1344"/>
                  <a:pt x="434" y="1354"/>
                  <a:pt x="427" y="1360"/>
                </a:cubicBezTo>
                <a:cubicBezTo>
                  <a:pt x="405" y="1366"/>
                  <a:pt x="382" y="1376"/>
                  <a:pt x="360" y="1385"/>
                </a:cubicBezTo>
                <a:cubicBezTo>
                  <a:pt x="258" y="1382"/>
                  <a:pt x="168" y="1351"/>
                  <a:pt x="121" y="1300"/>
                </a:cubicBezTo>
                <a:cubicBezTo>
                  <a:pt x="156" y="1229"/>
                  <a:pt x="147" y="1180"/>
                  <a:pt x="128" y="1127"/>
                </a:cubicBezTo>
                <a:cubicBezTo>
                  <a:pt x="77" y="1073"/>
                  <a:pt x="20" y="1019"/>
                  <a:pt x="11" y="973"/>
                </a:cubicBezTo>
                <a:cubicBezTo>
                  <a:pt x="18" y="885"/>
                  <a:pt x="25" y="797"/>
                  <a:pt x="35" y="712"/>
                </a:cubicBezTo>
                <a:cubicBezTo>
                  <a:pt x="13" y="626"/>
                  <a:pt x="0" y="580"/>
                  <a:pt x="7" y="525"/>
                </a:cubicBezTo>
                <a:cubicBezTo>
                  <a:pt x="10" y="521"/>
                  <a:pt x="14" y="518"/>
                  <a:pt x="17" y="518"/>
                </a:cubicBezTo>
                <a:cubicBezTo>
                  <a:pt x="52" y="542"/>
                  <a:pt x="87" y="566"/>
                  <a:pt x="122" y="590"/>
                </a:cubicBezTo>
                <a:cubicBezTo>
                  <a:pt x="147" y="613"/>
                  <a:pt x="173" y="640"/>
                  <a:pt x="198" y="667"/>
                </a:cubicBezTo>
                <a:cubicBezTo>
                  <a:pt x="364" y="740"/>
                  <a:pt x="493" y="511"/>
                  <a:pt x="542" y="378"/>
                </a:cubicBezTo>
                <a:cubicBezTo>
                  <a:pt x="577" y="320"/>
                  <a:pt x="613" y="262"/>
                  <a:pt x="648" y="207"/>
                </a:cubicBezTo>
                <a:cubicBezTo>
                  <a:pt x="648" y="158"/>
                  <a:pt x="649" y="112"/>
                  <a:pt x="649" y="66"/>
                </a:cubicBezTo>
                <a:cubicBezTo>
                  <a:pt x="668" y="53"/>
                  <a:pt x="691" y="41"/>
                  <a:pt x="713" y="28"/>
                </a:cubicBezTo>
                <a:cubicBezTo>
                  <a:pt x="803" y="24"/>
                  <a:pt x="873" y="0"/>
                  <a:pt x="975" y="81"/>
                </a:cubicBezTo>
                <a:cubicBezTo>
                  <a:pt x="1010" y="114"/>
                  <a:pt x="1045" y="148"/>
                  <a:pt x="1080" y="182"/>
                </a:cubicBezTo>
                <a:cubicBezTo>
                  <a:pt x="1121" y="192"/>
                  <a:pt x="1163" y="203"/>
                  <a:pt x="1207" y="218"/>
                </a:cubicBezTo>
                <a:cubicBezTo>
                  <a:pt x="1261" y="248"/>
                  <a:pt x="1411" y="347"/>
                  <a:pt x="1410" y="452"/>
                </a:cubicBezTo>
                <a:cubicBezTo>
                  <a:pt x="1340" y="493"/>
                  <a:pt x="1285" y="557"/>
                  <a:pt x="1227" y="595"/>
                </a:cubicBezTo>
                <a:cubicBezTo>
                  <a:pt x="1096" y="644"/>
                  <a:pt x="956" y="568"/>
                  <a:pt x="860" y="638"/>
                </a:cubicBezTo>
                <a:cubicBezTo>
                  <a:pt x="863" y="658"/>
                  <a:pt x="866" y="681"/>
                  <a:pt x="869" y="704"/>
                </a:cubicBezTo>
                <a:cubicBezTo>
                  <a:pt x="916" y="777"/>
                  <a:pt x="794" y="852"/>
                  <a:pt x="928" y="947"/>
                </a:cubicBezTo>
                <a:cubicBezTo>
                  <a:pt x="957" y="978"/>
                  <a:pt x="985" y="1008"/>
                  <a:pt x="1017" y="1038"/>
                </a:cubicBezTo>
                <a:cubicBezTo>
                  <a:pt x="1045" y="1078"/>
                  <a:pt x="1074" y="1118"/>
                  <a:pt x="1103" y="1161"/>
                </a:cubicBezTo>
                <a:cubicBezTo>
                  <a:pt x="1112" y="1198"/>
                  <a:pt x="1121" y="1237"/>
                  <a:pt x="1134" y="1277"/>
                </a:cubicBezTo>
                <a:cubicBezTo>
                  <a:pt x="1133" y="1359"/>
                  <a:pt x="1133" y="1440"/>
                  <a:pt x="1136" y="1526"/>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17" name="Freeform 18"/>
          <p:cNvSpPr/>
          <p:nvPr/>
        </p:nvSpPr>
        <p:spPr bwMode="auto">
          <a:xfrm>
            <a:off x="6015363" y="3927254"/>
            <a:ext cx="993775" cy="628650"/>
          </a:xfrm>
          <a:custGeom>
            <a:avLst/>
            <a:gdLst>
              <a:gd name="T0" fmla="*/ 244 w 2294"/>
              <a:gd name="T1" fmla="*/ 1452 h 1452"/>
              <a:gd name="T2" fmla="*/ 15 w 2294"/>
              <a:gd name="T3" fmla="*/ 1178 h 1452"/>
              <a:gd name="T4" fmla="*/ 22 w 2294"/>
              <a:gd name="T5" fmla="*/ 1083 h 1452"/>
              <a:gd name="T6" fmla="*/ 26 w 2294"/>
              <a:gd name="T7" fmla="*/ 1018 h 1452"/>
              <a:gd name="T8" fmla="*/ 0 w 2294"/>
              <a:gd name="T9" fmla="*/ 961 h 1452"/>
              <a:gd name="T10" fmla="*/ 294 w 2294"/>
              <a:gd name="T11" fmla="*/ 949 h 1452"/>
              <a:gd name="T12" fmla="*/ 464 w 2294"/>
              <a:gd name="T13" fmla="*/ 829 h 1452"/>
              <a:gd name="T14" fmla="*/ 548 w 2294"/>
              <a:gd name="T15" fmla="*/ 772 h 1452"/>
              <a:gd name="T16" fmla="*/ 551 w 2294"/>
              <a:gd name="T17" fmla="*/ 710 h 1452"/>
              <a:gd name="T18" fmla="*/ 329 w 2294"/>
              <a:gd name="T19" fmla="*/ 488 h 1452"/>
              <a:gd name="T20" fmla="*/ 313 w 2294"/>
              <a:gd name="T21" fmla="*/ 448 h 1452"/>
              <a:gd name="T22" fmla="*/ 308 w 2294"/>
              <a:gd name="T23" fmla="*/ 301 h 1452"/>
              <a:gd name="T24" fmla="*/ 423 w 2294"/>
              <a:gd name="T25" fmla="*/ 212 h 1452"/>
              <a:gd name="T26" fmla="*/ 415 w 2294"/>
              <a:gd name="T27" fmla="*/ 71 h 1452"/>
              <a:gd name="T28" fmla="*/ 335 w 2294"/>
              <a:gd name="T29" fmla="*/ 0 h 1452"/>
              <a:gd name="T30" fmla="*/ 607 w 2294"/>
              <a:gd name="T31" fmla="*/ 7 h 1452"/>
              <a:gd name="T32" fmla="*/ 718 w 2294"/>
              <a:gd name="T33" fmla="*/ 30 h 1452"/>
              <a:gd name="T34" fmla="*/ 963 w 2294"/>
              <a:gd name="T35" fmla="*/ 213 h 1452"/>
              <a:gd name="T36" fmla="*/ 1037 w 2294"/>
              <a:gd name="T37" fmla="*/ 247 h 1452"/>
              <a:gd name="T38" fmla="*/ 1394 w 2294"/>
              <a:gd name="T39" fmla="*/ 263 h 1452"/>
              <a:gd name="T40" fmla="*/ 1512 w 2294"/>
              <a:gd name="T41" fmla="*/ 344 h 1452"/>
              <a:gd name="T42" fmla="*/ 1601 w 2294"/>
              <a:gd name="T43" fmla="*/ 458 h 1452"/>
              <a:gd name="T44" fmla="*/ 1767 w 2294"/>
              <a:gd name="T45" fmla="*/ 479 h 1452"/>
              <a:gd name="T46" fmla="*/ 1888 w 2294"/>
              <a:gd name="T47" fmla="*/ 537 h 1452"/>
              <a:gd name="T48" fmla="*/ 2038 w 2294"/>
              <a:gd name="T49" fmla="*/ 574 h 1452"/>
              <a:gd name="T50" fmla="*/ 2085 w 2294"/>
              <a:gd name="T51" fmla="*/ 647 h 1452"/>
              <a:gd name="T52" fmla="*/ 2194 w 2294"/>
              <a:gd name="T53" fmla="*/ 715 h 1452"/>
              <a:gd name="T54" fmla="*/ 2142 w 2294"/>
              <a:gd name="T55" fmla="*/ 825 h 1452"/>
              <a:gd name="T56" fmla="*/ 2227 w 2294"/>
              <a:gd name="T57" fmla="*/ 952 h 1452"/>
              <a:gd name="T58" fmla="*/ 2294 w 2294"/>
              <a:gd name="T59" fmla="*/ 1081 h 1452"/>
              <a:gd name="T60" fmla="*/ 2294 w 2294"/>
              <a:gd name="T61" fmla="*/ 1094 h 1452"/>
              <a:gd name="T62" fmla="*/ 1951 w 2294"/>
              <a:gd name="T63" fmla="*/ 1266 h 1452"/>
              <a:gd name="T64" fmla="*/ 1874 w 2294"/>
              <a:gd name="T65" fmla="*/ 1329 h 1452"/>
              <a:gd name="T66" fmla="*/ 1691 w 2294"/>
              <a:gd name="T67" fmla="*/ 1416 h 1452"/>
              <a:gd name="T68" fmla="*/ 1656 w 2294"/>
              <a:gd name="T69" fmla="*/ 1435 h 1452"/>
              <a:gd name="T70" fmla="*/ 1561 w 2294"/>
              <a:gd name="T71" fmla="*/ 1348 h 1452"/>
              <a:gd name="T72" fmla="*/ 1370 w 2294"/>
              <a:gd name="T73" fmla="*/ 1215 h 1452"/>
              <a:gd name="T74" fmla="*/ 1251 w 2294"/>
              <a:gd name="T75" fmla="*/ 1284 h 1452"/>
              <a:gd name="T76" fmla="*/ 875 w 2294"/>
              <a:gd name="T77" fmla="*/ 1111 h 1452"/>
              <a:gd name="T78" fmla="*/ 696 w 2294"/>
              <a:gd name="T79" fmla="*/ 1064 h 1452"/>
              <a:gd name="T80" fmla="*/ 619 w 2294"/>
              <a:gd name="T81" fmla="*/ 1196 h 1452"/>
              <a:gd name="T82" fmla="*/ 599 w 2294"/>
              <a:gd name="T83" fmla="*/ 1232 h 1452"/>
              <a:gd name="T84" fmla="*/ 555 w 2294"/>
              <a:gd name="T85" fmla="*/ 1224 h 1452"/>
              <a:gd name="T86" fmla="*/ 295 w 2294"/>
              <a:gd name="T87" fmla="*/ 1417 h 1452"/>
              <a:gd name="T88" fmla="*/ 244 w 2294"/>
              <a:gd name="T89" fmla="*/ 1452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94" h="1452">
                <a:moveTo>
                  <a:pt x="244" y="1452"/>
                </a:moveTo>
                <a:cubicBezTo>
                  <a:pt x="190" y="1336"/>
                  <a:pt x="79" y="1248"/>
                  <a:pt x="15" y="1178"/>
                </a:cubicBezTo>
                <a:cubicBezTo>
                  <a:pt x="3" y="1125"/>
                  <a:pt x="9" y="1112"/>
                  <a:pt x="22" y="1083"/>
                </a:cubicBezTo>
                <a:cubicBezTo>
                  <a:pt x="22" y="1060"/>
                  <a:pt x="22" y="1037"/>
                  <a:pt x="26" y="1018"/>
                </a:cubicBezTo>
                <a:cubicBezTo>
                  <a:pt x="16" y="998"/>
                  <a:pt x="7" y="978"/>
                  <a:pt x="0" y="961"/>
                </a:cubicBezTo>
                <a:cubicBezTo>
                  <a:pt x="49" y="923"/>
                  <a:pt x="215" y="947"/>
                  <a:pt x="294" y="949"/>
                </a:cubicBezTo>
                <a:cubicBezTo>
                  <a:pt x="358" y="928"/>
                  <a:pt x="416" y="883"/>
                  <a:pt x="464" y="829"/>
                </a:cubicBezTo>
                <a:cubicBezTo>
                  <a:pt x="490" y="810"/>
                  <a:pt x="519" y="791"/>
                  <a:pt x="548" y="772"/>
                </a:cubicBezTo>
                <a:cubicBezTo>
                  <a:pt x="548" y="749"/>
                  <a:pt x="548" y="729"/>
                  <a:pt x="551" y="710"/>
                </a:cubicBezTo>
                <a:cubicBezTo>
                  <a:pt x="485" y="597"/>
                  <a:pt x="406" y="529"/>
                  <a:pt x="329" y="488"/>
                </a:cubicBezTo>
                <a:cubicBezTo>
                  <a:pt x="323" y="475"/>
                  <a:pt x="316" y="462"/>
                  <a:pt x="313" y="448"/>
                </a:cubicBezTo>
                <a:cubicBezTo>
                  <a:pt x="310" y="399"/>
                  <a:pt x="308" y="350"/>
                  <a:pt x="308" y="301"/>
                </a:cubicBezTo>
                <a:cubicBezTo>
                  <a:pt x="346" y="263"/>
                  <a:pt x="363" y="234"/>
                  <a:pt x="423" y="212"/>
                </a:cubicBezTo>
                <a:cubicBezTo>
                  <a:pt x="488" y="171"/>
                  <a:pt x="434" y="98"/>
                  <a:pt x="415" y="71"/>
                </a:cubicBezTo>
                <a:cubicBezTo>
                  <a:pt x="380" y="44"/>
                  <a:pt x="348" y="30"/>
                  <a:pt x="335" y="0"/>
                </a:cubicBezTo>
                <a:cubicBezTo>
                  <a:pt x="425" y="3"/>
                  <a:pt x="514" y="5"/>
                  <a:pt x="607" y="7"/>
                </a:cubicBezTo>
                <a:cubicBezTo>
                  <a:pt x="642" y="15"/>
                  <a:pt x="680" y="22"/>
                  <a:pt x="718" y="30"/>
                </a:cubicBezTo>
                <a:cubicBezTo>
                  <a:pt x="750" y="99"/>
                  <a:pt x="852" y="184"/>
                  <a:pt x="963" y="213"/>
                </a:cubicBezTo>
                <a:cubicBezTo>
                  <a:pt x="986" y="223"/>
                  <a:pt x="1011" y="234"/>
                  <a:pt x="1037" y="247"/>
                </a:cubicBezTo>
                <a:cubicBezTo>
                  <a:pt x="1155" y="250"/>
                  <a:pt x="1273" y="257"/>
                  <a:pt x="1394" y="263"/>
                </a:cubicBezTo>
                <a:cubicBezTo>
                  <a:pt x="1433" y="290"/>
                  <a:pt x="1471" y="317"/>
                  <a:pt x="1512" y="344"/>
                </a:cubicBezTo>
                <a:cubicBezTo>
                  <a:pt x="1518" y="371"/>
                  <a:pt x="1544" y="417"/>
                  <a:pt x="1601" y="458"/>
                </a:cubicBezTo>
                <a:cubicBezTo>
                  <a:pt x="1655" y="463"/>
                  <a:pt x="1709" y="471"/>
                  <a:pt x="1767" y="479"/>
                </a:cubicBezTo>
                <a:cubicBezTo>
                  <a:pt x="1805" y="496"/>
                  <a:pt x="1847" y="517"/>
                  <a:pt x="1888" y="537"/>
                </a:cubicBezTo>
                <a:cubicBezTo>
                  <a:pt x="1904" y="554"/>
                  <a:pt x="1978" y="526"/>
                  <a:pt x="2038" y="574"/>
                </a:cubicBezTo>
                <a:cubicBezTo>
                  <a:pt x="2038" y="594"/>
                  <a:pt x="2050" y="617"/>
                  <a:pt x="2085" y="647"/>
                </a:cubicBezTo>
                <a:cubicBezTo>
                  <a:pt x="2095" y="647"/>
                  <a:pt x="2194" y="660"/>
                  <a:pt x="2194" y="715"/>
                </a:cubicBezTo>
                <a:cubicBezTo>
                  <a:pt x="2155" y="763"/>
                  <a:pt x="2152" y="747"/>
                  <a:pt x="2142" y="825"/>
                </a:cubicBezTo>
                <a:cubicBezTo>
                  <a:pt x="2155" y="852"/>
                  <a:pt x="2202" y="883"/>
                  <a:pt x="2227" y="952"/>
                </a:cubicBezTo>
                <a:cubicBezTo>
                  <a:pt x="2227" y="988"/>
                  <a:pt x="2227" y="1047"/>
                  <a:pt x="2294" y="1081"/>
                </a:cubicBezTo>
                <a:cubicBezTo>
                  <a:pt x="2294" y="1085"/>
                  <a:pt x="2294" y="1088"/>
                  <a:pt x="2294" y="1094"/>
                </a:cubicBezTo>
                <a:cubicBezTo>
                  <a:pt x="2121" y="1110"/>
                  <a:pt x="2086" y="1178"/>
                  <a:pt x="1951" y="1266"/>
                </a:cubicBezTo>
                <a:cubicBezTo>
                  <a:pt x="1916" y="1275"/>
                  <a:pt x="1896" y="1300"/>
                  <a:pt x="1874" y="1329"/>
                </a:cubicBezTo>
                <a:cubicBezTo>
                  <a:pt x="1787" y="1370"/>
                  <a:pt x="1749" y="1339"/>
                  <a:pt x="1691" y="1416"/>
                </a:cubicBezTo>
                <a:cubicBezTo>
                  <a:pt x="1678" y="1423"/>
                  <a:pt x="1665" y="1429"/>
                  <a:pt x="1656" y="1435"/>
                </a:cubicBezTo>
                <a:cubicBezTo>
                  <a:pt x="1624" y="1405"/>
                  <a:pt x="1592" y="1375"/>
                  <a:pt x="1561" y="1348"/>
                </a:cubicBezTo>
                <a:cubicBezTo>
                  <a:pt x="1455" y="1322"/>
                  <a:pt x="1420" y="1252"/>
                  <a:pt x="1370" y="1215"/>
                </a:cubicBezTo>
                <a:cubicBezTo>
                  <a:pt x="1287" y="1213"/>
                  <a:pt x="1296" y="1220"/>
                  <a:pt x="1251" y="1284"/>
                </a:cubicBezTo>
                <a:cubicBezTo>
                  <a:pt x="1094" y="1274"/>
                  <a:pt x="970" y="1172"/>
                  <a:pt x="875" y="1111"/>
                </a:cubicBezTo>
                <a:cubicBezTo>
                  <a:pt x="795" y="1102"/>
                  <a:pt x="735" y="1081"/>
                  <a:pt x="696" y="1064"/>
                </a:cubicBezTo>
                <a:cubicBezTo>
                  <a:pt x="562" y="1061"/>
                  <a:pt x="521" y="1076"/>
                  <a:pt x="619" y="1196"/>
                </a:cubicBezTo>
                <a:cubicBezTo>
                  <a:pt x="612" y="1206"/>
                  <a:pt x="606" y="1219"/>
                  <a:pt x="599" y="1232"/>
                </a:cubicBezTo>
                <a:cubicBezTo>
                  <a:pt x="584" y="1228"/>
                  <a:pt x="568" y="1224"/>
                  <a:pt x="555" y="1224"/>
                </a:cubicBezTo>
                <a:cubicBezTo>
                  <a:pt x="395" y="1220"/>
                  <a:pt x="356" y="1281"/>
                  <a:pt x="295" y="1417"/>
                </a:cubicBezTo>
                <a:cubicBezTo>
                  <a:pt x="276" y="1427"/>
                  <a:pt x="260" y="1439"/>
                  <a:pt x="244" y="1452"/>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18" name="Freeform 19"/>
          <p:cNvSpPr/>
          <p:nvPr/>
        </p:nvSpPr>
        <p:spPr bwMode="auto">
          <a:xfrm>
            <a:off x="6837688" y="3657379"/>
            <a:ext cx="611188" cy="779463"/>
          </a:xfrm>
          <a:custGeom>
            <a:avLst/>
            <a:gdLst>
              <a:gd name="T0" fmla="*/ 648 w 1411"/>
              <a:gd name="T1" fmla="*/ 1792 h 1801"/>
              <a:gd name="T2" fmla="*/ 632 w 1411"/>
              <a:gd name="T3" fmla="*/ 1779 h 1801"/>
              <a:gd name="T4" fmla="*/ 636 w 1411"/>
              <a:gd name="T5" fmla="*/ 1641 h 1801"/>
              <a:gd name="T6" fmla="*/ 607 w 1411"/>
              <a:gd name="T7" fmla="*/ 1614 h 1801"/>
              <a:gd name="T8" fmla="*/ 460 w 1411"/>
              <a:gd name="T9" fmla="*/ 1693 h 1801"/>
              <a:gd name="T10" fmla="*/ 428 w 1411"/>
              <a:gd name="T11" fmla="*/ 1708 h 1801"/>
              <a:gd name="T12" fmla="*/ 383 w 1411"/>
              <a:gd name="T13" fmla="*/ 1655 h 1801"/>
              <a:gd name="T14" fmla="*/ 364 w 1411"/>
              <a:gd name="T15" fmla="*/ 1621 h 1801"/>
              <a:gd name="T16" fmla="*/ 301 w 1411"/>
              <a:gd name="T17" fmla="*/ 1459 h 1801"/>
              <a:gd name="T18" fmla="*/ 276 w 1411"/>
              <a:gd name="T19" fmla="*/ 1439 h 1801"/>
              <a:gd name="T20" fmla="*/ 331 w 1411"/>
              <a:gd name="T21" fmla="*/ 1355 h 1801"/>
              <a:gd name="T22" fmla="*/ 178 w 1411"/>
              <a:gd name="T23" fmla="*/ 1220 h 1801"/>
              <a:gd name="T24" fmla="*/ 172 w 1411"/>
              <a:gd name="T25" fmla="*/ 1178 h 1801"/>
              <a:gd name="T26" fmla="*/ 156 w 1411"/>
              <a:gd name="T27" fmla="*/ 1168 h 1801"/>
              <a:gd name="T28" fmla="*/ 256 w 1411"/>
              <a:gd name="T29" fmla="*/ 1072 h 1801"/>
              <a:gd name="T30" fmla="*/ 304 w 1411"/>
              <a:gd name="T31" fmla="*/ 1011 h 1801"/>
              <a:gd name="T32" fmla="*/ 235 w 1411"/>
              <a:gd name="T33" fmla="*/ 783 h 1801"/>
              <a:gd name="T34" fmla="*/ 165 w 1411"/>
              <a:gd name="T35" fmla="*/ 781 h 1801"/>
              <a:gd name="T36" fmla="*/ 139 w 1411"/>
              <a:gd name="T37" fmla="*/ 810 h 1801"/>
              <a:gd name="T38" fmla="*/ 117 w 1411"/>
              <a:gd name="T39" fmla="*/ 813 h 1801"/>
              <a:gd name="T40" fmla="*/ 57 w 1411"/>
              <a:gd name="T41" fmla="*/ 661 h 1801"/>
              <a:gd name="T42" fmla="*/ 0 w 1411"/>
              <a:gd name="T43" fmla="*/ 617 h 1801"/>
              <a:gd name="T44" fmla="*/ 128 w 1411"/>
              <a:gd name="T45" fmla="*/ 456 h 1801"/>
              <a:gd name="T46" fmla="*/ 133 w 1411"/>
              <a:gd name="T47" fmla="*/ 217 h 1801"/>
              <a:gd name="T48" fmla="*/ 143 w 1411"/>
              <a:gd name="T49" fmla="*/ 211 h 1801"/>
              <a:gd name="T50" fmla="*/ 174 w 1411"/>
              <a:gd name="T51" fmla="*/ 225 h 1801"/>
              <a:gd name="T52" fmla="*/ 273 w 1411"/>
              <a:gd name="T53" fmla="*/ 368 h 1801"/>
              <a:gd name="T54" fmla="*/ 333 w 1411"/>
              <a:gd name="T55" fmla="*/ 370 h 1801"/>
              <a:gd name="T56" fmla="*/ 401 w 1411"/>
              <a:gd name="T57" fmla="*/ 204 h 1801"/>
              <a:gd name="T58" fmla="*/ 405 w 1411"/>
              <a:gd name="T59" fmla="*/ 165 h 1801"/>
              <a:gd name="T60" fmla="*/ 291 w 1411"/>
              <a:gd name="T61" fmla="*/ 51 h 1801"/>
              <a:gd name="T62" fmla="*/ 342 w 1411"/>
              <a:gd name="T63" fmla="*/ 0 h 1801"/>
              <a:gd name="T64" fmla="*/ 358 w 1411"/>
              <a:gd name="T65" fmla="*/ 0 h 1801"/>
              <a:gd name="T66" fmla="*/ 485 w 1411"/>
              <a:gd name="T67" fmla="*/ 187 h 1801"/>
              <a:gd name="T68" fmla="*/ 535 w 1411"/>
              <a:gd name="T69" fmla="*/ 250 h 1801"/>
              <a:gd name="T70" fmla="*/ 756 w 1411"/>
              <a:gd name="T71" fmla="*/ 302 h 1801"/>
              <a:gd name="T72" fmla="*/ 800 w 1411"/>
              <a:gd name="T73" fmla="*/ 339 h 1801"/>
              <a:gd name="T74" fmla="*/ 952 w 1411"/>
              <a:gd name="T75" fmla="*/ 618 h 1801"/>
              <a:gd name="T76" fmla="*/ 964 w 1411"/>
              <a:gd name="T77" fmla="*/ 641 h 1801"/>
              <a:gd name="T78" fmla="*/ 1086 w 1411"/>
              <a:gd name="T79" fmla="*/ 621 h 1801"/>
              <a:gd name="T80" fmla="*/ 1150 w 1411"/>
              <a:gd name="T81" fmla="*/ 577 h 1801"/>
              <a:gd name="T82" fmla="*/ 1194 w 1411"/>
              <a:gd name="T83" fmla="*/ 703 h 1801"/>
              <a:gd name="T84" fmla="*/ 1057 w 1411"/>
              <a:gd name="T85" fmla="*/ 719 h 1801"/>
              <a:gd name="T86" fmla="*/ 1021 w 1411"/>
              <a:gd name="T87" fmla="*/ 796 h 1801"/>
              <a:gd name="T88" fmla="*/ 1014 w 1411"/>
              <a:gd name="T89" fmla="*/ 872 h 1801"/>
              <a:gd name="T90" fmla="*/ 985 w 1411"/>
              <a:gd name="T91" fmla="*/ 956 h 1801"/>
              <a:gd name="T92" fmla="*/ 1112 w 1411"/>
              <a:gd name="T93" fmla="*/ 1084 h 1801"/>
              <a:gd name="T94" fmla="*/ 1188 w 1411"/>
              <a:gd name="T95" fmla="*/ 1141 h 1801"/>
              <a:gd name="T96" fmla="*/ 1236 w 1411"/>
              <a:gd name="T97" fmla="*/ 1185 h 1801"/>
              <a:gd name="T98" fmla="*/ 1380 w 1411"/>
              <a:gd name="T99" fmla="*/ 1205 h 1801"/>
              <a:gd name="T100" fmla="*/ 1408 w 1411"/>
              <a:gd name="T101" fmla="*/ 1229 h 1801"/>
              <a:gd name="T102" fmla="*/ 1411 w 1411"/>
              <a:gd name="T103" fmla="*/ 1274 h 1801"/>
              <a:gd name="T104" fmla="*/ 1260 w 1411"/>
              <a:gd name="T105" fmla="*/ 1395 h 1801"/>
              <a:gd name="T106" fmla="*/ 1266 w 1411"/>
              <a:gd name="T107" fmla="*/ 1457 h 1801"/>
              <a:gd name="T108" fmla="*/ 1209 w 1411"/>
              <a:gd name="T109" fmla="*/ 1489 h 1801"/>
              <a:gd name="T110" fmla="*/ 1208 w 1411"/>
              <a:gd name="T111" fmla="*/ 1646 h 1801"/>
              <a:gd name="T112" fmla="*/ 996 w 1411"/>
              <a:gd name="T113" fmla="*/ 1762 h 1801"/>
              <a:gd name="T114" fmla="*/ 833 w 1411"/>
              <a:gd name="T115" fmla="*/ 1777 h 1801"/>
              <a:gd name="T116" fmla="*/ 751 w 1411"/>
              <a:gd name="T117" fmla="*/ 1657 h 1801"/>
              <a:gd name="T118" fmla="*/ 699 w 1411"/>
              <a:gd name="T119" fmla="*/ 1699 h 1801"/>
              <a:gd name="T120" fmla="*/ 680 w 1411"/>
              <a:gd name="T121" fmla="*/ 1793 h 1801"/>
              <a:gd name="T122" fmla="*/ 648 w 1411"/>
              <a:gd name="T123" fmla="*/ 1792 h 1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1" h="1801">
                <a:moveTo>
                  <a:pt x="648" y="1792"/>
                </a:moveTo>
                <a:cubicBezTo>
                  <a:pt x="641" y="1786"/>
                  <a:pt x="635" y="1782"/>
                  <a:pt x="632" y="1779"/>
                </a:cubicBezTo>
                <a:cubicBezTo>
                  <a:pt x="632" y="1733"/>
                  <a:pt x="632" y="1687"/>
                  <a:pt x="636" y="1641"/>
                </a:cubicBezTo>
                <a:cubicBezTo>
                  <a:pt x="626" y="1631"/>
                  <a:pt x="617" y="1621"/>
                  <a:pt x="607" y="1614"/>
                </a:cubicBezTo>
                <a:cubicBezTo>
                  <a:pt x="502" y="1612"/>
                  <a:pt x="502" y="1608"/>
                  <a:pt x="460" y="1693"/>
                </a:cubicBezTo>
                <a:cubicBezTo>
                  <a:pt x="447" y="1696"/>
                  <a:pt x="437" y="1702"/>
                  <a:pt x="428" y="1708"/>
                </a:cubicBezTo>
                <a:cubicBezTo>
                  <a:pt x="428" y="1682"/>
                  <a:pt x="406" y="1672"/>
                  <a:pt x="383" y="1655"/>
                </a:cubicBezTo>
                <a:cubicBezTo>
                  <a:pt x="377" y="1641"/>
                  <a:pt x="371" y="1631"/>
                  <a:pt x="364" y="1621"/>
                </a:cubicBezTo>
                <a:cubicBezTo>
                  <a:pt x="365" y="1517"/>
                  <a:pt x="320" y="1519"/>
                  <a:pt x="301" y="1459"/>
                </a:cubicBezTo>
                <a:cubicBezTo>
                  <a:pt x="292" y="1453"/>
                  <a:pt x="282" y="1446"/>
                  <a:pt x="276" y="1439"/>
                </a:cubicBezTo>
                <a:cubicBezTo>
                  <a:pt x="276" y="1383"/>
                  <a:pt x="305" y="1381"/>
                  <a:pt x="331" y="1355"/>
                </a:cubicBezTo>
                <a:cubicBezTo>
                  <a:pt x="331" y="1241"/>
                  <a:pt x="223" y="1258"/>
                  <a:pt x="178" y="1220"/>
                </a:cubicBezTo>
                <a:cubicBezTo>
                  <a:pt x="175" y="1204"/>
                  <a:pt x="172" y="1191"/>
                  <a:pt x="172" y="1178"/>
                </a:cubicBezTo>
                <a:cubicBezTo>
                  <a:pt x="166" y="1174"/>
                  <a:pt x="159" y="1171"/>
                  <a:pt x="156" y="1168"/>
                </a:cubicBezTo>
                <a:cubicBezTo>
                  <a:pt x="156" y="1115"/>
                  <a:pt x="211" y="1087"/>
                  <a:pt x="256" y="1072"/>
                </a:cubicBezTo>
                <a:cubicBezTo>
                  <a:pt x="272" y="1049"/>
                  <a:pt x="288" y="1030"/>
                  <a:pt x="304" y="1011"/>
                </a:cubicBezTo>
                <a:cubicBezTo>
                  <a:pt x="305" y="919"/>
                  <a:pt x="283" y="833"/>
                  <a:pt x="235" y="783"/>
                </a:cubicBezTo>
                <a:cubicBezTo>
                  <a:pt x="210" y="782"/>
                  <a:pt x="187" y="782"/>
                  <a:pt x="165" y="781"/>
                </a:cubicBezTo>
                <a:cubicBezTo>
                  <a:pt x="155" y="791"/>
                  <a:pt x="146" y="800"/>
                  <a:pt x="139" y="810"/>
                </a:cubicBezTo>
                <a:cubicBezTo>
                  <a:pt x="129" y="810"/>
                  <a:pt x="123" y="810"/>
                  <a:pt x="117" y="813"/>
                </a:cubicBezTo>
                <a:cubicBezTo>
                  <a:pt x="66" y="769"/>
                  <a:pt x="66" y="697"/>
                  <a:pt x="57" y="661"/>
                </a:cubicBezTo>
                <a:cubicBezTo>
                  <a:pt x="38" y="644"/>
                  <a:pt x="19" y="630"/>
                  <a:pt x="0" y="617"/>
                </a:cubicBezTo>
                <a:cubicBezTo>
                  <a:pt x="0" y="548"/>
                  <a:pt x="83" y="504"/>
                  <a:pt x="128" y="456"/>
                </a:cubicBezTo>
                <a:cubicBezTo>
                  <a:pt x="148" y="368"/>
                  <a:pt x="133" y="293"/>
                  <a:pt x="133" y="217"/>
                </a:cubicBezTo>
                <a:cubicBezTo>
                  <a:pt x="136" y="214"/>
                  <a:pt x="139" y="211"/>
                  <a:pt x="143" y="211"/>
                </a:cubicBezTo>
                <a:cubicBezTo>
                  <a:pt x="152" y="215"/>
                  <a:pt x="162" y="218"/>
                  <a:pt x="174" y="225"/>
                </a:cubicBezTo>
                <a:cubicBezTo>
                  <a:pt x="184" y="245"/>
                  <a:pt x="206" y="344"/>
                  <a:pt x="273" y="368"/>
                </a:cubicBezTo>
                <a:cubicBezTo>
                  <a:pt x="292" y="369"/>
                  <a:pt x="311" y="369"/>
                  <a:pt x="333" y="370"/>
                </a:cubicBezTo>
                <a:cubicBezTo>
                  <a:pt x="378" y="302"/>
                  <a:pt x="366" y="262"/>
                  <a:pt x="401" y="204"/>
                </a:cubicBezTo>
                <a:cubicBezTo>
                  <a:pt x="402" y="191"/>
                  <a:pt x="402" y="178"/>
                  <a:pt x="405" y="165"/>
                </a:cubicBezTo>
                <a:cubicBezTo>
                  <a:pt x="367" y="125"/>
                  <a:pt x="329" y="88"/>
                  <a:pt x="291" y="51"/>
                </a:cubicBezTo>
                <a:cubicBezTo>
                  <a:pt x="291" y="12"/>
                  <a:pt x="323" y="16"/>
                  <a:pt x="342" y="0"/>
                </a:cubicBezTo>
                <a:cubicBezTo>
                  <a:pt x="345" y="0"/>
                  <a:pt x="352" y="0"/>
                  <a:pt x="358" y="0"/>
                </a:cubicBezTo>
                <a:cubicBezTo>
                  <a:pt x="399" y="44"/>
                  <a:pt x="456" y="98"/>
                  <a:pt x="485" y="187"/>
                </a:cubicBezTo>
                <a:cubicBezTo>
                  <a:pt x="500" y="207"/>
                  <a:pt x="516" y="227"/>
                  <a:pt x="535" y="250"/>
                </a:cubicBezTo>
                <a:cubicBezTo>
                  <a:pt x="609" y="265"/>
                  <a:pt x="682" y="284"/>
                  <a:pt x="756" y="302"/>
                </a:cubicBezTo>
                <a:cubicBezTo>
                  <a:pt x="768" y="312"/>
                  <a:pt x="784" y="325"/>
                  <a:pt x="800" y="339"/>
                </a:cubicBezTo>
                <a:cubicBezTo>
                  <a:pt x="835" y="409"/>
                  <a:pt x="853" y="547"/>
                  <a:pt x="952" y="618"/>
                </a:cubicBezTo>
                <a:cubicBezTo>
                  <a:pt x="955" y="624"/>
                  <a:pt x="958" y="631"/>
                  <a:pt x="964" y="641"/>
                </a:cubicBezTo>
                <a:cubicBezTo>
                  <a:pt x="993" y="642"/>
                  <a:pt x="1047" y="646"/>
                  <a:pt x="1086" y="621"/>
                </a:cubicBezTo>
                <a:cubicBezTo>
                  <a:pt x="1093" y="553"/>
                  <a:pt x="1083" y="585"/>
                  <a:pt x="1150" y="577"/>
                </a:cubicBezTo>
                <a:cubicBezTo>
                  <a:pt x="1156" y="587"/>
                  <a:pt x="1194" y="650"/>
                  <a:pt x="1194" y="703"/>
                </a:cubicBezTo>
                <a:cubicBezTo>
                  <a:pt x="1149" y="724"/>
                  <a:pt x="1089" y="720"/>
                  <a:pt x="1057" y="719"/>
                </a:cubicBezTo>
                <a:cubicBezTo>
                  <a:pt x="1044" y="745"/>
                  <a:pt x="1031" y="770"/>
                  <a:pt x="1021" y="796"/>
                </a:cubicBezTo>
                <a:cubicBezTo>
                  <a:pt x="1018" y="819"/>
                  <a:pt x="1014" y="845"/>
                  <a:pt x="1014" y="872"/>
                </a:cubicBezTo>
                <a:cubicBezTo>
                  <a:pt x="982" y="894"/>
                  <a:pt x="985" y="897"/>
                  <a:pt x="985" y="956"/>
                </a:cubicBezTo>
                <a:cubicBezTo>
                  <a:pt x="1026" y="996"/>
                  <a:pt x="1067" y="1040"/>
                  <a:pt x="1112" y="1084"/>
                </a:cubicBezTo>
                <a:cubicBezTo>
                  <a:pt x="1122" y="1087"/>
                  <a:pt x="1173" y="1088"/>
                  <a:pt x="1188" y="1141"/>
                </a:cubicBezTo>
                <a:cubicBezTo>
                  <a:pt x="1204" y="1155"/>
                  <a:pt x="1220" y="1168"/>
                  <a:pt x="1236" y="1185"/>
                </a:cubicBezTo>
                <a:cubicBezTo>
                  <a:pt x="1284" y="1189"/>
                  <a:pt x="1332" y="1197"/>
                  <a:pt x="1380" y="1205"/>
                </a:cubicBezTo>
                <a:cubicBezTo>
                  <a:pt x="1389" y="1212"/>
                  <a:pt x="1399" y="1219"/>
                  <a:pt x="1408" y="1229"/>
                </a:cubicBezTo>
                <a:cubicBezTo>
                  <a:pt x="1408" y="1242"/>
                  <a:pt x="1408" y="1258"/>
                  <a:pt x="1411" y="1274"/>
                </a:cubicBezTo>
                <a:cubicBezTo>
                  <a:pt x="1344" y="1342"/>
                  <a:pt x="1261" y="1290"/>
                  <a:pt x="1260" y="1395"/>
                </a:cubicBezTo>
                <a:cubicBezTo>
                  <a:pt x="1270" y="1415"/>
                  <a:pt x="1276" y="1432"/>
                  <a:pt x="1266" y="1457"/>
                </a:cubicBezTo>
                <a:cubicBezTo>
                  <a:pt x="1241" y="1463"/>
                  <a:pt x="1221" y="1479"/>
                  <a:pt x="1209" y="1489"/>
                </a:cubicBezTo>
                <a:cubicBezTo>
                  <a:pt x="1208" y="1541"/>
                  <a:pt x="1208" y="1594"/>
                  <a:pt x="1208" y="1646"/>
                </a:cubicBezTo>
                <a:cubicBezTo>
                  <a:pt x="1146" y="1736"/>
                  <a:pt x="1086" y="1748"/>
                  <a:pt x="996" y="1762"/>
                </a:cubicBezTo>
                <a:cubicBezTo>
                  <a:pt x="929" y="1783"/>
                  <a:pt x="881" y="1801"/>
                  <a:pt x="833" y="1777"/>
                </a:cubicBezTo>
                <a:cubicBezTo>
                  <a:pt x="785" y="1727"/>
                  <a:pt x="776" y="1684"/>
                  <a:pt x="751" y="1657"/>
                </a:cubicBezTo>
                <a:cubicBezTo>
                  <a:pt x="709" y="1660"/>
                  <a:pt x="719" y="1660"/>
                  <a:pt x="699" y="1699"/>
                </a:cubicBezTo>
                <a:cubicBezTo>
                  <a:pt x="693" y="1728"/>
                  <a:pt x="686" y="1760"/>
                  <a:pt x="680" y="1793"/>
                </a:cubicBezTo>
                <a:cubicBezTo>
                  <a:pt x="667" y="1793"/>
                  <a:pt x="657" y="1792"/>
                  <a:pt x="648" y="1792"/>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19" name="Freeform 20"/>
          <p:cNvSpPr/>
          <p:nvPr/>
        </p:nvSpPr>
        <p:spPr bwMode="auto">
          <a:xfrm>
            <a:off x="6991675" y="3557366"/>
            <a:ext cx="722313" cy="731838"/>
          </a:xfrm>
          <a:custGeom>
            <a:avLst/>
            <a:gdLst>
              <a:gd name="T0" fmla="*/ 1054 w 1669"/>
              <a:gd name="T1" fmla="*/ 1690 h 1690"/>
              <a:gd name="T2" fmla="*/ 952 w 1669"/>
              <a:gd name="T3" fmla="*/ 1665 h 1690"/>
              <a:gd name="T4" fmla="*/ 952 w 1669"/>
              <a:gd name="T5" fmla="*/ 1625 h 1690"/>
              <a:gd name="T6" fmla="*/ 1061 w 1669"/>
              <a:gd name="T7" fmla="*/ 1556 h 1690"/>
              <a:gd name="T8" fmla="*/ 1090 w 1669"/>
              <a:gd name="T9" fmla="*/ 1517 h 1690"/>
              <a:gd name="T10" fmla="*/ 918 w 1669"/>
              <a:gd name="T11" fmla="*/ 1389 h 1690"/>
              <a:gd name="T12" fmla="*/ 842 w 1669"/>
              <a:gd name="T13" fmla="*/ 1315 h 1690"/>
              <a:gd name="T14" fmla="*/ 728 w 1669"/>
              <a:gd name="T15" fmla="*/ 1230 h 1690"/>
              <a:gd name="T16" fmla="*/ 658 w 1669"/>
              <a:gd name="T17" fmla="*/ 1146 h 1690"/>
              <a:gd name="T18" fmla="*/ 697 w 1669"/>
              <a:gd name="T19" fmla="*/ 1043 h 1690"/>
              <a:gd name="T20" fmla="*/ 720 w 1669"/>
              <a:gd name="T21" fmla="*/ 981 h 1690"/>
              <a:gd name="T22" fmla="*/ 870 w 1669"/>
              <a:gd name="T23" fmla="*/ 952 h 1690"/>
              <a:gd name="T24" fmla="*/ 810 w 1669"/>
              <a:gd name="T25" fmla="*/ 774 h 1690"/>
              <a:gd name="T26" fmla="*/ 711 w 1669"/>
              <a:gd name="T27" fmla="*/ 784 h 1690"/>
              <a:gd name="T28" fmla="*/ 701 w 1669"/>
              <a:gd name="T29" fmla="*/ 836 h 1690"/>
              <a:gd name="T30" fmla="*/ 634 w 1669"/>
              <a:gd name="T31" fmla="*/ 845 h 1690"/>
              <a:gd name="T32" fmla="*/ 583 w 1669"/>
              <a:gd name="T33" fmla="*/ 794 h 1690"/>
              <a:gd name="T34" fmla="*/ 448 w 1669"/>
              <a:gd name="T35" fmla="*/ 519 h 1690"/>
              <a:gd name="T36" fmla="*/ 310 w 1669"/>
              <a:gd name="T37" fmla="*/ 483 h 1690"/>
              <a:gd name="T38" fmla="*/ 196 w 1669"/>
              <a:gd name="T39" fmla="*/ 444 h 1690"/>
              <a:gd name="T40" fmla="*/ 170 w 1669"/>
              <a:gd name="T41" fmla="*/ 414 h 1690"/>
              <a:gd name="T42" fmla="*/ 21 w 1669"/>
              <a:gd name="T43" fmla="*/ 200 h 1690"/>
              <a:gd name="T44" fmla="*/ 76 w 1669"/>
              <a:gd name="T45" fmla="*/ 113 h 1690"/>
              <a:gd name="T46" fmla="*/ 111 w 1669"/>
              <a:gd name="T47" fmla="*/ 150 h 1690"/>
              <a:gd name="T48" fmla="*/ 111 w 1669"/>
              <a:gd name="T49" fmla="*/ 160 h 1690"/>
              <a:gd name="T50" fmla="*/ 203 w 1669"/>
              <a:gd name="T51" fmla="*/ 267 h 1690"/>
              <a:gd name="T52" fmla="*/ 359 w 1669"/>
              <a:gd name="T53" fmla="*/ 301 h 1690"/>
              <a:gd name="T54" fmla="*/ 510 w 1669"/>
              <a:gd name="T55" fmla="*/ 236 h 1690"/>
              <a:gd name="T56" fmla="*/ 561 w 1669"/>
              <a:gd name="T57" fmla="*/ 240 h 1690"/>
              <a:gd name="T58" fmla="*/ 629 w 1669"/>
              <a:gd name="T59" fmla="*/ 157 h 1690"/>
              <a:gd name="T60" fmla="*/ 738 w 1669"/>
              <a:gd name="T61" fmla="*/ 2 h 1690"/>
              <a:gd name="T62" fmla="*/ 741 w 1669"/>
              <a:gd name="T63" fmla="*/ 84 h 1690"/>
              <a:gd name="T64" fmla="*/ 839 w 1669"/>
              <a:gd name="T65" fmla="*/ 165 h 1690"/>
              <a:gd name="T66" fmla="*/ 1050 w 1669"/>
              <a:gd name="T67" fmla="*/ 285 h 1690"/>
              <a:gd name="T68" fmla="*/ 1274 w 1669"/>
              <a:gd name="T69" fmla="*/ 697 h 1690"/>
              <a:gd name="T70" fmla="*/ 1334 w 1669"/>
              <a:gd name="T71" fmla="*/ 869 h 1690"/>
              <a:gd name="T72" fmla="*/ 1617 w 1669"/>
              <a:gd name="T73" fmla="*/ 1053 h 1690"/>
              <a:gd name="T74" fmla="*/ 1617 w 1669"/>
              <a:gd name="T75" fmla="*/ 1072 h 1690"/>
              <a:gd name="T76" fmla="*/ 1444 w 1669"/>
              <a:gd name="T77" fmla="*/ 1081 h 1690"/>
              <a:gd name="T78" fmla="*/ 1444 w 1669"/>
              <a:gd name="T79" fmla="*/ 1147 h 1690"/>
              <a:gd name="T80" fmla="*/ 1546 w 1669"/>
              <a:gd name="T81" fmla="*/ 1188 h 1690"/>
              <a:gd name="T82" fmla="*/ 1539 w 1669"/>
              <a:gd name="T83" fmla="*/ 1270 h 1690"/>
              <a:gd name="T84" fmla="*/ 1660 w 1669"/>
              <a:gd name="T85" fmla="*/ 1332 h 1690"/>
              <a:gd name="T86" fmla="*/ 1669 w 1669"/>
              <a:gd name="T87" fmla="*/ 1352 h 1690"/>
              <a:gd name="T88" fmla="*/ 1541 w 1669"/>
              <a:gd name="T89" fmla="*/ 1480 h 1690"/>
              <a:gd name="T90" fmla="*/ 1541 w 1669"/>
              <a:gd name="T91" fmla="*/ 1496 h 1690"/>
              <a:gd name="T92" fmla="*/ 1390 w 1669"/>
              <a:gd name="T93" fmla="*/ 1620 h 1690"/>
              <a:gd name="T94" fmla="*/ 1284 w 1669"/>
              <a:gd name="T95" fmla="*/ 1653 h 1690"/>
              <a:gd name="T96" fmla="*/ 1278 w 1669"/>
              <a:gd name="T97" fmla="*/ 1670 h 1690"/>
              <a:gd name="T98" fmla="*/ 1125 w 1669"/>
              <a:gd name="T99" fmla="*/ 1656 h 1690"/>
              <a:gd name="T100" fmla="*/ 1054 w 1669"/>
              <a:gd name="T101" fmla="*/ 1690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9" h="1690">
                <a:moveTo>
                  <a:pt x="1054" y="1690"/>
                </a:moveTo>
                <a:cubicBezTo>
                  <a:pt x="1000" y="1666"/>
                  <a:pt x="977" y="1669"/>
                  <a:pt x="952" y="1665"/>
                </a:cubicBezTo>
                <a:cubicBezTo>
                  <a:pt x="952" y="1652"/>
                  <a:pt x="952" y="1638"/>
                  <a:pt x="952" y="1625"/>
                </a:cubicBezTo>
                <a:cubicBezTo>
                  <a:pt x="885" y="1601"/>
                  <a:pt x="1045" y="1562"/>
                  <a:pt x="1061" y="1556"/>
                </a:cubicBezTo>
                <a:cubicBezTo>
                  <a:pt x="1071" y="1543"/>
                  <a:pt x="1081" y="1530"/>
                  <a:pt x="1090" y="1517"/>
                </a:cubicBezTo>
                <a:cubicBezTo>
                  <a:pt x="1091" y="1373"/>
                  <a:pt x="998" y="1394"/>
                  <a:pt x="918" y="1389"/>
                </a:cubicBezTo>
                <a:cubicBezTo>
                  <a:pt x="867" y="1374"/>
                  <a:pt x="852" y="1331"/>
                  <a:pt x="842" y="1315"/>
                </a:cubicBezTo>
                <a:cubicBezTo>
                  <a:pt x="782" y="1287"/>
                  <a:pt x="743" y="1257"/>
                  <a:pt x="728" y="1230"/>
                </a:cubicBezTo>
                <a:cubicBezTo>
                  <a:pt x="670" y="1193"/>
                  <a:pt x="667" y="1176"/>
                  <a:pt x="658" y="1146"/>
                </a:cubicBezTo>
                <a:cubicBezTo>
                  <a:pt x="706" y="1118"/>
                  <a:pt x="693" y="1069"/>
                  <a:pt x="697" y="1043"/>
                </a:cubicBezTo>
                <a:cubicBezTo>
                  <a:pt x="703" y="1020"/>
                  <a:pt x="710" y="1000"/>
                  <a:pt x="720" y="981"/>
                </a:cubicBezTo>
                <a:cubicBezTo>
                  <a:pt x="761" y="982"/>
                  <a:pt x="812" y="996"/>
                  <a:pt x="870" y="952"/>
                </a:cubicBezTo>
                <a:cubicBezTo>
                  <a:pt x="870" y="873"/>
                  <a:pt x="848" y="801"/>
                  <a:pt x="810" y="774"/>
                </a:cubicBezTo>
                <a:cubicBezTo>
                  <a:pt x="753" y="772"/>
                  <a:pt x="740" y="772"/>
                  <a:pt x="711" y="784"/>
                </a:cubicBezTo>
                <a:cubicBezTo>
                  <a:pt x="708" y="801"/>
                  <a:pt x="705" y="817"/>
                  <a:pt x="701" y="836"/>
                </a:cubicBezTo>
                <a:cubicBezTo>
                  <a:pt x="679" y="839"/>
                  <a:pt x="656" y="842"/>
                  <a:pt x="634" y="845"/>
                </a:cubicBezTo>
                <a:cubicBezTo>
                  <a:pt x="618" y="808"/>
                  <a:pt x="606" y="811"/>
                  <a:pt x="583" y="794"/>
                </a:cubicBezTo>
                <a:cubicBezTo>
                  <a:pt x="523" y="681"/>
                  <a:pt x="501" y="589"/>
                  <a:pt x="448" y="519"/>
                </a:cubicBezTo>
                <a:cubicBezTo>
                  <a:pt x="397" y="482"/>
                  <a:pt x="342" y="487"/>
                  <a:pt x="310" y="483"/>
                </a:cubicBezTo>
                <a:cubicBezTo>
                  <a:pt x="272" y="469"/>
                  <a:pt x="234" y="455"/>
                  <a:pt x="196" y="444"/>
                </a:cubicBezTo>
                <a:cubicBezTo>
                  <a:pt x="186" y="434"/>
                  <a:pt x="177" y="424"/>
                  <a:pt x="170" y="414"/>
                </a:cubicBezTo>
                <a:cubicBezTo>
                  <a:pt x="139" y="328"/>
                  <a:pt x="69" y="238"/>
                  <a:pt x="21" y="200"/>
                </a:cubicBezTo>
                <a:cubicBezTo>
                  <a:pt x="22" y="145"/>
                  <a:pt x="0" y="59"/>
                  <a:pt x="76" y="113"/>
                </a:cubicBezTo>
                <a:cubicBezTo>
                  <a:pt x="82" y="127"/>
                  <a:pt x="92" y="140"/>
                  <a:pt x="111" y="150"/>
                </a:cubicBezTo>
                <a:cubicBezTo>
                  <a:pt x="111" y="153"/>
                  <a:pt x="111" y="157"/>
                  <a:pt x="111" y="160"/>
                </a:cubicBezTo>
                <a:cubicBezTo>
                  <a:pt x="140" y="180"/>
                  <a:pt x="165" y="204"/>
                  <a:pt x="203" y="267"/>
                </a:cubicBezTo>
                <a:cubicBezTo>
                  <a:pt x="235" y="284"/>
                  <a:pt x="289" y="292"/>
                  <a:pt x="359" y="301"/>
                </a:cubicBezTo>
                <a:cubicBezTo>
                  <a:pt x="411" y="285"/>
                  <a:pt x="447" y="136"/>
                  <a:pt x="510" y="236"/>
                </a:cubicBezTo>
                <a:cubicBezTo>
                  <a:pt x="526" y="236"/>
                  <a:pt x="542" y="236"/>
                  <a:pt x="561" y="240"/>
                </a:cubicBezTo>
                <a:cubicBezTo>
                  <a:pt x="584" y="211"/>
                  <a:pt x="606" y="182"/>
                  <a:pt x="629" y="157"/>
                </a:cubicBezTo>
                <a:cubicBezTo>
                  <a:pt x="642" y="82"/>
                  <a:pt x="649" y="0"/>
                  <a:pt x="738" y="2"/>
                </a:cubicBezTo>
                <a:cubicBezTo>
                  <a:pt x="738" y="28"/>
                  <a:pt x="738" y="55"/>
                  <a:pt x="741" y="84"/>
                </a:cubicBezTo>
                <a:cubicBezTo>
                  <a:pt x="773" y="111"/>
                  <a:pt x="804" y="138"/>
                  <a:pt x="839" y="165"/>
                </a:cubicBezTo>
                <a:cubicBezTo>
                  <a:pt x="897" y="186"/>
                  <a:pt x="960" y="244"/>
                  <a:pt x="1050" y="285"/>
                </a:cubicBezTo>
                <a:cubicBezTo>
                  <a:pt x="1110" y="411"/>
                  <a:pt x="1179" y="547"/>
                  <a:pt x="1274" y="697"/>
                </a:cubicBezTo>
                <a:cubicBezTo>
                  <a:pt x="1274" y="736"/>
                  <a:pt x="1289" y="809"/>
                  <a:pt x="1334" y="869"/>
                </a:cubicBezTo>
                <a:cubicBezTo>
                  <a:pt x="1439" y="927"/>
                  <a:pt x="1502" y="961"/>
                  <a:pt x="1617" y="1053"/>
                </a:cubicBezTo>
                <a:cubicBezTo>
                  <a:pt x="1617" y="1059"/>
                  <a:pt x="1617" y="1066"/>
                  <a:pt x="1617" y="1072"/>
                </a:cubicBezTo>
                <a:cubicBezTo>
                  <a:pt x="1588" y="1101"/>
                  <a:pt x="1457" y="1081"/>
                  <a:pt x="1444" y="1081"/>
                </a:cubicBezTo>
                <a:cubicBezTo>
                  <a:pt x="1444" y="1101"/>
                  <a:pt x="1444" y="1124"/>
                  <a:pt x="1444" y="1147"/>
                </a:cubicBezTo>
                <a:cubicBezTo>
                  <a:pt x="1476" y="1160"/>
                  <a:pt x="1511" y="1174"/>
                  <a:pt x="1546" y="1188"/>
                </a:cubicBezTo>
                <a:cubicBezTo>
                  <a:pt x="1533" y="1214"/>
                  <a:pt x="1526" y="1227"/>
                  <a:pt x="1539" y="1270"/>
                </a:cubicBezTo>
                <a:cubicBezTo>
                  <a:pt x="1577" y="1291"/>
                  <a:pt x="1619" y="1311"/>
                  <a:pt x="1660" y="1332"/>
                </a:cubicBezTo>
                <a:cubicBezTo>
                  <a:pt x="1663" y="1339"/>
                  <a:pt x="1666" y="1345"/>
                  <a:pt x="1669" y="1352"/>
                </a:cubicBezTo>
                <a:cubicBezTo>
                  <a:pt x="1669" y="1421"/>
                  <a:pt x="1599" y="1445"/>
                  <a:pt x="1541" y="1480"/>
                </a:cubicBezTo>
                <a:cubicBezTo>
                  <a:pt x="1541" y="1483"/>
                  <a:pt x="1541" y="1490"/>
                  <a:pt x="1541" y="1496"/>
                </a:cubicBezTo>
                <a:cubicBezTo>
                  <a:pt x="1512" y="1495"/>
                  <a:pt x="1419" y="1598"/>
                  <a:pt x="1390" y="1620"/>
                </a:cubicBezTo>
                <a:cubicBezTo>
                  <a:pt x="1355" y="1629"/>
                  <a:pt x="1320" y="1641"/>
                  <a:pt x="1284" y="1653"/>
                </a:cubicBezTo>
                <a:cubicBezTo>
                  <a:pt x="1281" y="1657"/>
                  <a:pt x="1278" y="1663"/>
                  <a:pt x="1278" y="1670"/>
                </a:cubicBezTo>
                <a:cubicBezTo>
                  <a:pt x="1227" y="1665"/>
                  <a:pt x="1176" y="1660"/>
                  <a:pt x="1125" y="1656"/>
                </a:cubicBezTo>
                <a:cubicBezTo>
                  <a:pt x="1099" y="1665"/>
                  <a:pt x="1076" y="1678"/>
                  <a:pt x="1054" y="1690"/>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20" name="Freeform 21"/>
          <p:cNvSpPr/>
          <p:nvPr/>
        </p:nvSpPr>
        <p:spPr bwMode="auto">
          <a:xfrm>
            <a:off x="6261425" y="3417666"/>
            <a:ext cx="736600" cy="736600"/>
          </a:xfrm>
          <a:custGeom>
            <a:avLst/>
            <a:gdLst>
              <a:gd name="T0" fmla="*/ 1448 w 1700"/>
              <a:gd name="T1" fmla="*/ 1701 h 1701"/>
              <a:gd name="T2" fmla="*/ 1314 w 1700"/>
              <a:gd name="T3" fmla="*/ 1678 h 1701"/>
              <a:gd name="T4" fmla="*/ 1209 w 1700"/>
              <a:gd name="T5" fmla="*/ 1620 h 1701"/>
              <a:gd name="T6" fmla="*/ 1008 w 1700"/>
              <a:gd name="T7" fmla="*/ 1569 h 1701"/>
              <a:gd name="T8" fmla="*/ 954 w 1700"/>
              <a:gd name="T9" fmla="*/ 1482 h 1701"/>
              <a:gd name="T10" fmla="*/ 852 w 1700"/>
              <a:gd name="T11" fmla="*/ 1414 h 1701"/>
              <a:gd name="T12" fmla="*/ 485 w 1700"/>
              <a:gd name="T13" fmla="*/ 1395 h 1701"/>
              <a:gd name="T14" fmla="*/ 252 w 1700"/>
              <a:gd name="T15" fmla="*/ 1268 h 1701"/>
              <a:gd name="T16" fmla="*/ 179 w 1700"/>
              <a:gd name="T17" fmla="*/ 1185 h 1701"/>
              <a:gd name="T18" fmla="*/ 53 w 1700"/>
              <a:gd name="T19" fmla="*/ 890 h 1701"/>
              <a:gd name="T20" fmla="*/ 3 w 1700"/>
              <a:gd name="T21" fmla="*/ 741 h 1701"/>
              <a:gd name="T22" fmla="*/ 1 w 1700"/>
              <a:gd name="T23" fmla="*/ 623 h 1701"/>
              <a:gd name="T24" fmla="*/ 151 w 1700"/>
              <a:gd name="T25" fmla="*/ 545 h 1701"/>
              <a:gd name="T26" fmla="*/ 202 w 1700"/>
              <a:gd name="T27" fmla="*/ 520 h 1701"/>
              <a:gd name="T28" fmla="*/ 417 w 1700"/>
              <a:gd name="T29" fmla="*/ 437 h 1701"/>
              <a:gd name="T30" fmla="*/ 631 w 1700"/>
              <a:gd name="T31" fmla="*/ 390 h 1701"/>
              <a:gd name="T32" fmla="*/ 786 w 1700"/>
              <a:gd name="T33" fmla="*/ 250 h 1701"/>
              <a:gd name="T34" fmla="*/ 867 w 1700"/>
              <a:gd name="T35" fmla="*/ 0 h 1701"/>
              <a:gd name="T36" fmla="*/ 1026 w 1700"/>
              <a:gd name="T37" fmla="*/ 40 h 1701"/>
              <a:gd name="T38" fmla="*/ 1263 w 1700"/>
              <a:gd name="T39" fmla="*/ 46 h 1701"/>
              <a:gd name="T40" fmla="*/ 1301 w 1700"/>
              <a:gd name="T41" fmla="*/ 106 h 1701"/>
              <a:gd name="T42" fmla="*/ 1335 w 1700"/>
              <a:gd name="T43" fmla="*/ 264 h 1701"/>
              <a:gd name="T44" fmla="*/ 1238 w 1700"/>
              <a:gd name="T45" fmla="*/ 376 h 1701"/>
              <a:gd name="T46" fmla="*/ 1203 w 1700"/>
              <a:gd name="T47" fmla="*/ 388 h 1701"/>
              <a:gd name="T48" fmla="*/ 1203 w 1700"/>
              <a:gd name="T49" fmla="*/ 411 h 1701"/>
              <a:gd name="T50" fmla="*/ 1311 w 1700"/>
              <a:gd name="T51" fmla="*/ 496 h 1701"/>
              <a:gd name="T52" fmla="*/ 1318 w 1700"/>
              <a:gd name="T53" fmla="*/ 513 h 1701"/>
              <a:gd name="T54" fmla="*/ 1550 w 1700"/>
              <a:gd name="T55" fmla="*/ 597 h 1701"/>
              <a:gd name="T56" fmla="*/ 1617 w 1700"/>
              <a:gd name="T57" fmla="*/ 654 h 1701"/>
              <a:gd name="T58" fmla="*/ 1700 w 1700"/>
              <a:gd name="T59" fmla="*/ 722 h 1701"/>
              <a:gd name="T60" fmla="*/ 1696 w 1700"/>
              <a:gd name="T61" fmla="*/ 751 h 1701"/>
              <a:gd name="T62" fmla="*/ 1651 w 1700"/>
              <a:gd name="T63" fmla="*/ 894 h 1701"/>
              <a:gd name="T64" fmla="*/ 1600 w 1700"/>
              <a:gd name="T65" fmla="*/ 880 h 1701"/>
              <a:gd name="T66" fmla="*/ 1434 w 1700"/>
              <a:gd name="T67" fmla="*/ 738 h 1701"/>
              <a:gd name="T68" fmla="*/ 1440 w 1700"/>
              <a:gd name="T69" fmla="*/ 954 h 1701"/>
              <a:gd name="T70" fmla="*/ 1298 w 1700"/>
              <a:gd name="T71" fmla="*/ 1115 h 1701"/>
              <a:gd name="T72" fmla="*/ 1298 w 1700"/>
              <a:gd name="T73" fmla="*/ 1183 h 1701"/>
              <a:gd name="T74" fmla="*/ 1361 w 1700"/>
              <a:gd name="T75" fmla="*/ 1234 h 1701"/>
              <a:gd name="T76" fmla="*/ 1392 w 1700"/>
              <a:gd name="T77" fmla="*/ 1349 h 1701"/>
              <a:gd name="T78" fmla="*/ 1472 w 1700"/>
              <a:gd name="T79" fmla="*/ 1404 h 1701"/>
              <a:gd name="T80" fmla="*/ 1555 w 1700"/>
              <a:gd name="T81" fmla="*/ 1373 h 1701"/>
              <a:gd name="T82" fmla="*/ 1592 w 1700"/>
              <a:gd name="T83" fmla="*/ 1580 h 1701"/>
              <a:gd name="T84" fmla="*/ 1487 w 1700"/>
              <a:gd name="T85" fmla="*/ 1640 h 1701"/>
              <a:gd name="T86" fmla="*/ 1448 w 1700"/>
              <a:gd name="T87" fmla="*/ 1701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00" h="1701">
                <a:moveTo>
                  <a:pt x="1448" y="1701"/>
                </a:moveTo>
                <a:cubicBezTo>
                  <a:pt x="1403" y="1693"/>
                  <a:pt x="1359" y="1686"/>
                  <a:pt x="1314" y="1678"/>
                </a:cubicBezTo>
                <a:cubicBezTo>
                  <a:pt x="1279" y="1658"/>
                  <a:pt x="1244" y="1637"/>
                  <a:pt x="1209" y="1620"/>
                </a:cubicBezTo>
                <a:cubicBezTo>
                  <a:pt x="1091" y="1617"/>
                  <a:pt x="1062" y="1616"/>
                  <a:pt x="1008" y="1569"/>
                </a:cubicBezTo>
                <a:cubicBezTo>
                  <a:pt x="989" y="1539"/>
                  <a:pt x="970" y="1509"/>
                  <a:pt x="954" y="1482"/>
                </a:cubicBezTo>
                <a:cubicBezTo>
                  <a:pt x="919" y="1459"/>
                  <a:pt x="884" y="1435"/>
                  <a:pt x="852" y="1414"/>
                </a:cubicBezTo>
                <a:cubicBezTo>
                  <a:pt x="728" y="1408"/>
                  <a:pt x="606" y="1402"/>
                  <a:pt x="485" y="1395"/>
                </a:cubicBezTo>
                <a:cubicBezTo>
                  <a:pt x="408" y="1361"/>
                  <a:pt x="274" y="1315"/>
                  <a:pt x="252" y="1268"/>
                </a:cubicBezTo>
                <a:cubicBezTo>
                  <a:pt x="198" y="1234"/>
                  <a:pt x="192" y="1211"/>
                  <a:pt x="179" y="1185"/>
                </a:cubicBezTo>
                <a:cubicBezTo>
                  <a:pt x="161" y="1050"/>
                  <a:pt x="94" y="970"/>
                  <a:pt x="53" y="890"/>
                </a:cubicBezTo>
                <a:cubicBezTo>
                  <a:pt x="34" y="840"/>
                  <a:pt x="19" y="791"/>
                  <a:pt x="3" y="741"/>
                </a:cubicBezTo>
                <a:cubicBezTo>
                  <a:pt x="0" y="702"/>
                  <a:pt x="0" y="663"/>
                  <a:pt x="1" y="623"/>
                </a:cubicBezTo>
                <a:cubicBezTo>
                  <a:pt x="52" y="625"/>
                  <a:pt x="109" y="580"/>
                  <a:pt x="151" y="545"/>
                </a:cubicBezTo>
                <a:cubicBezTo>
                  <a:pt x="167" y="536"/>
                  <a:pt x="183" y="526"/>
                  <a:pt x="202" y="520"/>
                </a:cubicBezTo>
                <a:cubicBezTo>
                  <a:pt x="282" y="516"/>
                  <a:pt x="350" y="491"/>
                  <a:pt x="417" y="437"/>
                </a:cubicBezTo>
                <a:cubicBezTo>
                  <a:pt x="478" y="432"/>
                  <a:pt x="558" y="408"/>
                  <a:pt x="631" y="390"/>
                </a:cubicBezTo>
                <a:cubicBezTo>
                  <a:pt x="692" y="353"/>
                  <a:pt x="740" y="301"/>
                  <a:pt x="786" y="250"/>
                </a:cubicBezTo>
                <a:cubicBezTo>
                  <a:pt x="866" y="197"/>
                  <a:pt x="863" y="72"/>
                  <a:pt x="867" y="0"/>
                </a:cubicBezTo>
                <a:cubicBezTo>
                  <a:pt x="918" y="11"/>
                  <a:pt x="972" y="26"/>
                  <a:pt x="1026" y="40"/>
                </a:cubicBezTo>
                <a:cubicBezTo>
                  <a:pt x="1103" y="42"/>
                  <a:pt x="1183" y="44"/>
                  <a:pt x="1263" y="46"/>
                </a:cubicBezTo>
                <a:cubicBezTo>
                  <a:pt x="1275" y="66"/>
                  <a:pt x="1288" y="86"/>
                  <a:pt x="1301" y="106"/>
                </a:cubicBezTo>
                <a:cubicBezTo>
                  <a:pt x="1329" y="126"/>
                  <a:pt x="1377" y="200"/>
                  <a:pt x="1335" y="264"/>
                </a:cubicBezTo>
                <a:cubicBezTo>
                  <a:pt x="1274" y="295"/>
                  <a:pt x="1252" y="308"/>
                  <a:pt x="1238" y="376"/>
                </a:cubicBezTo>
                <a:cubicBezTo>
                  <a:pt x="1226" y="379"/>
                  <a:pt x="1213" y="382"/>
                  <a:pt x="1203" y="388"/>
                </a:cubicBezTo>
                <a:cubicBezTo>
                  <a:pt x="1203" y="395"/>
                  <a:pt x="1203" y="402"/>
                  <a:pt x="1203" y="411"/>
                </a:cubicBezTo>
                <a:cubicBezTo>
                  <a:pt x="1238" y="438"/>
                  <a:pt x="1273" y="466"/>
                  <a:pt x="1311" y="496"/>
                </a:cubicBezTo>
                <a:cubicBezTo>
                  <a:pt x="1311" y="499"/>
                  <a:pt x="1314" y="506"/>
                  <a:pt x="1318" y="513"/>
                </a:cubicBezTo>
                <a:cubicBezTo>
                  <a:pt x="1365" y="550"/>
                  <a:pt x="1457" y="667"/>
                  <a:pt x="1550" y="597"/>
                </a:cubicBezTo>
                <a:cubicBezTo>
                  <a:pt x="1573" y="601"/>
                  <a:pt x="1589" y="614"/>
                  <a:pt x="1617" y="654"/>
                </a:cubicBezTo>
                <a:cubicBezTo>
                  <a:pt x="1642" y="675"/>
                  <a:pt x="1671" y="698"/>
                  <a:pt x="1700" y="722"/>
                </a:cubicBezTo>
                <a:cubicBezTo>
                  <a:pt x="1696" y="732"/>
                  <a:pt x="1696" y="741"/>
                  <a:pt x="1696" y="751"/>
                </a:cubicBezTo>
                <a:cubicBezTo>
                  <a:pt x="1667" y="780"/>
                  <a:pt x="1667" y="852"/>
                  <a:pt x="1651" y="894"/>
                </a:cubicBezTo>
                <a:cubicBezTo>
                  <a:pt x="1632" y="887"/>
                  <a:pt x="1616" y="883"/>
                  <a:pt x="1600" y="880"/>
                </a:cubicBezTo>
                <a:cubicBezTo>
                  <a:pt x="1536" y="790"/>
                  <a:pt x="1537" y="708"/>
                  <a:pt x="1434" y="738"/>
                </a:cubicBezTo>
                <a:cubicBezTo>
                  <a:pt x="1434" y="810"/>
                  <a:pt x="1437" y="882"/>
                  <a:pt x="1440" y="954"/>
                </a:cubicBezTo>
                <a:cubicBezTo>
                  <a:pt x="1417" y="1009"/>
                  <a:pt x="1346" y="1076"/>
                  <a:pt x="1298" y="1115"/>
                </a:cubicBezTo>
                <a:cubicBezTo>
                  <a:pt x="1298" y="1137"/>
                  <a:pt x="1298" y="1160"/>
                  <a:pt x="1298" y="1183"/>
                </a:cubicBezTo>
                <a:cubicBezTo>
                  <a:pt x="1313" y="1200"/>
                  <a:pt x="1323" y="1213"/>
                  <a:pt x="1361" y="1234"/>
                </a:cubicBezTo>
                <a:cubicBezTo>
                  <a:pt x="1371" y="1270"/>
                  <a:pt x="1380" y="1310"/>
                  <a:pt x="1392" y="1349"/>
                </a:cubicBezTo>
                <a:cubicBezTo>
                  <a:pt x="1396" y="1359"/>
                  <a:pt x="1415" y="1402"/>
                  <a:pt x="1472" y="1404"/>
                </a:cubicBezTo>
                <a:cubicBezTo>
                  <a:pt x="1504" y="1372"/>
                  <a:pt x="1501" y="1362"/>
                  <a:pt x="1555" y="1373"/>
                </a:cubicBezTo>
                <a:cubicBezTo>
                  <a:pt x="1571" y="1410"/>
                  <a:pt x="1628" y="1509"/>
                  <a:pt x="1592" y="1580"/>
                </a:cubicBezTo>
                <a:cubicBezTo>
                  <a:pt x="1560" y="1580"/>
                  <a:pt x="1499" y="1627"/>
                  <a:pt x="1487" y="1640"/>
                </a:cubicBezTo>
                <a:cubicBezTo>
                  <a:pt x="1474" y="1659"/>
                  <a:pt x="1461" y="1679"/>
                  <a:pt x="1448" y="1701"/>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21" name="Freeform 22"/>
          <p:cNvSpPr/>
          <p:nvPr/>
        </p:nvSpPr>
        <p:spPr bwMode="auto">
          <a:xfrm>
            <a:off x="5674050" y="2936654"/>
            <a:ext cx="649288" cy="1195388"/>
          </a:xfrm>
          <a:custGeom>
            <a:avLst/>
            <a:gdLst>
              <a:gd name="T0" fmla="*/ 1048 w 1498"/>
              <a:gd name="T1" fmla="*/ 2760 h 2761"/>
              <a:gd name="T2" fmla="*/ 851 w 1498"/>
              <a:gd name="T3" fmla="*/ 2611 h 2761"/>
              <a:gd name="T4" fmla="*/ 774 w 1498"/>
              <a:gd name="T5" fmla="*/ 2583 h 2761"/>
              <a:gd name="T6" fmla="*/ 554 w 1498"/>
              <a:gd name="T7" fmla="*/ 2610 h 2761"/>
              <a:gd name="T8" fmla="*/ 452 w 1498"/>
              <a:gd name="T9" fmla="*/ 2548 h 2761"/>
              <a:gd name="T10" fmla="*/ 305 w 1498"/>
              <a:gd name="T11" fmla="*/ 2463 h 2761"/>
              <a:gd name="T12" fmla="*/ 174 w 1498"/>
              <a:gd name="T13" fmla="*/ 2460 h 2761"/>
              <a:gd name="T14" fmla="*/ 40 w 1498"/>
              <a:gd name="T15" fmla="*/ 2410 h 2761"/>
              <a:gd name="T16" fmla="*/ 66 w 1498"/>
              <a:gd name="T17" fmla="*/ 2329 h 2761"/>
              <a:gd name="T18" fmla="*/ 32 w 1498"/>
              <a:gd name="T19" fmla="*/ 2227 h 2761"/>
              <a:gd name="T20" fmla="*/ 10 w 1498"/>
              <a:gd name="T21" fmla="*/ 2164 h 2761"/>
              <a:gd name="T22" fmla="*/ 182 w 1498"/>
              <a:gd name="T23" fmla="*/ 2165 h 2761"/>
              <a:gd name="T24" fmla="*/ 206 w 1498"/>
              <a:gd name="T25" fmla="*/ 1937 h 2761"/>
              <a:gd name="T26" fmla="*/ 165 w 1498"/>
              <a:gd name="T27" fmla="*/ 1847 h 2761"/>
              <a:gd name="T28" fmla="*/ 329 w 1498"/>
              <a:gd name="T29" fmla="*/ 1622 h 2761"/>
              <a:gd name="T30" fmla="*/ 470 w 1498"/>
              <a:gd name="T31" fmla="*/ 1698 h 2761"/>
              <a:gd name="T32" fmla="*/ 534 w 1498"/>
              <a:gd name="T33" fmla="*/ 1680 h 2761"/>
              <a:gd name="T34" fmla="*/ 534 w 1498"/>
              <a:gd name="T35" fmla="*/ 1549 h 2761"/>
              <a:gd name="T36" fmla="*/ 665 w 1498"/>
              <a:gd name="T37" fmla="*/ 1539 h 2761"/>
              <a:gd name="T38" fmla="*/ 745 w 1498"/>
              <a:gd name="T39" fmla="*/ 1541 h 2761"/>
              <a:gd name="T40" fmla="*/ 760 w 1498"/>
              <a:gd name="T41" fmla="*/ 1279 h 2761"/>
              <a:gd name="T42" fmla="*/ 795 w 1498"/>
              <a:gd name="T43" fmla="*/ 1182 h 2761"/>
              <a:gd name="T44" fmla="*/ 796 w 1498"/>
              <a:gd name="T45" fmla="*/ 1120 h 2761"/>
              <a:gd name="T46" fmla="*/ 741 w 1498"/>
              <a:gd name="T47" fmla="*/ 1112 h 2761"/>
              <a:gd name="T48" fmla="*/ 589 w 1498"/>
              <a:gd name="T49" fmla="*/ 1000 h 2761"/>
              <a:gd name="T50" fmla="*/ 397 w 1498"/>
              <a:gd name="T51" fmla="*/ 926 h 2761"/>
              <a:gd name="T52" fmla="*/ 427 w 1498"/>
              <a:gd name="T53" fmla="*/ 848 h 2761"/>
              <a:gd name="T54" fmla="*/ 411 w 1498"/>
              <a:gd name="T55" fmla="*/ 737 h 2761"/>
              <a:gd name="T56" fmla="*/ 469 w 1498"/>
              <a:gd name="T57" fmla="*/ 666 h 2761"/>
              <a:gd name="T58" fmla="*/ 575 w 1498"/>
              <a:gd name="T59" fmla="*/ 685 h 2761"/>
              <a:gd name="T60" fmla="*/ 817 w 1498"/>
              <a:gd name="T61" fmla="*/ 701 h 2761"/>
              <a:gd name="T62" fmla="*/ 864 w 1498"/>
              <a:gd name="T63" fmla="*/ 434 h 2761"/>
              <a:gd name="T64" fmla="*/ 941 w 1498"/>
              <a:gd name="T65" fmla="*/ 315 h 2761"/>
              <a:gd name="T66" fmla="*/ 1038 w 1498"/>
              <a:gd name="T67" fmla="*/ 179 h 2761"/>
              <a:gd name="T68" fmla="*/ 1127 w 1498"/>
              <a:gd name="T69" fmla="*/ 113 h 2761"/>
              <a:gd name="T70" fmla="*/ 1185 w 1498"/>
              <a:gd name="T71" fmla="*/ 29 h 2761"/>
              <a:gd name="T72" fmla="*/ 1249 w 1498"/>
              <a:gd name="T73" fmla="*/ 80 h 2761"/>
              <a:gd name="T74" fmla="*/ 1268 w 1498"/>
              <a:gd name="T75" fmla="*/ 80 h 2761"/>
              <a:gd name="T76" fmla="*/ 1329 w 1498"/>
              <a:gd name="T77" fmla="*/ 0 h 2761"/>
              <a:gd name="T78" fmla="*/ 1431 w 1498"/>
              <a:gd name="T79" fmla="*/ 88 h 2761"/>
              <a:gd name="T80" fmla="*/ 1392 w 1498"/>
              <a:gd name="T81" fmla="*/ 159 h 2761"/>
              <a:gd name="T82" fmla="*/ 1308 w 1498"/>
              <a:gd name="T83" fmla="*/ 393 h 2761"/>
              <a:gd name="T84" fmla="*/ 1325 w 1498"/>
              <a:gd name="T85" fmla="*/ 707 h 2761"/>
              <a:gd name="T86" fmla="*/ 1228 w 1498"/>
              <a:gd name="T87" fmla="*/ 931 h 2761"/>
              <a:gd name="T88" fmla="*/ 1227 w 1498"/>
              <a:gd name="T89" fmla="*/ 1189 h 2761"/>
              <a:gd name="T90" fmla="*/ 1286 w 1498"/>
              <a:gd name="T91" fmla="*/ 1410 h 2761"/>
              <a:gd name="T92" fmla="*/ 1272 w 1498"/>
              <a:gd name="T93" fmla="*/ 1672 h 2761"/>
              <a:gd name="T94" fmla="*/ 1332 w 1498"/>
              <a:gd name="T95" fmla="*/ 1765 h 2761"/>
              <a:gd name="T96" fmla="*/ 1325 w 1498"/>
              <a:gd name="T97" fmla="*/ 1870 h 2761"/>
              <a:gd name="T98" fmla="*/ 1397 w 1498"/>
              <a:gd name="T99" fmla="*/ 2055 h 2761"/>
              <a:gd name="T100" fmla="*/ 1498 w 1498"/>
              <a:gd name="T101" fmla="*/ 2283 h 2761"/>
              <a:gd name="T102" fmla="*/ 1412 w 1498"/>
              <a:gd name="T103" fmla="*/ 2265 h 2761"/>
              <a:gd name="T104" fmla="*/ 1089 w 1498"/>
              <a:gd name="T105" fmla="*/ 2273 h 2761"/>
              <a:gd name="T106" fmla="*/ 1086 w 1498"/>
              <a:gd name="T107" fmla="*/ 2309 h 2761"/>
              <a:gd name="T108" fmla="*/ 1203 w 1498"/>
              <a:gd name="T109" fmla="*/ 2414 h 2761"/>
              <a:gd name="T110" fmla="*/ 1216 w 1498"/>
              <a:gd name="T111" fmla="*/ 2463 h 2761"/>
              <a:gd name="T112" fmla="*/ 1068 w 1498"/>
              <a:gd name="T113" fmla="*/ 2571 h 2761"/>
              <a:gd name="T114" fmla="*/ 1070 w 1498"/>
              <a:gd name="T115" fmla="*/ 2761 h 2761"/>
              <a:gd name="T116" fmla="*/ 1048 w 1498"/>
              <a:gd name="T117" fmla="*/ 2760 h 2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98" h="2761">
                <a:moveTo>
                  <a:pt x="1048" y="2760"/>
                </a:moveTo>
                <a:cubicBezTo>
                  <a:pt x="933" y="2715"/>
                  <a:pt x="911" y="2665"/>
                  <a:pt x="851" y="2611"/>
                </a:cubicBezTo>
                <a:cubicBezTo>
                  <a:pt x="825" y="2600"/>
                  <a:pt x="800" y="2590"/>
                  <a:pt x="774" y="2583"/>
                </a:cubicBezTo>
                <a:cubicBezTo>
                  <a:pt x="694" y="2581"/>
                  <a:pt x="611" y="2575"/>
                  <a:pt x="554" y="2610"/>
                </a:cubicBezTo>
                <a:cubicBezTo>
                  <a:pt x="518" y="2609"/>
                  <a:pt x="464" y="2559"/>
                  <a:pt x="452" y="2548"/>
                </a:cubicBezTo>
                <a:cubicBezTo>
                  <a:pt x="359" y="2546"/>
                  <a:pt x="337" y="2474"/>
                  <a:pt x="305" y="2463"/>
                </a:cubicBezTo>
                <a:cubicBezTo>
                  <a:pt x="261" y="2462"/>
                  <a:pt x="216" y="2461"/>
                  <a:pt x="174" y="2460"/>
                </a:cubicBezTo>
                <a:cubicBezTo>
                  <a:pt x="130" y="2442"/>
                  <a:pt x="85" y="2425"/>
                  <a:pt x="40" y="2410"/>
                </a:cubicBezTo>
                <a:cubicBezTo>
                  <a:pt x="41" y="2368"/>
                  <a:pt x="53" y="2358"/>
                  <a:pt x="66" y="2329"/>
                </a:cubicBezTo>
                <a:cubicBezTo>
                  <a:pt x="67" y="2251"/>
                  <a:pt x="61" y="2241"/>
                  <a:pt x="32" y="2227"/>
                </a:cubicBezTo>
                <a:cubicBezTo>
                  <a:pt x="3" y="2197"/>
                  <a:pt x="0" y="2174"/>
                  <a:pt x="10" y="2164"/>
                </a:cubicBezTo>
                <a:cubicBezTo>
                  <a:pt x="67" y="2162"/>
                  <a:pt x="125" y="2164"/>
                  <a:pt x="182" y="2165"/>
                </a:cubicBezTo>
                <a:cubicBezTo>
                  <a:pt x="231" y="2091"/>
                  <a:pt x="209" y="2002"/>
                  <a:pt x="206" y="1937"/>
                </a:cubicBezTo>
                <a:cubicBezTo>
                  <a:pt x="190" y="1907"/>
                  <a:pt x="178" y="1877"/>
                  <a:pt x="165" y="1847"/>
                </a:cubicBezTo>
                <a:cubicBezTo>
                  <a:pt x="134" y="1643"/>
                  <a:pt x="131" y="1617"/>
                  <a:pt x="329" y="1622"/>
                </a:cubicBezTo>
                <a:cubicBezTo>
                  <a:pt x="374" y="1646"/>
                  <a:pt x="422" y="1670"/>
                  <a:pt x="470" y="1698"/>
                </a:cubicBezTo>
                <a:cubicBezTo>
                  <a:pt x="482" y="1698"/>
                  <a:pt x="521" y="1692"/>
                  <a:pt x="534" y="1680"/>
                </a:cubicBezTo>
                <a:cubicBezTo>
                  <a:pt x="534" y="1634"/>
                  <a:pt x="534" y="1591"/>
                  <a:pt x="534" y="1549"/>
                </a:cubicBezTo>
                <a:cubicBezTo>
                  <a:pt x="535" y="1513"/>
                  <a:pt x="634" y="1505"/>
                  <a:pt x="665" y="1539"/>
                </a:cubicBezTo>
                <a:cubicBezTo>
                  <a:pt x="691" y="1539"/>
                  <a:pt x="716" y="1540"/>
                  <a:pt x="745" y="1541"/>
                </a:cubicBezTo>
                <a:cubicBezTo>
                  <a:pt x="781" y="1460"/>
                  <a:pt x="785" y="1332"/>
                  <a:pt x="760" y="1279"/>
                </a:cubicBezTo>
                <a:cubicBezTo>
                  <a:pt x="766" y="1220"/>
                  <a:pt x="779" y="1214"/>
                  <a:pt x="795" y="1182"/>
                </a:cubicBezTo>
                <a:cubicBezTo>
                  <a:pt x="795" y="1159"/>
                  <a:pt x="796" y="1139"/>
                  <a:pt x="796" y="1120"/>
                </a:cubicBezTo>
                <a:cubicBezTo>
                  <a:pt x="776" y="1116"/>
                  <a:pt x="757" y="1112"/>
                  <a:pt x="741" y="1112"/>
                </a:cubicBezTo>
                <a:cubicBezTo>
                  <a:pt x="684" y="1061"/>
                  <a:pt x="611" y="1023"/>
                  <a:pt x="589" y="1000"/>
                </a:cubicBezTo>
                <a:cubicBezTo>
                  <a:pt x="518" y="985"/>
                  <a:pt x="426" y="956"/>
                  <a:pt x="397" y="926"/>
                </a:cubicBezTo>
                <a:cubicBezTo>
                  <a:pt x="398" y="884"/>
                  <a:pt x="410" y="874"/>
                  <a:pt x="427" y="848"/>
                </a:cubicBezTo>
                <a:cubicBezTo>
                  <a:pt x="420" y="809"/>
                  <a:pt x="414" y="773"/>
                  <a:pt x="411" y="737"/>
                </a:cubicBezTo>
                <a:cubicBezTo>
                  <a:pt x="427" y="737"/>
                  <a:pt x="460" y="685"/>
                  <a:pt x="469" y="666"/>
                </a:cubicBezTo>
                <a:cubicBezTo>
                  <a:pt x="492" y="667"/>
                  <a:pt x="527" y="661"/>
                  <a:pt x="575" y="685"/>
                </a:cubicBezTo>
                <a:cubicBezTo>
                  <a:pt x="654" y="690"/>
                  <a:pt x="734" y="696"/>
                  <a:pt x="817" y="701"/>
                </a:cubicBezTo>
                <a:cubicBezTo>
                  <a:pt x="888" y="631"/>
                  <a:pt x="863" y="499"/>
                  <a:pt x="864" y="434"/>
                </a:cubicBezTo>
                <a:cubicBezTo>
                  <a:pt x="864" y="358"/>
                  <a:pt x="902" y="356"/>
                  <a:pt x="941" y="315"/>
                </a:cubicBezTo>
                <a:cubicBezTo>
                  <a:pt x="973" y="269"/>
                  <a:pt x="1005" y="224"/>
                  <a:pt x="1038" y="179"/>
                </a:cubicBezTo>
                <a:cubicBezTo>
                  <a:pt x="1067" y="157"/>
                  <a:pt x="1095" y="135"/>
                  <a:pt x="1127" y="113"/>
                </a:cubicBezTo>
                <a:cubicBezTo>
                  <a:pt x="1147" y="84"/>
                  <a:pt x="1166" y="55"/>
                  <a:pt x="1185" y="29"/>
                </a:cubicBezTo>
                <a:cubicBezTo>
                  <a:pt x="1205" y="46"/>
                  <a:pt x="1227" y="63"/>
                  <a:pt x="1249" y="80"/>
                </a:cubicBezTo>
                <a:cubicBezTo>
                  <a:pt x="1255" y="80"/>
                  <a:pt x="1262" y="80"/>
                  <a:pt x="1268" y="80"/>
                </a:cubicBezTo>
                <a:cubicBezTo>
                  <a:pt x="1294" y="65"/>
                  <a:pt x="1317" y="26"/>
                  <a:pt x="1329" y="0"/>
                </a:cubicBezTo>
                <a:cubicBezTo>
                  <a:pt x="1355" y="1"/>
                  <a:pt x="1432" y="6"/>
                  <a:pt x="1431" y="88"/>
                </a:cubicBezTo>
                <a:cubicBezTo>
                  <a:pt x="1418" y="110"/>
                  <a:pt x="1405" y="133"/>
                  <a:pt x="1392" y="159"/>
                </a:cubicBezTo>
                <a:cubicBezTo>
                  <a:pt x="1392" y="247"/>
                  <a:pt x="1382" y="319"/>
                  <a:pt x="1308" y="393"/>
                </a:cubicBezTo>
                <a:cubicBezTo>
                  <a:pt x="1279" y="483"/>
                  <a:pt x="1313" y="596"/>
                  <a:pt x="1325" y="707"/>
                </a:cubicBezTo>
                <a:cubicBezTo>
                  <a:pt x="1325" y="786"/>
                  <a:pt x="1267" y="870"/>
                  <a:pt x="1228" y="931"/>
                </a:cubicBezTo>
                <a:cubicBezTo>
                  <a:pt x="1228" y="1016"/>
                  <a:pt x="1227" y="1101"/>
                  <a:pt x="1227" y="1189"/>
                </a:cubicBezTo>
                <a:cubicBezTo>
                  <a:pt x="1249" y="1242"/>
                  <a:pt x="1286" y="1332"/>
                  <a:pt x="1286" y="1410"/>
                </a:cubicBezTo>
                <a:cubicBezTo>
                  <a:pt x="1260" y="1488"/>
                  <a:pt x="1240" y="1566"/>
                  <a:pt x="1272" y="1672"/>
                </a:cubicBezTo>
                <a:cubicBezTo>
                  <a:pt x="1287" y="1695"/>
                  <a:pt x="1303" y="1706"/>
                  <a:pt x="1332" y="1765"/>
                </a:cubicBezTo>
                <a:cubicBezTo>
                  <a:pt x="1328" y="1798"/>
                  <a:pt x="1325" y="1834"/>
                  <a:pt x="1325" y="1870"/>
                </a:cubicBezTo>
                <a:cubicBezTo>
                  <a:pt x="1347" y="1929"/>
                  <a:pt x="1372" y="1992"/>
                  <a:pt x="1397" y="2055"/>
                </a:cubicBezTo>
                <a:cubicBezTo>
                  <a:pt x="1438" y="2112"/>
                  <a:pt x="1476" y="2181"/>
                  <a:pt x="1498" y="2283"/>
                </a:cubicBezTo>
                <a:cubicBezTo>
                  <a:pt x="1469" y="2276"/>
                  <a:pt x="1441" y="2269"/>
                  <a:pt x="1412" y="2265"/>
                </a:cubicBezTo>
                <a:cubicBezTo>
                  <a:pt x="1338" y="2263"/>
                  <a:pt x="1118" y="2244"/>
                  <a:pt x="1089" y="2273"/>
                </a:cubicBezTo>
                <a:cubicBezTo>
                  <a:pt x="1086" y="2283"/>
                  <a:pt x="1086" y="2296"/>
                  <a:pt x="1086" y="2309"/>
                </a:cubicBezTo>
                <a:cubicBezTo>
                  <a:pt x="1124" y="2343"/>
                  <a:pt x="1162" y="2377"/>
                  <a:pt x="1203" y="2414"/>
                </a:cubicBezTo>
                <a:cubicBezTo>
                  <a:pt x="1206" y="2430"/>
                  <a:pt x="1210" y="2446"/>
                  <a:pt x="1216" y="2463"/>
                </a:cubicBezTo>
                <a:cubicBezTo>
                  <a:pt x="1136" y="2490"/>
                  <a:pt x="1116" y="2513"/>
                  <a:pt x="1068" y="2571"/>
                </a:cubicBezTo>
                <a:cubicBezTo>
                  <a:pt x="1068" y="2633"/>
                  <a:pt x="1067" y="2695"/>
                  <a:pt x="1070" y="2761"/>
                </a:cubicBezTo>
                <a:cubicBezTo>
                  <a:pt x="1061" y="2760"/>
                  <a:pt x="1054" y="2760"/>
                  <a:pt x="1048" y="2760"/>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22" name="Freeform 23"/>
          <p:cNvSpPr/>
          <p:nvPr/>
        </p:nvSpPr>
        <p:spPr bwMode="auto">
          <a:xfrm>
            <a:off x="3688088" y="2862041"/>
            <a:ext cx="1639888" cy="1222375"/>
          </a:xfrm>
          <a:custGeom>
            <a:avLst/>
            <a:gdLst>
              <a:gd name="T0" fmla="*/ 1579 w 3788"/>
              <a:gd name="T1" fmla="*/ 2739 h 2823"/>
              <a:gd name="T2" fmla="*/ 1297 w 3788"/>
              <a:gd name="T3" fmla="*/ 2382 h 2823"/>
              <a:gd name="T4" fmla="*/ 745 w 3788"/>
              <a:gd name="T5" fmla="*/ 2253 h 2823"/>
              <a:gd name="T6" fmla="*/ 443 w 3788"/>
              <a:gd name="T7" fmla="*/ 2075 h 2823"/>
              <a:gd name="T8" fmla="*/ 204 w 3788"/>
              <a:gd name="T9" fmla="*/ 1978 h 2823"/>
              <a:gd name="T10" fmla="*/ 0 w 3788"/>
              <a:gd name="T11" fmla="*/ 1262 h 2823"/>
              <a:gd name="T12" fmla="*/ 30 w 3788"/>
              <a:gd name="T13" fmla="*/ 997 h 2823"/>
              <a:gd name="T14" fmla="*/ 129 w 3788"/>
              <a:gd name="T15" fmla="*/ 1006 h 2823"/>
              <a:gd name="T16" fmla="*/ 327 w 3788"/>
              <a:gd name="T17" fmla="*/ 1047 h 2823"/>
              <a:gd name="T18" fmla="*/ 481 w 3788"/>
              <a:gd name="T19" fmla="*/ 1006 h 2823"/>
              <a:gd name="T20" fmla="*/ 425 w 3788"/>
              <a:gd name="T21" fmla="*/ 772 h 2823"/>
              <a:gd name="T22" fmla="*/ 547 w 3788"/>
              <a:gd name="T23" fmla="*/ 690 h 2823"/>
              <a:gd name="T24" fmla="*/ 373 w 3788"/>
              <a:gd name="T25" fmla="*/ 374 h 2823"/>
              <a:gd name="T26" fmla="*/ 323 w 3788"/>
              <a:gd name="T27" fmla="*/ 186 h 2823"/>
              <a:gd name="T28" fmla="*/ 771 w 3788"/>
              <a:gd name="T29" fmla="*/ 116 h 2823"/>
              <a:gd name="T30" fmla="*/ 1221 w 3788"/>
              <a:gd name="T31" fmla="*/ 35 h 2823"/>
              <a:gd name="T32" fmla="*/ 1840 w 3788"/>
              <a:gd name="T33" fmla="*/ 247 h 2823"/>
              <a:gd name="T34" fmla="*/ 2056 w 3788"/>
              <a:gd name="T35" fmla="*/ 410 h 2823"/>
              <a:gd name="T36" fmla="*/ 2191 w 3788"/>
              <a:gd name="T37" fmla="*/ 371 h 2823"/>
              <a:gd name="T38" fmla="*/ 2320 w 3788"/>
              <a:gd name="T39" fmla="*/ 197 h 2823"/>
              <a:gd name="T40" fmla="*/ 2610 w 3788"/>
              <a:gd name="T41" fmla="*/ 303 h 2823"/>
              <a:gd name="T42" fmla="*/ 2829 w 3788"/>
              <a:gd name="T43" fmla="*/ 446 h 2823"/>
              <a:gd name="T44" fmla="*/ 2861 w 3788"/>
              <a:gd name="T45" fmla="*/ 483 h 2823"/>
              <a:gd name="T46" fmla="*/ 3138 w 3788"/>
              <a:gd name="T47" fmla="*/ 627 h 2823"/>
              <a:gd name="T48" fmla="*/ 3393 w 3788"/>
              <a:gd name="T49" fmla="*/ 804 h 2823"/>
              <a:gd name="T50" fmla="*/ 3628 w 3788"/>
              <a:gd name="T51" fmla="*/ 1052 h 2823"/>
              <a:gd name="T52" fmla="*/ 3709 w 3788"/>
              <a:gd name="T53" fmla="*/ 1355 h 2823"/>
              <a:gd name="T54" fmla="*/ 3509 w 3788"/>
              <a:gd name="T55" fmla="*/ 1750 h 2823"/>
              <a:gd name="T56" fmla="*/ 3399 w 3788"/>
              <a:gd name="T57" fmla="*/ 1881 h 2823"/>
              <a:gd name="T58" fmla="*/ 3402 w 3788"/>
              <a:gd name="T59" fmla="*/ 2016 h 2823"/>
              <a:gd name="T60" fmla="*/ 3124 w 3788"/>
              <a:gd name="T61" fmla="*/ 1946 h 2823"/>
              <a:gd name="T62" fmla="*/ 3227 w 3788"/>
              <a:gd name="T63" fmla="*/ 2332 h 2823"/>
              <a:gd name="T64" fmla="*/ 3168 w 3788"/>
              <a:gd name="T65" fmla="*/ 2550 h 2823"/>
              <a:gd name="T66" fmla="*/ 3040 w 3788"/>
              <a:gd name="T67" fmla="*/ 2603 h 2823"/>
              <a:gd name="T68" fmla="*/ 2935 w 3788"/>
              <a:gd name="T69" fmla="*/ 2554 h 2823"/>
              <a:gd name="T70" fmla="*/ 2840 w 3788"/>
              <a:gd name="T71" fmla="*/ 2499 h 2823"/>
              <a:gd name="T72" fmla="*/ 2750 w 3788"/>
              <a:gd name="T73" fmla="*/ 2497 h 2823"/>
              <a:gd name="T74" fmla="*/ 2534 w 3788"/>
              <a:gd name="T75" fmla="*/ 2321 h 2823"/>
              <a:gd name="T76" fmla="*/ 2414 w 3788"/>
              <a:gd name="T77" fmla="*/ 2086 h 2823"/>
              <a:gd name="T78" fmla="*/ 2116 w 3788"/>
              <a:gd name="T79" fmla="*/ 2193 h 2823"/>
              <a:gd name="T80" fmla="*/ 2189 w 3788"/>
              <a:gd name="T81" fmla="*/ 2355 h 2823"/>
              <a:gd name="T82" fmla="*/ 2008 w 3788"/>
              <a:gd name="T83" fmla="*/ 2711 h 2823"/>
              <a:gd name="T84" fmla="*/ 1886 w 3788"/>
              <a:gd name="T85" fmla="*/ 2819 h 2823"/>
              <a:gd name="T86" fmla="*/ 1717 w 3788"/>
              <a:gd name="T87" fmla="*/ 2762 h 2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88" h="2823">
                <a:moveTo>
                  <a:pt x="1665" y="2823"/>
                </a:moveTo>
                <a:cubicBezTo>
                  <a:pt x="1637" y="2793"/>
                  <a:pt x="1608" y="2766"/>
                  <a:pt x="1579" y="2739"/>
                </a:cubicBezTo>
                <a:cubicBezTo>
                  <a:pt x="1554" y="2647"/>
                  <a:pt x="1523" y="2568"/>
                  <a:pt x="1494" y="2501"/>
                </a:cubicBezTo>
                <a:cubicBezTo>
                  <a:pt x="1425" y="2418"/>
                  <a:pt x="1358" y="2406"/>
                  <a:pt x="1297" y="2382"/>
                </a:cubicBezTo>
                <a:cubicBezTo>
                  <a:pt x="1188" y="2379"/>
                  <a:pt x="1080" y="2380"/>
                  <a:pt x="971" y="2380"/>
                </a:cubicBezTo>
                <a:cubicBezTo>
                  <a:pt x="856" y="2361"/>
                  <a:pt x="802" y="2297"/>
                  <a:pt x="745" y="2253"/>
                </a:cubicBezTo>
                <a:cubicBezTo>
                  <a:pt x="627" y="2234"/>
                  <a:pt x="544" y="2199"/>
                  <a:pt x="474" y="2145"/>
                </a:cubicBezTo>
                <a:cubicBezTo>
                  <a:pt x="474" y="2125"/>
                  <a:pt x="443" y="2082"/>
                  <a:pt x="443" y="2075"/>
                </a:cubicBezTo>
                <a:cubicBezTo>
                  <a:pt x="433" y="2065"/>
                  <a:pt x="424" y="2055"/>
                  <a:pt x="414" y="2048"/>
                </a:cubicBezTo>
                <a:cubicBezTo>
                  <a:pt x="325" y="2033"/>
                  <a:pt x="261" y="2015"/>
                  <a:pt x="204" y="1978"/>
                </a:cubicBezTo>
                <a:cubicBezTo>
                  <a:pt x="79" y="1938"/>
                  <a:pt x="32" y="1741"/>
                  <a:pt x="14" y="1662"/>
                </a:cubicBezTo>
                <a:cubicBezTo>
                  <a:pt x="8" y="1527"/>
                  <a:pt x="3" y="1393"/>
                  <a:pt x="0" y="1262"/>
                </a:cubicBezTo>
                <a:cubicBezTo>
                  <a:pt x="23" y="1217"/>
                  <a:pt x="58" y="1152"/>
                  <a:pt x="65" y="1116"/>
                </a:cubicBezTo>
                <a:cubicBezTo>
                  <a:pt x="65" y="1047"/>
                  <a:pt x="30" y="1014"/>
                  <a:pt x="30" y="997"/>
                </a:cubicBezTo>
                <a:cubicBezTo>
                  <a:pt x="40" y="994"/>
                  <a:pt x="53" y="991"/>
                  <a:pt x="66" y="992"/>
                </a:cubicBezTo>
                <a:cubicBezTo>
                  <a:pt x="82" y="1009"/>
                  <a:pt x="107" y="1006"/>
                  <a:pt x="129" y="1006"/>
                </a:cubicBezTo>
                <a:cubicBezTo>
                  <a:pt x="152" y="984"/>
                  <a:pt x="155" y="971"/>
                  <a:pt x="158" y="958"/>
                </a:cubicBezTo>
                <a:cubicBezTo>
                  <a:pt x="219" y="930"/>
                  <a:pt x="244" y="1003"/>
                  <a:pt x="327" y="1047"/>
                </a:cubicBezTo>
                <a:cubicBezTo>
                  <a:pt x="346" y="1048"/>
                  <a:pt x="426" y="1053"/>
                  <a:pt x="455" y="1034"/>
                </a:cubicBezTo>
                <a:cubicBezTo>
                  <a:pt x="462" y="1025"/>
                  <a:pt x="471" y="1015"/>
                  <a:pt x="481" y="1006"/>
                </a:cubicBezTo>
                <a:cubicBezTo>
                  <a:pt x="481" y="976"/>
                  <a:pt x="481" y="950"/>
                  <a:pt x="481" y="924"/>
                </a:cubicBezTo>
                <a:cubicBezTo>
                  <a:pt x="434" y="857"/>
                  <a:pt x="389" y="823"/>
                  <a:pt x="425" y="772"/>
                </a:cubicBezTo>
                <a:cubicBezTo>
                  <a:pt x="454" y="753"/>
                  <a:pt x="483" y="737"/>
                  <a:pt x="515" y="721"/>
                </a:cubicBezTo>
                <a:cubicBezTo>
                  <a:pt x="524" y="709"/>
                  <a:pt x="534" y="699"/>
                  <a:pt x="547" y="690"/>
                </a:cubicBezTo>
                <a:cubicBezTo>
                  <a:pt x="608" y="567"/>
                  <a:pt x="538" y="539"/>
                  <a:pt x="487" y="498"/>
                </a:cubicBezTo>
                <a:cubicBezTo>
                  <a:pt x="459" y="435"/>
                  <a:pt x="408" y="375"/>
                  <a:pt x="373" y="374"/>
                </a:cubicBezTo>
                <a:cubicBezTo>
                  <a:pt x="367" y="348"/>
                  <a:pt x="347" y="334"/>
                  <a:pt x="348" y="308"/>
                </a:cubicBezTo>
                <a:cubicBezTo>
                  <a:pt x="393" y="263"/>
                  <a:pt x="329" y="196"/>
                  <a:pt x="323" y="186"/>
                </a:cubicBezTo>
                <a:cubicBezTo>
                  <a:pt x="323" y="180"/>
                  <a:pt x="323" y="173"/>
                  <a:pt x="323" y="167"/>
                </a:cubicBezTo>
                <a:cubicBezTo>
                  <a:pt x="448" y="134"/>
                  <a:pt x="627" y="151"/>
                  <a:pt x="771" y="116"/>
                </a:cubicBezTo>
                <a:cubicBezTo>
                  <a:pt x="892" y="53"/>
                  <a:pt x="988" y="0"/>
                  <a:pt x="1155" y="4"/>
                </a:cubicBezTo>
                <a:cubicBezTo>
                  <a:pt x="1177" y="14"/>
                  <a:pt x="1199" y="25"/>
                  <a:pt x="1221" y="35"/>
                </a:cubicBezTo>
                <a:cubicBezTo>
                  <a:pt x="1343" y="38"/>
                  <a:pt x="1474" y="25"/>
                  <a:pt x="1601" y="81"/>
                </a:cubicBezTo>
                <a:cubicBezTo>
                  <a:pt x="1681" y="135"/>
                  <a:pt x="1761" y="190"/>
                  <a:pt x="1840" y="247"/>
                </a:cubicBezTo>
                <a:cubicBezTo>
                  <a:pt x="1846" y="257"/>
                  <a:pt x="1853" y="271"/>
                  <a:pt x="1862" y="284"/>
                </a:cubicBezTo>
                <a:cubicBezTo>
                  <a:pt x="1904" y="318"/>
                  <a:pt x="1967" y="375"/>
                  <a:pt x="2056" y="410"/>
                </a:cubicBezTo>
                <a:cubicBezTo>
                  <a:pt x="2085" y="411"/>
                  <a:pt x="2117" y="412"/>
                  <a:pt x="2149" y="412"/>
                </a:cubicBezTo>
                <a:cubicBezTo>
                  <a:pt x="2162" y="396"/>
                  <a:pt x="2175" y="384"/>
                  <a:pt x="2191" y="371"/>
                </a:cubicBezTo>
                <a:cubicBezTo>
                  <a:pt x="2204" y="309"/>
                  <a:pt x="2195" y="250"/>
                  <a:pt x="2179" y="213"/>
                </a:cubicBezTo>
                <a:cubicBezTo>
                  <a:pt x="2211" y="181"/>
                  <a:pt x="2262" y="193"/>
                  <a:pt x="2320" y="197"/>
                </a:cubicBezTo>
                <a:cubicBezTo>
                  <a:pt x="2348" y="218"/>
                  <a:pt x="2380" y="238"/>
                  <a:pt x="2412" y="262"/>
                </a:cubicBezTo>
                <a:cubicBezTo>
                  <a:pt x="2463" y="276"/>
                  <a:pt x="2533" y="294"/>
                  <a:pt x="2610" y="303"/>
                </a:cubicBezTo>
                <a:cubicBezTo>
                  <a:pt x="2651" y="323"/>
                  <a:pt x="2693" y="344"/>
                  <a:pt x="2734" y="368"/>
                </a:cubicBezTo>
                <a:cubicBezTo>
                  <a:pt x="2766" y="392"/>
                  <a:pt x="2798" y="419"/>
                  <a:pt x="2829" y="446"/>
                </a:cubicBezTo>
                <a:cubicBezTo>
                  <a:pt x="2829" y="449"/>
                  <a:pt x="2829" y="452"/>
                  <a:pt x="2829" y="456"/>
                </a:cubicBezTo>
                <a:cubicBezTo>
                  <a:pt x="2839" y="462"/>
                  <a:pt x="2848" y="473"/>
                  <a:pt x="2861" y="483"/>
                </a:cubicBezTo>
                <a:cubicBezTo>
                  <a:pt x="2906" y="494"/>
                  <a:pt x="2957" y="485"/>
                  <a:pt x="3018" y="474"/>
                </a:cubicBezTo>
                <a:cubicBezTo>
                  <a:pt x="3056" y="524"/>
                  <a:pt x="3097" y="574"/>
                  <a:pt x="3138" y="627"/>
                </a:cubicBezTo>
                <a:cubicBezTo>
                  <a:pt x="3195" y="671"/>
                  <a:pt x="3253" y="715"/>
                  <a:pt x="3310" y="759"/>
                </a:cubicBezTo>
                <a:cubicBezTo>
                  <a:pt x="3335" y="773"/>
                  <a:pt x="3364" y="787"/>
                  <a:pt x="3393" y="804"/>
                </a:cubicBezTo>
                <a:cubicBezTo>
                  <a:pt x="3444" y="805"/>
                  <a:pt x="3495" y="806"/>
                  <a:pt x="3546" y="808"/>
                </a:cubicBezTo>
                <a:cubicBezTo>
                  <a:pt x="3575" y="838"/>
                  <a:pt x="3619" y="970"/>
                  <a:pt x="3628" y="1052"/>
                </a:cubicBezTo>
                <a:cubicBezTo>
                  <a:pt x="3650" y="1105"/>
                  <a:pt x="3672" y="1161"/>
                  <a:pt x="3697" y="1218"/>
                </a:cubicBezTo>
                <a:cubicBezTo>
                  <a:pt x="3700" y="1264"/>
                  <a:pt x="3703" y="1309"/>
                  <a:pt x="3709" y="1355"/>
                </a:cubicBezTo>
                <a:cubicBezTo>
                  <a:pt x="3731" y="1389"/>
                  <a:pt x="3788" y="1462"/>
                  <a:pt x="3727" y="1523"/>
                </a:cubicBezTo>
                <a:cubicBezTo>
                  <a:pt x="3586" y="1591"/>
                  <a:pt x="3596" y="1608"/>
                  <a:pt x="3509" y="1750"/>
                </a:cubicBezTo>
                <a:cubicBezTo>
                  <a:pt x="3473" y="1775"/>
                  <a:pt x="3438" y="1804"/>
                  <a:pt x="3403" y="1832"/>
                </a:cubicBezTo>
                <a:cubicBezTo>
                  <a:pt x="3399" y="1849"/>
                  <a:pt x="3399" y="1865"/>
                  <a:pt x="3399" y="1881"/>
                </a:cubicBezTo>
                <a:cubicBezTo>
                  <a:pt x="3431" y="1912"/>
                  <a:pt x="3466" y="1945"/>
                  <a:pt x="3501" y="1979"/>
                </a:cubicBezTo>
                <a:cubicBezTo>
                  <a:pt x="3501" y="2038"/>
                  <a:pt x="3418" y="2016"/>
                  <a:pt x="3402" y="2016"/>
                </a:cubicBezTo>
                <a:cubicBezTo>
                  <a:pt x="3367" y="1992"/>
                  <a:pt x="3332" y="1968"/>
                  <a:pt x="3297" y="1944"/>
                </a:cubicBezTo>
                <a:cubicBezTo>
                  <a:pt x="3242" y="1943"/>
                  <a:pt x="3137" y="1934"/>
                  <a:pt x="3124" y="1946"/>
                </a:cubicBezTo>
                <a:cubicBezTo>
                  <a:pt x="3123" y="2055"/>
                  <a:pt x="3110" y="2120"/>
                  <a:pt x="3231" y="2218"/>
                </a:cubicBezTo>
                <a:cubicBezTo>
                  <a:pt x="3228" y="2254"/>
                  <a:pt x="3227" y="2293"/>
                  <a:pt x="3227" y="2332"/>
                </a:cubicBezTo>
                <a:cubicBezTo>
                  <a:pt x="3243" y="2385"/>
                  <a:pt x="3259" y="2438"/>
                  <a:pt x="3274" y="2491"/>
                </a:cubicBezTo>
                <a:cubicBezTo>
                  <a:pt x="3274" y="2553"/>
                  <a:pt x="3220" y="2545"/>
                  <a:pt x="3168" y="2550"/>
                </a:cubicBezTo>
                <a:cubicBezTo>
                  <a:pt x="3117" y="2562"/>
                  <a:pt x="3108" y="2578"/>
                  <a:pt x="3075" y="2603"/>
                </a:cubicBezTo>
                <a:cubicBezTo>
                  <a:pt x="3063" y="2603"/>
                  <a:pt x="3050" y="2603"/>
                  <a:pt x="3040" y="2603"/>
                </a:cubicBezTo>
                <a:cubicBezTo>
                  <a:pt x="3034" y="2589"/>
                  <a:pt x="3028" y="2576"/>
                  <a:pt x="3021" y="2563"/>
                </a:cubicBezTo>
                <a:cubicBezTo>
                  <a:pt x="2993" y="2559"/>
                  <a:pt x="2964" y="2555"/>
                  <a:pt x="2935" y="2554"/>
                </a:cubicBezTo>
                <a:cubicBezTo>
                  <a:pt x="2935" y="2528"/>
                  <a:pt x="2913" y="2514"/>
                  <a:pt x="2897" y="2504"/>
                </a:cubicBezTo>
                <a:cubicBezTo>
                  <a:pt x="2878" y="2500"/>
                  <a:pt x="2859" y="2500"/>
                  <a:pt x="2840" y="2499"/>
                </a:cubicBezTo>
                <a:cubicBezTo>
                  <a:pt x="2833" y="2512"/>
                  <a:pt x="2785" y="2547"/>
                  <a:pt x="2769" y="2540"/>
                </a:cubicBezTo>
                <a:cubicBezTo>
                  <a:pt x="2763" y="2524"/>
                  <a:pt x="2756" y="2510"/>
                  <a:pt x="2750" y="2497"/>
                </a:cubicBezTo>
                <a:cubicBezTo>
                  <a:pt x="2718" y="2490"/>
                  <a:pt x="2690" y="2482"/>
                  <a:pt x="2661" y="2475"/>
                </a:cubicBezTo>
                <a:cubicBezTo>
                  <a:pt x="2616" y="2422"/>
                  <a:pt x="2575" y="2371"/>
                  <a:pt x="2534" y="2321"/>
                </a:cubicBezTo>
                <a:cubicBezTo>
                  <a:pt x="2528" y="2308"/>
                  <a:pt x="2521" y="2298"/>
                  <a:pt x="2518" y="2288"/>
                </a:cubicBezTo>
                <a:cubicBezTo>
                  <a:pt x="2519" y="2174"/>
                  <a:pt x="2462" y="2143"/>
                  <a:pt x="2414" y="2086"/>
                </a:cubicBezTo>
                <a:cubicBezTo>
                  <a:pt x="2341" y="2061"/>
                  <a:pt x="2251" y="2069"/>
                  <a:pt x="2197" y="2067"/>
                </a:cubicBezTo>
                <a:cubicBezTo>
                  <a:pt x="2091" y="2081"/>
                  <a:pt x="2126" y="2079"/>
                  <a:pt x="2116" y="2193"/>
                </a:cubicBezTo>
                <a:cubicBezTo>
                  <a:pt x="2138" y="2226"/>
                  <a:pt x="2164" y="2260"/>
                  <a:pt x="2189" y="2293"/>
                </a:cubicBezTo>
                <a:cubicBezTo>
                  <a:pt x="2189" y="2313"/>
                  <a:pt x="2189" y="2332"/>
                  <a:pt x="2189" y="2355"/>
                </a:cubicBezTo>
                <a:cubicBezTo>
                  <a:pt x="2156" y="2403"/>
                  <a:pt x="2060" y="2450"/>
                  <a:pt x="2114" y="2537"/>
                </a:cubicBezTo>
                <a:cubicBezTo>
                  <a:pt x="2114" y="2576"/>
                  <a:pt x="2037" y="2675"/>
                  <a:pt x="2008" y="2711"/>
                </a:cubicBezTo>
                <a:cubicBezTo>
                  <a:pt x="1991" y="2756"/>
                  <a:pt x="1953" y="2772"/>
                  <a:pt x="1918" y="2787"/>
                </a:cubicBezTo>
                <a:cubicBezTo>
                  <a:pt x="1905" y="2797"/>
                  <a:pt x="1895" y="2806"/>
                  <a:pt x="1886" y="2819"/>
                </a:cubicBezTo>
                <a:cubicBezTo>
                  <a:pt x="1828" y="2818"/>
                  <a:pt x="1828" y="2775"/>
                  <a:pt x="1825" y="2765"/>
                </a:cubicBezTo>
                <a:cubicBezTo>
                  <a:pt x="1784" y="2735"/>
                  <a:pt x="1733" y="2760"/>
                  <a:pt x="1717" y="2762"/>
                </a:cubicBezTo>
                <a:cubicBezTo>
                  <a:pt x="1694" y="2788"/>
                  <a:pt x="1691" y="2811"/>
                  <a:pt x="1665" y="2823"/>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23" name="Freeform 24"/>
          <p:cNvSpPr/>
          <p:nvPr/>
        </p:nvSpPr>
        <p:spPr bwMode="auto">
          <a:xfrm>
            <a:off x="6220150" y="2760441"/>
            <a:ext cx="450850" cy="914400"/>
          </a:xfrm>
          <a:custGeom>
            <a:avLst/>
            <a:gdLst>
              <a:gd name="T0" fmla="*/ 99 w 1042"/>
              <a:gd name="T1" fmla="*/ 2109 h 2109"/>
              <a:gd name="T2" fmla="*/ 30 w 1042"/>
              <a:gd name="T3" fmla="*/ 1923 h 2109"/>
              <a:gd name="T4" fmla="*/ 59 w 1042"/>
              <a:gd name="T5" fmla="*/ 1833 h 2109"/>
              <a:gd name="T6" fmla="*/ 53 w 1042"/>
              <a:gd name="T7" fmla="*/ 1721 h 2109"/>
              <a:gd name="T8" fmla="*/ 0 w 1042"/>
              <a:gd name="T9" fmla="*/ 1582 h 2109"/>
              <a:gd name="T10" fmla="*/ 1 w 1042"/>
              <a:gd name="T11" fmla="*/ 1350 h 2109"/>
              <a:gd name="T12" fmla="*/ 95 w 1042"/>
              <a:gd name="T13" fmla="*/ 1182 h 2109"/>
              <a:gd name="T14" fmla="*/ 98 w 1042"/>
              <a:gd name="T15" fmla="*/ 1097 h 2109"/>
              <a:gd name="T16" fmla="*/ 139 w 1042"/>
              <a:gd name="T17" fmla="*/ 754 h 2109"/>
              <a:gd name="T18" fmla="*/ 165 w 1042"/>
              <a:gd name="T19" fmla="*/ 578 h 2109"/>
              <a:gd name="T20" fmla="*/ 201 w 1042"/>
              <a:gd name="T21" fmla="*/ 510 h 2109"/>
              <a:gd name="T22" fmla="*/ 342 w 1042"/>
              <a:gd name="T23" fmla="*/ 330 h 2109"/>
              <a:gd name="T24" fmla="*/ 471 w 1042"/>
              <a:gd name="T25" fmla="*/ 170 h 2109"/>
              <a:gd name="T26" fmla="*/ 529 w 1042"/>
              <a:gd name="T27" fmla="*/ 115 h 2109"/>
              <a:gd name="T28" fmla="*/ 737 w 1042"/>
              <a:gd name="T29" fmla="*/ 98 h 2109"/>
              <a:gd name="T30" fmla="*/ 868 w 1042"/>
              <a:gd name="T31" fmla="*/ 32 h 2109"/>
              <a:gd name="T32" fmla="*/ 891 w 1042"/>
              <a:gd name="T33" fmla="*/ 0 h 2109"/>
              <a:gd name="T34" fmla="*/ 948 w 1042"/>
              <a:gd name="T35" fmla="*/ 41 h 2109"/>
              <a:gd name="T36" fmla="*/ 854 w 1042"/>
              <a:gd name="T37" fmla="*/ 189 h 2109"/>
              <a:gd name="T38" fmla="*/ 1042 w 1042"/>
              <a:gd name="T39" fmla="*/ 387 h 2109"/>
              <a:gd name="T40" fmla="*/ 1041 w 1042"/>
              <a:gd name="T41" fmla="*/ 446 h 2109"/>
              <a:gd name="T42" fmla="*/ 887 w 1042"/>
              <a:gd name="T43" fmla="*/ 576 h 2109"/>
              <a:gd name="T44" fmla="*/ 838 w 1042"/>
              <a:gd name="T45" fmla="*/ 798 h 2109"/>
              <a:gd name="T46" fmla="*/ 918 w 1042"/>
              <a:gd name="T47" fmla="*/ 865 h 2109"/>
              <a:gd name="T48" fmla="*/ 999 w 1042"/>
              <a:gd name="T49" fmla="*/ 1077 h 2109"/>
              <a:gd name="T50" fmla="*/ 967 w 1042"/>
              <a:gd name="T51" fmla="*/ 1201 h 2109"/>
              <a:gd name="T52" fmla="*/ 841 w 1042"/>
              <a:gd name="T53" fmla="*/ 1358 h 2109"/>
              <a:gd name="T54" fmla="*/ 838 w 1042"/>
              <a:gd name="T55" fmla="*/ 1397 h 2109"/>
              <a:gd name="T56" fmla="*/ 911 w 1042"/>
              <a:gd name="T57" fmla="*/ 1477 h 2109"/>
              <a:gd name="T58" fmla="*/ 903 w 1042"/>
              <a:gd name="T59" fmla="*/ 1693 h 2109"/>
              <a:gd name="T60" fmla="*/ 717 w 1042"/>
              <a:gd name="T61" fmla="*/ 1872 h 2109"/>
              <a:gd name="T62" fmla="*/ 496 w 1042"/>
              <a:gd name="T63" fmla="*/ 1922 h 2109"/>
              <a:gd name="T64" fmla="*/ 281 w 1042"/>
              <a:gd name="T65" fmla="*/ 2005 h 2109"/>
              <a:gd name="T66" fmla="*/ 198 w 1042"/>
              <a:gd name="T67" fmla="*/ 2052 h 2109"/>
              <a:gd name="T68" fmla="*/ 99 w 1042"/>
              <a:gd name="T69" fmla="*/ 2109 h 2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2" h="2109">
                <a:moveTo>
                  <a:pt x="99" y="2109"/>
                </a:moveTo>
                <a:cubicBezTo>
                  <a:pt x="10" y="2051"/>
                  <a:pt x="29" y="1979"/>
                  <a:pt x="30" y="1923"/>
                </a:cubicBezTo>
                <a:cubicBezTo>
                  <a:pt x="39" y="1891"/>
                  <a:pt x="49" y="1862"/>
                  <a:pt x="59" y="1833"/>
                </a:cubicBezTo>
                <a:cubicBezTo>
                  <a:pt x="56" y="1793"/>
                  <a:pt x="53" y="1757"/>
                  <a:pt x="53" y="1721"/>
                </a:cubicBezTo>
                <a:cubicBezTo>
                  <a:pt x="34" y="1675"/>
                  <a:pt x="15" y="1628"/>
                  <a:pt x="0" y="1582"/>
                </a:cubicBezTo>
                <a:cubicBezTo>
                  <a:pt x="0" y="1504"/>
                  <a:pt x="0" y="1425"/>
                  <a:pt x="1" y="1350"/>
                </a:cubicBezTo>
                <a:cubicBezTo>
                  <a:pt x="43" y="1289"/>
                  <a:pt x="62" y="1237"/>
                  <a:pt x="95" y="1182"/>
                </a:cubicBezTo>
                <a:cubicBezTo>
                  <a:pt x="95" y="1152"/>
                  <a:pt x="95" y="1123"/>
                  <a:pt x="98" y="1097"/>
                </a:cubicBezTo>
                <a:cubicBezTo>
                  <a:pt x="80" y="955"/>
                  <a:pt x="23" y="830"/>
                  <a:pt x="139" y="754"/>
                </a:cubicBezTo>
                <a:cubicBezTo>
                  <a:pt x="161" y="679"/>
                  <a:pt x="162" y="633"/>
                  <a:pt x="165" y="578"/>
                </a:cubicBezTo>
                <a:cubicBezTo>
                  <a:pt x="175" y="555"/>
                  <a:pt x="188" y="533"/>
                  <a:pt x="201" y="510"/>
                </a:cubicBezTo>
                <a:cubicBezTo>
                  <a:pt x="217" y="415"/>
                  <a:pt x="272" y="377"/>
                  <a:pt x="342" y="330"/>
                </a:cubicBezTo>
                <a:cubicBezTo>
                  <a:pt x="378" y="279"/>
                  <a:pt x="417" y="194"/>
                  <a:pt x="471" y="170"/>
                </a:cubicBezTo>
                <a:cubicBezTo>
                  <a:pt x="490" y="150"/>
                  <a:pt x="510" y="131"/>
                  <a:pt x="529" y="115"/>
                </a:cubicBezTo>
                <a:cubicBezTo>
                  <a:pt x="564" y="116"/>
                  <a:pt x="692" y="142"/>
                  <a:pt x="737" y="98"/>
                </a:cubicBezTo>
                <a:cubicBezTo>
                  <a:pt x="778" y="89"/>
                  <a:pt x="823" y="77"/>
                  <a:pt x="868" y="32"/>
                </a:cubicBezTo>
                <a:cubicBezTo>
                  <a:pt x="875" y="19"/>
                  <a:pt x="881" y="10"/>
                  <a:pt x="891" y="0"/>
                </a:cubicBezTo>
                <a:cubicBezTo>
                  <a:pt x="910" y="14"/>
                  <a:pt x="929" y="27"/>
                  <a:pt x="948" y="41"/>
                </a:cubicBezTo>
                <a:cubicBezTo>
                  <a:pt x="948" y="90"/>
                  <a:pt x="833" y="117"/>
                  <a:pt x="854" y="189"/>
                </a:cubicBezTo>
                <a:cubicBezTo>
                  <a:pt x="934" y="211"/>
                  <a:pt x="972" y="284"/>
                  <a:pt x="1042" y="387"/>
                </a:cubicBezTo>
                <a:cubicBezTo>
                  <a:pt x="1042" y="407"/>
                  <a:pt x="1042" y="426"/>
                  <a:pt x="1041" y="446"/>
                </a:cubicBezTo>
                <a:cubicBezTo>
                  <a:pt x="993" y="533"/>
                  <a:pt x="961" y="529"/>
                  <a:pt x="887" y="576"/>
                </a:cubicBezTo>
                <a:cubicBezTo>
                  <a:pt x="855" y="638"/>
                  <a:pt x="787" y="718"/>
                  <a:pt x="838" y="798"/>
                </a:cubicBezTo>
                <a:cubicBezTo>
                  <a:pt x="864" y="818"/>
                  <a:pt x="889" y="842"/>
                  <a:pt x="918" y="865"/>
                </a:cubicBezTo>
                <a:cubicBezTo>
                  <a:pt x="940" y="915"/>
                  <a:pt x="1000" y="959"/>
                  <a:pt x="999" y="1077"/>
                </a:cubicBezTo>
                <a:cubicBezTo>
                  <a:pt x="986" y="1116"/>
                  <a:pt x="977" y="1158"/>
                  <a:pt x="967" y="1201"/>
                </a:cubicBezTo>
                <a:cubicBezTo>
                  <a:pt x="944" y="1243"/>
                  <a:pt x="880" y="1329"/>
                  <a:pt x="841" y="1358"/>
                </a:cubicBezTo>
                <a:cubicBezTo>
                  <a:pt x="838" y="1371"/>
                  <a:pt x="838" y="1384"/>
                  <a:pt x="838" y="1397"/>
                </a:cubicBezTo>
                <a:cubicBezTo>
                  <a:pt x="860" y="1424"/>
                  <a:pt x="885" y="1451"/>
                  <a:pt x="911" y="1477"/>
                </a:cubicBezTo>
                <a:cubicBezTo>
                  <a:pt x="926" y="1527"/>
                  <a:pt x="926" y="1619"/>
                  <a:pt x="903" y="1693"/>
                </a:cubicBezTo>
                <a:cubicBezTo>
                  <a:pt x="848" y="1761"/>
                  <a:pt x="787" y="1818"/>
                  <a:pt x="717" y="1872"/>
                </a:cubicBezTo>
                <a:cubicBezTo>
                  <a:pt x="643" y="1887"/>
                  <a:pt x="570" y="1904"/>
                  <a:pt x="496" y="1922"/>
                </a:cubicBezTo>
                <a:cubicBezTo>
                  <a:pt x="419" y="1982"/>
                  <a:pt x="361" y="1988"/>
                  <a:pt x="281" y="2005"/>
                </a:cubicBezTo>
                <a:cubicBezTo>
                  <a:pt x="253" y="2021"/>
                  <a:pt x="224" y="2036"/>
                  <a:pt x="198" y="2052"/>
                </a:cubicBezTo>
                <a:cubicBezTo>
                  <a:pt x="160" y="2091"/>
                  <a:pt x="124" y="2103"/>
                  <a:pt x="99" y="2109"/>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24" name="Freeform 25"/>
          <p:cNvSpPr/>
          <p:nvPr/>
        </p:nvSpPr>
        <p:spPr bwMode="auto">
          <a:xfrm>
            <a:off x="6805938" y="3100166"/>
            <a:ext cx="844550" cy="574675"/>
          </a:xfrm>
          <a:custGeom>
            <a:avLst/>
            <a:gdLst>
              <a:gd name="T0" fmla="*/ 213 w 1952"/>
              <a:gd name="T1" fmla="*/ 1322 h 1326"/>
              <a:gd name="T2" fmla="*/ 131 w 1952"/>
              <a:gd name="T3" fmla="*/ 1261 h 1326"/>
              <a:gd name="T4" fmla="*/ 0 w 1952"/>
              <a:gd name="T5" fmla="*/ 1143 h 1326"/>
              <a:gd name="T6" fmla="*/ 30 w 1952"/>
              <a:gd name="T7" fmla="*/ 1079 h 1326"/>
              <a:gd name="T8" fmla="*/ 120 w 1952"/>
              <a:gd name="T9" fmla="*/ 989 h 1326"/>
              <a:gd name="T10" fmla="*/ 120 w 1952"/>
              <a:gd name="T11" fmla="*/ 885 h 1326"/>
              <a:gd name="T12" fmla="*/ 42 w 1952"/>
              <a:gd name="T13" fmla="*/ 630 h 1326"/>
              <a:gd name="T14" fmla="*/ 65 w 1952"/>
              <a:gd name="T15" fmla="*/ 523 h 1326"/>
              <a:gd name="T16" fmla="*/ 213 w 1952"/>
              <a:gd name="T17" fmla="*/ 356 h 1326"/>
              <a:gd name="T18" fmla="*/ 463 w 1952"/>
              <a:gd name="T19" fmla="*/ 156 h 1326"/>
              <a:gd name="T20" fmla="*/ 621 w 1952"/>
              <a:gd name="T21" fmla="*/ 0 h 1326"/>
              <a:gd name="T22" fmla="*/ 649 w 1952"/>
              <a:gd name="T23" fmla="*/ 115 h 1326"/>
              <a:gd name="T24" fmla="*/ 725 w 1952"/>
              <a:gd name="T25" fmla="*/ 117 h 1326"/>
              <a:gd name="T26" fmla="*/ 764 w 1952"/>
              <a:gd name="T27" fmla="*/ 53 h 1326"/>
              <a:gd name="T28" fmla="*/ 902 w 1952"/>
              <a:gd name="T29" fmla="*/ 40 h 1326"/>
              <a:gd name="T30" fmla="*/ 946 w 1952"/>
              <a:gd name="T31" fmla="*/ 116 h 1326"/>
              <a:gd name="T32" fmla="*/ 942 w 1952"/>
              <a:gd name="T33" fmla="*/ 254 h 1326"/>
              <a:gd name="T34" fmla="*/ 1174 w 1952"/>
              <a:gd name="T35" fmla="*/ 354 h 1326"/>
              <a:gd name="T36" fmla="*/ 1297 w 1952"/>
              <a:gd name="T37" fmla="*/ 161 h 1326"/>
              <a:gd name="T38" fmla="*/ 1348 w 1952"/>
              <a:gd name="T39" fmla="*/ 107 h 1326"/>
              <a:gd name="T40" fmla="*/ 1505 w 1952"/>
              <a:gd name="T41" fmla="*/ 71 h 1326"/>
              <a:gd name="T42" fmla="*/ 1636 w 1952"/>
              <a:gd name="T43" fmla="*/ 130 h 1326"/>
              <a:gd name="T44" fmla="*/ 1930 w 1952"/>
              <a:gd name="T45" fmla="*/ 131 h 1326"/>
              <a:gd name="T46" fmla="*/ 1952 w 1952"/>
              <a:gd name="T47" fmla="*/ 145 h 1326"/>
              <a:gd name="T48" fmla="*/ 1939 w 1952"/>
              <a:gd name="T49" fmla="*/ 171 h 1326"/>
              <a:gd name="T50" fmla="*/ 1929 w 1952"/>
              <a:gd name="T51" fmla="*/ 269 h 1326"/>
              <a:gd name="T52" fmla="*/ 1824 w 1952"/>
              <a:gd name="T53" fmla="*/ 276 h 1326"/>
              <a:gd name="T54" fmla="*/ 1528 w 1952"/>
              <a:gd name="T55" fmla="*/ 521 h 1326"/>
              <a:gd name="T56" fmla="*/ 1461 w 1952"/>
              <a:gd name="T57" fmla="*/ 548 h 1326"/>
              <a:gd name="T58" fmla="*/ 1362 w 1952"/>
              <a:gd name="T59" fmla="*/ 601 h 1326"/>
              <a:gd name="T60" fmla="*/ 1345 w 1952"/>
              <a:gd name="T61" fmla="*/ 621 h 1326"/>
              <a:gd name="T62" fmla="*/ 1335 w 1952"/>
              <a:gd name="T63" fmla="*/ 729 h 1326"/>
              <a:gd name="T64" fmla="*/ 1223 w 1952"/>
              <a:gd name="T65" fmla="*/ 873 h 1326"/>
              <a:gd name="T66" fmla="*/ 1190 w 1952"/>
              <a:gd name="T67" fmla="*/ 1020 h 1326"/>
              <a:gd name="T68" fmla="*/ 1039 w 1952"/>
              <a:gd name="T69" fmla="*/ 1107 h 1326"/>
              <a:gd name="T70" fmla="*/ 958 w 1952"/>
              <a:gd name="T71" fmla="*/ 1266 h 1326"/>
              <a:gd name="T72" fmla="*/ 955 w 1952"/>
              <a:gd name="T73" fmla="*/ 1253 h 1326"/>
              <a:gd name="T74" fmla="*/ 923 w 1952"/>
              <a:gd name="T75" fmla="*/ 1226 h 1326"/>
              <a:gd name="T76" fmla="*/ 872 w 1952"/>
              <a:gd name="T77" fmla="*/ 1221 h 1326"/>
              <a:gd name="T78" fmla="*/ 798 w 1952"/>
              <a:gd name="T79" fmla="*/ 1311 h 1326"/>
              <a:gd name="T80" fmla="*/ 651 w 1952"/>
              <a:gd name="T81" fmla="*/ 1294 h 1326"/>
              <a:gd name="T82" fmla="*/ 636 w 1952"/>
              <a:gd name="T83" fmla="*/ 1254 h 1326"/>
              <a:gd name="T84" fmla="*/ 512 w 1952"/>
              <a:gd name="T85" fmla="*/ 1127 h 1326"/>
              <a:gd name="T86" fmla="*/ 435 w 1952"/>
              <a:gd name="T87" fmla="*/ 1122 h 1326"/>
              <a:gd name="T88" fmla="*/ 415 w 1952"/>
              <a:gd name="T89" fmla="*/ 1252 h 1326"/>
              <a:gd name="T90" fmla="*/ 332 w 1952"/>
              <a:gd name="T91" fmla="*/ 1293 h 1326"/>
              <a:gd name="T92" fmla="*/ 213 w 1952"/>
              <a:gd name="T93" fmla="*/ 1322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52" h="1326">
                <a:moveTo>
                  <a:pt x="213" y="1322"/>
                </a:moveTo>
                <a:cubicBezTo>
                  <a:pt x="185" y="1302"/>
                  <a:pt x="156" y="1282"/>
                  <a:pt x="131" y="1261"/>
                </a:cubicBezTo>
                <a:cubicBezTo>
                  <a:pt x="86" y="1221"/>
                  <a:pt x="42" y="1181"/>
                  <a:pt x="0" y="1143"/>
                </a:cubicBezTo>
                <a:cubicBezTo>
                  <a:pt x="10" y="1121"/>
                  <a:pt x="20" y="1098"/>
                  <a:pt x="30" y="1079"/>
                </a:cubicBezTo>
                <a:cubicBezTo>
                  <a:pt x="62" y="1053"/>
                  <a:pt x="100" y="1022"/>
                  <a:pt x="120" y="989"/>
                </a:cubicBezTo>
                <a:cubicBezTo>
                  <a:pt x="120" y="953"/>
                  <a:pt x="120" y="917"/>
                  <a:pt x="120" y="885"/>
                </a:cubicBezTo>
                <a:cubicBezTo>
                  <a:pt x="111" y="829"/>
                  <a:pt x="61" y="651"/>
                  <a:pt x="42" y="630"/>
                </a:cubicBezTo>
                <a:cubicBezTo>
                  <a:pt x="42" y="565"/>
                  <a:pt x="33" y="555"/>
                  <a:pt x="65" y="523"/>
                </a:cubicBezTo>
                <a:cubicBezTo>
                  <a:pt x="100" y="449"/>
                  <a:pt x="155" y="411"/>
                  <a:pt x="213" y="356"/>
                </a:cubicBezTo>
                <a:cubicBezTo>
                  <a:pt x="268" y="246"/>
                  <a:pt x="361" y="219"/>
                  <a:pt x="463" y="156"/>
                </a:cubicBezTo>
                <a:cubicBezTo>
                  <a:pt x="515" y="102"/>
                  <a:pt x="566" y="51"/>
                  <a:pt x="621" y="0"/>
                </a:cubicBezTo>
                <a:cubicBezTo>
                  <a:pt x="630" y="36"/>
                  <a:pt x="639" y="76"/>
                  <a:pt x="649" y="115"/>
                </a:cubicBezTo>
                <a:cubicBezTo>
                  <a:pt x="674" y="116"/>
                  <a:pt x="700" y="117"/>
                  <a:pt x="725" y="117"/>
                </a:cubicBezTo>
                <a:cubicBezTo>
                  <a:pt x="738" y="95"/>
                  <a:pt x="751" y="72"/>
                  <a:pt x="764" y="53"/>
                </a:cubicBezTo>
                <a:cubicBezTo>
                  <a:pt x="790" y="53"/>
                  <a:pt x="857" y="62"/>
                  <a:pt x="902" y="40"/>
                </a:cubicBezTo>
                <a:cubicBezTo>
                  <a:pt x="901" y="53"/>
                  <a:pt x="920" y="83"/>
                  <a:pt x="946" y="116"/>
                </a:cubicBezTo>
                <a:cubicBezTo>
                  <a:pt x="942" y="162"/>
                  <a:pt x="942" y="208"/>
                  <a:pt x="942" y="254"/>
                </a:cubicBezTo>
                <a:cubicBezTo>
                  <a:pt x="986" y="301"/>
                  <a:pt x="1075" y="352"/>
                  <a:pt x="1174" y="354"/>
                </a:cubicBezTo>
                <a:cubicBezTo>
                  <a:pt x="1213" y="290"/>
                  <a:pt x="1255" y="226"/>
                  <a:pt x="1297" y="161"/>
                </a:cubicBezTo>
                <a:cubicBezTo>
                  <a:pt x="1313" y="142"/>
                  <a:pt x="1329" y="123"/>
                  <a:pt x="1348" y="107"/>
                </a:cubicBezTo>
                <a:cubicBezTo>
                  <a:pt x="1387" y="81"/>
                  <a:pt x="1435" y="60"/>
                  <a:pt x="1505" y="71"/>
                </a:cubicBezTo>
                <a:cubicBezTo>
                  <a:pt x="1547" y="89"/>
                  <a:pt x="1591" y="110"/>
                  <a:pt x="1636" y="130"/>
                </a:cubicBezTo>
                <a:cubicBezTo>
                  <a:pt x="1732" y="129"/>
                  <a:pt x="1831" y="129"/>
                  <a:pt x="1930" y="131"/>
                </a:cubicBezTo>
                <a:cubicBezTo>
                  <a:pt x="1936" y="135"/>
                  <a:pt x="1943" y="138"/>
                  <a:pt x="1952" y="145"/>
                </a:cubicBezTo>
                <a:cubicBezTo>
                  <a:pt x="1946" y="151"/>
                  <a:pt x="1942" y="161"/>
                  <a:pt x="1939" y="171"/>
                </a:cubicBezTo>
                <a:cubicBezTo>
                  <a:pt x="1936" y="203"/>
                  <a:pt x="1932" y="236"/>
                  <a:pt x="1929" y="269"/>
                </a:cubicBezTo>
                <a:cubicBezTo>
                  <a:pt x="1894" y="271"/>
                  <a:pt x="1859" y="273"/>
                  <a:pt x="1824" y="276"/>
                </a:cubicBezTo>
                <a:cubicBezTo>
                  <a:pt x="1721" y="339"/>
                  <a:pt x="1554" y="407"/>
                  <a:pt x="1528" y="521"/>
                </a:cubicBezTo>
                <a:cubicBezTo>
                  <a:pt x="1506" y="530"/>
                  <a:pt x="1483" y="539"/>
                  <a:pt x="1461" y="548"/>
                </a:cubicBezTo>
                <a:cubicBezTo>
                  <a:pt x="1435" y="587"/>
                  <a:pt x="1394" y="592"/>
                  <a:pt x="1362" y="601"/>
                </a:cubicBezTo>
                <a:cubicBezTo>
                  <a:pt x="1355" y="608"/>
                  <a:pt x="1349" y="614"/>
                  <a:pt x="1345" y="621"/>
                </a:cubicBezTo>
                <a:cubicBezTo>
                  <a:pt x="1342" y="657"/>
                  <a:pt x="1339" y="693"/>
                  <a:pt x="1335" y="729"/>
                </a:cubicBezTo>
                <a:cubicBezTo>
                  <a:pt x="1306" y="777"/>
                  <a:pt x="1245" y="828"/>
                  <a:pt x="1223" y="873"/>
                </a:cubicBezTo>
                <a:cubicBezTo>
                  <a:pt x="1219" y="912"/>
                  <a:pt x="1222" y="975"/>
                  <a:pt x="1190" y="1020"/>
                </a:cubicBezTo>
                <a:cubicBezTo>
                  <a:pt x="1110" y="1018"/>
                  <a:pt x="1078" y="1059"/>
                  <a:pt x="1039" y="1107"/>
                </a:cubicBezTo>
                <a:cubicBezTo>
                  <a:pt x="1032" y="1163"/>
                  <a:pt x="1016" y="1228"/>
                  <a:pt x="958" y="1266"/>
                </a:cubicBezTo>
                <a:cubicBezTo>
                  <a:pt x="955" y="1259"/>
                  <a:pt x="955" y="1256"/>
                  <a:pt x="955" y="1253"/>
                </a:cubicBezTo>
                <a:cubicBezTo>
                  <a:pt x="942" y="1243"/>
                  <a:pt x="933" y="1232"/>
                  <a:pt x="923" y="1226"/>
                </a:cubicBezTo>
                <a:cubicBezTo>
                  <a:pt x="904" y="1222"/>
                  <a:pt x="888" y="1222"/>
                  <a:pt x="872" y="1221"/>
                </a:cubicBezTo>
                <a:cubicBezTo>
                  <a:pt x="846" y="1250"/>
                  <a:pt x="821" y="1279"/>
                  <a:pt x="798" y="1311"/>
                </a:cubicBezTo>
                <a:cubicBezTo>
                  <a:pt x="750" y="1326"/>
                  <a:pt x="674" y="1308"/>
                  <a:pt x="651" y="1294"/>
                </a:cubicBezTo>
                <a:cubicBezTo>
                  <a:pt x="645" y="1281"/>
                  <a:pt x="639" y="1268"/>
                  <a:pt x="636" y="1254"/>
                </a:cubicBezTo>
                <a:cubicBezTo>
                  <a:pt x="594" y="1211"/>
                  <a:pt x="553" y="1167"/>
                  <a:pt x="512" y="1127"/>
                </a:cubicBezTo>
                <a:cubicBezTo>
                  <a:pt x="486" y="1123"/>
                  <a:pt x="461" y="1122"/>
                  <a:pt x="435" y="1122"/>
                </a:cubicBezTo>
                <a:cubicBezTo>
                  <a:pt x="419" y="1154"/>
                  <a:pt x="419" y="1193"/>
                  <a:pt x="415" y="1252"/>
                </a:cubicBezTo>
                <a:cubicBezTo>
                  <a:pt x="374" y="1251"/>
                  <a:pt x="341" y="1280"/>
                  <a:pt x="332" y="1293"/>
                </a:cubicBezTo>
                <a:cubicBezTo>
                  <a:pt x="278" y="1291"/>
                  <a:pt x="236" y="1320"/>
                  <a:pt x="213" y="1322"/>
                </a:cubicBezTo>
                <a:close/>
              </a:path>
            </a:pathLst>
          </a:custGeom>
          <a:solidFill>
            <a:schemeClr val="accent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25" name="Freeform 26"/>
          <p:cNvSpPr/>
          <p:nvPr/>
        </p:nvSpPr>
        <p:spPr bwMode="auto">
          <a:xfrm>
            <a:off x="5499425" y="2966816"/>
            <a:ext cx="363538" cy="606425"/>
          </a:xfrm>
          <a:custGeom>
            <a:avLst/>
            <a:gdLst>
              <a:gd name="T0" fmla="*/ 319 w 840"/>
              <a:gd name="T1" fmla="*/ 1263 h 1400"/>
              <a:gd name="T2" fmla="*/ 294 w 840"/>
              <a:gd name="T3" fmla="*/ 1158 h 1400"/>
              <a:gd name="T4" fmla="*/ 257 w 840"/>
              <a:gd name="T5" fmla="*/ 892 h 1400"/>
              <a:gd name="T6" fmla="*/ 79 w 840"/>
              <a:gd name="T7" fmla="*/ 681 h 1400"/>
              <a:gd name="T8" fmla="*/ 0 w 840"/>
              <a:gd name="T9" fmla="*/ 636 h 1400"/>
              <a:gd name="T10" fmla="*/ 205 w 840"/>
              <a:gd name="T11" fmla="*/ 579 h 1400"/>
              <a:gd name="T12" fmla="*/ 339 w 840"/>
              <a:gd name="T13" fmla="*/ 520 h 1400"/>
              <a:gd name="T14" fmla="*/ 394 w 840"/>
              <a:gd name="T15" fmla="*/ 453 h 1400"/>
              <a:gd name="T16" fmla="*/ 388 w 840"/>
              <a:gd name="T17" fmla="*/ 328 h 1400"/>
              <a:gd name="T18" fmla="*/ 482 w 840"/>
              <a:gd name="T19" fmla="*/ 157 h 1400"/>
              <a:gd name="T20" fmla="*/ 498 w 840"/>
              <a:gd name="T21" fmla="*/ 63 h 1400"/>
              <a:gd name="T22" fmla="*/ 674 w 840"/>
              <a:gd name="T23" fmla="*/ 51 h 1400"/>
              <a:gd name="T24" fmla="*/ 690 w 840"/>
              <a:gd name="T25" fmla="*/ 104 h 1400"/>
              <a:gd name="T26" fmla="*/ 644 w 840"/>
              <a:gd name="T27" fmla="*/ 214 h 1400"/>
              <a:gd name="T28" fmla="*/ 592 w 840"/>
              <a:gd name="T29" fmla="*/ 442 h 1400"/>
              <a:gd name="T30" fmla="*/ 707 w 840"/>
              <a:gd name="T31" fmla="*/ 461 h 1400"/>
              <a:gd name="T32" fmla="*/ 840 w 840"/>
              <a:gd name="T33" fmla="*/ 566 h 1400"/>
              <a:gd name="T34" fmla="*/ 782 w 840"/>
              <a:gd name="T35" fmla="*/ 649 h 1400"/>
              <a:gd name="T36" fmla="*/ 696 w 840"/>
              <a:gd name="T37" fmla="*/ 739 h 1400"/>
              <a:gd name="T38" fmla="*/ 602 w 840"/>
              <a:gd name="T39" fmla="*/ 871 h 1400"/>
              <a:gd name="T40" fmla="*/ 540 w 840"/>
              <a:gd name="T41" fmla="*/ 1063 h 1400"/>
              <a:gd name="T42" fmla="*/ 585 w 840"/>
              <a:gd name="T43" fmla="*/ 1106 h 1400"/>
              <a:gd name="T44" fmla="*/ 674 w 840"/>
              <a:gd name="T45" fmla="*/ 1220 h 1400"/>
              <a:gd name="T46" fmla="*/ 654 w 840"/>
              <a:gd name="T47" fmla="*/ 1262 h 1400"/>
              <a:gd name="T48" fmla="*/ 555 w 840"/>
              <a:gd name="T49" fmla="*/ 1295 h 1400"/>
              <a:gd name="T50" fmla="*/ 319 w 840"/>
              <a:gd name="T51" fmla="*/ 1263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0" h="1400">
                <a:moveTo>
                  <a:pt x="319" y="1263"/>
                </a:moveTo>
                <a:cubicBezTo>
                  <a:pt x="309" y="1227"/>
                  <a:pt x="300" y="1191"/>
                  <a:pt x="294" y="1158"/>
                </a:cubicBezTo>
                <a:cubicBezTo>
                  <a:pt x="288" y="1050"/>
                  <a:pt x="266" y="961"/>
                  <a:pt x="257" y="892"/>
                </a:cubicBezTo>
                <a:cubicBezTo>
                  <a:pt x="194" y="795"/>
                  <a:pt x="111" y="734"/>
                  <a:pt x="79" y="681"/>
                </a:cubicBezTo>
                <a:cubicBezTo>
                  <a:pt x="51" y="664"/>
                  <a:pt x="25" y="650"/>
                  <a:pt x="0" y="636"/>
                </a:cubicBezTo>
                <a:cubicBezTo>
                  <a:pt x="16" y="604"/>
                  <a:pt x="147" y="588"/>
                  <a:pt x="205" y="579"/>
                </a:cubicBezTo>
                <a:cubicBezTo>
                  <a:pt x="259" y="535"/>
                  <a:pt x="243" y="528"/>
                  <a:pt x="339" y="520"/>
                </a:cubicBezTo>
                <a:cubicBezTo>
                  <a:pt x="355" y="498"/>
                  <a:pt x="375" y="475"/>
                  <a:pt x="394" y="453"/>
                </a:cubicBezTo>
                <a:cubicBezTo>
                  <a:pt x="391" y="410"/>
                  <a:pt x="388" y="368"/>
                  <a:pt x="388" y="328"/>
                </a:cubicBezTo>
                <a:cubicBezTo>
                  <a:pt x="417" y="270"/>
                  <a:pt x="450" y="212"/>
                  <a:pt x="482" y="157"/>
                </a:cubicBezTo>
                <a:cubicBezTo>
                  <a:pt x="485" y="125"/>
                  <a:pt x="492" y="92"/>
                  <a:pt x="498" y="63"/>
                </a:cubicBezTo>
                <a:cubicBezTo>
                  <a:pt x="556" y="64"/>
                  <a:pt x="604" y="0"/>
                  <a:pt x="674" y="51"/>
                </a:cubicBezTo>
                <a:cubicBezTo>
                  <a:pt x="677" y="67"/>
                  <a:pt x="684" y="84"/>
                  <a:pt x="690" y="104"/>
                </a:cubicBezTo>
                <a:cubicBezTo>
                  <a:pt x="674" y="139"/>
                  <a:pt x="657" y="175"/>
                  <a:pt x="644" y="214"/>
                </a:cubicBezTo>
                <a:cubicBezTo>
                  <a:pt x="580" y="287"/>
                  <a:pt x="577" y="317"/>
                  <a:pt x="592" y="442"/>
                </a:cubicBezTo>
                <a:cubicBezTo>
                  <a:pt x="630" y="446"/>
                  <a:pt x="669" y="453"/>
                  <a:pt x="707" y="461"/>
                </a:cubicBezTo>
                <a:cubicBezTo>
                  <a:pt x="729" y="488"/>
                  <a:pt x="767" y="544"/>
                  <a:pt x="840" y="566"/>
                </a:cubicBezTo>
                <a:cubicBezTo>
                  <a:pt x="834" y="592"/>
                  <a:pt x="811" y="627"/>
                  <a:pt x="782" y="649"/>
                </a:cubicBezTo>
                <a:cubicBezTo>
                  <a:pt x="766" y="685"/>
                  <a:pt x="725" y="714"/>
                  <a:pt x="696" y="739"/>
                </a:cubicBezTo>
                <a:cubicBezTo>
                  <a:pt x="558" y="736"/>
                  <a:pt x="635" y="767"/>
                  <a:pt x="602" y="871"/>
                </a:cubicBezTo>
                <a:cubicBezTo>
                  <a:pt x="547" y="951"/>
                  <a:pt x="541" y="938"/>
                  <a:pt x="540" y="1063"/>
                </a:cubicBezTo>
                <a:cubicBezTo>
                  <a:pt x="553" y="1076"/>
                  <a:pt x="569" y="1089"/>
                  <a:pt x="585" y="1106"/>
                </a:cubicBezTo>
                <a:cubicBezTo>
                  <a:pt x="610" y="1110"/>
                  <a:pt x="690" y="1132"/>
                  <a:pt x="674" y="1220"/>
                </a:cubicBezTo>
                <a:cubicBezTo>
                  <a:pt x="667" y="1233"/>
                  <a:pt x="661" y="1246"/>
                  <a:pt x="654" y="1262"/>
                </a:cubicBezTo>
                <a:cubicBezTo>
                  <a:pt x="613" y="1271"/>
                  <a:pt x="581" y="1280"/>
                  <a:pt x="555" y="1295"/>
                </a:cubicBezTo>
                <a:cubicBezTo>
                  <a:pt x="423" y="1400"/>
                  <a:pt x="476" y="1394"/>
                  <a:pt x="319" y="1263"/>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26" name="Freeform 27"/>
          <p:cNvSpPr/>
          <p:nvPr/>
        </p:nvSpPr>
        <p:spPr bwMode="auto">
          <a:xfrm>
            <a:off x="6583688" y="2390554"/>
            <a:ext cx="703263" cy="1054100"/>
          </a:xfrm>
          <a:custGeom>
            <a:avLst/>
            <a:gdLst>
              <a:gd name="T0" fmla="*/ 533 w 1625"/>
              <a:gd name="T1" fmla="*/ 2387 h 2434"/>
              <a:gd name="T2" fmla="*/ 121 w 1625"/>
              <a:gd name="T3" fmla="*/ 2334 h 2434"/>
              <a:gd name="T4" fmla="*/ 148 w 1625"/>
              <a:gd name="T5" fmla="*/ 2099 h 2434"/>
              <a:gd name="T6" fmla="*/ 10 w 1625"/>
              <a:gd name="T7" fmla="*/ 1611 h 2434"/>
              <a:gd name="T8" fmla="*/ 232 w 1625"/>
              <a:gd name="T9" fmla="*/ 1315 h 2434"/>
              <a:gd name="T10" fmla="*/ 77 w 1625"/>
              <a:gd name="T11" fmla="*/ 1029 h 2434"/>
              <a:gd name="T12" fmla="*/ 52 w 1625"/>
              <a:gd name="T13" fmla="*/ 1012 h 2434"/>
              <a:gd name="T14" fmla="*/ 142 w 1625"/>
              <a:gd name="T15" fmla="*/ 890 h 2434"/>
              <a:gd name="T16" fmla="*/ 69 w 1625"/>
              <a:gd name="T17" fmla="*/ 761 h 2434"/>
              <a:gd name="T18" fmla="*/ 1 w 1625"/>
              <a:gd name="T19" fmla="*/ 536 h 2434"/>
              <a:gd name="T20" fmla="*/ 103 w 1625"/>
              <a:gd name="T21" fmla="*/ 460 h 2434"/>
              <a:gd name="T22" fmla="*/ 175 w 1625"/>
              <a:gd name="T23" fmla="*/ 272 h 2434"/>
              <a:gd name="T24" fmla="*/ 298 w 1625"/>
              <a:gd name="T25" fmla="*/ 540 h 2434"/>
              <a:gd name="T26" fmla="*/ 374 w 1625"/>
              <a:gd name="T27" fmla="*/ 516 h 2434"/>
              <a:gd name="T28" fmla="*/ 765 w 1625"/>
              <a:gd name="T29" fmla="*/ 330 h 2434"/>
              <a:gd name="T30" fmla="*/ 879 w 1625"/>
              <a:gd name="T31" fmla="*/ 74 h 2434"/>
              <a:gd name="T32" fmla="*/ 1126 w 1625"/>
              <a:gd name="T33" fmla="*/ 365 h 2434"/>
              <a:gd name="T34" fmla="*/ 1394 w 1625"/>
              <a:gd name="T35" fmla="*/ 493 h 2434"/>
              <a:gd name="T36" fmla="*/ 1364 w 1625"/>
              <a:gd name="T37" fmla="*/ 711 h 2434"/>
              <a:gd name="T38" fmla="*/ 1625 w 1625"/>
              <a:gd name="T39" fmla="*/ 888 h 2434"/>
              <a:gd name="T40" fmla="*/ 1319 w 1625"/>
              <a:gd name="T41" fmla="*/ 1231 h 2434"/>
              <a:gd name="T42" fmla="*/ 1058 w 1625"/>
              <a:gd name="T43" fmla="*/ 1110 h 2434"/>
              <a:gd name="T44" fmla="*/ 941 w 1625"/>
              <a:gd name="T45" fmla="*/ 897 h 2434"/>
              <a:gd name="T46" fmla="*/ 783 w 1625"/>
              <a:gd name="T47" fmla="*/ 615 h 2434"/>
              <a:gd name="T48" fmla="*/ 523 w 1625"/>
              <a:gd name="T49" fmla="*/ 795 h 2434"/>
              <a:gd name="T50" fmla="*/ 429 w 1625"/>
              <a:gd name="T51" fmla="*/ 1015 h 2434"/>
              <a:gd name="T52" fmla="*/ 620 w 1625"/>
              <a:gd name="T53" fmla="*/ 1164 h 2434"/>
              <a:gd name="T54" fmla="*/ 827 w 1625"/>
              <a:gd name="T55" fmla="*/ 1169 h 2434"/>
              <a:gd name="T56" fmla="*/ 874 w 1625"/>
              <a:gd name="T57" fmla="*/ 1364 h 2434"/>
              <a:gd name="T58" fmla="*/ 1125 w 1625"/>
              <a:gd name="T59" fmla="*/ 1616 h 2434"/>
              <a:gd name="T60" fmla="*/ 843 w 1625"/>
              <a:gd name="T61" fmla="*/ 1825 h 2434"/>
              <a:gd name="T62" fmla="*/ 565 w 1625"/>
              <a:gd name="T63" fmla="*/ 2394 h 2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25" h="2434">
                <a:moveTo>
                  <a:pt x="571" y="2434"/>
                </a:moveTo>
                <a:cubicBezTo>
                  <a:pt x="558" y="2417"/>
                  <a:pt x="545" y="2400"/>
                  <a:pt x="533" y="2387"/>
                </a:cubicBezTo>
                <a:cubicBezTo>
                  <a:pt x="459" y="2385"/>
                  <a:pt x="389" y="2383"/>
                  <a:pt x="319" y="2385"/>
                </a:cubicBezTo>
                <a:cubicBezTo>
                  <a:pt x="252" y="2367"/>
                  <a:pt x="185" y="2348"/>
                  <a:pt x="121" y="2334"/>
                </a:cubicBezTo>
                <a:cubicBezTo>
                  <a:pt x="67" y="2296"/>
                  <a:pt x="32" y="2243"/>
                  <a:pt x="32" y="2230"/>
                </a:cubicBezTo>
                <a:cubicBezTo>
                  <a:pt x="71" y="2185"/>
                  <a:pt x="109" y="2140"/>
                  <a:pt x="148" y="2099"/>
                </a:cubicBezTo>
                <a:cubicBezTo>
                  <a:pt x="158" y="2063"/>
                  <a:pt x="167" y="2027"/>
                  <a:pt x="180" y="1991"/>
                </a:cubicBezTo>
                <a:cubicBezTo>
                  <a:pt x="223" y="1793"/>
                  <a:pt x="105" y="1711"/>
                  <a:pt x="10" y="1611"/>
                </a:cubicBezTo>
                <a:cubicBezTo>
                  <a:pt x="11" y="1483"/>
                  <a:pt x="91" y="1446"/>
                  <a:pt x="184" y="1396"/>
                </a:cubicBezTo>
                <a:cubicBezTo>
                  <a:pt x="200" y="1366"/>
                  <a:pt x="216" y="1341"/>
                  <a:pt x="232" y="1315"/>
                </a:cubicBezTo>
                <a:cubicBezTo>
                  <a:pt x="229" y="1282"/>
                  <a:pt x="230" y="1253"/>
                  <a:pt x="230" y="1223"/>
                </a:cubicBezTo>
                <a:cubicBezTo>
                  <a:pt x="176" y="1130"/>
                  <a:pt x="132" y="1077"/>
                  <a:pt x="77" y="1029"/>
                </a:cubicBezTo>
                <a:cubicBezTo>
                  <a:pt x="68" y="1026"/>
                  <a:pt x="58" y="1022"/>
                  <a:pt x="52" y="1022"/>
                </a:cubicBezTo>
                <a:cubicBezTo>
                  <a:pt x="52" y="1019"/>
                  <a:pt x="52" y="1016"/>
                  <a:pt x="52" y="1012"/>
                </a:cubicBezTo>
                <a:cubicBezTo>
                  <a:pt x="71" y="996"/>
                  <a:pt x="91" y="981"/>
                  <a:pt x="110" y="965"/>
                </a:cubicBezTo>
                <a:cubicBezTo>
                  <a:pt x="123" y="942"/>
                  <a:pt x="142" y="913"/>
                  <a:pt x="142" y="890"/>
                </a:cubicBezTo>
                <a:cubicBezTo>
                  <a:pt x="117" y="867"/>
                  <a:pt x="91" y="846"/>
                  <a:pt x="69" y="826"/>
                </a:cubicBezTo>
                <a:cubicBezTo>
                  <a:pt x="69" y="803"/>
                  <a:pt x="69" y="780"/>
                  <a:pt x="69" y="761"/>
                </a:cubicBezTo>
                <a:cubicBezTo>
                  <a:pt x="35" y="724"/>
                  <a:pt x="12" y="700"/>
                  <a:pt x="0" y="674"/>
                </a:cubicBezTo>
                <a:cubicBezTo>
                  <a:pt x="0" y="628"/>
                  <a:pt x="0" y="582"/>
                  <a:pt x="1" y="536"/>
                </a:cubicBezTo>
                <a:cubicBezTo>
                  <a:pt x="13" y="517"/>
                  <a:pt x="30" y="498"/>
                  <a:pt x="46" y="482"/>
                </a:cubicBezTo>
                <a:cubicBezTo>
                  <a:pt x="46" y="482"/>
                  <a:pt x="87" y="476"/>
                  <a:pt x="103" y="460"/>
                </a:cubicBezTo>
                <a:cubicBezTo>
                  <a:pt x="103" y="411"/>
                  <a:pt x="104" y="365"/>
                  <a:pt x="104" y="319"/>
                </a:cubicBezTo>
                <a:cubicBezTo>
                  <a:pt x="133" y="291"/>
                  <a:pt x="133" y="281"/>
                  <a:pt x="175" y="272"/>
                </a:cubicBezTo>
                <a:cubicBezTo>
                  <a:pt x="197" y="286"/>
                  <a:pt x="241" y="313"/>
                  <a:pt x="241" y="379"/>
                </a:cubicBezTo>
                <a:cubicBezTo>
                  <a:pt x="167" y="419"/>
                  <a:pt x="228" y="483"/>
                  <a:pt x="298" y="540"/>
                </a:cubicBezTo>
                <a:cubicBezTo>
                  <a:pt x="307" y="541"/>
                  <a:pt x="317" y="541"/>
                  <a:pt x="330" y="545"/>
                </a:cubicBezTo>
                <a:cubicBezTo>
                  <a:pt x="342" y="535"/>
                  <a:pt x="358" y="526"/>
                  <a:pt x="374" y="516"/>
                </a:cubicBezTo>
                <a:cubicBezTo>
                  <a:pt x="375" y="451"/>
                  <a:pt x="445" y="443"/>
                  <a:pt x="490" y="408"/>
                </a:cubicBezTo>
                <a:cubicBezTo>
                  <a:pt x="555" y="321"/>
                  <a:pt x="672" y="389"/>
                  <a:pt x="765" y="330"/>
                </a:cubicBezTo>
                <a:cubicBezTo>
                  <a:pt x="762" y="274"/>
                  <a:pt x="760" y="218"/>
                  <a:pt x="760" y="166"/>
                </a:cubicBezTo>
                <a:cubicBezTo>
                  <a:pt x="795" y="118"/>
                  <a:pt x="815" y="111"/>
                  <a:pt x="879" y="74"/>
                </a:cubicBezTo>
                <a:cubicBezTo>
                  <a:pt x="953" y="0"/>
                  <a:pt x="971" y="73"/>
                  <a:pt x="1009" y="172"/>
                </a:cubicBezTo>
                <a:cubicBezTo>
                  <a:pt x="1047" y="235"/>
                  <a:pt x="1085" y="298"/>
                  <a:pt x="1126" y="365"/>
                </a:cubicBezTo>
                <a:cubicBezTo>
                  <a:pt x="1132" y="421"/>
                  <a:pt x="1122" y="453"/>
                  <a:pt x="1212" y="492"/>
                </a:cubicBezTo>
                <a:cubicBezTo>
                  <a:pt x="1250" y="492"/>
                  <a:pt x="1327" y="485"/>
                  <a:pt x="1394" y="493"/>
                </a:cubicBezTo>
                <a:cubicBezTo>
                  <a:pt x="1365" y="535"/>
                  <a:pt x="1327" y="527"/>
                  <a:pt x="1307" y="576"/>
                </a:cubicBezTo>
                <a:cubicBezTo>
                  <a:pt x="1307" y="628"/>
                  <a:pt x="1287" y="657"/>
                  <a:pt x="1364" y="711"/>
                </a:cubicBezTo>
                <a:cubicBezTo>
                  <a:pt x="1434" y="723"/>
                  <a:pt x="1494" y="800"/>
                  <a:pt x="1580" y="845"/>
                </a:cubicBezTo>
                <a:cubicBezTo>
                  <a:pt x="1593" y="858"/>
                  <a:pt x="1609" y="872"/>
                  <a:pt x="1625" y="888"/>
                </a:cubicBezTo>
                <a:cubicBezTo>
                  <a:pt x="1576" y="953"/>
                  <a:pt x="1528" y="1020"/>
                  <a:pt x="1480" y="1088"/>
                </a:cubicBezTo>
                <a:cubicBezTo>
                  <a:pt x="1479" y="1150"/>
                  <a:pt x="1364" y="1212"/>
                  <a:pt x="1319" y="1231"/>
                </a:cubicBezTo>
                <a:cubicBezTo>
                  <a:pt x="1281" y="1237"/>
                  <a:pt x="1242" y="1242"/>
                  <a:pt x="1207" y="1251"/>
                </a:cubicBezTo>
                <a:cubicBezTo>
                  <a:pt x="1131" y="1203"/>
                  <a:pt x="1102" y="1134"/>
                  <a:pt x="1058" y="1110"/>
                </a:cubicBezTo>
                <a:cubicBezTo>
                  <a:pt x="1033" y="1040"/>
                  <a:pt x="1059" y="969"/>
                  <a:pt x="1037" y="936"/>
                </a:cubicBezTo>
                <a:cubicBezTo>
                  <a:pt x="1005" y="922"/>
                  <a:pt x="973" y="908"/>
                  <a:pt x="941" y="897"/>
                </a:cubicBezTo>
                <a:cubicBezTo>
                  <a:pt x="938" y="819"/>
                  <a:pt x="955" y="721"/>
                  <a:pt x="952" y="675"/>
                </a:cubicBezTo>
                <a:cubicBezTo>
                  <a:pt x="872" y="666"/>
                  <a:pt x="799" y="664"/>
                  <a:pt x="783" y="615"/>
                </a:cubicBezTo>
                <a:cubicBezTo>
                  <a:pt x="681" y="612"/>
                  <a:pt x="687" y="609"/>
                  <a:pt x="667" y="707"/>
                </a:cubicBezTo>
                <a:cubicBezTo>
                  <a:pt x="613" y="729"/>
                  <a:pt x="565" y="770"/>
                  <a:pt x="523" y="795"/>
                </a:cubicBezTo>
                <a:cubicBezTo>
                  <a:pt x="523" y="824"/>
                  <a:pt x="523" y="847"/>
                  <a:pt x="554" y="904"/>
                </a:cubicBezTo>
                <a:cubicBezTo>
                  <a:pt x="547" y="989"/>
                  <a:pt x="452" y="967"/>
                  <a:pt x="429" y="1015"/>
                </a:cubicBezTo>
                <a:cubicBezTo>
                  <a:pt x="429" y="1055"/>
                  <a:pt x="403" y="1119"/>
                  <a:pt x="428" y="1159"/>
                </a:cubicBezTo>
                <a:cubicBezTo>
                  <a:pt x="492" y="1161"/>
                  <a:pt x="556" y="1163"/>
                  <a:pt x="620" y="1164"/>
                </a:cubicBezTo>
                <a:cubicBezTo>
                  <a:pt x="665" y="1126"/>
                  <a:pt x="668" y="1093"/>
                  <a:pt x="761" y="1109"/>
                </a:cubicBezTo>
                <a:cubicBezTo>
                  <a:pt x="777" y="1135"/>
                  <a:pt x="799" y="1139"/>
                  <a:pt x="827" y="1169"/>
                </a:cubicBezTo>
                <a:cubicBezTo>
                  <a:pt x="837" y="1186"/>
                  <a:pt x="846" y="1206"/>
                  <a:pt x="856" y="1226"/>
                </a:cubicBezTo>
                <a:cubicBezTo>
                  <a:pt x="862" y="1272"/>
                  <a:pt x="868" y="1318"/>
                  <a:pt x="874" y="1364"/>
                </a:cubicBezTo>
                <a:cubicBezTo>
                  <a:pt x="912" y="1414"/>
                  <a:pt x="966" y="1478"/>
                  <a:pt x="1065" y="1513"/>
                </a:cubicBezTo>
                <a:cubicBezTo>
                  <a:pt x="1084" y="1546"/>
                  <a:pt x="1103" y="1579"/>
                  <a:pt x="1125" y="1616"/>
                </a:cubicBezTo>
                <a:cubicBezTo>
                  <a:pt x="1080" y="1615"/>
                  <a:pt x="1055" y="1670"/>
                  <a:pt x="1026" y="1689"/>
                </a:cubicBezTo>
                <a:cubicBezTo>
                  <a:pt x="997" y="1750"/>
                  <a:pt x="897" y="1810"/>
                  <a:pt x="843" y="1825"/>
                </a:cubicBezTo>
                <a:cubicBezTo>
                  <a:pt x="785" y="1866"/>
                  <a:pt x="737" y="1911"/>
                  <a:pt x="701" y="1972"/>
                </a:cubicBezTo>
                <a:cubicBezTo>
                  <a:pt x="553" y="2119"/>
                  <a:pt x="467" y="2146"/>
                  <a:pt x="565" y="2394"/>
                </a:cubicBezTo>
                <a:cubicBezTo>
                  <a:pt x="565" y="2407"/>
                  <a:pt x="568" y="2420"/>
                  <a:pt x="571" y="2434"/>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27" name="Freeform 28"/>
          <p:cNvSpPr/>
          <p:nvPr/>
        </p:nvSpPr>
        <p:spPr bwMode="auto">
          <a:xfrm>
            <a:off x="1976763" y="1258666"/>
            <a:ext cx="2609850" cy="2046288"/>
          </a:xfrm>
          <a:custGeom>
            <a:avLst/>
            <a:gdLst>
              <a:gd name="T0" fmla="*/ 4182 w 6029"/>
              <a:gd name="T1" fmla="*/ 4629 h 4727"/>
              <a:gd name="T2" fmla="*/ 3958 w 6029"/>
              <a:gd name="T3" fmla="*/ 4672 h 4727"/>
              <a:gd name="T4" fmla="*/ 3586 w 6029"/>
              <a:gd name="T5" fmla="*/ 4421 h 4727"/>
              <a:gd name="T6" fmla="*/ 3148 w 6029"/>
              <a:gd name="T7" fmla="*/ 4387 h 4727"/>
              <a:gd name="T8" fmla="*/ 2751 w 6029"/>
              <a:gd name="T9" fmla="*/ 4485 h 4727"/>
              <a:gd name="T10" fmla="*/ 2390 w 6029"/>
              <a:gd name="T11" fmla="*/ 4571 h 4727"/>
              <a:gd name="T12" fmla="*/ 1924 w 6029"/>
              <a:gd name="T13" fmla="*/ 4411 h 4727"/>
              <a:gd name="T14" fmla="*/ 1701 w 6029"/>
              <a:gd name="T15" fmla="*/ 4422 h 4727"/>
              <a:gd name="T16" fmla="*/ 1096 w 6029"/>
              <a:gd name="T17" fmla="*/ 4590 h 4727"/>
              <a:gd name="T18" fmla="*/ 800 w 6029"/>
              <a:gd name="T19" fmla="*/ 4396 h 4727"/>
              <a:gd name="T20" fmla="*/ 773 w 6029"/>
              <a:gd name="T21" fmla="*/ 4124 h 4727"/>
              <a:gd name="T22" fmla="*/ 455 w 6029"/>
              <a:gd name="T23" fmla="*/ 3827 h 4727"/>
              <a:gd name="T24" fmla="*/ 256 w 6029"/>
              <a:gd name="T25" fmla="*/ 3374 h 4727"/>
              <a:gd name="T26" fmla="*/ 200 w 6029"/>
              <a:gd name="T27" fmla="*/ 3137 h 4727"/>
              <a:gd name="T28" fmla="*/ 66 w 6029"/>
              <a:gd name="T29" fmla="*/ 2655 h 4727"/>
              <a:gd name="T30" fmla="*/ 9 w 6029"/>
              <a:gd name="T31" fmla="*/ 2562 h 4727"/>
              <a:gd name="T32" fmla="*/ 125 w 6029"/>
              <a:gd name="T33" fmla="*/ 2326 h 4727"/>
              <a:gd name="T34" fmla="*/ 657 w 6029"/>
              <a:gd name="T35" fmla="*/ 2107 h 4727"/>
              <a:gd name="T36" fmla="*/ 944 w 6029"/>
              <a:gd name="T37" fmla="*/ 2242 h 4727"/>
              <a:gd name="T38" fmla="*/ 1277 w 6029"/>
              <a:gd name="T39" fmla="*/ 2057 h 4727"/>
              <a:gd name="T40" fmla="*/ 1798 w 6029"/>
              <a:gd name="T41" fmla="*/ 2044 h 4727"/>
              <a:gd name="T42" fmla="*/ 2084 w 6029"/>
              <a:gd name="T43" fmla="*/ 1665 h 4727"/>
              <a:gd name="T44" fmla="*/ 2240 w 6029"/>
              <a:gd name="T45" fmla="*/ 1318 h 4727"/>
              <a:gd name="T46" fmla="*/ 2210 w 6029"/>
              <a:gd name="T47" fmla="*/ 964 h 4727"/>
              <a:gd name="T48" fmla="*/ 2807 w 6029"/>
              <a:gd name="T49" fmla="*/ 1077 h 4727"/>
              <a:gd name="T50" fmla="*/ 2856 w 6029"/>
              <a:gd name="T51" fmla="*/ 839 h 4727"/>
              <a:gd name="T52" fmla="*/ 3162 w 6029"/>
              <a:gd name="T53" fmla="*/ 441 h 4727"/>
              <a:gd name="T54" fmla="*/ 3762 w 6029"/>
              <a:gd name="T55" fmla="*/ 535 h 4727"/>
              <a:gd name="T56" fmla="*/ 4158 w 6029"/>
              <a:gd name="T57" fmla="*/ 44 h 4727"/>
              <a:gd name="T58" fmla="*/ 4387 w 6029"/>
              <a:gd name="T59" fmla="*/ 187 h 4727"/>
              <a:gd name="T60" fmla="*/ 4785 w 6029"/>
              <a:gd name="T61" fmla="*/ 528 h 4727"/>
              <a:gd name="T62" fmla="*/ 4910 w 6029"/>
              <a:gd name="T63" fmla="*/ 891 h 4727"/>
              <a:gd name="T64" fmla="*/ 4820 w 6029"/>
              <a:gd name="T65" fmla="*/ 1469 h 4727"/>
              <a:gd name="T66" fmla="*/ 5417 w 6029"/>
              <a:gd name="T67" fmla="*/ 1670 h 4727"/>
              <a:gd name="T68" fmla="*/ 5878 w 6029"/>
              <a:gd name="T69" fmla="*/ 2039 h 4727"/>
              <a:gd name="T70" fmla="*/ 6003 w 6029"/>
              <a:gd name="T71" fmla="*/ 2432 h 4727"/>
              <a:gd name="T72" fmla="*/ 5938 w 6029"/>
              <a:gd name="T73" fmla="*/ 2741 h 4727"/>
              <a:gd name="T74" fmla="*/ 5713 w 6029"/>
              <a:gd name="T75" fmla="*/ 2873 h 4727"/>
              <a:gd name="T76" fmla="*/ 5085 w 6029"/>
              <a:gd name="T77" fmla="*/ 3247 h 4727"/>
              <a:gd name="T78" fmla="*/ 5047 w 6029"/>
              <a:gd name="T79" fmla="*/ 3672 h 4727"/>
              <a:gd name="T80" fmla="*/ 4334 w 6029"/>
              <a:gd name="T81" fmla="*/ 3821 h 4727"/>
              <a:gd name="T82" fmla="*/ 4367 w 6029"/>
              <a:gd name="T83" fmla="*/ 4142 h 4727"/>
              <a:gd name="T84" fmla="*/ 4445 w 6029"/>
              <a:gd name="T85" fmla="*/ 4396 h 4727"/>
              <a:gd name="T86" fmla="*/ 4296 w 6029"/>
              <a:gd name="T87" fmla="*/ 4727 h 4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9" h="4727">
                <a:moveTo>
                  <a:pt x="4296" y="4727"/>
                </a:moveTo>
                <a:cubicBezTo>
                  <a:pt x="4281" y="4716"/>
                  <a:pt x="4268" y="4710"/>
                  <a:pt x="4255" y="4703"/>
                </a:cubicBezTo>
                <a:cubicBezTo>
                  <a:pt x="4230" y="4676"/>
                  <a:pt x="4204" y="4652"/>
                  <a:pt x="4182" y="4629"/>
                </a:cubicBezTo>
                <a:cubicBezTo>
                  <a:pt x="4102" y="4627"/>
                  <a:pt x="4096" y="4604"/>
                  <a:pt x="4067" y="4678"/>
                </a:cubicBezTo>
                <a:cubicBezTo>
                  <a:pt x="4054" y="4671"/>
                  <a:pt x="4044" y="4668"/>
                  <a:pt x="4035" y="4664"/>
                </a:cubicBezTo>
                <a:cubicBezTo>
                  <a:pt x="4009" y="4667"/>
                  <a:pt x="3984" y="4670"/>
                  <a:pt x="3958" y="4672"/>
                </a:cubicBezTo>
                <a:cubicBezTo>
                  <a:pt x="3926" y="4619"/>
                  <a:pt x="3933" y="4593"/>
                  <a:pt x="3930" y="4564"/>
                </a:cubicBezTo>
                <a:cubicBezTo>
                  <a:pt x="3911" y="4553"/>
                  <a:pt x="3892" y="4543"/>
                  <a:pt x="3873" y="4536"/>
                </a:cubicBezTo>
                <a:cubicBezTo>
                  <a:pt x="3774" y="4442"/>
                  <a:pt x="3698" y="4378"/>
                  <a:pt x="3586" y="4421"/>
                </a:cubicBezTo>
                <a:cubicBezTo>
                  <a:pt x="3503" y="4428"/>
                  <a:pt x="3426" y="4443"/>
                  <a:pt x="3349" y="4431"/>
                </a:cubicBezTo>
                <a:cubicBezTo>
                  <a:pt x="3311" y="4417"/>
                  <a:pt x="3276" y="4403"/>
                  <a:pt x="3241" y="4389"/>
                </a:cubicBezTo>
                <a:cubicBezTo>
                  <a:pt x="3209" y="4388"/>
                  <a:pt x="3177" y="4387"/>
                  <a:pt x="3148" y="4387"/>
                </a:cubicBezTo>
                <a:cubicBezTo>
                  <a:pt x="3078" y="4427"/>
                  <a:pt x="2985" y="4468"/>
                  <a:pt x="2949" y="4539"/>
                </a:cubicBezTo>
                <a:cubicBezTo>
                  <a:pt x="2914" y="4535"/>
                  <a:pt x="2879" y="4534"/>
                  <a:pt x="2847" y="4533"/>
                </a:cubicBezTo>
                <a:cubicBezTo>
                  <a:pt x="2815" y="4516"/>
                  <a:pt x="2783" y="4499"/>
                  <a:pt x="2751" y="4485"/>
                </a:cubicBezTo>
                <a:cubicBezTo>
                  <a:pt x="2684" y="4483"/>
                  <a:pt x="2665" y="4476"/>
                  <a:pt x="2636" y="4505"/>
                </a:cubicBezTo>
                <a:cubicBezTo>
                  <a:pt x="2608" y="4511"/>
                  <a:pt x="2582" y="4516"/>
                  <a:pt x="2556" y="4526"/>
                </a:cubicBezTo>
                <a:cubicBezTo>
                  <a:pt x="2480" y="4524"/>
                  <a:pt x="2451" y="4552"/>
                  <a:pt x="2390" y="4571"/>
                </a:cubicBezTo>
                <a:cubicBezTo>
                  <a:pt x="2294" y="4568"/>
                  <a:pt x="2176" y="4500"/>
                  <a:pt x="2144" y="4466"/>
                </a:cubicBezTo>
                <a:cubicBezTo>
                  <a:pt x="2145" y="4351"/>
                  <a:pt x="2126" y="4380"/>
                  <a:pt x="2072" y="4333"/>
                </a:cubicBezTo>
                <a:cubicBezTo>
                  <a:pt x="1963" y="4331"/>
                  <a:pt x="1992" y="4335"/>
                  <a:pt x="1924" y="4411"/>
                </a:cubicBezTo>
                <a:cubicBezTo>
                  <a:pt x="1854" y="4439"/>
                  <a:pt x="1787" y="4421"/>
                  <a:pt x="1736" y="4456"/>
                </a:cubicBezTo>
                <a:cubicBezTo>
                  <a:pt x="1726" y="4456"/>
                  <a:pt x="1720" y="4455"/>
                  <a:pt x="1713" y="4455"/>
                </a:cubicBezTo>
                <a:cubicBezTo>
                  <a:pt x="1707" y="4442"/>
                  <a:pt x="1704" y="4432"/>
                  <a:pt x="1701" y="4422"/>
                </a:cubicBezTo>
                <a:cubicBezTo>
                  <a:pt x="1621" y="4328"/>
                  <a:pt x="1513" y="4277"/>
                  <a:pt x="1423" y="4287"/>
                </a:cubicBezTo>
                <a:cubicBezTo>
                  <a:pt x="1321" y="4357"/>
                  <a:pt x="1282" y="4389"/>
                  <a:pt x="1234" y="4505"/>
                </a:cubicBezTo>
                <a:cubicBezTo>
                  <a:pt x="1192" y="4563"/>
                  <a:pt x="1157" y="4582"/>
                  <a:pt x="1096" y="4590"/>
                </a:cubicBezTo>
                <a:cubicBezTo>
                  <a:pt x="1064" y="4583"/>
                  <a:pt x="1032" y="4576"/>
                  <a:pt x="1003" y="4568"/>
                </a:cubicBezTo>
                <a:cubicBezTo>
                  <a:pt x="975" y="4545"/>
                  <a:pt x="965" y="4538"/>
                  <a:pt x="943" y="4537"/>
                </a:cubicBezTo>
                <a:cubicBezTo>
                  <a:pt x="921" y="4445"/>
                  <a:pt x="844" y="4423"/>
                  <a:pt x="800" y="4396"/>
                </a:cubicBezTo>
                <a:cubicBezTo>
                  <a:pt x="787" y="4376"/>
                  <a:pt x="774" y="4359"/>
                  <a:pt x="762" y="4343"/>
                </a:cubicBezTo>
                <a:cubicBezTo>
                  <a:pt x="762" y="4297"/>
                  <a:pt x="762" y="4254"/>
                  <a:pt x="763" y="4212"/>
                </a:cubicBezTo>
                <a:cubicBezTo>
                  <a:pt x="782" y="4193"/>
                  <a:pt x="773" y="4133"/>
                  <a:pt x="773" y="4124"/>
                </a:cubicBezTo>
                <a:cubicBezTo>
                  <a:pt x="738" y="4015"/>
                  <a:pt x="633" y="4045"/>
                  <a:pt x="575" y="4020"/>
                </a:cubicBezTo>
                <a:cubicBezTo>
                  <a:pt x="556" y="4000"/>
                  <a:pt x="540" y="3984"/>
                  <a:pt x="524" y="3967"/>
                </a:cubicBezTo>
                <a:cubicBezTo>
                  <a:pt x="499" y="3920"/>
                  <a:pt x="477" y="3874"/>
                  <a:pt x="455" y="3827"/>
                </a:cubicBezTo>
                <a:cubicBezTo>
                  <a:pt x="417" y="3817"/>
                  <a:pt x="382" y="3809"/>
                  <a:pt x="346" y="3802"/>
                </a:cubicBezTo>
                <a:cubicBezTo>
                  <a:pt x="318" y="3723"/>
                  <a:pt x="360" y="3655"/>
                  <a:pt x="380" y="3603"/>
                </a:cubicBezTo>
                <a:cubicBezTo>
                  <a:pt x="380" y="3488"/>
                  <a:pt x="310" y="3434"/>
                  <a:pt x="256" y="3374"/>
                </a:cubicBezTo>
                <a:cubicBezTo>
                  <a:pt x="209" y="3350"/>
                  <a:pt x="161" y="3326"/>
                  <a:pt x="116" y="3302"/>
                </a:cubicBezTo>
                <a:cubicBezTo>
                  <a:pt x="110" y="3292"/>
                  <a:pt x="103" y="3285"/>
                  <a:pt x="97" y="3278"/>
                </a:cubicBezTo>
                <a:cubicBezTo>
                  <a:pt x="98" y="3154"/>
                  <a:pt x="91" y="3190"/>
                  <a:pt x="200" y="3137"/>
                </a:cubicBezTo>
                <a:cubicBezTo>
                  <a:pt x="219" y="3121"/>
                  <a:pt x="255" y="3095"/>
                  <a:pt x="264" y="3076"/>
                </a:cubicBezTo>
                <a:cubicBezTo>
                  <a:pt x="265" y="2971"/>
                  <a:pt x="266" y="2870"/>
                  <a:pt x="266" y="2768"/>
                </a:cubicBezTo>
                <a:cubicBezTo>
                  <a:pt x="245" y="2624"/>
                  <a:pt x="142" y="2660"/>
                  <a:pt x="66" y="2655"/>
                </a:cubicBezTo>
                <a:cubicBezTo>
                  <a:pt x="53" y="2661"/>
                  <a:pt x="43" y="2671"/>
                  <a:pt x="34" y="2681"/>
                </a:cubicBezTo>
                <a:cubicBezTo>
                  <a:pt x="30" y="2684"/>
                  <a:pt x="27" y="2687"/>
                  <a:pt x="27" y="2694"/>
                </a:cubicBezTo>
                <a:cubicBezTo>
                  <a:pt x="2" y="2618"/>
                  <a:pt x="2" y="2598"/>
                  <a:pt x="9" y="2562"/>
                </a:cubicBezTo>
                <a:cubicBezTo>
                  <a:pt x="31" y="2550"/>
                  <a:pt x="57" y="2537"/>
                  <a:pt x="82" y="2528"/>
                </a:cubicBezTo>
                <a:cubicBezTo>
                  <a:pt x="83" y="2502"/>
                  <a:pt x="83" y="2476"/>
                  <a:pt x="86" y="2453"/>
                </a:cubicBezTo>
                <a:cubicBezTo>
                  <a:pt x="10" y="2333"/>
                  <a:pt x="0" y="2408"/>
                  <a:pt x="125" y="2326"/>
                </a:cubicBezTo>
                <a:cubicBezTo>
                  <a:pt x="148" y="2287"/>
                  <a:pt x="173" y="2249"/>
                  <a:pt x="199" y="2213"/>
                </a:cubicBezTo>
                <a:cubicBezTo>
                  <a:pt x="241" y="2195"/>
                  <a:pt x="283" y="2179"/>
                  <a:pt x="327" y="2164"/>
                </a:cubicBezTo>
                <a:cubicBezTo>
                  <a:pt x="465" y="2161"/>
                  <a:pt x="532" y="2166"/>
                  <a:pt x="657" y="2107"/>
                </a:cubicBezTo>
                <a:cubicBezTo>
                  <a:pt x="673" y="2104"/>
                  <a:pt x="692" y="2105"/>
                  <a:pt x="711" y="2105"/>
                </a:cubicBezTo>
                <a:cubicBezTo>
                  <a:pt x="711" y="2148"/>
                  <a:pt x="723" y="2243"/>
                  <a:pt x="806" y="2271"/>
                </a:cubicBezTo>
                <a:cubicBezTo>
                  <a:pt x="844" y="2272"/>
                  <a:pt x="899" y="2273"/>
                  <a:pt x="944" y="2242"/>
                </a:cubicBezTo>
                <a:cubicBezTo>
                  <a:pt x="973" y="2200"/>
                  <a:pt x="1002" y="2161"/>
                  <a:pt x="1034" y="2123"/>
                </a:cubicBezTo>
                <a:cubicBezTo>
                  <a:pt x="1082" y="2124"/>
                  <a:pt x="1126" y="2142"/>
                  <a:pt x="1190" y="2127"/>
                </a:cubicBezTo>
                <a:cubicBezTo>
                  <a:pt x="1219" y="2095"/>
                  <a:pt x="1242" y="2079"/>
                  <a:pt x="1277" y="2057"/>
                </a:cubicBezTo>
                <a:cubicBezTo>
                  <a:pt x="1293" y="2054"/>
                  <a:pt x="1312" y="2055"/>
                  <a:pt x="1331" y="2055"/>
                </a:cubicBezTo>
                <a:cubicBezTo>
                  <a:pt x="1373" y="2069"/>
                  <a:pt x="1417" y="2100"/>
                  <a:pt x="1494" y="2102"/>
                </a:cubicBezTo>
                <a:cubicBezTo>
                  <a:pt x="1568" y="2061"/>
                  <a:pt x="1698" y="2084"/>
                  <a:pt x="1798" y="2044"/>
                </a:cubicBezTo>
                <a:cubicBezTo>
                  <a:pt x="1836" y="2019"/>
                  <a:pt x="1878" y="1994"/>
                  <a:pt x="1920" y="1972"/>
                </a:cubicBezTo>
                <a:cubicBezTo>
                  <a:pt x="1929" y="1939"/>
                  <a:pt x="1939" y="1907"/>
                  <a:pt x="1949" y="1878"/>
                </a:cubicBezTo>
                <a:cubicBezTo>
                  <a:pt x="2035" y="1850"/>
                  <a:pt x="2055" y="1726"/>
                  <a:pt x="2084" y="1665"/>
                </a:cubicBezTo>
                <a:cubicBezTo>
                  <a:pt x="2116" y="1649"/>
                  <a:pt x="2161" y="1627"/>
                  <a:pt x="2190" y="1599"/>
                </a:cubicBezTo>
                <a:cubicBezTo>
                  <a:pt x="2203" y="1563"/>
                  <a:pt x="2216" y="1527"/>
                  <a:pt x="2229" y="1495"/>
                </a:cubicBezTo>
                <a:cubicBezTo>
                  <a:pt x="2233" y="1436"/>
                  <a:pt x="2236" y="1377"/>
                  <a:pt x="2240" y="1318"/>
                </a:cubicBezTo>
                <a:cubicBezTo>
                  <a:pt x="2230" y="1292"/>
                  <a:pt x="2224" y="1266"/>
                  <a:pt x="2218" y="1243"/>
                </a:cubicBezTo>
                <a:cubicBezTo>
                  <a:pt x="2218" y="1148"/>
                  <a:pt x="2270" y="1047"/>
                  <a:pt x="2219" y="994"/>
                </a:cubicBezTo>
                <a:cubicBezTo>
                  <a:pt x="2216" y="984"/>
                  <a:pt x="2213" y="974"/>
                  <a:pt x="2210" y="964"/>
                </a:cubicBezTo>
                <a:cubicBezTo>
                  <a:pt x="2315" y="967"/>
                  <a:pt x="2411" y="969"/>
                  <a:pt x="2520" y="991"/>
                </a:cubicBezTo>
                <a:cubicBezTo>
                  <a:pt x="2596" y="1033"/>
                  <a:pt x="2663" y="1005"/>
                  <a:pt x="2762" y="1076"/>
                </a:cubicBezTo>
                <a:cubicBezTo>
                  <a:pt x="2775" y="1076"/>
                  <a:pt x="2791" y="1077"/>
                  <a:pt x="2807" y="1077"/>
                </a:cubicBezTo>
                <a:cubicBezTo>
                  <a:pt x="2820" y="1061"/>
                  <a:pt x="2832" y="1048"/>
                  <a:pt x="2849" y="1036"/>
                </a:cubicBezTo>
                <a:cubicBezTo>
                  <a:pt x="2849" y="1019"/>
                  <a:pt x="2849" y="1003"/>
                  <a:pt x="2849" y="990"/>
                </a:cubicBezTo>
                <a:cubicBezTo>
                  <a:pt x="2820" y="930"/>
                  <a:pt x="2833" y="878"/>
                  <a:pt x="2856" y="839"/>
                </a:cubicBezTo>
                <a:cubicBezTo>
                  <a:pt x="2895" y="791"/>
                  <a:pt x="2933" y="746"/>
                  <a:pt x="2972" y="702"/>
                </a:cubicBezTo>
                <a:cubicBezTo>
                  <a:pt x="2988" y="597"/>
                  <a:pt x="3024" y="578"/>
                  <a:pt x="3082" y="508"/>
                </a:cubicBezTo>
                <a:cubicBezTo>
                  <a:pt x="3108" y="453"/>
                  <a:pt x="3095" y="439"/>
                  <a:pt x="3162" y="441"/>
                </a:cubicBezTo>
                <a:cubicBezTo>
                  <a:pt x="3219" y="479"/>
                  <a:pt x="3280" y="519"/>
                  <a:pt x="3340" y="560"/>
                </a:cubicBezTo>
                <a:cubicBezTo>
                  <a:pt x="3375" y="571"/>
                  <a:pt x="3458" y="563"/>
                  <a:pt x="3512" y="620"/>
                </a:cubicBezTo>
                <a:cubicBezTo>
                  <a:pt x="3586" y="622"/>
                  <a:pt x="3729" y="639"/>
                  <a:pt x="3762" y="535"/>
                </a:cubicBezTo>
                <a:cubicBezTo>
                  <a:pt x="3756" y="463"/>
                  <a:pt x="3750" y="391"/>
                  <a:pt x="3747" y="318"/>
                </a:cubicBezTo>
                <a:cubicBezTo>
                  <a:pt x="3825" y="163"/>
                  <a:pt x="3914" y="172"/>
                  <a:pt x="4081" y="160"/>
                </a:cubicBezTo>
                <a:cubicBezTo>
                  <a:pt x="4122" y="148"/>
                  <a:pt x="4142" y="76"/>
                  <a:pt x="4158" y="44"/>
                </a:cubicBezTo>
                <a:cubicBezTo>
                  <a:pt x="4171" y="28"/>
                  <a:pt x="4184" y="15"/>
                  <a:pt x="4200" y="2"/>
                </a:cubicBezTo>
                <a:cubicBezTo>
                  <a:pt x="4244" y="0"/>
                  <a:pt x="4289" y="1"/>
                  <a:pt x="4334" y="2"/>
                </a:cubicBezTo>
                <a:cubicBezTo>
                  <a:pt x="4356" y="19"/>
                  <a:pt x="4362" y="121"/>
                  <a:pt x="4387" y="187"/>
                </a:cubicBezTo>
                <a:cubicBezTo>
                  <a:pt x="4428" y="254"/>
                  <a:pt x="4473" y="324"/>
                  <a:pt x="4517" y="393"/>
                </a:cubicBezTo>
                <a:cubicBezTo>
                  <a:pt x="4555" y="414"/>
                  <a:pt x="4616" y="439"/>
                  <a:pt x="4695" y="460"/>
                </a:cubicBezTo>
                <a:cubicBezTo>
                  <a:pt x="4724" y="481"/>
                  <a:pt x="4753" y="504"/>
                  <a:pt x="4785" y="528"/>
                </a:cubicBezTo>
                <a:cubicBezTo>
                  <a:pt x="4800" y="555"/>
                  <a:pt x="4816" y="581"/>
                  <a:pt x="4832" y="611"/>
                </a:cubicBezTo>
                <a:cubicBezTo>
                  <a:pt x="4838" y="664"/>
                  <a:pt x="4844" y="716"/>
                  <a:pt x="4850" y="772"/>
                </a:cubicBezTo>
                <a:cubicBezTo>
                  <a:pt x="4869" y="812"/>
                  <a:pt x="4888" y="851"/>
                  <a:pt x="4910" y="891"/>
                </a:cubicBezTo>
                <a:cubicBezTo>
                  <a:pt x="4916" y="954"/>
                  <a:pt x="4938" y="1072"/>
                  <a:pt x="4883" y="1156"/>
                </a:cubicBezTo>
                <a:cubicBezTo>
                  <a:pt x="4771" y="1228"/>
                  <a:pt x="4787" y="1189"/>
                  <a:pt x="4773" y="1327"/>
                </a:cubicBezTo>
                <a:cubicBezTo>
                  <a:pt x="4780" y="1360"/>
                  <a:pt x="4782" y="1412"/>
                  <a:pt x="4820" y="1469"/>
                </a:cubicBezTo>
                <a:cubicBezTo>
                  <a:pt x="4852" y="1492"/>
                  <a:pt x="4884" y="1516"/>
                  <a:pt x="4919" y="1543"/>
                </a:cubicBezTo>
                <a:cubicBezTo>
                  <a:pt x="4967" y="1554"/>
                  <a:pt x="5015" y="1565"/>
                  <a:pt x="5066" y="1580"/>
                </a:cubicBezTo>
                <a:cubicBezTo>
                  <a:pt x="5164" y="1654"/>
                  <a:pt x="5276" y="1657"/>
                  <a:pt x="5417" y="1670"/>
                </a:cubicBezTo>
                <a:cubicBezTo>
                  <a:pt x="5461" y="1694"/>
                  <a:pt x="5538" y="1772"/>
                  <a:pt x="5592" y="1832"/>
                </a:cubicBezTo>
                <a:cubicBezTo>
                  <a:pt x="5636" y="1872"/>
                  <a:pt x="5684" y="1913"/>
                  <a:pt x="5731" y="1953"/>
                </a:cubicBezTo>
                <a:cubicBezTo>
                  <a:pt x="5776" y="1964"/>
                  <a:pt x="5827" y="1972"/>
                  <a:pt x="5878" y="2039"/>
                </a:cubicBezTo>
                <a:cubicBezTo>
                  <a:pt x="5890" y="2085"/>
                  <a:pt x="5909" y="2184"/>
                  <a:pt x="5944" y="2257"/>
                </a:cubicBezTo>
                <a:cubicBezTo>
                  <a:pt x="5963" y="2274"/>
                  <a:pt x="5991" y="2281"/>
                  <a:pt x="6010" y="2340"/>
                </a:cubicBezTo>
                <a:cubicBezTo>
                  <a:pt x="6007" y="2370"/>
                  <a:pt x="6004" y="2399"/>
                  <a:pt x="6003" y="2432"/>
                </a:cubicBezTo>
                <a:cubicBezTo>
                  <a:pt x="6010" y="2455"/>
                  <a:pt x="6019" y="2478"/>
                  <a:pt x="6029" y="2501"/>
                </a:cubicBezTo>
                <a:cubicBezTo>
                  <a:pt x="5958" y="2535"/>
                  <a:pt x="5964" y="2552"/>
                  <a:pt x="5941" y="2636"/>
                </a:cubicBezTo>
                <a:cubicBezTo>
                  <a:pt x="5938" y="2669"/>
                  <a:pt x="5938" y="2705"/>
                  <a:pt x="5938" y="2741"/>
                </a:cubicBezTo>
                <a:cubicBezTo>
                  <a:pt x="5944" y="2781"/>
                  <a:pt x="5950" y="2820"/>
                  <a:pt x="5959" y="2860"/>
                </a:cubicBezTo>
                <a:cubicBezTo>
                  <a:pt x="5950" y="2863"/>
                  <a:pt x="5943" y="2866"/>
                  <a:pt x="5937" y="2869"/>
                </a:cubicBezTo>
                <a:cubicBezTo>
                  <a:pt x="5860" y="2870"/>
                  <a:pt x="5787" y="2872"/>
                  <a:pt x="5713" y="2873"/>
                </a:cubicBezTo>
                <a:cubicBezTo>
                  <a:pt x="5553" y="2889"/>
                  <a:pt x="5480" y="2900"/>
                  <a:pt x="5431" y="3053"/>
                </a:cubicBezTo>
                <a:cubicBezTo>
                  <a:pt x="5383" y="3100"/>
                  <a:pt x="5357" y="3126"/>
                  <a:pt x="5334" y="3204"/>
                </a:cubicBezTo>
                <a:cubicBezTo>
                  <a:pt x="5254" y="3254"/>
                  <a:pt x="5149" y="3248"/>
                  <a:pt x="5085" y="3247"/>
                </a:cubicBezTo>
                <a:cubicBezTo>
                  <a:pt x="5085" y="3283"/>
                  <a:pt x="5049" y="3344"/>
                  <a:pt x="5011" y="3373"/>
                </a:cubicBezTo>
                <a:cubicBezTo>
                  <a:pt x="4981" y="3431"/>
                  <a:pt x="5013" y="3500"/>
                  <a:pt x="5044" y="3593"/>
                </a:cubicBezTo>
                <a:cubicBezTo>
                  <a:pt x="5044" y="3619"/>
                  <a:pt x="5044" y="3645"/>
                  <a:pt x="5047" y="3672"/>
                </a:cubicBezTo>
                <a:cubicBezTo>
                  <a:pt x="4990" y="3680"/>
                  <a:pt x="4932" y="3692"/>
                  <a:pt x="4878" y="3703"/>
                </a:cubicBezTo>
                <a:cubicBezTo>
                  <a:pt x="4826" y="3718"/>
                  <a:pt x="4775" y="3753"/>
                  <a:pt x="4743" y="3772"/>
                </a:cubicBezTo>
                <a:cubicBezTo>
                  <a:pt x="4599" y="3817"/>
                  <a:pt x="4458" y="3824"/>
                  <a:pt x="4334" y="3821"/>
                </a:cubicBezTo>
                <a:cubicBezTo>
                  <a:pt x="4279" y="3829"/>
                  <a:pt x="4273" y="3832"/>
                  <a:pt x="4244" y="3854"/>
                </a:cubicBezTo>
                <a:cubicBezTo>
                  <a:pt x="4244" y="3894"/>
                  <a:pt x="4244" y="3900"/>
                  <a:pt x="4288" y="3967"/>
                </a:cubicBezTo>
                <a:cubicBezTo>
                  <a:pt x="4240" y="4038"/>
                  <a:pt x="4281" y="4088"/>
                  <a:pt x="4367" y="4142"/>
                </a:cubicBezTo>
                <a:cubicBezTo>
                  <a:pt x="4389" y="4176"/>
                  <a:pt x="4411" y="4209"/>
                  <a:pt x="4433" y="4245"/>
                </a:cubicBezTo>
                <a:cubicBezTo>
                  <a:pt x="4469" y="4263"/>
                  <a:pt x="4497" y="4277"/>
                  <a:pt x="4481" y="4361"/>
                </a:cubicBezTo>
                <a:cubicBezTo>
                  <a:pt x="4468" y="4371"/>
                  <a:pt x="4455" y="4384"/>
                  <a:pt x="4445" y="4396"/>
                </a:cubicBezTo>
                <a:cubicBezTo>
                  <a:pt x="4346" y="4450"/>
                  <a:pt x="4337" y="4433"/>
                  <a:pt x="4336" y="4557"/>
                </a:cubicBezTo>
                <a:cubicBezTo>
                  <a:pt x="4361" y="4578"/>
                  <a:pt x="4403" y="4618"/>
                  <a:pt x="4402" y="4697"/>
                </a:cubicBezTo>
                <a:cubicBezTo>
                  <a:pt x="4364" y="4722"/>
                  <a:pt x="4319" y="4727"/>
                  <a:pt x="4296" y="4727"/>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28" name="Freeform 29"/>
          <p:cNvSpPr/>
          <p:nvPr/>
        </p:nvSpPr>
        <p:spPr bwMode="auto">
          <a:xfrm>
            <a:off x="4737425" y="771304"/>
            <a:ext cx="2876550" cy="2479675"/>
          </a:xfrm>
          <a:custGeom>
            <a:avLst/>
            <a:gdLst>
              <a:gd name="T0" fmla="*/ 1630 w 6642"/>
              <a:gd name="T1" fmla="*/ 5242 h 5728"/>
              <a:gd name="T2" fmla="*/ 1530 w 6642"/>
              <a:gd name="T3" fmla="*/ 5007 h 5728"/>
              <a:gd name="T4" fmla="*/ 1052 w 6642"/>
              <a:gd name="T5" fmla="*/ 5254 h 5728"/>
              <a:gd name="T6" fmla="*/ 572 w 6642"/>
              <a:gd name="T7" fmla="*/ 4806 h 5728"/>
              <a:gd name="T8" fmla="*/ 651 w 6642"/>
              <a:gd name="T9" fmla="*/ 4438 h 5728"/>
              <a:gd name="T10" fmla="*/ 147 w 6642"/>
              <a:gd name="T11" fmla="*/ 4318 h 5728"/>
              <a:gd name="T12" fmla="*/ 0 w 6642"/>
              <a:gd name="T13" fmla="*/ 3842 h 5728"/>
              <a:gd name="T14" fmla="*/ 1044 w 6642"/>
              <a:gd name="T15" fmla="*/ 3908 h 5728"/>
              <a:gd name="T16" fmla="*/ 1487 w 6642"/>
              <a:gd name="T17" fmla="*/ 4158 h 5728"/>
              <a:gd name="T18" fmla="*/ 2267 w 6642"/>
              <a:gd name="T19" fmla="*/ 4125 h 5728"/>
              <a:gd name="T20" fmla="*/ 3073 w 6642"/>
              <a:gd name="T21" fmla="*/ 3979 h 5728"/>
              <a:gd name="T22" fmla="*/ 3705 w 6642"/>
              <a:gd name="T23" fmla="*/ 3503 h 5728"/>
              <a:gd name="T24" fmla="*/ 3692 w 6642"/>
              <a:gd name="T25" fmla="*/ 3012 h 5728"/>
              <a:gd name="T26" fmla="*/ 4258 w 6642"/>
              <a:gd name="T27" fmla="*/ 2876 h 5728"/>
              <a:gd name="T28" fmla="*/ 4672 w 6642"/>
              <a:gd name="T29" fmla="*/ 2621 h 5728"/>
              <a:gd name="T30" fmla="*/ 5456 w 6642"/>
              <a:gd name="T31" fmla="*/ 2333 h 5728"/>
              <a:gd name="T32" fmla="*/ 5143 w 6642"/>
              <a:gd name="T33" fmla="*/ 1827 h 5728"/>
              <a:gd name="T34" fmla="*/ 4889 w 6642"/>
              <a:gd name="T35" fmla="*/ 1994 h 5728"/>
              <a:gd name="T36" fmla="*/ 4388 w 6642"/>
              <a:gd name="T37" fmla="*/ 1890 h 5728"/>
              <a:gd name="T38" fmla="*/ 4584 w 6642"/>
              <a:gd name="T39" fmla="*/ 1306 h 5728"/>
              <a:gd name="T40" fmla="*/ 5210 w 6642"/>
              <a:gd name="T41" fmla="*/ 748 h 5728"/>
              <a:gd name="T42" fmla="*/ 5238 w 6642"/>
              <a:gd name="T43" fmla="*/ 251 h 5728"/>
              <a:gd name="T44" fmla="*/ 5508 w 6642"/>
              <a:gd name="T45" fmla="*/ 49 h 5728"/>
              <a:gd name="T46" fmla="*/ 5621 w 6642"/>
              <a:gd name="T47" fmla="*/ 366 h 5728"/>
              <a:gd name="T48" fmla="*/ 5876 w 6642"/>
              <a:gd name="T49" fmla="*/ 562 h 5728"/>
              <a:gd name="T50" fmla="*/ 6483 w 6642"/>
              <a:gd name="T51" fmla="*/ 479 h 5728"/>
              <a:gd name="T52" fmla="*/ 6530 w 6642"/>
              <a:gd name="T53" fmla="*/ 1168 h 5728"/>
              <a:gd name="T54" fmla="*/ 6458 w 6642"/>
              <a:gd name="T55" fmla="*/ 1507 h 5728"/>
              <a:gd name="T56" fmla="*/ 6101 w 6642"/>
              <a:gd name="T57" fmla="*/ 1904 h 5728"/>
              <a:gd name="T58" fmla="*/ 6333 w 6642"/>
              <a:gd name="T59" fmla="*/ 2178 h 5728"/>
              <a:gd name="T60" fmla="*/ 6347 w 6642"/>
              <a:gd name="T61" fmla="*/ 2362 h 5728"/>
              <a:gd name="T62" fmla="*/ 5992 w 6642"/>
              <a:gd name="T63" fmla="*/ 2412 h 5728"/>
              <a:gd name="T64" fmla="*/ 6137 w 6642"/>
              <a:gd name="T65" fmla="*/ 2844 h 5728"/>
              <a:gd name="T66" fmla="*/ 6344 w 6642"/>
              <a:gd name="T67" fmla="*/ 3010 h 5728"/>
              <a:gd name="T68" fmla="*/ 6642 w 6642"/>
              <a:gd name="T69" fmla="*/ 3342 h 5728"/>
              <a:gd name="T70" fmla="*/ 6273 w 6642"/>
              <a:gd name="T71" fmla="*/ 3644 h 5728"/>
              <a:gd name="T72" fmla="*/ 5891 w 6642"/>
              <a:gd name="T73" fmla="*/ 3965 h 5728"/>
              <a:gd name="T74" fmla="*/ 5682 w 6642"/>
              <a:gd name="T75" fmla="*/ 4064 h 5728"/>
              <a:gd name="T76" fmla="*/ 5265 w 6642"/>
              <a:gd name="T77" fmla="*/ 3802 h 5728"/>
              <a:gd name="T78" fmla="*/ 4807 w 6642"/>
              <a:gd name="T79" fmla="*/ 4072 h 5728"/>
              <a:gd name="T80" fmla="*/ 4541 w 6642"/>
              <a:gd name="T81" fmla="*/ 4134 h 5728"/>
              <a:gd name="T82" fmla="*/ 4260 w 6642"/>
              <a:gd name="T83" fmla="*/ 4238 h 5728"/>
              <a:gd name="T84" fmla="*/ 4293 w 6642"/>
              <a:gd name="T85" fmla="*/ 4556 h 5728"/>
              <a:gd name="T86" fmla="*/ 3815 w 6642"/>
              <a:gd name="T87" fmla="*/ 4777 h 5728"/>
              <a:gd name="T88" fmla="*/ 3424 w 6642"/>
              <a:gd name="T89" fmla="*/ 5045 h 5728"/>
              <a:gd name="T90" fmla="*/ 2993 w 6642"/>
              <a:gd name="T91" fmla="*/ 5516 h 5728"/>
              <a:gd name="T92" fmla="*/ 2536 w 6642"/>
              <a:gd name="T93" fmla="*/ 5566 h 5728"/>
              <a:gd name="T94" fmla="*/ 2481 w 6642"/>
              <a:gd name="T95" fmla="*/ 5149 h 5728"/>
              <a:gd name="T96" fmla="*/ 2177 w 6642"/>
              <a:gd name="T97" fmla="*/ 5276 h 5728"/>
              <a:gd name="T98" fmla="*/ 1951 w 6642"/>
              <a:gd name="T99" fmla="*/ 5617 h 5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42" h="5728">
                <a:moveTo>
                  <a:pt x="1682" y="5728"/>
                </a:moveTo>
                <a:cubicBezTo>
                  <a:pt x="1644" y="5688"/>
                  <a:pt x="1606" y="5648"/>
                  <a:pt x="1568" y="5611"/>
                </a:cubicBezTo>
                <a:cubicBezTo>
                  <a:pt x="1545" y="5568"/>
                  <a:pt x="1527" y="5525"/>
                  <a:pt x="1508" y="5485"/>
                </a:cubicBezTo>
                <a:cubicBezTo>
                  <a:pt x="1508" y="5354"/>
                  <a:pt x="1525" y="5302"/>
                  <a:pt x="1630" y="5242"/>
                </a:cubicBezTo>
                <a:cubicBezTo>
                  <a:pt x="1647" y="5226"/>
                  <a:pt x="1666" y="5210"/>
                  <a:pt x="1685" y="5195"/>
                </a:cubicBezTo>
                <a:cubicBezTo>
                  <a:pt x="1698" y="5169"/>
                  <a:pt x="1714" y="5143"/>
                  <a:pt x="1730" y="5120"/>
                </a:cubicBezTo>
                <a:cubicBezTo>
                  <a:pt x="1727" y="5104"/>
                  <a:pt x="1727" y="5088"/>
                  <a:pt x="1727" y="5071"/>
                </a:cubicBezTo>
                <a:cubicBezTo>
                  <a:pt x="1664" y="4962"/>
                  <a:pt x="1622" y="4977"/>
                  <a:pt x="1530" y="5007"/>
                </a:cubicBezTo>
                <a:cubicBezTo>
                  <a:pt x="1504" y="5026"/>
                  <a:pt x="1481" y="5045"/>
                  <a:pt x="1459" y="5064"/>
                </a:cubicBezTo>
                <a:cubicBezTo>
                  <a:pt x="1424" y="5080"/>
                  <a:pt x="1389" y="5095"/>
                  <a:pt x="1353" y="5111"/>
                </a:cubicBezTo>
                <a:cubicBezTo>
                  <a:pt x="1331" y="5078"/>
                  <a:pt x="1309" y="5077"/>
                  <a:pt x="1290" y="5063"/>
                </a:cubicBezTo>
                <a:cubicBezTo>
                  <a:pt x="1066" y="5058"/>
                  <a:pt x="1069" y="5042"/>
                  <a:pt x="1052" y="5254"/>
                </a:cubicBezTo>
                <a:cubicBezTo>
                  <a:pt x="1007" y="5299"/>
                  <a:pt x="940" y="5231"/>
                  <a:pt x="924" y="5231"/>
                </a:cubicBezTo>
                <a:cubicBezTo>
                  <a:pt x="886" y="5174"/>
                  <a:pt x="839" y="5124"/>
                  <a:pt x="813" y="5097"/>
                </a:cubicBezTo>
                <a:cubicBezTo>
                  <a:pt x="782" y="5008"/>
                  <a:pt x="750" y="4945"/>
                  <a:pt x="683" y="4930"/>
                </a:cubicBezTo>
                <a:cubicBezTo>
                  <a:pt x="645" y="4887"/>
                  <a:pt x="607" y="4846"/>
                  <a:pt x="572" y="4806"/>
                </a:cubicBezTo>
                <a:cubicBezTo>
                  <a:pt x="550" y="4799"/>
                  <a:pt x="528" y="4792"/>
                  <a:pt x="505" y="4788"/>
                </a:cubicBezTo>
                <a:cubicBezTo>
                  <a:pt x="506" y="4700"/>
                  <a:pt x="592" y="4695"/>
                  <a:pt x="640" y="4631"/>
                </a:cubicBezTo>
                <a:cubicBezTo>
                  <a:pt x="653" y="4599"/>
                  <a:pt x="666" y="4570"/>
                  <a:pt x="683" y="4541"/>
                </a:cubicBezTo>
                <a:cubicBezTo>
                  <a:pt x="683" y="4482"/>
                  <a:pt x="677" y="4459"/>
                  <a:pt x="651" y="4438"/>
                </a:cubicBezTo>
                <a:cubicBezTo>
                  <a:pt x="520" y="4435"/>
                  <a:pt x="383" y="4448"/>
                  <a:pt x="277" y="4491"/>
                </a:cubicBezTo>
                <a:cubicBezTo>
                  <a:pt x="232" y="4523"/>
                  <a:pt x="223" y="4519"/>
                  <a:pt x="187" y="4518"/>
                </a:cubicBezTo>
                <a:cubicBezTo>
                  <a:pt x="188" y="4472"/>
                  <a:pt x="191" y="4427"/>
                  <a:pt x="195" y="4384"/>
                </a:cubicBezTo>
                <a:cubicBezTo>
                  <a:pt x="179" y="4361"/>
                  <a:pt x="163" y="4338"/>
                  <a:pt x="147" y="4318"/>
                </a:cubicBezTo>
                <a:cubicBezTo>
                  <a:pt x="109" y="4284"/>
                  <a:pt x="74" y="4250"/>
                  <a:pt x="39" y="4220"/>
                </a:cubicBezTo>
                <a:cubicBezTo>
                  <a:pt x="39" y="4158"/>
                  <a:pt x="59" y="4145"/>
                  <a:pt x="75" y="4093"/>
                </a:cubicBezTo>
                <a:cubicBezTo>
                  <a:pt x="75" y="4024"/>
                  <a:pt x="76" y="3975"/>
                  <a:pt x="63" y="3929"/>
                </a:cubicBezTo>
                <a:cubicBezTo>
                  <a:pt x="41" y="3899"/>
                  <a:pt x="19" y="3869"/>
                  <a:pt x="0" y="3842"/>
                </a:cubicBezTo>
                <a:cubicBezTo>
                  <a:pt x="0" y="3806"/>
                  <a:pt x="0" y="3770"/>
                  <a:pt x="0" y="3737"/>
                </a:cubicBezTo>
                <a:cubicBezTo>
                  <a:pt x="99" y="3766"/>
                  <a:pt x="201" y="3795"/>
                  <a:pt x="303" y="3824"/>
                </a:cubicBezTo>
                <a:cubicBezTo>
                  <a:pt x="479" y="3828"/>
                  <a:pt x="655" y="3833"/>
                  <a:pt x="830" y="3840"/>
                </a:cubicBezTo>
                <a:cubicBezTo>
                  <a:pt x="878" y="3858"/>
                  <a:pt x="980" y="3874"/>
                  <a:pt x="1044" y="3908"/>
                </a:cubicBezTo>
                <a:cubicBezTo>
                  <a:pt x="1098" y="3955"/>
                  <a:pt x="1155" y="4002"/>
                  <a:pt x="1213" y="4053"/>
                </a:cubicBezTo>
                <a:cubicBezTo>
                  <a:pt x="1225" y="4060"/>
                  <a:pt x="1241" y="4067"/>
                  <a:pt x="1257" y="4077"/>
                </a:cubicBezTo>
                <a:cubicBezTo>
                  <a:pt x="1308" y="4085"/>
                  <a:pt x="1362" y="4096"/>
                  <a:pt x="1417" y="4107"/>
                </a:cubicBezTo>
                <a:cubicBezTo>
                  <a:pt x="1439" y="4124"/>
                  <a:pt x="1461" y="4141"/>
                  <a:pt x="1487" y="4158"/>
                </a:cubicBezTo>
                <a:cubicBezTo>
                  <a:pt x="1554" y="4179"/>
                  <a:pt x="1621" y="4204"/>
                  <a:pt x="1688" y="4229"/>
                </a:cubicBezTo>
                <a:cubicBezTo>
                  <a:pt x="1739" y="4256"/>
                  <a:pt x="1795" y="4389"/>
                  <a:pt x="1904" y="4309"/>
                </a:cubicBezTo>
                <a:cubicBezTo>
                  <a:pt x="1940" y="4255"/>
                  <a:pt x="2004" y="4237"/>
                  <a:pt x="2068" y="4212"/>
                </a:cubicBezTo>
                <a:cubicBezTo>
                  <a:pt x="2139" y="4155"/>
                  <a:pt x="2161" y="4146"/>
                  <a:pt x="2267" y="4125"/>
                </a:cubicBezTo>
                <a:cubicBezTo>
                  <a:pt x="2267" y="4093"/>
                  <a:pt x="2337" y="4091"/>
                  <a:pt x="2363" y="4075"/>
                </a:cubicBezTo>
                <a:cubicBezTo>
                  <a:pt x="2423" y="4067"/>
                  <a:pt x="2478" y="4003"/>
                  <a:pt x="2539" y="3995"/>
                </a:cubicBezTo>
                <a:cubicBezTo>
                  <a:pt x="2593" y="3960"/>
                  <a:pt x="2638" y="3961"/>
                  <a:pt x="2721" y="3970"/>
                </a:cubicBezTo>
                <a:cubicBezTo>
                  <a:pt x="2782" y="3984"/>
                  <a:pt x="3005" y="4046"/>
                  <a:pt x="3073" y="3979"/>
                </a:cubicBezTo>
                <a:cubicBezTo>
                  <a:pt x="3220" y="3973"/>
                  <a:pt x="3323" y="3834"/>
                  <a:pt x="3416" y="3722"/>
                </a:cubicBezTo>
                <a:cubicBezTo>
                  <a:pt x="3448" y="3693"/>
                  <a:pt x="3483" y="3665"/>
                  <a:pt x="3519" y="3636"/>
                </a:cubicBezTo>
                <a:cubicBezTo>
                  <a:pt x="3548" y="3611"/>
                  <a:pt x="3576" y="3585"/>
                  <a:pt x="3609" y="3563"/>
                </a:cubicBezTo>
                <a:cubicBezTo>
                  <a:pt x="3634" y="3554"/>
                  <a:pt x="3676" y="3532"/>
                  <a:pt x="3705" y="3503"/>
                </a:cubicBezTo>
                <a:cubicBezTo>
                  <a:pt x="3702" y="3474"/>
                  <a:pt x="3702" y="3448"/>
                  <a:pt x="3702" y="3422"/>
                </a:cubicBezTo>
                <a:cubicBezTo>
                  <a:pt x="3667" y="3385"/>
                  <a:pt x="3632" y="3351"/>
                  <a:pt x="3597" y="3317"/>
                </a:cubicBezTo>
                <a:cubicBezTo>
                  <a:pt x="3591" y="3294"/>
                  <a:pt x="3585" y="3271"/>
                  <a:pt x="3582" y="3252"/>
                </a:cubicBezTo>
                <a:cubicBezTo>
                  <a:pt x="3589" y="3131"/>
                  <a:pt x="3586" y="3052"/>
                  <a:pt x="3692" y="3012"/>
                </a:cubicBezTo>
                <a:cubicBezTo>
                  <a:pt x="3692" y="2969"/>
                  <a:pt x="3759" y="3033"/>
                  <a:pt x="3835" y="3094"/>
                </a:cubicBezTo>
                <a:cubicBezTo>
                  <a:pt x="3861" y="3101"/>
                  <a:pt x="3886" y="3112"/>
                  <a:pt x="3915" y="3122"/>
                </a:cubicBezTo>
                <a:cubicBezTo>
                  <a:pt x="3940" y="3123"/>
                  <a:pt x="3969" y="3124"/>
                  <a:pt x="3998" y="3124"/>
                </a:cubicBezTo>
                <a:cubicBezTo>
                  <a:pt x="4097" y="3098"/>
                  <a:pt x="4184" y="2959"/>
                  <a:pt x="4258" y="2876"/>
                </a:cubicBezTo>
                <a:cubicBezTo>
                  <a:pt x="4309" y="2825"/>
                  <a:pt x="4354" y="2855"/>
                  <a:pt x="4431" y="2857"/>
                </a:cubicBezTo>
                <a:cubicBezTo>
                  <a:pt x="4463" y="2825"/>
                  <a:pt x="4498" y="2819"/>
                  <a:pt x="4543" y="2801"/>
                </a:cubicBezTo>
                <a:cubicBezTo>
                  <a:pt x="4569" y="2775"/>
                  <a:pt x="4597" y="2750"/>
                  <a:pt x="4626" y="2724"/>
                </a:cubicBezTo>
                <a:cubicBezTo>
                  <a:pt x="4652" y="2725"/>
                  <a:pt x="4672" y="2627"/>
                  <a:pt x="4672" y="2621"/>
                </a:cubicBezTo>
                <a:cubicBezTo>
                  <a:pt x="4727" y="2468"/>
                  <a:pt x="4765" y="2528"/>
                  <a:pt x="4903" y="2469"/>
                </a:cubicBezTo>
                <a:cubicBezTo>
                  <a:pt x="4948" y="2415"/>
                  <a:pt x="4996" y="2387"/>
                  <a:pt x="5060" y="2356"/>
                </a:cubicBezTo>
                <a:cubicBezTo>
                  <a:pt x="5111" y="2304"/>
                  <a:pt x="5303" y="2342"/>
                  <a:pt x="5411" y="2351"/>
                </a:cubicBezTo>
                <a:cubicBezTo>
                  <a:pt x="5424" y="2345"/>
                  <a:pt x="5440" y="2339"/>
                  <a:pt x="5456" y="2333"/>
                </a:cubicBezTo>
                <a:cubicBezTo>
                  <a:pt x="5527" y="2263"/>
                  <a:pt x="5489" y="2167"/>
                  <a:pt x="5454" y="2117"/>
                </a:cubicBezTo>
                <a:cubicBezTo>
                  <a:pt x="5429" y="2090"/>
                  <a:pt x="5403" y="2063"/>
                  <a:pt x="5378" y="2039"/>
                </a:cubicBezTo>
                <a:cubicBezTo>
                  <a:pt x="5330" y="2009"/>
                  <a:pt x="5283" y="1978"/>
                  <a:pt x="5235" y="1951"/>
                </a:cubicBezTo>
                <a:cubicBezTo>
                  <a:pt x="5222" y="1895"/>
                  <a:pt x="5152" y="1837"/>
                  <a:pt x="5143" y="1827"/>
                </a:cubicBezTo>
                <a:cubicBezTo>
                  <a:pt x="5111" y="1826"/>
                  <a:pt x="5079" y="1826"/>
                  <a:pt x="5047" y="1828"/>
                </a:cubicBezTo>
                <a:cubicBezTo>
                  <a:pt x="5031" y="1844"/>
                  <a:pt x="5015" y="1863"/>
                  <a:pt x="5002" y="1883"/>
                </a:cubicBezTo>
                <a:cubicBezTo>
                  <a:pt x="4970" y="1879"/>
                  <a:pt x="4938" y="1878"/>
                  <a:pt x="4909" y="1877"/>
                </a:cubicBezTo>
                <a:cubicBezTo>
                  <a:pt x="4903" y="1916"/>
                  <a:pt x="4896" y="1955"/>
                  <a:pt x="4889" y="1994"/>
                </a:cubicBezTo>
                <a:cubicBezTo>
                  <a:pt x="4819" y="2019"/>
                  <a:pt x="4736" y="1954"/>
                  <a:pt x="4708" y="1941"/>
                </a:cubicBezTo>
                <a:cubicBezTo>
                  <a:pt x="4679" y="1940"/>
                  <a:pt x="4650" y="1939"/>
                  <a:pt x="4625" y="1939"/>
                </a:cubicBezTo>
                <a:cubicBezTo>
                  <a:pt x="4564" y="1957"/>
                  <a:pt x="4535" y="1985"/>
                  <a:pt x="4500" y="2014"/>
                </a:cubicBezTo>
                <a:cubicBezTo>
                  <a:pt x="4404" y="2012"/>
                  <a:pt x="4388" y="1939"/>
                  <a:pt x="4388" y="1890"/>
                </a:cubicBezTo>
                <a:cubicBezTo>
                  <a:pt x="4417" y="1861"/>
                  <a:pt x="4449" y="1833"/>
                  <a:pt x="4482" y="1804"/>
                </a:cubicBezTo>
                <a:cubicBezTo>
                  <a:pt x="4482" y="1725"/>
                  <a:pt x="4476" y="1683"/>
                  <a:pt x="4486" y="1634"/>
                </a:cubicBezTo>
                <a:cubicBezTo>
                  <a:pt x="4502" y="1592"/>
                  <a:pt x="4521" y="1553"/>
                  <a:pt x="4541" y="1514"/>
                </a:cubicBezTo>
                <a:cubicBezTo>
                  <a:pt x="4541" y="1413"/>
                  <a:pt x="4535" y="1367"/>
                  <a:pt x="4584" y="1306"/>
                </a:cubicBezTo>
                <a:cubicBezTo>
                  <a:pt x="4603" y="1306"/>
                  <a:pt x="4622" y="1307"/>
                  <a:pt x="4644" y="1307"/>
                </a:cubicBezTo>
                <a:cubicBezTo>
                  <a:pt x="4727" y="1319"/>
                  <a:pt x="4874" y="1355"/>
                  <a:pt x="4967" y="1286"/>
                </a:cubicBezTo>
                <a:cubicBezTo>
                  <a:pt x="5022" y="1228"/>
                  <a:pt x="5092" y="1181"/>
                  <a:pt x="5141" y="1117"/>
                </a:cubicBezTo>
                <a:cubicBezTo>
                  <a:pt x="5141" y="1025"/>
                  <a:pt x="5133" y="786"/>
                  <a:pt x="5210" y="748"/>
                </a:cubicBezTo>
                <a:cubicBezTo>
                  <a:pt x="5281" y="655"/>
                  <a:pt x="5249" y="556"/>
                  <a:pt x="5320" y="486"/>
                </a:cubicBezTo>
                <a:cubicBezTo>
                  <a:pt x="5317" y="443"/>
                  <a:pt x="5317" y="401"/>
                  <a:pt x="5318" y="358"/>
                </a:cubicBezTo>
                <a:cubicBezTo>
                  <a:pt x="5311" y="348"/>
                  <a:pt x="5308" y="338"/>
                  <a:pt x="5305" y="328"/>
                </a:cubicBezTo>
                <a:cubicBezTo>
                  <a:pt x="5283" y="302"/>
                  <a:pt x="5261" y="275"/>
                  <a:pt x="5238" y="251"/>
                </a:cubicBezTo>
                <a:cubicBezTo>
                  <a:pt x="5216" y="238"/>
                  <a:pt x="5197" y="227"/>
                  <a:pt x="5178" y="217"/>
                </a:cubicBezTo>
                <a:cubicBezTo>
                  <a:pt x="5178" y="125"/>
                  <a:pt x="5227" y="91"/>
                  <a:pt x="5303" y="56"/>
                </a:cubicBezTo>
                <a:cubicBezTo>
                  <a:pt x="5367" y="58"/>
                  <a:pt x="5406" y="0"/>
                  <a:pt x="5476" y="2"/>
                </a:cubicBezTo>
                <a:cubicBezTo>
                  <a:pt x="5476" y="22"/>
                  <a:pt x="5492" y="32"/>
                  <a:pt x="5508" y="49"/>
                </a:cubicBezTo>
                <a:cubicBezTo>
                  <a:pt x="5505" y="75"/>
                  <a:pt x="5501" y="104"/>
                  <a:pt x="5498" y="133"/>
                </a:cubicBezTo>
                <a:cubicBezTo>
                  <a:pt x="5456" y="175"/>
                  <a:pt x="5437" y="174"/>
                  <a:pt x="5437" y="243"/>
                </a:cubicBezTo>
                <a:cubicBezTo>
                  <a:pt x="5459" y="260"/>
                  <a:pt x="5481" y="280"/>
                  <a:pt x="5507" y="301"/>
                </a:cubicBezTo>
                <a:cubicBezTo>
                  <a:pt x="5532" y="341"/>
                  <a:pt x="5545" y="351"/>
                  <a:pt x="5621" y="366"/>
                </a:cubicBezTo>
                <a:cubicBezTo>
                  <a:pt x="5628" y="327"/>
                  <a:pt x="5634" y="291"/>
                  <a:pt x="5641" y="255"/>
                </a:cubicBezTo>
                <a:cubicBezTo>
                  <a:pt x="5676" y="256"/>
                  <a:pt x="5711" y="247"/>
                  <a:pt x="5775" y="291"/>
                </a:cubicBezTo>
                <a:cubicBezTo>
                  <a:pt x="5781" y="304"/>
                  <a:pt x="5791" y="318"/>
                  <a:pt x="5800" y="331"/>
                </a:cubicBezTo>
                <a:cubicBezTo>
                  <a:pt x="5809" y="400"/>
                  <a:pt x="5822" y="489"/>
                  <a:pt x="5876" y="562"/>
                </a:cubicBezTo>
                <a:cubicBezTo>
                  <a:pt x="5885" y="569"/>
                  <a:pt x="5898" y="576"/>
                  <a:pt x="5911" y="586"/>
                </a:cubicBezTo>
                <a:cubicBezTo>
                  <a:pt x="5939" y="583"/>
                  <a:pt x="5971" y="581"/>
                  <a:pt x="6003" y="578"/>
                </a:cubicBezTo>
                <a:cubicBezTo>
                  <a:pt x="6087" y="538"/>
                  <a:pt x="6182" y="570"/>
                  <a:pt x="6263" y="490"/>
                </a:cubicBezTo>
                <a:cubicBezTo>
                  <a:pt x="6314" y="367"/>
                  <a:pt x="6401" y="349"/>
                  <a:pt x="6483" y="479"/>
                </a:cubicBezTo>
                <a:cubicBezTo>
                  <a:pt x="6502" y="535"/>
                  <a:pt x="6521" y="591"/>
                  <a:pt x="6543" y="648"/>
                </a:cubicBezTo>
                <a:cubicBezTo>
                  <a:pt x="6543" y="703"/>
                  <a:pt x="6497" y="886"/>
                  <a:pt x="6461" y="944"/>
                </a:cubicBezTo>
                <a:cubicBezTo>
                  <a:pt x="6461" y="970"/>
                  <a:pt x="6461" y="996"/>
                  <a:pt x="6461" y="1022"/>
                </a:cubicBezTo>
                <a:cubicBezTo>
                  <a:pt x="6483" y="1069"/>
                  <a:pt x="6505" y="1118"/>
                  <a:pt x="6530" y="1168"/>
                </a:cubicBezTo>
                <a:cubicBezTo>
                  <a:pt x="6530" y="1227"/>
                  <a:pt x="6430" y="1346"/>
                  <a:pt x="6545" y="1427"/>
                </a:cubicBezTo>
                <a:cubicBezTo>
                  <a:pt x="6557" y="1467"/>
                  <a:pt x="6550" y="1545"/>
                  <a:pt x="6547" y="1617"/>
                </a:cubicBezTo>
                <a:cubicBezTo>
                  <a:pt x="6524" y="1620"/>
                  <a:pt x="6502" y="1622"/>
                  <a:pt x="6480" y="1625"/>
                </a:cubicBezTo>
                <a:cubicBezTo>
                  <a:pt x="6435" y="1578"/>
                  <a:pt x="6458" y="1533"/>
                  <a:pt x="6458" y="1507"/>
                </a:cubicBezTo>
                <a:cubicBezTo>
                  <a:pt x="6449" y="1474"/>
                  <a:pt x="6445" y="1474"/>
                  <a:pt x="6423" y="1450"/>
                </a:cubicBezTo>
                <a:cubicBezTo>
                  <a:pt x="6292" y="1453"/>
                  <a:pt x="6384" y="1502"/>
                  <a:pt x="6333" y="1582"/>
                </a:cubicBezTo>
                <a:cubicBezTo>
                  <a:pt x="6265" y="1639"/>
                  <a:pt x="6240" y="1678"/>
                  <a:pt x="6220" y="1776"/>
                </a:cubicBezTo>
                <a:cubicBezTo>
                  <a:pt x="6204" y="1818"/>
                  <a:pt x="6139" y="1879"/>
                  <a:pt x="6101" y="1904"/>
                </a:cubicBezTo>
                <a:cubicBezTo>
                  <a:pt x="6098" y="1940"/>
                  <a:pt x="6094" y="1979"/>
                  <a:pt x="6094" y="2018"/>
                </a:cubicBezTo>
                <a:cubicBezTo>
                  <a:pt x="6116" y="2042"/>
                  <a:pt x="6122" y="2061"/>
                  <a:pt x="6154" y="2115"/>
                </a:cubicBezTo>
                <a:cubicBezTo>
                  <a:pt x="6186" y="2135"/>
                  <a:pt x="6221" y="2159"/>
                  <a:pt x="6256" y="2183"/>
                </a:cubicBezTo>
                <a:cubicBezTo>
                  <a:pt x="6281" y="2180"/>
                  <a:pt x="6307" y="2177"/>
                  <a:pt x="6333" y="2178"/>
                </a:cubicBezTo>
                <a:cubicBezTo>
                  <a:pt x="6345" y="2152"/>
                  <a:pt x="6362" y="2126"/>
                  <a:pt x="6378" y="2104"/>
                </a:cubicBezTo>
                <a:cubicBezTo>
                  <a:pt x="6384" y="2114"/>
                  <a:pt x="6413" y="2157"/>
                  <a:pt x="6412" y="2210"/>
                </a:cubicBezTo>
                <a:cubicBezTo>
                  <a:pt x="6374" y="2222"/>
                  <a:pt x="6335" y="2234"/>
                  <a:pt x="6300" y="2249"/>
                </a:cubicBezTo>
                <a:cubicBezTo>
                  <a:pt x="6300" y="2276"/>
                  <a:pt x="6290" y="2331"/>
                  <a:pt x="6347" y="2362"/>
                </a:cubicBezTo>
                <a:cubicBezTo>
                  <a:pt x="6312" y="2413"/>
                  <a:pt x="6260" y="2481"/>
                  <a:pt x="6212" y="2509"/>
                </a:cubicBezTo>
                <a:cubicBezTo>
                  <a:pt x="6196" y="2505"/>
                  <a:pt x="6184" y="2502"/>
                  <a:pt x="6171" y="2498"/>
                </a:cubicBezTo>
                <a:cubicBezTo>
                  <a:pt x="6130" y="2468"/>
                  <a:pt x="6088" y="2440"/>
                  <a:pt x="6047" y="2413"/>
                </a:cubicBezTo>
                <a:cubicBezTo>
                  <a:pt x="6028" y="2413"/>
                  <a:pt x="6008" y="2412"/>
                  <a:pt x="5992" y="2412"/>
                </a:cubicBezTo>
                <a:cubicBezTo>
                  <a:pt x="5983" y="2428"/>
                  <a:pt x="5960" y="2457"/>
                  <a:pt x="5957" y="2480"/>
                </a:cubicBezTo>
                <a:cubicBezTo>
                  <a:pt x="5957" y="2506"/>
                  <a:pt x="5957" y="2532"/>
                  <a:pt x="5960" y="2562"/>
                </a:cubicBezTo>
                <a:cubicBezTo>
                  <a:pt x="5985" y="2605"/>
                  <a:pt x="6081" y="2630"/>
                  <a:pt x="6138" y="2730"/>
                </a:cubicBezTo>
                <a:cubicBezTo>
                  <a:pt x="6137" y="2766"/>
                  <a:pt x="6137" y="2805"/>
                  <a:pt x="6137" y="2844"/>
                </a:cubicBezTo>
                <a:cubicBezTo>
                  <a:pt x="6165" y="2891"/>
                  <a:pt x="6200" y="2980"/>
                  <a:pt x="6228" y="3060"/>
                </a:cubicBezTo>
                <a:cubicBezTo>
                  <a:pt x="6235" y="3070"/>
                  <a:pt x="6244" y="3080"/>
                  <a:pt x="6254" y="3090"/>
                </a:cubicBezTo>
                <a:cubicBezTo>
                  <a:pt x="6266" y="3090"/>
                  <a:pt x="6282" y="3090"/>
                  <a:pt x="6298" y="3094"/>
                </a:cubicBezTo>
                <a:cubicBezTo>
                  <a:pt x="6311" y="3065"/>
                  <a:pt x="6327" y="3036"/>
                  <a:pt x="6344" y="3010"/>
                </a:cubicBezTo>
                <a:cubicBezTo>
                  <a:pt x="6369" y="2988"/>
                  <a:pt x="6395" y="2969"/>
                  <a:pt x="6424" y="2950"/>
                </a:cubicBezTo>
                <a:cubicBezTo>
                  <a:pt x="6443" y="2990"/>
                  <a:pt x="6484" y="3040"/>
                  <a:pt x="6519" y="3126"/>
                </a:cubicBezTo>
                <a:cubicBezTo>
                  <a:pt x="6531" y="3195"/>
                  <a:pt x="6527" y="3257"/>
                  <a:pt x="6629" y="3312"/>
                </a:cubicBezTo>
                <a:cubicBezTo>
                  <a:pt x="6633" y="3322"/>
                  <a:pt x="6636" y="3332"/>
                  <a:pt x="6642" y="3342"/>
                </a:cubicBezTo>
                <a:cubicBezTo>
                  <a:pt x="6626" y="3374"/>
                  <a:pt x="6632" y="3456"/>
                  <a:pt x="6631" y="3518"/>
                </a:cubicBezTo>
                <a:cubicBezTo>
                  <a:pt x="6619" y="3528"/>
                  <a:pt x="6606" y="3541"/>
                  <a:pt x="6596" y="3554"/>
                </a:cubicBezTo>
                <a:cubicBezTo>
                  <a:pt x="6538" y="3552"/>
                  <a:pt x="6529" y="3526"/>
                  <a:pt x="6507" y="3515"/>
                </a:cubicBezTo>
                <a:cubicBezTo>
                  <a:pt x="6350" y="3511"/>
                  <a:pt x="6328" y="3530"/>
                  <a:pt x="6273" y="3644"/>
                </a:cubicBezTo>
                <a:cubicBezTo>
                  <a:pt x="6263" y="3650"/>
                  <a:pt x="6254" y="3656"/>
                  <a:pt x="6247" y="3666"/>
                </a:cubicBezTo>
                <a:cubicBezTo>
                  <a:pt x="6247" y="3699"/>
                  <a:pt x="6090" y="3796"/>
                  <a:pt x="6067" y="3812"/>
                </a:cubicBezTo>
                <a:cubicBezTo>
                  <a:pt x="6051" y="3844"/>
                  <a:pt x="5961" y="3904"/>
                  <a:pt x="5926" y="3926"/>
                </a:cubicBezTo>
                <a:cubicBezTo>
                  <a:pt x="5913" y="3939"/>
                  <a:pt x="5900" y="3952"/>
                  <a:pt x="5891" y="3965"/>
                </a:cubicBezTo>
                <a:cubicBezTo>
                  <a:pt x="5871" y="3967"/>
                  <a:pt x="5855" y="3970"/>
                  <a:pt x="5839" y="3973"/>
                </a:cubicBezTo>
                <a:cubicBezTo>
                  <a:pt x="5820" y="3953"/>
                  <a:pt x="5801" y="3933"/>
                  <a:pt x="5782" y="3916"/>
                </a:cubicBezTo>
                <a:cubicBezTo>
                  <a:pt x="5751" y="3814"/>
                  <a:pt x="5722" y="3810"/>
                  <a:pt x="5658" y="3808"/>
                </a:cubicBezTo>
                <a:cubicBezTo>
                  <a:pt x="5623" y="3870"/>
                  <a:pt x="5603" y="3980"/>
                  <a:pt x="5682" y="4064"/>
                </a:cubicBezTo>
                <a:cubicBezTo>
                  <a:pt x="5685" y="4107"/>
                  <a:pt x="5688" y="4150"/>
                  <a:pt x="5691" y="4192"/>
                </a:cubicBezTo>
                <a:cubicBezTo>
                  <a:pt x="5586" y="4199"/>
                  <a:pt x="5490" y="4213"/>
                  <a:pt x="5429" y="4166"/>
                </a:cubicBezTo>
                <a:cubicBezTo>
                  <a:pt x="5417" y="4064"/>
                  <a:pt x="5385" y="4037"/>
                  <a:pt x="5347" y="3987"/>
                </a:cubicBezTo>
                <a:cubicBezTo>
                  <a:pt x="5319" y="3924"/>
                  <a:pt x="5291" y="3861"/>
                  <a:pt x="5265" y="3802"/>
                </a:cubicBezTo>
                <a:cubicBezTo>
                  <a:pt x="5202" y="3734"/>
                  <a:pt x="5211" y="3758"/>
                  <a:pt x="5160" y="3750"/>
                </a:cubicBezTo>
                <a:cubicBezTo>
                  <a:pt x="5115" y="3794"/>
                  <a:pt x="5048" y="3826"/>
                  <a:pt x="5003" y="3867"/>
                </a:cubicBezTo>
                <a:cubicBezTo>
                  <a:pt x="4984" y="3906"/>
                  <a:pt x="4980" y="3978"/>
                  <a:pt x="4999" y="4057"/>
                </a:cubicBezTo>
                <a:cubicBezTo>
                  <a:pt x="4935" y="4062"/>
                  <a:pt x="4871" y="4067"/>
                  <a:pt x="4807" y="4072"/>
                </a:cubicBezTo>
                <a:cubicBezTo>
                  <a:pt x="4749" y="4106"/>
                  <a:pt x="4691" y="4141"/>
                  <a:pt x="4634" y="4175"/>
                </a:cubicBezTo>
                <a:cubicBezTo>
                  <a:pt x="4618" y="4201"/>
                  <a:pt x="4605" y="4247"/>
                  <a:pt x="4569" y="4246"/>
                </a:cubicBezTo>
                <a:cubicBezTo>
                  <a:pt x="4519" y="4212"/>
                  <a:pt x="4506" y="4185"/>
                  <a:pt x="4506" y="4159"/>
                </a:cubicBezTo>
                <a:cubicBezTo>
                  <a:pt x="4516" y="4149"/>
                  <a:pt x="4529" y="4140"/>
                  <a:pt x="4541" y="4134"/>
                </a:cubicBezTo>
                <a:cubicBezTo>
                  <a:pt x="4542" y="4032"/>
                  <a:pt x="4475" y="3981"/>
                  <a:pt x="4408" y="3980"/>
                </a:cubicBezTo>
                <a:cubicBezTo>
                  <a:pt x="4322" y="4020"/>
                  <a:pt x="4315" y="4069"/>
                  <a:pt x="4340" y="4188"/>
                </a:cubicBezTo>
                <a:cubicBezTo>
                  <a:pt x="4321" y="4187"/>
                  <a:pt x="4301" y="4190"/>
                  <a:pt x="4282" y="4193"/>
                </a:cubicBezTo>
                <a:cubicBezTo>
                  <a:pt x="4273" y="4205"/>
                  <a:pt x="4266" y="4222"/>
                  <a:pt x="4260" y="4238"/>
                </a:cubicBezTo>
                <a:cubicBezTo>
                  <a:pt x="4250" y="4241"/>
                  <a:pt x="4240" y="4244"/>
                  <a:pt x="4231" y="4250"/>
                </a:cubicBezTo>
                <a:cubicBezTo>
                  <a:pt x="4230" y="4309"/>
                  <a:pt x="4230" y="4368"/>
                  <a:pt x="4230" y="4427"/>
                </a:cubicBezTo>
                <a:cubicBezTo>
                  <a:pt x="4249" y="4450"/>
                  <a:pt x="4268" y="4477"/>
                  <a:pt x="4290" y="4504"/>
                </a:cubicBezTo>
                <a:cubicBezTo>
                  <a:pt x="4290" y="4520"/>
                  <a:pt x="4290" y="4537"/>
                  <a:pt x="4293" y="4556"/>
                </a:cubicBezTo>
                <a:cubicBezTo>
                  <a:pt x="4280" y="4576"/>
                  <a:pt x="4267" y="4595"/>
                  <a:pt x="4257" y="4614"/>
                </a:cubicBezTo>
                <a:cubicBezTo>
                  <a:pt x="4168" y="4674"/>
                  <a:pt x="4075" y="4692"/>
                  <a:pt x="3992" y="4680"/>
                </a:cubicBezTo>
                <a:cubicBezTo>
                  <a:pt x="3915" y="4678"/>
                  <a:pt x="3902" y="4714"/>
                  <a:pt x="3857" y="4739"/>
                </a:cubicBezTo>
                <a:cubicBezTo>
                  <a:pt x="3841" y="4751"/>
                  <a:pt x="3828" y="4764"/>
                  <a:pt x="3815" y="4777"/>
                </a:cubicBezTo>
                <a:cubicBezTo>
                  <a:pt x="3773" y="4861"/>
                  <a:pt x="3690" y="4944"/>
                  <a:pt x="3616" y="5021"/>
                </a:cubicBezTo>
                <a:cubicBezTo>
                  <a:pt x="3590" y="5004"/>
                  <a:pt x="3565" y="4987"/>
                  <a:pt x="3543" y="4970"/>
                </a:cubicBezTo>
                <a:cubicBezTo>
                  <a:pt x="3514" y="4969"/>
                  <a:pt x="3485" y="4968"/>
                  <a:pt x="3460" y="4971"/>
                </a:cubicBezTo>
                <a:cubicBezTo>
                  <a:pt x="3456" y="4997"/>
                  <a:pt x="3443" y="5036"/>
                  <a:pt x="3424" y="5045"/>
                </a:cubicBezTo>
                <a:cubicBezTo>
                  <a:pt x="3383" y="4989"/>
                  <a:pt x="3341" y="4997"/>
                  <a:pt x="3313" y="5000"/>
                </a:cubicBezTo>
                <a:cubicBezTo>
                  <a:pt x="3299" y="5039"/>
                  <a:pt x="3277" y="5081"/>
                  <a:pt x="3235" y="5109"/>
                </a:cubicBezTo>
                <a:cubicBezTo>
                  <a:pt x="3139" y="5149"/>
                  <a:pt x="3103" y="5296"/>
                  <a:pt x="3013" y="5349"/>
                </a:cubicBezTo>
                <a:cubicBezTo>
                  <a:pt x="2991" y="5398"/>
                  <a:pt x="2994" y="5444"/>
                  <a:pt x="2993" y="5516"/>
                </a:cubicBezTo>
                <a:cubicBezTo>
                  <a:pt x="2999" y="5542"/>
                  <a:pt x="2989" y="5617"/>
                  <a:pt x="2976" y="5659"/>
                </a:cubicBezTo>
                <a:cubicBezTo>
                  <a:pt x="2970" y="5663"/>
                  <a:pt x="2964" y="5666"/>
                  <a:pt x="2960" y="5669"/>
                </a:cubicBezTo>
                <a:cubicBezTo>
                  <a:pt x="2826" y="5665"/>
                  <a:pt x="2734" y="5640"/>
                  <a:pt x="2638" y="5621"/>
                </a:cubicBezTo>
                <a:cubicBezTo>
                  <a:pt x="2603" y="5601"/>
                  <a:pt x="2568" y="5584"/>
                  <a:pt x="2536" y="5566"/>
                </a:cubicBezTo>
                <a:cubicBezTo>
                  <a:pt x="2517" y="5543"/>
                  <a:pt x="2498" y="5523"/>
                  <a:pt x="2482" y="5503"/>
                </a:cubicBezTo>
                <a:cubicBezTo>
                  <a:pt x="2447" y="5492"/>
                  <a:pt x="2412" y="5485"/>
                  <a:pt x="2377" y="5477"/>
                </a:cubicBezTo>
                <a:cubicBezTo>
                  <a:pt x="2377" y="5445"/>
                  <a:pt x="2377" y="5412"/>
                  <a:pt x="2377" y="5379"/>
                </a:cubicBezTo>
                <a:cubicBezTo>
                  <a:pt x="2426" y="5315"/>
                  <a:pt x="2480" y="5231"/>
                  <a:pt x="2481" y="5149"/>
                </a:cubicBezTo>
                <a:cubicBezTo>
                  <a:pt x="2459" y="5054"/>
                  <a:pt x="2386" y="5071"/>
                  <a:pt x="2341" y="5070"/>
                </a:cubicBezTo>
                <a:cubicBezTo>
                  <a:pt x="2325" y="5076"/>
                  <a:pt x="2312" y="5086"/>
                  <a:pt x="2299" y="5095"/>
                </a:cubicBezTo>
                <a:cubicBezTo>
                  <a:pt x="2187" y="5102"/>
                  <a:pt x="2229" y="5097"/>
                  <a:pt x="2209" y="5214"/>
                </a:cubicBezTo>
                <a:cubicBezTo>
                  <a:pt x="2186" y="5237"/>
                  <a:pt x="2183" y="5243"/>
                  <a:pt x="2177" y="5276"/>
                </a:cubicBezTo>
                <a:cubicBezTo>
                  <a:pt x="2154" y="5311"/>
                  <a:pt x="2135" y="5347"/>
                  <a:pt x="2115" y="5386"/>
                </a:cubicBezTo>
                <a:cubicBezTo>
                  <a:pt x="2115" y="5425"/>
                  <a:pt x="2118" y="5467"/>
                  <a:pt x="2121" y="5510"/>
                </a:cubicBezTo>
                <a:cubicBezTo>
                  <a:pt x="2108" y="5526"/>
                  <a:pt x="2095" y="5542"/>
                  <a:pt x="2082" y="5558"/>
                </a:cubicBezTo>
                <a:cubicBezTo>
                  <a:pt x="1999" y="5566"/>
                  <a:pt x="1993" y="5576"/>
                  <a:pt x="1951" y="5617"/>
                </a:cubicBezTo>
                <a:cubicBezTo>
                  <a:pt x="1893" y="5626"/>
                  <a:pt x="1839" y="5637"/>
                  <a:pt x="1785" y="5649"/>
                </a:cubicBezTo>
                <a:cubicBezTo>
                  <a:pt x="1730" y="5674"/>
                  <a:pt x="1724" y="5710"/>
                  <a:pt x="1682" y="5728"/>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29" name="Freeform 30"/>
          <p:cNvSpPr/>
          <p:nvPr/>
        </p:nvSpPr>
        <p:spPr bwMode="auto">
          <a:xfrm>
            <a:off x="6774188" y="2668366"/>
            <a:ext cx="309563" cy="360363"/>
          </a:xfrm>
          <a:custGeom>
            <a:avLst/>
            <a:gdLst>
              <a:gd name="T0" fmla="*/ 604 w 714"/>
              <a:gd name="T1" fmla="*/ 831 h 831"/>
              <a:gd name="T2" fmla="*/ 486 w 714"/>
              <a:gd name="T3" fmla="*/ 743 h 831"/>
              <a:gd name="T4" fmla="*/ 433 w 714"/>
              <a:gd name="T5" fmla="*/ 555 h 831"/>
              <a:gd name="T6" fmla="*/ 424 w 714"/>
              <a:gd name="T7" fmla="*/ 519 h 831"/>
              <a:gd name="T8" fmla="*/ 197 w 714"/>
              <a:gd name="T9" fmla="*/ 447 h 831"/>
              <a:gd name="T10" fmla="*/ 162 w 714"/>
              <a:gd name="T11" fmla="*/ 489 h 831"/>
              <a:gd name="T12" fmla="*/ 12 w 714"/>
              <a:gd name="T13" fmla="*/ 489 h 831"/>
              <a:gd name="T14" fmla="*/ 64 w 714"/>
              <a:gd name="T15" fmla="*/ 372 h 831"/>
              <a:gd name="T16" fmla="*/ 131 w 714"/>
              <a:gd name="T17" fmla="*/ 321 h 831"/>
              <a:gd name="T18" fmla="*/ 113 w 714"/>
              <a:gd name="T19" fmla="*/ 170 h 831"/>
              <a:gd name="T20" fmla="*/ 260 w 714"/>
              <a:gd name="T21" fmla="*/ 69 h 831"/>
              <a:gd name="T22" fmla="*/ 318 w 714"/>
              <a:gd name="T23" fmla="*/ 2 h 831"/>
              <a:gd name="T24" fmla="*/ 369 w 714"/>
              <a:gd name="T25" fmla="*/ 52 h 831"/>
              <a:gd name="T26" fmla="*/ 481 w 714"/>
              <a:gd name="T27" fmla="*/ 65 h 831"/>
              <a:gd name="T28" fmla="*/ 486 w 714"/>
              <a:gd name="T29" fmla="*/ 294 h 831"/>
              <a:gd name="T30" fmla="*/ 543 w 714"/>
              <a:gd name="T31" fmla="*/ 306 h 831"/>
              <a:gd name="T32" fmla="*/ 575 w 714"/>
              <a:gd name="T33" fmla="*/ 332 h 831"/>
              <a:gd name="T34" fmla="*/ 654 w 714"/>
              <a:gd name="T35" fmla="*/ 541 h 831"/>
              <a:gd name="T36" fmla="*/ 714 w 714"/>
              <a:gd name="T37" fmla="*/ 621 h 831"/>
              <a:gd name="T38" fmla="*/ 598 w 714"/>
              <a:gd name="T39" fmla="*/ 706 h 831"/>
              <a:gd name="T40" fmla="*/ 604 w 714"/>
              <a:gd name="T41" fmla="*/ 831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 h="831">
                <a:moveTo>
                  <a:pt x="604" y="831"/>
                </a:moveTo>
                <a:cubicBezTo>
                  <a:pt x="550" y="803"/>
                  <a:pt x="493" y="743"/>
                  <a:pt x="486" y="743"/>
                </a:cubicBezTo>
                <a:cubicBezTo>
                  <a:pt x="439" y="666"/>
                  <a:pt x="459" y="582"/>
                  <a:pt x="433" y="555"/>
                </a:cubicBezTo>
                <a:cubicBezTo>
                  <a:pt x="430" y="542"/>
                  <a:pt x="427" y="529"/>
                  <a:pt x="424" y="519"/>
                </a:cubicBezTo>
                <a:cubicBezTo>
                  <a:pt x="329" y="425"/>
                  <a:pt x="300" y="417"/>
                  <a:pt x="197" y="447"/>
                </a:cubicBezTo>
                <a:cubicBezTo>
                  <a:pt x="185" y="460"/>
                  <a:pt x="172" y="473"/>
                  <a:pt x="162" y="489"/>
                </a:cubicBezTo>
                <a:cubicBezTo>
                  <a:pt x="111" y="488"/>
                  <a:pt x="60" y="486"/>
                  <a:pt x="12" y="489"/>
                </a:cubicBezTo>
                <a:cubicBezTo>
                  <a:pt x="12" y="426"/>
                  <a:pt x="0" y="380"/>
                  <a:pt x="64" y="372"/>
                </a:cubicBezTo>
                <a:cubicBezTo>
                  <a:pt x="86" y="353"/>
                  <a:pt x="109" y="337"/>
                  <a:pt x="131" y="321"/>
                </a:cubicBezTo>
                <a:cubicBezTo>
                  <a:pt x="170" y="244"/>
                  <a:pt x="113" y="206"/>
                  <a:pt x="113" y="170"/>
                </a:cubicBezTo>
                <a:cubicBezTo>
                  <a:pt x="158" y="145"/>
                  <a:pt x="222" y="107"/>
                  <a:pt x="260" y="69"/>
                </a:cubicBezTo>
                <a:cubicBezTo>
                  <a:pt x="270" y="14"/>
                  <a:pt x="264" y="0"/>
                  <a:pt x="318" y="2"/>
                </a:cubicBezTo>
                <a:cubicBezTo>
                  <a:pt x="334" y="19"/>
                  <a:pt x="350" y="35"/>
                  <a:pt x="369" y="52"/>
                </a:cubicBezTo>
                <a:cubicBezTo>
                  <a:pt x="404" y="56"/>
                  <a:pt x="443" y="61"/>
                  <a:pt x="481" y="65"/>
                </a:cubicBezTo>
                <a:cubicBezTo>
                  <a:pt x="462" y="97"/>
                  <a:pt x="448" y="228"/>
                  <a:pt x="486" y="294"/>
                </a:cubicBezTo>
                <a:cubicBezTo>
                  <a:pt x="505" y="298"/>
                  <a:pt x="524" y="302"/>
                  <a:pt x="543" y="306"/>
                </a:cubicBezTo>
                <a:cubicBezTo>
                  <a:pt x="553" y="312"/>
                  <a:pt x="562" y="322"/>
                  <a:pt x="575" y="332"/>
                </a:cubicBezTo>
                <a:cubicBezTo>
                  <a:pt x="575" y="418"/>
                  <a:pt x="549" y="466"/>
                  <a:pt x="654" y="541"/>
                </a:cubicBezTo>
                <a:cubicBezTo>
                  <a:pt x="673" y="567"/>
                  <a:pt x="692" y="594"/>
                  <a:pt x="714" y="621"/>
                </a:cubicBezTo>
                <a:cubicBezTo>
                  <a:pt x="634" y="658"/>
                  <a:pt x="634" y="645"/>
                  <a:pt x="598" y="706"/>
                </a:cubicBezTo>
                <a:cubicBezTo>
                  <a:pt x="598" y="746"/>
                  <a:pt x="601" y="788"/>
                  <a:pt x="604" y="831"/>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30" name="Freeform 31"/>
          <p:cNvSpPr/>
          <p:nvPr/>
        </p:nvSpPr>
        <p:spPr bwMode="auto">
          <a:xfrm>
            <a:off x="7159950" y="2212754"/>
            <a:ext cx="779463" cy="741363"/>
          </a:xfrm>
          <a:custGeom>
            <a:avLst/>
            <a:gdLst>
              <a:gd name="T0" fmla="*/ 721 w 1797"/>
              <a:gd name="T1" fmla="*/ 1713 h 1713"/>
              <a:gd name="T2" fmla="*/ 714 w 1797"/>
              <a:gd name="T3" fmla="*/ 1700 h 1713"/>
              <a:gd name="T4" fmla="*/ 801 w 1797"/>
              <a:gd name="T5" fmla="*/ 1600 h 1713"/>
              <a:gd name="T6" fmla="*/ 833 w 1797"/>
              <a:gd name="T7" fmla="*/ 1539 h 1713"/>
              <a:gd name="T8" fmla="*/ 834 w 1797"/>
              <a:gd name="T9" fmla="*/ 1490 h 1713"/>
              <a:gd name="T10" fmla="*/ 770 w 1797"/>
              <a:gd name="T11" fmla="*/ 1449 h 1713"/>
              <a:gd name="T12" fmla="*/ 854 w 1797"/>
              <a:gd name="T13" fmla="*/ 1248 h 1713"/>
              <a:gd name="T14" fmla="*/ 887 w 1797"/>
              <a:gd name="T15" fmla="*/ 1056 h 1713"/>
              <a:gd name="T16" fmla="*/ 770 w 1797"/>
              <a:gd name="T17" fmla="*/ 925 h 1713"/>
              <a:gd name="T18" fmla="*/ 719 w 1797"/>
              <a:gd name="T19" fmla="*/ 917 h 1713"/>
              <a:gd name="T20" fmla="*/ 613 w 1797"/>
              <a:gd name="T21" fmla="*/ 934 h 1713"/>
              <a:gd name="T22" fmla="*/ 456 w 1797"/>
              <a:gd name="T23" fmla="*/ 1104 h 1713"/>
              <a:gd name="T24" fmla="*/ 337 w 1797"/>
              <a:gd name="T25" fmla="*/ 1278 h 1713"/>
              <a:gd name="T26" fmla="*/ 114 w 1797"/>
              <a:gd name="T27" fmla="*/ 1108 h 1713"/>
              <a:gd name="T28" fmla="*/ 6 w 1797"/>
              <a:gd name="T29" fmla="*/ 1053 h 1713"/>
              <a:gd name="T30" fmla="*/ 57 w 1797"/>
              <a:gd name="T31" fmla="*/ 966 h 1713"/>
              <a:gd name="T32" fmla="*/ 128 w 1797"/>
              <a:gd name="T33" fmla="*/ 883 h 1713"/>
              <a:gd name="T34" fmla="*/ 119 w 1797"/>
              <a:gd name="T35" fmla="*/ 719 h 1713"/>
              <a:gd name="T36" fmla="*/ 107 w 1797"/>
              <a:gd name="T37" fmla="*/ 712 h 1713"/>
              <a:gd name="T38" fmla="*/ 91 w 1797"/>
              <a:gd name="T39" fmla="*/ 682 h 1713"/>
              <a:gd name="T40" fmla="*/ 66 w 1797"/>
              <a:gd name="T41" fmla="*/ 616 h 1713"/>
              <a:gd name="T42" fmla="*/ 89 w 1797"/>
              <a:gd name="T43" fmla="*/ 508 h 1713"/>
              <a:gd name="T44" fmla="*/ 155 w 1797"/>
              <a:gd name="T45" fmla="*/ 602 h 1713"/>
              <a:gd name="T46" fmla="*/ 308 w 1797"/>
              <a:gd name="T47" fmla="*/ 668 h 1713"/>
              <a:gd name="T48" fmla="*/ 363 w 1797"/>
              <a:gd name="T49" fmla="*/ 613 h 1713"/>
              <a:gd name="T50" fmla="*/ 668 w 1797"/>
              <a:gd name="T51" fmla="*/ 385 h 1713"/>
              <a:gd name="T52" fmla="*/ 752 w 1797"/>
              <a:gd name="T53" fmla="*/ 247 h 1713"/>
              <a:gd name="T54" fmla="*/ 956 w 1797"/>
              <a:gd name="T55" fmla="*/ 258 h 1713"/>
              <a:gd name="T56" fmla="*/ 1020 w 1797"/>
              <a:gd name="T57" fmla="*/ 260 h 1713"/>
              <a:gd name="T58" fmla="*/ 1068 w 1797"/>
              <a:gd name="T59" fmla="*/ 202 h 1713"/>
              <a:gd name="T60" fmla="*/ 1069 w 1797"/>
              <a:gd name="T61" fmla="*/ 48 h 1713"/>
              <a:gd name="T62" fmla="*/ 1085 w 1797"/>
              <a:gd name="T63" fmla="*/ 0 h 1713"/>
              <a:gd name="T64" fmla="*/ 1213 w 1797"/>
              <a:gd name="T65" fmla="*/ 98 h 1713"/>
              <a:gd name="T66" fmla="*/ 1324 w 1797"/>
              <a:gd name="T67" fmla="*/ 153 h 1713"/>
              <a:gd name="T68" fmla="*/ 1347 w 1797"/>
              <a:gd name="T69" fmla="*/ 88 h 1713"/>
              <a:gd name="T70" fmla="*/ 1376 w 1797"/>
              <a:gd name="T71" fmla="*/ 56 h 1713"/>
              <a:gd name="T72" fmla="*/ 1401 w 1797"/>
              <a:gd name="T73" fmla="*/ 80 h 1713"/>
              <a:gd name="T74" fmla="*/ 1407 w 1797"/>
              <a:gd name="T75" fmla="*/ 201 h 1713"/>
              <a:gd name="T76" fmla="*/ 1578 w 1797"/>
              <a:gd name="T77" fmla="*/ 408 h 1713"/>
              <a:gd name="T78" fmla="*/ 1577 w 1797"/>
              <a:gd name="T79" fmla="*/ 566 h 1713"/>
              <a:gd name="T80" fmla="*/ 1618 w 1797"/>
              <a:gd name="T81" fmla="*/ 619 h 1713"/>
              <a:gd name="T82" fmla="*/ 1720 w 1797"/>
              <a:gd name="T83" fmla="*/ 700 h 1713"/>
              <a:gd name="T84" fmla="*/ 1797 w 1797"/>
              <a:gd name="T85" fmla="*/ 751 h 1713"/>
              <a:gd name="T86" fmla="*/ 1588 w 1797"/>
              <a:gd name="T87" fmla="*/ 919 h 1713"/>
              <a:gd name="T88" fmla="*/ 1530 w 1797"/>
              <a:gd name="T89" fmla="*/ 974 h 1713"/>
              <a:gd name="T90" fmla="*/ 1437 w 1797"/>
              <a:gd name="T91" fmla="*/ 1083 h 1713"/>
              <a:gd name="T92" fmla="*/ 1411 w 1797"/>
              <a:gd name="T93" fmla="*/ 1203 h 1713"/>
              <a:gd name="T94" fmla="*/ 1318 w 1797"/>
              <a:gd name="T95" fmla="*/ 1243 h 1713"/>
              <a:gd name="T96" fmla="*/ 946 w 1797"/>
              <a:gd name="T97" fmla="*/ 1480 h 1713"/>
              <a:gd name="T98" fmla="*/ 923 w 1797"/>
              <a:gd name="T99" fmla="*/ 1531 h 1713"/>
              <a:gd name="T100" fmla="*/ 881 w 1797"/>
              <a:gd name="T101" fmla="*/ 1684 h 1713"/>
              <a:gd name="T102" fmla="*/ 721 w 1797"/>
              <a:gd name="T103" fmla="*/ 1713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97" h="1713">
                <a:moveTo>
                  <a:pt x="721" y="1713"/>
                </a:moveTo>
                <a:cubicBezTo>
                  <a:pt x="717" y="1706"/>
                  <a:pt x="714" y="1703"/>
                  <a:pt x="714" y="1700"/>
                </a:cubicBezTo>
                <a:cubicBezTo>
                  <a:pt x="740" y="1635"/>
                  <a:pt x="763" y="1639"/>
                  <a:pt x="801" y="1600"/>
                </a:cubicBezTo>
                <a:cubicBezTo>
                  <a:pt x="811" y="1578"/>
                  <a:pt x="821" y="1558"/>
                  <a:pt x="833" y="1539"/>
                </a:cubicBezTo>
                <a:cubicBezTo>
                  <a:pt x="834" y="1523"/>
                  <a:pt x="834" y="1506"/>
                  <a:pt x="834" y="1490"/>
                </a:cubicBezTo>
                <a:cubicBezTo>
                  <a:pt x="811" y="1476"/>
                  <a:pt x="789" y="1463"/>
                  <a:pt x="770" y="1449"/>
                </a:cubicBezTo>
                <a:cubicBezTo>
                  <a:pt x="742" y="1340"/>
                  <a:pt x="800" y="1309"/>
                  <a:pt x="854" y="1248"/>
                </a:cubicBezTo>
                <a:cubicBezTo>
                  <a:pt x="896" y="1184"/>
                  <a:pt x="887" y="1111"/>
                  <a:pt x="887" y="1056"/>
                </a:cubicBezTo>
                <a:cubicBezTo>
                  <a:pt x="846" y="1012"/>
                  <a:pt x="808" y="969"/>
                  <a:pt x="770" y="925"/>
                </a:cubicBezTo>
                <a:cubicBezTo>
                  <a:pt x="751" y="921"/>
                  <a:pt x="735" y="918"/>
                  <a:pt x="719" y="917"/>
                </a:cubicBezTo>
                <a:cubicBezTo>
                  <a:pt x="684" y="923"/>
                  <a:pt x="649" y="928"/>
                  <a:pt x="613" y="934"/>
                </a:cubicBezTo>
                <a:cubicBezTo>
                  <a:pt x="552" y="982"/>
                  <a:pt x="510" y="1043"/>
                  <a:pt x="456" y="1104"/>
                </a:cubicBezTo>
                <a:cubicBezTo>
                  <a:pt x="417" y="1165"/>
                  <a:pt x="385" y="1230"/>
                  <a:pt x="337" y="1278"/>
                </a:cubicBezTo>
                <a:cubicBezTo>
                  <a:pt x="254" y="1217"/>
                  <a:pt x="168" y="1162"/>
                  <a:pt x="114" y="1108"/>
                </a:cubicBezTo>
                <a:cubicBezTo>
                  <a:pt x="50" y="1100"/>
                  <a:pt x="21" y="1070"/>
                  <a:pt x="6" y="1053"/>
                </a:cubicBezTo>
                <a:cubicBezTo>
                  <a:pt x="6" y="984"/>
                  <a:pt x="0" y="978"/>
                  <a:pt x="57" y="966"/>
                </a:cubicBezTo>
                <a:cubicBezTo>
                  <a:pt x="80" y="937"/>
                  <a:pt x="102" y="908"/>
                  <a:pt x="128" y="883"/>
                </a:cubicBezTo>
                <a:cubicBezTo>
                  <a:pt x="125" y="827"/>
                  <a:pt x="122" y="771"/>
                  <a:pt x="119" y="719"/>
                </a:cubicBezTo>
                <a:cubicBezTo>
                  <a:pt x="113" y="715"/>
                  <a:pt x="110" y="712"/>
                  <a:pt x="107" y="712"/>
                </a:cubicBezTo>
                <a:cubicBezTo>
                  <a:pt x="100" y="702"/>
                  <a:pt x="94" y="692"/>
                  <a:pt x="91" y="682"/>
                </a:cubicBezTo>
                <a:cubicBezTo>
                  <a:pt x="81" y="659"/>
                  <a:pt x="72" y="636"/>
                  <a:pt x="66" y="616"/>
                </a:cubicBezTo>
                <a:cubicBezTo>
                  <a:pt x="66" y="570"/>
                  <a:pt x="63" y="534"/>
                  <a:pt x="89" y="508"/>
                </a:cubicBezTo>
                <a:cubicBezTo>
                  <a:pt x="124" y="519"/>
                  <a:pt x="136" y="542"/>
                  <a:pt x="155" y="602"/>
                </a:cubicBezTo>
                <a:cubicBezTo>
                  <a:pt x="197" y="642"/>
                  <a:pt x="212" y="688"/>
                  <a:pt x="308" y="668"/>
                </a:cubicBezTo>
                <a:cubicBezTo>
                  <a:pt x="324" y="649"/>
                  <a:pt x="344" y="629"/>
                  <a:pt x="363" y="613"/>
                </a:cubicBezTo>
                <a:cubicBezTo>
                  <a:pt x="459" y="554"/>
                  <a:pt x="575" y="449"/>
                  <a:pt x="668" y="385"/>
                </a:cubicBezTo>
                <a:cubicBezTo>
                  <a:pt x="703" y="344"/>
                  <a:pt x="735" y="282"/>
                  <a:pt x="752" y="247"/>
                </a:cubicBezTo>
                <a:cubicBezTo>
                  <a:pt x="835" y="223"/>
                  <a:pt x="867" y="187"/>
                  <a:pt x="956" y="258"/>
                </a:cubicBezTo>
                <a:cubicBezTo>
                  <a:pt x="975" y="259"/>
                  <a:pt x="998" y="259"/>
                  <a:pt x="1020" y="260"/>
                </a:cubicBezTo>
                <a:cubicBezTo>
                  <a:pt x="1036" y="241"/>
                  <a:pt x="1052" y="222"/>
                  <a:pt x="1068" y="202"/>
                </a:cubicBezTo>
                <a:cubicBezTo>
                  <a:pt x="1069" y="150"/>
                  <a:pt x="1069" y="98"/>
                  <a:pt x="1069" y="48"/>
                </a:cubicBezTo>
                <a:cubicBezTo>
                  <a:pt x="1072" y="32"/>
                  <a:pt x="1079" y="16"/>
                  <a:pt x="1085" y="0"/>
                </a:cubicBezTo>
                <a:cubicBezTo>
                  <a:pt x="1121" y="1"/>
                  <a:pt x="1168" y="28"/>
                  <a:pt x="1213" y="98"/>
                </a:cubicBezTo>
                <a:cubicBezTo>
                  <a:pt x="1241" y="122"/>
                  <a:pt x="1254" y="151"/>
                  <a:pt x="1324" y="153"/>
                </a:cubicBezTo>
                <a:cubicBezTo>
                  <a:pt x="1340" y="137"/>
                  <a:pt x="1347" y="98"/>
                  <a:pt x="1347" y="88"/>
                </a:cubicBezTo>
                <a:cubicBezTo>
                  <a:pt x="1357" y="75"/>
                  <a:pt x="1366" y="66"/>
                  <a:pt x="1376" y="56"/>
                </a:cubicBezTo>
                <a:cubicBezTo>
                  <a:pt x="1382" y="63"/>
                  <a:pt x="1392" y="70"/>
                  <a:pt x="1401" y="80"/>
                </a:cubicBezTo>
                <a:cubicBezTo>
                  <a:pt x="1401" y="119"/>
                  <a:pt x="1404" y="158"/>
                  <a:pt x="1407" y="201"/>
                </a:cubicBezTo>
                <a:cubicBezTo>
                  <a:pt x="1458" y="255"/>
                  <a:pt x="1499" y="325"/>
                  <a:pt x="1578" y="408"/>
                </a:cubicBezTo>
                <a:cubicBezTo>
                  <a:pt x="1578" y="461"/>
                  <a:pt x="1578" y="513"/>
                  <a:pt x="1577" y="566"/>
                </a:cubicBezTo>
                <a:cubicBezTo>
                  <a:pt x="1590" y="582"/>
                  <a:pt x="1603" y="599"/>
                  <a:pt x="1618" y="619"/>
                </a:cubicBezTo>
                <a:cubicBezTo>
                  <a:pt x="1650" y="646"/>
                  <a:pt x="1685" y="673"/>
                  <a:pt x="1720" y="700"/>
                </a:cubicBezTo>
                <a:cubicBezTo>
                  <a:pt x="1746" y="717"/>
                  <a:pt x="1771" y="734"/>
                  <a:pt x="1797" y="751"/>
                </a:cubicBezTo>
                <a:cubicBezTo>
                  <a:pt x="1796" y="787"/>
                  <a:pt x="1610" y="907"/>
                  <a:pt x="1588" y="919"/>
                </a:cubicBezTo>
                <a:cubicBezTo>
                  <a:pt x="1569" y="935"/>
                  <a:pt x="1549" y="954"/>
                  <a:pt x="1530" y="974"/>
                </a:cubicBezTo>
                <a:cubicBezTo>
                  <a:pt x="1498" y="1009"/>
                  <a:pt x="1466" y="1044"/>
                  <a:pt x="1437" y="1083"/>
                </a:cubicBezTo>
                <a:cubicBezTo>
                  <a:pt x="1424" y="1118"/>
                  <a:pt x="1433" y="1155"/>
                  <a:pt x="1411" y="1203"/>
                </a:cubicBezTo>
                <a:cubicBezTo>
                  <a:pt x="1379" y="1215"/>
                  <a:pt x="1346" y="1228"/>
                  <a:pt x="1318" y="1243"/>
                </a:cubicBezTo>
                <a:cubicBezTo>
                  <a:pt x="1142" y="1275"/>
                  <a:pt x="1049" y="1341"/>
                  <a:pt x="946" y="1480"/>
                </a:cubicBezTo>
                <a:cubicBezTo>
                  <a:pt x="936" y="1496"/>
                  <a:pt x="929" y="1512"/>
                  <a:pt x="923" y="1531"/>
                </a:cubicBezTo>
                <a:cubicBezTo>
                  <a:pt x="907" y="1580"/>
                  <a:pt x="894" y="1632"/>
                  <a:pt x="881" y="1684"/>
                </a:cubicBezTo>
                <a:cubicBezTo>
                  <a:pt x="813" y="1705"/>
                  <a:pt x="769" y="1711"/>
                  <a:pt x="721" y="1713"/>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31" name="Freeform 32"/>
          <p:cNvSpPr/>
          <p:nvPr/>
        </p:nvSpPr>
        <p:spPr bwMode="auto">
          <a:xfrm>
            <a:off x="7317113" y="1774604"/>
            <a:ext cx="1123950" cy="747713"/>
          </a:xfrm>
          <a:custGeom>
            <a:avLst/>
            <a:gdLst>
              <a:gd name="T0" fmla="*/ 1270 w 2595"/>
              <a:gd name="T1" fmla="*/ 1595 h 1727"/>
              <a:gd name="T2" fmla="*/ 1237 w 2595"/>
              <a:gd name="T3" fmla="*/ 1388 h 1727"/>
              <a:gd name="T4" fmla="*/ 1084 w 2595"/>
              <a:gd name="T5" fmla="*/ 1204 h 1727"/>
              <a:gd name="T6" fmla="*/ 1072 w 2595"/>
              <a:gd name="T7" fmla="*/ 1076 h 1727"/>
              <a:gd name="T8" fmla="*/ 941 w 2595"/>
              <a:gd name="T9" fmla="*/ 1135 h 1727"/>
              <a:gd name="T10" fmla="*/ 776 w 2595"/>
              <a:gd name="T11" fmla="*/ 984 h 1727"/>
              <a:gd name="T12" fmla="*/ 503 w 2595"/>
              <a:gd name="T13" fmla="*/ 633 h 1727"/>
              <a:gd name="T14" fmla="*/ 468 w 2595"/>
              <a:gd name="T15" fmla="*/ 580 h 1727"/>
              <a:gd name="T16" fmla="*/ 323 w 2595"/>
              <a:gd name="T17" fmla="*/ 746 h 1727"/>
              <a:gd name="T18" fmla="*/ 213 w 2595"/>
              <a:gd name="T19" fmla="*/ 508 h 1727"/>
              <a:gd name="T20" fmla="*/ 68 w 2595"/>
              <a:gd name="T21" fmla="*/ 245 h 1727"/>
              <a:gd name="T22" fmla="*/ 75 w 2595"/>
              <a:gd name="T23" fmla="*/ 128 h 1727"/>
              <a:gd name="T24" fmla="*/ 388 w 2595"/>
              <a:gd name="T25" fmla="*/ 113 h 1727"/>
              <a:gd name="T26" fmla="*/ 754 w 2595"/>
              <a:gd name="T27" fmla="*/ 308 h 1727"/>
              <a:gd name="T28" fmla="*/ 1068 w 2595"/>
              <a:gd name="T29" fmla="*/ 136 h 1727"/>
              <a:gd name="T30" fmla="*/ 1185 w 2595"/>
              <a:gd name="T31" fmla="*/ 329 h 1727"/>
              <a:gd name="T32" fmla="*/ 1386 w 2595"/>
              <a:gd name="T33" fmla="*/ 383 h 1727"/>
              <a:gd name="T34" fmla="*/ 1605 w 2595"/>
              <a:gd name="T35" fmla="*/ 592 h 1727"/>
              <a:gd name="T36" fmla="*/ 1702 w 2595"/>
              <a:gd name="T37" fmla="*/ 457 h 1727"/>
              <a:gd name="T38" fmla="*/ 1874 w 2595"/>
              <a:gd name="T39" fmla="*/ 641 h 1727"/>
              <a:gd name="T40" fmla="*/ 1953 w 2595"/>
              <a:gd name="T41" fmla="*/ 725 h 1727"/>
              <a:gd name="T42" fmla="*/ 2087 w 2595"/>
              <a:gd name="T43" fmla="*/ 673 h 1727"/>
              <a:gd name="T44" fmla="*/ 2129 w 2595"/>
              <a:gd name="T45" fmla="*/ 618 h 1727"/>
              <a:gd name="T46" fmla="*/ 2232 w 2595"/>
              <a:gd name="T47" fmla="*/ 542 h 1727"/>
              <a:gd name="T48" fmla="*/ 2287 w 2595"/>
              <a:gd name="T49" fmla="*/ 498 h 1727"/>
              <a:gd name="T50" fmla="*/ 2480 w 2595"/>
              <a:gd name="T51" fmla="*/ 679 h 1727"/>
              <a:gd name="T52" fmla="*/ 2546 w 2595"/>
              <a:gd name="T53" fmla="*/ 864 h 1727"/>
              <a:gd name="T54" fmla="*/ 2494 w 2595"/>
              <a:gd name="T55" fmla="*/ 1050 h 1727"/>
              <a:gd name="T56" fmla="*/ 2382 w 2595"/>
              <a:gd name="T57" fmla="*/ 1034 h 1727"/>
              <a:gd name="T58" fmla="*/ 2367 w 2595"/>
              <a:gd name="T59" fmla="*/ 893 h 1727"/>
              <a:gd name="T60" fmla="*/ 2126 w 2595"/>
              <a:gd name="T61" fmla="*/ 1142 h 1727"/>
              <a:gd name="T62" fmla="*/ 1905 w 2595"/>
              <a:gd name="T63" fmla="*/ 1356 h 1727"/>
              <a:gd name="T64" fmla="*/ 1936 w 2595"/>
              <a:gd name="T65" fmla="*/ 1494 h 1727"/>
              <a:gd name="T66" fmla="*/ 1552 w 2595"/>
              <a:gd name="T67" fmla="*/ 1494 h 1727"/>
              <a:gd name="T68" fmla="*/ 1468 w 2595"/>
              <a:gd name="T69" fmla="*/ 1718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95" h="1727">
                <a:moveTo>
                  <a:pt x="1436" y="1727"/>
                </a:moveTo>
                <a:cubicBezTo>
                  <a:pt x="1391" y="1670"/>
                  <a:pt x="1299" y="1619"/>
                  <a:pt x="1270" y="1595"/>
                </a:cubicBezTo>
                <a:cubicBezTo>
                  <a:pt x="1261" y="1585"/>
                  <a:pt x="1255" y="1575"/>
                  <a:pt x="1248" y="1565"/>
                </a:cubicBezTo>
                <a:cubicBezTo>
                  <a:pt x="1249" y="1483"/>
                  <a:pt x="1262" y="1441"/>
                  <a:pt x="1237" y="1388"/>
                </a:cubicBezTo>
                <a:cubicBezTo>
                  <a:pt x="1179" y="1344"/>
                  <a:pt x="1179" y="1328"/>
                  <a:pt x="1167" y="1298"/>
                </a:cubicBezTo>
                <a:cubicBezTo>
                  <a:pt x="1138" y="1264"/>
                  <a:pt x="1110" y="1234"/>
                  <a:pt x="1084" y="1204"/>
                </a:cubicBezTo>
                <a:cubicBezTo>
                  <a:pt x="1081" y="1201"/>
                  <a:pt x="1078" y="1201"/>
                  <a:pt x="1075" y="1201"/>
                </a:cubicBezTo>
                <a:cubicBezTo>
                  <a:pt x="1072" y="1158"/>
                  <a:pt x="1072" y="1115"/>
                  <a:pt x="1072" y="1076"/>
                </a:cubicBezTo>
                <a:cubicBezTo>
                  <a:pt x="1037" y="1029"/>
                  <a:pt x="1018" y="1035"/>
                  <a:pt x="996" y="1035"/>
                </a:cubicBezTo>
                <a:cubicBezTo>
                  <a:pt x="960" y="1070"/>
                  <a:pt x="957" y="1086"/>
                  <a:pt x="941" y="1135"/>
                </a:cubicBezTo>
                <a:cubicBezTo>
                  <a:pt x="935" y="1132"/>
                  <a:pt x="928" y="1131"/>
                  <a:pt x="925" y="1131"/>
                </a:cubicBezTo>
                <a:cubicBezTo>
                  <a:pt x="877" y="1081"/>
                  <a:pt x="814" y="1011"/>
                  <a:pt x="776" y="984"/>
                </a:cubicBezTo>
                <a:cubicBezTo>
                  <a:pt x="616" y="960"/>
                  <a:pt x="613" y="907"/>
                  <a:pt x="595" y="796"/>
                </a:cubicBezTo>
                <a:cubicBezTo>
                  <a:pt x="570" y="720"/>
                  <a:pt x="525" y="673"/>
                  <a:pt x="503" y="633"/>
                </a:cubicBezTo>
                <a:cubicBezTo>
                  <a:pt x="500" y="616"/>
                  <a:pt x="497" y="600"/>
                  <a:pt x="494" y="583"/>
                </a:cubicBezTo>
                <a:cubicBezTo>
                  <a:pt x="484" y="580"/>
                  <a:pt x="475" y="580"/>
                  <a:pt x="468" y="580"/>
                </a:cubicBezTo>
                <a:cubicBezTo>
                  <a:pt x="436" y="605"/>
                  <a:pt x="404" y="634"/>
                  <a:pt x="372" y="662"/>
                </a:cubicBezTo>
                <a:cubicBezTo>
                  <a:pt x="356" y="688"/>
                  <a:pt x="340" y="717"/>
                  <a:pt x="323" y="746"/>
                </a:cubicBezTo>
                <a:cubicBezTo>
                  <a:pt x="260" y="695"/>
                  <a:pt x="273" y="617"/>
                  <a:pt x="248" y="590"/>
                </a:cubicBezTo>
                <a:cubicBezTo>
                  <a:pt x="235" y="561"/>
                  <a:pt x="222" y="534"/>
                  <a:pt x="213" y="508"/>
                </a:cubicBezTo>
                <a:cubicBezTo>
                  <a:pt x="213" y="468"/>
                  <a:pt x="213" y="432"/>
                  <a:pt x="214" y="396"/>
                </a:cubicBezTo>
                <a:cubicBezTo>
                  <a:pt x="163" y="326"/>
                  <a:pt x="112" y="286"/>
                  <a:pt x="68" y="245"/>
                </a:cubicBezTo>
                <a:cubicBezTo>
                  <a:pt x="0" y="244"/>
                  <a:pt x="46" y="143"/>
                  <a:pt x="55" y="130"/>
                </a:cubicBezTo>
                <a:cubicBezTo>
                  <a:pt x="62" y="127"/>
                  <a:pt x="68" y="127"/>
                  <a:pt x="75" y="128"/>
                </a:cubicBezTo>
                <a:cubicBezTo>
                  <a:pt x="129" y="165"/>
                  <a:pt x="179" y="222"/>
                  <a:pt x="269" y="224"/>
                </a:cubicBezTo>
                <a:cubicBezTo>
                  <a:pt x="314" y="196"/>
                  <a:pt x="346" y="144"/>
                  <a:pt x="388" y="113"/>
                </a:cubicBezTo>
                <a:cubicBezTo>
                  <a:pt x="430" y="42"/>
                  <a:pt x="475" y="0"/>
                  <a:pt x="535" y="113"/>
                </a:cubicBezTo>
                <a:cubicBezTo>
                  <a:pt x="547" y="205"/>
                  <a:pt x="633" y="276"/>
                  <a:pt x="754" y="308"/>
                </a:cubicBezTo>
                <a:cubicBezTo>
                  <a:pt x="809" y="290"/>
                  <a:pt x="866" y="272"/>
                  <a:pt x="924" y="257"/>
                </a:cubicBezTo>
                <a:cubicBezTo>
                  <a:pt x="972" y="216"/>
                  <a:pt x="1020" y="174"/>
                  <a:pt x="1068" y="136"/>
                </a:cubicBezTo>
                <a:cubicBezTo>
                  <a:pt x="1075" y="140"/>
                  <a:pt x="1084" y="143"/>
                  <a:pt x="1094" y="150"/>
                </a:cubicBezTo>
                <a:cubicBezTo>
                  <a:pt x="1093" y="202"/>
                  <a:pt x="1058" y="326"/>
                  <a:pt x="1185" y="329"/>
                </a:cubicBezTo>
                <a:cubicBezTo>
                  <a:pt x="1201" y="320"/>
                  <a:pt x="1221" y="314"/>
                  <a:pt x="1240" y="308"/>
                </a:cubicBezTo>
                <a:cubicBezTo>
                  <a:pt x="1294" y="253"/>
                  <a:pt x="1339" y="323"/>
                  <a:pt x="1386" y="383"/>
                </a:cubicBezTo>
                <a:cubicBezTo>
                  <a:pt x="1409" y="390"/>
                  <a:pt x="1434" y="398"/>
                  <a:pt x="1460" y="408"/>
                </a:cubicBezTo>
                <a:cubicBezTo>
                  <a:pt x="1482" y="451"/>
                  <a:pt x="1526" y="534"/>
                  <a:pt x="1605" y="592"/>
                </a:cubicBezTo>
                <a:cubicBezTo>
                  <a:pt x="1612" y="592"/>
                  <a:pt x="1621" y="592"/>
                  <a:pt x="1631" y="593"/>
                </a:cubicBezTo>
                <a:cubicBezTo>
                  <a:pt x="1676" y="548"/>
                  <a:pt x="1689" y="502"/>
                  <a:pt x="1702" y="457"/>
                </a:cubicBezTo>
                <a:cubicBezTo>
                  <a:pt x="1718" y="460"/>
                  <a:pt x="1737" y="467"/>
                  <a:pt x="1756" y="475"/>
                </a:cubicBezTo>
                <a:cubicBezTo>
                  <a:pt x="1769" y="524"/>
                  <a:pt x="1804" y="584"/>
                  <a:pt x="1874" y="641"/>
                </a:cubicBezTo>
                <a:cubicBezTo>
                  <a:pt x="1874" y="644"/>
                  <a:pt x="1874" y="648"/>
                  <a:pt x="1874" y="651"/>
                </a:cubicBezTo>
                <a:cubicBezTo>
                  <a:pt x="1899" y="675"/>
                  <a:pt x="1924" y="698"/>
                  <a:pt x="1953" y="725"/>
                </a:cubicBezTo>
                <a:cubicBezTo>
                  <a:pt x="1982" y="723"/>
                  <a:pt x="2014" y="720"/>
                  <a:pt x="2046" y="718"/>
                </a:cubicBezTo>
                <a:cubicBezTo>
                  <a:pt x="2059" y="702"/>
                  <a:pt x="2071" y="685"/>
                  <a:pt x="2087" y="673"/>
                </a:cubicBezTo>
                <a:cubicBezTo>
                  <a:pt x="2100" y="673"/>
                  <a:pt x="2123" y="651"/>
                  <a:pt x="2129" y="644"/>
                </a:cubicBezTo>
                <a:cubicBezTo>
                  <a:pt x="2129" y="635"/>
                  <a:pt x="2129" y="625"/>
                  <a:pt x="2129" y="618"/>
                </a:cubicBezTo>
                <a:cubicBezTo>
                  <a:pt x="2120" y="615"/>
                  <a:pt x="2113" y="611"/>
                  <a:pt x="2107" y="608"/>
                </a:cubicBezTo>
                <a:cubicBezTo>
                  <a:pt x="2107" y="565"/>
                  <a:pt x="2194" y="554"/>
                  <a:pt x="2232" y="542"/>
                </a:cubicBezTo>
                <a:cubicBezTo>
                  <a:pt x="2242" y="536"/>
                  <a:pt x="2251" y="530"/>
                  <a:pt x="2264" y="527"/>
                </a:cubicBezTo>
                <a:cubicBezTo>
                  <a:pt x="2271" y="517"/>
                  <a:pt x="2277" y="507"/>
                  <a:pt x="2287" y="498"/>
                </a:cubicBezTo>
                <a:cubicBezTo>
                  <a:pt x="2309" y="508"/>
                  <a:pt x="2299" y="560"/>
                  <a:pt x="2369" y="598"/>
                </a:cubicBezTo>
                <a:cubicBezTo>
                  <a:pt x="2404" y="625"/>
                  <a:pt x="2442" y="652"/>
                  <a:pt x="2480" y="679"/>
                </a:cubicBezTo>
                <a:cubicBezTo>
                  <a:pt x="2512" y="684"/>
                  <a:pt x="2544" y="691"/>
                  <a:pt x="2576" y="698"/>
                </a:cubicBezTo>
                <a:cubicBezTo>
                  <a:pt x="2576" y="731"/>
                  <a:pt x="2595" y="830"/>
                  <a:pt x="2546" y="864"/>
                </a:cubicBezTo>
                <a:cubicBezTo>
                  <a:pt x="2533" y="890"/>
                  <a:pt x="2524" y="916"/>
                  <a:pt x="2514" y="942"/>
                </a:cubicBezTo>
                <a:cubicBezTo>
                  <a:pt x="2507" y="978"/>
                  <a:pt x="2501" y="1014"/>
                  <a:pt x="2494" y="1050"/>
                </a:cubicBezTo>
                <a:cubicBezTo>
                  <a:pt x="2485" y="1050"/>
                  <a:pt x="2475" y="1053"/>
                  <a:pt x="2465" y="1056"/>
                </a:cubicBezTo>
                <a:cubicBezTo>
                  <a:pt x="2453" y="993"/>
                  <a:pt x="2386" y="1031"/>
                  <a:pt x="2382" y="1034"/>
                </a:cubicBezTo>
                <a:cubicBezTo>
                  <a:pt x="2376" y="1030"/>
                  <a:pt x="2370" y="1027"/>
                  <a:pt x="2367" y="1024"/>
                </a:cubicBezTo>
                <a:cubicBezTo>
                  <a:pt x="2367" y="978"/>
                  <a:pt x="2367" y="935"/>
                  <a:pt x="2367" y="893"/>
                </a:cubicBezTo>
                <a:cubicBezTo>
                  <a:pt x="2307" y="803"/>
                  <a:pt x="2265" y="841"/>
                  <a:pt x="2223" y="909"/>
                </a:cubicBezTo>
                <a:cubicBezTo>
                  <a:pt x="2207" y="990"/>
                  <a:pt x="2152" y="1061"/>
                  <a:pt x="2126" y="1142"/>
                </a:cubicBezTo>
                <a:cubicBezTo>
                  <a:pt x="2113" y="1155"/>
                  <a:pt x="2104" y="1171"/>
                  <a:pt x="2094" y="1187"/>
                </a:cubicBezTo>
                <a:cubicBezTo>
                  <a:pt x="1966" y="1276"/>
                  <a:pt x="1887" y="1152"/>
                  <a:pt x="1905" y="1356"/>
                </a:cubicBezTo>
                <a:cubicBezTo>
                  <a:pt x="1930" y="1379"/>
                  <a:pt x="1955" y="1403"/>
                  <a:pt x="1981" y="1427"/>
                </a:cubicBezTo>
                <a:cubicBezTo>
                  <a:pt x="1981" y="1446"/>
                  <a:pt x="1952" y="1478"/>
                  <a:pt x="1936" y="1494"/>
                </a:cubicBezTo>
                <a:cubicBezTo>
                  <a:pt x="1872" y="1512"/>
                  <a:pt x="1750" y="1489"/>
                  <a:pt x="1715" y="1472"/>
                </a:cubicBezTo>
                <a:cubicBezTo>
                  <a:pt x="1642" y="1395"/>
                  <a:pt x="1597" y="1446"/>
                  <a:pt x="1552" y="1494"/>
                </a:cubicBezTo>
                <a:cubicBezTo>
                  <a:pt x="1529" y="1559"/>
                  <a:pt x="1507" y="1624"/>
                  <a:pt x="1484" y="1689"/>
                </a:cubicBezTo>
                <a:cubicBezTo>
                  <a:pt x="1478" y="1699"/>
                  <a:pt x="1471" y="1708"/>
                  <a:pt x="1468" y="1718"/>
                </a:cubicBezTo>
                <a:cubicBezTo>
                  <a:pt x="1455" y="1721"/>
                  <a:pt x="1445" y="1724"/>
                  <a:pt x="1436" y="1727"/>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32" name="Freeform 33"/>
          <p:cNvSpPr/>
          <p:nvPr/>
        </p:nvSpPr>
        <p:spPr bwMode="auto">
          <a:xfrm>
            <a:off x="7105975" y="704629"/>
            <a:ext cx="1466850" cy="1373188"/>
          </a:xfrm>
          <a:custGeom>
            <a:avLst/>
            <a:gdLst>
              <a:gd name="T0" fmla="*/ 2335 w 3386"/>
              <a:gd name="T1" fmla="*/ 3046 h 3170"/>
              <a:gd name="T2" fmla="*/ 2109 w 3386"/>
              <a:gd name="T3" fmla="*/ 3024 h 3170"/>
              <a:gd name="T4" fmla="*/ 1966 w 3386"/>
              <a:gd name="T5" fmla="*/ 2847 h 3170"/>
              <a:gd name="T6" fmla="*/ 1727 w 3386"/>
              <a:gd name="T7" fmla="*/ 2726 h 3170"/>
              <a:gd name="T8" fmla="*/ 1616 w 3386"/>
              <a:gd name="T9" fmla="*/ 2612 h 3170"/>
              <a:gd name="T10" fmla="*/ 1472 w 3386"/>
              <a:gd name="T11" fmla="*/ 2638 h 3170"/>
              <a:gd name="T12" fmla="*/ 1219 w 3386"/>
              <a:gd name="T13" fmla="*/ 2740 h 3170"/>
              <a:gd name="T14" fmla="*/ 917 w 3386"/>
              <a:gd name="T15" fmla="*/ 2483 h 3170"/>
              <a:gd name="T16" fmla="*/ 863 w 3386"/>
              <a:gd name="T17" fmla="*/ 2426 h 3170"/>
              <a:gd name="T18" fmla="*/ 960 w 3386"/>
              <a:gd name="T19" fmla="*/ 2275 h 3170"/>
              <a:gd name="T20" fmla="*/ 835 w 3386"/>
              <a:gd name="T21" fmla="*/ 2304 h 3170"/>
              <a:gd name="T22" fmla="*/ 663 w 3386"/>
              <a:gd name="T23" fmla="*/ 2159 h 3170"/>
              <a:gd name="T24" fmla="*/ 786 w 3386"/>
              <a:gd name="T25" fmla="*/ 1939 h 3170"/>
              <a:gd name="T26" fmla="*/ 919 w 3386"/>
              <a:gd name="T27" fmla="*/ 1635 h 3170"/>
              <a:gd name="T28" fmla="*/ 998 w 3386"/>
              <a:gd name="T29" fmla="*/ 1811 h 3170"/>
              <a:gd name="T30" fmla="*/ 1108 w 3386"/>
              <a:gd name="T31" fmla="*/ 1568 h 3170"/>
              <a:gd name="T32" fmla="*/ 1033 w 3386"/>
              <a:gd name="T33" fmla="*/ 1189 h 3170"/>
              <a:gd name="T34" fmla="*/ 1063 w 3386"/>
              <a:gd name="T35" fmla="*/ 1026 h 3170"/>
              <a:gd name="T36" fmla="*/ 957 w 3386"/>
              <a:gd name="T37" fmla="*/ 516 h 3170"/>
              <a:gd name="T38" fmla="*/ 659 w 3386"/>
              <a:gd name="T39" fmla="*/ 669 h 3170"/>
              <a:gd name="T40" fmla="*/ 388 w 3386"/>
              <a:gd name="T41" fmla="*/ 584 h 3170"/>
              <a:gd name="T42" fmla="*/ 133 w 3386"/>
              <a:gd name="T43" fmla="*/ 492 h 3170"/>
              <a:gd name="T44" fmla="*/ 0 w 3386"/>
              <a:gd name="T45" fmla="*/ 368 h 3170"/>
              <a:gd name="T46" fmla="*/ 77 w 3386"/>
              <a:gd name="T47" fmla="*/ 186 h 3170"/>
              <a:gd name="T48" fmla="*/ 225 w 3386"/>
              <a:gd name="T49" fmla="*/ 39 h 3170"/>
              <a:gd name="T50" fmla="*/ 624 w 3386"/>
              <a:gd name="T51" fmla="*/ 82 h 3170"/>
              <a:gd name="T52" fmla="*/ 1137 w 3386"/>
              <a:gd name="T53" fmla="*/ 455 h 3170"/>
              <a:gd name="T54" fmla="*/ 1324 w 3386"/>
              <a:gd name="T55" fmla="*/ 728 h 3170"/>
              <a:gd name="T56" fmla="*/ 1494 w 3386"/>
              <a:gd name="T57" fmla="*/ 991 h 3170"/>
              <a:gd name="T58" fmla="*/ 1532 w 3386"/>
              <a:gd name="T59" fmla="*/ 1146 h 3170"/>
              <a:gd name="T60" fmla="*/ 1867 w 3386"/>
              <a:gd name="T61" fmla="*/ 1191 h 3170"/>
              <a:gd name="T62" fmla="*/ 2014 w 3386"/>
              <a:gd name="T63" fmla="*/ 1171 h 3170"/>
              <a:gd name="T64" fmla="*/ 2288 w 3386"/>
              <a:gd name="T65" fmla="*/ 1336 h 3170"/>
              <a:gd name="T66" fmla="*/ 2567 w 3386"/>
              <a:gd name="T67" fmla="*/ 1644 h 3170"/>
              <a:gd name="T68" fmla="*/ 2817 w 3386"/>
              <a:gd name="T69" fmla="*/ 1555 h 3170"/>
              <a:gd name="T70" fmla="*/ 3087 w 3386"/>
              <a:gd name="T71" fmla="*/ 1254 h 3170"/>
              <a:gd name="T72" fmla="*/ 3292 w 3386"/>
              <a:gd name="T73" fmla="*/ 1236 h 3170"/>
              <a:gd name="T74" fmla="*/ 3386 w 3386"/>
              <a:gd name="T75" fmla="*/ 1511 h 3170"/>
              <a:gd name="T76" fmla="*/ 3343 w 3386"/>
              <a:gd name="T77" fmla="*/ 1722 h 3170"/>
              <a:gd name="T78" fmla="*/ 3325 w 3386"/>
              <a:gd name="T79" fmla="*/ 2112 h 3170"/>
              <a:gd name="T80" fmla="*/ 3301 w 3386"/>
              <a:gd name="T81" fmla="*/ 2370 h 3170"/>
              <a:gd name="T82" fmla="*/ 3170 w 3386"/>
              <a:gd name="T83" fmla="*/ 2429 h 3170"/>
              <a:gd name="T84" fmla="*/ 2952 w 3386"/>
              <a:gd name="T85" fmla="*/ 2482 h 3170"/>
              <a:gd name="T86" fmla="*/ 2909 w 3386"/>
              <a:gd name="T87" fmla="*/ 2710 h 3170"/>
              <a:gd name="T88" fmla="*/ 3044 w 3386"/>
              <a:gd name="T89" fmla="*/ 3123 h 3170"/>
              <a:gd name="T90" fmla="*/ 2742 w 3386"/>
              <a:gd name="T91" fmla="*/ 2945 h 3170"/>
              <a:gd name="T92" fmla="*/ 2566 w 3386"/>
              <a:gd name="T93" fmla="*/ 3039 h 3170"/>
              <a:gd name="T94" fmla="*/ 2575 w 3386"/>
              <a:gd name="T95" fmla="*/ 3108 h 3170"/>
              <a:gd name="T96" fmla="*/ 2456 w 3386"/>
              <a:gd name="T97" fmla="*/ 3170 h 3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86" h="3170">
                <a:moveTo>
                  <a:pt x="2456" y="3170"/>
                </a:moveTo>
                <a:cubicBezTo>
                  <a:pt x="2415" y="3127"/>
                  <a:pt x="2374" y="3086"/>
                  <a:pt x="2335" y="3046"/>
                </a:cubicBezTo>
                <a:cubicBezTo>
                  <a:pt x="2285" y="2937"/>
                  <a:pt x="2256" y="2887"/>
                  <a:pt x="2167" y="2898"/>
                </a:cubicBezTo>
                <a:cubicBezTo>
                  <a:pt x="2148" y="2940"/>
                  <a:pt x="2128" y="2982"/>
                  <a:pt x="2109" y="3024"/>
                </a:cubicBezTo>
                <a:cubicBezTo>
                  <a:pt x="2058" y="3023"/>
                  <a:pt x="1998" y="2900"/>
                  <a:pt x="1994" y="2887"/>
                </a:cubicBezTo>
                <a:cubicBezTo>
                  <a:pt x="1975" y="2886"/>
                  <a:pt x="1972" y="2857"/>
                  <a:pt x="1966" y="2847"/>
                </a:cubicBezTo>
                <a:cubicBezTo>
                  <a:pt x="1944" y="2840"/>
                  <a:pt x="1921" y="2833"/>
                  <a:pt x="1899" y="2829"/>
                </a:cubicBezTo>
                <a:cubicBezTo>
                  <a:pt x="1836" y="2722"/>
                  <a:pt x="1800" y="2735"/>
                  <a:pt x="1727" y="2726"/>
                </a:cubicBezTo>
                <a:cubicBezTo>
                  <a:pt x="1724" y="2729"/>
                  <a:pt x="1721" y="2736"/>
                  <a:pt x="1717" y="2742"/>
                </a:cubicBezTo>
                <a:cubicBezTo>
                  <a:pt x="1586" y="2805"/>
                  <a:pt x="1612" y="2677"/>
                  <a:pt x="1616" y="2612"/>
                </a:cubicBezTo>
                <a:cubicBezTo>
                  <a:pt x="1575" y="2568"/>
                  <a:pt x="1562" y="2575"/>
                  <a:pt x="1530" y="2574"/>
                </a:cubicBezTo>
                <a:cubicBezTo>
                  <a:pt x="1511" y="2593"/>
                  <a:pt x="1491" y="2615"/>
                  <a:pt x="1472" y="2638"/>
                </a:cubicBezTo>
                <a:cubicBezTo>
                  <a:pt x="1459" y="2644"/>
                  <a:pt x="1446" y="2650"/>
                  <a:pt x="1434" y="2660"/>
                </a:cubicBezTo>
                <a:cubicBezTo>
                  <a:pt x="1392" y="2718"/>
                  <a:pt x="1273" y="2734"/>
                  <a:pt x="1219" y="2740"/>
                </a:cubicBezTo>
                <a:cubicBezTo>
                  <a:pt x="1104" y="2688"/>
                  <a:pt x="1069" y="2654"/>
                  <a:pt x="1051" y="2565"/>
                </a:cubicBezTo>
                <a:cubicBezTo>
                  <a:pt x="987" y="2465"/>
                  <a:pt x="1000" y="2495"/>
                  <a:pt x="917" y="2483"/>
                </a:cubicBezTo>
                <a:cubicBezTo>
                  <a:pt x="914" y="2483"/>
                  <a:pt x="911" y="2486"/>
                  <a:pt x="907" y="2489"/>
                </a:cubicBezTo>
                <a:cubicBezTo>
                  <a:pt x="872" y="2472"/>
                  <a:pt x="863" y="2449"/>
                  <a:pt x="863" y="2426"/>
                </a:cubicBezTo>
                <a:cubicBezTo>
                  <a:pt x="892" y="2410"/>
                  <a:pt x="933" y="2415"/>
                  <a:pt x="975" y="2383"/>
                </a:cubicBezTo>
                <a:cubicBezTo>
                  <a:pt x="975" y="2331"/>
                  <a:pt x="966" y="2301"/>
                  <a:pt x="960" y="2275"/>
                </a:cubicBezTo>
                <a:cubicBezTo>
                  <a:pt x="950" y="2258"/>
                  <a:pt x="941" y="2245"/>
                  <a:pt x="934" y="2231"/>
                </a:cubicBezTo>
                <a:cubicBezTo>
                  <a:pt x="861" y="2230"/>
                  <a:pt x="867" y="2240"/>
                  <a:pt x="835" y="2304"/>
                </a:cubicBezTo>
                <a:cubicBezTo>
                  <a:pt x="774" y="2303"/>
                  <a:pt x="739" y="2253"/>
                  <a:pt x="704" y="2239"/>
                </a:cubicBezTo>
                <a:cubicBezTo>
                  <a:pt x="692" y="2186"/>
                  <a:pt x="685" y="2189"/>
                  <a:pt x="663" y="2159"/>
                </a:cubicBezTo>
                <a:cubicBezTo>
                  <a:pt x="660" y="2133"/>
                  <a:pt x="660" y="2107"/>
                  <a:pt x="661" y="2080"/>
                </a:cubicBezTo>
                <a:cubicBezTo>
                  <a:pt x="722" y="2036"/>
                  <a:pt x="750" y="1994"/>
                  <a:pt x="786" y="1939"/>
                </a:cubicBezTo>
                <a:cubicBezTo>
                  <a:pt x="799" y="1828"/>
                  <a:pt x="883" y="1781"/>
                  <a:pt x="915" y="1697"/>
                </a:cubicBezTo>
                <a:cubicBezTo>
                  <a:pt x="915" y="1674"/>
                  <a:pt x="915" y="1655"/>
                  <a:pt x="919" y="1635"/>
                </a:cubicBezTo>
                <a:cubicBezTo>
                  <a:pt x="941" y="1636"/>
                  <a:pt x="951" y="1655"/>
                  <a:pt x="957" y="1672"/>
                </a:cubicBezTo>
                <a:cubicBezTo>
                  <a:pt x="957" y="1711"/>
                  <a:pt x="928" y="1773"/>
                  <a:pt x="998" y="1811"/>
                </a:cubicBezTo>
                <a:cubicBezTo>
                  <a:pt x="1030" y="1811"/>
                  <a:pt x="1074" y="1819"/>
                  <a:pt x="1110" y="1784"/>
                </a:cubicBezTo>
                <a:cubicBezTo>
                  <a:pt x="1110" y="1712"/>
                  <a:pt x="1120" y="1614"/>
                  <a:pt x="1108" y="1568"/>
                </a:cubicBezTo>
                <a:cubicBezTo>
                  <a:pt x="1025" y="1481"/>
                  <a:pt x="1054" y="1432"/>
                  <a:pt x="1093" y="1364"/>
                </a:cubicBezTo>
                <a:cubicBezTo>
                  <a:pt x="1093" y="1289"/>
                  <a:pt x="1052" y="1200"/>
                  <a:pt x="1033" y="1189"/>
                </a:cubicBezTo>
                <a:cubicBezTo>
                  <a:pt x="1030" y="1163"/>
                  <a:pt x="1027" y="1137"/>
                  <a:pt x="1024" y="1110"/>
                </a:cubicBezTo>
                <a:cubicBezTo>
                  <a:pt x="1037" y="1081"/>
                  <a:pt x="1050" y="1052"/>
                  <a:pt x="1063" y="1026"/>
                </a:cubicBezTo>
                <a:cubicBezTo>
                  <a:pt x="1063" y="967"/>
                  <a:pt x="1089" y="922"/>
                  <a:pt x="1105" y="867"/>
                </a:cubicBezTo>
                <a:cubicBezTo>
                  <a:pt x="1106" y="739"/>
                  <a:pt x="1040" y="561"/>
                  <a:pt x="957" y="516"/>
                </a:cubicBezTo>
                <a:cubicBezTo>
                  <a:pt x="877" y="514"/>
                  <a:pt x="839" y="516"/>
                  <a:pt x="797" y="558"/>
                </a:cubicBezTo>
                <a:cubicBezTo>
                  <a:pt x="749" y="642"/>
                  <a:pt x="746" y="652"/>
                  <a:pt x="659" y="669"/>
                </a:cubicBezTo>
                <a:cubicBezTo>
                  <a:pt x="579" y="667"/>
                  <a:pt x="522" y="698"/>
                  <a:pt x="461" y="707"/>
                </a:cubicBezTo>
                <a:cubicBezTo>
                  <a:pt x="391" y="669"/>
                  <a:pt x="401" y="620"/>
                  <a:pt x="388" y="584"/>
                </a:cubicBezTo>
                <a:cubicBezTo>
                  <a:pt x="376" y="492"/>
                  <a:pt x="348" y="442"/>
                  <a:pt x="313" y="405"/>
                </a:cubicBezTo>
                <a:cubicBezTo>
                  <a:pt x="160" y="336"/>
                  <a:pt x="134" y="351"/>
                  <a:pt x="133" y="492"/>
                </a:cubicBezTo>
                <a:cubicBezTo>
                  <a:pt x="89" y="455"/>
                  <a:pt x="44" y="421"/>
                  <a:pt x="3" y="387"/>
                </a:cubicBezTo>
                <a:cubicBezTo>
                  <a:pt x="0" y="381"/>
                  <a:pt x="0" y="374"/>
                  <a:pt x="0" y="368"/>
                </a:cubicBezTo>
                <a:cubicBezTo>
                  <a:pt x="19" y="345"/>
                  <a:pt x="38" y="323"/>
                  <a:pt x="61" y="300"/>
                </a:cubicBezTo>
                <a:cubicBezTo>
                  <a:pt x="64" y="261"/>
                  <a:pt x="71" y="222"/>
                  <a:pt x="77" y="186"/>
                </a:cubicBezTo>
                <a:cubicBezTo>
                  <a:pt x="62" y="173"/>
                  <a:pt x="46" y="159"/>
                  <a:pt x="33" y="146"/>
                </a:cubicBezTo>
                <a:cubicBezTo>
                  <a:pt x="97" y="108"/>
                  <a:pt x="161" y="74"/>
                  <a:pt x="225" y="39"/>
                </a:cubicBezTo>
                <a:cubicBezTo>
                  <a:pt x="293" y="15"/>
                  <a:pt x="341" y="0"/>
                  <a:pt x="439" y="22"/>
                </a:cubicBezTo>
                <a:cubicBezTo>
                  <a:pt x="490" y="62"/>
                  <a:pt x="535" y="73"/>
                  <a:pt x="624" y="82"/>
                </a:cubicBezTo>
                <a:cubicBezTo>
                  <a:pt x="714" y="58"/>
                  <a:pt x="752" y="56"/>
                  <a:pt x="861" y="108"/>
                </a:cubicBezTo>
                <a:cubicBezTo>
                  <a:pt x="940" y="201"/>
                  <a:pt x="1029" y="331"/>
                  <a:pt x="1137" y="455"/>
                </a:cubicBezTo>
                <a:cubicBezTo>
                  <a:pt x="1155" y="505"/>
                  <a:pt x="1174" y="554"/>
                  <a:pt x="1196" y="607"/>
                </a:cubicBezTo>
                <a:cubicBezTo>
                  <a:pt x="1238" y="648"/>
                  <a:pt x="1279" y="688"/>
                  <a:pt x="1324" y="728"/>
                </a:cubicBezTo>
                <a:cubicBezTo>
                  <a:pt x="1374" y="795"/>
                  <a:pt x="1384" y="799"/>
                  <a:pt x="1393" y="907"/>
                </a:cubicBezTo>
                <a:cubicBezTo>
                  <a:pt x="1405" y="927"/>
                  <a:pt x="1450" y="954"/>
                  <a:pt x="1494" y="991"/>
                </a:cubicBezTo>
                <a:cubicBezTo>
                  <a:pt x="1498" y="998"/>
                  <a:pt x="1504" y="1008"/>
                  <a:pt x="1510" y="1018"/>
                </a:cubicBezTo>
                <a:cubicBezTo>
                  <a:pt x="1510" y="1054"/>
                  <a:pt x="1510" y="1077"/>
                  <a:pt x="1532" y="1146"/>
                </a:cubicBezTo>
                <a:cubicBezTo>
                  <a:pt x="1551" y="1160"/>
                  <a:pt x="1669" y="1166"/>
                  <a:pt x="1730" y="1148"/>
                </a:cubicBezTo>
                <a:cubicBezTo>
                  <a:pt x="1781" y="1149"/>
                  <a:pt x="1791" y="1143"/>
                  <a:pt x="1867" y="1191"/>
                </a:cubicBezTo>
                <a:cubicBezTo>
                  <a:pt x="1889" y="1191"/>
                  <a:pt x="1912" y="1192"/>
                  <a:pt x="1937" y="1192"/>
                </a:cubicBezTo>
                <a:cubicBezTo>
                  <a:pt x="1960" y="1170"/>
                  <a:pt x="1957" y="1170"/>
                  <a:pt x="2014" y="1171"/>
                </a:cubicBezTo>
                <a:cubicBezTo>
                  <a:pt x="2056" y="1209"/>
                  <a:pt x="2097" y="1249"/>
                  <a:pt x="2138" y="1289"/>
                </a:cubicBezTo>
                <a:cubicBezTo>
                  <a:pt x="2180" y="1290"/>
                  <a:pt x="2240" y="1285"/>
                  <a:pt x="2288" y="1336"/>
                </a:cubicBezTo>
                <a:cubicBezTo>
                  <a:pt x="2304" y="1375"/>
                  <a:pt x="2319" y="1415"/>
                  <a:pt x="2338" y="1455"/>
                </a:cubicBezTo>
                <a:cubicBezTo>
                  <a:pt x="2354" y="1530"/>
                  <a:pt x="2423" y="1729"/>
                  <a:pt x="2567" y="1644"/>
                </a:cubicBezTo>
                <a:cubicBezTo>
                  <a:pt x="2628" y="1636"/>
                  <a:pt x="2695" y="1614"/>
                  <a:pt x="2772" y="1590"/>
                </a:cubicBezTo>
                <a:cubicBezTo>
                  <a:pt x="2785" y="1577"/>
                  <a:pt x="2801" y="1565"/>
                  <a:pt x="2817" y="1555"/>
                </a:cubicBezTo>
                <a:cubicBezTo>
                  <a:pt x="2875" y="1452"/>
                  <a:pt x="2920" y="1410"/>
                  <a:pt x="3010" y="1337"/>
                </a:cubicBezTo>
                <a:cubicBezTo>
                  <a:pt x="3036" y="1309"/>
                  <a:pt x="3062" y="1280"/>
                  <a:pt x="3087" y="1254"/>
                </a:cubicBezTo>
                <a:cubicBezTo>
                  <a:pt x="3135" y="1213"/>
                  <a:pt x="3184" y="1172"/>
                  <a:pt x="3235" y="1130"/>
                </a:cubicBezTo>
                <a:cubicBezTo>
                  <a:pt x="3312" y="1145"/>
                  <a:pt x="3315" y="1132"/>
                  <a:pt x="3292" y="1236"/>
                </a:cubicBezTo>
                <a:cubicBezTo>
                  <a:pt x="3292" y="1279"/>
                  <a:pt x="3291" y="1325"/>
                  <a:pt x="3291" y="1371"/>
                </a:cubicBezTo>
                <a:cubicBezTo>
                  <a:pt x="3313" y="1397"/>
                  <a:pt x="3371" y="1438"/>
                  <a:pt x="3386" y="1511"/>
                </a:cubicBezTo>
                <a:cubicBezTo>
                  <a:pt x="3383" y="1553"/>
                  <a:pt x="3379" y="1596"/>
                  <a:pt x="3376" y="1641"/>
                </a:cubicBezTo>
                <a:cubicBezTo>
                  <a:pt x="3363" y="1667"/>
                  <a:pt x="3353" y="1693"/>
                  <a:pt x="3343" y="1722"/>
                </a:cubicBezTo>
                <a:cubicBezTo>
                  <a:pt x="3308" y="1758"/>
                  <a:pt x="3314" y="1830"/>
                  <a:pt x="3329" y="1905"/>
                </a:cubicBezTo>
                <a:cubicBezTo>
                  <a:pt x="3326" y="1974"/>
                  <a:pt x="3325" y="2043"/>
                  <a:pt x="3325" y="2112"/>
                </a:cubicBezTo>
                <a:cubicBezTo>
                  <a:pt x="3315" y="2151"/>
                  <a:pt x="3305" y="2193"/>
                  <a:pt x="3296" y="2235"/>
                </a:cubicBezTo>
                <a:cubicBezTo>
                  <a:pt x="3295" y="2278"/>
                  <a:pt x="3298" y="2324"/>
                  <a:pt x="3301" y="2370"/>
                </a:cubicBezTo>
                <a:cubicBezTo>
                  <a:pt x="3282" y="2389"/>
                  <a:pt x="3266" y="2411"/>
                  <a:pt x="3240" y="2424"/>
                </a:cubicBezTo>
                <a:cubicBezTo>
                  <a:pt x="3215" y="2423"/>
                  <a:pt x="3192" y="2426"/>
                  <a:pt x="3170" y="2429"/>
                </a:cubicBezTo>
                <a:cubicBezTo>
                  <a:pt x="3087" y="2400"/>
                  <a:pt x="3055" y="2403"/>
                  <a:pt x="3004" y="2398"/>
                </a:cubicBezTo>
                <a:cubicBezTo>
                  <a:pt x="2975" y="2427"/>
                  <a:pt x="2975" y="2453"/>
                  <a:pt x="2952" y="2482"/>
                </a:cubicBezTo>
                <a:cubicBezTo>
                  <a:pt x="2863" y="2503"/>
                  <a:pt x="2850" y="2535"/>
                  <a:pt x="2859" y="2630"/>
                </a:cubicBezTo>
                <a:cubicBezTo>
                  <a:pt x="2874" y="2657"/>
                  <a:pt x="2890" y="2684"/>
                  <a:pt x="2909" y="2710"/>
                </a:cubicBezTo>
                <a:cubicBezTo>
                  <a:pt x="2922" y="2789"/>
                  <a:pt x="2959" y="2888"/>
                  <a:pt x="3016" y="2995"/>
                </a:cubicBezTo>
                <a:cubicBezTo>
                  <a:pt x="3026" y="3037"/>
                  <a:pt x="3035" y="3080"/>
                  <a:pt x="3044" y="3123"/>
                </a:cubicBezTo>
                <a:cubicBezTo>
                  <a:pt x="2936" y="3120"/>
                  <a:pt x="2875" y="3034"/>
                  <a:pt x="2831" y="3009"/>
                </a:cubicBezTo>
                <a:cubicBezTo>
                  <a:pt x="2831" y="2941"/>
                  <a:pt x="2764" y="2923"/>
                  <a:pt x="2742" y="2945"/>
                </a:cubicBezTo>
                <a:cubicBezTo>
                  <a:pt x="2739" y="2951"/>
                  <a:pt x="2739" y="2958"/>
                  <a:pt x="2738" y="2968"/>
                </a:cubicBezTo>
                <a:cubicBezTo>
                  <a:pt x="2668" y="2976"/>
                  <a:pt x="2620" y="3014"/>
                  <a:pt x="2566" y="3039"/>
                </a:cubicBezTo>
                <a:cubicBezTo>
                  <a:pt x="2565" y="3058"/>
                  <a:pt x="2565" y="3078"/>
                  <a:pt x="2565" y="3098"/>
                </a:cubicBezTo>
                <a:cubicBezTo>
                  <a:pt x="2568" y="3101"/>
                  <a:pt x="2572" y="3104"/>
                  <a:pt x="2575" y="3108"/>
                </a:cubicBezTo>
                <a:cubicBezTo>
                  <a:pt x="2543" y="3123"/>
                  <a:pt x="2533" y="3136"/>
                  <a:pt x="2514" y="3155"/>
                </a:cubicBezTo>
                <a:cubicBezTo>
                  <a:pt x="2495" y="3158"/>
                  <a:pt x="2475" y="3164"/>
                  <a:pt x="2456" y="3170"/>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33" name="Freeform 34"/>
          <p:cNvSpPr/>
          <p:nvPr/>
        </p:nvSpPr>
        <p:spPr bwMode="auto">
          <a:xfrm>
            <a:off x="4142113" y="2336579"/>
            <a:ext cx="1865313" cy="1663700"/>
          </a:xfrm>
          <a:custGeom>
            <a:avLst/>
            <a:gdLst>
              <a:gd name="T0" fmla="*/ 3758 w 4310"/>
              <a:gd name="T1" fmla="*/ 2973 h 3842"/>
              <a:gd name="T2" fmla="*/ 3714 w 4310"/>
              <a:gd name="T3" fmla="*/ 3340 h 3842"/>
              <a:gd name="T4" fmla="*/ 3553 w 4310"/>
              <a:gd name="T5" fmla="*/ 3513 h 3842"/>
              <a:gd name="T6" fmla="*/ 3575 w 4310"/>
              <a:gd name="T7" fmla="*/ 3648 h 3842"/>
              <a:gd name="T8" fmla="*/ 3542 w 4310"/>
              <a:gd name="T9" fmla="*/ 3791 h 3842"/>
              <a:gd name="T10" fmla="*/ 3222 w 4310"/>
              <a:gd name="T11" fmla="*/ 3842 h 3842"/>
              <a:gd name="T12" fmla="*/ 3130 w 4310"/>
              <a:gd name="T13" fmla="*/ 3764 h 3842"/>
              <a:gd name="T14" fmla="*/ 3045 w 4310"/>
              <a:gd name="T15" fmla="*/ 3572 h 3842"/>
              <a:gd name="T16" fmla="*/ 2838 w 4310"/>
              <a:gd name="T17" fmla="*/ 3413 h 3842"/>
              <a:gd name="T18" fmla="*/ 2551 w 4310"/>
              <a:gd name="T19" fmla="*/ 3295 h 3842"/>
              <a:gd name="T20" fmla="*/ 2537 w 4310"/>
              <a:gd name="T21" fmla="*/ 3524 h 3842"/>
              <a:gd name="T22" fmla="*/ 2412 w 4310"/>
              <a:gd name="T23" fmla="*/ 3569 h 3842"/>
              <a:gd name="T24" fmla="*/ 2108 w 4310"/>
              <a:gd name="T25" fmla="*/ 3185 h 3842"/>
              <a:gd name="T26" fmla="*/ 2337 w 4310"/>
              <a:gd name="T27" fmla="*/ 3263 h 3842"/>
              <a:gd name="T28" fmla="*/ 2485 w 4310"/>
              <a:gd name="T29" fmla="*/ 3178 h 3842"/>
              <a:gd name="T30" fmla="*/ 2592 w 4310"/>
              <a:gd name="T31" fmla="*/ 2821 h 3842"/>
              <a:gd name="T32" fmla="*/ 2734 w 4310"/>
              <a:gd name="T33" fmla="*/ 2723 h 3842"/>
              <a:gd name="T34" fmla="*/ 2675 w 4310"/>
              <a:gd name="T35" fmla="*/ 2410 h 3842"/>
              <a:gd name="T36" fmla="*/ 2593 w 4310"/>
              <a:gd name="T37" fmla="*/ 2150 h 3842"/>
              <a:gd name="T38" fmla="*/ 2367 w 4310"/>
              <a:gd name="T39" fmla="*/ 1987 h 3842"/>
              <a:gd name="T40" fmla="*/ 1995 w 4310"/>
              <a:gd name="T41" fmla="*/ 1656 h 3842"/>
              <a:gd name="T42" fmla="*/ 1829 w 4310"/>
              <a:gd name="T43" fmla="*/ 1669 h 3842"/>
              <a:gd name="T44" fmla="*/ 1562 w 4310"/>
              <a:gd name="T45" fmla="*/ 1482 h 3842"/>
              <a:gd name="T46" fmla="*/ 1154 w 4310"/>
              <a:gd name="T47" fmla="*/ 1373 h 3842"/>
              <a:gd name="T48" fmla="*/ 1111 w 4310"/>
              <a:gd name="T49" fmla="*/ 1572 h 3842"/>
              <a:gd name="T50" fmla="*/ 700 w 4310"/>
              <a:gd name="T51" fmla="*/ 1349 h 3842"/>
              <a:gd name="T52" fmla="*/ 120 w 4310"/>
              <a:gd name="T53" fmla="*/ 1187 h 3842"/>
              <a:gd name="T54" fmla="*/ 53 w 4310"/>
              <a:gd name="T55" fmla="*/ 1034 h 3842"/>
              <a:gd name="T56" fmla="*/ 112 w 4310"/>
              <a:gd name="T57" fmla="*/ 790 h 3842"/>
              <a:gd name="T58" fmla="*/ 394 w 4310"/>
              <a:gd name="T59" fmla="*/ 650 h 3842"/>
              <a:gd name="T60" fmla="*/ 757 w 4310"/>
              <a:gd name="T61" fmla="*/ 414 h 3842"/>
              <a:gd name="T62" fmla="*/ 969 w 4310"/>
              <a:gd name="T63" fmla="*/ 239 h 3842"/>
              <a:gd name="T64" fmla="*/ 1353 w 4310"/>
              <a:gd name="T65" fmla="*/ 104 h 3842"/>
              <a:gd name="T66" fmla="*/ 1421 w 4310"/>
              <a:gd name="T67" fmla="*/ 385 h 3842"/>
              <a:gd name="T68" fmla="*/ 1385 w 4310"/>
              <a:gd name="T69" fmla="*/ 616 h 3842"/>
              <a:gd name="T70" fmla="*/ 1541 w 4310"/>
              <a:gd name="T71" fmla="*/ 790 h 3842"/>
              <a:gd name="T72" fmla="*/ 1629 w 4310"/>
              <a:gd name="T73" fmla="*/ 937 h 3842"/>
              <a:gd name="T74" fmla="*/ 2029 w 4310"/>
              <a:gd name="T75" fmla="*/ 907 h 3842"/>
              <a:gd name="T76" fmla="*/ 1854 w 4310"/>
              <a:gd name="T77" fmla="*/ 1191 h 3842"/>
              <a:gd name="T78" fmla="*/ 2096 w 4310"/>
              <a:gd name="T79" fmla="*/ 1371 h 3842"/>
              <a:gd name="T80" fmla="*/ 2289 w 4310"/>
              <a:gd name="T81" fmla="*/ 1647 h 3842"/>
              <a:gd name="T82" fmla="*/ 2562 w 4310"/>
              <a:gd name="T83" fmla="*/ 1474 h 3842"/>
              <a:gd name="T84" fmla="*/ 2760 w 4310"/>
              <a:gd name="T85" fmla="*/ 1528 h 3842"/>
              <a:gd name="T86" fmla="*/ 3029 w 4310"/>
              <a:gd name="T87" fmla="*/ 1404 h 3842"/>
              <a:gd name="T88" fmla="*/ 2922 w 4310"/>
              <a:gd name="T89" fmla="*/ 1637 h 3842"/>
              <a:gd name="T90" fmla="*/ 2923 w 4310"/>
              <a:gd name="T91" fmla="*/ 2020 h 3842"/>
              <a:gd name="T92" fmla="*/ 3101 w 4310"/>
              <a:gd name="T93" fmla="*/ 2130 h 3842"/>
              <a:gd name="T94" fmla="*/ 3362 w 4310"/>
              <a:gd name="T95" fmla="*/ 2365 h 3842"/>
              <a:gd name="T96" fmla="*/ 3421 w 4310"/>
              <a:gd name="T97" fmla="*/ 2724 h 3842"/>
              <a:gd name="T98" fmla="*/ 3709 w 4310"/>
              <a:gd name="T99" fmla="*/ 2811 h 3842"/>
              <a:gd name="T100" fmla="*/ 3792 w 4310"/>
              <a:gd name="T101" fmla="*/ 2543 h 3842"/>
              <a:gd name="T102" fmla="*/ 3774 w 4310"/>
              <a:gd name="T103" fmla="*/ 2337 h 3842"/>
              <a:gd name="T104" fmla="*/ 3845 w 4310"/>
              <a:gd name="T105" fmla="*/ 2227 h 3842"/>
              <a:gd name="T106" fmla="*/ 3906 w 4310"/>
              <a:gd name="T107" fmla="*/ 2261 h 3842"/>
              <a:gd name="T108" fmla="*/ 4109 w 4310"/>
              <a:gd name="T109" fmla="*/ 2417 h 3842"/>
              <a:gd name="T110" fmla="*/ 4310 w 4310"/>
              <a:gd name="T111" fmla="*/ 2527 h 3842"/>
              <a:gd name="T112" fmla="*/ 4286 w 4310"/>
              <a:gd name="T113" fmla="*/ 2808 h 3842"/>
              <a:gd name="T114" fmla="*/ 4206 w 4310"/>
              <a:gd name="T115" fmla="*/ 2878 h 3842"/>
              <a:gd name="T116" fmla="*/ 4042 w 4310"/>
              <a:gd name="T117" fmla="*/ 3044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10" h="3842">
                <a:moveTo>
                  <a:pt x="4013" y="3050"/>
                </a:moveTo>
                <a:cubicBezTo>
                  <a:pt x="3913" y="2968"/>
                  <a:pt x="3841" y="2971"/>
                  <a:pt x="3758" y="2973"/>
                </a:cubicBezTo>
                <a:cubicBezTo>
                  <a:pt x="3741" y="2981"/>
                  <a:pt x="3719" y="2988"/>
                  <a:pt x="3691" y="2993"/>
                </a:cubicBezTo>
                <a:cubicBezTo>
                  <a:pt x="3623" y="3092"/>
                  <a:pt x="3657" y="3211"/>
                  <a:pt x="3714" y="3340"/>
                </a:cubicBezTo>
                <a:cubicBezTo>
                  <a:pt x="3717" y="3393"/>
                  <a:pt x="3726" y="3445"/>
                  <a:pt x="3707" y="3517"/>
                </a:cubicBezTo>
                <a:cubicBezTo>
                  <a:pt x="3655" y="3516"/>
                  <a:pt x="3604" y="3514"/>
                  <a:pt x="3553" y="3513"/>
                </a:cubicBezTo>
                <a:cubicBezTo>
                  <a:pt x="3502" y="3538"/>
                  <a:pt x="3521" y="3535"/>
                  <a:pt x="3511" y="3600"/>
                </a:cubicBezTo>
                <a:cubicBezTo>
                  <a:pt x="3530" y="3614"/>
                  <a:pt x="3553" y="3631"/>
                  <a:pt x="3575" y="3648"/>
                </a:cubicBezTo>
                <a:cubicBezTo>
                  <a:pt x="3575" y="3664"/>
                  <a:pt x="3575" y="3681"/>
                  <a:pt x="3575" y="3697"/>
                </a:cubicBezTo>
                <a:cubicBezTo>
                  <a:pt x="3562" y="3726"/>
                  <a:pt x="3552" y="3759"/>
                  <a:pt x="3542" y="3791"/>
                </a:cubicBezTo>
                <a:cubicBezTo>
                  <a:pt x="3465" y="3789"/>
                  <a:pt x="3446" y="3825"/>
                  <a:pt x="3395" y="3840"/>
                </a:cubicBezTo>
                <a:cubicBezTo>
                  <a:pt x="3337" y="3838"/>
                  <a:pt x="3280" y="3840"/>
                  <a:pt x="3222" y="3842"/>
                </a:cubicBezTo>
                <a:cubicBezTo>
                  <a:pt x="3216" y="3839"/>
                  <a:pt x="3210" y="3835"/>
                  <a:pt x="3206" y="3835"/>
                </a:cubicBezTo>
                <a:cubicBezTo>
                  <a:pt x="3178" y="3789"/>
                  <a:pt x="3146" y="3765"/>
                  <a:pt x="3130" y="3764"/>
                </a:cubicBezTo>
                <a:cubicBezTo>
                  <a:pt x="3124" y="3748"/>
                  <a:pt x="3117" y="3731"/>
                  <a:pt x="3111" y="3715"/>
                </a:cubicBezTo>
                <a:cubicBezTo>
                  <a:pt x="3089" y="3665"/>
                  <a:pt x="3067" y="3619"/>
                  <a:pt x="3045" y="3572"/>
                </a:cubicBezTo>
                <a:cubicBezTo>
                  <a:pt x="3019" y="3552"/>
                  <a:pt x="2994" y="3532"/>
                  <a:pt x="2972" y="3512"/>
                </a:cubicBezTo>
                <a:cubicBezTo>
                  <a:pt x="2934" y="3448"/>
                  <a:pt x="2870" y="3424"/>
                  <a:pt x="2838" y="3413"/>
                </a:cubicBezTo>
                <a:cubicBezTo>
                  <a:pt x="2816" y="3400"/>
                  <a:pt x="2797" y="3386"/>
                  <a:pt x="2778" y="3372"/>
                </a:cubicBezTo>
                <a:cubicBezTo>
                  <a:pt x="2702" y="3210"/>
                  <a:pt x="2670" y="3222"/>
                  <a:pt x="2551" y="3295"/>
                </a:cubicBezTo>
                <a:cubicBezTo>
                  <a:pt x="2506" y="3339"/>
                  <a:pt x="2503" y="3326"/>
                  <a:pt x="2503" y="3408"/>
                </a:cubicBezTo>
                <a:cubicBezTo>
                  <a:pt x="2519" y="3431"/>
                  <a:pt x="2538" y="3465"/>
                  <a:pt x="2537" y="3524"/>
                </a:cubicBezTo>
                <a:cubicBezTo>
                  <a:pt x="2512" y="3539"/>
                  <a:pt x="2499" y="3555"/>
                  <a:pt x="2460" y="3567"/>
                </a:cubicBezTo>
                <a:cubicBezTo>
                  <a:pt x="2444" y="3567"/>
                  <a:pt x="2428" y="3567"/>
                  <a:pt x="2412" y="3569"/>
                </a:cubicBezTo>
                <a:cubicBezTo>
                  <a:pt x="2310" y="3508"/>
                  <a:pt x="2221" y="3437"/>
                  <a:pt x="2171" y="3370"/>
                </a:cubicBezTo>
                <a:cubicBezTo>
                  <a:pt x="2104" y="3336"/>
                  <a:pt x="2108" y="3211"/>
                  <a:pt x="2108" y="3185"/>
                </a:cubicBezTo>
                <a:cubicBezTo>
                  <a:pt x="2149" y="3186"/>
                  <a:pt x="2191" y="3187"/>
                  <a:pt x="2236" y="3192"/>
                </a:cubicBezTo>
                <a:cubicBezTo>
                  <a:pt x="2267" y="3215"/>
                  <a:pt x="2302" y="3239"/>
                  <a:pt x="2337" y="3263"/>
                </a:cubicBezTo>
                <a:cubicBezTo>
                  <a:pt x="2389" y="3264"/>
                  <a:pt x="2440" y="3285"/>
                  <a:pt x="2485" y="3227"/>
                </a:cubicBezTo>
                <a:cubicBezTo>
                  <a:pt x="2485" y="3211"/>
                  <a:pt x="2485" y="3195"/>
                  <a:pt x="2485" y="3178"/>
                </a:cubicBezTo>
                <a:cubicBezTo>
                  <a:pt x="2440" y="3135"/>
                  <a:pt x="2393" y="3091"/>
                  <a:pt x="2383" y="3068"/>
                </a:cubicBezTo>
                <a:cubicBezTo>
                  <a:pt x="2451" y="3027"/>
                  <a:pt x="2573" y="2899"/>
                  <a:pt x="2592" y="2821"/>
                </a:cubicBezTo>
                <a:cubicBezTo>
                  <a:pt x="2621" y="2809"/>
                  <a:pt x="2657" y="2793"/>
                  <a:pt x="2676" y="2774"/>
                </a:cubicBezTo>
                <a:cubicBezTo>
                  <a:pt x="2692" y="2774"/>
                  <a:pt x="2718" y="2739"/>
                  <a:pt x="2734" y="2723"/>
                </a:cubicBezTo>
                <a:cubicBezTo>
                  <a:pt x="2731" y="2680"/>
                  <a:pt x="2728" y="2638"/>
                  <a:pt x="2728" y="2595"/>
                </a:cubicBezTo>
                <a:cubicBezTo>
                  <a:pt x="2658" y="2521"/>
                  <a:pt x="2687" y="2424"/>
                  <a:pt x="2675" y="2410"/>
                </a:cubicBezTo>
                <a:cubicBezTo>
                  <a:pt x="2653" y="2357"/>
                  <a:pt x="2631" y="2304"/>
                  <a:pt x="2612" y="2255"/>
                </a:cubicBezTo>
                <a:cubicBezTo>
                  <a:pt x="2606" y="2219"/>
                  <a:pt x="2599" y="2183"/>
                  <a:pt x="2593" y="2150"/>
                </a:cubicBezTo>
                <a:cubicBezTo>
                  <a:pt x="2568" y="2090"/>
                  <a:pt x="2527" y="1997"/>
                  <a:pt x="2511" y="1990"/>
                </a:cubicBezTo>
                <a:cubicBezTo>
                  <a:pt x="2463" y="1989"/>
                  <a:pt x="2415" y="1988"/>
                  <a:pt x="2367" y="1987"/>
                </a:cubicBezTo>
                <a:cubicBezTo>
                  <a:pt x="2278" y="1955"/>
                  <a:pt x="2186" y="1864"/>
                  <a:pt x="2138" y="1840"/>
                </a:cubicBezTo>
                <a:cubicBezTo>
                  <a:pt x="2091" y="1777"/>
                  <a:pt x="2043" y="1717"/>
                  <a:pt x="1995" y="1656"/>
                </a:cubicBezTo>
                <a:cubicBezTo>
                  <a:pt x="1944" y="1655"/>
                  <a:pt x="1938" y="1665"/>
                  <a:pt x="1906" y="1674"/>
                </a:cubicBezTo>
                <a:cubicBezTo>
                  <a:pt x="1880" y="1670"/>
                  <a:pt x="1855" y="1669"/>
                  <a:pt x="1829" y="1669"/>
                </a:cubicBezTo>
                <a:cubicBezTo>
                  <a:pt x="1782" y="1625"/>
                  <a:pt x="1734" y="1584"/>
                  <a:pt x="1689" y="1544"/>
                </a:cubicBezTo>
                <a:cubicBezTo>
                  <a:pt x="1645" y="1523"/>
                  <a:pt x="1603" y="1502"/>
                  <a:pt x="1562" y="1482"/>
                </a:cubicBezTo>
                <a:cubicBezTo>
                  <a:pt x="1482" y="1476"/>
                  <a:pt x="1415" y="1455"/>
                  <a:pt x="1371" y="1441"/>
                </a:cubicBezTo>
                <a:cubicBezTo>
                  <a:pt x="1272" y="1360"/>
                  <a:pt x="1243" y="1379"/>
                  <a:pt x="1154" y="1373"/>
                </a:cubicBezTo>
                <a:cubicBezTo>
                  <a:pt x="1134" y="1383"/>
                  <a:pt x="1115" y="1395"/>
                  <a:pt x="1099" y="1408"/>
                </a:cubicBezTo>
                <a:cubicBezTo>
                  <a:pt x="1099" y="1457"/>
                  <a:pt x="1127" y="1497"/>
                  <a:pt x="1111" y="1572"/>
                </a:cubicBezTo>
                <a:cubicBezTo>
                  <a:pt x="1024" y="1658"/>
                  <a:pt x="862" y="1497"/>
                  <a:pt x="824" y="1450"/>
                </a:cubicBezTo>
                <a:cubicBezTo>
                  <a:pt x="783" y="1416"/>
                  <a:pt x="741" y="1382"/>
                  <a:pt x="700" y="1349"/>
                </a:cubicBezTo>
                <a:cubicBezTo>
                  <a:pt x="614" y="1297"/>
                  <a:pt x="541" y="1250"/>
                  <a:pt x="477" y="1228"/>
                </a:cubicBezTo>
                <a:cubicBezTo>
                  <a:pt x="353" y="1225"/>
                  <a:pt x="215" y="1238"/>
                  <a:pt x="120" y="1187"/>
                </a:cubicBezTo>
                <a:cubicBezTo>
                  <a:pt x="107" y="1183"/>
                  <a:pt x="97" y="1183"/>
                  <a:pt x="88" y="1183"/>
                </a:cubicBezTo>
                <a:cubicBezTo>
                  <a:pt x="85" y="1133"/>
                  <a:pt x="63" y="1044"/>
                  <a:pt x="53" y="1034"/>
                </a:cubicBezTo>
                <a:cubicBezTo>
                  <a:pt x="41" y="962"/>
                  <a:pt x="0" y="905"/>
                  <a:pt x="64" y="887"/>
                </a:cubicBezTo>
                <a:cubicBezTo>
                  <a:pt x="83" y="855"/>
                  <a:pt x="103" y="826"/>
                  <a:pt x="112" y="790"/>
                </a:cubicBezTo>
                <a:cubicBezTo>
                  <a:pt x="183" y="792"/>
                  <a:pt x="298" y="795"/>
                  <a:pt x="362" y="731"/>
                </a:cubicBezTo>
                <a:cubicBezTo>
                  <a:pt x="372" y="702"/>
                  <a:pt x="381" y="676"/>
                  <a:pt x="394" y="650"/>
                </a:cubicBezTo>
                <a:cubicBezTo>
                  <a:pt x="417" y="624"/>
                  <a:pt x="439" y="599"/>
                  <a:pt x="462" y="576"/>
                </a:cubicBezTo>
                <a:cubicBezTo>
                  <a:pt x="523" y="418"/>
                  <a:pt x="581" y="429"/>
                  <a:pt x="757" y="414"/>
                </a:cubicBezTo>
                <a:cubicBezTo>
                  <a:pt x="779" y="414"/>
                  <a:pt x="945" y="431"/>
                  <a:pt x="993" y="384"/>
                </a:cubicBezTo>
                <a:cubicBezTo>
                  <a:pt x="984" y="334"/>
                  <a:pt x="975" y="285"/>
                  <a:pt x="969" y="239"/>
                </a:cubicBezTo>
                <a:cubicBezTo>
                  <a:pt x="969" y="150"/>
                  <a:pt x="973" y="0"/>
                  <a:pt x="1088" y="62"/>
                </a:cubicBezTo>
                <a:cubicBezTo>
                  <a:pt x="1174" y="74"/>
                  <a:pt x="1263" y="89"/>
                  <a:pt x="1353" y="104"/>
                </a:cubicBezTo>
                <a:cubicBezTo>
                  <a:pt x="1340" y="134"/>
                  <a:pt x="1343" y="186"/>
                  <a:pt x="1346" y="239"/>
                </a:cubicBezTo>
                <a:cubicBezTo>
                  <a:pt x="1374" y="282"/>
                  <a:pt x="1400" y="312"/>
                  <a:pt x="1421" y="385"/>
                </a:cubicBezTo>
                <a:cubicBezTo>
                  <a:pt x="1421" y="411"/>
                  <a:pt x="1421" y="437"/>
                  <a:pt x="1421" y="463"/>
                </a:cubicBezTo>
                <a:cubicBezTo>
                  <a:pt x="1405" y="505"/>
                  <a:pt x="1376" y="550"/>
                  <a:pt x="1385" y="616"/>
                </a:cubicBezTo>
                <a:cubicBezTo>
                  <a:pt x="1429" y="660"/>
                  <a:pt x="1474" y="703"/>
                  <a:pt x="1518" y="750"/>
                </a:cubicBezTo>
                <a:cubicBezTo>
                  <a:pt x="1525" y="764"/>
                  <a:pt x="1531" y="777"/>
                  <a:pt x="1541" y="790"/>
                </a:cubicBezTo>
                <a:cubicBezTo>
                  <a:pt x="1537" y="833"/>
                  <a:pt x="1537" y="875"/>
                  <a:pt x="1537" y="921"/>
                </a:cubicBezTo>
                <a:cubicBezTo>
                  <a:pt x="1546" y="931"/>
                  <a:pt x="1584" y="935"/>
                  <a:pt x="1629" y="937"/>
                </a:cubicBezTo>
                <a:cubicBezTo>
                  <a:pt x="1719" y="867"/>
                  <a:pt x="1872" y="851"/>
                  <a:pt x="2013" y="855"/>
                </a:cubicBezTo>
                <a:cubicBezTo>
                  <a:pt x="2016" y="871"/>
                  <a:pt x="2022" y="888"/>
                  <a:pt x="2029" y="907"/>
                </a:cubicBezTo>
                <a:cubicBezTo>
                  <a:pt x="2013" y="936"/>
                  <a:pt x="2000" y="969"/>
                  <a:pt x="1987" y="1001"/>
                </a:cubicBezTo>
                <a:cubicBezTo>
                  <a:pt x="1919" y="1078"/>
                  <a:pt x="1839" y="1070"/>
                  <a:pt x="1854" y="1191"/>
                </a:cubicBezTo>
                <a:cubicBezTo>
                  <a:pt x="1883" y="1202"/>
                  <a:pt x="1915" y="1216"/>
                  <a:pt x="1947" y="1230"/>
                </a:cubicBezTo>
                <a:cubicBezTo>
                  <a:pt x="1988" y="1286"/>
                  <a:pt x="2017" y="1320"/>
                  <a:pt x="2096" y="1371"/>
                </a:cubicBezTo>
                <a:cubicBezTo>
                  <a:pt x="2125" y="1401"/>
                  <a:pt x="2134" y="1496"/>
                  <a:pt x="2198" y="1524"/>
                </a:cubicBezTo>
                <a:cubicBezTo>
                  <a:pt x="2226" y="1564"/>
                  <a:pt x="2258" y="1604"/>
                  <a:pt x="2289" y="1647"/>
                </a:cubicBezTo>
                <a:cubicBezTo>
                  <a:pt x="2312" y="1658"/>
                  <a:pt x="2426" y="1723"/>
                  <a:pt x="2462" y="1652"/>
                </a:cubicBezTo>
                <a:cubicBezTo>
                  <a:pt x="2472" y="1511"/>
                  <a:pt x="2444" y="1491"/>
                  <a:pt x="2562" y="1474"/>
                </a:cubicBezTo>
                <a:cubicBezTo>
                  <a:pt x="2613" y="1476"/>
                  <a:pt x="2648" y="1460"/>
                  <a:pt x="2709" y="1524"/>
                </a:cubicBezTo>
                <a:cubicBezTo>
                  <a:pt x="2725" y="1524"/>
                  <a:pt x="2741" y="1525"/>
                  <a:pt x="2760" y="1528"/>
                </a:cubicBezTo>
                <a:cubicBezTo>
                  <a:pt x="2814" y="1504"/>
                  <a:pt x="2869" y="1456"/>
                  <a:pt x="2914" y="1434"/>
                </a:cubicBezTo>
                <a:cubicBezTo>
                  <a:pt x="2943" y="1405"/>
                  <a:pt x="2971" y="1409"/>
                  <a:pt x="3029" y="1404"/>
                </a:cubicBezTo>
                <a:cubicBezTo>
                  <a:pt x="3042" y="1424"/>
                  <a:pt x="3057" y="1444"/>
                  <a:pt x="3073" y="1468"/>
                </a:cubicBezTo>
                <a:cubicBezTo>
                  <a:pt x="3073" y="1533"/>
                  <a:pt x="2973" y="1603"/>
                  <a:pt x="2922" y="1637"/>
                </a:cubicBezTo>
                <a:cubicBezTo>
                  <a:pt x="2861" y="1714"/>
                  <a:pt x="2854" y="1760"/>
                  <a:pt x="2854" y="1881"/>
                </a:cubicBezTo>
                <a:cubicBezTo>
                  <a:pt x="2876" y="1928"/>
                  <a:pt x="2898" y="1974"/>
                  <a:pt x="2923" y="2020"/>
                </a:cubicBezTo>
                <a:cubicBezTo>
                  <a:pt x="2955" y="2061"/>
                  <a:pt x="3005" y="2140"/>
                  <a:pt x="3092" y="2143"/>
                </a:cubicBezTo>
                <a:cubicBezTo>
                  <a:pt x="3095" y="2136"/>
                  <a:pt x="3098" y="2133"/>
                  <a:pt x="3101" y="2130"/>
                </a:cubicBezTo>
                <a:cubicBezTo>
                  <a:pt x="3114" y="2130"/>
                  <a:pt x="3127" y="2130"/>
                  <a:pt x="3140" y="2131"/>
                </a:cubicBezTo>
                <a:cubicBezTo>
                  <a:pt x="3184" y="2145"/>
                  <a:pt x="3311" y="2282"/>
                  <a:pt x="3362" y="2365"/>
                </a:cubicBezTo>
                <a:cubicBezTo>
                  <a:pt x="3374" y="2435"/>
                  <a:pt x="3393" y="2520"/>
                  <a:pt x="3399" y="2628"/>
                </a:cubicBezTo>
                <a:cubicBezTo>
                  <a:pt x="3405" y="2658"/>
                  <a:pt x="3411" y="2691"/>
                  <a:pt x="3421" y="2724"/>
                </a:cubicBezTo>
                <a:cubicBezTo>
                  <a:pt x="3474" y="2797"/>
                  <a:pt x="3483" y="2777"/>
                  <a:pt x="3581" y="2861"/>
                </a:cubicBezTo>
                <a:cubicBezTo>
                  <a:pt x="3593" y="2862"/>
                  <a:pt x="3665" y="2827"/>
                  <a:pt x="3709" y="2811"/>
                </a:cubicBezTo>
                <a:cubicBezTo>
                  <a:pt x="3712" y="2771"/>
                  <a:pt x="3726" y="2769"/>
                  <a:pt x="3807" y="2750"/>
                </a:cubicBezTo>
                <a:cubicBezTo>
                  <a:pt x="3881" y="2677"/>
                  <a:pt x="3837" y="2590"/>
                  <a:pt x="3792" y="2543"/>
                </a:cubicBezTo>
                <a:cubicBezTo>
                  <a:pt x="3690" y="2515"/>
                  <a:pt x="3706" y="2499"/>
                  <a:pt x="3713" y="2423"/>
                </a:cubicBezTo>
                <a:cubicBezTo>
                  <a:pt x="3732" y="2394"/>
                  <a:pt x="3752" y="2365"/>
                  <a:pt x="3774" y="2337"/>
                </a:cubicBezTo>
                <a:cubicBezTo>
                  <a:pt x="3774" y="2304"/>
                  <a:pt x="3775" y="2271"/>
                  <a:pt x="3775" y="2238"/>
                </a:cubicBezTo>
                <a:cubicBezTo>
                  <a:pt x="3794" y="2219"/>
                  <a:pt x="3820" y="2230"/>
                  <a:pt x="3845" y="2227"/>
                </a:cubicBezTo>
                <a:cubicBezTo>
                  <a:pt x="3877" y="2195"/>
                  <a:pt x="3893" y="2179"/>
                  <a:pt x="3929" y="2164"/>
                </a:cubicBezTo>
                <a:cubicBezTo>
                  <a:pt x="3929" y="2180"/>
                  <a:pt x="3941" y="2226"/>
                  <a:pt x="3906" y="2261"/>
                </a:cubicBezTo>
                <a:cubicBezTo>
                  <a:pt x="3902" y="2281"/>
                  <a:pt x="3902" y="2304"/>
                  <a:pt x="3902" y="2327"/>
                </a:cubicBezTo>
                <a:cubicBezTo>
                  <a:pt x="3931" y="2373"/>
                  <a:pt x="4036" y="2392"/>
                  <a:pt x="4109" y="2417"/>
                </a:cubicBezTo>
                <a:cubicBezTo>
                  <a:pt x="4160" y="2451"/>
                  <a:pt x="4211" y="2488"/>
                  <a:pt x="4262" y="2526"/>
                </a:cubicBezTo>
                <a:cubicBezTo>
                  <a:pt x="4278" y="2526"/>
                  <a:pt x="4294" y="2527"/>
                  <a:pt x="4310" y="2527"/>
                </a:cubicBezTo>
                <a:cubicBezTo>
                  <a:pt x="4294" y="2556"/>
                  <a:pt x="4281" y="2588"/>
                  <a:pt x="4268" y="2621"/>
                </a:cubicBezTo>
                <a:cubicBezTo>
                  <a:pt x="4274" y="2683"/>
                  <a:pt x="4280" y="2746"/>
                  <a:pt x="4286" y="2808"/>
                </a:cubicBezTo>
                <a:cubicBezTo>
                  <a:pt x="4276" y="2837"/>
                  <a:pt x="4266" y="2866"/>
                  <a:pt x="4260" y="2896"/>
                </a:cubicBezTo>
                <a:cubicBezTo>
                  <a:pt x="4241" y="2895"/>
                  <a:pt x="4221" y="2895"/>
                  <a:pt x="4206" y="2878"/>
                </a:cubicBezTo>
                <a:cubicBezTo>
                  <a:pt x="4129" y="2863"/>
                  <a:pt x="4081" y="2862"/>
                  <a:pt x="4042" y="2920"/>
                </a:cubicBezTo>
                <a:cubicBezTo>
                  <a:pt x="4042" y="2959"/>
                  <a:pt x="4042" y="3002"/>
                  <a:pt x="4042" y="3044"/>
                </a:cubicBezTo>
                <a:cubicBezTo>
                  <a:pt x="4032" y="3044"/>
                  <a:pt x="4023" y="3047"/>
                  <a:pt x="4013" y="3050"/>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34" name="Freeform 35"/>
          <p:cNvSpPr/>
          <p:nvPr/>
        </p:nvSpPr>
        <p:spPr bwMode="auto">
          <a:xfrm>
            <a:off x="6193163" y="5141691"/>
            <a:ext cx="1033463" cy="798513"/>
          </a:xfrm>
          <a:custGeom>
            <a:avLst/>
            <a:gdLst>
              <a:gd name="T0" fmla="*/ 161 w 2389"/>
              <a:gd name="T1" fmla="*/ 1841 h 1841"/>
              <a:gd name="T2" fmla="*/ 82 w 2389"/>
              <a:gd name="T3" fmla="*/ 1705 h 1841"/>
              <a:gd name="T4" fmla="*/ 3 w 2389"/>
              <a:gd name="T5" fmla="*/ 1582 h 1841"/>
              <a:gd name="T6" fmla="*/ 58 w 2389"/>
              <a:gd name="T7" fmla="*/ 1456 h 1841"/>
              <a:gd name="T8" fmla="*/ 203 w 2389"/>
              <a:gd name="T9" fmla="*/ 1201 h 1841"/>
              <a:gd name="T10" fmla="*/ 383 w 2389"/>
              <a:gd name="T11" fmla="*/ 1035 h 1841"/>
              <a:gd name="T12" fmla="*/ 566 w 2389"/>
              <a:gd name="T13" fmla="*/ 833 h 1841"/>
              <a:gd name="T14" fmla="*/ 653 w 2389"/>
              <a:gd name="T15" fmla="*/ 695 h 1841"/>
              <a:gd name="T16" fmla="*/ 760 w 2389"/>
              <a:gd name="T17" fmla="*/ 491 h 1841"/>
              <a:gd name="T18" fmla="*/ 751 w 2389"/>
              <a:gd name="T19" fmla="*/ 314 h 1841"/>
              <a:gd name="T20" fmla="*/ 810 w 2389"/>
              <a:gd name="T21" fmla="*/ 171 h 1841"/>
              <a:gd name="T22" fmla="*/ 855 w 2389"/>
              <a:gd name="T23" fmla="*/ 97 h 1841"/>
              <a:gd name="T24" fmla="*/ 915 w 2389"/>
              <a:gd name="T25" fmla="*/ 99 h 1841"/>
              <a:gd name="T26" fmla="*/ 1017 w 2389"/>
              <a:gd name="T27" fmla="*/ 199 h 1841"/>
              <a:gd name="T28" fmla="*/ 1078 w 2389"/>
              <a:gd name="T29" fmla="*/ 201 h 1841"/>
              <a:gd name="T30" fmla="*/ 1101 w 2389"/>
              <a:gd name="T31" fmla="*/ 90 h 1841"/>
              <a:gd name="T32" fmla="*/ 1044 w 2389"/>
              <a:gd name="T33" fmla="*/ 20 h 1841"/>
              <a:gd name="T34" fmla="*/ 1060 w 2389"/>
              <a:gd name="T35" fmla="*/ 14 h 1841"/>
              <a:gd name="T36" fmla="*/ 1354 w 2389"/>
              <a:gd name="T37" fmla="*/ 21 h 1841"/>
              <a:gd name="T38" fmla="*/ 1549 w 2389"/>
              <a:gd name="T39" fmla="*/ 0 h 1841"/>
              <a:gd name="T40" fmla="*/ 1584 w 2389"/>
              <a:gd name="T41" fmla="*/ 1 h 1841"/>
              <a:gd name="T42" fmla="*/ 1583 w 2389"/>
              <a:gd name="T43" fmla="*/ 63 h 1841"/>
              <a:gd name="T44" fmla="*/ 1458 w 2389"/>
              <a:gd name="T45" fmla="*/ 211 h 1841"/>
              <a:gd name="T46" fmla="*/ 1601 w 2389"/>
              <a:gd name="T47" fmla="*/ 306 h 1841"/>
              <a:gd name="T48" fmla="*/ 1774 w 2389"/>
              <a:gd name="T49" fmla="*/ 232 h 1841"/>
              <a:gd name="T50" fmla="*/ 1832 w 2389"/>
              <a:gd name="T51" fmla="*/ 233 h 1841"/>
              <a:gd name="T52" fmla="*/ 1867 w 2389"/>
              <a:gd name="T53" fmla="*/ 270 h 1841"/>
              <a:gd name="T54" fmla="*/ 2167 w 2389"/>
              <a:gd name="T55" fmla="*/ 189 h 1841"/>
              <a:gd name="T56" fmla="*/ 2256 w 2389"/>
              <a:gd name="T57" fmla="*/ 303 h 1841"/>
              <a:gd name="T58" fmla="*/ 2389 w 2389"/>
              <a:gd name="T59" fmla="*/ 493 h 1841"/>
              <a:gd name="T60" fmla="*/ 2389 w 2389"/>
              <a:gd name="T61" fmla="*/ 545 h 1841"/>
              <a:gd name="T62" fmla="*/ 2293 w 2389"/>
              <a:gd name="T63" fmla="*/ 562 h 1841"/>
              <a:gd name="T64" fmla="*/ 2219 w 2389"/>
              <a:gd name="T65" fmla="*/ 718 h 1841"/>
              <a:gd name="T66" fmla="*/ 2218 w 2389"/>
              <a:gd name="T67" fmla="*/ 734 h 1841"/>
              <a:gd name="T68" fmla="*/ 1933 w 2389"/>
              <a:gd name="T69" fmla="*/ 891 h 1841"/>
              <a:gd name="T70" fmla="*/ 1885 w 2389"/>
              <a:gd name="T71" fmla="*/ 939 h 1841"/>
              <a:gd name="T72" fmla="*/ 1831 w 2389"/>
              <a:gd name="T73" fmla="*/ 908 h 1841"/>
              <a:gd name="T74" fmla="*/ 1773 w 2389"/>
              <a:gd name="T75" fmla="*/ 906 h 1841"/>
              <a:gd name="T76" fmla="*/ 1738 w 2389"/>
              <a:gd name="T77" fmla="*/ 954 h 1841"/>
              <a:gd name="T78" fmla="*/ 1696 w 2389"/>
              <a:gd name="T79" fmla="*/ 953 h 1841"/>
              <a:gd name="T80" fmla="*/ 1604 w 2389"/>
              <a:gd name="T81" fmla="*/ 918 h 1841"/>
              <a:gd name="T82" fmla="*/ 1604 w 2389"/>
              <a:gd name="T83" fmla="*/ 994 h 1841"/>
              <a:gd name="T84" fmla="*/ 1507 w 2389"/>
              <a:gd name="T85" fmla="*/ 1080 h 1841"/>
              <a:gd name="T86" fmla="*/ 1424 w 2389"/>
              <a:gd name="T87" fmla="*/ 1015 h 1841"/>
              <a:gd name="T88" fmla="*/ 1409 w 2389"/>
              <a:gd name="T89" fmla="*/ 1012 h 1841"/>
              <a:gd name="T90" fmla="*/ 1329 w 2389"/>
              <a:gd name="T91" fmla="*/ 934 h 1841"/>
              <a:gd name="T92" fmla="*/ 1281 w 2389"/>
              <a:gd name="T93" fmla="*/ 933 h 1841"/>
              <a:gd name="T94" fmla="*/ 1245 w 2389"/>
              <a:gd name="T95" fmla="*/ 1021 h 1841"/>
              <a:gd name="T96" fmla="*/ 1181 w 2389"/>
              <a:gd name="T97" fmla="*/ 1117 h 1841"/>
              <a:gd name="T98" fmla="*/ 1069 w 2389"/>
              <a:gd name="T99" fmla="*/ 1216 h 1841"/>
              <a:gd name="T100" fmla="*/ 998 w 2389"/>
              <a:gd name="T101" fmla="*/ 1231 h 1841"/>
              <a:gd name="T102" fmla="*/ 931 w 2389"/>
              <a:gd name="T103" fmla="*/ 1288 h 1841"/>
              <a:gd name="T104" fmla="*/ 796 w 2389"/>
              <a:gd name="T105" fmla="*/ 1311 h 1841"/>
              <a:gd name="T106" fmla="*/ 777 w 2389"/>
              <a:gd name="T107" fmla="*/ 1349 h 1841"/>
              <a:gd name="T108" fmla="*/ 742 w 2389"/>
              <a:gd name="T109" fmla="*/ 1348 h 1841"/>
              <a:gd name="T110" fmla="*/ 605 w 2389"/>
              <a:gd name="T111" fmla="*/ 1352 h 1841"/>
              <a:gd name="T112" fmla="*/ 425 w 2389"/>
              <a:gd name="T113" fmla="*/ 1413 h 1841"/>
              <a:gd name="T114" fmla="*/ 240 w 2389"/>
              <a:gd name="T115" fmla="*/ 1480 h 1841"/>
              <a:gd name="T116" fmla="*/ 233 w 2389"/>
              <a:gd name="T117" fmla="*/ 1555 h 1841"/>
              <a:gd name="T118" fmla="*/ 159 w 2389"/>
              <a:gd name="T119" fmla="*/ 1655 h 1841"/>
              <a:gd name="T120" fmla="*/ 263 w 2389"/>
              <a:gd name="T121" fmla="*/ 1805 h 1841"/>
              <a:gd name="T122" fmla="*/ 161 w 2389"/>
              <a:gd name="T123" fmla="*/ 1841 h 1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9" h="1841">
                <a:moveTo>
                  <a:pt x="161" y="1841"/>
                </a:moveTo>
                <a:cubicBezTo>
                  <a:pt x="91" y="1794"/>
                  <a:pt x="97" y="1748"/>
                  <a:pt x="82" y="1705"/>
                </a:cubicBezTo>
                <a:cubicBezTo>
                  <a:pt x="53" y="1662"/>
                  <a:pt x="28" y="1622"/>
                  <a:pt x="3" y="1582"/>
                </a:cubicBezTo>
                <a:cubicBezTo>
                  <a:pt x="3" y="1480"/>
                  <a:pt x="0" y="1497"/>
                  <a:pt x="58" y="1456"/>
                </a:cubicBezTo>
                <a:cubicBezTo>
                  <a:pt x="74" y="1305"/>
                  <a:pt x="87" y="1289"/>
                  <a:pt x="203" y="1201"/>
                </a:cubicBezTo>
                <a:cubicBezTo>
                  <a:pt x="261" y="1133"/>
                  <a:pt x="309" y="1085"/>
                  <a:pt x="383" y="1035"/>
                </a:cubicBezTo>
                <a:cubicBezTo>
                  <a:pt x="444" y="958"/>
                  <a:pt x="495" y="900"/>
                  <a:pt x="566" y="833"/>
                </a:cubicBezTo>
                <a:cubicBezTo>
                  <a:pt x="624" y="799"/>
                  <a:pt x="637" y="753"/>
                  <a:pt x="653" y="695"/>
                </a:cubicBezTo>
                <a:cubicBezTo>
                  <a:pt x="654" y="547"/>
                  <a:pt x="692" y="581"/>
                  <a:pt x="760" y="491"/>
                </a:cubicBezTo>
                <a:cubicBezTo>
                  <a:pt x="757" y="432"/>
                  <a:pt x="754" y="373"/>
                  <a:pt x="751" y="314"/>
                </a:cubicBezTo>
                <a:cubicBezTo>
                  <a:pt x="799" y="266"/>
                  <a:pt x="803" y="220"/>
                  <a:pt x="810" y="171"/>
                </a:cubicBezTo>
                <a:cubicBezTo>
                  <a:pt x="823" y="145"/>
                  <a:pt x="839" y="120"/>
                  <a:pt x="855" y="97"/>
                </a:cubicBezTo>
                <a:cubicBezTo>
                  <a:pt x="874" y="98"/>
                  <a:pt x="893" y="98"/>
                  <a:pt x="915" y="99"/>
                </a:cubicBezTo>
                <a:cubicBezTo>
                  <a:pt x="947" y="132"/>
                  <a:pt x="982" y="166"/>
                  <a:pt x="1017" y="199"/>
                </a:cubicBezTo>
                <a:cubicBezTo>
                  <a:pt x="1036" y="200"/>
                  <a:pt x="1055" y="200"/>
                  <a:pt x="1078" y="201"/>
                </a:cubicBezTo>
                <a:cubicBezTo>
                  <a:pt x="1104" y="175"/>
                  <a:pt x="1101" y="103"/>
                  <a:pt x="1101" y="90"/>
                </a:cubicBezTo>
                <a:cubicBezTo>
                  <a:pt x="1082" y="67"/>
                  <a:pt x="1063" y="43"/>
                  <a:pt x="1044" y="20"/>
                </a:cubicBezTo>
                <a:cubicBezTo>
                  <a:pt x="1047" y="17"/>
                  <a:pt x="1053" y="14"/>
                  <a:pt x="1060" y="14"/>
                </a:cubicBezTo>
                <a:cubicBezTo>
                  <a:pt x="1156" y="16"/>
                  <a:pt x="1255" y="19"/>
                  <a:pt x="1354" y="21"/>
                </a:cubicBezTo>
                <a:cubicBezTo>
                  <a:pt x="1389" y="39"/>
                  <a:pt x="1497" y="38"/>
                  <a:pt x="1549" y="0"/>
                </a:cubicBezTo>
                <a:cubicBezTo>
                  <a:pt x="1558" y="0"/>
                  <a:pt x="1571" y="1"/>
                  <a:pt x="1584" y="1"/>
                </a:cubicBezTo>
                <a:cubicBezTo>
                  <a:pt x="1584" y="21"/>
                  <a:pt x="1584" y="40"/>
                  <a:pt x="1583" y="63"/>
                </a:cubicBezTo>
                <a:cubicBezTo>
                  <a:pt x="1542" y="111"/>
                  <a:pt x="1500" y="159"/>
                  <a:pt x="1458" y="211"/>
                </a:cubicBezTo>
                <a:cubicBezTo>
                  <a:pt x="1461" y="286"/>
                  <a:pt x="1480" y="303"/>
                  <a:pt x="1601" y="306"/>
                </a:cubicBezTo>
                <a:cubicBezTo>
                  <a:pt x="1659" y="281"/>
                  <a:pt x="1717" y="256"/>
                  <a:pt x="1774" y="232"/>
                </a:cubicBezTo>
                <a:cubicBezTo>
                  <a:pt x="1793" y="232"/>
                  <a:pt x="1812" y="233"/>
                  <a:pt x="1832" y="233"/>
                </a:cubicBezTo>
                <a:cubicBezTo>
                  <a:pt x="1841" y="243"/>
                  <a:pt x="1854" y="257"/>
                  <a:pt x="1867" y="270"/>
                </a:cubicBezTo>
                <a:cubicBezTo>
                  <a:pt x="1972" y="273"/>
                  <a:pt x="2024" y="136"/>
                  <a:pt x="2167" y="189"/>
                </a:cubicBezTo>
                <a:cubicBezTo>
                  <a:pt x="2196" y="226"/>
                  <a:pt x="2224" y="263"/>
                  <a:pt x="2256" y="303"/>
                </a:cubicBezTo>
                <a:cubicBezTo>
                  <a:pt x="2301" y="366"/>
                  <a:pt x="2345" y="429"/>
                  <a:pt x="2389" y="493"/>
                </a:cubicBezTo>
                <a:cubicBezTo>
                  <a:pt x="2389" y="509"/>
                  <a:pt x="2389" y="526"/>
                  <a:pt x="2389" y="545"/>
                </a:cubicBezTo>
                <a:cubicBezTo>
                  <a:pt x="2331" y="544"/>
                  <a:pt x="2328" y="547"/>
                  <a:pt x="2293" y="562"/>
                </a:cubicBezTo>
                <a:cubicBezTo>
                  <a:pt x="2258" y="614"/>
                  <a:pt x="2162" y="628"/>
                  <a:pt x="2219" y="718"/>
                </a:cubicBezTo>
                <a:cubicBezTo>
                  <a:pt x="2219" y="721"/>
                  <a:pt x="2219" y="728"/>
                  <a:pt x="2218" y="734"/>
                </a:cubicBezTo>
                <a:cubicBezTo>
                  <a:pt x="2122" y="774"/>
                  <a:pt x="2020" y="850"/>
                  <a:pt x="1933" y="891"/>
                </a:cubicBezTo>
                <a:cubicBezTo>
                  <a:pt x="1917" y="907"/>
                  <a:pt x="1901" y="923"/>
                  <a:pt x="1885" y="939"/>
                </a:cubicBezTo>
                <a:cubicBezTo>
                  <a:pt x="1853" y="938"/>
                  <a:pt x="1837" y="924"/>
                  <a:pt x="1831" y="908"/>
                </a:cubicBezTo>
                <a:cubicBezTo>
                  <a:pt x="1812" y="907"/>
                  <a:pt x="1793" y="907"/>
                  <a:pt x="1773" y="906"/>
                </a:cubicBezTo>
                <a:cubicBezTo>
                  <a:pt x="1760" y="922"/>
                  <a:pt x="1748" y="938"/>
                  <a:pt x="1738" y="954"/>
                </a:cubicBezTo>
                <a:cubicBezTo>
                  <a:pt x="1722" y="954"/>
                  <a:pt x="1709" y="954"/>
                  <a:pt x="1696" y="953"/>
                </a:cubicBezTo>
                <a:cubicBezTo>
                  <a:pt x="1658" y="894"/>
                  <a:pt x="1633" y="916"/>
                  <a:pt x="1604" y="918"/>
                </a:cubicBezTo>
                <a:cubicBezTo>
                  <a:pt x="1604" y="941"/>
                  <a:pt x="1604" y="967"/>
                  <a:pt x="1604" y="994"/>
                </a:cubicBezTo>
                <a:cubicBezTo>
                  <a:pt x="1555" y="1042"/>
                  <a:pt x="1530" y="989"/>
                  <a:pt x="1507" y="1080"/>
                </a:cubicBezTo>
                <a:cubicBezTo>
                  <a:pt x="1437" y="1078"/>
                  <a:pt x="1447" y="1049"/>
                  <a:pt x="1424" y="1015"/>
                </a:cubicBezTo>
                <a:cubicBezTo>
                  <a:pt x="1418" y="1012"/>
                  <a:pt x="1412" y="1012"/>
                  <a:pt x="1409" y="1012"/>
                </a:cubicBezTo>
                <a:cubicBezTo>
                  <a:pt x="1380" y="985"/>
                  <a:pt x="1355" y="958"/>
                  <a:pt x="1329" y="934"/>
                </a:cubicBezTo>
                <a:cubicBezTo>
                  <a:pt x="1313" y="934"/>
                  <a:pt x="1297" y="934"/>
                  <a:pt x="1281" y="933"/>
                </a:cubicBezTo>
                <a:cubicBezTo>
                  <a:pt x="1259" y="969"/>
                  <a:pt x="1259" y="975"/>
                  <a:pt x="1245" y="1021"/>
                </a:cubicBezTo>
                <a:cubicBezTo>
                  <a:pt x="1223" y="1053"/>
                  <a:pt x="1200" y="1085"/>
                  <a:pt x="1181" y="1117"/>
                </a:cubicBezTo>
                <a:cubicBezTo>
                  <a:pt x="1111" y="1151"/>
                  <a:pt x="1107" y="1155"/>
                  <a:pt x="1069" y="1216"/>
                </a:cubicBezTo>
                <a:cubicBezTo>
                  <a:pt x="1043" y="1219"/>
                  <a:pt x="1021" y="1225"/>
                  <a:pt x="998" y="1231"/>
                </a:cubicBezTo>
                <a:cubicBezTo>
                  <a:pt x="976" y="1250"/>
                  <a:pt x="953" y="1269"/>
                  <a:pt x="931" y="1288"/>
                </a:cubicBezTo>
                <a:cubicBezTo>
                  <a:pt x="851" y="1286"/>
                  <a:pt x="835" y="1289"/>
                  <a:pt x="796" y="1311"/>
                </a:cubicBezTo>
                <a:cubicBezTo>
                  <a:pt x="790" y="1323"/>
                  <a:pt x="784" y="1336"/>
                  <a:pt x="777" y="1349"/>
                </a:cubicBezTo>
                <a:cubicBezTo>
                  <a:pt x="764" y="1349"/>
                  <a:pt x="752" y="1349"/>
                  <a:pt x="742" y="1348"/>
                </a:cubicBezTo>
                <a:cubicBezTo>
                  <a:pt x="666" y="1307"/>
                  <a:pt x="659" y="1327"/>
                  <a:pt x="605" y="1352"/>
                </a:cubicBezTo>
                <a:cubicBezTo>
                  <a:pt x="544" y="1370"/>
                  <a:pt x="483" y="1391"/>
                  <a:pt x="425" y="1413"/>
                </a:cubicBezTo>
                <a:cubicBezTo>
                  <a:pt x="333" y="1413"/>
                  <a:pt x="297" y="1422"/>
                  <a:pt x="240" y="1480"/>
                </a:cubicBezTo>
                <a:cubicBezTo>
                  <a:pt x="236" y="1503"/>
                  <a:pt x="233" y="1529"/>
                  <a:pt x="233" y="1555"/>
                </a:cubicBezTo>
                <a:cubicBezTo>
                  <a:pt x="165" y="1580"/>
                  <a:pt x="159" y="1579"/>
                  <a:pt x="159" y="1655"/>
                </a:cubicBezTo>
                <a:cubicBezTo>
                  <a:pt x="181" y="1672"/>
                  <a:pt x="264" y="1733"/>
                  <a:pt x="263" y="1805"/>
                </a:cubicBezTo>
                <a:cubicBezTo>
                  <a:pt x="228" y="1833"/>
                  <a:pt x="183" y="1839"/>
                  <a:pt x="161" y="1841"/>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grpSp>
        <p:nvGrpSpPr>
          <p:cNvPr id="35" name="组合 34"/>
          <p:cNvGrpSpPr/>
          <p:nvPr/>
        </p:nvGrpSpPr>
        <p:grpSpPr>
          <a:xfrm flipH="1">
            <a:off x="6966192" y="3083484"/>
            <a:ext cx="3713198" cy="523962"/>
            <a:chOff x="4037145" y="980728"/>
            <a:chExt cx="3396604" cy="479288"/>
          </a:xfrm>
          <a:solidFill>
            <a:srgbClr val="D01C63"/>
          </a:solidFill>
        </p:grpSpPr>
        <p:sp>
          <p:nvSpPr>
            <p:cNvPr id="36" name="椭圆 35"/>
            <p:cNvSpPr/>
            <p:nvPr/>
          </p:nvSpPr>
          <p:spPr bwMode="auto">
            <a:xfrm>
              <a:off x="7160895" y="1187162"/>
              <a:ext cx="272854" cy="272854"/>
            </a:xfrm>
            <a:prstGeom prst="ellipse">
              <a:avLst/>
            </a:prstGeom>
            <a:solidFill>
              <a:schemeClr val="bg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000000"/>
                </a:solidFill>
              </a:endParaRPr>
            </a:p>
          </p:txBody>
        </p:sp>
        <p:cxnSp>
          <p:nvCxnSpPr>
            <p:cNvPr id="37" name="直接连接符 36"/>
            <p:cNvCxnSpPr/>
            <p:nvPr/>
          </p:nvCxnSpPr>
          <p:spPr bwMode="auto">
            <a:xfrm>
              <a:off x="4037145" y="980728"/>
              <a:ext cx="2833304" cy="0"/>
            </a:xfrm>
            <a:prstGeom prst="line">
              <a:avLst/>
            </a:prstGeom>
            <a:grpFill/>
            <a:ln w="19050" cap="flat" cmpd="sng" algn="ctr">
              <a:solidFill>
                <a:schemeClr val="tx2"/>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直接连接符 37"/>
            <p:cNvCxnSpPr/>
            <p:nvPr/>
          </p:nvCxnSpPr>
          <p:spPr bwMode="auto">
            <a:xfrm>
              <a:off x="6870449" y="980728"/>
              <a:ext cx="426874" cy="334908"/>
            </a:xfrm>
            <a:prstGeom prst="line">
              <a:avLst/>
            </a:prstGeom>
            <a:grpFill/>
            <a:ln w="19050" cap="flat" cmpd="sng" algn="ctr">
              <a:solidFill>
                <a:schemeClr val="tx2"/>
              </a:solidFill>
              <a:prstDash val="sysDash"/>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9" name="文本框 180"/>
          <p:cNvSpPr txBox="1"/>
          <p:nvPr/>
        </p:nvSpPr>
        <p:spPr>
          <a:xfrm>
            <a:off x="8239502" y="2330774"/>
            <a:ext cx="2514497" cy="369332"/>
          </a:xfrm>
          <a:prstGeom prst="rect">
            <a:avLst/>
          </a:prstGeom>
          <a:noFill/>
        </p:spPr>
        <p:txBody>
          <a:bodyPr wrap="square" rtlCol="0">
            <a:spAutoFit/>
          </a:bodyPr>
          <a:lstStyle/>
          <a:p>
            <a:r>
              <a:rPr lang="zh-CN" altLang="en-US" dirty="0">
                <a:solidFill>
                  <a:srgbClr val="2B2E30"/>
                </a:solidFill>
                <a:latin typeface="+mn-ea"/>
                <a:ea typeface="+mn-ea"/>
              </a:rPr>
              <a:t>请输入您想要的文字</a:t>
            </a:r>
          </a:p>
        </p:txBody>
      </p:sp>
      <p:sp>
        <p:nvSpPr>
          <p:cNvPr id="40" name="文本框 181"/>
          <p:cNvSpPr txBox="1"/>
          <p:nvPr/>
        </p:nvSpPr>
        <p:spPr>
          <a:xfrm>
            <a:off x="8239502" y="2651464"/>
            <a:ext cx="2514497" cy="369332"/>
          </a:xfrm>
          <a:prstGeom prst="rect">
            <a:avLst/>
          </a:prstGeom>
          <a:noFill/>
        </p:spPr>
        <p:txBody>
          <a:bodyPr wrap="square" rtlCol="0">
            <a:spAutoFit/>
          </a:bodyPr>
          <a:lstStyle/>
          <a:p>
            <a:r>
              <a:rPr lang="zh-CN" altLang="en-US" dirty="0">
                <a:solidFill>
                  <a:srgbClr val="2B2E30"/>
                </a:solidFill>
                <a:latin typeface="+mn-ea"/>
                <a:ea typeface="+mn-ea"/>
              </a:rPr>
              <a:t>请输入您想要的文字</a:t>
            </a:r>
          </a:p>
        </p:txBody>
      </p:sp>
      <p:sp>
        <p:nvSpPr>
          <p:cNvPr id="41" name="文本框 180"/>
          <p:cNvSpPr txBox="1"/>
          <p:nvPr/>
        </p:nvSpPr>
        <p:spPr>
          <a:xfrm>
            <a:off x="1449086" y="4836375"/>
            <a:ext cx="2514497" cy="369332"/>
          </a:xfrm>
          <a:prstGeom prst="rect">
            <a:avLst/>
          </a:prstGeom>
          <a:noFill/>
        </p:spPr>
        <p:txBody>
          <a:bodyPr wrap="square" rtlCol="0">
            <a:spAutoFit/>
          </a:bodyPr>
          <a:lstStyle/>
          <a:p>
            <a:r>
              <a:rPr lang="zh-CN" altLang="en-US" dirty="0">
                <a:solidFill>
                  <a:srgbClr val="2B2E30"/>
                </a:solidFill>
                <a:latin typeface="+mn-ea"/>
                <a:ea typeface="+mn-ea"/>
              </a:rPr>
              <a:t>请输入您想要的文字</a:t>
            </a:r>
          </a:p>
        </p:txBody>
      </p:sp>
      <p:sp>
        <p:nvSpPr>
          <p:cNvPr id="42" name="文本框 181"/>
          <p:cNvSpPr txBox="1"/>
          <p:nvPr/>
        </p:nvSpPr>
        <p:spPr>
          <a:xfrm>
            <a:off x="1449086" y="5157065"/>
            <a:ext cx="2514497" cy="369332"/>
          </a:xfrm>
          <a:prstGeom prst="rect">
            <a:avLst/>
          </a:prstGeom>
          <a:noFill/>
        </p:spPr>
        <p:txBody>
          <a:bodyPr wrap="square" rtlCol="0">
            <a:spAutoFit/>
          </a:bodyPr>
          <a:lstStyle/>
          <a:p>
            <a:r>
              <a:rPr lang="zh-CN" altLang="en-US" dirty="0">
                <a:solidFill>
                  <a:srgbClr val="2B2E30"/>
                </a:solidFill>
                <a:latin typeface="+mn-ea"/>
                <a:ea typeface="+mn-ea"/>
              </a:rPr>
              <a:t>请输入您想要的文字</a:t>
            </a:r>
          </a:p>
        </p:txBody>
      </p:sp>
      <p:grpSp>
        <p:nvGrpSpPr>
          <p:cNvPr id="43" name="组合 42"/>
          <p:cNvGrpSpPr/>
          <p:nvPr/>
        </p:nvGrpSpPr>
        <p:grpSpPr>
          <a:xfrm flipV="1">
            <a:off x="1445240" y="4277402"/>
            <a:ext cx="3713198" cy="523962"/>
            <a:chOff x="4037145" y="980728"/>
            <a:chExt cx="3396604" cy="479288"/>
          </a:xfrm>
          <a:solidFill>
            <a:srgbClr val="D01C63"/>
          </a:solidFill>
        </p:grpSpPr>
        <p:sp>
          <p:nvSpPr>
            <p:cNvPr id="44" name="椭圆 43"/>
            <p:cNvSpPr/>
            <p:nvPr/>
          </p:nvSpPr>
          <p:spPr bwMode="auto">
            <a:xfrm>
              <a:off x="7160895" y="1187162"/>
              <a:ext cx="272854" cy="272854"/>
            </a:xfrm>
            <a:prstGeom prst="ellipse">
              <a:avLst/>
            </a:prstGeom>
            <a:solidFill>
              <a:schemeClr val="bg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000000"/>
                </a:solidFill>
              </a:endParaRPr>
            </a:p>
          </p:txBody>
        </p:sp>
        <p:cxnSp>
          <p:nvCxnSpPr>
            <p:cNvPr id="45" name="直接连接符 44"/>
            <p:cNvCxnSpPr/>
            <p:nvPr/>
          </p:nvCxnSpPr>
          <p:spPr bwMode="auto">
            <a:xfrm>
              <a:off x="4037145" y="980728"/>
              <a:ext cx="2833304" cy="0"/>
            </a:xfrm>
            <a:prstGeom prst="line">
              <a:avLst/>
            </a:prstGeom>
            <a:grpFill/>
            <a:ln w="19050" cap="flat" cmpd="sng" algn="ctr">
              <a:solidFill>
                <a:schemeClr val="tx2"/>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直接连接符 45"/>
            <p:cNvCxnSpPr/>
            <p:nvPr/>
          </p:nvCxnSpPr>
          <p:spPr bwMode="auto">
            <a:xfrm>
              <a:off x="6870449" y="980728"/>
              <a:ext cx="426874" cy="334908"/>
            </a:xfrm>
            <a:prstGeom prst="line">
              <a:avLst/>
            </a:prstGeom>
            <a:grpFill/>
            <a:ln w="19050" cap="flat" cmpd="sng" algn="ctr">
              <a:solidFill>
                <a:schemeClr val="tx2"/>
              </a:solidFill>
              <a:prstDash val="sysDash"/>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7" name="矩形 46"/>
          <p:cNvSpPr/>
          <p:nvPr/>
        </p:nvSpPr>
        <p:spPr bwMode="auto">
          <a:xfrm>
            <a:off x="8948155" y="5046911"/>
            <a:ext cx="236782" cy="236782"/>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8" name="矩形 47"/>
          <p:cNvSpPr/>
          <p:nvPr/>
        </p:nvSpPr>
        <p:spPr bwMode="auto">
          <a:xfrm>
            <a:off x="8948155" y="5456814"/>
            <a:ext cx="236782" cy="236782"/>
          </a:xfrm>
          <a:prstGeom prst="rect">
            <a:avLst/>
          </a:prstGeom>
          <a:solidFill>
            <a:schemeClr val="bg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9" name="矩形 48"/>
          <p:cNvSpPr/>
          <p:nvPr/>
        </p:nvSpPr>
        <p:spPr bwMode="auto">
          <a:xfrm>
            <a:off x="8948155" y="5850952"/>
            <a:ext cx="236782" cy="23678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0" name="文本框 180"/>
          <p:cNvSpPr txBox="1"/>
          <p:nvPr/>
        </p:nvSpPr>
        <p:spPr>
          <a:xfrm>
            <a:off x="9398898" y="4943800"/>
            <a:ext cx="1380003" cy="369332"/>
          </a:xfrm>
          <a:prstGeom prst="rect">
            <a:avLst/>
          </a:prstGeom>
          <a:noFill/>
        </p:spPr>
        <p:txBody>
          <a:bodyPr wrap="square" rtlCol="0">
            <a:spAutoFit/>
          </a:bodyPr>
          <a:lstStyle/>
          <a:p>
            <a:r>
              <a:rPr lang="zh-CN" altLang="en-US" dirty="0">
                <a:solidFill>
                  <a:srgbClr val="2B2E30"/>
                </a:solidFill>
                <a:latin typeface="+mn-ea"/>
                <a:ea typeface="+mn-ea"/>
              </a:rPr>
              <a:t>您的文字</a:t>
            </a:r>
          </a:p>
        </p:txBody>
      </p:sp>
      <p:sp>
        <p:nvSpPr>
          <p:cNvPr id="51" name="文本框 180"/>
          <p:cNvSpPr txBox="1"/>
          <p:nvPr/>
        </p:nvSpPr>
        <p:spPr>
          <a:xfrm>
            <a:off x="9398898" y="5369469"/>
            <a:ext cx="1380003" cy="369332"/>
          </a:xfrm>
          <a:prstGeom prst="rect">
            <a:avLst/>
          </a:prstGeom>
          <a:noFill/>
        </p:spPr>
        <p:txBody>
          <a:bodyPr wrap="square" rtlCol="0">
            <a:spAutoFit/>
          </a:bodyPr>
          <a:lstStyle/>
          <a:p>
            <a:r>
              <a:rPr lang="zh-CN" altLang="en-US" dirty="0">
                <a:solidFill>
                  <a:srgbClr val="2B2E30"/>
                </a:solidFill>
                <a:latin typeface="+mn-ea"/>
                <a:ea typeface="+mn-ea"/>
              </a:rPr>
              <a:t>您的文字</a:t>
            </a:r>
          </a:p>
        </p:txBody>
      </p:sp>
      <p:sp>
        <p:nvSpPr>
          <p:cNvPr id="52" name="文本框 180"/>
          <p:cNvSpPr txBox="1"/>
          <p:nvPr/>
        </p:nvSpPr>
        <p:spPr>
          <a:xfrm>
            <a:off x="9398898" y="5763607"/>
            <a:ext cx="1380003" cy="369332"/>
          </a:xfrm>
          <a:prstGeom prst="rect">
            <a:avLst/>
          </a:prstGeom>
          <a:noFill/>
        </p:spPr>
        <p:txBody>
          <a:bodyPr wrap="square" rtlCol="0">
            <a:spAutoFit/>
          </a:bodyPr>
          <a:lstStyle/>
          <a:p>
            <a:r>
              <a:rPr lang="zh-CN" altLang="en-US" dirty="0">
                <a:solidFill>
                  <a:srgbClr val="2B2E30"/>
                </a:solidFill>
                <a:latin typeface="+mn-ea"/>
                <a:ea typeface="+mn-ea"/>
              </a:rPr>
              <a:t>您的文字</a:t>
            </a:r>
          </a:p>
        </p:txBody>
      </p:sp>
      <p:sp>
        <p:nvSpPr>
          <p:cNvPr id="53" name="Freeform 5"/>
          <p:cNvSpPr>
            <a:spLocks noEditPoints="1"/>
          </p:cNvSpPr>
          <p:nvPr/>
        </p:nvSpPr>
        <p:spPr bwMode="auto">
          <a:xfrm>
            <a:off x="897640" y="632442"/>
            <a:ext cx="289716" cy="414420"/>
          </a:xfrm>
          <a:custGeom>
            <a:avLst/>
            <a:gdLst>
              <a:gd name="T0" fmla="*/ 32 w 481"/>
              <a:gd name="T1" fmla="*/ 384 h 701"/>
              <a:gd name="T2" fmla="*/ 84 w 481"/>
              <a:gd name="T3" fmla="*/ 428 h 701"/>
              <a:gd name="T4" fmla="*/ 83 w 481"/>
              <a:gd name="T5" fmla="*/ 394 h 701"/>
              <a:gd name="T6" fmla="*/ 137 w 481"/>
              <a:gd name="T7" fmla="*/ 418 h 701"/>
              <a:gd name="T8" fmla="*/ 157 w 481"/>
              <a:gd name="T9" fmla="*/ 432 h 701"/>
              <a:gd name="T10" fmla="*/ 113 w 481"/>
              <a:gd name="T11" fmla="*/ 488 h 701"/>
              <a:gd name="T12" fmla="*/ 90 w 481"/>
              <a:gd name="T13" fmla="*/ 500 h 701"/>
              <a:gd name="T14" fmla="*/ 137 w 481"/>
              <a:gd name="T15" fmla="*/ 527 h 701"/>
              <a:gd name="T16" fmla="*/ 142 w 481"/>
              <a:gd name="T17" fmla="*/ 534 h 701"/>
              <a:gd name="T18" fmla="*/ 208 w 481"/>
              <a:gd name="T19" fmla="*/ 626 h 701"/>
              <a:gd name="T20" fmla="*/ 203 w 481"/>
              <a:gd name="T21" fmla="*/ 594 h 701"/>
              <a:gd name="T22" fmla="*/ 262 w 481"/>
              <a:gd name="T23" fmla="*/ 522 h 701"/>
              <a:gd name="T24" fmla="*/ 210 w 481"/>
              <a:gd name="T25" fmla="*/ 492 h 701"/>
              <a:gd name="T26" fmla="*/ 159 w 481"/>
              <a:gd name="T27" fmla="*/ 483 h 701"/>
              <a:gd name="T28" fmla="*/ 378 w 481"/>
              <a:gd name="T29" fmla="*/ 439 h 701"/>
              <a:gd name="T30" fmla="*/ 406 w 481"/>
              <a:gd name="T31" fmla="*/ 596 h 701"/>
              <a:gd name="T32" fmla="*/ 308 w 481"/>
              <a:gd name="T33" fmla="*/ 622 h 701"/>
              <a:gd name="T34" fmla="*/ 331 w 481"/>
              <a:gd name="T35" fmla="*/ 505 h 701"/>
              <a:gd name="T36" fmla="*/ 356 w 481"/>
              <a:gd name="T37" fmla="*/ 579 h 701"/>
              <a:gd name="T38" fmla="*/ 331 w 481"/>
              <a:gd name="T39" fmla="*/ 471 h 701"/>
              <a:gd name="T40" fmla="*/ 283 w 481"/>
              <a:gd name="T41" fmla="*/ 634 h 701"/>
              <a:gd name="T42" fmla="*/ 405 w 481"/>
              <a:gd name="T43" fmla="*/ 640 h 701"/>
              <a:gd name="T44" fmla="*/ 447 w 481"/>
              <a:gd name="T45" fmla="*/ 492 h 701"/>
              <a:gd name="T46" fmla="*/ 438 w 481"/>
              <a:gd name="T47" fmla="*/ 343 h 701"/>
              <a:gd name="T48" fmla="*/ 470 w 481"/>
              <a:gd name="T49" fmla="*/ 182 h 701"/>
              <a:gd name="T50" fmla="*/ 425 w 481"/>
              <a:gd name="T51" fmla="*/ 38 h 701"/>
              <a:gd name="T52" fmla="*/ 282 w 481"/>
              <a:gd name="T53" fmla="*/ 105 h 701"/>
              <a:gd name="T54" fmla="*/ 357 w 481"/>
              <a:gd name="T55" fmla="*/ 221 h 701"/>
              <a:gd name="T56" fmla="*/ 348 w 481"/>
              <a:gd name="T57" fmla="*/ 144 h 701"/>
              <a:gd name="T58" fmla="*/ 317 w 481"/>
              <a:gd name="T59" fmla="*/ 177 h 701"/>
              <a:gd name="T60" fmla="*/ 330 w 481"/>
              <a:gd name="T61" fmla="*/ 43 h 701"/>
              <a:gd name="T62" fmla="*/ 431 w 481"/>
              <a:gd name="T63" fmla="*/ 126 h 701"/>
              <a:gd name="T64" fmla="*/ 347 w 481"/>
              <a:gd name="T65" fmla="*/ 244 h 701"/>
              <a:gd name="T66" fmla="*/ 163 w 481"/>
              <a:gd name="T67" fmla="*/ 237 h 701"/>
              <a:gd name="T68" fmla="*/ 210 w 481"/>
              <a:gd name="T69" fmla="*/ 210 h 701"/>
              <a:gd name="T70" fmla="*/ 262 w 481"/>
              <a:gd name="T71" fmla="*/ 179 h 701"/>
              <a:gd name="T72" fmla="*/ 207 w 481"/>
              <a:gd name="T73" fmla="*/ 106 h 701"/>
              <a:gd name="T74" fmla="*/ 235 w 481"/>
              <a:gd name="T75" fmla="*/ 89 h 701"/>
              <a:gd name="T76" fmla="*/ 168 w 481"/>
              <a:gd name="T77" fmla="*/ 150 h 701"/>
              <a:gd name="T78" fmla="*/ 137 w 481"/>
              <a:gd name="T79" fmla="*/ 182 h 701"/>
              <a:gd name="T80" fmla="*/ 98 w 481"/>
              <a:gd name="T81" fmla="*/ 183 h 701"/>
              <a:gd name="T82" fmla="*/ 110 w 481"/>
              <a:gd name="T83" fmla="*/ 230 h 701"/>
              <a:gd name="T84" fmla="*/ 136 w 481"/>
              <a:gd name="T85" fmla="*/ 237 h 701"/>
              <a:gd name="T86" fmla="*/ 139 w 481"/>
              <a:gd name="T87" fmla="*/ 303 h 701"/>
              <a:gd name="T88" fmla="*/ 114 w 481"/>
              <a:gd name="T89" fmla="*/ 301 h 701"/>
              <a:gd name="T90" fmla="*/ 110 w 481"/>
              <a:gd name="T91" fmla="*/ 298 h 701"/>
              <a:gd name="T92" fmla="*/ 31 w 481"/>
              <a:gd name="T93" fmla="*/ 292 h 701"/>
              <a:gd name="T94" fmla="*/ 86 w 481"/>
              <a:gd name="T95" fmla="*/ 334 h 701"/>
              <a:gd name="T96" fmla="*/ 292 w 481"/>
              <a:gd name="T97" fmla="*/ 286 h 701"/>
              <a:gd name="T98" fmla="*/ 345 w 481"/>
              <a:gd name="T99" fmla="*/ 335 h 701"/>
              <a:gd name="T100" fmla="*/ 316 w 481"/>
              <a:gd name="T101" fmla="*/ 402 h 701"/>
              <a:gd name="T102" fmla="*/ 376 w 481"/>
              <a:gd name="T103" fmla="*/ 390 h 701"/>
              <a:gd name="T104" fmla="*/ 246 w 481"/>
              <a:gd name="T105" fmla="*/ 386 h 701"/>
              <a:gd name="T106" fmla="*/ 16 w 481"/>
              <a:gd name="T107" fmla="*/ 36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1" h="701">
                <a:moveTo>
                  <a:pt x="131" y="351"/>
                </a:moveTo>
                <a:cubicBezTo>
                  <a:pt x="127" y="357"/>
                  <a:pt x="113" y="377"/>
                  <a:pt x="86" y="367"/>
                </a:cubicBezTo>
                <a:cubicBezTo>
                  <a:pt x="86" y="367"/>
                  <a:pt x="77" y="376"/>
                  <a:pt x="68" y="375"/>
                </a:cubicBezTo>
                <a:cubicBezTo>
                  <a:pt x="68" y="375"/>
                  <a:pt x="58" y="364"/>
                  <a:pt x="48" y="367"/>
                </a:cubicBezTo>
                <a:cubicBezTo>
                  <a:pt x="38" y="370"/>
                  <a:pt x="34" y="381"/>
                  <a:pt x="32" y="384"/>
                </a:cubicBezTo>
                <a:cubicBezTo>
                  <a:pt x="31" y="387"/>
                  <a:pt x="28" y="398"/>
                  <a:pt x="29" y="408"/>
                </a:cubicBezTo>
                <a:cubicBezTo>
                  <a:pt x="29" y="408"/>
                  <a:pt x="29" y="410"/>
                  <a:pt x="31" y="409"/>
                </a:cubicBezTo>
                <a:cubicBezTo>
                  <a:pt x="39" y="405"/>
                  <a:pt x="45" y="404"/>
                  <a:pt x="54" y="408"/>
                </a:cubicBezTo>
                <a:cubicBezTo>
                  <a:pt x="57" y="409"/>
                  <a:pt x="61" y="411"/>
                  <a:pt x="64" y="415"/>
                </a:cubicBezTo>
                <a:cubicBezTo>
                  <a:pt x="64" y="415"/>
                  <a:pt x="75" y="426"/>
                  <a:pt x="84" y="428"/>
                </a:cubicBezTo>
                <a:cubicBezTo>
                  <a:pt x="93" y="431"/>
                  <a:pt x="100" y="427"/>
                  <a:pt x="103" y="425"/>
                </a:cubicBezTo>
                <a:cubicBezTo>
                  <a:pt x="106" y="422"/>
                  <a:pt x="112" y="415"/>
                  <a:pt x="110" y="403"/>
                </a:cubicBezTo>
                <a:cubicBezTo>
                  <a:pt x="107" y="391"/>
                  <a:pt x="97" y="390"/>
                  <a:pt x="94" y="391"/>
                </a:cubicBezTo>
                <a:cubicBezTo>
                  <a:pt x="92" y="391"/>
                  <a:pt x="88" y="393"/>
                  <a:pt x="86" y="398"/>
                </a:cubicBezTo>
                <a:cubicBezTo>
                  <a:pt x="83" y="404"/>
                  <a:pt x="79" y="397"/>
                  <a:pt x="83" y="394"/>
                </a:cubicBezTo>
                <a:cubicBezTo>
                  <a:pt x="86" y="390"/>
                  <a:pt x="88" y="388"/>
                  <a:pt x="88" y="388"/>
                </a:cubicBezTo>
                <a:cubicBezTo>
                  <a:pt x="97" y="382"/>
                  <a:pt x="112" y="390"/>
                  <a:pt x="114" y="400"/>
                </a:cubicBezTo>
                <a:cubicBezTo>
                  <a:pt x="114" y="400"/>
                  <a:pt x="116" y="412"/>
                  <a:pt x="116" y="415"/>
                </a:cubicBezTo>
                <a:cubicBezTo>
                  <a:pt x="116" y="415"/>
                  <a:pt x="123" y="423"/>
                  <a:pt x="129" y="423"/>
                </a:cubicBezTo>
                <a:cubicBezTo>
                  <a:pt x="129" y="423"/>
                  <a:pt x="135" y="424"/>
                  <a:pt x="137" y="418"/>
                </a:cubicBezTo>
                <a:cubicBezTo>
                  <a:pt x="137" y="418"/>
                  <a:pt x="136" y="415"/>
                  <a:pt x="136" y="412"/>
                </a:cubicBezTo>
                <a:cubicBezTo>
                  <a:pt x="135" y="410"/>
                  <a:pt x="134" y="402"/>
                  <a:pt x="139" y="399"/>
                </a:cubicBezTo>
                <a:cubicBezTo>
                  <a:pt x="139" y="399"/>
                  <a:pt x="144" y="391"/>
                  <a:pt x="156" y="392"/>
                </a:cubicBezTo>
                <a:cubicBezTo>
                  <a:pt x="156" y="392"/>
                  <a:pt x="170" y="394"/>
                  <a:pt x="170" y="408"/>
                </a:cubicBezTo>
                <a:cubicBezTo>
                  <a:pt x="170" y="420"/>
                  <a:pt x="152" y="438"/>
                  <a:pt x="157" y="432"/>
                </a:cubicBezTo>
                <a:cubicBezTo>
                  <a:pt x="157" y="432"/>
                  <a:pt x="147" y="441"/>
                  <a:pt x="143" y="443"/>
                </a:cubicBezTo>
                <a:cubicBezTo>
                  <a:pt x="139" y="446"/>
                  <a:pt x="136" y="454"/>
                  <a:pt x="136" y="465"/>
                </a:cubicBezTo>
                <a:cubicBezTo>
                  <a:pt x="136" y="475"/>
                  <a:pt x="137" y="486"/>
                  <a:pt x="137" y="486"/>
                </a:cubicBezTo>
                <a:cubicBezTo>
                  <a:pt x="137" y="486"/>
                  <a:pt x="137" y="496"/>
                  <a:pt x="126" y="497"/>
                </a:cubicBezTo>
                <a:cubicBezTo>
                  <a:pt x="126" y="497"/>
                  <a:pt x="118" y="497"/>
                  <a:pt x="113" y="488"/>
                </a:cubicBezTo>
                <a:cubicBezTo>
                  <a:pt x="113" y="488"/>
                  <a:pt x="111" y="484"/>
                  <a:pt x="111" y="478"/>
                </a:cubicBezTo>
                <a:cubicBezTo>
                  <a:pt x="111" y="478"/>
                  <a:pt x="113" y="473"/>
                  <a:pt x="110" y="471"/>
                </a:cubicBezTo>
                <a:cubicBezTo>
                  <a:pt x="106" y="470"/>
                  <a:pt x="104" y="470"/>
                  <a:pt x="100" y="473"/>
                </a:cubicBezTo>
                <a:cubicBezTo>
                  <a:pt x="100" y="473"/>
                  <a:pt x="94" y="478"/>
                  <a:pt x="92" y="482"/>
                </a:cubicBezTo>
                <a:cubicBezTo>
                  <a:pt x="92" y="482"/>
                  <a:pt x="88" y="492"/>
                  <a:pt x="90" y="500"/>
                </a:cubicBezTo>
                <a:cubicBezTo>
                  <a:pt x="91" y="508"/>
                  <a:pt x="99" y="512"/>
                  <a:pt x="100" y="513"/>
                </a:cubicBezTo>
                <a:cubicBezTo>
                  <a:pt x="98" y="516"/>
                  <a:pt x="97" y="519"/>
                  <a:pt x="97" y="521"/>
                </a:cubicBezTo>
                <a:cubicBezTo>
                  <a:pt x="98" y="529"/>
                  <a:pt x="108" y="534"/>
                  <a:pt x="115" y="536"/>
                </a:cubicBezTo>
                <a:cubicBezTo>
                  <a:pt x="119" y="537"/>
                  <a:pt x="122" y="536"/>
                  <a:pt x="126" y="535"/>
                </a:cubicBezTo>
                <a:cubicBezTo>
                  <a:pt x="126" y="535"/>
                  <a:pt x="135" y="531"/>
                  <a:pt x="137" y="527"/>
                </a:cubicBezTo>
                <a:cubicBezTo>
                  <a:pt x="137" y="527"/>
                  <a:pt x="140" y="523"/>
                  <a:pt x="137" y="519"/>
                </a:cubicBezTo>
                <a:cubicBezTo>
                  <a:pt x="134" y="516"/>
                  <a:pt x="136" y="514"/>
                  <a:pt x="138" y="513"/>
                </a:cubicBezTo>
                <a:cubicBezTo>
                  <a:pt x="138" y="513"/>
                  <a:pt x="142" y="512"/>
                  <a:pt x="143" y="518"/>
                </a:cubicBezTo>
                <a:cubicBezTo>
                  <a:pt x="143" y="518"/>
                  <a:pt x="145" y="522"/>
                  <a:pt x="143" y="527"/>
                </a:cubicBezTo>
                <a:cubicBezTo>
                  <a:pt x="143" y="527"/>
                  <a:pt x="139" y="530"/>
                  <a:pt x="142" y="534"/>
                </a:cubicBezTo>
                <a:cubicBezTo>
                  <a:pt x="142" y="534"/>
                  <a:pt x="155" y="553"/>
                  <a:pt x="168" y="552"/>
                </a:cubicBezTo>
                <a:cubicBezTo>
                  <a:pt x="168" y="552"/>
                  <a:pt x="174" y="553"/>
                  <a:pt x="171" y="561"/>
                </a:cubicBezTo>
                <a:cubicBezTo>
                  <a:pt x="171" y="561"/>
                  <a:pt x="167" y="576"/>
                  <a:pt x="167" y="583"/>
                </a:cubicBezTo>
                <a:cubicBezTo>
                  <a:pt x="168" y="591"/>
                  <a:pt x="169" y="602"/>
                  <a:pt x="178" y="612"/>
                </a:cubicBezTo>
                <a:cubicBezTo>
                  <a:pt x="178" y="612"/>
                  <a:pt x="189" y="625"/>
                  <a:pt x="208" y="626"/>
                </a:cubicBezTo>
                <a:cubicBezTo>
                  <a:pt x="208" y="626"/>
                  <a:pt x="223" y="627"/>
                  <a:pt x="235" y="612"/>
                </a:cubicBezTo>
                <a:cubicBezTo>
                  <a:pt x="235" y="612"/>
                  <a:pt x="246" y="602"/>
                  <a:pt x="240" y="586"/>
                </a:cubicBezTo>
                <a:cubicBezTo>
                  <a:pt x="240" y="586"/>
                  <a:pt x="234" y="576"/>
                  <a:pt x="223" y="584"/>
                </a:cubicBezTo>
                <a:cubicBezTo>
                  <a:pt x="220" y="587"/>
                  <a:pt x="219" y="590"/>
                  <a:pt x="216" y="593"/>
                </a:cubicBezTo>
                <a:cubicBezTo>
                  <a:pt x="213" y="597"/>
                  <a:pt x="207" y="597"/>
                  <a:pt x="203" y="594"/>
                </a:cubicBezTo>
                <a:cubicBezTo>
                  <a:pt x="200" y="591"/>
                  <a:pt x="198" y="588"/>
                  <a:pt x="197" y="583"/>
                </a:cubicBezTo>
                <a:cubicBezTo>
                  <a:pt x="197" y="580"/>
                  <a:pt x="197" y="575"/>
                  <a:pt x="200" y="570"/>
                </a:cubicBezTo>
                <a:cubicBezTo>
                  <a:pt x="200" y="570"/>
                  <a:pt x="208" y="560"/>
                  <a:pt x="218" y="557"/>
                </a:cubicBezTo>
                <a:cubicBezTo>
                  <a:pt x="218" y="557"/>
                  <a:pt x="239" y="551"/>
                  <a:pt x="244" y="544"/>
                </a:cubicBezTo>
                <a:cubicBezTo>
                  <a:pt x="244" y="544"/>
                  <a:pt x="259" y="532"/>
                  <a:pt x="262" y="522"/>
                </a:cubicBezTo>
                <a:cubicBezTo>
                  <a:pt x="262" y="522"/>
                  <a:pt x="269" y="505"/>
                  <a:pt x="265" y="491"/>
                </a:cubicBezTo>
                <a:cubicBezTo>
                  <a:pt x="265" y="491"/>
                  <a:pt x="261" y="473"/>
                  <a:pt x="249" y="466"/>
                </a:cubicBezTo>
                <a:cubicBezTo>
                  <a:pt x="249" y="466"/>
                  <a:pt x="231" y="454"/>
                  <a:pt x="217" y="462"/>
                </a:cubicBezTo>
                <a:cubicBezTo>
                  <a:pt x="217" y="462"/>
                  <a:pt x="204" y="465"/>
                  <a:pt x="203" y="480"/>
                </a:cubicBezTo>
                <a:cubicBezTo>
                  <a:pt x="203" y="480"/>
                  <a:pt x="201" y="489"/>
                  <a:pt x="210" y="492"/>
                </a:cubicBezTo>
                <a:cubicBezTo>
                  <a:pt x="210" y="492"/>
                  <a:pt x="215" y="492"/>
                  <a:pt x="221" y="493"/>
                </a:cubicBezTo>
                <a:cubicBezTo>
                  <a:pt x="221" y="493"/>
                  <a:pt x="230" y="493"/>
                  <a:pt x="230" y="505"/>
                </a:cubicBezTo>
                <a:cubicBezTo>
                  <a:pt x="230" y="505"/>
                  <a:pt x="228" y="523"/>
                  <a:pt x="211" y="527"/>
                </a:cubicBezTo>
                <a:cubicBezTo>
                  <a:pt x="211" y="527"/>
                  <a:pt x="189" y="531"/>
                  <a:pt x="172" y="512"/>
                </a:cubicBezTo>
                <a:cubicBezTo>
                  <a:pt x="172" y="512"/>
                  <a:pt x="159" y="501"/>
                  <a:pt x="159" y="483"/>
                </a:cubicBezTo>
                <a:cubicBezTo>
                  <a:pt x="157" y="452"/>
                  <a:pt x="198" y="419"/>
                  <a:pt x="228" y="423"/>
                </a:cubicBezTo>
                <a:cubicBezTo>
                  <a:pt x="228" y="423"/>
                  <a:pt x="241" y="424"/>
                  <a:pt x="255" y="433"/>
                </a:cubicBezTo>
                <a:cubicBezTo>
                  <a:pt x="255" y="433"/>
                  <a:pt x="290" y="457"/>
                  <a:pt x="299" y="459"/>
                </a:cubicBezTo>
                <a:cubicBezTo>
                  <a:pt x="299" y="459"/>
                  <a:pt x="320" y="466"/>
                  <a:pt x="347" y="457"/>
                </a:cubicBezTo>
                <a:cubicBezTo>
                  <a:pt x="347" y="457"/>
                  <a:pt x="367" y="450"/>
                  <a:pt x="378" y="439"/>
                </a:cubicBezTo>
                <a:cubicBezTo>
                  <a:pt x="378" y="439"/>
                  <a:pt x="404" y="443"/>
                  <a:pt x="416" y="462"/>
                </a:cubicBezTo>
                <a:cubicBezTo>
                  <a:pt x="416" y="462"/>
                  <a:pt x="429" y="479"/>
                  <a:pt x="428" y="504"/>
                </a:cubicBezTo>
                <a:cubicBezTo>
                  <a:pt x="428" y="504"/>
                  <a:pt x="445" y="526"/>
                  <a:pt x="445" y="540"/>
                </a:cubicBezTo>
                <a:cubicBezTo>
                  <a:pt x="445" y="540"/>
                  <a:pt x="444" y="565"/>
                  <a:pt x="431" y="575"/>
                </a:cubicBezTo>
                <a:cubicBezTo>
                  <a:pt x="427" y="578"/>
                  <a:pt x="404" y="597"/>
                  <a:pt x="406" y="596"/>
                </a:cubicBezTo>
                <a:cubicBezTo>
                  <a:pt x="407" y="594"/>
                  <a:pt x="387" y="609"/>
                  <a:pt x="380" y="630"/>
                </a:cubicBezTo>
                <a:cubicBezTo>
                  <a:pt x="380" y="630"/>
                  <a:pt x="375" y="643"/>
                  <a:pt x="381" y="652"/>
                </a:cubicBezTo>
                <a:cubicBezTo>
                  <a:pt x="381" y="652"/>
                  <a:pt x="386" y="662"/>
                  <a:pt x="372" y="666"/>
                </a:cubicBezTo>
                <a:cubicBezTo>
                  <a:pt x="372" y="666"/>
                  <a:pt x="348" y="673"/>
                  <a:pt x="330" y="659"/>
                </a:cubicBezTo>
                <a:cubicBezTo>
                  <a:pt x="330" y="659"/>
                  <a:pt x="312" y="649"/>
                  <a:pt x="308" y="622"/>
                </a:cubicBezTo>
                <a:cubicBezTo>
                  <a:pt x="308" y="622"/>
                  <a:pt x="308" y="606"/>
                  <a:pt x="309" y="601"/>
                </a:cubicBezTo>
                <a:cubicBezTo>
                  <a:pt x="309" y="601"/>
                  <a:pt x="294" y="594"/>
                  <a:pt x="292" y="568"/>
                </a:cubicBezTo>
                <a:cubicBezTo>
                  <a:pt x="292" y="568"/>
                  <a:pt x="291" y="550"/>
                  <a:pt x="303" y="536"/>
                </a:cubicBezTo>
                <a:cubicBezTo>
                  <a:pt x="303" y="536"/>
                  <a:pt x="311" y="527"/>
                  <a:pt x="317" y="524"/>
                </a:cubicBezTo>
                <a:cubicBezTo>
                  <a:pt x="317" y="524"/>
                  <a:pt x="320" y="511"/>
                  <a:pt x="331" y="505"/>
                </a:cubicBezTo>
                <a:cubicBezTo>
                  <a:pt x="331" y="505"/>
                  <a:pt x="337" y="502"/>
                  <a:pt x="353" y="505"/>
                </a:cubicBezTo>
                <a:cubicBezTo>
                  <a:pt x="353" y="505"/>
                  <a:pt x="368" y="507"/>
                  <a:pt x="374" y="524"/>
                </a:cubicBezTo>
                <a:cubicBezTo>
                  <a:pt x="374" y="524"/>
                  <a:pt x="381" y="543"/>
                  <a:pt x="363" y="544"/>
                </a:cubicBezTo>
                <a:cubicBezTo>
                  <a:pt x="363" y="544"/>
                  <a:pt x="350" y="546"/>
                  <a:pt x="348" y="557"/>
                </a:cubicBezTo>
                <a:cubicBezTo>
                  <a:pt x="348" y="557"/>
                  <a:pt x="346" y="570"/>
                  <a:pt x="356" y="579"/>
                </a:cubicBezTo>
                <a:cubicBezTo>
                  <a:pt x="356" y="579"/>
                  <a:pt x="364" y="586"/>
                  <a:pt x="382" y="580"/>
                </a:cubicBezTo>
                <a:cubicBezTo>
                  <a:pt x="382" y="580"/>
                  <a:pt x="400" y="572"/>
                  <a:pt x="402" y="549"/>
                </a:cubicBezTo>
                <a:cubicBezTo>
                  <a:pt x="402" y="549"/>
                  <a:pt x="401" y="530"/>
                  <a:pt x="388" y="518"/>
                </a:cubicBezTo>
                <a:cubicBezTo>
                  <a:pt x="388" y="518"/>
                  <a:pt x="400" y="481"/>
                  <a:pt x="357" y="481"/>
                </a:cubicBezTo>
                <a:cubicBezTo>
                  <a:pt x="357" y="481"/>
                  <a:pt x="344" y="471"/>
                  <a:pt x="331" y="471"/>
                </a:cubicBezTo>
                <a:cubicBezTo>
                  <a:pt x="331" y="471"/>
                  <a:pt x="309" y="470"/>
                  <a:pt x="303" y="484"/>
                </a:cubicBezTo>
                <a:cubicBezTo>
                  <a:pt x="303" y="484"/>
                  <a:pt x="292" y="496"/>
                  <a:pt x="295" y="514"/>
                </a:cubicBezTo>
                <a:cubicBezTo>
                  <a:pt x="295" y="514"/>
                  <a:pt x="271" y="522"/>
                  <a:pt x="267" y="558"/>
                </a:cubicBezTo>
                <a:cubicBezTo>
                  <a:pt x="267" y="571"/>
                  <a:pt x="271" y="588"/>
                  <a:pt x="282" y="596"/>
                </a:cubicBezTo>
                <a:cubicBezTo>
                  <a:pt x="282" y="596"/>
                  <a:pt x="278" y="614"/>
                  <a:pt x="283" y="634"/>
                </a:cubicBezTo>
                <a:cubicBezTo>
                  <a:pt x="283" y="634"/>
                  <a:pt x="292" y="664"/>
                  <a:pt x="314" y="679"/>
                </a:cubicBezTo>
                <a:cubicBezTo>
                  <a:pt x="314" y="679"/>
                  <a:pt x="329" y="691"/>
                  <a:pt x="348" y="694"/>
                </a:cubicBezTo>
                <a:cubicBezTo>
                  <a:pt x="348" y="694"/>
                  <a:pt x="372" y="701"/>
                  <a:pt x="394" y="690"/>
                </a:cubicBezTo>
                <a:cubicBezTo>
                  <a:pt x="394" y="690"/>
                  <a:pt x="418" y="674"/>
                  <a:pt x="425" y="664"/>
                </a:cubicBezTo>
                <a:cubicBezTo>
                  <a:pt x="425" y="664"/>
                  <a:pt x="404" y="655"/>
                  <a:pt x="405" y="640"/>
                </a:cubicBezTo>
                <a:cubicBezTo>
                  <a:pt x="405" y="640"/>
                  <a:pt x="406" y="624"/>
                  <a:pt x="424" y="612"/>
                </a:cubicBezTo>
                <a:cubicBezTo>
                  <a:pt x="424" y="612"/>
                  <a:pt x="445" y="600"/>
                  <a:pt x="450" y="598"/>
                </a:cubicBezTo>
                <a:cubicBezTo>
                  <a:pt x="450" y="598"/>
                  <a:pt x="467" y="585"/>
                  <a:pt x="471" y="568"/>
                </a:cubicBezTo>
                <a:cubicBezTo>
                  <a:pt x="471" y="568"/>
                  <a:pt x="481" y="548"/>
                  <a:pt x="470" y="519"/>
                </a:cubicBezTo>
                <a:cubicBezTo>
                  <a:pt x="470" y="519"/>
                  <a:pt x="459" y="500"/>
                  <a:pt x="447" y="492"/>
                </a:cubicBezTo>
                <a:cubicBezTo>
                  <a:pt x="447" y="492"/>
                  <a:pt x="449" y="460"/>
                  <a:pt x="440" y="447"/>
                </a:cubicBezTo>
                <a:cubicBezTo>
                  <a:pt x="440" y="447"/>
                  <a:pt x="427" y="424"/>
                  <a:pt x="404" y="415"/>
                </a:cubicBezTo>
                <a:cubicBezTo>
                  <a:pt x="404" y="415"/>
                  <a:pt x="397" y="411"/>
                  <a:pt x="398" y="405"/>
                </a:cubicBezTo>
                <a:cubicBezTo>
                  <a:pt x="398" y="405"/>
                  <a:pt x="428" y="387"/>
                  <a:pt x="438" y="356"/>
                </a:cubicBezTo>
                <a:cubicBezTo>
                  <a:pt x="440" y="351"/>
                  <a:pt x="440" y="348"/>
                  <a:pt x="438" y="343"/>
                </a:cubicBezTo>
                <a:cubicBezTo>
                  <a:pt x="425" y="314"/>
                  <a:pt x="398" y="297"/>
                  <a:pt x="398" y="297"/>
                </a:cubicBezTo>
                <a:cubicBezTo>
                  <a:pt x="397" y="290"/>
                  <a:pt x="404" y="287"/>
                  <a:pt x="404" y="287"/>
                </a:cubicBezTo>
                <a:cubicBezTo>
                  <a:pt x="427" y="277"/>
                  <a:pt x="440" y="254"/>
                  <a:pt x="440" y="254"/>
                </a:cubicBezTo>
                <a:cubicBezTo>
                  <a:pt x="449" y="241"/>
                  <a:pt x="447" y="209"/>
                  <a:pt x="447" y="209"/>
                </a:cubicBezTo>
                <a:cubicBezTo>
                  <a:pt x="459" y="201"/>
                  <a:pt x="470" y="182"/>
                  <a:pt x="470" y="182"/>
                </a:cubicBezTo>
                <a:cubicBezTo>
                  <a:pt x="481" y="153"/>
                  <a:pt x="471" y="133"/>
                  <a:pt x="471" y="133"/>
                </a:cubicBezTo>
                <a:cubicBezTo>
                  <a:pt x="467" y="116"/>
                  <a:pt x="450" y="104"/>
                  <a:pt x="450" y="104"/>
                </a:cubicBezTo>
                <a:cubicBezTo>
                  <a:pt x="445" y="102"/>
                  <a:pt x="424" y="89"/>
                  <a:pt x="424" y="89"/>
                </a:cubicBezTo>
                <a:cubicBezTo>
                  <a:pt x="406" y="77"/>
                  <a:pt x="405" y="62"/>
                  <a:pt x="405" y="62"/>
                </a:cubicBezTo>
                <a:cubicBezTo>
                  <a:pt x="404" y="47"/>
                  <a:pt x="425" y="38"/>
                  <a:pt x="425" y="38"/>
                </a:cubicBezTo>
                <a:cubicBezTo>
                  <a:pt x="418" y="27"/>
                  <a:pt x="394" y="11"/>
                  <a:pt x="394" y="11"/>
                </a:cubicBezTo>
                <a:cubicBezTo>
                  <a:pt x="372" y="0"/>
                  <a:pt x="348" y="7"/>
                  <a:pt x="348" y="7"/>
                </a:cubicBezTo>
                <a:cubicBezTo>
                  <a:pt x="329" y="10"/>
                  <a:pt x="314" y="22"/>
                  <a:pt x="314" y="22"/>
                </a:cubicBezTo>
                <a:cubicBezTo>
                  <a:pt x="292" y="37"/>
                  <a:pt x="283" y="68"/>
                  <a:pt x="283" y="68"/>
                </a:cubicBezTo>
                <a:cubicBezTo>
                  <a:pt x="278" y="88"/>
                  <a:pt x="282" y="105"/>
                  <a:pt x="282" y="105"/>
                </a:cubicBezTo>
                <a:cubicBezTo>
                  <a:pt x="271" y="114"/>
                  <a:pt x="267" y="130"/>
                  <a:pt x="267" y="144"/>
                </a:cubicBezTo>
                <a:cubicBezTo>
                  <a:pt x="271" y="179"/>
                  <a:pt x="295" y="188"/>
                  <a:pt x="295" y="188"/>
                </a:cubicBezTo>
                <a:cubicBezTo>
                  <a:pt x="292" y="205"/>
                  <a:pt x="303" y="218"/>
                  <a:pt x="303" y="218"/>
                </a:cubicBezTo>
                <a:cubicBezTo>
                  <a:pt x="309" y="232"/>
                  <a:pt x="331" y="231"/>
                  <a:pt x="331" y="231"/>
                </a:cubicBezTo>
                <a:cubicBezTo>
                  <a:pt x="344" y="231"/>
                  <a:pt x="357" y="221"/>
                  <a:pt x="357" y="221"/>
                </a:cubicBezTo>
                <a:cubicBezTo>
                  <a:pt x="400" y="220"/>
                  <a:pt x="388" y="184"/>
                  <a:pt x="388" y="184"/>
                </a:cubicBezTo>
                <a:cubicBezTo>
                  <a:pt x="401" y="172"/>
                  <a:pt x="402" y="152"/>
                  <a:pt x="402" y="152"/>
                </a:cubicBezTo>
                <a:cubicBezTo>
                  <a:pt x="400" y="129"/>
                  <a:pt x="382" y="122"/>
                  <a:pt x="382" y="122"/>
                </a:cubicBezTo>
                <a:cubicBezTo>
                  <a:pt x="364" y="115"/>
                  <a:pt x="356" y="123"/>
                  <a:pt x="356" y="123"/>
                </a:cubicBezTo>
                <a:cubicBezTo>
                  <a:pt x="346" y="131"/>
                  <a:pt x="348" y="144"/>
                  <a:pt x="348" y="144"/>
                </a:cubicBezTo>
                <a:cubicBezTo>
                  <a:pt x="350" y="155"/>
                  <a:pt x="363" y="157"/>
                  <a:pt x="363" y="157"/>
                </a:cubicBezTo>
                <a:cubicBezTo>
                  <a:pt x="381" y="159"/>
                  <a:pt x="374" y="177"/>
                  <a:pt x="374" y="177"/>
                </a:cubicBezTo>
                <a:cubicBezTo>
                  <a:pt x="368" y="194"/>
                  <a:pt x="353" y="196"/>
                  <a:pt x="353" y="196"/>
                </a:cubicBezTo>
                <a:cubicBezTo>
                  <a:pt x="337" y="200"/>
                  <a:pt x="331" y="196"/>
                  <a:pt x="331" y="196"/>
                </a:cubicBezTo>
                <a:cubicBezTo>
                  <a:pt x="320" y="190"/>
                  <a:pt x="317" y="177"/>
                  <a:pt x="317" y="177"/>
                </a:cubicBezTo>
                <a:cubicBezTo>
                  <a:pt x="311" y="175"/>
                  <a:pt x="303" y="165"/>
                  <a:pt x="303" y="165"/>
                </a:cubicBezTo>
                <a:cubicBezTo>
                  <a:pt x="291" y="151"/>
                  <a:pt x="292" y="133"/>
                  <a:pt x="292" y="133"/>
                </a:cubicBezTo>
                <a:cubicBezTo>
                  <a:pt x="294" y="107"/>
                  <a:pt x="309" y="100"/>
                  <a:pt x="309" y="100"/>
                </a:cubicBezTo>
                <a:cubicBezTo>
                  <a:pt x="308" y="96"/>
                  <a:pt x="308" y="79"/>
                  <a:pt x="308" y="79"/>
                </a:cubicBezTo>
                <a:cubicBezTo>
                  <a:pt x="312" y="52"/>
                  <a:pt x="330" y="43"/>
                  <a:pt x="330" y="43"/>
                </a:cubicBezTo>
                <a:cubicBezTo>
                  <a:pt x="348" y="28"/>
                  <a:pt x="372" y="36"/>
                  <a:pt x="372" y="36"/>
                </a:cubicBezTo>
                <a:cubicBezTo>
                  <a:pt x="386" y="39"/>
                  <a:pt x="381" y="49"/>
                  <a:pt x="381" y="49"/>
                </a:cubicBezTo>
                <a:cubicBezTo>
                  <a:pt x="375" y="58"/>
                  <a:pt x="380" y="71"/>
                  <a:pt x="380" y="71"/>
                </a:cubicBezTo>
                <a:cubicBezTo>
                  <a:pt x="387" y="92"/>
                  <a:pt x="407" y="107"/>
                  <a:pt x="406" y="106"/>
                </a:cubicBezTo>
                <a:cubicBezTo>
                  <a:pt x="404" y="104"/>
                  <a:pt x="427" y="123"/>
                  <a:pt x="431" y="126"/>
                </a:cubicBezTo>
                <a:cubicBezTo>
                  <a:pt x="444" y="136"/>
                  <a:pt x="445" y="161"/>
                  <a:pt x="445" y="161"/>
                </a:cubicBezTo>
                <a:cubicBezTo>
                  <a:pt x="445" y="175"/>
                  <a:pt x="428" y="197"/>
                  <a:pt x="428" y="197"/>
                </a:cubicBezTo>
                <a:cubicBezTo>
                  <a:pt x="429" y="223"/>
                  <a:pt x="416" y="240"/>
                  <a:pt x="416" y="240"/>
                </a:cubicBezTo>
                <a:cubicBezTo>
                  <a:pt x="404" y="258"/>
                  <a:pt x="378" y="262"/>
                  <a:pt x="378" y="262"/>
                </a:cubicBezTo>
                <a:cubicBezTo>
                  <a:pt x="367" y="251"/>
                  <a:pt x="347" y="244"/>
                  <a:pt x="347" y="244"/>
                </a:cubicBezTo>
                <a:cubicBezTo>
                  <a:pt x="320" y="236"/>
                  <a:pt x="299" y="243"/>
                  <a:pt x="299" y="243"/>
                </a:cubicBezTo>
                <a:cubicBezTo>
                  <a:pt x="290" y="245"/>
                  <a:pt x="255" y="269"/>
                  <a:pt x="255" y="269"/>
                </a:cubicBezTo>
                <a:cubicBezTo>
                  <a:pt x="241" y="278"/>
                  <a:pt x="230" y="278"/>
                  <a:pt x="230" y="278"/>
                </a:cubicBezTo>
                <a:cubicBezTo>
                  <a:pt x="220" y="279"/>
                  <a:pt x="211" y="278"/>
                  <a:pt x="203" y="274"/>
                </a:cubicBezTo>
                <a:cubicBezTo>
                  <a:pt x="188" y="267"/>
                  <a:pt x="169" y="253"/>
                  <a:pt x="163" y="237"/>
                </a:cubicBezTo>
                <a:cubicBezTo>
                  <a:pt x="158" y="221"/>
                  <a:pt x="161" y="201"/>
                  <a:pt x="172" y="190"/>
                </a:cubicBezTo>
                <a:cubicBezTo>
                  <a:pt x="189" y="170"/>
                  <a:pt x="211" y="175"/>
                  <a:pt x="211" y="175"/>
                </a:cubicBezTo>
                <a:cubicBezTo>
                  <a:pt x="228" y="179"/>
                  <a:pt x="230" y="197"/>
                  <a:pt x="230" y="197"/>
                </a:cubicBezTo>
                <a:cubicBezTo>
                  <a:pt x="230" y="208"/>
                  <a:pt x="221" y="209"/>
                  <a:pt x="221" y="209"/>
                </a:cubicBezTo>
                <a:cubicBezTo>
                  <a:pt x="215" y="209"/>
                  <a:pt x="210" y="210"/>
                  <a:pt x="210" y="210"/>
                </a:cubicBezTo>
                <a:cubicBezTo>
                  <a:pt x="201" y="213"/>
                  <a:pt x="203" y="221"/>
                  <a:pt x="203" y="221"/>
                </a:cubicBezTo>
                <a:cubicBezTo>
                  <a:pt x="204" y="236"/>
                  <a:pt x="217" y="239"/>
                  <a:pt x="217" y="239"/>
                </a:cubicBezTo>
                <a:cubicBezTo>
                  <a:pt x="231" y="248"/>
                  <a:pt x="249" y="236"/>
                  <a:pt x="249" y="236"/>
                </a:cubicBezTo>
                <a:cubicBezTo>
                  <a:pt x="261" y="228"/>
                  <a:pt x="265" y="210"/>
                  <a:pt x="265" y="210"/>
                </a:cubicBezTo>
                <a:cubicBezTo>
                  <a:pt x="269" y="197"/>
                  <a:pt x="262" y="179"/>
                  <a:pt x="262" y="179"/>
                </a:cubicBezTo>
                <a:cubicBezTo>
                  <a:pt x="259" y="170"/>
                  <a:pt x="244" y="157"/>
                  <a:pt x="244" y="157"/>
                </a:cubicBezTo>
                <a:cubicBezTo>
                  <a:pt x="239" y="150"/>
                  <a:pt x="218" y="144"/>
                  <a:pt x="218" y="144"/>
                </a:cubicBezTo>
                <a:cubicBezTo>
                  <a:pt x="208" y="142"/>
                  <a:pt x="200" y="132"/>
                  <a:pt x="200" y="132"/>
                </a:cubicBezTo>
                <a:cubicBezTo>
                  <a:pt x="196" y="126"/>
                  <a:pt x="197" y="121"/>
                  <a:pt x="197" y="117"/>
                </a:cubicBezTo>
                <a:cubicBezTo>
                  <a:pt x="199" y="113"/>
                  <a:pt x="203" y="108"/>
                  <a:pt x="207" y="106"/>
                </a:cubicBezTo>
                <a:cubicBezTo>
                  <a:pt x="209" y="105"/>
                  <a:pt x="211" y="105"/>
                  <a:pt x="213" y="106"/>
                </a:cubicBezTo>
                <a:cubicBezTo>
                  <a:pt x="217" y="107"/>
                  <a:pt x="218" y="109"/>
                  <a:pt x="219" y="112"/>
                </a:cubicBezTo>
                <a:cubicBezTo>
                  <a:pt x="221" y="115"/>
                  <a:pt x="223" y="117"/>
                  <a:pt x="223" y="117"/>
                </a:cubicBezTo>
                <a:cubicBezTo>
                  <a:pt x="234" y="126"/>
                  <a:pt x="240" y="115"/>
                  <a:pt x="240" y="115"/>
                </a:cubicBezTo>
                <a:cubicBezTo>
                  <a:pt x="246" y="100"/>
                  <a:pt x="235" y="89"/>
                  <a:pt x="235" y="89"/>
                </a:cubicBezTo>
                <a:cubicBezTo>
                  <a:pt x="223" y="75"/>
                  <a:pt x="208" y="76"/>
                  <a:pt x="208" y="76"/>
                </a:cubicBezTo>
                <a:cubicBezTo>
                  <a:pt x="189" y="76"/>
                  <a:pt x="178" y="89"/>
                  <a:pt x="178" y="89"/>
                </a:cubicBezTo>
                <a:cubicBezTo>
                  <a:pt x="169" y="99"/>
                  <a:pt x="168" y="110"/>
                  <a:pt x="167" y="118"/>
                </a:cubicBezTo>
                <a:cubicBezTo>
                  <a:pt x="167" y="126"/>
                  <a:pt x="171" y="141"/>
                  <a:pt x="171" y="141"/>
                </a:cubicBezTo>
                <a:cubicBezTo>
                  <a:pt x="174" y="149"/>
                  <a:pt x="168" y="150"/>
                  <a:pt x="168" y="150"/>
                </a:cubicBezTo>
                <a:cubicBezTo>
                  <a:pt x="155" y="148"/>
                  <a:pt x="142" y="168"/>
                  <a:pt x="142" y="168"/>
                </a:cubicBezTo>
                <a:cubicBezTo>
                  <a:pt x="139" y="171"/>
                  <a:pt x="143" y="175"/>
                  <a:pt x="143" y="175"/>
                </a:cubicBezTo>
                <a:cubicBezTo>
                  <a:pt x="145" y="180"/>
                  <a:pt x="143" y="184"/>
                  <a:pt x="143" y="184"/>
                </a:cubicBezTo>
                <a:cubicBezTo>
                  <a:pt x="142" y="190"/>
                  <a:pt x="138" y="188"/>
                  <a:pt x="138" y="188"/>
                </a:cubicBezTo>
                <a:cubicBezTo>
                  <a:pt x="136" y="188"/>
                  <a:pt x="134" y="186"/>
                  <a:pt x="137" y="182"/>
                </a:cubicBezTo>
                <a:cubicBezTo>
                  <a:pt x="140" y="178"/>
                  <a:pt x="137" y="174"/>
                  <a:pt x="137" y="174"/>
                </a:cubicBezTo>
                <a:cubicBezTo>
                  <a:pt x="135" y="171"/>
                  <a:pt x="126" y="166"/>
                  <a:pt x="126" y="166"/>
                </a:cubicBezTo>
                <a:cubicBezTo>
                  <a:pt x="122" y="165"/>
                  <a:pt x="118" y="164"/>
                  <a:pt x="113" y="165"/>
                </a:cubicBezTo>
                <a:cubicBezTo>
                  <a:pt x="107" y="166"/>
                  <a:pt x="103" y="170"/>
                  <a:pt x="99" y="175"/>
                </a:cubicBezTo>
                <a:cubicBezTo>
                  <a:pt x="97" y="178"/>
                  <a:pt x="97" y="180"/>
                  <a:pt x="98" y="183"/>
                </a:cubicBezTo>
                <a:cubicBezTo>
                  <a:pt x="98" y="185"/>
                  <a:pt x="99" y="187"/>
                  <a:pt x="100" y="188"/>
                </a:cubicBezTo>
                <a:cubicBezTo>
                  <a:pt x="99" y="189"/>
                  <a:pt x="91" y="194"/>
                  <a:pt x="90" y="202"/>
                </a:cubicBezTo>
                <a:cubicBezTo>
                  <a:pt x="89" y="207"/>
                  <a:pt x="89" y="213"/>
                  <a:pt x="92" y="218"/>
                </a:cubicBezTo>
                <a:cubicBezTo>
                  <a:pt x="93" y="222"/>
                  <a:pt x="97" y="226"/>
                  <a:pt x="100" y="229"/>
                </a:cubicBezTo>
                <a:cubicBezTo>
                  <a:pt x="104" y="232"/>
                  <a:pt x="106" y="232"/>
                  <a:pt x="110" y="230"/>
                </a:cubicBezTo>
                <a:cubicBezTo>
                  <a:pt x="113" y="228"/>
                  <a:pt x="111" y="223"/>
                  <a:pt x="111" y="223"/>
                </a:cubicBezTo>
                <a:cubicBezTo>
                  <a:pt x="111" y="218"/>
                  <a:pt x="113" y="213"/>
                  <a:pt x="113" y="213"/>
                </a:cubicBezTo>
                <a:cubicBezTo>
                  <a:pt x="118" y="204"/>
                  <a:pt x="126" y="205"/>
                  <a:pt x="126" y="205"/>
                </a:cubicBezTo>
                <a:cubicBezTo>
                  <a:pt x="137" y="205"/>
                  <a:pt x="137" y="215"/>
                  <a:pt x="137" y="215"/>
                </a:cubicBezTo>
                <a:cubicBezTo>
                  <a:pt x="137" y="215"/>
                  <a:pt x="136" y="226"/>
                  <a:pt x="136" y="237"/>
                </a:cubicBezTo>
                <a:cubicBezTo>
                  <a:pt x="136" y="247"/>
                  <a:pt x="139" y="256"/>
                  <a:pt x="143" y="258"/>
                </a:cubicBezTo>
                <a:cubicBezTo>
                  <a:pt x="147" y="261"/>
                  <a:pt x="157" y="269"/>
                  <a:pt x="157" y="269"/>
                </a:cubicBezTo>
                <a:cubicBezTo>
                  <a:pt x="152" y="264"/>
                  <a:pt x="170" y="281"/>
                  <a:pt x="170" y="293"/>
                </a:cubicBezTo>
                <a:cubicBezTo>
                  <a:pt x="170" y="307"/>
                  <a:pt x="156" y="310"/>
                  <a:pt x="156" y="310"/>
                </a:cubicBezTo>
                <a:cubicBezTo>
                  <a:pt x="144" y="310"/>
                  <a:pt x="139" y="303"/>
                  <a:pt x="139" y="303"/>
                </a:cubicBezTo>
                <a:cubicBezTo>
                  <a:pt x="134" y="299"/>
                  <a:pt x="135" y="291"/>
                  <a:pt x="136" y="289"/>
                </a:cubicBezTo>
                <a:cubicBezTo>
                  <a:pt x="136" y="287"/>
                  <a:pt x="137" y="283"/>
                  <a:pt x="137" y="283"/>
                </a:cubicBezTo>
                <a:cubicBezTo>
                  <a:pt x="135" y="277"/>
                  <a:pt x="129" y="279"/>
                  <a:pt x="129" y="279"/>
                </a:cubicBezTo>
                <a:cubicBezTo>
                  <a:pt x="123" y="279"/>
                  <a:pt x="116" y="286"/>
                  <a:pt x="116" y="286"/>
                </a:cubicBezTo>
                <a:cubicBezTo>
                  <a:pt x="116" y="290"/>
                  <a:pt x="114" y="301"/>
                  <a:pt x="114" y="301"/>
                </a:cubicBezTo>
                <a:cubicBezTo>
                  <a:pt x="112" y="311"/>
                  <a:pt x="97" y="320"/>
                  <a:pt x="88" y="313"/>
                </a:cubicBezTo>
                <a:cubicBezTo>
                  <a:pt x="88" y="313"/>
                  <a:pt x="86" y="311"/>
                  <a:pt x="83" y="308"/>
                </a:cubicBezTo>
                <a:cubicBezTo>
                  <a:pt x="79" y="304"/>
                  <a:pt x="83" y="298"/>
                  <a:pt x="86" y="303"/>
                </a:cubicBezTo>
                <a:cubicBezTo>
                  <a:pt x="88" y="308"/>
                  <a:pt x="92" y="310"/>
                  <a:pt x="94" y="311"/>
                </a:cubicBezTo>
                <a:cubicBezTo>
                  <a:pt x="97" y="311"/>
                  <a:pt x="107" y="310"/>
                  <a:pt x="110" y="298"/>
                </a:cubicBezTo>
                <a:cubicBezTo>
                  <a:pt x="112" y="286"/>
                  <a:pt x="106" y="280"/>
                  <a:pt x="103" y="277"/>
                </a:cubicBezTo>
                <a:cubicBezTo>
                  <a:pt x="100" y="274"/>
                  <a:pt x="93" y="271"/>
                  <a:pt x="84" y="273"/>
                </a:cubicBezTo>
                <a:cubicBezTo>
                  <a:pt x="75" y="275"/>
                  <a:pt x="64" y="287"/>
                  <a:pt x="64" y="287"/>
                </a:cubicBezTo>
                <a:cubicBezTo>
                  <a:pt x="61" y="290"/>
                  <a:pt x="57" y="293"/>
                  <a:pt x="54" y="294"/>
                </a:cubicBezTo>
                <a:cubicBezTo>
                  <a:pt x="45" y="298"/>
                  <a:pt x="39" y="296"/>
                  <a:pt x="31" y="292"/>
                </a:cubicBezTo>
                <a:cubicBezTo>
                  <a:pt x="29" y="292"/>
                  <a:pt x="29" y="294"/>
                  <a:pt x="29" y="294"/>
                </a:cubicBezTo>
                <a:cubicBezTo>
                  <a:pt x="28" y="304"/>
                  <a:pt x="31" y="314"/>
                  <a:pt x="32" y="317"/>
                </a:cubicBezTo>
                <a:cubicBezTo>
                  <a:pt x="34" y="321"/>
                  <a:pt x="38" y="331"/>
                  <a:pt x="48" y="334"/>
                </a:cubicBezTo>
                <a:cubicBezTo>
                  <a:pt x="58" y="337"/>
                  <a:pt x="68" y="327"/>
                  <a:pt x="68" y="327"/>
                </a:cubicBezTo>
                <a:cubicBezTo>
                  <a:pt x="77" y="326"/>
                  <a:pt x="86" y="334"/>
                  <a:pt x="86" y="334"/>
                </a:cubicBezTo>
                <a:cubicBezTo>
                  <a:pt x="113" y="324"/>
                  <a:pt x="127" y="344"/>
                  <a:pt x="131" y="351"/>
                </a:cubicBezTo>
                <a:close/>
                <a:moveTo>
                  <a:pt x="401" y="333"/>
                </a:moveTo>
                <a:cubicBezTo>
                  <a:pt x="395" y="318"/>
                  <a:pt x="376" y="309"/>
                  <a:pt x="376" y="309"/>
                </a:cubicBezTo>
                <a:cubicBezTo>
                  <a:pt x="365" y="284"/>
                  <a:pt x="351" y="270"/>
                  <a:pt x="323" y="271"/>
                </a:cubicBezTo>
                <a:cubicBezTo>
                  <a:pt x="311" y="271"/>
                  <a:pt x="300" y="276"/>
                  <a:pt x="292" y="286"/>
                </a:cubicBezTo>
                <a:cubicBezTo>
                  <a:pt x="289" y="291"/>
                  <a:pt x="287" y="297"/>
                  <a:pt x="288" y="304"/>
                </a:cubicBezTo>
                <a:cubicBezTo>
                  <a:pt x="291" y="316"/>
                  <a:pt x="304" y="318"/>
                  <a:pt x="309" y="307"/>
                </a:cubicBezTo>
                <a:cubicBezTo>
                  <a:pt x="310" y="304"/>
                  <a:pt x="312" y="300"/>
                  <a:pt x="316" y="298"/>
                </a:cubicBezTo>
                <a:cubicBezTo>
                  <a:pt x="320" y="294"/>
                  <a:pt x="325" y="293"/>
                  <a:pt x="329" y="294"/>
                </a:cubicBezTo>
                <a:cubicBezTo>
                  <a:pt x="348" y="297"/>
                  <a:pt x="356" y="321"/>
                  <a:pt x="345" y="335"/>
                </a:cubicBezTo>
                <a:cubicBezTo>
                  <a:pt x="341" y="340"/>
                  <a:pt x="336" y="343"/>
                  <a:pt x="330" y="348"/>
                </a:cubicBezTo>
                <a:cubicBezTo>
                  <a:pt x="328" y="350"/>
                  <a:pt x="328" y="349"/>
                  <a:pt x="330" y="351"/>
                </a:cubicBezTo>
                <a:cubicBezTo>
                  <a:pt x="336" y="356"/>
                  <a:pt x="341" y="360"/>
                  <a:pt x="345" y="364"/>
                </a:cubicBezTo>
                <a:cubicBezTo>
                  <a:pt x="356" y="378"/>
                  <a:pt x="348" y="402"/>
                  <a:pt x="329" y="405"/>
                </a:cubicBezTo>
                <a:cubicBezTo>
                  <a:pt x="325" y="406"/>
                  <a:pt x="320" y="405"/>
                  <a:pt x="316" y="402"/>
                </a:cubicBezTo>
                <a:cubicBezTo>
                  <a:pt x="312" y="399"/>
                  <a:pt x="310" y="395"/>
                  <a:pt x="309" y="392"/>
                </a:cubicBezTo>
                <a:cubicBezTo>
                  <a:pt x="304" y="381"/>
                  <a:pt x="291" y="383"/>
                  <a:pt x="288" y="395"/>
                </a:cubicBezTo>
                <a:cubicBezTo>
                  <a:pt x="287" y="402"/>
                  <a:pt x="289" y="408"/>
                  <a:pt x="292" y="413"/>
                </a:cubicBezTo>
                <a:cubicBezTo>
                  <a:pt x="300" y="423"/>
                  <a:pt x="311" y="428"/>
                  <a:pt x="323" y="428"/>
                </a:cubicBezTo>
                <a:cubicBezTo>
                  <a:pt x="351" y="430"/>
                  <a:pt x="365" y="415"/>
                  <a:pt x="376" y="390"/>
                </a:cubicBezTo>
                <a:cubicBezTo>
                  <a:pt x="376" y="390"/>
                  <a:pt x="395" y="381"/>
                  <a:pt x="401" y="366"/>
                </a:cubicBezTo>
                <a:cubicBezTo>
                  <a:pt x="406" y="358"/>
                  <a:pt x="406" y="341"/>
                  <a:pt x="401" y="333"/>
                </a:cubicBezTo>
                <a:close/>
                <a:moveTo>
                  <a:pt x="179" y="350"/>
                </a:moveTo>
                <a:cubicBezTo>
                  <a:pt x="179" y="350"/>
                  <a:pt x="205" y="363"/>
                  <a:pt x="215" y="386"/>
                </a:cubicBezTo>
                <a:cubicBezTo>
                  <a:pt x="221" y="382"/>
                  <a:pt x="240" y="382"/>
                  <a:pt x="246" y="386"/>
                </a:cubicBezTo>
                <a:cubicBezTo>
                  <a:pt x="256" y="363"/>
                  <a:pt x="282" y="350"/>
                  <a:pt x="282" y="350"/>
                </a:cubicBezTo>
                <a:cubicBezTo>
                  <a:pt x="253" y="335"/>
                  <a:pt x="246" y="315"/>
                  <a:pt x="246" y="315"/>
                </a:cubicBezTo>
                <a:cubicBezTo>
                  <a:pt x="242" y="317"/>
                  <a:pt x="219" y="317"/>
                  <a:pt x="215" y="315"/>
                </a:cubicBezTo>
                <a:cubicBezTo>
                  <a:pt x="215" y="315"/>
                  <a:pt x="208" y="335"/>
                  <a:pt x="179" y="350"/>
                </a:cubicBezTo>
                <a:close/>
                <a:moveTo>
                  <a:pt x="16" y="366"/>
                </a:moveTo>
                <a:cubicBezTo>
                  <a:pt x="25" y="366"/>
                  <a:pt x="32" y="358"/>
                  <a:pt x="32" y="349"/>
                </a:cubicBezTo>
                <a:cubicBezTo>
                  <a:pt x="32" y="341"/>
                  <a:pt x="25" y="333"/>
                  <a:pt x="16" y="333"/>
                </a:cubicBezTo>
                <a:cubicBezTo>
                  <a:pt x="7" y="333"/>
                  <a:pt x="0" y="341"/>
                  <a:pt x="0" y="349"/>
                </a:cubicBezTo>
                <a:cubicBezTo>
                  <a:pt x="0" y="358"/>
                  <a:pt x="7" y="366"/>
                  <a:pt x="16" y="366"/>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54" name="TextBox 53"/>
          <p:cNvSpPr txBox="1"/>
          <p:nvPr/>
        </p:nvSpPr>
        <p:spPr>
          <a:xfrm>
            <a:off x="1205020" y="613152"/>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800" advTm="7374">
        <p14:prism/>
      </p:transition>
    </mc:Choice>
    <mc:Fallback xmlns="">
      <p:transition spd="slow" advTm="7374">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000">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14:bounceEnd="33000">
                                          <p:cBhvr additive="base">
                                            <p:cTn id="7" dur="500" fill="hold"/>
                                            <p:tgtEl>
                                              <p:spTgt spid="53"/>
                                            </p:tgtEl>
                                            <p:attrNameLst>
                                              <p:attrName>ppt_x</p:attrName>
                                            </p:attrNameLst>
                                          </p:cBhvr>
                                          <p:tavLst>
                                            <p:tav tm="0">
                                              <p:val>
                                                <p:strVal val="0-#ppt_w/2"/>
                                              </p:val>
                                            </p:tav>
                                            <p:tav tm="100000">
                                              <p:val>
                                                <p:strVal val="#ppt_x"/>
                                              </p:val>
                                            </p:tav>
                                          </p:tavLst>
                                        </p:anim>
                                        <p:anim calcmode="lin" valueType="num" p14:bounceEnd="33000">
                                          <p:cBhvr additive="base">
                                            <p:cTn id="8" dur="500" fill="hold"/>
                                            <p:tgtEl>
                                              <p:spTgt spid="53"/>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4"/>
                                            </p:tgtEl>
                                            <p:attrNameLst>
                                              <p:attrName>ppt_y</p:attrName>
                                            </p:attrNameLst>
                                          </p:cBhvr>
                                          <p:tavLst>
                                            <p:tav tm="0">
                                              <p:val>
                                                <p:strVal val="#ppt_y"/>
                                              </p:val>
                                            </p:tav>
                                            <p:tav tm="100000">
                                              <p:val>
                                                <p:strVal val="#ppt_y"/>
                                              </p:val>
                                            </p:tav>
                                          </p:tavLst>
                                        </p:anim>
                                        <p:anim calcmode="lin" valueType="num">
                                          <p:cBhvr>
                                            <p:cTn id="13" dur="5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4"/>
                                            </p:tgtEl>
                                          </p:cBhvr>
                                        </p:animEffect>
                                      </p:childTnLst>
                                    </p:cTn>
                                  </p:par>
                                </p:childTnLst>
                              </p:cTn>
                            </p:par>
                            <p:par>
                              <p:cTn id="16" fill="hold">
                                <p:stCondLst>
                                  <p:cond delay="800"/>
                                </p:stCondLst>
                                <p:childTnLst>
                                  <p:par>
                                    <p:cTn id="17" presetID="31"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400" fill="hold"/>
                                            <p:tgtEl>
                                              <p:spTgt spid="4"/>
                                            </p:tgtEl>
                                            <p:attrNameLst>
                                              <p:attrName>ppt_w</p:attrName>
                                            </p:attrNameLst>
                                          </p:cBhvr>
                                          <p:tavLst>
                                            <p:tav tm="0">
                                              <p:val>
                                                <p:fltVal val="0"/>
                                              </p:val>
                                            </p:tav>
                                            <p:tav tm="100000">
                                              <p:val>
                                                <p:strVal val="#ppt_w"/>
                                              </p:val>
                                            </p:tav>
                                          </p:tavLst>
                                        </p:anim>
                                        <p:anim calcmode="lin" valueType="num">
                                          <p:cBhvr>
                                            <p:cTn id="20" dur="400" fill="hold"/>
                                            <p:tgtEl>
                                              <p:spTgt spid="4"/>
                                            </p:tgtEl>
                                            <p:attrNameLst>
                                              <p:attrName>ppt_h</p:attrName>
                                            </p:attrNameLst>
                                          </p:cBhvr>
                                          <p:tavLst>
                                            <p:tav tm="0">
                                              <p:val>
                                                <p:fltVal val="0"/>
                                              </p:val>
                                            </p:tav>
                                            <p:tav tm="100000">
                                              <p:val>
                                                <p:strVal val="#ppt_h"/>
                                              </p:val>
                                            </p:tav>
                                          </p:tavLst>
                                        </p:anim>
                                        <p:anim calcmode="lin" valueType="num">
                                          <p:cBhvr>
                                            <p:cTn id="21" dur="400" fill="hold"/>
                                            <p:tgtEl>
                                              <p:spTgt spid="4"/>
                                            </p:tgtEl>
                                            <p:attrNameLst>
                                              <p:attrName>style.rotation</p:attrName>
                                            </p:attrNameLst>
                                          </p:cBhvr>
                                          <p:tavLst>
                                            <p:tav tm="0">
                                              <p:val>
                                                <p:fltVal val="90"/>
                                              </p:val>
                                            </p:tav>
                                            <p:tav tm="100000">
                                              <p:val>
                                                <p:fltVal val="0"/>
                                              </p:val>
                                            </p:tav>
                                          </p:tavLst>
                                        </p:anim>
                                        <p:animEffect transition="in" filter="fade">
                                          <p:cBhvr>
                                            <p:cTn id="22" dur="400"/>
                                            <p:tgtEl>
                                              <p:spTgt spid="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400" fill="hold"/>
                                            <p:tgtEl>
                                              <p:spTgt spid="6"/>
                                            </p:tgtEl>
                                            <p:attrNameLst>
                                              <p:attrName>ppt_w</p:attrName>
                                            </p:attrNameLst>
                                          </p:cBhvr>
                                          <p:tavLst>
                                            <p:tav tm="0">
                                              <p:val>
                                                <p:fltVal val="0"/>
                                              </p:val>
                                            </p:tav>
                                            <p:tav tm="100000">
                                              <p:val>
                                                <p:strVal val="#ppt_w"/>
                                              </p:val>
                                            </p:tav>
                                          </p:tavLst>
                                        </p:anim>
                                        <p:anim calcmode="lin" valueType="num">
                                          <p:cBhvr>
                                            <p:cTn id="26" dur="400" fill="hold"/>
                                            <p:tgtEl>
                                              <p:spTgt spid="6"/>
                                            </p:tgtEl>
                                            <p:attrNameLst>
                                              <p:attrName>ppt_h</p:attrName>
                                            </p:attrNameLst>
                                          </p:cBhvr>
                                          <p:tavLst>
                                            <p:tav tm="0">
                                              <p:val>
                                                <p:fltVal val="0"/>
                                              </p:val>
                                            </p:tav>
                                            <p:tav tm="100000">
                                              <p:val>
                                                <p:strVal val="#ppt_h"/>
                                              </p:val>
                                            </p:tav>
                                          </p:tavLst>
                                        </p:anim>
                                        <p:anim calcmode="lin" valueType="num">
                                          <p:cBhvr>
                                            <p:cTn id="27" dur="400" fill="hold"/>
                                            <p:tgtEl>
                                              <p:spTgt spid="6"/>
                                            </p:tgtEl>
                                            <p:attrNameLst>
                                              <p:attrName>style.rotation</p:attrName>
                                            </p:attrNameLst>
                                          </p:cBhvr>
                                          <p:tavLst>
                                            <p:tav tm="0">
                                              <p:val>
                                                <p:fltVal val="90"/>
                                              </p:val>
                                            </p:tav>
                                            <p:tav tm="100000">
                                              <p:val>
                                                <p:fltVal val="0"/>
                                              </p:val>
                                            </p:tav>
                                          </p:tavLst>
                                        </p:anim>
                                        <p:animEffect transition="in" filter="fade">
                                          <p:cBhvr>
                                            <p:cTn id="28" dur="400"/>
                                            <p:tgtEl>
                                              <p:spTgt spid="6"/>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400" fill="hold"/>
                                            <p:tgtEl>
                                              <p:spTgt spid="7"/>
                                            </p:tgtEl>
                                            <p:attrNameLst>
                                              <p:attrName>ppt_w</p:attrName>
                                            </p:attrNameLst>
                                          </p:cBhvr>
                                          <p:tavLst>
                                            <p:tav tm="0">
                                              <p:val>
                                                <p:fltVal val="0"/>
                                              </p:val>
                                            </p:tav>
                                            <p:tav tm="100000">
                                              <p:val>
                                                <p:strVal val="#ppt_w"/>
                                              </p:val>
                                            </p:tav>
                                          </p:tavLst>
                                        </p:anim>
                                        <p:anim calcmode="lin" valueType="num">
                                          <p:cBhvr>
                                            <p:cTn id="32" dur="400" fill="hold"/>
                                            <p:tgtEl>
                                              <p:spTgt spid="7"/>
                                            </p:tgtEl>
                                            <p:attrNameLst>
                                              <p:attrName>ppt_h</p:attrName>
                                            </p:attrNameLst>
                                          </p:cBhvr>
                                          <p:tavLst>
                                            <p:tav tm="0">
                                              <p:val>
                                                <p:fltVal val="0"/>
                                              </p:val>
                                            </p:tav>
                                            <p:tav tm="100000">
                                              <p:val>
                                                <p:strVal val="#ppt_h"/>
                                              </p:val>
                                            </p:tav>
                                          </p:tavLst>
                                        </p:anim>
                                        <p:anim calcmode="lin" valueType="num">
                                          <p:cBhvr>
                                            <p:cTn id="33" dur="400" fill="hold"/>
                                            <p:tgtEl>
                                              <p:spTgt spid="7"/>
                                            </p:tgtEl>
                                            <p:attrNameLst>
                                              <p:attrName>style.rotation</p:attrName>
                                            </p:attrNameLst>
                                          </p:cBhvr>
                                          <p:tavLst>
                                            <p:tav tm="0">
                                              <p:val>
                                                <p:fltVal val="90"/>
                                              </p:val>
                                            </p:tav>
                                            <p:tav tm="100000">
                                              <p:val>
                                                <p:fltVal val="0"/>
                                              </p:val>
                                            </p:tav>
                                          </p:tavLst>
                                        </p:anim>
                                        <p:animEffect transition="in" filter="fade">
                                          <p:cBhvr>
                                            <p:cTn id="34" dur="400"/>
                                            <p:tgtEl>
                                              <p:spTgt spid="7"/>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400" fill="hold"/>
                                            <p:tgtEl>
                                              <p:spTgt spid="8"/>
                                            </p:tgtEl>
                                            <p:attrNameLst>
                                              <p:attrName>ppt_w</p:attrName>
                                            </p:attrNameLst>
                                          </p:cBhvr>
                                          <p:tavLst>
                                            <p:tav tm="0">
                                              <p:val>
                                                <p:fltVal val="0"/>
                                              </p:val>
                                            </p:tav>
                                            <p:tav tm="100000">
                                              <p:val>
                                                <p:strVal val="#ppt_w"/>
                                              </p:val>
                                            </p:tav>
                                          </p:tavLst>
                                        </p:anim>
                                        <p:anim calcmode="lin" valueType="num">
                                          <p:cBhvr>
                                            <p:cTn id="38" dur="400" fill="hold"/>
                                            <p:tgtEl>
                                              <p:spTgt spid="8"/>
                                            </p:tgtEl>
                                            <p:attrNameLst>
                                              <p:attrName>ppt_h</p:attrName>
                                            </p:attrNameLst>
                                          </p:cBhvr>
                                          <p:tavLst>
                                            <p:tav tm="0">
                                              <p:val>
                                                <p:fltVal val="0"/>
                                              </p:val>
                                            </p:tav>
                                            <p:tav tm="100000">
                                              <p:val>
                                                <p:strVal val="#ppt_h"/>
                                              </p:val>
                                            </p:tav>
                                          </p:tavLst>
                                        </p:anim>
                                        <p:anim calcmode="lin" valueType="num">
                                          <p:cBhvr>
                                            <p:cTn id="39" dur="400" fill="hold"/>
                                            <p:tgtEl>
                                              <p:spTgt spid="8"/>
                                            </p:tgtEl>
                                            <p:attrNameLst>
                                              <p:attrName>style.rotation</p:attrName>
                                            </p:attrNameLst>
                                          </p:cBhvr>
                                          <p:tavLst>
                                            <p:tav tm="0">
                                              <p:val>
                                                <p:fltVal val="90"/>
                                              </p:val>
                                            </p:tav>
                                            <p:tav tm="100000">
                                              <p:val>
                                                <p:fltVal val="0"/>
                                              </p:val>
                                            </p:tav>
                                          </p:tavLst>
                                        </p:anim>
                                        <p:animEffect transition="in" filter="fade">
                                          <p:cBhvr>
                                            <p:cTn id="40" dur="400"/>
                                            <p:tgtEl>
                                              <p:spTgt spid="8"/>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400" fill="hold"/>
                                            <p:tgtEl>
                                              <p:spTgt spid="9"/>
                                            </p:tgtEl>
                                            <p:attrNameLst>
                                              <p:attrName>ppt_w</p:attrName>
                                            </p:attrNameLst>
                                          </p:cBhvr>
                                          <p:tavLst>
                                            <p:tav tm="0">
                                              <p:val>
                                                <p:fltVal val="0"/>
                                              </p:val>
                                            </p:tav>
                                            <p:tav tm="100000">
                                              <p:val>
                                                <p:strVal val="#ppt_w"/>
                                              </p:val>
                                            </p:tav>
                                          </p:tavLst>
                                        </p:anim>
                                        <p:anim calcmode="lin" valueType="num">
                                          <p:cBhvr>
                                            <p:cTn id="44" dur="400" fill="hold"/>
                                            <p:tgtEl>
                                              <p:spTgt spid="9"/>
                                            </p:tgtEl>
                                            <p:attrNameLst>
                                              <p:attrName>ppt_h</p:attrName>
                                            </p:attrNameLst>
                                          </p:cBhvr>
                                          <p:tavLst>
                                            <p:tav tm="0">
                                              <p:val>
                                                <p:fltVal val="0"/>
                                              </p:val>
                                            </p:tav>
                                            <p:tav tm="100000">
                                              <p:val>
                                                <p:strVal val="#ppt_h"/>
                                              </p:val>
                                            </p:tav>
                                          </p:tavLst>
                                        </p:anim>
                                        <p:anim calcmode="lin" valueType="num">
                                          <p:cBhvr>
                                            <p:cTn id="45" dur="400" fill="hold"/>
                                            <p:tgtEl>
                                              <p:spTgt spid="9"/>
                                            </p:tgtEl>
                                            <p:attrNameLst>
                                              <p:attrName>style.rotation</p:attrName>
                                            </p:attrNameLst>
                                          </p:cBhvr>
                                          <p:tavLst>
                                            <p:tav tm="0">
                                              <p:val>
                                                <p:fltVal val="90"/>
                                              </p:val>
                                            </p:tav>
                                            <p:tav tm="100000">
                                              <p:val>
                                                <p:fltVal val="0"/>
                                              </p:val>
                                            </p:tav>
                                          </p:tavLst>
                                        </p:anim>
                                        <p:animEffect transition="in" filter="fade">
                                          <p:cBhvr>
                                            <p:cTn id="46" dur="400"/>
                                            <p:tgtEl>
                                              <p:spTgt spid="9"/>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400" fill="hold"/>
                                            <p:tgtEl>
                                              <p:spTgt spid="10"/>
                                            </p:tgtEl>
                                            <p:attrNameLst>
                                              <p:attrName>ppt_w</p:attrName>
                                            </p:attrNameLst>
                                          </p:cBhvr>
                                          <p:tavLst>
                                            <p:tav tm="0">
                                              <p:val>
                                                <p:fltVal val="0"/>
                                              </p:val>
                                            </p:tav>
                                            <p:tav tm="100000">
                                              <p:val>
                                                <p:strVal val="#ppt_w"/>
                                              </p:val>
                                            </p:tav>
                                          </p:tavLst>
                                        </p:anim>
                                        <p:anim calcmode="lin" valueType="num">
                                          <p:cBhvr>
                                            <p:cTn id="50" dur="400" fill="hold"/>
                                            <p:tgtEl>
                                              <p:spTgt spid="10"/>
                                            </p:tgtEl>
                                            <p:attrNameLst>
                                              <p:attrName>ppt_h</p:attrName>
                                            </p:attrNameLst>
                                          </p:cBhvr>
                                          <p:tavLst>
                                            <p:tav tm="0">
                                              <p:val>
                                                <p:fltVal val="0"/>
                                              </p:val>
                                            </p:tav>
                                            <p:tav tm="100000">
                                              <p:val>
                                                <p:strVal val="#ppt_h"/>
                                              </p:val>
                                            </p:tav>
                                          </p:tavLst>
                                        </p:anim>
                                        <p:anim calcmode="lin" valueType="num">
                                          <p:cBhvr>
                                            <p:cTn id="51" dur="400" fill="hold"/>
                                            <p:tgtEl>
                                              <p:spTgt spid="10"/>
                                            </p:tgtEl>
                                            <p:attrNameLst>
                                              <p:attrName>style.rotation</p:attrName>
                                            </p:attrNameLst>
                                          </p:cBhvr>
                                          <p:tavLst>
                                            <p:tav tm="0">
                                              <p:val>
                                                <p:fltVal val="90"/>
                                              </p:val>
                                            </p:tav>
                                            <p:tav tm="100000">
                                              <p:val>
                                                <p:fltVal val="0"/>
                                              </p:val>
                                            </p:tav>
                                          </p:tavLst>
                                        </p:anim>
                                        <p:animEffect transition="in" filter="fade">
                                          <p:cBhvr>
                                            <p:cTn id="52" dur="400"/>
                                            <p:tgtEl>
                                              <p:spTgt spid="10"/>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400" fill="hold"/>
                                            <p:tgtEl>
                                              <p:spTgt spid="11"/>
                                            </p:tgtEl>
                                            <p:attrNameLst>
                                              <p:attrName>ppt_w</p:attrName>
                                            </p:attrNameLst>
                                          </p:cBhvr>
                                          <p:tavLst>
                                            <p:tav tm="0">
                                              <p:val>
                                                <p:fltVal val="0"/>
                                              </p:val>
                                            </p:tav>
                                            <p:tav tm="100000">
                                              <p:val>
                                                <p:strVal val="#ppt_w"/>
                                              </p:val>
                                            </p:tav>
                                          </p:tavLst>
                                        </p:anim>
                                        <p:anim calcmode="lin" valueType="num">
                                          <p:cBhvr>
                                            <p:cTn id="56" dur="400" fill="hold"/>
                                            <p:tgtEl>
                                              <p:spTgt spid="11"/>
                                            </p:tgtEl>
                                            <p:attrNameLst>
                                              <p:attrName>ppt_h</p:attrName>
                                            </p:attrNameLst>
                                          </p:cBhvr>
                                          <p:tavLst>
                                            <p:tav tm="0">
                                              <p:val>
                                                <p:fltVal val="0"/>
                                              </p:val>
                                            </p:tav>
                                            <p:tav tm="100000">
                                              <p:val>
                                                <p:strVal val="#ppt_h"/>
                                              </p:val>
                                            </p:tav>
                                          </p:tavLst>
                                        </p:anim>
                                        <p:anim calcmode="lin" valueType="num">
                                          <p:cBhvr>
                                            <p:cTn id="57" dur="400" fill="hold"/>
                                            <p:tgtEl>
                                              <p:spTgt spid="11"/>
                                            </p:tgtEl>
                                            <p:attrNameLst>
                                              <p:attrName>style.rotation</p:attrName>
                                            </p:attrNameLst>
                                          </p:cBhvr>
                                          <p:tavLst>
                                            <p:tav tm="0">
                                              <p:val>
                                                <p:fltVal val="90"/>
                                              </p:val>
                                            </p:tav>
                                            <p:tav tm="100000">
                                              <p:val>
                                                <p:fltVal val="0"/>
                                              </p:val>
                                            </p:tav>
                                          </p:tavLst>
                                        </p:anim>
                                        <p:animEffect transition="in" filter="fade">
                                          <p:cBhvr>
                                            <p:cTn id="58" dur="400"/>
                                            <p:tgtEl>
                                              <p:spTgt spid="11"/>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400" fill="hold"/>
                                            <p:tgtEl>
                                              <p:spTgt spid="12"/>
                                            </p:tgtEl>
                                            <p:attrNameLst>
                                              <p:attrName>ppt_w</p:attrName>
                                            </p:attrNameLst>
                                          </p:cBhvr>
                                          <p:tavLst>
                                            <p:tav tm="0">
                                              <p:val>
                                                <p:fltVal val="0"/>
                                              </p:val>
                                            </p:tav>
                                            <p:tav tm="100000">
                                              <p:val>
                                                <p:strVal val="#ppt_w"/>
                                              </p:val>
                                            </p:tav>
                                          </p:tavLst>
                                        </p:anim>
                                        <p:anim calcmode="lin" valueType="num">
                                          <p:cBhvr>
                                            <p:cTn id="62" dur="400" fill="hold"/>
                                            <p:tgtEl>
                                              <p:spTgt spid="12"/>
                                            </p:tgtEl>
                                            <p:attrNameLst>
                                              <p:attrName>ppt_h</p:attrName>
                                            </p:attrNameLst>
                                          </p:cBhvr>
                                          <p:tavLst>
                                            <p:tav tm="0">
                                              <p:val>
                                                <p:fltVal val="0"/>
                                              </p:val>
                                            </p:tav>
                                            <p:tav tm="100000">
                                              <p:val>
                                                <p:strVal val="#ppt_h"/>
                                              </p:val>
                                            </p:tav>
                                          </p:tavLst>
                                        </p:anim>
                                        <p:anim calcmode="lin" valueType="num">
                                          <p:cBhvr>
                                            <p:cTn id="63" dur="400" fill="hold"/>
                                            <p:tgtEl>
                                              <p:spTgt spid="12"/>
                                            </p:tgtEl>
                                            <p:attrNameLst>
                                              <p:attrName>style.rotation</p:attrName>
                                            </p:attrNameLst>
                                          </p:cBhvr>
                                          <p:tavLst>
                                            <p:tav tm="0">
                                              <p:val>
                                                <p:fltVal val="90"/>
                                              </p:val>
                                            </p:tav>
                                            <p:tav tm="100000">
                                              <p:val>
                                                <p:fltVal val="0"/>
                                              </p:val>
                                            </p:tav>
                                          </p:tavLst>
                                        </p:anim>
                                        <p:animEffect transition="in" filter="fade">
                                          <p:cBhvr>
                                            <p:cTn id="64" dur="400"/>
                                            <p:tgtEl>
                                              <p:spTgt spid="12"/>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400" fill="hold"/>
                                            <p:tgtEl>
                                              <p:spTgt spid="13"/>
                                            </p:tgtEl>
                                            <p:attrNameLst>
                                              <p:attrName>ppt_w</p:attrName>
                                            </p:attrNameLst>
                                          </p:cBhvr>
                                          <p:tavLst>
                                            <p:tav tm="0">
                                              <p:val>
                                                <p:fltVal val="0"/>
                                              </p:val>
                                            </p:tav>
                                            <p:tav tm="100000">
                                              <p:val>
                                                <p:strVal val="#ppt_w"/>
                                              </p:val>
                                            </p:tav>
                                          </p:tavLst>
                                        </p:anim>
                                        <p:anim calcmode="lin" valueType="num">
                                          <p:cBhvr>
                                            <p:cTn id="68" dur="400" fill="hold"/>
                                            <p:tgtEl>
                                              <p:spTgt spid="13"/>
                                            </p:tgtEl>
                                            <p:attrNameLst>
                                              <p:attrName>ppt_h</p:attrName>
                                            </p:attrNameLst>
                                          </p:cBhvr>
                                          <p:tavLst>
                                            <p:tav tm="0">
                                              <p:val>
                                                <p:fltVal val="0"/>
                                              </p:val>
                                            </p:tav>
                                            <p:tav tm="100000">
                                              <p:val>
                                                <p:strVal val="#ppt_h"/>
                                              </p:val>
                                            </p:tav>
                                          </p:tavLst>
                                        </p:anim>
                                        <p:anim calcmode="lin" valueType="num">
                                          <p:cBhvr>
                                            <p:cTn id="69" dur="400" fill="hold"/>
                                            <p:tgtEl>
                                              <p:spTgt spid="13"/>
                                            </p:tgtEl>
                                            <p:attrNameLst>
                                              <p:attrName>style.rotation</p:attrName>
                                            </p:attrNameLst>
                                          </p:cBhvr>
                                          <p:tavLst>
                                            <p:tav tm="0">
                                              <p:val>
                                                <p:fltVal val="90"/>
                                              </p:val>
                                            </p:tav>
                                            <p:tav tm="100000">
                                              <p:val>
                                                <p:fltVal val="0"/>
                                              </p:val>
                                            </p:tav>
                                          </p:tavLst>
                                        </p:anim>
                                        <p:animEffect transition="in" filter="fade">
                                          <p:cBhvr>
                                            <p:cTn id="70" dur="400"/>
                                            <p:tgtEl>
                                              <p:spTgt spid="1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400" fill="hold"/>
                                            <p:tgtEl>
                                              <p:spTgt spid="14"/>
                                            </p:tgtEl>
                                            <p:attrNameLst>
                                              <p:attrName>ppt_w</p:attrName>
                                            </p:attrNameLst>
                                          </p:cBhvr>
                                          <p:tavLst>
                                            <p:tav tm="0">
                                              <p:val>
                                                <p:fltVal val="0"/>
                                              </p:val>
                                            </p:tav>
                                            <p:tav tm="100000">
                                              <p:val>
                                                <p:strVal val="#ppt_w"/>
                                              </p:val>
                                            </p:tav>
                                          </p:tavLst>
                                        </p:anim>
                                        <p:anim calcmode="lin" valueType="num">
                                          <p:cBhvr>
                                            <p:cTn id="74" dur="400" fill="hold"/>
                                            <p:tgtEl>
                                              <p:spTgt spid="14"/>
                                            </p:tgtEl>
                                            <p:attrNameLst>
                                              <p:attrName>ppt_h</p:attrName>
                                            </p:attrNameLst>
                                          </p:cBhvr>
                                          <p:tavLst>
                                            <p:tav tm="0">
                                              <p:val>
                                                <p:fltVal val="0"/>
                                              </p:val>
                                            </p:tav>
                                            <p:tav tm="100000">
                                              <p:val>
                                                <p:strVal val="#ppt_h"/>
                                              </p:val>
                                            </p:tav>
                                          </p:tavLst>
                                        </p:anim>
                                        <p:anim calcmode="lin" valueType="num">
                                          <p:cBhvr>
                                            <p:cTn id="75" dur="400" fill="hold"/>
                                            <p:tgtEl>
                                              <p:spTgt spid="14"/>
                                            </p:tgtEl>
                                            <p:attrNameLst>
                                              <p:attrName>style.rotation</p:attrName>
                                            </p:attrNameLst>
                                          </p:cBhvr>
                                          <p:tavLst>
                                            <p:tav tm="0">
                                              <p:val>
                                                <p:fltVal val="90"/>
                                              </p:val>
                                            </p:tav>
                                            <p:tav tm="100000">
                                              <p:val>
                                                <p:fltVal val="0"/>
                                              </p:val>
                                            </p:tav>
                                          </p:tavLst>
                                        </p:anim>
                                        <p:animEffect transition="in" filter="fade">
                                          <p:cBhvr>
                                            <p:cTn id="76" dur="400"/>
                                            <p:tgtEl>
                                              <p:spTgt spid="14"/>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400" fill="hold"/>
                                            <p:tgtEl>
                                              <p:spTgt spid="15"/>
                                            </p:tgtEl>
                                            <p:attrNameLst>
                                              <p:attrName>ppt_w</p:attrName>
                                            </p:attrNameLst>
                                          </p:cBhvr>
                                          <p:tavLst>
                                            <p:tav tm="0">
                                              <p:val>
                                                <p:fltVal val="0"/>
                                              </p:val>
                                            </p:tav>
                                            <p:tav tm="100000">
                                              <p:val>
                                                <p:strVal val="#ppt_w"/>
                                              </p:val>
                                            </p:tav>
                                          </p:tavLst>
                                        </p:anim>
                                        <p:anim calcmode="lin" valueType="num">
                                          <p:cBhvr>
                                            <p:cTn id="80" dur="400" fill="hold"/>
                                            <p:tgtEl>
                                              <p:spTgt spid="15"/>
                                            </p:tgtEl>
                                            <p:attrNameLst>
                                              <p:attrName>ppt_h</p:attrName>
                                            </p:attrNameLst>
                                          </p:cBhvr>
                                          <p:tavLst>
                                            <p:tav tm="0">
                                              <p:val>
                                                <p:fltVal val="0"/>
                                              </p:val>
                                            </p:tav>
                                            <p:tav tm="100000">
                                              <p:val>
                                                <p:strVal val="#ppt_h"/>
                                              </p:val>
                                            </p:tav>
                                          </p:tavLst>
                                        </p:anim>
                                        <p:anim calcmode="lin" valueType="num">
                                          <p:cBhvr>
                                            <p:cTn id="81" dur="400" fill="hold"/>
                                            <p:tgtEl>
                                              <p:spTgt spid="15"/>
                                            </p:tgtEl>
                                            <p:attrNameLst>
                                              <p:attrName>style.rotation</p:attrName>
                                            </p:attrNameLst>
                                          </p:cBhvr>
                                          <p:tavLst>
                                            <p:tav tm="0">
                                              <p:val>
                                                <p:fltVal val="90"/>
                                              </p:val>
                                            </p:tav>
                                            <p:tav tm="100000">
                                              <p:val>
                                                <p:fltVal val="0"/>
                                              </p:val>
                                            </p:tav>
                                          </p:tavLst>
                                        </p:anim>
                                        <p:animEffect transition="in" filter="fade">
                                          <p:cBhvr>
                                            <p:cTn id="82" dur="400"/>
                                            <p:tgtEl>
                                              <p:spTgt spid="15"/>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p:cTn id="85" dur="400" fill="hold"/>
                                            <p:tgtEl>
                                              <p:spTgt spid="16"/>
                                            </p:tgtEl>
                                            <p:attrNameLst>
                                              <p:attrName>ppt_w</p:attrName>
                                            </p:attrNameLst>
                                          </p:cBhvr>
                                          <p:tavLst>
                                            <p:tav tm="0">
                                              <p:val>
                                                <p:fltVal val="0"/>
                                              </p:val>
                                            </p:tav>
                                            <p:tav tm="100000">
                                              <p:val>
                                                <p:strVal val="#ppt_w"/>
                                              </p:val>
                                            </p:tav>
                                          </p:tavLst>
                                        </p:anim>
                                        <p:anim calcmode="lin" valueType="num">
                                          <p:cBhvr>
                                            <p:cTn id="86" dur="400" fill="hold"/>
                                            <p:tgtEl>
                                              <p:spTgt spid="16"/>
                                            </p:tgtEl>
                                            <p:attrNameLst>
                                              <p:attrName>ppt_h</p:attrName>
                                            </p:attrNameLst>
                                          </p:cBhvr>
                                          <p:tavLst>
                                            <p:tav tm="0">
                                              <p:val>
                                                <p:fltVal val="0"/>
                                              </p:val>
                                            </p:tav>
                                            <p:tav tm="100000">
                                              <p:val>
                                                <p:strVal val="#ppt_h"/>
                                              </p:val>
                                            </p:tav>
                                          </p:tavLst>
                                        </p:anim>
                                        <p:anim calcmode="lin" valueType="num">
                                          <p:cBhvr>
                                            <p:cTn id="87" dur="400" fill="hold"/>
                                            <p:tgtEl>
                                              <p:spTgt spid="16"/>
                                            </p:tgtEl>
                                            <p:attrNameLst>
                                              <p:attrName>style.rotation</p:attrName>
                                            </p:attrNameLst>
                                          </p:cBhvr>
                                          <p:tavLst>
                                            <p:tav tm="0">
                                              <p:val>
                                                <p:fltVal val="90"/>
                                              </p:val>
                                            </p:tav>
                                            <p:tav tm="100000">
                                              <p:val>
                                                <p:fltVal val="0"/>
                                              </p:val>
                                            </p:tav>
                                          </p:tavLst>
                                        </p:anim>
                                        <p:animEffect transition="in" filter="fade">
                                          <p:cBhvr>
                                            <p:cTn id="88" dur="400"/>
                                            <p:tgtEl>
                                              <p:spTgt spid="16"/>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400" fill="hold"/>
                                            <p:tgtEl>
                                              <p:spTgt spid="17"/>
                                            </p:tgtEl>
                                            <p:attrNameLst>
                                              <p:attrName>ppt_w</p:attrName>
                                            </p:attrNameLst>
                                          </p:cBhvr>
                                          <p:tavLst>
                                            <p:tav tm="0">
                                              <p:val>
                                                <p:fltVal val="0"/>
                                              </p:val>
                                            </p:tav>
                                            <p:tav tm="100000">
                                              <p:val>
                                                <p:strVal val="#ppt_w"/>
                                              </p:val>
                                            </p:tav>
                                          </p:tavLst>
                                        </p:anim>
                                        <p:anim calcmode="lin" valueType="num">
                                          <p:cBhvr>
                                            <p:cTn id="92" dur="400" fill="hold"/>
                                            <p:tgtEl>
                                              <p:spTgt spid="17"/>
                                            </p:tgtEl>
                                            <p:attrNameLst>
                                              <p:attrName>ppt_h</p:attrName>
                                            </p:attrNameLst>
                                          </p:cBhvr>
                                          <p:tavLst>
                                            <p:tav tm="0">
                                              <p:val>
                                                <p:fltVal val="0"/>
                                              </p:val>
                                            </p:tav>
                                            <p:tav tm="100000">
                                              <p:val>
                                                <p:strVal val="#ppt_h"/>
                                              </p:val>
                                            </p:tav>
                                          </p:tavLst>
                                        </p:anim>
                                        <p:anim calcmode="lin" valueType="num">
                                          <p:cBhvr>
                                            <p:cTn id="93" dur="400" fill="hold"/>
                                            <p:tgtEl>
                                              <p:spTgt spid="17"/>
                                            </p:tgtEl>
                                            <p:attrNameLst>
                                              <p:attrName>style.rotation</p:attrName>
                                            </p:attrNameLst>
                                          </p:cBhvr>
                                          <p:tavLst>
                                            <p:tav tm="0">
                                              <p:val>
                                                <p:fltVal val="90"/>
                                              </p:val>
                                            </p:tav>
                                            <p:tav tm="100000">
                                              <p:val>
                                                <p:fltVal val="0"/>
                                              </p:val>
                                            </p:tav>
                                          </p:tavLst>
                                        </p:anim>
                                        <p:animEffect transition="in" filter="fade">
                                          <p:cBhvr>
                                            <p:cTn id="94" dur="400"/>
                                            <p:tgtEl>
                                              <p:spTgt spid="17"/>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400" fill="hold"/>
                                            <p:tgtEl>
                                              <p:spTgt spid="18"/>
                                            </p:tgtEl>
                                            <p:attrNameLst>
                                              <p:attrName>ppt_w</p:attrName>
                                            </p:attrNameLst>
                                          </p:cBhvr>
                                          <p:tavLst>
                                            <p:tav tm="0">
                                              <p:val>
                                                <p:fltVal val="0"/>
                                              </p:val>
                                            </p:tav>
                                            <p:tav tm="100000">
                                              <p:val>
                                                <p:strVal val="#ppt_w"/>
                                              </p:val>
                                            </p:tav>
                                          </p:tavLst>
                                        </p:anim>
                                        <p:anim calcmode="lin" valueType="num">
                                          <p:cBhvr>
                                            <p:cTn id="98" dur="400" fill="hold"/>
                                            <p:tgtEl>
                                              <p:spTgt spid="18"/>
                                            </p:tgtEl>
                                            <p:attrNameLst>
                                              <p:attrName>ppt_h</p:attrName>
                                            </p:attrNameLst>
                                          </p:cBhvr>
                                          <p:tavLst>
                                            <p:tav tm="0">
                                              <p:val>
                                                <p:fltVal val="0"/>
                                              </p:val>
                                            </p:tav>
                                            <p:tav tm="100000">
                                              <p:val>
                                                <p:strVal val="#ppt_h"/>
                                              </p:val>
                                            </p:tav>
                                          </p:tavLst>
                                        </p:anim>
                                        <p:anim calcmode="lin" valueType="num">
                                          <p:cBhvr>
                                            <p:cTn id="99" dur="400" fill="hold"/>
                                            <p:tgtEl>
                                              <p:spTgt spid="18"/>
                                            </p:tgtEl>
                                            <p:attrNameLst>
                                              <p:attrName>style.rotation</p:attrName>
                                            </p:attrNameLst>
                                          </p:cBhvr>
                                          <p:tavLst>
                                            <p:tav tm="0">
                                              <p:val>
                                                <p:fltVal val="90"/>
                                              </p:val>
                                            </p:tav>
                                            <p:tav tm="100000">
                                              <p:val>
                                                <p:fltVal val="0"/>
                                              </p:val>
                                            </p:tav>
                                          </p:tavLst>
                                        </p:anim>
                                        <p:animEffect transition="in" filter="fade">
                                          <p:cBhvr>
                                            <p:cTn id="100" dur="400"/>
                                            <p:tgtEl>
                                              <p:spTgt spid="18"/>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400" fill="hold"/>
                                            <p:tgtEl>
                                              <p:spTgt spid="19"/>
                                            </p:tgtEl>
                                            <p:attrNameLst>
                                              <p:attrName>ppt_w</p:attrName>
                                            </p:attrNameLst>
                                          </p:cBhvr>
                                          <p:tavLst>
                                            <p:tav tm="0">
                                              <p:val>
                                                <p:fltVal val="0"/>
                                              </p:val>
                                            </p:tav>
                                            <p:tav tm="100000">
                                              <p:val>
                                                <p:strVal val="#ppt_w"/>
                                              </p:val>
                                            </p:tav>
                                          </p:tavLst>
                                        </p:anim>
                                        <p:anim calcmode="lin" valueType="num">
                                          <p:cBhvr>
                                            <p:cTn id="104" dur="400" fill="hold"/>
                                            <p:tgtEl>
                                              <p:spTgt spid="19"/>
                                            </p:tgtEl>
                                            <p:attrNameLst>
                                              <p:attrName>ppt_h</p:attrName>
                                            </p:attrNameLst>
                                          </p:cBhvr>
                                          <p:tavLst>
                                            <p:tav tm="0">
                                              <p:val>
                                                <p:fltVal val="0"/>
                                              </p:val>
                                            </p:tav>
                                            <p:tav tm="100000">
                                              <p:val>
                                                <p:strVal val="#ppt_h"/>
                                              </p:val>
                                            </p:tav>
                                          </p:tavLst>
                                        </p:anim>
                                        <p:anim calcmode="lin" valueType="num">
                                          <p:cBhvr>
                                            <p:cTn id="105" dur="400" fill="hold"/>
                                            <p:tgtEl>
                                              <p:spTgt spid="19"/>
                                            </p:tgtEl>
                                            <p:attrNameLst>
                                              <p:attrName>style.rotation</p:attrName>
                                            </p:attrNameLst>
                                          </p:cBhvr>
                                          <p:tavLst>
                                            <p:tav tm="0">
                                              <p:val>
                                                <p:fltVal val="90"/>
                                              </p:val>
                                            </p:tav>
                                            <p:tav tm="100000">
                                              <p:val>
                                                <p:fltVal val="0"/>
                                              </p:val>
                                            </p:tav>
                                          </p:tavLst>
                                        </p:anim>
                                        <p:animEffect transition="in" filter="fade">
                                          <p:cBhvr>
                                            <p:cTn id="106" dur="400"/>
                                            <p:tgtEl>
                                              <p:spTgt spid="19"/>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20"/>
                                            </p:tgtEl>
                                            <p:attrNameLst>
                                              <p:attrName>style.visibility</p:attrName>
                                            </p:attrNameLst>
                                          </p:cBhvr>
                                          <p:to>
                                            <p:strVal val="visible"/>
                                          </p:to>
                                        </p:set>
                                        <p:anim calcmode="lin" valueType="num">
                                          <p:cBhvr>
                                            <p:cTn id="109" dur="400" fill="hold"/>
                                            <p:tgtEl>
                                              <p:spTgt spid="20"/>
                                            </p:tgtEl>
                                            <p:attrNameLst>
                                              <p:attrName>ppt_w</p:attrName>
                                            </p:attrNameLst>
                                          </p:cBhvr>
                                          <p:tavLst>
                                            <p:tav tm="0">
                                              <p:val>
                                                <p:fltVal val="0"/>
                                              </p:val>
                                            </p:tav>
                                            <p:tav tm="100000">
                                              <p:val>
                                                <p:strVal val="#ppt_w"/>
                                              </p:val>
                                            </p:tav>
                                          </p:tavLst>
                                        </p:anim>
                                        <p:anim calcmode="lin" valueType="num">
                                          <p:cBhvr>
                                            <p:cTn id="110" dur="400" fill="hold"/>
                                            <p:tgtEl>
                                              <p:spTgt spid="20"/>
                                            </p:tgtEl>
                                            <p:attrNameLst>
                                              <p:attrName>ppt_h</p:attrName>
                                            </p:attrNameLst>
                                          </p:cBhvr>
                                          <p:tavLst>
                                            <p:tav tm="0">
                                              <p:val>
                                                <p:fltVal val="0"/>
                                              </p:val>
                                            </p:tav>
                                            <p:tav tm="100000">
                                              <p:val>
                                                <p:strVal val="#ppt_h"/>
                                              </p:val>
                                            </p:tav>
                                          </p:tavLst>
                                        </p:anim>
                                        <p:anim calcmode="lin" valueType="num">
                                          <p:cBhvr>
                                            <p:cTn id="111" dur="400" fill="hold"/>
                                            <p:tgtEl>
                                              <p:spTgt spid="20"/>
                                            </p:tgtEl>
                                            <p:attrNameLst>
                                              <p:attrName>style.rotation</p:attrName>
                                            </p:attrNameLst>
                                          </p:cBhvr>
                                          <p:tavLst>
                                            <p:tav tm="0">
                                              <p:val>
                                                <p:fltVal val="90"/>
                                              </p:val>
                                            </p:tav>
                                            <p:tav tm="100000">
                                              <p:val>
                                                <p:fltVal val="0"/>
                                              </p:val>
                                            </p:tav>
                                          </p:tavLst>
                                        </p:anim>
                                        <p:animEffect transition="in" filter="fade">
                                          <p:cBhvr>
                                            <p:cTn id="112" dur="400"/>
                                            <p:tgtEl>
                                              <p:spTgt spid="20"/>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p:cTn id="115" dur="400" fill="hold"/>
                                            <p:tgtEl>
                                              <p:spTgt spid="21"/>
                                            </p:tgtEl>
                                            <p:attrNameLst>
                                              <p:attrName>ppt_w</p:attrName>
                                            </p:attrNameLst>
                                          </p:cBhvr>
                                          <p:tavLst>
                                            <p:tav tm="0">
                                              <p:val>
                                                <p:fltVal val="0"/>
                                              </p:val>
                                            </p:tav>
                                            <p:tav tm="100000">
                                              <p:val>
                                                <p:strVal val="#ppt_w"/>
                                              </p:val>
                                            </p:tav>
                                          </p:tavLst>
                                        </p:anim>
                                        <p:anim calcmode="lin" valueType="num">
                                          <p:cBhvr>
                                            <p:cTn id="116" dur="400" fill="hold"/>
                                            <p:tgtEl>
                                              <p:spTgt spid="21"/>
                                            </p:tgtEl>
                                            <p:attrNameLst>
                                              <p:attrName>ppt_h</p:attrName>
                                            </p:attrNameLst>
                                          </p:cBhvr>
                                          <p:tavLst>
                                            <p:tav tm="0">
                                              <p:val>
                                                <p:fltVal val="0"/>
                                              </p:val>
                                            </p:tav>
                                            <p:tav tm="100000">
                                              <p:val>
                                                <p:strVal val="#ppt_h"/>
                                              </p:val>
                                            </p:tav>
                                          </p:tavLst>
                                        </p:anim>
                                        <p:anim calcmode="lin" valueType="num">
                                          <p:cBhvr>
                                            <p:cTn id="117" dur="400" fill="hold"/>
                                            <p:tgtEl>
                                              <p:spTgt spid="21"/>
                                            </p:tgtEl>
                                            <p:attrNameLst>
                                              <p:attrName>style.rotation</p:attrName>
                                            </p:attrNameLst>
                                          </p:cBhvr>
                                          <p:tavLst>
                                            <p:tav tm="0">
                                              <p:val>
                                                <p:fltVal val="90"/>
                                              </p:val>
                                            </p:tav>
                                            <p:tav tm="100000">
                                              <p:val>
                                                <p:fltVal val="0"/>
                                              </p:val>
                                            </p:tav>
                                          </p:tavLst>
                                        </p:anim>
                                        <p:animEffect transition="in" filter="fade">
                                          <p:cBhvr>
                                            <p:cTn id="118" dur="400"/>
                                            <p:tgtEl>
                                              <p:spTgt spid="21"/>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22"/>
                                            </p:tgtEl>
                                            <p:attrNameLst>
                                              <p:attrName>style.visibility</p:attrName>
                                            </p:attrNameLst>
                                          </p:cBhvr>
                                          <p:to>
                                            <p:strVal val="visible"/>
                                          </p:to>
                                        </p:set>
                                        <p:anim calcmode="lin" valueType="num">
                                          <p:cBhvr>
                                            <p:cTn id="121" dur="400" fill="hold"/>
                                            <p:tgtEl>
                                              <p:spTgt spid="22"/>
                                            </p:tgtEl>
                                            <p:attrNameLst>
                                              <p:attrName>ppt_w</p:attrName>
                                            </p:attrNameLst>
                                          </p:cBhvr>
                                          <p:tavLst>
                                            <p:tav tm="0">
                                              <p:val>
                                                <p:fltVal val="0"/>
                                              </p:val>
                                            </p:tav>
                                            <p:tav tm="100000">
                                              <p:val>
                                                <p:strVal val="#ppt_w"/>
                                              </p:val>
                                            </p:tav>
                                          </p:tavLst>
                                        </p:anim>
                                        <p:anim calcmode="lin" valueType="num">
                                          <p:cBhvr>
                                            <p:cTn id="122" dur="400" fill="hold"/>
                                            <p:tgtEl>
                                              <p:spTgt spid="22"/>
                                            </p:tgtEl>
                                            <p:attrNameLst>
                                              <p:attrName>ppt_h</p:attrName>
                                            </p:attrNameLst>
                                          </p:cBhvr>
                                          <p:tavLst>
                                            <p:tav tm="0">
                                              <p:val>
                                                <p:fltVal val="0"/>
                                              </p:val>
                                            </p:tav>
                                            <p:tav tm="100000">
                                              <p:val>
                                                <p:strVal val="#ppt_h"/>
                                              </p:val>
                                            </p:tav>
                                          </p:tavLst>
                                        </p:anim>
                                        <p:anim calcmode="lin" valueType="num">
                                          <p:cBhvr>
                                            <p:cTn id="123" dur="400" fill="hold"/>
                                            <p:tgtEl>
                                              <p:spTgt spid="22"/>
                                            </p:tgtEl>
                                            <p:attrNameLst>
                                              <p:attrName>style.rotation</p:attrName>
                                            </p:attrNameLst>
                                          </p:cBhvr>
                                          <p:tavLst>
                                            <p:tav tm="0">
                                              <p:val>
                                                <p:fltVal val="90"/>
                                              </p:val>
                                            </p:tav>
                                            <p:tav tm="100000">
                                              <p:val>
                                                <p:fltVal val="0"/>
                                              </p:val>
                                            </p:tav>
                                          </p:tavLst>
                                        </p:anim>
                                        <p:animEffect transition="in" filter="fade">
                                          <p:cBhvr>
                                            <p:cTn id="124" dur="400"/>
                                            <p:tgtEl>
                                              <p:spTgt spid="22"/>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3"/>
                                            </p:tgtEl>
                                            <p:attrNameLst>
                                              <p:attrName>style.visibility</p:attrName>
                                            </p:attrNameLst>
                                          </p:cBhvr>
                                          <p:to>
                                            <p:strVal val="visible"/>
                                          </p:to>
                                        </p:set>
                                        <p:anim calcmode="lin" valueType="num">
                                          <p:cBhvr>
                                            <p:cTn id="127" dur="400" fill="hold"/>
                                            <p:tgtEl>
                                              <p:spTgt spid="23"/>
                                            </p:tgtEl>
                                            <p:attrNameLst>
                                              <p:attrName>ppt_w</p:attrName>
                                            </p:attrNameLst>
                                          </p:cBhvr>
                                          <p:tavLst>
                                            <p:tav tm="0">
                                              <p:val>
                                                <p:fltVal val="0"/>
                                              </p:val>
                                            </p:tav>
                                            <p:tav tm="100000">
                                              <p:val>
                                                <p:strVal val="#ppt_w"/>
                                              </p:val>
                                            </p:tav>
                                          </p:tavLst>
                                        </p:anim>
                                        <p:anim calcmode="lin" valueType="num">
                                          <p:cBhvr>
                                            <p:cTn id="128" dur="400" fill="hold"/>
                                            <p:tgtEl>
                                              <p:spTgt spid="23"/>
                                            </p:tgtEl>
                                            <p:attrNameLst>
                                              <p:attrName>ppt_h</p:attrName>
                                            </p:attrNameLst>
                                          </p:cBhvr>
                                          <p:tavLst>
                                            <p:tav tm="0">
                                              <p:val>
                                                <p:fltVal val="0"/>
                                              </p:val>
                                            </p:tav>
                                            <p:tav tm="100000">
                                              <p:val>
                                                <p:strVal val="#ppt_h"/>
                                              </p:val>
                                            </p:tav>
                                          </p:tavLst>
                                        </p:anim>
                                        <p:anim calcmode="lin" valueType="num">
                                          <p:cBhvr>
                                            <p:cTn id="129" dur="400" fill="hold"/>
                                            <p:tgtEl>
                                              <p:spTgt spid="23"/>
                                            </p:tgtEl>
                                            <p:attrNameLst>
                                              <p:attrName>style.rotation</p:attrName>
                                            </p:attrNameLst>
                                          </p:cBhvr>
                                          <p:tavLst>
                                            <p:tav tm="0">
                                              <p:val>
                                                <p:fltVal val="90"/>
                                              </p:val>
                                            </p:tav>
                                            <p:tav tm="100000">
                                              <p:val>
                                                <p:fltVal val="0"/>
                                              </p:val>
                                            </p:tav>
                                          </p:tavLst>
                                        </p:anim>
                                        <p:animEffect transition="in" filter="fade">
                                          <p:cBhvr>
                                            <p:cTn id="130" dur="400"/>
                                            <p:tgtEl>
                                              <p:spTgt spid="23"/>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p:cTn id="133" dur="400" fill="hold"/>
                                            <p:tgtEl>
                                              <p:spTgt spid="24"/>
                                            </p:tgtEl>
                                            <p:attrNameLst>
                                              <p:attrName>ppt_w</p:attrName>
                                            </p:attrNameLst>
                                          </p:cBhvr>
                                          <p:tavLst>
                                            <p:tav tm="0">
                                              <p:val>
                                                <p:fltVal val="0"/>
                                              </p:val>
                                            </p:tav>
                                            <p:tav tm="100000">
                                              <p:val>
                                                <p:strVal val="#ppt_w"/>
                                              </p:val>
                                            </p:tav>
                                          </p:tavLst>
                                        </p:anim>
                                        <p:anim calcmode="lin" valueType="num">
                                          <p:cBhvr>
                                            <p:cTn id="134" dur="400" fill="hold"/>
                                            <p:tgtEl>
                                              <p:spTgt spid="24"/>
                                            </p:tgtEl>
                                            <p:attrNameLst>
                                              <p:attrName>ppt_h</p:attrName>
                                            </p:attrNameLst>
                                          </p:cBhvr>
                                          <p:tavLst>
                                            <p:tav tm="0">
                                              <p:val>
                                                <p:fltVal val="0"/>
                                              </p:val>
                                            </p:tav>
                                            <p:tav tm="100000">
                                              <p:val>
                                                <p:strVal val="#ppt_h"/>
                                              </p:val>
                                            </p:tav>
                                          </p:tavLst>
                                        </p:anim>
                                        <p:anim calcmode="lin" valueType="num">
                                          <p:cBhvr>
                                            <p:cTn id="135" dur="400" fill="hold"/>
                                            <p:tgtEl>
                                              <p:spTgt spid="24"/>
                                            </p:tgtEl>
                                            <p:attrNameLst>
                                              <p:attrName>style.rotation</p:attrName>
                                            </p:attrNameLst>
                                          </p:cBhvr>
                                          <p:tavLst>
                                            <p:tav tm="0">
                                              <p:val>
                                                <p:fltVal val="90"/>
                                              </p:val>
                                            </p:tav>
                                            <p:tav tm="100000">
                                              <p:val>
                                                <p:fltVal val="0"/>
                                              </p:val>
                                            </p:tav>
                                          </p:tavLst>
                                        </p:anim>
                                        <p:animEffect transition="in" filter="fade">
                                          <p:cBhvr>
                                            <p:cTn id="136" dur="400"/>
                                            <p:tgtEl>
                                              <p:spTgt spid="24"/>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25"/>
                                            </p:tgtEl>
                                            <p:attrNameLst>
                                              <p:attrName>style.visibility</p:attrName>
                                            </p:attrNameLst>
                                          </p:cBhvr>
                                          <p:to>
                                            <p:strVal val="visible"/>
                                          </p:to>
                                        </p:set>
                                        <p:anim calcmode="lin" valueType="num">
                                          <p:cBhvr>
                                            <p:cTn id="139" dur="400" fill="hold"/>
                                            <p:tgtEl>
                                              <p:spTgt spid="25"/>
                                            </p:tgtEl>
                                            <p:attrNameLst>
                                              <p:attrName>ppt_w</p:attrName>
                                            </p:attrNameLst>
                                          </p:cBhvr>
                                          <p:tavLst>
                                            <p:tav tm="0">
                                              <p:val>
                                                <p:fltVal val="0"/>
                                              </p:val>
                                            </p:tav>
                                            <p:tav tm="100000">
                                              <p:val>
                                                <p:strVal val="#ppt_w"/>
                                              </p:val>
                                            </p:tav>
                                          </p:tavLst>
                                        </p:anim>
                                        <p:anim calcmode="lin" valueType="num">
                                          <p:cBhvr>
                                            <p:cTn id="140" dur="400" fill="hold"/>
                                            <p:tgtEl>
                                              <p:spTgt spid="25"/>
                                            </p:tgtEl>
                                            <p:attrNameLst>
                                              <p:attrName>ppt_h</p:attrName>
                                            </p:attrNameLst>
                                          </p:cBhvr>
                                          <p:tavLst>
                                            <p:tav tm="0">
                                              <p:val>
                                                <p:fltVal val="0"/>
                                              </p:val>
                                            </p:tav>
                                            <p:tav tm="100000">
                                              <p:val>
                                                <p:strVal val="#ppt_h"/>
                                              </p:val>
                                            </p:tav>
                                          </p:tavLst>
                                        </p:anim>
                                        <p:anim calcmode="lin" valueType="num">
                                          <p:cBhvr>
                                            <p:cTn id="141" dur="400" fill="hold"/>
                                            <p:tgtEl>
                                              <p:spTgt spid="25"/>
                                            </p:tgtEl>
                                            <p:attrNameLst>
                                              <p:attrName>style.rotation</p:attrName>
                                            </p:attrNameLst>
                                          </p:cBhvr>
                                          <p:tavLst>
                                            <p:tav tm="0">
                                              <p:val>
                                                <p:fltVal val="90"/>
                                              </p:val>
                                            </p:tav>
                                            <p:tav tm="100000">
                                              <p:val>
                                                <p:fltVal val="0"/>
                                              </p:val>
                                            </p:tav>
                                          </p:tavLst>
                                        </p:anim>
                                        <p:animEffect transition="in" filter="fade">
                                          <p:cBhvr>
                                            <p:cTn id="142" dur="400"/>
                                            <p:tgtEl>
                                              <p:spTgt spid="25"/>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26"/>
                                            </p:tgtEl>
                                            <p:attrNameLst>
                                              <p:attrName>style.visibility</p:attrName>
                                            </p:attrNameLst>
                                          </p:cBhvr>
                                          <p:to>
                                            <p:strVal val="visible"/>
                                          </p:to>
                                        </p:set>
                                        <p:anim calcmode="lin" valueType="num">
                                          <p:cBhvr>
                                            <p:cTn id="145" dur="400" fill="hold"/>
                                            <p:tgtEl>
                                              <p:spTgt spid="26"/>
                                            </p:tgtEl>
                                            <p:attrNameLst>
                                              <p:attrName>ppt_w</p:attrName>
                                            </p:attrNameLst>
                                          </p:cBhvr>
                                          <p:tavLst>
                                            <p:tav tm="0">
                                              <p:val>
                                                <p:fltVal val="0"/>
                                              </p:val>
                                            </p:tav>
                                            <p:tav tm="100000">
                                              <p:val>
                                                <p:strVal val="#ppt_w"/>
                                              </p:val>
                                            </p:tav>
                                          </p:tavLst>
                                        </p:anim>
                                        <p:anim calcmode="lin" valueType="num">
                                          <p:cBhvr>
                                            <p:cTn id="146" dur="400" fill="hold"/>
                                            <p:tgtEl>
                                              <p:spTgt spid="26"/>
                                            </p:tgtEl>
                                            <p:attrNameLst>
                                              <p:attrName>ppt_h</p:attrName>
                                            </p:attrNameLst>
                                          </p:cBhvr>
                                          <p:tavLst>
                                            <p:tav tm="0">
                                              <p:val>
                                                <p:fltVal val="0"/>
                                              </p:val>
                                            </p:tav>
                                            <p:tav tm="100000">
                                              <p:val>
                                                <p:strVal val="#ppt_h"/>
                                              </p:val>
                                            </p:tav>
                                          </p:tavLst>
                                        </p:anim>
                                        <p:anim calcmode="lin" valueType="num">
                                          <p:cBhvr>
                                            <p:cTn id="147" dur="400" fill="hold"/>
                                            <p:tgtEl>
                                              <p:spTgt spid="26"/>
                                            </p:tgtEl>
                                            <p:attrNameLst>
                                              <p:attrName>style.rotation</p:attrName>
                                            </p:attrNameLst>
                                          </p:cBhvr>
                                          <p:tavLst>
                                            <p:tav tm="0">
                                              <p:val>
                                                <p:fltVal val="90"/>
                                              </p:val>
                                            </p:tav>
                                            <p:tav tm="100000">
                                              <p:val>
                                                <p:fltVal val="0"/>
                                              </p:val>
                                            </p:tav>
                                          </p:tavLst>
                                        </p:anim>
                                        <p:animEffect transition="in" filter="fade">
                                          <p:cBhvr>
                                            <p:cTn id="148" dur="400"/>
                                            <p:tgtEl>
                                              <p:spTgt spid="26"/>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27"/>
                                            </p:tgtEl>
                                            <p:attrNameLst>
                                              <p:attrName>style.visibility</p:attrName>
                                            </p:attrNameLst>
                                          </p:cBhvr>
                                          <p:to>
                                            <p:strVal val="visible"/>
                                          </p:to>
                                        </p:set>
                                        <p:anim calcmode="lin" valueType="num">
                                          <p:cBhvr>
                                            <p:cTn id="151" dur="400" fill="hold"/>
                                            <p:tgtEl>
                                              <p:spTgt spid="27"/>
                                            </p:tgtEl>
                                            <p:attrNameLst>
                                              <p:attrName>ppt_w</p:attrName>
                                            </p:attrNameLst>
                                          </p:cBhvr>
                                          <p:tavLst>
                                            <p:tav tm="0">
                                              <p:val>
                                                <p:fltVal val="0"/>
                                              </p:val>
                                            </p:tav>
                                            <p:tav tm="100000">
                                              <p:val>
                                                <p:strVal val="#ppt_w"/>
                                              </p:val>
                                            </p:tav>
                                          </p:tavLst>
                                        </p:anim>
                                        <p:anim calcmode="lin" valueType="num">
                                          <p:cBhvr>
                                            <p:cTn id="152" dur="400" fill="hold"/>
                                            <p:tgtEl>
                                              <p:spTgt spid="27"/>
                                            </p:tgtEl>
                                            <p:attrNameLst>
                                              <p:attrName>ppt_h</p:attrName>
                                            </p:attrNameLst>
                                          </p:cBhvr>
                                          <p:tavLst>
                                            <p:tav tm="0">
                                              <p:val>
                                                <p:fltVal val="0"/>
                                              </p:val>
                                            </p:tav>
                                            <p:tav tm="100000">
                                              <p:val>
                                                <p:strVal val="#ppt_h"/>
                                              </p:val>
                                            </p:tav>
                                          </p:tavLst>
                                        </p:anim>
                                        <p:anim calcmode="lin" valueType="num">
                                          <p:cBhvr>
                                            <p:cTn id="153" dur="400" fill="hold"/>
                                            <p:tgtEl>
                                              <p:spTgt spid="27"/>
                                            </p:tgtEl>
                                            <p:attrNameLst>
                                              <p:attrName>style.rotation</p:attrName>
                                            </p:attrNameLst>
                                          </p:cBhvr>
                                          <p:tavLst>
                                            <p:tav tm="0">
                                              <p:val>
                                                <p:fltVal val="90"/>
                                              </p:val>
                                            </p:tav>
                                            <p:tav tm="100000">
                                              <p:val>
                                                <p:fltVal val="0"/>
                                              </p:val>
                                            </p:tav>
                                          </p:tavLst>
                                        </p:anim>
                                        <p:animEffect transition="in" filter="fade">
                                          <p:cBhvr>
                                            <p:cTn id="154" dur="400"/>
                                            <p:tgtEl>
                                              <p:spTgt spid="27"/>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400" fill="hold"/>
                                            <p:tgtEl>
                                              <p:spTgt spid="28"/>
                                            </p:tgtEl>
                                            <p:attrNameLst>
                                              <p:attrName>ppt_w</p:attrName>
                                            </p:attrNameLst>
                                          </p:cBhvr>
                                          <p:tavLst>
                                            <p:tav tm="0">
                                              <p:val>
                                                <p:fltVal val="0"/>
                                              </p:val>
                                            </p:tav>
                                            <p:tav tm="100000">
                                              <p:val>
                                                <p:strVal val="#ppt_w"/>
                                              </p:val>
                                            </p:tav>
                                          </p:tavLst>
                                        </p:anim>
                                        <p:anim calcmode="lin" valueType="num">
                                          <p:cBhvr>
                                            <p:cTn id="158" dur="400" fill="hold"/>
                                            <p:tgtEl>
                                              <p:spTgt spid="28"/>
                                            </p:tgtEl>
                                            <p:attrNameLst>
                                              <p:attrName>ppt_h</p:attrName>
                                            </p:attrNameLst>
                                          </p:cBhvr>
                                          <p:tavLst>
                                            <p:tav tm="0">
                                              <p:val>
                                                <p:fltVal val="0"/>
                                              </p:val>
                                            </p:tav>
                                            <p:tav tm="100000">
                                              <p:val>
                                                <p:strVal val="#ppt_h"/>
                                              </p:val>
                                            </p:tav>
                                          </p:tavLst>
                                        </p:anim>
                                        <p:anim calcmode="lin" valueType="num">
                                          <p:cBhvr>
                                            <p:cTn id="159" dur="400" fill="hold"/>
                                            <p:tgtEl>
                                              <p:spTgt spid="28"/>
                                            </p:tgtEl>
                                            <p:attrNameLst>
                                              <p:attrName>style.rotation</p:attrName>
                                            </p:attrNameLst>
                                          </p:cBhvr>
                                          <p:tavLst>
                                            <p:tav tm="0">
                                              <p:val>
                                                <p:fltVal val="90"/>
                                              </p:val>
                                            </p:tav>
                                            <p:tav tm="100000">
                                              <p:val>
                                                <p:fltVal val="0"/>
                                              </p:val>
                                            </p:tav>
                                          </p:tavLst>
                                        </p:anim>
                                        <p:animEffect transition="in" filter="fade">
                                          <p:cBhvr>
                                            <p:cTn id="160" dur="4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400" fill="hold"/>
                                            <p:tgtEl>
                                              <p:spTgt spid="29"/>
                                            </p:tgtEl>
                                            <p:attrNameLst>
                                              <p:attrName>ppt_w</p:attrName>
                                            </p:attrNameLst>
                                          </p:cBhvr>
                                          <p:tavLst>
                                            <p:tav tm="0">
                                              <p:val>
                                                <p:fltVal val="0"/>
                                              </p:val>
                                            </p:tav>
                                            <p:tav tm="100000">
                                              <p:val>
                                                <p:strVal val="#ppt_w"/>
                                              </p:val>
                                            </p:tav>
                                          </p:tavLst>
                                        </p:anim>
                                        <p:anim calcmode="lin" valueType="num">
                                          <p:cBhvr>
                                            <p:cTn id="164" dur="400" fill="hold"/>
                                            <p:tgtEl>
                                              <p:spTgt spid="29"/>
                                            </p:tgtEl>
                                            <p:attrNameLst>
                                              <p:attrName>ppt_h</p:attrName>
                                            </p:attrNameLst>
                                          </p:cBhvr>
                                          <p:tavLst>
                                            <p:tav tm="0">
                                              <p:val>
                                                <p:fltVal val="0"/>
                                              </p:val>
                                            </p:tav>
                                            <p:tav tm="100000">
                                              <p:val>
                                                <p:strVal val="#ppt_h"/>
                                              </p:val>
                                            </p:tav>
                                          </p:tavLst>
                                        </p:anim>
                                        <p:anim calcmode="lin" valueType="num">
                                          <p:cBhvr>
                                            <p:cTn id="165" dur="400" fill="hold"/>
                                            <p:tgtEl>
                                              <p:spTgt spid="29"/>
                                            </p:tgtEl>
                                            <p:attrNameLst>
                                              <p:attrName>style.rotation</p:attrName>
                                            </p:attrNameLst>
                                          </p:cBhvr>
                                          <p:tavLst>
                                            <p:tav tm="0">
                                              <p:val>
                                                <p:fltVal val="90"/>
                                              </p:val>
                                            </p:tav>
                                            <p:tav tm="100000">
                                              <p:val>
                                                <p:fltVal val="0"/>
                                              </p:val>
                                            </p:tav>
                                          </p:tavLst>
                                        </p:anim>
                                        <p:animEffect transition="in" filter="fade">
                                          <p:cBhvr>
                                            <p:cTn id="166" dur="400"/>
                                            <p:tgtEl>
                                              <p:spTgt spid="29"/>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30"/>
                                            </p:tgtEl>
                                            <p:attrNameLst>
                                              <p:attrName>style.visibility</p:attrName>
                                            </p:attrNameLst>
                                          </p:cBhvr>
                                          <p:to>
                                            <p:strVal val="visible"/>
                                          </p:to>
                                        </p:set>
                                        <p:anim calcmode="lin" valueType="num">
                                          <p:cBhvr>
                                            <p:cTn id="169" dur="400" fill="hold"/>
                                            <p:tgtEl>
                                              <p:spTgt spid="30"/>
                                            </p:tgtEl>
                                            <p:attrNameLst>
                                              <p:attrName>ppt_w</p:attrName>
                                            </p:attrNameLst>
                                          </p:cBhvr>
                                          <p:tavLst>
                                            <p:tav tm="0">
                                              <p:val>
                                                <p:fltVal val="0"/>
                                              </p:val>
                                            </p:tav>
                                            <p:tav tm="100000">
                                              <p:val>
                                                <p:strVal val="#ppt_w"/>
                                              </p:val>
                                            </p:tav>
                                          </p:tavLst>
                                        </p:anim>
                                        <p:anim calcmode="lin" valueType="num">
                                          <p:cBhvr>
                                            <p:cTn id="170" dur="400" fill="hold"/>
                                            <p:tgtEl>
                                              <p:spTgt spid="30"/>
                                            </p:tgtEl>
                                            <p:attrNameLst>
                                              <p:attrName>ppt_h</p:attrName>
                                            </p:attrNameLst>
                                          </p:cBhvr>
                                          <p:tavLst>
                                            <p:tav tm="0">
                                              <p:val>
                                                <p:fltVal val="0"/>
                                              </p:val>
                                            </p:tav>
                                            <p:tav tm="100000">
                                              <p:val>
                                                <p:strVal val="#ppt_h"/>
                                              </p:val>
                                            </p:tav>
                                          </p:tavLst>
                                        </p:anim>
                                        <p:anim calcmode="lin" valueType="num">
                                          <p:cBhvr>
                                            <p:cTn id="171" dur="400" fill="hold"/>
                                            <p:tgtEl>
                                              <p:spTgt spid="30"/>
                                            </p:tgtEl>
                                            <p:attrNameLst>
                                              <p:attrName>style.rotation</p:attrName>
                                            </p:attrNameLst>
                                          </p:cBhvr>
                                          <p:tavLst>
                                            <p:tav tm="0">
                                              <p:val>
                                                <p:fltVal val="90"/>
                                              </p:val>
                                            </p:tav>
                                            <p:tav tm="100000">
                                              <p:val>
                                                <p:fltVal val="0"/>
                                              </p:val>
                                            </p:tav>
                                          </p:tavLst>
                                        </p:anim>
                                        <p:animEffect transition="in" filter="fade">
                                          <p:cBhvr>
                                            <p:cTn id="172" dur="400"/>
                                            <p:tgtEl>
                                              <p:spTgt spid="30"/>
                                            </p:tgtEl>
                                          </p:cBhvr>
                                        </p:animEffect>
                                      </p:childTnLst>
                                    </p:cTn>
                                  </p:par>
                                  <p:par>
                                    <p:cTn id="173" presetID="31" presetClass="entr" presetSubtype="0" fill="hold" grpId="0" nodeType="withEffect">
                                      <p:stCondLst>
                                        <p:cond delay="0"/>
                                      </p:stCondLst>
                                      <p:childTnLst>
                                        <p:set>
                                          <p:cBhvr>
                                            <p:cTn id="174" dur="1" fill="hold">
                                              <p:stCondLst>
                                                <p:cond delay="0"/>
                                              </p:stCondLst>
                                            </p:cTn>
                                            <p:tgtEl>
                                              <p:spTgt spid="31"/>
                                            </p:tgtEl>
                                            <p:attrNameLst>
                                              <p:attrName>style.visibility</p:attrName>
                                            </p:attrNameLst>
                                          </p:cBhvr>
                                          <p:to>
                                            <p:strVal val="visible"/>
                                          </p:to>
                                        </p:set>
                                        <p:anim calcmode="lin" valueType="num">
                                          <p:cBhvr>
                                            <p:cTn id="175" dur="400" fill="hold"/>
                                            <p:tgtEl>
                                              <p:spTgt spid="31"/>
                                            </p:tgtEl>
                                            <p:attrNameLst>
                                              <p:attrName>ppt_w</p:attrName>
                                            </p:attrNameLst>
                                          </p:cBhvr>
                                          <p:tavLst>
                                            <p:tav tm="0">
                                              <p:val>
                                                <p:fltVal val="0"/>
                                              </p:val>
                                            </p:tav>
                                            <p:tav tm="100000">
                                              <p:val>
                                                <p:strVal val="#ppt_w"/>
                                              </p:val>
                                            </p:tav>
                                          </p:tavLst>
                                        </p:anim>
                                        <p:anim calcmode="lin" valueType="num">
                                          <p:cBhvr>
                                            <p:cTn id="176" dur="400" fill="hold"/>
                                            <p:tgtEl>
                                              <p:spTgt spid="31"/>
                                            </p:tgtEl>
                                            <p:attrNameLst>
                                              <p:attrName>ppt_h</p:attrName>
                                            </p:attrNameLst>
                                          </p:cBhvr>
                                          <p:tavLst>
                                            <p:tav tm="0">
                                              <p:val>
                                                <p:fltVal val="0"/>
                                              </p:val>
                                            </p:tav>
                                            <p:tav tm="100000">
                                              <p:val>
                                                <p:strVal val="#ppt_h"/>
                                              </p:val>
                                            </p:tav>
                                          </p:tavLst>
                                        </p:anim>
                                        <p:anim calcmode="lin" valueType="num">
                                          <p:cBhvr>
                                            <p:cTn id="177" dur="400" fill="hold"/>
                                            <p:tgtEl>
                                              <p:spTgt spid="31"/>
                                            </p:tgtEl>
                                            <p:attrNameLst>
                                              <p:attrName>style.rotation</p:attrName>
                                            </p:attrNameLst>
                                          </p:cBhvr>
                                          <p:tavLst>
                                            <p:tav tm="0">
                                              <p:val>
                                                <p:fltVal val="90"/>
                                              </p:val>
                                            </p:tav>
                                            <p:tav tm="100000">
                                              <p:val>
                                                <p:fltVal val="0"/>
                                              </p:val>
                                            </p:tav>
                                          </p:tavLst>
                                        </p:anim>
                                        <p:animEffect transition="in" filter="fade">
                                          <p:cBhvr>
                                            <p:cTn id="178" dur="400"/>
                                            <p:tgtEl>
                                              <p:spTgt spid="31"/>
                                            </p:tgtEl>
                                          </p:cBhvr>
                                        </p:animEffect>
                                      </p:childTnLst>
                                    </p:cTn>
                                  </p:par>
                                  <p:par>
                                    <p:cTn id="179" presetID="31" presetClass="entr" presetSubtype="0" fill="hold" grpId="0" nodeType="withEffect">
                                      <p:stCondLst>
                                        <p:cond delay="0"/>
                                      </p:stCondLst>
                                      <p:childTnLst>
                                        <p:set>
                                          <p:cBhvr>
                                            <p:cTn id="180" dur="1" fill="hold">
                                              <p:stCondLst>
                                                <p:cond delay="0"/>
                                              </p:stCondLst>
                                            </p:cTn>
                                            <p:tgtEl>
                                              <p:spTgt spid="32"/>
                                            </p:tgtEl>
                                            <p:attrNameLst>
                                              <p:attrName>style.visibility</p:attrName>
                                            </p:attrNameLst>
                                          </p:cBhvr>
                                          <p:to>
                                            <p:strVal val="visible"/>
                                          </p:to>
                                        </p:set>
                                        <p:anim calcmode="lin" valueType="num">
                                          <p:cBhvr>
                                            <p:cTn id="181" dur="400" fill="hold"/>
                                            <p:tgtEl>
                                              <p:spTgt spid="32"/>
                                            </p:tgtEl>
                                            <p:attrNameLst>
                                              <p:attrName>ppt_w</p:attrName>
                                            </p:attrNameLst>
                                          </p:cBhvr>
                                          <p:tavLst>
                                            <p:tav tm="0">
                                              <p:val>
                                                <p:fltVal val="0"/>
                                              </p:val>
                                            </p:tav>
                                            <p:tav tm="100000">
                                              <p:val>
                                                <p:strVal val="#ppt_w"/>
                                              </p:val>
                                            </p:tav>
                                          </p:tavLst>
                                        </p:anim>
                                        <p:anim calcmode="lin" valueType="num">
                                          <p:cBhvr>
                                            <p:cTn id="182" dur="400" fill="hold"/>
                                            <p:tgtEl>
                                              <p:spTgt spid="32"/>
                                            </p:tgtEl>
                                            <p:attrNameLst>
                                              <p:attrName>ppt_h</p:attrName>
                                            </p:attrNameLst>
                                          </p:cBhvr>
                                          <p:tavLst>
                                            <p:tav tm="0">
                                              <p:val>
                                                <p:fltVal val="0"/>
                                              </p:val>
                                            </p:tav>
                                            <p:tav tm="100000">
                                              <p:val>
                                                <p:strVal val="#ppt_h"/>
                                              </p:val>
                                            </p:tav>
                                          </p:tavLst>
                                        </p:anim>
                                        <p:anim calcmode="lin" valueType="num">
                                          <p:cBhvr>
                                            <p:cTn id="183" dur="400" fill="hold"/>
                                            <p:tgtEl>
                                              <p:spTgt spid="32"/>
                                            </p:tgtEl>
                                            <p:attrNameLst>
                                              <p:attrName>style.rotation</p:attrName>
                                            </p:attrNameLst>
                                          </p:cBhvr>
                                          <p:tavLst>
                                            <p:tav tm="0">
                                              <p:val>
                                                <p:fltVal val="90"/>
                                              </p:val>
                                            </p:tav>
                                            <p:tav tm="100000">
                                              <p:val>
                                                <p:fltVal val="0"/>
                                              </p:val>
                                            </p:tav>
                                          </p:tavLst>
                                        </p:anim>
                                        <p:animEffect transition="in" filter="fade">
                                          <p:cBhvr>
                                            <p:cTn id="184" dur="400"/>
                                            <p:tgtEl>
                                              <p:spTgt spid="32"/>
                                            </p:tgtEl>
                                          </p:cBhvr>
                                        </p:animEffect>
                                      </p:childTnLst>
                                    </p:cTn>
                                  </p:par>
                                  <p:par>
                                    <p:cTn id="185" presetID="31" presetClass="entr" presetSubtype="0" fill="hold" grpId="0" nodeType="withEffect">
                                      <p:stCondLst>
                                        <p:cond delay="0"/>
                                      </p:stCondLst>
                                      <p:childTnLst>
                                        <p:set>
                                          <p:cBhvr>
                                            <p:cTn id="186" dur="1" fill="hold">
                                              <p:stCondLst>
                                                <p:cond delay="0"/>
                                              </p:stCondLst>
                                            </p:cTn>
                                            <p:tgtEl>
                                              <p:spTgt spid="33"/>
                                            </p:tgtEl>
                                            <p:attrNameLst>
                                              <p:attrName>style.visibility</p:attrName>
                                            </p:attrNameLst>
                                          </p:cBhvr>
                                          <p:to>
                                            <p:strVal val="visible"/>
                                          </p:to>
                                        </p:set>
                                        <p:anim calcmode="lin" valueType="num">
                                          <p:cBhvr>
                                            <p:cTn id="187" dur="400" fill="hold"/>
                                            <p:tgtEl>
                                              <p:spTgt spid="33"/>
                                            </p:tgtEl>
                                            <p:attrNameLst>
                                              <p:attrName>ppt_w</p:attrName>
                                            </p:attrNameLst>
                                          </p:cBhvr>
                                          <p:tavLst>
                                            <p:tav tm="0">
                                              <p:val>
                                                <p:fltVal val="0"/>
                                              </p:val>
                                            </p:tav>
                                            <p:tav tm="100000">
                                              <p:val>
                                                <p:strVal val="#ppt_w"/>
                                              </p:val>
                                            </p:tav>
                                          </p:tavLst>
                                        </p:anim>
                                        <p:anim calcmode="lin" valueType="num">
                                          <p:cBhvr>
                                            <p:cTn id="188" dur="400" fill="hold"/>
                                            <p:tgtEl>
                                              <p:spTgt spid="33"/>
                                            </p:tgtEl>
                                            <p:attrNameLst>
                                              <p:attrName>ppt_h</p:attrName>
                                            </p:attrNameLst>
                                          </p:cBhvr>
                                          <p:tavLst>
                                            <p:tav tm="0">
                                              <p:val>
                                                <p:fltVal val="0"/>
                                              </p:val>
                                            </p:tav>
                                            <p:tav tm="100000">
                                              <p:val>
                                                <p:strVal val="#ppt_h"/>
                                              </p:val>
                                            </p:tav>
                                          </p:tavLst>
                                        </p:anim>
                                        <p:anim calcmode="lin" valueType="num">
                                          <p:cBhvr>
                                            <p:cTn id="189" dur="400" fill="hold"/>
                                            <p:tgtEl>
                                              <p:spTgt spid="33"/>
                                            </p:tgtEl>
                                            <p:attrNameLst>
                                              <p:attrName>style.rotation</p:attrName>
                                            </p:attrNameLst>
                                          </p:cBhvr>
                                          <p:tavLst>
                                            <p:tav tm="0">
                                              <p:val>
                                                <p:fltVal val="90"/>
                                              </p:val>
                                            </p:tav>
                                            <p:tav tm="100000">
                                              <p:val>
                                                <p:fltVal val="0"/>
                                              </p:val>
                                            </p:tav>
                                          </p:tavLst>
                                        </p:anim>
                                        <p:animEffect transition="in" filter="fade">
                                          <p:cBhvr>
                                            <p:cTn id="190" dur="400"/>
                                            <p:tgtEl>
                                              <p:spTgt spid="33"/>
                                            </p:tgtEl>
                                          </p:cBhvr>
                                        </p:animEffect>
                                      </p:childTnLst>
                                    </p:cTn>
                                  </p:par>
                                  <p:par>
                                    <p:cTn id="191" presetID="31" presetClass="entr" presetSubtype="0" fill="hold" grpId="0" nodeType="withEffect">
                                      <p:stCondLst>
                                        <p:cond delay="0"/>
                                      </p:stCondLst>
                                      <p:childTnLst>
                                        <p:set>
                                          <p:cBhvr>
                                            <p:cTn id="192" dur="1" fill="hold">
                                              <p:stCondLst>
                                                <p:cond delay="0"/>
                                              </p:stCondLst>
                                            </p:cTn>
                                            <p:tgtEl>
                                              <p:spTgt spid="34"/>
                                            </p:tgtEl>
                                            <p:attrNameLst>
                                              <p:attrName>style.visibility</p:attrName>
                                            </p:attrNameLst>
                                          </p:cBhvr>
                                          <p:to>
                                            <p:strVal val="visible"/>
                                          </p:to>
                                        </p:set>
                                        <p:anim calcmode="lin" valueType="num">
                                          <p:cBhvr>
                                            <p:cTn id="193" dur="400" fill="hold"/>
                                            <p:tgtEl>
                                              <p:spTgt spid="34"/>
                                            </p:tgtEl>
                                            <p:attrNameLst>
                                              <p:attrName>ppt_w</p:attrName>
                                            </p:attrNameLst>
                                          </p:cBhvr>
                                          <p:tavLst>
                                            <p:tav tm="0">
                                              <p:val>
                                                <p:fltVal val="0"/>
                                              </p:val>
                                            </p:tav>
                                            <p:tav tm="100000">
                                              <p:val>
                                                <p:strVal val="#ppt_w"/>
                                              </p:val>
                                            </p:tav>
                                          </p:tavLst>
                                        </p:anim>
                                        <p:anim calcmode="lin" valueType="num">
                                          <p:cBhvr>
                                            <p:cTn id="194" dur="400" fill="hold"/>
                                            <p:tgtEl>
                                              <p:spTgt spid="34"/>
                                            </p:tgtEl>
                                            <p:attrNameLst>
                                              <p:attrName>ppt_h</p:attrName>
                                            </p:attrNameLst>
                                          </p:cBhvr>
                                          <p:tavLst>
                                            <p:tav tm="0">
                                              <p:val>
                                                <p:fltVal val="0"/>
                                              </p:val>
                                            </p:tav>
                                            <p:tav tm="100000">
                                              <p:val>
                                                <p:strVal val="#ppt_h"/>
                                              </p:val>
                                            </p:tav>
                                          </p:tavLst>
                                        </p:anim>
                                        <p:anim calcmode="lin" valueType="num">
                                          <p:cBhvr>
                                            <p:cTn id="195" dur="400" fill="hold"/>
                                            <p:tgtEl>
                                              <p:spTgt spid="34"/>
                                            </p:tgtEl>
                                            <p:attrNameLst>
                                              <p:attrName>style.rotation</p:attrName>
                                            </p:attrNameLst>
                                          </p:cBhvr>
                                          <p:tavLst>
                                            <p:tav tm="0">
                                              <p:val>
                                                <p:fltVal val="90"/>
                                              </p:val>
                                            </p:tav>
                                            <p:tav tm="100000">
                                              <p:val>
                                                <p:fltVal val="0"/>
                                              </p:val>
                                            </p:tav>
                                          </p:tavLst>
                                        </p:anim>
                                        <p:animEffect transition="in" filter="fade">
                                          <p:cBhvr>
                                            <p:cTn id="196" dur="400"/>
                                            <p:tgtEl>
                                              <p:spTgt spid="34"/>
                                            </p:tgtEl>
                                          </p:cBhvr>
                                        </p:animEffect>
                                      </p:childTnLst>
                                    </p:cTn>
                                  </p:par>
                                </p:childTnLst>
                              </p:cTn>
                            </p:par>
                            <p:par>
                              <p:cTn id="197" fill="hold">
                                <p:stCondLst>
                                  <p:cond delay="1300"/>
                                </p:stCondLst>
                                <p:childTnLst>
                                  <p:par>
                                    <p:cTn id="198" presetID="22" presetClass="entr" presetSubtype="8" fill="hold" nodeType="afterEffect">
                                      <p:stCondLst>
                                        <p:cond delay="0"/>
                                      </p:stCondLst>
                                      <p:childTnLst>
                                        <p:set>
                                          <p:cBhvr>
                                            <p:cTn id="199" dur="1" fill="hold">
                                              <p:stCondLst>
                                                <p:cond delay="0"/>
                                              </p:stCondLst>
                                            </p:cTn>
                                            <p:tgtEl>
                                              <p:spTgt spid="35"/>
                                            </p:tgtEl>
                                            <p:attrNameLst>
                                              <p:attrName>style.visibility</p:attrName>
                                            </p:attrNameLst>
                                          </p:cBhvr>
                                          <p:to>
                                            <p:strVal val="visible"/>
                                          </p:to>
                                        </p:set>
                                        <p:animEffect transition="in" filter="wipe(left)">
                                          <p:cBhvr>
                                            <p:cTn id="200" dur="500"/>
                                            <p:tgtEl>
                                              <p:spTgt spid="35"/>
                                            </p:tgtEl>
                                          </p:cBhvr>
                                        </p:animEffect>
                                      </p:childTnLst>
                                    </p:cTn>
                                  </p:par>
                                </p:childTnLst>
                              </p:cTn>
                            </p:par>
                            <p:par>
                              <p:cTn id="201" fill="hold">
                                <p:stCondLst>
                                  <p:cond delay="1800"/>
                                </p:stCondLst>
                                <p:childTnLst>
                                  <p:par>
                                    <p:cTn id="202" presetID="41" presetClass="entr" presetSubtype="0" fill="hold" grpId="0" nodeType="afterEffect">
                                      <p:stCondLst>
                                        <p:cond delay="0"/>
                                      </p:stCondLst>
                                      <p:iterate type="lt">
                                        <p:tmPct val="10000"/>
                                      </p:iterate>
                                      <p:childTnLst>
                                        <p:set>
                                          <p:cBhvr>
                                            <p:cTn id="203" dur="1" fill="hold">
                                              <p:stCondLst>
                                                <p:cond delay="0"/>
                                              </p:stCondLst>
                                            </p:cTn>
                                            <p:tgtEl>
                                              <p:spTgt spid="39"/>
                                            </p:tgtEl>
                                            <p:attrNameLst>
                                              <p:attrName>style.visibility</p:attrName>
                                            </p:attrNameLst>
                                          </p:cBhvr>
                                          <p:to>
                                            <p:strVal val="visible"/>
                                          </p:to>
                                        </p:set>
                                        <p:anim calcmode="lin" valueType="num">
                                          <p:cBhvr>
                                            <p:cTn id="204"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205" dur="500" fill="hold"/>
                                            <p:tgtEl>
                                              <p:spTgt spid="39"/>
                                            </p:tgtEl>
                                            <p:attrNameLst>
                                              <p:attrName>ppt_y</p:attrName>
                                            </p:attrNameLst>
                                          </p:cBhvr>
                                          <p:tavLst>
                                            <p:tav tm="0">
                                              <p:val>
                                                <p:strVal val="#ppt_y"/>
                                              </p:val>
                                            </p:tav>
                                            <p:tav tm="100000">
                                              <p:val>
                                                <p:strVal val="#ppt_y"/>
                                              </p:val>
                                            </p:tav>
                                          </p:tavLst>
                                        </p:anim>
                                        <p:anim calcmode="lin" valueType="num">
                                          <p:cBhvr>
                                            <p:cTn id="206"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207"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208" dur="500" tmFilter="0,0; .5, 1; 1, 1"/>
                                            <p:tgtEl>
                                              <p:spTgt spid="39"/>
                                            </p:tgtEl>
                                          </p:cBhvr>
                                        </p:animEffect>
                                      </p:childTnLst>
                                    </p:cTn>
                                  </p:par>
                                  <p:par>
                                    <p:cTn id="209" presetID="41" presetClass="entr" presetSubtype="0" fill="hold" grpId="0" nodeType="withEffect">
                                      <p:stCondLst>
                                        <p:cond delay="0"/>
                                      </p:stCondLst>
                                      <p:iterate type="lt">
                                        <p:tmPct val="10000"/>
                                      </p:iterate>
                                      <p:childTnLst>
                                        <p:set>
                                          <p:cBhvr>
                                            <p:cTn id="210" dur="1" fill="hold">
                                              <p:stCondLst>
                                                <p:cond delay="0"/>
                                              </p:stCondLst>
                                            </p:cTn>
                                            <p:tgtEl>
                                              <p:spTgt spid="40"/>
                                            </p:tgtEl>
                                            <p:attrNameLst>
                                              <p:attrName>style.visibility</p:attrName>
                                            </p:attrNameLst>
                                          </p:cBhvr>
                                          <p:to>
                                            <p:strVal val="visible"/>
                                          </p:to>
                                        </p:set>
                                        <p:anim calcmode="lin" valueType="num">
                                          <p:cBhvr>
                                            <p:cTn id="211"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212" dur="500" fill="hold"/>
                                            <p:tgtEl>
                                              <p:spTgt spid="40"/>
                                            </p:tgtEl>
                                            <p:attrNameLst>
                                              <p:attrName>ppt_y</p:attrName>
                                            </p:attrNameLst>
                                          </p:cBhvr>
                                          <p:tavLst>
                                            <p:tav tm="0">
                                              <p:val>
                                                <p:strVal val="#ppt_y"/>
                                              </p:val>
                                            </p:tav>
                                            <p:tav tm="100000">
                                              <p:val>
                                                <p:strVal val="#ppt_y"/>
                                              </p:val>
                                            </p:tav>
                                          </p:tavLst>
                                        </p:anim>
                                        <p:anim calcmode="lin" valueType="num">
                                          <p:cBhvr>
                                            <p:cTn id="213"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214"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215" dur="500" tmFilter="0,0; .5, 1; 1, 1"/>
                                            <p:tgtEl>
                                              <p:spTgt spid="40"/>
                                            </p:tgtEl>
                                          </p:cBhvr>
                                        </p:animEffect>
                                      </p:childTnLst>
                                    </p:cTn>
                                  </p:par>
                                </p:childTnLst>
                              </p:cTn>
                            </p:par>
                            <p:par>
                              <p:cTn id="216" fill="hold">
                                <p:stCondLst>
                                  <p:cond delay="2599"/>
                                </p:stCondLst>
                                <p:childTnLst>
                                  <p:par>
                                    <p:cTn id="217" presetID="22" presetClass="entr" presetSubtype="2" fill="hold" nodeType="afterEffect">
                                      <p:stCondLst>
                                        <p:cond delay="0"/>
                                      </p:stCondLst>
                                      <p:childTnLst>
                                        <p:set>
                                          <p:cBhvr>
                                            <p:cTn id="218" dur="1" fill="hold">
                                              <p:stCondLst>
                                                <p:cond delay="0"/>
                                              </p:stCondLst>
                                            </p:cTn>
                                            <p:tgtEl>
                                              <p:spTgt spid="43"/>
                                            </p:tgtEl>
                                            <p:attrNameLst>
                                              <p:attrName>style.visibility</p:attrName>
                                            </p:attrNameLst>
                                          </p:cBhvr>
                                          <p:to>
                                            <p:strVal val="visible"/>
                                          </p:to>
                                        </p:set>
                                        <p:animEffect transition="in" filter="wipe(right)">
                                          <p:cBhvr>
                                            <p:cTn id="219" dur="500"/>
                                            <p:tgtEl>
                                              <p:spTgt spid="43"/>
                                            </p:tgtEl>
                                          </p:cBhvr>
                                        </p:animEffect>
                                      </p:childTnLst>
                                    </p:cTn>
                                  </p:par>
                                </p:childTnLst>
                              </p:cTn>
                            </p:par>
                            <p:par>
                              <p:cTn id="220" fill="hold">
                                <p:stCondLst>
                                  <p:cond delay="3099"/>
                                </p:stCondLst>
                                <p:childTnLst>
                                  <p:par>
                                    <p:cTn id="221" presetID="41" presetClass="entr" presetSubtype="0" fill="hold" grpId="0" nodeType="afterEffect">
                                      <p:stCondLst>
                                        <p:cond delay="0"/>
                                      </p:stCondLst>
                                      <p:iterate type="lt">
                                        <p:tmPct val="10000"/>
                                      </p:iterate>
                                      <p:childTnLst>
                                        <p:set>
                                          <p:cBhvr>
                                            <p:cTn id="222" dur="1" fill="hold">
                                              <p:stCondLst>
                                                <p:cond delay="0"/>
                                              </p:stCondLst>
                                            </p:cTn>
                                            <p:tgtEl>
                                              <p:spTgt spid="41"/>
                                            </p:tgtEl>
                                            <p:attrNameLst>
                                              <p:attrName>style.visibility</p:attrName>
                                            </p:attrNameLst>
                                          </p:cBhvr>
                                          <p:to>
                                            <p:strVal val="visible"/>
                                          </p:to>
                                        </p:set>
                                        <p:anim calcmode="lin" valueType="num">
                                          <p:cBhvr>
                                            <p:cTn id="223"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224" dur="500" fill="hold"/>
                                            <p:tgtEl>
                                              <p:spTgt spid="41"/>
                                            </p:tgtEl>
                                            <p:attrNameLst>
                                              <p:attrName>ppt_y</p:attrName>
                                            </p:attrNameLst>
                                          </p:cBhvr>
                                          <p:tavLst>
                                            <p:tav tm="0">
                                              <p:val>
                                                <p:strVal val="#ppt_y"/>
                                              </p:val>
                                            </p:tav>
                                            <p:tav tm="100000">
                                              <p:val>
                                                <p:strVal val="#ppt_y"/>
                                              </p:val>
                                            </p:tav>
                                          </p:tavLst>
                                        </p:anim>
                                        <p:anim calcmode="lin" valueType="num">
                                          <p:cBhvr>
                                            <p:cTn id="225"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226"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227" dur="500" tmFilter="0,0; .5, 1; 1, 1"/>
                                            <p:tgtEl>
                                              <p:spTgt spid="41"/>
                                            </p:tgtEl>
                                          </p:cBhvr>
                                        </p:animEffect>
                                      </p:childTnLst>
                                    </p:cTn>
                                  </p:par>
                                  <p:par>
                                    <p:cTn id="228" presetID="41" presetClass="entr" presetSubtype="0" fill="hold" grpId="0" nodeType="withEffect">
                                      <p:stCondLst>
                                        <p:cond delay="0"/>
                                      </p:stCondLst>
                                      <p:iterate type="lt">
                                        <p:tmPct val="10000"/>
                                      </p:iterate>
                                      <p:childTnLst>
                                        <p:set>
                                          <p:cBhvr>
                                            <p:cTn id="229" dur="1" fill="hold">
                                              <p:stCondLst>
                                                <p:cond delay="0"/>
                                              </p:stCondLst>
                                            </p:cTn>
                                            <p:tgtEl>
                                              <p:spTgt spid="42"/>
                                            </p:tgtEl>
                                            <p:attrNameLst>
                                              <p:attrName>style.visibility</p:attrName>
                                            </p:attrNameLst>
                                          </p:cBhvr>
                                          <p:to>
                                            <p:strVal val="visible"/>
                                          </p:to>
                                        </p:set>
                                        <p:anim calcmode="lin" valueType="num">
                                          <p:cBhvr>
                                            <p:cTn id="230"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231" dur="500" fill="hold"/>
                                            <p:tgtEl>
                                              <p:spTgt spid="42"/>
                                            </p:tgtEl>
                                            <p:attrNameLst>
                                              <p:attrName>ppt_y</p:attrName>
                                            </p:attrNameLst>
                                          </p:cBhvr>
                                          <p:tavLst>
                                            <p:tav tm="0">
                                              <p:val>
                                                <p:strVal val="#ppt_y"/>
                                              </p:val>
                                            </p:tav>
                                            <p:tav tm="100000">
                                              <p:val>
                                                <p:strVal val="#ppt_y"/>
                                              </p:val>
                                            </p:tav>
                                          </p:tavLst>
                                        </p:anim>
                                        <p:anim calcmode="lin" valueType="num">
                                          <p:cBhvr>
                                            <p:cTn id="232"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233"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234" dur="500" tmFilter="0,0; .5, 1; 1, 1"/>
                                            <p:tgtEl>
                                              <p:spTgt spid="42"/>
                                            </p:tgtEl>
                                          </p:cBhvr>
                                        </p:animEffect>
                                      </p:childTnLst>
                                    </p:cTn>
                                  </p:par>
                                </p:childTnLst>
                              </p:cTn>
                            </p:par>
                            <p:par>
                              <p:cTn id="235" fill="hold">
                                <p:stCondLst>
                                  <p:cond delay="4000"/>
                                </p:stCondLst>
                                <p:childTnLst>
                                  <p:par>
                                    <p:cTn id="236" presetID="41" presetClass="entr" presetSubtype="0" fill="hold" grpId="0" nodeType="afterEffect">
                                      <p:stCondLst>
                                        <p:cond delay="0"/>
                                      </p:stCondLst>
                                      <p:iterate type="lt">
                                        <p:tmPct val="10000"/>
                                      </p:iterate>
                                      <p:childTnLst>
                                        <p:set>
                                          <p:cBhvr>
                                            <p:cTn id="237" dur="1" fill="hold">
                                              <p:stCondLst>
                                                <p:cond delay="0"/>
                                              </p:stCondLst>
                                            </p:cTn>
                                            <p:tgtEl>
                                              <p:spTgt spid="50"/>
                                            </p:tgtEl>
                                            <p:attrNameLst>
                                              <p:attrName>style.visibility</p:attrName>
                                            </p:attrNameLst>
                                          </p:cBhvr>
                                          <p:to>
                                            <p:strVal val="visible"/>
                                          </p:to>
                                        </p:set>
                                        <p:anim calcmode="lin" valueType="num">
                                          <p:cBhvr>
                                            <p:cTn id="238"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239" dur="500" fill="hold"/>
                                            <p:tgtEl>
                                              <p:spTgt spid="50"/>
                                            </p:tgtEl>
                                            <p:attrNameLst>
                                              <p:attrName>ppt_y</p:attrName>
                                            </p:attrNameLst>
                                          </p:cBhvr>
                                          <p:tavLst>
                                            <p:tav tm="0">
                                              <p:val>
                                                <p:strVal val="#ppt_y"/>
                                              </p:val>
                                            </p:tav>
                                            <p:tav tm="100000">
                                              <p:val>
                                                <p:strVal val="#ppt_y"/>
                                              </p:val>
                                            </p:tav>
                                          </p:tavLst>
                                        </p:anim>
                                        <p:anim calcmode="lin" valueType="num">
                                          <p:cBhvr>
                                            <p:cTn id="240"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241"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242" dur="500" tmFilter="0,0; .5, 1; 1, 1"/>
                                            <p:tgtEl>
                                              <p:spTgt spid="50"/>
                                            </p:tgtEl>
                                          </p:cBhvr>
                                        </p:animEffect>
                                      </p:childTnLst>
                                    </p:cTn>
                                  </p:par>
                                </p:childTnLst>
                              </p:cTn>
                            </p:par>
                            <p:par>
                              <p:cTn id="243" fill="hold">
                                <p:stCondLst>
                                  <p:cond delay="4650"/>
                                </p:stCondLst>
                                <p:childTnLst>
                                  <p:par>
                                    <p:cTn id="244" presetID="41" presetClass="entr" presetSubtype="0" fill="hold" grpId="0" nodeType="afterEffect">
                                      <p:stCondLst>
                                        <p:cond delay="0"/>
                                      </p:stCondLst>
                                      <p:iterate type="lt">
                                        <p:tmPct val="10000"/>
                                      </p:iterate>
                                      <p:childTnLst>
                                        <p:set>
                                          <p:cBhvr>
                                            <p:cTn id="245" dur="1" fill="hold">
                                              <p:stCondLst>
                                                <p:cond delay="0"/>
                                              </p:stCondLst>
                                            </p:cTn>
                                            <p:tgtEl>
                                              <p:spTgt spid="51"/>
                                            </p:tgtEl>
                                            <p:attrNameLst>
                                              <p:attrName>style.visibility</p:attrName>
                                            </p:attrNameLst>
                                          </p:cBhvr>
                                          <p:to>
                                            <p:strVal val="visible"/>
                                          </p:to>
                                        </p:set>
                                        <p:anim calcmode="lin" valueType="num">
                                          <p:cBhvr>
                                            <p:cTn id="246" dur="5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247" dur="500" fill="hold"/>
                                            <p:tgtEl>
                                              <p:spTgt spid="51"/>
                                            </p:tgtEl>
                                            <p:attrNameLst>
                                              <p:attrName>ppt_y</p:attrName>
                                            </p:attrNameLst>
                                          </p:cBhvr>
                                          <p:tavLst>
                                            <p:tav tm="0">
                                              <p:val>
                                                <p:strVal val="#ppt_y"/>
                                              </p:val>
                                            </p:tav>
                                            <p:tav tm="100000">
                                              <p:val>
                                                <p:strVal val="#ppt_y"/>
                                              </p:val>
                                            </p:tav>
                                          </p:tavLst>
                                        </p:anim>
                                        <p:anim calcmode="lin" valueType="num">
                                          <p:cBhvr>
                                            <p:cTn id="248" dur="5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249" dur="5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250" dur="500" tmFilter="0,0; .5, 1; 1, 1"/>
                                            <p:tgtEl>
                                              <p:spTgt spid="51"/>
                                            </p:tgtEl>
                                          </p:cBhvr>
                                        </p:animEffect>
                                      </p:childTnLst>
                                    </p:cTn>
                                  </p:par>
                                </p:childTnLst>
                              </p:cTn>
                            </p:par>
                            <p:par>
                              <p:cTn id="251" fill="hold">
                                <p:stCondLst>
                                  <p:cond delay="5300"/>
                                </p:stCondLst>
                                <p:childTnLst>
                                  <p:par>
                                    <p:cTn id="252" presetID="41" presetClass="entr" presetSubtype="0" fill="hold" grpId="0" nodeType="afterEffect">
                                      <p:stCondLst>
                                        <p:cond delay="0"/>
                                      </p:stCondLst>
                                      <p:iterate type="lt">
                                        <p:tmPct val="10000"/>
                                      </p:iterate>
                                      <p:childTnLst>
                                        <p:set>
                                          <p:cBhvr>
                                            <p:cTn id="253" dur="1" fill="hold">
                                              <p:stCondLst>
                                                <p:cond delay="0"/>
                                              </p:stCondLst>
                                            </p:cTn>
                                            <p:tgtEl>
                                              <p:spTgt spid="52"/>
                                            </p:tgtEl>
                                            <p:attrNameLst>
                                              <p:attrName>style.visibility</p:attrName>
                                            </p:attrNameLst>
                                          </p:cBhvr>
                                          <p:to>
                                            <p:strVal val="visible"/>
                                          </p:to>
                                        </p:set>
                                        <p:anim calcmode="lin" valueType="num">
                                          <p:cBhvr>
                                            <p:cTn id="254"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255" dur="500" fill="hold"/>
                                            <p:tgtEl>
                                              <p:spTgt spid="52"/>
                                            </p:tgtEl>
                                            <p:attrNameLst>
                                              <p:attrName>ppt_y</p:attrName>
                                            </p:attrNameLst>
                                          </p:cBhvr>
                                          <p:tavLst>
                                            <p:tav tm="0">
                                              <p:val>
                                                <p:strVal val="#ppt_y"/>
                                              </p:val>
                                            </p:tav>
                                            <p:tav tm="100000">
                                              <p:val>
                                                <p:strVal val="#ppt_y"/>
                                              </p:val>
                                            </p:tav>
                                          </p:tavLst>
                                        </p:anim>
                                        <p:anim calcmode="lin" valueType="num">
                                          <p:cBhvr>
                                            <p:cTn id="256"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257"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258" dur="500" tmFilter="0,0; .5, 1; 1, 1"/>
                                            <p:tgtEl>
                                              <p:spTgt spid="52"/>
                                            </p:tgtEl>
                                          </p:cBhvr>
                                        </p:animEffect>
                                      </p:childTnLst>
                                    </p:cTn>
                                  </p:par>
                                  <p:par>
                                    <p:cTn id="259" presetID="31" presetClass="entr" presetSubtype="0" fill="hold" grpId="0" nodeType="withEffect">
                                      <p:stCondLst>
                                        <p:cond delay="0"/>
                                      </p:stCondLst>
                                      <p:childTnLst>
                                        <p:set>
                                          <p:cBhvr>
                                            <p:cTn id="260" dur="1" fill="hold">
                                              <p:stCondLst>
                                                <p:cond delay="0"/>
                                              </p:stCondLst>
                                            </p:cTn>
                                            <p:tgtEl>
                                              <p:spTgt spid="47"/>
                                            </p:tgtEl>
                                            <p:attrNameLst>
                                              <p:attrName>style.visibility</p:attrName>
                                            </p:attrNameLst>
                                          </p:cBhvr>
                                          <p:to>
                                            <p:strVal val="visible"/>
                                          </p:to>
                                        </p:set>
                                        <p:anim calcmode="lin" valueType="num">
                                          <p:cBhvr>
                                            <p:cTn id="261" dur="1000" fill="hold"/>
                                            <p:tgtEl>
                                              <p:spTgt spid="47"/>
                                            </p:tgtEl>
                                            <p:attrNameLst>
                                              <p:attrName>ppt_w</p:attrName>
                                            </p:attrNameLst>
                                          </p:cBhvr>
                                          <p:tavLst>
                                            <p:tav tm="0">
                                              <p:val>
                                                <p:fltVal val="0"/>
                                              </p:val>
                                            </p:tav>
                                            <p:tav tm="100000">
                                              <p:val>
                                                <p:strVal val="#ppt_w"/>
                                              </p:val>
                                            </p:tav>
                                          </p:tavLst>
                                        </p:anim>
                                        <p:anim calcmode="lin" valueType="num">
                                          <p:cBhvr>
                                            <p:cTn id="262" dur="1000" fill="hold"/>
                                            <p:tgtEl>
                                              <p:spTgt spid="47"/>
                                            </p:tgtEl>
                                            <p:attrNameLst>
                                              <p:attrName>ppt_h</p:attrName>
                                            </p:attrNameLst>
                                          </p:cBhvr>
                                          <p:tavLst>
                                            <p:tav tm="0">
                                              <p:val>
                                                <p:fltVal val="0"/>
                                              </p:val>
                                            </p:tav>
                                            <p:tav tm="100000">
                                              <p:val>
                                                <p:strVal val="#ppt_h"/>
                                              </p:val>
                                            </p:tav>
                                          </p:tavLst>
                                        </p:anim>
                                        <p:anim calcmode="lin" valueType="num">
                                          <p:cBhvr>
                                            <p:cTn id="263" dur="1000" fill="hold"/>
                                            <p:tgtEl>
                                              <p:spTgt spid="47"/>
                                            </p:tgtEl>
                                            <p:attrNameLst>
                                              <p:attrName>style.rotation</p:attrName>
                                            </p:attrNameLst>
                                          </p:cBhvr>
                                          <p:tavLst>
                                            <p:tav tm="0">
                                              <p:val>
                                                <p:fltVal val="90"/>
                                              </p:val>
                                            </p:tav>
                                            <p:tav tm="100000">
                                              <p:val>
                                                <p:fltVal val="0"/>
                                              </p:val>
                                            </p:tav>
                                          </p:tavLst>
                                        </p:anim>
                                        <p:animEffect transition="in" filter="fade">
                                          <p:cBhvr>
                                            <p:cTn id="264" dur="1000"/>
                                            <p:tgtEl>
                                              <p:spTgt spid="47"/>
                                            </p:tgtEl>
                                          </p:cBhvr>
                                        </p:animEffect>
                                      </p:childTnLst>
                                    </p:cTn>
                                  </p:par>
                                  <p:par>
                                    <p:cTn id="265" presetID="31" presetClass="entr" presetSubtype="0" fill="hold" grpId="0" nodeType="withEffect">
                                      <p:stCondLst>
                                        <p:cond delay="0"/>
                                      </p:stCondLst>
                                      <p:childTnLst>
                                        <p:set>
                                          <p:cBhvr>
                                            <p:cTn id="266" dur="1" fill="hold">
                                              <p:stCondLst>
                                                <p:cond delay="0"/>
                                              </p:stCondLst>
                                            </p:cTn>
                                            <p:tgtEl>
                                              <p:spTgt spid="48"/>
                                            </p:tgtEl>
                                            <p:attrNameLst>
                                              <p:attrName>style.visibility</p:attrName>
                                            </p:attrNameLst>
                                          </p:cBhvr>
                                          <p:to>
                                            <p:strVal val="visible"/>
                                          </p:to>
                                        </p:set>
                                        <p:anim calcmode="lin" valueType="num">
                                          <p:cBhvr>
                                            <p:cTn id="267" dur="1000" fill="hold"/>
                                            <p:tgtEl>
                                              <p:spTgt spid="48"/>
                                            </p:tgtEl>
                                            <p:attrNameLst>
                                              <p:attrName>ppt_w</p:attrName>
                                            </p:attrNameLst>
                                          </p:cBhvr>
                                          <p:tavLst>
                                            <p:tav tm="0">
                                              <p:val>
                                                <p:fltVal val="0"/>
                                              </p:val>
                                            </p:tav>
                                            <p:tav tm="100000">
                                              <p:val>
                                                <p:strVal val="#ppt_w"/>
                                              </p:val>
                                            </p:tav>
                                          </p:tavLst>
                                        </p:anim>
                                        <p:anim calcmode="lin" valueType="num">
                                          <p:cBhvr>
                                            <p:cTn id="268" dur="1000" fill="hold"/>
                                            <p:tgtEl>
                                              <p:spTgt spid="48"/>
                                            </p:tgtEl>
                                            <p:attrNameLst>
                                              <p:attrName>ppt_h</p:attrName>
                                            </p:attrNameLst>
                                          </p:cBhvr>
                                          <p:tavLst>
                                            <p:tav tm="0">
                                              <p:val>
                                                <p:fltVal val="0"/>
                                              </p:val>
                                            </p:tav>
                                            <p:tav tm="100000">
                                              <p:val>
                                                <p:strVal val="#ppt_h"/>
                                              </p:val>
                                            </p:tav>
                                          </p:tavLst>
                                        </p:anim>
                                        <p:anim calcmode="lin" valueType="num">
                                          <p:cBhvr>
                                            <p:cTn id="269" dur="1000" fill="hold"/>
                                            <p:tgtEl>
                                              <p:spTgt spid="48"/>
                                            </p:tgtEl>
                                            <p:attrNameLst>
                                              <p:attrName>style.rotation</p:attrName>
                                            </p:attrNameLst>
                                          </p:cBhvr>
                                          <p:tavLst>
                                            <p:tav tm="0">
                                              <p:val>
                                                <p:fltVal val="90"/>
                                              </p:val>
                                            </p:tav>
                                            <p:tav tm="100000">
                                              <p:val>
                                                <p:fltVal val="0"/>
                                              </p:val>
                                            </p:tav>
                                          </p:tavLst>
                                        </p:anim>
                                        <p:animEffect transition="in" filter="fade">
                                          <p:cBhvr>
                                            <p:cTn id="270" dur="1000"/>
                                            <p:tgtEl>
                                              <p:spTgt spid="48"/>
                                            </p:tgtEl>
                                          </p:cBhvr>
                                        </p:animEffect>
                                      </p:childTnLst>
                                    </p:cTn>
                                  </p:par>
                                  <p:par>
                                    <p:cTn id="271" presetID="31" presetClass="entr" presetSubtype="0" fill="hold" grpId="0" nodeType="withEffect">
                                      <p:stCondLst>
                                        <p:cond delay="0"/>
                                      </p:stCondLst>
                                      <p:childTnLst>
                                        <p:set>
                                          <p:cBhvr>
                                            <p:cTn id="272" dur="1" fill="hold">
                                              <p:stCondLst>
                                                <p:cond delay="0"/>
                                              </p:stCondLst>
                                            </p:cTn>
                                            <p:tgtEl>
                                              <p:spTgt spid="49"/>
                                            </p:tgtEl>
                                            <p:attrNameLst>
                                              <p:attrName>style.visibility</p:attrName>
                                            </p:attrNameLst>
                                          </p:cBhvr>
                                          <p:to>
                                            <p:strVal val="visible"/>
                                          </p:to>
                                        </p:set>
                                        <p:anim calcmode="lin" valueType="num">
                                          <p:cBhvr>
                                            <p:cTn id="273" dur="1000" fill="hold"/>
                                            <p:tgtEl>
                                              <p:spTgt spid="49"/>
                                            </p:tgtEl>
                                            <p:attrNameLst>
                                              <p:attrName>ppt_w</p:attrName>
                                            </p:attrNameLst>
                                          </p:cBhvr>
                                          <p:tavLst>
                                            <p:tav tm="0">
                                              <p:val>
                                                <p:fltVal val="0"/>
                                              </p:val>
                                            </p:tav>
                                            <p:tav tm="100000">
                                              <p:val>
                                                <p:strVal val="#ppt_w"/>
                                              </p:val>
                                            </p:tav>
                                          </p:tavLst>
                                        </p:anim>
                                        <p:anim calcmode="lin" valueType="num">
                                          <p:cBhvr>
                                            <p:cTn id="274" dur="1000" fill="hold"/>
                                            <p:tgtEl>
                                              <p:spTgt spid="49"/>
                                            </p:tgtEl>
                                            <p:attrNameLst>
                                              <p:attrName>ppt_h</p:attrName>
                                            </p:attrNameLst>
                                          </p:cBhvr>
                                          <p:tavLst>
                                            <p:tav tm="0">
                                              <p:val>
                                                <p:fltVal val="0"/>
                                              </p:val>
                                            </p:tav>
                                            <p:tav tm="100000">
                                              <p:val>
                                                <p:strVal val="#ppt_h"/>
                                              </p:val>
                                            </p:tav>
                                          </p:tavLst>
                                        </p:anim>
                                        <p:anim calcmode="lin" valueType="num">
                                          <p:cBhvr>
                                            <p:cTn id="275" dur="1000" fill="hold"/>
                                            <p:tgtEl>
                                              <p:spTgt spid="49"/>
                                            </p:tgtEl>
                                            <p:attrNameLst>
                                              <p:attrName>style.rotation</p:attrName>
                                            </p:attrNameLst>
                                          </p:cBhvr>
                                          <p:tavLst>
                                            <p:tav tm="0">
                                              <p:val>
                                                <p:fltVal val="90"/>
                                              </p:val>
                                            </p:tav>
                                            <p:tav tm="100000">
                                              <p:val>
                                                <p:fltVal val="0"/>
                                              </p:val>
                                            </p:tav>
                                          </p:tavLst>
                                        </p:anim>
                                        <p:animEffect transition="in" filter="fade">
                                          <p:cBhvr>
                                            <p:cTn id="276"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9" grpId="0"/>
          <p:bldP spid="40" grpId="0"/>
          <p:bldP spid="41" grpId="0"/>
          <p:bldP spid="42" grpId="0"/>
          <p:bldP spid="47" grpId="0" animBg="1"/>
          <p:bldP spid="48" grpId="0" animBg="1"/>
          <p:bldP spid="49" grpId="0" animBg="1"/>
          <p:bldP spid="50" grpId="0"/>
          <p:bldP spid="51" grpId="0"/>
          <p:bldP spid="52" grpId="0"/>
          <p:bldP spid="53" grpId="0" animBg="1"/>
          <p:bldP spid="5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0-#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4"/>
                                            </p:tgtEl>
                                            <p:attrNameLst>
                                              <p:attrName>ppt_y</p:attrName>
                                            </p:attrNameLst>
                                          </p:cBhvr>
                                          <p:tavLst>
                                            <p:tav tm="0">
                                              <p:val>
                                                <p:strVal val="#ppt_y"/>
                                              </p:val>
                                            </p:tav>
                                            <p:tav tm="100000">
                                              <p:val>
                                                <p:strVal val="#ppt_y"/>
                                              </p:val>
                                            </p:tav>
                                          </p:tavLst>
                                        </p:anim>
                                        <p:anim calcmode="lin" valueType="num">
                                          <p:cBhvr>
                                            <p:cTn id="13" dur="5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4"/>
                                            </p:tgtEl>
                                          </p:cBhvr>
                                        </p:animEffect>
                                      </p:childTnLst>
                                    </p:cTn>
                                  </p:par>
                                </p:childTnLst>
                              </p:cTn>
                            </p:par>
                            <p:par>
                              <p:cTn id="16" fill="hold">
                                <p:stCondLst>
                                  <p:cond delay="800"/>
                                </p:stCondLst>
                                <p:childTnLst>
                                  <p:par>
                                    <p:cTn id="17" presetID="31"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400" fill="hold"/>
                                            <p:tgtEl>
                                              <p:spTgt spid="4"/>
                                            </p:tgtEl>
                                            <p:attrNameLst>
                                              <p:attrName>ppt_w</p:attrName>
                                            </p:attrNameLst>
                                          </p:cBhvr>
                                          <p:tavLst>
                                            <p:tav tm="0">
                                              <p:val>
                                                <p:fltVal val="0"/>
                                              </p:val>
                                            </p:tav>
                                            <p:tav tm="100000">
                                              <p:val>
                                                <p:strVal val="#ppt_w"/>
                                              </p:val>
                                            </p:tav>
                                          </p:tavLst>
                                        </p:anim>
                                        <p:anim calcmode="lin" valueType="num">
                                          <p:cBhvr>
                                            <p:cTn id="20" dur="400" fill="hold"/>
                                            <p:tgtEl>
                                              <p:spTgt spid="4"/>
                                            </p:tgtEl>
                                            <p:attrNameLst>
                                              <p:attrName>ppt_h</p:attrName>
                                            </p:attrNameLst>
                                          </p:cBhvr>
                                          <p:tavLst>
                                            <p:tav tm="0">
                                              <p:val>
                                                <p:fltVal val="0"/>
                                              </p:val>
                                            </p:tav>
                                            <p:tav tm="100000">
                                              <p:val>
                                                <p:strVal val="#ppt_h"/>
                                              </p:val>
                                            </p:tav>
                                          </p:tavLst>
                                        </p:anim>
                                        <p:anim calcmode="lin" valueType="num">
                                          <p:cBhvr>
                                            <p:cTn id="21" dur="400" fill="hold"/>
                                            <p:tgtEl>
                                              <p:spTgt spid="4"/>
                                            </p:tgtEl>
                                            <p:attrNameLst>
                                              <p:attrName>style.rotation</p:attrName>
                                            </p:attrNameLst>
                                          </p:cBhvr>
                                          <p:tavLst>
                                            <p:tav tm="0">
                                              <p:val>
                                                <p:fltVal val="90"/>
                                              </p:val>
                                            </p:tav>
                                            <p:tav tm="100000">
                                              <p:val>
                                                <p:fltVal val="0"/>
                                              </p:val>
                                            </p:tav>
                                          </p:tavLst>
                                        </p:anim>
                                        <p:animEffect transition="in" filter="fade">
                                          <p:cBhvr>
                                            <p:cTn id="22" dur="400"/>
                                            <p:tgtEl>
                                              <p:spTgt spid="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400" fill="hold"/>
                                            <p:tgtEl>
                                              <p:spTgt spid="6"/>
                                            </p:tgtEl>
                                            <p:attrNameLst>
                                              <p:attrName>ppt_w</p:attrName>
                                            </p:attrNameLst>
                                          </p:cBhvr>
                                          <p:tavLst>
                                            <p:tav tm="0">
                                              <p:val>
                                                <p:fltVal val="0"/>
                                              </p:val>
                                            </p:tav>
                                            <p:tav tm="100000">
                                              <p:val>
                                                <p:strVal val="#ppt_w"/>
                                              </p:val>
                                            </p:tav>
                                          </p:tavLst>
                                        </p:anim>
                                        <p:anim calcmode="lin" valueType="num">
                                          <p:cBhvr>
                                            <p:cTn id="26" dur="400" fill="hold"/>
                                            <p:tgtEl>
                                              <p:spTgt spid="6"/>
                                            </p:tgtEl>
                                            <p:attrNameLst>
                                              <p:attrName>ppt_h</p:attrName>
                                            </p:attrNameLst>
                                          </p:cBhvr>
                                          <p:tavLst>
                                            <p:tav tm="0">
                                              <p:val>
                                                <p:fltVal val="0"/>
                                              </p:val>
                                            </p:tav>
                                            <p:tav tm="100000">
                                              <p:val>
                                                <p:strVal val="#ppt_h"/>
                                              </p:val>
                                            </p:tav>
                                          </p:tavLst>
                                        </p:anim>
                                        <p:anim calcmode="lin" valueType="num">
                                          <p:cBhvr>
                                            <p:cTn id="27" dur="400" fill="hold"/>
                                            <p:tgtEl>
                                              <p:spTgt spid="6"/>
                                            </p:tgtEl>
                                            <p:attrNameLst>
                                              <p:attrName>style.rotation</p:attrName>
                                            </p:attrNameLst>
                                          </p:cBhvr>
                                          <p:tavLst>
                                            <p:tav tm="0">
                                              <p:val>
                                                <p:fltVal val="90"/>
                                              </p:val>
                                            </p:tav>
                                            <p:tav tm="100000">
                                              <p:val>
                                                <p:fltVal val="0"/>
                                              </p:val>
                                            </p:tav>
                                          </p:tavLst>
                                        </p:anim>
                                        <p:animEffect transition="in" filter="fade">
                                          <p:cBhvr>
                                            <p:cTn id="28" dur="400"/>
                                            <p:tgtEl>
                                              <p:spTgt spid="6"/>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400" fill="hold"/>
                                            <p:tgtEl>
                                              <p:spTgt spid="7"/>
                                            </p:tgtEl>
                                            <p:attrNameLst>
                                              <p:attrName>ppt_w</p:attrName>
                                            </p:attrNameLst>
                                          </p:cBhvr>
                                          <p:tavLst>
                                            <p:tav tm="0">
                                              <p:val>
                                                <p:fltVal val="0"/>
                                              </p:val>
                                            </p:tav>
                                            <p:tav tm="100000">
                                              <p:val>
                                                <p:strVal val="#ppt_w"/>
                                              </p:val>
                                            </p:tav>
                                          </p:tavLst>
                                        </p:anim>
                                        <p:anim calcmode="lin" valueType="num">
                                          <p:cBhvr>
                                            <p:cTn id="32" dur="400" fill="hold"/>
                                            <p:tgtEl>
                                              <p:spTgt spid="7"/>
                                            </p:tgtEl>
                                            <p:attrNameLst>
                                              <p:attrName>ppt_h</p:attrName>
                                            </p:attrNameLst>
                                          </p:cBhvr>
                                          <p:tavLst>
                                            <p:tav tm="0">
                                              <p:val>
                                                <p:fltVal val="0"/>
                                              </p:val>
                                            </p:tav>
                                            <p:tav tm="100000">
                                              <p:val>
                                                <p:strVal val="#ppt_h"/>
                                              </p:val>
                                            </p:tav>
                                          </p:tavLst>
                                        </p:anim>
                                        <p:anim calcmode="lin" valueType="num">
                                          <p:cBhvr>
                                            <p:cTn id="33" dur="400" fill="hold"/>
                                            <p:tgtEl>
                                              <p:spTgt spid="7"/>
                                            </p:tgtEl>
                                            <p:attrNameLst>
                                              <p:attrName>style.rotation</p:attrName>
                                            </p:attrNameLst>
                                          </p:cBhvr>
                                          <p:tavLst>
                                            <p:tav tm="0">
                                              <p:val>
                                                <p:fltVal val="90"/>
                                              </p:val>
                                            </p:tav>
                                            <p:tav tm="100000">
                                              <p:val>
                                                <p:fltVal val="0"/>
                                              </p:val>
                                            </p:tav>
                                          </p:tavLst>
                                        </p:anim>
                                        <p:animEffect transition="in" filter="fade">
                                          <p:cBhvr>
                                            <p:cTn id="34" dur="400"/>
                                            <p:tgtEl>
                                              <p:spTgt spid="7"/>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400" fill="hold"/>
                                            <p:tgtEl>
                                              <p:spTgt spid="8"/>
                                            </p:tgtEl>
                                            <p:attrNameLst>
                                              <p:attrName>ppt_w</p:attrName>
                                            </p:attrNameLst>
                                          </p:cBhvr>
                                          <p:tavLst>
                                            <p:tav tm="0">
                                              <p:val>
                                                <p:fltVal val="0"/>
                                              </p:val>
                                            </p:tav>
                                            <p:tav tm="100000">
                                              <p:val>
                                                <p:strVal val="#ppt_w"/>
                                              </p:val>
                                            </p:tav>
                                          </p:tavLst>
                                        </p:anim>
                                        <p:anim calcmode="lin" valueType="num">
                                          <p:cBhvr>
                                            <p:cTn id="38" dur="400" fill="hold"/>
                                            <p:tgtEl>
                                              <p:spTgt spid="8"/>
                                            </p:tgtEl>
                                            <p:attrNameLst>
                                              <p:attrName>ppt_h</p:attrName>
                                            </p:attrNameLst>
                                          </p:cBhvr>
                                          <p:tavLst>
                                            <p:tav tm="0">
                                              <p:val>
                                                <p:fltVal val="0"/>
                                              </p:val>
                                            </p:tav>
                                            <p:tav tm="100000">
                                              <p:val>
                                                <p:strVal val="#ppt_h"/>
                                              </p:val>
                                            </p:tav>
                                          </p:tavLst>
                                        </p:anim>
                                        <p:anim calcmode="lin" valueType="num">
                                          <p:cBhvr>
                                            <p:cTn id="39" dur="400" fill="hold"/>
                                            <p:tgtEl>
                                              <p:spTgt spid="8"/>
                                            </p:tgtEl>
                                            <p:attrNameLst>
                                              <p:attrName>style.rotation</p:attrName>
                                            </p:attrNameLst>
                                          </p:cBhvr>
                                          <p:tavLst>
                                            <p:tav tm="0">
                                              <p:val>
                                                <p:fltVal val="90"/>
                                              </p:val>
                                            </p:tav>
                                            <p:tav tm="100000">
                                              <p:val>
                                                <p:fltVal val="0"/>
                                              </p:val>
                                            </p:tav>
                                          </p:tavLst>
                                        </p:anim>
                                        <p:animEffect transition="in" filter="fade">
                                          <p:cBhvr>
                                            <p:cTn id="40" dur="400"/>
                                            <p:tgtEl>
                                              <p:spTgt spid="8"/>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400" fill="hold"/>
                                            <p:tgtEl>
                                              <p:spTgt spid="9"/>
                                            </p:tgtEl>
                                            <p:attrNameLst>
                                              <p:attrName>ppt_w</p:attrName>
                                            </p:attrNameLst>
                                          </p:cBhvr>
                                          <p:tavLst>
                                            <p:tav tm="0">
                                              <p:val>
                                                <p:fltVal val="0"/>
                                              </p:val>
                                            </p:tav>
                                            <p:tav tm="100000">
                                              <p:val>
                                                <p:strVal val="#ppt_w"/>
                                              </p:val>
                                            </p:tav>
                                          </p:tavLst>
                                        </p:anim>
                                        <p:anim calcmode="lin" valueType="num">
                                          <p:cBhvr>
                                            <p:cTn id="44" dur="400" fill="hold"/>
                                            <p:tgtEl>
                                              <p:spTgt spid="9"/>
                                            </p:tgtEl>
                                            <p:attrNameLst>
                                              <p:attrName>ppt_h</p:attrName>
                                            </p:attrNameLst>
                                          </p:cBhvr>
                                          <p:tavLst>
                                            <p:tav tm="0">
                                              <p:val>
                                                <p:fltVal val="0"/>
                                              </p:val>
                                            </p:tav>
                                            <p:tav tm="100000">
                                              <p:val>
                                                <p:strVal val="#ppt_h"/>
                                              </p:val>
                                            </p:tav>
                                          </p:tavLst>
                                        </p:anim>
                                        <p:anim calcmode="lin" valueType="num">
                                          <p:cBhvr>
                                            <p:cTn id="45" dur="400" fill="hold"/>
                                            <p:tgtEl>
                                              <p:spTgt spid="9"/>
                                            </p:tgtEl>
                                            <p:attrNameLst>
                                              <p:attrName>style.rotation</p:attrName>
                                            </p:attrNameLst>
                                          </p:cBhvr>
                                          <p:tavLst>
                                            <p:tav tm="0">
                                              <p:val>
                                                <p:fltVal val="90"/>
                                              </p:val>
                                            </p:tav>
                                            <p:tav tm="100000">
                                              <p:val>
                                                <p:fltVal val="0"/>
                                              </p:val>
                                            </p:tav>
                                          </p:tavLst>
                                        </p:anim>
                                        <p:animEffect transition="in" filter="fade">
                                          <p:cBhvr>
                                            <p:cTn id="46" dur="400"/>
                                            <p:tgtEl>
                                              <p:spTgt spid="9"/>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400" fill="hold"/>
                                            <p:tgtEl>
                                              <p:spTgt spid="10"/>
                                            </p:tgtEl>
                                            <p:attrNameLst>
                                              <p:attrName>ppt_w</p:attrName>
                                            </p:attrNameLst>
                                          </p:cBhvr>
                                          <p:tavLst>
                                            <p:tav tm="0">
                                              <p:val>
                                                <p:fltVal val="0"/>
                                              </p:val>
                                            </p:tav>
                                            <p:tav tm="100000">
                                              <p:val>
                                                <p:strVal val="#ppt_w"/>
                                              </p:val>
                                            </p:tav>
                                          </p:tavLst>
                                        </p:anim>
                                        <p:anim calcmode="lin" valueType="num">
                                          <p:cBhvr>
                                            <p:cTn id="50" dur="400" fill="hold"/>
                                            <p:tgtEl>
                                              <p:spTgt spid="10"/>
                                            </p:tgtEl>
                                            <p:attrNameLst>
                                              <p:attrName>ppt_h</p:attrName>
                                            </p:attrNameLst>
                                          </p:cBhvr>
                                          <p:tavLst>
                                            <p:tav tm="0">
                                              <p:val>
                                                <p:fltVal val="0"/>
                                              </p:val>
                                            </p:tav>
                                            <p:tav tm="100000">
                                              <p:val>
                                                <p:strVal val="#ppt_h"/>
                                              </p:val>
                                            </p:tav>
                                          </p:tavLst>
                                        </p:anim>
                                        <p:anim calcmode="lin" valueType="num">
                                          <p:cBhvr>
                                            <p:cTn id="51" dur="400" fill="hold"/>
                                            <p:tgtEl>
                                              <p:spTgt spid="10"/>
                                            </p:tgtEl>
                                            <p:attrNameLst>
                                              <p:attrName>style.rotation</p:attrName>
                                            </p:attrNameLst>
                                          </p:cBhvr>
                                          <p:tavLst>
                                            <p:tav tm="0">
                                              <p:val>
                                                <p:fltVal val="90"/>
                                              </p:val>
                                            </p:tav>
                                            <p:tav tm="100000">
                                              <p:val>
                                                <p:fltVal val="0"/>
                                              </p:val>
                                            </p:tav>
                                          </p:tavLst>
                                        </p:anim>
                                        <p:animEffect transition="in" filter="fade">
                                          <p:cBhvr>
                                            <p:cTn id="52" dur="400"/>
                                            <p:tgtEl>
                                              <p:spTgt spid="10"/>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400" fill="hold"/>
                                            <p:tgtEl>
                                              <p:spTgt spid="11"/>
                                            </p:tgtEl>
                                            <p:attrNameLst>
                                              <p:attrName>ppt_w</p:attrName>
                                            </p:attrNameLst>
                                          </p:cBhvr>
                                          <p:tavLst>
                                            <p:tav tm="0">
                                              <p:val>
                                                <p:fltVal val="0"/>
                                              </p:val>
                                            </p:tav>
                                            <p:tav tm="100000">
                                              <p:val>
                                                <p:strVal val="#ppt_w"/>
                                              </p:val>
                                            </p:tav>
                                          </p:tavLst>
                                        </p:anim>
                                        <p:anim calcmode="lin" valueType="num">
                                          <p:cBhvr>
                                            <p:cTn id="56" dur="400" fill="hold"/>
                                            <p:tgtEl>
                                              <p:spTgt spid="11"/>
                                            </p:tgtEl>
                                            <p:attrNameLst>
                                              <p:attrName>ppt_h</p:attrName>
                                            </p:attrNameLst>
                                          </p:cBhvr>
                                          <p:tavLst>
                                            <p:tav tm="0">
                                              <p:val>
                                                <p:fltVal val="0"/>
                                              </p:val>
                                            </p:tav>
                                            <p:tav tm="100000">
                                              <p:val>
                                                <p:strVal val="#ppt_h"/>
                                              </p:val>
                                            </p:tav>
                                          </p:tavLst>
                                        </p:anim>
                                        <p:anim calcmode="lin" valueType="num">
                                          <p:cBhvr>
                                            <p:cTn id="57" dur="400" fill="hold"/>
                                            <p:tgtEl>
                                              <p:spTgt spid="11"/>
                                            </p:tgtEl>
                                            <p:attrNameLst>
                                              <p:attrName>style.rotation</p:attrName>
                                            </p:attrNameLst>
                                          </p:cBhvr>
                                          <p:tavLst>
                                            <p:tav tm="0">
                                              <p:val>
                                                <p:fltVal val="90"/>
                                              </p:val>
                                            </p:tav>
                                            <p:tav tm="100000">
                                              <p:val>
                                                <p:fltVal val="0"/>
                                              </p:val>
                                            </p:tav>
                                          </p:tavLst>
                                        </p:anim>
                                        <p:animEffect transition="in" filter="fade">
                                          <p:cBhvr>
                                            <p:cTn id="58" dur="400"/>
                                            <p:tgtEl>
                                              <p:spTgt spid="11"/>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400" fill="hold"/>
                                            <p:tgtEl>
                                              <p:spTgt spid="12"/>
                                            </p:tgtEl>
                                            <p:attrNameLst>
                                              <p:attrName>ppt_w</p:attrName>
                                            </p:attrNameLst>
                                          </p:cBhvr>
                                          <p:tavLst>
                                            <p:tav tm="0">
                                              <p:val>
                                                <p:fltVal val="0"/>
                                              </p:val>
                                            </p:tav>
                                            <p:tav tm="100000">
                                              <p:val>
                                                <p:strVal val="#ppt_w"/>
                                              </p:val>
                                            </p:tav>
                                          </p:tavLst>
                                        </p:anim>
                                        <p:anim calcmode="lin" valueType="num">
                                          <p:cBhvr>
                                            <p:cTn id="62" dur="400" fill="hold"/>
                                            <p:tgtEl>
                                              <p:spTgt spid="12"/>
                                            </p:tgtEl>
                                            <p:attrNameLst>
                                              <p:attrName>ppt_h</p:attrName>
                                            </p:attrNameLst>
                                          </p:cBhvr>
                                          <p:tavLst>
                                            <p:tav tm="0">
                                              <p:val>
                                                <p:fltVal val="0"/>
                                              </p:val>
                                            </p:tav>
                                            <p:tav tm="100000">
                                              <p:val>
                                                <p:strVal val="#ppt_h"/>
                                              </p:val>
                                            </p:tav>
                                          </p:tavLst>
                                        </p:anim>
                                        <p:anim calcmode="lin" valueType="num">
                                          <p:cBhvr>
                                            <p:cTn id="63" dur="400" fill="hold"/>
                                            <p:tgtEl>
                                              <p:spTgt spid="12"/>
                                            </p:tgtEl>
                                            <p:attrNameLst>
                                              <p:attrName>style.rotation</p:attrName>
                                            </p:attrNameLst>
                                          </p:cBhvr>
                                          <p:tavLst>
                                            <p:tav tm="0">
                                              <p:val>
                                                <p:fltVal val="90"/>
                                              </p:val>
                                            </p:tav>
                                            <p:tav tm="100000">
                                              <p:val>
                                                <p:fltVal val="0"/>
                                              </p:val>
                                            </p:tav>
                                          </p:tavLst>
                                        </p:anim>
                                        <p:animEffect transition="in" filter="fade">
                                          <p:cBhvr>
                                            <p:cTn id="64" dur="400"/>
                                            <p:tgtEl>
                                              <p:spTgt spid="12"/>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400" fill="hold"/>
                                            <p:tgtEl>
                                              <p:spTgt spid="13"/>
                                            </p:tgtEl>
                                            <p:attrNameLst>
                                              <p:attrName>ppt_w</p:attrName>
                                            </p:attrNameLst>
                                          </p:cBhvr>
                                          <p:tavLst>
                                            <p:tav tm="0">
                                              <p:val>
                                                <p:fltVal val="0"/>
                                              </p:val>
                                            </p:tav>
                                            <p:tav tm="100000">
                                              <p:val>
                                                <p:strVal val="#ppt_w"/>
                                              </p:val>
                                            </p:tav>
                                          </p:tavLst>
                                        </p:anim>
                                        <p:anim calcmode="lin" valueType="num">
                                          <p:cBhvr>
                                            <p:cTn id="68" dur="400" fill="hold"/>
                                            <p:tgtEl>
                                              <p:spTgt spid="13"/>
                                            </p:tgtEl>
                                            <p:attrNameLst>
                                              <p:attrName>ppt_h</p:attrName>
                                            </p:attrNameLst>
                                          </p:cBhvr>
                                          <p:tavLst>
                                            <p:tav tm="0">
                                              <p:val>
                                                <p:fltVal val="0"/>
                                              </p:val>
                                            </p:tav>
                                            <p:tav tm="100000">
                                              <p:val>
                                                <p:strVal val="#ppt_h"/>
                                              </p:val>
                                            </p:tav>
                                          </p:tavLst>
                                        </p:anim>
                                        <p:anim calcmode="lin" valueType="num">
                                          <p:cBhvr>
                                            <p:cTn id="69" dur="400" fill="hold"/>
                                            <p:tgtEl>
                                              <p:spTgt spid="13"/>
                                            </p:tgtEl>
                                            <p:attrNameLst>
                                              <p:attrName>style.rotation</p:attrName>
                                            </p:attrNameLst>
                                          </p:cBhvr>
                                          <p:tavLst>
                                            <p:tav tm="0">
                                              <p:val>
                                                <p:fltVal val="90"/>
                                              </p:val>
                                            </p:tav>
                                            <p:tav tm="100000">
                                              <p:val>
                                                <p:fltVal val="0"/>
                                              </p:val>
                                            </p:tav>
                                          </p:tavLst>
                                        </p:anim>
                                        <p:animEffect transition="in" filter="fade">
                                          <p:cBhvr>
                                            <p:cTn id="70" dur="400"/>
                                            <p:tgtEl>
                                              <p:spTgt spid="1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400" fill="hold"/>
                                            <p:tgtEl>
                                              <p:spTgt spid="14"/>
                                            </p:tgtEl>
                                            <p:attrNameLst>
                                              <p:attrName>ppt_w</p:attrName>
                                            </p:attrNameLst>
                                          </p:cBhvr>
                                          <p:tavLst>
                                            <p:tav tm="0">
                                              <p:val>
                                                <p:fltVal val="0"/>
                                              </p:val>
                                            </p:tav>
                                            <p:tav tm="100000">
                                              <p:val>
                                                <p:strVal val="#ppt_w"/>
                                              </p:val>
                                            </p:tav>
                                          </p:tavLst>
                                        </p:anim>
                                        <p:anim calcmode="lin" valueType="num">
                                          <p:cBhvr>
                                            <p:cTn id="74" dur="400" fill="hold"/>
                                            <p:tgtEl>
                                              <p:spTgt spid="14"/>
                                            </p:tgtEl>
                                            <p:attrNameLst>
                                              <p:attrName>ppt_h</p:attrName>
                                            </p:attrNameLst>
                                          </p:cBhvr>
                                          <p:tavLst>
                                            <p:tav tm="0">
                                              <p:val>
                                                <p:fltVal val="0"/>
                                              </p:val>
                                            </p:tav>
                                            <p:tav tm="100000">
                                              <p:val>
                                                <p:strVal val="#ppt_h"/>
                                              </p:val>
                                            </p:tav>
                                          </p:tavLst>
                                        </p:anim>
                                        <p:anim calcmode="lin" valueType="num">
                                          <p:cBhvr>
                                            <p:cTn id="75" dur="400" fill="hold"/>
                                            <p:tgtEl>
                                              <p:spTgt spid="14"/>
                                            </p:tgtEl>
                                            <p:attrNameLst>
                                              <p:attrName>style.rotation</p:attrName>
                                            </p:attrNameLst>
                                          </p:cBhvr>
                                          <p:tavLst>
                                            <p:tav tm="0">
                                              <p:val>
                                                <p:fltVal val="90"/>
                                              </p:val>
                                            </p:tav>
                                            <p:tav tm="100000">
                                              <p:val>
                                                <p:fltVal val="0"/>
                                              </p:val>
                                            </p:tav>
                                          </p:tavLst>
                                        </p:anim>
                                        <p:animEffect transition="in" filter="fade">
                                          <p:cBhvr>
                                            <p:cTn id="76" dur="400"/>
                                            <p:tgtEl>
                                              <p:spTgt spid="14"/>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400" fill="hold"/>
                                            <p:tgtEl>
                                              <p:spTgt spid="15"/>
                                            </p:tgtEl>
                                            <p:attrNameLst>
                                              <p:attrName>ppt_w</p:attrName>
                                            </p:attrNameLst>
                                          </p:cBhvr>
                                          <p:tavLst>
                                            <p:tav tm="0">
                                              <p:val>
                                                <p:fltVal val="0"/>
                                              </p:val>
                                            </p:tav>
                                            <p:tav tm="100000">
                                              <p:val>
                                                <p:strVal val="#ppt_w"/>
                                              </p:val>
                                            </p:tav>
                                          </p:tavLst>
                                        </p:anim>
                                        <p:anim calcmode="lin" valueType="num">
                                          <p:cBhvr>
                                            <p:cTn id="80" dur="400" fill="hold"/>
                                            <p:tgtEl>
                                              <p:spTgt spid="15"/>
                                            </p:tgtEl>
                                            <p:attrNameLst>
                                              <p:attrName>ppt_h</p:attrName>
                                            </p:attrNameLst>
                                          </p:cBhvr>
                                          <p:tavLst>
                                            <p:tav tm="0">
                                              <p:val>
                                                <p:fltVal val="0"/>
                                              </p:val>
                                            </p:tav>
                                            <p:tav tm="100000">
                                              <p:val>
                                                <p:strVal val="#ppt_h"/>
                                              </p:val>
                                            </p:tav>
                                          </p:tavLst>
                                        </p:anim>
                                        <p:anim calcmode="lin" valueType="num">
                                          <p:cBhvr>
                                            <p:cTn id="81" dur="400" fill="hold"/>
                                            <p:tgtEl>
                                              <p:spTgt spid="15"/>
                                            </p:tgtEl>
                                            <p:attrNameLst>
                                              <p:attrName>style.rotation</p:attrName>
                                            </p:attrNameLst>
                                          </p:cBhvr>
                                          <p:tavLst>
                                            <p:tav tm="0">
                                              <p:val>
                                                <p:fltVal val="90"/>
                                              </p:val>
                                            </p:tav>
                                            <p:tav tm="100000">
                                              <p:val>
                                                <p:fltVal val="0"/>
                                              </p:val>
                                            </p:tav>
                                          </p:tavLst>
                                        </p:anim>
                                        <p:animEffect transition="in" filter="fade">
                                          <p:cBhvr>
                                            <p:cTn id="82" dur="400"/>
                                            <p:tgtEl>
                                              <p:spTgt spid="15"/>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p:cTn id="85" dur="400" fill="hold"/>
                                            <p:tgtEl>
                                              <p:spTgt spid="16"/>
                                            </p:tgtEl>
                                            <p:attrNameLst>
                                              <p:attrName>ppt_w</p:attrName>
                                            </p:attrNameLst>
                                          </p:cBhvr>
                                          <p:tavLst>
                                            <p:tav tm="0">
                                              <p:val>
                                                <p:fltVal val="0"/>
                                              </p:val>
                                            </p:tav>
                                            <p:tav tm="100000">
                                              <p:val>
                                                <p:strVal val="#ppt_w"/>
                                              </p:val>
                                            </p:tav>
                                          </p:tavLst>
                                        </p:anim>
                                        <p:anim calcmode="lin" valueType="num">
                                          <p:cBhvr>
                                            <p:cTn id="86" dur="400" fill="hold"/>
                                            <p:tgtEl>
                                              <p:spTgt spid="16"/>
                                            </p:tgtEl>
                                            <p:attrNameLst>
                                              <p:attrName>ppt_h</p:attrName>
                                            </p:attrNameLst>
                                          </p:cBhvr>
                                          <p:tavLst>
                                            <p:tav tm="0">
                                              <p:val>
                                                <p:fltVal val="0"/>
                                              </p:val>
                                            </p:tav>
                                            <p:tav tm="100000">
                                              <p:val>
                                                <p:strVal val="#ppt_h"/>
                                              </p:val>
                                            </p:tav>
                                          </p:tavLst>
                                        </p:anim>
                                        <p:anim calcmode="lin" valueType="num">
                                          <p:cBhvr>
                                            <p:cTn id="87" dur="400" fill="hold"/>
                                            <p:tgtEl>
                                              <p:spTgt spid="16"/>
                                            </p:tgtEl>
                                            <p:attrNameLst>
                                              <p:attrName>style.rotation</p:attrName>
                                            </p:attrNameLst>
                                          </p:cBhvr>
                                          <p:tavLst>
                                            <p:tav tm="0">
                                              <p:val>
                                                <p:fltVal val="90"/>
                                              </p:val>
                                            </p:tav>
                                            <p:tav tm="100000">
                                              <p:val>
                                                <p:fltVal val="0"/>
                                              </p:val>
                                            </p:tav>
                                          </p:tavLst>
                                        </p:anim>
                                        <p:animEffect transition="in" filter="fade">
                                          <p:cBhvr>
                                            <p:cTn id="88" dur="400"/>
                                            <p:tgtEl>
                                              <p:spTgt spid="16"/>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400" fill="hold"/>
                                            <p:tgtEl>
                                              <p:spTgt spid="17"/>
                                            </p:tgtEl>
                                            <p:attrNameLst>
                                              <p:attrName>ppt_w</p:attrName>
                                            </p:attrNameLst>
                                          </p:cBhvr>
                                          <p:tavLst>
                                            <p:tav tm="0">
                                              <p:val>
                                                <p:fltVal val="0"/>
                                              </p:val>
                                            </p:tav>
                                            <p:tav tm="100000">
                                              <p:val>
                                                <p:strVal val="#ppt_w"/>
                                              </p:val>
                                            </p:tav>
                                          </p:tavLst>
                                        </p:anim>
                                        <p:anim calcmode="lin" valueType="num">
                                          <p:cBhvr>
                                            <p:cTn id="92" dur="400" fill="hold"/>
                                            <p:tgtEl>
                                              <p:spTgt spid="17"/>
                                            </p:tgtEl>
                                            <p:attrNameLst>
                                              <p:attrName>ppt_h</p:attrName>
                                            </p:attrNameLst>
                                          </p:cBhvr>
                                          <p:tavLst>
                                            <p:tav tm="0">
                                              <p:val>
                                                <p:fltVal val="0"/>
                                              </p:val>
                                            </p:tav>
                                            <p:tav tm="100000">
                                              <p:val>
                                                <p:strVal val="#ppt_h"/>
                                              </p:val>
                                            </p:tav>
                                          </p:tavLst>
                                        </p:anim>
                                        <p:anim calcmode="lin" valueType="num">
                                          <p:cBhvr>
                                            <p:cTn id="93" dur="400" fill="hold"/>
                                            <p:tgtEl>
                                              <p:spTgt spid="17"/>
                                            </p:tgtEl>
                                            <p:attrNameLst>
                                              <p:attrName>style.rotation</p:attrName>
                                            </p:attrNameLst>
                                          </p:cBhvr>
                                          <p:tavLst>
                                            <p:tav tm="0">
                                              <p:val>
                                                <p:fltVal val="90"/>
                                              </p:val>
                                            </p:tav>
                                            <p:tav tm="100000">
                                              <p:val>
                                                <p:fltVal val="0"/>
                                              </p:val>
                                            </p:tav>
                                          </p:tavLst>
                                        </p:anim>
                                        <p:animEffect transition="in" filter="fade">
                                          <p:cBhvr>
                                            <p:cTn id="94" dur="400"/>
                                            <p:tgtEl>
                                              <p:spTgt spid="17"/>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400" fill="hold"/>
                                            <p:tgtEl>
                                              <p:spTgt spid="18"/>
                                            </p:tgtEl>
                                            <p:attrNameLst>
                                              <p:attrName>ppt_w</p:attrName>
                                            </p:attrNameLst>
                                          </p:cBhvr>
                                          <p:tavLst>
                                            <p:tav tm="0">
                                              <p:val>
                                                <p:fltVal val="0"/>
                                              </p:val>
                                            </p:tav>
                                            <p:tav tm="100000">
                                              <p:val>
                                                <p:strVal val="#ppt_w"/>
                                              </p:val>
                                            </p:tav>
                                          </p:tavLst>
                                        </p:anim>
                                        <p:anim calcmode="lin" valueType="num">
                                          <p:cBhvr>
                                            <p:cTn id="98" dur="400" fill="hold"/>
                                            <p:tgtEl>
                                              <p:spTgt spid="18"/>
                                            </p:tgtEl>
                                            <p:attrNameLst>
                                              <p:attrName>ppt_h</p:attrName>
                                            </p:attrNameLst>
                                          </p:cBhvr>
                                          <p:tavLst>
                                            <p:tav tm="0">
                                              <p:val>
                                                <p:fltVal val="0"/>
                                              </p:val>
                                            </p:tav>
                                            <p:tav tm="100000">
                                              <p:val>
                                                <p:strVal val="#ppt_h"/>
                                              </p:val>
                                            </p:tav>
                                          </p:tavLst>
                                        </p:anim>
                                        <p:anim calcmode="lin" valueType="num">
                                          <p:cBhvr>
                                            <p:cTn id="99" dur="400" fill="hold"/>
                                            <p:tgtEl>
                                              <p:spTgt spid="18"/>
                                            </p:tgtEl>
                                            <p:attrNameLst>
                                              <p:attrName>style.rotation</p:attrName>
                                            </p:attrNameLst>
                                          </p:cBhvr>
                                          <p:tavLst>
                                            <p:tav tm="0">
                                              <p:val>
                                                <p:fltVal val="90"/>
                                              </p:val>
                                            </p:tav>
                                            <p:tav tm="100000">
                                              <p:val>
                                                <p:fltVal val="0"/>
                                              </p:val>
                                            </p:tav>
                                          </p:tavLst>
                                        </p:anim>
                                        <p:animEffect transition="in" filter="fade">
                                          <p:cBhvr>
                                            <p:cTn id="100" dur="400"/>
                                            <p:tgtEl>
                                              <p:spTgt spid="18"/>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400" fill="hold"/>
                                            <p:tgtEl>
                                              <p:spTgt spid="19"/>
                                            </p:tgtEl>
                                            <p:attrNameLst>
                                              <p:attrName>ppt_w</p:attrName>
                                            </p:attrNameLst>
                                          </p:cBhvr>
                                          <p:tavLst>
                                            <p:tav tm="0">
                                              <p:val>
                                                <p:fltVal val="0"/>
                                              </p:val>
                                            </p:tav>
                                            <p:tav tm="100000">
                                              <p:val>
                                                <p:strVal val="#ppt_w"/>
                                              </p:val>
                                            </p:tav>
                                          </p:tavLst>
                                        </p:anim>
                                        <p:anim calcmode="lin" valueType="num">
                                          <p:cBhvr>
                                            <p:cTn id="104" dur="400" fill="hold"/>
                                            <p:tgtEl>
                                              <p:spTgt spid="19"/>
                                            </p:tgtEl>
                                            <p:attrNameLst>
                                              <p:attrName>ppt_h</p:attrName>
                                            </p:attrNameLst>
                                          </p:cBhvr>
                                          <p:tavLst>
                                            <p:tav tm="0">
                                              <p:val>
                                                <p:fltVal val="0"/>
                                              </p:val>
                                            </p:tav>
                                            <p:tav tm="100000">
                                              <p:val>
                                                <p:strVal val="#ppt_h"/>
                                              </p:val>
                                            </p:tav>
                                          </p:tavLst>
                                        </p:anim>
                                        <p:anim calcmode="lin" valueType="num">
                                          <p:cBhvr>
                                            <p:cTn id="105" dur="400" fill="hold"/>
                                            <p:tgtEl>
                                              <p:spTgt spid="19"/>
                                            </p:tgtEl>
                                            <p:attrNameLst>
                                              <p:attrName>style.rotation</p:attrName>
                                            </p:attrNameLst>
                                          </p:cBhvr>
                                          <p:tavLst>
                                            <p:tav tm="0">
                                              <p:val>
                                                <p:fltVal val="90"/>
                                              </p:val>
                                            </p:tav>
                                            <p:tav tm="100000">
                                              <p:val>
                                                <p:fltVal val="0"/>
                                              </p:val>
                                            </p:tav>
                                          </p:tavLst>
                                        </p:anim>
                                        <p:animEffect transition="in" filter="fade">
                                          <p:cBhvr>
                                            <p:cTn id="106" dur="400"/>
                                            <p:tgtEl>
                                              <p:spTgt spid="19"/>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20"/>
                                            </p:tgtEl>
                                            <p:attrNameLst>
                                              <p:attrName>style.visibility</p:attrName>
                                            </p:attrNameLst>
                                          </p:cBhvr>
                                          <p:to>
                                            <p:strVal val="visible"/>
                                          </p:to>
                                        </p:set>
                                        <p:anim calcmode="lin" valueType="num">
                                          <p:cBhvr>
                                            <p:cTn id="109" dur="400" fill="hold"/>
                                            <p:tgtEl>
                                              <p:spTgt spid="20"/>
                                            </p:tgtEl>
                                            <p:attrNameLst>
                                              <p:attrName>ppt_w</p:attrName>
                                            </p:attrNameLst>
                                          </p:cBhvr>
                                          <p:tavLst>
                                            <p:tav tm="0">
                                              <p:val>
                                                <p:fltVal val="0"/>
                                              </p:val>
                                            </p:tav>
                                            <p:tav tm="100000">
                                              <p:val>
                                                <p:strVal val="#ppt_w"/>
                                              </p:val>
                                            </p:tav>
                                          </p:tavLst>
                                        </p:anim>
                                        <p:anim calcmode="lin" valueType="num">
                                          <p:cBhvr>
                                            <p:cTn id="110" dur="400" fill="hold"/>
                                            <p:tgtEl>
                                              <p:spTgt spid="20"/>
                                            </p:tgtEl>
                                            <p:attrNameLst>
                                              <p:attrName>ppt_h</p:attrName>
                                            </p:attrNameLst>
                                          </p:cBhvr>
                                          <p:tavLst>
                                            <p:tav tm="0">
                                              <p:val>
                                                <p:fltVal val="0"/>
                                              </p:val>
                                            </p:tav>
                                            <p:tav tm="100000">
                                              <p:val>
                                                <p:strVal val="#ppt_h"/>
                                              </p:val>
                                            </p:tav>
                                          </p:tavLst>
                                        </p:anim>
                                        <p:anim calcmode="lin" valueType="num">
                                          <p:cBhvr>
                                            <p:cTn id="111" dur="400" fill="hold"/>
                                            <p:tgtEl>
                                              <p:spTgt spid="20"/>
                                            </p:tgtEl>
                                            <p:attrNameLst>
                                              <p:attrName>style.rotation</p:attrName>
                                            </p:attrNameLst>
                                          </p:cBhvr>
                                          <p:tavLst>
                                            <p:tav tm="0">
                                              <p:val>
                                                <p:fltVal val="90"/>
                                              </p:val>
                                            </p:tav>
                                            <p:tav tm="100000">
                                              <p:val>
                                                <p:fltVal val="0"/>
                                              </p:val>
                                            </p:tav>
                                          </p:tavLst>
                                        </p:anim>
                                        <p:animEffect transition="in" filter="fade">
                                          <p:cBhvr>
                                            <p:cTn id="112" dur="400"/>
                                            <p:tgtEl>
                                              <p:spTgt spid="20"/>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p:cTn id="115" dur="400" fill="hold"/>
                                            <p:tgtEl>
                                              <p:spTgt spid="21"/>
                                            </p:tgtEl>
                                            <p:attrNameLst>
                                              <p:attrName>ppt_w</p:attrName>
                                            </p:attrNameLst>
                                          </p:cBhvr>
                                          <p:tavLst>
                                            <p:tav tm="0">
                                              <p:val>
                                                <p:fltVal val="0"/>
                                              </p:val>
                                            </p:tav>
                                            <p:tav tm="100000">
                                              <p:val>
                                                <p:strVal val="#ppt_w"/>
                                              </p:val>
                                            </p:tav>
                                          </p:tavLst>
                                        </p:anim>
                                        <p:anim calcmode="lin" valueType="num">
                                          <p:cBhvr>
                                            <p:cTn id="116" dur="400" fill="hold"/>
                                            <p:tgtEl>
                                              <p:spTgt spid="21"/>
                                            </p:tgtEl>
                                            <p:attrNameLst>
                                              <p:attrName>ppt_h</p:attrName>
                                            </p:attrNameLst>
                                          </p:cBhvr>
                                          <p:tavLst>
                                            <p:tav tm="0">
                                              <p:val>
                                                <p:fltVal val="0"/>
                                              </p:val>
                                            </p:tav>
                                            <p:tav tm="100000">
                                              <p:val>
                                                <p:strVal val="#ppt_h"/>
                                              </p:val>
                                            </p:tav>
                                          </p:tavLst>
                                        </p:anim>
                                        <p:anim calcmode="lin" valueType="num">
                                          <p:cBhvr>
                                            <p:cTn id="117" dur="400" fill="hold"/>
                                            <p:tgtEl>
                                              <p:spTgt spid="21"/>
                                            </p:tgtEl>
                                            <p:attrNameLst>
                                              <p:attrName>style.rotation</p:attrName>
                                            </p:attrNameLst>
                                          </p:cBhvr>
                                          <p:tavLst>
                                            <p:tav tm="0">
                                              <p:val>
                                                <p:fltVal val="90"/>
                                              </p:val>
                                            </p:tav>
                                            <p:tav tm="100000">
                                              <p:val>
                                                <p:fltVal val="0"/>
                                              </p:val>
                                            </p:tav>
                                          </p:tavLst>
                                        </p:anim>
                                        <p:animEffect transition="in" filter="fade">
                                          <p:cBhvr>
                                            <p:cTn id="118" dur="400"/>
                                            <p:tgtEl>
                                              <p:spTgt spid="21"/>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22"/>
                                            </p:tgtEl>
                                            <p:attrNameLst>
                                              <p:attrName>style.visibility</p:attrName>
                                            </p:attrNameLst>
                                          </p:cBhvr>
                                          <p:to>
                                            <p:strVal val="visible"/>
                                          </p:to>
                                        </p:set>
                                        <p:anim calcmode="lin" valueType="num">
                                          <p:cBhvr>
                                            <p:cTn id="121" dur="400" fill="hold"/>
                                            <p:tgtEl>
                                              <p:spTgt spid="22"/>
                                            </p:tgtEl>
                                            <p:attrNameLst>
                                              <p:attrName>ppt_w</p:attrName>
                                            </p:attrNameLst>
                                          </p:cBhvr>
                                          <p:tavLst>
                                            <p:tav tm="0">
                                              <p:val>
                                                <p:fltVal val="0"/>
                                              </p:val>
                                            </p:tav>
                                            <p:tav tm="100000">
                                              <p:val>
                                                <p:strVal val="#ppt_w"/>
                                              </p:val>
                                            </p:tav>
                                          </p:tavLst>
                                        </p:anim>
                                        <p:anim calcmode="lin" valueType="num">
                                          <p:cBhvr>
                                            <p:cTn id="122" dur="400" fill="hold"/>
                                            <p:tgtEl>
                                              <p:spTgt spid="22"/>
                                            </p:tgtEl>
                                            <p:attrNameLst>
                                              <p:attrName>ppt_h</p:attrName>
                                            </p:attrNameLst>
                                          </p:cBhvr>
                                          <p:tavLst>
                                            <p:tav tm="0">
                                              <p:val>
                                                <p:fltVal val="0"/>
                                              </p:val>
                                            </p:tav>
                                            <p:tav tm="100000">
                                              <p:val>
                                                <p:strVal val="#ppt_h"/>
                                              </p:val>
                                            </p:tav>
                                          </p:tavLst>
                                        </p:anim>
                                        <p:anim calcmode="lin" valueType="num">
                                          <p:cBhvr>
                                            <p:cTn id="123" dur="400" fill="hold"/>
                                            <p:tgtEl>
                                              <p:spTgt spid="22"/>
                                            </p:tgtEl>
                                            <p:attrNameLst>
                                              <p:attrName>style.rotation</p:attrName>
                                            </p:attrNameLst>
                                          </p:cBhvr>
                                          <p:tavLst>
                                            <p:tav tm="0">
                                              <p:val>
                                                <p:fltVal val="90"/>
                                              </p:val>
                                            </p:tav>
                                            <p:tav tm="100000">
                                              <p:val>
                                                <p:fltVal val="0"/>
                                              </p:val>
                                            </p:tav>
                                          </p:tavLst>
                                        </p:anim>
                                        <p:animEffect transition="in" filter="fade">
                                          <p:cBhvr>
                                            <p:cTn id="124" dur="400"/>
                                            <p:tgtEl>
                                              <p:spTgt spid="22"/>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3"/>
                                            </p:tgtEl>
                                            <p:attrNameLst>
                                              <p:attrName>style.visibility</p:attrName>
                                            </p:attrNameLst>
                                          </p:cBhvr>
                                          <p:to>
                                            <p:strVal val="visible"/>
                                          </p:to>
                                        </p:set>
                                        <p:anim calcmode="lin" valueType="num">
                                          <p:cBhvr>
                                            <p:cTn id="127" dur="400" fill="hold"/>
                                            <p:tgtEl>
                                              <p:spTgt spid="23"/>
                                            </p:tgtEl>
                                            <p:attrNameLst>
                                              <p:attrName>ppt_w</p:attrName>
                                            </p:attrNameLst>
                                          </p:cBhvr>
                                          <p:tavLst>
                                            <p:tav tm="0">
                                              <p:val>
                                                <p:fltVal val="0"/>
                                              </p:val>
                                            </p:tav>
                                            <p:tav tm="100000">
                                              <p:val>
                                                <p:strVal val="#ppt_w"/>
                                              </p:val>
                                            </p:tav>
                                          </p:tavLst>
                                        </p:anim>
                                        <p:anim calcmode="lin" valueType="num">
                                          <p:cBhvr>
                                            <p:cTn id="128" dur="400" fill="hold"/>
                                            <p:tgtEl>
                                              <p:spTgt spid="23"/>
                                            </p:tgtEl>
                                            <p:attrNameLst>
                                              <p:attrName>ppt_h</p:attrName>
                                            </p:attrNameLst>
                                          </p:cBhvr>
                                          <p:tavLst>
                                            <p:tav tm="0">
                                              <p:val>
                                                <p:fltVal val="0"/>
                                              </p:val>
                                            </p:tav>
                                            <p:tav tm="100000">
                                              <p:val>
                                                <p:strVal val="#ppt_h"/>
                                              </p:val>
                                            </p:tav>
                                          </p:tavLst>
                                        </p:anim>
                                        <p:anim calcmode="lin" valueType="num">
                                          <p:cBhvr>
                                            <p:cTn id="129" dur="400" fill="hold"/>
                                            <p:tgtEl>
                                              <p:spTgt spid="23"/>
                                            </p:tgtEl>
                                            <p:attrNameLst>
                                              <p:attrName>style.rotation</p:attrName>
                                            </p:attrNameLst>
                                          </p:cBhvr>
                                          <p:tavLst>
                                            <p:tav tm="0">
                                              <p:val>
                                                <p:fltVal val="90"/>
                                              </p:val>
                                            </p:tav>
                                            <p:tav tm="100000">
                                              <p:val>
                                                <p:fltVal val="0"/>
                                              </p:val>
                                            </p:tav>
                                          </p:tavLst>
                                        </p:anim>
                                        <p:animEffect transition="in" filter="fade">
                                          <p:cBhvr>
                                            <p:cTn id="130" dur="400"/>
                                            <p:tgtEl>
                                              <p:spTgt spid="23"/>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p:cTn id="133" dur="400" fill="hold"/>
                                            <p:tgtEl>
                                              <p:spTgt spid="24"/>
                                            </p:tgtEl>
                                            <p:attrNameLst>
                                              <p:attrName>ppt_w</p:attrName>
                                            </p:attrNameLst>
                                          </p:cBhvr>
                                          <p:tavLst>
                                            <p:tav tm="0">
                                              <p:val>
                                                <p:fltVal val="0"/>
                                              </p:val>
                                            </p:tav>
                                            <p:tav tm="100000">
                                              <p:val>
                                                <p:strVal val="#ppt_w"/>
                                              </p:val>
                                            </p:tav>
                                          </p:tavLst>
                                        </p:anim>
                                        <p:anim calcmode="lin" valueType="num">
                                          <p:cBhvr>
                                            <p:cTn id="134" dur="400" fill="hold"/>
                                            <p:tgtEl>
                                              <p:spTgt spid="24"/>
                                            </p:tgtEl>
                                            <p:attrNameLst>
                                              <p:attrName>ppt_h</p:attrName>
                                            </p:attrNameLst>
                                          </p:cBhvr>
                                          <p:tavLst>
                                            <p:tav tm="0">
                                              <p:val>
                                                <p:fltVal val="0"/>
                                              </p:val>
                                            </p:tav>
                                            <p:tav tm="100000">
                                              <p:val>
                                                <p:strVal val="#ppt_h"/>
                                              </p:val>
                                            </p:tav>
                                          </p:tavLst>
                                        </p:anim>
                                        <p:anim calcmode="lin" valueType="num">
                                          <p:cBhvr>
                                            <p:cTn id="135" dur="400" fill="hold"/>
                                            <p:tgtEl>
                                              <p:spTgt spid="24"/>
                                            </p:tgtEl>
                                            <p:attrNameLst>
                                              <p:attrName>style.rotation</p:attrName>
                                            </p:attrNameLst>
                                          </p:cBhvr>
                                          <p:tavLst>
                                            <p:tav tm="0">
                                              <p:val>
                                                <p:fltVal val="90"/>
                                              </p:val>
                                            </p:tav>
                                            <p:tav tm="100000">
                                              <p:val>
                                                <p:fltVal val="0"/>
                                              </p:val>
                                            </p:tav>
                                          </p:tavLst>
                                        </p:anim>
                                        <p:animEffect transition="in" filter="fade">
                                          <p:cBhvr>
                                            <p:cTn id="136" dur="400"/>
                                            <p:tgtEl>
                                              <p:spTgt spid="24"/>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25"/>
                                            </p:tgtEl>
                                            <p:attrNameLst>
                                              <p:attrName>style.visibility</p:attrName>
                                            </p:attrNameLst>
                                          </p:cBhvr>
                                          <p:to>
                                            <p:strVal val="visible"/>
                                          </p:to>
                                        </p:set>
                                        <p:anim calcmode="lin" valueType="num">
                                          <p:cBhvr>
                                            <p:cTn id="139" dur="400" fill="hold"/>
                                            <p:tgtEl>
                                              <p:spTgt spid="25"/>
                                            </p:tgtEl>
                                            <p:attrNameLst>
                                              <p:attrName>ppt_w</p:attrName>
                                            </p:attrNameLst>
                                          </p:cBhvr>
                                          <p:tavLst>
                                            <p:tav tm="0">
                                              <p:val>
                                                <p:fltVal val="0"/>
                                              </p:val>
                                            </p:tav>
                                            <p:tav tm="100000">
                                              <p:val>
                                                <p:strVal val="#ppt_w"/>
                                              </p:val>
                                            </p:tav>
                                          </p:tavLst>
                                        </p:anim>
                                        <p:anim calcmode="lin" valueType="num">
                                          <p:cBhvr>
                                            <p:cTn id="140" dur="400" fill="hold"/>
                                            <p:tgtEl>
                                              <p:spTgt spid="25"/>
                                            </p:tgtEl>
                                            <p:attrNameLst>
                                              <p:attrName>ppt_h</p:attrName>
                                            </p:attrNameLst>
                                          </p:cBhvr>
                                          <p:tavLst>
                                            <p:tav tm="0">
                                              <p:val>
                                                <p:fltVal val="0"/>
                                              </p:val>
                                            </p:tav>
                                            <p:tav tm="100000">
                                              <p:val>
                                                <p:strVal val="#ppt_h"/>
                                              </p:val>
                                            </p:tav>
                                          </p:tavLst>
                                        </p:anim>
                                        <p:anim calcmode="lin" valueType="num">
                                          <p:cBhvr>
                                            <p:cTn id="141" dur="400" fill="hold"/>
                                            <p:tgtEl>
                                              <p:spTgt spid="25"/>
                                            </p:tgtEl>
                                            <p:attrNameLst>
                                              <p:attrName>style.rotation</p:attrName>
                                            </p:attrNameLst>
                                          </p:cBhvr>
                                          <p:tavLst>
                                            <p:tav tm="0">
                                              <p:val>
                                                <p:fltVal val="90"/>
                                              </p:val>
                                            </p:tav>
                                            <p:tav tm="100000">
                                              <p:val>
                                                <p:fltVal val="0"/>
                                              </p:val>
                                            </p:tav>
                                          </p:tavLst>
                                        </p:anim>
                                        <p:animEffect transition="in" filter="fade">
                                          <p:cBhvr>
                                            <p:cTn id="142" dur="400"/>
                                            <p:tgtEl>
                                              <p:spTgt spid="25"/>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26"/>
                                            </p:tgtEl>
                                            <p:attrNameLst>
                                              <p:attrName>style.visibility</p:attrName>
                                            </p:attrNameLst>
                                          </p:cBhvr>
                                          <p:to>
                                            <p:strVal val="visible"/>
                                          </p:to>
                                        </p:set>
                                        <p:anim calcmode="lin" valueType="num">
                                          <p:cBhvr>
                                            <p:cTn id="145" dur="400" fill="hold"/>
                                            <p:tgtEl>
                                              <p:spTgt spid="26"/>
                                            </p:tgtEl>
                                            <p:attrNameLst>
                                              <p:attrName>ppt_w</p:attrName>
                                            </p:attrNameLst>
                                          </p:cBhvr>
                                          <p:tavLst>
                                            <p:tav tm="0">
                                              <p:val>
                                                <p:fltVal val="0"/>
                                              </p:val>
                                            </p:tav>
                                            <p:tav tm="100000">
                                              <p:val>
                                                <p:strVal val="#ppt_w"/>
                                              </p:val>
                                            </p:tav>
                                          </p:tavLst>
                                        </p:anim>
                                        <p:anim calcmode="lin" valueType="num">
                                          <p:cBhvr>
                                            <p:cTn id="146" dur="400" fill="hold"/>
                                            <p:tgtEl>
                                              <p:spTgt spid="26"/>
                                            </p:tgtEl>
                                            <p:attrNameLst>
                                              <p:attrName>ppt_h</p:attrName>
                                            </p:attrNameLst>
                                          </p:cBhvr>
                                          <p:tavLst>
                                            <p:tav tm="0">
                                              <p:val>
                                                <p:fltVal val="0"/>
                                              </p:val>
                                            </p:tav>
                                            <p:tav tm="100000">
                                              <p:val>
                                                <p:strVal val="#ppt_h"/>
                                              </p:val>
                                            </p:tav>
                                          </p:tavLst>
                                        </p:anim>
                                        <p:anim calcmode="lin" valueType="num">
                                          <p:cBhvr>
                                            <p:cTn id="147" dur="400" fill="hold"/>
                                            <p:tgtEl>
                                              <p:spTgt spid="26"/>
                                            </p:tgtEl>
                                            <p:attrNameLst>
                                              <p:attrName>style.rotation</p:attrName>
                                            </p:attrNameLst>
                                          </p:cBhvr>
                                          <p:tavLst>
                                            <p:tav tm="0">
                                              <p:val>
                                                <p:fltVal val="90"/>
                                              </p:val>
                                            </p:tav>
                                            <p:tav tm="100000">
                                              <p:val>
                                                <p:fltVal val="0"/>
                                              </p:val>
                                            </p:tav>
                                          </p:tavLst>
                                        </p:anim>
                                        <p:animEffect transition="in" filter="fade">
                                          <p:cBhvr>
                                            <p:cTn id="148" dur="400"/>
                                            <p:tgtEl>
                                              <p:spTgt spid="26"/>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27"/>
                                            </p:tgtEl>
                                            <p:attrNameLst>
                                              <p:attrName>style.visibility</p:attrName>
                                            </p:attrNameLst>
                                          </p:cBhvr>
                                          <p:to>
                                            <p:strVal val="visible"/>
                                          </p:to>
                                        </p:set>
                                        <p:anim calcmode="lin" valueType="num">
                                          <p:cBhvr>
                                            <p:cTn id="151" dur="400" fill="hold"/>
                                            <p:tgtEl>
                                              <p:spTgt spid="27"/>
                                            </p:tgtEl>
                                            <p:attrNameLst>
                                              <p:attrName>ppt_w</p:attrName>
                                            </p:attrNameLst>
                                          </p:cBhvr>
                                          <p:tavLst>
                                            <p:tav tm="0">
                                              <p:val>
                                                <p:fltVal val="0"/>
                                              </p:val>
                                            </p:tav>
                                            <p:tav tm="100000">
                                              <p:val>
                                                <p:strVal val="#ppt_w"/>
                                              </p:val>
                                            </p:tav>
                                          </p:tavLst>
                                        </p:anim>
                                        <p:anim calcmode="lin" valueType="num">
                                          <p:cBhvr>
                                            <p:cTn id="152" dur="400" fill="hold"/>
                                            <p:tgtEl>
                                              <p:spTgt spid="27"/>
                                            </p:tgtEl>
                                            <p:attrNameLst>
                                              <p:attrName>ppt_h</p:attrName>
                                            </p:attrNameLst>
                                          </p:cBhvr>
                                          <p:tavLst>
                                            <p:tav tm="0">
                                              <p:val>
                                                <p:fltVal val="0"/>
                                              </p:val>
                                            </p:tav>
                                            <p:tav tm="100000">
                                              <p:val>
                                                <p:strVal val="#ppt_h"/>
                                              </p:val>
                                            </p:tav>
                                          </p:tavLst>
                                        </p:anim>
                                        <p:anim calcmode="lin" valueType="num">
                                          <p:cBhvr>
                                            <p:cTn id="153" dur="400" fill="hold"/>
                                            <p:tgtEl>
                                              <p:spTgt spid="27"/>
                                            </p:tgtEl>
                                            <p:attrNameLst>
                                              <p:attrName>style.rotation</p:attrName>
                                            </p:attrNameLst>
                                          </p:cBhvr>
                                          <p:tavLst>
                                            <p:tav tm="0">
                                              <p:val>
                                                <p:fltVal val="90"/>
                                              </p:val>
                                            </p:tav>
                                            <p:tav tm="100000">
                                              <p:val>
                                                <p:fltVal val="0"/>
                                              </p:val>
                                            </p:tav>
                                          </p:tavLst>
                                        </p:anim>
                                        <p:animEffect transition="in" filter="fade">
                                          <p:cBhvr>
                                            <p:cTn id="154" dur="400"/>
                                            <p:tgtEl>
                                              <p:spTgt spid="27"/>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400" fill="hold"/>
                                            <p:tgtEl>
                                              <p:spTgt spid="28"/>
                                            </p:tgtEl>
                                            <p:attrNameLst>
                                              <p:attrName>ppt_w</p:attrName>
                                            </p:attrNameLst>
                                          </p:cBhvr>
                                          <p:tavLst>
                                            <p:tav tm="0">
                                              <p:val>
                                                <p:fltVal val="0"/>
                                              </p:val>
                                            </p:tav>
                                            <p:tav tm="100000">
                                              <p:val>
                                                <p:strVal val="#ppt_w"/>
                                              </p:val>
                                            </p:tav>
                                          </p:tavLst>
                                        </p:anim>
                                        <p:anim calcmode="lin" valueType="num">
                                          <p:cBhvr>
                                            <p:cTn id="158" dur="400" fill="hold"/>
                                            <p:tgtEl>
                                              <p:spTgt spid="28"/>
                                            </p:tgtEl>
                                            <p:attrNameLst>
                                              <p:attrName>ppt_h</p:attrName>
                                            </p:attrNameLst>
                                          </p:cBhvr>
                                          <p:tavLst>
                                            <p:tav tm="0">
                                              <p:val>
                                                <p:fltVal val="0"/>
                                              </p:val>
                                            </p:tav>
                                            <p:tav tm="100000">
                                              <p:val>
                                                <p:strVal val="#ppt_h"/>
                                              </p:val>
                                            </p:tav>
                                          </p:tavLst>
                                        </p:anim>
                                        <p:anim calcmode="lin" valueType="num">
                                          <p:cBhvr>
                                            <p:cTn id="159" dur="400" fill="hold"/>
                                            <p:tgtEl>
                                              <p:spTgt spid="28"/>
                                            </p:tgtEl>
                                            <p:attrNameLst>
                                              <p:attrName>style.rotation</p:attrName>
                                            </p:attrNameLst>
                                          </p:cBhvr>
                                          <p:tavLst>
                                            <p:tav tm="0">
                                              <p:val>
                                                <p:fltVal val="90"/>
                                              </p:val>
                                            </p:tav>
                                            <p:tav tm="100000">
                                              <p:val>
                                                <p:fltVal val="0"/>
                                              </p:val>
                                            </p:tav>
                                          </p:tavLst>
                                        </p:anim>
                                        <p:animEffect transition="in" filter="fade">
                                          <p:cBhvr>
                                            <p:cTn id="160" dur="4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400" fill="hold"/>
                                            <p:tgtEl>
                                              <p:spTgt spid="29"/>
                                            </p:tgtEl>
                                            <p:attrNameLst>
                                              <p:attrName>ppt_w</p:attrName>
                                            </p:attrNameLst>
                                          </p:cBhvr>
                                          <p:tavLst>
                                            <p:tav tm="0">
                                              <p:val>
                                                <p:fltVal val="0"/>
                                              </p:val>
                                            </p:tav>
                                            <p:tav tm="100000">
                                              <p:val>
                                                <p:strVal val="#ppt_w"/>
                                              </p:val>
                                            </p:tav>
                                          </p:tavLst>
                                        </p:anim>
                                        <p:anim calcmode="lin" valueType="num">
                                          <p:cBhvr>
                                            <p:cTn id="164" dur="400" fill="hold"/>
                                            <p:tgtEl>
                                              <p:spTgt spid="29"/>
                                            </p:tgtEl>
                                            <p:attrNameLst>
                                              <p:attrName>ppt_h</p:attrName>
                                            </p:attrNameLst>
                                          </p:cBhvr>
                                          <p:tavLst>
                                            <p:tav tm="0">
                                              <p:val>
                                                <p:fltVal val="0"/>
                                              </p:val>
                                            </p:tav>
                                            <p:tav tm="100000">
                                              <p:val>
                                                <p:strVal val="#ppt_h"/>
                                              </p:val>
                                            </p:tav>
                                          </p:tavLst>
                                        </p:anim>
                                        <p:anim calcmode="lin" valueType="num">
                                          <p:cBhvr>
                                            <p:cTn id="165" dur="400" fill="hold"/>
                                            <p:tgtEl>
                                              <p:spTgt spid="29"/>
                                            </p:tgtEl>
                                            <p:attrNameLst>
                                              <p:attrName>style.rotation</p:attrName>
                                            </p:attrNameLst>
                                          </p:cBhvr>
                                          <p:tavLst>
                                            <p:tav tm="0">
                                              <p:val>
                                                <p:fltVal val="90"/>
                                              </p:val>
                                            </p:tav>
                                            <p:tav tm="100000">
                                              <p:val>
                                                <p:fltVal val="0"/>
                                              </p:val>
                                            </p:tav>
                                          </p:tavLst>
                                        </p:anim>
                                        <p:animEffect transition="in" filter="fade">
                                          <p:cBhvr>
                                            <p:cTn id="166" dur="400"/>
                                            <p:tgtEl>
                                              <p:spTgt spid="29"/>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30"/>
                                            </p:tgtEl>
                                            <p:attrNameLst>
                                              <p:attrName>style.visibility</p:attrName>
                                            </p:attrNameLst>
                                          </p:cBhvr>
                                          <p:to>
                                            <p:strVal val="visible"/>
                                          </p:to>
                                        </p:set>
                                        <p:anim calcmode="lin" valueType="num">
                                          <p:cBhvr>
                                            <p:cTn id="169" dur="400" fill="hold"/>
                                            <p:tgtEl>
                                              <p:spTgt spid="30"/>
                                            </p:tgtEl>
                                            <p:attrNameLst>
                                              <p:attrName>ppt_w</p:attrName>
                                            </p:attrNameLst>
                                          </p:cBhvr>
                                          <p:tavLst>
                                            <p:tav tm="0">
                                              <p:val>
                                                <p:fltVal val="0"/>
                                              </p:val>
                                            </p:tav>
                                            <p:tav tm="100000">
                                              <p:val>
                                                <p:strVal val="#ppt_w"/>
                                              </p:val>
                                            </p:tav>
                                          </p:tavLst>
                                        </p:anim>
                                        <p:anim calcmode="lin" valueType="num">
                                          <p:cBhvr>
                                            <p:cTn id="170" dur="400" fill="hold"/>
                                            <p:tgtEl>
                                              <p:spTgt spid="30"/>
                                            </p:tgtEl>
                                            <p:attrNameLst>
                                              <p:attrName>ppt_h</p:attrName>
                                            </p:attrNameLst>
                                          </p:cBhvr>
                                          <p:tavLst>
                                            <p:tav tm="0">
                                              <p:val>
                                                <p:fltVal val="0"/>
                                              </p:val>
                                            </p:tav>
                                            <p:tav tm="100000">
                                              <p:val>
                                                <p:strVal val="#ppt_h"/>
                                              </p:val>
                                            </p:tav>
                                          </p:tavLst>
                                        </p:anim>
                                        <p:anim calcmode="lin" valueType="num">
                                          <p:cBhvr>
                                            <p:cTn id="171" dur="400" fill="hold"/>
                                            <p:tgtEl>
                                              <p:spTgt spid="30"/>
                                            </p:tgtEl>
                                            <p:attrNameLst>
                                              <p:attrName>style.rotation</p:attrName>
                                            </p:attrNameLst>
                                          </p:cBhvr>
                                          <p:tavLst>
                                            <p:tav tm="0">
                                              <p:val>
                                                <p:fltVal val="90"/>
                                              </p:val>
                                            </p:tav>
                                            <p:tav tm="100000">
                                              <p:val>
                                                <p:fltVal val="0"/>
                                              </p:val>
                                            </p:tav>
                                          </p:tavLst>
                                        </p:anim>
                                        <p:animEffect transition="in" filter="fade">
                                          <p:cBhvr>
                                            <p:cTn id="172" dur="400"/>
                                            <p:tgtEl>
                                              <p:spTgt spid="30"/>
                                            </p:tgtEl>
                                          </p:cBhvr>
                                        </p:animEffect>
                                      </p:childTnLst>
                                    </p:cTn>
                                  </p:par>
                                  <p:par>
                                    <p:cTn id="173" presetID="31" presetClass="entr" presetSubtype="0" fill="hold" grpId="0" nodeType="withEffect">
                                      <p:stCondLst>
                                        <p:cond delay="0"/>
                                      </p:stCondLst>
                                      <p:childTnLst>
                                        <p:set>
                                          <p:cBhvr>
                                            <p:cTn id="174" dur="1" fill="hold">
                                              <p:stCondLst>
                                                <p:cond delay="0"/>
                                              </p:stCondLst>
                                            </p:cTn>
                                            <p:tgtEl>
                                              <p:spTgt spid="31"/>
                                            </p:tgtEl>
                                            <p:attrNameLst>
                                              <p:attrName>style.visibility</p:attrName>
                                            </p:attrNameLst>
                                          </p:cBhvr>
                                          <p:to>
                                            <p:strVal val="visible"/>
                                          </p:to>
                                        </p:set>
                                        <p:anim calcmode="lin" valueType="num">
                                          <p:cBhvr>
                                            <p:cTn id="175" dur="400" fill="hold"/>
                                            <p:tgtEl>
                                              <p:spTgt spid="31"/>
                                            </p:tgtEl>
                                            <p:attrNameLst>
                                              <p:attrName>ppt_w</p:attrName>
                                            </p:attrNameLst>
                                          </p:cBhvr>
                                          <p:tavLst>
                                            <p:tav tm="0">
                                              <p:val>
                                                <p:fltVal val="0"/>
                                              </p:val>
                                            </p:tav>
                                            <p:tav tm="100000">
                                              <p:val>
                                                <p:strVal val="#ppt_w"/>
                                              </p:val>
                                            </p:tav>
                                          </p:tavLst>
                                        </p:anim>
                                        <p:anim calcmode="lin" valueType="num">
                                          <p:cBhvr>
                                            <p:cTn id="176" dur="400" fill="hold"/>
                                            <p:tgtEl>
                                              <p:spTgt spid="31"/>
                                            </p:tgtEl>
                                            <p:attrNameLst>
                                              <p:attrName>ppt_h</p:attrName>
                                            </p:attrNameLst>
                                          </p:cBhvr>
                                          <p:tavLst>
                                            <p:tav tm="0">
                                              <p:val>
                                                <p:fltVal val="0"/>
                                              </p:val>
                                            </p:tav>
                                            <p:tav tm="100000">
                                              <p:val>
                                                <p:strVal val="#ppt_h"/>
                                              </p:val>
                                            </p:tav>
                                          </p:tavLst>
                                        </p:anim>
                                        <p:anim calcmode="lin" valueType="num">
                                          <p:cBhvr>
                                            <p:cTn id="177" dur="400" fill="hold"/>
                                            <p:tgtEl>
                                              <p:spTgt spid="31"/>
                                            </p:tgtEl>
                                            <p:attrNameLst>
                                              <p:attrName>style.rotation</p:attrName>
                                            </p:attrNameLst>
                                          </p:cBhvr>
                                          <p:tavLst>
                                            <p:tav tm="0">
                                              <p:val>
                                                <p:fltVal val="90"/>
                                              </p:val>
                                            </p:tav>
                                            <p:tav tm="100000">
                                              <p:val>
                                                <p:fltVal val="0"/>
                                              </p:val>
                                            </p:tav>
                                          </p:tavLst>
                                        </p:anim>
                                        <p:animEffect transition="in" filter="fade">
                                          <p:cBhvr>
                                            <p:cTn id="178" dur="400"/>
                                            <p:tgtEl>
                                              <p:spTgt spid="31"/>
                                            </p:tgtEl>
                                          </p:cBhvr>
                                        </p:animEffect>
                                      </p:childTnLst>
                                    </p:cTn>
                                  </p:par>
                                  <p:par>
                                    <p:cTn id="179" presetID="31" presetClass="entr" presetSubtype="0" fill="hold" grpId="0" nodeType="withEffect">
                                      <p:stCondLst>
                                        <p:cond delay="0"/>
                                      </p:stCondLst>
                                      <p:childTnLst>
                                        <p:set>
                                          <p:cBhvr>
                                            <p:cTn id="180" dur="1" fill="hold">
                                              <p:stCondLst>
                                                <p:cond delay="0"/>
                                              </p:stCondLst>
                                            </p:cTn>
                                            <p:tgtEl>
                                              <p:spTgt spid="32"/>
                                            </p:tgtEl>
                                            <p:attrNameLst>
                                              <p:attrName>style.visibility</p:attrName>
                                            </p:attrNameLst>
                                          </p:cBhvr>
                                          <p:to>
                                            <p:strVal val="visible"/>
                                          </p:to>
                                        </p:set>
                                        <p:anim calcmode="lin" valueType="num">
                                          <p:cBhvr>
                                            <p:cTn id="181" dur="400" fill="hold"/>
                                            <p:tgtEl>
                                              <p:spTgt spid="32"/>
                                            </p:tgtEl>
                                            <p:attrNameLst>
                                              <p:attrName>ppt_w</p:attrName>
                                            </p:attrNameLst>
                                          </p:cBhvr>
                                          <p:tavLst>
                                            <p:tav tm="0">
                                              <p:val>
                                                <p:fltVal val="0"/>
                                              </p:val>
                                            </p:tav>
                                            <p:tav tm="100000">
                                              <p:val>
                                                <p:strVal val="#ppt_w"/>
                                              </p:val>
                                            </p:tav>
                                          </p:tavLst>
                                        </p:anim>
                                        <p:anim calcmode="lin" valueType="num">
                                          <p:cBhvr>
                                            <p:cTn id="182" dur="400" fill="hold"/>
                                            <p:tgtEl>
                                              <p:spTgt spid="32"/>
                                            </p:tgtEl>
                                            <p:attrNameLst>
                                              <p:attrName>ppt_h</p:attrName>
                                            </p:attrNameLst>
                                          </p:cBhvr>
                                          <p:tavLst>
                                            <p:tav tm="0">
                                              <p:val>
                                                <p:fltVal val="0"/>
                                              </p:val>
                                            </p:tav>
                                            <p:tav tm="100000">
                                              <p:val>
                                                <p:strVal val="#ppt_h"/>
                                              </p:val>
                                            </p:tav>
                                          </p:tavLst>
                                        </p:anim>
                                        <p:anim calcmode="lin" valueType="num">
                                          <p:cBhvr>
                                            <p:cTn id="183" dur="400" fill="hold"/>
                                            <p:tgtEl>
                                              <p:spTgt spid="32"/>
                                            </p:tgtEl>
                                            <p:attrNameLst>
                                              <p:attrName>style.rotation</p:attrName>
                                            </p:attrNameLst>
                                          </p:cBhvr>
                                          <p:tavLst>
                                            <p:tav tm="0">
                                              <p:val>
                                                <p:fltVal val="90"/>
                                              </p:val>
                                            </p:tav>
                                            <p:tav tm="100000">
                                              <p:val>
                                                <p:fltVal val="0"/>
                                              </p:val>
                                            </p:tav>
                                          </p:tavLst>
                                        </p:anim>
                                        <p:animEffect transition="in" filter="fade">
                                          <p:cBhvr>
                                            <p:cTn id="184" dur="400"/>
                                            <p:tgtEl>
                                              <p:spTgt spid="32"/>
                                            </p:tgtEl>
                                          </p:cBhvr>
                                        </p:animEffect>
                                      </p:childTnLst>
                                    </p:cTn>
                                  </p:par>
                                  <p:par>
                                    <p:cTn id="185" presetID="31" presetClass="entr" presetSubtype="0" fill="hold" grpId="0" nodeType="withEffect">
                                      <p:stCondLst>
                                        <p:cond delay="0"/>
                                      </p:stCondLst>
                                      <p:childTnLst>
                                        <p:set>
                                          <p:cBhvr>
                                            <p:cTn id="186" dur="1" fill="hold">
                                              <p:stCondLst>
                                                <p:cond delay="0"/>
                                              </p:stCondLst>
                                            </p:cTn>
                                            <p:tgtEl>
                                              <p:spTgt spid="33"/>
                                            </p:tgtEl>
                                            <p:attrNameLst>
                                              <p:attrName>style.visibility</p:attrName>
                                            </p:attrNameLst>
                                          </p:cBhvr>
                                          <p:to>
                                            <p:strVal val="visible"/>
                                          </p:to>
                                        </p:set>
                                        <p:anim calcmode="lin" valueType="num">
                                          <p:cBhvr>
                                            <p:cTn id="187" dur="400" fill="hold"/>
                                            <p:tgtEl>
                                              <p:spTgt spid="33"/>
                                            </p:tgtEl>
                                            <p:attrNameLst>
                                              <p:attrName>ppt_w</p:attrName>
                                            </p:attrNameLst>
                                          </p:cBhvr>
                                          <p:tavLst>
                                            <p:tav tm="0">
                                              <p:val>
                                                <p:fltVal val="0"/>
                                              </p:val>
                                            </p:tav>
                                            <p:tav tm="100000">
                                              <p:val>
                                                <p:strVal val="#ppt_w"/>
                                              </p:val>
                                            </p:tav>
                                          </p:tavLst>
                                        </p:anim>
                                        <p:anim calcmode="lin" valueType="num">
                                          <p:cBhvr>
                                            <p:cTn id="188" dur="400" fill="hold"/>
                                            <p:tgtEl>
                                              <p:spTgt spid="33"/>
                                            </p:tgtEl>
                                            <p:attrNameLst>
                                              <p:attrName>ppt_h</p:attrName>
                                            </p:attrNameLst>
                                          </p:cBhvr>
                                          <p:tavLst>
                                            <p:tav tm="0">
                                              <p:val>
                                                <p:fltVal val="0"/>
                                              </p:val>
                                            </p:tav>
                                            <p:tav tm="100000">
                                              <p:val>
                                                <p:strVal val="#ppt_h"/>
                                              </p:val>
                                            </p:tav>
                                          </p:tavLst>
                                        </p:anim>
                                        <p:anim calcmode="lin" valueType="num">
                                          <p:cBhvr>
                                            <p:cTn id="189" dur="400" fill="hold"/>
                                            <p:tgtEl>
                                              <p:spTgt spid="33"/>
                                            </p:tgtEl>
                                            <p:attrNameLst>
                                              <p:attrName>style.rotation</p:attrName>
                                            </p:attrNameLst>
                                          </p:cBhvr>
                                          <p:tavLst>
                                            <p:tav tm="0">
                                              <p:val>
                                                <p:fltVal val="90"/>
                                              </p:val>
                                            </p:tav>
                                            <p:tav tm="100000">
                                              <p:val>
                                                <p:fltVal val="0"/>
                                              </p:val>
                                            </p:tav>
                                          </p:tavLst>
                                        </p:anim>
                                        <p:animEffect transition="in" filter="fade">
                                          <p:cBhvr>
                                            <p:cTn id="190" dur="400"/>
                                            <p:tgtEl>
                                              <p:spTgt spid="33"/>
                                            </p:tgtEl>
                                          </p:cBhvr>
                                        </p:animEffect>
                                      </p:childTnLst>
                                    </p:cTn>
                                  </p:par>
                                  <p:par>
                                    <p:cTn id="191" presetID="31" presetClass="entr" presetSubtype="0" fill="hold" grpId="0" nodeType="withEffect">
                                      <p:stCondLst>
                                        <p:cond delay="0"/>
                                      </p:stCondLst>
                                      <p:childTnLst>
                                        <p:set>
                                          <p:cBhvr>
                                            <p:cTn id="192" dur="1" fill="hold">
                                              <p:stCondLst>
                                                <p:cond delay="0"/>
                                              </p:stCondLst>
                                            </p:cTn>
                                            <p:tgtEl>
                                              <p:spTgt spid="34"/>
                                            </p:tgtEl>
                                            <p:attrNameLst>
                                              <p:attrName>style.visibility</p:attrName>
                                            </p:attrNameLst>
                                          </p:cBhvr>
                                          <p:to>
                                            <p:strVal val="visible"/>
                                          </p:to>
                                        </p:set>
                                        <p:anim calcmode="lin" valueType="num">
                                          <p:cBhvr>
                                            <p:cTn id="193" dur="400" fill="hold"/>
                                            <p:tgtEl>
                                              <p:spTgt spid="34"/>
                                            </p:tgtEl>
                                            <p:attrNameLst>
                                              <p:attrName>ppt_w</p:attrName>
                                            </p:attrNameLst>
                                          </p:cBhvr>
                                          <p:tavLst>
                                            <p:tav tm="0">
                                              <p:val>
                                                <p:fltVal val="0"/>
                                              </p:val>
                                            </p:tav>
                                            <p:tav tm="100000">
                                              <p:val>
                                                <p:strVal val="#ppt_w"/>
                                              </p:val>
                                            </p:tav>
                                          </p:tavLst>
                                        </p:anim>
                                        <p:anim calcmode="lin" valueType="num">
                                          <p:cBhvr>
                                            <p:cTn id="194" dur="400" fill="hold"/>
                                            <p:tgtEl>
                                              <p:spTgt spid="34"/>
                                            </p:tgtEl>
                                            <p:attrNameLst>
                                              <p:attrName>ppt_h</p:attrName>
                                            </p:attrNameLst>
                                          </p:cBhvr>
                                          <p:tavLst>
                                            <p:tav tm="0">
                                              <p:val>
                                                <p:fltVal val="0"/>
                                              </p:val>
                                            </p:tav>
                                            <p:tav tm="100000">
                                              <p:val>
                                                <p:strVal val="#ppt_h"/>
                                              </p:val>
                                            </p:tav>
                                          </p:tavLst>
                                        </p:anim>
                                        <p:anim calcmode="lin" valueType="num">
                                          <p:cBhvr>
                                            <p:cTn id="195" dur="400" fill="hold"/>
                                            <p:tgtEl>
                                              <p:spTgt spid="34"/>
                                            </p:tgtEl>
                                            <p:attrNameLst>
                                              <p:attrName>style.rotation</p:attrName>
                                            </p:attrNameLst>
                                          </p:cBhvr>
                                          <p:tavLst>
                                            <p:tav tm="0">
                                              <p:val>
                                                <p:fltVal val="90"/>
                                              </p:val>
                                            </p:tav>
                                            <p:tav tm="100000">
                                              <p:val>
                                                <p:fltVal val="0"/>
                                              </p:val>
                                            </p:tav>
                                          </p:tavLst>
                                        </p:anim>
                                        <p:animEffect transition="in" filter="fade">
                                          <p:cBhvr>
                                            <p:cTn id="196" dur="400"/>
                                            <p:tgtEl>
                                              <p:spTgt spid="34"/>
                                            </p:tgtEl>
                                          </p:cBhvr>
                                        </p:animEffect>
                                      </p:childTnLst>
                                    </p:cTn>
                                  </p:par>
                                </p:childTnLst>
                              </p:cTn>
                            </p:par>
                            <p:par>
                              <p:cTn id="197" fill="hold">
                                <p:stCondLst>
                                  <p:cond delay="1300"/>
                                </p:stCondLst>
                                <p:childTnLst>
                                  <p:par>
                                    <p:cTn id="198" presetID="22" presetClass="entr" presetSubtype="8" fill="hold" nodeType="afterEffect">
                                      <p:stCondLst>
                                        <p:cond delay="0"/>
                                      </p:stCondLst>
                                      <p:childTnLst>
                                        <p:set>
                                          <p:cBhvr>
                                            <p:cTn id="199" dur="1" fill="hold">
                                              <p:stCondLst>
                                                <p:cond delay="0"/>
                                              </p:stCondLst>
                                            </p:cTn>
                                            <p:tgtEl>
                                              <p:spTgt spid="35"/>
                                            </p:tgtEl>
                                            <p:attrNameLst>
                                              <p:attrName>style.visibility</p:attrName>
                                            </p:attrNameLst>
                                          </p:cBhvr>
                                          <p:to>
                                            <p:strVal val="visible"/>
                                          </p:to>
                                        </p:set>
                                        <p:animEffect transition="in" filter="wipe(left)">
                                          <p:cBhvr>
                                            <p:cTn id="200" dur="500"/>
                                            <p:tgtEl>
                                              <p:spTgt spid="35"/>
                                            </p:tgtEl>
                                          </p:cBhvr>
                                        </p:animEffect>
                                      </p:childTnLst>
                                    </p:cTn>
                                  </p:par>
                                </p:childTnLst>
                              </p:cTn>
                            </p:par>
                            <p:par>
                              <p:cTn id="201" fill="hold">
                                <p:stCondLst>
                                  <p:cond delay="1800"/>
                                </p:stCondLst>
                                <p:childTnLst>
                                  <p:par>
                                    <p:cTn id="202" presetID="41" presetClass="entr" presetSubtype="0" fill="hold" grpId="0" nodeType="afterEffect">
                                      <p:stCondLst>
                                        <p:cond delay="0"/>
                                      </p:stCondLst>
                                      <p:iterate type="lt">
                                        <p:tmPct val="10000"/>
                                      </p:iterate>
                                      <p:childTnLst>
                                        <p:set>
                                          <p:cBhvr>
                                            <p:cTn id="203" dur="1" fill="hold">
                                              <p:stCondLst>
                                                <p:cond delay="0"/>
                                              </p:stCondLst>
                                            </p:cTn>
                                            <p:tgtEl>
                                              <p:spTgt spid="39"/>
                                            </p:tgtEl>
                                            <p:attrNameLst>
                                              <p:attrName>style.visibility</p:attrName>
                                            </p:attrNameLst>
                                          </p:cBhvr>
                                          <p:to>
                                            <p:strVal val="visible"/>
                                          </p:to>
                                        </p:set>
                                        <p:anim calcmode="lin" valueType="num">
                                          <p:cBhvr>
                                            <p:cTn id="204"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205" dur="500" fill="hold"/>
                                            <p:tgtEl>
                                              <p:spTgt spid="39"/>
                                            </p:tgtEl>
                                            <p:attrNameLst>
                                              <p:attrName>ppt_y</p:attrName>
                                            </p:attrNameLst>
                                          </p:cBhvr>
                                          <p:tavLst>
                                            <p:tav tm="0">
                                              <p:val>
                                                <p:strVal val="#ppt_y"/>
                                              </p:val>
                                            </p:tav>
                                            <p:tav tm="100000">
                                              <p:val>
                                                <p:strVal val="#ppt_y"/>
                                              </p:val>
                                            </p:tav>
                                          </p:tavLst>
                                        </p:anim>
                                        <p:anim calcmode="lin" valueType="num">
                                          <p:cBhvr>
                                            <p:cTn id="206"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207"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208" dur="500" tmFilter="0,0; .5, 1; 1, 1"/>
                                            <p:tgtEl>
                                              <p:spTgt spid="39"/>
                                            </p:tgtEl>
                                          </p:cBhvr>
                                        </p:animEffect>
                                      </p:childTnLst>
                                    </p:cTn>
                                  </p:par>
                                  <p:par>
                                    <p:cTn id="209" presetID="41" presetClass="entr" presetSubtype="0" fill="hold" grpId="0" nodeType="withEffect">
                                      <p:stCondLst>
                                        <p:cond delay="0"/>
                                      </p:stCondLst>
                                      <p:iterate type="lt">
                                        <p:tmPct val="10000"/>
                                      </p:iterate>
                                      <p:childTnLst>
                                        <p:set>
                                          <p:cBhvr>
                                            <p:cTn id="210" dur="1" fill="hold">
                                              <p:stCondLst>
                                                <p:cond delay="0"/>
                                              </p:stCondLst>
                                            </p:cTn>
                                            <p:tgtEl>
                                              <p:spTgt spid="40"/>
                                            </p:tgtEl>
                                            <p:attrNameLst>
                                              <p:attrName>style.visibility</p:attrName>
                                            </p:attrNameLst>
                                          </p:cBhvr>
                                          <p:to>
                                            <p:strVal val="visible"/>
                                          </p:to>
                                        </p:set>
                                        <p:anim calcmode="lin" valueType="num">
                                          <p:cBhvr>
                                            <p:cTn id="211"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212" dur="500" fill="hold"/>
                                            <p:tgtEl>
                                              <p:spTgt spid="40"/>
                                            </p:tgtEl>
                                            <p:attrNameLst>
                                              <p:attrName>ppt_y</p:attrName>
                                            </p:attrNameLst>
                                          </p:cBhvr>
                                          <p:tavLst>
                                            <p:tav tm="0">
                                              <p:val>
                                                <p:strVal val="#ppt_y"/>
                                              </p:val>
                                            </p:tav>
                                            <p:tav tm="100000">
                                              <p:val>
                                                <p:strVal val="#ppt_y"/>
                                              </p:val>
                                            </p:tav>
                                          </p:tavLst>
                                        </p:anim>
                                        <p:anim calcmode="lin" valueType="num">
                                          <p:cBhvr>
                                            <p:cTn id="213"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214"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215" dur="500" tmFilter="0,0; .5, 1; 1, 1"/>
                                            <p:tgtEl>
                                              <p:spTgt spid="40"/>
                                            </p:tgtEl>
                                          </p:cBhvr>
                                        </p:animEffect>
                                      </p:childTnLst>
                                    </p:cTn>
                                  </p:par>
                                </p:childTnLst>
                              </p:cTn>
                            </p:par>
                            <p:par>
                              <p:cTn id="216" fill="hold">
                                <p:stCondLst>
                                  <p:cond delay="2599"/>
                                </p:stCondLst>
                                <p:childTnLst>
                                  <p:par>
                                    <p:cTn id="217" presetID="22" presetClass="entr" presetSubtype="2" fill="hold" nodeType="afterEffect">
                                      <p:stCondLst>
                                        <p:cond delay="0"/>
                                      </p:stCondLst>
                                      <p:childTnLst>
                                        <p:set>
                                          <p:cBhvr>
                                            <p:cTn id="218" dur="1" fill="hold">
                                              <p:stCondLst>
                                                <p:cond delay="0"/>
                                              </p:stCondLst>
                                            </p:cTn>
                                            <p:tgtEl>
                                              <p:spTgt spid="43"/>
                                            </p:tgtEl>
                                            <p:attrNameLst>
                                              <p:attrName>style.visibility</p:attrName>
                                            </p:attrNameLst>
                                          </p:cBhvr>
                                          <p:to>
                                            <p:strVal val="visible"/>
                                          </p:to>
                                        </p:set>
                                        <p:animEffect transition="in" filter="wipe(right)">
                                          <p:cBhvr>
                                            <p:cTn id="219" dur="500"/>
                                            <p:tgtEl>
                                              <p:spTgt spid="43"/>
                                            </p:tgtEl>
                                          </p:cBhvr>
                                        </p:animEffect>
                                      </p:childTnLst>
                                    </p:cTn>
                                  </p:par>
                                </p:childTnLst>
                              </p:cTn>
                            </p:par>
                            <p:par>
                              <p:cTn id="220" fill="hold">
                                <p:stCondLst>
                                  <p:cond delay="3099"/>
                                </p:stCondLst>
                                <p:childTnLst>
                                  <p:par>
                                    <p:cTn id="221" presetID="41" presetClass="entr" presetSubtype="0" fill="hold" grpId="0" nodeType="afterEffect">
                                      <p:stCondLst>
                                        <p:cond delay="0"/>
                                      </p:stCondLst>
                                      <p:iterate type="lt">
                                        <p:tmPct val="10000"/>
                                      </p:iterate>
                                      <p:childTnLst>
                                        <p:set>
                                          <p:cBhvr>
                                            <p:cTn id="222" dur="1" fill="hold">
                                              <p:stCondLst>
                                                <p:cond delay="0"/>
                                              </p:stCondLst>
                                            </p:cTn>
                                            <p:tgtEl>
                                              <p:spTgt spid="41"/>
                                            </p:tgtEl>
                                            <p:attrNameLst>
                                              <p:attrName>style.visibility</p:attrName>
                                            </p:attrNameLst>
                                          </p:cBhvr>
                                          <p:to>
                                            <p:strVal val="visible"/>
                                          </p:to>
                                        </p:set>
                                        <p:anim calcmode="lin" valueType="num">
                                          <p:cBhvr>
                                            <p:cTn id="223"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224" dur="500" fill="hold"/>
                                            <p:tgtEl>
                                              <p:spTgt spid="41"/>
                                            </p:tgtEl>
                                            <p:attrNameLst>
                                              <p:attrName>ppt_y</p:attrName>
                                            </p:attrNameLst>
                                          </p:cBhvr>
                                          <p:tavLst>
                                            <p:tav tm="0">
                                              <p:val>
                                                <p:strVal val="#ppt_y"/>
                                              </p:val>
                                            </p:tav>
                                            <p:tav tm="100000">
                                              <p:val>
                                                <p:strVal val="#ppt_y"/>
                                              </p:val>
                                            </p:tav>
                                          </p:tavLst>
                                        </p:anim>
                                        <p:anim calcmode="lin" valueType="num">
                                          <p:cBhvr>
                                            <p:cTn id="225"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226"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227" dur="500" tmFilter="0,0; .5, 1; 1, 1"/>
                                            <p:tgtEl>
                                              <p:spTgt spid="41"/>
                                            </p:tgtEl>
                                          </p:cBhvr>
                                        </p:animEffect>
                                      </p:childTnLst>
                                    </p:cTn>
                                  </p:par>
                                  <p:par>
                                    <p:cTn id="228" presetID="41" presetClass="entr" presetSubtype="0" fill="hold" grpId="0" nodeType="withEffect">
                                      <p:stCondLst>
                                        <p:cond delay="0"/>
                                      </p:stCondLst>
                                      <p:iterate type="lt">
                                        <p:tmPct val="10000"/>
                                      </p:iterate>
                                      <p:childTnLst>
                                        <p:set>
                                          <p:cBhvr>
                                            <p:cTn id="229" dur="1" fill="hold">
                                              <p:stCondLst>
                                                <p:cond delay="0"/>
                                              </p:stCondLst>
                                            </p:cTn>
                                            <p:tgtEl>
                                              <p:spTgt spid="42"/>
                                            </p:tgtEl>
                                            <p:attrNameLst>
                                              <p:attrName>style.visibility</p:attrName>
                                            </p:attrNameLst>
                                          </p:cBhvr>
                                          <p:to>
                                            <p:strVal val="visible"/>
                                          </p:to>
                                        </p:set>
                                        <p:anim calcmode="lin" valueType="num">
                                          <p:cBhvr>
                                            <p:cTn id="230"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231" dur="500" fill="hold"/>
                                            <p:tgtEl>
                                              <p:spTgt spid="42"/>
                                            </p:tgtEl>
                                            <p:attrNameLst>
                                              <p:attrName>ppt_y</p:attrName>
                                            </p:attrNameLst>
                                          </p:cBhvr>
                                          <p:tavLst>
                                            <p:tav tm="0">
                                              <p:val>
                                                <p:strVal val="#ppt_y"/>
                                              </p:val>
                                            </p:tav>
                                            <p:tav tm="100000">
                                              <p:val>
                                                <p:strVal val="#ppt_y"/>
                                              </p:val>
                                            </p:tav>
                                          </p:tavLst>
                                        </p:anim>
                                        <p:anim calcmode="lin" valueType="num">
                                          <p:cBhvr>
                                            <p:cTn id="232"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233"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234" dur="500" tmFilter="0,0; .5, 1; 1, 1"/>
                                            <p:tgtEl>
                                              <p:spTgt spid="42"/>
                                            </p:tgtEl>
                                          </p:cBhvr>
                                        </p:animEffect>
                                      </p:childTnLst>
                                    </p:cTn>
                                  </p:par>
                                </p:childTnLst>
                              </p:cTn>
                            </p:par>
                            <p:par>
                              <p:cTn id="235" fill="hold">
                                <p:stCondLst>
                                  <p:cond delay="4000"/>
                                </p:stCondLst>
                                <p:childTnLst>
                                  <p:par>
                                    <p:cTn id="236" presetID="41" presetClass="entr" presetSubtype="0" fill="hold" grpId="0" nodeType="afterEffect">
                                      <p:stCondLst>
                                        <p:cond delay="0"/>
                                      </p:stCondLst>
                                      <p:iterate type="lt">
                                        <p:tmPct val="10000"/>
                                      </p:iterate>
                                      <p:childTnLst>
                                        <p:set>
                                          <p:cBhvr>
                                            <p:cTn id="237" dur="1" fill="hold">
                                              <p:stCondLst>
                                                <p:cond delay="0"/>
                                              </p:stCondLst>
                                            </p:cTn>
                                            <p:tgtEl>
                                              <p:spTgt spid="50"/>
                                            </p:tgtEl>
                                            <p:attrNameLst>
                                              <p:attrName>style.visibility</p:attrName>
                                            </p:attrNameLst>
                                          </p:cBhvr>
                                          <p:to>
                                            <p:strVal val="visible"/>
                                          </p:to>
                                        </p:set>
                                        <p:anim calcmode="lin" valueType="num">
                                          <p:cBhvr>
                                            <p:cTn id="238"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239" dur="500" fill="hold"/>
                                            <p:tgtEl>
                                              <p:spTgt spid="50"/>
                                            </p:tgtEl>
                                            <p:attrNameLst>
                                              <p:attrName>ppt_y</p:attrName>
                                            </p:attrNameLst>
                                          </p:cBhvr>
                                          <p:tavLst>
                                            <p:tav tm="0">
                                              <p:val>
                                                <p:strVal val="#ppt_y"/>
                                              </p:val>
                                            </p:tav>
                                            <p:tav tm="100000">
                                              <p:val>
                                                <p:strVal val="#ppt_y"/>
                                              </p:val>
                                            </p:tav>
                                          </p:tavLst>
                                        </p:anim>
                                        <p:anim calcmode="lin" valueType="num">
                                          <p:cBhvr>
                                            <p:cTn id="240"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241"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242" dur="500" tmFilter="0,0; .5, 1; 1, 1"/>
                                            <p:tgtEl>
                                              <p:spTgt spid="50"/>
                                            </p:tgtEl>
                                          </p:cBhvr>
                                        </p:animEffect>
                                      </p:childTnLst>
                                    </p:cTn>
                                  </p:par>
                                </p:childTnLst>
                              </p:cTn>
                            </p:par>
                            <p:par>
                              <p:cTn id="243" fill="hold">
                                <p:stCondLst>
                                  <p:cond delay="4650"/>
                                </p:stCondLst>
                                <p:childTnLst>
                                  <p:par>
                                    <p:cTn id="244" presetID="41" presetClass="entr" presetSubtype="0" fill="hold" grpId="0" nodeType="afterEffect">
                                      <p:stCondLst>
                                        <p:cond delay="0"/>
                                      </p:stCondLst>
                                      <p:iterate type="lt">
                                        <p:tmPct val="10000"/>
                                      </p:iterate>
                                      <p:childTnLst>
                                        <p:set>
                                          <p:cBhvr>
                                            <p:cTn id="245" dur="1" fill="hold">
                                              <p:stCondLst>
                                                <p:cond delay="0"/>
                                              </p:stCondLst>
                                            </p:cTn>
                                            <p:tgtEl>
                                              <p:spTgt spid="51"/>
                                            </p:tgtEl>
                                            <p:attrNameLst>
                                              <p:attrName>style.visibility</p:attrName>
                                            </p:attrNameLst>
                                          </p:cBhvr>
                                          <p:to>
                                            <p:strVal val="visible"/>
                                          </p:to>
                                        </p:set>
                                        <p:anim calcmode="lin" valueType="num">
                                          <p:cBhvr>
                                            <p:cTn id="246" dur="5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247" dur="500" fill="hold"/>
                                            <p:tgtEl>
                                              <p:spTgt spid="51"/>
                                            </p:tgtEl>
                                            <p:attrNameLst>
                                              <p:attrName>ppt_y</p:attrName>
                                            </p:attrNameLst>
                                          </p:cBhvr>
                                          <p:tavLst>
                                            <p:tav tm="0">
                                              <p:val>
                                                <p:strVal val="#ppt_y"/>
                                              </p:val>
                                            </p:tav>
                                            <p:tav tm="100000">
                                              <p:val>
                                                <p:strVal val="#ppt_y"/>
                                              </p:val>
                                            </p:tav>
                                          </p:tavLst>
                                        </p:anim>
                                        <p:anim calcmode="lin" valueType="num">
                                          <p:cBhvr>
                                            <p:cTn id="248" dur="5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249" dur="5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250" dur="500" tmFilter="0,0; .5, 1; 1, 1"/>
                                            <p:tgtEl>
                                              <p:spTgt spid="51"/>
                                            </p:tgtEl>
                                          </p:cBhvr>
                                        </p:animEffect>
                                      </p:childTnLst>
                                    </p:cTn>
                                  </p:par>
                                </p:childTnLst>
                              </p:cTn>
                            </p:par>
                            <p:par>
                              <p:cTn id="251" fill="hold">
                                <p:stCondLst>
                                  <p:cond delay="5300"/>
                                </p:stCondLst>
                                <p:childTnLst>
                                  <p:par>
                                    <p:cTn id="252" presetID="41" presetClass="entr" presetSubtype="0" fill="hold" grpId="0" nodeType="afterEffect">
                                      <p:stCondLst>
                                        <p:cond delay="0"/>
                                      </p:stCondLst>
                                      <p:iterate type="lt">
                                        <p:tmPct val="10000"/>
                                      </p:iterate>
                                      <p:childTnLst>
                                        <p:set>
                                          <p:cBhvr>
                                            <p:cTn id="253" dur="1" fill="hold">
                                              <p:stCondLst>
                                                <p:cond delay="0"/>
                                              </p:stCondLst>
                                            </p:cTn>
                                            <p:tgtEl>
                                              <p:spTgt spid="52"/>
                                            </p:tgtEl>
                                            <p:attrNameLst>
                                              <p:attrName>style.visibility</p:attrName>
                                            </p:attrNameLst>
                                          </p:cBhvr>
                                          <p:to>
                                            <p:strVal val="visible"/>
                                          </p:to>
                                        </p:set>
                                        <p:anim calcmode="lin" valueType="num">
                                          <p:cBhvr>
                                            <p:cTn id="254"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255" dur="500" fill="hold"/>
                                            <p:tgtEl>
                                              <p:spTgt spid="52"/>
                                            </p:tgtEl>
                                            <p:attrNameLst>
                                              <p:attrName>ppt_y</p:attrName>
                                            </p:attrNameLst>
                                          </p:cBhvr>
                                          <p:tavLst>
                                            <p:tav tm="0">
                                              <p:val>
                                                <p:strVal val="#ppt_y"/>
                                              </p:val>
                                            </p:tav>
                                            <p:tav tm="100000">
                                              <p:val>
                                                <p:strVal val="#ppt_y"/>
                                              </p:val>
                                            </p:tav>
                                          </p:tavLst>
                                        </p:anim>
                                        <p:anim calcmode="lin" valueType="num">
                                          <p:cBhvr>
                                            <p:cTn id="256"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257"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258" dur="500" tmFilter="0,0; .5, 1; 1, 1"/>
                                            <p:tgtEl>
                                              <p:spTgt spid="52"/>
                                            </p:tgtEl>
                                          </p:cBhvr>
                                        </p:animEffect>
                                      </p:childTnLst>
                                    </p:cTn>
                                  </p:par>
                                  <p:par>
                                    <p:cTn id="259" presetID="31" presetClass="entr" presetSubtype="0" fill="hold" grpId="0" nodeType="withEffect">
                                      <p:stCondLst>
                                        <p:cond delay="0"/>
                                      </p:stCondLst>
                                      <p:childTnLst>
                                        <p:set>
                                          <p:cBhvr>
                                            <p:cTn id="260" dur="1" fill="hold">
                                              <p:stCondLst>
                                                <p:cond delay="0"/>
                                              </p:stCondLst>
                                            </p:cTn>
                                            <p:tgtEl>
                                              <p:spTgt spid="47"/>
                                            </p:tgtEl>
                                            <p:attrNameLst>
                                              <p:attrName>style.visibility</p:attrName>
                                            </p:attrNameLst>
                                          </p:cBhvr>
                                          <p:to>
                                            <p:strVal val="visible"/>
                                          </p:to>
                                        </p:set>
                                        <p:anim calcmode="lin" valueType="num">
                                          <p:cBhvr>
                                            <p:cTn id="261" dur="1000" fill="hold"/>
                                            <p:tgtEl>
                                              <p:spTgt spid="47"/>
                                            </p:tgtEl>
                                            <p:attrNameLst>
                                              <p:attrName>ppt_w</p:attrName>
                                            </p:attrNameLst>
                                          </p:cBhvr>
                                          <p:tavLst>
                                            <p:tav tm="0">
                                              <p:val>
                                                <p:fltVal val="0"/>
                                              </p:val>
                                            </p:tav>
                                            <p:tav tm="100000">
                                              <p:val>
                                                <p:strVal val="#ppt_w"/>
                                              </p:val>
                                            </p:tav>
                                          </p:tavLst>
                                        </p:anim>
                                        <p:anim calcmode="lin" valueType="num">
                                          <p:cBhvr>
                                            <p:cTn id="262" dur="1000" fill="hold"/>
                                            <p:tgtEl>
                                              <p:spTgt spid="47"/>
                                            </p:tgtEl>
                                            <p:attrNameLst>
                                              <p:attrName>ppt_h</p:attrName>
                                            </p:attrNameLst>
                                          </p:cBhvr>
                                          <p:tavLst>
                                            <p:tav tm="0">
                                              <p:val>
                                                <p:fltVal val="0"/>
                                              </p:val>
                                            </p:tav>
                                            <p:tav tm="100000">
                                              <p:val>
                                                <p:strVal val="#ppt_h"/>
                                              </p:val>
                                            </p:tav>
                                          </p:tavLst>
                                        </p:anim>
                                        <p:anim calcmode="lin" valueType="num">
                                          <p:cBhvr>
                                            <p:cTn id="263" dur="1000" fill="hold"/>
                                            <p:tgtEl>
                                              <p:spTgt spid="47"/>
                                            </p:tgtEl>
                                            <p:attrNameLst>
                                              <p:attrName>style.rotation</p:attrName>
                                            </p:attrNameLst>
                                          </p:cBhvr>
                                          <p:tavLst>
                                            <p:tav tm="0">
                                              <p:val>
                                                <p:fltVal val="90"/>
                                              </p:val>
                                            </p:tav>
                                            <p:tav tm="100000">
                                              <p:val>
                                                <p:fltVal val="0"/>
                                              </p:val>
                                            </p:tav>
                                          </p:tavLst>
                                        </p:anim>
                                        <p:animEffect transition="in" filter="fade">
                                          <p:cBhvr>
                                            <p:cTn id="264" dur="1000"/>
                                            <p:tgtEl>
                                              <p:spTgt spid="47"/>
                                            </p:tgtEl>
                                          </p:cBhvr>
                                        </p:animEffect>
                                      </p:childTnLst>
                                    </p:cTn>
                                  </p:par>
                                  <p:par>
                                    <p:cTn id="265" presetID="31" presetClass="entr" presetSubtype="0" fill="hold" grpId="0" nodeType="withEffect">
                                      <p:stCondLst>
                                        <p:cond delay="0"/>
                                      </p:stCondLst>
                                      <p:childTnLst>
                                        <p:set>
                                          <p:cBhvr>
                                            <p:cTn id="266" dur="1" fill="hold">
                                              <p:stCondLst>
                                                <p:cond delay="0"/>
                                              </p:stCondLst>
                                            </p:cTn>
                                            <p:tgtEl>
                                              <p:spTgt spid="48"/>
                                            </p:tgtEl>
                                            <p:attrNameLst>
                                              <p:attrName>style.visibility</p:attrName>
                                            </p:attrNameLst>
                                          </p:cBhvr>
                                          <p:to>
                                            <p:strVal val="visible"/>
                                          </p:to>
                                        </p:set>
                                        <p:anim calcmode="lin" valueType="num">
                                          <p:cBhvr>
                                            <p:cTn id="267" dur="1000" fill="hold"/>
                                            <p:tgtEl>
                                              <p:spTgt spid="48"/>
                                            </p:tgtEl>
                                            <p:attrNameLst>
                                              <p:attrName>ppt_w</p:attrName>
                                            </p:attrNameLst>
                                          </p:cBhvr>
                                          <p:tavLst>
                                            <p:tav tm="0">
                                              <p:val>
                                                <p:fltVal val="0"/>
                                              </p:val>
                                            </p:tav>
                                            <p:tav tm="100000">
                                              <p:val>
                                                <p:strVal val="#ppt_w"/>
                                              </p:val>
                                            </p:tav>
                                          </p:tavLst>
                                        </p:anim>
                                        <p:anim calcmode="lin" valueType="num">
                                          <p:cBhvr>
                                            <p:cTn id="268" dur="1000" fill="hold"/>
                                            <p:tgtEl>
                                              <p:spTgt spid="48"/>
                                            </p:tgtEl>
                                            <p:attrNameLst>
                                              <p:attrName>ppt_h</p:attrName>
                                            </p:attrNameLst>
                                          </p:cBhvr>
                                          <p:tavLst>
                                            <p:tav tm="0">
                                              <p:val>
                                                <p:fltVal val="0"/>
                                              </p:val>
                                            </p:tav>
                                            <p:tav tm="100000">
                                              <p:val>
                                                <p:strVal val="#ppt_h"/>
                                              </p:val>
                                            </p:tav>
                                          </p:tavLst>
                                        </p:anim>
                                        <p:anim calcmode="lin" valueType="num">
                                          <p:cBhvr>
                                            <p:cTn id="269" dur="1000" fill="hold"/>
                                            <p:tgtEl>
                                              <p:spTgt spid="48"/>
                                            </p:tgtEl>
                                            <p:attrNameLst>
                                              <p:attrName>style.rotation</p:attrName>
                                            </p:attrNameLst>
                                          </p:cBhvr>
                                          <p:tavLst>
                                            <p:tav tm="0">
                                              <p:val>
                                                <p:fltVal val="90"/>
                                              </p:val>
                                            </p:tav>
                                            <p:tav tm="100000">
                                              <p:val>
                                                <p:fltVal val="0"/>
                                              </p:val>
                                            </p:tav>
                                          </p:tavLst>
                                        </p:anim>
                                        <p:animEffect transition="in" filter="fade">
                                          <p:cBhvr>
                                            <p:cTn id="270" dur="1000"/>
                                            <p:tgtEl>
                                              <p:spTgt spid="48"/>
                                            </p:tgtEl>
                                          </p:cBhvr>
                                        </p:animEffect>
                                      </p:childTnLst>
                                    </p:cTn>
                                  </p:par>
                                  <p:par>
                                    <p:cTn id="271" presetID="31" presetClass="entr" presetSubtype="0" fill="hold" grpId="0" nodeType="withEffect">
                                      <p:stCondLst>
                                        <p:cond delay="0"/>
                                      </p:stCondLst>
                                      <p:childTnLst>
                                        <p:set>
                                          <p:cBhvr>
                                            <p:cTn id="272" dur="1" fill="hold">
                                              <p:stCondLst>
                                                <p:cond delay="0"/>
                                              </p:stCondLst>
                                            </p:cTn>
                                            <p:tgtEl>
                                              <p:spTgt spid="49"/>
                                            </p:tgtEl>
                                            <p:attrNameLst>
                                              <p:attrName>style.visibility</p:attrName>
                                            </p:attrNameLst>
                                          </p:cBhvr>
                                          <p:to>
                                            <p:strVal val="visible"/>
                                          </p:to>
                                        </p:set>
                                        <p:anim calcmode="lin" valueType="num">
                                          <p:cBhvr>
                                            <p:cTn id="273" dur="1000" fill="hold"/>
                                            <p:tgtEl>
                                              <p:spTgt spid="49"/>
                                            </p:tgtEl>
                                            <p:attrNameLst>
                                              <p:attrName>ppt_w</p:attrName>
                                            </p:attrNameLst>
                                          </p:cBhvr>
                                          <p:tavLst>
                                            <p:tav tm="0">
                                              <p:val>
                                                <p:fltVal val="0"/>
                                              </p:val>
                                            </p:tav>
                                            <p:tav tm="100000">
                                              <p:val>
                                                <p:strVal val="#ppt_w"/>
                                              </p:val>
                                            </p:tav>
                                          </p:tavLst>
                                        </p:anim>
                                        <p:anim calcmode="lin" valueType="num">
                                          <p:cBhvr>
                                            <p:cTn id="274" dur="1000" fill="hold"/>
                                            <p:tgtEl>
                                              <p:spTgt spid="49"/>
                                            </p:tgtEl>
                                            <p:attrNameLst>
                                              <p:attrName>ppt_h</p:attrName>
                                            </p:attrNameLst>
                                          </p:cBhvr>
                                          <p:tavLst>
                                            <p:tav tm="0">
                                              <p:val>
                                                <p:fltVal val="0"/>
                                              </p:val>
                                            </p:tav>
                                            <p:tav tm="100000">
                                              <p:val>
                                                <p:strVal val="#ppt_h"/>
                                              </p:val>
                                            </p:tav>
                                          </p:tavLst>
                                        </p:anim>
                                        <p:anim calcmode="lin" valueType="num">
                                          <p:cBhvr>
                                            <p:cTn id="275" dur="1000" fill="hold"/>
                                            <p:tgtEl>
                                              <p:spTgt spid="49"/>
                                            </p:tgtEl>
                                            <p:attrNameLst>
                                              <p:attrName>style.rotation</p:attrName>
                                            </p:attrNameLst>
                                          </p:cBhvr>
                                          <p:tavLst>
                                            <p:tav tm="0">
                                              <p:val>
                                                <p:fltVal val="90"/>
                                              </p:val>
                                            </p:tav>
                                            <p:tav tm="100000">
                                              <p:val>
                                                <p:fltVal val="0"/>
                                              </p:val>
                                            </p:tav>
                                          </p:tavLst>
                                        </p:anim>
                                        <p:animEffect transition="in" filter="fade">
                                          <p:cBhvr>
                                            <p:cTn id="276"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9" grpId="0"/>
          <p:bldP spid="40" grpId="0"/>
          <p:bldP spid="41" grpId="0"/>
          <p:bldP spid="42" grpId="0"/>
          <p:bldP spid="47" grpId="0" animBg="1"/>
          <p:bldP spid="48" grpId="0" animBg="1"/>
          <p:bldP spid="49" grpId="0" animBg="1"/>
          <p:bldP spid="50" grpId="0"/>
          <p:bldP spid="51" grpId="0"/>
          <p:bldP spid="52" grpId="0"/>
          <p:bldP spid="53" grpId="0" animBg="1"/>
          <p:bldP spid="54"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a:spLocks noEditPoints="1"/>
          </p:cNvSpPr>
          <p:nvPr/>
        </p:nvSpPr>
        <p:spPr bwMode="auto">
          <a:xfrm>
            <a:off x="897640" y="632442"/>
            <a:ext cx="289716" cy="414420"/>
          </a:xfrm>
          <a:custGeom>
            <a:avLst/>
            <a:gdLst>
              <a:gd name="T0" fmla="*/ 32 w 481"/>
              <a:gd name="T1" fmla="*/ 384 h 701"/>
              <a:gd name="T2" fmla="*/ 84 w 481"/>
              <a:gd name="T3" fmla="*/ 428 h 701"/>
              <a:gd name="T4" fmla="*/ 83 w 481"/>
              <a:gd name="T5" fmla="*/ 394 h 701"/>
              <a:gd name="T6" fmla="*/ 137 w 481"/>
              <a:gd name="T7" fmla="*/ 418 h 701"/>
              <a:gd name="T8" fmla="*/ 157 w 481"/>
              <a:gd name="T9" fmla="*/ 432 h 701"/>
              <a:gd name="T10" fmla="*/ 113 w 481"/>
              <a:gd name="T11" fmla="*/ 488 h 701"/>
              <a:gd name="T12" fmla="*/ 90 w 481"/>
              <a:gd name="T13" fmla="*/ 500 h 701"/>
              <a:gd name="T14" fmla="*/ 137 w 481"/>
              <a:gd name="T15" fmla="*/ 527 h 701"/>
              <a:gd name="T16" fmla="*/ 142 w 481"/>
              <a:gd name="T17" fmla="*/ 534 h 701"/>
              <a:gd name="T18" fmla="*/ 208 w 481"/>
              <a:gd name="T19" fmla="*/ 626 h 701"/>
              <a:gd name="T20" fmla="*/ 203 w 481"/>
              <a:gd name="T21" fmla="*/ 594 h 701"/>
              <a:gd name="T22" fmla="*/ 262 w 481"/>
              <a:gd name="T23" fmla="*/ 522 h 701"/>
              <a:gd name="T24" fmla="*/ 210 w 481"/>
              <a:gd name="T25" fmla="*/ 492 h 701"/>
              <a:gd name="T26" fmla="*/ 159 w 481"/>
              <a:gd name="T27" fmla="*/ 483 h 701"/>
              <a:gd name="T28" fmla="*/ 378 w 481"/>
              <a:gd name="T29" fmla="*/ 439 h 701"/>
              <a:gd name="T30" fmla="*/ 406 w 481"/>
              <a:gd name="T31" fmla="*/ 596 h 701"/>
              <a:gd name="T32" fmla="*/ 308 w 481"/>
              <a:gd name="T33" fmla="*/ 622 h 701"/>
              <a:gd name="T34" fmla="*/ 331 w 481"/>
              <a:gd name="T35" fmla="*/ 505 h 701"/>
              <a:gd name="T36" fmla="*/ 356 w 481"/>
              <a:gd name="T37" fmla="*/ 579 h 701"/>
              <a:gd name="T38" fmla="*/ 331 w 481"/>
              <a:gd name="T39" fmla="*/ 471 h 701"/>
              <a:gd name="T40" fmla="*/ 283 w 481"/>
              <a:gd name="T41" fmla="*/ 634 h 701"/>
              <a:gd name="T42" fmla="*/ 405 w 481"/>
              <a:gd name="T43" fmla="*/ 640 h 701"/>
              <a:gd name="T44" fmla="*/ 447 w 481"/>
              <a:gd name="T45" fmla="*/ 492 h 701"/>
              <a:gd name="T46" fmla="*/ 438 w 481"/>
              <a:gd name="T47" fmla="*/ 343 h 701"/>
              <a:gd name="T48" fmla="*/ 470 w 481"/>
              <a:gd name="T49" fmla="*/ 182 h 701"/>
              <a:gd name="T50" fmla="*/ 425 w 481"/>
              <a:gd name="T51" fmla="*/ 38 h 701"/>
              <a:gd name="T52" fmla="*/ 282 w 481"/>
              <a:gd name="T53" fmla="*/ 105 h 701"/>
              <a:gd name="T54" fmla="*/ 357 w 481"/>
              <a:gd name="T55" fmla="*/ 221 h 701"/>
              <a:gd name="T56" fmla="*/ 348 w 481"/>
              <a:gd name="T57" fmla="*/ 144 h 701"/>
              <a:gd name="T58" fmla="*/ 317 w 481"/>
              <a:gd name="T59" fmla="*/ 177 h 701"/>
              <a:gd name="T60" fmla="*/ 330 w 481"/>
              <a:gd name="T61" fmla="*/ 43 h 701"/>
              <a:gd name="T62" fmla="*/ 431 w 481"/>
              <a:gd name="T63" fmla="*/ 126 h 701"/>
              <a:gd name="T64" fmla="*/ 347 w 481"/>
              <a:gd name="T65" fmla="*/ 244 h 701"/>
              <a:gd name="T66" fmla="*/ 163 w 481"/>
              <a:gd name="T67" fmla="*/ 237 h 701"/>
              <a:gd name="T68" fmla="*/ 210 w 481"/>
              <a:gd name="T69" fmla="*/ 210 h 701"/>
              <a:gd name="T70" fmla="*/ 262 w 481"/>
              <a:gd name="T71" fmla="*/ 179 h 701"/>
              <a:gd name="T72" fmla="*/ 207 w 481"/>
              <a:gd name="T73" fmla="*/ 106 h 701"/>
              <a:gd name="T74" fmla="*/ 235 w 481"/>
              <a:gd name="T75" fmla="*/ 89 h 701"/>
              <a:gd name="T76" fmla="*/ 168 w 481"/>
              <a:gd name="T77" fmla="*/ 150 h 701"/>
              <a:gd name="T78" fmla="*/ 137 w 481"/>
              <a:gd name="T79" fmla="*/ 182 h 701"/>
              <a:gd name="T80" fmla="*/ 98 w 481"/>
              <a:gd name="T81" fmla="*/ 183 h 701"/>
              <a:gd name="T82" fmla="*/ 110 w 481"/>
              <a:gd name="T83" fmla="*/ 230 h 701"/>
              <a:gd name="T84" fmla="*/ 136 w 481"/>
              <a:gd name="T85" fmla="*/ 237 h 701"/>
              <a:gd name="T86" fmla="*/ 139 w 481"/>
              <a:gd name="T87" fmla="*/ 303 h 701"/>
              <a:gd name="T88" fmla="*/ 114 w 481"/>
              <a:gd name="T89" fmla="*/ 301 h 701"/>
              <a:gd name="T90" fmla="*/ 110 w 481"/>
              <a:gd name="T91" fmla="*/ 298 h 701"/>
              <a:gd name="T92" fmla="*/ 31 w 481"/>
              <a:gd name="T93" fmla="*/ 292 h 701"/>
              <a:gd name="T94" fmla="*/ 86 w 481"/>
              <a:gd name="T95" fmla="*/ 334 h 701"/>
              <a:gd name="T96" fmla="*/ 292 w 481"/>
              <a:gd name="T97" fmla="*/ 286 h 701"/>
              <a:gd name="T98" fmla="*/ 345 w 481"/>
              <a:gd name="T99" fmla="*/ 335 h 701"/>
              <a:gd name="T100" fmla="*/ 316 w 481"/>
              <a:gd name="T101" fmla="*/ 402 h 701"/>
              <a:gd name="T102" fmla="*/ 376 w 481"/>
              <a:gd name="T103" fmla="*/ 390 h 701"/>
              <a:gd name="T104" fmla="*/ 246 w 481"/>
              <a:gd name="T105" fmla="*/ 386 h 701"/>
              <a:gd name="T106" fmla="*/ 16 w 481"/>
              <a:gd name="T107" fmla="*/ 36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1" h="701">
                <a:moveTo>
                  <a:pt x="131" y="351"/>
                </a:moveTo>
                <a:cubicBezTo>
                  <a:pt x="127" y="357"/>
                  <a:pt x="113" y="377"/>
                  <a:pt x="86" y="367"/>
                </a:cubicBezTo>
                <a:cubicBezTo>
                  <a:pt x="86" y="367"/>
                  <a:pt x="77" y="376"/>
                  <a:pt x="68" y="375"/>
                </a:cubicBezTo>
                <a:cubicBezTo>
                  <a:pt x="68" y="375"/>
                  <a:pt x="58" y="364"/>
                  <a:pt x="48" y="367"/>
                </a:cubicBezTo>
                <a:cubicBezTo>
                  <a:pt x="38" y="370"/>
                  <a:pt x="34" y="381"/>
                  <a:pt x="32" y="384"/>
                </a:cubicBezTo>
                <a:cubicBezTo>
                  <a:pt x="31" y="387"/>
                  <a:pt x="28" y="398"/>
                  <a:pt x="29" y="408"/>
                </a:cubicBezTo>
                <a:cubicBezTo>
                  <a:pt x="29" y="408"/>
                  <a:pt x="29" y="410"/>
                  <a:pt x="31" y="409"/>
                </a:cubicBezTo>
                <a:cubicBezTo>
                  <a:pt x="39" y="405"/>
                  <a:pt x="45" y="404"/>
                  <a:pt x="54" y="408"/>
                </a:cubicBezTo>
                <a:cubicBezTo>
                  <a:pt x="57" y="409"/>
                  <a:pt x="61" y="411"/>
                  <a:pt x="64" y="415"/>
                </a:cubicBezTo>
                <a:cubicBezTo>
                  <a:pt x="64" y="415"/>
                  <a:pt x="75" y="426"/>
                  <a:pt x="84" y="428"/>
                </a:cubicBezTo>
                <a:cubicBezTo>
                  <a:pt x="93" y="431"/>
                  <a:pt x="100" y="427"/>
                  <a:pt x="103" y="425"/>
                </a:cubicBezTo>
                <a:cubicBezTo>
                  <a:pt x="106" y="422"/>
                  <a:pt x="112" y="415"/>
                  <a:pt x="110" y="403"/>
                </a:cubicBezTo>
                <a:cubicBezTo>
                  <a:pt x="107" y="391"/>
                  <a:pt x="97" y="390"/>
                  <a:pt x="94" y="391"/>
                </a:cubicBezTo>
                <a:cubicBezTo>
                  <a:pt x="92" y="391"/>
                  <a:pt x="88" y="393"/>
                  <a:pt x="86" y="398"/>
                </a:cubicBezTo>
                <a:cubicBezTo>
                  <a:pt x="83" y="404"/>
                  <a:pt x="79" y="397"/>
                  <a:pt x="83" y="394"/>
                </a:cubicBezTo>
                <a:cubicBezTo>
                  <a:pt x="86" y="390"/>
                  <a:pt x="88" y="388"/>
                  <a:pt x="88" y="388"/>
                </a:cubicBezTo>
                <a:cubicBezTo>
                  <a:pt x="97" y="382"/>
                  <a:pt x="112" y="390"/>
                  <a:pt x="114" y="400"/>
                </a:cubicBezTo>
                <a:cubicBezTo>
                  <a:pt x="114" y="400"/>
                  <a:pt x="116" y="412"/>
                  <a:pt x="116" y="415"/>
                </a:cubicBezTo>
                <a:cubicBezTo>
                  <a:pt x="116" y="415"/>
                  <a:pt x="123" y="423"/>
                  <a:pt x="129" y="423"/>
                </a:cubicBezTo>
                <a:cubicBezTo>
                  <a:pt x="129" y="423"/>
                  <a:pt x="135" y="424"/>
                  <a:pt x="137" y="418"/>
                </a:cubicBezTo>
                <a:cubicBezTo>
                  <a:pt x="137" y="418"/>
                  <a:pt x="136" y="415"/>
                  <a:pt x="136" y="412"/>
                </a:cubicBezTo>
                <a:cubicBezTo>
                  <a:pt x="135" y="410"/>
                  <a:pt x="134" y="402"/>
                  <a:pt x="139" y="399"/>
                </a:cubicBezTo>
                <a:cubicBezTo>
                  <a:pt x="139" y="399"/>
                  <a:pt x="144" y="391"/>
                  <a:pt x="156" y="392"/>
                </a:cubicBezTo>
                <a:cubicBezTo>
                  <a:pt x="156" y="392"/>
                  <a:pt x="170" y="394"/>
                  <a:pt x="170" y="408"/>
                </a:cubicBezTo>
                <a:cubicBezTo>
                  <a:pt x="170" y="420"/>
                  <a:pt x="152" y="438"/>
                  <a:pt x="157" y="432"/>
                </a:cubicBezTo>
                <a:cubicBezTo>
                  <a:pt x="157" y="432"/>
                  <a:pt x="147" y="441"/>
                  <a:pt x="143" y="443"/>
                </a:cubicBezTo>
                <a:cubicBezTo>
                  <a:pt x="139" y="446"/>
                  <a:pt x="136" y="454"/>
                  <a:pt x="136" y="465"/>
                </a:cubicBezTo>
                <a:cubicBezTo>
                  <a:pt x="136" y="475"/>
                  <a:pt x="137" y="486"/>
                  <a:pt x="137" y="486"/>
                </a:cubicBezTo>
                <a:cubicBezTo>
                  <a:pt x="137" y="486"/>
                  <a:pt x="137" y="496"/>
                  <a:pt x="126" y="497"/>
                </a:cubicBezTo>
                <a:cubicBezTo>
                  <a:pt x="126" y="497"/>
                  <a:pt x="118" y="497"/>
                  <a:pt x="113" y="488"/>
                </a:cubicBezTo>
                <a:cubicBezTo>
                  <a:pt x="113" y="488"/>
                  <a:pt x="111" y="484"/>
                  <a:pt x="111" y="478"/>
                </a:cubicBezTo>
                <a:cubicBezTo>
                  <a:pt x="111" y="478"/>
                  <a:pt x="113" y="473"/>
                  <a:pt x="110" y="471"/>
                </a:cubicBezTo>
                <a:cubicBezTo>
                  <a:pt x="106" y="470"/>
                  <a:pt x="104" y="470"/>
                  <a:pt x="100" y="473"/>
                </a:cubicBezTo>
                <a:cubicBezTo>
                  <a:pt x="100" y="473"/>
                  <a:pt x="94" y="478"/>
                  <a:pt x="92" y="482"/>
                </a:cubicBezTo>
                <a:cubicBezTo>
                  <a:pt x="92" y="482"/>
                  <a:pt x="88" y="492"/>
                  <a:pt x="90" y="500"/>
                </a:cubicBezTo>
                <a:cubicBezTo>
                  <a:pt x="91" y="508"/>
                  <a:pt x="99" y="512"/>
                  <a:pt x="100" y="513"/>
                </a:cubicBezTo>
                <a:cubicBezTo>
                  <a:pt x="98" y="516"/>
                  <a:pt x="97" y="519"/>
                  <a:pt x="97" y="521"/>
                </a:cubicBezTo>
                <a:cubicBezTo>
                  <a:pt x="98" y="529"/>
                  <a:pt x="108" y="534"/>
                  <a:pt x="115" y="536"/>
                </a:cubicBezTo>
                <a:cubicBezTo>
                  <a:pt x="119" y="537"/>
                  <a:pt x="122" y="536"/>
                  <a:pt x="126" y="535"/>
                </a:cubicBezTo>
                <a:cubicBezTo>
                  <a:pt x="126" y="535"/>
                  <a:pt x="135" y="531"/>
                  <a:pt x="137" y="527"/>
                </a:cubicBezTo>
                <a:cubicBezTo>
                  <a:pt x="137" y="527"/>
                  <a:pt x="140" y="523"/>
                  <a:pt x="137" y="519"/>
                </a:cubicBezTo>
                <a:cubicBezTo>
                  <a:pt x="134" y="516"/>
                  <a:pt x="136" y="514"/>
                  <a:pt x="138" y="513"/>
                </a:cubicBezTo>
                <a:cubicBezTo>
                  <a:pt x="138" y="513"/>
                  <a:pt x="142" y="512"/>
                  <a:pt x="143" y="518"/>
                </a:cubicBezTo>
                <a:cubicBezTo>
                  <a:pt x="143" y="518"/>
                  <a:pt x="145" y="522"/>
                  <a:pt x="143" y="527"/>
                </a:cubicBezTo>
                <a:cubicBezTo>
                  <a:pt x="143" y="527"/>
                  <a:pt x="139" y="530"/>
                  <a:pt x="142" y="534"/>
                </a:cubicBezTo>
                <a:cubicBezTo>
                  <a:pt x="142" y="534"/>
                  <a:pt x="155" y="553"/>
                  <a:pt x="168" y="552"/>
                </a:cubicBezTo>
                <a:cubicBezTo>
                  <a:pt x="168" y="552"/>
                  <a:pt x="174" y="553"/>
                  <a:pt x="171" y="561"/>
                </a:cubicBezTo>
                <a:cubicBezTo>
                  <a:pt x="171" y="561"/>
                  <a:pt x="167" y="576"/>
                  <a:pt x="167" y="583"/>
                </a:cubicBezTo>
                <a:cubicBezTo>
                  <a:pt x="168" y="591"/>
                  <a:pt x="169" y="602"/>
                  <a:pt x="178" y="612"/>
                </a:cubicBezTo>
                <a:cubicBezTo>
                  <a:pt x="178" y="612"/>
                  <a:pt x="189" y="625"/>
                  <a:pt x="208" y="626"/>
                </a:cubicBezTo>
                <a:cubicBezTo>
                  <a:pt x="208" y="626"/>
                  <a:pt x="223" y="627"/>
                  <a:pt x="235" y="612"/>
                </a:cubicBezTo>
                <a:cubicBezTo>
                  <a:pt x="235" y="612"/>
                  <a:pt x="246" y="602"/>
                  <a:pt x="240" y="586"/>
                </a:cubicBezTo>
                <a:cubicBezTo>
                  <a:pt x="240" y="586"/>
                  <a:pt x="234" y="576"/>
                  <a:pt x="223" y="584"/>
                </a:cubicBezTo>
                <a:cubicBezTo>
                  <a:pt x="220" y="587"/>
                  <a:pt x="219" y="590"/>
                  <a:pt x="216" y="593"/>
                </a:cubicBezTo>
                <a:cubicBezTo>
                  <a:pt x="213" y="597"/>
                  <a:pt x="207" y="597"/>
                  <a:pt x="203" y="594"/>
                </a:cubicBezTo>
                <a:cubicBezTo>
                  <a:pt x="200" y="591"/>
                  <a:pt x="198" y="588"/>
                  <a:pt x="197" y="583"/>
                </a:cubicBezTo>
                <a:cubicBezTo>
                  <a:pt x="197" y="580"/>
                  <a:pt x="197" y="575"/>
                  <a:pt x="200" y="570"/>
                </a:cubicBezTo>
                <a:cubicBezTo>
                  <a:pt x="200" y="570"/>
                  <a:pt x="208" y="560"/>
                  <a:pt x="218" y="557"/>
                </a:cubicBezTo>
                <a:cubicBezTo>
                  <a:pt x="218" y="557"/>
                  <a:pt x="239" y="551"/>
                  <a:pt x="244" y="544"/>
                </a:cubicBezTo>
                <a:cubicBezTo>
                  <a:pt x="244" y="544"/>
                  <a:pt x="259" y="532"/>
                  <a:pt x="262" y="522"/>
                </a:cubicBezTo>
                <a:cubicBezTo>
                  <a:pt x="262" y="522"/>
                  <a:pt x="269" y="505"/>
                  <a:pt x="265" y="491"/>
                </a:cubicBezTo>
                <a:cubicBezTo>
                  <a:pt x="265" y="491"/>
                  <a:pt x="261" y="473"/>
                  <a:pt x="249" y="466"/>
                </a:cubicBezTo>
                <a:cubicBezTo>
                  <a:pt x="249" y="466"/>
                  <a:pt x="231" y="454"/>
                  <a:pt x="217" y="462"/>
                </a:cubicBezTo>
                <a:cubicBezTo>
                  <a:pt x="217" y="462"/>
                  <a:pt x="204" y="465"/>
                  <a:pt x="203" y="480"/>
                </a:cubicBezTo>
                <a:cubicBezTo>
                  <a:pt x="203" y="480"/>
                  <a:pt x="201" y="489"/>
                  <a:pt x="210" y="492"/>
                </a:cubicBezTo>
                <a:cubicBezTo>
                  <a:pt x="210" y="492"/>
                  <a:pt x="215" y="492"/>
                  <a:pt x="221" y="493"/>
                </a:cubicBezTo>
                <a:cubicBezTo>
                  <a:pt x="221" y="493"/>
                  <a:pt x="230" y="493"/>
                  <a:pt x="230" y="505"/>
                </a:cubicBezTo>
                <a:cubicBezTo>
                  <a:pt x="230" y="505"/>
                  <a:pt x="228" y="523"/>
                  <a:pt x="211" y="527"/>
                </a:cubicBezTo>
                <a:cubicBezTo>
                  <a:pt x="211" y="527"/>
                  <a:pt x="189" y="531"/>
                  <a:pt x="172" y="512"/>
                </a:cubicBezTo>
                <a:cubicBezTo>
                  <a:pt x="172" y="512"/>
                  <a:pt x="159" y="501"/>
                  <a:pt x="159" y="483"/>
                </a:cubicBezTo>
                <a:cubicBezTo>
                  <a:pt x="157" y="452"/>
                  <a:pt x="198" y="419"/>
                  <a:pt x="228" y="423"/>
                </a:cubicBezTo>
                <a:cubicBezTo>
                  <a:pt x="228" y="423"/>
                  <a:pt x="241" y="424"/>
                  <a:pt x="255" y="433"/>
                </a:cubicBezTo>
                <a:cubicBezTo>
                  <a:pt x="255" y="433"/>
                  <a:pt x="290" y="457"/>
                  <a:pt x="299" y="459"/>
                </a:cubicBezTo>
                <a:cubicBezTo>
                  <a:pt x="299" y="459"/>
                  <a:pt x="320" y="466"/>
                  <a:pt x="347" y="457"/>
                </a:cubicBezTo>
                <a:cubicBezTo>
                  <a:pt x="347" y="457"/>
                  <a:pt x="367" y="450"/>
                  <a:pt x="378" y="439"/>
                </a:cubicBezTo>
                <a:cubicBezTo>
                  <a:pt x="378" y="439"/>
                  <a:pt x="404" y="443"/>
                  <a:pt x="416" y="462"/>
                </a:cubicBezTo>
                <a:cubicBezTo>
                  <a:pt x="416" y="462"/>
                  <a:pt x="429" y="479"/>
                  <a:pt x="428" y="504"/>
                </a:cubicBezTo>
                <a:cubicBezTo>
                  <a:pt x="428" y="504"/>
                  <a:pt x="445" y="526"/>
                  <a:pt x="445" y="540"/>
                </a:cubicBezTo>
                <a:cubicBezTo>
                  <a:pt x="445" y="540"/>
                  <a:pt x="444" y="565"/>
                  <a:pt x="431" y="575"/>
                </a:cubicBezTo>
                <a:cubicBezTo>
                  <a:pt x="427" y="578"/>
                  <a:pt x="404" y="597"/>
                  <a:pt x="406" y="596"/>
                </a:cubicBezTo>
                <a:cubicBezTo>
                  <a:pt x="407" y="594"/>
                  <a:pt x="387" y="609"/>
                  <a:pt x="380" y="630"/>
                </a:cubicBezTo>
                <a:cubicBezTo>
                  <a:pt x="380" y="630"/>
                  <a:pt x="375" y="643"/>
                  <a:pt x="381" y="652"/>
                </a:cubicBezTo>
                <a:cubicBezTo>
                  <a:pt x="381" y="652"/>
                  <a:pt x="386" y="662"/>
                  <a:pt x="372" y="666"/>
                </a:cubicBezTo>
                <a:cubicBezTo>
                  <a:pt x="372" y="666"/>
                  <a:pt x="348" y="673"/>
                  <a:pt x="330" y="659"/>
                </a:cubicBezTo>
                <a:cubicBezTo>
                  <a:pt x="330" y="659"/>
                  <a:pt x="312" y="649"/>
                  <a:pt x="308" y="622"/>
                </a:cubicBezTo>
                <a:cubicBezTo>
                  <a:pt x="308" y="622"/>
                  <a:pt x="308" y="606"/>
                  <a:pt x="309" y="601"/>
                </a:cubicBezTo>
                <a:cubicBezTo>
                  <a:pt x="309" y="601"/>
                  <a:pt x="294" y="594"/>
                  <a:pt x="292" y="568"/>
                </a:cubicBezTo>
                <a:cubicBezTo>
                  <a:pt x="292" y="568"/>
                  <a:pt x="291" y="550"/>
                  <a:pt x="303" y="536"/>
                </a:cubicBezTo>
                <a:cubicBezTo>
                  <a:pt x="303" y="536"/>
                  <a:pt x="311" y="527"/>
                  <a:pt x="317" y="524"/>
                </a:cubicBezTo>
                <a:cubicBezTo>
                  <a:pt x="317" y="524"/>
                  <a:pt x="320" y="511"/>
                  <a:pt x="331" y="505"/>
                </a:cubicBezTo>
                <a:cubicBezTo>
                  <a:pt x="331" y="505"/>
                  <a:pt x="337" y="502"/>
                  <a:pt x="353" y="505"/>
                </a:cubicBezTo>
                <a:cubicBezTo>
                  <a:pt x="353" y="505"/>
                  <a:pt x="368" y="507"/>
                  <a:pt x="374" y="524"/>
                </a:cubicBezTo>
                <a:cubicBezTo>
                  <a:pt x="374" y="524"/>
                  <a:pt x="381" y="543"/>
                  <a:pt x="363" y="544"/>
                </a:cubicBezTo>
                <a:cubicBezTo>
                  <a:pt x="363" y="544"/>
                  <a:pt x="350" y="546"/>
                  <a:pt x="348" y="557"/>
                </a:cubicBezTo>
                <a:cubicBezTo>
                  <a:pt x="348" y="557"/>
                  <a:pt x="346" y="570"/>
                  <a:pt x="356" y="579"/>
                </a:cubicBezTo>
                <a:cubicBezTo>
                  <a:pt x="356" y="579"/>
                  <a:pt x="364" y="586"/>
                  <a:pt x="382" y="580"/>
                </a:cubicBezTo>
                <a:cubicBezTo>
                  <a:pt x="382" y="580"/>
                  <a:pt x="400" y="572"/>
                  <a:pt x="402" y="549"/>
                </a:cubicBezTo>
                <a:cubicBezTo>
                  <a:pt x="402" y="549"/>
                  <a:pt x="401" y="530"/>
                  <a:pt x="388" y="518"/>
                </a:cubicBezTo>
                <a:cubicBezTo>
                  <a:pt x="388" y="518"/>
                  <a:pt x="400" y="481"/>
                  <a:pt x="357" y="481"/>
                </a:cubicBezTo>
                <a:cubicBezTo>
                  <a:pt x="357" y="481"/>
                  <a:pt x="344" y="471"/>
                  <a:pt x="331" y="471"/>
                </a:cubicBezTo>
                <a:cubicBezTo>
                  <a:pt x="331" y="471"/>
                  <a:pt x="309" y="470"/>
                  <a:pt x="303" y="484"/>
                </a:cubicBezTo>
                <a:cubicBezTo>
                  <a:pt x="303" y="484"/>
                  <a:pt x="292" y="496"/>
                  <a:pt x="295" y="514"/>
                </a:cubicBezTo>
                <a:cubicBezTo>
                  <a:pt x="295" y="514"/>
                  <a:pt x="271" y="522"/>
                  <a:pt x="267" y="558"/>
                </a:cubicBezTo>
                <a:cubicBezTo>
                  <a:pt x="267" y="571"/>
                  <a:pt x="271" y="588"/>
                  <a:pt x="282" y="596"/>
                </a:cubicBezTo>
                <a:cubicBezTo>
                  <a:pt x="282" y="596"/>
                  <a:pt x="278" y="614"/>
                  <a:pt x="283" y="634"/>
                </a:cubicBezTo>
                <a:cubicBezTo>
                  <a:pt x="283" y="634"/>
                  <a:pt x="292" y="664"/>
                  <a:pt x="314" y="679"/>
                </a:cubicBezTo>
                <a:cubicBezTo>
                  <a:pt x="314" y="679"/>
                  <a:pt x="329" y="691"/>
                  <a:pt x="348" y="694"/>
                </a:cubicBezTo>
                <a:cubicBezTo>
                  <a:pt x="348" y="694"/>
                  <a:pt x="372" y="701"/>
                  <a:pt x="394" y="690"/>
                </a:cubicBezTo>
                <a:cubicBezTo>
                  <a:pt x="394" y="690"/>
                  <a:pt x="418" y="674"/>
                  <a:pt x="425" y="664"/>
                </a:cubicBezTo>
                <a:cubicBezTo>
                  <a:pt x="425" y="664"/>
                  <a:pt x="404" y="655"/>
                  <a:pt x="405" y="640"/>
                </a:cubicBezTo>
                <a:cubicBezTo>
                  <a:pt x="405" y="640"/>
                  <a:pt x="406" y="624"/>
                  <a:pt x="424" y="612"/>
                </a:cubicBezTo>
                <a:cubicBezTo>
                  <a:pt x="424" y="612"/>
                  <a:pt x="445" y="600"/>
                  <a:pt x="450" y="598"/>
                </a:cubicBezTo>
                <a:cubicBezTo>
                  <a:pt x="450" y="598"/>
                  <a:pt x="467" y="585"/>
                  <a:pt x="471" y="568"/>
                </a:cubicBezTo>
                <a:cubicBezTo>
                  <a:pt x="471" y="568"/>
                  <a:pt x="481" y="548"/>
                  <a:pt x="470" y="519"/>
                </a:cubicBezTo>
                <a:cubicBezTo>
                  <a:pt x="470" y="519"/>
                  <a:pt x="459" y="500"/>
                  <a:pt x="447" y="492"/>
                </a:cubicBezTo>
                <a:cubicBezTo>
                  <a:pt x="447" y="492"/>
                  <a:pt x="449" y="460"/>
                  <a:pt x="440" y="447"/>
                </a:cubicBezTo>
                <a:cubicBezTo>
                  <a:pt x="440" y="447"/>
                  <a:pt x="427" y="424"/>
                  <a:pt x="404" y="415"/>
                </a:cubicBezTo>
                <a:cubicBezTo>
                  <a:pt x="404" y="415"/>
                  <a:pt x="397" y="411"/>
                  <a:pt x="398" y="405"/>
                </a:cubicBezTo>
                <a:cubicBezTo>
                  <a:pt x="398" y="405"/>
                  <a:pt x="428" y="387"/>
                  <a:pt x="438" y="356"/>
                </a:cubicBezTo>
                <a:cubicBezTo>
                  <a:pt x="440" y="351"/>
                  <a:pt x="440" y="348"/>
                  <a:pt x="438" y="343"/>
                </a:cubicBezTo>
                <a:cubicBezTo>
                  <a:pt x="425" y="314"/>
                  <a:pt x="398" y="297"/>
                  <a:pt x="398" y="297"/>
                </a:cubicBezTo>
                <a:cubicBezTo>
                  <a:pt x="397" y="290"/>
                  <a:pt x="404" y="287"/>
                  <a:pt x="404" y="287"/>
                </a:cubicBezTo>
                <a:cubicBezTo>
                  <a:pt x="427" y="277"/>
                  <a:pt x="440" y="254"/>
                  <a:pt x="440" y="254"/>
                </a:cubicBezTo>
                <a:cubicBezTo>
                  <a:pt x="449" y="241"/>
                  <a:pt x="447" y="209"/>
                  <a:pt x="447" y="209"/>
                </a:cubicBezTo>
                <a:cubicBezTo>
                  <a:pt x="459" y="201"/>
                  <a:pt x="470" y="182"/>
                  <a:pt x="470" y="182"/>
                </a:cubicBezTo>
                <a:cubicBezTo>
                  <a:pt x="481" y="153"/>
                  <a:pt x="471" y="133"/>
                  <a:pt x="471" y="133"/>
                </a:cubicBezTo>
                <a:cubicBezTo>
                  <a:pt x="467" y="116"/>
                  <a:pt x="450" y="104"/>
                  <a:pt x="450" y="104"/>
                </a:cubicBezTo>
                <a:cubicBezTo>
                  <a:pt x="445" y="102"/>
                  <a:pt x="424" y="89"/>
                  <a:pt x="424" y="89"/>
                </a:cubicBezTo>
                <a:cubicBezTo>
                  <a:pt x="406" y="77"/>
                  <a:pt x="405" y="62"/>
                  <a:pt x="405" y="62"/>
                </a:cubicBezTo>
                <a:cubicBezTo>
                  <a:pt x="404" y="47"/>
                  <a:pt x="425" y="38"/>
                  <a:pt x="425" y="38"/>
                </a:cubicBezTo>
                <a:cubicBezTo>
                  <a:pt x="418" y="27"/>
                  <a:pt x="394" y="11"/>
                  <a:pt x="394" y="11"/>
                </a:cubicBezTo>
                <a:cubicBezTo>
                  <a:pt x="372" y="0"/>
                  <a:pt x="348" y="7"/>
                  <a:pt x="348" y="7"/>
                </a:cubicBezTo>
                <a:cubicBezTo>
                  <a:pt x="329" y="10"/>
                  <a:pt x="314" y="22"/>
                  <a:pt x="314" y="22"/>
                </a:cubicBezTo>
                <a:cubicBezTo>
                  <a:pt x="292" y="37"/>
                  <a:pt x="283" y="68"/>
                  <a:pt x="283" y="68"/>
                </a:cubicBezTo>
                <a:cubicBezTo>
                  <a:pt x="278" y="88"/>
                  <a:pt x="282" y="105"/>
                  <a:pt x="282" y="105"/>
                </a:cubicBezTo>
                <a:cubicBezTo>
                  <a:pt x="271" y="114"/>
                  <a:pt x="267" y="130"/>
                  <a:pt x="267" y="144"/>
                </a:cubicBezTo>
                <a:cubicBezTo>
                  <a:pt x="271" y="179"/>
                  <a:pt x="295" y="188"/>
                  <a:pt x="295" y="188"/>
                </a:cubicBezTo>
                <a:cubicBezTo>
                  <a:pt x="292" y="205"/>
                  <a:pt x="303" y="218"/>
                  <a:pt x="303" y="218"/>
                </a:cubicBezTo>
                <a:cubicBezTo>
                  <a:pt x="309" y="232"/>
                  <a:pt x="331" y="231"/>
                  <a:pt x="331" y="231"/>
                </a:cubicBezTo>
                <a:cubicBezTo>
                  <a:pt x="344" y="231"/>
                  <a:pt x="357" y="221"/>
                  <a:pt x="357" y="221"/>
                </a:cubicBezTo>
                <a:cubicBezTo>
                  <a:pt x="400" y="220"/>
                  <a:pt x="388" y="184"/>
                  <a:pt x="388" y="184"/>
                </a:cubicBezTo>
                <a:cubicBezTo>
                  <a:pt x="401" y="172"/>
                  <a:pt x="402" y="152"/>
                  <a:pt x="402" y="152"/>
                </a:cubicBezTo>
                <a:cubicBezTo>
                  <a:pt x="400" y="129"/>
                  <a:pt x="382" y="122"/>
                  <a:pt x="382" y="122"/>
                </a:cubicBezTo>
                <a:cubicBezTo>
                  <a:pt x="364" y="115"/>
                  <a:pt x="356" y="123"/>
                  <a:pt x="356" y="123"/>
                </a:cubicBezTo>
                <a:cubicBezTo>
                  <a:pt x="346" y="131"/>
                  <a:pt x="348" y="144"/>
                  <a:pt x="348" y="144"/>
                </a:cubicBezTo>
                <a:cubicBezTo>
                  <a:pt x="350" y="155"/>
                  <a:pt x="363" y="157"/>
                  <a:pt x="363" y="157"/>
                </a:cubicBezTo>
                <a:cubicBezTo>
                  <a:pt x="381" y="159"/>
                  <a:pt x="374" y="177"/>
                  <a:pt x="374" y="177"/>
                </a:cubicBezTo>
                <a:cubicBezTo>
                  <a:pt x="368" y="194"/>
                  <a:pt x="353" y="196"/>
                  <a:pt x="353" y="196"/>
                </a:cubicBezTo>
                <a:cubicBezTo>
                  <a:pt x="337" y="200"/>
                  <a:pt x="331" y="196"/>
                  <a:pt x="331" y="196"/>
                </a:cubicBezTo>
                <a:cubicBezTo>
                  <a:pt x="320" y="190"/>
                  <a:pt x="317" y="177"/>
                  <a:pt x="317" y="177"/>
                </a:cubicBezTo>
                <a:cubicBezTo>
                  <a:pt x="311" y="175"/>
                  <a:pt x="303" y="165"/>
                  <a:pt x="303" y="165"/>
                </a:cubicBezTo>
                <a:cubicBezTo>
                  <a:pt x="291" y="151"/>
                  <a:pt x="292" y="133"/>
                  <a:pt x="292" y="133"/>
                </a:cubicBezTo>
                <a:cubicBezTo>
                  <a:pt x="294" y="107"/>
                  <a:pt x="309" y="100"/>
                  <a:pt x="309" y="100"/>
                </a:cubicBezTo>
                <a:cubicBezTo>
                  <a:pt x="308" y="96"/>
                  <a:pt x="308" y="79"/>
                  <a:pt x="308" y="79"/>
                </a:cubicBezTo>
                <a:cubicBezTo>
                  <a:pt x="312" y="52"/>
                  <a:pt x="330" y="43"/>
                  <a:pt x="330" y="43"/>
                </a:cubicBezTo>
                <a:cubicBezTo>
                  <a:pt x="348" y="28"/>
                  <a:pt x="372" y="36"/>
                  <a:pt x="372" y="36"/>
                </a:cubicBezTo>
                <a:cubicBezTo>
                  <a:pt x="386" y="39"/>
                  <a:pt x="381" y="49"/>
                  <a:pt x="381" y="49"/>
                </a:cubicBezTo>
                <a:cubicBezTo>
                  <a:pt x="375" y="58"/>
                  <a:pt x="380" y="71"/>
                  <a:pt x="380" y="71"/>
                </a:cubicBezTo>
                <a:cubicBezTo>
                  <a:pt x="387" y="92"/>
                  <a:pt x="407" y="107"/>
                  <a:pt x="406" y="106"/>
                </a:cubicBezTo>
                <a:cubicBezTo>
                  <a:pt x="404" y="104"/>
                  <a:pt x="427" y="123"/>
                  <a:pt x="431" y="126"/>
                </a:cubicBezTo>
                <a:cubicBezTo>
                  <a:pt x="444" y="136"/>
                  <a:pt x="445" y="161"/>
                  <a:pt x="445" y="161"/>
                </a:cubicBezTo>
                <a:cubicBezTo>
                  <a:pt x="445" y="175"/>
                  <a:pt x="428" y="197"/>
                  <a:pt x="428" y="197"/>
                </a:cubicBezTo>
                <a:cubicBezTo>
                  <a:pt x="429" y="223"/>
                  <a:pt x="416" y="240"/>
                  <a:pt x="416" y="240"/>
                </a:cubicBezTo>
                <a:cubicBezTo>
                  <a:pt x="404" y="258"/>
                  <a:pt x="378" y="262"/>
                  <a:pt x="378" y="262"/>
                </a:cubicBezTo>
                <a:cubicBezTo>
                  <a:pt x="367" y="251"/>
                  <a:pt x="347" y="244"/>
                  <a:pt x="347" y="244"/>
                </a:cubicBezTo>
                <a:cubicBezTo>
                  <a:pt x="320" y="236"/>
                  <a:pt x="299" y="243"/>
                  <a:pt x="299" y="243"/>
                </a:cubicBezTo>
                <a:cubicBezTo>
                  <a:pt x="290" y="245"/>
                  <a:pt x="255" y="269"/>
                  <a:pt x="255" y="269"/>
                </a:cubicBezTo>
                <a:cubicBezTo>
                  <a:pt x="241" y="278"/>
                  <a:pt x="230" y="278"/>
                  <a:pt x="230" y="278"/>
                </a:cubicBezTo>
                <a:cubicBezTo>
                  <a:pt x="220" y="279"/>
                  <a:pt x="211" y="278"/>
                  <a:pt x="203" y="274"/>
                </a:cubicBezTo>
                <a:cubicBezTo>
                  <a:pt x="188" y="267"/>
                  <a:pt x="169" y="253"/>
                  <a:pt x="163" y="237"/>
                </a:cubicBezTo>
                <a:cubicBezTo>
                  <a:pt x="158" y="221"/>
                  <a:pt x="161" y="201"/>
                  <a:pt x="172" y="190"/>
                </a:cubicBezTo>
                <a:cubicBezTo>
                  <a:pt x="189" y="170"/>
                  <a:pt x="211" y="175"/>
                  <a:pt x="211" y="175"/>
                </a:cubicBezTo>
                <a:cubicBezTo>
                  <a:pt x="228" y="179"/>
                  <a:pt x="230" y="197"/>
                  <a:pt x="230" y="197"/>
                </a:cubicBezTo>
                <a:cubicBezTo>
                  <a:pt x="230" y="208"/>
                  <a:pt x="221" y="209"/>
                  <a:pt x="221" y="209"/>
                </a:cubicBezTo>
                <a:cubicBezTo>
                  <a:pt x="215" y="209"/>
                  <a:pt x="210" y="210"/>
                  <a:pt x="210" y="210"/>
                </a:cubicBezTo>
                <a:cubicBezTo>
                  <a:pt x="201" y="213"/>
                  <a:pt x="203" y="221"/>
                  <a:pt x="203" y="221"/>
                </a:cubicBezTo>
                <a:cubicBezTo>
                  <a:pt x="204" y="236"/>
                  <a:pt x="217" y="239"/>
                  <a:pt x="217" y="239"/>
                </a:cubicBezTo>
                <a:cubicBezTo>
                  <a:pt x="231" y="248"/>
                  <a:pt x="249" y="236"/>
                  <a:pt x="249" y="236"/>
                </a:cubicBezTo>
                <a:cubicBezTo>
                  <a:pt x="261" y="228"/>
                  <a:pt x="265" y="210"/>
                  <a:pt x="265" y="210"/>
                </a:cubicBezTo>
                <a:cubicBezTo>
                  <a:pt x="269" y="197"/>
                  <a:pt x="262" y="179"/>
                  <a:pt x="262" y="179"/>
                </a:cubicBezTo>
                <a:cubicBezTo>
                  <a:pt x="259" y="170"/>
                  <a:pt x="244" y="157"/>
                  <a:pt x="244" y="157"/>
                </a:cubicBezTo>
                <a:cubicBezTo>
                  <a:pt x="239" y="150"/>
                  <a:pt x="218" y="144"/>
                  <a:pt x="218" y="144"/>
                </a:cubicBezTo>
                <a:cubicBezTo>
                  <a:pt x="208" y="142"/>
                  <a:pt x="200" y="132"/>
                  <a:pt x="200" y="132"/>
                </a:cubicBezTo>
                <a:cubicBezTo>
                  <a:pt x="196" y="126"/>
                  <a:pt x="197" y="121"/>
                  <a:pt x="197" y="117"/>
                </a:cubicBezTo>
                <a:cubicBezTo>
                  <a:pt x="199" y="113"/>
                  <a:pt x="203" y="108"/>
                  <a:pt x="207" y="106"/>
                </a:cubicBezTo>
                <a:cubicBezTo>
                  <a:pt x="209" y="105"/>
                  <a:pt x="211" y="105"/>
                  <a:pt x="213" y="106"/>
                </a:cubicBezTo>
                <a:cubicBezTo>
                  <a:pt x="217" y="107"/>
                  <a:pt x="218" y="109"/>
                  <a:pt x="219" y="112"/>
                </a:cubicBezTo>
                <a:cubicBezTo>
                  <a:pt x="221" y="115"/>
                  <a:pt x="223" y="117"/>
                  <a:pt x="223" y="117"/>
                </a:cubicBezTo>
                <a:cubicBezTo>
                  <a:pt x="234" y="126"/>
                  <a:pt x="240" y="115"/>
                  <a:pt x="240" y="115"/>
                </a:cubicBezTo>
                <a:cubicBezTo>
                  <a:pt x="246" y="100"/>
                  <a:pt x="235" y="89"/>
                  <a:pt x="235" y="89"/>
                </a:cubicBezTo>
                <a:cubicBezTo>
                  <a:pt x="223" y="75"/>
                  <a:pt x="208" y="76"/>
                  <a:pt x="208" y="76"/>
                </a:cubicBezTo>
                <a:cubicBezTo>
                  <a:pt x="189" y="76"/>
                  <a:pt x="178" y="89"/>
                  <a:pt x="178" y="89"/>
                </a:cubicBezTo>
                <a:cubicBezTo>
                  <a:pt x="169" y="99"/>
                  <a:pt x="168" y="110"/>
                  <a:pt x="167" y="118"/>
                </a:cubicBezTo>
                <a:cubicBezTo>
                  <a:pt x="167" y="126"/>
                  <a:pt x="171" y="141"/>
                  <a:pt x="171" y="141"/>
                </a:cubicBezTo>
                <a:cubicBezTo>
                  <a:pt x="174" y="149"/>
                  <a:pt x="168" y="150"/>
                  <a:pt x="168" y="150"/>
                </a:cubicBezTo>
                <a:cubicBezTo>
                  <a:pt x="155" y="148"/>
                  <a:pt x="142" y="168"/>
                  <a:pt x="142" y="168"/>
                </a:cubicBezTo>
                <a:cubicBezTo>
                  <a:pt x="139" y="171"/>
                  <a:pt x="143" y="175"/>
                  <a:pt x="143" y="175"/>
                </a:cubicBezTo>
                <a:cubicBezTo>
                  <a:pt x="145" y="180"/>
                  <a:pt x="143" y="184"/>
                  <a:pt x="143" y="184"/>
                </a:cubicBezTo>
                <a:cubicBezTo>
                  <a:pt x="142" y="190"/>
                  <a:pt x="138" y="188"/>
                  <a:pt x="138" y="188"/>
                </a:cubicBezTo>
                <a:cubicBezTo>
                  <a:pt x="136" y="188"/>
                  <a:pt x="134" y="186"/>
                  <a:pt x="137" y="182"/>
                </a:cubicBezTo>
                <a:cubicBezTo>
                  <a:pt x="140" y="178"/>
                  <a:pt x="137" y="174"/>
                  <a:pt x="137" y="174"/>
                </a:cubicBezTo>
                <a:cubicBezTo>
                  <a:pt x="135" y="171"/>
                  <a:pt x="126" y="166"/>
                  <a:pt x="126" y="166"/>
                </a:cubicBezTo>
                <a:cubicBezTo>
                  <a:pt x="122" y="165"/>
                  <a:pt x="118" y="164"/>
                  <a:pt x="113" y="165"/>
                </a:cubicBezTo>
                <a:cubicBezTo>
                  <a:pt x="107" y="166"/>
                  <a:pt x="103" y="170"/>
                  <a:pt x="99" y="175"/>
                </a:cubicBezTo>
                <a:cubicBezTo>
                  <a:pt x="97" y="178"/>
                  <a:pt x="97" y="180"/>
                  <a:pt x="98" y="183"/>
                </a:cubicBezTo>
                <a:cubicBezTo>
                  <a:pt x="98" y="185"/>
                  <a:pt x="99" y="187"/>
                  <a:pt x="100" y="188"/>
                </a:cubicBezTo>
                <a:cubicBezTo>
                  <a:pt x="99" y="189"/>
                  <a:pt x="91" y="194"/>
                  <a:pt x="90" y="202"/>
                </a:cubicBezTo>
                <a:cubicBezTo>
                  <a:pt x="89" y="207"/>
                  <a:pt x="89" y="213"/>
                  <a:pt x="92" y="218"/>
                </a:cubicBezTo>
                <a:cubicBezTo>
                  <a:pt x="93" y="222"/>
                  <a:pt x="97" y="226"/>
                  <a:pt x="100" y="229"/>
                </a:cubicBezTo>
                <a:cubicBezTo>
                  <a:pt x="104" y="232"/>
                  <a:pt x="106" y="232"/>
                  <a:pt x="110" y="230"/>
                </a:cubicBezTo>
                <a:cubicBezTo>
                  <a:pt x="113" y="228"/>
                  <a:pt x="111" y="223"/>
                  <a:pt x="111" y="223"/>
                </a:cubicBezTo>
                <a:cubicBezTo>
                  <a:pt x="111" y="218"/>
                  <a:pt x="113" y="213"/>
                  <a:pt x="113" y="213"/>
                </a:cubicBezTo>
                <a:cubicBezTo>
                  <a:pt x="118" y="204"/>
                  <a:pt x="126" y="205"/>
                  <a:pt x="126" y="205"/>
                </a:cubicBezTo>
                <a:cubicBezTo>
                  <a:pt x="137" y="205"/>
                  <a:pt x="137" y="215"/>
                  <a:pt x="137" y="215"/>
                </a:cubicBezTo>
                <a:cubicBezTo>
                  <a:pt x="137" y="215"/>
                  <a:pt x="136" y="226"/>
                  <a:pt x="136" y="237"/>
                </a:cubicBezTo>
                <a:cubicBezTo>
                  <a:pt x="136" y="247"/>
                  <a:pt x="139" y="256"/>
                  <a:pt x="143" y="258"/>
                </a:cubicBezTo>
                <a:cubicBezTo>
                  <a:pt x="147" y="261"/>
                  <a:pt x="157" y="269"/>
                  <a:pt x="157" y="269"/>
                </a:cubicBezTo>
                <a:cubicBezTo>
                  <a:pt x="152" y="264"/>
                  <a:pt x="170" y="281"/>
                  <a:pt x="170" y="293"/>
                </a:cubicBezTo>
                <a:cubicBezTo>
                  <a:pt x="170" y="307"/>
                  <a:pt x="156" y="310"/>
                  <a:pt x="156" y="310"/>
                </a:cubicBezTo>
                <a:cubicBezTo>
                  <a:pt x="144" y="310"/>
                  <a:pt x="139" y="303"/>
                  <a:pt x="139" y="303"/>
                </a:cubicBezTo>
                <a:cubicBezTo>
                  <a:pt x="134" y="299"/>
                  <a:pt x="135" y="291"/>
                  <a:pt x="136" y="289"/>
                </a:cubicBezTo>
                <a:cubicBezTo>
                  <a:pt x="136" y="287"/>
                  <a:pt x="137" y="283"/>
                  <a:pt x="137" y="283"/>
                </a:cubicBezTo>
                <a:cubicBezTo>
                  <a:pt x="135" y="277"/>
                  <a:pt x="129" y="279"/>
                  <a:pt x="129" y="279"/>
                </a:cubicBezTo>
                <a:cubicBezTo>
                  <a:pt x="123" y="279"/>
                  <a:pt x="116" y="286"/>
                  <a:pt x="116" y="286"/>
                </a:cubicBezTo>
                <a:cubicBezTo>
                  <a:pt x="116" y="290"/>
                  <a:pt x="114" y="301"/>
                  <a:pt x="114" y="301"/>
                </a:cubicBezTo>
                <a:cubicBezTo>
                  <a:pt x="112" y="311"/>
                  <a:pt x="97" y="320"/>
                  <a:pt x="88" y="313"/>
                </a:cubicBezTo>
                <a:cubicBezTo>
                  <a:pt x="88" y="313"/>
                  <a:pt x="86" y="311"/>
                  <a:pt x="83" y="308"/>
                </a:cubicBezTo>
                <a:cubicBezTo>
                  <a:pt x="79" y="304"/>
                  <a:pt x="83" y="298"/>
                  <a:pt x="86" y="303"/>
                </a:cubicBezTo>
                <a:cubicBezTo>
                  <a:pt x="88" y="308"/>
                  <a:pt x="92" y="310"/>
                  <a:pt x="94" y="311"/>
                </a:cubicBezTo>
                <a:cubicBezTo>
                  <a:pt x="97" y="311"/>
                  <a:pt x="107" y="310"/>
                  <a:pt x="110" y="298"/>
                </a:cubicBezTo>
                <a:cubicBezTo>
                  <a:pt x="112" y="286"/>
                  <a:pt x="106" y="280"/>
                  <a:pt x="103" y="277"/>
                </a:cubicBezTo>
                <a:cubicBezTo>
                  <a:pt x="100" y="274"/>
                  <a:pt x="93" y="271"/>
                  <a:pt x="84" y="273"/>
                </a:cubicBezTo>
                <a:cubicBezTo>
                  <a:pt x="75" y="275"/>
                  <a:pt x="64" y="287"/>
                  <a:pt x="64" y="287"/>
                </a:cubicBezTo>
                <a:cubicBezTo>
                  <a:pt x="61" y="290"/>
                  <a:pt x="57" y="293"/>
                  <a:pt x="54" y="294"/>
                </a:cubicBezTo>
                <a:cubicBezTo>
                  <a:pt x="45" y="298"/>
                  <a:pt x="39" y="296"/>
                  <a:pt x="31" y="292"/>
                </a:cubicBezTo>
                <a:cubicBezTo>
                  <a:pt x="29" y="292"/>
                  <a:pt x="29" y="294"/>
                  <a:pt x="29" y="294"/>
                </a:cubicBezTo>
                <a:cubicBezTo>
                  <a:pt x="28" y="304"/>
                  <a:pt x="31" y="314"/>
                  <a:pt x="32" y="317"/>
                </a:cubicBezTo>
                <a:cubicBezTo>
                  <a:pt x="34" y="321"/>
                  <a:pt x="38" y="331"/>
                  <a:pt x="48" y="334"/>
                </a:cubicBezTo>
                <a:cubicBezTo>
                  <a:pt x="58" y="337"/>
                  <a:pt x="68" y="327"/>
                  <a:pt x="68" y="327"/>
                </a:cubicBezTo>
                <a:cubicBezTo>
                  <a:pt x="77" y="326"/>
                  <a:pt x="86" y="334"/>
                  <a:pt x="86" y="334"/>
                </a:cubicBezTo>
                <a:cubicBezTo>
                  <a:pt x="113" y="324"/>
                  <a:pt x="127" y="344"/>
                  <a:pt x="131" y="351"/>
                </a:cubicBezTo>
                <a:close/>
                <a:moveTo>
                  <a:pt x="401" y="333"/>
                </a:moveTo>
                <a:cubicBezTo>
                  <a:pt x="395" y="318"/>
                  <a:pt x="376" y="309"/>
                  <a:pt x="376" y="309"/>
                </a:cubicBezTo>
                <a:cubicBezTo>
                  <a:pt x="365" y="284"/>
                  <a:pt x="351" y="270"/>
                  <a:pt x="323" y="271"/>
                </a:cubicBezTo>
                <a:cubicBezTo>
                  <a:pt x="311" y="271"/>
                  <a:pt x="300" y="276"/>
                  <a:pt x="292" y="286"/>
                </a:cubicBezTo>
                <a:cubicBezTo>
                  <a:pt x="289" y="291"/>
                  <a:pt x="287" y="297"/>
                  <a:pt x="288" y="304"/>
                </a:cubicBezTo>
                <a:cubicBezTo>
                  <a:pt x="291" y="316"/>
                  <a:pt x="304" y="318"/>
                  <a:pt x="309" y="307"/>
                </a:cubicBezTo>
                <a:cubicBezTo>
                  <a:pt x="310" y="304"/>
                  <a:pt x="312" y="300"/>
                  <a:pt x="316" y="298"/>
                </a:cubicBezTo>
                <a:cubicBezTo>
                  <a:pt x="320" y="294"/>
                  <a:pt x="325" y="293"/>
                  <a:pt x="329" y="294"/>
                </a:cubicBezTo>
                <a:cubicBezTo>
                  <a:pt x="348" y="297"/>
                  <a:pt x="356" y="321"/>
                  <a:pt x="345" y="335"/>
                </a:cubicBezTo>
                <a:cubicBezTo>
                  <a:pt x="341" y="340"/>
                  <a:pt x="336" y="343"/>
                  <a:pt x="330" y="348"/>
                </a:cubicBezTo>
                <a:cubicBezTo>
                  <a:pt x="328" y="350"/>
                  <a:pt x="328" y="349"/>
                  <a:pt x="330" y="351"/>
                </a:cubicBezTo>
                <a:cubicBezTo>
                  <a:pt x="336" y="356"/>
                  <a:pt x="341" y="360"/>
                  <a:pt x="345" y="364"/>
                </a:cubicBezTo>
                <a:cubicBezTo>
                  <a:pt x="356" y="378"/>
                  <a:pt x="348" y="402"/>
                  <a:pt x="329" y="405"/>
                </a:cubicBezTo>
                <a:cubicBezTo>
                  <a:pt x="325" y="406"/>
                  <a:pt x="320" y="405"/>
                  <a:pt x="316" y="402"/>
                </a:cubicBezTo>
                <a:cubicBezTo>
                  <a:pt x="312" y="399"/>
                  <a:pt x="310" y="395"/>
                  <a:pt x="309" y="392"/>
                </a:cubicBezTo>
                <a:cubicBezTo>
                  <a:pt x="304" y="381"/>
                  <a:pt x="291" y="383"/>
                  <a:pt x="288" y="395"/>
                </a:cubicBezTo>
                <a:cubicBezTo>
                  <a:pt x="287" y="402"/>
                  <a:pt x="289" y="408"/>
                  <a:pt x="292" y="413"/>
                </a:cubicBezTo>
                <a:cubicBezTo>
                  <a:pt x="300" y="423"/>
                  <a:pt x="311" y="428"/>
                  <a:pt x="323" y="428"/>
                </a:cubicBezTo>
                <a:cubicBezTo>
                  <a:pt x="351" y="430"/>
                  <a:pt x="365" y="415"/>
                  <a:pt x="376" y="390"/>
                </a:cubicBezTo>
                <a:cubicBezTo>
                  <a:pt x="376" y="390"/>
                  <a:pt x="395" y="381"/>
                  <a:pt x="401" y="366"/>
                </a:cubicBezTo>
                <a:cubicBezTo>
                  <a:pt x="406" y="358"/>
                  <a:pt x="406" y="341"/>
                  <a:pt x="401" y="333"/>
                </a:cubicBezTo>
                <a:close/>
                <a:moveTo>
                  <a:pt x="179" y="350"/>
                </a:moveTo>
                <a:cubicBezTo>
                  <a:pt x="179" y="350"/>
                  <a:pt x="205" y="363"/>
                  <a:pt x="215" y="386"/>
                </a:cubicBezTo>
                <a:cubicBezTo>
                  <a:pt x="221" y="382"/>
                  <a:pt x="240" y="382"/>
                  <a:pt x="246" y="386"/>
                </a:cubicBezTo>
                <a:cubicBezTo>
                  <a:pt x="256" y="363"/>
                  <a:pt x="282" y="350"/>
                  <a:pt x="282" y="350"/>
                </a:cubicBezTo>
                <a:cubicBezTo>
                  <a:pt x="253" y="335"/>
                  <a:pt x="246" y="315"/>
                  <a:pt x="246" y="315"/>
                </a:cubicBezTo>
                <a:cubicBezTo>
                  <a:pt x="242" y="317"/>
                  <a:pt x="219" y="317"/>
                  <a:pt x="215" y="315"/>
                </a:cubicBezTo>
                <a:cubicBezTo>
                  <a:pt x="215" y="315"/>
                  <a:pt x="208" y="335"/>
                  <a:pt x="179" y="350"/>
                </a:cubicBezTo>
                <a:close/>
                <a:moveTo>
                  <a:pt x="16" y="366"/>
                </a:moveTo>
                <a:cubicBezTo>
                  <a:pt x="25" y="366"/>
                  <a:pt x="32" y="358"/>
                  <a:pt x="32" y="349"/>
                </a:cubicBezTo>
                <a:cubicBezTo>
                  <a:pt x="32" y="341"/>
                  <a:pt x="25" y="333"/>
                  <a:pt x="16" y="333"/>
                </a:cubicBezTo>
                <a:cubicBezTo>
                  <a:pt x="7" y="333"/>
                  <a:pt x="0" y="341"/>
                  <a:pt x="0" y="349"/>
                </a:cubicBezTo>
                <a:cubicBezTo>
                  <a:pt x="0" y="358"/>
                  <a:pt x="7" y="366"/>
                  <a:pt x="16" y="366"/>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61" name="TextBox 60"/>
          <p:cNvSpPr txBox="1"/>
          <p:nvPr/>
        </p:nvSpPr>
        <p:spPr>
          <a:xfrm>
            <a:off x="1205020" y="613152"/>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grpSp>
        <p:nvGrpSpPr>
          <p:cNvPr id="3" name="Group 4"/>
          <p:cNvGrpSpPr>
            <a:grpSpLocks noChangeAspect="1"/>
          </p:cNvGrpSpPr>
          <p:nvPr/>
        </p:nvGrpSpPr>
        <p:grpSpPr bwMode="auto">
          <a:xfrm>
            <a:off x="5377055" y="1434427"/>
            <a:ext cx="1408095" cy="1398866"/>
            <a:chOff x="2788" y="1114"/>
            <a:chExt cx="2136" cy="2122"/>
          </a:xfrm>
          <a:solidFill>
            <a:schemeClr val="bg1"/>
          </a:solidFill>
        </p:grpSpPr>
        <p:sp>
          <p:nvSpPr>
            <p:cNvPr id="7" name="Freeform 5"/>
            <p:cNvSpPr>
              <a:spLocks noEditPoints="1"/>
            </p:cNvSpPr>
            <p:nvPr/>
          </p:nvSpPr>
          <p:spPr bwMode="auto">
            <a:xfrm>
              <a:off x="2788" y="1114"/>
              <a:ext cx="2136" cy="2122"/>
            </a:xfrm>
            <a:custGeom>
              <a:avLst/>
              <a:gdLst>
                <a:gd name="T0" fmla="*/ 522 w 9280"/>
                <a:gd name="T1" fmla="*/ 4903 h 9212"/>
                <a:gd name="T2" fmla="*/ 491 w 9280"/>
                <a:gd name="T3" fmla="*/ 4521 h 9212"/>
                <a:gd name="T4" fmla="*/ 4158 w 9280"/>
                <a:gd name="T5" fmla="*/ 8143 h 9212"/>
                <a:gd name="T6" fmla="*/ 664 w 9280"/>
                <a:gd name="T7" fmla="*/ 4424 h 9212"/>
                <a:gd name="T8" fmla="*/ 405 w 9280"/>
                <a:gd name="T9" fmla="*/ 3972 h 9212"/>
                <a:gd name="T10" fmla="*/ 5028 w 9280"/>
                <a:gd name="T11" fmla="*/ 8662 h 9212"/>
                <a:gd name="T12" fmla="*/ 859 w 9280"/>
                <a:gd name="T13" fmla="*/ 3999 h 9212"/>
                <a:gd name="T14" fmla="*/ 5263 w 9280"/>
                <a:gd name="T15" fmla="*/ 8434 h 9212"/>
                <a:gd name="T16" fmla="*/ 8079 w 9280"/>
                <a:gd name="T17" fmla="*/ 5500 h 9212"/>
                <a:gd name="T18" fmla="*/ 4358 w 9280"/>
                <a:gd name="T19" fmla="*/ 768 h 9212"/>
                <a:gd name="T20" fmla="*/ 8726 w 9280"/>
                <a:gd name="T21" fmla="*/ 4994 h 9212"/>
                <a:gd name="T22" fmla="*/ 4781 w 9280"/>
                <a:gd name="T23" fmla="*/ 1016 h 9212"/>
                <a:gd name="T24" fmla="*/ 4960 w 9280"/>
                <a:gd name="T25" fmla="*/ 747 h 9212"/>
                <a:gd name="T26" fmla="*/ 8690 w 9280"/>
                <a:gd name="T27" fmla="*/ 4303 h 9212"/>
                <a:gd name="T28" fmla="*/ 8416 w 9280"/>
                <a:gd name="T29" fmla="*/ 4037 h 9212"/>
                <a:gd name="T30" fmla="*/ 8875 w 9280"/>
                <a:gd name="T31" fmla="*/ 4162 h 9212"/>
                <a:gd name="T32" fmla="*/ 5203 w 9280"/>
                <a:gd name="T33" fmla="*/ 9041 h 9212"/>
                <a:gd name="T34" fmla="*/ 5804 w 9280"/>
                <a:gd name="T35" fmla="*/ 8456 h 9212"/>
                <a:gd name="T36" fmla="*/ 3859 w 9280"/>
                <a:gd name="T37" fmla="*/ 8653 h 9212"/>
                <a:gd name="T38" fmla="*/ 6650 w 9280"/>
                <a:gd name="T39" fmla="*/ 8529 h 9212"/>
                <a:gd name="T40" fmla="*/ 3491 w 9280"/>
                <a:gd name="T41" fmla="*/ 8661 h 9212"/>
                <a:gd name="T42" fmla="*/ 2859 w 9280"/>
                <a:gd name="T43" fmla="*/ 7983 h 9212"/>
                <a:gd name="T44" fmla="*/ 6428 w 9280"/>
                <a:gd name="T45" fmla="*/ 8083 h 9212"/>
                <a:gd name="T46" fmla="*/ 1764 w 9280"/>
                <a:gd name="T47" fmla="*/ 7692 h 9212"/>
                <a:gd name="T48" fmla="*/ 2185 w 9280"/>
                <a:gd name="T49" fmla="*/ 7521 h 9212"/>
                <a:gd name="T50" fmla="*/ 6711 w 9280"/>
                <a:gd name="T51" fmla="*/ 7517 h 9212"/>
                <a:gd name="T52" fmla="*/ 1707 w 9280"/>
                <a:gd name="T53" fmla="*/ 7436 h 9212"/>
                <a:gd name="T54" fmla="*/ 7005 w 9280"/>
                <a:gd name="T55" fmla="*/ 7218 h 9212"/>
                <a:gd name="T56" fmla="*/ 7730 w 9280"/>
                <a:gd name="T57" fmla="*/ 7021 h 9212"/>
                <a:gd name="T58" fmla="*/ 7477 w 9280"/>
                <a:gd name="T59" fmla="*/ 7072 h 9212"/>
                <a:gd name="T60" fmla="*/ 8082 w 9280"/>
                <a:gd name="T61" fmla="*/ 7390 h 9212"/>
                <a:gd name="T62" fmla="*/ 1056 w 9280"/>
                <a:gd name="T63" fmla="*/ 6606 h 9212"/>
                <a:gd name="T64" fmla="*/ 700 w 9280"/>
                <a:gd name="T65" fmla="*/ 6812 h 9212"/>
                <a:gd name="T66" fmla="*/ 8412 w 9280"/>
                <a:gd name="T67" fmla="*/ 6273 h 9212"/>
                <a:gd name="T68" fmla="*/ 864 w 9280"/>
                <a:gd name="T69" fmla="*/ 6277 h 9212"/>
                <a:gd name="T70" fmla="*/ 8258 w 9280"/>
                <a:gd name="T71" fmla="*/ 6389 h 9212"/>
                <a:gd name="T72" fmla="*/ 1033 w 9280"/>
                <a:gd name="T73" fmla="*/ 5874 h 9212"/>
                <a:gd name="T74" fmla="*/ 8339 w 9280"/>
                <a:gd name="T75" fmla="*/ 5711 h 9212"/>
                <a:gd name="T76" fmla="*/ 8741 w 9280"/>
                <a:gd name="T77" fmla="*/ 5501 h 9212"/>
                <a:gd name="T78" fmla="*/ 133 w 9280"/>
                <a:gd name="T79" fmla="*/ 4579 h 9212"/>
                <a:gd name="T80" fmla="*/ 646 w 9280"/>
                <a:gd name="T81" fmla="*/ 5881 h 9212"/>
                <a:gd name="T82" fmla="*/ 8611 w 9280"/>
                <a:gd name="T83" fmla="*/ 3040 h 9212"/>
                <a:gd name="T84" fmla="*/ 8327 w 9280"/>
                <a:gd name="T85" fmla="*/ 2912 h 9212"/>
                <a:gd name="T86" fmla="*/ 1251 w 9280"/>
                <a:gd name="T87" fmla="*/ 3059 h 9212"/>
                <a:gd name="T88" fmla="*/ 734 w 9280"/>
                <a:gd name="T89" fmla="*/ 2509 h 9212"/>
                <a:gd name="T90" fmla="*/ 466 w 9280"/>
                <a:gd name="T91" fmla="*/ 3493 h 9212"/>
                <a:gd name="T92" fmla="*/ 1500 w 9280"/>
                <a:gd name="T93" fmla="*/ 2303 h 9212"/>
                <a:gd name="T94" fmla="*/ 1109 w 9280"/>
                <a:gd name="T95" fmla="*/ 2319 h 9212"/>
                <a:gd name="T96" fmla="*/ 1691 w 9280"/>
                <a:gd name="T97" fmla="*/ 1912 h 9212"/>
                <a:gd name="T98" fmla="*/ 1339 w 9280"/>
                <a:gd name="T99" fmla="*/ 1974 h 9212"/>
                <a:gd name="T100" fmla="*/ 1542 w 9280"/>
                <a:gd name="T101" fmla="*/ 1791 h 9212"/>
                <a:gd name="T102" fmla="*/ 1779 w 9280"/>
                <a:gd name="T103" fmla="*/ 1601 h 9212"/>
                <a:gd name="T104" fmla="*/ 2370 w 9280"/>
                <a:gd name="T105" fmla="*/ 1744 h 9212"/>
                <a:gd name="T106" fmla="*/ 7202 w 9280"/>
                <a:gd name="T107" fmla="*/ 1392 h 9212"/>
                <a:gd name="T108" fmla="*/ 7221 w 9280"/>
                <a:gd name="T109" fmla="*/ 1218 h 9212"/>
                <a:gd name="T110" fmla="*/ 8098 w 9280"/>
                <a:gd name="T111" fmla="*/ 1811 h 9212"/>
                <a:gd name="T112" fmla="*/ 6026 w 9280"/>
                <a:gd name="T113" fmla="*/ 776 h 9212"/>
                <a:gd name="T114" fmla="*/ 6514 w 9280"/>
                <a:gd name="T115" fmla="*/ 1008 h 9212"/>
                <a:gd name="T116" fmla="*/ 6482 w 9280"/>
                <a:gd name="T117" fmla="*/ 749 h 9212"/>
                <a:gd name="T118" fmla="*/ 2832 w 9280"/>
                <a:gd name="T119" fmla="*/ 1066 h 9212"/>
                <a:gd name="T120" fmla="*/ 3824 w 9280"/>
                <a:gd name="T121" fmla="*/ 404 h 9212"/>
                <a:gd name="T122" fmla="*/ 6374 w 9280"/>
                <a:gd name="T123" fmla="*/ 1237 h 9212"/>
                <a:gd name="T124" fmla="*/ 3422 w 9280"/>
                <a:gd name="T125" fmla="*/ 500 h 9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80" h="9212">
                  <a:moveTo>
                    <a:pt x="1933" y="1691"/>
                  </a:moveTo>
                  <a:lnTo>
                    <a:pt x="1933" y="1691"/>
                  </a:lnTo>
                  <a:cubicBezTo>
                    <a:pt x="1962" y="1732"/>
                    <a:pt x="1998" y="1767"/>
                    <a:pt x="2009" y="1826"/>
                  </a:cubicBezTo>
                  <a:lnTo>
                    <a:pt x="2009" y="1826"/>
                  </a:lnTo>
                  <a:cubicBezTo>
                    <a:pt x="2061" y="1803"/>
                    <a:pt x="2127" y="1831"/>
                    <a:pt x="2109" y="1888"/>
                  </a:cubicBezTo>
                  <a:lnTo>
                    <a:pt x="2109" y="1888"/>
                  </a:lnTo>
                  <a:cubicBezTo>
                    <a:pt x="2085" y="1865"/>
                    <a:pt x="2016" y="1828"/>
                    <a:pt x="2005" y="1881"/>
                  </a:cubicBezTo>
                  <a:lnTo>
                    <a:pt x="2005" y="1881"/>
                  </a:lnTo>
                  <a:cubicBezTo>
                    <a:pt x="1999" y="1912"/>
                    <a:pt x="2028" y="1948"/>
                    <a:pt x="2059" y="1958"/>
                  </a:cubicBezTo>
                  <a:lnTo>
                    <a:pt x="2059" y="1958"/>
                  </a:lnTo>
                  <a:cubicBezTo>
                    <a:pt x="2122" y="1909"/>
                    <a:pt x="2149" y="1984"/>
                    <a:pt x="2205" y="1989"/>
                  </a:cubicBezTo>
                  <a:lnTo>
                    <a:pt x="2205" y="1989"/>
                  </a:lnTo>
                  <a:cubicBezTo>
                    <a:pt x="2236" y="1992"/>
                    <a:pt x="2260" y="1984"/>
                    <a:pt x="2281" y="1950"/>
                  </a:cubicBezTo>
                  <a:lnTo>
                    <a:pt x="2281" y="1950"/>
                  </a:lnTo>
                  <a:cubicBezTo>
                    <a:pt x="2213" y="1898"/>
                    <a:pt x="2203" y="1789"/>
                    <a:pt x="2143" y="1726"/>
                  </a:cubicBezTo>
                  <a:lnTo>
                    <a:pt x="2143" y="1726"/>
                  </a:lnTo>
                  <a:cubicBezTo>
                    <a:pt x="2114" y="1695"/>
                    <a:pt x="2069" y="1675"/>
                    <a:pt x="2016" y="1675"/>
                  </a:cubicBezTo>
                  <a:lnTo>
                    <a:pt x="2016" y="1675"/>
                  </a:lnTo>
                  <a:cubicBezTo>
                    <a:pt x="1990" y="1675"/>
                    <a:pt x="1962" y="1680"/>
                    <a:pt x="1933" y="1691"/>
                  </a:cubicBezTo>
                  <a:close/>
                  <a:moveTo>
                    <a:pt x="306" y="5122"/>
                  </a:moveTo>
                  <a:cubicBezTo>
                    <a:pt x="363" y="5158"/>
                    <a:pt x="419" y="5077"/>
                    <a:pt x="340" y="5030"/>
                  </a:cubicBezTo>
                  <a:lnTo>
                    <a:pt x="340" y="5030"/>
                  </a:lnTo>
                  <a:cubicBezTo>
                    <a:pt x="339" y="4999"/>
                    <a:pt x="369" y="4969"/>
                    <a:pt x="392" y="4940"/>
                  </a:cubicBezTo>
                  <a:lnTo>
                    <a:pt x="392" y="4940"/>
                  </a:lnTo>
                  <a:cubicBezTo>
                    <a:pt x="383" y="4931"/>
                    <a:pt x="390" y="4923"/>
                    <a:pt x="379" y="4915"/>
                  </a:cubicBezTo>
                  <a:lnTo>
                    <a:pt x="379" y="4915"/>
                  </a:lnTo>
                  <a:cubicBezTo>
                    <a:pt x="374" y="4914"/>
                    <a:pt x="369" y="4914"/>
                    <a:pt x="364" y="4914"/>
                  </a:cubicBezTo>
                  <a:cubicBezTo>
                    <a:pt x="268" y="4914"/>
                    <a:pt x="229" y="5073"/>
                    <a:pt x="306" y="5122"/>
                  </a:cubicBezTo>
                  <a:close/>
                  <a:moveTo>
                    <a:pt x="4078" y="8827"/>
                  </a:moveTo>
                  <a:cubicBezTo>
                    <a:pt x="4017" y="8809"/>
                    <a:pt x="4007" y="8887"/>
                    <a:pt x="4045" y="8920"/>
                  </a:cubicBezTo>
                  <a:lnTo>
                    <a:pt x="4045" y="8920"/>
                  </a:lnTo>
                  <a:cubicBezTo>
                    <a:pt x="4076" y="8947"/>
                    <a:pt x="4168" y="8948"/>
                    <a:pt x="4205" y="8914"/>
                  </a:cubicBezTo>
                  <a:lnTo>
                    <a:pt x="4205" y="8914"/>
                  </a:lnTo>
                  <a:cubicBezTo>
                    <a:pt x="4226" y="8893"/>
                    <a:pt x="4260" y="8841"/>
                    <a:pt x="4208" y="8812"/>
                  </a:cubicBezTo>
                  <a:lnTo>
                    <a:pt x="4208" y="8812"/>
                  </a:lnTo>
                  <a:cubicBezTo>
                    <a:pt x="4164" y="8858"/>
                    <a:pt x="4121" y="8892"/>
                    <a:pt x="4078" y="8827"/>
                  </a:cubicBezTo>
                  <a:close/>
                  <a:moveTo>
                    <a:pt x="422" y="4910"/>
                  </a:moveTo>
                  <a:cubicBezTo>
                    <a:pt x="423" y="4951"/>
                    <a:pt x="422" y="4992"/>
                    <a:pt x="440" y="5033"/>
                  </a:cubicBezTo>
                  <a:lnTo>
                    <a:pt x="440" y="5033"/>
                  </a:lnTo>
                  <a:cubicBezTo>
                    <a:pt x="466" y="5021"/>
                    <a:pt x="493" y="5002"/>
                    <a:pt x="519" y="4982"/>
                  </a:cubicBezTo>
                  <a:lnTo>
                    <a:pt x="519" y="4982"/>
                  </a:lnTo>
                  <a:cubicBezTo>
                    <a:pt x="496" y="4954"/>
                    <a:pt x="494" y="4925"/>
                    <a:pt x="479" y="4897"/>
                  </a:cubicBezTo>
                  <a:lnTo>
                    <a:pt x="479" y="4897"/>
                  </a:lnTo>
                  <a:cubicBezTo>
                    <a:pt x="460" y="4900"/>
                    <a:pt x="441" y="4895"/>
                    <a:pt x="422" y="4910"/>
                  </a:cubicBezTo>
                  <a:close/>
                  <a:moveTo>
                    <a:pt x="4119" y="8765"/>
                  </a:moveTo>
                  <a:cubicBezTo>
                    <a:pt x="4166" y="8789"/>
                    <a:pt x="4288" y="8810"/>
                    <a:pt x="4244" y="8717"/>
                  </a:cubicBezTo>
                  <a:lnTo>
                    <a:pt x="4244" y="8717"/>
                  </a:lnTo>
                  <a:cubicBezTo>
                    <a:pt x="4220" y="8724"/>
                    <a:pt x="4196" y="8700"/>
                    <a:pt x="4172" y="8691"/>
                  </a:cubicBezTo>
                  <a:lnTo>
                    <a:pt x="4172" y="8691"/>
                  </a:lnTo>
                  <a:cubicBezTo>
                    <a:pt x="4145" y="8716"/>
                    <a:pt x="4135" y="8740"/>
                    <a:pt x="4119" y="8765"/>
                  </a:cubicBezTo>
                  <a:close/>
                  <a:moveTo>
                    <a:pt x="307" y="4763"/>
                  </a:moveTo>
                  <a:cubicBezTo>
                    <a:pt x="265" y="4814"/>
                    <a:pt x="248" y="4865"/>
                    <a:pt x="268" y="4916"/>
                  </a:cubicBezTo>
                  <a:lnTo>
                    <a:pt x="268" y="4916"/>
                  </a:lnTo>
                  <a:cubicBezTo>
                    <a:pt x="336" y="4843"/>
                    <a:pt x="472" y="4897"/>
                    <a:pt x="548" y="4823"/>
                  </a:cubicBezTo>
                  <a:lnTo>
                    <a:pt x="548" y="4823"/>
                  </a:lnTo>
                  <a:cubicBezTo>
                    <a:pt x="571" y="4801"/>
                    <a:pt x="598" y="4721"/>
                    <a:pt x="579" y="4695"/>
                  </a:cubicBezTo>
                  <a:lnTo>
                    <a:pt x="579" y="4695"/>
                  </a:lnTo>
                  <a:cubicBezTo>
                    <a:pt x="533" y="4634"/>
                    <a:pt x="476" y="4771"/>
                    <a:pt x="426" y="4781"/>
                  </a:cubicBezTo>
                  <a:lnTo>
                    <a:pt x="426" y="4781"/>
                  </a:lnTo>
                  <a:cubicBezTo>
                    <a:pt x="403" y="4786"/>
                    <a:pt x="360" y="4768"/>
                    <a:pt x="359" y="4728"/>
                  </a:cubicBezTo>
                  <a:lnTo>
                    <a:pt x="359" y="4728"/>
                  </a:lnTo>
                  <a:cubicBezTo>
                    <a:pt x="392" y="4738"/>
                    <a:pt x="471" y="4749"/>
                    <a:pt x="449" y="4688"/>
                  </a:cubicBezTo>
                  <a:lnTo>
                    <a:pt x="449" y="4688"/>
                  </a:lnTo>
                  <a:cubicBezTo>
                    <a:pt x="411" y="4680"/>
                    <a:pt x="374" y="4636"/>
                    <a:pt x="336" y="4626"/>
                  </a:cubicBezTo>
                  <a:cubicBezTo>
                    <a:pt x="291" y="4661"/>
                    <a:pt x="309" y="4719"/>
                    <a:pt x="307" y="4763"/>
                  </a:cubicBezTo>
                  <a:close/>
                  <a:moveTo>
                    <a:pt x="610" y="4810"/>
                  </a:moveTo>
                  <a:cubicBezTo>
                    <a:pt x="683" y="4840"/>
                    <a:pt x="664" y="4940"/>
                    <a:pt x="609" y="4942"/>
                  </a:cubicBezTo>
                  <a:lnTo>
                    <a:pt x="609" y="4942"/>
                  </a:lnTo>
                  <a:cubicBezTo>
                    <a:pt x="606" y="4920"/>
                    <a:pt x="640" y="4898"/>
                    <a:pt x="631" y="4876"/>
                  </a:cubicBezTo>
                  <a:lnTo>
                    <a:pt x="631" y="4876"/>
                  </a:lnTo>
                  <a:cubicBezTo>
                    <a:pt x="601" y="4822"/>
                    <a:pt x="531" y="4859"/>
                    <a:pt x="522" y="4903"/>
                  </a:cubicBezTo>
                  <a:lnTo>
                    <a:pt x="522" y="4903"/>
                  </a:lnTo>
                  <a:cubicBezTo>
                    <a:pt x="515" y="4942"/>
                    <a:pt x="559" y="4971"/>
                    <a:pt x="581" y="5002"/>
                  </a:cubicBezTo>
                  <a:lnTo>
                    <a:pt x="581" y="5002"/>
                  </a:lnTo>
                  <a:cubicBezTo>
                    <a:pt x="588" y="5068"/>
                    <a:pt x="675" y="5158"/>
                    <a:pt x="740" y="5121"/>
                  </a:cubicBezTo>
                  <a:lnTo>
                    <a:pt x="740" y="5121"/>
                  </a:lnTo>
                  <a:cubicBezTo>
                    <a:pt x="729" y="5112"/>
                    <a:pt x="723" y="5103"/>
                    <a:pt x="718" y="5094"/>
                  </a:cubicBezTo>
                  <a:lnTo>
                    <a:pt x="718" y="5094"/>
                  </a:lnTo>
                  <a:cubicBezTo>
                    <a:pt x="711" y="5036"/>
                    <a:pt x="757" y="4969"/>
                    <a:pt x="750" y="4905"/>
                  </a:cubicBezTo>
                  <a:lnTo>
                    <a:pt x="750" y="4905"/>
                  </a:lnTo>
                  <a:cubicBezTo>
                    <a:pt x="743" y="4848"/>
                    <a:pt x="685" y="4804"/>
                    <a:pt x="624" y="4758"/>
                  </a:cubicBezTo>
                  <a:cubicBezTo>
                    <a:pt x="606" y="4776"/>
                    <a:pt x="611" y="4793"/>
                    <a:pt x="610" y="4810"/>
                  </a:cubicBezTo>
                  <a:close/>
                  <a:moveTo>
                    <a:pt x="4326" y="8663"/>
                  </a:moveTo>
                  <a:cubicBezTo>
                    <a:pt x="4251" y="8741"/>
                    <a:pt x="4310" y="8866"/>
                    <a:pt x="4229" y="8939"/>
                  </a:cubicBezTo>
                  <a:cubicBezTo>
                    <a:pt x="4281" y="8966"/>
                    <a:pt x="4333" y="8945"/>
                    <a:pt x="4386" y="8902"/>
                  </a:cubicBezTo>
                  <a:lnTo>
                    <a:pt x="4386" y="8902"/>
                  </a:lnTo>
                  <a:cubicBezTo>
                    <a:pt x="4431" y="8907"/>
                    <a:pt x="4488" y="8925"/>
                    <a:pt x="4524" y="8873"/>
                  </a:cubicBezTo>
                  <a:lnTo>
                    <a:pt x="4524" y="8873"/>
                  </a:lnTo>
                  <a:cubicBezTo>
                    <a:pt x="4496" y="8835"/>
                    <a:pt x="4474" y="8798"/>
                    <a:pt x="4458" y="8760"/>
                  </a:cubicBezTo>
                  <a:lnTo>
                    <a:pt x="4458" y="8760"/>
                  </a:lnTo>
                  <a:cubicBezTo>
                    <a:pt x="4390" y="8740"/>
                    <a:pt x="4419" y="8832"/>
                    <a:pt x="4414" y="8853"/>
                  </a:cubicBezTo>
                  <a:lnTo>
                    <a:pt x="4414" y="8853"/>
                  </a:lnTo>
                  <a:cubicBezTo>
                    <a:pt x="4387" y="8853"/>
                    <a:pt x="4376" y="8815"/>
                    <a:pt x="4365" y="8797"/>
                  </a:cubicBezTo>
                  <a:lnTo>
                    <a:pt x="4365" y="8797"/>
                  </a:lnTo>
                  <a:cubicBezTo>
                    <a:pt x="4361" y="8736"/>
                    <a:pt x="4507" y="8698"/>
                    <a:pt x="4459" y="8639"/>
                  </a:cubicBezTo>
                  <a:lnTo>
                    <a:pt x="4459" y="8639"/>
                  </a:lnTo>
                  <a:cubicBezTo>
                    <a:pt x="4450" y="8628"/>
                    <a:pt x="4435" y="8623"/>
                    <a:pt x="4418" y="8623"/>
                  </a:cubicBezTo>
                  <a:lnTo>
                    <a:pt x="4418" y="8623"/>
                  </a:lnTo>
                  <a:cubicBezTo>
                    <a:pt x="4386" y="8623"/>
                    <a:pt x="4347" y="8641"/>
                    <a:pt x="4326" y="8663"/>
                  </a:cubicBezTo>
                  <a:close/>
                  <a:moveTo>
                    <a:pt x="4169" y="8473"/>
                  </a:moveTo>
                  <a:cubicBezTo>
                    <a:pt x="4123" y="8484"/>
                    <a:pt x="4078" y="8495"/>
                    <a:pt x="4033" y="8470"/>
                  </a:cubicBezTo>
                  <a:lnTo>
                    <a:pt x="4033" y="8470"/>
                  </a:lnTo>
                  <a:cubicBezTo>
                    <a:pt x="4003" y="8545"/>
                    <a:pt x="4077" y="8601"/>
                    <a:pt x="4148" y="8628"/>
                  </a:cubicBezTo>
                  <a:lnTo>
                    <a:pt x="4148" y="8628"/>
                  </a:lnTo>
                  <a:cubicBezTo>
                    <a:pt x="4189" y="8644"/>
                    <a:pt x="4212" y="8692"/>
                    <a:pt x="4250" y="8684"/>
                  </a:cubicBezTo>
                  <a:lnTo>
                    <a:pt x="4250" y="8684"/>
                  </a:lnTo>
                  <a:cubicBezTo>
                    <a:pt x="4286" y="8676"/>
                    <a:pt x="4315" y="8625"/>
                    <a:pt x="4294" y="8597"/>
                  </a:cubicBezTo>
                  <a:lnTo>
                    <a:pt x="4294" y="8597"/>
                  </a:lnTo>
                  <a:cubicBezTo>
                    <a:pt x="4276" y="8570"/>
                    <a:pt x="4260" y="8579"/>
                    <a:pt x="4242" y="8589"/>
                  </a:cubicBezTo>
                  <a:lnTo>
                    <a:pt x="4242" y="8589"/>
                  </a:lnTo>
                  <a:cubicBezTo>
                    <a:pt x="4232" y="8594"/>
                    <a:pt x="4222" y="8599"/>
                    <a:pt x="4211" y="8598"/>
                  </a:cubicBezTo>
                  <a:lnTo>
                    <a:pt x="4211" y="8598"/>
                  </a:lnTo>
                  <a:cubicBezTo>
                    <a:pt x="4223" y="8546"/>
                    <a:pt x="4311" y="8530"/>
                    <a:pt x="4340" y="8600"/>
                  </a:cubicBezTo>
                  <a:lnTo>
                    <a:pt x="4340" y="8600"/>
                  </a:lnTo>
                  <a:cubicBezTo>
                    <a:pt x="4358" y="8602"/>
                    <a:pt x="4375" y="8603"/>
                    <a:pt x="4392" y="8587"/>
                  </a:cubicBezTo>
                  <a:lnTo>
                    <a:pt x="4392" y="8587"/>
                  </a:lnTo>
                  <a:cubicBezTo>
                    <a:pt x="4384" y="8551"/>
                    <a:pt x="4322" y="8517"/>
                    <a:pt x="4307" y="8476"/>
                  </a:cubicBezTo>
                  <a:lnTo>
                    <a:pt x="4307" y="8476"/>
                  </a:lnTo>
                  <a:cubicBezTo>
                    <a:pt x="4286" y="8464"/>
                    <a:pt x="4265" y="8460"/>
                    <a:pt x="4245" y="8460"/>
                  </a:cubicBezTo>
                  <a:lnTo>
                    <a:pt x="4245" y="8460"/>
                  </a:lnTo>
                  <a:cubicBezTo>
                    <a:pt x="4219" y="8460"/>
                    <a:pt x="4194" y="8466"/>
                    <a:pt x="4169" y="8473"/>
                  </a:cubicBezTo>
                  <a:close/>
                  <a:moveTo>
                    <a:pt x="785" y="4870"/>
                  </a:moveTo>
                  <a:cubicBezTo>
                    <a:pt x="774" y="4918"/>
                    <a:pt x="776" y="4985"/>
                    <a:pt x="846" y="5010"/>
                  </a:cubicBezTo>
                  <a:cubicBezTo>
                    <a:pt x="877" y="4965"/>
                    <a:pt x="878" y="4919"/>
                    <a:pt x="864" y="4873"/>
                  </a:cubicBezTo>
                  <a:lnTo>
                    <a:pt x="864" y="4873"/>
                  </a:lnTo>
                  <a:cubicBezTo>
                    <a:pt x="853" y="4874"/>
                    <a:pt x="841" y="4872"/>
                    <a:pt x="830" y="4871"/>
                  </a:cubicBezTo>
                  <a:lnTo>
                    <a:pt x="830" y="4871"/>
                  </a:lnTo>
                  <a:cubicBezTo>
                    <a:pt x="821" y="4869"/>
                    <a:pt x="811" y="4868"/>
                    <a:pt x="802" y="4868"/>
                  </a:cubicBezTo>
                  <a:lnTo>
                    <a:pt x="802" y="4868"/>
                  </a:lnTo>
                  <a:cubicBezTo>
                    <a:pt x="796" y="4868"/>
                    <a:pt x="791" y="4869"/>
                    <a:pt x="785" y="4870"/>
                  </a:cubicBezTo>
                  <a:close/>
                  <a:moveTo>
                    <a:pt x="4145" y="8365"/>
                  </a:moveTo>
                  <a:lnTo>
                    <a:pt x="4145" y="8365"/>
                  </a:lnTo>
                  <a:cubicBezTo>
                    <a:pt x="4179" y="8435"/>
                    <a:pt x="4248" y="8438"/>
                    <a:pt x="4288" y="8424"/>
                  </a:cubicBezTo>
                  <a:lnTo>
                    <a:pt x="4288" y="8424"/>
                  </a:lnTo>
                  <a:cubicBezTo>
                    <a:pt x="4285" y="8397"/>
                    <a:pt x="4289" y="8371"/>
                    <a:pt x="4281" y="8344"/>
                  </a:cubicBezTo>
                  <a:lnTo>
                    <a:pt x="4281" y="8344"/>
                  </a:lnTo>
                  <a:cubicBezTo>
                    <a:pt x="4264" y="8339"/>
                    <a:pt x="4245" y="8336"/>
                    <a:pt x="4226" y="8336"/>
                  </a:cubicBezTo>
                  <a:lnTo>
                    <a:pt x="4226" y="8336"/>
                  </a:lnTo>
                  <a:cubicBezTo>
                    <a:pt x="4196" y="8336"/>
                    <a:pt x="4167" y="8344"/>
                    <a:pt x="4145" y="8365"/>
                  </a:cubicBezTo>
                  <a:close/>
                  <a:moveTo>
                    <a:pt x="312" y="4530"/>
                  </a:moveTo>
                  <a:cubicBezTo>
                    <a:pt x="361" y="4607"/>
                    <a:pt x="470" y="4696"/>
                    <a:pt x="533" y="4648"/>
                  </a:cubicBezTo>
                  <a:lnTo>
                    <a:pt x="533" y="4648"/>
                  </a:lnTo>
                  <a:cubicBezTo>
                    <a:pt x="583" y="4610"/>
                    <a:pt x="543" y="4489"/>
                    <a:pt x="491" y="4521"/>
                  </a:cubicBezTo>
                  <a:lnTo>
                    <a:pt x="491" y="4521"/>
                  </a:lnTo>
                  <a:cubicBezTo>
                    <a:pt x="468" y="4536"/>
                    <a:pt x="484" y="4551"/>
                    <a:pt x="464" y="4570"/>
                  </a:cubicBezTo>
                  <a:lnTo>
                    <a:pt x="464" y="4570"/>
                  </a:lnTo>
                  <a:cubicBezTo>
                    <a:pt x="380" y="4502"/>
                    <a:pt x="516" y="4475"/>
                    <a:pt x="559" y="4492"/>
                  </a:cubicBezTo>
                  <a:lnTo>
                    <a:pt x="559" y="4492"/>
                  </a:lnTo>
                  <a:cubicBezTo>
                    <a:pt x="555" y="4432"/>
                    <a:pt x="525" y="4408"/>
                    <a:pt x="486" y="4408"/>
                  </a:cubicBezTo>
                  <a:lnTo>
                    <a:pt x="486" y="4408"/>
                  </a:lnTo>
                  <a:cubicBezTo>
                    <a:pt x="426" y="4408"/>
                    <a:pt x="346" y="4466"/>
                    <a:pt x="312" y="4530"/>
                  </a:cubicBezTo>
                  <a:close/>
                  <a:moveTo>
                    <a:pt x="4619" y="8910"/>
                  </a:moveTo>
                  <a:lnTo>
                    <a:pt x="4619" y="8910"/>
                  </a:lnTo>
                  <a:cubicBezTo>
                    <a:pt x="4728" y="8843"/>
                    <a:pt x="4802" y="8671"/>
                    <a:pt x="4657" y="8655"/>
                  </a:cubicBezTo>
                  <a:lnTo>
                    <a:pt x="4657" y="8655"/>
                  </a:lnTo>
                  <a:cubicBezTo>
                    <a:pt x="4652" y="8696"/>
                    <a:pt x="4678" y="8749"/>
                    <a:pt x="4618" y="8781"/>
                  </a:cubicBezTo>
                  <a:lnTo>
                    <a:pt x="4618" y="8781"/>
                  </a:lnTo>
                  <a:cubicBezTo>
                    <a:pt x="4604" y="8775"/>
                    <a:pt x="4574" y="8768"/>
                    <a:pt x="4577" y="8750"/>
                  </a:cubicBezTo>
                  <a:lnTo>
                    <a:pt x="4577" y="8750"/>
                  </a:lnTo>
                  <a:cubicBezTo>
                    <a:pt x="4595" y="8734"/>
                    <a:pt x="4613" y="8744"/>
                    <a:pt x="4632" y="8718"/>
                  </a:cubicBezTo>
                  <a:lnTo>
                    <a:pt x="4632" y="8718"/>
                  </a:lnTo>
                  <a:cubicBezTo>
                    <a:pt x="4626" y="8675"/>
                    <a:pt x="4588" y="8653"/>
                    <a:pt x="4552" y="8653"/>
                  </a:cubicBezTo>
                  <a:lnTo>
                    <a:pt x="4552" y="8653"/>
                  </a:lnTo>
                  <a:cubicBezTo>
                    <a:pt x="4531" y="8653"/>
                    <a:pt x="4512" y="8660"/>
                    <a:pt x="4499" y="8675"/>
                  </a:cubicBezTo>
                  <a:lnTo>
                    <a:pt x="4499" y="8675"/>
                  </a:lnTo>
                  <a:cubicBezTo>
                    <a:pt x="4451" y="8737"/>
                    <a:pt x="4550" y="8868"/>
                    <a:pt x="4619" y="8910"/>
                  </a:cubicBezTo>
                  <a:close/>
                  <a:moveTo>
                    <a:pt x="931" y="4932"/>
                  </a:moveTo>
                  <a:cubicBezTo>
                    <a:pt x="866" y="4989"/>
                    <a:pt x="980" y="5028"/>
                    <a:pt x="994" y="5091"/>
                  </a:cubicBezTo>
                  <a:lnTo>
                    <a:pt x="994" y="5091"/>
                  </a:lnTo>
                  <a:cubicBezTo>
                    <a:pt x="1005" y="5136"/>
                    <a:pt x="946" y="5229"/>
                    <a:pt x="893" y="5197"/>
                  </a:cubicBezTo>
                  <a:lnTo>
                    <a:pt x="893" y="5197"/>
                  </a:lnTo>
                  <a:cubicBezTo>
                    <a:pt x="895" y="5159"/>
                    <a:pt x="867" y="5104"/>
                    <a:pt x="829" y="5131"/>
                  </a:cubicBezTo>
                  <a:lnTo>
                    <a:pt x="829" y="5131"/>
                  </a:lnTo>
                  <a:cubicBezTo>
                    <a:pt x="771" y="5170"/>
                    <a:pt x="809" y="5272"/>
                    <a:pt x="890" y="5282"/>
                  </a:cubicBezTo>
                  <a:lnTo>
                    <a:pt x="890" y="5282"/>
                  </a:lnTo>
                  <a:cubicBezTo>
                    <a:pt x="894" y="5367"/>
                    <a:pt x="958" y="5479"/>
                    <a:pt x="1055" y="5481"/>
                  </a:cubicBezTo>
                  <a:lnTo>
                    <a:pt x="1055" y="5481"/>
                  </a:lnTo>
                  <a:cubicBezTo>
                    <a:pt x="1089" y="5547"/>
                    <a:pt x="1160" y="5577"/>
                    <a:pt x="1211" y="5614"/>
                  </a:cubicBezTo>
                  <a:lnTo>
                    <a:pt x="1211" y="5614"/>
                  </a:lnTo>
                  <a:cubicBezTo>
                    <a:pt x="1210" y="5555"/>
                    <a:pt x="1123" y="5495"/>
                    <a:pt x="1129" y="5435"/>
                  </a:cubicBezTo>
                  <a:lnTo>
                    <a:pt x="1129" y="5435"/>
                  </a:lnTo>
                  <a:cubicBezTo>
                    <a:pt x="1179" y="5380"/>
                    <a:pt x="1189" y="5304"/>
                    <a:pt x="1114" y="5265"/>
                  </a:cubicBezTo>
                  <a:lnTo>
                    <a:pt x="1114" y="5265"/>
                  </a:lnTo>
                  <a:cubicBezTo>
                    <a:pt x="1034" y="5267"/>
                    <a:pt x="1101" y="5339"/>
                    <a:pt x="1086" y="5369"/>
                  </a:cubicBezTo>
                  <a:lnTo>
                    <a:pt x="1086" y="5369"/>
                  </a:lnTo>
                  <a:cubicBezTo>
                    <a:pt x="1073" y="5395"/>
                    <a:pt x="1037" y="5403"/>
                    <a:pt x="1018" y="5399"/>
                  </a:cubicBezTo>
                  <a:lnTo>
                    <a:pt x="1018" y="5399"/>
                  </a:lnTo>
                  <a:cubicBezTo>
                    <a:pt x="898" y="5367"/>
                    <a:pt x="1048" y="5196"/>
                    <a:pt x="1059" y="5125"/>
                  </a:cubicBezTo>
                  <a:lnTo>
                    <a:pt x="1059" y="5125"/>
                  </a:lnTo>
                  <a:cubicBezTo>
                    <a:pt x="1099" y="5104"/>
                    <a:pt x="1127" y="5094"/>
                    <a:pt x="1146" y="5060"/>
                  </a:cubicBezTo>
                  <a:lnTo>
                    <a:pt x="1146" y="5060"/>
                  </a:lnTo>
                  <a:cubicBezTo>
                    <a:pt x="1178" y="5003"/>
                    <a:pt x="1104" y="4899"/>
                    <a:pt x="1063" y="4969"/>
                  </a:cubicBezTo>
                  <a:lnTo>
                    <a:pt x="1063" y="4969"/>
                  </a:lnTo>
                  <a:cubicBezTo>
                    <a:pt x="1050" y="4992"/>
                    <a:pt x="1086" y="5004"/>
                    <a:pt x="1055" y="5032"/>
                  </a:cubicBezTo>
                  <a:lnTo>
                    <a:pt x="1055" y="5032"/>
                  </a:lnTo>
                  <a:cubicBezTo>
                    <a:pt x="1012" y="5028"/>
                    <a:pt x="983" y="4932"/>
                    <a:pt x="932" y="4932"/>
                  </a:cubicBezTo>
                  <a:lnTo>
                    <a:pt x="932" y="4932"/>
                  </a:lnTo>
                  <a:cubicBezTo>
                    <a:pt x="932" y="4932"/>
                    <a:pt x="932" y="4932"/>
                    <a:pt x="931" y="4932"/>
                  </a:cubicBezTo>
                  <a:close/>
                  <a:moveTo>
                    <a:pt x="3553" y="7991"/>
                  </a:moveTo>
                  <a:cubicBezTo>
                    <a:pt x="3587" y="8044"/>
                    <a:pt x="3627" y="8117"/>
                    <a:pt x="3682" y="8146"/>
                  </a:cubicBezTo>
                  <a:lnTo>
                    <a:pt x="3682" y="8146"/>
                  </a:lnTo>
                  <a:cubicBezTo>
                    <a:pt x="3681" y="8242"/>
                    <a:pt x="3804" y="8315"/>
                    <a:pt x="3880" y="8313"/>
                  </a:cubicBezTo>
                  <a:lnTo>
                    <a:pt x="3880" y="8313"/>
                  </a:lnTo>
                  <a:cubicBezTo>
                    <a:pt x="3883" y="8385"/>
                    <a:pt x="3975" y="8436"/>
                    <a:pt x="4020" y="8385"/>
                  </a:cubicBezTo>
                  <a:lnTo>
                    <a:pt x="4020" y="8385"/>
                  </a:lnTo>
                  <a:cubicBezTo>
                    <a:pt x="4064" y="8337"/>
                    <a:pt x="3995" y="8307"/>
                    <a:pt x="3956" y="8308"/>
                  </a:cubicBezTo>
                  <a:lnTo>
                    <a:pt x="3956" y="8308"/>
                  </a:lnTo>
                  <a:cubicBezTo>
                    <a:pt x="3938" y="8262"/>
                    <a:pt x="4002" y="8222"/>
                    <a:pt x="4041" y="8207"/>
                  </a:cubicBezTo>
                  <a:lnTo>
                    <a:pt x="4041" y="8207"/>
                  </a:lnTo>
                  <a:cubicBezTo>
                    <a:pt x="4087" y="8210"/>
                    <a:pt x="4145" y="8257"/>
                    <a:pt x="4168" y="8299"/>
                  </a:cubicBezTo>
                  <a:lnTo>
                    <a:pt x="4168" y="8299"/>
                  </a:lnTo>
                  <a:cubicBezTo>
                    <a:pt x="4187" y="8303"/>
                    <a:pt x="4207" y="8301"/>
                    <a:pt x="4227" y="8278"/>
                  </a:cubicBezTo>
                  <a:lnTo>
                    <a:pt x="4227" y="8278"/>
                  </a:lnTo>
                  <a:cubicBezTo>
                    <a:pt x="4235" y="8228"/>
                    <a:pt x="4107" y="8180"/>
                    <a:pt x="4128" y="8148"/>
                  </a:cubicBezTo>
                  <a:lnTo>
                    <a:pt x="4128" y="8148"/>
                  </a:lnTo>
                  <a:cubicBezTo>
                    <a:pt x="4137" y="8135"/>
                    <a:pt x="4147" y="8139"/>
                    <a:pt x="4158" y="8143"/>
                  </a:cubicBezTo>
                  <a:lnTo>
                    <a:pt x="4158" y="8143"/>
                  </a:lnTo>
                  <a:cubicBezTo>
                    <a:pt x="4170" y="8148"/>
                    <a:pt x="4183" y="8152"/>
                    <a:pt x="4199" y="8138"/>
                  </a:cubicBezTo>
                  <a:lnTo>
                    <a:pt x="4199" y="8138"/>
                  </a:lnTo>
                  <a:cubicBezTo>
                    <a:pt x="4244" y="8095"/>
                    <a:pt x="4161" y="8037"/>
                    <a:pt x="4113" y="8055"/>
                  </a:cubicBezTo>
                  <a:lnTo>
                    <a:pt x="4113" y="8055"/>
                  </a:lnTo>
                  <a:cubicBezTo>
                    <a:pt x="4070" y="8070"/>
                    <a:pt x="4070" y="8113"/>
                    <a:pt x="4034" y="8144"/>
                  </a:cubicBezTo>
                  <a:lnTo>
                    <a:pt x="4034" y="8144"/>
                  </a:lnTo>
                  <a:cubicBezTo>
                    <a:pt x="4024" y="8153"/>
                    <a:pt x="3981" y="8164"/>
                    <a:pt x="3949" y="8179"/>
                  </a:cubicBezTo>
                  <a:lnTo>
                    <a:pt x="3949" y="8179"/>
                  </a:lnTo>
                  <a:cubicBezTo>
                    <a:pt x="3918" y="8194"/>
                    <a:pt x="3886" y="8217"/>
                    <a:pt x="3865" y="8225"/>
                  </a:cubicBezTo>
                  <a:lnTo>
                    <a:pt x="3865" y="8225"/>
                  </a:lnTo>
                  <a:cubicBezTo>
                    <a:pt x="3814" y="8244"/>
                    <a:pt x="3740" y="8199"/>
                    <a:pt x="3766" y="8144"/>
                  </a:cubicBezTo>
                  <a:lnTo>
                    <a:pt x="3766" y="8144"/>
                  </a:lnTo>
                  <a:cubicBezTo>
                    <a:pt x="3784" y="8106"/>
                    <a:pt x="3809" y="8114"/>
                    <a:pt x="3833" y="8122"/>
                  </a:cubicBezTo>
                  <a:lnTo>
                    <a:pt x="3833" y="8122"/>
                  </a:lnTo>
                  <a:cubicBezTo>
                    <a:pt x="3859" y="8131"/>
                    <a:pt x="3883" y="8140"/>
                    <a:pt x="3896" y="8091"/>
                  </a:cubicBezTo>
                  <a:lnTo>
                    <a:pt x="3896" y="8091"/>
                  </a:lnTo>
                  <a:cubicBezTo>
                    <a:pt x="3860" y="8013"/>
                    <a:pt x="3783" y="8019"/>
                    <a:pt x="3728" y="8072"/>
                  </a:cubicBezTo>
                  <a:lnTo>
                    <a:pt x="3728" y="8072"/>
                  </a:lnTo>
                  <a:cubicBezTo>
                    <a:pt x="3699" y="8075"/>
                    <a:pt x="3670" y="8053"/>
                    <a:pt x="3640" y="8032"/>
                  </a:cubicBezTo>
                  <a:lnTo>
                    <a:pt x="3640" y="8032"/>
                  </a:lnTo>
                  <a:cubicBezTo>
                    <a:pt x="3612" y="8011"/>
                    <a:pt x="3585" y="7991"/>
                    <a:pt x="3557" y="7991"/>
                  </a:cubicBezTo>
                  <a:lnTo>
                    <a:pt x="3557" y="7991"/>
                  </a:lnTo>
                  <a:cubicBezTo>
                    <a:pt x="3555" y="7991"/>
                    <a:pt x="3554" y="7991"/>
                    <a:pt x="3553" y="7991"/>
                  </a:cubicBezTo>
                  <a:close/>
                  <a:moveTo>
                    <a:pt x="306" y="4341"/>
                  </a:moveTo>
                  <a:cubicBezTo>
                    <a:pt x="283" y="4369"/>
                    <a:pt x="317" y="4410"/>
                    <a:pt x="349" y="4429"/>
                  </a:cubicBezTo>
                  <a:cubicBezTo>
                    <a:pt x="381" y="4404"/>
                    <a:pt x="414" y="4374"/>
                    <a:pt x="447" y="4359"/>
                  </a:cubicBezTo>
                  <a:lnTo>
                    <a:pt x="447" y="4359"/>
                  </a:lnTo>
                  <a:cubicBezTo>
                    <a:pt x="434" y="4320"/>
                    <a:pt x="387" y="4345"/>
                    <a:pt x="374" y="4323"/>
                  </a:cubicBezTo>
                  <a:lnTo>
                    <a:pt x="374" y="4323"/>
                  </a:lnTo>
                  <a:cubicBezTo>
                    <a:pt x="415" y="4288"/>
                    <a:pt x="486" y="4310"/>
                    <a:pt x="487" y="4368"/>
                  </a:cubicBezTo>
                  <a:lnTo>
                    <a:pt x="487" y="4368"/>
                  </a:lnTo>
                  <a:cubicBezTo>
                    <a:pt x="513" y="4377"/>
                    <a:pt x="540" y="4386"/>
                    <a:pt x="566" y="4393"/>
                  </a:cubicBezTo>
                  <a:lnTo>
                    <a:pt x="566" y="4393"/>
                  </a:lnTo>
                  <a:cubicBezTo>
                    <a:pt x="591" y="4345"/>
                    <a:pt x="542" y="4296"/>
                    <a:pt x="494" y="4247"/>
                  </a:cubicBezTo>
                  <a:lnTo>
                    <a:pt x="494" y="4247"/>
                  </a:lnTo>
                  <a:cubicBezTo>
                    <a:pt x="425" y="4222"/>
                    <a:pt x="355" y="4225"/>
                    <a:pt x="286" y="4171"/>
                  </a:cubicBezTo>
                  <a:lnTo>
                    <a:pt x="286" y="4171"/>
                  </a:lnTo>
                  <a:cubicBezTo>
                    <a:pt x="246" y="4227"/>
                    <a:pt x="280" y="4284"/>
                    <a:pt x="306" y="4341"/>
                  </a:cubicBezTo>
                  <a:close/>
                  <a:moveTo>
                    <a:pt x="4754" y="8651"/>
                  </a:moveTo>
                  <a:cubicBezTo>
                    <a:pt x="4759" y="8678"/>
                    <a:pt x="4769" y="8706"/>
                    <a:pt x="4780" y="8733"/>
                  </a:cubicBezTo>
                  <a:lnTo>
                    <a:pt x="4780" y="8733"/>
                  </a:lnTo>
                  <a:cubicBezTo>
                    <a:pt x="4839" y="8733"/>
                    <a:pt x="4858" y="8819"/>
                    <a:pt x="4817" y="8849"/>
                  </a:cubicBezTo>
                  <a:lnTo>
                    <a:pt x="4817" y="8849"/>
                  </a:lnTo>
                  <a:cubicBezTo>
                    <a:pt x="4805" y="8825"/>
                    <a:pt x="4821" y="8790"/>
                    <a:pt x="4788" y="8774"/>
                  </a:cubicBezTo>
                  <a:lnTo>
                    <a:pt x="4788" y="8774"/>
                  </a:lnTo>
                  <a:cubicBezTo>
                    <a:pt x="4760" y="8810"/>
                    <a:pt x="4749" y="8837"/>
                    <a:pt x="4717" y="8867"/>
                  </a:cubicBezTo>
                  <a:cubicBezTo>
                    <a:pt x="4730" y="8925"/>
                    <a:pt x="4783" y="8913"/>
                    <a:pt x="4811" y="8920"/>
                  </a:cubicBezTo>
                  <a:lnTo>
                    <a:pt x="4811" y="8920"/>
                  </a:lnTo>
                  <a:cubicBezTo>
                    <a:pt x="4862" y="8932"/>
                    <a:pt x="4927" y="8980"/>
                    <a:pt x="4971" y="8941"/>
                  </a:cubicBezTo>
                  <a:lnTo>
                    <a:pt x="4971" y="8941"/>
                  </a:lnTo>
                  <a:cubicBezTo>
                    <a:pt x="4914" y="8886"/>
                    <a:pt x="4935" y="8786"/>
                    <a:pt x="4897" y="8726"/>
                  </a:cubicBezTo>
                  <a:lnTo>
                    <a:pt x="4897" y="8726"/>
                  </a:lnTo>
                  <a:cubicBezTo>
                    <a:pt x="4869" y="8683"/>
                    <a:pt x="4820" y="8647"/>
                    <a:pt x="4776" y="8647"/>
                  </a:cubicBezTo>
                  <a:lnTo>
                    <a:pt x="4776" y="8647"/>
                  </a:lnTo>
                  <a:cubicBezTo>
                    <a:pt x="4769" y="8647"/>
                    <a:pt x="4761" y="8648"/>
                    <a:pt x="4754" y="8651"/>
                  </a:cubicBezTo>
                  <a:close/>
                  <a:moveTo>
                    <a:pt x="581" y="4508"/>
                  </a:moveTo>
                  <a:lnTo>
                    <a:pt x="581" y="4508"/>
                  </a:lnTo>
                  <a:cubicBezTo>
                    <a:pt x="613" y="4594"/>
                    <a:pt x="702" y="4596"/>
                    <a:pt x="711" y="4510"/>
                  </a:cubicBezTo>
                  <a:lnTo>
                    <a:pt x="711" y="4510"/>
                  </a:lnTo>
                  <a:cubicBezTo>
                    <a:pt x="752" y="4535"/>
                    <a:pt x="725" y="4584"/>
                    <a:pt x="688" y="4608"/>
                  </a:cubicBezTo>
                  <a:lnTo>
                    <a:pt x="688" y="4608"/>
                  </a:lnTo>
                  <a:cubicBezTo>
                    <a:pt x="671" y="4619"/>
                    <a:pt x="652" y="4617"/>
                    <a:pt x="635" y="4614"/>
                  </a:cubicBezTo>
                  <a:lnTo>
                    <a:pt x="635" y="4614"/>
                  </a:lnTo>
                  <a:cubicBezTo>
                    <a:pt x="625" y="4613"/>
                    <a:pt x="615" y="4611"/>
                    <a:pt x="607" y="4613"/>
                  </a:cubicBezTo>
                  <a:lnTo>
                    <a:pt x="607" y="4613"/>
                  </a:lnTo>
                  <a:cubicBezTo>
                    <a:pt x="618" y="4681"/>
                    <a:pt x="718" y="4683"/>
                    <a:pt x="772" y="4639"/>
                  </a:cubicBezTo>
                  <a:lnTo>
                    <a:pt x="772" y="4639"/>
                  </a:lnTo>
                  <a:cubicBezTo>
                    <a:pt x="807" y="4610"/>
                    <a:pt x="830" y="4565"/>
                    <a:pt x="832" y="4525"/>
                  </a:cubicBezTo>
                  <a:lnTo>
                    <a:pt x="832" y="4525"/>
                  </a:lnTo>
                  <a:cubicBezTo>
                    <a:pt x="788" y="4479"/>
                    <a:pt x="722" y="4424"/>
                    <a:pt x="664" y="4424"/>
                  </a:cubicBezTo>
                  <a:lnTo>
                    <a:pt x="664" y="4424"/>
                  </a:lnTo>
                  <a:cubicBezTo>
                    <a:pt x="636" y="4424"/>
                    <a:pt x="610" y="4436"/>
                    <a:pt x="589" y="4467"/>
                  </a:cubicBezTo>
                  <a:lnTo>
                    <a:pt x="589" y="4467"/>
                  </a:lnTo>
                  <a:cubicBezTo>
                    <a:pt x="582" y="4479"/>
                    <a:pt x="585" y="4492"/>
                    <a:pt x="581" y="4508"/>
                  </a:cubicBezTo>
                  <a:close/>
                  <a:moveTo>
                    <a:pt x="4482" y="8541"/>
                  </a:moveTo>
                  <a:cubicBezTo>
                    <a:pt x="4485" y="8566"/>
                    <a:pt x="4500" y="8615"/>
                    <a:pt x="4538" y="8605"/>
                  </a:cubicBezTo>
                  <a:lnTo>
                    <a:pt x="4538" y="8605"/>
                  </a:lnTo>
                  <a:cubicBezTo>
                    <a:pt x="4506" y="8560"/>
                    <a:pt x="4585" y="8436"/>
                    <a:pt x="4639" y="8504"/>
                  </a:cubicBezTo>
                  <a:lnTo>
                    <a:pt x="4639" y="8504"/>
                  </a:lnTo>
                  <a:cubicBezTo>
                    <a:pt x="4617" y="8518"/>
                    <a:pt x="4590" y="8510"/>
                    <a:pt x="4574" y="8542"/>
                  </a:cubicBezTo>
                  <a:lnTo>
                    <a:pt x="4574" y="8542"/>
                  </a:lnTo>
                  <a:cubicBezTo>
                    <a:pt x="4551" y="8587"/>
                    <a:pt x="4637" y="8645"/>
                    <a:pt x="4670" y="8631"/>
                  </a:cubicBezTo>
                  <a:lnTo>
                    <a:pt x="4670" y="8631"/>
                  </a:lnTo>
                  <a:cubicBezTo>
                    <a:pt x="4702" y="8616"/>
                    <a:pt x="4723" y="8573"/>
                    <a:pt x="4725" y="8549"/>
                  </a:cubicBezTo>
                  <a:lnTo>
                    <a:pt x="4725" y="8549"/>
                  </a:lnTo>
                  <a:cubicBezTo>
                    <a:pt x="4732" y="8483"/>
                    <a:pt x="4658" y="8412"/>
                    <a:pt x="4600" y="8380"/>
                  </a:cubicBezTo>
                  <a:lnTo>
                    <a:pt x="4600" y="8380"/>
                  </a:lnTo>
                  <a:cubicBezTo>
                    <a:pt x="4525" y="8409"/>
                    <a:pt x="4473" y="8475"/>
                    <a:pt x="4482" y="8541"/>
                  </a:cubicBezTo>
                  <a:close/>
                  <a:moveTo>
                    <a:pt x="834" y="4632"/>
                  </a:moveTo>
                  <a:cubicBezTo>
                    <a:pt x="832" y="4641"/>
                    <a:pt x="838" y="4650"/>
                    <a:pt x="834" y="4659"/>
                  </a:cubicBezTo>
                  <a:lnTo>
                    <a:pt x="834" y="4659"/>
                  </a:lnTo>
                  <a:cubicBezTo>
                    <a:pt x="861" y="4697"/>
                    <a:pt x="889" y="4680"/>
                    <a:pt x="917" y="4696"/>
                  </a:cubicBezTo>
                  <a:lnTo>
                    <a:pt x="917" y="4696"/>
                  </a:lnTo>
                  <a:cubicBezTo>
                    <a:pt x="893" y="4741"/>
                    <a:pt x="826" y="4732"/>
                    <a:pt x="801" y="4670"/>
                  </a:cubicBezTo>
                  <a:lnTo>
                    <a:pt x="801" y="4670"/>
                  </a:lnTo>
                  <a:cubicBezTo>
                    <a:pt x="753" y="4704"/>
                    <a:pt x="691" y="4699"/>
                    <a:pt x="652" y="4709"/>
                  </a:cubicBezTo>
                  <a:cubicBezTo>
                    <a:pt x="733" y="4865"/>
                    <a:pt x="844" y="4833"/>
                    <a:pt x="952" y="4801"/>
                  </a:cubicBezTo>
                  <a:lnTo>
                    <a:pt x="952" y="4801"/>
                  </a:lnTo>
                  <a:cubicBezTo>
                    <a:pt x="997" y="4787"/>
                    <a:pt x="1043" y="4773"/>
                    <a:pt x="1084" y="4774"/>
                  </a:cubicBezTo>
                  <a:lnTo>
                    <a:pt x="1084" y="4774"/>
                  </a:lnTo>
                  <a:cubicBezTo>
                    <a:pt x="1088" y="4756"/>
                    <a:pt x="1081" y="4738"/>
                    <a:pt x="1079" y="4719"/>
                  </a:cubicBezTo>
                  <a:lnTo>
                    <a:pt x="1079" y="4719"/>
                  </a:lnTo>
                  <a:cubicBezTo>
                    <a:pt x="1057" y="4659"/>
                    <a:pt x="992" y="4693"/>
                    <a:pt x="958" y="4666"/>
                  </a:cubicBezTo>
                  <a:lnTo>
                    <a:pt x="958" y="4666"/>
                  </a:lnTo>
                  <a:cubicBezTo>
                    <a:pt x="941" y="4652"/>
                    <a:pt x="941" y="4618"/>
                    <a:pt x="921" y="4605"/>
                  </a:cubicBezTo>
                  <a:lnTo>
                    <a:pt x="921" y="4605"/>
                  </a:lnTo>
                  <a:cubicBezTo>
                    <a:pt x="915" y="4602"/>
                    <a:pt x="909" y="4600"/>
                    <a:pt x="902" y="4600"/>
                  </a:cubicBezTo>
                  <a:cubicBezTo>
                    <a:pt x="880" y="4600"/>
                    <a:pt x="853" y="4616"/>
                    <a:pt x="834" y="4632"/>
                  </a:cubicBezTo>
                  <a:close/>
                  <a:moveTo>
                    <a:pt x="489" y="4203"/>
                  </a:moveTo>
                  <a:cubicBezTo>
                    <a:pt x="501" y="4174"/>
                    <a:pt x="510" y="4145"/>
                    <a:pt x="506" y="4116"/>
                  </a:cubicBezTo>
                  <a:lnTo>
                    <a:pt x="506" y="4116"/>
                  </a:lnTo>
                  <a:cubicBezTo>
                    <a:pt x="483" y="4111"/>
                    <a:pt x="459" y="4101"/>
                    <a:pt x="436" y="4087"/>
                  </a:cubicBezTo>
                  <a:cubicBezTo>
                    <a:pt x="410" y="4134"/>
                    <a:pt x="406" y="4235"/>
                    <a:pt x="489" y="4203"/>
                  </a:cubicBezTo>
                  <a:close/>
                  <a:moveTo>
                    <a:pt x="4386" y="8126"/>
                  </a:moveTo>
                  <a:cubicBezTo>
                    <a:pt x="4377" y="8268"/>
                    <a:pt x="4235" y="8452"/>
                    <a:pt x="4441" y="8560"/>
                  </a:cubicBezTo>
                  <a:cubicBezTo>
                    <a:pt x="4450" y="8509"/>
                    <a:pt x="4451" y="8458"/>
                    <a:pt x="4480" y="8407"/>
                  </a:cubicBezTo>
                  <a:lnTo>
                    <a:pt x="4480" y="8407"/>
                  </a:lnTo>
                  <a:cubicBezTo>
                    <a:pt x="4430" y="8391"/>
                    <a:pt x="4407" y="8322"/>
                    <a:pt x="4463" y="8299"/>
                  </a:cubicBezTo>
                  <a:lnTo>
                    <a:pt x="4463" y="8299"/>
                  </a:lnTo>
                  <a:cubicBezTo>
                    <a:pt x="4475" y="8325"/>
                    <a:pt x="4461" y="8360"/>
                    <a:pt x="4489" y="8376"/>
                  </a:cubicBezTo>
                  <a:lnTo>
                    <a:pt x="4489" y="8376"/>
                  </a:lnTo>
                  <a:cubicBezTo>
                    <a:pt x="4528" y="8400"/>
                    <a:pt x="4574" y="8320"/>
                    <a:pt x="4544" y="8284"/>
                  </a:cubicBezTo>
                  <a:lnTo>
                    <a:pt x="4544" y="8284"/>
                  </a:lnTo>
                  <a:cubicBezTo>
                    <a:pt x="4526" y="8280"/>
                    <a:pt x="4508" y="8266"/>
                    <a:pt x="4490" y="8256"/>
                  </a:cubicBezTo>
                  <a:lnTo>
                    <a:pt x="4490" y="8256"/>
                  </a:lnTo>
                  <a:cubicBezTo>
                    <a:pt x="4492" y="8207"/>
                    <a:pt x="4461" y="8124"/>
                    <a:pt x="4400" y="8124"/>
                  </a:cubicBezTo>
                  <a:lnTo>
                    <a:pt x="4400" y="8124"/>
                  </a:lnTo>
                  <a:cubicBezTo>
                    <a:pt x="4396" y="8124"/>
                    <a:pt x="4391" y="8125"/>
                    <a:pt x="4386" y="8126"/>
                  </a:cubicBezTo>
                  <a:close/>
                  <a:moveTo>
                    <a:pt x="4958" y="8806"/>
                  </a:moveTo>
                  <a:lnTo>
                    <a:pt x="4958" y="8806"/>
                  </a:lnTo>
                  <a:cubicBezTo>
                    <a:pt x="4991" y="8802"/>
                    <a:pt x="5023" y="8805"/>
                    <a:pt x="5056" y="8791"/>
                  </a:cubicBezTo>
                  <a:lnTo>
                    <a:pt x="5056" y="8791"/>
                  </a:lnTo>
                  <a:cubicBezTo>
                    <a:pt x="5035" y="8765"/>
                    <a:pt x="5044" y="8740"/>
                    <a:pt x="5019" y="8714"/>
                  </a:cubicBezTo>
                  <a:lnTo>
                    <a:pt x="5019" y="8714"/>
                  </a:lnTo>
                  <a:cubicBezTo>
                    <a:pt x="5019" y="8714"/>
                    <a:pt x="5019" y="8714"/>
                    <a:pt x="5019" y="8714"/>
                  </a:cubicBezTo>
                  <a:lnTo>
                    <a:pt x="5019" y="8714"/>
                  </a:lnTo>
                  <a:cubicBezTo>
                    <a:pt x="4971" y="8714"/>
                    <a:pt x="4899" y="8747"/>
                    <a:pt x="4958" y="8806"/>
                  </a:cubicBezTo>
                  <a:close/>
                  <a:moveTo>
                    <a:pt x="311" y="4125"/>
                  </a:moveTo>
                  <a:cubicBezTo>
                    <a:pt x="323" y="4140"/>
                    <a:pt x="349" y="4174"/>
                    <a:pt x="373" y="4155"/>
                  </a:cubicBezTo>
                  <a:lnTo>
                    <a:pt x="373" y="4155"/>
                  </a:lnTo>
                  <a:cubicBezTo>
                    <a:pt x="380" y="4109"/>
                    <a:pt x="319" y="4062"/>
                    <a:pt x="347" y="4018"/>
                  </a:cubicBezTo>
                  <a:lnTo>
                    <a:pt x="347" y="4018"/>
                  </a:lnTo>
                  <a:cubicBezTo>
                    <a:pt x="361" y="3997"/>
                    <a:pt x="397" y="3996"/>
                    <a:pt x="405" y="3972"/>
                  </a:cubicBezTo>
                  <a:lnTo>
                    <a:pt x="405" y="3972"/>
                  </a:lnTo>
                  <a:cubicBezTo>
                    <a:pt x="413" y="3946"/>
                    <a:pt x="393" y="3919"/>
                    <a:pt x="359" y="3909"/>
                  </a:cubicBezTo>
                  <a:lnTo>
                    <a:pt x="359" y="3909"/>
                  </a:lnTo>
                  <a:cubicBezTo>
                    <a:pt x="251" y="3940"/>
                    <a:pt x="261" y="4058"/>
                    <a:pt x="311" y="4125"/>
                  </a:cubicBezTo>
                  <a:close/>
                  <a:moveTo>
                    <a:pt x="5167" y="8822"/>
                  </a:moveTo>
                  <a:cubicBezTo>
                    <a:pt x="5142" y="8831"/>
                    <a:pt x="5144" y="8867"/>
                    <a:pt x="5126" y="8879"/>
                  </a:cubicBezTo>
                  <a:lnTo>
                    <a:pt x="5126" y="8879"/>
                  </a:lnTo>
                  <a:cubicBezTo>
                    <a:pt x="5101" y="8896"/>
                    <a:pt x="5075" y="8882"/>
                    <a:pt x="5048" y="8868"/>
                  </a:cubicBezTo>
                  <a:lnTo>
                    <a:pt x="5048" y="8868"/>
                  </a:lnTo>
                  <a:cubicBezTo>
                    <a:pt x="5027" y="8857"/>
                    <a:pt x="5006" y="8846"/>
                    <a:pt x="4985" y="8851"/>
                  </a:cubicBezTo>
                  <a:lnTo>
                    <a:pt x="4985" y="8851"/>
                  </a:lnTo>
                  <a:cubicBezTo>
                    <a:pt x="4972" y="8873"/>
                    <a:pt x="4995" y="8896"/>
                    <a:pt x="5009" y="8908"/>
                  </a:cubicBezTo>
                  <a:lnTo>
                    <a:pt x="5009" y="8908"/>
                  </a:lnTo>
                  <a:cubicBezTo>
                    <a:pt x="5075" y="8968"/>
                    <a:pt x="5215" y="8973"/>
                    <a:pt x="5231" y="8867"/>
                  </a:cubicBezTo>
                  <a:lnTo>
                    <a:pt x="5231" y="8867"/>
                  </a:lnTo>
                  <a:cubicBezTo>
                    <a:pt x="5219" y="8840"/>
                    <a:pt x="5199" y="8820"/>
                    <a:pt x="5178" y="8820"/>
                  </a:cubicBezTo>
                  <a:lnTo>
                    <a:pt x="5178" y="8820"/>
                  </a:lnTo>
                  <a:cubicBezTo>
                    <a:pt x="5174" y="8820"/>
                    <a:pt x="5170" y="8821"/>
                    <a:pt x="5167" y="8822"/>
                  </a:cubicBezTo>
                  <a:close/>
                  <a:moveTo>
                    <a:pt x="892" y="4547"/>
                  </a:moveTo>
                  <a:lnTo>
                    <a:pt x="892" y="4547"/>
                  </a:lnTo>
                  <a:cubicBezTo>
                    <a:pt x="946" y="4563"/>
                    <a:pt x="987" y="4660"/>
                    <a:pt x="1045" y="4645"/>
                  </a:cubicBezTo>
                  <a:lnTo>
                    <a:pt x="1045" y="4645"/>
                  </a:lnTo>
                  <a:cubicBezTo>
                    <a:pt x="1096" y="4582"/>
                    <a:pt x="1094" y="4505"/>
                    <a:pt x="1017" y="4450"/>
                  </a:cubicBezTo>
                  <a:lnTo>
                    <a:pt x="1017" y="4450"/>
                  </a:lnTo>
                  <a:cubicBezTo>
                    <a:pt x="977" y="4473"/>
                    <a:pt x="923" y="4526"/>
                    <a:pt x="892" y="4547"/>
                  </a:cubicBezTo>
                  <a:close/>
                  <a:moveTo>
                    <a:pt x="4513" y="8174"/>
                  </a:moveTo>
                  <a:cubicBezTo>
                    <a:pt x="4503" y="8227"/>
                    <a:pt x="4590" y="8278"/>
                    <a:pt x="4606" y="8320"/>
                  </a:cubicBezTo>
                  <a:cubicBezTo>
                    <a:pt x="4632" y="8281"/>
                    <a:pt x="4672" y="8242"/>
                    <a:pt x="4702" y="8203"/>
                  </a:cubicBezTo>
                  <a:lnTo>
                    <a:pt x="4702" y="8203"/>
                  </a:lnTo>
                  <a:cubicBezTo>
                    <a:pt x="4678" y="8158"/>
                    <a:pt x="4640" y="8136"/>
                    <a:pt x="4601" y="8136"/>
                  </a:cubicBezTo>
                  <a:lnTo>
                    <a:pt x="4601" y="8136"/>
                  </a:lnTo>
                  <a:cubicBezTo>
                    <a:pt x="4571" y="8136"/>
                    <a:pt x="4539" y="8149"/>
                    <a:pt x="4513" y="8174"/>
                  </a:cubicBezTo>
                  <a:close/>
                  <a:moveTo>
                    <a:pt x="563" y="4119"/>
                  </a:moveTo>
                  <a:cubicBezTo>
                    <a:pt x="508" y="4171"/>
                    <a:pt x="525" y="4225"/>
                    <a:pt x="583" y="4278"/>
                  </a:cubicBezTo>
                  <a:lnTo>
                    <a:pt x="583" y="4278"/>
                  </a:lnTo>
                  <a:cubicBezTo>
                    <a:pt x="633" y="4301"/>
                    <a:pt x="672" y="4239"/>
                    <a:pt x="643" y="4197"/>
                  </a:cubicBezTo>
                  <a:lnTo>
                    <a:pt x="643" y="4197"/>
                  </a:lnTo>
                  <a:cubicBezTo>
                    <a:pt x="630" y="4179"/>
                    <a:pt x="605" y="4197"/>
                    <a:pt x="600" y="4174"/>
                  </a:cubicBezTo>
                  <a:lnTo>
                    <a:pt x="600" y="4174"/>
                  </a:lnTo>
                  <a:cubicBezTo>
                    <a:pt x="631" y="4142"/>
                    <a:pt x="673" y="4171"/>
                    <a:pt x="687" y="4208"/>
                  </a:cubicBezTo>
                  <a:lnTo>
                    <a:pt x="687" y="4208"/>
                  </a:lnTo>
                  <a:cubicBezTo>
                    <a:pt x="692" y="4256"/>
                    <a:pt x="630" y="4298"/>
                    <a:pt x="604" y="4333"/>
                  </a:cubicBezTo>
                  <a:lnTo>
                    <a:pt x="604" y="4333"/>
                  </a:lnTo>
                  <a:cubicBezTo>
                    <a:pt x="650" y="4372"/>
                    <a:pt x="713" y="4281"/>
                    <a:pt x="757" y="4236"/>
                  </a:cubicBezTo>
                  <a:lnTo>
                    <a:pt x="757" y="4236"/>
                  </a:lnTo>
                  <a:cubicBezTo>
                    <a:pt x="748" y="4173"/>
                    <a:pt x="731" y="4110"/>
                    <a:pt x="691" y="4046"/>
                  </a:cubicBezTo>
                  <a:lnTo>
                    <a:pt x="691" y="4046"/>
                  </a:lnTo>
                  <a:cubicBezTo>
                    <a:pt x="683" y="4022"/>
                    <a:pt x="701" y="4002"/>
                    <a:pt x="678" y="3983"/>
                  </a:cubicBezTo>
                  <a:lnTo>
                    <a:pt x="678" y="3983"/>
                  </a:lnTo>
                  <a:cubicBezTo>
                    <a:pt x="671" y="3978"/>
                    <a:pt x="664" y="3975"/>
                    <a:pt x="656" y="3975"/>
                  </a:cubicBezTo>
                  <a:lnTo>
                    <a:pt x="656" y="3975"/>
                  </a:lnTo>
                  <a:cubicBezTo>
                    <a:pt x="607" y="3975"/>
                    <a:pt x="550" y="4083"/>
                    <a:pt x="563" y="4119"/>
                  </a:cubicBezTo>
                  <a:close/>
                  <a:moveTo>
                    <a:pt x="803" y="4234"/>
                  </a:moveTo>
                  <a:cubicBezTo>
                    <a:pt x="880" y="4255"/>
                    <a:pt x="894" y="4153"/>
                    <a:pt x="820" y="4113"/>
                  </a:cubicBezTo>
                  <a:cubicBezTo>
                    <a:pt x="776" y="4153"/>
                    <a:pt x="789" y="4194"/>
                    <a:pt x="803" y="4234"/>
                  </a:cubicBezTo>
                  <a:close/>
                  <a:moveTo>
                    <a:pt x="4911" y="8469"/>
                  </a:moveTo>
                  <a:cubicBezTo>
                    <a:pt x="4867" y="8496"/>
                    <a:pt x="4788" y="8567"/>
                    <a:pt x="4809" y="8613"/>
                  </a:cubicBezTo>
                  <a:lnTo>
                    <a:pt x="4809" y="8613"/>
                  </a:lnTo>
                  <a:cubicBezTo>
                    <a:pt x="4811" y="8611"/>
                    <a:pt x="4814" y="8612"/>
                    <a:pt x="4817" y="8616"/>
                  </a:cubicBezTo>
                  <a:lnTo>
                    <a:pt x="4817" y="8616"/>
                  </a:lnTo>
                  <a:cubicBezTo>
                    <a:pt x="4838" y="8614"/>
                    <a:pt x="4839" y="8590"/>
                    <a:pt x="4852" y="8575"/>
                  </a:cubicBezTo>
                  <a:lnTo>
                    <a:pt x="4852" y="8575"/>
                  </a:lnTo>
                  <a:cubicBezTo>
                    <a:pt x="4885" y="8540"/>
                    <a:pt x="4942" y="8523"/>
                    <a:pt x="4972" y="8554"/>
                  </a:cubicBezTo>
                  <a:lnTo>
                    <a:pt x="4972" y="8554"/>
                  </a:lnTo>
                  <a:cubicBezTo>
                    <a:pt x="4984" y="8567"/>
                    <a:pt x="5002" y="8623"/>
                    <a:pt x="4960" y="8620"/>
                  </a:cubicBezTo>
                  <a:lnTo>
                    <a:pt x="4960" y="8620"/>
                  </a:lnTo>
                  <a:cubicBezTo>
                    <a:pt x="4954" y="8607"/>
                    <a:pt x="4964" y="8594"/>
                    <a:pt x="4955" y="8582"/>
                  </a:cubicBezTo>
                  <a:lnTo>
                    <a:pt x="4955" y="8582"/>
                  </a:lnTo>
                  <a:cubicBezTo>
                    <a:pt x="4928" y="8575"/>
                    <a:pt x="4902" y="8557"/>
                    <a:pt x="4880" y="8575"/>
                  </a:cubicBezTo>
                  <a:lnTo>
                    <a:pt x="4880" y="8575"/>
                  </a:lnTo>
                  <a:cubicBezTo>
                    <a:pt x="4811" y="8631"/>
                    <a:pt x="4971" y="8760"/>
                    <a:pt x="5028" y="8662"/>
                  </a:cubicBezTo>
                  <a:lnTo>
                    <a:pt x="5028" y="8662"/>
                  </a:lnTo>
                  <a:cubicBezTo>
                    <a:pt x="5053" y="8654"/>
                    <a:pt x="5090" y="8660"/>
                    <a:pt x="5117" y="8644"/>
                  </a:cubicBezTo>
                  <a:lnTo>
                    <a:pt x="5117" y="8644"/>
                  </a:lnTo>
                  <a:cubicBezTo>
                    <a:pt x="5143" y="8628"/>
                    <a:pt x="5175" y="8591"/>
                    <a:pt x="5172" y="8567"/>
                  </a:cubicBezTo>
                  <a:lnTo>
                    <a:pt x="5172" y="8567"/>
                  </a:lnTo>
                  <a:cubicBezTo>
                    <a:pt x="5167" y="8526"/>
                    <a:pt x="5127" y="8545"/>
                    <a:pt x="5097" y="8534"/>
                  </a:cubicBezTo>
                  <a:lnTo>
                    <a:pt x="5097" y="8534"/>
                  </a:lnTo>
                  <a:cubicBezTo>
                    <a:pt x="5045" y="8516"/>
                    <a:pt x="4990" y="8466"/>
                    <a:pt x="4932" y="8466"/>
                  </a:cubicBezTo>
                  <a:lnTo>
                    <a:pt x="4932" y="8466"/>
                  </a:lnTo>
                  <a:cubicBezTo>
                    <a:pt x="4925" y="8466"/>
                    <a:pt x="4918" y="8467"/>
                    <a:pt x="4911" y="8469"/>
                  </a:cubicBezTo>
                  <a:close/>
                  <a:moveTo>
                    <a:pt x="642" y="4378"/>
                  </a:moveTo>
                  <a:lnTo>
                    <a:pt x="642" y="4378"/>
                  </a:lnTo>
                  <a:cubicBezTo>
                    <a:pt x="650" y="4383"/>
                    <a:pt x="659" y="4383"/>
                    <a:pt x="670" y="4382"/>
                  </a:cubicBezTo>
                  <a:lnTo>
                    <a:pt x="670" y="4382"/>
                  </a:lnTo>
                  <a:cubicBezTo>
                    <a:pt x="678" y="4382"/>
                    <a:pt x="686" y="4381"/>
                    <a:pt x="696" y="4384"/>
                  </a:cubicBezTo>
                  <a:lnTo>
                    <a:pt x="696" y="4384"/>
                  </a:lnTo>
                  <a:cubicBezTo>
                    <a:pt x="734" y="4393"/>
                    <a:pt x="766" y="4437"/>
                    <a:pt x="804" y="4429"/>
                  </a:cubicBezTo>
                  <a:lnTo>
                    <a:pt x="804" y="4429"/>
                  </a:lnTo>
                  <a:cubicBezTo>
                    <a:pt x="813" y="4361"/>
                    <a:pt x="953" y="4374"/>
                    <a:pt x="912" y="4452"/>
                  </a:cubicBezTo>
                  <a:lnTo>
                    <a:pt x="912" y="4452"/>
                  </a:lnTo>
                  <a:cubicBezTo>
                    <a:pt x="907" y="4432"/>
                    <a:pt x="882" y="4422"/>
                    <a:pt x="869" y="4418"/>
                  </a:cubicBezTo>
                  <a:lnTo>
                    <a:pt x="869" y="4418"/>
                  </a:lnTo>
                  <a:cubicBezTo>
                    <a:pt x="860" y="4423"/>
                    <a:pt x="850" y="4429"/>
                    <a:pt x="841" y="4440"/>
                  </a:cubicBezTo>
                  <a:lnTo>
                    <a:pt x="841" y="4440"/>
                  </a:lnTo>
                  <a:cubicBezTo>
                    <a:pt x="840" y="4482"/>
                    <a:pt x="895" y="4502"/>
                    <a:pt x="925" y="4487"/>
                  </a:cubicBezTo>
                  <a:lnTo>
                    <a:pt x="925" y="4487"/>
                  </a:lnTo>
                  <a:cubicBezTo>
                    <a:pt x="975" y="4422"/>
                    <a:pt x="1039" y="4374"/>
                    <a:pt x="1062" y="4308"/>
                  </a:cubicBezTo>
                  <a:lnTo>
                    <a:pt x="1062" y="4308"/>
                  </a:lnTo>
                  <a:cubicBezTo>
                    <a:pt x="1057" y="4304"/>
                    <a:pt x="1043" y="4286"/>
                    <a:pt x="1041" y="4286"/>
                  </a:cubicBezTo>
                  <a:lnTo>
                    <a:pt x="1041" y="4286"/>
                  </a:lnTo>
                  <a:cubicBezTo>
                    <a:pt x="995" y="4285"/>
                    <a:pt x="929" y="4286"/>
                    <a:pt x="881" y="4276"/>
                  </a:cubicBezTo>
                  <a:lnTo>
                    <a:pt x="881" y="4276"/>
                  </a:lnTo>
                  <a:cubicBezTo>
                    <a:pt x="866" y="4273"/>
                    <a:pt x="853" y="4271"/>
                    <a:pt x="839" y="4271"/>
                  </a:cubicBezTo>
                  <a:lnTo>
                    <a:pt x="839" y="4271"/>
                  </a:lnTo>
                  <a:cubicBezTo>
                    <a:pt x="768" y="4271"/>
                    <a:pt x="710" y="4313"/>
                    <a:pt x="642" y="4378"/>
                  </a:cubicBezTo>
                  <a:close/>
                  <a:moveTo>
                    <a:pt x="4916" y="8419"/>
                  </a:moveTo>
                  <a:cubicBezTo>
                    <a:pt x="4955" y="8435"/>
                    <a:pt x="5002" y="8445"/>
                    <a:pt x="5033" y="8401"/>
                  </a:cubicBezTo>
                  <a:cubicBezTo>
                    <a:pt x="5016" y="8367"/>
                    <a:pt x="4986" y="8351"/>
                    <a:pt x="4959" y="8351"/>
                  </a:cubicBezTo>
                  <a:lnTo>
                    <a:pt x="4959" y="8351"/>
                  </a:lnTo>
                  <a:cubicBezTo>
                    <a:pt x="4927" y="8351"/>
                    <a:pt x="4901" y="8375"/>
                    <a:pt x="4916" y="8419"/>
                  </a:cubicBezTo>
                  <a:close/>
                  <a:moveTo>
                    <a:pt x="4737" y="8234"/>
                  </a:moveTo>
                  <a:cubicBezTo>
                    <a:pt x="4700" y="8264"/>
                    <a:pt x="4662" y="8279"/>
                    <a:pt x="4657" y="8313"/>
                  </a:cubicBezTo>
                  <a:lnTo>
                    <a:pt x="4657" y="8313"/>
                  </a:lnTo>
                  <a:cubicBezTo>
                    <a:pt x="4654" y="8336"/>
                    <a:pt x="4673" y="8369"/>
                    <a:pt x="4703" y="8376"/>
                  </a:cubicBezTo>
                  <a:lnTo>
                    <a:pt x="4703" y="8376"/>
                  </a:lnTo>
                  <a:cubicBezTo>
                    <a:pt x="4715" y="8375"/>
                    <a:pt x="4728" y="8356"/>
                    <a:pt x="4733" y="8346"/>
                  </a:cubicBezTo>
                  <a:lnTo>
                    <a:pt x="4733" y="8346"/>
                  </a:lnTo>
                  <a:cubicBezTo>
                    <a:pt x="4730" y="8331"/>
                    <a:pt x="4709" y="8315"/>
                    <a:pt x="4704" y="8299"/>
                  </a:cubicBezTo>
                  <a:lnTo>
                    <a:pt x="4704" y="8299"/>
                  </a:lnTo>
                  <a:cubicBezTo>
                    <a:pt x="4759" y="8274"/>
                    <a:pt x="4785" y="8355"/>
                    <a:pt x="4754" y="8390"/>
                  </a:cubicBezTo>
                  <a:lnTo>
                    <a:pt x="4754" y="8390"/>
                  </a:lnTo>
                  <a:cubicBezTo>
                    <a:pt x="4742" y="8404"/>
                    <a:pt x="4728" y="8396"/>
                    <a:pt x="4719" y="8415"/>
                  </a:cubicBezTo>
                  <a:lnTo>
                    <a:pt x="4719" y="8415"/>
                  </a:lnTo>
                  <a:cubicBezTo>
                    <a:pt x="4728" y="8469"/>
                    <a:pt x="4780" y="8523"/>
                    <a:pt x="4768" y="8577"/>
                  </a:cubicBezTo>
                  <a:cubicBezTo>
                    <a:pt x="4826" y="8503"/>
                    <a:pt x="4883" y="8456"/>
                    <a:pt x="4884" y="8386"/>
                  </a:cubicBezTo>
                  <a:lnTo>
                    <a:pt x="4884" y="8386"/>
                  </a:lnTo>
                  <a:cubicBezTo>
                    <a:pt x="4885" y="8339"/>
                    <a:pt x="4861" y="8296"/>
                    <a:pt x="4872" y="8246"/>
                  </a:cubicBezTo>
                  <a:lnTo>
                    <a:pt x="4872" y="8246"/>
                  </a:lnTo>
                  <a:cubicBezTo>
                    <a:pt x="4848" y="8205"/>
                    <a:pt x="4880" y="8185"/>
                    <a:pt x="4851" y="8164"/>
                  </a:cubicBezTo>
                  <a:lnTo>
                    <a:pt x="4851" y="8164"/>
                  </a:lnTo>
                  <a:cubicBezTo>
                    <a:pt x="4846" y="8160"/>
                    <a:pt x="4841" y="8158"/>
                    <a:pt x="4835" y="8158"/>
                  </a:cubicBezTo>
                  <a:lnTo>
                    <a:pt x="4835" y="8158"/>
                  </a:lnTo>
                  <a:cubicBezTo>
                    <a:pt x="4805" y="8158"/>
                    <a:pt x="4768" y="8208"/>
                    <a:pt x="4737" y="8234"/>
                  </a:cubicBezTo>
                  <a:close/>
                  <a:moveTo>
                    <a:pt x="1085" y="3656"/>
                  </a:moveTo>
                  <a:cubicBezTo>
                    <a:pt x="1027" y="3657"/>
                    <a:pt x="992" y="3657"/>
                    <a:pt x="955" y="3693"/>
                  </a:cubicBezTo>
                  <a:lnTo>
                    <a:pt x="955" y="3693"/>
                  </a:lnTo>
                  <a:cubicBezTo>
                    <a:pt x="906" y="3740"/>
                    <a:pt x="933" y="3803"/>
                    <a:pt x="896" y="3837"/>
                  </a:cubicBezTo>
                  <a:lnTo>
                    <a:pt x="896" y="3837"/>
                  </a:lnTo>
                  <a:cubicBezTo>
                    <a:pt x="864" y="3867"/>
                    <a:pt x="832" y="3844"/>
                    <a:pt x="798" y="3880"/>
                  </a:cubicBezTo>
                  <a:lnTo>
                    <a:pt x="798" y="3880"/>
                  </a:lnTo>
                  <a:cubicBezTo>
                    <a:pt x="771" y="3910"/>
                    <a:pt x="762" y="3961"/>
                    <a:pt x="797" y="3995"/>
                  </a:cubicBezTo>
                  <a:lnTo>
                    <a:pt x="797" y="3995"/>
                  </a:lnTo>
                  <a:cubicBezTo>
                    <a:pt x="816" y="4014"/>
                    <a:pt x="849" y="4014"/>
                    <a:pt x="859" y="3999"/>
                  </a:cubicBezTo>
                  <a:lnTo>
                    <a:pt x="859" y="3999"/>
                  </a:lnTo>
                  <a:cubicBezTo>
                    <a:pt x="875" y="3976"/>
                    <a:pt x="842" y="3953"/>
                    <a:pt x="855" y="3933"/>
                  </a:cubicBezTo>
                  <a:lnTo>
                    <a:pt x="855" y="3933"/>
                  </a:lnTo>
                  <a:cubicBezTo>
                    <a:pt x="871" y="3908"/>
                    <a:pt x="903" y="3918"/>
                    <a:pt x="925" y="3939"/>
                  </a:cubicBezTo>
                  <a:lnTo>
                    <a:pt x="925" y="3939"/>
                  </a:lnTo>
                  <a:cubicBezTo>
                    <a:pt x="987" y="3999"/>
                    <a:pt x="970" y="4098"/>
                    <a:pt x="909" y="4156"/>
                  </a:cubicBezTo>
                  <a:lnTo>
                    <a:pt x="909" y="4156"/>
                  </a:lnTo>
                  <a:cubicBezTo>
                    <a:pt x="907" y="4177"/>
                    <a:pt x="908" y="4198"/>
                    <a:pt x="922" y="4219"/>
                  </a:cubicBezTo>
                  <a:cubicBezTo>
                    <a:pt x="994" y="4188"/>
                    <a:pt x="1010" y="4023"/>
                    <a:pt x="1072" y="4119"/>
                  </a:cubicBezTo>
                  <a:lnTo>
                    <a:pt x="1072" y="4119"/>
                  </a:lnTo>
                  <a:cubicBezTo>
                    <a:pt x="1011" y="4165"/>
                    <a:pt x="1084" y="4215"/>
                    <a:pt x="1126" y="4163"/>
                  </a:cubicBezTo>
                  <a:lnTo>
                    <a:pt x="1126" y="4163"/>
                  </a:lnTo>
                  <a:cubicBezTo>
                    <a:pt x="1150" y="4134"/>
                    <a:pt x="1131" y="4061"/>
                    <a:pt x="1092" y="4029"/>
                  </a:cubicBezTo>
                  <a:lnTo>
                    <a:pt x="1092" y="4029"/>
                  </a:lnTo>
                  <a:cubicBezTo>
                    <a:pt x="1065" y="4006"/>
                    <a:pt x="1045" y="4016"/>
                    <a:pt x="1016" y="4000"/>
                  </a:cubicBezTo>
                  <a:lnTo>
                    <a:pt x="1016" y="4000"/>
                  </a:lnTo>
                  <a:cubicBezTo>
                    <a:pt x="996" y="3943"/>
                    <a:pt x="933" y="3818"/>
                    <a:pt x="989" y="3751"/>
                  </a:cubicBezTo>
                  <a:lnTo>
                    <a:pt x="989" y="3751"/>
                  </a:lnTo>
                  <a:cubicBezTo>
                    <a:pt x="1031" y="3701"/>
                    <a:pt x="1104" y="3716"/>
                    <a:pt x="1103" y="3779"/>
                  </a:cubicBezTo>
                  <a:lnTo>
                    <a:pt x="1103" y="3779"/>
                  </a:lnTo>
                  <a:cubicBezTo>
                    <a:pt x="1089" y="3797"/>
                    <a:pt x="1075" y="3800"/>
                    <a:pt x="1062" y="3814"/>
                  </a:cubicBezTo>
                  <a:lnTo>
                    <a:pt x="1062" y="3814"/>
                  </a:lnTo>
                  <a:cubicBezTo>
                    <a:pt x="1042" y="3870"/>
                    <a:pt x="1118" y="3898"/>
                    <a:pt x="1153" y="3870"/>
                  </a:cubicBezTo>
                  <a:lnTo>
                    <a:pt x="1153" y="3870"/>
                  </a:lnTo>
                  <a:cubicBezTo>
                    <a:pt x="1212" y="3823"/>
                    <a:pt x="1180" y="3738"/>
                    <a:pt x="1147" y="3692"/>
                  </a:cubicBezTo>
                  <a:lnTo>
                    <a:pt x="1147" y="3692"/>
                  </a:lnTo>
                  <a:cubicBezTo>
                    <a:pt x="1138" y="3637"/>
                    <a:pt x="1229" y="3583"/>
                    <a:pt x="1235" y="3528"/>
                  </a:cubicBezTo>
                  <a:lnTo>
                    <a:pt x="1235" y="3528"/>
                  </a:lnTo>
                  <a:cubicBezTo>
                    <a:pt x="1232" y="3526"/>
                    <a:pt x="1230" y="3523"/>
                    <a:pt x="1227" y="3520"/>
                  </a:cubicBezTo>
                  <a:lnTo>
                    <a:pt x="1227" y="3520"/>
                  </a:lnTo>
                  <a:cubicBezTo>
                    <a:pt x="1171" y="3548"/>
                    <a:pt x="1082" y="3582"/>
                    <a:pt x="1085" y="3656"/>
                  </a:cubicBezTo>
                  <a:close/>
                  <a:moveTo>
                    <a:pt x="5542" y="8047"/>
                  </a:moveTo>
                  <a:cubicBezTo>
                    <a:pt x="5515" y="8070"/>
                    <a:pt x="5487" y="8093"/>
                    <a:pt x="5456" y="8085"/>
                  </a:cubicBezTo>
                  <a:lnTo>
                    <a:pt x="5456" y="8085"/>
                  </a:lnTo>
                  <a:cubicBezTo>
                    <a:pt x="5408" y="8049"/>
                    <a:pt x="5319" y="8016"/>
                    <a:pt x="5274" y="8080"/>
                  </a:cubicBezTo>
                  <a:lnTo>
                    <a:pt x="5274" y="8080"/>
                  </a:lnTo>
                  <a:cubicBezTo>
                    <a:pt x="5253" y="8112"/>
                    <a:pt x="5275" y="8179"/>
                    <a:pt x="5317" y="8174"/>
                  </a:cubicBezTo>
                  <a:lnTo>
                    <a:pt x="5317" y="8174"/>
                  </a:lnTo>
                  <a:cubicBezTo>
                    <a:pt x="5341" y="8171"/>
                    <a:pt x="5343" y="8147"/>
                    <a:pt x="5369" y="8128"/>
                  </a:cubicBezTo>
                  <a:lnTo>
                    <a:pt x="5369" y="8128"/>
                  </a:lnTo>
                  <a:cubicBezTo>
                    <a:pt x="5441" y="8134"/>
                    <a:pt x="5447" y="8209"/>
                    <a:pt x="5389" y="8249"/>
                  </a:cubicBezTo>
                  <a:lnTo>
                    <a:pt x="5389" y="8249"/>
                  </a:lnTo>
                  <a:cubicBezTo>
                    <a:pt x="5345" y="8280"/>
                    <a:pt x="5180" y="8246"/>
                    <a:pt x="5146" y="8203"/>
                  </a:cubicBezTo>
                  <a:lnTo>
                    <a:pt x="5146" y="8203"/>
                  </a:lnTo>
                  <a:cubicBezTo>
                    <a:pt x="5135" y="8188"/>
                    <a:pt x="5141" y="8158"/>
                    <a:pt x="5125" y="8136"/>
                  </a:cubicBezTo>
                  <a:lnTo>
                    <a:pt x="5125" y="8136"/>
                  </a:lnTo>
                  <a:cubicBezTo>
                    <a:pt x="5094" y="8095"/>
                    <a:pt x="5024" y="8071"/>
                    <a:pt x="4990" y="8097"/>
                  </a:cubicBezTo>
                  <a:lnTo>
                    <a:pt x="4990" y="8097"/>
                  </a:lnTo>
                  <a:cubicBezTo>
                    <a:pt x="4964" y="8117"/>
                    <a:pt x="4956" y="8152"/>
                    <a:pt x="4973" y="8168"/>
                  </a:cubicBezTo>
                  <a:lnTo>
                    <a:pt x="4973" y="8168"/>
                  </a:lnTo>
                  <a:cubicBezTo>
                    <a:pt x="4986" y="8179"/>
                    <a:pt x="5004" y="8172"/>
                    <a:pt x="5018" y="8164"/>
                  </a:cubicBezTo>
                  <a:lnTo>
                    <a:pt x="5018" y="8164"/>
                  </a:lnTo>
                  <a:cubicBezTo>
                    <a:pt x="5029" y="8159"/>
                    <a:pt x="5037" y="8154"/>
                    <a:pt x="5041" y="8155"/>
                  </a:cubicBezTo>
                  <a:lnTo>
                    <a:pt x="5041" y="8155"/>
                  </a:lnTo>
                  <a:cubicBezTo>
                    <a:pt x="5064" y="8161"/>
                    <a:pt x="5070" y="8187"/>
                    <a:pt x="5054" y="8207"/>
                  </a:cubicBezTo>
                  <a:lnTo>
                    <a:pt x="5054" y="8207"/>
                  </a:lnTo>
                  <a:cubicBezTo>
                    <a:pt x="5035" y="8231"/>
                    <a:pt x="4939" y="8252"/>
                    <a:pt x="4931" y="8302"/>
                  </a:cubicBezTo>
                  <a:lnTo>
                    <a:pt x="4931" y="8302"/>
                  </a:lnTo>
                  <a:cubicBezTo>
                    <a:pt x="4951" y="8312"/>
                    <a:pt x="4971" y="8315"/>
                    <a:pt x="4991" y="8313"/>
                  </a:cubicBezTo>
                  <a:lnTo>
                    <a:pt x="4991" y="8313"/>
                  </a:lnTo>
                  <a:cubicBezTo>
                    <a:pt x="5041" y="8259"/>
                    <a:pt x="5171" y="8225"/>
                    <a:pt x="5223" y="8321"/>
                  </a:cubicBezTo>
                  <a:lnTo>
                    <a:pt x="5223" y="8321"/>
                  </a:lnTo>
                  <a:cubicBezTo>
                    <a:pt x="5231" y="8336"/>
                    <a:pt x="5230" y="8363"/>
                    <a:pt x="5215" y="8373"/>
                  </a:cubicBezTo>
                  <a:lnTo>
                    <a:pt x="5215" y="8373"/>
                  </a:lnTo>
                  <a:cubicBezTo>
                    <a:pt x="5204" y="8380"/>
                    <a:pt x="5192" y="8376"/>
                    <a:pt x="5180" y="8372"/>
                  </a:cubicBezTo>
                  <a:lnTo>
                    <a:pt x="5180" y="8372"/>
                  </a:lnTo>
                  <a:cubicBezTo>
                    <a:pt x="5167" y="8367"/>
                    <a:pt x="5155" y="8362"/>
                    <a:pt x="5144" y="8372"/>
                  </a:cubicBezTo>
                  <a:lnTo>
                    <a:pt x="5144" y="8372"/>
                  </a:lnTo>
                  <a:cubicBezTo>
                    <a:pt x="5134" y="8383"/>
                    <a:pt x="5135" y="8409"/>
                    <a:pt x="5144" y="8422"/>
                  </a:cubicBezTo>
                  <a:lnTo>
                    <a:pt x="5144" y="8422"/>
                  </a:lnTo>
                  <a:cubicBezTo>
                    <a:pt x="5169" y="8460"/>
                    <a:pt x="5232" y="8459"/>
                    <a:pt x="5263" y="8434"/>
                  </a:cubicBezTo>
                  <a:lnTo>
                    <a:pt x="5263" y="8434"/>
                  </a:lnTo>
                  <a:cubicBezTo>
                    <a:pt x="5303" y="8401"/>
                    <a:pt x="5284" y="8359"/>
                    <a:pt x="5310" y="8333"/>
                  </a:cubicBezTo>
                  <a:lnTo>
                    <a:pt x="5310" y="8333"/>
                  </a:lnTo>
                  <a:cubicBezTo>
                    <a:pt x="5337" y="8305"/>
                    <a:pt x="5398" y="8324"/>
                    <a:pt x="5440" y="8291"/>
                  </a:cubicBezTo>
                  <a:lnTo>
                    <a:pt x="5440" y="8291"/>
                  </a:lnTo>
                  <a:cubicBezTo>
                    <a:pt x="5497" y="8246"/>
                    <a:pt x="5489" y="8204"/>
                    <a:pt x="5493" y="8146"/>
                  </a:cubicBezTo>
                  <a:lnTo>
                    <a:pt x="5493" y="8146"/>
                  </a:lnTo>
                  <a:cubicBezTo>
                    <a:pt x="5562" y="8160"/>
                    <a:pt x="5603" y="8060"/>
                    <a:pt x="5630" y="8010"/>
                  </a:cubicBezTo>
                  <a:cubicBezTo>
                    <a:pt x="5624" y="8008"/>
                    <a:pt x="5619" y="8007"/>
                    <a:pt x="5613" y="8007"/>
                  </a:cubicBezTo>
                  <a:lnTo>
                    <a:pt x="5613" y="8007"/>
                  </a:lnTo>
                  <a:cubicBezTo>
                    <a:pt x="5588" y="8007"/>
                    <a:pt x="5565" y="8027"/>
                    <a:pt x="5542" y="8047"/>
                  </a:cubicBezTo>
                  <a:close/>
                  <a:moveTo>
                    <a:pt x="3955" y="772"/>
                  </a:moveTo>
                  <a:cubicBezTo>
                    <a:pt x="3940" y="799"/>
                    <a:pt x="3949" y="829"/>
                    <a:pt x="3922" y="848"/>
                  </a:cubicBezTo>
                  <a:lnTo>
                    <a:pt x="3922" y="848"/>
                  </a:lnTo>
                  <a:cubicBezTo>
                    <a:pt x="3893" y="868"/>
                    <a:pt x="3842" y="854"/>
                    <a:pt x="3805" y="883"/>
                  </a:cubicBezTo>
                  <a:lnTo>
                    <a:pt x="3805" y="883"/>
                  </a:lnTo>
                  <a:cubicBezTo>
                    <a:pt x="3748" y="927"/>
                    <a:pt x="3753" y="969"/>
                    <a:pt x="3749" y="1030"/>
                  </a:cubicBezTo>
                  <a:lnTo>
                    <a:pt x="3749" y="1030"/>
                  </a:lnTo>
                  <a:cubicBezTo>
                    <a:pt x="3677" y="1018"/>
                    <a:pt x="3642" y="1110"/>
                    <a:pt x="3612" y="1166"/>
                  </a:cubicBezTo>
                  <a:cubicBezTo>
                    <a:pt x="3641" y="1177"/>
                    <a:pt x="3670" y="1152"/>
                    <a:pt x="3699" y="1128"/>
                  </a:cubicBezTo>
                  <a:lnTo>
                    <a:pt x="3699" y="1128"/>
                  </a:lnTo>
                  <a:cubicBezTo>
                    <a:pt x="3728" y="1103"/>
                    <a:pt x="3758" y="1078"/>
                    <a:pt x="3786" y="1091"/>
                  </a:cubicBezTo>
                  <a:lnTo>
                    <a:pt x="3786" y="1091"/>
                  </a:lnTo>
                  <a:cubicBezTo>
                    <a:pt x="3835" y="1127"/>
                    <a:pt x="3929" y="1152"/>
                    <a:pt x="3971" y="1087"/>
                  </a:cubicBezTo>
                  <a:lnTo>
                    <a:pt x="3971" y="1087"/>
                  </a:lnTo>
                  <a:cubicBezTo>
                    <a:pt x="3987" y="1062"/>
                    <a:pt x="3978" y="1021"/>
                    <a:pt x="3939" y="999"/>
                  </a:cubicBezTo>
                  <a:lnTo>
                    <a:pt x="3939" y="999"/>
                  </a:lnTo>
                  <a:cubicBezTo>
                    <a:pt x="3911" y="1000"/>
                    <a:pt x="3897" y="1014"/>
                    <a:pt x="3879" y="1042"/>
                  </a:cubicBezTo>
                  <a:lnTo>
                    <a:pt x="3879" y="1042"/>
                  </a:lnTo>
                  <a:cubicBezTo>
                    <a:pt x="3858" y="1049"/>
                    <a:pt x="3838" y="1037"/>
                    <a:pt x="3817" y="1012"/>
                  </a:cubicBezTo>
                  <a:lnTo>
                    <a:pt x="3817" y="1012"/>
                  </a:lnTo>
                  <a:cubicBezTo>
                    <a:pt x="3821" y="850"/>
                    <a:pt x="4019" y="922"/>
                    <a:pt x="4096" y="968"/>
                  </a:cubicBezTo>
                  <a:lnTo>
                    <a:pt x="4096" y="968"/>
                  </a:lnTo>
                  <a:cubicBezTo>
                    <a:pt x="4087" y="1037"/>
                    <a:pt x="4195" y="1116"/>
                    <a:pt x="4250" y="1076"/>
                  </a:cubicBezTo>
                  <a:lnTo>
                    <a:pt x="4250" y="1076"/>
                  </a:lnTo>
                  <a:cubicBezTo>
                    <a:pt x="4278" y="1056"/>
                    <a:pt x="4294" y="1001"/>
                    <a:pt x="4253" y="997"/>
                  </a:cubicBezTo>
                  <a:lnTo>
                    <a:pt x="4253" y="997"/>
                  </a:lnTo>
                  <a:cubicBezTo>
                    <a:pt x="4236" y="993"/>
                    <a:pt x="4224" y="1016"/>
                    <a:pt x="4212" y="1021"/>
                  </a:cubicBezTo>
                  <a:lnTo>
                    <a:pt x="4212" y="1021"/>
                  </a:lnTo>
                  <a:cubicBezTo>
                    <a:pt x="4097" y="963"/>
                    <a:pt x="4319" y="928"/>
                    <a:pt x="4309" y="866"/>
                  </a:cubicBezTo>
                  <a:lnTo>
                    <a:pt x="4309" y="866"/>
                  </a:lnTo>
                  <a:cubicBezTo>
                    <a:pt x="4290" y="863"/>
                    <a:pt x="4271" y="856"/>
                    <a:pt x="4252" y="857"/>
                  </a:cubicBezTo>
                  <a:lnTo>
                    <a:pt x="4252" y="857"/>
                  </a:lnTo>
                  <a:cubicBezTo>
                    <a:pt x="4199" y="914"/>
                    <a:pt x="4095" y="937"/>
                    <a:pt x="4035" y="871"/>
                  </a:cubicBezTo>
                  <a:lnTo>
                    <a:pt x="4035" y="871"/>
                  </a:lnTo>
                  <a:cubicBezTo>
                    <a:pt x="4018" y="852"/>
                    <a:pt x="4007" y="817"/>
                    <a:pt x="4022" y="803"/>
                  </a:cubicBezTo>
                  <a:lnTo>
                    <a:pt x="4022" y="803"/>
                  </a:lnTo>
                  <a:cubicBezTo>
                    <a:pt x="4035" y="791"/>
                    <a:pt x="4049" y="796"/>
                    <a:pt x="4062" y="802"/>
                  </a:cubicBezTo>
                  <a:lnTo>
                    <a:pt x="4062" y="802"/>
                  </a:lnTo>
                  <a:cubicBezTo>
                    <a:pt x="4076" y="807"/>
                    <a:pt x="4090" y="812"/>
                    <a:pt x="4101" y="801"/>
                  </a:cubicBezTo>
                  <a:lnTo>
                    <a:pt x="4101" y="801"/>
                  </a:lnTo>
                  <a:cubicBezTo>
                    <a:pt x="4125" y="776"/>
                    <a:pt x="4084" y="734"/>
                    <a:pt x="4066" y="726"/>
                  </a:cubicBezTo>
                  <a:lnTo>
                    <a:pt x="4066" y="726"/>
                  </a:lnTo>
                  <a:cubicBezTo>
                    <a:pt x="4060" y="724"/>
                    <a:pt x="4052" y="722"/>
                    <a:pt x="4043" y="722"/>
                  </a:cubicBezTo>
                  <a:lnTo>
                    <a:pt x="4043" y="722"/>
                  </a:lnTo>
                  <a:cubicBezTo>
                    <a:pt x="4015" y="722"/>
                    <a:pt x="3975" y="736"/>
                    <a:pt x="3955" y="772"/>
                  </a:cubicBezTo>
                  <a:close/>
                  <a:moveTo>
                    <a:pt x="8148" y="5073"/>
                  </a:moveTo>
                  <a:cubicBezTo>
                    <a:pt x="8157" y="5056"/>
                    <a:pt x="8180" y="5039"/>
                    <a:pt x="8173" y="5021"/>
                  </a:cubicBezTo>
                  <a:lnTo>
                    <a:pt x="8173" y="5021"/>
                  </a:lnTo>
                  <a:cubicBezTo>
                    <a:pt x="8149" y="4988"/>
                    <a:pt x="8111" y="5010"/>
                    <a:pt x="8097" y="5026"/>
                  </a:cubicBezTo>
                  <a:lnTo>
                    <a:pt x="8097" y="5026"/>
                  </a:lnTo>
                  <a:cubicBezTo>
                    <a:pt x="8076" y="5053"/>
                    <a:pt x="8086" y="5121"/>
                    <a:pt x="8121" y="5155"/>
                  </a:cubicBezTo>
                  <a:lnTo>
                    <a:pt x="8121" y="5155"/>
                  </a:lnTo>
                  <a:cubicBezTo>
                    <a:pt x="8147" y="5182"/>
                    <a:pt x="8178" y="5180"/>
                    <a:pt x="8204" y="5192"/>
                  </a:cubicBezTo>
                  <a:lnTo>
                    <a:pt x="8204" y="5192"/>
                  </a:lnTo>
                  <a:cubicBezTo>
                    <a:pt x="8227" y="5255"/>
                    <a:pt x="8306" y="5407"/>
                    <a:pt x="8207" y="5466"/>
                  </a:cubicBezTo>
                  <a:lnTo>
                    <a:pt x="8207" y="5466"/>
                  </a:lnTo>
                  <a:cubicBezTo>
                    <a:pt x="8173" y="5486"/>
                    <a:pt x="8114" y="5456"/>
                    <a:pt x="8121" y="5410"/>
                  </a:cubicBezTo>
                  <a:lnTo>
                    <a:pt x="8121" y="5410"/>
                  </a:lnTo>
                  <a:cubicBezTo>
                    <a:pt x="8216" y="5365"/>
                    <a:pt x="8129" y="5271"/>
                    <a:pt x="8070" y="5319"/>
                  </a:cubicBezTo>
                  <a:lnTo>
                    <a:pt x="8070" y="5319"/>
                  </a:lnTo>
                  <a:cubicBezTo>
                    <a:pt x="8013" y="5366"/>
                    <a:pt x="8039" y="5451"/>
                    <a:pt x="8079" y="5500"/>
                  </a:cubicBezTo>
                  <a:lnTo>
                    <a:pt x="8079" y="5500"/>
                  </a:lnTo>
                  <a:cubicBezTo>
                    <a:pt x="8090" y="5558"/>
                    <a:pt x="7975" y="5614"/>
                    <a:pt x="7999" y="5672"/>
                  </a:cubicBezTo>
                  <a:cubicBezTo>
                    <a:pt x="8049" y="5645"/>
                    <a:pt x="8145" y="5609"/>
                    <a:pt x="8133" y="5539"/>
                  </a:cubicBezTo>
                  <a:lnTo>
                    <a:pt x="8133" y="5539"/>
                  </a:lnTo>
                  <a:cubicBezTo>
                    <a:pt x="8183" y="5535"/>
                    <a:pt x="8218" y="5540"/>
                    <a:pt x="8252" y="5513"/>
                  </a:cubicBezTo>
                  <a:lnTo>
                    <a:pt x="8252" y="5513"/>
                  </a:lnTo>
                  <a:cubicBezTo>
                    <a:pt x="8318" y="5462"/>
                    <a:pt x="8291" y="5397"/>
                    <a:pt x="8322" y="5363"/>
                  </a:cubicBezTo>
                  <a:lnTo>
                    <a:pt x="8322" y="5363"/>
                  </a:lnTo>
                  <a:cubicBezTo>
                    <a:pt x="8344" y="5338"/>
                    <a:pt x="8387" y="5343"/>
                    <a:pt x="8406" y="5328"/>
                  </a:cubicBezTo>
                  <a:lnTo>
                    <a:pt x="8406" y="5328"/>
                  </a:lnTo>
                  <a:cubicBezTo>
                    <a:pt x="8452" y="5292"/>
                    <a:pt x="8463" y="5212"/>
                    <a:pt x="8407" y="5186"/>
                  </a:cubicBezTo>
                  <a:lnTo>
                    <a:pt x="8407" y="5186"/>
                  </a:lnTo>
                  <a:cubicBezTo>
                    <a:pt x="8394" y="5179"/>
                    <a:pt x="8370" y="5183"/>
                    <a:pt x="8364" y="5191"/>
                  </a:cubicBezTo>
                  <a:lnTo>
                    <a:pt x="8364" y="5191"/>
                  </a:lnTo>
                  <a:cubicBezTo>
                    <a:pt x="8346" y="5211"/>
                    <a:pt x="8389" y="5247"/>
                    <a:pt x="8360" y="5270"/>
                  </a:cubicBezTo>
                  <a:lnTo>
                    <a:pt x="8360" y="5270"/>
                  </a:lnTo>
                  <a:cubicBezTo>
                    <a:pt x="8344" y="5283"/>
                    <a:pt x="8307" y="5266"/>
                    <a:pt x="8288" y="5245"/>
                  </a:cubicBezTo>
                  <a:lnTo>
                    <a:pt x="8288" y="5245"/>
                  </a:lnTo>
                  <a:cubicBezTo>
                    <a:pt x="8233" y="5183"/>
                    <a:pt x="8257" y="5079"/>
                    <a:pt x="8314" y="5028"/>
                  </a:cubicBezTo>
                  <a:lnTo>
                    <a:pt x="8314" y="5028"/>
                  </a:lnTo>
                  <a:cubicBezTo>
                    <a:pt x="8304" y="5010"/>
                    <a:pt x="8315" y="4992"/>
                    <a:pt x="8298" y="4973"/>
                  </a:cubicBezTo>
                  <a:lnTo>
                    <a:pt x="8298" y="4973"/>
                  </a:lnTo>
                  <a:cubicBezTo>
                    <a:pt x="8224" y="5002"/>
                    <a:pt x="8219" y="5163"/>
                    <a:pt x="8148" y="5073"/>
                  </a:cubicBezTo>
                  <a:close/>
                  <a:moveTo>
                    <a:pt x="4207" y="777"/>
                  </a:moveTo>
                  <a:lnTo>
                    <a:pt x="4207" y="777"/>
                  </a:lnTo>
                  <a:cubicBezTo>
                    <a:pt x="4256" y="846"/>
                    <a:pt x="4355" y="827"/>
                    <a:pt x="4323" y="748"/>
                  </a:cubicBezTo>
                  <a:lnTo>
                    <a:pt x="4323" y="748"/>
                  </a:lnTo>
                  <a:cubicBezTo>
                    <a:pt x="4307" y="745"/>
                    <a:pt x="4288" y="740"/>
                    <a:pt x="4270" y="740"/>
                  </a:cubicBezTo>
                  <a:lnTo>
                    <a:pt x="4270" y="740"/>
                  </a:lnTo>
                  <a:cubicBezTo>
                    <a:pt x="4246" y="740"/>
                    <a:pt x="4223" y="748"/>
                    <a:pt x="4207" y="777"/>
                  </a:cubicBezTo>
                  <a:close/>
                  <a:moveTo>
                    <a:pt x="8353" y="4968"/>
                  </a:moveTo>
                  <a:cubicBezTo>
                    <a:pt x="8339" y="5006"/>
                    <a:pt x="8355" y="5043"/>
                    <a:pt x="8392" y="5081"/>
                  </a:cubicBezTo>
                  <a:lnTo>
                    <a:pt x="8392" y="5081"/>
                  </a:lnTo>
                  <a:cubicBezTo>
                    <a:pt x="8442" y="5051"/>
                    <a:pt x="8432" y="4998"/>
                    <a:pt x="8418" y="4958"/>
                  </a:cubicBezTo>
                  <a:lnTo>
                    <a:pt x="8418" y="4958"/>
                  </a:lnTo>
                  <a:cubicBezTo>
                    <a:pt x="8396" y="4959"/>
                    <a:pt x="8374" y="4957"/>
                    <a:pt x="8353" y="4968"/>
                  </a:cubicBezTo>
                  <a:close/>
                  <a:moveTo>
                    <a:pt x="4538" y="975"/>
                  </a:moveTo>
                  <a:cubicBezTo>
                    <a:pt x="4603" y="1054"/>
                    <a:pt x="4669" y="1060"/>
                    <a:pt x="4735" y="996"/>
                  </a:cubicBezTo>
                  <a:lnTo>
                    <a:pt x="4735" y="996"/>
                  </a:lnTo>
                  <a:cubicBezTo>
                    <a:pt x="4739" y="940"/>
                    <a:pt x="4654" y="899"/>
                    <a:pt x="4637" y="845"/>
                  </a:cubicBezTo>
                  <a:lnTo>
                    <a:pt x="4637" y="845"/>
                  </a:lnTo>
                  <a:cubicBezTo>
                    <a:pt x="4617" y="888"/>
                    <a:pt x="4563" y="932"/>
                    <a:pt x="4538" y="975"/>
                  </a:cubicBezTo>
                  <a:close/>
                  <a:moveTo>
                    <a:pt x="8201" y="4745"/>
                  </a:moveTo>
                  <a:cubicBezTo>
                    <a:pt x="8238" y="4711"/>
                    <a:pt x="8304" y="4669"/>
                    <a:pt x="8324" y="4639"/>
                  </a:cubicBezTo>
                  <a:lnTo>
                    <a:pt x="8324" y="4639"/>
                  </a:lnTo>
                  <a:cubicBezTo>
                    <a:pt x="8284" y="4628"/>
                    <a:pt x="8238" y="4545"/>
                    <a:pt x="8189" y="4545"/>
                  </a:cubicBezTo>
                  <a:lnTo>
                    <a:pt x="8189" y="4545"/>
                  </a:lnTo>
                  <a:cubicBezTo>
                    <a:pt x="8125" y="4611"/>
                    <a:pt x="8126" y="4677"/>
                    <a:pt x="8201" y="4745"/>
                  </a:cubicBezTo>
                  <a:close/>
                  <a:moveTo>
                    <a:pt x="4218" y="511"/>
                  </a:moveTo>
                  <a:cubicBezTo>
                    <a:pt x="4177" y="494"/>
                    <a:pt x="4039" y="572"/>
                    <a:pt x="4081" y="625"/>
                  </a:cubicBezTo>
                  <a:lnTo>
                    <a:pt x="4081" y="625"/>
                  </a:lnTo>
                  <a:cubicBezTo>
                    <a:pt x="4092" y="640"/>
                    <a:pt x="4104" y="639"/>
                    <a:pt x="4118" y="638"/>
                  </a:cubicBezTo>
                  <a:lnTo>
                    <a:pt x="4118" y="638"/>
                  </a:lnTo>
                  <a:cubicBezTo>
                    <a:pt x="4126" y="637"/>
                    <a:pt x="4134" y="636"/>
                    <a:pt x="4143" y="639"/>
                  </a:cubicBezTo>
                  <a:lnTo>
                    <a:pt x="4143" y="639"/>
                  </a:lnTo>
                  <a:cubicBezTo>
                    <a:pt x="4201" y="662"/>
                    <a:pt x="4279" y="728"/>
                    <a:pt x="4337" y="702"/>
                  </a:cubicBezTo>
                  <a:lnTo>
                    <a:pt x="4337" y="702"/>
                  </a:lnTo>
                  <a:cubicBezTo>
                    <a:pt x="4384" y="681"/>
                    <a:pt x="4418" y="619"/>
                    <a:pt x="4447" y="577"/>
                  </a:cubicBezTo>
                  <a:lnTo>
                    <a:pt x="4447" y="577"/>
                  </a:lnTo>
                  <a:cubicBezTo>
                    <a:pt x="4442" y="569"/>
                    <a:pt x="4441" y="562"/>
                    <a:pt x="4431" y="555"/>
                  </a:cubicBezTo>
                  <a:lnTo>
                    <a:pt x="4431" y="555"/>
                  </a:lnTo>
                  <a:cubicBezTo>
                    <a:pt x="4392" y="586"/>
                    <a:pt x="4336" y="663"/>
                    <a:pt x="4284" y="624"/>
                  </a:cubicBezTo>
                  <a:lnTo>
                    <a:pt x="4284" y="624"/>
                  </a:lnTo>
                  <a:cubicBezTo>
                    <a:pt x="4265" y="610"/>
                    <a:pt x="4242" y="568"/>
                    <a:pt x="4277" y="550"/>
                  </a:cubicBezTo>
                  <a:lnTo>
                    <a:pt x="4277" y="550"/>
                  </a:lnTo>
                  <a:cubicBezTo>
                    <a:pt x="4294" y="562"/>
                    <a:pt x="4282" y="580"/>
                    <a:pt x="4298" y="594"/>
                  </a:cubicBezTo>
                  <a:lnTo>
                    <a:pt x="4298" y="594"/>
                  </a:lnTo>
                  <a:cubicBezTo>
                    <a:pt x="4315" y="609"/>
                    <a:pt x="4352" y="606"/>
                    <a:pt x="4368" y="590"/>
                  </a:cubicBezTo>
                  <a:lnTo>
                    <a:pt x="4368" y="590"/>
                  </a:lnTo>
                  <a:cubicBezTo>
                    <a:pt x="4411" y="546"/>
                    <a:pt x="4340" y="475"/>
                    <a:pt x="4278" y="475"/>
                  </a:cubicBezTo>
                  <a:lnTo>
                    <a:pt x="4278" y="475"/>
                  </a:lnTo>
                  <a:cubicBezTo>
                    <a:pt x="4255" y="475"/>
                    <a:pt x="4232" y="485"/>
                    <a:pt x="4218" y="511"/>
                  </a:cubicBezTo>
                  <a:close/>
                  <a:moveTo>
                    <a:pt x="4358" y="768"/>
                  </a:moveTo>
                  <a:cubicBezTo>
                    <a:pt x="4354" y="798"/>
                    <a:pt x="4366" y="831"/>
                    <a:pt x="4368" y="861"/>
                  </a:cubicBezTo>
                  <a:lnTo>
                    <a:pt x="4368" y="861"/>
                  </a:lnTo>
                  <a:cubicBezTo>
                    <a:pt x="4371" y="895"/>
                    <a:pt x="4369" y="927"/>
                    <a:pt x="4381" y="957"/>
                  </a:cubicBezTo>
                  <a:lnTo>
                    <a:pt x="4381" y="957"/>
                  </a:lnTo>
                  <a:cubicBezTo>
                    <a:pt x="4351" y="1050"/>
                    <a:pt x="4480" y="999"/>
                    <a:pt x="4500" y="936"/>
                  </a:cubicBezTo>
                  <a:lnTo>
                    <a:pt x="4500" y="936"/>
                  </a:lnTo>
                  <a:cubicBezTo>
                    <a:pt x="4562" y="929"/>
                    <a:pt x="4620" y="828"/>
                    <a:pt x="4559" y="797"/>
                  </a:cubicBezTo>
                  <a:lnTo>
                    <a:pt x="4559" y="797"/>
                  </a:lnTo>
                  <a:cubicBezTo>
                    <a:pt x="4544" y="790"/>
                    <a:pt x="4528" y="797"/>
                    <a:pt x="4510" y="819"/>
                  </a:cubicBezTo>
                  <a:lnTo>
                    <a:pt x="4510" y="819"/>
                  </a:lnTo>
                  <a:cubicBezTo>
                    <a:pt x="4509" y="837"/>
                    <a:pt x="4531" y="860"/>
                    <a:pt x="4539" y="871"/>
                  </a:cubicBezTo>
                  <a:lnTo>
                    <a:pt x="4539" y="871"/>
                  </a:lnTo>
                  <a:cubicBezTo>
                    <a:pt x="4467" y="893"/>
                    <a:pt x="4453" y="770"/>
                    <a:pt x="4526" y="759"/>
                  </a:cubicBezTo>
                  <a:lnTo>
                    <a:pt x="4526" y="759"/>
                  </a:lnTo>
                  <a:cubicBezTo>
                    <a:pt x="4520" y="703"/>
                    <a:pt x="4461" y="646"/>
                    <a:pt x="4477" y="591"/>
                  </a:cubicBezTo>
                  <a:cubicBezTo>
                    <a:pt x="4427" y="659"/>
                    <a:pt x="4367" y="703"/>
                    <a:pt x="4358" y="768"/>
                  </a:cubicBezTo>
                  <a:close/>
                  <a:moveTo>
                    <a:pt x="8464" y="4956"/>
                  </a:moveTo>
                  <a:cubicBezTo>
                    <a:pt x="8466" y="5021"/>
                    <a:pt x="8491" y="5086"/>
                    <a:pt x="8530" y="5151"/>
                  </a:cubicBezTo>
                  <a:lnTo>
                    <a:pt x="8530" y="5151"/>
                  </a:lnTo>
                  <a:cubicBezTo>
                    <a:pt x="8529" y="5174"/>
                    <a:pt x="8521" y="5197"/>
                    <a:pt x="8548" y="5220"/>
                  </a:cubicBezTo>
                  <a:lnTo>
                    <a:pt x="8548" y="5220"/>
                  </a:lnTo>
                  <a:cubicBezTo>
                    <a:pt x="8618" y="5226"/>
                    <a:pt x="8662" y="5127"/>
                    <a:pt x="8655" y="5076"/>
                  </a:cubicBezTo>
                  <a:lnTo>
                    <a:pt x="8655" y="5076"/>
                  </a:lnTo>
                  <a:cubicBezTo>
                    <a:pt x="8754" y="5016"/>
                    <a:pt x="8630" y="4854"/>
                    <a:pt x="8572" y="4930"/>
                  </a:cubicBezTo>
                  <a:lnTo>
                    <a:pt x="8572" y="4930"/>
                  </a:lnTo>
                  <a:cubicBezTo>
                    <a:pt x="8556" y="4951"/>
                    <a:pt x="8567" y="4974"/>
                    <a:pt x="8577" y="5001"/>
                  </a:cubicBezTo>
                  <a:lnTo>
                    <a:pt x="8577" y="5001"/>
                  </a:lnTo>
                  <a:cubicBezTo>
                    <a:pt x="8584" y="5008"/>
                    <a:pt x="8591" y="5008"/>
                    <a:pt x="8597" y="5008"/>
                  </a:cubicBezTo>
                  <a:lnTo>
                    <a:pt x="8597" y="5008"/>
                  </a:lnTo>
                  <a:cubicBezTo>
                    <a:pt x="8605" y="5007"/>
                    <a:pt x="8613" y="5007"/>
                    <a:pt x="8620" y="5018"/>
                  </a:cubicBezTo>
                  <a:lnTo>
                    <a:pt x="8620" y="5018"/>
                  </a:lnTo>
                  <a:cubicBezTo>
                    <a:pt x="8523" y="5066"/>
                    <a:pt x="8520" y="4947"/>
                    <a:pt x="8567" y="4902"/>
                  </a:cubicBezTo>
                  <a:lnTo>
                    <a:pt x="8567" y="4902"/>
                  </a:lnTo>
                  <a:cubicBezTo>
                    <a:pt x="8588" y="4882"/>
                    <a:pt x="8631" y="4879"/>
                    <a:pt x="8608" y="4850"/>
                  </a:cubicBezTo>
                  <a:lnTo>
                    <a:pt x="8608" y="4850"/>
                  </a:lnTo>
                  <a:cubicBezTo>
                    <a:pt x="8603" y="4844"/>
                    <a:pt x="8591" y="4844"/>
                    <a:pt x="8590" y="4842"/>
                  </a:cubicBezTo>
                  <a:lnTo>
                    <a:pt x="8590" y="4842"/>
                  </a:lnTo>
                  <a:cubicBezTo>
                    <a:pt x="8549" y="4871"/>
                    <a:pt x="8496" y="4910"/>
                    <a:pt x="8464" y="4956"/>
                  </a:cubicBezTo>
                  <a:close/>
                  <a:moveTo>
                    <a:pt x="8309" y="4697"/>
                  </a:moveTo>
                  <a:cubicBezTo>
                    <a:pt x="8275" y="4706"/>
                    <a:pt x="8262" y="4751"/>
                    <a:pt x="8236" y="4781"/>
                  </a:cubicBezTo>
                  <a:lnTo>
                    <a:pt x="8236" y="4781"/>
                  </a:lnTo>
                  <a:cubicBezTo>
                    <a:pt x="8202" y="4819"/>
                    <a:pt x="8139" y="4865"/>
                    <a:pt x="8167" y="4898"/>
                  </a:cubicBezTo>
                  <a:lnTo>
                    <a:pt x="8167" y="4898"/>
                  </a:lnTo>
                  <a:cubicBezTo>
                    <a:pt x="8179" y="4913"/>
                    <a:pt x="8250" y="4911"/>
                    <a:pt x="8272" y="4913"/>
                  </a:cubicBezTo>
                  <a:lnTo>
                    <a:pt x="8272" y="4913"/>
                  </a:lnTo>
                  <a:cubicBezTo>
                    <a:pt x="8315" y="4917"/>
                    <a:pt x="8349" y="4930"/>
                    <a:pt x="8380" y="4930"/>
                  </a:cubicBezTo>
                  <a:lnTo>
                    <a:pt x="8380" y="4930"/>
                  </a:lnTo>
                  <a:cubicBezTo>
                    <a:pt x="8455" y="4932"/>
                    <a:pt x="8510" y="4862"/>
                    <a:pt x="8576" y="4817"/>
                  </a:cubicBezTo>
                  <a:lnTo>
                    <a:pt x="8576" y="4817"/>
                  </a:lnTo>
                  <a:cubicBezTo>
                    <a:pt x="8578" y="4815"/>
                    <a:pt x="8577" y="4812"/>
                    <a:pt x="8574" y="4809"/>
                  </a:cubicBezTo>
                  <a:lnTo>
                    <a:pt x="8574" y="4809"/>
                  </a:lnTo>
                  <a:cubicBezTo>
                    <a:pt x="8521" y="4827"/>
                    <a:pt x="8469" y="4766"/>
                    <a:pt x="8417" y="4758"/>
                  </a:cubicBezTo>
                  <a:lnTo>
                    <a:pt x="8417" y="4758"/>
                  </a:lnTo>
                  <a:cubicBezTo>
                    <a:pt x="8405" y="4792"/>
                    <a:pt x="8361" y="4824"/>
                    <a:pt x="8327" y="4804"/>
                  </a:cubicBezTo>
                  <a:lnTo>
                    <a:pt x="8327" y="4804"/>
                  </a:lnTo>
                  <a:cubicBezTo>
                    <a:pt x="8311" y="4794"/>
                    <a:pt x="8279" y="4765"/>
                    <a:pt x="8306" y="4743"/>
                  </a:cubicBezTo>
                  <a:lnTo>
                    <a:pt x="8306" y="4743"/>
                  </a:lnTo>
                  <a:cubicBezTo>
                    <a:pt x="8321" y="4761"/>
                    <a:pt x="8335" y="4769"/>
                    <a:pt x="8349" y="4777"/>
                  </a:cubicBezTo>
                  <a:lnTo>
                    <a:pt x="8349" y="4777"/>
                  </a:lnTo>
                  <a:cubicBezTo>
                    <a:pt x="8368" y="4768"/>
                    <a:pt x="8376" y="4752"/>
                    <a:pt x="8380" y="4736"/>
                  </a:cubicBezTo>
                  <a:lnTo>
                    <a:pt x="8380" y="4736"/>
                  </a:lnTo>
                  <a:cubicBezTo>
                    <a:pt x="8368" y="4710"/>
                    <a:pt x="8340" y="4695"/>
                    <a:pt x="8319" y="4695"/>
                  </a:cubicBezTo>
                  <a:lnTo>
                    <a:pt x="8319" y="4695"/>
                  </a:lnTo>
                  <a:cubicBezTo>
                    <a:pt x="8316" y="4695"/>
                    <a:pt x="8312" y="4696"/>
                    <a:pt x="8309" y="4697"/>
                  </a:cubicBezTo>
                  <a:close/>
                  <a:moveTo>
                    <a:pt x="4186" y="379"/>
                  </a:moveTo>
                  <a:lnTo>
                    <a:pt x="4186" y="379"/>
                  </a:lnTo>
                  <a:cubicBezTo>
                    <a:pt x="4207" y="404"/>
                    <a:pt x="4201" y="429"/>
                    <a:pt x="4221" y="454"/>
                  </a:cubicBezTo>
                  <a:lnTo>
                    <a:pt x="4221" y="454"/>
                  </a:lnTo>
                  <a:cubicBezTo>
                    <a:pt x="4271" y="465"/>
                    <a:pt x="4348" y="425"/>
                    <a:pt x="4289" y="364"/>
                  </a:cubicBezTo>
                  <a:lnTo>
                    <a:pt x="4289" y="364"/>
                  </a:lnTo>
                  <a:cubicBezTo>
                    <a:pt x="4255" y="372"/>
                    <a:pt x="4221" y="366"/>
                    <a:pt x="4186" y="379"/>
                  </a:cubicBezTo>
                  <a:close/>
                  <a:moveTo>
                    <a:pt x="8726" y="4994"/>
                  </a:moveTo>
                  <a:cubicBezTo>
                    <a:pt x="8723" y="5023"/>
                    <a:pt x="8705" y="5052"/>
                    <a:pt x="8714" y="5082"/>
                  </a:cubicBezTo>
                  <a:lnTo>
                    <a:pt x="8714" y="5082"/>
                  </a:lnTo>
                  <a:cubicBezTo>
                    <a:pt x="8740" y="5082"/>
                    <a:pt x="8765" y="5107"/>
                    <a:pt x="8790" y="5105"/>
                  </a:cubicBezTo>
                  <a:lnTo>
                    <a:pt x="8790" y="5105"/>
                  </a:lnTo>
                  <a:cubicBezTo>
                    <a:pt x="8781" y="5079"/>
                    <a:pt x="8815" y="5026"/>
                    <a:pt x="8796" y="5001"/>
                  </a:cubicBezTo>
                  <a:lnTo>
                    <a:pt x="8796" y="5001"/>
                  </a:lnTo>
                  <a:cubicBezTo>
                    <a:pt x="8789" y="4990"/>
                    <a:pt x="8776" y="4985"/>
                    <a:pt x="8763" y="4985"/>
                  </a:cubicBezTo>
                  <a:lnTo>
                    <a:pt x="8763" y="4985"/>
                  </a:lnTo>
                  <a:cubicBezTo>
                    <a:pt x="8751" y="4985"/>
                    <a:pt x="8738" y="4988"/>
                    <a:pt x="8726" y="4994"/>
                  </a:cubicBezTo>
                  <a:close/>
                  <a:moveTo>
                    <a:pt x="4011" y="309"/>
                  </a:moveTo>
                  <a:lnTo>
                    <a:pt x="4011" y="309"/>
                  </a:lnTo>
                  <a:cubicBezTo>
                    <a:pt x="4040" y="372"/>
                    <a:pt x="4105" y="350"/>
                    <a:pt x="4114" y="294"/>
                  </a:cubicBezTo>
                  <a:lnTo>
                    <a:pt x="4114" y="294"/>
                  </a:lnTo>
                  <a:cubicBezTo>
                    <a:pt x="4132" y="275"/>
                    <a:pt x="4165" y="289"/>
                    <a:pt x="4195" y="304"/>
                  </a:cubicBezTo>
                  <a:lnTo>
                    <a:pt x="4195" y="304"/>
                  </a:lnTo>
                  <a:cubicBezTo>
                    <a:pt x="4223" y="317"/>
                    <a:pt x="4249" y="330"/>
                    <a:pt x="4260" y="317"/>
                  </a:cubicBezTo>
                  <a:lnTo>
                    <a:pt x="4260" y="317"/>
                  </a:lnTo>
                  <a:cubicBezTo>
                    <a:pt x="4269" y="307"/>
                    <a:pt x="4262" y="285"/>
                    <a:pt x="4244" y="268"/>
                  </a:cubicBezTo>
                  <a:lnTo>
                    <a:pt x="4244" y="268"/>
                  </a:lnTo>
                  <a:cubicBezTo>
                    <a:pt x="4216" y="239"/>
                    <a:pt x="4168" y="219"/>
                    <a:pt x="4123" y="219"/>
                  </a:cubicBezTo>
                  <a:cubicBezTo>
                    <a:pt x="4071" y="219"/>
                    <a:pt x="4023" y="245"/>
                    <a:pt x="4011" y="309"/>
                  </a:cubicBezTo>
                  <a:close/>
                  <a:moveTo>
                    <a:pt x="8842" y="5042"/>
                  </a:moveTo>
                  <a:cubicBezTo>
                    <a:pt x="8842" y="5087"/>
                    <a:pt x="8899" y="5146"/>
                    <a:pt x="8868" y="5185"/>
                  </a:cubicBezTo>
                  <a:lnTo>
                    <a:pt x="8868" y="5185"/>
                  </a:lnTo>
                  <a:cubicBezTo>
                    <a:pt x="8856" y="5200"/>
                    <a:pt x="8834" y="5193"/>
                    <a:pt x="8816" y="5215"/>
                  </a:cubicBezTo>
                  <a:lnTo>
                    <a:pt x="8816" y="5215"/>
                  </a:lnTo>
                  <a:cubicBezTo>
                    <a:pt x="8814" y="5237"/>
                    <a:pt x="8812" y="5263"/>
                    <a:pt x="8837" y="5281"/>
                  </a:cubicBezTo>
                  <a:lnTo>
                    <a:pt x="8837" y="5281"/>
                  </a:lnTo>
                  <a:cubicBezTo>
                    <a:pt x="8891" y="5318"/>
                    <a:pt x="8946" y="5211"/>
                    <a:pt x="8944" y="5175"/>
                  </a:cubicBezTo>
                  <a:lnTo>
                    <a:pt x="8944" y="5175"/>
                  </a:lnTo>
                  <a:cubicBezTo>
                    <a:pt x="8940" y="5122"/>
                    <a:pt x="8905" y="5038"/>
                    <a:pt x="8860" y="5038"/>
                  </a:cubicBezTo>
                  <a:lnTo>
                    <a:pt x="8860" y="5038"/>
                  </a:lnTo>
                  <a:cubicBezTo>
                    <a:pt x="8854" y="5038"/>
                    <a:pt x="8848" y="5039"/>
                    <a:pt x="8842" y="5042"/>
                  </a:cubicBezTo>
                  <a:close/>
                  <a:moveTo>
                    <a:pt x="4556" y="551"/>
                  </a:moveTo>
                  <a:cubicBezTo>
                    <a:pt x="4472" y="619"/>
                    <a:pt x="4545" y="728"/>
                    <a:pt x="4632" y="790"/>
                  </a:cubicBezTo>
                  <a:lnTo>
                    <a:pt x="4632" y="790"/>
                  </a:lnTo>
                  <a:cubicBezTo>
                    <a:pt x="4738" y="775"/>
                    <a:pt x="4821" y="607"/>
                    <a:pt x="4710" y="560"/>
                  </a:cubicBezTo>
                  <a:lnTo>
                    <a:pt x="4710" y="560"/>
                  </a:lnTo>
                  <a:cubicBezTo>
                    <a:pt x="4697" y="582"/>
                    <a:pt x="4721" y="615"/>
                    <a:pt x="4701" y="645"/>
                  </a:cubicBezTo>
                  <a:lnTo>
                    <a:pt x="4701" y="645"/>
                  </a:lnTo>
                  <a:cubicBezTo>
                    <a:pt x="4676" y="682"/>
                    <a:pt x="4631" y="709"/>
                    <a:pt x="4606" y="663"/>
                  </a:cubicBezTo>
                  <a:lnTo>
                    <a:pt x="4606" y="663"/>
                  </a:lnTo>
                  <a:cubicBezTo>
                    <a:pt x="4704" y="669"/>
                    <a:pt x="4674" y="544"/>
                    <a:pt x="4599" y="535"/>
                  </a:cubicBezTo>
                  <a:lnTo>
                    <a:pt x="4599" y="535"/>
                  </a:lnTo>
                  <a:cubicBezTo>
                    <a:pt x="4598" y="534"/>
                    <a:pt x="4597" y="534"/>
                    <a:pt x="4595" y="534"/>
                  </a:cubicBezTo>
                  <a:cubicBezTo>
                    <a:pt x="4580" y="534"/>
                    <a:pt x="4563" y="545"/>
                    <a:pt x="4556" y="551"/>
                  </a:cubicBezTo>
                  <a:close/>
                  <a:moveTo>
                    <a:pt x="8484" y="4528"/>
                  </a:moveTo>
                  <a:cubicBezTo>
                    <a:pt x="8435" y="4548"/>
                    <a:pt x="8404" y="4605"/>
                    <a:pt x="8386" y="4648"/>
                  </a:cubicBezTo>
                  <a:cubicBezTo>
                    <a:pt x="8443" y="4772"/>
                    <a:pt x="8611" y="4819"/>
                    <a:pt x="8637" y="4686"/>
                  </a:cubicBezTo>
                  <a:lnTo>
                    <a:pt x="8637" y="4686"/>
                  </a:lnTo>
                  <a:cubicBezTo>
                    <a:pt x="8623" y="4652"/>
                    <a:pt x="8586" y="4607"/>
                    <a:pt x="8551" y="4614"/>
                  </a:cubicBezTo>
                  <a:lnTo>
                    <a:pt x="8551" y="4614"/>
                  </a:lnTo>
                  <a:cubicBezTo>
                    <a:pt x="8524" y="4637"/>
                    <a:pt x="8510" y="4659"/>
                    <a:pt x="8510" y="4682"/>
                  </a:cubicBezTo>
                  <a:lnTo>
                    <a:pt x="8510" y="4682"/>
                  </a:lnTo>
                  <a:cubicBezTo>
                    <a:pt x="8464" y="4655"/>
                    <a:pt x="8496" y="4603"/>
                    <a:pt x="8533" y="4584"/>
                  </a:cubicBezTo>
                  <a:lnTo>
                    <a:pt x="8533" y="4584"/>
                  </a:lnTo>
                  <a:cubicBezTo>
                    <a:pt x="8549" y="4575"/>
                    <a:pt x="8566" y="4578"/>
                    <a:pt x="8581" y="4580"/>
                  </a:cubicBezTo>
                  <a:lnTo>
                    <a:pt x="8581" y="4580"/>
                  </a:lnTo>
                  <a:cubicBezTo>
                    <a:pt x="8592" y="4582"/>
                    <a:pt x="8602" y="4584"/>
                    <a:pt x="8611" y="4582"/>
                  </a:cubicBezTo>
                  <a:lnTo>
                    <a:pt x="8611" y="4582"/>
                  </a:lnTo>
                  <a:cubicBezTo>
                    <a:pt x="8608" y="4539"/>
                    <a:pt x="8567" y="4521"/>
                    <a:pt x="8527" y="4521"/>
                  </a:cubicBezTo>
                  <a:lnTo>
                    <a:pt x="8527" y="4521"/>
                  </a:lnTo>
                  <a:cubicBezTo>
                    <a:pt x="8512" y="4521"/>
                    <a:pt x="8497" y="4523"/>
                    <a:pt x="8484" y="4528"/>
                  </a:cubicBezTo>
                  <a:close/>
                  <a:moveTo>
                    <a:pt x="4759" y="761"/>
                  </a:moveTo>
                  <a:cubicBezTo>
                    <a:pt x="4812" y="782"/>
                    <a:pt x="4839" y="849"/>
                    <a:pt x="4785" y="876"/>
                  </a:cubicBezTo>
                  <a:lnTo>
                    <a:pt x="4785" y="876"/>
                  </a:lnTo>
                  <a:cubicBezTo>
                    <a:pt x="4784" y="843"/>
                    <a:pt x="4763" y="767"/>
                    <a:pt x="4718" y="796"/>
                  </a:cubicBezTo>
                  <a:lnTo>
                    <a:pt x="4718" y="796"/>
                  </a:lnTo>
                  <a:cubicBezTo>
                    <a:pt x="4692" y="814"/>
                    <a:pt x="4686" y="859"/>
                    <a:pt x="4701" y="889"/>
                  </a:cubicBezTo>
                  <a:lnTo>
                    <a:pt x="4701" y="889"/>
                  </a:lnTo>
                  <a:cubicBezTo>
                    <a:pt x="4780" y="900"/>
                    <a:pt x="4745" y="972"/>
                    <a:pt x="4781" y="1016"/>
                  </a:cubicBezTo>
                  <a:lnTo>
                    <a:pt x="4781" y="1016"/>
                  </a:lnTo>
                  <a:cubicBezTo>
                    <a:pt x="4801" y="1041"/>
                    <a:pt x="4824" y="1052"/>
                    <a:pt x="4862" y="1044"/>
                  </a:cubicBezTo>
                  <a:lnTo>
                    <a:pt x="4862" y="1044"/>
                  </a:lnTo>
                  <a:cubicBezTo>
                    <a:pt x="4851" y="959"/>
                    <a:pt x="4921" y="875"/>
                    <a:pt x="4924" y="787"/>
                  </a:cubicBezTo>
                  <a:lnTo>
                    <a:pt x="4924" y="787"/>
                  </a:lnTo>
                  <a:cubicBezTo>
                    <a:pt x="4926" y="724"/>
                    <a:pt x="4885" y="652"/>
                    <a:pt x="4801" y="611"/>
                  </a:cubicBezTo>
                  <a:lnTo>
                    <a:pt x="4801" y="611"/>
                  </a:lnTo>
                  <a:cubicBezTo>
                    <a:pt x="4793" y="661"/>
                    <a:pt x="4794" y="711"/>
                    <a:pt x="4759" y="761"/>
                  </a:cubicBezTo>
                  <a:close/>
                  <a:moveTo>
                    <a:pt x="4275" y="232"/>
                  </a:moveTo>
                  <a:cubicBezTo>
                    <a:pt x="4328" y="286"/>
                    <a:pt x="4310" y="389"/>
                    <a:pt x="4348" y="447"/>
                  </a:cubicBezTo>
                  <a:lnTo>
                    <a:pt x="4348" y="447"/>
                  </a:lnTo>
                  <a:cubicBezTo>
                    <a:pt x="4381" y="497"/>
                    <a:pt x="4441" y="535"/>
                    <a:pt x="4488" y="520"/>
                  </a:cubicBezTo>
                  <a:lnTo>
                    <a:pt x="4488" y="520"/>
                  </a:lnTo>
                  <a:cubicBezTo>
                    <a:pt x="4493" y="493"/>
                    <a:pt x="4470" y="466"/>
                    <a:pt x="4470" y="440"/>
                  </a:cubicBezTo>
                  <a:lnTo>
                    <a:pt x="4470" y="440"/>
                  </a:lnTo>
                  <a:cubicBezTo>
                    <a:pt x="4453" y="428"/>
                    <a:pt x="4436" y="436"/>
                    <a:pt x="4419" y="420"/>
                  </a:cubicBezTo>
                  <a:lnTo>
                    <a:pt x="4419" y="420"/>
                  </a:lnTo>
                  <a:cubicBezTo>
                    <a:pt x="4412" y="390"/>
                    <a:pt x="4395" y="345"/>
                    <a:pt x="4428" y="324"/>
                  </a:cubicBezTo>
                  <a:lnTo>
                    <a:pt x="4428" y="324"/>
                  </a:lnTo>
                  <a:cubicBezTo>
                    <a:pt x="4438" y="348"/>
                    <a:pt x="4425" y="383"/>
                    <a:pt x="4457" y="399"/>
                  </a:cubicBezTo>
                  <a:lnTo>
                    <a:pt x="4457" y="399"/>
                  </a:lnTo>
                  <a:cubicBezTo>
                    <a:pt x="4478" y="365"/>
                    <a:pt x="4503" y="332"/>
                    <a:pt x="4531" y="298"/>
                  </a:cubicBezTo>
                  <a:lnTo>
                    <a:pt x="4531" y="298"/>
                  </a:lnTo>
                  <a:cubicBezTo>
                    <a:pt x="4507" y="260"/>
                    <a:pt x="4472" y="241"/>
                    <a:pt x="4440" y="253"/>
                  </a:cubicBezTo>
                  <a:lnTo>
                    <a:pt x="4440" y="253"/>
                  </a:lnTo>
                  <a:cubicBezTo>
                    <a:pt x="4402" y="236"/>
                    <a:pt x="4365" y="216"/>
                    <a:pt x="4328" y="216"/>
                  </a:cubicBezTo>
                  <a:lnTo>
                    <a:pt x="4328" y="216"/>
                  </a:lnTo>
                  <a:cubicBezTo>
                    <a:pt x="4310" y="216"/>
                    <a:pt x="4292" y="221"/>
                    <a:pt x="4275" y="232"/>
                  </a:cubicBezTo>
                  <a:close/>
                  <a:moveTo>
                    <a:pt x="8212" y="4413"/>
                  </a:moveTo>
                  <a:cubicBezTo>
                    <a:pt x="8201" y="4415"/>
                    <a:pt x="8191" y="4414"/>
                    <a:pt x="8182" y="4413"/>
                  </a:cubicBezTo>
                  <a:lnTo>
                    <a:pt x="8182" y="4413"/>
                  </a:lnTo>
                  <a:cubicBezTo>
                    <a:pt x="8167" y="4412"/>
                    <a:pt x="8153" y="4411"/>
                    <a:pt x="8139" y="4421"/>
                  </a:cubicBezTo>
                  <a:lnTo>
                    <a:pt x="8139" y="4421"/>
                  </a:lnTo>
                  <a:cubicBezTo>
                    <a:pt x="8135" y="4443"/>
                    <a:pt x="8138" y="4467"/>
                    <a:pt x="8152" y="4484"/>
                  </a:cubicBezTo>
                  <a:lnTo>
                    <a:pt x="8152" y="4484"/>
                  </a:lnTo>
                  <a:cubicBezTo>
                    <a:pt x="8187" y="4528"/>
                    <a:pt x="8236" y="4511"/>
                    <a:pt x="8262" y="4532"/>
                  </a:cubicBezTo>
                  <a:lnTo>
                    <a:pt x="8262" y="4532"/>
                  </a:lnTo>
                  <a:cubicBezTo>
                    <a:pt x="8280" y="4545"/>
                    <a:pt x="8284" y="4578"/>
                    <a:pt x="8302" y="4590"/>
                  </a:cubicBezTo>
                  <a:lnTo>
                    <a:pt x="8302" y="4590"/>
                  </a:lnTo>
                  <a:cubicBezTo>
                    <a:pt x="8328" y="4605"/>
                    <a:pt x="8375" y="4576"/>
                    <a:pt x="8389" y="4547"/>
                  </a:cubicBezTo>
                  <a:lnTo>
                    <a:pt x="8389" y="4547"/>
                  </a:lnTo>
                  <a:cubicBezTo>
                    <a:pt x="8382" y="4499"/>
                    <a:pt x="8322" y="4510"/>
                    <a:pt x="8306" y="4494"/>
                  </a:cubicBezTo>
                  <a:lnTo>
                    <a:pt x="8306" y="4494"/>
                  </a:lnTo>
                  <a:cubicBezTo>
                    <a:pt x="8342" y="4447"/>
                    <a:pt x="8396" y="4472"/>
                    <a:pt x="8414" y="4522"/>
                  </a:cubicBezTo>
                  <a:lnTo>
                    <a:pt x="8414" y="4522"/>
                  </a:lnTo>
                  <a:cubicBezTo>
                    <a:pt x="8465" y="4492"/>
                    <a:pt x="8515" y="4494"/>
                    <a:pt x="8566" y="4485"/>
                  </a:cubicBezTo>
                  <a:lnTo>
                    <a:pt x="8566" y="4485"/>
                  </a:lnTo>
                  <a:cubicBezTo>
                    <a:pt x="8537" y="4413"/>
                    <a:pt x="8471" y="4367"/>
                    <a:pt x="8413" y="4360"/>
                  </a:cubicBezTo>
                  <a:lnTo>
                    <a:pt x="8413" y="4360"/>
                  </a:lnTo>
                  <a:cubicBezTo>
                    <a:pt x="8409" y="4360"/>
                    <a:pt x="8405" y="4360"/>
                    <a:pt x="8400" y="4360"/>
                  </a:cubicBezTo>
                  <a:cubicBezTo>
                    <a:pt x="8339" y="4360"/>
                    <a:pt x="8275" y="4402"/>
                    <a:pt x="8212" y="4413"/>
                  </a:cubicBezTo>
                  <a:close/>
                  <a:moveTo>
                    <a:pt x="8771" y="4841"/>
                  </a:moveTo>
                  <a:cubicBezTo>
                    <a:pt x="8792" y="4876"/>
                    <a:pt x="8829" y="4853"/>
                    <a:pt x="8841" y="4875"/>
                  </a:cubicBezTo>
                  <a:lnTo>
                    <a:pt x="8841" y="4875"/>
                  </a:lnTo>
                  <a:cubicBezTo>
                    <a:pt x="8810" y="4898"/>
                    <a:pt x="8730" y="4890"/>
                    <a:pt x="8730" y="4827"/>
                  </a:cubicBezTo>
                  <a:lnTo>
                    <a:pt x="8730" y="4827"/>
                  </a:lnTo>
                  <a:cubicBezTo>
                    <a:pt x="8704" y="4817"/>
                    <a:pt x="8677" y="4798"/>
                    <a:pt x="8650" y="4804"/>
                  </a:cubicBezTo>
                  <a:lnTo>
                    <a:pt x="8650" y="4804"/>
                  </a:lnTo>
                  <a:cubicBezTo>
                    <a:pt x="8639" y="4853"/>
                    <a:pt x="8675" y="4919"/>
                    <a:pt x="8718" y="4948"/>
                  </a:cubicBezTo>
                  <a:lnTo>
                    <a:pt x="8718" y="4948"/>
                  </a:lnTo>
                  <a:cubicBezTo>
                    <a:pt x="8777" y="4986"/>
                    <a:pt x="8875" y="4966"/>
                    <a:pt x="8929" y="5027"/>
                  </a:cubicBezTo>
                  <a:lnTo>
                    <a:pt x="8929" y="5027"/>
                  </a:lnTo>
                  <a:cubicBezTo>
                    <a:pt x="8970" y="4969"/>
                    <a:pt x="8939" y="4912"/>
                    <a:pt x="8912" y="4854"/>
                  </a:cubicBezTo>
                  <a:lnTo>
                    <a:pt x="8912" y="4854"/>
                  </a:lnTo>
                  <a:cubicBezTo>
                    <a:pt x="8930" y="4821"/>
                    <a:pt x="8903" y="4784"/>
                    <a:pt x="8869" y="4766"/>
                  </a:cubicBezTo>
                  <a:cubicBezTo>
                    <a:pt x="8838" y="4799"/>
                    <a:pt x="8793" y="4817"/>
                    <a:pt x="8771" y="4841"/>
                  </a:cubicBezTo>
                  <a:close/>
                  <a:moveTo>
                    <a:pt x="4960" y="747"/>
                  </a:moveTo>
                  <a:cubicBezTo>
                    <a:pt x="4959" y="775"/>
                    <a:pt x="4955" y="803"/>
                    <a:pt x="4967" y="832"/>
                  </a:cubicBezTo>
                  <a:lnTo>
                    <a:pt x="4967" y="832"/>
                  </a:lnTo>
                  <a:cubicBezTo>
                    <a:pt x="5011" y="833"/>
                    <a:pt x="5055" y="848"/>
                    <a:pt x="5100" y="808"/>
                  </a:cubicBezTo>
                  <a:cubicBezTo>
                    <a:pt x="5081" y="756"/>
                    <a:pt x="5042" y="742"/>
                    <a:pt x="5003" y="742"/>
                  </a:cubicBezTo>
                  <a:lnTo>
                    <a:pt x="5003" y="742"/>
                  </a:lnTo>
                  <a:cubicBezTo>
                    <a:pt x="4988" y="742"/>
                    <a:pt x="4973" y="744"/>
                    <a:pt x="4960" y="747"/>
                  </a:cubicBezTo>
                  <a:close/>
                  <a:moveTo>
                    <a:pt x="8357" y="4319"/>
                  </a:moveTo>
                  <a:cubicBezTo>
                    <a:pt x="8384" y="4320"/>
                    <a:pt x="8411" y="4334"/>
                    <a:pt x="8438" y="4325"/>
                  </a:cubicBezTo>
                  <a:lnTo>
                    <a:pt x="8438" y="4325"/>
                  </a:lnTo>
                  <a:cubicBezTo>
                    <a:pt x="8449" y="4273"/>
                    <a:pt x="8446" y="4206"/>
                    <a:pt x="8374" y="4182"/>
                  </a:cubicBezTo>
                  <a:cubicBezTo>
                    <a:pt x="8345" y="4227"/>
                    <a:pt x="8342" y="4273"/>
                    <a:pt x="8357" y="4319"/>
                  </a:cubicBezTo>
                  <a:close/>
                  <a:moveTo>
                    <a:pt x="4508" y="468"/>
                  </a:moveTo>
                  <a:cubicBezTo>
                    <a:pt x="4534" y="495"/>
                    <a:pt x="4559" y="526"/>
                    <a:pt x="4586" y="515"/>
                  </a:cubicBezTo>
                  <a:lnTo>
                    <a:pt x="4586" y="515"/>
                  </a:lnTo>
                  <a:cubicBezTo>
                    <a:pt x="4600" y="485"/>
                    <a:pt x="4564" y="431"/>
                    <a:pt x="4617" y="392"/>
                  </a:cubicBezTo>
                  <a:lnTo>
                    <a:pt x="4617" y="392"/>
                  </a:lnTo>
                  <a:cubicBezTo>
                    <a:pt x="4632" y="389"/>
                    <a:pt x="4667" y="399"/>
                    <a:pt x="4665" y="420"/>
                  </a:cubicBezTo>
                  <a:lnTo>
                    <a:pt x="4665" y="420"/>
                  </a:lnTo>
                  <a:cubicBezTo>
                    <a:pt x="4647" y="436"/>
                    <a:pt x="4629" y="425"/>
                    <a:pt x="4611" y="452"/>
                  </a:cubicBezTo>
                  <a:lnTo>
                    <a:pt x="4611" y="452"/>
                  </a:lnTo>
                  <a:cubicBezTo>
                    <a:pt x="4641" y="552"/>
                    <a:pt x="4762" y="522"/>
                    <a:pt x="4757" y="437"/>
                  </a:cubicBezTo>
                  <a:lnTo>
                    <a:pt x="4757" y="437"/>
                  </a:lnTo>
                  <a:cubicBezTo>
                    <a:pt x="4754" y="379"/>
                    <a:pt x="4690" y="304"/>
                    <a:pt x="4632" y="263"/>
                  </a:cubicBezTo>
                  <a:lnTo>
                    <a:pt x="4632" y="263"/>
                  </a:lnTo>
                  <a:cubicBezTo>
                    <a:pt x="4557" y="313"/>
                    <a:pt x="4485" y="400"/>
                    <a:pt x="4508" y="468"/>
                  </a:cubicBezTo>
                  <a:close/>
                  <a:moveTo>
                    <a:pt x="8682" y="4544"/>
                  </a:moveTo>
                  <a:cubicBezTo>
                    <a:pt x="8638" y="4579"/>
                    <a:pt x="8653" y="4673"/>
                    <a:pt x="8721" y="4679"/>
                  </a:cubicBezTo>
                  <a:lnTo>
                    <a:pt x="8721" y="4679"/>
                  </a:lnTo>
                  <a:cubicBezTo>
                    <a:pt x="8744" y="4661"/>
                    <a:pt x="8735" y="4634"/>
                    <a:pt x="8754" y="4625"/>
                  </a:cubicBezTo>
                  <a:lnTo>
                    <a:pt x="8754" y="4625"/>
                  </a:lnTo>
                  <a:cubicBezTo>
                    <a:pt x="8772" y="4629"/>
                    <a:pt x="8782" y="4653"/>
                    <a:pt x="8778" y="4666"/>
                  </a:cubicBezTo>
                  <a:lnTo>
                    <a:pt x="8778" y="4666"/>
                  </a:lnTo>
                  <a:cubicBezTo>
                    <a:pt x="8759" y="4682"/>
                    <a:pt x="8763" y="4692"/>
                    <a:pt x="8743" y="4701"/>
                  </a:cubicBezTo>
                  <a:lnTo>
                    <a:pt x="8743" y="4701"/>
                  </a:lnTo>
                  <a:cubicBezTo>
                    <a:pt x="8729" y="4707"/>
                    <a:pt x="8714" y="4705"/>
                    <a:pt x="8698" y="4702"/>
                  </a:cubicBezTo>
                  <a:lnTo>
                    <a:pt x="8698" y="4702"/>
                  </a:lnTo>
                  <a:cubicBezTo>
                    <a:pt x="8683" y="4700"/>
                    <a:pt x="8668" y="4697"/>
                    <a:pt x="8653" y="4703"/>
                  </a:cubicBezTo>
                  <a:lnTo>
                    <a:pt x="8653" y="4703"/>
                  </a:lnTo>
                  <a:cubicBezTo>
                    <a:pt x="8681" y="4859"/>
                    <a:pt x="8847" y="4770"/>
                    <a:pt x="8908" y="4667"/>
                  </a:cubicBezTo>
                  <a:lnTo>
                    <a:pt x="8908" y="4667"/>
                  </a:lnTo>
                  <a:cubicBezTo>
                    <a:pt x="8867" y="4602"/>
                    <a:pt x="8788" y="4530"/>
                    <a:pt x="8725" y="4530"/>
                  </a:cubicBezTo>
                  <a:cubicBezTo>
                    <a:pt x="8709" y="4530"/>
                    <a:pt x="8695" y="4534"/>
                    <a:pt x="8682" y="4544"/>
                  </a:cubicBezTo>
                  <a:close/>
                  <a:moveTo>
                    <a:pt x="4990" y="484"/>
                  </a:moveTo>
                  <a:cubicBezTo>
                    <a:pt x="4942" y="511"/>
                    <a:pt x="4924" y="563"/>
                    <a:pt x="4961" y="588"/>
                  </a:cubicBezTo>
                  <a:lnTo>
                    <a:pt x="4961" y="588"/>
                  </a:lnTo>
                  <a:cubicBezTo>
                    <a:pt x="4987" y="605"/>
                    <a:pt x="5007" y="573"/>
                    <a:pt x="5037" y="572"/>
                  </a:cubicBezTo>
                  <a:lnTo>
                    <a:pt x="5037" y="572"/>
                  </a:lnTo>
                  <a:cubicBezTo>
                    <a:pt x="5023" y="630"/>
                    <a:pt x="4935" y="639"/>
                    <a:pt x="4905" y="568"/>
                  </a:cubicBezTo>
                  <a:lnTo>
                    <a:pt x="4905" y="568"/>
                  </a:lnTo>
                  <a:cubicBezTo>
                    <a:pt x="4887" y="570"/>
                    <a:pt x="4869" y="565"/>
                    <a:pt x="4850" y="584"/>
                  </a:cubicBezTo>
                  <a:lnTo>
                    <a:pt x="4850" y="584"/>
                  </a:lnTo>
                  <a:cubicBezTo>
                    <a:pt x="4886" y="620"/>
                    <a:pt x="4910" y="672"/>
                    <a:pt x="4944" y="697"/>
                  </a:cubicBezTo>
                  <a:lnTo>
                    <a:pt x="4944" y="697"/>
                  </a:lnTo>
                  <a:cubicBezTo>
                    <a:pt x="4984" y="726"/>
                    <a:pt x="5030" y="713"/>
                    <a:pt x="5077" y="700"/>
                  </a:cubicBezTo>
                  <a:lnTo>
                    <a:pt x="5077" y="700"/>
                  </a:lnTo>
                  <a:cubicBezTo>
                    <a:pt x="5123" y="687"/>
                    <a:pt x="5170" y="673"/>
                    <a:pt x="5212" y="703"/>
                  </a:cubicBezTo>
                  <a:lnTo>
                    <a:pt x="5212" y="703"/>
                  </a:lnTo>
                  <a:cubicBezTo>
                    <a:pt x="5232" y="663"/>
                    <a:pt x="5218" y="631"/>
                    <a:pt x="5197" y="604"/>
                  </a:cubicBezTo>
                  <a:lnTo>
                    <a:pt x="5197" y="604"/>
                  </a:lnTo>
                  <a:cubicBezTo>
                    <a:pt x="5171" y="571"/>
                    <a:pt x="5138" y="567"/>
                    <a:pt x="5105" y="548"/>
                  </a:cubicBezTo>
                  <a:lnTo>
                    <a:pt x="5105" y="548"/>
                  </a:lnTo>
                  <a:cubicBezTo>
                    <a:pt x="5067" y="525"/>
                    <a:pt x="5036" y="482"/>
                    <a:pt x="5001" y="482"/>
                  </a:cubicBezTo>
                  <a:lnTo>
                    <a:pt x="5001" y="482"/>
                  </a:lnTo>
                  <a:cubicBezTo>
                    <a:pt x="4997" y="482"/>
                    <a:pt x="4993" y="483"/>
                    <a:pt x="4990" y="484"/>
                  </a:cubicBezTo>
                  <a:close/>
                  <a:moveTo>
                    <a:pt x="8484" y="4068"/>
                  </a:moveTo>
                  <a:cubicBezTo>
                    <a:pt x="8499" y="4093"/>
                    <a:pt x="8508" y="4118"/>
                    <a:pt x="8505" y="4139"/>
                  </a:cubicBezTo>
                  <a:lnTo>
                    <a:pt x="8505" y="4139"/>
                  </a:lnTo>
                  <a:cubicBezTo>
                    <a:pt x="8494" y="4201"/>
                    <a:pt x="8447" y="4286"/>
                    <a:pt x="8486" y="4342"/>
                  </a:cubicBezTo>
                  <a:lnTo>
                    <a:pt x="8486" y="4342"/>
                  </a:lnTo>
                  <a:cubicBezTo>
                    <a:pt x="8501" y="4362"/>
                    <a:pt x="8531" y="4377"/>
                    <a:pt x="8551" y="4398"/>
                  </a:cubicBezTo>
                  <a:lnTo>
                    <a:pt x="8551" y="4398"/>
                  </a:lnTo>
                  <a:cubicBezTo>
                    <a:pt x="8565" y="4413"/>
                    <a:pt x="8572" y="4437"/>
                    <a:pt x="8596" y="4434"/>
                  </a:cubicBezTo>
                  <a:lnTo>
                    <a:pt x="8596" y="4434"/>
                  </a:lnTo>
                  <a:cubicBezTo>
                    <a:pt x="8622" y="4398"/>
                    <a:pt x="8607" y="4372"/>
                    <a:pt x="8565" y="4340"/>
                  </a:cubicBezTo>
                  <a:lnTo>
                    <a:pt x="8565" y="4340"/>
                  </a:lnTo>
                  <a:cubicBezTo>
                    <a:pt x="8556" y="4317"/>
                    <a:pt x="8571" y="4238"/>
                    <a:pt x="8614" y="4258"/>
                  </a:cubicBezTo>
                  <a:lnTo>
                    <a:pt x="8614" y="4258"/>
                  </a:lnTo>
                  <a:cubicBezTo>
                    <a:pt x="8541" y="4329"/>
                    <a:pt x="8655" y="4378"/>
                    <a:pt x="8690" y="4303"/>
                  </a:cubicBezTo>
                  <a:lnTo>
                    <a:pt x="8690" y="4303"/>
                  </a:lnTo>
                  <a:cubicBezTo>
                    <a:pt x="8711" y="4257"/>
                    <a:pt x="8652" y="4225"/>
                    <a:pt x="8637" y="4182"/>
                  </a:cubicBezTo>
                  <a:lnTo>
                    <a:pt x="8637" y="4182"/>
                  </a:lnTo>
                  <a:cubicBezTo>
                    <a:pt x="8614" y="4115"/>
                    <a:pt x="8568" y="4060"/>
                    <a:pt x="8517" y="4060"/>
                  </a:cubicBezTo>
                  <a:cubicBezTo>
                    <a:pt x="8506" y="4060"/>
                    <a:pt x="8495" y="4063"/>
                    <a:pt x="8484" y="4068"/>
                  </a:cubicBezTo>
                  <a:close/>
                  <a:moveTo>
                    <a:pt x="5219" y="793"/>
                  </a:moveTo>
                  <a:cubicBezTo>
                    <a:pt x="5187" y="839"/>
                    <a:pt x="5257" y="861"/>
                    <a:pt x="5289" y="865"/>
                  </a:cubicBezTo>
                  <a:lnTo>
                    <a:pt x="5289" y="865"/>
                  </a:lnTo>
                  <a:cubicBezTo>
                    <a:pt x="5291" y="980"/>
                    <a:pt x="5130" y="990"/>
                    <a:pt x="5075" y="871"/>
                  </a:cubicBezTo>
                  <a:lnTo>
                    <a:pt x="5075" y="871"/>
                  </a:lnTo>
                  <a:cubicBezTo>
                    <a:pt x="5056" y="873"/>
                    <a:pt x="5037" y="874"/>
                    <a:pt x="5018" y="895"/>
                  </a:cubicBezTo>
                  <a:lnTo>
                    <a:pt x="5018" y="895"/>
                  </a:lnTo>
                  <a:cubicBezTo>
                    <a:pt x="5015" y="953"/>
                    <a:pt x="5128" y="980"/>
                    <a:pt x="5114" y="1028"/>
                  </a:cubicBezTo>
                  <a:lnTo>
                    <a:pt x="5114" y="1028"/>
                  </a:lnTo>
                  <a:cubicBezTo>
                    <a:pt x="5106" y="1030"/>
                    <a:pt x="5096" y="1029"/>
                    <a:pt x="5087" y="1028"/>
                  </a:cubicBezTo>
                  <a:lnTo>
                    <a:pt x="5087" y="1028"/>
                  </a:lnTo>
                  <a:cubicBezTo>
                    <a:pt x="5066" y="1026"/>
                    <a:pt x="5043" y="1024"/>
                    <a:pt x="5030" y="1057"/>
                  </a:cubicBezTo>
                  <a:lnTo>
                    <a:pt x="5030" y="1057"/>
                  </a:lnTo>
                  <a:cubicBezTo>
                    <a:pt x="5051" y="1165"/>
                    <a:pt x="5191" y="1118"/>
                    <a:pt x="5209" y="1026"/>
                  </a:cubicBezTo>
                  <a:lnTo>
                    <a:pt x="5209" y="1026"/>
                  </a:lnTo>
                  <a:cubicBezTo>
                    <a:pt x="5239" y="1027"/>
                    <a:pt x="5274" y="1005"/>
                    <a:pt x="5311" y="984"/>
                  </a:cubicBezTo>
                  <a:lnTo>
                    <a:pt x="5311" y="984"/>
                  </a:lnTo>
                  <a:cubicBezTo>
                    <a:pt x="5362" y="953"/>
                    <a:pt x="5415" y="923"/>
                    <a:pt x="5456" y="955"/>
                  </a:cubicBezTo>
                  <a:lnTo>
                    <a:pt x="5456" y="955"/>
                  </a:lnTo>
                  <a:cubicBezTo>
                    <a:pt x="5485" y="977"/>
                    <a:pt x="5497" y="1030"/>
                    <a:pt x="5460" y="1053"/>
                  </a:cubicBezTo>
                  <a:lnTo>
                    <a:pt x="5460" y="1053"/>
                  </a:lnTo>
                  <a:cubicBezTo>
                    <a:pt x="5445" y="1063"/>
                    <a:pt x="5431" y="1056"/>
                    <a:pt x="5415" y="1049"/>
                  </a:cubicBezTo>
                  <a:lnTo>
                    <a:pt x="5415" y="1049"/>
                  </a:lnTo>
                  <a:cubicBezTo>
                    <a:pt x="5400" y="1041"/>
                    <a:pt x="5383" y="1034"/>
                    <a:pt x="5366" y="1044"/>
                  </a:cubicBezTo>
                  <a:lnTo>
                    <a:pt x="5366" y="1044"/>
                  </a:lnTo>
                  <a:cubicBezTo>
                    <a:pt x="5356" y="1057"/>
                    <a:pt x="5354" y="1070"/>
                    <a:pt x="5349" y="1082"/>
                  </a:cubicBezTo>
                  <a:lnTo>
                    <a:pt x="5349" y="1082"/>
                  </a:lnTo>
                  <a:cubicBezTo>
                    <a:pt x="5385" y="1160"/>
                    <a:pt x="5462" y="1152"/>
                    <a:pt x="5517" y="1101"/>
                  </a:cubicBezTo>
                  <a:lnTo>
                    <a:pt x="5517" y="1101"/>
                  </a:lnTo>
                  <a:cubicBezTo>
                    <a:pt x="5577" y="1096"/>
                    <a:pt x="5637" y="1185"/>
                    <a:pt x="5697" y="1188"/>
                  </a:cubicBezTo>
                  <a:cubicBezTo>
                    <a:pt x="5661" y="1134"/>
                    <a:pt x="5627" y="1054"/>
                    <a:pt x="5561" y="1024"/>
                  </a:cubicBezTo>
                  <a:lnTo>
                    <a:pt x="5561" y="1024"/>
                  </a:lnTo>
                  <a:cubicBezTo>
                    <a:pt x="5572" y="924"/>
                    <a:pt x="5439" y="858"/>
                    <a:pt x="5365" y="855"/>
                  </a:cubicBezTo>
                  <a:lnTo>
                    <a:pt x="5365" y="855"/>
                  </a:lnTo>
                  <a:cubicBezTo>
                    <a:pt x="5364" y="801"/>
                    <a:pt x="5317" y="765"/>
                    <a:pt x="5274" y="765"/>
                  </a:cubicBezTo>
                  <a:lnTo>
                    <a:pt x="5274" y="765"/>
                  </a:lnTo>
                  <a:cubicBezTo>
                    <a:pt x="5253" y="765"/>
                    <a:pt x="5233" y="774"/>
                    <a:pt x="5219" y="793"/>
                  </a:cubicBezTo>
                  <a:close/>
                  <a:moveTo>
                    <a:pt x="8097" y="3751"/>
                  </a:moveTo>
                  <a:cubicBezTo>
                    <a:pt x="8082" y="3784"/>
                    <a:pt x="8047" y="3814"/>
                    <a:pt x="8053" y="3855"/>
                  </a:cubicBezTo>
                  <a:lnTo>
                    <a:pt x="8053" y="3855"/>
                  </a:lnTo>
                  <a:cubicBezTo>
                    <a:pt x="8056" y="3880"/>
                    <a:pt x="8088" y="3928"/>
                    <a:pt x="8120" y="3924"/>
                  </a:cubicBezTo>
                  <a:lnTo>
                    <a:pt x="8120" y="3924"/>
                  </a:lnTo>
                  <a:cubicBezTo>
                    <a:pt x="8187" y="3916"/>
                    <a:pt x="8124" y="3845"/>
                    <a:pt x="8142" y="3815"/>
                  </a:cubicBezTo>
                  <a:lnTo>
                    <a:pt x="8142" y="3815"/>
                  </a:lnTo>
                  <a:cubicBezTo>
                    <a:pt x="8171" y="3769"/>
                    <a:pt x="8231" y="3797"/>
                    <a:pt x="8248" y="3835"/>
                  </a:cubicBezTo>
                  <a:lnTo>
                    <a:pt x="8248" y="3835"/>
                  </a:lnTo>
                  <a:cubicBezTo>
                    <a:pt x="8275" y="3898"/>
                    <a:pt x="8162" y="4008"/>
                    <a:pt x="8162" y="4067"/>
                  </a:cubicBezTo>
                  <a:lnTo>
                    <a:pt x="8162" y="4067"/>
                  </a:lnTo>
                  <a:cubicBezTo>
                    <a:pt x="8074" y="4088"/>
                    <a:pt x="8026" y="4218"/>
                    <a:pt x="8127" y="4248"/>
                  </a:cubicBezTo>
                  <a:lnTo>
                    <a:pt x="8127" y="4248"/>
                  </a:lnTo>
                  <a:cubicBezTo>
                    <a:pt x="8139" y="4243"/>
                    <a:pt x="8151" y="4230"/>
                    <a:pt x="8163" y="4218"/>
                  </a:cubicBezTo>
                  <a:lnTo>
                    <a:pt x="8163" y="4218"/>
                  </a:lnTo>
                  <a:cubicBezTo>
                    <a:pt x="8169" y="4199"/>
                    <a:pt x="8145" y="4179"/>
                    <a:pt x="8161" y="4160"/>
                  </a:cubicBezTo>
                  <a:lnTo>
                    <a:pt x="8161" y="4160"/>
                  </a:lnTo>
                  <a:cubicBezTo>
                    <a:pt x="8184" y="4154"/>
                    <a:pt x="8203" y="4183"/>
                    <a:pt x="8224" y="4211"/>
                  </a:cubicBezTo>
                  <a:lnTo>
                    <a:pt x="8224" y="4211"/>
                  </a:lnTo>
                  <a:cubicBezTo>
                    <a:pt x="8243" y="4238"/>
                    <a:pt x="8264" y="4264"/>
                    <a:pt x="8292" y="4263"/>
                  </a:cubicBezTo>
                  <a:lnTo>
                    <a:pt x="8292" y="4263"/>
                  </a:lnTo>
                  <a:cubicBezTo>
                    <a:pt x="8311" y="4243"/>
                    <a:pt x="8314" y="4223"/>
                    <a:pt x="8314" y="4203"/>
                  </a:cubicBezTo>
                  <a:lnTo>
                    <a:pt x="8314" y="4203"/>
                  </a:lnTo>
                  <a:cubicBezTo>
                    <a:pt x="8265" y="4156"/>
                    <a:pt x="8221" y="4128"/>
                    <a:pt x="8226" y="4073"/>
                  </a:cubicBezTo>
                  <a:lnTo>
                    <a:pt x="8226" y="4073"/>
                  </a:lnTo>
                  <a:cubicBezTo>
                    <a:pt x="8229" y="4044"/>
                    <a:pt x="8289" y="3955"/>
                    <a:pt x="8327" y="3995"/>
                  </a:cubicBezTo>
                  <a:lnTo>
                    <a:pt x="8327" y="3995"/>
                  </a:lnTo>
                  <a:cubicBezTo>
                    <a:pt x="8341" y="4009"/>
                    <a:pt x="8327" y="4047"/>
                    <a:pt x="8351" y="4064"/>
                  </a:cubicBezTo>
                  <a:lnTo>
                    <a:pt x="8351" y="4064"/>
                  </a:lnTo>
                  <a:cubicBezTo>
                    <a:pt x="8370" y="4077"/>
                    <a:pt x="8387" y="4070"/>
                    <a:pt x="8416" y="4037"/>
                  </a:cubicBezTo>
                  <a:lnTo>
                    <a:pt x="8416" y="4037"/>
                  </a:lnTo>
                  <a:cubicBezTo>
                    <a:pt x="8446" y="3985"/>
                    <a:pt x="8390" y="3912"/>
                    <a:pt x="8331" y="3910"/>
                  </a:cubicBezTo>
                  <a:lnTo>
                    <a:pt x="8331" y="3910"/>
                  </a:lnTo>
                  <a:cubicBezTo>
                    <a:pt x="8323" y="3842"/>
                    <a:pt x="8308" y="3757"/>
                    <a:pt x="8227" y="3720"/>
                  </a:cubicBezTo>
                  <a:lnTo>
                    <a:pt x="8227" y="3720"/>
                  </a:lnTo>
                  <a:cubicBezTo>
                    <a:pt x="8211" y="3712"/>
                    <a:pt x="8188" y="3719"/>
                    <a:pt x="8171" y="3705"/>
                  </a:cubicBezTo>
                  <a:lnTo>
                    <a:pt x="8171" y="3705"/>
                  </a:lnTo>
                  <a:cubicBezTo>
                    <a:pt x="8160" y="3697"/>
                    <a:pt x="8153" y="3678"/>
                    <a:pt x="8144" y="3667"/>
                  </a:cubicBezTo>
                  <a:lnTo>
                    <a:pt x="8144" y="3667"/>
                  </a:lnTo>
                  <a:cubicBezTo>
                    <a:pt x="8108" y="3625"/>
                    <a:pt x="8057" y="3598"/>
                    <a:pt x="8015" y="3578"/>
                  </a:cubicBezTo>
                  <a:cubicBezTo>
                    <a:pt x="8025" y="3641"/>
                    <a:pt x="8097" y="3689"/>
                    <a:pt x="8097" y="3751"/>
                  </a:cubicBezTo>
                  <a:close/>
                  <a:moveTo>
                    <a:pt x="4993" y="448"/>
                  </a:moveTo>
                  <a:cubicBezTo>
                    <a:pt x="5022" y="449"/>
                    <a:pt x="5050" y="467"/>
                    <a:pt x="5079" y="482"/>
                  </a:cubicBezTo>
                  <a:lnTo>
                    <a:pt x="5079" y="482"/>
                  </a:lnTo>
                  <a:cubicBezTo>
                    <a:pt x="5091" y="453"/>
                    <a:pt x="5132" y="424"/>
                    <a:pt x="5123" y="395"/>
                  </a:cubicBezTo>
                  <a:lnTo>
                    <a:pt x="5123" y="395"/>
                  </a:lnTo>
                  <a:cubicBezTo>
                    <a:pt x="5100" y="392"/>
                    <a:pt x="5067" y="383"/>
                    <a:pt x="5040" y="383"/>
                  </a:cubicBezTo>
                  <a:cubicBezTo>
                    <a:pt x="5006" y="383"/>
                    <a:pt x="4981" y="396"/>
                    <a:pt x="4993" y="448"/>
                  </a:cubicBezTo>
                  <a:close/>
                  <a:moveTo>
                    <a:pt x="8699" y="4213"/>
                  </a:moveTo>
                  <a:cubicBezTo>
                    <a:pt x="8721" y="4240"/>
                    <a:pt x="8726" y="4268"/>
                    <a:pt x="8731" y="4295"/>
                  </a:cubicBezTo>
                  <a:lnTo>
                    <a:pt x="8731" y="4295"/>
                  </a:lnTo>
                  <a:cubicBezTo>
                    <a:pt x="8824" y="4318"/>
                    <a:pt x="8795" y="4210"/>
                    <a:pt x="8775" y="4159"/>
                  </a:cubicBezTo>
                  <a:lnTo>
                    <a:pt x="8775" y="4159"/>
                  </a:lnTo>
                  <a:cubicBezTo>
                    <a:pt x="8750" y="4178"/>
                    <a:pt x="8724" y="4192"/>
                    <a:pt x="8699" y="4213"/>
                  </a:cubicBezTo>
                  <a:close/>
                  <a:moveTo>
                    <a:pt x="4862" y="269"/>
                  </a:moveTo>
                  <a:cubicBezTo>
                    <a:pt x="4816" y="255"/>
                    <a:pt x="4758" y="250"/>
                    <a:pt x="4721" y="295"/>
                  </a:cubicBezTo>
                  <a:lnTo>
                    <a:pt x="4721" y="295"/>
                  </a:lnTo>
                  <a:cubicBezTo>
                    <a:pt x="4744" y="332"/>
                    <a:pt x="4769" y="370"/>
                    <a:pt x="4787" y="408"/>
                  </a:cubicBezTo>
                  <a:lnTo>
                    <a:pt x="4787" y="408"/>
                  </a:lnTo>
                  <a:cubicBezTo>
                    <a:pt x="4849" y="425"/>
                    <a:pt x="4831" y="345"/>
                    <a:pt x="4829" y="312"/>
                  </a:cubicBezTo>
                  <a:lnTo>
                    <a:pt x="4829" y="312"/>
                  </a:lnTo>
                  <a:cubicBezTo>
                    <a:pt x="4888" y="341"/>
                    <a:pt x="4890" y="388"/>
                    <a:pt x="4844" y="433"/>
                  </a:cubicBezTo>
                  <a:lnTo>
                    <a:pt x="4844" y="433"/>
                  </a:lnTo>
                  <a:cubicBezTo>
                    <a:pt x="4815" y="461"/>
                    <a:pt x="4755" y="494"/>
                    <a:pt x="4783" y="531"/>
                  </a:cubicBezTo>
                  <a:lnTo>
                    <a:pt x="4783" y="531"/>
                  </a:lnTo>
                  <a:cubicBezTo>
                    <a:pt x="4811" y="567"/>
                    <a:pt x="4894" y="531"/>
                    <a:pt x="4919" y="505"/>
                  </a:cubicBezTo>
                  <a:lnTo>
                    <a:pt x="4919" y="505"/>
                  </a:lnTo>
                  <a:cubicBezTo>
                    <a:pt x="4995" y="426"/>
                    <a:pt x="4939" y="298"/>
                    <a:pt x="5016" y="229"/>
                  </a:cubicBezTo>
                  <a:cubicBezTo>
                    <a:pt x="5000" y="221"/>
                    <a:pt x="4984" y="217"/>
                    <a:pt x="4968" y="217"/>
                  </a:cubicBezTo>
                  <a:lnTo>
                    <a:pt x="4968" y="217"/>
                  </a:lnTo>
                  <a:cubicBezTo>
                    <a:pt x="4933" y="217"/>
                    <a:pt x="4897" y="235"/>
                    <a:pt x="4862" y="269"/>
                  </a:cubicBezTo>
                  <a:close/>
                  <a:moveTo>
                    <a:pt x="8937" y="4281"/>
                  </a:moveTo>
                  <a:cubicBezTo>
                    <a:pt x="8858" y="4353"/>
                    <a:pt x="8736" y="4294"/>
                    <a:pt x="8662" y="4380"/>
                  </a:cubicBezTo>
                  <a:lnTo>
                    <a:pt x="8662" y="4380"/>
                  </a:lnTo>
                  <a:cubicBezTo>
                    <a:pt x="8630" y="4416"/>
                    <a:pt x="8620" y="4467"/>
                    <a:pt x="8650" y="4511"/>
                  </a:cubicBezTo>
                  <a:lnTo>
                    <a:pt x="8650" y="4511"/>
                  </a:lnTo>
                  <a:cubicBezTo>
                    <a:pt x="8681" y="4517"/>
                    <a:pt x="8706" y="4490"/>
                    <a:pt x="8732" y="4463"/>
                  </a:cubicBezTo>
                  <a:lnTo>
                    <a:pt x="8732" y="4463"/>
                  </a:lnTo>
                  <a:cubicBezTo>
                    <a:pt x="8758" y="4435"/>
                    <a:pt x="8784" y="4407"/>
                    <a:pt x="8816" y="4417"/>
                  </a:cubicBezTo>
                  <a:lnTo>
                    <a:pt x="8816" y="4417"/>
                  </a:lnTo>
                  <a:cubicBezTo>
                    <a:pt x="8828" y="4421"/>
                    <a:pt x="8866" y="4442"/>
                    <a:pt x="8859" y="4467"/>
                  </a:cubicBezTo>
                  <a:lnTo>
                    <a:pt x="8859" y="4467"/>
                  </a:lnTo>
                  <a:cubicBezTo>
                    <a:pt x="8827" y="4452"/>
                    <a:pt x="8755" y="4443"/>
                    <a:pt x="8764" y="4501"/>
                  </a:cubicBezTo>
                  <a:lnTo>
                    <a:pt x="8764" y="4501"/>
                  </a:lnTo>
                  <a:cubicBezTo>
                    <a:pt x="8802" y="4522"/>
                    <a:pt x="8841" y="4551"/>
                    <a:pt x="8879" y="4571"/>
                  </a:cubicBezTo>
                  <a:lnTo>
                    <a:pt x="8879" y="4571"/>
                  </a:lnTo>
                  <a:cubicBezTo>
                    <a:pt x="8929" y="4524"/>
                    <a:pt x="8909" y="4476"/>
                    <a:pt x="8908" y="4429"/>
                  </a:cubicBezTo>
                  <a:lnTo>
                    <a:pt x="8908" y="4429"/>
                  </a:lnTo>
                  <a:cubicBezTo>
                    <a:pt x="8951" y="4378"/>
                    <a:pt x="8972" y="4327"/>
                    <a:pt x="8947" y="4276"/>
                  </a:cubicBezTo>
                  <a:cubicBezTo>
                    <a:pt x="8944" y="4279"/>
                    <a:pt x="8940" y="4280"/>
                    <a:pt x="8937" y="4281"/>
                  </a:cubicBezTo>
                  <a:close/>
                  <a:moveTo>
                    <a:pt x="5052" y="249"/>
                  </a:moveTo>
                  <a:cubicBezTo>
                    <a:pt x="5018" y="275"/>
                    <a:pt x="4990" y="333"/>
                    <a:pt x="5029" y="353"/>
                  </a:cubicBezTo>
                  <a:lnTo>
                    <a:pt x="5029" y="353"/>
                  </a:lnTo>
                  <a:cubicBezTo>
                    <a:pt x="5062" y="339"/>
                    <a:pt x="5096" y="293"/>
                    <a:pt x="5129" y="307"/>
                  </a:cubicBezTo>
                  <a:lnTo>
                    <a:pt x="5129" y="307"/>
                  </a:lnTo>
                  <a:cubicBezTo>
                    <a:pt x="5193" y="391"/>
                    <a:pt x="5248" y="314"/>
                    <a:pt x="5219" y="267"/>
                  </a:cubicBezTo>
                  <a:lnTo>
                    <a:pt x="5219" y="267"/>
                  </a:lnTo>
                  <a:cubicBezTo>
                    <a:pt x="5202" y="239"/>
                    <a:pt x="5165" y="228"/>
                    <a:pt x="5130" y="228"/>
                  </a:cubicBezTo>
                  <a:lnTo>
                    <a:pt x="5130" y="228"/>
                  </a:lnTo>
                  <a:cubicBezTo>
                    <a:pt x="5098" y="228"/>
                    <a:pt x="5067" y="237"/>
                    <a:pt x="5052" y="249"/>
                  </a:cubicBezTo>
                  <a:close/>
                  <a:moveTo>
                    <a:pt x="8835" y="4105"/>
                  </a:moveTo>
                  <a:cubicBezTo>
                    <a:pt x="8839" y="4124"/>
                    <a:pt x="8855" y="4143"/>
                    <a:pt x="8875" y="4162"/>
                  </a:cubicBezTo>
                  <a:lnTo>
                    <a:pt x="8875" y="4162"/>
                  </a:lnTo>
                  <a:cubicBezTo>
                    <a:pt x="8877" y="4201"/>
                    <a:pt x="8837" y="4230"/>
                    <a:pt x="8823" y="4258"/>
                  </a:cubicBezTo>
                  <a:lnTo>
                    <a:pt x="8823" y="4258"/>
                  </a:lnTo>
                  <a:cubicBezTo>
                    <a:pt x="8835" y="4266"/>
                    <a:pt x="8830" y="4274"/>
                    <a:pt x="8842" y="4283"/>
                  </a:cubicBezTo>
                  <a:lnTo>
                    <a:pt x="8842" y="4283"/>
                  </a:lnTo>
                  <a:cubicBezTo>
                    <a:pt x="8935" y="4295"/>
                    <a:pt x="8980" y="4149"/>
                    <a:pt x="8933" y="4089"/>
                  </a:cubicBezTo>
                  <a:lnTo>
                    <a:pt x="8933" y="4089"/>
                  </a:lnTo>
                  <a:cubicBezTo>
                    <a:pt x="8920" y="4072"/>
                    <a:pt x="8900" y="4064"/>
                    <a:pt x="8881" y="4064"/>
                  </a:cubicBezTo>
                  <a:lnTo>
                    <a:pt x="8881" y="4064"/>
                  </a:lnTo>
                  <a:cubicBezTo>
                    <a:pt x="8858" y="4064"/>
                    <a:pt x="8837" y="4077"/>
                    <a:pt x="8835" y="4105"/>
                  </a:cubicBezTo>
                  <a:close/>
                  <a:moveTo>
                    <a:pt x="2817" y="8731"/>
                  </a:moveTo>
                  <a:lnTo>
                    <a:pt x="2817" y="8731"/>
                  </a:lnTo>
                  <a:cubicBezTo>
                    <a:pt x="2853" y="8772"/>
                    <a:pt x="2907" y="8816"/>
                    <a:pt x="2990" y="8797"/>
                  </a:cubicBezTo>
                  <a:lnTo>
                    <a:pt x="2990" y="8797"/>
                  </a:lnTo>
                  <a:cubicBezTo>
                    <a:pt x="2991" y="8774"/>
                    <a:pt x="2982" y="8761"/>
                    <a:pt x="2978" y="8743"/>
                  </a:cubicBezTo>
                  <a:lnTo>
                    <a:pt x="2978" y="8743"/>
                  </a:lnTo>
                  <a:cubicBezTo>
                    <a:pt x="2928" y="8740"/>
                    <a:pt x="2890" y="8726"/>
                    <a:pt x="2863" y="8700"/>
                  </a:cubicBezTo>
                  <a:lnTo>
                    <a:pt x="2863" y="8700"/>
                  </a:lnTo>
                  <a:cubicBezTo>
                    <a:pt x="2845" y="8707"/>
                    <a:pt x="2825" y="8713"/>
                    <a:pt x="2817" y="8731"/>
                  </a:cubicBezTo>
                  <a:close/>
                  <a:moveTo>
                    <a:pt x="6237" y="8708"/>
                  </a:moveTo>
                  <a:cubicBezTo>
                    <a:pt x="6225" y="8721"/>
                    <a:pt x="6218" y="8741"/>
                    <a:pt x="6217" y="8766"/>
                  </a:cubicBezTo>
                  <a:cubicBezTo>
                    <a:pt x="6294" y="8787"/>
                    <a:pt x="6365" y="8744"/>
                    <a:pt x="6394" y="8692"/>
                  </a:cubicBezTo>
                  <a:lnTo>
                    <a:pt x="6394" y="8692"/>
                  </a:lnTo>
                  <a:cubicBezTo>
                    <a:pt x="6383" y="8677"/>
                    <a:pt x="6361" y="8673"/>
                    <a:pt x="6344" y="8665"/>
                  </a:cubicBezTo>
                  <a:lnTo>
                    <a:pt x="6344" y="8665"/>
                  </a:lnTo>
                  <a:cubicBezTo>
                    <a:pt x="6323" y="8694"/>
                    <a:pt x="6289" y="8711"/>
                    <a:pt x="6237" y="8708"/>
                  </a:cubicBezTo>
                  <a:close/>
                  <a:moveTo>
                    <a:pt x="2905" y="8676"/>
                  </a:moveTo>
                  <a:cubicBezTo>
                    <a:pt x="2906" y="8692"/>
                    <a:pt x="2944" y="8699"/>
                    <a:pt x="2967" y="8704"/>
                  </a:cubicBezTo>
                  <a:cubicBezTo>
                    <a:pt x="2973" y="8681"/>
                    <a:pt x="2961" y="8673"/>
                    <a:pt x="2963" y="8646"/>
                  </a:cubicBezTo>
                  <a:lnTo>
                    <a:pt x="2963" y="8646"/>
                  </a:lnTo>
                  <a:cubicBezTo>
                    <a:pt x="2962" y="8645"/>
                    <a:pt x="2962" y="8645"/>
                    <a:pt x="2961" y="8645"/>
                  </a:cubicBezTo>
                  <a:lnTo>
                    <a:pt x="2961" y="8645"/>
                  </a:lnTo>
                  <a:cubicBezTo>
                    <a:pt x="2944" y="8645"/>
                    <a:pt x="2904" y="8663"/>
                    <a:pt x="2905" y="8676"/>
                  </a:cubicBezTo>
                  <a:close/>
                  <a:moveTo>
                    <a:pt x="6244" y="8673"/>
                  </a:moveTo>
                  <a:cubicBezTo>
                    <a:pt x="6274" y="8670"/>
                    <a:pt x="6296" y="8660"/>
                    <a:pt x="6306" y="8638"/>
                  </a:cubicBezTo>
                  <a:lnTo>
                    <a:pt x="6306" y="8638"/>
                  </a:lnTo>
                  <a:cubicBezTo>
                    <a:pt x="6287" y="8631"/>
                    <a:pt x="6275" y="8617"/>
                    <a:pt x="6256" y="8611"/>
                  </a:cubicBezTo>
                  <a:lnTo>
                    <a:pt x="6256" y="8611"/>
                  </a:lnTo>
                  <a:cubicBezTo>
                    <a:pt x="6248" y="8627"/>
                    <a:pt x="6246" y="8650"/>
                    <a:pt x="6244" y="8673"/>
                  </a:cubicBezTo>
                  <a:close/>
                  <a:moveTo>
                    <a:pt x="3124" y="8576"/>
                  </a:moveTo>
                  <a:cubicBezTo>
                    <a:pt x="3062" y="8695"/>
                    <a:pt x="3148" y="8789"/>
                    <a:pt x="3246" y="8804"/>
                  </a:cubicBezTo>
                  <a:lnTo>
                    <a:pt x="3246" y="8804"/>
                  </a:lnTo>
                  <a:cubicBezTo>
                    <a:pt x="3256" y="8806"/>
                    <a:pt x="3276" y="8819"/>
                    <a:pt x="3281" y="8797"/>
                  </a:cubicBezTo>
                  <a:lnTo>
                    <a:pt x="3281" y="8797"/>
                  </a:lnTo>
                  <a:cubicBezTo>
                    <a:pt x="3200" y="8774"/>
                    <a:pt x="3113" y="8741"/>
                    <a:pt x="3127" y="8634"/>
                  </a:cubicBezTo>
                  <a:lnTo>
                    <a:pt x="3127" y="8634"/>
                  </a:lnTo>
                  <a:cubicBezTo>
                    <a:pt x="3130" y="8614"/>
                    <a:pt x="3151" y="8597"/>
                    <a:pt x="3135" y="8576"/>
                  </a:cubicBezTo>
                  <a:lnTo>
                    <a:pt x="3135" y="8576"/>
                  </a:lnTo>
                  <a:lnTo>
                    <a:pt x="3124" y="8576"/>
                  </a:lnTo>
                  <a:close/>
                  <a:moveTo>
                    <a:pt x="5746" y="8553"/>
                  </a:moveTo>
                  <a:cubicBezTo>
                    <a:pt x="5746" y="8559"/>
                    <a:pt x="5734" y="8562"/>
                    <a:pt x="5739" y="8568"/>
                  </a:cubicBezTo>
                  <a:lnTo>
                    <a:pt x="5739" y="8568"/>
                  </a:lnTo>
                  <a:cubicBezTo>
                    <a:pt x="5813" y="8657"/>
                    <a:pt x="5760" y="8772"/>
                    <a:pt x="5693" y="8836"/>
                  </a:cubicBezTo>
                  <a:lnTo>
                    <a:pt x="5693" y="8836"/>
                  </a:lnTo>
                  <a:cubicBezTo>
                    <a:pt x="5586" y="8935"/>
                    <a:pt x="5366" y="8992"/>
                    <a:pt x="5184" y="9026"/>
                  </a:cubicBezTo>
                  <a:lnTo>
                    <a:pt x="5184" y="9026"/>
                  </a:lnTo>
                  <a:cubicBezTo>
                    <a:pt x="4795" y="9097"/>
                    <a:pt x="4287" y="9097"/>
                    <a:pt x="3916" y="9014"/>
                  </a:cubicBezTo>
                  <a:lnTo>
                    <a:pt x="3916" y="9014"/>
                  </a:lnTo>
                  <a:cubicBezTo>
                    <a:pt x="3729" y="8972"/>
                    <a:pt x="3522" y="8912"/>
                    <a:pt x="3453" y="8773"/>
                  </a:cubicBezTo>
                  <a:lnTo>
                    <a:pt x="3453" y="8773"/>
                  </a:lnTo>
                  <a:cubicBezTo>
                    <a:pt x="3439" y="8746"/>
                    <a:pt x="3431" y="8719"/>
                    <a:pt x="3434" y="8684"/>
                  </a:cubicBezTo>
                  <a:lnTo>
                    <a:pt x="3434" y="8684"/>
                  </a:lnTo>
                  <a:cubicBezTo>
                    <a:pt x="3438" y="8635"/>
                    <a:pt x="3471" y="8613"/>
                    <a:pt x="3464" y="8576"/>
                  </a:cubicBezTo>
                  <a:lnTo>
                    <a:pt x="3464" y="8576"/>
                  </a:lnTo>
                  <a:cubicBezTo>
                    <a:pt x="3420" y="8601"/>
                    <a:pt x="3397" y="8668"/>
                    <a:pt x="3407" y="8727"/>
                  </a:cubicBezTo>
                  <a:lnTo>
                    <a:pt x="3407" y="8727"/>
                  </a:lnTo>
                  <a:cubicBezTo>
                    <a:pt x="3411" y="8754"/>
                    <a:pt x="3437" y="8809"/>
                    <a:pt x="3464" y="8839"/>
                  </a:cubicBezTo>
                  <a:lnTo>
                    <a:pt x="3464" y="8839"/>
                  </a:lnTo>
                  <a:cubicBezTo>
                    <a:pt x="3568" y="8956"/>
                    <a:pt x="3778" y="9010"/>
                    <a:pt x="3974" y="9045"/>
                  </a:cubicBezTo>
                  <a:lnTo>
                    <a:pt x="3974" y="9045"/>
                  </a:lnTo>
                  <a:cubicBezTo>
                    <a:pt x="4370" y="9116"/>
                    <a:pt x="4815" y="9117"/>
                    <a:pt x="5203" y="9041"/>
                  </a:cubicBezTo>
                  <a:lnTo>
                    <a:pt x="5203" y="9041"/>
                  </a:lnTo>
                  <a:cubicBezTo>
                    <a:pt x="5382" y="9006"/>
                    <a:pt x="5568" y="8961"/>
                    <a:pt x="5689" y="8870"/>
                  </a:cubicBezTo>
                  <a:lnTo>
                    <a:pt x="5689" y="8870"/>
                  </a:lnTo>
                  <a:cubicBezTo>
                    <a:pt x="5774" y="8807"/>
                    <a:pt x="5858" y="8657"/>
                    <a:pt x="5758" y="8553"/>
                  </a:cubicBezTo>
                  <a:lnTo>
                    <a:pt x="5758" y="8553"/>
                  </a:lnTo>
                  <a:lnTo>
                    <a:pt x="5746" y="8553"/>
                  </a:lnTo>
                  <a:close/>
                  <a:moveTo>
                    <a:pt x="6072" y="8545"/>
                  </a:moveTo>
                  <a:cubicBezTo>
                    <a:pt x="6070" y="8549"/>
                    <a:pt x="6068" y="8554"/>
                    <a:pt x="6064" y="8556"/>
                  </a:cubicBezTo>
                  <a:lnTo>
                    <a:pt x="6064" y="8556"/>
                  </a:lnTo>
                  <a:cubicBezTo>
                    <a:pt x="6104" y="8632"/>
                    <a:pt x="6071" y="8706"/>
                    <a:pt x="6015" y="8739"/>
                  </a:cubicBezTo>
                  <a:lnTo>
                    <a:pt x="6015" y="8739"/>
                  </a:lnTo>
                  <a:cubicBezTo>
                    <a:pt x="5988" y="8754"/>
                    <a:pt x="5950" y="8755"/>
                    <a:pt x="5927" y="8777"/>
                  </a:cubicBezTo>
                  <a:lnTo>
                    <a:pt x="5927" y="8777"/>
                  </a:lnTo>
                  <a:cubicBezTo>
                    <a:pt x="6041" y="8794"/>
                    <a:pt x="6155" y="8672"/>
                    <a:pt x="6083" y="8545"/>
                  </a:cubicBezTo>
                  <a:lnTo>
                    <a:pt x="6083" y="8545"/>
                  </a:lnTo>
                  <a:lnTo>
                    <a:pt x="6072" y="8545"/>
                  </a:lnTo>
                  <a:close/>
                  <a:moveTo>
                    <a:pt x="3644" y="8487"/>
                  </a:moveTo>
                  <a:lnTo>
                    <a:pt x="3644" y="8498"/>
                  </a:lnTo>
                  <a:cubicBezTo>
                    <a:pt x="3717" y="8521"/>
                    <a:pt x="3788" y="8547"/>
                    <a:pt x="3797" y="8626"/>
                  </a:cubicBezTo>
                  <a:lnTo>
                    <a:pt x="3797" y="8626"/>
                  </a:lnTo>
                  <a:cubicBezTo>
                    <a:pt x="3800" y="8649"/>
                    <a:pt x="3781" y="8679"/>
                    <a:pt x="3813" y="8684"/>
                  </a:cubicBezTo>
                  <a:cubicBezTo>
                    <a:pt x="3855" y="8565"/>
                    <a:pt x="3751" y="8489"/>
                    <a:pt x="3652" y="8483"/>
                  </a:cubicBezTo>
                  <a:lnTo>
                    <a:pt x="3652" y="8483"/>
                  </a:lnTo>
                  <a:cubicBezTo>
                    <a:pt x="3648" y="8483"/>
                    <a:pt x="3647" y="8486"/>
                    <a:pt x="3644" y="8487"/>
                  </a:cubicBezTo>
                  <a:close/>
                  <a:moveTo>
                    <a:pt x="3330" y="8917"/>
                  </a:moveTo>
                  <a:lnTo>
                    <a:pt x="3330" y="8917"/>
                  </a:lnTo>
                  <a:cubicBezTo>
                    <a:pt x="3321" y="8896"/>
                    <a:pt x="3311" y="8875"/>
                    <a:pt x="3300" y="8855"/>
                  </a:cubicBezTo>
                  <a:lnTo>
                    <a:pt x="3300" y="8855"/>
                  </a:lnTo>
                  <a:cubicBezTo>
                    <a:pt x="3219" y="8848"/>
                    <a:pt x="3147" y="8833"/>
                    <a:pt x="3101" y="8773"/>
                  </a:cubicBezTo>
                  <a:lnTo>
                    <a:pt x="3101" y="8773"/>
                  </a:lnTo>
                  <a:cubicBezTo>
                    <a:pt x="3056" y="8716"/>
                    <a:pt x="3047" y="8547"/>
                    <a:pt x="3135" y="8537"/>
                  </a:cubicBezTo>
                  <a:lnTo>
                    <a:pt x="3135" y="8537"/>
                  </a:lnTo>
                  <a:cubicBezTo>
                    <a:pt x="3218" y="8528"/>
                    <a:pt x="3185" y="8603"/>
                    <a:pt x="3166" y="8638"/>
                  </a:cubicBezTo>
                  <a:lnTo>
                    <a:pt x="3166" y="8638"/>
                  </a:lnTo>
                  <a:cubicBezTo>
                    <a:pt x="3208" y="8698"/>
                    <a:pt x="3276" y="8645"/>
                    <a:pt x="3265" y="8568"/>
                  </a:cubicBezTo>
                  <a:lnTo>
                    <a:pt x="3265" y="8568"/>
                  </a:lnTo>
                  <a:cubicBezTo>
                    <a:pt x="3257" y="8510"/>
                    <a:pt x="3195" y="8475"/>
                    <a:pt x="3137" y="8475"/>
                  </a:cubicBezTo>
                  <a:lnTo>
                    <a:pt x="3137" y="8475"/>
                  </a:lnTo>
                  <a:cubicBezTo>
                    <a:pt x="3107" y="8475"/>
                    <a:pt x="3079" y="8484"/>
                    <a:pt x="3058" y="8502"/>
                  </a:cubicBezTo>
                  <a:lnTo>
                    <a:pt x="3058" y="8502"/>
                  </a:lnTo>
                  <a:cubicBezTo>
                    <a:pt x="2980" y="8572"/>
                    <a:pt x="2994" y="8760"/>
                    <a:pt x="3070" y="8832"/>
                  </a:cubicBezTo>
                  <a:lnTo>
                    <a:pt x="3070" y="8832"/>
                  </a:lnTo>
                  <a:cubicBezTo>
                    <a:pt x="3126" y="8885"/>
                    <a:pt x="3219" y="8915"/>
                    <a:pt x="3330" y="8917"/>
                  </a:cubicBezTo>
                  <a:close/>
                  <a:moveTo>
                    <a:pt x="5383" y="8646"/>
                  </a:moveTo>
                  <a:cubicBezTo>
                    <a:pt x="5383" y="8650"/>
                    <a:pt x="5384" y="8669"/>
                    <a:pt x="5398" y="8669"/>
                  </a:cubicBezTo>
                  <a:lnTo>
                    <a:pt x="5398" y="8669"/>
                  </a:lnTo>
                  <a:cubicBezTo>
                    <a:pt x="5426" y="8654"/>
                    <a:pt x="5408" y="8620"/>
                    <a:pt x="5413" y="8595"/>
                  </a:cubicBezTo>
                  <a:lnTo>
                    <a:pt x="5413" y="8595"/>
                  </a:lnTo>
                  <a:cubicBezTo>
                    <a:pt x="5421" y="8563"/>
                    <a:pt x="5446" y="8536"/>
                    <a:pt x="5467" y="8522"/>
                  </a:cubicBezTo>
                  <a:lnTo>
                    <a:pt x="5467" y="8522"/>
                  </a:lnTo>
                  <a:cubicBezTo>
                    <a:pt x="5501" y="8498"/>
                    <a:pt x="5552" y="8501"/>
                    <a:pt x="5563" y="8467"/>
                  </a:cubicBezTo>
                  <a:lnTo>
                    <a:pt x="5563" y="8467"/>
                  </a:lnTo>
                  <a:cubicBezTo>
                    <a:pt x="5562" y="8467"/>
                    <a:pt x="5562" y="8467"/>
                    <a:pt x="5561" y="8467"/>
                  </a:cubicBezTo>
                  <a:lnTo>
                    <a:pt x="5561" y="8467"/>
                  </a:lnTo>
                  <a:cubicBezTo>
                    <a:pt x="5473" y="8467"/>
                    <a:pt x="5364" y="8536"/>
                    <a:pt x="5383" y="8646"/>
                  </a:cubicBezTo>
                  <a:close/>
                  <a:moveTo>
                    <a:pt x="2855" y="8459"/>
                  </a:moveTo>
                  <a:cubicBezTo>
                    <a:pt x="2855" y="8464"/>
                    <a:pt x="2851" y="8465"/>
                    <a:pt x="2852" y="8471"/>
                  </a:cubicBezTo>
                  <a:lnTo>
                    <a:pt x="2852" y="8471"/>
                  </a:lnTo>
                  <a:cubicBezTo>
                    <a:pt x="2832" y="8522"/>
                    <a:pt x="2806" y="8561"/>
                    <a:pt x="2752" y="8568"/>
                  </a:cubicBezTo>
                  <a:lnTo>
                    <a:pt x="2752" y="8568"/>
                  </a:lnTo>
                  <a:cubicBezTo>
                    <a:pt x="2717" y="8573"/>
                    <a:pt x="2689" y="8565"/>
                    <a:pt x="2666" y="8557"/>
                  </a:cubicBezTo>
                  <a:lnTo>
                    <a:pt x="2666" y="8557"/>
                  </a:lnTo>
                  <a:cubicBezTo>
                    <a:pt x="2644" y="8549"/>
                    <a:pt x="2626" y="8542"/>
                    <a:pt x="2607" y="8545"/>
                  </a:cubicBezTo>
                  <a:cubicBezTo>
                    <a:pt x="2700" y="8639"/>
                    <a:pt x="2879" y="8574"/>
                    <a:pt x="2875" y="8459"/>
                  </a:cubicBezTo>
                  <a:lnTo>
                    <a:pt x="2875" y="8459"/>
                  </a:lnTo>
                  <a:lnTo>
                    <a:pt x="2855" y="8459"/>
                  </a:lnTo>
                  <a:close/>
                  <a:moveTo>
                    <a:pt x="4586" y="9212"/>
                  </a:moveTo>
                  <a:lnTo>
                    <a:pt x="4621" y="9212"/>
                  </a:lnTo>
                  <a:cubicBezTo>
                    <a:pt x="4931" y="9206"/>
                    <a:pt x="5340" y="9141"/>
                    <a:pt x="5593" y="9033"/>
                  </a:cubicBezTo>
                  <a:lnTo>
                    <a:pt x="5593" y="9033"/>
                  </a:lnTo>
                  <a:cubicBezTo>
                    <a:pt x="5714" y="8982"/>
                    <a:pt x="5836" y="8914"/>
                    <a:pt x="5884" y="8801"/>
                  </a:cubicBezTo>
                  <a:lnTo>
                    <a:pt x="5884" y="8801"/>
                  </a:lnTo>
                  <a:cubicBezTo>
                    <a:pt x="5934" y="8685"/>
                    <a:pt x="5901" y="8504"/>
                    <a:pt x="5804" y="8456"/>
                  </a:cubicBezTo>
                  <a:lnTo>
                    <a:pt x="5804" y="8456"/>
                  </a:lnTo>
                  <a:cubicBezTo>
                    <a:pt x="5788" y="8467"/>
                    <a:pt x="5778" y="8483"/>
                    <a:pt x="5762" y="8494"/>
                  </a:cubicBezTo>
                  <a:lnTo>
                    <a:pt x="5762" y="8494"/>
                  </a:lnTo>
                  <a:cubicBezTo>
                    <a:pt x="5799" y="8544"/>
                    <a:pt x="5840" y="8592"/>
                    <a:pt x="5842" y="8661"/>
                  </a:cubicBezTo>
                  <a:lnTo>
                    <a:pt x="5842" y="8661"/>
                  </a:lnTo>
                  <a:cubicBezTo>
                    <a:pt x="5850" y="8852"/>
                    <a:pt x="5683" y="8937"/>
                    <a:pt x="5536" y="8994"/>
                  </a:cubicBezTo>
                  <a:lnTo>
                    <a:pt x="5536" y="8994"/>
                  </a:lnTo>
                  <a:cubicBezTo>
                    <a:pt x="5139" y="9149"/>
                    <a:pt x="4480" y="9181"/>
                    <a:pt x="3977" y="9091"/>
                  </a:cubicBezTo>
                  <a:lnTo>
                    <a:pt x="3977" y="9091"/>
                  </a:lnTo>
                  <a:cubicBezTo>
                    <a:pt x="3743" y="9049"/>
                    <a:pt x="3478" y="8978"/>
                    <a:pt x="3392" y="8808"/>
                  </a:cubicBezTo>
                  <a:lnTo>
                    <a:pt x="3392" y="8808"/>
                  </a:lnTo>
                  <a:cubicBezTo>
                    <a:pt x="3339" y="8705"/>
                    <a:pt x="3370" y="8595"/>
                    <a:pt x="3449" y="8522"/>
                  </a:cubicBezTo>
                  <a:lnTo>
                    <a:pt x="3449" y="8522"/>
                  </a:lnTo>
                  <a:cubicBezTo>
                    <a:pt x="3433" y="8509"/>
                    <a:pt x="3424" y="8490"/>
                    <a:pt x="3403" y="8483"/>
                  </a:cubicBezTo>
                  <a:lnTo>
                    <a:pt x="3403" y="8483"/>
                  </a:lnTo>
                  <a:cubicBezTo>
                    <a:pt x="3263" y="8559"/>
                    <a:pt x="3285" y="8812"/>
                    <a:pt x="3388" y="8913"/>
                  </a:cubicBezTo>
                  <a:lnTo>
                    <a:pt x="3388" y="8913"/>
                  </a:lnTo>
                  <a:cubicBezTo>
                    <a:pt x="3624" y="9146"/>
                    <a:pt x="4174" y="9192"/>
                    <a:pt x="4586" y="9212"/>
                  </a:cubicBezTo>
                  <a:close/>
                  <a:moveTo>
                    <a:pt x="5961" y="8498"/>
                  </a:moveTo>
                  <a:cubicBezTo>
                    <a:pt x="5936" y="8534"/>
                    <a:pt x="5936" y="8608"/>
                    <a:pt x="5969" y="8630"/>
                  </a:cubicBezTo>
                  <a:lnTo>
                    <a:pt x="5969" y="8630"/>
                  </a:lnTo>
                  <a:cubicBezTo>
                    <a:pt x="5990" y="8645"/>
                    <a:pt x="6036" y="8637"/>
                    <a:pt x="6041" y="8607"/>
                  </a:cubicBezTo>
                  <a:lnTo>
                    <a:pt x="6041" y="8607"/>
                  </a:lnTo>
                  <a:cubicBezTo>
                    <a:pt x="6048" y="8565"/>
                    <a:pt x="6009" y="8582"/>
                    <a:pt x="6018" y="8537"/>
                  </a:cubicBezTo>
                  <a:lnTo>
                    <a:pt x="6018" y="8537"/>
                  </a:lnTo>
                  <a:cubicBezTo>
                    <a:pt x="6023" y="8516"/>
                    <a:pt x="6056" y="8501"/>
                    <a:pt x="6087" y="8510"/>
                  </a:cubicBezTo>
                  <a:lnTo>
                    <a:pt x="6087" y="8510"/>
                  </a:lnTo>
                  <a:cubicBezTo>
                    <a:pt x="6119" y="8519"/>
                    <a:pt x="6138" y="8571"/>
                    <a:pt x="6141" y="8614"/>
                  </a:cubicBezTo>
                  <a:lnTo>
                    <a:pt x="6141" y="8614"/>
                  </a:lnTo>
                  <a:cubicBezTo>
                    <a:pt x="6145" y="8681"/>
                    <a:pt x="6124" y="8724"/>
                    <a:pt x="6091" y="8766"/>
                  </a:cubicBezTo>
                  <a:lnTo>
                    <a:pt x="6091" y="8766"/>
                  </a:lnTo>
                  <a:cubicBezTo>
                    <a:pt x="6042" y="8800"/>
                    <a:pt x="5987" y="8829"/>
                    <a:pt x="5903" y="8828"/>
                  </a:cubicBezTo>
                  <a:lnTo>
                    <a:pt x="5903" y="8828"/>
                  </a:lnTo>
                  <a:cubicBezTo>
                    <a:pt x="5903" y="8855"/>
                    <a:pt x="5876" y="8874"/>
                    <a:pt x="5880" y="8894"/>
                  </a:cubicBezTo>
                  <a:lnTo>
                    <a:pt x="5880" y="8894"/>
                  </a:lnTo>
                  <a:cubicBezTo>
                    <a:pt x="5916" y="8894"/>
                    <a:pt x="5950" y="8894"/>
                    <a:pt x="5980" y="8886"/>
                  </a:cubicBezTo>
                  <a:lnTo>
                    <a:pt x="5980" y="8886"/>
                  </a:lnTo>
                  <a:cubicBezTo>
                    <a:pt x="6046" y="8868"/>
                    <a:pt x="6116" y="8832"/>
                    <a:pt x="6152" y="8793"/>
                  </a:cubicBezTo>
                  <a:lnTo>
                    <a:pt x="6152" y="8793"/>
                  </a:lnTo>
                  <a:cubicBezTo>
                    <a:pt x="6227" y="8712"/>
                    <a:pt x="6223" y="8527"/>
                    <a:pt x="6145" y="8467"/>
                  </a:cubicBezTo>
                  <a:lnTo>
                    <a:pt x="6145" y="8467"/>
                  </a:lnTo>
                  <a:cubicBezTo>
                    <a:pt x="6125" y="8452"/>
                    <a:pt x="6100" y="8445"/>
                    <a:pt x="6075" y="8445"/>
                  </a:cubicBezTo>
                  <a:lnTo>
                    <a:pt x="6075" y="8445"/>
                  </a:lnTo>
                  <a:cubicBezTo>
                    <a:pt x="6029" y="8445"/>
                    <a:pt x="5982" y="8468"/>
                    <a:pt x="5961" y="8498"/>
                  </a:cubicBezTo>
                  <a:close/>
                  <a:moveTo>
                    <a:pt x="6336" y="8425"/>
                  </a:moveTo>
                  <a:cubicBezTo>
                    <a:pt x="6349" y="8485"/>
                    <a:pt x="6391" y="8552"/>
                    <a:pt x="6462" y="8556"/>
                  </a:cubicBezTo>
                  <a:lnTo>
                    <a:pt x="6462" y="8556"/>
                  </a:lnTo>
                  <a:cubicBezTo>
                    <a:pt x="6510" y="8559"/>
                    <a:pt x="6592" y="8534"/>
                    <a:pt x="6600" y="8502"/>
                  </a:cubicBezTo>
                  <a:lnTo>
                    <a:pt x="6600" y="8502"/>
                  </a:lnTo>
                  <a:cubicBezTo>
                    <a:pt x="6555" y="8510"/>
                    <a:pt x="6480" y="8554"/>
                    <a:pt x="6417" y="8522"/>
                  </a:cubicBezTo>
                  <a:lnTo>
                    <a:pt x="6417" y="8522"/>
                  </a:lnTo>
                  <a:cubicBezTo>
                    <a:pt x="6406" y="8502"/>
                    <a:pt x="6386" y="8495"/>
                    <a:pt x="6374" y="8475"/>
                  </a:cubicBezTo>
                  <a:lnTo>
                    <a:pt x="6374" y="8475"/>
                  </a:lnTo>
                  <a:cubicBezTo>
                    <a:pt x="6365" y="8459"/>
                    <a:pt x="6369" y="8428"/>
                    <a:pt x="6344" y="8425"/>
                  </a:cubicBezTo>
                  <a:lnTo>
                    <a:pt x="6344" y="8425"/>
                  </a:lnTo>
                  <a:lnTo>
                    <a:pt x="6336" y="8425"/>
                  </a:lnTo>
                  <a:close/>
                  <a:moveTo>
                    <a:pt x="3024" y="8467"/>
                  </a:moveTo>
                  <a:cubicBezTo>
                    <a:pt x="3046" y="8461"/>
                    <a:pt x="3061" y="8447"/>
                    <a:pt x="3070" y="8428"/>
                  </a:cubicBezTo>
                  <a:lnTo>
                    <a:pt x="3070" y="8428"/>
                  </a:lnTo>
                  <a:cubicBezTo>
                    <a:pt x="3053" y="8418"/>
                    <a:pt x="3035" y="8409"/>
                    <a:pt x="3009" y="8409"/>
                  </a:cubicBezTo>
                  <a:lnTo>
                    <a:pt x="3009" y="8409"/>
                  </a:lnTo>
                  <a:cubicBezTo>
                    <a:pt x="3004" y="8424"/>
                    <a:pt x="3017" y="8451"/>
                    <a:pt x="3024" y="8467"/>
                  </a:cubicBezTo>
                  <a:close/>
                  <a:moveTo>
                    <a:pt x="6141" y="8394"/>
                  </a:moveTo>
                  <a:cubicBezTo>
                    <a:pt x="6146" y="8418"/>
                    <a:pt x="6165" y="8429"/>
                    <a:pt x="6187" y="8436"/>
                  </a:cubicBezTo>
                  <a:cubicBezTo>
                    <a:pt x="6194" y="8419"/>
                    <a:pt x="6200" y="8400"/>
                    <a:pt x="6206" y="8382"/>
                  </a:cubicBezTo>
                  <a:cubicBezTo>
                    <a:pt x="6200" y="8379"/>
                    <a:pt x="6195" y="8378"/>
                    <a:pt x="6190" y="8378"/>
                  </a:cubicBezTo>
                  <a:lnTo>
                    <a:pt x="6190" y="8378"/>
                  </a:lnTo>
                  <a:cubicBezTo>
                    <a:pt x="6172" y="8378"/>
                    <a:pt x="6156" y="8391"/>
                    <a:pt x="6141" y="8394"/>
                  </a:cubicBezTo>
                  <a:close/>
                  <a:moveTo>
                    <a:pt x="3610" y="8382"/>
                  </a:moveTo>
                  <a:cubicBezTo>
                    <a:pt x="3607" y="8397"/>
                    <a:pt x="3623" y="8425"/>
                    <a:pt x="3633" y="8440"/>
                  </a:cubicBezTo>
                  <a:lnTo>
                    <a:pt x="3633" y="8440"/>
                  </a:lnTo>
                  <a:cubicBezTo>
                    <a:pt x="3751" y="8459"/>
                    <a:pt x="3875" y="8516"/>
                    <a:pt x="3859" y="8653"/>
                  </a:cubicBezTo>
                  <a:lnTo>
                    <a:pt x="3859" y="8653"/>
                  </a:lnTo>
                  <a:cubicBezTo>
                    <a:pt x="3855" y="8681"/>
                    <a:pt x="3837" y="8717"/>
                    <a:pt x="3813" y="8719"/>
                  </a:cubicBezTo>
                  <a:lnTo>
                    <a:pt x="3813" y="8719"/>
                  </a:lnTo>
                  <a:cubicBezTo>
                    <a:pt x="3802" y="8720"/>
                    <a:pt x="3788" y="8715"/>
                    <a:pt x="3774" y="8709"/>
                  </a:cubicBezTo>
                  <a:lnTo>
                    <a:pt x="3774" y="8709"/>
                  </a:lnTo>
                  <a:cubicBezTo>
                    <a:pt x="3750" y="8699"/>
                    <a:pt x="3725" y="8689"/>
                    <a:pt x="3709" y="8715"/>
                  </a:cubicBezTo>
                  <a:lnTo>
                    <a:pt x="3709" y="8715"/>
                  </a:lnTo>
                  <a:cubicBezTo>
                    <a:pt x="3673" y="8776"/>
                    <a:pt x="3765" y="8821"/>
                    <a:pt x="3817" y="8812"/>
                  </a:cubicBezTo>
                  <a:lnTo>
                    <a:pt x="3817" y="8812"/>
                  </a:lnTo>
                  <a:cubicBezTo>
                    <a:pt x="3886" y="8801"/>
                    <a:pt x="3934" y="8704"/>
                    <a:pt x="3931" y="8618"/>
                  </a:cubicBezTo>
                  <a:lnTo>
                    <a:pt x="3931" y="8618"/>
                  </a:lnTo>
                  <a:cubicBezTo>
                    <a:pt x="3927" y="8473"/>
                    <a:pt x="3770" y="8382"/>
                    <a:pt x="3614" y="8382"/>
                  </a:cubicBezTo>
                  <a:lnTo>
                    <a:pt x="3614" y="8382"/>
                  </a:lnTo>
                  <a:cubicBezTo>
                    <a:pt x="3613" y="8382"/>
                    <a:pt x="3611" y="8382"/>
                    <a:pt x="3610" y="8382"/>
                  </a:cubicBezTo>
                  <a:close/>
                  <a:moveTo>
                    <a:pt x="5279" y="8587"/>
                  </a:moveTo>
                  <a:cubicBezTo>
                    <a:pt x="5270" y="8681"/>
                    <a:pt x="5320" y="8783"/>
                    <a:pt x="5387" y="8797"/>
                  </a:cubicBezTo>
                  <a:lnTo>
                    <a:pt x="5387" y="8797"/>
                  </a:lnTo>
                  <a:cubicBezTo>
                    <a:pt x="5440" y="8808"/>
                    <a:pt x="5523" y="8772"/>
                    <a:pt x="5505" y="8708"/>
                  </a:cubicBezTo>
                  <a:lnTo>
                    <a:pt x="5505" y="8708"/>
                  </a:lnTo>
                  <a:cubicBezTo>
                    <a:pt x="5494" y="8667"/>
                    <a:pt x="5461" y="8679"/>
                    <a:pt x="5432" y="8692"/>
                  </a:cubicBezTo>
                  <a:lnTo>
                    <a:pt x="5432" y="8692"/>
                  </a:lnTo>
                  <a:cubicBezTo>
                    <a:pt x="5415" y="8699"/>
                    <a:pt x="5400" y="8706"/>
                    <a:pt x="5390" y="8704"/>
                  </a:cubicBezTo>
                  <a:lnTo>
                    <a:pt x="5390" y="8704"/>
                  </a:lnTo>
                  <a:cubicBezTo>
                    <a:pt x="5371" y="8700"/>
                    <a:pt x="5355" y="8664"/>
                    <a:pt x="5352" y="8638"/>
                  </a:cubicBezTo>
                  <a:lnTo>
                    <a:pt x="5352" y="8638"/>
                  </a:lnTo>
                  <a:cubicBezTo>
                    <a:pt x="5339" y="8498"/>
                    <a:pt x="5463" y="8438"/>
                    <a:pt x="5582" y="8421"/>
                  </a:cubicBezTo>
                  <a:lnTo>
                    <a:pt x="5582" y="8421"/>
                  </a:lnTo>
                  <a:cubicBezTo>
                    <a:pt x="5587" y="8400"/>
                    <a:pt x="5607" y="8379"/>
                    <a:pt x="5601" y="8359"/>
                  </a:cubicBezTo>
                  <a:lnTo>
                    <a:pt x="5601" y="8359"/>
                  </a:lnTo>
                  <a:cubicBezTo>
                    <a:pt x="5443" y="8366"/>
                    <a:pt x="5292" y="8454"/>
                    <a:pt x="5279" y="8587"/>
                  </a:cubicBezTo>
                  <a:close/>
                  <a:moveTo>
                    <a:pt x="2970" y="8370"/>
                  </a:moveTo>
                  <a:cubicBezTo>
                    <a:pt x="3032" y="8349"/>
                    <a:pt x="3102" y="8379"/>
                    <a:pt x="3127" y="8436"/>
                  </a:cubicBezTo>
                  <a:lnTo>
                    <a:pt x="3127" y="8436"/>
                  </a:lnTo>
                  <a:cubicBezTo>
                    <a:pt x="3131" y="8437"/>
                    <a:pt x="3133" y="8435"/>
                    <a:pt x="3135" y="8434"/>
                  </a:cubicBezTo>
                  <a:lnTo>
                    <a:pt x="3135" y="8434"/>
                  </a:lnTo>
                  <a:cubicBezTo>
                    <a:pt x="3137" y="8433"/>
                    <a:pt x="3139" y="8432"/>
                    <a:pt x="3143" y="8432"/>
                  </a:cubicBezTo>
                  <a:lnTo>
                    <a:pt x="3143" y="8432"/>
                  </a:lnTo>
                  <a:cubicBezTo>
                    <a:pt x="3133" y="8403"/>
                    <a:pt x="3097" y="8355"/>
                    <a:pt x="3058" y="8347"/>
                  </a:cubicBezTo>
                  <a:lnTo>
                    <a:pt x="3058" y="8347"/>
                  </a:lnTo>
                  <a:cubicBezTo>
                    <a:pt x="3050" y="8345"/>
                    <a:pt x="3041" y="8344"/>
                    <a:pt x="3031" y="8344"/>
                  </a:cubicBezTo>
                  <a:lnTo>
                    <a:pt x="3031" y="8344"/>
                  </a:lnTo>
                  <a:cubicBezTo>
                    <a:pt x="3007" y="8344"/>
                    <a:pt x="2981" y="8351"/>
                    <a:pt x="2970" y="8370"/>
                  </a:cubicBezTo>
                  <a:close/>
                  <a:moveTo>
                    <a:pt x="2743" y="8417"/>
                  </a:moveTo>
                  <a:cubicBezTo>
                    <a:pt x="2726" y="8452"/>
                    <a:pt x="2739" y="8487"/>
                    <a:pt x="2806" y="8487"/>
                  </a:cubicBezTo>
                  <a:lnTo>
                    <a:pt x="2806" y="8487"/>
                  </a:lnTo>
                  <a:cubicBezTo>
                    <a:pt x="2828" y="8460"/>
                    <a:pt x="2811" y="8415"/>
                    <a:pt x="2848" y="8409"/>
                  </a:cubicBezTo>
                  <a:lnTo>
                    <a:pt x="2848" y="8409"/>
                  </a:lnTo>
                  <a:cubicBezTo>
                    <a:pt x="2871" y="8405"/>
                    <a:pt x="2900" y="8429"/>
                    <a:pt x="2905" y="8452"/>
                  </a:cubicBezTo>
                  <a:lnTo>
                    <a:pt x="2905" y="8452"/>
                  </a:lnTo>
                  <a:cubicBezTo>
                    <a:pt x="2926" y="8538"/>
                    <a:pt x="2827" y="8624"/>
                    <a:pt x="2760" y="8634"/>
                  </a:cubicBezTo>
                  <a:lnTo>
                    <a:pt x="2760" y="8634"/>
                  </a:lnTo>
                  <a:cubicBezTo>
                    <a:pt x="2684" y="8645"/>
                    <a:pt x="2613" y="8611"/>
                    <a:pt x="2561" y="8568"/>
                  </a:cubicBezTo>
                  <a:lnTo>
                    <a:pt x="2561" y="8568"/>
                  </a:lnTo>
                  <a:cubicBezTo>
                    <a:pt x="2546" y="8585"/>
                    <a:pt x="2514" y="8582"/>
                    <a:pt x="2511" y="8603"/>
                  </a:cubicBezTo>
                  <a:lnTo>
                    <a:pt x="2511" y="8603"/>
                  </a:lnTo>
                  <a:cubicBezTo>
                    <a:pt x="2508" y="8620"/>
                    <a:pt x="2533" y="8634"/>
                    <a:pt x="2553" y="8646"/>
                  </a:cubicBezTo>
                  <a:lnTo>
                    <a:pt x="2553" y="8646"/>
                  </a:lnTo>
                  <a:cubicBezTo>
                    <a:pt x="2602" y="8673"/>
                    <a:pt x="2698" y="8700"/>
                    <a:pt x="2756" y="8696"/>
                  </a:cubicBezTo>
                  <a:lnTo>
                    <a:pt x="2756" y="8696"/>
                  </a:lnTo>
                  <a:cubicBezTo>
                    <a:pt x="2830" y="8690"/>
                    <a:pt x="2934" y="8605"/>
                    <a:pt x="2963" y="8541"/>
                  </a:cubicBezTo>
                  <a:lnTo>
                    <a:pt x="2963" y="8541"/>
                  </a:lnTo>
                  <a:cubicBezTo>
                    <a:pt x="3001" y="8455"/>
                    <a:pt x="2969" y="8358"/>
                    <a:pt x="2867" y="8347"/>
                  </a:cubicBezTo>
                  <a:lnTo>
                    <a:pt x="2867" y="8347"/>
                  </a:lnTo>
                  <a:cubicBezTo>
                    <a:pt x="2863" y="8347"/>
                    <a:pt x="2859" y="8346"/>
                    <a:pt x="2855" y="8346"/>
                  </a:cubicBezTo>
                  <a:lnTo>
                    <a:pt x="2855" y="8346"/>
                  </a:lnTo>
                  <a:cubicBezTo>
                    <a:pt x="2805" y="8346"/>
                    <a:pt x="2759" y="8381"/>
                    <a:pt x="2743" y="8417"/>
                  </a:cubicBezTo>
                  <a:close/>
                  <a:moveTo>
                    <a:pt x="6233" y="8444"/>
                  </a:moveTo>
                  <a:cubicBezTo>
                    <a:pt x="6248" y="8565"/>
                    <a:pt x="6385" y="8680"/>
                    <a:pt x="6528" y="8653"/>
                  </a:cubicBezTo>
                  <a:lnTo>
                    <a:pt x="6528" y="8653"/>
                  </a:lnTo>
                  <a:cubicBezTo>
                    <a:pt x="6593" y="8641"/>
                    <a:pt x="6672" y="8612"/>
                    <a:pt x="6711" y="8556"/>
                  </a:cubicBezTo>
                  <a:lnTo>
                    <a:pt x="6711" y="8556"/>
                  </a:lnTo>
                  <a:cubicBezTo>
                    <a:pt x="6688" y="8551"/>
                    <a:pt x="6670" y="8539"/>
                    <a:pt x="6650" y="8529"/>
                  </a:cubicBezTo>
                  <a:lnTo>
                    <a:pt x="6650" y="8529"/>
                  </a:lnTo>
                  <a:cubicBezTo>
                    <a:pt x="6607" y="8558"/>
                    <a:pt x="6564" y="8592"/>
                    <a:pt x="6505" y="8599"/>
                  </a:cubicBezTo>
                  <a:lnTo>
                    <a:pt x="6505" y="8599"/>
                  </a:lnTo>
                  <a:cubicBezTo>
                    <a:pt x="6414" y="8610"/>
                    <a:pt x="6318" y="8541"/>
                    <a:pt x="6306" y="8463"/>
                  </a:cubicBezTo>
                  <a:lnTo>
                    <a:pt x="6306" y="8463"/>
                  </a:lnTo>
                  <a:cubicBezTo>
                    <a:pt x="6298" y="8416"/>
                    <a:pt x="6327" y="8362"/>
                    <a:pt x="6371" y="8374"/>
                  </a:cubicBezTo>
                  <a:lnTo>
                    <a:pt x="6371" y="8374"/>
                  </a:lnTo>
                  <a:cubicBezTo>
                    <a:pt x="6401" y="8383"/>
                    <a:pt x="6385" y="8430"/>
                    <a:pt x="6409" y="8452"/>
                  </a:cubicBezTo>
                  <a:lnTo>
                    <a:pt x="6409" y="8452"/>
                  </a:lnTo>
                  <a:cubicBezTo>
                    <a:pt x="6494" y="8475"/>
                    <a:pt x="6486" y="8368"/>
                    <a:pt x="6436" y="8332"/>
                  </a:cubicBezTo>
                  <a:lnTo>
                    <a:pt x="6436" y="8332"/>
                  </a:lnTo>
                  <a:cubicBezTo>
                    <a:pt x="6416" y="8317"/>
                    <a:pt x="6394" y="8311"/>
                    <a:pt x="6371" y="8311"/>
                  </a:cubicBezTo>
                  <a:lnTo>
                    <a:pt x="6371" y="8311"/>
                  </a:lnTo>
                  <a:cubicBezTo>
                    <a:pt x="6299" y="8311"/>
                    <a:pt x="6224" y="8374"/>
                    <a:pt x="6233" y="8444"/>
                  </a:cubicBezTo>
                  <a:close/>
                  <a:moveTo>
                    <a:pt x="6068" y="8405"/>
                  </a:moveTo>
                  <a:cubicBezTo>
                    <a:pt x="6098" y="8408"/>
                    <a:pt x="6100" y="8373"/>
                    <a:pt x="6118" y="8359"/>
                  </a:cubicBezTo>
                  <a:lnTo>
                    <a:pt x="6118" y="8359"/>
                  </a:lnTo>
                  <a:cubicBezTo>
                    <a:pt x="6152" y="8330"/>
                    <a:pt x="6191" y="8332"/>
                    <a:pt x="6240" y="8335"/>
                  </a:cubicBezTo>
                  <a:cubicBezTo>
                    <a:pt x="6224" y="8319"/>
                    <a:pt x="6204" y="8313"/>
                    <a:pt x="6183" y="8313"/>
                  </a:cubicBezTo>
                  <a:lnTo>
                    <a:pt x="6183" y="8313"/>
                  </a:lnTo>
                  <a:cubicBezTo>
                    <a:pt x="6127" y="8313"/>
                    <a:pt x="6068" y="8360"/>
                    <a:pt x="6068" y="8405"/>
                  </a:cubicBezTo>
                  <a:close/>
                  <a:moveTo>
                    <a:pt x="2848" y="8312"/>
                  </a:moveTo>
                  <a:lnTo>
                    <a:pt x="2848" y="8312"/>
                  </a:lnTo>
                  <a:cubicBezTo>
                    <a:pt x="2901" y="8356"/>
                    <a:pt x="2967" y="8312"/>
                    <a:pt x="3016" y="8308"/>
                  </a:cubicBezTo>
                  <a:lnTo>
                    <a:pt x="3016" y="8308"/>
                  </a:lnTo>
                  <a:cubicBezTo>
                    <a:pt x="3113" y="8301"/>
                    <a:pt x="3161" y="8374"/>
                    <a:pt x="3192" y="8440"/>
                  </a:cubicBezTo>
                  <a:lnTo>
                    <a:pt x="3192" y="8440"/>
                  </a:lnTo>
                  <a:cubicBezTo>
                    <a:pt x="3213" y="8450"/>
                    <a:pt x="3238" y="8473"/>
                    <a:pt x="3258" y="8471"/>
                  </a:cubicBezTo>
                  <a:lnTo>
                    <a:pt x="3258" y="8471"/>
                  </a:lnTo>
                  <a:cubicBezTo>
                    <a:pt x="3265" y="8333"/>
                    <a:pt x="3136" y="8244"/>
                    <a:pt x="3011" y="8244"/>
                  </a:cubicBezTo>
                  <a:lnTo>
                    <a:pt x="3011" y="8244"/>
                  </a:lnTo>
                  <a:cubicBezTo>
                    <a:pt x="2950" y="8244"/>
                    <a:pt x="2890" y="8265"/>
                    <a:pt x="2848" y="8312"/>
                  </a:cubicBezTo>
                  <a:close/>
                  <a:moveTo>
                    <a:pt x="5953" y="8448"/>
                  </a:moveTo>
                  <a:cubicBezTo>
                    <a:pt x="5977" y="8439"/>
                    <a:pt x="5998" y="8425"/>
                    <a:pt x="6018" y="8413"/>
                  </a:cubicBezTo>
                  <a:lnTo>
                    <a:pt x="6018" y="8413"/>
                  </a:lnTo>
                  <a:cubicBezTo>
                    <a:pt x="6044" y="8310"/>
                    <a:pt x="6177" y="8238"/>
                    <a:pt x="6290" y="8304"/>
                  </a:cubicBezTo>
                  <a:lnTo>
                    <a:pt x="6290" y="8304"/>
                  </a:lnTo>
                  <a:cubicBezTo>
                    <a:pt x="6313" y="8294"/>
                    <a:pt x="6340" y="8287"/>
                    <a:pt x="6363" y="8277"/>
                  </a:cubicBezTo>
                  <a:lnTo>
                    <a:pt x="6363" y="8277"/>
                  </a:lnTo>
                  <a:cubicBezTo>
                    <a:pt x="6319" y="8232"/>
                    <a:pt x="6261" y="8212"/>
                    <a:pt x="6203" y="8212"/>
                  </a:cubicBezTo>
                  <a:lnTo>
                    <a:pt x="6203" y="8212"/>
                  </a:lnTo>
                  <a:cubicBezTo>
                    <a:pt x="6071" y="8212"/>
                    <a:pt x="5937" y="8312"/>
                    <a:pt x="5953" y="8448"/>
                  </a:cubicBezTo>
                  <a:close/>
                  <a:moveTo>
                    <a:pt x="3480" y="8735"/>
                  </a:moveTo>
                  <a:lnTo>
                    <a:pt x="3480" y="8735"/>
                  </a:lnTo>
                  <a:cubicBezTo>
                    <a:pt x="3514" y="8715"/>
                    <a:pt x="3527" y="8659"/>
                    <a:pt x="3529" y="8614"/>
                  </a:cubicBezTo>
                  <a:lnTo>
                    <a:pt x="3529" y="8614"/>
                  </a:lnTo>
                  <a:cubicBezTo>
                    <a:pt x="3533" y="8548"/>
                    <a:pt x="3499" y="8489"/>
                    <a:pt x="3464" y="8452"/>
                  </a:cubicBezTo>
                  <a:lnTo>
                    <a:pt x="3464" y="8452"/>
                  </a:lnTo>
                  <a:cubicBezTo>
                    <a:pt x="3448" y="8435"/>
                    <a:pt x="3396" y="8405"/>
                    <a:pt x="3392" y="8390"/>
                  </a:cubicBezTo>
                  <a:lnTo>
                    <a:pt x="3392" y="8390"/>
                  </a:lnTo>
                  <a:cubicBezTo>
                    <a:pt x="3385" y="8368"/>
                    <a:pt x="3400" y="8328"/>
                    <a:pt x="3399" y="8304"/>
                  </a:cubicBezTo>
                  <a:lnTo>
                    <a:pt x="3399" y="8304"/>
                  </a:lnTo>
                  <a:cubicBezTo>
                    <a:pt x="3391" y="8121"/>
                    <a:pt x="3243" y="8013"/>
                    <a:pt x="3090" y="8013"/>
                  </a:cubicBezTo>
                  <a:lnTo>
                    <a:pt x="3090" y="8013"/>
                  </a:lnTo>
                  <a:cubicBezTo>
                    <a:pt x="3020" y="8013"/>
                    <a:pt x="2949" y="8036"/>
                    <a:pt x="2890" y="8083"/>
                  </a:cubicBezTo>
                  <a:lnTo>
                    <a:pt x="2890" y="8083"/>
                  </a:lnTo>
                  <a:cubicBezTo>
                    <a:pt x="2858" y="8109"/>
                    <a:pt x="2848" y="8135"/>
                    <a:pt x="2813" y="8169"/>
                  </a:cubicBezTo>
                  <a:lnTo>
                    <a:pt x="2813" y="8169"/>
                  </a:lnTo>
                  <a:cubicBezTo>
                    <a:pt x="2690" y="8139"/>
                    <a:pt x="2584" y="8195"/>
                    <a:pt x="2534" y="8273"/>
                  </a:cubicBezTo>
                  <a:lnTo>
                    <a:pt x="2534" y="8273"/>
                  </a:lnTo>
                  <a:cubicBezTo>
                    <a:pt x="2521" y="8294"/>
                    <a:pt x="2503" y="8328"/>
                    <a:pt x="2515" y="8355"/>
                  </a:cubicBezTo>
                  <a:lnTo>
                    <a:pt x="2515" y="8355"/>
                  </a:lnTo>
                  <a:cubicBezTo>
                    <a:pt x="2543" y="8340"/>
                    <a:pt x="2545" y="8305"/>
                    <a:pt x="2561" y="8281"/>
                  </a:cubicBezTo>
                  <a:lnTo>
                    <a:pt x="2561" y="8281"/>
                  </a:lnTo>
                  <a:cubicBezTo>
                    <a:pt x="2611" y="8203"/>
                    <a:pt x="2699" y="8158"/>
                    <a:pt x="2832" y="8188"/>
                  </a:cubicBezTo>
                  <a:lnTo>
                    <a:pt x="2832" y="8188"/>
                  </a:lnTo>
                  <a:cubicBezTo>
                    <a:pt x="2893" y="8119"/>
                    <a:pt x="2951" y="8031"/>
                    <a:pt x="3070" y="8029"/>
                  </a:cubicBezTo>
                  <a:lnTo>
                    <a:pt x="3070" y="8029"/>
                  </a:lnTo>
                  <a:cubicBezTo>
                    <a:pt x="3252" y="8026"/>
                    <a:pt x="3422" y="8164"/>
                    <a:pt x="3361" y="8394"/>
                  </a:cubicBezTo>
                  <a:lnTo>
                    <a:pt x="3361" y="8394"/>
                  </a:lnTo>
                  <a:cubicBezTo>
                    <a:pt x="3445" y="8447"/>
                    <a:pt x="3527" y="8525"/>
                    <a:pt x="3491" y="8661"/>
                  </a:cubicBezTo>
                  <a:lnTo>
                    <a:pt x="3491" y="8661"/>
                  </a:lnTo>
                  <a:cubicBezTo>
                    <a:pt x="3484" y="8686"/>
                    <a:pt x="3461" y="8715"/>
                    <a:pt x="3480" y="8735"/>
                  </a:cubicBezTo>
                  <a:close/>
                  <a:moveTo>
                    <a:pt x="2308" y="8091"/>
                  </a:moveTo>
                  <a:lnTo>
                    <a:pt x="2308" y="8091"/>
                  </a:lnTo>
                  <a:cubicBezTo>
                    <a:pt x="2343" y="8101"/>
                    <a:pt x="2342" y="8072"/>
                    <a:pt x="2361" y="8056"/>
                  </a:cubicBezTo>
                  <a:lnTo>
                    <a:pt x="2361" y="8056"/>
                  </a:lnTo>
                  <a:cubicBezTo>
                    <a:pt x="2383" y="8038"/>
                    <a:pt x="2414" y="8029"/>
                    <a:pt x="2438" y="8029"/>
                  </a:cubicBezTo>
                  <a:lnTo>
                    <a:pt x="2438" y="8029"/>
                  </a:lnTo>
                  <a:cubicBezTo>
                    <a:pt x="2465" y="8029"/>
                    <a:pt x="2486" y="8038"/>
                    <a:pt x="2504" y="8047"/>
                  </a:cubicBezTo>
                  <a:lnTo>
                    <a:pt x="2504" y="8047"/>
                  </a:lnTo>
                  <a:cubicBezTo>
                    <a:pt x="2526" y="8058"/>
                    <a:pt x="2545" y="8069"/>
                    <a:pt x="2568" y="8064"/>
                  </a:cubicBezTo>
                  <a:lnTo>
                    <a:pt x="2568" y="8064"/>
                  </a:lnTo>
                  <a:cubicBezTo>
                    <a:pt x="2547" y="8026"/>
                    <a:pt x="2497" y="8008"/>
                    <a:pt x="2446" y="8008"/>
                  </a:cubicBezTo>
                  <a:lnTo>
                    <a:pt x="2446" y="8008"/>
                  </a:lnTo>
                  <a:cubicBezTo>
                    <a:pt x="2383" y="8008"/>
                    <a:pt x="2320" y="8036"/>
                    <a:pt x="2308" y="8091"/>
                  </a:cubicBezTo>
                  <a:close/>
                  <a:moveTo>
                    <a:pt x="5819" y="8366"/>
                  </a:moveTo>
                  <a:cubicBezTo>
                    <a:pt x="5756" y="8416"/>
                    <a:pt x="5673" y="8491"/>
                    <a:pt x="5685" y="8611"/>
                  </a:cubicBezTo>
                  <a:lnTo>
                    <a:pt x="5685" y="8611"/>
                  </a:lnTo>
                  <a:cubicBezTo>
                    <a:pt x="5689" y="8647"/>
                    <a:pt x="5709" y="8712"/>
                    <a:pt x="5735" y="8711"/>
                  </a:cubicBezTo>
                  <a:lnTo>
                    <a:pt x="5735" y="8711"/>
                  </a:lnTo>
                  <a:cubicBezTo>
                    <a:pt x="5734" y="8656"/>
                    <a:pt x="5696" y="8594"/>
                    <a:pt x="5712" y="8529"/>
                  </a:cubicBezTo>
                  <a:lnTo>
                    <a:pt x="5712" y="8529"/>
                  </a:lnTo>
                  <a:cubicBezTo>
                    <a:pt x="5724" y="8482"/>
                    <a:pt x="5757" y="8452"/>
                    <a:pt x="5789" y="8421"/>
                  </a:cubicBezTo>
                  <a:lnTo>
                    <a:pt x="5789" y="8421"/>
                  </a:lnTo>
                  <a:cubicBezTo>
                    <a:pt x="5812" y="8399"/>
                    <a:pt x="5841" y="8382"/>
                    <a:pt x="5846" y="8366"/>
                  </a:cubicBezTo>
                  <a:lnTo>
                    <a:pt x="5846" y="8366"/>
                  </a:lnTo>
                  <a:cubicBezTo>
                    <a:pt x="5854" y="8339"/>
                    <a:pt x="5838" y="8301"/>
                    <a:pt x="5838" y="8270"/>
                  </a:cubicBezTo>
                  <a:lnTo>
                    <a:pt x="5838" y="8270"/>
                  </a:lnTo>
                  <a:cubicBezTo>
                    <a:pt x="5839" y="8239"/>
                    <a:pt x="5843" y="8201"/>
                    <a:pt x="5850" y="8176"/>
                  </a:cubicBezTo>
                  <a:lnTo>
                    <a:pt x="5850" y="8176"/>
                  </a:lnTo>
                  <a:cubicBezTo>
                    <a:pt x="5889" y="8040"/>
                    <a:pt x="6138" y="7952"/>
                    <a:pt x="6267" y="8033"/>
                  </a:cubicBezTo>
                  <a:lnTo>
                    <a:pt x="6267" y="8033"/>
                  </a:lnTo>
                  <a:cubicBezTo>
                    <a:pt x="6285" y="8051"/>
                    <a:pt x="6302" y="8067"/>
                    <a:pt x="6325" y="8091"/>
                  </a:cubicBezTo>
                  <a:lnTo>
                    <a:pt x="6325" y="8091"/>
                  </a:lnTo>
                  <a:cubicBezTo>
                    <a:pt x="6338" y="8105"/>
                    <a:pt x="6365" y="8145"/>
                    <a:pt x="6382" y="8149"/>
                  </a:cubicBezTo>
                  <a:lnTo>
                    <a:pt x="6382" y="8149"/>
                  </a:lnTo>
                  <a:cubicBezTo>
                    <a:pt x="6407" y="8156"/>
                    <a:pt x="6432" y="8152"/>
                    <a:pt x="6456" y="8148"/>
                  </a:cubicBezTo>
                  <a:lnTo>
                    <a:pt x="6456" y="8148"/>
                  </a:lnTo>
                  <a:cubicBezTo>
                    <a:pt x="6478" y="8145"/>
                    <a:pt x="6499" y="8142"/>
                    <a:pt x="6520" y="8145"/>
                  </a:cubicBezTo>
                  <a:lnTo>
                    <a:pt x="6520" y="8145"/>
                  </a:lnTo>
                  <a:cubicBezTo>
                    <a:pt x="6593" y="8159"/>
                    <a:pt x="6637" y="8214"/>
                    <a:pt x="6665" y="8270"/>
                  </a:cubicBezTo>
                  <a:lnTo>
                    <a:pt x="6665" y="8270"/>
                  </a:lnTo>
                  <a:cubicBezTo>
                    <a:pt x="6672" y="8283"/>
                    <a:pt x="6673" y="8318"/>
                    <a:pt x="6700" y="8312"/>
                  </a:cubicBezTo>
                  <a:lnTo>
                    <a:pt x="6700" y="8312"/>
                  </a:lnTo>
                  <a:cubicBezTo>
                    <a:pt x="6704" y="8269"/>
                    <a:pt x="6669" y="8210"/>
                    <a:pt x="6631" y="8176"/>
                  </a:cubicBezTo>
                  <a:lnTo>
                    <a:pt x="6631" y="8176"/>
                  </a:lnTo>
                  <a:cubicBezTo>
                    <a:pt x="6575" y="8127"/>
                    <a:pt x="6485" y="8114"/>
                    <a:pt x="6394" y="8134"/>
                  </a:cubicBezTo>
                  <a:lnTo>
                    <a:pt x="6394" y="8134"/>
                  </a:lnTo>
                  <a:cubicBezTo>
                    <a:pt x="6341" y="8032"/>
                    <a:pt x="6239" y="7986"/>
                    <a:pt x="6134" y="7986"/>
                  </a:cubicBezTo>
                  <a:lnTo>
                    <a:pt x="6134" y="7986"/>
                  </a:lnTo>
                  <a:cubicBezTo>
                    <a:pt x="5951" y="7986"/>
                    <a:pt x="5762" y="8128"/>
                    <a:pt x="5819" y="8366"/>
                  </a:cubicBezTo>
                  <a:close/>
                  <a:moveTo>
                    <a:pt x="6643" y="8021"/>
                  </a:moveTo>
                  <a:cubicBezTo>
                    <a:pt x="6672" y="8039"/>
                    <a:pt x="6699" y="8002"/>
                    <a:pt x="6731" y="7994"/>
                  </a:cubicBezTo>
                  <a:lnTo>
                    <a:pt x="6731" y="7994"/>
                  </a:lnTo>
                  <a:cubicBezTo>
                    <a:pt x="6768" y="7985"/>
                    <a:pt x="6817" y="7985"/>
                    <a:pt x="6849" y="8010"/>
                  </a:cubicBezTo>
                  <a:lnTo>
                    <a:pt x="6849" y="8010"/>
                  </a:lnTo>
                  <a:cubicBezTo>
                    <a:pt x="6870" y="8026"/>
                    <a:pt x="6871" y="8064"/>
                    <a:pt x="6903" y="8045"/>
                  </a:cubicBezTo>
                  <a:cubicBezTo>
                    <a:pt x="6894" y="7994"/>
                    <a:pt x="6830" y="7966"/>
                    <a:pt x="6767" y="7966"/>
                  </a:cubicBezTo>
                  <a:lnTo>
                    <a:pt x="6767" y="7966"/>
                  </a:lnTo>
                  <a:cubicBezTo>
                    <a:pt x="6715" y="7966"/>
                    <a:pt x="6665" y="7984"/>
                    <a:pt x="6643" y="8021"/>
                  </a:cubicBezTo>
                  <a:close/>
                  <a:moveTo>
                    <a:pt x="3552" y="8828"/>
                  </a:moveTo>
                  <a:lnTo>
                    <a:pt x="3552" y="8828"/>
                  </a:lnTo>
                  <a:cubicBezTo>
                    <a:pt x="3595" y="8753"/>
                    <a:pt x="3640" y="8656"/>
                    <a:pt x="3625" y="8541"/>
                  </a:cubicBezTo>
                  <a:lnTo>
                    <a:pt x="3625" y="8541"/>
                  </a:lnTo>
                  <a:cubicBezTo>
                    <a:pt x="3614" y="8453"/>
                    <a:pt x="3549" y="8394"/>
                    <a:pt x="3506" y="8343"/>
                  </a:cubicBezTo>
                  <a:lnTo>
                    <a:pt x="3506" y="8343"/>
                  </a:lnTo>
                  <a:cubicBezTo>
                    <a:pt x="3506" y="8226"/>
                    <a:pt x="3491" y="8139"/>
                    <a:pt x="3438" y="8076"/>
                  </a:cubicBezTo>
                  <a:lnTo>
                    <a:pt x="3438" y="8076"/>
                  </a:lnTo>
                  <a:cubicBezTo>
                    <a:pt x="3373" y="7999"/>
                    <a:pt x="3249" y="7935"/>
                    <a:pt x="3127" y="7913"/>
                  </a:cubicBezTo>
                  <a:lnTo>
                    <a:pt x="3127" y="7913"/>
                  </a:lnTo>
                  <a:cubicBezTo>
                    <a:pt x="3107" y="7909"/>
                    <a:pt x="3087" y="7907"/>
                    <a:pt x="3068" y="7907"/>
                  </a:cubicBezTo>
                  <a:lnTo>
                    <a:pt x="3068" y="7907"/>
                  </a:lnTo>
                  <a:cubicBezTo>
                    <a:pt x="2979" y="7907"/>
                    <a:pt x="2911" y="7946"/>
                    <a:pt x="2859" y="7983"/>
                  </a:cubicBezTo>
                  <a:lnTo>
                    <a:pt x="2859" y="7983"/>
                  </a:lnTo>
                  <a:cubicBezTo>
                    <a:pt x="2832" y="8002"/>
                    <a:pt x="2802" y="8045"/>
                    <a:pt x="2771" y="8056"/>
                  </a:cubicBezTo>
                  <a:lnTo>
                    <a:pt x="2771" y="8056"/>
                  </a:lnTo>
                  <a:cubicBezTo>
                    <a:pt x="2757" y="8061"/>
                    <a:pt x="2742" y="8061"/>
                    <a:pt x="2727" y="8060"/>
                  </a:cubicBezTo>
                  <a:lnTo>
                    <a:pt x="2727" y="8060"/>
                  </a:lnTo>
                  <a:cubicBezTo>
                    <a:pt x="2718" y="8060"/>
                    <a:pt x="2710" y="8059"/>
                    <a:pt x="2702" y="8060"/>
                  </a:cubicBezTo>
                  <a:lnTo>
                    <a:pt x="2702" y="8060"/>
                  </a:lnTo>
                  <a:cubicBezTo>
                    <a:pt x="2523" y="8083"/>
                    <a:pt x="2439" y="8216"/>
                    <a:pt x="2392" y="8374"/>
                  </a:cubicBezTo>
                  <a:lnTo>
                    <a:pt x="2392" y="8374"/>
                  </a:lnTo>
                  <a:cubicBezTo>
                    <a:pt x="2414" y="8377"/>
                    <a:pt x="2445" y="8381"/>
                    <a:pt x="2461" y="8378"/>
                  </a:cubicBezTo>
                  <a:lnTo>
                    <a:pt x="2461" y="8378"/>
                  </a:lnTo>
                  <a:cubicBezTo>
                    <a:pt x="2487" y="8227"/>
                    <a:pt x="2569" y="8130"/>
                    <a:pt x="2737" y="8118"/>
                  </a:cubicBezTo>
                  <a:lnTo>
                    <a:pt x="2737" y="8118"/>
                  </a:lnTo>
                  <a:cubicBezTo>
                    <a:pt x="2743" y="8118"/>
                    <a:pt x="2750" y="8119"/>
                    <a:pt x="2757" y="8119"/>
                  </a:cubicBezTo>
                  <a:lnTo>
                    <a:pt x="2757" y="8119"/>
                  </a:lnTo>
                  <a:cubicBezTo>
                    <a:pt x="2769" y="8120"/>
                    <a:pt x="2780" y="8121"/>
                    <a:pt x="2790" y="8118"/>
                  </a:cubicBezTo>
                  <a:lnTo>
                    <a:pt x="2790" y="8118"/>
                  </a:lnTo>
                  <a:cubicBezTo>
                    <a:pt x="2817" y="8111"/>
                    <a:pt x="2851" y="8063"/>
                    <a:pt x="2882" y="8041"/>
                  </a:cubicBezTo>
                  <a:lnTo>
                    <a:pt x="2882" y="8041"/>
                  </a:lnTo>
                  <a:cubicBezTo>
                    <a:pt x="2911" y="8020"/>
                    <a:pt x="2952" y="7994"/>
                    <a:pt x="2993" y="7983"/>
                  </a:cubicBezTo>
                  <a:lnTo>
                    <a:pt x="2993" y="7983"/>
                  </a:lnTo>
                  <a:cubicBezTo>
                    <a:pt x="3166" y="7936"/>
                    <a:pt x="3303" y="8028"/>
                    <a:pt x="3388" y="8130"/>
                  </a:cubicBezTo>
                  <a:lnTo>
                    <a:pt x="3388" y="8130"/>
                  </a:lnTo>
                  <a:cubicBezTo>
                    <a:pt x="3427" y="8186"/>
                    <a:pt x="3447" y="8277"/>
                    <a:pt x="3441" y="8366"/>
                  </a:cubicBezTo>
                  <a:lnTo>
                    <a:pt x="3441" y="8366"/>
                  </a:lnTo>
                  <a:cubicBezTo>
                    <a:pt x="3558" y="8440"/>
                    <a:pt x="3612" y="8682"/>
                    <a:pt x="3499" y="8793"/>
                  </a:cubicBezTo>
                  <a:lnTo>
                    <a:pt x="3499" y="8793"/>
                  </a:lnTo>
                  <a:cubicBezTo>
                    <a:pt x="3518" y="8803"/>
                    <a:pt x="3528" y="8823"/>
                    <a:pt x="3552" y="8828"/>
                  </a:cubicBezTo>
                  <a:close/>
                  <a:moveTo>
                    <a:pt x="2201" y="8095"/>
                  </a:moveTo>
                  <a:cubicBezTo>
                    <a:pt x="2198" y="8122"/>
                    <a:pt x="2200" y="8156"/>
                    <a:pt x="2216" y="8180"/>
                  </a:cubicBezTo>
                  <a:lnTo>
                    <a:pt x="2216" y="8180"/>
                  </a:lnTo>
                  <a:cubicBezTo>
                    <a:pt x="2239" y="8214"/>
                    <a:pt x="2356" y="8248"/>
                    <a:pt x="2361" y="8176"/>
                  </a:cubicBezTo>
                  <a:lnTo>
                    <a:pt x="2361" y="8176"/>
                  </a:lnTo>
                  <a:cubicBezTo>
                    <a:pt x="2365" y="8127"/>
                    <a:pt x="2318" y="8137"/>
                    <a:pt x="2285" y="8111"/>
                  </a:cubicBezTo>
                  <a:lnTo>
                    <a:pt x="2285" y="8111"/>
                  </a:lnTo>
                  <a:cubicBezTo>
                    <a:pt x="2273" y="7931"/>
                    <a:pt x="2531" y="7953"/>
                    <a:pt x="2618" y="8037"/>
                  </a:cubicBezTo>
                  <a:lnTo>
                    <a:pt x="2618" y="8037"/>
                  </a:lnTo>
                  <a:cubicBezTo>
                    <a:pt x="2634" y="8028"/>
                    <a:pt x="2656" y="8024"/>
                    <a:pt x="2672" y="8014"/>
                  </a:cubicBezTo>
                  <a:lnTo>
                    <a:pt x="2672" y="8014"/>
                  </a:lnTo>
                  <a:cubicBezTo>
                    <a:pt x="2617" y="7961"/>
                    <a:pt x="2558" y="7914"/>
                    <a:pt x="2469" y="7905"/>
                  </a:cubicBezTo>
                  <a:lnTo>
                    <a:pt x="2469" y="7905"/>
                  </a:lnTo>
                  <a:cubicBezTo>
                    <a:pt x="2459" y="7904"/>
                    <a:pt x="2450" y="7904"/>
                    <a:pt x="2440" y="7904"/>
                  </a:cubicBezTo>
                  <a:lnTo>
                    <a:pt x="2440" y="7904"/>
                  </a:lnTo>
                  <a:cubicBezTo>
                    <a:pt x="2317" y="7904"/>
                    <a:pt x="2211" y="7989"/>
                    <a:pt x="2201" y="8095"/>
                  </a:cubicBezTo>
                  <a:close/>
                  <a:moveTo>
                    <a:pt x="1875" y="7901"/>
                  </a:moveTo>
                  <a:cubicBezTo>
                    <a:pt x="1788" y="7966"/>
                    <a:pt x="1878" y="8122"/>
                    <a:pt x="1971" y="8099"/>
                  </a:cubicBezTo>
                  <a:lnTo>
                    <a:pt x="1971" y="8099"/>
                  </a:lnTo>
                  <a:cubicBezTo>
                    <a:pt x="2036" y="8083"/>
                    <a:pt x="2017" y="7986"/>
                    <a:pt x="1929" y="8010"/>
                  </a:cubicBezTo>
                  <a:lnTo>
                    <a:pt x="1929" y="8010"/>
                  </a:lnTo>
                  <a:cubicBezTo>
                    <a:pt x="1907" y="7989"/>
                    <a:pt x="1907" y="7947"/>
                    <a:pt x="1902" y="7909"/>
                  </a:cubicBezTo>
                  <a:lnTo>
                    <a:pt x="1902" y="7909"/>
                  </a:lnTo>
                  <a:cubicBezTo>
                    <a:pt x="1896" y="7909"/>
                    <a:pt x="1893" y="7907"/>
                    <a:pt x="1890" y="7905"/>
                  </a:cubicBezTo>
                  <a:lnTo>
                    <a:pt x="1890" y="7905"/>
                  </a:lnTo>
                  <a:cubicBezTo>
                    <a:pt x="1887" y="7903"/>
                    <a:pt x="1884" y="7901"/>
                    <a:pt x="1879" y="7901"/>
                  </a:cubicBezTo>
                  <a:lnTo>
                    <a:pt x="1879" y="7901"/>
                  </a:lnTo>
                  <a:cubicBezTo>
                    <a:pt x="1878" y="7901"/>
                    <a:pt x="1877" y="7901"/>
                    <a:pt x="1875" y="7901"/>
                  </a:cubicBezTo>
                  <a:close/>
                  <a:moveTo>
                    <a:pt x="5658" y="8808"/>
                  </a:moveTo>
                  <a:lnTo>
                    <a:pt x="5659" y="8808"/>
                  </a:lnTo>
                  <a:cubicBezTo>
                    <a:pt x="5683" y="8801"/>
                    <a:pt x="5702" y="8788"/>
                    <a:pt x="5712" y="8766"/>
                  </a:cubicBezTo>
                  <a:lnTo>
                    <a:pt x="5712" y="8766"/>
                  </a:lnTo>
                  <a:cubicBezTo>
                    <a:pt x="5607" y="8667"/>
                    <a:pt x="5652" y="8481"/>
                    <a:pt x="5720" y="8397"/>
                  </a:cubicBezTo>
                  <a:lnTo>
                    <a:pt x="5720" y="8397"/>
                  </a:lnTo>
                  <a:cubicBezTo>
                    <a:pt x="5736" y="8378"/>
                    <a:pt x="5763" y="8366"/>
                    <a:pt x="5769" y="8343"/>
                  </a:cubicBezTo>
                  <a:lnTo>
                    <a:pt x="5769" y="8343"/>
                  </a:lnTo>
                  <a:cubicBezTo>
                    <a:pt x="5776" y="8320"/>
                    <a:pt x="5770" y="8290"/>
                    <a:pt x="5773" y="8266"/>
                  </a:cubicBezTo>
                  <a:lnTo>
                    <a:pt x="5773" y="8266"/>
                  </a:lnTo>
                  <a:cubicBezTo>
                    <a:pt x="5797" y="8072"/>
                    <a:pt x="5938" y="7957"/>
                    <a:pt x="6118" y="7944"/>
                  </a:cubicBezTo>
                  <a:lnTo>
                    <a:pt x="6118" y="7944"/>
                  </a:lnTo>
                  <a:cubicBezTo>
                    <a:pt x="6220" y="7937"/>
                    <a:pt x="6292" y="7975"/>
                    <a:pt x="6348" y="8018"/>
                  </a:cubicBezTo>
                  <a:lnTo>
                    <a:pt x="6348" y="8018"/>
                  </a:lnTo>
                  <a:cubicBezTo>
                    <a:pt x="6370" y="8035"/>
                    <a:pt x="6394" y="8076"/>
                    <a:pt x="6428" y="8083"/>
                  </a:cubicBezTo>
                  <a:lnTo>
                    <a:pt x="6428" y="8083"/>
                  </a:lnTo>
                  <a:cubicBezTo>
                    <a:pt x="6444" y="8087"/>
                    <a:pt x="6461" y="8086"/>
                    <a:pt x="6476" y="8084"/>
                  </a:cubicBezTo>
                  <a:lnTo>
                    <a:pt x="6476" y="8084"/>
                  </a:lnTo>
                  <a:cubicBezTo>
                    <a:pt x="6488" y="8083"/>
                    <a:pt x="6499" y="8082"/>
                    <a:pt x="6508" y="8083"/>
                  </a:cubicBezTo>
                  <a:lnTo>
                    <a:pt x="6508" y="8083"/>
                  </a:lnTo>
                  <a:cubicBezTo>
                    <a:pt x="6651" y="8105"/>
                    <a:pt x="6728" y="8198"/>
                    <a:pt x="6754" y="8339"/>
                  </a:cubicBezTo>
                  <a:lnTo>
                    <a:pt x="6754" y="8339"/>
                  </a:lnTo>
                  <a:cubicBezTo>
                    <a:pt x="6774" y="8335"/>
                    <a:pt x="6805" y="8340"/>
                    <a:pt x="6819" y="8328"/>
                  </a:cubicBezTo>
                  <a:lnTo>
                    <a:pt x="6819" y="8328"/>
                  </a:lnTo>
                  <a:cubicBezTo>
                    <a:pt x="6763" y="8159"/>
                    <a:pt x="6686" y="8036"/>
                    <a:pt x="6497" y="8021"/>
                  </a:cubicBezTo>
                  <a:lnTo>
                    <a:pt x="6497" y="8021"/>
                  </a:lnTo>
                  <a:cubicBezTo>
                    <a:pt x="6491" y="8021"/>
                    <a:pt x="6485" y="8022"/>
                    <a:pt x="6477" y="8022"/>
                  </a:cubicBezTo>
                  <a:lnTo>
                    <a:pt x="6477" y="8022"/>
                  </a:lnTo>
                  <a:cubicBezTo>
                    <a:pt x="6466" y="8023"/>
                    <a:pt x="6454" y="8024"/>
                    <a:pt x="6443" y="8021"/>
                  </a:cubicBezTo>
                  <a:lnTo>
                    <a:pt x="6443" y="8021"/>
                  </a:lnTo>
                  <a:cubicBezTo>
                    <a:pt x="6420" y="8015"/>
                    <a:pt x="6385" y="7972"/>
                    <a:pt x="6363" y="7955"/>
                  </a:cubicBezTo>
                  <a:lnTo>
                    <a:pt x="6363" y="7955"/>
                  </a:lnTo>
                  <a:cubicBezTo>
                    <a:pt x="6307" y="7914"/>
                    <a:pt x="6236" y="7876"/>
                    <a:pt x="6146" y="7876"/>
                  </a:cubicBezTo>
                  <a:lnTo>
                    <a:pt x="6146" y="7876"/>
                  </a:lnTo>
                  <a:cubicBezTo>
                    <a:pt x="6126" y="7876"/>
                    <a:pt x="6105" y="7878"/>
                    <a:pt x="6083" y="7882"/>
                  </a:cubicBezTo>
                  <a:lnTo>
                    <a:pt x="6083" y="7882"/>
                  </a:lnTo>
                  <a:cubicBezTo>
                    <a:pt x="5920" y="7913"/>
                    <a:pt x="5758" y="8017"/>
                    <a:pt x="5720" y="8180"/>
                  </a:cubicBezTo>
                  <a:lnTo>
                    <a:pt x="5720" y="8180"/>
                  </a:lnTo>
                  <a:cubicBezTo>
                    <a:pt x="5711" y="8218"/>
                    <a:pt x="5721" y="8269"/>
                    <a:pt x="5708" y="8316"/>
                  </a:cubicBezTo>
                  <a:lnTo>
                    <a:pt x="5708" y="8316"/>
                  </a:lnTo>
                  <a:cubicBezTo>
                    <a:pt x="5703" y="8336"/>
                    <a:pt x="5669" y="8361"/>
                    <a:pt x="5651" y="8386"/>
                  </a:cubicBezTo>
                  <a:lnTo>
                    <a:pt x="5651" y="8386"/>
                  </a:lnTo>
                  <a:cubicBezTo>
                    <a:pt x="5633" y="8410"/>
                    <a:pt x="5612" y="8437"/>
                    <a:pt x="5601" y="8463"/>
                  </a:cubicBezTo>
                  <a:lnTo>
                    <a:pt x="5601" y="8463"/>
                  </a:lnTo>
                  <a:cubicBezTo>
                    <a:pt x="5551" y="8581"/>
                    <a:pt x="5611" y="8716"/>
                    <a:pt x="5658" y="8808"/>
                  </a:cubicBezTo>
                  <a:close/>
                  <a:moveTo>
                    <a:pt x="6543" y="7979"/>
                  </a:moveTo>
                  <a:cubicBezTo>
                    <a:pt x="6565" y="7982"/>
                    <a:pt x="6576" y="7997"/>
                    <a:pt x="6600" y="7998"/>
                  </a:cubicBezTo>
                  <a:lnTo>
                    <a:pt x="6600" y="7998"/>
                  </a:lnTo>
                  <a:cubicBezTo>
                    <a:pt x="6677" y="7906"/>
                    <a:pt x="6947" y="7895"/>
                    <a:pt x="6930" y="8068"/>
                  </a:cubicBezTo>
                  <a:lnTo>
                    <a:pt x="6930" y="8068"/>
                  </a:lnTo>
                  <a:cubicBezTo>
                    <a:pt x="6894" y="8091"/>
                    <a:pt x="6840" y="8083"/>
                    <a:pt x="6849" y="8138"/>
                  </a:cubicBezTo>
                  <a:lnTo>
                    <a:pt x="6849" y="8138"/>
                  </a:lnTo>
                  <a:cubicBezTo>
                    <a:pt x="6862" y="8211"/>
                    <a:pt x="6986" y="8160"/>
                    <a:pt x="7002" y="8126"/>
                  </a:cubicBezTo>
                  <a:lnTo>
                    <a:pt x="7002" y="8126"/>
                  </a:lnTo>
                  <a:cubicBezTo>
                    <a:pt x="7043" y="8044"/>
                    <a:pt x="6968" y="7934"/>
                    <a:pt x="6930" y="7905"/>
                  </a:cubicBezTo>
                  <a:lnTo>
                    <a:pt x="6930" y="7905"/>
                  </a:lnTo>
                  <a:cubicBezTo>
                    <a:pt x="6889" y="7875"/>
                    <a:pt x="6839" y="7862"/>
                    <a:pt x="6788" y="7862"/>
                  </a:cubicBezTo>
                  <a:lnTo>
                    <a:pt x="6788" y="7862"/>
                  </a:lnTo>
                  <a:cubicBezTo>
                    <a:pt x="6688" y="7862"/>
                    <a:pt x="6584" y="7912"/>
                    <a:pt x="6543" y="7979"/>
                  </a:cubicBezTo>
                  <a:close/>
                  <a:moveTo>
                    <a:pt x="7305" y="7859"/>
                  </a:moveTo>
                  <a:cubicBezTo>
                    <a:pt x="7307" y="7922"/>
                    <a:pt x="7300" y="7978"/>
                    <a:pt x="7225" y="7963"/>
                  </a:cubicBezTo>
                  <a:lnTo>
                    <a:pt x="7225" y="7963"/>
                  </a:lnTo>
                  <a:cubicBezTo>
                    <a:pt x="7169" y="7995"/>
                    <a:pt x="7217" y="8057"/>
                    <a:pt x="7267" y="8052"/>
                  </a:cubicBezTo>
                  <a:lnTo>
                    <a:pt x="7267" y="8052"/>
                  </a:lnTo>
                  <a:cubicBezTo>
                    <a:pt x="7307" y="8049"/>
                    <a:pt x="7373" y="7983"/>
                    <a:pt x="7374" y="7932"/>
                  </a:cubicBezTo>
                  <a:lnTo>
                    <a:pt x="7374" y="7932"/>
                  </a:lnTo>
                  <a:cubicBezTo>
                    <a:pt x="7374" y="7906"/>
                    <a:pt x="7364" y="7856"/>
                    <a:pt x="7323" y="7856"/>
                  </a:cubicBezTo>
                  <a:lnTo>
                    <a:pt x="7323" y="7856"/>
                  </a:lnTo>
                  <a:cubicBezTo>
                    <a:pt x="7318" y="7856"/>
                    <a:pt x="7312" y="7857"/>
                    <a:pt x="7305" y="7859"/>
                  </a:cubicBezTo>
                  <a:close/>
                  <a:moveTo>
                    <a:pt x="2002" y="7940"/>
                  </a:moveTo>
                  <a:lnTo>
                    <a:pt x="2002" y="7940"/>
                  </a:lnTo>
                  <a:cubicBezTo>
                    <a:pt x="2012" y="7913"/>
                    <a:pt x="2016" y="7880"/>
                    <a:pt x="2021" y="7847"/>
                  </a:cubicBezTo>
                  <a:lnTo>
                    <a:pt x="2021" y="7847"/>
                  </a:lnTo>
                  <a:cubicBezTo>
                    <a:pt x="1985" y="7843"/>
                    <a:pt x="1963" y="7825"/>
                    <a:pt x="1933" y="7816"/>
                  </a:cubicBezTo>
                  <a:lnTo>
                    <a:pt x="1933" y="7816"/>
                  </a:lnTo>
                  <a:cubicBezTo>
                    <a:pt x="1921" y="7832"/>
                    <a:pt x="1905" y="7842"/>
                    <a:pt x="1902" y="7866"/>
                  </a:cubicBezTo>
                  <a:lnTo>
                    <a:pt x="1902" y="7866"/>
                  </a:lnTo>
                  <a:cubicBezTo>
                    <a:pt x="1932" y="7894"/>
                    <a:pt x="1960" y="7924"/>
                    <a:pt x="2002" y="7940"/>
                  </a:cubicBezTo>
                  <a:close/>
                  <a:moveTo>
                    <a:pt x="7194" y="7800"/>
                  </a:moveTo>
                  <a:cubicBezTo>
                    <a:pt x="7193" y="7836"/>
                    <a:pt x="7203" y="7861"/>
                    <a:pt x="7209" y="7890"/>
                  </a:cubicBezTo>
                  <a:cubicBezTo>
                    <a:pt x="7259" y="7873"/>
                    <a:pt x="7359" y="7799"/>
                    <a:pt x="7263" y="7766"/>
                  </a:cubicBezTo>
                  <a:lnTo>
                    <a:pt x="7263" y="7766"/>
                  </a:lnTo>
                  <a:cubicBezTo>
                    <a:pt x="7251" y="7788"/>
                    <a:pt x="7217" y="7789"/>
                    <a:pt x="7194" y="7800"/>
                  </a:cubicBezTo>
                  <a:close/>
                  <a:moveTo>
                    <a:pt x="1814" y="7773"/>
                  </a:moveTo>
                  <a:cubicBezTo>
                    <a:pt x="1801" y="7794"/>
                    <a:pt x="1759" y="7812"/>
                    <a:pt x="1730" y="7785"/>
                  </a:cubicBezTo>
                  <a:lnTo>
                    <a:pt x="1730" y="7785"/>
                  </a:lnTo>
                  <a:cubicBezTo>
                    <a:pt x="1759" y="7768"/>
                    <a:pt x="1823" y="7719"/>
                    <a:pt x="1764" y="7692"/>
                  </a:cubicBezTo>
                  <a:lnTo>
                    <a:pt x="1764" y="7692"/>
                  </a:lnTo>
                  <a:cubicBezTo>
                    <a:pt x="1732" y="7713"/>
                    <a:pt x="1675" y="7710"/>
                    <a:pt x="1642" y="7731"/>
                  </a:cubicBezTo>
                  <a:lnTo>
                    <a:pt x="1642" y="7731"/>
                  </a:lnTo>
                  <a:cubicBezTo>
                    <a:pt x="1634" y="7787"/>
                    <a:pt x="1688" y="7815"/>
                    <a:pt x="1718" y="7847"/>
                  </a:cubicBezTo>
                  <a:lnTo>
                    <a:pt x="1718" y="7847"/>
                  </a:lnTo>
                  <a:cubicBezTo>
                    <a:pt x="1724" y="7913"/>
                    <a:pt x="1748" y="7961"/>
                    <a:pt x="1799" y="7983"/>
                  </a:cubicBezTo>
                  <a:cubicBezTo>
                    <a:pt x="1795" y="7882"/>
                    <a:pt x="1928" y="7821"/>
                    <a:pt x="1929" y="7715"/>
                  </a:cubicBezTo>
                  <a:lnTo>
                    <a:pt x="1929" y="7715"/>
                  </a:lnTo>
                  <a:cubicBezTo>
                    <a:pt x="1929" y="7682"/>
                    <a:pt x="1892" y="7607"/>
                    <a:pt x="1860" y="7603"/>
                  </a:cubicBezTo>
                  <a:lnTo>
                    <a:pt x="1860" y="7603"/>
                  </a:lnTo>
                  <a:cubicBezTo>
                    <a:pt x="1857" y="7602"/>
                    <a:pt x="1855" y="7602"/>
                    <a:pt x="1853" y="7602"/>
                  </a:cubicBezTo>
                  <a:lnTo>
                    <a:pt x="1853" y="7602"/>
                  </a:lnTo>
                  <a:cubicBezTo>
                    <a:pt x="1788" y="7602"/>
                    <a:pt x="1841" y="7731"/>
                    <a:pt x="1814" y="7773"/>
                  </a:cubicBezTo>
                  <a:close/>
                  <a:moveTo>
                    <a:pt x="1937" y="7614"/>
                  </a:moveTo>
                  <a:cubicBezTo>
                    <a:pt x="1936" y="7640"/>
                    <a:pt x="1952" y="7648"/>
                    <a:pt x="1963" y="7661"/>
                  </a:cubicBezTo>
                  <a:lnTo>
                    <a:pt x="1963" y="7661"/>
                  </a:lnTo>
                  <a:cubicBezTo>
                    <a:pt x="2035" y="7629"/>
                    <a:pt x="2093" y="7713"/>
                    <a:pt x="2055" y="7754"/>
                  </a:cubicBezTo>
                  <a:lnTo>
                    <a:pt x="2055" y="7754"/>
                  </a:lnTo>
                  <a:cubicBezTo>
                    <a:pt x="2038" y="7741"/>
                    <a:pt x="2046" y="7701"/>
                    <a:pt x="2025" y="7692"/>
                  </a:cubicBezTo>
                  <a:lnTo>
                    <a:pt x="2025" y="7692"/>
                  </a:lnTo>
                  <a:cubicBezTo>
                    <a:pt x="1965" y="7676"/>
                    <a:pt x="1942" y="7752"/>
                    <a:pt x="1967" y="7789"/>
                  </a:cubicBezTo>
                  <a:lnTo>
                    <a:pt x="1967" y="7789"/>
                  </a:lnTo>
                  <a:cubicBezTo>
                    <a:pt x="1990" y="7822"/>
                    <a:pt x="2041" y="7810"/>
                    <a:pt x="2078" y="7816"/>
                  </a:cubicBezTo>
                  <a:lnTo>
                    <a:pt x="2078" y="7816"/>
                  </a:lnTo>
                  <a:cubicBezTo>
                    <a:pt x="2130" y="7857"/>
                    <a:pt x="2254" y="7858"/>
                    <a:pt x="2273" y="7785"/>
                  </a:cubicBezTo>
                  <a:lnTo>
                    <a:pt x="2273" y="7785"/>
                  </a:lnTo>
                  <a:cubicBezTo>
                    <a:pt x="2259" y="7786"/>
                    <a:pt x="2249" y="7784"/>
                    <a:pt x="2239" y="7781"/>
                  </a:cubicBezTo>
                  <a:lnTo>
                    <a:pt x="2239" y="7781"/>
                  </a:lnTo>
                  <a:cubicBezTo>
                    <a:pt x="2193" y="7746"/>
                    <a:pt x="2178" y="7665"/>
                    <a:pt x="2128" y="7626"/>
                  </a:cubicBezTo>
                  <a:lnTo>
                    <a:pt x="2128" y="7626"/>
                  </a:lnTo>
                  <a:cubicBezTo>
                    <a:pt x="2105" y="7608"/>
                    <a:pt x="2076" y="7603"/>
                    <a:pt x="2044" y="7603"/>
                  </a:cubicBezTo>
                  <a:lnTo>
                    <a:pt x="2044" y="7603"/>
                  </a:lnTo>
                  <a:cubicBezTo>
                    <a:pt x="2011" y="7603"/>
                    <a:pt x="1974" y="7608"/>
                    <a:pt x="1937" y="7614"/>
                  </a:cubicBezTo>
                  <a:close/>
                  <a:moveTo>
                    <a:pt x="7408" y="7932"/>
                  </a:moveTo>
                  <a:lnTo>
                    <a:pt x="7408" y="7932"/>
                  </a:lnTo>
                  <a:cubicBezTo>
                    <a:pt x="7464" y="7914"/>
                    <a:pt x="7486" y="7861"/>
                    <a:pt x="7493" y="7793"/>
                  </a:cubicBezTo>
                  <a:lnTo>
                    <a:pt x="7493" y="7793"/>
                  </a:lnTo>
                  <a:cubicBezTo>
                    <a:pt x="7527" y="7764"/>
                    <a:pt x="7581" y="7735"/>
                    <a:pt x="7569" y="7672"/>
                  </a:cubicBezTo>
                  <a:lnTo>
                    <a:pt x="7569" y="7672"/>
                  </a:lnTo>
                  <a:cubicBezTo>
                    <a:pt x="7523" y="7666"/>
                    <a:pt x="7481" y="7656"/>
                    <a:pt x="7443" y="7641"/>
                  </a:cubicBezTo>
                  <a:lnTo>
                    <a:pt x="7443" y="7641"/>
                  </a:lnTo>
                  <a:cubicBezTo>
                    <a:pt x="7381" y="7676"/>
                    <a:pt x="7466" y="7720"/>
                    <a:pt x="7477" y="7738"/>
                  </a:cubicBezTo>
                  <a:lnTo>
                    <a:pt x="7477" y="7738"/>
                  </a:lnTo>
                  <a:cubicBezTo>
                    <a:pt x="7459" y="7757"/>
                    <a:pt x="7424" y="7739"/>
                    <a:pt x="7405" y="7734"/>
                  </a:cubicBezTo>
                  <a:lnTo>
                    <a:pt x="7405" y="7734"/>
                  </a:lnTo>
                  <a:cubicBezTo>
                    <a:pt x="7357" y="7695"/>
                    <a:pt x="7433" y="7563"/>
                    <a:pt x="7359" y="7556"/>
                  </a:cubicBezTo>
                  <a:lnTo>
                    <a:pt x="7359" y="7556"/>
                  </a:lnTo>
                  <a:cubicBezTo>
                    <a:pt x="7357" y="7556"/>
                    <a:pt x="7356" y="7556"/>
                    <a:pt x="7355" y="7556"/>
                  </a:cubicBezTo>
                  <a:lnTo>
                    <a:pt x="7355" y="7556"/>
                  </a:lnTo>
                  <a:cubicBezTo>
                    <a:pt x="7313" y="7556"/>
                    <a:pt x="7281" y="7624"/>
                    <a:pt x="7282" y="7669"/>
                  </a:cubicBezTo>
                  <a:lnTo>
                    <a:pt x="7282" y="7669"/>
                  </a:lnTo>
                  <a:cubicBezTo>
                    <a:pt x="7285" y="7778"/>
                    <a:pt x="7414" y="7822"/>
                    <a:pt x="7408" y="7932"/>
                  </a:cubicBezTo>
                  <a:close/>
                  <a:moveTo>
                    <a:pt x="6941" y="7746"/>
                  </a:moveTo>
                  <a:cubicBezTo>
                    <a:pt x="6973" y="7820"/>
                    <a:pt x="7064" y="7806"/>
                    <a:pt x="7133" y="7773"/>
                  </a:cubicBezTo>
                  <a:lnTo>
                    <a:pt x="7133" y="7773"/>
                  </a:lnTo>
                  <a:cubicBezTo>
                    <a:pt x="7173" y="7754"/>
                    <a:pt x="7223" y="7772"/>
                    <a:pt x="7244" y="7738"/>
                  </a:cubicBezTo>
                  <a:lnTo>
                    <a:pt x="7244" y="7738"/>
                  </a:lnTo>
                  <a:cubicBezTo>
                    <a:pt x="7263" y="7707"/>
                    <a:pt x="7247" y="7651"/>
                    <a:pt x="7213" y="7645"/>
                  </a:cubicBezTo>
                  <a:lnTo>
                    <a:pt x="7213" y="7645"/>
                  </a:lnTo>
                  <a:cubicBezTo>
                    <a:pt x="7163" y="7638"/>
                    <a:pt x="7180" y="7686"/>
                    <a:pt x="7156" y="7707"/>
                  </a:cubicBezTo>
                  <a:lnTo>
                    <a:pt x="7156" y="7707"/>
                  </a:lnTo>
                  <a:cubicBezTo>
                    <a:pt x="7127" y="7661"/>
                    <a:pt x="7177" y="7587"/>
                    <a:pt x="7248" y="7614"/>
                  </a:cubicBezTo>
                  <a:lnTo>
                    <a:pt x="7248" y="7614"/>
                  </a:lnTo>
                  <a:cubicBezTo>
                    <a:pt x="7261" y="7603"/>
                    <a:pt x="7274" y="7592"/>
                    <a:pt x="7274" y="7568"/>
                  </a:cubicBezTo>
                  <a:cubicBezTo>
                    <a:pt x="7258" y="7558"/>
                    <a:pt x="7233" y="7559"/>
                    <a:pt x="7207" y="7559"/>
                  </a:cubicBezTo>
                  <a:lnTo>
                    <a:pt x="7207" y="7559"/>
                  </a:lnTo>
                  <a:cubicBezTo>
                    <a:pt x="7182" y="7560"/>
                    <a:pt x="7156" y="7561"/>
                    <a:pt x="7136" y="7552"/>
                  </a:cubicBezTo>
                  <a:lnTo>
                    <a:pt x="7136" y="7552"/>
                  </a:lnTo>
                  <a:cubicBezTo>
                    <a:pt x="7037" y="7582"/>
                    <a:pt x="7039" y="7715"/>
                    <a:pt x="6941" y="7746"/>
                  </a:cubicBezTo>
                  <a:close/>
                  <a:moveTo>
                    <a:pt x="2128" y="7575"/>
                  </a:moveTo>
                  <a:cubicBezTo>
                    <a:pt x="2154" y="7617"/>
                    <a:pt x="2203" y="7663"/>
                    <a:pt x="2270" y="7630"/>
                  </a:cubicBezTo>
                  <a:lnTo>
                    <a:pt x="2270" y="7630"/>
                  </a:lnTo>
                  <a:cubicBezTo>
                    <a:pt x="2259" y="7576"/>
                    <a:pt x="2228" y="7543"/>
                    <a:pt x="2185" y="7521"/>
                  </a:cubicBezTo>
                  <a:lnTo>
                    <a:pt x="2185" y="7521"/>
                  </a:lnTo>
                  <a:cubicBezTo>
                    <a:pt x="2168" y="7541"/>
                    <a:pt x="2142" y="7553"/>
                    <a:pt x="2128" y="7575"/>
                  </a:cubicBezTo>
                  <a:close/>
                  <a:moveTo>
                    <a:pt x="6945" y="7591"/>
                  </a:moveTo>
                  <a:cubicBezTo>
                    <a:pt x="7019" y="7616"/>
                    <a:pt x="7068" y="7568"/>
                    <a:pt x="7087" y="7529"/>
                  </a:cubicBezTo>
                  <a:cubicBezTo>
                    <a:pt x="7066" y="7513"/>
                    <a:pt x="7050" y="7491"/>
                    <a:pt x="7025" y="7479"/>
                  </a:cubicBezTo>
                  <a:lnTo>
                    <a:pt x="7025" y="7479"/>
                  </a:lnTo>
                  <a:cubicBezTo>
                    <a:pt x="6986" y="7501"/>
                    <a:pt x="6945" y="7542"/>
                    <a:pt x="6945" y="7591"/>
                  </a:cubicBezTo>
                  <a:close/>
                  <a:moveTo>
                    <a:pt x="1557" y="7680"/>
                  </a:moveTo>
                  <a:cubicBezTo>
                    <a:pt x="1645" y="7699"/>
                    <a:pt x="1785" y="7683"/>
                    <a:pt x="1795" y="7603"/>
                  </a:cubicBezTo>
                  <a:lnTo>
                    <a:pt x="1795" y="7603"/>
                  </a:lnTo>
                  <a:cubicBezTo>
                    <a:pt x="1803" y="7540"/>
                    <a:pt x="1690" y="7485"/>
                    <a:pt x="1676" y="7545"/>
                  </a:cubicBezTo>
                  <a:lnTo>
                    <a:pt x="1676" y="7545"/>
                  </a:lnTo>
                  <a:cubicBezTo>
                    <a:pt x="1670" y="7572"/>
                    <a:pt x="1692" y="7571"/>
                    <a:pt x="1691" y="7599"/>
                  </a:cubicBezTo>
                  <a:lnTo>
                    <a:pt x="1691" y="7599"/>
                  </a:lnTo>
                  <a:cubicBezTo>
                    <a:pt x="1585" y="7612"/>
                    <a:pt x="1661" y="7494"/>
                    <a:pt x="1703" y="7475"/>
                  </a:cubicBezTo>
                  <a:lnTo>
                    <a:pt x="1703" y="7475"/>
                  </a:lnTo>
                  <a:cubicBezTo>
                    <a:pt x="1680" y="7455"/>
                    <a:pt x="1659" y="7447"/>
                    <a:pt x="1641" y="7447"/>
                  </a:cubicBezTo>
                  <a:lnTo>
                    <a:pt x="1641" y="7447"/>
                  </a:lnTo>
                  <a:cubicBezTo>
                    <a:pt x="1564" y="7447"/>
                    <a:pt x="1528" y="7590"/>
                    <a:pt x="1557" y="7680"/>
                  </a:cubicBezTo>
                  <a:close/>
                  <a:moveTo>
                    <a:pt x="7508" y="7424"/>
                  </a:moveTo>
                  <a:cubicBezTo>
                    <a:pt x="7533" y="7457"/>
                    <a:pt x="7589" y="7475"/>
                    <a:pt x="7569" y="7541"/>
                  </a:cubicBezTo>
                  <a:lnTo>
                    <a:pt x="7569" y="7541"/>
                  </a:lnTo>
                  <a:cubicBezTo>
                    <a:pt x="7556" y="7546"/>
                    <a:pt x="7529" y="7563"/>
                    <a:pt x="7519" y="7548"/>
                  </a:cubicBezTo>
                  <a:lnTo>
                    <a:pt x="7519" y="7548"/>
                  </a:lnTo>
                  <a:cubicBezTo>
                    <a:pt x="7521" y="7524"/>
                    <a:pt x="7540" y="7518"/>
                    <a:pt x="7535" y="7486"/>
                  </a:cubicBezTo>
                  <a:lnTo>
                    <a:pt x="7535" y="7486"/>
                  </a:lnTo>
                  <a:cubicBezTo>
                    <a:pt x="7480" y="7446"/>
                    <a:pt x="7406" y="7499"/>
                    <a:pt x="7412" y="7552"/>
                  </a:cubicBezTo>
                  <a:lnTo>
                    <a:pt x="7412" y="7552"/>
                  </a:lnTo>
                  <a:cubicBezTo>
                    <a:pt x="7422" y="7630"/>
                    <a:pt x="7584" y="7650"/>
                    <a:pt x="7661" y="7630"/>
                  </a:cubicBezTo>
                  <a:lnTo>
                    <a:pt x="7661" y="7630"/>
                  </a:lnTo>
                  <a:cubicBezTo>
                    <a:pt x="7684" y="7529"/>
                    <a:pt x="7645" y="7397"/>
                    <a:pt x="7570" y="7397"/>
                  </a:cubicBezTo>
                  <a:lnTo>
                    <a:pt x="7570" y="7397"/>
                  </a:lnTo>
                  <a:cubicBezTo>
                    <a:pt x="7551" y="7397"/>
                    <a:pt x="7530" y="7406"/>
                    <a:pt x="7508" y="7424"/>
                  </a:cubicBezTo>
                  <a:close/>
                  <a:moveTo>
                    <a:pt x="2392" y="7444"/>
                  </a:moveTo>
                  <a:cubicBezTo>
                    <a:pt x="2399" y="7470"/>
                    <a:pt x="2433" y="7452"/>
                    <a:pt x="2430" y="7494"/>
                  </a:cubicBezTo>
                  <a:lnTo>
                    <a:pt x="2430" y="7494"/>
                  </a:lnTo>
                  <a:cubicBezTo>
                    <a:pt x="2415" y="7508"/>
                    <a:pt x="2387" y="7504"/>
                    <a:pt x="2358" y="7501"/>
                  </a:cubicBezTo>
                  <a:lnTo>
                    <a:pt x="2358" y="7501"/>
                  </a:lnTo>
                  <a:cubicBezTo>
                    <a:pt x="2325" y="7497"/>
                    <a:pt x="2292" y="7493"/>
                    <a:pt x="2273" y="7514"/>
                  </a:cubicBezTo>
                  <a:lnTo>
                    <a:pt x="2273" y="7514"/>
                  </a:lnTo>
                  <a:cubicBezTo>
                    <a:pt x="2271" y="7567"/>
                    <a:pt x="2310" y="7567"/>
                    <a:pt x="2354" y="7567"/>
                  </a:cubicBezTo>
                  <a:lnTo>
                    <a:pt x="2354" y="7567"/>
                  </a:lnTo>
                  <a:cubicBezTo>
                    <a:pt x="2381" y="7567"/>
                    <a:pt x="2410" y="7567"/>
                    <a:pt x="2430" y="7579"/>
                  </a:cubicBezTo>
                  <a:lnTo>
                    <a:pt x="2430" y="7579"/>
                  </a:lnTo>
                  <a:cubicBezTo>
                    <a:pt x="2469" y="7603"/>
                    <a:pt x="2494" y="7711"/>
                    <a:pt x="2434" y="7727"/>
                  </a:cubicBezTo>
                  <a:lnTo>
                    <a:pt x="2434" y="7727"/>
                  </a:lnTo>
                  <a:cubicBezTo>
                    <a:pt x="2409" y="7698"/>
                    <a:pt x="2351" y="7681"/>
                    <a:pt x="2342" y="7727"/>
                  </a:cubicBezTo>
                  <a:lnTo>
                    <a:pt x="2342" y="7727"/>
                  </a:lnTo>
                  <a:cubicBezTo>
                    <a:pt x="2330" y="7796"/>
                    <a:pt x="2428" y="7840"/>
                    <a:pt x="2492" y="7789"/>
                  </a:cubicBezTo>
                  <a:lnTo>
                    <a:pt x="2492" y="7789"/>
                  </a:lnTo>
                  <a:cubicBezTo>
                    <a:pt x="2555" y="7845"/>
                    <a:pt x="2679" y="7877"/>
                    <a:pt x="2748" y="7808"/>
                  </a:cubicBezTo>
                  <a:lnTo>
                    <a:pt x="2748" y="7808"/>
                  </a:lnTo>
                  <a:cubicBezTo>
                    <a:pt x="2818" y="7830"/>
                    <a:pt x="2890" y="7799"/>
                    <a:pt x="2951" y="7789"/>
                  </a:cubicBezTo>
                  <a:lnTo>
                    <a:pt x="2951" y="7789"/>
                  </a:lnTo>
                  <a:cubicBezTo>
                    <a:pt x="2908" y="7748"/>
                    <a:pt x="2805" y="7769"/>
                    <a:pt x="2767" y="7723"/>
                  </a:cubicBezTo>
                  <a:lnTo>
                    <a:pt x="2767" y="7723"/>
                  </a:lnTo>
                  <a:cubicBezTo>
                    <a:pt x="2764" y="7648"/>
                    <a:pt x="2717" y="7588"/>
                    <a:pt x="2637" y="7614"/>
                  </a:cubicBezTo>
                  <a:lnTo>
                    <a:pt x="2637" y="7614"/>
                  </a:lnTo>
                  <a:cubicBezTo>
                    <a:pt x="2583" y="7674"/>
                    <a:pt x="2680" y="7676"/>
                    <a:pt x="2691" y="7707"/>
                  </a:cubicBezTo>
                  <a:lnTo>
                    <a:pt x="2691" y="7707"/>
                  </a:lnTo>
                  <a:cubicBezTo>
                    <a:pt x="2700" y="7735"/>
                    <a:pt x="2680" y="7767"/>
                    <a:pt x="2664" y="7777"/>
                  </a:cubicBezTo>
                  <a:lnTo>
                    <a:pt x="2664" y="7777"/>
                  </a:lnTo>
                  <a:cubicBezTo>
                    <a:pt x="2558" y="7842"/>
                    <a:pt x="2542" y="7614"/>
                    <a:pt x="2499" y="7556"/>
                  </a:cubicBezTo>
                  <a:lnTo>
                    <a:pt x="2499" y="7556"/>
                  </a:lnTo>
                  <a:cubicBezTo>
                    <a:pt x="2513" y="7512"/>
                    <a:pt x="2526" y="7485"/>
                    <a:pt x="2515" y="7448"/>
                  </a:cubicBezTo>
                  <a:lnTo>
                    <a:pt x="2515" y="7448"/>
                  </a:lnTo>
                  <a:cubicBezTo>
                    <a:pt x="2505" y="7414"/>
                    <a:pt x="2464" y="7393"/>
                    <a:pt x="2431" y="7393"/>
                  </a:cubicBezTo>
                  <a:lnTo>
                    <a:pt x="2431" y="7393"/>
                  </a:lnTo>
                  <a:cubicBezTo>
                    <a:pt x="2404" y="7393"/>
                    <a:pt x="2383" y="7408"/>
                    <a:pt x="2392" y="7444"/>
                  </a:cubicBezTo>
                  <a:close/>
                  <a:moveTo>
                    <a:pt x="6704" y="7397"/>
                  </a:moveTo>
                  <a:cubicBezTo>
                    <a:pt x="6685" y="7439"/>
                    <a:pt x="6715" y="7470"/>
                    <a:pt x="6711" y="7517"/>
                  </a:cubicBezTo>
                  <a:lnTo>
                    <a:pt x="6711" y="7517"/>
                  </a:lnTo>
                  <a:cubicBezTo>
                    <a:pt x="6711" y="7530"/>
                    <a:pt x="6689" y="7569"/>
                    <a:pt x="6677" y="7603"/>
                  </a:cubicBezTo>
                  <a:lnTo>
                    <a:pt x="6677" y="7603"/>
                  </a:lnTo>
                  <a:cubicBezTo>
                    <a:pt x="6665" y="7636"/>
                    <a:pt x="6659" y="7676"/>
                    <a:pt x="6650" y="7696"/>
                  </a:cubicBezTo>
                  <a:lnTo>
                    <a:pt x="6650" y="7696"/>
                  </a:lnTo>
                  <a:cubicBezTo>
                    <a:pt x="6628" y="7746"/>
                    <a:pt x="6544" y="7768"/>
                    <a:pt x="6524" y="7711"/>
                  </a:cubicBezTo>
                  <a:lnTo>
                    <a:pt x="6524" y="7711"/>
                  </a:lnTo>
                  <a:cubicBezTo>
                    <a:pt x="6494" y="7628"/>
                    <a:pt x="6626" y="7664"/>
                    <a:pt x="6577" y="7579"/>
                  </a:cubicBezTo>
                  <a:lnTo>
                    <a:pt x="6577" y="7579"/>
                  </a:lnTo>
                  <a:cubicBezTo>
                    <a:pt x="6497" y="7551"/>
                    <a:pt x="6448" y="7611"/>
                    <a:pt x="6447" y="7688"/>
                  </a:cubicBezTo>
                  <a:lnTo>
                    <a:pt x="6447" y="7688"/>
                  </a:lnTo>
                  <a:cubicBezTo>
                    <a:pt x="6410" y="7734"/>
                    <a:pt x="6306" y="7713"/>
                    <a:pt x="6267" y="7758"/>
                  </a:cubicBezTo>
                  <a:cubicBezTo>
                    <a:pt x="6328" y="7771"/>
                    <a:pt x="6408" y="7793"/>
                    <a:pt x="6466" y="7773"/>
                  </a:cubicBezTo>
                  <a:lnTo>
                    <a:pt x="6466" y="7773"/>
                  </a:lnTo>
                  <a:cubicBezTo>
                    <a:pt x="6534" y="7841"/>
                    <a:pt x="6671" y="7803"/>
                    <a:pt x="6723" y="7746"/>
                  </a:cubicBezTo>
                  <a:lnTo>
                    <a:pt x="6723" y="7746"/>
                  </a:lnTo>
                  <a:cubicBezTo>
                    <a:pt x="6776" y="7795"/>
                    <a:pt x="6877" y="7764"/>
                    <a:pt x="6872" y="7696"/>
                  </a:cubicBezTo>
                  <a:lnTo>
                    <a:pt x="6872" y="7696"/>
                  </a:lnTo>
                  <a:cubicBezTo>
                    <a:pt x="6868" y="7630"/>
                    <a:pt x="6799" y="7660"/>
                    <a:pt x="6773" y="7688"/>
                  </a:cubicBezTo>
                  <a:lnTo>
                    <a:pt x="6773" y="7688"/>
                  </a:lnTo>
                  <a:cubicBezTo>
                    <a:pt x="6728" y="7669"/>
                    <a:pt x="6744" y="7595"/>
                    <a:pt x="6761" y="7556"/>
                  </a:cubicBezTo>
                  <a:lnTo>
                    <a:pt x="6761" y="7556"/>
                  </a:lnTo>
                  <a:cubicBezTo>
                    <a:pt x="6795" y="7525"/>
                    <a:pt x="6869" y="7516"/>
                    <a:pt x="6914" y="7529"/>
                  </a:cubicBezTo>
                  <a:lnTo>
                    <a:pt x="6914" y="7529"/>
                  </a:lnTo>
                  <a:cubicBezTo>
                    <a:pt x="6931" y="7518"/>
                    <a:pt x="6943" y="7502"/>
                    <a:pt x="6941" y="7471"/>
                  </a:cubicBezTo>
                  <a:lnTo>
                    <a:pt x="6941" y="7471"/>
                  </a:lnTo>
                  <a:cubicBezTo>
                    <a:pt x="6926" y="7451"/>
                    <a:pt x="6887" y="7456"/>
                    <a:pt x="6851" y="7460"/>
                  </a:cubicBezTo>
                  <a:lnTo>
                    <a:pt x="6851" y="7460"/>
                  </a:lnTo>
                  <a:cubicBezTo>
                    <a:pt x="6816" y="7465"/>
                    <a:pt x="6784" y="7470"/>
                    <a:pt x="6780" y="7452"/>
                  </a:cubicBezTo>
                  <a:lnTo>
                    <a:pt x="6780" y="7452"/>
                  </a:lnTo>
                  <a:cubicBezTo>
                    <a:pt x="6774" y="7420"/>
                    <a:pt x="6821" y="7436"/>
                    <a:pt x="6822" y="7393"/>
                  </a:cubicBezTo>
                  <a:lnTo>
                    <a:pt x="6822" y="7393"/>
                  </a:lnTo>
                  <a:cubicBezTo>
                    <a:pt x="6823" y="7365"/>
                    <a:pt x="6804" y="7354"/>
                    <a:pt x="6780" y="7354"/>
                  </a:cubicBezTo>
                  <a:lnTo>
                    <a:pt x="6780" y="7354"/>
                  </a:lnTo>
                  <a:cubicBezTo>
                    <a:pt x="6751" y="7354"/>
                    <a:pt x="6716" y="7371"/>
                    <a:pt x="6704" y="7397"/>
                  </a:cubicBezTo>
                  <a:close/>
                  <a:moveTo>
                    <a:pt x="1485" y="7351"/>
                  </a:moveTo>
                  <a:cubicBezTo>
                    <a:pt x="1418" y="7383"/>
                    <a:pt x="1372" y="7435"/>
                    <a:pt x="1286" y="7448"/>
                  </a:cubicBezTo>
                  <a:cubicBezTo>
                    <a:pt x="1297" y="7516"/>
                    <a:pt x="1361" y="7531"/>
                    <a:pt x="1420" y="7552"/>
                  </a:cubicBezTo>
                  <a:lnTo>
                    <a:pt x="1420" y="7552"/>
                  </a:lnTo>
                  <a:cubicBezTo>
                    <a:pt x="1423" y="7589"/>
                    <a:pt x="1475" y="7593"/>
                    <a:pt x="1511" y="7583"/>
                  </a:cubicBezTo>
                  <a:lnTo>
                    <a:pt x="1511" y="7583"/>
                  </a:lnTo>
                  <a:cubicBezTo>
                    <a:pt x="1517" y="7542"/>
                    <a:pt x="1518" y="7497"/>
                    <a:pt x="1531" y="7463"/>
                  </a:cubicBezTo>
                  <a:lnTo>
                    <a:pt x="1531" y="7463"/>
                  </a:lnTo>
                  <a:cubicBezTo>
                    <a:pt x="1511" y="7453"/>
                    <a:pt x="1497" y="7464"/>
                    <a:pt x="1485" y="7475"/>
                  </a:cubicBezTo>
                  <a:lnTo>
                    <a:pt x="1485" y="7475"/>
                  </a:lnTo>
                  <a:cubicBezTo>
                    <a:pt x="1475" y="7484"/>
                    <a:pt x="1465" y="7493"/>
                    <a:pt x="1454" y="7490"/>
                  </a:cubicBezTo>
                  <a:lnTo>
                    <a:pt x="1454" y="7490"/>
                  </a:lnTo>
                  <a:cubicBezTo>
                    <a:pt x="1459" y="7436"/>
                    <a:pt x="1524" y="7400"/>
                    <a:pt x="1565" y="7440"/>
                  </a:cubicBezTo>
                  <a:lnTo>
                    <a:pt x="1565" y="7440"/>
                  </a:lnTo>
                  <a:cubicBezTo>
                    <a:pt x="1590" y="7427"/>
                    <a:pt x="1615" y="7415"/>
                    <a:pt x="1638" y="7401"/>
                  </a:cubicBezTo>
                  <a:lnTo>
                    <a:pt x="1638" y="7401"/>
                  </a:lnTo>
                  <a:cubicBezTo>
                    <a:pt x="1624" y="7355"/>
                    <a:pt x="1569" y="7351"/>
                    <a:pt x="1509" y="7351"/>
                  </a:cubicBezTo>
                  <a:lnTo>
                    <a:pt x="1509" y="7351"/>
                  </a:lnTo>
                  <a:cubicBezTo>
                    <a:pt x="1501" y="7351"/>
                    <a:pt x="1493" y="7351"/>
                    <a:pt x="1485" y="7351"/>
                  </a:cubicBezTo>
                  <a:close/>
                  <a:moveTo>
                    <a:pt x="7573" y="7351"/>
                  </a:moveTo>
                  <a:cubicBezTo>
                    <a:pt x="7595" y="7367"/>
                    <a:pt x="7622" y="7379"/>
                    <a:pt x="7650" y="7390"/>
                  </a:cubicBezTo>
                  <a:lnTo>
                    <a:pt x="7650" y="7390"/>
                  </a:lnTo>
                  <a:cubicBezTo>
                    <a:pt x="7690" y="7347"/>
                    <a:pt x="7765" y="7393"/>
                    <a:pt x="7757" y="7444"/>
                  </a:cubicBezTo>
                  <a:lnTo>
                    <a:pt x="7757" y="7444"/>
                  </a:lnTo>
                  <a:cubicBezTo>
                    <a:pt x="7731" y="7436"/>
                    <a:pt x="7718" y="7400"/>
                    <a:pt x="7684" y="7413"/>
                  </a:cubicBezTo>
                  <a:lnTo>
                    <a:pt x="7684" y="7413"/>
                  </a:lnTo>
                  <a:cubicBezTo>
                    <a:pt x="7689" y="7458"/>
                    <a:pt x="7701" y="7485"/>
                    <a:pt x="7699" y="7529"/>
                  </a:cubicBezTo>
                  <a:lnTo>
                    <a:pt x="7699" y="7529"/>
                  </a:lnTo>
                  <a:cubicBezTo>
                    <a:pt x="7750" y="7560"/>
                    <a:pt x="7779" y="7513"/>
                    <a:pt x="7803" y="7498"/>
                  </a:cubicBezTo>
                  <a:lnTo>
                    <a:pt x="7803" y="7498"/>
                  </a:lnTo>
                  <a:cubicBezTo>
                    <a:pt x="7847" y="7470"/>
                    <a:pt x="7926" y="7457"/>
                    <a:pt x="7929" y="7397"/>
                  </a:cubicBezTo>
                  <a:lnTo>
                    <a:pt x="7929" y="7397"/>
                  </a:lnTo>
                  <a:cubicBezTo>
                    <a:pt x="7851" y="7400"/>
                    <a:pt x="7795" y="7314"/>
                    <a:pt x="7726" y="7300"/>
                  </a:cubicBezTo>
                  <a:lnTo>
                    <a:pt x="7726" y="7300"/>
                  </a:lnTo>
                  <a:cubicBezTo>
                    <a:pt x="7714" y="7298"/>
                    <a:pt x="7701" y="7297"/>
                    <a:pt x="7689" y="7297"/>
                  </a:cubicBezTo>
                  <a:lnTo>
                    <a:pt x="7689" y="7297"/>
                  </a:lnTo>
                  <a:cubicBezTo>
                    <a:pt x="7640" y="7297"/>
                    <a:pt x="7591" y="7315"/>
                    <a:pt x="7573" y="7351"/>
                  </a:cubicBezTo>
                  <a:close/>
                  <a:moveTo>
                    <a:pt x="1707" y="7436"/>
                  </a:moveTo>
                  <a:cubicBezTo>
                    <a:pt x="1709" y="7449"/>
                    <a:pt x="1721" y="7456"/>
                    <a:pt x="1730" y="7471"/>
                  </a:cubicBezTo>
                  <a:lnTo>
                    <a:pt x="1730" y="7471"/>
                  </a:lnTo>
                  <a:cubicBezTo>
                    <a:pt x="1813" y="7507"/>
                    <a:pt x="1877" y="7444"/>
                    <a:pt x="1822" y="7378"/>
                  </a:cubicBezTo>
                  <a:lnTo>
                    <a:pt x="1822" y="7378"/>
                  </a:lnTo>
                  <a:cubicBezTo>
                    <a:pt x="1869" y="7365"/>
                    <a:pt x="1884" y="7419"/>
                    <a:pt x="1875" y="7463"/>
                  </a:cubicBezTo>
                  <a:lnTo>
                    <a:pt x="1875" y="7463"/>
                  </a:lnTo>
                  <a:cubicBezTo>
                    <a:pt x="1869" y="7496"/>
                    <a:pt x="1832" y="7507"/>
                    <a:pt x="1822" y="7525"/>
                  </a:cubicBezTo>
                  <a:lnTo>
                    <a:pt x="1822" y="7525"/>
                  </a:lnTo>
                  <a:cubicBezTo>
                    <a:pt x="1878" y="7565"/>
                    <a:pt x="1949" y="7493"/>
                    <a:pt x="1956" y="7424"/>
                  </a:cubicBezTo>
                  <a:lnTo>
                    <a:pt x="1956" y="7424"/>
                  </a:lnTo>
                  <a:cubicBezTo>
                    <a:pt x="1960" y="7378"/>
                    <a:pt x="1944" y="7330"/>
                    <a:pt x="1917" y="7300"/>
                  </a:cubicBezTo>
                  <a:lnTo>
                    <a:pt x="1917" y="7300"/>
                  </a:lnTo>
                  <a:cubicBezTo>
                    <a:pt x="1824" y="7301"/>
                    <a:pt x="1684" y="7319"/>
                    <a:pt x="1707" y="7436"/>
                  </a:cubicBezTo>
                  <a:close/>
                  <a:moveTo>
                    <a:pt x="7274" y="7273"/>
                  </a:moveTo>
                  <a:cubicBezTo>
                    <a:pt x="7242" y="7348"/>
                    <a:pt x="7252" y="7431"/>
                    <a:pt x="7305" y="7471"/>
                  </a:cubicBezTo>
                  <a:lnTo>
                    <a:pt x="7305" y="7471"/>
                  </a:lnTo>
                  <a:cubicBezTo>
                    <a:pt x="7325" y="7486"/>
                    <a:pt x="7370" y="7510"/>
                    <a:pt x="7389" y="7475"/>
                  </a:cubicBezTo>
                  <a:lnTo>
                    <a:pt x="7389" y="7475"/>
                  </a:lnTo>
                  <a:cubicBezTo>
                    <a:pt x="7335" y="7467"/>
                    <a:pt x="7303" y="7323"/>
                    <a:pt x="7389" y="7331"/>
                  </a:cubicBezTo>
                  <a:lnTo>
                    <a:pt x="7389" y="7331"/>
                  </a:lnTo>
                  <a:cubicBezTo>
                    <a:pt x="7383" y="7357"/>
                    <a:pt x="7359" y="7370"/>
                    <a:pt x="7370" y="7405"/>
                  </a:cubicBezTo>
                  <a:lnTo>
                    <a:pt x="7370" y="7405"/>
                  </a:lnTo>
                  <a:cubicBezTo>
                    <a:pt x="7386" y="7453"/>
                    <a:pt x="7487" y="7432"/>
                    <a:pt x="7500" y="7397"/>
                  </a:cubicBezTo>
                  <a:lnTo>
                    <a:pt x="7500" y="7397"/>
                  </a:lnTo>
                  <a:cubicBezTo>
                    <a:pt x="7513" y="7364"/>
                    <a:pt x="7497" y="7319"/>
                    <a:pt x="7481" y="7300"/>
                  </a:cubicBezTo>
                  <a:lnTo>
                    <a:pt x="7481" y="7300"/>
                  </a:lnTo>
                  <a:cubicBezTo>
                    <a:pt x="7457" y="7270"/>
                    <a:pt x="7412" y="7259"/>
                    <a:pt x="7366" y="7259"/>
                  </a:cubicBezTo>
                  <a:cubicBezTo>
                    <a:pt x="7334" y="7259"/>
                    <a:pt x="7301" y="7265"/>
                    <a:pt x="7274" y="7273"/>
                  </a:cubicBezTo>
                  <a:close/>
                  <a:moveTo>
                    <a:pt x="1921" y="7560"/>
                  </a:moveTo>
                  <a:lnTo>
                    <a:pt x="1921" y="7560"/>
                  </a:lnTo>
                  <a:cubicBezTo>
                    <a:pt x="2159" y="7632"/>
                    <a:pt x="2170" y="7391"/>
                    <a:pt x="2270" y="7292"/>
                  </a:cubicBezTo>
                  <a:lnTo>
                    <a:pt x="2270" y="7292"/>
                  </a:lnTo>
                  <a:cubicBezTo>
                    <a:pt x="2259" y="7277"/>
                    <a:pt x="2242" y="7269"/>
                    <a:pt x="2228" y="7258"/>
                  </a:cubicBezTo>
                  <a:lnTo>
                    <a:pt x="2228" y="7258"/>
                  </a:lnTo>
                  <a:cubicBezTo>
                    <a:pt x="2219" y="7254"/>
                    <a:pt x="2211" y="7252"/>
                    <a:pt x="2203" y="7252"/>
                  </a:cubicBezTo>
                  <a:lnTo>
                    <a:pt x="2203" y="7252"/>
                  </a:lnTo>
                  <a:cubicBezTo>
                    <a:pt x="2162" y="7252"/>
                    <a:pt x="2141" y="7304"/>
                    <a:pt x="2105" y="7308"/>
                  </a:cubicBezTo>
                  <a:lnTo>
                    <a:pt x="2105" y="7308"/>
                  </a:lnTo>
                  <a:cubicBezTo>
                    <a:pt x="2095" y="7309"/>
                    <a:pt x="2084" y="7305"/>
                    <a:pt x="2073" y="7300"/>
                  </a:cubicBezTo>
                  <a:lnTo>
                    <a:pt x="2073" y="7300"/>
                  </a:lnTo>
                  <a:cubicBezTo>
                    <a:pt x="2061" y="7295"/>
                    <a:pt x="2048" y="7290"/>
                    <a:pt x="2036" y="7292"/>
                  </a:cubicBezTo>
                  <a:lnTo>
                    <a:pt x="2036" y="7292"/>
                  </a:lnTo>
                  <a:cubicBezTo>
                    <a:pt x="2010" y="7299"/>
                    <a:pt x="1997" y="7341"/>
                    <a:pt x="1994" y="7374"/>
                  </a:cubicBezTo>
                  <a:lnTo>
                    <a:pt x="1994" y="7374"/>
                  </a:lnTo>
                  <a:cubicBezTo>
                    <a:pt x="1999" y="7382"/>
                    <a:pt x="2010" y="7384"/>
                    <a:pt x="2013" y="7393"/>
                  </a:cubicBezTo>
                  <a:lnTo>
                    <a:pt x="2013" y="7393"/>
                  </a:lnTo>
                  <a:cubicBezTo>
                    <a:pt x="2059" y="7400"/>
                    <a:pt x="2067" y="7368"/>
                    <a:pt x="2097" y="7358"/>
                  </a:cubicBezTo>
                  <a:lnTo>
                    <a:pt x="2097" y="7358"/>
                  </a:lnTo>
                  <a:cubicBezTo>
                    <a:pt x="2113" y="7408"/>
                    <a:pt x="2059" y="7450"/>
                    <a:pt x="1998" y="7424"/>
                  </a:cubicBezTo>
                  <a:lnTo>
                    <a:pt x="1998" y="7424"/>
                  </a:lnTo>
                  <a:cubicBezTo>
                    <a:pt x="1988" y="7483"/>
                    <a:pt x="1941" y="7525"/>
                    <a:pt x="1921" y="7560"/>
                  </a:cubicBezTo>
                  <a:close/>
                  <a:moveTo>
                    <a:pt x="1332" y="7281"/>
                  </a:moveTo>
                  <a:lnTo>
                    <a:pt x="1332" y="7281"/>
                  </a:lnTo>
                  <a:cubicBezTo>
                    <a:pt x="1346" y="7333"/>
                    <a:pt x="1415" y="7406"/>
                    <a:pt x="1450" y="7324"/>
                  </a:cubicBezTo>
                  <a:lnTo>
                    <a:pt x="1450" y="7324"/>
                  </a:lnTo>
                  <a:cubicBezTo>
                    <a:pt x="1438" y="7295"/>
                    <a:pt x="1424" y="7267"/>
                    <a:pt x="1400" y="7250"/>
                  </a:cubicBezTo>
                  <a:lnTo>
                    <a:pt x="1400" y="7250"/>
                  </a:lnTo>
                  <a:cubicBezTo>
                    <a:pt x="1381" y="7264"/>
                    <a:pt x="1358" y="7274"/>
                    <a:pt x="1332" y="7281"/>
                  </a:cubicBezTo>
                  <a:close/>
                  <a:moveTo>
                    <a:pt x="6945" y="7250"/>
                  </a:moveTo>
                  <a:cubicBezTo>
                    <a:pt x="7038" y="7356"/>
                    <a:pt x="7069" y="7587"/>
                    <a:pt x="7290" y="7514"/>
                  </a:cubicBezTo>
                  <a:lnTo>
                    <a:pt x="7290" y="7514"/>
                  </a:lnTo>
                  <a:cubicBezTo>
                    <a:pt x="7260" y="7471"/>
                    <a:pt x="7224" y="7435"/>
                    <a:pt x="7209" y="7378"/>
                  </a:cubicBezTo>
                  <a:lnTo>
                    <a:pt x="7209" y="7378"/>
                  </a:lnTo>
                  <a:cubicBezTo>
                    <a:pt x="7163" y="7403"/>
                    <a:pt x="7098" y="7372"/>
                    <a:pt x="7121" y="7316"/>
                  </a:cubicBezTo>
                  <a:lnTo>
                    <a:pt x="7121" y="7316"/>
                  </a:lnTo>
                  <a:cubicBezTo>
                    <a:pt x="7148" y="7325"/>
                    <a:pt x="7162" y="7359"/>
                    <a:pt x="7194" y="7351"/>
                  </a:cubicBezTo>
                  <a:lnTo>
                    <a:pt x="7194" y="7351"/>
                  </a:lnTo>
                  <a:cubicBezTo>
                    <a:pt x="7237" y="7339"/>
                    <a:pt x="7213" y="7250"/>
                    <a:pt x="7167" y="7246"/>
                  </a:cubicBezTo>
                  <a:lnTo>
                    <a:pt x="7167" y="7246"/>
                  </a:lnTo>
                  <a:cubicBezTo>
                    <a:pt x="7152" y="7256"/>
                    <a:pt x="7129" y="7260"/>
                    <a:pt x="7110" y="7265"/>
                  </a:cubicBezTo>
                  <a:lnTo>
                    <a:pt x="7110" y="7265"/>
                  </a:lnTo>
                  <a:cubicBezTo>
                    <a:pt x="7088" y="7242"/>
                    <a:pt x="7044" y="7218"/>
                    <a:pt x="7005" y="7218"/>
                  </a:cubicBezTo>
                  <a:lnTo>
                    <a:pt x="7005" y="7218"/>
                  </a:lnTo>
                  <a:cubicBezTo>
                    <a:pt x="6982" y="7218"/>
                    <a:pt x="6960" y="7227"/>
                    <a:pt x="6945" y="7250"/>
                  </a:cubicBezTo>
                  <a:close/>
                  <a:moveTo>
                    <a:pt x="7826" y="7312"/>
                  </a:moveTo>
                  <a:cubicBezTo>
                    <a:pt x="7846" y="7286"/>
                    <a:pt x="7870" y="7264"/>
                    <a:pt x="7883" y="7231"/>
                  </a:cubicBezTo>
                  <a:lnTo>
                    <a:pt x="7883" y="7231"/>
                  </a:lnTo>
                  <a:cubicBezTo>
                    <a:pt x="7850" y="7228"/>
                    <a:pt x="7838" y="7203"/>
                    <a:pt x="7803" y="7203"/>
                  </a:cubicBezTo>
                  <a:cubicBezTo>
                    <a:pt x="7769" y="7238"/>
                    <a:pt x="7742" y="7313"/>
                    <a:pt x="7826" y="7312"/>
                  </a:cubicBezTo>
                  <a:close/>
                  <a:moveTo>
                    <a:pt x="1151" y="7211"/>
                  </a:moveTo>
                  <a:cubicBezTo>
                    <a:pt x="1098" y="7312"/>
                    <a:pt x="1188" y="7387"/>
                    <a:pt x="1270" y="7397"/>
                  </a:cubicBezTo>
                  <a:lnTo>
                    <a:pt x="1270" y="7397"/>
                  </a:lnTo>
                  <a:cubicBezTo>
                    <a:pt x="1289" y="7400"/>
                    <a:pt x="1332" y="7405"/>
                    <a:pt x="1335" y="7374"/>
                  </a:cubicBezTo>
                  <a:lnTo>
                    <a:pt x="1335" y="7374"/>
                  </a:lnTo>
                  <a:cubicBezTo>
                    <a:pt x="1308" y="7336"/>
                    <a:pt x="1231" y="7348"/>
                    <a:pt x="1220" y="7296"/>
                  </a:cubicBezTo>
                  <a:lnTo>
                    <a:pt x="1220" y="7296"/>
                  </a:lnTo>
                  <a:cubicBezTo>
                    <a:pt x="1215" y="7272"/>
                    <a:pt x="1239" y="7245"/>
                    <a:pt x="1228" y="7223"/>
                  </a:cubicBezTo>
                  <a:lnTo>
                    <a:pt x="1228" y="7223"/>
                  </a:lnTo>
                  <a:cubicBezTo>
                    <a:pt x="1221" y="7208"/>
                    <a:pt x="1206" y="7201"/>
                    <a:pt x="1189" y="7201"/>
                  </a:cubicBezTo>
                  <a:lnTo>
                    <a:pt x="1189" y="7201"/>
                  </a:lnTo>
                  <a:cubicBezTo>
                    <a:pt x="1177" y="7201"/>
                    <a:pt x="1164" y="7204"/>
                    <a:pt x="1151" y="7211"/>
                  </a:cubicBezTo>
                  <a:close/>
                  <a:moveTo>
                    <a:pt x="7983" y="7172"/>
                  </a:moveTo>
                  <a:cubicBezTo>
                    <a:pt x="7971" y="7196"/>
                    <a:pt x="7998" y="7220"/>
                    <a:pt x="7994" y="7242"/>
                  </a:cubicBezTo>
                  <a:lnTo>
                    <a:pt x="7994" y="7242"/>
                  </a:lnTo>
                  <a:cubicBezTo>
                    <a:pt x="7984" y="7295"/>
                    <a:pt x="7902" y="7283"/>
                    <a:pt x="7876" y="7324"/>
                  </a:cubicBezTo>
                  <a:cubicBezTo>
                    <a:pt x="7883" y="7349"/>
                    <a:pt x="7915" y="7348"/>
                    <a:pt x="7933" y="7347"/>
                  </a:cubicBezTo>
                  <a:lnTo>
                    <a:pt x="7933" y="7347"/>
                  </a:lnTo>
                  <a:cubicBezTo>
                    <a:pt x="8022" y="7341"/>
                    <a:pt x="8123" y="7243"/>
                    <a:pt x="8059" y="7157"/>
                  </a:cubicBezTo>
                  <a:lnTo>
                    <a:pt x="8059" y="7157"/>
                  </a:lnTo>
                  <a:cubicBezTo>
                    <a:pt x="8048" y="7152"/>
                    <a:pt x="8036" y="7150"/>
                    <a:pt x="8025" y="7150"/>
                  </a:cubicBezTo>
                  <a:lnTo>
                    <a:pt x="8025" y="7150"/>
                  </a:lnTo>
                  <a:cubicBezTo>
                    <a:pt x="8006" y="7150"/>
                    <a:pt x="7990" y="7157"/>
                    <a:pt x="7983" y="7172"/>
                  </a:cubicBezTo>
                  <a:close/>
                  <a:moveTo>
                    <a:pt x="1975" y="7273"/>
                  </a:moveTo>
                  <a:lnTo>
                    <a:pt x="1975" y="7273"/>
                  </a:lnTo>
                  <a:cubicBezTo>
                    <a:pt x="2024" y="7245"/>
                    <a:pt x="2121" y="7283"/>
                    <a:pt x="2151" y="7231"/>
                  </a:cubicBezTo>
                  <a:lnTo>
                    <a:pt x="2151" y="7231"/>
                  </a:lnTo>
                  <a:cubicBezTo>
                    <a:pt x="2143" y="7160"/>
                    <a:pt x="2100" y="7111"/>
                    <a:pt x="2028" y="7111"/>
                  </a:cubicBezTo>
                  <a:cubicBezTo>
                    <a:pt x="2017" y="7111"/>
                    <a:pt x="2006" y="7112"/>
                    <a:pt x="1994" y="7114"/>
                  </a:cubicBezTo>
                  <a:lnTo>
                    <a:pt x="1994" y="7114"/>
                  </a:lnTo>
                  <a:cubicBezTo>
                    <a:pt x="1982" y="7160"/>
                    <a:pt x="1982" y="7236"/>
                    <a:pt x="1975" y="7273"/>
                  </a:cubicBezTo>
                  <a:close/>
                  <a:moveTo>
                    <a:pt x="7068" y="7192"/>
                  </a:moveTo>
                  <a:cubicBezTo>
                    <a:pt x="7098" y="7235"/>
                    <a:pt x="7195" y="7208"/>
                    <a:pt x="7236" y="7227"/>
                  </a:cubicBezTo>
                  <a:lnTo>
                    <a:pt x="7236" y="7227"/>
                  </a:lnTo>
                  <a:cubicBezTo>
                    <a:pt x="7227" y="7180"/>
                    <a:pt x="7228" y="7124"/>
                    <a:pt x="7221" y="7075"/>
                  </a:cubicBezTo>
                  <a:lnTo>
                    <a:pt x="7221" y="7075"/>
                  </a:lnTo>
                  <a:cubicBezTo>
                    <a:pt x="7207" y="7071"/>
                    <a:pt x="7193" y="7069"/>
                    <a:pt x="7181" y="7069"/>
                  </a:cubicBezTo>
                  <a:cubicBezTo>
                    <a:pt x="7115" y="7069"/>
                    <a:pt x="7070" y="7122"/>
                    <a:pt x="7068" y="7192"/>
                  </a:cubicBezTo>
                  <a:close/>
                  <a:moveTo>
                    <a:pt x="1427" y="7033"/>
                  </a:moveTo>
                  <a:cubicBezTo>
                    <a:pt x="1361" y="7041"/>
                    <a:pt x="1403" y="7193"/>
                    <a:pt x="1442" y="7211"/>
                  </a:cubicBezTo>
                  <a:lnTo>
                    <a:pt x="1442" y="7211"/>
                  </a:lnTo>
                  <a:cubicBezTo>
                    <a:pt x="1441" y="7288"/>
                    <a:pt x="1490" y="7313"/>
                    <a:pt x="1569" y="7308"/>
                  </a:cubicBezTo>
                  <a:lnTo>
                    <a:pt x="1569" y="7308"/>
                  </a:lnTo>
                  <a:cubicBezTo>
                    <a:pt x="1620" y="7288"/>
                    <a:pt x="1604" y="7216"/>
                    <a:pt x="1554" y="7207"/>
                  </a:cubicBezTo>
                  <a:lnTo>
                    <a:pt x="1554" y="7207"/>
                  </a:lnTo>
                  <a:cubicBezTo>
                    <a:pt x="1544" y="7206"/>
                    <a:pt x="1538" y="7211"/>
                    <a:pt x="1532" y="7217"/>
                  </a:cubicBezTo>
                  <a:lnTo>
                    <a:pt x="1532" y="7217"/>
                  </a:lnTo>
                  <a:cubicBezTo>
                    <a:pt x="1525" y="7223"/>
                    <a:pt x="1519" y="7230"/>
                    <a:pt x="1508" y="7223"/>
                  </a:cubicBezTo>
                  <a:lnTo>
                    <a:pt x="1508" y="7223"/>
                  </a:lnTo>
                  <a:cubicBezTo>
                    <a:pt x="1506" y="7178"/>
                    <a:pt x="1556" y="7168"/>
                    <a:pt x="1592" y="7184"/>
                  </a:cubicBezTo>
                  <a:lnTo>
                    <a:pt x="1592" y="7184"/>
                  </a:lnTo>
                  <a:cubicBezTo>
                    <a:pt x="1630" y="7214"/>
                    <a:pt x="1616" y="7288"/>
                    <a:pt x="1622" y="7331"/>
                  </a:cubicBezTo>
                  <a:cubicBezTo>
                    <a:pt x="1682" y="7325"/>
                    <a:pt x="1662" y="7216"/>
                    <a:pt x="1661" y="7153"/>
                  </a:cubicBezTo>
                  <a:lnTo>
                    <a:pt x="1661" y="7153"/>
                  </a:lnTo>
                  <a:cubicBezTo>
                    <a:pt x="1610" y="7115"/>
                    <a:pt x="1553" y="7083"/>
                    <a:pt x="1481" y="7068"/>
                  </a:cubicBezTo>
                  <a:lnTo>
                    <a:pt x="1481" y="7068"/>
                  </a:lnTo>
                  <a:cubicBezTo>
                    <a:pt x="1460" y="7057"/>
                    <a:pt x="1457" y="7032"/>
                    <a:pt x="1432" y="7032"/>
                  </a:cubicBezTo>
                  <a:lnTo>
                    <a:pt x="1432" y="7032"/>
                  </a:lnTo>
                  <a:cubicBezTo>
                    <a:pt x="1431" y="7032"/>
                    <a:pt x="1429" y="7033"/>
                    <a:pt x="1427" y="7033"/>
                  </a:cubicBezTo>
                  <a:close/>
                  <a:moveTo>
                    <a:pt x="1619" y="7021"/>
                  </a:moveTo>
                  <a:cubicBezTo>
                    <a:pt x="1616" y="7081"/>
                    <a:pt x="1653" y="7100"/>
                    <a:pt x="1691" y="7118"/>
                  </a:cubicBezTo>
                  <a:lnTo>
                    <a:pt x="1691" y="7118"/>
                  </a:lnTo>
                  <a:cubicBezTo>
                    <a:pt x="1751" y="7082"/>
                    <a:pt x="1713" y="7016"/>
                    <a:pt x="1649" y="7016"/>
                  </a:cubicBezTo>
                  <a:cubicBezTo>
                    <a:pt x="1640" y="7016"/>
                    <a:pt x="1629" y="7018"/>
                    <a:pt x="1619" y="7021"/>
                  </a:cubicBezTo>
                  <a:close/>
                  <a:moveTo>
                    <a:pt x="7730" y="7021"/>
                  </a:moveTo>
                  <a:cubicBezTo>
                    <a:pt x="7676" y="7049"/>
                    <a:pt x="7590" y="7052"/>
                    <a:pt x="7554" y="7110"/>
                  </a:cubicBezTo>
                  <a:lnTo>
                    <a:pt x="7554" y="7110"/>
                  </a:lnTo>
                  <a:cubicBezTo>
                    <a:pt x="7543" y="7162"/>
                    <a:pt x="7537" y="7268"/>
                    <a:pt x="7585" y="7285"/>
                  </a:cubicBezTo>
                  <a:lnTo>
                    <a:pt x="7585" y="7285"/>
                  </a:lnTo>
                  <a:cubicBezTo>
                    <a:pt x="7585" y="7282"/>
                    <a:pt x="7588" y="7280"/>
                    <a:pt x="7592" y="7281"/>
                  </a:cubicBezTo>
                  <a:lnTo>
                    <a:pt x="7592" y="7281"/>
                  </a:lnTo>
                  <a:cubicBezTo>
                    <a:pt x="7606" y="7265"/>
                    <a:pt x="7589" y="7247"/>
                    <a:pt x="7588" y="7227"/>
                  </a:cubicBezTo>
                  <a:lnTo>
                    <a:pt x="7588" y="7227"/>
                  </a:lnTo>
                  <a:cubicBezTo>
                    <a:pt x="7586" y="7178"/>
                    <a:pt x="7614" y="7126"/>
                    <a:pt x="7657" y="7126"/>
                  </a:cubicBezTo>
                  <a:lnTo>
                    <a:pt x="7657" y="7126"/>
                  </a:lnTo>
                  <a:cubicBezTo>
                    <a:pt x="7674" y="7126"/>
                    <a:pt x="7726" y="7152"/>
                    <a:pt x="7696" y="7180"/>
                  </a:cubicBezTo>
                  <a:lnTo>
                    <a:pt x="7696" y="7180"/>
                  </a:lnTo>
                  <a:cubicBezTo>
                    <a:pt x="7682" y="7176"/>
                    <a:pt x="7680" y="7159"/>
                    <a:pt x="7665" y="7157"/>
                  </a:cubicBezTo>
                  <a:lnTo>
                    <a:pt x="7665" y="7157"/>
                  </a:lnTo>
                  <a:cubicBezTo>
                    <a:pt x="7641" y="7172"/>
                    <a:pt x="7610" y="7178"/>
                    <a:pt x="7607" y="7207"/>
                  </a:cubicBezTo>
                  <a:lnTo>
                    <a:pt x="7607" y="7207"/>
                  </a:lnTo>
                  <a:cubicBezTo>
                    <a:pt x="7599" y="7296"/>
                    <a:pt x="7802" y="7270"/>
                    <a:pt x="7772" y="7161"/>
                  </a:cubicBezTo>
                  <a:lnTo>
                    <a:pt x="7772" y="7161"/>
                  </a:lnTo>
                  <a:cubicBezTo>
                    <a:pt x="7785" y="7137"/>
                    <a:pt x="7814" y="7114"/>
                    <a:pt x="7822" y="7083"/>
                  </a:cubicBezTo>
                  <a:lnTo>
                    <a:pt x="7822" y="7083"/>
                  </a:lnTo>
                  <a:cubicBezTo>
                    <a:pt x="7829" y="7053"/>
                    <a:pt x="7825" y="7005"/>
                    <a:pt x="7807" y="6990"/>
                  </a:cubicBezTo>
                  <a:lnTo>
                    <a:pt x="7807" y="6990"/>
                  </a:lnTo>
                  <a:cubicBezTo>
                    <a:pt x="7799" y="6984"/>
                    <a:pt x="7793" y="6982"/>
                    <a:pt x="7787" y="6982"/>
                  </a:cubicBezTo>
                  <a:lnTo>
                    <a:pt x="7787" y="6982"/>
                  </a:lnTo>
                  <a:cubicBezTo>
                    <a:pt x="7766" y="6982"/>
                    <a:pt x="7753" y="7010"/>
                    <a:pt x="7730" y="7021"/>
                  </a:cubicBezTo>
                  <a:close/>
                  <a:moveTo>
                    <a:pt x="1680" y="7335"/>
                  </a:moveTo>
                  <a:lnTo>
                    <a:pt x="1680" y="7335"/>
                  </a:lnTo>
                  <a:cubicBezTo>
                    <a:pt x="1697" y="7332"/>
                    <a:pt x="1703" y="7312"/>
                    <a:pt x="1722" y="7300"/>
                  </a:cubicBezTo>
                  <a:lnTo>
                    <a:pt x="1722" y="7300"/>
                  </a:lnTo>
                  <a:cubicBezTo>
                    <a:pt x="1755" y="7279"/>
                    <a:pt x="1809" y="7287"/>
                    <a:pt x="1829" y="7254"/>
                  </a:cubicBezTo>
                  <a:lnTo>
                    <a:pt x="1829" y="7254"/>
                  </a:lnTo>
                  <a:cubicBezTo>
                    <a:pt x="1789" y="7200"/>
                    <a:pt x="1895" y="7107"/>
                    <a:pt x="1921" y="7192"/>
                  </a:cubicBezTo>
                  <a:lnTo>
                    <a:pt x="1921" y="7192"/>
                  </a:lnTo>
                  <a:cubicBezTo>
                    <a:pt x="1904" y="7181"/>
                    <a:pt x="1880" y="7192"/>
                    <a:pt x="1868" y="7199"/>
                  </a:cubicBezTo>
                  <a:lnTo>
                    <a:pt x="1868" y="7199"/>
                  </a:lnTo>
                  <a:cubicBezTo>
                    <a:pt x="1864" y="7209"/>
                    <a:pt x="1863" y="7220"/>
                    <a:pt x="1864" y="7234"/>
                  </a:cubicBezTo>
                  <a:lnTo>
                    <a:pt x="1864" y="7234"/>
                  </a:lnTo>
                  <a:cubicBezTo>
                    <a:pt x="1892" y="7265"/>
                    <a:pt x="1945" y="7239"/>
                    <a:pt x="1956" y="7207"/>
                  </a:cubicBezTo>
                  <a:lnTo>
                    <a:pt x="1956" y="7207"/>
                  </a:lnTo>
                  <a:cubicBezTo>
                    <a:pt x="1945" y="7125"/>
                    <a:pt x="1955" y="7046"/>
                    <a:pt x="1925" y="6982"/>
                  </a:cubicBezTo>
                  <a:lnTo>
                    <a:pt x="1925" y="6982"/>
                  </a:lnTo>
                  <a:cubicBezTo>
                    <a:pt x="1922" y="6983"/>
                    <a:pt x="1915" y="6983"/>
                    <a:pt x="1909" y="6982"/>
                  </a:cubicBezTo>
                  <a:lnTo>
                    <a:pt x="1909" y="6982"/>
                  </a:lnTo>
                  <a:cubicBezTo>
                    <a:pt x="1905" y="6982"/>
                    <a:pt x="1901" y="6982"/>
                    <a:pt x="1898" y="6982"/>
                  </a:cubicBezTo>
                  <a:cubicBezTo>
                    <a:pt x="1896" y="6982"/>
                    <a:pt x="1895" y="6982"/>
                    <a:pt x="1894" y="6982"/>
                  </a:cubicBezTo>
                  <a:lnTo>
                    <a:pt x="1894" y="6982"/>
                  </a:lnTo>
                  <a:cubicBezTo>
                    <a:pt x="1862" y="7015"/>
                    <a:pt x="1817" y="7063"/>
                    <a:pt x="1776" y="7091"/>
                  </a:cubicBezTo>
                  <a:lnTo>
                    <a:pt x="1776" y="7091"/>
                  </a:lnTo>
                  <a:cubicBezTo>
                    <a:pt x="1698" y="7144"/>
                    <a:pt x="1683" y="7223"/>
                    <a:pt x="1680" y="7335"/>
                  </a:cubicBezTo>
                  <a:close/>
                  <a:moveTo>
                    <a:pt x="7523" y="7072"/>
                  </a:moveTo>
                  <a:cubicBezTo>
                    <a:pt x="7561" y="7055"/>
                    <a:pt x="7601" y="7028"/>
                    <a:pt x="7592" y="6975"/>
                  </a:cubicBezTo>
                  <a:lnTo>
                    <a:pt x="7592" y="6975"/>
                  </a:lnTo>
                  <a:cubicBezTo>
                    <a:pt x="7582" y="6971"/>
                    <a:pt x="7572" y="6970"/>
                    <a:pt x="7563" y="6970"/>
                  </a:cubicBezTo>
                  <a:cubicBezTo>
                    <a:pt x="7498" y="6970"/>
                    <a:pt x="7457" y="7041"/>
                    <a:pt x="7523" y="7072"/>
                  </a:cubicBezTo>
                  <a:close/>
                  <a:moveTo>
                    <a:pt x="7297" y="6940"/>
                  </a:moveTo>
                  <a:cubicBezTo>
                    <a:pt x="7257" y="6947"/>
                    <a:pt x="7271" y="7023"/>
                    <a:pt x="7267" y="7072"/>
                  </a:cubicBezTo>
                  <a:lnTo>
                    <a:pt x="7267" y="7072"/>
                  </a:lnTo>
                  <a:cubicBezTo>
                    <a:pt x="7263" y="7119"/>
                    <a:pt x="7246" y="7157"/>
                    <a:pt x="7267" y="7184"/>
                  </a:cubicBezTo>
                  <a:lnTo>
                    <a:pt x="7267" y="7184"/>
                  </a:lnTo>
                  <a:cubicBezTo>
                    <a:pt x="7281" y="7203"/>
                    <a:pt x="7318" y="7212"/>
                    <a:pt x="7343" y="7196"/>
                  </a:cubicBezTo>
                  <a:lnTo>
                    <a:pt x="7343" y="7196"/>
                  </a:lnTo>
                  <a:cubicBezTo>
                    <a:pt x="7351" y="7186"/>
                    <a:pt x="7347" y="7163"/>
                    <a:pt x="7343" y="7153"/>
                  </a:cubicBezTo>
                  <a:lnTo>
                    <a:pt x="7343" y="7153"/>
                  </a:lnTo>
                  <a:cubicBezTo>
                    <a:pt x="7330" y="7145"/>
                    <a:pt x="7305" y="7148"/>
                    <a:pt x="7290" y="7141"/>
                  </a:cubicBezTo>
                  <a:lnTo>
                    <a:pt x="7290" y="7141"/>
                  </a:lnTo>
                  <a:cubicBezTo>
                    <a:pt x="7311" y="7084"/>
                    <a:pt x="7386" y="7122"/>
                    <a:pt x="7389" y="7168"/>
                  </a:cubicBezTo>
                  <a:lnTo>
                    <a:pt x="7389" y="7168"/>
                  </a:lnTo>
                  <a:cubicBezTo>
                    <a:pt x="7391" y="7187"/>
                    <a:pt x="7375" y="7192"/>
                    <a:pt x="7382" y="7211"/>
                  </a:cubicBezTo>
                  <a:lnTo>
                    <a:pt x="7382" y="7211"/>
                  </a:lnTo>
                  <a:cubicBezTo>
                    <a:pt x="7426" y="7242"/>
                    <a:pt x="7501" y="7243"/>
                    <a:pt x="7531" y="7289"/>
                  </a:cubicBezTo>
                  <a:cubicBezTo>
                    <a:pt x="7519" y="7195"/>
                    <a:pt x="7526" y="7122"/>
                    <a:pt x="7477" y="7072"/>
                  </a:cubicBezTo>
                  <a:lnTo>
                    <a:pt x="7477" y="7072"/>
                  </a:lnTo>
                  <a:cubicBezTo>
                    <a:pt x="7444" y="7038"/>
                    <a:pt x="7397" y="7025"/>
                    <a:pt x="7370" y="6982"/>
                  </a:cubicBezTo>
                  <a:lnTo>
                    <a:pt x="7370" y="6982"/>
                  </a:lnTo>
                  <a:cubicBezTo>
                    <a:pt x="7328" y="6972"/>
                    <a:pt x="7331" y="6939"/>
                    <a:pt x="7305" y="6939"/>
                  </a:cubicBezTo>
                  <a:cubicBezTo>
                    <a:pt x="7302" y="6939"/>
                    <a:pt x="7300" y="6939"/>
                    <a:pt x="7297" y="6940"/>
                  </a:cubicBezTo>
                  <a:close/>
                  <a:moveTo>
                    <a:pt x="1190" y="6982"/>
                  </a:moveTo>
                  <a:lnTo>
                    <a:pt x="1190" y="6982"/>
                  </a:lnTo>
                  <a:cubicBezTo>
                    <a:pt x="1292" y="6974"/>
                    <a:pt x="1301" y="6776"/>
                    <a:pt x="1220" y="6723"/>
                  </a:cubicBezTo>
                  <a:lnTo>
                    <a:pt x="1220" y="6723"/>
                  </a:lnTo>
                  <a:cubicBezTo>
                    <a:pt x="1218" y="6728"/>
                    <a:pt x="1214" y="6732"/>
                    <a:pt x="1209" y="6734"/>
                  </a:cubicBezTo>
                  <a:lnTo>
                    <a:pt x="1209" y="6734"/>
                  </a:lnTo>
                  <a:cubicBezTo>
                    <a:pt x="1228" y="6784"/>
                    <a:pt x="1262" y="6834"/>
                    <a:pt x="1247" y="6893"/>
                  </a:cubicBezTo>
                  <a:lnTo>
                    <a:pt x="1247" y="6893"/>
                  </a:lnTo>
                  <a:cubicBezTo>
                    <a:pt x="1237" y="6935"/>
                    <a:pt x="1193" y="6946"/>
                    <a:pt x="1190" y="6982"/>
                  </a:cubicBezTo>
                  <a:close/>
                  <a:moveTo>
                    <a:pt x="8025" y="6936"/>
                  </a:moveTo>
                  <a:cubicBezTo>
                    <a:pt x="8026" y="6904"/>
                    <a:pt x="7993" y="6895"/>
                    <a:pt x="7979" y="6870"/>
                  </a:cubicBezTo>
                  <a:lnTo>
                    <a:pt x="7979" y="6870"/>
                  </a:lnTo>
                  <a:cubicBezTo>
                    <a:pt x="7975" y="6863"/>
                    <a:pt x="7970" y="6849"/>
                    <a:pt x="7967" y="6839"/>
                  </a:cubicBezTo>
                  <a:lnTo>
                    <a:pt x="7967" y="6839"/>
                  </a:lnTo>
                  <a:cubicBezTo>
                    <a:pt x="7951" y="6771"/>
                    <a:pt x="7997" y="6733"/>
                    <a:pt x="8002" y="6680"/>
                  </a:cubicBezTo>
                  <a:cubicBezTo>
                    <a:pt x="7910" y="6704"/>
                    <a:pt x="7921" y="6934"/>
                    <a:pt x="8025" y="6936"/>
                  </a:cubicBezTo>
                  <a:close/>
                  <a:moveTo>
                    <a:pt x="876" y="6738"/>
                  </a:moveTo>
                  <a:cubicBezTo>
                    <a:pt x="784" y="6880"/>
                    <a:pt x="891" y="7088"/>
                    <a:pt x="952" y="7207"/>
                  </a:cubicBezTo>
                  <a:lnTo>
                    <a:pt x="952" y="7207"/>
                  </a:lnTo>
                  <a:cubicBezTo>
                    <a:pt x="999" y="7296"/>
                    <a:pt x="1049" y="7376"/>
                    <a:pt x="1102" y="7448"/>
                  </a:cubicBezTo>
                  <a:lnTo>
                    <a:pt x="1102" y="7448"/>
                  </a:lnTo>
                  <a:cubicBezTo>
                    <a:pt x="1371" y="7812"/>
                    <a:pt x="1716" y="8141"/>
                    <a:pt x="2136" y="8351"/>
                  </a:cubicBezTo>
                  <a:lnTo>
                    <a:pt x="2136" y="8351"/>
                  </a:lnTo>
                  <a:cubicBezTo>
                    <a:pt x="2276" y="8421"/>
                    <a:pt x="2479" y="8488"/>
                    <a:pt x="2591" y="8374"/>
                  </a:cubicBezTo>
                  <a:lnTo>
                    <a:pt x="2591" y="8374"/>
                  </a:lnTo>
                  <a:cubicBezTo>
                    <a:pt x="2618" y="8347"/>
                    <a:pt x="2649" y="8303"/>
                    <a:pt x="2637" y="8250"/>
                  </a:cubicBezTo>
                  <a:lnTo>
                    <a:pt x="2637" y="8250"/>
                  </a:lnTo>
                  <a:cubicBezTo>
                    <a:pt x="2614" y="8252"/>
                    <a:pt x="2608" y="8311"/>
                    <a:pt x="2595" y="8332"/>
                  </a:cubicBezTo>
                  <a:lnTo>
                    <a:pt x="2595" y="8332"/>
                  </a:lnTo>
                  <a:cubicBezTo>
                    <a:pt x="2558" y="8391"/>
                    <a:pt x="2471" y="8424"/>
                    <a:pt x="2369" y="8413"/>
                  </a:cubicBezTo>
                  <a:lnTo>
                    <a:pt x="2369" y="8413"/>
                  </a:lnTo>
                  <a:cubicBezTo>
                    <a:pt x="2290" y="8404"/>
                    <a:pt x="2190" y="8357"/>
                    <a:pt x="2109" y="8316"/>
                  </a:cubicBezTo>
                  <a:lnTo>
                    <a:pt x="2109" y="8316"/>
                  </a:lnTo>
                  <a:cubicBezTo>
                    <a:pt x="1864" y="8191"/>
                    <a:pt x="1679" y="8038"/>
                    <a:pt x="1488" y="7859"/>
                  </a:cubicBezTo>
                  <a:lnTo>
                    <a:pt x="1488" y="7859"/>
                  </a:lnTo>
                  <a:cubicBezTo>
                    <a:pt x="1354" y="7732"/>
                    <a:pt x="1250" y="7607"/>
                    <a:pt x="1151" y="7475"/>
                  </a:cubicBezTo>
                  <a:lnTo>
                    <a:pt x="1151" y="7475"/>
                  </a:lnTo>
                  <a:cubicBezTo>
                    <a:pt x="1050" y="7339"/>
                    <a:pt x="947" y="7181"/>
                    <a:pt x="891" y="7013"/>
                  </a:cubicBezTo>
                  <a:lnTo>
                    <a:pt x="891" y="7013"/>
                  </a:lnTo>
                  <a:cubicBezTo>
                    <a:pt x="850" y="6889"/>
                    <a:pt x="869" y="6746"/>
                    <a:pt x="956" y="6696"/>
                  </a:cubicBezTo>
                  <a:lnTo>
                    <a:pt x="956" y="6696"/>
                  </a:lnTo>
                  <a:cubicBezTo>
                    <a:pt x="977" y="6683"/>
                    <a:pt x="1022" y="6685"/>
                    <a:pt x="1025" y="6657"/>
                  </a:cubicBezTo>
                  <a:lnTo>
                    <a:pt x="1025" y="6657"/>
                  </a:lnTo>
                  <a:cubicBezTo>
                    <a:pt x="1023" y="6652"/>
                    <a:pt x="1017" y="6650"/>
                    <a:pt x="1010" y="6649"/>
                  </a:cubicBezTo>
                  <a:lnTo>
                    <a:pt x="1010" y="6649"/>
                  </a:lnTo>
                  <a:cubicBezTo>
                    <a:pt x="965" y="6663"/>
                    <a:pt x="904" y="6695"/>
                    <a:pt x="876" y="6738"/>
                  </a:cubicBezTo>
                  <a:close/>
                  <a:moveTo>
                    <a:pt x="1240" y="6676"/>
                  </a:moveTo>
                  <a:cubicBezTo>
                    <a:pt x="1334" y="6765"/>
                    <a:pt x="1340" y="7026"/>
                    <a:pt x="1171" y="7017"/>
                  </a:cubicBezTo>
                  <a:lnTo>
                    <a:pt x="1171" y="7017"/>
                  </a:lnTo>
                  <a:cubicBezTo>
                    <a:pt x="1148" y="6979"/>
                    <a:pt x="1155" y="6929"/>
                    <a:pt x="1102" y="6936"/>
                  </a:cubicBezTo>
                  <a:lnTo>
                    <a:pt x="1102" y="6936"/>
                  </a:lnTo>
                  <a:cubicBezTo>
                    <a:pt x="1080" y="6939"/>
                    <a:pt x="1054" y="6975"/>
                    <a:pt x="1060" y="7017"/>
                  </a:cubicBezTo>
                  <a:lnTo>
                    <a:pt x="1060" y="7017"/>
                  </a:lnTo>
                  <a:cubicBezTo>
                    <a:pt x="1067" y="7071"/>
                    <a:pt x="1120" y="7103"/>
                    <a:pt x="1190" y="7095"/>
                  </a:cubicBezTo>
                  <a:lnTo>
                    <a:pt x="1190" y="7095"/>
                  </a:lnTo>
                  <a:cubicBezTo>
                    <a:pt x="1235" y="7089"/>
                    <a:pt x="1307" y="7047"/>
                    <a:pt x="1335" y="7010"/>
                  </a:cubicBezTo>
                  <a:lnTo>
                    <a:pt x="1335" y="7010"/>
                  </a:lnTo>
                  <a:cubicBezTo>
                    <a:pt x="1425" y="6889"/>
                    <a:pt x="1368" y="6699"/>
                    <a:pt x="1263" y="6622"/>
                  </a:cubicBezTo>
                  <a:lnTo>
                    <a:pt x="1263" y="6622"/>
                  </a:lnTo>
                  <a:cubicBezTo>
                    <a:pt x="1256" y="6640"/>
                    <a:pt x="1250" y="6661"/>
                    <a:pt x="1240" y="6676"/>
                  </a:cubicBezTo>
                  <a:close/>
                  <a:moveTo>
                    <a:pt x="8186" y="6610"/>
                  </a:moveTo>
                  <a:cubicBezTo>
                    <a:pt x="8194" y="6631"/>
                    <a:pt x="8230" y="6635"/>
                    <a:pt x="8251" y="6645"/>
                  </a:cubicBezTo>
                  <a:lnTo>
                    <a:pt x="8251" y="6645"/>
                  </a:lnTo>
                  <a:cubicBezTo>
                    <a:pt x="8327" y="6684"/>
                    <a:pt x="8362" y="6779"/>
                    <a:pt x="8339" y="6901"/>
                  </a:cubicBezTo>
                  <a:lnTo>
                    <a:pt x="8339" y="6901"/>
                  </a:lnTo>
                  <a:cubicBezTo>
                    <a:pt x="8322" y="6988"/>
                    <a:pt x="8273" y="7079"/>
                    <a:pt x="8228" y="7161"/>
                  </a:cubicBezTo>
                  <a:lnTo>
                    <a:pt x="8228" y="7161"/>
                  </a:lnTo>
                  <a:cubicBezTo>
                    <a:pt x="8182" y="7243"/>
                    <a:pt x="8133" y="7323"/>
                    <a:pt x="8082" y="7390"/>
                  </a:cubicBezTo>
                  <a:lnTo>
                    <a:pt x="8082" y="7390"/>
                  </a:lnTo>
                  <a:cubicBezTo>
                    <a:pt x="7816" y="7743"/>
                    <a:pt x="7491" y="8061"/>
                    <a:pt x="7102" y="8270"/>
                  </a:cubicBezTo>
                  <a:lnTo>
                    <a:pt x="7102" y="8270"/>
                  </a:lnTo>
                  <a:cubicBezTo>
                    <a:pt x="7021" y="8313"/>
                    <a:pt x="6917" y="8361"/>
                    <a:pt x="6830" y="8370"/>
                  </a:cubicBezTo>
                  <a:lnTo>
                    <a:pt x="6830" y="8370"/>
                  </a:lnTo>
                  <a:cubicBezTo>
                    <a:pt x="6749" y="8379"/>
                    <a:pt x="6664" y="8354"/>
                    <a:pt x="6631" y="8312"/>
                  </a:cubicBezTo>
                  <a:lnTo>
                    <a:pt x="6631" y="8312"/>
                  </a:lnTo>
                  <a:cubicBezTo>
                    <a:pt x="6604" y="8278"/>
                    <a:pt x="6603" y="8228"/>
                    <a:pt x="6574" y="8211"/>
                  </a:cubicBezTo>
                  <a:lnTo>
                    <a:pt x="6574" y="8211"/>
                  </a:lnTo>
                  <a:cubicBezTo>
                    <a:pt x="6555" y="8244"/>
                    <a:pt x="6582" y="8288"/>
                    <a:pt x="6600" y="8312"/>
                  </a:cubicBezTo>
                  <a:lnTo>
                    <a:pt x="6600" y="8312"/>
                  </a:lnTo>
                  <a:cubicBezTo>
                    <a:pt x="6643" y="8367"/>
                    <a:pt x="6721" y="8403"/>
                    <a:pt x="6819" y="8394"/>
                  </a:cubicBezTo>
                  <a:lnTo>
                    <a:pt x="6819" y="8394"/>
                  </a:lnTo>
                  <a:cubicBezTo>
                    <a:pt x="7015" y="8374"/>
                    <a:pt x="7197" y="8241"/>
                    <a:pt x="7343" y="8142"/>
                  </a:cubicBezTo>
                  <a:lnTo>
                    <a:pt x="7343" y="8142"/>
                  </a:lnTo>
                  <a:cubicBezTo>
                    <a:pt x="7570" y="7988"/>
                    <a:pt x="7783" y="7802"/>
                    <a:pt x="7952" y="7591"/>
                  </a:cubicBezTo>
                  <a:lnTo>
                    <a:pt x="7952" y="7591"/>
                  </a:lnTo>
                  <a:cubicBezTo>
                    <a:pt x="8066" y="7450"/>
                    <a:pt x="8174" y="7314"/>
                    <a:pt x="8266" y="7145"/>
                  </a:cubicBezTo>
                  <a:lnTo>
                    <a:pt x="8266" y="7145"/>
                  </a:lnTo>
                  <a:cubicBezTo>
                    <a:pt x="8312" y="7061"/>
                    <a:pt x="8358" y="6964"/>
                    <a:pt x="8370" y="6866"/>
                  </a:cubicBezTo>
                  <a:lnTo>
                    <a:pt x="8370" y="6866"/>
                  </a:lnTo>
                  <a:cubicBezTo>
                    <a:pt x="8387" y="6720"/>
                    <a:pt x="8319" y="6623"/>
                    <a:pt x="8197" y="6603"/>
                  </a:cubicBezTo>
                  <a:lnTo>
                    <a:pt x="8197" y="6603"/>
                  </a:lnTo>
                  <a:cubicBezTo>
                    <a:pt x="8193" y="6604"/>
                    <a:pt x="8188" y="6607"/>
                    <a:pt x="8186" y="6610"/>
                  </a:cubicBezTo>
                  <a:close/>
                  <a:moveTo>
                    <a:pt x="7941" y="6579"/>
                  </a:moveTo>
                  <a:cubicBezTo>
                    <a:pt x="7879" y="6649"/>
                    <a:pt x="7820" y="6738"/>
                    <a:pt x="7833" y="6847"/>
                  </a:cubicBezTo>
                  <a:lnTo>
                    <a:pt x="7833" y="6847"/>
                  </a:lnTo>
                  <a:cubicBezTo>
                    <a:pt x="7846" y="6953"/>
                    <a:pt x="7930" y="7042"/>
                    <a:pt x="8040" y="7044"/>
                  </a:cubicBezTo>
                  <a:lnTo>
                    <a:pt x="8040" y="7044"/>
                  </a:lnTo>
                  <a:cubicBezTo>
                    <a:pt x="8057" y="7045"/>
                    <a:pt x="8095" y="7044"/>
                    <a:pt x="8117" y="7029"/>
                  </a:cubicBezTo>
                  <a:lnTo>
                    <a:pt x="8117" y="7029"/>
                  </a:lnTo>
                  <a:cubicBezTo>
                    <a:pt x="8161" y="6999"/>
                    <a:pt x="8167" y="6886"/>
                    <a:pt x="8105" y="6886"/>
                  </a:cubicBezTo>
                  <a:lnTo>
                    <a:pt x="8105" y="6886"/>
                  </a:lnTo>
                  <a:cubicBezTo>
                    <a:pt x="8049" y="6885"/>
                    <a:pt x="8070" y="6952"/>
                    <a:pt x="8033" y="6967"/>
                  </a:cubicBezTo>
                  <a:lnTo>
                    <a:pt x="8033" y="6967"/>
                  </a:lnTo>
                  <a:cubicBezTo>
                    <a:pt x="8004" y="6978"/>
                    <a:pt x="7965" y="6952"/>
                    <a:pt x="7960" y="6948"/>
                  </a:cubicBezTo>
                  <a:lnTo>
                    <a:pt x="7960" y="6948"/>
                  </a:lnTo>
                  <a:cubicBezTo>
                    <a:pt x="7915" y="6913"/>
                    <a:pt x="7892" y="6828"/>
                    <a:pt x="7906" y="6765"/>
                  </a:cubicBezTo>
                  <a:lnTo>
                    <a:pt x="7906" y="6765"/>
                  </a:lnTo>
                  <a:cubicBezTo>
                    <a:pt x="7919" y="6710"/>
                    <a:pt x="7970" y="6666"/>
                    <a:pt x="7971" y="6630"/>
                  </a:cubicBezTo>
                  <a:lnTo>
                    <a:pt x="7971" y="6630"/>
                  </a:lnTo>
                  <a:cubicBezTo>
                    <a:pt x="7972" y="6617"/>
                    <a:pt x="7955" y="6577"/>
                    <a:pt x="7944" y="6577"/>
                  </a:cubicBezTo>
                  <a:lnTo>
                    <a:pt x="7944" y="6577"/>
                  </a:lnTo>
                  <a:cubicBezTo>
                    <a:pt x="7943" y="6577"/>
                    <a:pt x="7942" y="6578"/>
                    <a:pt x="7941" y="6579"/>
                  </a:cubicBezTo>
                  <a:close/>
                  <a:moveTo>
                    <a:pt x="776" y="6703"/>
                  </a:moveTo>
                  <a:cubicBezTo>
                    <a:pt x="684" y="6872"/>
                    <a:pt x="781" y="7089"/>
                    <a:pt x="849" y="7227"/>
                  </a:cubicBezTo>
                  <a:lnTo>
                    <a:pt x="849" y="7227"/>
                  </a:lnTo>
                  <a:cubicBezTo>
                    <a:pt x="942" y="7413"/>
                    <a:pt x="1049" y="7570"/>
                    <a:pt x="1174" y="7715"/>
                  </a:cubicBezTo>
                  <a:lnTo>
                    <a:pt x="1174" y="7715"/>
                  </a:lnTo>
                  <a:cubicBezTo>
                    <a:pt x="1233" y="7783"/>
                    <a:pt x="1294" y="7858"/>
                    <a:pt x="1370" y="7928"/>
                  </a:cubicBezTo>
                  <a:lnTo>
                    <a:pt x="1370" y="7928"/>
                  </a:lnTo>
                  <a:cubicBezTo>
                    <a:pt x="1603" y="8145"/>
                    <a:pt x="1797" y="8298"/>
                    <a:pt x="2082" y="8436"/>
                  </a:cubicBezTo>
                  <a:lnTo>
                    <a:pt x="2082" y="8436"/>
                  </a:lnTo>
                  <a:cubicBezTo>
                    <a:pt x="2177" y="8482"/>
                    <a:pt x="2278" y="8530"/>
                    <a:pt x="2388" y="8537"/>
                  </a:cubicBezTo>
                  <a:lnTo>
                    <a:pt x="2388" y="8537"/>
                  </a:lnTo>
                  <a:cubicBezTo>
                    <a:pt x="2604" y="8552"/>
                    <a:pt x="2749" y="8419"/>
                    <a:pt x="2748" y="8223"/>
                  </a:cubicBezTo>
                  <a:lnTo>
                    <a:pt x="2748" y="8223"/>
                  </a:lnTo>
                  <a:cubicBezTo>
                    <a:pt x="2731" y="8214"/>
                    <a:pt x="2702" y="8221"/>
                    <a:pt x="2683" y="8223"/>
                  </a:cubicBezTo>
                  <a:lnTo>
                    <a:pt x="2683" y="8223"/>
                  </a:lnTo>
                  <a:cubicBezTo>
                    <a:pt x="2687" y="8392"/>
                    <a:pt x="2547" y="8488"/>
                    <a:pt x="2415" y="8483"/>
                  </a:cubicBezTo>
                  <a:lnTo>
                    <a:pt x="2415" y="8483"/>
                  </a:lnTo>
                  <a:cubicBezTo>
                    <a:pt x="2314" y="8479"/>
                    <a:pt x="2210" y="8436"/>
                    <a:pt x="2120" y="8394"/>
                  </a:cubicBezTo>
                  <a:lnTo>
                    <a:pt x="2120" y="8394"/>
                  </a:lnTo>
                  <a:cubicBezTo>
                    <a:pt x="2030" y="8351"/>
                    <a:pt x="1946" y="8298"/>
                    <a:pt x="1875" y="8250"/>
                  </a:cubicBezTo>
                  <a:lnTo>
                    <a:pt x="1875" y="8250"/>
                  </a:lnTo>
                  <a:cubicBezTo>
                    <a:pt x="1570" y="8045"/>
                    <a:pt x="1295" y="7778"/>
                    <a:pt x="1086" y="7490"/>
                  </a:cubicBezTo>
                  <a:lnTo>
                    <a:pt x="1086" y="7490"/>
                  </a:lnTo>
                  <a:cubicBezTo>
                    <a:pt x="982" y="7346"/>
                    <a:pt x="860" y="7171"/>
                    <a:pt x="815" y="6982"/>
                  </a:cubicBezTo>
                  <a:lnTo>
                    <a:pt x="815" y="6982"/>
                  </a:lnTo>
                  <a:cubicBezTo>
                    <a:pt x="777" y="6827"/>
                    <a:pt x="826" y="6661"/>
                    <a:pt x="964" y="6622"/>
                  </a:cubicBezTo>
                  <a:lnTo>
                    <a:pt x="964" y="6622"/>
                  </a:lnTo>
                  <a:cubicBezTo>
                    <a:pt x="992" y="6614"/>
                    <a:pt x="1038" y="6620"/>
                    <a:pt x="1056" y="6606"/>
                  </a:cubicBezTo>
                  <a:lnTo>
                    <a:pt x="1056" y="6606"/>
                  </a:lnTo>
                  <a:cubicBezTo>
                    <a:pt x="1064" y="6593"/>
                    <a:pt x="1060" y="6558"/>
                    <a:pt x="1056" y="6544"/>
                  </a:cubicBezTo>
                  <a:lnTo>
                    <a:pt x="1056" y="6544"/>
                  </a:lnTo>
                  <a:cubicBezTo>
                    <a:pt x="1054" y="6544"/>
                    <a:pt x="1053" y="6544"/>
                    <a:pt x="1051" y="6544"/>
                  </a:cubicBezTo>
                  <a:lnTo>
                    <a:pt x="1051" y="6544"/>
                  </a:lnTo>
                  <a:cubicBezTo>
                    <a:pt x="924" y="6544"/>
                    <a:pt x="823" y="6618"/>
                    <a:pt x="776" y="6703"/>
                  </a:cubicBezTo>
                  <a:close/>
                  <a:moveTo>
                    <a:pt x="8155" y="6509"/>
                  </a:moveTo>
                  <a:lnTo>
                    <a:pt x="8155" y="6564"/>
                  </a:lnTo>
                  <a:cubicBezTo>
                    <a:pt x="8307" y="6553"/>
                    <a:pt x="8398" y="6663"/>
                    <a:pt x="8412" y="6789"/>
                  </a:cubicBezTo>
                  <a:lnTo>
                    <a:pt x="8412" y="6789"/>
                  </a:lnTo>
                  <a:cubicBezTo>
                    <a:pt x="8427" y="6935"/>
                    <a:pt x="8357" y="7050"/>
                    <a:pt x="8301" y="7157"/>
                  </a:cubicBezTo>
                  <a:lnTo>
                    <a:pt x="8301" y="7157"/>
                  </a:lnTo>
                  <a:cubicBezTo>
                    <a:pt x="8251" y="7251"/>
                    <a:pt x="8197" y="7337"/>
                    <a:pt x="8144" y="7413"/>
                  </a:cubicBezTo>
                  <a:lnTo>
                    <a:pt x="8144" y="7413"/>
                  </a:lnTo>
                  <a:cubicBezTo>
                    <a:pt x="8034" y="7569"/>
                    <a:pt x="7921" y="7705"/>
                    <a:pt x="7761" y="7855"/>
                  </a:cubicBezTo>
                  <a:lnTo>
                    <a:pt x="7761" y="7855"/>
                  </a:lnTo>
                  <a:cubicBezTo>
                    <a:pt x="7552" y="8050"/>
                    <a:pt x="7323" y="8240"/>
                    <a:pt x="7041" y="8366"/>
                  </a:cubicBezTo>
                  <a:lnTo>
                    <a:pt x="7041" y="8366"/>
                  </a:lnTo>
                  <a:cubicBezTo>
                    <a:pt x="6947" y="8408"/>
                    <a:pt x="6822" y="8454"/>
                    <a:pt x="6727" y="8432"/>
                  </a:cubicBezTo>
                  <a:lnTo>
                    <a:pt x="6727" y="8432"/>
                  </a:lnTo>
                  <a:cubicBezTo>
                    <a:pt x="6608" y="8405"/>
                    <a:pt x="6526" y="8326"/>
                    <a:pt x="6532" y="8184"/>
                  </a:cubicBezTo>
                  <a:lnTo>
                    <a:pt x="6532" y="8184"/>
                  </a:lnTo>
                  <a:cubicBezTo>
                    <a:pt x="6508" y="8179"/>
                    <a:pt x="6490" y="8181"/>
                    <a:pt x="6462" y="8184"/>
                  </a:cubicBezTo>
                  <a:lnTo>
                    <a:pt x="6462" y="8184"/>
                  </a:lnTo>
                  <a:cubicBezTo>
                    <a:pt x="6459" y="8380"/>
                    <a:pt x="6608" y="8510"/>
                    <a:pt x="6803" y="8498"/>
                  </a:cubicBezTo>
                  <a:lnTo>
                    <a:pt x="6803" y="8498"/>
                  </a:lnTo>
                  <a:cubicBezTo>
                    <a:pt x="6915" y="8491"/>
                    <a:pt x="7022" y="8444"/>
                    <a:pt x="7117" y="8397"/>
                  </a:cubicBezTo>
                  <a:lnTo>
                    <a:pt x="7117" y="8397"/>
                  </a:lnTo>
                  <a:cubicBezTo>
                    <a:pt x="7311" y="8303"/>
                    <a:pt x="7468" y="8194"/>
                    <a:pt x="7619" y="8068"/>
                  </a:cubicBezTo>
                  <a:lnTo>
                    <a:pt x="7619" y="8068"/>
                  </a:lnTo>
                  <a:cubicBezTo>
                    <a:pt x="7691" y="8007"/>
                    <a:pt x="7771" y="7949"/>
                    <a:pt x="7845" y="7874"/>
                  </a:cubicBezTo>
                  <a:lnTo>
                    <a:pt x="7845" y="7874"/>
                  </a:lnTo>
                  <a:cubicBezTo>
                    <a:pt x="8056" y="7660"/>
                    <a:pt x="8225" y="7440"/>
                    <a:pt x="8370" y="7165"/>
                  </a:cubicBezTo>
                  <a:lnTo>
                    <a:pt x="8370" y="7165"/>
                  </a:lnTo>
                  <a:cubicBezTo>
                    <a:pt x="8418" y="7073"/>
                    <a:pt x="8469" y="6962"/>
                    <a:pt x="8477" y="6858"/>
                  </a:cubicBezTo>
                  <a:lnTo>
                    <a:pt x="8477" y="6858"/>
                  </a:lnTo>
                  <a:cubicBezTo>
                    <a:pt x="8495" y="6628"/>
                    <a:pt x="8354" y="6508"/>
                    <a:pt x="8163" y="6498"/>
                  </a:cubicBezTo>
                  <a:lnTo>
                    <a:pt x="8163" y="6498"/>
                  </a:lnTo>
                  <a:cubicBezTo>
                    <a:pt x="8158" y="6499"/>
                    <a:pt x="8155" y="6503"/>
                    <a:pt x="8155" y="6509"/>
                  </a:cubicBezTo>
                  <a:close/>
                  <a:moveTo>
                    <a:pt x="795" y="6420"/>
                  </a:moveTo>
                  <a:cubicBezTo>
                    <a:pt x="764" y="6433"/>
                    <a:pt x="742" y="6454"/>
                    <a:pt x="715" y="6471"/>
                  </a:cubicBezTo>
                  <a:lnTo>
                    <a:pt x="715" y="6471"/>
                  </a:lnTo>
                  <a:cubicBezTo>
                    <a:pt x="659" y="6524"/>
                    <a:pt x="681" y="6662"/>
                    <a:pt x="746" y="6692"/>
                  </a:cubicBezTo>
                  <a:lnTo>
                    <a:pt x="746" y="6692"/>
                  </a:lnTo>
                  <a:cubicBezTo>
                    <a:pt x="737" y="6639"/>
                    <a:pt x="687" y="6588"/>
                    <a:pt x="711" y="6517"/>
                  </a:cubicBezTo>
                  <a:lnTo>
                    <a:pt x="711" y="6517"/>
                  </a:lnTo>
                  <a:cubicBezTo>
                    <a:pt x="728" y="6470"/>
                    <a:pt x="781" y="6464"/>
                    <a:pt x="807" y="6424"/>
                  </a:cubicBezTo>
                  <a:lnTo>
                    <a:pt x="807" y="6424"/>
                  </a:lnTo>
                  <a:cubicBezTo>
                    <a:pt x="802" y="6424"/>
                    <a:pt x="802" y="6420"/>
                    <a:pt x="797" y="6420"/>
                  </a:cubicBezTo>
                  <a:cubicBezTo>
                    <a:pt x="797" y="6420"/>
                    <a:pt x="796" y="6420"/>
                    <a:pt x="795" y="6420"/>
                  </a:cubicBezTo>
                  <a:close/>
                  <a:moveTo>
                    <a:pt x="8408" y="6378"/>
                  </a:moveTo>
                  <a:lnTo>
                    <a:pt x="8408" y="6389"/>
                  </a:lnTo>
                  <a:cubicBezTo>
                    <a:pt x="8436" y="6408"/>
                    <a:pt x="8465" y="6409"/>
                    <a:pt x="8484" y="6432"/>
                  </a:cubicBezTo>
                  <a:lnTo>
                    <a:pt x="8484" y="6432"/>
                  </a:lnTo>
                  <a:cubicBezTo>
                    <a:pt x="8534" y="6490"/>
                    <a:pt x="8496" y="6578"/>
                    <a:pt x="8469" y="6641"/>
                  </a:cubicBezTo>
                  <a:lnTo>
                    <a:pt x="8469" y="6641"/>
                  </a:lnTo>
                  <a:cubicBezTo>
                    <a:pt x="8496" y="6647"/>
                    <a:pt x="8503" y="6613"/>
                    <a:pt x="8511" y="6595"/>
                  </a:cubicBezTo>
                  <a:lnTo>
                    <a:pt x="8511" y="6595"/>
                  </a:lnTo>
                  <a:cubicBezTo>
                    <a:pt x="8526" y="6560"/>
                    <a:pt x="8540" y="6525"/>
                    <a:pt x="8534" y="6475"/>
                  </a:cubicBezTo>
                  <a:lnTo>
                    <a:pt x="8534" y="6475"/>
                  </a:lnTo>
                  <a:cubicBezTo>
                    <a:pt x="8509" y="6429"/>
                    <a:pt x="8471" y="6378"/>
                    <a:pt x="8412" y="6378"/>
                  </a:cubicBezTo>
                  <a:lnTo>
                    <a:pt x="8412" y="6378"/>
                  </a:lnTo>
                  <a:cubicBezTo>
                    <a:pt x="8410" y="6378"/>
                    <a:pt x="8409" y="6378"/>
                    <a:pt x="8408" y="6378"/>
                  </a:cubicBezTo>
                  <a:close/>
                  <a:moveTo>
                    <a:pt x="596" y="6397"/>
                  </a:moveTo>
                  <a:cubicBezTo>
                    <a:pt x="610" y="6381"/>
                    <a:pt x="629" y="6371"/>
                    <a:pt x="631" y="6343"/>
                  </a:cubicBezTo>
                  <a:lnTo>
                    <a:pt x="631" y="6343"/>
                  </a:lnTo>
                  <a:cubicBezTo>
                    <a:pt x="609" y="6342"/>
                    <a:pt x="592" y="6335"/>
                    <a:pt x="573" y="6331"/>
                  </a:cubicBezTo>
                  <a:cubicBezTo>
                    <a:pt x="568" y="6352"/>
                    <a:pt x="574" y="6392"/>
                    <a:pt x="596" y="6397"/>
                  </a:cubicBezTo>
                  <a:close/>
                  <a:moveTo>
                    <a:pt x="776" y="6323"/>
                  </a:moveTo>
                  <a:cubicBezTo>
                    <a:pt x="672" y="6337"/>
                    <a:pt x="542" y="6484"/>
                    <a:pt x="581" y="6626"/>
                  </a:cubicBezTo>
                  <a:lnTo>
                    <a:pt x="581" y="6626"/>
                  </a:lnTo>
                  <a:cubicBezTo>
                    <a:pt x="599" y="6692"/>
                    <a:pt x="636" y="6759"/>
                    <a:pt x="700" y="6812"/>
                  </a:cubicBezTo>
                  <a:cubicBezTo>
                    <a:pt x="707" y="6789"/>
                    <a:pt x="712" y="6764"/>
                    <a:pt x="723" y="6746"/>
                  </a:cubicBezTo>
                  <a:lnTo>
                    <a:pt x="723" y="6746"/>
                  </a:lnTo>
                  <a:cubicBezTo>
                    <a:pt x="685" y="6696"/>
                    <a:pt x="636" y="6637"/>
                    <a:pt x="638" y="6560"/>
                  </a:cubicBezTo>
                  <a:lnTo>
                    <a:pt x="638" y="6560"/>
                  </a:lnTo>
                  <a:cubicBezTo>
                    <a:pt x="641" y="6467"/>
                    <a:pt x="717" y="6390"/>
                    <a:pt x="818" y="6389"/>
                  </a:cubicBezTo>
                  <a:lnTo>
                    <a:pt x="818" y="6389"/>
                  </a:lnTo>
                  <a:cubicBezTo>
                    <a:pt x="839" y="6402"/>
                    <a:pt x="852" y="6422"/>
                    <a:pt x="857" y="6451"/>
                  </a:cubicBezTo>
                  <a:lnTo>
                    <a:pt x="857" y="6451"/>
                  </a:lnTo>
                  <a:cubicBezTo>
                    <a:pt x="850" y="6484"/>
                    <a:pt x="795" y="6469"/>
                    <a:pt x="784" y="6498"/>
                  </a:cubicBezTo>
                  <a:lnTo>
                    <a:pt x="784" y="6498"/>
                  </a:lnTo>
                  <a:cubicBezTo>
                    <a:pt x="770" y="6602"/>
                    <a:pt x="895" y="6547"/>
                    <a:pt x="914" y="6490"/>
                  </a:cubicBezTo>
                  <a:lnTo>
                    <a:pt x="914" y="6490"/>
                  </a:lnTo>
                  <a:cubicBezTo>
                    <a:pt x="947" y="6393"/>
                    <a:pt x="871" y="6322"/>
                    <a:pt x="793" y="6322"/>
                  </a:cubicBezTo>
                  <a:lnTo>
                    <a:pt x="793" y="6322"/>
                  </a:lnTo>
                  <a:cubicBezTo>
                    <a:pt x="787" y="6322"/>
                    <a:pt x="782" y="6323"/>
                    <a:pt x="776" y="6323"/>
                  </a:cubicBezTo>
                  <a:close/>
                  <a:moveTo>
                    <a:pt x="1496" y="6312"/>
                  </a:moveTo>
                  <a:lnTo>
                    <a:pt x="1485" y="6312"/>
                  </a:lnTo>
                  <a:cubicBezTo>
                    <a:pt x="1465" y="6372"/>
                    <a:pt x="1427" y="6460"/>
                    <a:pt x="1481" y="6509"/>
                  </a:cubicBezTo>
                  <a:lnTo>
                    <a:pt x="1481" y="6509"/>
                  </a:lnTo>
                  <a:cubicBezTo>
                    <a:pt x="1441" y="6552"/>
                    <a:pt x="1416" y="6578"/>
                    <a:pt x="1416" y="6630"/>
                  </a:cubicBezTo>
                  <a:lnTo>
                    <a:pt x="1416" y="6630"/>
                  </a:lnTo>
                  <a:cubicBezTo>
                    <a:pt x="1415" y="6698"/>
                    <a:pt x="1479" y="6723"/>
                    <a:pt x="1477" y="6773"/>
                  </a:cubicBezTo>
                  <a:lnTo>
                    <a:pt x="1477" y="6773"/>
                  </a:lnTo>
                  <a:cubicBezTo>
                    <a:pt x="1475" y="6817"/>
                    <a:pt x="1436" y="6824"/>
                    <a:pt x="1439" y="6874"/>
                  </a:cubicBezTo>
                  <a:lnTo>
                    <a:pt x="1439" y="6874"/>
                  </a:lnTo>
                  <a:cubicBezTo>
                    <a:pt x="1441" y="6915"/>
                    <a:pt x="1471" y="6957"/>
                    <a:pt x="1519" y="6955"/>
                  </a:cubicBezTo>
                  <a:lnTo>
                    <a:pt x="1519" y="6955"/>
                  </a:lnTo>
                  <a:cubicBezTo>
                    <a:pt x="1546" y="6954"/>
                    <a:pt x="1568" y="6931"/>
                    <a:pt x="1565" y="6913"/>
                  </a:cubicBezTo>
                  <a:lnTo>
                    <a:pt x="1565" y="6913"/>
                  </a:lnTo>
                  <a:cubicBezTo>
                    <a:pt x="1560" y="6885"/>
                    <a:pt x="1521" y="6893"/>
                    <a:pt x="1515" y="6870"/>
                  </a:cubicBezTo>
                  <a:lnTo>
                    <a:pt x="1515" y="6870"/>
                  </a:lnTo>
                  <a:cubicBezTo>
                    <a:pt x="1509" y="6841"/>
                    <a:pt x="1538" y="6825"/>
                    <a:pt x="1569" y="6823"/>
                  </a:cubicBezTo>
                  <a:lnTo>
                    <a:pt x="1569" y="6823"/>
                  </a:lnTo>
                  <a:cubicBezTo>
                    <a:pt x="1655" y="6820"/>
                    <a:pt x="1712" y="6902"/>
                    <a:pt x="1711" y="6986"/>
                  </a:cubicBezTo>
                  <a:lnTo>
                    <a:pt x="1711" y="6986"/>
                  </a:lnTo>
                  <a:cubicBezTo>
                    <a:pt x="1724" y="7003"/>
                    <a:pt x="1739" y="7017"/>
                    <a:pt x="1764" y="7021"/>
                  </a:cubicBezTo>
                  <a:lnTo>
                    <a:pt x="1764" y="7021"/>
                  </a:lnTo>
                  <a:cubicBezTo>
                    <a:pt x="1793" y="6948"/>
                    <a:pt x="1687" y="6821"/>
                    <a:pt x="1799" y="6843"/>
                  </a:cubicBezTo>
                  <a:lnTo>
                    <a:pt x="1799" y="6843"/>
                  </a:lnTo>
                  <a:cubicBezTo>
                    <a:pt x="1788" y="6919"/>
                    <a:pt x="1875" y="6901"/>
                    <a:pt x="1868" y="6835"/>
                  </a:cubicBezTo>
                  <a:lnTo>
                    <a:pt x="1868" y="6835"/>
                  </a:lnTo>
                  <a:cubicBezTo>
                    <a:pt x="1863" y="6797"/>
                    <a:pt x="1799" y="6760"/>
                    <a:pt x="1749" y="6765"/>
                  </a:cubicBezTo>
                  <a:lnTo>
                    <a:pt x="1749" y="6765"/>
                  </a:lnTo>
                  <a:cubicBezTo>
                    <a:pt x="1714" y="6769"/>
                    <a:pt x="1707" y="6790"/>
                    <a:pt x="1676" y="6800"/>
                  </a:cubicBezTo>
                  <a:lnTo>
                    <a:pt x="1676" y="6800"/>
                  </a:lnTo>
                  <a:cubicBezTo>
                    <a:pt x="1621" y="6775"/>
                    <a:pt x="1489" y="6733"/>
                    <a:pt x="1481" y="6645"/>
                  </a:cubicBezTo>
                  <a:lnTo>
                    <a:pt x="1481" y="6645"/>
                  </a:lnTo>
                  <a:cubicBezTo>
                    <a:pt x="1475" y="6581"/>
                    <a:pt x="1537" y="6538"/>
                    <a:pt x="1580" y="6583"/>
                  </a:cubicBezTo>
                  <a:lnTo>
                    <a:pt x="1580" y="6583"/>
                  </a:lnTo>
                  <a:cubicBezTo>
                    <a:pt x="1583" y="6605"/>
                    <a:pt x="1576" y="6618"/>
                    <a:pt x="1577" y="6637"/>
                  </a:cubicBezTo>
                  <a:lnTo>
                    <a:pt x="1577" y="6637"/>
                  </a:lnTo>
                  <a:cubicBezTo>
                    <a:pt x="1602" y="6691"/>
                    <a:pt x="1675" y="6655"/>
                    <a:pt x="1680" y="6610"/>
                  </a:cubicBezTo>
                  <a:lnTo>
                    <a:pt x="1680" y="6610"/>
                  </a:lnTo>
                  <a:cubicBezTo>
                    <a:pt x="1688" y="6534"/>
                    <a:pt x="1605" y="6498"/>
                    <a:pt x="1550" y="6490"/>
                  </a:cubicBezTo>
                  <a:lnTo>
                    <a:pt x="1550" y="6490"/>
                  </a:lnTo>
                  <a:cubicBezTo>
                    <a:pt x="1505" y="6458"/>
                    <a:pt x="1530" y="6355"/>
                    <a:pt x="1496" y="6312"/>
                  </a:cubicBezTo>
                  <a:close/>
                  <a:moveTo>
                    <a:pt x="543" y="6482"/>
                  </a:moveTo>
                  <a:cubicBezTo>
                    <a:pt x="556" y="6469"/>
                    <a:pt x="565" y="6450"/>
                    <a:pt x="573" y="6432"/>
                  </a:cubicBezTo>
                  <a:lnTo>
                    <a:pt x="573" y="6432"/>
                  </a:lnTo>
                  <a:cubicBezTo>
                    <a:pt x="550" y="6403"/>
                    <a:pt x="524" y="6379"/>
                    <a:pt x="527" y="6323"/>
                  </a:cubicBezTo>
                  <a:lnTo>
                    <a:pt x="527" y="6323"/>
                  </a:lnTo>
                  <a:cubicBezTo>
                    <a:pt x="512" y="6316"/>
                    <a:pt x="494" y="6310"/>
                    <a:pt x="474" y="6308"/>
                  </a:cubicBezTo>
                  <a:lnTo>
                    <a:pt x="474" y="6308"/>
                  </a:lnTo>
                  <a:cubicBezTo>
                    <a:pt x="460" y="6387"/>
                    <a:pt x="487" y="6460"/>
                    <a:pt x="543" y="6482"/>
                  </a:cubicBezTo>
                  <a:close/>
                  <a:moveTo>
                    <a:pt x="8584" y="6296"/>
                  </a:moveTo>
                  <a:cubicBezTo>
                    <a:pt x="8592" y="6318"/>
                    <a:pt x="8603" y="6336"/>
                    <a:pt x="8622" y="6347"/>
                  </a:cubicBezTo>
                  <a:cubicBezTo>
                    <a:pt x="8640" y="6338"/>
                    <a:pt x="8641" y="6311"/>
                    <a:pt x="8645" y="6288"/>
                  </a:cubicBezTo>
                  <a:cubicBezTo>
                    <a:pt x="8640" y="6286"/>
                    <a:pt x="8635" y="6285"/>
                    <a:pt x="8629" y="6285"/>
                  </a:cubicBezTo>
                  <a:lnTo>
                    <a:pt x="8629" y="6285"/>
                  </a:lnTo>
                  <a:cubicBezTo>
                    <a:pt x="8614" y="6285"/>
                    <a:pt x="8597" y="6293"/>
                    <a:pt x="8584" y="6296"/>
                  </a:cubicBezTo>
                  <a:close/>
                  <a:moveTo>
                    <a:pt x="8413" y="6273"/>
                  </a:moveTo>
                  <a:lnTo>
                    <a:pt x="8412" y="6273"/>
                  </a:lnTo>
                  <a:cubicBezTo>
                    <a:pt x="8328" y="6274"/>
                    <a:pt x="8262" y="6386"/>
                    <a:pt x="8320" y="6475"/>
                  </a:cubicBezTo>
                  <a:lnTo>
                    <a:pt x="8320" y="6475"/>
                  </a:lnTo>
                  <a:cubicBezTo>
                    <a:pt x="8352" y="6507"/>
                    <a:pt x="8441" y="6533"/>
                    <a:pt x="8438" y="6451"/>
                  </a:cubicBezTo>
                  <a:lnTo>
                    <a:pt x="8438" y="6451"/>
                  </a:lnTo>
                  <a:cubicBezTo>
                    <a:pt x="8421" y="6418"/>
                    <a:pt x="8373" y="6438"/>
                    <a:pt x="8362" y="6405"/>
                  </a:cubicBezTo>
                  <a:lnTo>
                    <a:pt x="8362" y="6405"/>
                  </a:lnTo>
                  <a:cubicBezTo>
                    <a:pt x="8355" y="6387"/>
                    <a:pt x="8372" y="6357"/>
                    <a:pt x="8392" y="6347"/>
                  </a:cubicBezTo>
                  <a:lnTo>
                    <a:pt x="8392" y="6347"/>
                  </a:lnTo>
                  <a:cubicBezTo>
                    <a:pt x="8459" y="6314"/>
                    <a:pt x="8541" y="6392"/>
                    <a:pt x="8565" y="6447"/>
                  </a:cubicBezTo>
                  <a:lnTo>
                    <a:pt x="8565" y="6447"/>
                  </a:lnTo>
                  <a:cubicBezTo>
                    <a:pt x="8604" y="6539"/>
                    <a:pt x="8544" y="6636"/>
                    <a:pt x="8492" y="6692"/>
                  </a:cubicBezTo>
                  <a:lnTo>
                    <a:pt x="8492" y="6692"/>
                  </a:lnTo>
                  <a:cubicBezTo>
                    <a:pt x="8504" y="6709"/>
                    <a:pt x="8506" y="6737"/>
                    <a:pt x="8515" y="6758"/>
                  </a:cubicBezTo>
                  <a:lnTo>
                    <a:pt x="8515" y="6758"/>
                  </a:lnTo>
                  <a:cubicBezTo>
                    <a:pt x="8543" y="6737"/>
                    <a:pt x="8570" y="6714"/>
                    <a:pt x="8588" y="6684"/>
                  </a:cubicBezTo>
                  <a:lnTo>
                    <a:pt x="8588" y="6684"/>
                  </a:lnTo>
                  <a:cubicBezTo>
                    <a:pt x="8612" y="6643"/>
                    <a:pt x="8639" y="6574"/>
                    <a:pt x="8641" y="6517"/>
                  </a:cubicBezTo>
                  <a:lnTo>
                    <a:pt x="8641" y="6517"/>
                  </a:lnTo>
                  <a:cubicBezTo>
                    <a:pt x="8646" y="6392"/>
                    <a:pt x="8516" y="6273"/>
                    <a:pt x="8413" y="6273"/>
                  </a:cubicBezTo>
                  <a:close/>
                  <a:moveTo>
                    <a:pt x="7665" y="6447"/>
                  </a:moveTo>
                  <a:cubicBezTo>
                    <a:pt x="7606" y="6457"/>
                    <a:pt x="7520" y="6498"/>
                    <a:pt x="7535" y="6575"/>
                  </a:cubicBezTo>
                  <a:lnTo>
                    <a:pt x="7535" y="6575"/>
                  </a:lnTo>
                  <a:cubicBezTo>
                    <a:pt x="7542" y="6613"/>
                    <a:pt x="7604" y="6644"/>
                    <a:pt x="7630" y="6610"/>
                  </a:cubicBezTo>
                  <a:lnTo>
                    <a:pt x="7630" y="6610"/>
                  </a:lnTo>
                  <a:cubicBezTo>
                    <a:pt x="7646" y="6591"/>
                    <a:pt x="7629" y="6573"/>
                    <a:pt x="7634" y="6540"/>
                  </a:cubicBezTo>
                  <a:lnTo>
                    <a:pt x="7634" y="6540"/>
                  </a:lnTo>
                  <a:cubicBezTo>
                    <a:pt x="7689" y="6492"/>
                    <a:pt x="7746" y="6540"/>
                    <a:pt x="7734" y="6610"/>
                  </a:cubicBezTo>
                  <a:lnTo>
                    <a:pt x="7734" y="6610"/>
                  </a:lnTo>
                  <a:cubicBezTo>
                    <a:pt x="7724" y="6664"/>
                    <a:pt x="7585" y="6759"/>
                    <a:pt x="7531" y="6754"/>
                  </a:cubicBezTo>
                  <a:lnTo>
                    <a:pt x="7531" y="6754"/>
                  </a:lnTo>
                  <a:cubicBezTo>
                    <a:pt x="7513" y="6752"/>
                    <a:pt x="7496" y="6726"/>
                    <a:pt x="7470" y="6723"/>
                  </a:cubicBezTo>
                  <a:lnTo>
                    <a:pt x="7470" y="6723"/>
                  </a:lnTo>
                  <a:cubicBezTo>
                    <a:pt x="7418" y="6716"/>
                    <a:pt x="7352" y="6750"/>
                    <a:pt x="7347" y="6793"/>
                  </a:cubicBezTo>
                  <a:lnTo>
                    <a:pt x="7347" y="6793"/>
                  </a:lnTo>
                  <a:cubicBezTo>
                    <a:pt x="7343" y="6825"/>
                    <a:pt x="7362" y="6856"/>
                    <a:pt x="7385" y="6854"/>
                  </a:cubicBezTo>
                  <a:lnTo>
                    <a:pt x="7385" y="6854"/>
                  </a:lnTo>
                  <a:cubicBezTo>
                    <a:pt x="7414" y="6853"/>
                    <a:pt x="7415" y="6802"/>
                    <a:pt x="7424" y="6796"/>
                  </a:cubicBezTo>
                  <a:lnTo>
                    <a:pt x="7424" y="6796"/>
                  </a:lnTo>
                  <a:cubicBezTo>
                    <a:pt x="7444" y="6784"/>
                    <a:pt x="7466" y="6798"/>
                    <a:pt x="7470" y="6823"/>
                  </a:cubicBezTo>
                  <a:lnTo>
                    <a:pt x="7470" y="6823"/>
                  </a:lnTo>
                  <a:cubicBezTo>
                    <a:pt x="7474" y="6854"/>
                    <a:pt x="7421" y="6938"/>
                    <a:pt x="7451" y="6979"/>
                  </a:cubicBezTo>
                  <a:lnTo>
                    <a:pt x="7451" y="6979"/>
                  </a:lnTo>
                  <a:cubicBezTo>
                    <a:pt x="7472" y="6972"/>
                    <a:pt x="7488" y="6959"/>
                    <a:pt x="7500" y="6944"/>
                  </a:cubicBezTo>
                  <a:lnTo>
                    <a:pt x="7500" y="6944"/>
                  </a:lnTo>
                  <a:cubicBezTo>
                    <a:pt x="7497" y="6870"/>
                    <a:pt x="7564" y="6752"/>
                    <a:pt x="7669" y="6781"/>
                  </a:cubicBezTo>
                  <a:lnTo>
                    <a:pt x="7669" y="6781"/>
                  </a:lnTo>
                  <a:cubicBezTo>
                    <a:pt x="7685" y="6785"/>
                    <a:pt x="7703" y="6805"/>
                    <a:pt x="7699" y="6823"/>
                  </a:cubicBezTo>
                  <a:lnTo>
                    <a:pt x="7699" y="6823"/>
                  </a:lnTo>
                  <a:cubicBezTo>
                    <a:pt x="7695" y="6850"/>
                    <a:pt x="7649" y="6846"/>
                    <a:pt x="7650" y="6874"/>
                  </a:cubicBezTo>
                  <a:lnTo>
                    <a:pt x="7650" y="6874"/>
                  </a:lnTo>
                  <a:cubicBezTo>
                    <a:pt x="7650" y="6888"/>
                    <a:pt x="7669" y="6906"/>
                    <a:pt x="7684" y="6909"/>
                  </a:cubicBezTo>
                  <a:lnTo>
                    <a:pt x="7684" y="6909"/>
                  </a:lnTo>
                  <a:cubicBezTo>
                    <a:pt x="7729" y="6917"/>
                    <a:pt x="7772" y="6871"/>
                    <a:pt x="7776" y="6831"/>
                  </a:cubicBezTo>
                  <a:lnTo>
                    <a:pt x="7776" y="6831"/>
                  </a:lnTo>
                  <a:cubicBezTo>
                    <a:pt x="7781" y="6779"/>
                    <a:pt x="7738" y="6763"/>
                    <a:pt x="7738" y="6727"/>
                  </a:cubicBezTo>
                  <a:lnTo>
                    <a:pt x="7738" y="6727"/>
                  </a:lnTo>
                  <a:cubicBezTo>
                    <a:pt x="7737" y="6687"/>
                    <a:pt x="7793" y="6656"/>
                    <a:pt x="7799" y="6603"/>
                  </a:cubicBezTo>
                  <a:lnTo>
                    <a:pt x="7799" y="6603"/>
                  </a:lnTo>
                  <a:cubicBezTo>
                    <a:pt x="7807" y="6530"/>
                    <a:pt x="7772" y="6507"/>
                    <a:pt x="7734" y="6463"/>
                  </a:cubicBezTo>
                  <a:lnTo>
                    <a:pt x="7734" y="6463"/>
                  </a:lnTo>
                  <a:cubicBezTo>
                    <a:pt x="7792" y="6423"/>
                    <a:pt x="7750" y="6324"/>
                    <a:pt x="7734" y="6269"/>
                  </a:cubicBezTo>
                  <a:cubicBezTo>
                    <a:pt x="7675" y="6297"/>
                    <a:pt x="7721" y="6413"/>
                    <a:pt x="7665" y="6447"/>
                  </a:cubicBezTo>
                  <a:close/>
                  <a:moveTo>
                    <a:pt x="8683" y="6273"/>
                  </a:moveTo>
                  <a:cubicBezTo>
                    <a:pt x="8690" y="6330"/>
                    <a:pt x="8660" y="6350"/>
                    <a:pt x="8641" y="6382"/>
                  </a:cubicBezTo>
                  <a:cubicBezTo>
                    <a:pt x="8646" y="6402"/>
                    <a:pt x="8658" y="6416"/>
                    <a:pt x="8668" y="6432"/>
                  </a:cubicBezTo>
                  <a:lnTo>
                    <a:pt x="8668" y="6432"/>
                  </a:lnTo>
                  <a:cubicBezTo>
                    <a:pt x="8724" y="6408"/>
                    <a:pt x="8754" y="6339"/>
                    <a:pt x="8741" y="6257"/>
                  </a:cubicBezTo>
                  <a:cubicBezTo>
                    <a:pt x="8718" y="6259"/>
                    <a:pt x="8702" y="6267"/>
                    <a:pt x="8683" y="6273"/>
                  </a:cubicBezTo>
                  <a:close/>
                  <a:moveTo>
                    <a:pt x="807" y="6273"/>
                  </a:moveTo>
                  <a:lnTo>
                    <a:pt x="807" y="6273"/>
                  </a:lnTo>
                  <a:cubicBezTo>
                    <a:pt x="821" y="6278"/>
                    <a:pt x="855" y="6279"/>
                    <a:pt x="864" y="6277"/>
                  </a:cubicBezTo>
                  <a:lnTo>
                    <a:pt x="864" y="6277"/>
                  </a:lnTo>
                  <a:cubicBezTo>
                    <a:pt x="863" y="6249"/>
                    <a:pt x="855" y="6229"/>
                    <a:pt x="838" y="6219"/>
                  </a:cubicBezTo>
                  <a:cubicBezTo>
                    <a:pt x="818" y="6228"/>
                    <a:pt x="813" y="6251"/>
                    <a:pt x="807" y="6273"/>
                  </a:cubicBezTo>
                  <a:close/>
                  <a:moveTo>
                    <a:pt x="8350" y="6230"/>
                  </a:moveTo>
                  <a:cubicBezTo>
                    <a:pt x="8357" y="6230"/>
                    <a:pt x="8364" y="6230"/>
                    <a:pt x="8372" y="6230"/>
                  </a:cubicBezTo>
                  <a:lnTo>
                    <a:pt x="8372" y="6230"/>
                  </a:lnTo>
                  <a:cubicBezTo>
                    <a:pt x="8388" y="6231"/>
                    <a:pt x="8405" y="6232"/>
                    <a:pt x="8412" y="6223"/>
                  </a:cubicBezTo>
                  <a:cubicBezTo>
                    <a:pt x="8401" y="6206"/>
                    <a:pt x="8398" y="6182"/>
                    <a:pt x="8381" y="6172"/>
                  </a:cubicBezTo>
                  <a:cubicBezTo>
                    <a:pt x="8360" y="6181"/>
                    <a:pt x="8352" y="6203"/>
                    <a:pt x="8350" y="6230"/>
                  </a:cubicBezTo>
                  <a:close/>
                  <a:moveTo>
                    <a:pt x="841" y="6157"/>
                  </a:moveTo>
                  <a:lnTo>
                    <a:pt x="841" y="6168"/>
                  </a:lnTo>
                  <a:cubicBezTo>
                    <a:pt x="883" y="6186"/>
                    <a:pt x="902" y="6225"/>
                    <a:pt x="910" y="6277"/>
                  </a:cubicBezTo>
                  <a:lnTo>
                    <a:pt x="910" y="6277"/>
                  </a:lnTo>
                  <a:cubicBezTo>
                    <a:pt x="906" y="6290"/>
                    <a:pt x="890" y="6317"/>
                    <a:pt x="906" y="6327"/>
                  </a:cubicBezTo>
                  <a:cubicBezTo>
                    <a:pt x="926" y="6325"/>
                    <a:pt x="928" y="6298"/>
                    <a:pt x="929" y="6285"/>
                  </a:cubicBezTo>
                  <a:lnTo>
                    <a:pt x="929" y="6285"/>
                  </a:lnTo>
                  <a:cubicBezTo>
                    <a:pt x="936" y="6222"/>
                    <a:pt x="895" y="6157"/>
                    <a:pt x="845" y="6157"/>
                  </a:cubicBezTo>
                  <a:lnTo>
                    <a:pt x="845" y="6157"/>
                  </a:lnTo>
                  <a:cubicBezTo>
                    <a:pt x="844" y="6157"/>
                    <a:pt x="842" y="6157"/>
                    <a:pt x="841" y="6157"/>
                  </a:cubicBezTo>
                  <a:close/>
                  <a:moveTo>
                    <a:pt x="8308" y="6281"/>
                  </a:moveTo>
                  <a:cubicBezTo>
                    <a:pt x="8331" y="6266"/>
                    <a:pt x="8308" y="6244"/>
                    <a:pt x="8308" y="6223"/>
                  </a:cubicBezTo>
                  <a:lnTo>
                    <a:pt x="8308" y="6223"/>
                  </a:lnTo>
                  <a:cubicBezTo>
                    <a:pt x="8309" y="6172"/>
                    <a:pt x="8348" y="6141"/>
                    <a:pt x="8377" y="6114"/>
                  </a:cubicBezTo>
                  <a:cubicBezTo>
                    <a:pt x="8372" y="6112"/>
                    <a:pt x="8368" y="6112"/>
                    <a:pt x="8363" y="6112"/>
                  </a:cubicBezTo>
                  <a:cubicBezTo>
                    <a:pt x="8307" y="6112"/>
                    <a:pt x="8259" y="6226"/>
                    <a:pt x="8308" y="6281"/>
                  </a:cubicBezTo>
                  <a:close/>
                  <a:moveTo>
                    <a:pt x="799" y="6029"/>
                  </a:moveTo>
                  <a:lnTo>
                    <a:pt x="799" y="6029"/>
                  </a:lnTo>
                  <a:cubicBezTo>
                    <a:pt x="800" y="6064"/>
                    <a:pt x="821" y="6079"/>
                    <a:pt x="830" y="6106"/>
                  </a:cubicBezTo>
                  <a:lnTo>
                    <a:pt x="830" y="6106"/>
                  </a:lnTo>
                  <a:cubicBezTo>
                    <a:pt x="904" y="6133"/>
                    <a:pt x="950" y="6165"/>
                    <a:pt x="960" y="6242"/>
                  </a:cubicBezTo>
                  <a:lnTo>
                    <a:pt x="960" y="6242"/>
                  </a:lnTo>
                  <a:cubicBezTo>
                    <a:pt x="971" y="6325"/>
                    <a:pt x="921" y="6376"/>
                    <a:pt x="956" y="6436"/>
                  </a:cubicBezTo>
                  <a:cubicBezTo>
                    <a:pt x="1009" y="6401"/>
                    <a:pt x="1043" y="6312"/>
                    <a:pt x="1033" y="6238"/>
                  </a:cubicBezTo>
                  <a:lnTo>
                    <a:pt x="1033" y="6238"/>
                  </a:lnTo>
                  <a:cubicBezTo>
                    <a:pt x="1018" y="6129"/>
                    <a:pt x="914" y="6033"/>
                    <a:pt x="799" y="6029"/>
                  </a:cubicBezTo>
                  <a:close/>
                  <a:moveTo>
                    <a:pt x="462" y="6029"/>
                  </a:moveTo>
                  <a:cubicBezTo>
                    <a:pt x="462" y="6035"/>
                    <a:pt x="452" y="6032"/>
                    <a:pt x="455" y="6040"/>
                  </a:cubicBezTo>
                  <a:lnTo>
                    <a:pt x="455" y="6040"/>
                  </a:lnTo>
                  <a:cubicBezTo>
                    <a:pt x="472" y="6081"/>
                    <a:pt x="487" y="6144"/>
                    <a:pt x="527" y="6172"/>
                  </a:cubicBezTo>
                  <a:lnTo>
                    <a:pt x="527" y="6172"/>
                  </a:lnTo>
                  <a:cubicBezTo>
                    <a:pt x="572" y="6203"/>
                    <a:pt x="691" y="6197"/>
                    <a:pt x="707" y="6149"/>
                  </a:cubicBezTo>
                  <a:lnTo>
                    <a:pt x="707" y="6149"/>
                  </a:lnTo>
                  <a:cubicBezTo>
                    <a:pt x="674" y="6151"/>
                    <a:pt x="645" y="6173"/>
                    <a:pt x="608" y="6172"/>
                  </a:cubicBezTo>
                  <a:lnTo>
                    <a:pt x="608" y="6172"/>
                  </a:lnTo>
                  <a:cubicBezTo>
                    <a:pt x="530" y="6169"/>
                    <a:pt x="493" y="6097"/>
                    <a:pt x="474" y="6029"/>
                  </a:cubicBezTo>
                  <a:lnTo>
                    <a:pt x="474" y="6029"/>
                  </a:lnTo>
                  <a:lnTo>
                    <a:pt x="462" y="6029"/>
                  </a:lnTo>
                  <a:close/>
                  <a:moveTo>
                    <a:pt x="340" y="5986"/>
                  </a:moveTo>
                  <a:lnTo>
                    <a:pt x="340" y="5998"/>
                  </a:lnTo>
                  <a:cubicBezTo>
                    <a:pt x="357" y="6101"/>
                    <a:pt x="377" y="6172"/>
                    <a:pt x="443" y="6234"/>
                  </a:cubicBezTo>
                  <a:lnTo>
                    <a:pt x="443" y="6234"/>
                  </a:lnTo>
                  <a:cubicBezTo>
                    <a:pt x="521" y="6307"/>
                    <a:pt x="721" y="6314"/>
                    <a:pt x="788" y="6223"/>
                  </a:cubicBezTo>
                  <a:lnTo>
                    <a:pt x="788" y="6223"/>
                  </a:lnTo>
                  <a:cubicBezTo>
                    <a:pt x="843" y="6147"/>
                    <a:pt x="786" y="6030"/>
                    <a:pt x="703" y="6025"/>
                  </a:cubicBezTo>
                  <a:lnTo>
                    <a:pt x="703" y="6025"/>
                  </a:lnTo>
                  <a:cubicBezTo>
                    <a:pt x="650" y="6022"/>
                    <a:pt x="609" y="6051"/>
                    <a:pt x="608" y="6079"/>
                  </a:cubicBezTo>
                  <a:lnTo>
                    <a:pt x="608" y="6079"/>
                  </a:lnTo>
                  <a:cubicBezTo>
                    <a:pt x="606" y="6109"/>
                    <a:pt x="626" y="6124"/>
                    <a:pt x="642" y="6126"/>
                  </a:cubicBezTo>
                  <a:lnTo>
                    <a:pt x="642" y="6126"/>
                  </a:lnTo>
                  <a:cubicBezTo>
                    <a:pt x="658" y="6127"/>
                    <a:pt x="666" y="6119"/>
                    <a:pt x="675" y="6110"/>
                  </a:cubicBezTo>
                  <a:lnTo>
                    <a:pt x="675" y="6110"/>
                  </a:lnTo>
                  <a:cubicBezTo>
                    <a:pt x="683" y="6102"/>
                    <a:pt x="692" y="6094"/>
                    <a:pt x="707" y="6095"/>
                  </a:cubicBezTo>
                  <a:lnTo>
                    <a:pt x="707" y="6095"/>
                  </a:lnTo>
                  <a:cubicBezTo>
                    <a:pt x="737" y="6096"/>
                    <a:pt x="750" y="6143"/>
                    <a:pt x="742" y="6168"/>
                  </a:cubicBezTo>
                  <a:lnTo>
                    <a:pt x="742" y="6168"/>
                  </a:lnTo>
                  <a:cubicBezTo>
                    <a:pt x="726" y="6216"/>
                    <a:pt x="640" y="6241"/>
                    <a:pt x="566" y="6230"/>
                  </a:cubicBezTo>
                  <a:lnTo>
                    <a:pt x="566" y="6230"/>
                  </a:lnTo>
                  <a:cubicBezTo>
                    <a:pt x="467" y="6216"/>
                    <a:pt x="429" y="6117"/>
                    <a:pt x="409" y="6013"/>
                  </a:cubicBezTo>
                  <a:lnTo>
                    <a:pt x="409" y="6013"/>
                  </a:lnTo>
                  <a:cubicBezTo>
                    <a:pt x="381" y="6009"/>
                    <a:pt x="366" y="5992"/>
                    <a:pt x="340" y="5986"/>
                  </a:cubicBezTo>
                  <a:close/>
                  <a:moveTo>
                    <a:pt x="8182" y="6250"/>
                  </a:moveTo>
                  <a:cubicBezTo>
                    <a:pt x="8188" y="6307"/>
                    <a:pt x="8219" y="6363"/>
                    <a:pt x="8258" y="6389"/>
                  </a:cubicBezTo>
                  <a:lnTo>
                    <a:pt x="8258" y="6389"/>
                  </a:lnTo>
                  <a:cubicBezTo>
                    <a:pt x="8293" y="6331"/>
                    <a:pt x="8248" y="6261"/>
                    <a:pt x="8255" y="6203"/>
                  </a:cubicBezTo>
                  <a:lnTo>
                    <a:pt x="8255" y="6203"/>
                  </a:lnTo>
                  <a:cubicBezTo>
                    <a:pt x="8265" y="6121"/>
                    <a:pt x="8317" y="6087"/>
                    <a:pt x="8389" y="6060"/>
                  </a:cubicBezTo>
                  <a:lnTo>
                    <a:pt x="8389" y="6060"/>
                  </a:lnTo>
                  <a:cubicBezTo>
                    <a:pt x="8398" y="6035"/>
                    <a:pt x="8422" y="6006"/>
                    <a:pt x="8419" y="5982"/>
                  </a:cubicBezTo>
                  <a:cubicBezTo>
                    <a:pt x="8279" y="5991"/>
                    <a:pt x="8167" y="6116"/>
                    <a:pt x="8182" y="6250"/>
                  </a:cubicBezTo>
                  <a:close/>
                  <a:moveTo>
                    <a:pt x="8745" y="5978"/>
                  </a:moveTo>
                  <a:cubicBezTo>
                    <a:pt x="8719" y="6030"/>
                    <a:pt x="8700" y="6100"/>
                    <a:pt x="8641" y="6118"/>
                  </a:cubicBezTo>
                  <a:lnTo>
                    <a:pt x="8641" y="6118"/>
                  </a:lnTo>
                  <a:cubicBezTo>
                    <a:pt x="8613" y="6127"/>
                    <a:pt x="8587" y="6120"/>
                    <a:pt x="8563" y="6114"/>
                  </a:cubicBezTo>
                  <a:lnTo>
                    <a:pt x="8563" y="6114"/>
                  </a:lnTo>
                  <a:cubicBezTo>
                    <a:pt x="8544" y="6109"/>
                    <a:pt x="8526" y="6104"/>
                    <a:pt x="8507" y="6106"/>
                  </a:cubicBezTo>
                  <a:lnTo>
                    <a:pt x="8507" y="6106"/>
                  </a:lnTo>
                  <a:cubicBezTo>
                    <a:pt x="8615" y="6202"/>
                    <a:pt x="8766" y="6091"/>
                    <a:pt x="8756" y="5982"/>
                  </a:cubicBezTo>
                  <a:lnTo>
                    <a:pt x="8756" y="5982"/>
                  </a:lnTo>
                  <a:cubicBezTo>
                    <a:pt x="8752" y="5982"/>
                    <a:pt x="8751" y="5978"/>
                    <a:pt x="8746" y="5978"/>
                  </a:cubicBezTo>
                  <a:lnTo>
                    <a:pt x="8746" y="5978"/>
                  </a:lnTo>
                  <a:cubicBezTo>
                    <a:pt x="8746" y="5978"/>
                    <a:pt x="8745" y="5978"/>
                    <a:pt x="8745" y="5978"/>
                  </a:cubicBezTo>
                  <a:close/>
                  <a:moveTo>
                    <a:pt x="8867" y="5936"/>
                  </a:moveTo>
                  <a:cubicBezTo>
                    <a:pt x="8852" y="5952"/>
                    <a:pt x="8825" y="5955"/>
                    <a:pt x="8802" y="5963"/>
                  </a:cubicBezTo>
                  <a:lnTo>
                    <a:pt x="8802" y="5963"/>
                  </a:lnTo>
                  <a:cubicBezTo>
                    <a:pt x="8792" y="6061"/>
                    <a:pt x="8743" y="6165"/>
                    <a:pt x="8649" y="6180"/>
                  </a:cubicBezTo>
                  <a:lnTo>
                    <a:pt x="8649" y="6180"/>
                  </a:lnTo>
                  <a:cubicBezTo>
                    <a:pt x="8596" y="6188"/>
                    <a:pt x="8535" y="6182"/>
                    <a:pt x="8500" y="6153"/>
                  </a:cubicBezTo>
                  <a:lnTo>
                    <a:pt x="8500" y="6153"/>
                  </a:lnTo>
                  <a:cubicBezTo>
                    <a:pt x="8473" y="6131"/>
                    <a:pt x="8464" y="6052"/>
                    <a:pt x="8511" y="6048"/>
                  </a:cubicBezTo>
                  <a:lnTo>
                    <a:pt x="8511" y="6048"/>
                  </a:lnTo>
                  <a:cubicBezTo>
                    <a:pt x="8526" y="6047"/>
                    <a:pt x="8535" y="6055"/>
                    <a:pt x="8544" y="6064"/>
                  </a:cubicBezTo>
                  <a:lnTo>
                    <a:pt x="8544" y="6064"/>
                  </a:lnTo>
                  <a:cubicBezTo>
                    <a:pt x="8554" y="6073"/>
                    <a:pt x="8564" y="6082"/>
                    <a:pt x="8580" y="6079"/>
                  </a:cubicBezTo>
                  <a:lnTo>
                    <a:pt x="8580" y="6079"/>
                  </a:lnTo>
                  <a:cubicBezTo>
                    <a:pt x="8593" y="6077"/>
                    <a:pt x="8614" y="6058"/>
                    <a:pt x="8611" y="6029"/>
                  </a:cubicBezTo>
                  <a:lnTo>
                    <a:pt x="8611" y="6029"/>
                  </a:lnTo>
                  <a:cubicBezTo>
                    <a:pt x="8608" y="6007"/>
                    <a:pt x="8581" y="5983"/>
                    <a:pt x="8538" y="5978"/>
                  </a:cubicBezTo>
                  <a:lnTo>
                    <a:pt x="8538" y="5978"/>
                  </a:lnTo>
                  <a:cubicBezTo>
                    <a:pt x="8439" y="5968"/>
                    <a:pt x="8372" y="6091"/>
                    <a:pt x="8423" y="6168"/>
                  </a:cubicBezTo>
                  <a:lnTo>
                    <a:pt x="8423" y="6168"/>
                  </a:lnTo>
                  <a:cubicBezTo>
                    <a:pt x="8488" y="6267"/>
                    <a:pt x="8695" y="6258"/>
                    <a:pt x="8772" y="6184"/>
                  </a:cubicBezTo>
                  <a:lnTo>
                    <a:pt x="8772" y="6184"/>
                  </a:lnTo>
                  <a:cubicBezTo>
                    <a:pt x="8826" y="6131"/>
                    <a:pt x="8870" y="6037"/>
                    <a:pt x="8875" y="5943"/>
                  </a:cubicBezTo>
                  <a:lnTo>
                    <a:pt x="8875" y="5943"/>
                  </a:lnTo>
                  <a:cubicBezTo>
                    <a:pt x="8875" y="5941"/>
                    <a:pt x="8874" y="5939"/>
                    <a:pt x="8871" y="5940"/>
                  </a:cubicBezTo>
                  <a:lnTo>
                    <a:pt x="8871" y="5940"/>
                  </a:lnTo>
                  <a:cubicBezTo>
                    <a:pt x="8871" y="5937"/>
                    <a:pt x="8871" y="5936"/>
                    <a:pt x="8868" y="5936"/>
                  </a:cubicBezTo>
                  <a:cubicBezTo>
                    <a:pt x="8868" y="5936"/>
                    <a:pt x="8868" y="5936"/>
                    <a:pt x="8867" y="5936"/>
                  </a:cubicBezTo>
                  <a:close/>
                  <a:moveTo>
                    <a:pt x="631" y="5738"/>
                  </a:moveTo>
                  <a:cubicBezTo>
                    <a:pt x="589" y="5741"/>
                    <a:pt x="524" y="5759"/>
                    <a:pt x="516" y="5792"/>
                  </a:cubicBezTo>
                  <a:cubicBezTo>
                    <a:pt x="574" y="5788"/>
                    <a:pt x="627" y="5751"/>
                    <a:pt x="696" y="5761"/>
                  </a:cubicBezTo>
                  <a:lnTo>
                    <a:pt x="696" y="5761"/>
                  </a:lnTo>
                  <a:cubicBezTo>
                    <a:pt x="778" y="5773"/>
                    <a:pt x="820" y="5856"/>
                    <a:pt x="868" y="5901"/>
                  </a:cubicBezTo>
                  <a:lnTo>
                    <a:pt x="868" y="5901"/>
                  </a:lnTo>
                  <a:cubicBezTo>
                    <a:pt x="934" y="5895"/>
                    <a:pt x="974" y="5881"/>
                    <a:pt x="1033" y="5893"/>
                  </a:cubicBezTo>
                  <a:lnTo>
                    <a:pt x="1033" y="5893"/>
                  </a:lnTo>
                  <a:cubicBezTo>
                    <a:pt x="1158" y="5918"/>
                    <a:pt x="1259" y="6104"/>
                    <a:pt x="1243" y="6257"/>
                  </a:cubicBezTo>
                  <a:lnTo>
                    <a:pt x="1243" y="6257"/>
                  </a:lnTo>
                  <a:cubicBezTo>
                    <a:pt x="1237" y="6322"/>
                    <a:pt x="1189" y="6380"/>
                    <a:pt x="1151" y="6413"/>
                  </a:cubicBezTo>
                  <a:lnTo>
                    <a:pt x="1151" y="6413"/>
                  </a:lnTo>
                  <a:cubicBezTo>
                    <a:pt x="1123" y="6437"/>
                    <a:pt x="1096" y="6446"/>
                    <a:pt x="1090" y="6467"/>
                  </a:cubicBezTo>
                  <a:lnTo>
                    <a:pt x="1090" y="6467"/>
                  </a:lnTo>
                  <a:cubicBezTo>
                    <a:pt x="1084" y="6491"/>
                    <a:pt x="1098" y="6522"/>
                    <a:pt x="1098" y="6540"/>
                  </a:cubicBezTo>
                  <a:lnTo>
                    <a:pt x="1098" y="6540"/>
                  </a:lnTo>
                  <a:cubicBezTo>
                    <a:pt x="1098" y="6586"/>
                    <a:pt x="1089" y="6643"/>
                    <a:pt x="1063" y="6680"/>
                  </a:cubicBezTo>
                  <a:lnTo>
                    <a:pt x="1063" y="6680"/>
                  </a:lnTo>
                  <a:cubicBezTo>
                    <a:pt x="1030" y="6729"/>
                    <a:pt x="953" y="6745"/>
                    <a:pt x="926" y="6785"/>
                  </a:cubicBezTo>
                  <a:lnTo>
                    <a:pt x="926" y="6785"/>
                  </a:lnTo>
                  <a:cubicBezTo>
                    <a:pt x="963" y="6786"/>
                    <a:pt x="1003" y="6766"/>
                    <a:pt x="1029" y="6746"/>
                  </a:cubicBezTo>
                  <a:lnTo>
                    <a:pt x="1029" y="6746"/>
                  </a:lnTo>
                  <a:cubicBezTo>
                    <a:pt x="1096" y="6694"/>
                    <a:pt x="1132" y="6601"/>
                    <a:pt x="1113" y="6478"/>
                  </a:cubicBezTo>
                  <a:lnTo>
                    <a:pt x="1113" y="6478"/>
                  </a:lnTo>
                  <a:cubicBezTo>
                    <a:pt x="1184" y="6416"/>
                    <a:pt x="1255" y="6353"/>
                    <a:pt x="1266" y="6238"/>
                  </a:cubicBezTo>
                  <a:lnTo>
                    <a:pt x="1266" y="6238"/>
                  </a:lnTo>
                  <a:cubicBezTo>
                    <a:pt x="1283" y="6075"/>
                    <a:pt x="1175" y="5913"/>
                    <a:pt x="1033" y="5874"/>
                  </a:cubicBezTo>
                  <a:lnTo>
                    <a:pt x="1033" y="5874"/>
                  </a:lnTo>
                  <a:cubicBezTo>
                    <a:pt x="985" y="5860"/>
                    <a:pt x="924" y="5864"/>
                    <a:pt x="868" y="5874"/>
                  </a:cubicBezTo>
                  <a:lnTo>
                    <a:pt x="868" y="5874"/>
                  </a:lnTo>
                  <a:cubicBezTo>
                    <a:pt x="826" y="5811"/>
                    <a:pt x="759" y="5737"/>
                    <a:pt x="650" y="5737"/>
                  </a:cubicBezTo>
                  <a:cubicBezTo>
                    <a:pt x="644" y="5737"/>
                    <a:pt x="637" y="5738"/>
                    <a:pt x="631" y="5738"/>
                  </a:cubicBezTo>
                  <a:close/>
                  <a:moveTo>
                    <a:pt x="8603" y="5684"/>
                  </a:moveTo>
                  <a:cubicBezTo>
                    <a:pt x="8505" y="5690"/>
                    <a:pt x="8441" y="5767"/>
                    <a:pt x="8392" y="5823"/>
                  </a:cubicBezTo>
                  <a:lnTo>
                    <a:pt x="8392" y="5823"/>
                  </a:lnTo>
                  <a:cubicBezTo>
                    <a:pt x="8375" y="5819"/>
                    <a:pt x="8352" y="5812"/>
                    <a:pt x="8331" y="5812"/>
                  </a:cubicBezTo>
                  <a:lnTo>
                    <a:pt x="8331" y="5812"/>
                  </a:lnTo>
                  <a:cubicBezTo>
                    <a:pt x="8239" y="5808"/>
                    <a:pt x="8120" y="5856"/>
                    <a:pt x="8052" y="5924"/>
                  </a:cubicBezTo>
                  <a:lnTo>
                    <a:pt x="8052" y="5924"/>
                  </a:lnTo>
                  <a:cubicBezTo>
                    <a:pt x="7989" y="5986"/>
                    <a:pt x="7935" y="6105"/>
                    <a:pt x="7948" y="6203"/>
                  </a:cubicBezTo>
                  <a:lnTo>
                    <a:pt x="7948" y="6203"/>
                  </a:lnTo>
                  <a:cubicBezTo>
                    <a:pt x="7962" y="6310"/>
                    <a:pt x="8034" y="6371"/>
                    <a:pt x="8101" y="6432"/>
                  </a:cubicBezTo>
                  <a:lnTo>
                    <a:pt x="8101" y="6432"/>
                  </a:lnTo>
                  <a:cubicBezTo>
                    <a:pt x="8075" y="6607"/>
                    <a:pt x="8158" y="6723"/>
                    <a:pt x="8293" y="6734"/>
                  </a:cubicBezTo>
                  <a:lnTo>
                    <a:pt x="8293" y="6734"/>
                  </a:lnTo>
                  <a:cubicBezTo>
                    <a:pt x="8277" y="6705"/>
                    <a:pt x="8240" y="6702"/>
                    <a:pt x="8216" y="6688"/>
                  </a:cubicBezTo>
                  <a:lnTo>
                    <a:pt x="8216" y="6688"/>
                  </a:lnTo>
                  <a:cubicBezTo>
                    <a:pt x="8140" y="6642"/>
                    <a:pt x="8098" y="6548"/>
                    <a:pt x="8128" y="6420"/>
                  </a:cubicBezTo>
                  <a:lnTo>
                    <a:pt x="8128" y="6420"/>
                  </a:lnTo>
                  <a:cubicBezTo>
                    <a:pt x="8075" y="6366"/>
                    <a:pt x="8010" y="6331"/>
                    <a:pt x="7983" y="6257"/>
                  </a:cubicBezTo>
                  <a:lnTo>
                    <a:pt x="7983" y="6257"/>
                  </a:lnTo>
                  <a:cubicBezTo>
                    <a:pt x="7954" y="6179"/>
                    <a:pt x="7980" y="6067"/>
                    <a:pt x="8025" y="5998"/>
                  </a:cubicBezTo>
                  <a:lnTo>
                    <a:pt x="8025" y="5998"/>
                  </a:lnTo>
                  <a:cubicBezTo>
                    <a:pt x="8096" y="5888"/>
                    <a:pt x="8245" y="5814"/>
                    <a:pt x="8404" y="5847"/>
                  </a:cubicBezTo>
                  <a:lnTo>
                    <a:pt x="8404" y="5847"/>
                  </a:lnTo>
                  <a:cubicBezTo>
                    <a:pt x="8463" y="5766"/>
                    <a:pt x="8540" y="5684"/>
                    <a:pt x="8676" y="5719"/>
                  </a:cubicBezTo>
                  <a:lnTo>
                    <a:pt x="8676" y="5719"/>
                  </a:lnTo>
                  <a:cubicBezTo>
                    <a:pt x="8699" y="5725"/>
                    <a:pt x="8730" y="5751"/>
                    <a:pt x="8749" y="5730"/>
                  </a:cubicBezTo>
                  <a:lnTo>
                    <a:pt x="8749" y="5730"/>
                  </a:lnTo>
                  <a:cubicBezTo>
                    <a:pt x="8724" y="5703"/>
                    <a:pt x="8660" y="5683"/>
                    <a:pt x="8613" y="5683"/>
                  </a:cubicBezTo>
                  <a:cubicBezTo>
                    <a:pt x="8610" y="5683"/>
                    <a:pt x="8606" y="5683"/>
                    <a:pt x="8603" y="5684"/>
                  </a:cubicBezTo>
                  <a:close/>
                  <a:moveTo>
                    <a:pt x="420" y="5719"/>
                  </a:moveTo>
                  <a:lnTo>
                    <a:pt x="420" y="5719"/>
                  </a:lnTo>
                  <a:cubicBezTo>
                    <a:pt x="432" y="5735"/>
                    <a:pt x="444" y="5751"/>
                    <a:pt x="458" y="5765"/>
                  </a:cubicBezTo>
                  <a:lnTo>
                    <a:pt x="458" y="5765"/>
                  </a:lnTo>
                  <a:cubicBezTo>
                    <a:pt x="573" y="5656"/>
                    <a:pt x="754" y="5698"/>
                    <a:pt x="845" y="5777"/>
                  </a:cubicBezTo>
                  <a:lnTo>
                    <a:pt x="845" y="5777"/>
                  </a:lnTo>
                  <a:cubicBezTo>
                    <a:pt x="863" y="5792"/>
                    <a:pt x="875" y="5815"/>
                    <a:pt x="891" y="5819"/>
                  </a:cubicBezTo>
                  <a:lnTo>
                    <a:pt x="891" y="5819"/>
                  </a:lnTo>
                  <a:cubicBezTo>
                    <a:pt x="903" y="5823"/>
                    <a:pt x="917" y="5822"/>
                    <a:pt x="930" y="5820"/>
                  </a:cubicBezTo>
                  <a:lnTo>
                    <a:pt x="930" y="5820"/>
                  </a:lnTo>
                  <a:cubicBezTo>
                    <a:pt x="938" y="5820"/>
                    <a:pt x="946" y="5819"/>
                    <a:pt x="952" y="5819"/>
                  </a:cubicBezTo>
                  <a:lnTo>
                    <a:pt x="952" y="5819"/>
                  </a:lnTo>
                  <a:cubicBezTo>
                    <a:pt x="1168" y="5834"/>
                    <a:pt x="1286" y="5996"/>
                    <a:pt x="1301" y="6203"/>
                  </a:cubicBezTo>
                  <a:lnTo>
                    <a:pt x="1301" y="6203"/>
                  </a:lnTo>
                  <a:cubicBezTo>
                    <a:pt x="1308" y="6308"/>
                    <a:pt x="1270" y="6368"/>
                    <a:pt x="1228" y="6424"/>
                  </a:cubicBezTo>
                  <a:lnTo>
                    <a:pt x="1228" y="6424"/>
                  </a:lnTo>
                  <a:cubicBezTo>
                    <a:pt x="1210" y="6448"/>
                    <a:pt x="1168" y="6476"/>
                    <a:pt x="1159" y="6506"/>
                  </a:cubicBezTo>
                  <a:lnTo>
                    <a:pt x="1159" y="6506"/>
                  </a:lnTo>
                  <a:cubicBezTo>
                    <a:pt x="1149" y="6541"/>
                    <a:pt x="1154" y="6579"/>
                    <a:pt x="1148" y="6610"/>
                  </a:cubicBezTo>
                  <a:lnTo>
                    <a:pt x="1148" y="6610"/>
                  </a:lnTo>
                  <a:cubicBezTo>
                    <a:pt x="1119" y="6746"/>
                    <a:pt x="1044" y="6814"/>
                    <a:pt x="899" y="6839"/>
                  </a:cubicBezTo>
                  <a:lnTo>
                    <a:pt x="899" y="6839"/>
                  </a:lnTo>
                  <a:cubicBezTo>
                    <a:pt x="898" y="6863"/>
                    <a:pt x="901" y="6883"/>
                    <a:pt x="906" y="6901"/>
                  </a:cubicBezTo>
                  <a:cubicBezTo>
                    <a:pt x="1087" y="6849"/>
                    <a:pt x="1228" y="6756"/>
                    <a:pt x="1224" y="6517"/>
                  </a:cubicBezTo>
                  <a:lnTo>
                    <a:pt x="1224" y="6517"/>
                  </a:lnTo>
                  <a:cubicBezTo>
                    <a:pt x="1296" y="6442"/>
                    <a:pt x="1372" y="6364"/>
                    <a:pt x="1374" y="6234"/>
                  </a:cubicBezTo>
                  <a:lnTo>
                    <a:pt x="1374" y="6234"/>
                  </a:lnTo>
                  <a:cubicBezTo>
                    <a:pt x="1375" y="6050"/>
                    <a:pt x="1250" y="5836"/>
                    <a:pt x="1113" y="5784"/>
                  </a:cubicBezTo>
                  <a:lnTo>
                    <a:pt x="1113" y="5784"/>
                  </a:lnTo>
                  <a:cubicBezTo>
                    <a:pt x="1049" y="5760"/>
                    <a:pt x="986" y="5759"/>
                    <a:pt x="918" y="5761"/>
                  </a:cubicBezTo>
                  <a:lnTo>
                    <a:pt x="918" y="5761"/>
                  </a:lnTo>
                  <a:cubicBezTo>
                    <a:pt x="874" y="5718"/>
                    <a:pt x="817" y="5659"/>
                    <a:pt x="742" y="5641"/>
                  </a:cubicBezTo>
                  <a:lnTo>
                    <a:pt x="742" y="5641"/>
                  </a:lnTo>
                  <a:cubicBezTo>
                    <a:pt x="719" y="5636"/>
                    <a:pt x="697" y="5633"/>
                    <a:pt x="674" y="5633"/>
                  </a:cubicBezTo>
                  <a:lnTo>
                    <a:pt x="674" y="5633"/>
                  </a:lnTo>
                  <a:cubicBezTo>
                    <a:pt x="576" y="5633"/>
                    <a:pt x="482" y="5679"/>
                    <a:pt x="420" y="5719"/>
                  </a:cubicBezTo>
                  <a:close/>
                  <a:moveTo>
                    <a:pt x="8546" y="5587"/>
                  </a:moveTo>
                  <a:cubicBezTo>
                    <a:pt x="8454" y="5603"/>
                    <a:pt x="8399" y="5673"/>
                    <a:pt x="8339" y="5711"/>
                  </a:cubicBezTo>
                  <a:lnTo>
                    <a:pt x="8339" y="5711"/>
                  </a:lnTo>
                  <a:cubicBezTo>
                    <a:pt x="8069" y="5707"/>
                    <a:pt x="7844" y="5907"/>
                    <a:pt x="7845" y="6192"/>
                  </a:cubicBezTo>
                  <a:lnTo>
                    <a:pt x="7845" y="6192"/>
                  </a:lnTo>
                  <a:cubicBezTo>
                    <a:pt x="7845" y="6334"/>
                    <a:pt x="7935" y="6405"/>
                    <a:pt x="7994" y="6482"/>
                  </a:cubicBezTo>
                  <a:lnTo>
                    <a:pt x="7994" y="6482"/>
                  </a:lnTo>
                  <a:cubicBezTo>
                    <a:pt x="7986" y="6704"/>
                    <a:pt x="8130" y="6805"/>
                    <a:pt x="8308" y="6851"/>
                  </a:cubicBezTo>
                  <a:lnTo>
                    <a:pt x="8308" y="6851"/>
                  </a:lnTo>
                  <a:cubicBezTo>
                    <a:pt x="8314" y="6833"/>
                    <a:pt x="8317" y="6813"/>
                    <a:pt x="8316" y="6789"/>
                  </a:cubicBezTo>
                  <a:lnTo>
                    <a:pt x="8316" y="6789"/>
                  </a:lnTo>
                  <a:cubicBezTo>
                    <a:pt x="8142" y="6768"/>
                    <a:pt x="8050" y="6644"/>
                    <a:pt x="8055" y="6455"/>
                  </a:cubicBezTo>
                  <a:lnTo>
                    <a:pt x="8055" y="6455"/>
                  </a:lnTo>
                  <a:cubicBezTo>
                    <a:pt x="8000" y="6386"/>
                    <a:pt x="7932" y="6334"/>
                    <a:pt x="7918" y="6230"/>
                  </a:cubicBezTo>
                  <a:lnTo>
                    <a:pt x="7918" y="6230"/>
                  </a:lnTo>
                  <a:cubicBezTo>
                    <a:pt x="7881" y="5964"/>
                    <a:pt x="8095" y="5755"/>
                    <a:pt x="8381" y="5769"/>
                  </a:cubicBezTo>
                  <a:lnTo>
                    <a:pt x="8381" y="5769"/>
                  </a:lnTo>
                  <a:cubicBezTo>
                    <a:pt x="8458" y="5673"/>
                    <a:pt x="8615" y="5598"/>
                    <a:pt x="8749" y="5672"/>
                  </a:cubicBezTo>
                  <a:lnTo>
                    <a:pt x="8749" y="5672"/>
                  </a:lnTo>
                  <a:cubicBezTo>
                    <a:pt x="8767" y="5682"/>
                    <a:pt x="8780" y="5704"/>
                    <a:pt x="8806" y="5711"/>
                  </a:cubicBezTo>
                  <a:lnTo>
                    <a:pt x="8806" y="5711"/>
                  </a:lnTo>
                  <a:cubicBezTo>
                    <a:pt x="8818" y="5694"/>
                    <a:pt x="8837" y="5682"/>
                    <a:pt x="8844" y="5660"/>
                  </a:cubicBezTo>
                  <a:cubicBezTo>
                    <a:pt x="8773" y="5620"/>
                    <a:pt x="8683" y="5583"/>
                    <a:pt x="8595" y="5583"/>
                  </a:cubicBezTo>
                  <a:cubicBezTo>
                    <a:pt x="8579" y="5583"/>
                    <a:pt x="8562" y="5584"/>
                    <a:pt x="8546" y="5587"/>
                  </a:cubicBezTo>
                  <a:close/>
                  <a:moveTo>
                    <a:pt x="562" y="5439"/>
                  </a:moveTo>
                  <a:lnTo>
                    <a:pt x="562" y="5439"/>
                  </a:lnTo>
                  <a:cubicBezTo>
                    <a:pt x="574" y="5464"/>
                    <a:pt x="597" y="5462"/>
                    <a:pt x="618" y="5459"/>
                  </a:cubicBezTo>
                  <a:lnTo>
                    <a:pt x="618" y="5459"/>
                  </a:lnTo>
                  <a:cubicBezTo>
                    <a:pt x="628" y="5458"/>
                    <a:pt x="638" y="5457"/>
                    <a:pt x="646" y="5459"/>
                  </a:cubicBezTo>
                  <a:lnTo>
                    <a:pt x="646" y="5459"/>
                  </a:lnTo>
                  <a:cubicBezTo>
                    <a:pt x="686" y="5468"/>
                    <a:pt x="722" y="5513"/>
                    <a:pt x="738" y="5556"/>
                  </a:cubicBezTo>
                  <a:lnTo>
                    <a:pt x="738" y="5556"/>
                  </a:lnTo>
                  <a:cubicBezTo>
                    <a:pt x="746" y="5576"/>
                    <a:pt x="737" y="5611"/>
                    <a:pt x="772" y="5614"/>
                  </a:cubicBezTo>
                  <a:cubicBezTo>
                    <a:pt x="776" y="5514"/>
                    <a:pt x="711" y="5432"/>
                    <a:pt x="614" y="5432"/>
                  </a:cubicBezTo>
                  <a:lnTo>
                    <a:pt x="614" y="5432"/>
                  </a:lnTo>
                  <a:cubicBezTo>
                    <a:pt x="598" y="5432"/>
                    <a:pt x="580" y="5434"/>
                    <a:pt x="562" y="5439"/>
                  </a:cubicBezTo>
                  <a:close/>
                  <a:moveTo>
                    <a:pt x="8630" y="5381"/>
                  </a:moveTo>
                  <a:cubicBezTo>
                    <a:pt x="8552" y="5395"/>
                    <a:pt x="8485" y="5484"/>
                    <a:pt x="8504" y="5563"/>
                  </a:cubicBezTo>
                  <a:lnTo>
                    <a:pt x="8504" y="5563"/>
                  </a:lnTo>
                  <a:cubicBezTo>
                    <a:pt x="8538" y="5539"/>
                    <a:pt x="8533" y="5493"/>
                    <a:pt x="8553" y="5463"/>
                  </a:cubicBezTo>
                  <a:lnTo>
                    <a:pt x="8553" y="5463"/>
                  </a:lnTo>
                  <a:cubicBezTo>
                    <a:pt x="8576" y="5430"/>
                    <a:pt x="8612" y="5407"/>
                    <a:pt x="8660" y="5405"/>
                  </a:cubicBezTo>
                  <a:lnTo>
                    <a:pt x="8660" y="5405"/>
                  </a:lnTo>
                  <a:cubicBezTo>
                    <a:pt x="8667" y="5404"/>
                    <a:pt x="8672" y="5406"/>
                    <a:pt x="8676" y="5408"/>
                  </a:cubicBezTo>
                  <a:lnTo>
                    <a:pt x="8676" y="5408"/>
                  </a:lnTo>
                  <a:cubicBezTo>
                    <a:pt x="8686" y="5411"/>
                    <a:pt x="8693" y="5415"/>
                    <a:pt x="8699" y="5401"/>
                  </a:cubicBezTo>
                  <a:lnTo>
                    <a:pt x="8699" y="5401"/>
                  </a:lnTo>
                  <a:cubicBezTo>
                    <a:pt x="8704" y="5383"/>
                    <a:pt x="8684" y="5378"/>
                    <a:pt x="8664" y="5378"/>
                  </a:cubicBezTo>
                  <a:cubicBezTo>
                    <a:pt x="8650" y="5378"/>
                    <a:pt x="8637" y="5380"/>
                    <a:pt x="8630" y="5381"/>
                  </a:cubicBezTo>
                  <a:close/>
                  <a:moveTo>
                    <a:pt x="432" y="5447"/>
                  </a:moveTo>
                  <a:cubicBezTo>
                    <a:pt x="426" y="5495"/>
                    <a:pt x="466" y="5566"/>
                    <a:pt x="520" y="5556"/>
                  </a:cubicBezTo>
                  <a:lnTo>
                    <a:pt x="520" y="5556"/>
                  </a:lnTo>
                  <a:cubicBezTo>
                    <a:pt x="593" y="5542"/>
                    <a:pt x="525" y="5471"/>
                    <a:pt x="531" y="5436"/>
                  </a:cubicBezTo>
                  <a:lnTo>
                    <a:pt x="531" y="5436"/>
                  </a:lnTo>
                  <a:cubicBezTo>
                    <a:pt x="535" y="5412"/>
                    <a:pt x="576" y="5395"/>
                    <a:pt x="608" y="5393"/>
                  </a:cubicBezTo>
                  <a:lnTo>
                    <a:pt x="608" y="5393"/>
                  </a:lnTo>
                  <a:cubicBezTo>
                    <a:pt x="737" y="5384"/>
                    <a:pt x="798" y="5502"/>
                    <a:pt x="815" y="5626"/>
                  </a:cubicBezTo>
                  <a:lnTo>
                    <a:pt x="815" y="5626"/>
                  </a:lnTo>
                  <a:cubicBezTo>
                    <a:pt x="833" y="5638"/>
                    <a:pt x="855" y="5647"/>
                    <a:pt x="880" y="5653"/>
                  </a:cubicBezTo>
                  <a:cubicBezTo>
                    <a:pt x="877" y="5496"/>
                    <a:pt x="795" y="5339"/>
                    <a:pt x="654" y="5323"/>
                  </a:cubicBezTo>
                  <a:lnTo>
                    <a:pt x="654" y="5323"/>
                  </a:lnTo>
                  <a:cubicBezTo>
                    <a:pt x="646" y="5322"/>
                    <a:pt x="638" y="5322"/>
                    <a:pt x="630" y="5322"/>
                  </a:cubicBezTo>
                  <a:lnTo>
                    <a:pt x="630" y="5322"/>
                  </a:lnTo>
                  <a:cubicBezTo>
                    <a:pt x="543" y="5322"/>
                    <a:pt x="440" y="5373"/>
                    <a:pt x="432" y="5447"/>
                  </a:cubicBezTo>
                  <a:close/>
                  <a:moveTo>
                    <a:pt x="8469" y="5358"/>
                  </a:moveTo>
                  <a:cubicBezTo>
                    <a:pt x="8412" y="5423"/>
                    <a:pt x="8396" y="5507"/>
                    <a:pt x="8389" y="5602"/>
                  </a:cubicBezTo>
                  <a:lnTo>
                    <a:pt x="8389" y="5602"/>
                  </a:lnTo>
                  <a:cubicBezTo>
                    <a:pt x="8415" y="5599"/>
                    <a:pt x="8432" y="5587"/>
                    <a:pt x="8454" y="5579"/>
                  </a:cubicBezTo>
                  <a:lnTo>
                    <a:pt x="8454" y="5579"/>
                  </a:lnTo>
                  <a:cubicBezTo>
                    <a:pt x="8465" y="5460"/>
                    <a:pt x="8547" y="5331"/>
                    <a:pt x="8664" y="5343"/>
                  </a:cubicBezTo>
                  <a:lnTo>
                    <a:pt x="8664" y="5343"/>
                  </a:lnTo>
                  <a:cubicBezTo>
                    <a:pt x="8697" y="5346"/>
                    <a:pt x="8730" y="5357"/>
                    <a:pt x="8737" y="5393"/>
                  </a:cubicBezTo>
                  <a:lnTo>
                    <a:pt x="8737" y="5393"/>
                  </a:lnTo>
                  <a:cubicBezTo>
                    <a:pt x="8709" y="5431"/>
                    <a:pt x="8697" y="5490"/>
                    <a:pt x="8741" y="5501"/>
                  </a:cubicBezTo>
                  <a:lnTo>
                    <a:pt x="8741" y="5501"/>
                  </a:lnTo>
                  <a:cubicBezTo>
                    <a:pt x="8797" y="5516"/>
                    <a:pt x="8844" y="5452"/>
                    <a:pt x="8833" y="5389"/>
                  </a:cubicBezTo>
                  <a:lnTo>
                    <a:pt x="8833" y="5389"/>
                  </a:lnTo>
                  <a:cubicBezTo>
                    <a:pt x="8828" y="5362"/>
                    <a:pt x="8800" y="5331"/>
                    <a:pt x="8787" y="5319"/>
                  </a:cubicBezTo>
                  <a:lnTo>
                    <a:pt x="8787" y="5319"/>
                  </a:lnTo>
                  <a:cubicBezTo>
                    <a:pt x="8751" y="5287"/>
                    <a:pt x="8706" y="5274"/>
                    <a:pt x="8660" y="5274"/>
                  </a:cubicBezTo>
                  <a:cubicBezTo>
                    <a:pt x="8588" y="5274"/>
                    <a:pt x="8514" y="5307"/>
                    <a:pt x="8469" y="5358"/>
                  </a:cubicBezTo>
                  <a:close/>
                  <a:moveTo>
                    <a:pt x="566" y="3815"/>
                  </a:moveTo>
                  <a:lnTo>
                    <a:pt x="566" y="3815"/>
                  </a:lnTo>
                  <a:cubicBezTo>
                    <a:pt x="573" y="3838"/>
                    <a:pt x="621" y="3833"/>
                    <a:pt x="638" y="3831"/>
                  </a:cubicBezTo>
                  <a:lnTo>
                    <a:pt x="638" y="3831"/>
                  </a:lnTo>
                  <a:cubicBezTo>
                    <a:pt x="720" y="3819"/>
                    <a:pt x="776" y="3740"/>
                    <a:pt x="780" y="3648"/>
                  </a:cubicBezTo>
                  <a:lnTo>
                    <a:pt x="780" y="3648"/>
                  </a:lnTo>
                  <a:lnTo>
                    <a:pt x="757" y="3648"/>
                  </a:lnTo>
                  <a:cubicBezTo>
                    <a:pt x="757" y="3653"/>
                    <a:pt x="752" y="3654"/>
                    <a:pt x="753" y="3660"/>
                  </a:cubicBezTo>
                  <a:lnTo>
                    <a:pt x="753" y="3660"/>
                  </a:lnTo>
                  <a:cubicBezTo>
                    <a:pt x="737" y="3729"/>
                    <a:pt x="709" y="3781"/>
                    <a:pt x="654" y="3800"/>
                  </a:cubicBezTo>
                  <a:lnTo>
                    <a:pt x="654" y="3800"/>
                  </a:lnTo>
                  <a:cubicBezTo>
                    <a:pt x="642" y="3803"/>
                    <a:pt x="631" y="3803"/>
                    <a:pt x="618" y="3803"/>
                  </a:cubicBezTo>
                  <a:lnTo>
                    <a:pt x="618" y="3803"/>
                  </a:lnTo>
                  <a:cubicBezTo>
                    <a:pt x="601" y="3803"/>
                    <a:pt x="582" y="3802"/>
                    <a:pt x="566" y="3815"/>
                  </a:cubicBezTo>
                  <a:close/>
                  <a:moveTo>
                    <a:pt x="8511" y="3610"/>
                  </a:moveTo>
                  <a:lnTo>
                    <a:pt x="8504" y="3610"/>
                  </a:lnTo>
                  <a:cubicBezTo>
                    <a:pt x="8501" y="3615"/>
                    <a:pt x="8498" y="3619"/>
                    <a:pt x="8496" y="3625"/>
                  </a:cubicBezTo>
                  <a:lnTo>
                    <a:pt x="8496" y="3625"/>
                  </a:lnTo>
                  <a:cubicBezTo>
                    <a:pt x="8513" y="3704"/>
                    <a:pt x="8552" y="3781"/>
                    <a:pt x="8638" y="3792"/>
                  </a:cubicBezTo>
                  <a:lnTo>
                    <a:pt x="8638" y="3792"/>
                  </a:lnTo>
                  <a:cubicBezTo>
                    <a:pt x="8655" y="3794"/>
                    <a:pt x="8695" y="3802"/>
                    <a:pt x="8706" y="3776"/>
                  </a:cubicBezTo>
                  <a:cubicBezTo>
                    <a:pt x="8699" y="3760"/>
                    <a:pt x="8683" y="3763"/>
                    <a:pt x="8668" y="3766"/>
                  </a:cubicBezTo>
                  <a:lnTo>
                    <a:pt x="8668" y="3766"/>
                  </a:lnTo>
                  <a:cubicBezTo>
                    <a:pt x="8661" y="3768"/>
                    <a:pt x="8654" y="3769"/>
                    <a:pt x="8649" y="3769"/>
                  </a:cubicBezTo>
                  <a:lnTo>
                    <a:pt x="8649" y="3769"/>
                  </a:lnTo>
                  <a:cubicBezTo>
                    <a:pt x="8608" y="3764"/>
                    <a:pt x="8580" y="3742"/>
                    <a:pt x="8561" y="3714"/>
                  </a:cubicBezTo>
                  <a:lnTo>
                    <a:pt x="8561" y="3714"/>
                  </a:lnTo>
                  <a:cubicBezTo>
                    <a:pt x="8539" y="3683"/>
                    <a:pt x="8539" y="3641"/>
                    <a:pt x="8511" y="3610"/>
                  </a:cubicBezTo>
                  <a:close/>
                  <a:moveTo>
                    <a:pt x="883" y="3606"/>
                  </a:moveTo>
                  <a:lnTo>
                    <a:pt x="876" y="3606"/>
                  </a:lnTo>
                  <a:cubicBezTo>
                    <a:pt x="857" y="3615"/>
                    <a:pt x="836" y="3623"/>
                    <a:pt x="818" y="3633"/>
                  </a:cubicBezTo>
                  <a:lnTo>
                    <a:pt x="818" y="3633"/>
                  </a:lnTo>
                  <a:cubicBezTo>
                    <a:pt x="806" y="3757"/>
                    <a:pt x="733" y="3875"/>
                    <a:pt x="615" y="3869"/>
                  </a:cubicBezTo>
                  <a:lnTo>
                    <a:pt x="615" y="3869"/>
                  </a:lnTo>
                  <a:cubicBezTo>
                    <a:pt x="578" y="3868"/>
                    <a:pt x="537" y="3851"/>
                    <a:pt x="535" y="3819"/>
                  </a:cubicBezTo>
                  <a:lnTo>
                    <a:pt x="535" y="3819"/>
                  </a:lnTo>
                  <a:cubicBezTo>
                    <a:pt x="533" y="3792"/>
                    <a:pt x="565" y="3775"/>
                    <a:pt x="558" y="3741"/>
                  </a:cubicBezTo>
                  <a:lnTo>
                    <a:pt x="558" y="3741"/>
                  </a:lnTo>
                  <a:cubicBezTo>
                    <a:pt x="556" y="3733"/>
                    <a:pt x="547" y="3710"/>
                    <a:pt x="520" y="3707"/>
                  </a:cubicBezTo>
                  <a:lnTo>
                    <a:pt x="520" y="3707"/>
                  </a:lnTo>
                  <a:cubicBezTo>
                    <a:pt x="469" y="3700"/>
                    <a:pt x="429" y="3768"/>
                    <a:pt x="435" y="3819"/>
                  </a:cubicBezTo>
                  <a:lnTo>
                    <a:pt x="435" y="3819"/>
                  </a:lnTo>
                  <a:cubicBezTo>
                    <a:pt x="445" y="3901"/>
                    <a:pt x="565" y="3951"/>
                    <a:pt x="658" y="3939"/>
                  </a:cubicBezTo>
                  <a:lnTo>
                    <a:pt x="658" y="3939"/>
                  </a:lnTo>
                  <a:cubicBezTo>
                    <a:pt x="798" y="3922"/>
                    <a:pt x="881" y="3768"/>
                    <a:pt x="883" y="3606"/>
                  </a:cubicBezTo>
                  <a:close/>
                  <a:moveTo>
                    <a:pt x="8389" y="3583"/>
                  </a:moveTo>
                  <a:cubicBezTo>
                    <a:pt x="8401" y="3734"/>
                    <a:pt x="8492" y="3910"/>
                    <a:pt x="8657" y="3900"/>
                  </a:cubicBezTo>
                  <a:lnTo>
                    <a:pt x="8657" y="3900"/>
                  </a:lnTo>
                  <a:cubicBezTo>
                    <a:pt x="8736" y="3896"/>
                    <a:pt x="8827" y="3854"/>
                    <a:pt x="8837" y="3780"/>
                  </a:cubicBezTo>
                  <a:lnTo>
                    <a:pt x="8837" y="3780"/>
                  </a:lnTo>
                  <a:cubicBezTo>
                    <a:pt x="8845" y="3720"/>
                    <a:pt x="8800" y="3659"/>
                    <a:pt x="8749" y="3668"/>
                  </a:cubicBezTo>
                  <a:lnTo>
                    <a:pt x="8749" y="3668"/>
                  </a:lnTo>
                  <a:cubicBezTo>
                    <a:pt x="8696" y="3677"/>
                    <a:pt x="8716" y="3741"/>
                    <a:pt x="8741" y="3784"/>
                  </a:cubicBezTo>
                  <a:lnTo>
                    <a:pt x="8741" y="3784"/>
                  </a:lnTo>
                  <a:cubicBezTo>
                    <a:pt x="8725" y="3812"/>
                    <a:pt x="8701" y="3827"/>
                    <a:pt x="8668" y="3831"/>
                  </a:cubicBezTo>
                  <a:lnTo>
                    <a:pt x="8668" y="3831"/>
                  </a:lnTo>
                  <a:cubicBezTo>
                    <a:pt x="8549" y="3844"/>
                    <a:pt x="8467" y="3715"/>
                    <a:pt x="8458" y="3594"/>
                  </a:cubicBezTo>
                  <a:lnTo>
                    <a:pt x="8458" y="3594"/>
                  </a:lnTo>
                  <a:cubicBezTo>
                    <a:pt x="8434" y="3588"/>
                    <a:pt x="8416" y="3577"/>
                    <a:pt x="8392" y="3571"/>
                  </a:cubicBezTo>
                  <a:cubicBezTo>
                    <a:pt x="8393" y="3576"/>
                    <a:pt x="8391" y="3579"/>
                    <a:pt x="8389" y="3583"/>
                  </a:cubicBezTo>
                  <a:close/>
                  <a:moveTo>
                    <a:pt x="527" y="3408"/>
                  </a:moveTo>
                  <a:cubicBezTo>
                    <a:pt x="321" y="3457"/>
                    <a:pt x="259" y="3718"/>
                    <a:pt x="210" y="3951"/>
                  </a:cubicBezTo>
                  <a:lnTo>
                    <a:pt x="210" y="3951"/>
                  </a:lnTo>
                  <a:cubicBezTo>
                    <a:pt x="170" y="4136"/>
                    <a:pt x="141" y="4347"/>
                    <a:pt x="133" y="4579"/>
                  </a:cubicBezTo>
                  <a:lnTo>
                    <a:pt x="133" y="4579"/>
                  </a:lnTo>
                  <a:cubicBezTo>
                    <a:pt x="125" y="4808"/>
                    <a:pt x="152" y="5042"/>
                    <a:pt x="187" y="5230"/>
                  </a:cubicBezTo>
                  <a:lnTo>
                    <a:pt x="187" y="5230"/>
                  </a:lnTo>
                  <a:cubicBezTo>
                    <a:pt x="229" y="5460"/>
                    <a:pt x="291" y="5731"/>
                    <a:pt x="447" y="5827"/>
                  </a:cubicBezTo>
                  <a:lnTo>
                    <a:pt x="447" y="5827"/>
                  </a:lnTo>
                  <a:cubicBezTo>
                    <a:pt x="519" y="5871"/>
                    <a:pt x="649" y="5870"/>
                    <a:pt x="684" y="5800"/>
                  </a:cubicBezTo>
                  <a:lnTo>
                    <a:pt x="684" y="5800"/>
                  </a:lnTo>
                  <a:cubicBezTo>
                    <a:pt x="650" y="5797"/>
                    <a:pt x="615" y="5831"/>
                    <a:pt x="569" y="5835"/>
                  </a:cubicBezTo>
                  <a:lnTo>
                    <a:pt x="569" y="5835"/>
                  </a:lnTo>
                  <a:cubicBezTo>
                    <a:pt x="477" y="5842"/>
                    <a:pt x="412" y="5773"/>
                    <a:pt x="374" y="5719"/>
                  </a:cubicBezTo>
                  <a:lnTo>
                    <a:pt x="374" y="5719"/>
                  </a:lnTo>
                  <a:cubicBezTo>
                    <a:pt x="283" y="5589"/>
                    <a:pt x="233" y="5371"/>
                    <a:pt x="202" y="5172"/>
                  </a:cubicBezTo>
                  <a:lnTo>
                    <a:pt x="202" y="5172"/>
                  </a:lnTo>
                  <a:cubicBezTo>
                    <a:pt x="172" y="4977"/>
                    <a:pt x="144" y="4744"/>
                    <a:pt x="160" y="4525"/>
                  </a:cubicBezTo>
                  <a:lnTo>
                    <a:pt x="160" y="4525"/>
                  </a:lnTo>
                  <a:cubicBezTo>
                    <a:pt x="177" y="4288"/>
                    <a:pt x="196" y="4091"/>
                    <a:pt x="244" y="3889"/>
                  </a:cubicBezTo>
                  <a:lnTo>
                    <a:pt x="244" y="3889"/>
                  </a:lnTo>
                  <a:cubicBezTo>
                    <a:pt x="286" y="3712"/>
                    <a:pt x="366" y="3481"/>
                    <a:pt x="512" y="3435"/>
                  </a:cubicBezTo>
                  <a:lnTo>
                    <a:pt x="512" y="3435"/>
                  </a:lnTo>
                  <a:cubicBezTo>
                    <a:pt x="533" y="3429"/>
                    <a:pt x="562" y="3425"/>
                    <a:pt x="581" y="3427"/>
                  </a:cubicBezTo>
                  <a:lnTo>
                    <a:pt x="581" y="3427"/>
                  </a:lnTo>
                  <a:cubicBezTo>
                    <a:pt x="622" y="3433"/>
                    <a:pt x="652" y="3463"/>
                    <a:pt x="688" y="3462"/>
                  </a:cubicBezTo>
                  <a:lnTo>
                    <a:pt x="688" y="3462"/>
                  </a:lnTo>
                  <a:cubicBezTo>
                    <a:pt x="675" y="3420"/>
                    <a:pt x="615" y="3404"/>
                    <a:pt x="567" y="3404"/>
                  </a:cubicBezTo>
                  <a:lnTo>
                    <a:pt x="567" y="3404"/>
                  </a:lnTo>
                  <a:cubicBezTo>
                    <a:pt x="552" y="3404"/>
                    <a:pt x="539" y="3405"/>
                    <a:pt x="527" y="3408"/>
                  </a:cubicBezTo>
                  <a:close/>
                  <a:moveTo>
                    <a:pt x="8691" y="3369"/>
                  </a:moveTo>
                  <a:cubicBezTo>
                    <a:pt x="8651" y="3373"/>
                    <a:pt x="8601" y="3384"/>
                    <a:pt x="8592" y="3427"/>
                  </a:cubicBezTo>
                  <a:lnTo>
                    <a:pt x="8592" y="3427"/>
                  </a:lnTo>
                  <a:cubicBezTo>
                    <a:pt x="8629" y="3429"/>
                    <a:pt x="8657" y="3396"/>
                    <a:pt x="8703" y="3393"/>
                  </a:cubicBezTo>
                  <a:lnTo>
                    <a:pt x="8703" y="3393"/>
                  </a:lnTo>
                  <a:cubicBezTo>
                    <a:pt x="8782" y="3387"/>
                    <a:pt x="8836" y="3436"/>
                    <a:pt x="8875" y="3482"/>
                  </a:cubicBezTo>
                  <a:lnTo>
                    <a:pt x="8875" y="3482"/>
                  </a:lnTo>
                  <a:cubicBezTo>
                    <a:pt x="8978" y="3604"/>
                    <a:pt x="9027" y="3827"/>
                    <a:pt x="9066" y="4024"/>
                  </a:cubicBezTo>
                  <a:lnTo>
                    <a:pt x="9066" y="4024"/>
                  </a:lnTo>
                  <a:cubicBezTo>
                    <a:pt x="9087" y="4127"/>
                    <a:pt x="9097" y="4243"/>
                    <a:pt x="9105" y="4346"/>
                  </a:cubicBezTo>
                  <a:lnTo>
                    <a:pt x="9105" y="4346"/>
                  </a:lnTo>
                  <a:cubicBezTo>
                    <a:pt x="9130" y="4677"/>
                    <a:pt x="9102" y="5011"/>
                    <a:pt x="9028" y="5312"/>
                  </a:cubicBezTo>
                  <a:lnTo>
                    <a:pt x="9028" y="5312"/>
                  </a:lnTo>
                  <a:cubicBezTo>
                    <a:pt x="8983" y="5494"/>
                    <a:pt x="8912" y="5722"/>
                    <a:pt x="8756" y="5773"/>
                  </a:cubicBezTo>
                  <a:lnTo>
                    <a:pt x="8756" y="5773"/>
                  </a:lnTo>
                  <a:cubicBezTo>
                    <a:pt x="8734" y="5780"/>
                    <a:pt x="8709" y="5782"/>
                    <a:pt x="8691" y="5781"/>
                  </a:cubicBezTo>
                  <a:lnTo>
                    <a:pt x="8691" y="5781"/>
                  </a:lnTo>
                  <a:cubicBezTo>
                    <a:pt x="8654" y="5777"/>
                    <a:pt x="8617" y="5743"/>
                    <a:pt x="8588" y="5750"/>
                  </a:cubicBezTo>
                  <a:cubicBezTo>
                    <a:pt x="8605" y="5792"/>
                    <a:pt x="8670" y="5805"/>
                    <a:pt x="8714" y="5804"/>
                  </a:cubicBezTo>
                  <a:lnTo>
                    <a:pt x="8714" y="5804"/>
                  </a:lnTo>
                  <a:cubicBezTo>
                    <a:pt x="8770" y="5803"/>
                    <a:pt x="8835" y="5768"/>
                    <a:pt x="8867" y="5734"/>
                  </a:cubicBezTo>
                  <a:lnTo>
                    <a:pt x="8867" y="5734"/>
                  </a:lnTo>
                  <a:cubicBezTo>
                    <a:pt x="8979" y="5616"/>
                    <a:pt x="9022" y="5425"/>
                    <a:pt x="9070" y="5226"/>
                  </a:cubicBezTo>
                  <a:lnTo>
                    <a:pt x="9070" y="5226"/>
                  </a:lnTo>
                  <a:cubicBezTo>
                    <a:pt x="9159" y="4865"/>
                    <a:pt x="9158" y="4353"/>
                    <a:pt x="9086" y="3978"/>
                  </a:cubicBezTo>
                  <a:lnTo>
                    <a:pt x="9086" y="3978"/>
                  </a:lnTo>
                  <a:cubicBezTo>
                    <a:pt x="9068" y="3888"/>
                    <a:pt x="9039" y="3788"/>
                    <a:pt x="9009" y="3699"/>
                  </a:cubicBezTo>
                  <a:lnTo>
                    <a:pt x="9009" y="3699"/>
                  </a:lnTo>
                  <a:cubicBezTo>
                    <a:pt x="8976" y="3602"/>
                    <a:pt x="8940" y="3517"/>
                    <a:pt x="8890" y="3458"/>
                  </a:cubicBezTo>
                  <a:lnTo>
                    <a:pt x="8890" y="3458"/>
                  </a:lnTo>
                  <a:cubicBezTo>
                    <a:pt x="8849" y="3410"/>
                    <a:pt x="8792" y="3368"/>
                    <a:pt x="8714" y="3368"/>
                  </a:cubicBezTo>
                  <a:cubicBezTo>
                    <a:pt x="8706" y="3368"/>
                    <a:pt x="8699" y="3368"/>
                    <a:pt x="8691" y="3369"/>
                  </a:cubicBezTo>
                  <a:close/>
                  <a:moveTo>
                    <a:pt x="520" y="3300"/>
                  </a:moveTo>
                  <a:cubicBezTo>
                    <a:pt x="444" y="3307"/>
                    <a:pt x="380" y="3349"/>
                    <a:pt x="336" y="3393"/>
                  </a:cubicBezTo>
                  <a:lnTo>
                    <a:pt x="336" y="3393"/>
                  </a:lnTo>
                  <a:cubicBezTo>
                    <a:pt x="228" y="3499"/>
                    <a:pt x="148" y="3718"/>
                    <a:pt x="102" y="3924"/>
                  </a:cubicBezTo>
                  <a:lnTo>
                    <a:pt x="102" y="3924"/>
                  </a:lnTo>
                  <a:cubicBezTo>
                    <a:pt x="10" y="4336"/>
                    <a:pt x="0" y="4905"/>
                    <a:pt x="95" y="5319"/>
                  </a:cubicBezTo>
                  <a:lnTo>
                    <a:pt x="95" y="5319"/>
                  </a:lnTo>
                  <a:cubicBezTo>
                    <a:pt x="141" y="5521"/>
                    <a:pt x="205" y="5740"/>
                    <a:pt x="321" y="5862"/>
                  </a:cubicBezTo>
                  <a:lnTo>
                    <a:pt x="321" y="5862"/>
                  </a:lnTo>
                  <a:cubicBezTo>
                    <a:pt x="430" y="5978"/>
                    <a:pt x="686" y="6014"/>
                    <a:pt x="780" y="5858"/>
                  </a:cubicBezTo>
                  <a:lnTo>
                    <a:pt x="780" y="5858"/>
                  </a:lnTo>
                  <a:cubicBezTo>
                    <a:pt x="770" y="5842"/>
                    <a:pt x="752" y="5832"/>
                    <a:pt x="742" y="5816"/>
                  </a:cubicBezTo>
                  <a:lnTo>
                    <a:pt x="742" y="5816"/>
                  </a:lnTo>
                  <a:cubicBezTo>
                    <a:pt x="708" y="5836"/>
                    <a:pt x="680" y="5866"/>
                    <a:pt x="646" y="5881"/>
                  </a:cubicBezTo>
                  <a:lnTo>
                    <a:pt x="646" y="5881"/>
                  </a:lnTo>
                  <a:cubicBezTo>
                    <a:pt x="562" y="5919"/>
                    <a:pt x="442" y="5889"/>
                    <a:pt x="374" y="5827"/>
                  </a:cubicBezTo>
                  <a:lnTo>
                    <a:pt x="374" y="5827"/>
                  </a:lnTo>
                  <a:cubicBezTo>
                    <a:pt x="257" y="5720"/>
                    <a:pt x="191" y="5477"/>
                    <a:pt x="152" y="5277"/>
                  </a:cubicBezTo>
                  <a:lnTo>
                    <a:pt x="152" y="5277"/>
                  </a:lnTo>
                  <a:cubicBezTo>
                    <a:pt x="77" y="4885"/>
                    <a:pt x="78" y="4371"/>
                    <a:pt x="156" y="3993"/>
                  </a:cubicBezTo>
                  <a:lnTo>
                    <a:pt x="156" y="3993"/>
                  </a:lnTo>
                  <a:cubicBezTo>
                    <a:pt x="195" y="3805"/>
                    <a:pt x="250" y="3596"/>
                    <a:pt x="344" y="3478"/>
                  </a:cubicBezTo>
                  <a:lnTo>
                    <a:pt x="344" y="3478"/>
                  </a:lnTo>
                  <a:cubicBezTo>
                    <a:pt x="388" y="3421"/>
                    <a:pt x="473" y="3366"/>
                    <a:pt x="550" y="3362"/>
                  </a:cubicBezTo>
                  <a:lnTo>
                    <a:pt x="550" y="3362"/>
                  </a:lnTo>
                  <a:cubicBezTo>
                    <a:pt x="652" y="3356"/>
                    <a:pt x="688" y="3408"/>
                    <a:pt x="746" y="3443"/>
                  </a:cubicBezTo>
                  <a:lnTo>
                    <a:pt x="746" y="3443"/>
                  </a:lnTo>
                  <a:cubicBezTo>
                    <a:pt x="759" y="3428"/>
                    <a:pt x="778" y="3419"/>
                    <a:pt x="784" y="3396"/>
                  </a:cubicBezTo>
                  <a:lnTo>
                    <a:pt x="784" y="3396"/>
                  </a:lnTo>
                  <a:cubicBezTo>
                    <a:pt x="736" y="3334"/>
                    <a:pt x="661" y="3297"/>
                    <a:pt x="563" y="3297"/>
                  </a:cubicBezTo>
                  <a:lnTo>
                    <a:pt x="563" y="3297"/>
                  </a:lnTo>
                  <a:cubicBezTo>
                    <a:pt x="549" y="3297"/>
                    <a:pt x="535" y="3298"/>
                    <a:pt x="520" y="3300"/>
                  </a:cubicBezTo>
                  <a:close/>
                  <a:moveTo>
                    <a:pt x="8496" y="3365"/>
                  </a:moveTo>
                  <a:cubicBezTo>
                    <a:pt x="8505" y="3384"/>
                    <a:pt x="8519" y="3399"/>
                    <a:pt x="8538" y="3408"/>
                  </a:cubicBezTo>
                  <a:lnTo>
                    <a:pt x="8538" y="3408"/>
                  </a:lnTo>
                  <a:cubicBezTo>
                    <a:pt x="8586" y="3369"/>
                    <a:pt x="8648" y="3319"/>
                    <a:pt x="8737" y="3327"/>
                  </a:cubicBezTo>
                  <a:lnTo>
                    <a:pt x="8737" y="3327"/>
                  </a:lnTo>
                  <a:cubicBezTo>
                    <a:pt x="8809" y="3333"/>
                    <a:pt x="8890" y="3391"/>
                    <a:pt x="8929" y="3439"/>
                  </a:cubicBezTo>
                  <a:lnTo>
                    <a:pt x="8929" y="3439"/>
                  </a:lnTo>
                  <a:cubicBezTo>
                    <a:pt x="9026" y="3562"/>
                    <a:pt x="9090" y="3774"/>
                    <a:pt x="9124" y="3970"/>
                  </a:cubicBezTo>
                  <a:lnTo>
                    <a:pt x="9124" y="3970"/>
                  </a:lnTo>
                  <a:cubicBezTo>
                    <a:pt x="9194" y="4382"/>
                    <a:pt x="9181" y="4925"/>
                    <a:pt x="9101" y="5288"/>
                  </a:cubicBezTo>
                  <a:lnTo>
                    <a:pt x="9101" y="5288"/>
                  </a:lnTo>
                  <a:cubicBezTo>
                    <a:pt x="9050" y="5519"/>
                    <a:pt x="8962" y="5787"/>
                    <a:pt x="8764" y="5839"/>
                  </a:cubicBezTo>
                  <a:lnTo>
                    <a:pt x="8764" y="5839"/>
                  </a:lnTo>
                  <a:cubicBezTo>
                    <a:pt x="8658" y="5866"/>
                    <a:pt x="8602" y="5820"/>
                    <a:pt x="8530" y="5765"/>
                  </a:cubicBezTo>
                  <a:lnTo>
                    <a:pt x="8530" y="5765"/>
                  </a:lnTo>
                  <a:cubicBezTo>
                    <a:pt x="8515" y="5779"/>
                    <a:pt x="8498" y="5792"/>
                    <a:pt x="8488" y="5812"/>
                  </a:cubicBezTo>
                  <a:cubicBezTo>
                    <a:pt x="8559" y="5907"/>
                    <a:pt x="8738" y="5941"/>
                    <a:pt x="8860" y="5874"/>
                  </a:cubicBezTo>
                  <a:lnTo>
                    <a:pt x="8860" y="5874"/>
                  </a:lnTo>
                  <a:cubicBezTo>
                    <a:pt x="8957" y="5820"/>
                    <a:pt x="9071" y="5644"/>
                    <a:pt x="9101" y="5529"/>
                  </a:cubicBezTo>
                  <a:lnTo>
                    <a:pt x="9101" y="5529"/>
                  </a:lnTo>
                  <a:cubicBezTo>
                    <a:pt x="9106" y="5510"/>
                    <a:pt x="9105" y="5488"/>
                    <a:pt x="9109" y="5474"/>
                  </a:cubicBezTo>
                  <a:lnTo>
                    <a:pt x="9109" y="5474"/>
                  </a:lnTo>
                  <a:cubicBezTo>
                    <a:pt x="9114" y="5456"/>
                    <a:pt x="9131" y="5435"/>
                    <a:pt x="9139" y="5412"/>
                  </a:cubicBezTo>
                  <a:lnTo>
                    <a:pt x="9139" y="5412"/>
                  </a:lnTo>
                  <a:cubicBezTo>
                    <a:pt x="9163" y="5342"/>
                    <a:pt x="9177" y="5256"/>
                    <a:pt x="9193" y="5172"/>
                  </a:cubicBezTo>
                  <a:lnTo>
                    <a:pt x="9193" y="5172"/>
                  </a:lnTo>
                  <a:cubicBezTo>
                    <a:pt x="9280" y="4703"/>
                    <a:pt x="9258" y="4072"/>
                    <a:pt x="9109" y="3656"/>
                  </a:cubicBezTo>
                  <a:lnTo>
                    <a:pt x="9109" y="3656"/>
                  </a:lnTo>
                  <a:cubicBezTo>
                    <a:pt x="9054" y="3504"/>
                    <a:pt x="8973" y="3339"/>
                    <a:pt x="8837" y="3284"/>
                  </a:cubicBezTo>
                  <a:lnTo>
                    <a:pt x="8837" y="3284"/>
                  </a:lnTo>
                  <a:cubicBezTo>
                    <a:pt x="8796" y="3268"/>
                    <a:pt x="8756" y="3260"/>
                    <a:pt x="8717" y="3260"/>
                  </a:cubicBezTo>
                  <a:cubicBezTo>
                    <a:pt x="8624" y="3260"/>
                    <a:pt x="8542" y="3302"/>
                    <a:pt x="8496" y="3365"/>
                  </a:cubicBezTo>
                  <a:close/>
                  <a:moveTo>
                    <a:pt x="485" y="3160"/>
                  </a:moveTo>
                  <a:cubicBezTo>
                    <a:pt x="475" y="3179"/>
                    <a:pt x="444" y="3217"/>
                    <a:pt x="478" y="3230"/>
                  </a:cubicBezTo>
                  <a:lnTo>
                    <a:pt x="478" y="3230"/>
                  </a:lnTo>
                  <a:cubicBezTo>
                    <a:pt x="502" y="3155"/>
                    <a:pt x="543" y="3075"/>
                    <a:pt x="638" y="3086"/>
                  </a:cubicBezTo>
                  <a:lnTo>
                    <a:pt x="638" y="3086"/>
                  </a:lnTo>
                  <a:cubicBezTo>
                    <a:pt x="666" y="3089"/>
                    <a:pt x="688" y="3117"/>
                    <a:pt x="715" y="3102"/>
                  </a:cubicBezTo>
                  <a:lnTo>
                    <a:pt x="715" y="3102"/>
                  </a:lnTo>
                  <a:cubicBezTo>
                    <a:pt x="700" y="3079"/>
                    <a:pt x="668" y="3070"/>
                    <a:pt x="642" y="3067"/>
                  </a:cubicBezTo>
                  <a:lnTo>
                    <a:pt x="642" y="3067"/>
                  </a:lnTo>
                  <a:cubicBezTo>
                    <a:pt x="633" y="3066"/>
                    <a:pt x="625" y="3065"/>
                    <a:pt x="617" y="3065"/>
                  </a:cubicBezTo>
                  <a:cubicBezTo>
                    <a:pt x="545" y="3065"/>
                    <a:pt x="512" y="3111"/>
                    <a:pt x="485" y="3160"/>
                  </a:cubicBezTo>
                  <a:close/>
                  <a:moveTo>
                    <a:pt x="8515" y="3079"/>
                  </a:moveTo>
                  <a:cubicBezTo>
                    <a:pt x="8535" y="3082"/>
                    <a:pt x="8554" y="3076"/>
                    <a:pt x="8574" y="3070"/>
                  </a:cubicBezTo>
                  <a:lnTo>
                    <a:pt x="8574" y="3070"/>
                  </a:lnTo>
                  <a:cubicBezTo>
                    <a:pt x="8596" y="3063"/>
                    <a:pt x="8619" y="3056"/>
                    <a:pt x="8645" y="3063"/>
                  </a:cubicBezTo>
                  <a:lnTo>
                    <a:pt x="8645" y="3063"/>
                  </a:lnTo>
                  <a:cubicBezTo>
                    <a:pt x="8708" y="3081"/>
                    <a:pt x="8720" y="3156"/>
                    <a:pt x="8756" y="3203"/>
                  </a:cubicBezTo>
                  <a:cubicBezTo>
                    <a:pt x="8777" y="3185"/>
                    <a:pt x="8756" y="3152"/>
                    <a:pt x="8745" y="3133"/>
                  </a:cubicBezTo>
                  <a:lnTo>
                    <a:pt x="8745" y="3133"/>
                  </a:lnTo>
                  <a:cubicBezTo>
                    <a:pt x="8734" y="3114"/>
                    <a:pt x="8718" y="3086"/>
                    <a:pt x="8703" y="3071"/>
                  </a:cubicBezTo>
                  <a:lnTo>
                    <a:pt x="8703" y="3071"/>
                  </a:lnTo>
                  <a:cubicBezTo>
                    <a:pt x="8682" y="3051"/>
                    <a:pt x="8646" y="3040"/>
                    <a:pt x="8611" y="3040"/>
                  </a:cubicBezTo>
                  <a:lnTo>
                    <a:pt x="8611" y="3040"/>
                  </a:lnTo>
                  <a:cubicBezTo>
                    <a:pt x="8573" y="3040"/>
                    <a:pt x="8536" y="3052"/>
                    <a:pt x="8515" y="3079"/>
                  </a:cubicBezTo>
                  <a:close/>
                  <a:moveTo>
                    <a:pt x="811" y="2982"/>
                  </a:moveTo>
                  <a:lnTo>
                    <a:pt x="811" y="2982"/>
                  </a:lnTo>
                  <a:cubicBezTo>
                    <a:pt x="820" y="3003"/>
                    <a:pt x="828" y="3026"/>
                    <a:pt x="845" y="3040"/>
                  </a:cubicBezTo>
                  <a:lnTo>
                    <a:pt x="845" y="3040"/>
                  </a:lnTo>
                  <a:cubicBezTo>
                    <a:pt x="857" y="3022"/>
                    <a:pt x="872" y="3008"/>
                    <a:pt x="872" y="2978"/>
                  </a:cubicBezTo>
                  <a:lnTo>
                    <a:pt x="872" y="2978"/>
                  </a:lnTo>
                  <a:cubicBezTo>
                    <a:pt x="868" y="2977"/>
                    <a:pt x="864" y="2977"/>
                    <a:pt x="860" y="2977"/>
                  </a:cubicBezTo>
                  <a:cubicBezTo>
                    <a:pt x="842" y="2977"/>
                    <a:pt x="828" y="2981"/>
                    <a:pt x="811" y="2982"/>
                  </a:cubicBezTo>
                  <a:close/>
                  <a:moveTo>
                    <a:pt x="347" y="3268"/>
                  </a:moveTo>
                  <a:lnTo>
                    <a:pt x="347" y="3269"/>
                  </a:lnTo>
                  <a:cubicBezTo>
                    <a:pt x="358" y="3271"/>
                    <a:pt x="368" y="3265"/>
                    <a:pt x="380" y="3259"/>
                  </a:cubicBezTo>
                  <a:lnTo>
                    <a:pt x="380" y="3259"/>
                  </a:lnTo>
                  <a:cubicBezTo>
                    <a:pt x="391" y="3254"/>
                    <a:pt x="402" y="3248"/>
                    <a:pt x="416" y="3249"/>
                  </a:cubicBezTo>
                  <a:lnTo>
                    <a:pt x="416" y="3249"/>
                  </a:lnTo>
                  <a:cubicBezTo>
                    <a:pt x="427" y="3153"/>
                    <a:pt x="476" y="3042"/>
                    <a:pt x="573" y="3028"/>
                  </a:cubicBezTo>
                  <a:lnTo>
                    <a:pt x="573" y="3028"/>
                  </a:lnTo>
                  <a:cubicBezTo>
                    <a:pt x="652" y="3017"/>
                    <a:pt x="741" y="3043"/>
                    <a:pt x="749" y="3098"/>
                  </a:cubicBezTo>
                  <a:lnTo>
                    <a:pt x="749" y="3098"/>
                  </a:lnTo>
                  <a:cubicBezTo>
                    <a:pt x="763" y="3189"/>
                    <a:pt x="680" y="3153"/>
                    <a:pt x="646" y="3129"/>
                  </a:cubicBezTo>
                  <a:lnTo>
                    <a:pt x="646" y="3129"/>
                  </a:lnTo>
                  <a:cubicBezTo>
                    <a:pt x="553" y="3197"/>
                    <a:pt x="697" y="3266"/>
                    <a:pt x="769" y="3210"/>
                  </a:cubicBezTo>
                  <a:lnTo>
                    <a:pt x="769" y="3210"/>
                  </a:lnTo>
                  <a:cubicBezTo>
                    <a:pt x="795" y="3190"/>
                    <a:pt x="827" y="3128"/>
                    <a:pt x="815" y="3071"/>
                  </a:cubicBezTo>
                  <a:lnTo>
                    <a:pt x="815" y="3071"/>
                  </a:lnTo>
                  <a:cubicBezTo>
                    <a:pt x="804" y="3023"/>
                    <a:pt x="740" y="2984"/>
                    <a:pt x="700" y="2974"/>
                  </a:cubicBezTo>
                  <a:lnTo>
                    <a:pt x="700" y="2974"/>
                  </a:lnTo>
                  <a:cubicBezTo>
                    <a:pt x="674" y="2968"/>
                    <a:pt x="650" y="2965"/>
                    <a:pt x="626" y="2965"/>
                  </a:cubicBezTo>
                  <a:cubicBezTo>
                    <a:pt x="468" y="2965"/>
                    <a:pt x="351" y="3097"/>
                    <a:pt x="347" y="3268"/>
                  </a:cubicBezTo>
                  <a:close/>
                  <a:moveTo>
                    <a:pt x="8381" y="2954"/>
                  </a:moveTo>
                  <a:cubicBezTo>
                    <a:pt x="8373" y="2955"/>
                    <a:pt x="8365" y="2955"/>
                    <a:pt x="8358" y="2954"/>
                  </a:cubicBezTo>
                  <a:cubicBezTo>
                    <a:pt x="8366" y="3033"/>
                    <a:pt x="8407" y="3019"/>
                    <a:pt x="8419" y="2958"/>
                  </a:cubicBezTo>
                  <a:lnTo>
                    <a:pt x="8419" y="2958"/>
                  </a:lnTo>
                  <a:cubicBezTo>
                    <a:pt x="8413" y="2955"/>
                    <a:pt x="8405" y="2954"/>
                    <a:pt x="8396" y="2954"/>
                  </a:cubicBezTo>
                  <a:cubicBezTo>
                    <a:pt x="8391" y="2954"/>
                    <a:pt x="8386" y="2954"/>
                    <a:pt x="8381" y="2954"/>
                  </a:cubicBezTo>
                  <a:close/>
                  <a:moveTo>
                    <a:pt x="8412" y="3082"/>
                  </a:moveTo>
                  <a:cubicBezTo>
                    <a:pt x="8413" y="3152"/>
                    <a:pt x="8472" y="3210"/>
                    <a:pt x="8538" y="3207"/>
                  </a:cubicBezTo>
                  <a:lnTo>
                    <a:pt x="8538" y="3207"/>
                  </a:lnTo>
                  <a:cubicBezTo>
                    <a:pt x="8561" y="3205"/>
                    <a:pt x="8609" y="3185"/>
                    <a:pt x="8615" y="3168"/>
                  </a:cubicBezTo>
                  <a:lnTo>
                    <a:pt x="8615" y="3168"/>
                  </a:lnTo>
                  <a:cubicBezTo>
                    <a:pt x="8627" y="3128"/>
                    <a:pt x="8601" y="3108"/>
                    <a:pt x="8580" y="3106"/>
                  </a:cubicBezTo>
                  <a:lnTo>
                    <a:pt x="8580" y="3106"/>
                  </a:lnTo>
                  <a:cubicBezTo>
                    <a:pt x="8564" y="3104"/>
                    <a:pt x="8555" y="3112"/>
                    <a:pt x="8547" y="3120"/>
                  </a:cubicBezTo>
                  <a:lnTo>
                    <a:pt x="8547" y="3120"/>
                  </a:lnTo>
                  <a:cubicBezTo>
                    <a:pt x="8537" y="3129"/>
                    <a:pt x="8528" y="3139"/>
                    <a:pt x="8507" y="3133"/>
                  </a:cubicBezTo>
                  <a:lnTo>
                    <a:pt x="8507" y="3133"/>
                  </a:lnTo>
                  <a:cubicBezTo>
                    <a:pt x="8492" y="3128"/>
                    <a:pt x="8479" y="3095"/>
                    <a:pt x="8481" y="3079"/>
                  </a:cubicBezTo>
                  <a:lnTo>
                    <a:pt x="8481" y="3079"/>
                  </a:lnTo>
                  <a:cubicBezTo>
                    <a:pt x="8486" y="3018"/>
                    <a:pt x="8586" y="2993"/>
                    <a:pt x="8649" y="3001"/>
                  </a:cubicBezTo>
                  <a:lnTo>
                    <a:pt x="8649" y="3001"/>
                  </a:lnTo>
                  <a:cubicBezTo>
                    <a:pt x="8753" y="3014"/>
                    <a:pt x="8799" y="3128"/>
                    <a:pt x="8810" y="3222"/>
                  </a:cubicBezTo>
                  <a:lnTo>
                    <a:pt x="8810" y="3222"/>
                  </a:lnTo>
                  <a:cubicBezTo>
                    <a:pt x="8837" y="3221"/>
                    <a:pt x="8861" y="3241"/>
                    <a:pt x="8875" y="3241"/>
                  </a:cubicBezTo>
                  <a:cubicBezTo>
                    <a:pt x="8885" y="3178"/>
                    <a:pt x="8865" y="3137"/>
                    <a:pt x="8844" y="3098"/>
                  </a:cubicBezTo>
                  <a:lnTo>
                    <a:pt x="8844" y="3098"/>
                  </a:lnTo>
                  <a:cubicBezTo>
                    <a:pt x="8824" y="3060"/>
                    <a:pt x="8801" y="3018"/>
                    <a:pt x="8768" y="2989"/>
                  </a:cubicBezTo>
                  <a:lnTo>
                    <a:pt x="8768" y="2989"/>
                  </a:lnTo>
                  <a:cubicBezTo>
                    <a:pt x="8731" y="2958"/>
                    <a:pt x="8672" y="2941"/>
                    <a:pt x="8612" y="2941"/>
                  </a:cubicBezTo>
                  <a:lnTo>
                    <a:pt x="8612" y="2941"/>
                  </a:lnTo>
                  <a:cubicBezTo>
                    <a:pt x="8512" y="2941"/>
                    <a:pt x="8410" y="2987"/>
                    <a:pt x="8412" y="3082"/>
                  </a:cubicBezTo>
                  <a:close/>
                  <a:moveTo>
                    <a:pt x="845" y="3094"/>
                  </a:moveTo>
                  <a:lnTo>
                    <a:pt x="845" y="3094"/>
                  </a:lnTo>
                  <a:cubicBezTo>
                    <a:pt x="909" y="3115"/>
                    <a:pt x="973" y="2984"/>
                    <a:pt x="914" y="2927"/>
                  </a:cubicBezTo>
                  <a:lnTo>
                    <a:pt x="914" y="2927"/>
                  </a:lnTo>
                  <a:cubicBezTo>
                    <a:pt x="914" y="2935"/>
                    <a:pt x="901" y="2930"/>
                    <a:pt x="903" y="2939"/>
                  </a:cubicBezTo>
                  <a:lnTo>
                    <a:pt x="903" y="2939"/>
                  </a:lnTo>
                  <a:cubicBezTo>
                    <a:pt x="942" y="2999"/>
                    <a:pt x="888" y="3068"/>
                    <a:pt x="845" y="3094"/>
                  </a:cubicBezTo>
                  <a:close/>
                  <a:moveTo>
                    <a:pt x="8308" y="2904"/>
                  </a:moveTo>
                  <a:cubicBezTo>
                    <a:pt x="8273" y="2978"/>
                    <a:pt x="8315" y="3083"/>
                    <a:pt x="8385" y="3075"/>
                  </a:cubicBezTo>
                  <a:cubicBezTo>
                    <a:pt x="8382" y="3049"/>
                    <a:pt x="8351" y="3052"/>
                    <a:pt x="8339" y="3036"/>
                  </a:cubicBezTo>
                  <a:lnTo>
                    <a:pt x="8339" y="3036"/>
                  </a:lnTo>
                  <a:cubicBezTo>
                    <a:pt x="8321" y="3003"/>
                    <a:pt x="8307" y="2953"/>
                    <a:pt x="8327" y="2912"/>
                  </a:cubicBezTo>
                  <a:lnTo>
                    <a:pt x="8327" y="2912"/>
                  </a:lnTo>
                  <a:cubicBezTo>
                    <a:pt x="8320" y="2910"/>
                    <a:pt x="8318" y="2904"/>
                    <a:pt x="8309" y="2904"/>
                  </a:cubicBezTo>
                  <a:cubicBezTo>
                    <a:pt x="8309" y="2904"/>
                    <a:pt x="8309" y="2904"/>
                    <a:pt x="8308" y="2904"/>
                  </a:cubicBezTo>
                  <a:close/>
                  <a:moveTo>
                    <a:pt x="577" y="2923"/>
                  </a:moveTo>
                  <a:cubicBezTo>
                    <a:pt x="604" y="2925"/>
                    <a:pt x="620" y="2915"/>
                    <a:pt x="642" y="2912"/>
                  </a:cubicBezTo>
                  <a:lnTo>
                    <a:pt x="642" y="2912"/>
                  </a:lnTo>
                  <a:cubicBezTo>
                    <a:pt x="634" y="2888"/>
                    <a:pt x="617" y="2872"/>
                    <a:pt x="600" y="2858"/>
                  </a:cubicBezTo>
                  <a:cubicBezTo>
                    <a:pt x="584" y="2871"/>
                    <a:pt x="580" y="2897"/>
                    <a:pt x="577" y="2923"/>
                  </a:cubicBezTo>
                  <a:close/>
                  <a:moveTo>
                    <a:pt x="8592" y="2889"/>
                  </a:moveTo>
                  <a:cubicBezTo>
                    <a:pt x="8611" y="2892"/>
                    <a:pt x="8627" y="2899"/>
                    <a:pt x="8649" y="2900"/>
                  </a:cubicBezTo>
                  <a:cubicBezTo>
                    <a:pt x="8652" y="2879"/>
                    <a:pt x="8646" y="2841"/>
                    <a:pt x="8622" y="2834"/>
                  </a:cubicBezTo>
                  <a:lnTo>
                    <a:pt x="8622" y="2834"/>
                  </a:lnTo>
                  <a:cubicBezTo>
                    <a:pt x="8612" y="2853"/>
                    <a:pt x="8595" y="2864"/>
                    <a:pt x="8592" y="2889"/>
                  </a:cubicBezTo>
                  <a:close/>
                  <a:moveTo>
                    <a:pt x="807" y="3222"/>
                  </a:moveTo>
                  <a:lnTo>
                    <a:pt x="807" y="3222"/>
                  </a:lnTo>
                  <a:cubicBezTo>
                    <a:pt x="1004" y="3233"/>
                    <a:pt x="1118" y="2952"/>
                    <a:pt x="972" y="2819"/>
                  </a:cubicBezTo>
                  <a:lnTo>
                    <a:pt x="972" y="2819"/>
                  </a:lnTo>
                  <a:cubicBezTo>
                    <a:pt x="971" y="2817"/>
                    <a:pt x="971" y="2815"/>
                    <a:pt x="969" y="2815"/>
                  </a:cubicBezTo>
                  <a:lnTo>
                    <a:pt x="969" y="2815"/>
                  </a:lnTo>
                  <a:cubicBezTo>
                    <a:pt x="968" y="2815"/>
                    <a:pt x="968" y="2815"/>
                    <a:pt x="968" y="2815"/>
                  </a:cubicBezTo>
                  <a:lnTo>
                    <a:pt x="968" y="2815"/>
                  </a:lnTo>
                  <a:cubicBezTo>
                    <a:pt x="934" y="2859"/>
                    <a:pt x="963" y="2910"/>
                    <a:pt x="968" y="2954"/>
                  </a:cubicBezTo>
                  <a:lnTo>
                    <a:pt x="968" y="2954"/>
                  </a:lnTo>
                  <a:cubicBezTo>
                    <a:pt x="980" y="3079"/>
                    <a:pt x="918" y="3114"/>
                    <a:pt x="834" y="3152"/>
                  </a:cubicBezTo>
                  <a:lnTo>
                    <a:pt x="834" y="3152"/>
                  </a:lnTo>
                  <a:cubicBezTo>
                    <a:pt x="826" y="3177"/>
                    <a:pt x="810" y="3192"/>
                    <a:pt x="807" y="3222"/>
                  </a:cubicBezTo>
                  <a:close/>
                  <a:moveTo>
                    <a:pt x="8258" y="2796"/>
                  </a:moveTo>
                  <a:cubicBezTo>
                    <a:pt x="8111" y="2934"/>
                    <a:pt x="8224" y="3202"/>
                    <a:pt x="8423" y="3203"/>
                  </a:cubicBezTo>
                  <a:cubicBezTo>
                    <a:pt x="8423" y="3168"/>
                    <a:pt x="8402" y="3154"/>
                    <a:pt x="8396" y="3125"/>
                  </a:cubicBezTo>
                  <a:lnTo>
                    <a:pt x="8396" y="3125"/>
                  </a:lnTo>
                  <a:cubicBezTo>
                    <a:pt x="8337" y="3104"/>
                    <a:pt x="8305" y="3086"/>
                    <a:pt x="8281" y="3044"/>
                  </a:cubicBezTo>
                  <a:lnTo>
                    <a:pt x="8281" y="3044"/>
                  </a:lnTo>
                  <a:cubicBezTo>
                    <a:pt x="8240" y="2967"/>
                    <a:pt x="8297" y="2874"/>
                    <a:pt x="8266" y="2796"/>
                  </a:cubicBezTo>
                  <a:lnTo>
                    <a:pt x="8266" y="2796"/>
                  </a:lnTo>
                  <a:lnTo>
                    <a:pt x="8258" y="2796"/>
                  </a:lnTo>
                  <a:close/>
                  <a:moveTo>
                    <a:pt x="481" y="2951"/>
                  </a:moveTo>
                  <a:cubicBezTo>
                    <a:pt x="502" y="2948"/>
                    <a:pt x="519" y="2942"/>
                    <a:pt x="535" y="2935"/>
                  </a:cubicBezTo>
                  <a:lnTo>
                    <a:pt x="535" y="2935"/>
                  </a:lnTo>
                  <a:cubicBezTo>
                    <a:pt x="529" y="2890"/>
                    <a:pt x="561" y="2854"/>
                    <a:pt x="581" y="2823"/>
                  </a:cubicBezTo>
                  <a:lnTo>
                    <a:pt x="581" y="2823"/>
                  </a:lnTo>
                  <a:cubicBezTo>
                    <a:pt x="567" y="2810"/>
                    <a:pt x="567" y="2783"/>
                    <a:pt x="547" y="2776"/>
                  </a:cubicBezTo>
                  <a:lnTo>
                    <a:pt x="547" y="2776"/>
                  </a:lnTo>
                  <a:cubicBezTo>
                    <a:pt x="498" y="2805"/>
                    <a:pt x="467" y="2871"/>
                    <a:pt x="481" y="2951"/>
                  </a:cubicBezTo>
                  <a:close/>
                  <a:moveTo>
                    <a:pt x="8649" y="2803"/>
                  </a:moveTo>
                  <a:cubicBezTo>
                    <a:pt x="8670" y="2833"/>
                    <a:pt x="8698" y="2854"/>
                    <a:pt x="8691" y="2912"/>
                  </a:cubicBezTo>
                  <a:lnTo>
                    <a:pt x="8691" y="2912"/>
                  </a:lnTo>
                  <a:cubicBezTo>
                    <a:pt x="8711" y="2914"/>
                    <a:pt x="8724" y="2926"/>
                    <a:pt x="8749" y="2923"/>
                  </a:cubicBezTo>
                  <a:lnTo>
                    <a:pt x="8749" y="2923"/>
                  </a:lnTo>
                  <a:cubicBezTo>
                    <a:pt x="8761" y="2844"/>
                    <a:pt x="8732" y="2772"/>
                    <a:pt x="8672" y="2753"/>
                  </a:cubicBezTo>
                  <a:lnTo>
                    <a:pt x="8672" y="2753"/>
                  </a:lnTo>
                  <a:cubicBezTo>
                    <a:pt x="8667" y="2772"/>
                    <a:pt x="8651" y="2781"/>
                    <a:pt x="8649" y="2803"/>
                  </a:cubicBezTo>
                  <a:close/>
                  <a:moveTo>
                    <a:pt x="815" y="2830"/>
                  </a:moveTo>
                  <a:cubicBezTo>
                    <a:pt x="790" y="2794"/>
                    <a:pt x="753" y="2794"/>
                    <a:pt x="730" y="2757"/>
                  </a:cubicBezTo>
                  <a:lnTo>
                    <a:pt x="730" y="2757"/>
                  </a:lnTo>
                  <a:cubicBezTo>
                    <a:pt x="691" y="2691"/>
                    <a:pt x="738" y="2620"/>
                    <a:pt x="757" y="2567"/>
                  </a:cubicBezTo>
                  <a:lnTo>
                    <a:pt x="757" y="2567"/>
                  </a:lnTo>
                  <a:cubicBezTo>
                    <a:pt x="752" y="2567"/>
                    <a:pt x="749" y="2565"/>
                    <a:pt x="746" y="2563"/>
                  </a:cubicBezTo>
                  <a:cubicBezTo>
                    <a:pt x="653" y="2652"/>
                    <a:pt x="690" y="2829"/>
                    <a:pt x="815" y="2830"/>
                  </a:cubicBezTo>
                  <a:close/>
                  <a:moveTo>
                    <a:pt x="8481" y="2544"/>
                  </a:moveTo>
                  <a:cubicBezTo>
                    <a:pt x="8480" y="2549"/>
                    <a:pt x="8476" y="2549"/>
                    <a:pt x="8477" y="2555"/>
                  </a:cubicBezTo>
                  <a:lnTo>
                    <a:pt x="8477" y="2555"/>
                  </a:lnTo>
                  <a:cubicBezTo>
                    <a:pt x="8525" y="2611"/>
                    <a:pt x="8533" y="2722"/>
                    <a:pt x="8477" y="2765"/>
                  </a:cubicBezTo>
                  <a:lnTo>
                    <a:pt x="8477" y="2765"/>
                  </a:lnTo>
                  <a:cubicBezTo>
                    <a:pt x="8458" y="2779"/>
                    <a:pt x="8416" y="2781"/>
                    <a:pt x="8419" y="2811"/>
                  </a:cubicBezTo>
                  <a:cubicBezTo>
                    <a:pt x="8541" y="2806"/>
                    <a:pt x="8584" y="2627"/>
                    <a:pt x="8488" y="2544"/>
                  </a:cubicBezTo>
                  <a:lnTo>
                    <a:pt x="8488" y="2544"/>
                  </a:lnTo>
                  <a:lnTo>
                    <a:pt x="8481" y="2544"/>
                  </a:lnTo>
                  <a:close/>
                  <a:moveTo>
                    <a:pt x="933" y="2482"/>
                  </a:moveTo>
                  <a:cubicBezTo>
                    <a:pt x="1047" y="2523"/>
                    <a:pt x="1138" y="2620"/>
                    <a:pt x="1098" y="2792"/>
                  </a:cubicBezTo>
                  <a:lnTo>
                    <a:pt x="1098" y="2792"/>
                  </a:lnTo>
                  <a:cubicBezTo>
                    <a:pt x="1172" y="2861"/>
                    <a:pt x="1267" y="2911"/>
                    <a:pt x="1251" y="3059"/>
                  </a:cubicBezTo>
                  <a:lnTo>
                    <a:pt x="1251" y="3059"/>
                  </a:lnTo>
                  <a:cubicBezTo>
                    <a:pt x="1240" y="3157"/>
                    <a:pt x="1184" y="3276"/>
                    <a:pt x="1117" y="3327"/>
                  </a:cubicBezTo>
                  <a:lnTo>
                    <a:pt x="1117" y="3327"/>
                  </a:lnTo>
                  <a:cubicBezTo>
                    <a:pt x="1054" y="3375"/>
                    <a:pt x="965" y="3374"/>
                    <a:pt x="872" y="3358"/>
                  </a:cubicBezTo>
                  <a:lnTo>
                    <a:pt x="872" y="3358"/>
                  </a:lnTo>
                  <a:cubicBezTo>
                    <a:pt x="825" y="3414"/>
                    <a:pt x="774" y="3495"/>
                    <a:pt x="681" y="3501"/>
                  </a:cubicBezTo>
                  <a:lnTo>
                    <a:pt x="681" y="3501"/>
                  </a:lnTo>
                  <a:cubicBezTo>
                    <a:pt x="623" y="3505"/>
                    <a:pt x="575" y="3471"/>
                    <a:pt x="520" y="3470"/>
                  </a:cubicBezTo>
                  <a:lnTo>
                    <a:pt x="520" y="3470"/>
                  </a:lnTo>
                  <a:cubicBezTo>
                    <a:pt x="519" y="3499"/>
                    <a:pt x="564" y="3509"/>
                    <a:pt x="592" y="3517"/>
                  </a:cubicBezTo>
                  <a:lnTo>
                    <a:pt x="592" y="3517"/>
                  </a:lnTo>
                  <a:cubicBezTo>
                    <a:pt x="740" y="3554"/>
                    <a:pt x="823" y="3456"/>
                    <a:pt x="880" y="3385"/>
                  </a:cubicBezTo>
                  <a:lnTo>
                    <a:pt x="880" y="3385"/>
                  </a:lnTo>
                  <a:cubicBezTo>
                    <a:pt x="1196" y="3463"/>
                    <a:pt x="1378" y="3060"/>
                    <a:pt x="1201" y="2846"/>
                  </a:cubicBezTo>
                  <a:lnTo>
                    <a:pt x="1201" y="2846"/>
                  </a:lnTo>
                  <a:cubicBezTo>
                    <a:pt x="1178" y="2818"/>
                    <a:pt x="1129" y="2802"/>
                    <a:pt x="1121" y="2772"/>
                  </a:cubicBezTo>
                  <a:lnTo>
                    <a:pt x="1121" y="2772"/>
                  </a:lnTo>
                  <a:cubicBezTo>
                    <a:pt x="1110" y="2735"/>
                    <a:pt x="1130" y="2691"/>
                    <a:pt x="1125" y="2652"/>
                  </a:cubicBezTo>
                  <a:lnTo>
                    <a:pt x="1125" y="2652"/>
                  </a:lnTo>
                  <a:cubicBezTo>
                    <a:pt x="1112" y="2555"/>
                    <a:pt x="1015" y="2471"/>
                    <a:pt x="933" y="2470"/>
                  </a:cubicBezTo>
                  <a:lnTo>
                    <a:pt x="933" y="2482"/>
                  </a:lnTo>
                  <a:close/>
                  <a:moveTo>
                    <a:pt x="8270" y="2454"/>
                  </a:moveTo>
                  <a:cubicBezTo>
                    <a:pt x="8173" y="2490"/>
                    <a:pt x="8068" y="2594"/>
                    <a:pt x="8113" y="2753"/>
                  </a:cubicBezTo>
                  <a:lnTo>
                    <a:pt x="8113" y="2753"/>
                  </a:lnTo>
                  <a:cubicBezTo>
                    <a:pt x="8044" y="2811"/>
                    <a:pt x="7968" y="2878"/>
                    <a:pt x="7956" y="2985"/>
                  </a:cubicBezTo>
                  <a:lnTo>
                    <a:pt x="7956" y="2985"/>
                  </a:lnTo>
                  <a:cubicBezTo>
                    <a:pt x="7946" y="3077"/>
                    <a:pt x="7989" y="3194"/>
                    <a:pt x="8044" y="3253"/>
                  </a:cubicBezTo>
                  <a:lnTo>
                    <a:pt x="8044" y="3253"/>
                  </a:lnTo>
                  <a:cubicBezTo>
                    <a:pt x="8117" y="3332"/>
                    <a:pt x="8278" y="3381"/>
                    <a:pt x="8404" y="3354"/>
                  </a:cubicBezTo>
                  <a:lnTo>
                    <a:pt x="8404" y="3354"/>
                  </a:lnTo>
                  <a:cubicBezTo>
                    <a:pt x="8450" y="3419"/>
                    <a:pt x="8531" y="3501"/>
                    <a:pt x="8645" y="3489"/>
                  </a:cubicBezTo>
                  <a:lnTo>
                    <a:pt x="8645" y="3489"/>
                  </a:lnTo>
                  <a:cubicBezTo>
                    <a:pt x="8686" y="3485"/>
                    <a:pt x="8733" y="3470"/>
                    <a:pt x="8756" y="3439"/>
                  </a:cubicBezTo>
                  <a:lnTo>
                    <a:pt x="8756" y="3439"/>
                  </a:lnTo>
                  <a:cubicBezTo>
                    <a:pt x="8709" y="3427"/>
                    <a:pt x="8680" y="3456"/>
                    <a:pt x="8638" y="3462"/>
                  </a:cubicBezTo>
                  <a:lnTo>
                    <a:pt x="8638" y="3462"/>
                  </a:lnTo>
                  <a:cubicBezTo>
                    <a:pt x="8565" y="3473"/>
                    <a:pt x="8509" y="3438"/>
                    <a:pt x="8473" y="3404"/>
                  </a:cubicBezTo>
                  <a:lnTo>
                    <a:pt x="8473" y="3404"/>
                  </a:lnTo>
                  <a:cubicBezTo>
                    <a:pt x="8450" y="3382"/>
                    <a:pt x="8425" y="3333"/>
                    <a:pt x="8404" y="3327"/>
                  </a:cubicBezTo>
                  <a:lnTo>
                    <a:pt x="8404" y="3327"/>
                  </a:lnTo>
                  <a:cubicBezTo>
                    <a:pt x="8384" y="3321"/>
                    <a:pt x="8355" y="3333"/>
                    <a:pt x="8339" y="3334"/>
                  </a:cubicBezTo>
                  <a:lnTo>
                    <a:pt x="8339" y="3334"/>
                  </a:lnTo>
                  <a:cubicBezTo>
                    <a:pt x="8233" y="3341"/>
                    <a:pt x="8115" y="3302"/>
                    <a:pt x="8059" y="3230"/>
                  </a:cubicBezTo>
                  <a:lnTo>
                    <a:pt x="8059" y="3230"/>
                  </a:lnTo>
                  <a:cubicBezTo>
                    <a:pt x="8015" y="3173"/>
                    <a:pt x="7964" y="3081"/>
                    <a:pt x="7979" y="2974"/>
                  </a:cubicBezTo>
                  <a:lnTo>
                    <a:pt x="7979" y="2974"/>
                  </a:lnTo>
                  <a:cubicBezTo>
                    <a:pt x="7987" y="2914"/>
                    <a:pt x="8026" y="2867"/>
                    <a:pt x="8059" y="2834"/>
                  </a:cubicBezTo>
                  <a:lnTo>
                    <a:pt x="8059" y="2834"/>
                  </a:lnTo>
                  <a:cubicBezTo>
                    <a:pt x="8079" y="2815"/>
                    <a:pt x="8125" y="2796"/>
                    <a:pt x="8132" y="2768"/>
                  </a:cubicBezTo>
                  <a:lnTo>
                    <a:pt x="8132" y="2768"/>
                  </a:lnTo>
                  <a:cubicBezTo>
                    <a:pt x="8143" y="2725"/>
                    <a:pt x="8122" y="2682"/>
                    <a:pt x="8128" y="2644"/>
                  </a:cubicBezTo>
                  <a:lnTo>
                    <a:pt x="8128" y="2644"/>
                  </a:lnTo>
                  <a:cubicBezTo>
                    <a:pt x="8139" y="2574"/>
                    <a:pt x="8178" y="2531"/>
                    <a:pt x="8228" y="2501"/>
                  </a:cubicBezTo>
                  <a:lnTo>
                    <a:pt x="8228" y="2501"/>
                  </a:lnTo>
                  <a:cubicBezTo>
                    <a:pt x="8250" y="2487"/>
                    <a:pt x="8282" y="2483"/>
                    <a:pt x="8301" y="2454"/>
                  </a:cubicBezTo>
                  <a:lnTo>
                    <a:pt x="8301" y="2454"/>
                  </a:lnTo>
                  <a:cubicBezTo>
                    <a:pt x="8297" y="2448"/>
                    <a:pt x="8293" y="2445"/>
                    <a:pt x="8289" y="2445"/>
                  </a:cubicBezTo>
                  <a:lnTo>
                    <a:pt x="8289" y="2445"/>
                  </a:lnTo>
                  <a:cubicBezTo>
                    <a:pt x="8281" y="2445"/>
                    <a:pt x="8273" y="2453"/>
                    <a:pt x="8270" y="2454"/>
                  </a:cubicBezTo>
                  <a:close/>
                  <a:moveTo>
                    <a:pt x="581" y="2699"/>
                  </a:moveTo>
                  <a:cubicBezTo>
                    <a:pt x="581" y="2832"/>
                    <a:pt x="734" y="2950"/>
                    <a:pt x="838" y="2931"/>
                  </a:cubicBezTo>
                  <a:lnTo>
                    <a:pt x="838" y="2931"/>
                  </a:lnTo>
                  <a:cubicBezTo>
                    <a:pt x="894" y="2921"/>
                    <a:pt x="949" y="2830"/>
                    <a:pt x="922" y="2761"/>
                  </a:cubicBezTo>
                  <a:lnTo>
                    <a:pt x="922" y="2761"/>
                  </a:lnTo>
                  <a:cubicBezTo>
                    <a:pt x="902" y="2711"/>
                    <a:pt x="782" y="2655"/>
                    <a:pt x="788" y="2761"/>
                  </a:cubicBezTo>
                  <a:lnTo>
                    <a:pt x="788" y="2761"/>
                  </a:lnTo>
                  <a:cubicBezTo>
                    <a:pt x="812" y="2786"/>
                    <a:pt x="860" y="2772"/>
                    <a:pt x="864" y="2811"/>
                  </a:cubicBezTo>
                  <a:lnTo>
                    <a:pt x="864" y="2811"/>
                  </a:lnTo>
                  <a:cubicBezTo>
                    <a:pt x="866" y="2829"/>
                    <a:pt x="844" y="2859"/>
                    <a:pt x="826" y="2865"/>
                  </a:cubicBezTo>
                  <a:lnTo>
                    <a:pt x="826" y="2865"/>
                  </a:lnTo>
                  <a:cubicBezTo>
                    <a:pt x="764" y="2888"/>
                    <a:pt x="683" y="2813"/>
                    <a:pt x="661" y="2761"/>
                  </a:cubicBezTo>
                  <a:lnTo>
                    <a:pt x="661" y="2761"/>
                  </a:lnTo>
                  <a:cubicBezTo>
                    <a:pt x="622" y="2665"/>
                    <a:pt x="683" y="2570"/>
                    <a:pt x="734" y="2509"/>
                  </a:cubicBezTo>
                  <a:lnTo>
                    <a:pt x="734" y="2509"/>
                  </a:lnTo>
                  <a:cubicBezTo>
                    <a:pt x="718" y="2496"/>
                    <a:pt x="721" y="2463"/>
                    <a:pt x="707" y="2447"/>
                  </a:cubicBezTo>
                  <a:cubicBezTo>
                    <a:pt x="651" y="2497"/>
                    <a:pt x="581" y="2603"/>
                    <a:pt x="581" y="2699"/>
                  </a:cubicBezTo>
                  <a:close/>
                  <a:moveTo>
                    <a:pt x="8523" y="2427"/>
                  </a:moveTo>
                  <a:cubicBezTo>
                    <a:pt x="8516" y="2448"/>
                    <a:pt x="8517" y="2475"/>
                    <a:pt x="8500" y="2485"/>
                  </a:cubicBezTo>
                  <a:lnTo>
                    <a:pt x="8500" y="2485"/>
                  </a:lnTo>
                  <a:cubicBezTo>
                    <a:pt x="8541" y="2541"/>
                    <a:pt x="8591" y="2602"/>
                    <a:pt x="8584" y="2687"/>
                  </a:cubicBezTo>
                  <a:lnTo>
                    <a:pt x="8584" y="2687"/>
                  </a:lnTo>
                  <a:cubicBezTo>
                    <a:pt x="8577" y="2767"/>
                    <a:pt x="8494" y="2850"/>
                    <a:pt x="8427" y="2846"/>
                  </a:cubicBezTo>
                  <a:lnTo>
                    <a:pt x="8427" y="2846"/>
                  </a:lnTo>
                  <a:cubicBezTo>
                    <a:pt x="8395" y="2844"/>
                    <a:pt x="8360" y="2814"/>
                    <a:pt x="8370" y="2780"/>
                  </a:cubicBezTo>
                  <a:lnTo>
                    <a:pt x="8370" y="2780"/>
                  </a:lnTo>
                  <a:cubicBezTo>
                    <a:pt x="8378" y="2750"/>
                    <a:pt x="8427" y="2764"/>
                    <a:pt x="8446" y="2737"/>
                  </a:cubicBezTo>
                  <a:lnTo>
                    <a:pt x="8446" y="2737"/>
                  </a:lnTo>
                  <a:cubicBezTo>
                    <a:pt x="8433" y="2620"/>
                    <a:pt x="8308" y="2697"/>
                    <a:pt x="8304" y="2776"/>
                  </a:cubicBezTo>
                  <a:lnTo>
                    <a:pt x="8304" y="2776"/>
                  </a:lnTo>
                  <a:cubicBezTo>
                    <a:pt x="8301" y="2849"/>
                    <a:pt x="8352" y="2911"/>
                    <a:pt x="8423" y="2912"/>
                  </a:cubicBezTo>
                  <a:lnTo>
                    <a:pt x="8423" y="2912"/>
                  </a:lnTo>
                  <a:cubicBezTo>
                    <a:pt x="8534" y="2913"/>
                    <a:pt x="8635" y="2793"/>
                    <a:pt x="8649" y="2699"/>
                  </a:cubicBezTo>
                  <a:lnTo>
                    <a:pt x="8649" y="2699"/>
                  </a:lnTo>
                  <a:cubicBezTo>
                    <a:pt x="8660" y="2625"/>
                    <a:pt x="8619" y="2574"/>
                    <a:pt x="8592" y="2520"/>
                  </a:cubicBezTo>
                  <a:lnTo>
                    <a:pt x="8592" y="2520"/>
                  </a:lnTo>
                  <a:cubicBezTo>
                    <a:pt x="8574" y="2485"/>
                    <a:pt x="8575" y="2452"/>
                    <a:pt x="8530" y="2431"/>
                  </a:cubicBezTo>
                  <a:lnTo>
                    <a:pt x="8530" y="2431"/>
                  </a:lnTo>
                  <a:cubicBezTo>
                    <a:pt x="8530" y="2429"/>
                    <a:pt x="8528" y="2427"/>
                    <a:pt x="8525" y="2427"/>
                  </a:cubicBezTo>
                  <a:cubicBezTo>
                    <a:pt x="8524" y="2427"/>
                    <a:pt x="8523" y="2427"/>
                    <a:pt x="8523" y="2427"/>
                  </a:cubicBezTo>
                  <a:close/>
                  <a:moveTo>
                    <a:pt x="424" y="3551"/>
                  </a:moveTo>
                  <a:lnTo>
                    <a:pt x="424" y="3552"/>
                  </a:lnTo>
                  <a:cubicBezTo>
                    <a:pt x="541" y="3629"/>
                    <a:pt x="726" y="3653"/>
                    <a:pt x="838" y="3579"/>
                  </a:cubicBezTo>
                  <a:lnTo>
                    <a:pt x="838" y="3579"/>
                  </a:lnTo>
                  <a:cubicBezTo>
                    <a:pt x="869" y="3558"/>
                    <a:pt x="899" y="3509"/>
                    <a:pt x="929" y="3501"/>
                  </a:cubicBezTo>
                  <a:lnTo>
                    <a:pt x="929" y="3501"/>
                  </a:lnTo>
                  <a:cubicBezTo>
                    <a:pt x="942" y="3498"/>
                    <a:pt x="955" y="3499"/>
                    <a:pt x="968" y="3500"/>
                  </a:cubicBezTo>
                  <a:lnTo>
                    <a:pt x="968" y="3500"/>
                  </a:lnTo>
                  <a:cubicBezTo>
                    <a:pt x="976" y="3501"/>
                    <a:pt x="984" y="3502"/>
                    <a:pt x="991" y="3501"/>
                  </a:cubicBezTo>
                  <a:lnTo>
                    <a:pt x="991" y="3501"/>
                  </a:lnTo>
                  <a:cubicBezTo>
                    <a:pt x="1071" y="3494"/>
                    <a:pt x="1135" y="3478"/>
                    <a:pt x="1197" y="3427"/>
                  </a:cubicBezTo>
                  <a:lnTo>
                    <a:pt x="1197" y="3427"/>
                  </a:lnTo>
                  <a:cubicBezTo>
                    <a:pt x="1288" y="3355"/>
                    <a:pt x="1367" y="3195"/>
                    <a:pt x="1377" y="3048"/>
                  </a:cubicBezTo>
                  <a:lnTo>
                    <a:pt x="1377" y="3048"/>
                  </a:lnTo>
                  <a:cubicBezTo>
                    <a:pt x="1385" y="2939"/>
                    <a:pt x="1349" y="2879"/>
                    <a:pt x="1308" y="2823"/>
                  </a:cubicBezTo>
                  <a:lnTo>
                    <a:pt x="1308" y="2823"/>
                  </a:lnTo>
                  <a:cubicBezTo>
                    <a:pt x="1293" y="2801"/>
                    <a:pt x="1240" y="2759"/>
                    <a:pt x="1232" y="2730"/>
                  </a:cubicBezTo>
                  <a:lnTo>
                    <a:pt x="1232" y="2730"/>
                  </a:lnTo>
                  <a:cubicBezTo>
                    <a:pt x="1227" y="2713"/>
                    <a:pt x="1233" y="2692"/>
                    <a:pt x="1232" y="2675"/>
                  </a:cubicBezTo>
                  <a:lnTo>
                    <a:pt x="1232" y="2675"/>
                  </a:lnTo>
                  <a:cubicBezTo>
                    <a:pt x="1215" y="2478"/>
                    <a:pt x="1091" y="2413"/>
                    <a:pt x="926" y="2357"/>
                  </a:cubicBezTo>
                  <a:lnTo>
                    <a:pt x="926" y="2357"/>
                  </a:lnTo>
                  <a:cubicBezTo>
                    <a:pt x="926" y="2355"/>
                    <a:pt x="925" y="2354"/>
                    <a:pt x="924" y="2354"/>
                  </a:cubicBezTo>
                  <a:cubicBezTo>
                    <a:pt x="921" y="2354"/>
                    <a:pt x="914" y="2359"/>
                    <a:pt x="914" y="2361"/>
                  </a:cubicBezTo>
                  <a:lnTo>
                    <a:pt x="914" y="2361"/>
                  </a:lnTo>
                  <a:cubicBezTo>
                    <a:pt x="916" y="2384"/>
                    <a:pt x="907" y="2396"/>
                    <a:pt x="910" y="2420"/>
                  </a:cubicBezTo>
                  <a:lnTo>
                    <a:pt x="910" y="2420"/>
                  </a:lnTo>
                  <a:cubicBezTo>
                    <a:pt x="1065" y="2441"/>
                    <a:pt x="1156" y="2537"/>
                    <a:pt x="1167" y="2695"/>
                  </a:cubicBezTo>
                  <a:lnTo>
                    <a:pt x="1167" y="2695"/>
                  </a:lnTo>
                  <a:cubicBezTo>
                    <a:pt x="1168" y="2710"/>
                    <a:pt x="1162" y="2731"/>
                    <a:pt x="1167" y="2749"/>
                  </a:cubicBezTo>
                  <a:lnTo>
                    <a:pt x="1167" y="2749"/>
                  </a:lnTo>
                  <a:cubicBezTo>
                    <a:pt x="1174" y="2776"/>
                    <a:pt x="1215" y="2801"/>
                    <a:pt x="1232" y="2823"/>
                  </a:cubicBezTo>
                  <a:lnTo>
                    <a:pt x="1232" y="2823"/>
                  </a:lnTo>
                  <a:cubicBezTo>
                    <a:pt x="1252" y="2848"/>
                    <a:pt x="1274" y="2882"/>
                    <a:pt x="1286" y="2908"/>
                  </a:cubicBezTo>
                  <a:lnTo>
                    <a:pt x="1286" y="2908"/>
                  </a:lnTo>
                  <a:cubicBezTo>
                    <a:pt x="1330" y="3004"/>
                    <a:pt x="1299" y="3165"/>
                    <a:pt x="1255" y="3249"/>
                  </a:cubicBezTo>
                  <a:lnTo>
                    <a:pt x="1255" y="3249"/>
                  </a:lnTo>
                  <a:cubicBezTo>
                    <a:pt x="1206" y="3342"/>
                    <a:pt x="1122" y="3412"/>
                    <a:pt x="1006" y="3431"/>
                  </a:cubicBezTo>
                  <a:lnTo>
                    <a:pt x="1006" y="3431"/>
                  </a:lnTo>
                  <a:cubicBezTo>
                    <a:pt x="993" y="3433"/>
                    <a:pt x="979" y="3433"/>
                    <a:pt x="964" y="3433"/>
                  </a:cubicBezTo>
                  <a:lnTo>
                    <a:pt x="964" y="3433"/>
                  </a:lnTo>
                  <a:cubicBezTo>
                    <a:pt x="943" y="3433"/>
                    <a:pt x="920" y="3433"/>
                    <a:pt x="899" y="3439"/>
                  </a:cubicBezTo>
                  <a:lnTo>
                    <a:pt x="899" y="3439"/>
                  </a:lnTo>
                  <a:cubicBezTo>
                    <a:pt x="876" y="3446"/>
                    <a:pt x="858" y="3477"/>
                    <a:pt x="838" y="3493"/>
                  </a:cubicBezTo>
                  <a:lnTo>
                    <a:pt x="838" y="3493"/>
                  </a:lnTo>
                  <a:cubicBezTo>
                    <a:pt x="738" y="3573"/>
                    <a:pt x="572" y="3599"/>
                    <a:pt x="466" y="3493"/>
                  </a:cubicBezTo>
                  <a:lnTo>
                    <a:pt x="466" y="3493"/>
                  </a:lnTo>
                  <a:cubicBezTo>
                    <a:pt x="452" y="3513"/>
                    <a:pt x="432" y="3526"/>
                    <a:pt x="424" y="3551"/>
                  </a:cubicBezTo>
                  <a:close/>
                  <a:moveTo>
                    <a:pt x="8002" y="2710"/>
                  </a:moveTo>
                  <a:cubicBezTo>
                    <a:pt x="7933" y="2788"/>
                    <a:pt x="7862" y="2848"/>
                    <a:pt x="7853" y="2970"/>
                  </a:cubicBezTo>
                  <a:lnTo>
                    <a:pt x="7853" y="2970"/>
                  </a:lnTo>
                  <a:cubicBezTo>
                    <a:pt x="7842" y="3097"/>
                    <a:pt x="7887" y="3211"/>
                    <a:pt x="7944" y="3288"/>
                  </a:cubicBezTo>
                  <a:lnTo>
                    <a:pt x="7944" y="3288"/>
                  </a:lnTo>
                  <a:cubicBezTo>
                    <a:pt x="8012" y="3377"/>
                    <a:pt x="8143" y="3456"/>
                    <a:pt x="8281" y="3466"/>
                  </a:cubicBezTo>
                  <a:lnTo>
                    <a:pt x="8281" y="3466"/>
                  </a:lnTo>
                  <a:cubicBezTo>
                    <a:pt x="8290" y="3467"/>
                    <a:pt x="8300" y="3466"/>
                    <a:pt x="8310" y="3465"/>
                  </a:cubicBezTo>
                  <a:lnTo>
                    <a:pt x="8310" y="3465"/>
                  </a:lnTo>
                  <a:cubicBezTo>
                    <a:pt x="8324" y="3464"/>
                    <a:pt x="8339" y="3463"/>
                    <a:pt x="8350" y="3466"/>
                  </a:cubicBezTo>
                  <a:lnTo>
                    <a:pt x="8350" y="3466"/>
                  </a:lnTo>
                  <a:cubicBezTo>
                    <a:pt x="8377" y="3474"/>
                    <a:pt x="8397" y="3513"/>
                    <a:pt x="8423" y="3532"/>
                  </a:cubicBezTo>
                  <a:lnTo>
                    <a:pt x="8423" y="3532"/>
                  </a:lnTo>
                  <a:cubicBezTo>
                    <a:pt x="8456" y="3556"/>
                    <a:pt x="8510" y="3584"/>
                    <a:pt x="8565" y="3590"/>
                  </a:cubicBezTo>
                  <a:lnTo>
                    <a:pt x="8565" y="3590"/>
                  </a:lnTo>
                  <a:cubicBezTo>
                    <a:pt x="8679" y="3603"/>
                    <a:pt x="8766" y="3554"/>
                    <a:pt x="8848" y="3517"/>
                  </a:cubicBezTo>
                  <a:lnTo>
                    <a:pt x="8848" y="3517"/>
                  </a:lnTo>
                  <a:cubicBezTo>
                    <a:pt x="8842" y="3489"/>
                    <a:pt x="8825" y="3473"/>
                    <a:pt x="8806" y="3458"/>
                  </a:cubicBezTo>
                  <a:lnTo>
                    <a:pt x="8806" y="3458"/>
                  </a:lnTo>
                  <a:cubicBezTo>
                    <a:pt x="8727" y="3547"/>
                    <a:pt x="8552" y="3541"/>
                    <a:pt x="8461" y="3478"/>
                  </a:cubicBezTo>
                  <a:lnTo>
                    <a:pt x="8461" y="3478"/>
                  </a:lnTo>
                  <a:cubicBezTo>
                    <a:pt x="8429" y="3456"/>
                    <a:pt x="8408" y="3413"/>
                    <a:pt x="8377" y="3404"/>
                  </a:cubicBezTo>
                  <a:lnTo>
                    <a:pt x="8377" y="3404"/>
                  </a:lnTo>
                  <a:cubicBezTo>
                    <a:pt x="8363" y="3400"/>
                    <a:pt x="8346" y="3402"/>
                    <a:pt x="8331" y="3403"/>
                  </a:cubicBezTo>
                  <a:lnTo>
                    <a:pt x="8331" y="3403"/>
                  </a:lnTo>
                  <a:cubicBezTo>
                    <a:pt x="8320" y="3404"/>
                    <a:pt x="8309" y="3405"/>
                    <a:pt x="8301" y="3404"/>
                  </a:cubicBezTo>
                  <a:lnTo>
                    <a:pt x="8301" y="3404"/>
                  </a:lnTo>
                  <a:cubicBezTo>
                    <a:pt x="8248" y="3399"/>
                    <a:pt x="8196" y="3380"/>
                    <a:pt x="8147" y="3358"/>
                  </a:cubicBezTo>
                  <a:lnTo>
                    <a:pt x="8147" y="3358"/>
                  </a:lnTo>
                  <a:cubicBezTo>
                    <a:pt x="8105" y="3339"/>
                    <a:pt x="8049" y="3316"/>
                    <a:pt x="8017" y="3284"/>
                  </a:cubicBezTo>
                  <a:lnTo>
                    <a:pt x="8017" y="3284"/>
                  </a:lnTo>
                  <a:cubicBezTo>
                    <a:pt x="7935" y="3200"/>
                    <a:pt x="7896" y="3018"/>
                    <a:pt x="7937" y="2904"/>
                  </a:cubicBezTo>
                  <a:lnTo>
                    <a:pt x="7937" y="2904"/>
                  </a:lnTo>
                  <a:cubicBezTo>
                    <a:pt x="7947" y="2875"/>
                    <a:pt x="7973" y="2838"/>
                    <a:pt x="7994" y="2811"/>
                  </a:cubicBezTo>
                  <a:lnTo>
                    <a:pt x="7994" y="2811"/>
                  </a:lnTo>
                  <a:cubicBezTo>
                    <a:pt x="8014" y="2786"/>
                    <a:pt x="8054" y="2758"/>
                    <a:pt x="8063" y="2730"/>
                  </a:cubicBezTo>
                  <a:lnTo>
                    <a:pt x="8063" y="2730"/>
                  </a:lnTo>
                  <a:cubicBezTo>
                    <a:pt x="8072" y="2702"/>
                    <a:pt x="8064" y="2671"/>
                    <a:pt x="8067" y="2648"/>
                  </a:cubicBezTo>
                  <a:lnTo>
                    <a:pt x="8067" y="2648"/>
                  </a:lnTo>
                  <a:cubicBezTo>
                    <a:pt x="8088" y="2503"/>
                    <a:pt x="8171" y="2425"/>
                    <a:pt x="8324" y="2400"/>
                  </a:cubicBezTo>
                  <a:lnTo>
                    <a:pt x="8324" y="2400"/>
                  </a:lnTo>
                  <a:cubicBezTo>
                    <a:pt x="8321" y="2375"/>
                    <a:pt x="8329" y="2341"/>
                    <a:pt x="8308" y="2334"/>
                  </a:cubicBezTo>
                  <a:cubicBezTo>
                    <a:pt x="8141" y="2393"/>
                    <a:pt x="7992" y="2472"/>
                    <a:pt x="8002" y="2710"/>
                  </a:cubicBezTo>
                  <a:close/>
                  <a:moveTo>
                    <a:pt x="1197" y="2288"/>
                  </a:moveTo>
                  <a:cubicBezTo>
                    <a:pt x="1222" y="2310"/>
                    <a:pt x="1246" y="2325"/>
                    <a:pt x="1255" y="2357"/>
                  </a:cubicBezTo>
                  <a:lnTo>
                    <a:pt x="1255" y="2357"/>
                  </a:lnTo>
                  <a:cubicBezTo>
                    <a:pt x="1274" y="2422"/>
                    <a:pt x="1227" y="2478"/>
                    <a:pt x="1224" y="2528"/>
                  </a:cubicBezTo>
                  <a:cubicBezTo>
                    <a:pt x="1317" y="2480"/>
                    <a:pt x="1301" y="2295"/>
                    <a:pt x="1205" y="2264"/>
                  </a:cubicBezTo>
                  <a:lnTo>
                    <a:pt x="1205" y="2264"/>
                  </a:lnTo>
                  <a:cubicBezTo>
                    <a:pt x="1203" y="2273"/>
                    <a:pt x="1196" y="2275"/>
                    <a:pt x="1197" y="2288"/>
                  </a:cubicBezTo>
                  <a:close/>
                  <a:moveTo>
                    <a:pt x="8017" y="2249"/>
                  </a:moveTo>
                  <a:cubicBezTo>
                    <a:pt x="7991" y="2277"/>
                    <a:pt x="7950" y="2307"/>
                    <a:pt x="7944" y="2361"/>
                  </a:cubicBezTo>
                  <a:lnTo>
                    <a:pt x="7944" y="2361"/>
                  </a:lnTo>
                  <a:cubicBezTo>
                    <a:pt x="7938" y="2422"/>
                    <a:pt x="7964" y="2487"/>
                    <a:pt x="8010" y="2509"/>
                  </a:cubicBezTo>
                  <a:lnTo>
                    <a:pt x="8010" y="2509"/>
                  </a:lnTo>
                  <a:cubicBezTo>
                    <a:pt x="8012" y="2470"/>
                    <a:pt x="7981" y="2443"/>
                    <a:pt x="7975" y="2404"/>
                  </a:cubicBezTo>
                  <a:lnTo>
                    <a:pt x="7975" y="2404"/>
                  </a:lnTo>
                  <a:cubicBezTo>
                    <a:pt x="7963" y="2326"/>
                    <a:pt x="8012" y="2307"/>
                    <a:pt x="8036" y="2257"/>
                  </a:cubicBezTo>
                  <a:lnTo>
                    <a:pt x="8036" y="2257"/>
                  </a:lnTo>
                  <a:cubicBezTo>
                    <a:pt x="8030" y="2255"/>
                    <a:pt x="8029" y="2248"/>
                    <a:pt x="8022" y="2248"/>
                  </a:cubicBezTo>
                  <a:cubicBezTo>
                    <a:pt x="8021" y="2248"/>
                    <a:pt x="8019" y="2248"/>
                    <a:pt x="8017" y="2249"/>
                  </a:cubicBezTo>
                  <a:close/>
                  <a:moveTo>
                    <a:pt x="1722" y="2261"/>
                  </a:moveTo>
                  <a:cubicBezTo>
                    <a:pt x="1725" y="2338"/>
                    <a:pt x="1668" y="2430"/>
                    <a:pt x="1580" y="2427"/>
                  </a:cubicBezTo>
                  <a:lnTo>
                    <a:pt x="1580" y="2427"/>
                  </a:lnTo>
                  <a:cubicBezTo>
                    <a:pt x="1555" y="2426"/>
                    <a:pt x="1522" y="2409"/>
                    <a:pt x="1523" y="2388"/>
                  </a:cubicBezTo>
                  <a:lnTo>
                    <a:pt x="1523" y="2388"/>
                  </a:lnTo>
                  <a:cubicBezTo>
                    <a:pt x="1524" y="2354"/>
                    <a:pt x="1577" y="2363"/>
                    <a:pt x="1577" y="2330"/>
                  </a:cubicBezTo>
                  <a:lnTo>
                    <a:pt x="1577" y="2330"/>
                  </a:lnTo>
                  <a:cubicBezTo>
                    <a:pt x="1576" y="2296"/>
                    <a:pt x="1518" y="2295"/>
                    <a:pt x="1500" y="2303"/>
                  </a:cubicBezTo>
                  <a:lnTo>
                    <a:pt x="1500" y="2303"/>
                  </a:lnTo>
                  <a:cubicBezTo>
                    <a:pt x="1476" y="2314"/>
                    <a:pt x="1439" y="2363"/>
                    <a:pt x="1454" y="2416"/>
                  </a:cubicBezTo>
                  <a:lnTo>
                    <a:pt x="1454" y="2416"/>
                  </a:lnTo>
                  <a:cubicBezTo>
                    <a:pt x="1462" y="2446"/>
                    <a:pt x="1490" y="2460"/>
                    <a:pt x="1485" y="2493"/>
                  </a:cubicBezTo>
                  <a:lnTo>
                    <a:pt x="1485" y="2493"/>
                  </a:lnTo>
                  <a:cubicBezTo>
                    <a:pt x="1479" y="2528"/>
                    <a:pt x="1433" y="2555"/>
                    <a:pt x="1427" y="2602"/>
                  </a:cubicBezTo>
                  <a:lnTo>
                    <a:pt x="1427" y="2602"/>
                  </a:lnTo>
                  <a:cubicBezTo>
                    <a:pt x="1418" y="2674"/>
                    <a:pt x="1452" y="2699"/>
                    <a:pt x="1492" y="2745"/>
                  </a:cubicBezTo>
                  <a:lnTo>
                    <a:pt x="1492" y="2745"/>
                  </a:lnTo>
                  <a:cubicBezTo>
                    <a:pt x="1433" y="2789"/>
                    <a:pt x="1474" y="2878"/>
                    <a:pt x="1492" y="2939"/>
                  </a:cubicBezTo>
                  <a:cubicBezTo>
                    <a:pt x="1548" y="2913"/>
                    <a:pt x="1504" y="2785"/>
                    <a:pt x="1561" y="2761"/>
                  </a:cubicBezTo>
                  <a:lnTo>
                    <a:pt x="1561" y="2761"/>
                  </a:lnTo>
                  <a:cubicBezTo>
                    <a:pt x="1621" y="2751"/>
                    <a:pt x="1704" y="2700"/>
                    <a:pt x="1688" y="2625"/>
                  </a:cubicBezTo>
                  <a:lnTo>
                    <a:pt x="1688" y="2625"/>
                  </a:lnTo>
                  <a:cubicBezTo>
                    <a:pt x="1681" y="2596"/>
                    <a:pt x="1646" y="2574"/>
                    <a:pt x="1603" y="2586"/>
                  </a:cubicBezTo>
                  <a:lnTo>
                    <a:pt x="1603" y="2586"/>
                  </a:lnTo>
                  <a:cubicBezTo>
                    <a:pt x="1584" y="2607"/>
                    <a:pt x="1584" y="2627"/>
                    <a:pt x="1592" y="2660"/>
                  </a:cubicBezTo>
                  <a:lnTo>
                    <a:pt x="1592" y="2660"/>
                  </a:lnTo>
                  <a:cubicBezTo>
                    <a:pt x="1582" y="2679"/>
                    <a:pt x="1559" y="2686"/>
                    <a:pt x="1527" y="2683"/>
                  </a:cubicBezTo>
                  <a:lnTo>
                    <a:pt x="1527" y="2683"/>
                  </a:lnTo>
                  <a:cubicBezTo>
                    <a:pt x="1416" y="2567"/>
                    <a:pt x="1605" y="2474"/>
                    <a:pt x="1691" y="2450"/>
                  </a:cubicBezTo>
                  <a:lnTo>
                    <a:pt x="1691" y="2450"/>
                  </a:lnTo>
                  <a:cubicBezTo>
                    <a:pt x="1734" y="2506"/>
                    <a:pt x="1865" y="2483"/>
                    <a:pt x="1875" y="2416"/>
                  </a:cubicBezTo>
                  <a:lnTo>
                    <a:pt x="1875" y="2416"/>
                  </a:lnTo>
                  <a:cubicBezTo>
                    <a:pt x="1880" y="2381"/>
                    <a:pt x="1853" y="2330"/>
                    <a:pt x="1822" y="2357"/>
                  </a:cubicBezTo>
                  <a:lnTo>
                    <a:pt x="1822" y="2357"/>
                  </a:lnTo>
                  <a:cubicBezTo>
                    <a:pt x="1807" y="2367"/>
                    <a:pt x="1815" y="2392"/>
                    <a:pt x="1810" y="2404"/>
                  </a:cubicBezTo>
                  <a:lnTo>
                    <a:pt x="1810" y="2404"/>
                  </a:lnTo>
                  <a:cubicBezTo>
                    <a:pt x="1689" y="2447"/>
                    <a:pt x="1819" y="2262"/>
                    <a:pt x="1768" y="2226"/>
                  </a:cubicBezTo>
                  <a:lnTo>
                    <a:pt x="1768" y="2226"/>
                  </a:lnTo>
                  <a:cubicBezTo>
                    <a:pt x="1753" y="2237"/>
                    <a:pt x="1735" y="2246"/>
                    <a:pt x="1722" y="2261"/>
                  </a:cubicBezTo>
                  <a:close/>
                  <a:moveTo>
                    <a:pt x="7424" y="2392"/>
                  </a:moveTo>
                  <a:cubicBezTo>
                    <a:pt x="7417" y="2374"/>
                    <a:pt x="7422" y="2345"/>
                    <a:pt x="7405" y="2338"/>
                  </a:cubicBezTo>
                  <a:lnTo>
                    <a:pt x="7405" y="2338"/>
                  </a:lnTo>
                  <a:cubicBezTo>
                    <a:pt x="7364" y="2332"/>
                    <a:pt x="7353" y="2375"/>
                    <a:pt x="7355" y="2396"/>
                  </a:cubicBezTo>
                  <a:lnTo>
                    <a:pt x="7355" y="2396"/>
                  </a:lnTo>
                  <a:cubicBezTo>
                    <a:pt x="7358" y="2431"/>
                    <a:pt x="7414" y="2470"/>
                    <a:pt x="7462" y="2470"/>
                  </a:cubicBezTo>
                  <a:lnTo>
                    <a:pt x="7462" y="2470"/>
                  </a:lnTo>
                  <a:cubicBezTo>
                    <a:pt x="7499" y="2470"/>
                    <a:pt x="7520" y="2446"/>
                    <a:pt x="7546" y="2435"/>
                  </a:cubicBezTo>
                  <a:lnTo>
                    <a:pt x="7546" y="2435"/>
                  </a:lnTo>
                  <a:cubicBezTo>
                    <a:pt x="7607" y="2463"/>
                    <a:pt x="7769" y="2512"/>
                    <a:pt x="7742" y="2625"/>
                  </a:cubicBezTo>
                  <a:lnTo>
                    <a:pt x="7742" y="2625"/>
                  </a:lnTo>
                  <a:cubicBezTo>
                    <a:pt x="7732" y="2664"/>
                    <a:pt x="7670" y="2685"/>
                    <a:pt x="7642" y="2648"/>
                  </a:cubicBezTo>
                  <a:lnTo>
                    <a:pt x="7642" y="2648"/>
                  </a:lnTo>
                  <a:cubicBezTo>
                    <a:pt x="7677" y="2548"/>
                    <a:pt x="7549" y="2545"/>
                    <a:pt x="7542" y="2621"/>
                  </a:cubicBezTo>
                  <a:lnTo>
                    <a:pt x="7542" y="2621"/>
                  </a:lnTo>
                  <a:cubicBezTo>
                    <a:pt x="7536" y="2696"/>
                    <a:pt x="7614" y="2736"/>
                    <a:pt x="7676" y="2741"/>
                  </a:cubicBezTo>
                  <a:lnTo>
                    <a:pt x="7676" y="2741"/>
                  </a:lnTo>
                  <a:cubicBezTo>
                    <a:pt x="7724" y="2774"/>
                    <a:pt x="7684" y="2897"/>
                    <a:pt x="7742" y="2920"/>
                  </a:cubicBezTo>
                  <a:cubicBezTo>
                    <a:pt x="7757" y="2865"/>
                    <a:pt x="7799" y="2770"/>
                    <a:pt x="7742" y="2730"/>
                  </a:cubicBezTo>
                  <a:lnTo>
                    <a:pt x="7742" y="2730"/>
                  </a:lnTo>
                  <a:cubicBezTo>
                    <a:pt x="7774" y="2690"/>
                    <a:pt x="7801" y="2669"/>
                    <a:pt x="7807" y="2625"/>
                  </a:cubicBezTo>
                  <a:lnTo>
                    <a:pt x="7807" y="2625"/>
                  </a:lnTo>
                  <a:cubicBezTo>
                    <a:pt x="7817" y="2542"/>
                    <a:pt x="7752" y="2516"/>
                    <a:pt x="7749" y="2470"/>
                  </a:cubicBezTo>
                  <a:lnTo>
                    <a:pt x="7749" y="2470"/>
                  </a:lnTo>
                  <a:cubicBezTo>
                    <a:pt x="7747" y="2437"/>
                    <a:pt x="7781" y="2409"/>
                    <a:pt x="7784" y="2385"/>
                  </a:cubicBezTo>
                  <a:lnTo>
                    <a:pt x="7784" y="2385"/>
                  </a:lnTo>
                  <a:cubicBezTo>
                    <a:pt x="7790" y="2326"/>
                    <a:pt x="7742" y="2262"/>
                    <a:pt x="7684" y="2284"/>
                  </a:cubicBezTo>
                  <a:lnTo>
                    <a:pt x="7684" y="2284"/>
                  </a:lnTo>
                  <a:cubicBezTo>
                    <a:pt x="7670" y="2289"/>
                    <a:pt x="7657" y="2309"/>
                    <a:pt x="7657" y="2319"/>
                  </a:cubicBezTo>
                  <a:lnTo>
                    <a:pt x="7657" y="2319"/>
                  </a:lnTo>
                  <a:cubicBezTo>
                    <a:pt x="7659" y="2346"/>
                    <a:pt x="7714" y="2340"/>
                    <a:pt x="7711" y="2377"/>
                  </a:cubicBezTo>
                  <a:lnTo>
                    <a:pt x="7711" y="2377"/>
                  </a:lnTo>
                  <a:cubicBezTo>
                    <a:pt x="7709" y="2398"/>
                    <a:pt x="7670" y="2413"/>
                    <a:pt x="7642" y="2412"/>
                  </a:cubicBezTo>
                  <a:lnTo>
                    <a:pt x="7642" y="2412"/>
                  </a:lnTo>
                  <a:cubicBezTo>
                    <a:pt x="7560" y="2409"/>
                    <a:pt x="7504" y="2318"/>
                    <a:pt x="7508" y="2241"/>
                  </a:cubicBezTo>
                  <a:lnTo>
                    <a:pt x="7508" y="2241"/>
                  </a:lnTo>
                  <a:cubicBezTo>
                    <a:pt x="7488" y="2235"/>
                    <a:pt x="7483" y="2215"/>
                    <a:pt x="7458" y="2214"/>
                  </a:cubicBezTo>
                  <a:lnTo>
                    <a:pt x="7458" y="2214"/>
                  </a:lnTo>
                  <a:cubicBezTo>
                    <a:pt x="7427" y="2288"/>
                    <a:pt x="7537" y="2404"/>
                    <a:pt x="7424" y="2392"/>
                  </a:cubicBezTo>
                  <a:close/>
                  <a:moveTo>
                    <a:pt x="1106" y="2179"/>
                  </a:moveTo>
                  <a:cubicBezTo>
                    <a:pt x="1088" y="2193"/>
                    <a:pt x="1036" y="2307"/>
                    <a:pt x="1109" y="2319"/>
                  </a:cubicBezTo>
                  <a:lnTo>
                    <a:pt x="1109" y="2319"/>
                  </a:lnTo>
                  <a:cubicBezTo>
                    <a:pt x="1178" y="2330"/>
                    <a:pt x="1153" y="2249"/>
                    <a:pt x="1194" y="2237"/>
                  </a:cubicBezTo>
                  <a:lnTo>
                    <a:pt x="1194" y="2237"/>
                  </a:lnTo>
                  <a:cubicBezTo>
                    <a:pt x="1218" y="2230"/>
                    <a:pt x="1247" y="2248"/>
                    <a:pt x="1259" y="2257"/>
                  </a:cubicBezTo>
                  <a:lnTo>
                    <a:pt x="1259" y="2257"/>
                  </a:lnTo>
                  <a:cubicBezTo>
                    <a:pt x="1327" y="2307"/>
                    <a:pt x="1328" y="2425"/>
                    <a:pt x="1293" y="2501"/>
                  </a:cubicBezTo>
                  <a:lnTo>
                    <a:pt x="1293" y="2501"/>
                  </a:lnTo>
                  <a:cubicBezTo>
                    <a:pt x="1266" y="2559"/>
                    <a:pt x="1233" y="2580"/>
                    <a:pt x="1274" y="2633"/>
                  </a:cubicBezTo>
                  <a:cubicBezTo>
                    <a:pt x="1379" y="2556"/>
                    <a:pt x="1435" y="2349"/>
                    <a:pt x="1343" y="2241"/>
                  </a:cubicBezTo>
                  <a:lnTo>
                    <a:pt x="1343" y="2241"/>
                  </a:lnTo>
                  <a:cubicBezTo>
                    <a:pt x="1309" y="2202"/>
                    <a:pt x="1238" y="2157"/>
                    <a:pt x="1174" y="2157"/>
                  </a:cubicBezTo>
                  <a:lnTo>
                    <a:pt x="1174" y="2157"/>
                  </a:lnTo>
                  <a:cubicBezTo>
                    <a:pt x="1149" y="2157"/>
                    <a:pt x="1126" y="2163"/>
                    <a:pt x="1106" y="2179"/>
                  </a:cubicBezTo>
                  <a:close/>
                  <a:moveTo>
                    <a:pt x="7898" y="2214"/>
                  </a:moveTo>
                  <a:cubicBezTo>
                    <a:pt x="7793" y="2321"/>
                    <a:pt x="7858" y="2540"/>
                    <a:pt x="7956" y="2613"/>
                  </a:cubicBezTo>
                  <a:lnTo>
                    <a:pt x="7956" y="2613"/>
                  </a:lnTo>
                  <a:cubicBezTo>
                    <a:pt x="7968" y="2598"/>
                    <a:pt x="7975" y="2576"/>
                    <a:pt x="7983" y="2555"/>
                  </a:cubicBezTo>
                  <a:lnTo>
                    <a:pt x="7983" y="2555"/>
                  </a:lnTo>
                  <a:cubicBezTo>
                    <a:pt x="7894" y="2479"/>
                    <a:pt x="7876" y="2215"/>
                    <a:pt x="8052" y="2222"/>
                  </a:cubicBezTo>
                  <a:lnTo>
                    <a:pt x="8052" y="2222"/>
                  </a:lnTo>
                  <a:cubicBezTo>
                    <a:pt x="8069" y="2265"/>
                    <a:pt x="8085" y="2321"/>
                    <a:pt x="8136" y="2299"/>
                  </a:cubicBezTo>
                  <a:lnTo>
                    <a:pt x="8136" y="2299"/>
                  </a:lnTo>
                  <a:cubicBezTo>
                    <a:pt x="8196" y="2273"/>
                    <a:pt x="8145" y="2167"/>
                    <a:pt x="8113" y="2152"/>
                  </a:cubicBezTo>
                  <a:lnTo>
                    <a:pt x="8113" y="2152"/>
                  </a:lnTo>
                  <a:cubicBezTo>
                    <a:pt x="8095" y="2144"/>
                    <a:pt x="8076" y="2140"/>
                    <a:pt x="8057" y="2140"/>
                  </a:cubicBezTo>
                  <a:cubicBezTo>
                    <a:pt x="7995" y="2140"/>
                    <a:pt x="7932" y="2180"/>
                    <a:pt x="7898" y="2214"/>
                  </a:cubicBezTo>
                  <a:close/>
                  <a:moveTo>
                    <a:pt x="1634" y="2237"/>
                  </a:moveTo>
                  <a:cubicBezTo>
                    <a:pt x="1717" y="2250"/>
                    <a:pt x="1773" y="2165"/>
                    <a:pt x="1695" y="2133"/>
                  </a:cubicBezTo>
                  <a:cubicBezTo>
                    <a:pt x="1664" y="2154"/>
                    <a:pt x="1617" y="2180"/>
                    <a:pt x="1634" y="2237"/>
                  </a:cubicBezTo>
                  <a:close/>
                  <a:moveTo>
                    <a:pt x="7493" y="2171"/>
                  </a:moveTo>
                  <a:cubicBezTo>
                    <a:pt x="7510" y="2207"/>
                    <a:pt x="7547" y="2222"/>
                    <a:pt x="7600" y="2222"/>
                  </a:cubicBezTo>
                  <a:lnTo>
                    <a:pt x="7600" y="2222"/>
                  </a:lnTo>
                  <a:cubicBezTo>
                    <a:pt x="7613" y="2165"/>
                    <a:pt x="7569" y="2134"/>
                    <a:pt x="7531" y="2117"/>
                  </a:cubicBezTo>
                  <a:cubicBezTo>
                    <a:pt x="7516" y="2133"/>
                    <a:pt x="7499" y="2147"/>
                    <a:pt x="7493" y="2171"/>
                  </a:cubicBezTo>
                  <a:close/>
                  <a:moveTo>
                    <a:pt x="1982" y="1974"/>
                  </a:moveTo>
                  <a:lnTo>
                    <a:pt x="1982" y="1974"/>
                  </a:lnTo>
                  <a:cubicBezTo>
                    <a:pt x="2000" y="2018"/>
                    <a:pt x="1992" y="2088"/>
                    <a:pt x="2005" y="2136"/>
                  </a:cubicBezTo>
                  <a:lnTo>
                    <a:pt x="2005" y="2136"/>
                  </a:lnTo>
                  <a:cubicBezTo>
                    <a:pt x="2107" y="2144"/>
                    <a:pt x="2157" y="2101"/>
                    <a:pt x="2159" y="2009"/>
                  </a:cubicBezTo>
                  <a:lnTo>
                    <a:pt x="2159" y="2009"/>
                  </a:lnTo>
                  <a:cubicBezTo>
                    <a:pt x="2121" y="1967"/>
                    <a:pt x="2033" y="1999"/>
                    <a:pt x="1982" y="1974"/>
                  </a:cubicBezTo>
                  <a:close/>
                  <a:moveTo>
                    <a:pt x="7079" y="1993"/>
                  </a:moveTo>
                  <a:cubicBezTo>
                    <a:pt x="7081" y="2086"/>
                    <a:pt x="7128" y="2132"/>
                    <a:pt x="7228" y="2125"/>
                  </a:cubicBezTo>
                  <a:lnTo>
                    <a:pt x="7228" y="2125"/>
                  </a:lnTo>
                  <a:cubicBezTo>
                    <a:pt x="7231" y="2074"/>
                    <a:pt x="7247" y="1997"/>
                    <a:pt x="7240" y="1962"/>
                  </a:cubicBezTo>
                  <a:lnTo>
                    <a:pt x="7240" y="1962"/>
                  </a:lnTo>
                  <a:cubicBezTo>
                    <a:pt x="7204" y="1983"/>
                    <a:pt x="7113" y="1958"/>
                    <a:pt x="7079" y="1993"/>
                  </a:cubicBezTo>
                  <a:close/>
                  <a:moveTo>
                    <a:pt x="1634" y="1919"/>
                  </a:moveTo>
                  <a:cubicBezTo>
                    <a:pt x="1629" y="1970"/>
                    <a:pt x="1644" y="2064"/>
                    <a:pt x="1580" y="2074"/>
                  </a:cubicBezTo>
                  <a:lnTo>
                    <a:pt x="1580" y="2074"/>
                  </a:lnTo>
                  <a:cubicBezTo>
                    <a:pt x="1557" y="2078"/>
                    <a:pt x="1511" y="2066"/>
                    <a:pt x="1523" y="2028"/>
                  </a:cubicBezTo>
                  <a:lnTo>
                    <a:pt x="1523" y="2028"/>
                  </a:lnTo>
                  <a:cubicBezTo>
                    <a:pt x="1534" y="2026"/>
                    <a:pt x="1540" y="2031"/>
                    <a:pt x="1546" y="2035"/>
                  </a:cubicBezTo>
                  <a:lnTo>
                    <a:pt x="1546" y="2035"/>
                  </a:lnTo>
                  <a:cubicBezTo>
                    <a:pt x="1552" y="2040"/>
                    <a:pt x="1559" y="2044"/>
                    <a:pt x="1569" y="2043"/>
                  </a:cubicBezTo>
                  <a:lnTo>
                    <a:pt x="1569" y="2043"/>
                  </a:lnTo>
                  <a:cubicBezTo>
                    <a:pt x="1591" y="2042"/>
                    <a:pt x="1615" y="2013"/>
                    <a:pt x="1615" y="1989"/>
                  </a:cubicBezTo>
                  <a:lnTo>
                    <a:pt x="1615" y="1989"/>
                  </a:lnTo>
                  <a:cubicBezTo>
                    <a:pt x="1614" y="1905"/>
                    <a:pt x="1424" y="1939"/>
                    <a:pt x="1454" y="2043"/>
                  </a:cubicBezTo>
                  <a:lnTo>
                    <a:pt x="1454" y="2043"/>
                  </a:lnTo>
                  <a:cubicBezTo>
                    <a:pt x="1413" y="2061"/>
                    <a:pt x="1372" y="2214"/>
                    <a:pt x="1439" y="2222"/>
                  </a:cubicBezTo>
                  <a:lnTo>
                    <a:pt x="1439" y="2222"/>
                  </a:lnTo>
                  <a:cubicBezTo>
                    <a:pt x="1468" y="2225"/>
                    <a:pt x="1470" y="2199"/>
                    <a:pt x="1492" y="2187"/>
                  </a:cubicBezTo>
                  <a:lnTo>
                    <a:pt x="1492" y="2187"/>
                  </a:lnTo>
                  <a:cubicBezTo>
                    <a:pt x="1549" y="2161"/>
                    <a:pt x="1650" y="2150"/>
                    <a:pt x="1672" y="2090"/>
                  </a:cubicBezTo>
                  <a:lnTo>
                    <a:pt x="1672" y="2090"/>
                  </a:lnTo>
                  <a:cubicBezTo>
                    <a:pt x="1690" y="2042"/>
                    <a:pt x="1670" y="1974"/>
                    <a:pt x="1661" y="1923"/>
                  </a:cubicBezTo>
                  <a:lnTo>
                    <a:pt x="1661" y="1923"/>
                  </a:lnTo>
                  <a:cubicBezTo>
                    <a:pt x="1653" y="1922"/>
                    <a:pt x="1648" y="1919"/>
                    <a:pt x="1640" y="1919"/>
                  </a:cubicBezTo>
                  <a:lnTo>
                    <a:pt x="1640" y="1919"/>
                  </a:lnTo>
                  <a:cubicBezTo>
                    <a:pt x="1638" y="1919"/>
                    <a:pt x="1636" y="1919"/>
                    <a:pt x="1634" y="1919"/>
                  </a:cubicBezTo>
                  <a:close/>
                  <a:moveTo>
                    <a:pt x="1691" y="1912"/>
                  </a:moveTo>
                  <a:lnTo>
                    <a:pt x="1691" y="1912"/>
                  </a:lnTo>
                  <a:cubicBezTo>
                    <a:pt x="1705" y="1995"/>
                    <a:pt x="1694" y="2070"/>
                    <a:pt x="1734" y="2121"/>
                  </a:cubicBezTo>
                  <a:lnTo>
                    <a:pt x="1734" y="2121"/>
                  </a:lnTo>
                  <a:cubicBezTo>
                    <a:pt x="1752" y="2145"/>
                    <a:pt x="1783" y="2159"/>
                    <a:pt x="1806" y="2179"/>
                  </a:cubicBezTo>
                  <a:lnTo>
                    <a:pt x="1806" y="2179"/>
                  </a:lnTo>
                  <a:cubicBezTo>
                    <a:pt x="1832" y="2201"/>
                    <a:pt x="1853" y="2225"/>
                    <a:pt x="1883" y="2237"/>
                  </a:cubicBezTo>
                  <a:lnTo>
                    <a:pt x="1883" y="2237"/>
                  </a:lnTo>
                  <a:cubicBezTo>
                    <a:pt x="1927" y="2324"/>
                    <a:pt x="1982" y="2195"/>
                    <a:pt x="1952" y="2136"/>
                  </a:cubicBezTo>
                  <a:lnTo>
                    <a:pt x="1952" y="2136"/>
                  </a:lnTo>
                  <a:cubicBezTo>
                    <a:pt x="1990" y="2087"/>
                    <a:pt x="1959" y="1974"/>
                    <a:pt x="1894" y="1997"/>
                  </a:cubicBezTo>
                  <a:lnTo>
                    <a:pt x="1894" y="1997"/>
                  </a:lnTo>
                  <a:cubicBezTo>
                    <a:pt x="1879" y="2002"/>
                    <a:pt x="1873" y="2018"/>
                    <a:pt x="1875" y="2047"/>
                  </a:cubicBezTo>
                  <a:lnTo>
                    <a:pt x="1875" y="2047"/>
                  </a:lnTo>
                  <a:cubicBezTo>
                    <a:pt x="1888" y="2061"/>
                    <a:pt x="1919" y="2061"/>
                    <a:pt x="1933" y="2063"/>
                  </a:cubicBezTo>
                  <a:lnTo>
                    <a:pt x="1933" y="2063"/>
                  </a:lnTo>
                  <a:cubicBezTo>
                    <a:pt x="1898" y="2130"/>
                    <a:pt x="1801" y="2054"/>
                    <a:pt x="1845" y="1993"/>
                  </a:cubicBezTo>
                  <a:lnTo>
                    <a:pt x="1845" y="1993"/>
                  </a:lnTo>
                  <a:cubicBezTo>
                    <a:pt x="1800" y="1959"/>
                    <a:pt x="1720" y="1962"/>
                    <a:pt x="1691" y="1912"/>
                  </a:cubicBezTo>
                  <a:close/>
                  <a:moveTo>
                    <a:pt x="7577" y="1908"/>
                  </a:moveTo>
                  <a:cubicBezTo>
                    <a:pt x="7573" y="1910"/>
                    <a:pt x="7571" y="1912"/>
                    <a:pt x="7569" y="1912"/>
                  </a:cubicBezTo>
                  <a:lnTo>
                    <a:pt x="7569" y="1912"/>
                  </a:lnTo>
                  <a:cubicBezTo>
                    <a:pt x="7562" y="1961"/>
                    <a:pt x="7551" y="2027"/>
                    <a:pt x="7561" y="2082"/>
                  </a:cubicBezTo>
                  <a:lnTo>
                    <a:pt x="7561" y="2082"/>
                  </a:lnTo>
                  <a:cubicBezTo>
                    <a:pt x="7609" y="2126"/>
                    <a:pt x="7672" y="2154"/>
                    <a:pt x="7745" y="2171"/>
                  </a:cubicBezTo>
                  <a:lnTo>
                    <a:pt x="7745" y="2171"/>
                  </a:lnTo>
                  <a:cubicBezTo>
                    <a:pt x="7761" y="2188"/>
                    <a:pt x="7771" y="2210"/>
                    <a:pt x="7807" y="2206"/>
                  </a:cubicBezTo>
                  <a:lnTo>
                    <a:pt x="7807" y="2206"/>
                  </a:lnTo>
                  <a:cubicBezTo>
                    <a:pt x="7860" y="2160"/>
                    <a:pt x="7821" y="2059"/>
                    <a:pt x="7780" y="2028"/>
                  </a:cubicBezTo>
                  <a:lnTo>
                    <a:pt x="7780" y="2028"/>
                  </a:lnTo>
                  <a:cubicBezTo>
                    <a:pt x="7807" y="1914"/>
                    <a:pt x="7605" y="1891"/>
                    <a:pt x="7619" y="1985"/>
                  </a:cubicBezTo>
                  <a:lnTo>
                    <a:pt x="7619" y="1985"/>
                  </a:lnTo>
                  <a:cubicBezTo>
                    <a:pt x="7623" y="2012"/>
                    <a:pt x="7647" y="2020"/>
                    <a:pt x="7673" y="2032"/>
                  </a:cubicBezTo>
                  <a:lnTo>
                    <a:pt x="7673" y="2032"/>
                  </a:lnTo>
                  <a:cubicBezTo>
                    <a:pt x="7682" y="2032"/>
                    <a:pt x="7687" y="2027"/>
                    <a:pt x="7691" y="2022"/>
                  </a:cubicBezTo>
                  <a:lnTo>
                    <a:pt x="7691" y="2022"/>
                  </a:lnTo>
                  <a:cubicBezTo>
                    <a:pt x="7697" y="2016"/>
                    <a:pt x="7702" y="2010"/>
                    <a:pt x="7715" y="2012"/>
                  </a:cubicBezTo>
                  <a:lnTo>
                    <a:pt x="7715" y="2012"/>
                  </a:lnTo>
                  <a:cubicBezTo>
                    <a:pt x="7681" y="2116"/>
                    <a:pt x="7595" y="2036"/>
                    <a:pt x="7596" y="1970"/>
                  </a:cubicBezTo>
                  <a:lnTo>
                    <a:pt x="7596" y="1970"/>
                  </a:lnTo>
                  <a:cubicBezTo>
                    <a:pt x="7597" y="1941"/>
                    <a:pt x="7624" y="1907"/>
                    <a:pt x="7588" y="1904"/>
                  </a:cubicBezTo>
                  <a:lnTo>
                    <a:pt x="7588" y="1904"/>
                  </a:lnTo>
                  <a:cubicBezTo>
                    <a:pt x="7588" y="1904"/>
                    <a:pt x="7588" y="1904"/>
                    <a:pt x="7587" y="1904"/>
                  </a:cubicBezTo>
                  <a:lnTo>
                    <a:pt x="7587" y="1904"/>
                  </a:lnTo>
                  <a:cubicBezTo>
                    <a:pt x="7584" y="1904"/>
                    <a:pt x="7580" y="1906"/>
                    <a:pt x="7577" y="1908"/>
                  </a:cubicBezTo>
                  <a:close/>
                  <a:moveTo>
                    <a:pt x="7535" y="1900"/>
                  </a:moveTo>
                  <a:cubicBezTo>
                    <a:pt x="7511" y="1951"/>
                    <a:pt x="7432" y="1946"/>
                    <a:pt x="7389" y="1978"/>
                  </a:cubicBezTo>
                  <a:lnTo>
                    <a:pt x="7389" y="1978"/>
                  </a:lnTo>
                  <a:cubicBezTo>
                    <a:pt x="7404" y="2010"/>
                    <a:pt x="7396" y="2064"/>
                    <a:pt x="7359" y="2074"/>
                  </a:cubicBezTo>
                  <a:lnTo>
                    <a:pt x="7359" y="2074"/>
                  </a:lnTo>
                  <a:cubicBezTo>
                    <a:pt x="7340" y="2079"/>
                    <a:pt x="7298" y="2082"/>
                    <a:pt x="7301" y="2047"/>
                  </a:cubicBezTo>
                  <a:lnTo>
                    <a:pt x="7301" y="2047"/>
                  </a:lnTo>
                  <a:cubicBezTo>
                    <a:pt x="7324" y="2050"/>
                    <a:pt x="7339" y="2045"/>
                    <a:pt x="7355" y="2040"/>
                  </a:cubicBezTo>
                  <a:lnTo>
                    <a:pt x="7355" y="2040"/>
                  </a:lnTo>
                  <a:cubicBezTo>
                    <a:pt x="7362" y="2020"/>
                    <a:pt x="7356" y="2003"/>
                    <a:pt x="7347" y="1989"/>
                  </a:cubicBezTo>
                  <a:lnTo>
                    <a:pt x="7347" y="1989"/>
                  </a:lnTo>
                  <a:cubicBezTo>
                    <a:pt x="7317" y="1978"/>
                    <a:pt x="7281" y="1993"/>
                    <a:pt x="7271" y="2012"/>
                  </a:cubicBezTo>
                  <a:lnTo>
                    <a:pt x="7271" y="2012"/>
                  </a:lnTo>
                  <a:cubicBezTo>
                    <a:pt x="7253" y="2044"/>
                    <a:pt x="7275" y="2085"/>
                    <a:pt x="7278" y="2125"/>
                  </a:cubicBezTo>
                  <a:lnTo>
                    <a:pt x="7278" y="2125"/>
                  </a:lnTo>
                  <a:cubicBezTo>
                    <a:pt x="7282" y="2176"/>
                    <a:pt x="7270" y="2253"/>
                    <a:pt x="7313" y="2257"/>
                  </a:cubicBezTo>
                  <a:lnTo>
                    <a:pt x="7313" y="2257"/>
                  </a:lnTo>
                  <a:cubicBezTo>
                    <a:pt x="7332" y="2258"/>
                    <a:pt x="7380" y="2205"/>
                    <a:pt x="7397" y="2191"/>
                  </a:cubicBezTo>
                  <a:lnTo>
                    <a:pt x="7397" y="2191"/>
                  </a:lnTo>
                  <a:cubicBezTo>
                    <a:pt x="7430" y="2162"/>
                    <a:pt x="7463" y="2147"/>
                    <a:pt x="7485" y="2125"/>
                  </a:cubicBezTo>
                  <a:lnTo>
                    <a:pt x="7485" y="2125"/>
                  </a:lnTo>
                  <a:cubicBezTo>
                    <a:pt x="7538" y="2072"/>
                    <a:pt x="7528" y="1983"/>
                    <a:pt x="7542" y="1904"/>
                  </a:cubicBezTo>
                  <a:cubicBezTo>
                    <a:pt x="7542" y="1901"/>
                    <a:pt x="7540" y="1900"/>
                    <a:pt x="7536" y="1900"/>
                  </a:cubicBezTo>
                  <a:cubicBezTo>
                    <a:pt x="7536" y="1900"/>
                    <a:pt x="7535" y="1900"/>
                    <a:pt x="7535" y="1900"/>
                  </a:cubicBezTo>
                  <a:close/>
                  <a:moveTo>
                    <a:pt x="1339" y="1974"/>
                  </a:moveTo>
                  <a:cubicBezTo>
                    <a:pt x="1371" y="1976"/>
                    <a:pt x="1384" y="1998"/>
                    <a:pt x="1416" y="2001"/>
                  </a:cubicBezTo>
                  <a:lnTo>
                    <a:pt x="1416" y="2001"/>
                  </a:lnTo>
                  <a:cubicBezTo>
                    <a:pt x="1458" y="1972"/>
                    <a:pt x="1484" y="1889"/>
                    <a:pt x="1400" y="1888"/>
                  </a:cubicBezTo>
                  <a:cubicBezTo>
                    <a:pt x="1382" y="1919"/>
                    <a:pt x="1354" y="1939"/>
                    <a:pt x="1339" y="1974"/>
                  </a:cubicBezTo>
                  <a:close/>
                  <a:moveTo>
                    <a:pt x="7772" y="1919"/>
                  </a:moveTo>
                  <a:cubicBezTo>
                    <a:pt x="7790" y="1942"/>
                    <a:pt x="7798" y="1976"/>
                    <a:pt x="7826" y="1989"/>
                  </a:cubicBezTo>
                  <a:cubicBezTo>
                    <a:pt x="7844" y="1971"/>
                    <a:pt x="7878" y="1970"/>
                    <a:pt x="7895" y="1950"/>
                  </a:cubicBezTo>
                  <a:cubicBezTo>
                    <a:pt x="7870" y="1939"/>
                    <a:pt x="7857" y="1877"/>
                    <a:pt x="7826" y="1873"/>
                  </a:cubicBezTo>
                  <a:lnTo>
                    <a:pt x="7826" y="1873"/>
                  </a:lnTo>
                  <a:cubicBezTo>
                    <a:pt x="7824" y="1873"/>
                    <a:pt x="7822" y="1872"/>
                    <a:pt x="7821" y="1872"/>
                  </a:cubicBezTo>
                  <a:lnTo>
                    <a:pt x="7821" y="1872"/>
                  </a:lnTo>
                  <a:cubicBezTo>
                    <a:pt x="7799" y="1872"/>
                    <a:pt x="7781" y="1893"/>
                    <a:pt x="7772" y="1919"/>
                  </a:cubicBezTo>
                  <a:close/>
                  <a:moveTo>
                    <a:pt x="1301" y="1853"/>
                  </a:moveTo>
                  <a:cubicBezTo>
                    <a:pt x="1215" y="1854"/>
                    <a:pt x="1097" y="1951"/>
                    <a:pt x="1167" y="2051"/>
                  </a:cubicBezTo>
                  <a:lnTo>
                    <a:pt x="1167" y="2051"/>
                  </a:lnTo>
                  <a:cubicBezTo>
                    <a:pt x="1232" y="2075"/>
                    <a:pt x="1261" y="2012"/>
                    <a:pt x="1228" y="1966"/>
                  </a:cubicBezTo>
                  <a:lnTo>
                    <a:pt x="1228" y="1966"/>
                  </a:lnTo>
                  <a:cubicBezTo>
                    <a:pt x="1227" y="1915"/>
                    <a:pt x="1350" y="1913"/>
                    <a:pt x="1347" y="1877"/>
                  </a:cubicBezTo>
                  <a:lnTo>
                    <a:pt x="1347" y="1877"/>
                  </a:lnTo>
                  <a:cubicBezTo>
                    <a:pt x="1346" y="1863"/>
                    <a:pt x="1326" y="1853"/>
                    <a:pt x="1301" y="1853"/>
                  </a:cubicBezTo>
                  <a:lnTo>
                    <a:pt x="1301" y="1853"/>
                  </a:lnTo>
                  <a:cubicBezTo>
                    <a:pt x="1301" y="1853"/>
                    <a:pt x="1301" y="1853"/>
                    <a:pt x="1301" y="1853"/>
                  </a:cubicBezTo>
                  <a:close/>
                  <a:moveTo>
                    <a:pt x="7887" y="1869"/>
                  </a:moveTo>
                  <a:cubicBezTo>
                    <a:pt x="7919" y="1900"/>
                    <a:pt x="8000" y="1900"/>
                    <a:pt x="8006" y="1950"/>
                  </a:cubicBezTo>
                  <a:lnTo>
                    <a:pt x="8006" y="1950"/>
                  </a:lnTo>
                  <a:cubicBezTo>
                    <a:pt x="8008" y="1970"/>
                    <a:pt x="7988" y="1980"/>
                    <a:pt x="7990" y="2009"/>
                  </a:cubicBezTo>
                  <a:lnTo>
                    <a:pt x="7990" y="2009"/>
                  </a:lnTo>
                  <a:cubicBezTo>
                    <a:pt x="8005" y="2026"/>
                    <a:pt x="8022" y="2045"/>
                    <a:pt x="8052" y="2040"/>
                  </a:cubicBezTo>
                  <a:lnTo>
                    <a:pt x="8052" y="2040"/>
                  </a:lnTo>
                  <a:cubicBezTo>
                    <a:pt x="8116" y="2027"/>
                    <a:pt x="8079" y="1912"/>
                    <a:pt x="8052" y="1888"/>
                  </a:cubicBezTo>
                  <a:lnTo>
                    <a:pt x="8052" y="1888"/>
                  </a:lnTo>
                  <a:cubicBezTo>
                    <a:pt x="8023" y="1864"/>
                    <a:pt x="7973" y="1840"/>
                    <a:pt x="7935" y="1840"/>
                  </a:cubicBezTo>
                  <a:cubicBezTo>
                    <a:pt x="7912" y="1840"/>
                    <a:pt x="7894" y="1848"/>
                    <a:pt x="7887" y="1869"/>
                  </a:cubicBezTo>
                  <a:close/>
                  <a:moveTo>
                    <a:pt x="1833" y="1722"/>
                  </a:moveTo>
                  <a:cubicBezTo>
                    <a:pt x="1840" y="1746"/>
                    <a:pt x="1880" y="1752"/>
                    <a:pt x="1887" y="1788"/>
                  </a:cubicBezTo>
                  <a:lnTo>
                    <a:pt x="1887" y="1788"/>
                  </a:lnTo>
                  <a:cubicBezTo>
                    <a:pt x="1896" y="1831"/>
                    <a:pt x="1883" y="1883"/>
                    <a:pt x="1833" y="1869"/>
                  </a:cubicBezTo>
                  <a:lnTo>
                    <a:pt x="1833" y="1869"/>
                  </a:lnTo>
                  <a:cubicBezTo>
                    <a:pt x="1906" y="1802"/>
                    <a:pt x="1797" y="1736"/>
                    <a:pt x="1737" y="1784"/>
                  </a:cubicBezTo>
                  <a:lnTo>
                    <a:pt x="1737" y="1784"/>
                  </a:lnTo>
                  <a:cubicBezTo>
                    <a:pt x="1725" y="1794"/>
                    <a:pt x="1719" y="1816"/>
                    <a:pt x="1718" y="1826"/>
                  </a:cubicBezTo>
                  <a:lnTo>
                    <a:pt x="1718" y="1826"/>
                  </a:lnTo>
                  <a:cubicBezTo>
                    <a:pt x="1708" y="1935"/>
                    <a:pt x="1836" y="1958"/>
                    <a:pt x="1940" y="1939"/>
                  </a:cubicBezTo>
                  <a:lnTo>
                    <a:pt x="1940" y="1939"/>
                  </a:lnTo>
                  <a:cubicBezTo>
                    <a:pt x="1997" y="1862"/>
                    <a:pt x="1956" y="1714"/>
                    <a:pt x="1869" y="1714"/>
                  </a:cubicBezTo>
                  <a:lnTo>
                    <a:pt x="1869" y="1714"/>
                  </a:lnTo>
                  <a:cubicBezTo>
                    <a:pt x="1858" y="1714"/>
                    <a:pt x="1846" y="1716"/>
                    <a:pt x="1833" y="1722"/>
                  </a:cubicBezTo>
                  <a:close/>
                  <a:moveTo>
                    <a:pt x="7274" y="1768"/>
                  </a:moveTo>
                  <a:cubicBezTo>
                    <a:pt x="7253" y="1818"/>
                    <a:pt x="7272" y="1880"/>
                    <a:pt x="7290" y="1923"/>
                  </a:cubicBezTo>
                  <a:lnTo>
                    <a:pt x="7290" y="1923"/>
                  </a:lnTo>
                  <a:cubicBezTo>
                    <a:pt x="7417" y="1969"/>
                    <a:pt x="7568" y="1880"/>
                    <a:pt x="7493" y="1768"/>
                  </a:cubicBezTo>
                  <a:lnTo>
                    <a:pt x="7493" y="1768"/>
                  </a:lnTo>
                  <a:cubicBezTo>
                    <a:pt x="7459" y="1754"/>
                    <a:pt x="7400" y="1749"/>
                    <a:pt x="7382" y="1780"/>
                  </a:cubicBezTo>
                  <a:lnTo>
                    <a:pt x="7382" y="1780"/>
                  </a:lnTo>
                  <a:cubicBezTo>
                    <a:pt x="7378" y="1815"/>
                    <a:pt x="7384" y="1842"/>
                    <a:pt x="7401" y="1857"/>
                  </a:cubicBezTo>
                  <a:lnTo>
                    <a:pt x="7401" y="1857"/>
                  </a:lnTo>
                  <a:cubicBezTo>
                    <a:pt x="7349" y="1872"/>
                    <a:pt x="7335" y="1812"/>
                    <a:pt x="7347" y="1772"/>
                  </a:cubicBezTo>
                  <a:lnTo>
                    <a:pt x="7347" y="1772"/>
                  </a:lnTo>
                  <a:cubicBezTo>
                    <a:pt x="7357" y="1741"/>
                    <a:pt x="7390" y="1734"/>
                    <a:pt x="7401" y="1714"/>
                  </a:cubicBezTo>
                  <a:lnTo>
                    <a:pt x="7401" y="1714"/>
                  </a:lnTo>
                  <a:cubicBezTo>
                    <a:pt x="7389" y="1704"/>
                    <a:pt x="7376" y="1700"/>
                    <a:pt x="7363" y="1700"/>
                  </a:cubicBezTo>
                  <a:cubicBezTo>
                    <a:pt x="7326" y="1700"/>
                    <a:pt x="7289" y="1734"/>
                    <a:pt x="7274" y="1768"/>
                  </a:cubicBezTo>
                  <a:close/>
                  <a:moveTo>
                    <a:pt x="1427" y="1702"/>
                  </a:moveTo>
                  <a:cubicBezTo>
                    <a:pt x="1371" y="1724"/>
                    <a:pt x="1311" y="1742"/>
                    <a:pt x="1297" y="1807"/>
                  </a:cubicBezTo>
                  <a:cubicBezTo>
                    <a:pt x="1373" y="1806"/>
                    <a:pt x="1432" y="1891"/>
                    <a:pt x="1500" y="1904"/>
                  </a:cubicBezTo>
                  <a:lnTo>
                    <a:pt x="1500" y="1904"/>
                  </a:lnTo>
                  <a:cubicBezTo>
                    <a:pt x="1559" y="1915"/>
                    <a:pt x="1627" y="1899"/>
                    <a:pt x="1649" y="1853"/>
                  </a:cubicBezTo>
                  <a:lnTo>
                    <a:pt x="1649" y="1853"/>
                  </a:lnTo>
                  <a:cubicBezTo>
                    <a:pt x="1634" y="1832"/>
                    <a:pt x="1599" y="1829"/>
                    <a:pt x="1580" y="1811"/>
                  </a:cubicBezTo>
                  <a:lnTo>
                    <a:pt x="1580" y="1811"/>
                  </a:lnTo>
                  <a:cubicBezTo>
                    <a:pt x="1560" y="1815"/>
                    <a:pt x="1554" y="1833"/>
                    <a:pt x="1531" y="1834"/>
                  </a:cubicBezTo>
                  <a:lnTo>
                    <a:pt x="1531" y="1834"/>
                  </a:lnTo>
                  <a:cubicBezTo>
                    <a:pt x="1505" y="1818"/>
                    <a:pt x="1461" y="1799"/>
                    <a:pt x="1469" y="1760"/>
                  </a:cubicBezTo>
                  <a:lnTo>
                    <a:pt x="1469" y="1760"/>
                  </a:lnTo>
                  <a:cubicBezTo>
                    <a:pt x="1493" y="1770"/>
                    <a:pt x="1509" y="1804"/>
                    <a:pt x="1542" y="1791"/>
                  </a:cubicBezTo>
                  <a:lnTo>
                    <a:pt x="1542" y="1791"/>
                  </a:lnTo>
                  <a:cubicBezTo>
                    <a:pt x="1533" y="1753"/>
                    <a:pt x="1527" y="1712"/>
                    <a:pt x="1523" y="1667"/>
                  </a:cubicBezTo>
                  <a:lnTo>
                    <a:pt x="1523" y="1667"/>
                  </a:lnTo>
                  <a:cubicBezTo>
                    <a:pt x="1514" y="1666"/>
                    <a:pt x="1504" y="1665"/>
                    <a:pt x="1496" y="1665"/>
                  </a:cubicBezTo>
                  <a:cubicBezTo>
                    <a:pt x="1464" y="1665"/>
                    <a:pt x="1438" y="1677"/>
                    <a:pt x="1427" y="1702"/>
                  </a:cubicBezTo>
                  <a:close/>
                  <a:moveTo>
                    <a:pt x="7106" y="1702"/>
                  </a:moveTo>
                  <a:cubicBezTo>
                    <a:pt x="7056" y="1744"/>
                    <a:pt x="7042" y="1827"/>
                    <a:pt x="7002" y="1884"/>
                  </a:cubicBezTo>
                  <a:lnTo>
                    <a:pt x="7002" y="1884"/>
                  </a:lnTo>
                  <a:cubicBezTo>
                    <a:pt x="6986" y="1909"/>
                    <a:pt x="6961" y="1915"/>
                    <a:pt x="6957" y="1943"/>
                  </a:cubicBezTo>
                  <a:lnTo>
                    <a:pt x="6957" y="1943"/>
                  </a:lnTo>
                  <a:cubicBezTo>
                    <a:pt x="6969" y="1962"/>
                    <a:pt x="6988" y="1975"/>
                    <a:pt x="7010" y="1978"/>
                  </a:cubicBezTo>
                  <a:lnTo>
                    <a:pt x="7010" y="1978"/>
                  </a:lnTo>
                  <a:cubicBezTo>
                    <a:pt x="7066" y="1983"/>
                    <a:pt x="7088" y="1936"/>
                    <a:pt x="7121" y="1931"/>
                  </a:cubicBezTo>
                  <a:lnTo>
                    <a:pt x="7121" y="1931"/>
                  </a:lnTo>
                  <a:cubicBezTo>
                    <a:pt x="7131" y="1930"/>
                    <a:pt x="7143" y="1933"/>
                    <a:pt x="7154" y="1937"/>
                  </a:cubicBezTo>
                  <a:lnTo>
                    <a:pt x="7154" y="1937"/>
                  </a:lnTo>
                  <a:cubicBezTo>
                    <a:pt x="7166" y="1941"/>
                    <a:pt x="7179" y="1946"/>
                    <a:pt x="7190" y="1943"/>
                  </a:cubicBezTo>
                  <a:lnTo>
                    <a:pt x="7190" y="1943"/>
                  </a:lnTo>
                  <a:cubicBezTo>
                    <a:pt x="7219" y="1935"/>
                    <a:pt x="7232" y="1880"/>
                    <a:pt x="7221" y="1850"/>
                  </a:cubicBezTo>
                  <a:lnTo>
                    <a:pt x="7221" y="1850"/>
                  </a:lnTo>
                  <a:cubicBezTo>
                    <a:pt x="7181" y="1822"/>
                    <a:pt x="7148" y="1873"/>
                    <a:pt x="7125" y="1873"/>
                  </a:cubicBezTo>
                  <a:lnTo>
                    <a:pt x="7125" y="1873"/>
                  </a:lnTo>
                  <a:cubicBezTo>
                    <a:pt x="7117" y="1814"/>
                    <a:pt x="7173" y="1793"/>
                    <a:pt x="7221" y="1815"/>
                  </a:cubicBezTo>
                  <a:lnTo>
                    <a:pt x="7221" y="1815"/>
                  </a:lnTo>
                  <a:cubicBezTo>
                    <a:pt x="7235" y="1757"/>
                    <a:pt x="7272" y="1722"/>
                    <a:pt x="7301" y="1679"/>
                  </a:cubicBezTo>
                  <a:cubicBezTo>
                    <a:pt x="7275" y="1668"/>
                    <a:pt x="7248" y="1663"/>
                    <a:pt x="7222" y="1663"/>
                  </a:cubicBezTo>
                  <a:cubicBezTo>
                    <a:pt x="7177" y="1663"/>
                    <a:pt x="7134" y="1678"/>
                    <a:pt x="7106" y="1702"/>
                  </a:cubicBezTo>
                  <a:close/>
                  <a:moveTo>
                    <a:pt x="7711" y="1656"/>
                  </a:moveTo>
                  <a:cubicBezTo>
                    <a:pt x="7713" y="1702"/>
                    <a:pt x="7694" y="1747"/>
                    <a:pt x="7696" y="1780"/>
                  </a:cubicBezTo>
                  <a:lnTo>
                    <a:pt x="7696" y="1780"/>
                  </a:lnTo>
                  <a:cubicBezTo>
                    <a:pt x="7716" y="1784"/>
                    <a:pt x="7728" y="1775"/>
                    <a:pt x="7739" y="1767"/>
                  </a:cubicBezTo>
                  <a:lnTo>
                    <a:pt x="7739" y="1767"/>
                  </a:lnTo>
                  <a:cubicBezTo>
                    <a:pt x="7748" y="1758"/>
                    <a:pt x="7757" y="1750"/>
                    <a:pt x="7768" y="1753"/>
                  </a:cubicBezTo>
                  <a:lnTo>
                    <a:pt x="7768" y="1753"/>
                  </a:lnTo>
                  <a:cubicBezTo>
                    <a:pt x="7764" y="1791"/>
                    <a:pt x="7701" y="1843"/>
                    <a:pt x="7657" y="1799"/>
                  </a:cubicBezTo>
                  <a:lnTo>
                    <a:pt x="7657" y="1799"/>
                  </a:lnTo>
                  <a:cubicBezTo>
                    <a:pt x="7632" y="1812"/>
                    <a:pt x="7599" y="1818"/>
                    <a:pt x="7585" y="1842"/>
                  </a:cubicBezTo>
                  <a:lnTo>
                    <a:pt x="7585" y="1842"/>
                  </a:lnTo>
                  <a:cubicBezTo>
                    <a:pt x="7612" y="1884"/>
                    <a:pt x="7683" y="1904"/>
                    <a:pt x="7734" y="1892"/>
                  </a:cubicBezTo>
                  <a:lnTo>
                    <a:pt x="7734" y="1892"/>
                  </a:lnTo>
                  <a:cubicBezTo>
                    <a:pt x="7802" y="1877"/>
                    <a:pt x="7856" y="1791"/>
                    <a:pt x="7937" y="1795"/>
                  </a:cubicBezTo>
                  <a:cubicBezTo>
                    <a:pt x="7925" y="1726"/>
                    <a:pt x="7862" y="1708"/>
                    <a:pt x="7803" y="1687"/>
                  </a:cubicBezTo>
                  <a:lnTo>
                    <a:pt x="7803" y="1687"/>
                  </a:lnTo>
                  <a:cubicBezTo>
                    <a:pt x="7796" y="1661"/>
                    <a:pt x="7771" y="1651"/>
                    <a:pt x="7744" y="1651"/>
                  </a:cubicBezTo>
                  <a:lnTo>
                    <a:pt x="7744" y="1651"/>
                  </a:lnTo>
                  <a:cubicBezTo>
                    <a:pt x="7733" y="1651"/>
                    <a:pt x="7722" y="1652"/>
                    <a:pt x="7711" y="1656"/>
                  </a:cubicBezTo>
                  <a:close/>
                  <a:moveTo>
                    <a:pt x="2139" y="1671"/>
                  </a:moveTo>
                  <a:lnTo>
                    <a:pt x="2139" y="1671"/>
                  </a:lnTo>
                  <a:cubicBezTo>
                    <a:pt x="2159" y="1692"/>
                    <a:pt x="2176" y="1715"/>
                    <a:pt x="2205" y="1726"/>
                  </a:cubicBezTo>
                  <a:lnTo>
                    <a:pt x="2205" y="1726"/>
                  </a:lnTo>
                  <a:cubicBezTo>
                    <a:pt x="2236" y="1694"/>
                    <a:pt x="2277" y="1673"/>
                    <a:pt x="2281" y="1613"/>
                  </a:cubicBezTo>
                  <a:lnTo>
                    <a:pt x="2281" y="1613"/>
                  </a:lnTo>
                  <a:cubicBezTo>
                    <a:pt x="2265" y="1606"/>
                    <a:pt x="2251" y="1603"/>
                    <a:pt x="2237" y="1603"/>
                  </a:cubicBezTo>
                  <a:cubicBezTo>
                    <a:pt x="2192" y="1603"/>
                    <a:pt x="2160" y="1638"/>
                    <a:pt x="2139" y="1671"/>
                  </a:cubicBezTo>
                  <a:close/>
                  <a:moveTo>
                    <a:pt x="6953" y="1605"/>
                  </a:moveTo>
                  <a:cubicBezTo>
                    <a:pt x="6964" y="1658"/>
                    <a:pt x="6994" y="1693"/>
                    <a:pt x="7037" y="1714"/>
                  </a:cubicBezTo>
                  <a:cubicBezTo>
                    <a:pt x="7057" y="1695"/>
                    <a:pt x="7085" y="1685"/>
                    <a:pt x="7098" y="1660"/>
                  </a:cubicBezTo>
                  <a:cubicBezTo>
                    <a:pt x="7077" y="1626"/>
                    <a:pt x="7044" y="1593"/>
                    <a:pt x="7000" y="1593"/>
                  </a:cubicBezTo>
                  <a:lnTo>
                    <a:pt x="7000" y="1593"/>
                  </a:lnTo>
                  <a:cubicBezTo>
                    <a:pt x="6986" y="1593"/>
                    <a:pt x="6970" y="1596"/>
                    <a:pt x="6953" y="1605"/>
                  </a:cubicBezTo>
                  <a:close/>
                  <a:moveTo>
                    <a:pt x="1569" y="1570"/>
                  </a:moveTo>
                  <a:cubicBezTo>
                    <a:pt x="1552" y="1659"/>
                    <a:pt x="1562" y="1772"/>
                    <a:pt x="1626" y="1803"/>
                  </a:cubicBezTo>
                  <a:lnTo>
                    <a:pt x="1626" y="1803"/>
                  </a:lnTo>
                  <a:cubicBezTo>
                    <a:pt x="1664" y="1804"/>
                    <a:pt x="1704" y="1807"/>
                    <a:pt x="1714" y="1780"/>
                  </a:cubicBezTo>
                  <a:lnTo>
                    <a:pt x="1714" y="1780"/>
                  </a:lnTo>
                  <a:cubicBezTo>
                    <a:pt x="1704" y="1748"/>
                    <a:pt x="1640" y="1737"/>
                    <a:pt x="1649" y="1671"/>
                  </a:cubicBezTo>
                  <a:lnTo>
                    <a:pt x="1649" y="1671"/>
                  </a:lnTo>
                  <a:cubicBezTo>
                    <a:pt x="1658" y="1658"/>
                    <a:pt x="1690" y="1640"/>
                    <a:pt x="1703" y="1656"/>
                  </a:cubicBezTo>
                  <a:lnTo>
                    <a:pt x="1703" y="1656"/>
                  </a:lnTo>
                  <a:cubicBezTo>
                    <a:pt x="1702" y="1680"/>
                    <a:pt x="1681" y="1685"/>
                    <a:pt x="1688" y="1718"/>
                  </a:cubicBezTo>
                  <a:lnTo>
                    <a:pt x="1688" y="1718"/>
                  </a:lnTo>
                  <a:cubicBezTo>
                    <a:pt x="1779" y="1766"/>
                    <a:pt x="1843" y="1657"/>
                    <a:pt x="1779" y="1601"/>
                  </a:cubicBezTo>
                  <a:lnTo>
                    <a:pt x="1779" y="1601"/>
                  </a:lnTo>
                  <a:cubicBezTo>
                    <a:pt x="1749" y="1575"/>
                    <a:pt x="1694" y="1564"/>
                    <a:pt x="1639" y="1564"/>
                  </a:cubicBezTo>
                  <a:lnTo>
                    <a:pt x="1639" y="1564"/>
                  </a:lnTo>
                  <a:cubicBezTo>
                    <a:pt x="1615" y="1564"/>
                    <a:pt x="1590" y="1566"/>
                    <a:pt x="1569" y="1570"/>
                  </a:cubicBezTo>
                  <a:close/>
                  <a:moveTo>
                    <a:pt x="7424" y="1636"/>
                  </a:moveTo>
                  <a:cubicBezTo>
                    <a:pt x="7417" y="1693"/>
                    <a:pt x="7495" y="1747"/>
                    <a:pt x="7546" y="1702"/>
                  </a:cubicBezTo>
                  <a:lnTo>
                    <a:pt x="7546" y="1702"/>
                  </a:lnTo>
                  <a:cubicBezTo>
                    <a:pt x="7550" y="1673"/>
                    <a:pt x="7524" y="1660"/>
                    <a:pt x="7531" y="1640"/>
                  </a:cubicBezTo>
                  <a:lnTo>
                    <a:pt x="7531" y="1640"/>
                  </a:lnTo>
                  <a:cubicBezTo>
                    <a:pt x="7546" y="1631"/>
                    <a:pt x="7571" y="1640"/>
                    <a:pt x="7577" y="1652"/>
                  </a:cubicBezTo>
                  <a:lnTo>
                    <a:pt x="7577" y="1652"/>
                  </a:lnTo>
                  <a:cubicBezTo>
                    <a:pt x="7575" y="1677"/>
                    <a:pt x="7585" y="1682"/>
                    <a:pt x="7577" y="1702"/>
                  </a:cubicBezTo>
                  <a:lnTo>
                    <a:pt x="7577" y="1702"/>
                  </a:lnTo>
                  <a:cubicBezTo>
                    <a:pt x="7566" y="1731"/>
                    <a:pt x="7528" y="1738"/>
                    <a:pt x="7516" y="1768"/>
                  </a:cubicBezTo>
                  <a:lnTo>
                    <a:pt x="7516" y="1768"/>
                  </a:lnTo>
                  <a:cubicBezTo>
                    <a:pt x="7645" y="1857"/>
                    <a:pt x="7698" y="1675"/>
                    <a:pt x="7669" y="1559"/>
                  </a:cubicBezTo>
                  <a:lnTo>
                    <a:pt x="7669" y="1559"/>
                  </a:lnTo>
                  <a:cubicBezTo>
                    <a:pt x="7645" y="1554"/>
                    <a:pt x="7618" y="1551"/>
                    <a:pt x="7591" y="1551"/>
                  </a:cubicBezTo>
                  <a:cubicBezTo>
                    <a:pt x="7512" y="1551"/>
                    <a:pt x="7431" y="1575"/>
                    <a:pt x="7424" y="1636"/>
                  </a:cubicBezTo>
                  <a:close/>
                  <a:moveTo>
                    <a:pt x="2101" y="1427"/>
                  </a:moveTo>
                  <a:cubicBezTo>
                    <a:pt x="2054" y="1440"/>
                    <a:pt x="1995" y="1429"/>
                    <a:pt x="1975" y="1466"/>
                  </a:cubicBezTo>
                  <a:lnTo>
                    <a:pt x="1975" y="1466"/>
                  </a:lnTo>
                  <a:cubicBezTo>
                    <a:pt x="1961" y="1519"/>
                    <a:pt x="1985" y="1569"/>
                    <a:pt x="2028" y="1559"/>
                  </a:cubicBezTo>
                  <a:lnTo>
                    <a:pt x="2028" y="1559"/>
                  </a:lnTo>
                  <a:cubicBezTo>
                    <a:pt x="2058" y="1552"/>
                    <a:pt x="2050" y="1516"/>
                    <a:pt x="2070" y="1493"/>
                  </a:cubicBezTo>
                  <a:lnTo>
                    <a:pt x="2070" y="1493"/>
                  </a:lnTo>
                  <a:cubicBezTo>
                    <a:pt x="2102" y="1544"/>
                    <a:pt x="2046" y="1614"/>
                    <a:pt x="1975" y="1586"/>
                  </a:cubicBezTo>
                  <a:lnTo>
                    <a:pt x="1975" y="1586"/>
                  </a:lnTo>
                  <a:cubicBezTo>
                    <a:pt x="1963" y="1600"/>
                    <a:pt x="1948" y="1610"/>
                    <a:pt x="1948" y="1636"/>
                  </a:cubicBezTo>
                  <a:lnTo>
                    <a:pt x="1948" y="1636"/>
                  </a:lnTo>
                  <a:cubicBezTo>
                    <a:pt x="1970" y="1636"/>
                    <a:pt x="1992" y="1640"/>
                    <a:pt x="2014" y="1643"/>
                  </a:cubicBezTo>
                  <a:lnTo>
                    <a:pt x="2014" y="1643"/>
                  </a:lnTo>
                  <a:cubicBezTo>
                    <a:pt x="2042" y="1648"/>
                    <a:pt x="2070" y="1652"/>
                    <a:pt x="2093" y="1648"/>
                  </a:cubicBezTo>
                  <a:lnTo>
                    <a:pt x="2093" y="1648"/>
                  </a:lnTo>
                  <a:cubicBezTo>
                    <a:pt x="2191" y="1630"/>
                    <a:pt x="2185" y="1477"/>
                    <a:pt x="2285" y="1458"/>
                  </a:cubicBezTo>
                  <a:lnTo>
                    <a:pt x="2285" y="1458"/>
                  </a:lnTo>
                  <a:cubicBezTo>
                    <a:pt x="2271" y="1416"/>
                    <a:pt x="2239" y="1404"/>
                    <a:pt x="2205" y="1400"/>
                  </a:cubicBezTo>
                  <a:lnTo>
                    <a:pt x="2205" y="1400"/>
                  </a:lnTo>
                  <a:cubicBezTo>
                    <a:pt x="2201" y="1399"/>
                    <a:pt x="2197" y="1399"/>
                    <a:pt x="2193" y="1399"/>
                  </a:cubicBezTo>
                  <a:lnTo>
                    <a:pt x="2193" y="1399"/>
                  </a:lnTo>
                  <a:cubicBezTo>
                    <a:pt x="2158" y="1399"/>
                    <a:pt x="2134" y="1418"/>
                    <a:pt x="2101" y="1427"/>
                  </a:cubicBezTo>
                  <a:close/>
                  <a:moveTo>
                    <a:pt x="6949" y="1446"/>
                  </a:moveTo>
                  <a:cubicBezTo>
                    <a:pt x="6977" y="1453"/>
                    <a:pt x="7001" y="1463"/>
                    <a:pt x="7014" y="1481"/>
                  </a:cubicBezTo>
                  <a:lnTo>
                    <a:pt x="7014" y="1481"/>
                  </a:lnTo>
                  <a:cubicBezTo>
                    <a:pt x="7050" y="1532"/>
                    <a:pt x="7077" y="1625"/>
                    <a:pt x="7144" y="1636"/>
                  </a:cubicBezTo>
                  <a:lnTo>
                    <a:pt x="7144" y="1636"/>
                  </a:lnTo>
                  <a:cubicBezTo>
                    <a:pt x="7158" y="1639"/>
                    <a:pt x="7174" y="1636"/>
                    <a:pt x="7191" y="1633"/>
                  </a:cubicBezTo>
                  <a:lnTo>
                    <a:pt x="7191" y="1633"/>
                  </a:lnTo>
                  <a:cubicBezTo>
                    <a:pt x="7203" y="1631"/>
                    <a:pt x="7216" y="1629"/>
                    <a:pt x="7228" y="1629"/>
                  </a:cubicBezTo>
                  <a:lnTo>
                    <a:pt x="7228" y="1629"/>
                  </a:lnTo>
                  <a:cubicBezTo>
                    <a:pt x="7250" y="1629"/>
                    <a:pt x="7271" y="1641"/>
                    <a:pt x="7286" y="1621"/>
                  </a:cubicBezTo>
                  <a:lnTo>
                    <a:pt x="7286" y="1621"/>
                  </a:lnTo>
                  <a:cubicBezTo>
                    <a:pt x="7278" y="1578"/>
                    <a:pt x="7250" y="1570"/>
                    <a:pt x="7198" y="1578"/>
                  </a:cubicBezTo>
                  <a:lnTo>
                    <a:pt x="7198" y="1578"/>
                  </a:lnTo>
                  <a:cubicBezTo>
                    <a:pt x="7175" y="1568"/>
                    <a:pt x="7130" y="1503"/>
                    <a:pt x="7175" y="1485"/>
                  </a:cubicBezTo>
                  <a:lnTo>
                    <a:pt x="7175" y="1485"/>
                  </a:lnTo>
                  <a:cubicBezTo>
                    <a:pt x="7174" y="1588"/>
                    <a:pt x="7288" y="1540"/>
                    <a:pt x="7259" y="1462"/>
                  </a:cubicBezTo>
                  <a:lnTo>
                    <a:pt x="7259" y="1462"/>
                  </a:lnTo>
                  <a:cubicBezTo>
                    <a:pt x="7242" y="1415"/>
                    <a:pt x="7177" y="1435"/>
                    <a:pt x="7136" y="1415"/>
                  </a:cubicBezTo>
                  <a:lnTo>
                    <a:pt x="7136" y="1415"/>
                  </a:lnTo>
                  <a:cubicBezTo>
                    <a:pt x="7104" y="1400"/>
                    <a:pt x="7070" y="1391"/>
                    <a:pt x="7039" y="1391"/>
                  </a:cubicBezTo>
                  <a:lnTo>
                    <a:pt x="7039" y="1391"/>
                  </a:lnTo>
                  <a:cubicBezTo>
                    <a:pt x="6998" y="1391"/>
                    <a:pt x="6963" y="1408"/>
                    <a:pt x="6949" y="1446"/>
                  </a:cubicBezTo>
                  <a:close/>
                  <a:moveTo>
                    <a:pt x="2499" y="1454"/>
                  </a:moveTo>
                  <a:cubicBezTo>
                    <a:pt x="2442" y="1399"/>
                    <a:pt x="2341" y="1446"/>
                    <a:pt x="2354" y="1516"/>
                  </a:cubicBezTo>
                  <a:lnTo>
                    <a:pt x="2354" y="1516"/>
                  </a:lnTo>
                  <a:cubicBezTo>
                    <a:pt x="2364" y="1572"/>
                    <a:pt x="2428" y="1536"/>
                    <a:pt x="2453" y="1516"/>
                  </a:cubicBezTo>
                  <a:lnTo>
                    <a:pt x="2453" y="1516"/>
                  </a:lnTo>
                  <a:cubicBezTo>
                    <a:pt x="2535" y="1595"/>
                    <a:pt x="2430" y="1718"/>
                    <a:pt x="2308" y="1675"/>
                  </a:cubicBezTo>
                  <a:lnTo>
                    <a:pt x="2308" y="1675"/>
                  </a:lnTo>
                  <a:cubicBezTo>
                    <a:pt x="2296" y="1690"/>
                    <a:pt x="2283" y="1705"/>
                    <a:pt x="2285" y="1733"/>
                  </a:cubicBezTo>
                  <a:lnTo>
                    <a:pt x="2285" y="1733"/>
                  </a:lnTo>
                  <a:cubicBezTo>
                    <a:pt x="2304" y="1754"/>
                    <a:pt x="2338" y="1749"/>
                    <a:pt x="2370" y="1744"/>
                  </a:cubicBezTo>
                  <a:lnTo>
                    <a:pt x="2370" y="1744"/>
                  </a:lnTo>
                  <a:cubicBezTo>
                    <a:pt x="2403" y="1739"/>
                    <a:pt x="2434" y="1734"/>
                    <a:pt x="2446" y="1757"/>
                  </a:cubicBezTo>
                  <a:lnTo>
                    <a:pt x="2446" y="1757"/>
                  </a:lnTo>
                  <a:cubicBezTo>
                    <a:pt x="2431" y="1781"/>
                    <a:pt x="2387" y="1790"/>
                    <a:pt x="2408" y="1838"/>
                  </a:cubicBezTo>
                  <a:lnTo>
                    <a:pt x="2408" y="1838"/>
                  </a:lnTo>
                  <a:cubicBezTo>
                    <a:pt x="2499" y="1898"/>
                    <a:pt x="2563" y="1764"/>
                    <a:pt x="2511" y="1687"/>
                  </a:cubicBezTo>
                  <a:lnTo>
                    <a:pt x="2511" y="1687"/>
                  </a:lnTo>
                  <a:cubicBezTo>
                    <a:pt x="2563" y="1636"/>
                    <a:pt x="2546" y="1471"/>
                    <a:pt x="2633" y="1458"/>
                  </a:cubicBezTo>
                  <a:lnTo>
                    <a:pt x="2633" y="1458"/>
                  </a:lnTo>
                  <a:cubicBezTo>
                    <a:pt x="2670" y="1453"/>
                    <a:pt x="2715" y="1481"/>
                    <a:pt x="2706" y="1524"/>
                  </a:cubicBezTo>
                  <a:lnTo>
                    <a:pt x="2706" y="1524"/>
                  </a:lnTo>
                  <a:cubicBezTo>
                    <a:pt x="2699" y="1560"/>
                    <a:pt x="2644" y="1546"/>
                    <a:pt x="2633" y="1586"/>
                  </a:cubicBezTo>
                  <a:lnTo>
                    <a:pt x="2633" y="1586"/>
                  </a:lnTo>
                  <a:cubicBezTo>
                    <a:pt x="2636" y="1601"/>
                    <a:pt x="2643" y="1613"/>
                    <a:pt x="2649" y="1625"/>
                  </a:cubicBezTo>
                  <a:lnTo>
                    <a:pt x="2649" y="1625"/>
                  </a:lnTo>
                  <a:cubicBezTo>
                    <a:pt x="2729" y="1653"/>
                    <a:pt x="2777" y="1591"/>
                    <a:pt x="2779" y="1516"/>
                  </a:cubicBezTo>
                  <a:lnTo>
                    <a:pt x="2779" y="1516"/>
                  </a:lnTo>
                  <a:cubicBezTo>
                    <a:pt x="2818" y="1470"/>
                    <a:pt x="2922" y="1488"/>
                    <a:pt x="2967" y="1446"/>
                  </a:cubicBezTo>
                  <a:lnTo>
                    <a:pt x="2967" y="1446"/>
                  </a:lnTo>
                  <a:cubicBezTo>
                    <a:pt x="2903" y="1435"/>
                    <a:pt x="2823" y="1403"/>
                    <a:pt x="2756" y="1431"/>
                  </a:cubicBezTo>
                  <a:lnTo>
                    <a:pt x="2756" y="1431"/>
                  </a:lnTo>
                  <a:cubicBezTo>
                    <a:pt x="2732" y="1402"/>
                    <a:pt x="2698" y="1390"/>
                    <a:pt x="2662" y="1390"/>
                  </a:cubicBezTo>
                  <a:cubicBezTo>
                    <a:pt x="2601" y="1390"/>
                    <a:pt x="2533" y="1422"/>
                    <a:pt x="2499" y="1454"/>
                  </a:cubicBezTo>
                  <a:close/>
                  <a:moveTo>
                    <a:pt x="6524" y="1388"/>
                  </a:moveTo>
                  <a:cubicBezTo>
                    <a:pt x="6507" y="1395"/>
                    <a:pt x="6495" y="1416"/>
                    <a:pt x="6474" y="1419"/>
                  </a:cubicBezTo>
                  <a:lnTo>
                    <a:pt x="6474" y="1419"/>
                  </a:lnTo>
                  <a:cubicBezTo>
                    <a:pt x="6460" y="1421"/>
                    <a:pt x="6442" y="1412"/>
                    <a:pt x="6428" y="1412"/>
                  </a:cubicBezTo>
                  <a:lnTo>
                    <a:pt x="6428" y="1412"/>
                  </a:lnTo>
                  <a:cubicBezTo>
                    <a:pt x="6373" y="1409"/>
                    <a:pt x="6319" y="1427"/>
                    <a:pt x="6275" y="1443"/>
                  </a:cubicBezTo>
                  <a:cubicBezTo>
                    <a:pt x="6327" y="1480"/>
                    <a:pt x="6411" y="1461"/>
                    <a:pt x="6455" y="1505"/>
                  </a:cubicBezTo>
                  <a:lnTo>
                    <a:pt x="6455" y="1505"/>
                  </a:lnTo>
                  <a:cubicBezTo>
                    <a:pt x="6467" y="1539"/>
                    <a:pt x="6464" y="1584"/>
                    <a:pt x="6497" y="1609"/>
                  </a:cubicBezTo>
                  <a:lnTo>
                    <a:pt x="6497" y="1609"/>
                  </a:lnTo>
                  <a:cubicBezTo>
                    <a:pt x="6517" y="1624"/>
                    <a:pt x="6573" y="1635"/>
                    <a:pt x="6593" y="1609"/>
                  </a:cubicBezTo>
                  <a:lnTo>
                    <a:pt x="6593" y="1609"/>
                  </a:lnTo>
                  <a:cubicBezTo>
                    <a:pt x="6634" y="1555"/>
                    <a:pt x="6540" y="1551"/>
                    <a:pt x="6532" y="1516"/>
                  </a:cubicBezTo>
                  <a:lnTo>
                    <a:pt x="6532" y="1516"/>
                  </a:lnTo>
                  <a:cubicBezTo>
                    <a:pt x="6519" y="1464"/>
                    <a:pt x="6581" y="1439"/>
                    <a:pt x="6620" y="1454"/>
                  </a:cubicBezTo>
                  <a:lnTo>
                    <a:pt x="6620" y="1454"/>
                  </a:lnTo>
                  <a:cubicBezTo>
                    <a:pt x="6683" y="1479"/>
                    <a:pt x="6682" y="1637"/>
                    <a:pt x="6723" y="1679"/>
                  </a:cubicBezTo>
                  <a:lnTo>
                    <a:pt x="6723" y="1679"/>
                  </a:lnTo>
                  <a:cubicBezTo>
                    <a:pt x="6676" y="1757"/>
                    <a:pt x="6735" y="1882"/>
                    <a:pt x="6826" y="1830"/>
                  </a:cubicBezTo>
                  <a:lnTo>
                    <a:pt x="6826" y="1830"/>
                  </a:lnTo>
                  <a:cubicBezTo>
                    <a:pt x="6831" y="1819"/>
                    <a:pt x="6830" y="1801"/>
                    <a:pt x="6830" y="1784"/>
                  </a:cubicBezTo>
                  <a:lnTo>
                    <a:pt x="6830" y="1784"/>
                  </a:lnTo>
                  <a:cubicBezTo>
                    <a:pt x="6821" y="1766"/>
                    <a:pt x="6791" y="1769"/>
                    <a:pt x="6788" y="1745"/>
                  </a:cubicBezTo>
                  <a:lnTo>
                    <a:pt x="6788" y="1745"/>
                  </a:lnTo>
                  <a:cubicBezTo>
                    <a:pt x="6799" y="1724"/>
                    <a:pt x="6830" y="1729"/>
                    <a:pt x="6863" y="1734"/>
                  </a:cubicBezTo>
                  <a:lnTo>
                    <a:pt x="6863" y="1734"/>
                  </a:lnTo>
                  <a:cubicBezTo>
                    <a:pt x="6897" y="1739"/>
                    <a:pt x="6933" y="1744"/>
                    <a:pt x="6953" y="1722"/>
                  </a:cubicBezTo>
                  <a:lnTo>
                    <a:pt x="6953" y="1722"/>
                  </a:lnTo>
                  <a:cubicBezTo>
                    <a:pt x="6952" y="1694"/>
                    <a:pt x="6940" y="1678"/>
                    <a:pt x="6926" y="1664"/>
                  </a:cubicBezTo>
                  <a:lnTo>
                    <a:pt x="6926" y="1664"/>
                  </a:lnTo>
                  <a:cubicBezTo>
                    <a:pt x="6858" y="1666"/>
                    <a:pt x="6807" y="1678"/>
                    <a:pt x="6773" y="1636"/>
                  </a:cubicBezTo>
                  <a:lnTo>
                    <a:pt x="6773" y="1636"/>
                  </a:lnTo>
                  <a:cubicBezTo>
                    <a:pt x="6754" y="1614"/>
                    <a:pt x="6734" y="1508"/>
                    <a:pt x="6788" y="1508"/>
                  </a:cubicBezTo>
                  <a:lnTo>
                    <a:pt x="6788" y="1508"/>
                  </a:lnTo>
                  <a:cubicBezTo>
                    <a:pt x="6808" y="1508"/>
                    <a:pt x="6824" y="1545"/>
                    <a:pt x="6853" y="1539"/>
                  </a:cubicBezTo>
                  <a:lnTo>
                    <a:pt x="6853" y="1539"/>
                  </a:lnTo>
                  <a:cubicBezTo>
                    <a:pt x="6875" y="1535"/>
                    <a:pt x="6883" y="1518"/>
                    <a:pt x="6880" y="1474"/>
                  </a:cubicBezTo>
                  <a:lnTo>
                    <a:pt x="6880" y="1474"/>
                  </a:lnTo>
                  <a:cubicBezTo>
                    <a:pt x="6864" y="1416"/>
                    <a:pt x="6773" y="1405"/>
                    <a:pt x="6731" y="1446"/>
                  </a:cubicBezTo>
                  <a:lnTo>
                    <a:pt x="6731" y="1446"/>
                  </a:lnTo>
                  <a:cubicBezTo>
                    <a:pt x="6689" y="1414"/>
                    <a:pt x="6638" y="1378"/>
                    <a:pt x="6578" y="1378"/>
                  </a:cubicBezTo>
                  <a:lnTo>
                    <a:pt x="6578" y="1378"/>
                  </a:lnTo>
                  <a:cubicBezTo>
                    <a:pt x="6561" y="1378"/>
                    <a:pt x="6543" y="1381"/>
                    <a:pt x="6524" y="1388"/>
                  </a:cubicBezTo>
                  <a:close/>
                  <a:moveTo>
                    <a:pt x="1952" y="1439"/>
                  </a:moveTo>
                  <a:cubicBezTo>
                    <a:pt x="1972" y="1418"/>
                    <a:pt x="2006" y="1410"/>
                    <a:pt x="2036" y="1400"/>
                  </a:cubicBezTo>
                  <a:lnTo>
                    <a:pt x="2036" y="1400"/>
                  </a:lnTo>
                  <a:cubicBezTo>
                    <a:pt x="2024" y="1371"/>
                    <a:pt x="2033" y="1321"/>
                    <a:pt x="2005" y="1307"/>
                  </a:cubicBezTo>
                  <a:cubicBezTo>
                    <a:pt x="1964" y="1340"/>
                    <a:pt x="1871" y="1389"/>
                    <a:pt x="1952" y="1439"/>
                  </a:cubicBezTo>
                  <a:close/>
                  <a:moveTo>
                    <a:pt x="7202" y="1392"/>
                  </a:moveTo>
                  <a:cubicBezTo>
                    <a:pt x="7236" y="1396"/>
                    <a:pt x="7259" y="1411"/>
                    <a:pt x="7282" y="1427"/>
                  </a:cubicBezTo>
                  <a:cubicBezTo>
                    <a:pt x="7363" y="1375"/>
                    <a:pt x="7267" y="1320"/>
                    <a:pt x="7217" y="1299"/>
                  </a:cubicBezTo>
                  <a:lnTo>
                    <a:pt x="7217" y="1299"/>
                  </a:lnTo>
                  <a:cubicBezTo>
                    <a:pt x="7213" y="1331"/>
                    <a:pt x="7205" y="1359"/>
                    <a:pt x="7202" y="1392"/>
                  </a:cubicBezTo>
                  <a:close/>
                  <a:moveTo>
                    <a:pt x="1734" y="1408"/>
                  </a:moveTo>
                  <a:cubicBezTo>
                    <a:pt x="1692" y="1431"/>
                    <a:pt x="1648" y="1470"/>
                    <a:pt x="1653" y="1528"/>
                  </a:cubicBezTo>
                  <a:lnTo>
                    <a:pt x="1653" y="1528"/>
                  </a:lnTo>
                  <a:cubicBezTo>
                    <a:pt x="1696" y="1538"/>
                    <a:pt x="1740" y="1546"/>
                    <a:pt x="1779" y="1559"/>
                  </a:cubicBezTo>
                  <a:lnTo>
                    <a:pt x="1779" y="1559"/>
                  </a:lnTo>
                  <a:cubicBezTo>
                    <a:pt x="1835" y="1526"/>
                    <a:pt x="1766" y="1484"/>
                    <a:pt x="1741" y="1462"/>
                  </a:cubicBezTo>
                  <a:lnTo>
                    <a:pt x="1741" y="1462"/>
                  </a:lnTo>
                  <a:cubicBezTo>
                    <a:pt x="1804" y="1439"/>
                    <a:pt x="1838" y="1471"/>
                    <a:pt x="1837" y="1536"/>
                  </a:cubicBezTo>
                  <a:lnTo>
                    <a:pt x="1837" y="1536"/>
                  </a:lnTo>
                  <a:cubicBezTo>
                    <a:pt x="1836" y="1576"/>
                    <a:pt x="1818" y="1643"/>
                    <a:pt x="1864" y="1648"/>
                  </a:cubicBezTo>
                  <a:lnTo>
                    <a:pt x="1864" y="1648"/>
                  </a:lnTo>
                  <a:cubicBezTo>
                    <a:pt x="1909" y="1653"/>
                    <a:pt x="1941" y="1568"/>
                    <a:pt x="1940" y="1532"/>
                  </a:cubicBezTo>
                  <a:lnTo>
                    <a:pt x="1940" y="1532"/>
                  </a:lnTo>
                  <a:cubicBezTo>
                    <a:pt x="1938" y="1422"/>
                    <a:pt x="1808" y="1372"/>
                    <a:pt x="1814" y="1268"/>
                  </a:cubicBezTo>
                  <a:cubicBezTo>
                    <a:pt x="1761" y="1288"/>
                    <a:pt x="1736" y="1336"/>
                    <a:pt x="1734" y="1408"/>
                  </a:cubicBezTo>
                  <a:close/>
                  <a:moveTo>
                    <a:pt x="7416" y="1268"/>
                  </a:moveTo>
                  <a:cubicBezTo>
                    <a:pt x="7412" y="1375"/>
                    <a:pt x="7285" y="1422"/>
                    <a:pt x="7293" y="1536"/>
                  </a:cubicBezTo>
                  <a:lnTo>
                    <a:pt x="7293" y="1536"/>
                  </a:lnTo>
                  <a:cubicBezTo>
                    <a:pt x="7297" y="1584"/>
                    <a:pt x="7326" y="1627"/>
                    <a:pt x="7378" y="1636"/>
                  </a:cubicBezTo>
                  <a:cubicBezTo>
                    <a:pt x="7432" y="1599"/>
                    <a:pt x="7370" y="1481"/>
                    <a:pt x="7428" y="1450"/>
                  </a:cubicBezTo>
                  <a:lnTo>
                    <a:pt x="7428" y="1450"/>
                  </a:lnTo>
                  <a:cubicBezTo>
                    <a:pt x="7439" y="1444"/>
                    <a:pt x="7481" y="1432"/>
                    <a:pt x="7493" y="1454"/>
                  </a:cubicBezTo>
                  <a:lnTo>
                    <a:pt x="7493" y="1454"/>
                  </a:lnTo>
                  <a:cubicBezTo>
                    <a:pt x="7460" y="1467"/>
                    <a:pt x="7404" y="1513"/>
                    <a:pt x="7451" y="1547"/>
                  </a:cubicBezTo>
                  <a:lnTo>
                    <a:pt x="7451" y="1547"/>
                  </a:lnTo>
                  <a:cubicBezTo>
                    <a:pt x="7492" y="1534"/>
                    <a:pt x="7539" y="1526"/>
                    <a:pt x="7581" y="1512"/>
                  </a:cubicBezTo>
                  <a:lnTo>
                    <a:pt x="7581" y="1512"/>
                  </a:lnTo>
                  <a:cubicBezTo>
                    <a:pt x="7582" y="1443"/>
                    <a:pt x="7534" y="1425"/>
                    <a:pt x="7500" y="1392"/>
                  </a:cubicBezTo>
                  <a:lnTo>
                    <a:pt x="7500" y="1392"/>
                  </a:lnTo>
                  <a:cubicBezTo>
                    <a:pt x="7494" y="1326"/>
                    <a:pt x="7473" y="1275"/>
                    <a:pt x="7420" y="1256"/>
                  </a:cubicBezTo>
                  <a:lnTo>
                    <a:pt x="7420" y="1256"/>
                  </a:lnTo>
                  <a:cubicBezTo>
                    <a:pt x="7420" y="1262"/>
                    <a:pt x="7418" y="1265"/>
                    <a:pt x="7416" y="1268"/>
                  </a:cubicBezTo>
                  <a:close/>
                  <a:moveTo>
                    <a:pt x="2319" y="1156"/>
                  </a:moveTo>
                  <a:lnTo>
                    <a:pt x="2319" y="1156"/>
                  </a:lnTo>
                  <a:cubicBezTo>
                    <a:pt x="2346" y="1253"/>
                    <a:pt x="2533" y="1261"/>
                    <a:pt x="2584" y="1179"/>
                  </a:cubicBezTo>
                  <a:lnTo>
                    <a:pt x="2584" y="1179"/>
                  </a:lnTo>
                  <a:cubicBezTo>
                    <a:pt x="2552" y="1158"/>
                    <a:pt x="2518" y="1205"/>
                    <a:pt x="2469" y="1210"/>
                  </a:cubicBezTo>
                  <a:lnTo>
                    <a:pt x="2469" y="1210"/>
                  </a:lnTo>
                  <a:cubicBezTo>
                    <a:pt x="2431" y="1214"/>
                    <a:pt x="2415" y="1204"/>
                    <a:pt x="2388" y="1198"/>
                  </a:cubicBezTo>
                  <a:lnTo>
                    <a:pt x="2388" y="1198"/>
                  </a:lnTo>
                  <a:cubicBezTo>
                    <a:pt x="2375" y="1180"/>
                    <a:pt x="2354" y="1168"/>
                    <a:pt x="2342" y="1148"/>
                  </a:cubicBezTo>
                  <a:lnTo>
                    <a:pt x="2342" y="1148"/>
                  </a:lnTo>
                  <a:lnTo>
                    <a:pt x="2331" y="1148"/>
                  </a:lnTo>
                  <a:cubicBezTo>
                    <a:pt x="2330" y="1153"/>
                    <a:pt x="2323" y="1152"/>
                    <a:pt x="2319" y="1156"/>
                  </a:cubicBezTo>
                  <a:close/>
                  <a:moveTo>
                    <a:pt x="1852" y="1256"/>
                  </a:moveTo>
                  <a:cubicBezTo>
                    <a:pt x="1847" y="1300"/>
                    <a:pt x="1869" y="1360"/>
                    <a:pt x="1910" y="1346"/>
                  </a:cubicBezTo>
                  <a:lnTo>
                    <a:pt x="1910" y="1346"/>
                  </a:lnTo>
                  <a:cubicBezTo>
                    <a:pt x="1923" y="1312"/>
                    <a:pt x="1915" y="1255"/>
                    <a:pt x="1948" y="1241"/>
                  </a:cubicBezTo>
                  <a:lnTo>
                    <a:pt x="1948" y="1241"/>
                  </a:lnTo>
                  <a:cubicBezTo>
                    <a:pt x="2051" y="1254"/>
                    <a:pt x="2036" y="1160"/>
                    <a:pt x="1982" y="1148"/>
                  </a:cubicBezTo>
                  <a:lnTo>
                    <a:pt x="1982" y="1148"/>
                  </a:lnTo>
                  <a:cubicBezTo>
                    <a:pt x="1978" y="1147"/>
                    <a:pt x="1973" y="1146"/>
                    <a:pt x="1969" y="1146"/>
                  </a:cubicBezTo>
                  <a:lnTo>
                    <a:pt x="1969" y="1146"/>
                  </a:lnTo>
                  <a:cubicBezTo>
                    <a:pt x="1912" y="1146"/>
                    <a:pt x="1857" y="1219"/>
                    <a:pt x="1852" y="1256"/>
                  </a:cubicBezTo>
                  <a:close/>
                  <a:moveTo>
                    <a:pt x="7221" y="1218"/>
                  </a:moveTo>
                  <a:cubicBezTo>
                    <a:pt x="7237" y="1228"/>
                    <a:pt x="7262" y="1231"/>
                    <a:pt x="7290" y="1229"/>
                  </a:cubicBezTo>
                  <a:lnTo>
                    <a:pt x="7290" y="1229"/>
                  </a:lnTo>
                  <a:cubicBezTo>
                    <a:pt x="7318" y="1255"/>
                    <a:pt x="7311" y="1305"/>
                    <a:pt x="7320" y="1334"/>
                  </a:cubicBezTo>
                  <a:lnTo>
                    <a:pt x="7320" y="1334"/>
                  </a:lnTo>
                  <a:cubicBezTo>
                    <a:pt x="7327" y="1333"/>
                    <a:pt x="7331" y="1334"/>
                    <a:pt x="7336" y="1336"/>
                  </a:cubicBezTo>
                  <a:lnTo>
                    <a:pt x="7336" y="1336"/>
                  </a:lnTo>
                  <a:cubicBezTo>
                    <a:pt x="7340" y="1338"/>
                    <a:pt x="7344" y="1339"/>
                    <a:pt x="7351" y="1338"/>
                  </a:cubicBezTo>
                  <a:lnTo>
                    <a:pt x="7351" y="1338"/>
                  </a:lnTo>
                  <a:cubicBezTo>
                    <a:pt x="7425" y="1279"/>
                    <a:pt x="7353" y="1145"/>
                    <a:pt x="7278" y="1136"/>
                  </a:cubicBezTo>
                  <a:lnTo>
                    <a:pt x="7278" y="1136"/>
                  </a:lnTo>
                  <a:cubicBezTo>
                    <a:pt x="7276" y="1136"/>
                    <a:pt x="7274" y="1136"/>
                    <a:pt x="7271" y="1136"/>
                  </a:cubicBezTo>
                  <a:lnTo>
                    <a:pt x="7271" y="1136"/>
                  </a:lnTo>
                  <a:cubicBezTo>
                    <a:pt x="7227" y="1136"/>
                    <a:pt x="7190" y="1183"/>
                    <a:pt x="7221" y="1218"/>
                  </a:cubicBezTo>
                  <a:close/>
                  <a:moveTo>
                    <a:pt x="6773" y="1202"/>
                  </a:moveTo>
                  <a:cubicBezTo>
                    <a:pt x="6723" y="1199"/>
                    <a:pt x="6687" y="1154"/>
                    <a:pt x="6650" y="1167"/>
                  </a:cubicBezTo>
                  <a:lnTo>
                    <a:pt x="6650" y="1167"/>
                  </a:lnTo>
                  <a:cubicBezTo>
                    <a:pt x="6700" y="1253"/>
                    <a:pt x="6887" y="1245"/>
                    <a:pt x="6918" y="1148"/>
                  </a:cubicBezTo>
                  <a:cubicBezTo>
                    <a:pt x="6912" y="1142"/>
                    <a:pt x="6903" y="1140"/>
                    <a:pt x="6895" y="1136"/>
                  </a:cubicBezTo>
                  <a:lnTo>
                    <a:pt x="6895" y="1136"/>
                  </a:lnTo>
                  <a:cubicBezTo>
                    <a:pt x="6868" y="1178"/>
                    <a:pt x="6829" y="1206"/>
                    <a:pt x="6773" y="1202"/>
                  </a:cubicBezTo>
                  <a:close/>
                  <a:moveTo>
                    <a:pt x="2224" y="1074"/>
                  </a:moveTo>
                  <a:cubicBezTo>
                    <a:pt x="2186" y="1158"/>
                    <a:pt x="2247" y="1253"/>
                    <a:pt x="2293" y="1291"/>
                  </a:cubicBezTo>
                  <a:lnTo>
                    <a:pt x="2293" y="1291"/>
                  </a:lnTo>
                  <a:cubicBezTo>
                    <a:pt x="2406" y="1385"/>
                    <a:pt x="2624" y="1325"/>
                    <a:pt x="2683" y="1222"/>
                  </a:cubicBezTo>
                  <a:lnTo>
                    <a:pt x="2683" y="1222"/>
                  </a:lnTo>
                  <a:cubicBezTo>
                    <a:pt x="2662" y="1217"/>
                    <a:pt x="2647" y="1206"/>
                    <a:pt x="2626" y="1202"/>
                  </a:cubicBezTo>
                  <a:lnTo>
                    <a:pt x="2626" y="1202"/>
                  </a:lnTo>
                  <a:cubicBezTo>
                    <a:pt x="2547" y="1293"/>
                    <a:pt x="2281" y="1306"/>
                    <a:pt x="2296" y="1132"/>
                  </a:cubicBezTo>
                  <a:lnTo>
                    <a:pt x="2296" y="1132"/>
                  </a:lnTo>
                  <a:cubicBezTo>
                    <a:pt x="2332" y="1110"/>
                    <a:pt x="2389" y="1116"/>
                    <a:pt x="2373" y="1055"/>
                  </a:cubicBezTo>
                  <a:lnTo>
                    <a:pt x="2373" y="1055"/>
                  </a:lnTo>
                  <a:cubicBezTo>
                    <a:pt x="2367" y="1031"/>
                    <a:pt x="2348" y="1022"/>
                    <a:pt x="2326" y="1022"/>
                  </a:cubicBezTo>
                  <a:cubicBezTo>
                    <a:pt x="2286" y="1022"/>
                    <a:pt x="2234" y="1051"/>
                    <a:pt x="2224" y="1074"/>
                  </a:cubicBezTo>
                  <a:close/>
                  <a:moveTo>
                    <a:pt x="6861" y="1051"/>
                  </a:moveTo>
                  <a:cubicBezTo>
                    <a:pt x="6850" y="1119"/>
                    <a:pt x="6945" y="1092"/>
                    <a:pt x="6945" y="1140"/>
                  </a:cubicBezTo>
                  <a:lnTo>
                    <a:pt x="6945" y="1140"/>
                  </a:lnTo>
                  <a:cubicBezTo>
                    <a:pt x="6944" y="1230"/>
                    <a:pt x="6836" y="1272"/>
                    <a:pt x="6750" y="1260"/>
                  </a:cubicBezTo>
                  <a:lnTo>
                    <a:pt x="6750" y="1260"/>
                  </a:lnTo>
                  <a:cubicBezTo>
                    <a:pt x="6668" y="1249"/>
                    <a:pt x="6621" y="1165"/>
                    <a:pt x="6551" y="1214"/>
                  </a:cubicBezTo>
                  <a:cubicBezTo>
                    <a:pt x="6613" y="1313"/>
                    <a:pt x="6812" y="1368"/>
                    <a:pt x="6926" y="1295"/>
                  </a:cubicBezTo>
                  <a:lnTo>
                    <a:pt x="6926" y="1295"/>
                  </a:lnTo>
                  <a:cubicBezTo>
                    <a:pt x="6970" y="1267"/>
                    <a:pt x="7063" y="1142"/>
                    <a:pt x="7010" y="1055"/>
                  </a:cubicBezTo>
                  <a:lnTo>
                    <a:pt x="7010" y="1055"/>
                  </a:lnTo>
                  <a:cubicBezTo>
                    <a:pt x="6998" y="1035"/>
                    <a:pt x="6952" y="1014"/>
                    <a:pt x="6914" y="1014"/>
                  </a:cubicBezTo>
                  <a:lnTo>
                    <a:pt x="6914" y="1014"/>
                  </a:lnTo>
                  <a:cubicBezTo>
                    <a:pt x="6888" y="1014"/>
                    <a:pt x="6865" y="1024"/>
                    <a:pt x="6861" y="1051"/>
                  </a:cubicBezTo>
                  <a:close/>
                  <a:moveTo>
                    <a:pt x="2120" y="911"/>
                  </a:moveTo>
                  <a:cubicBezTo>
                    <a:pt x="1938" y="1009"/>
                    <a:pt x="1793" y="1109"/>
                    <a:pt x="1649" y="1233"/>
                  </a:cubicBezTo>
                  <a:lnTo>
                    <a:pt x="1649" y="1233"/>
                  </a:lnTo>
                  <a:cubicBezTo>
                    <a:pt x="1363" y="1479"/>
                    <a:pt x="1112" y="1756"/>
                    <a:pt x="937" y="2109"/>
                  </a:cubicBezTo>
                  <a:lnTo>
                    <a:pt x="937" y="2109"/>
                  </a:lnTo>
                  <a:cubicBezTo>
                    <a:pt x="863" y="2260"/>
                    <a:pt x="790" y="2491"/>
                    <a:pt x="952" y="2582"/>
                  </a:cubicBezTo>
                  <a:lnTo>
                    <a:pt x="952" y="2582"/>
                  </a:lnTo>
                  <a:cubicBezTo>
                    <a:pt x="979" y="2588"/>
                    <a:pt x="1010" y="2617"/>
                    <a:pt x="1037" y="2598"/>
                  </a:cubicBezTo>
                  <a:lnTo>
                    <a:pt x="1037" y="2598"/>
                  </a:lnTo>
                  <a:cubicBezTo>
                    <a:pt x="1021" y="2567"/>
                    <a:pt x="981" y="2571"/>
                    <a:pt x="956" y="2555"/>
                  </a:cubicBezTo>
                  <a:lnTo>
                    <a:pt x="956" y="2555"/>
                  </a:lnTo>
                  <a:cubicBezTo>
                    <a:pt x="895" y="2516"/>
                    <a:pt x="864" y="2417"/>
                    <a:pt x="883" y="2311"/>
                  </a:cubicBezTo>
                  <a:lnTo>
                    <a:pt x="883" y="2311"/>
                  </a:lnTo>
                  <a:cubicBezTo>
                    <a:pt x="916" y="2140"/>
                    <a:pt x="1048" y="1946"/>
                    <a:pt x="1136" y="1822"/>
                  </a:cubicBezTo>
                  <a:lnTo>
                    <a:pt x="1136" y="1822"/>
                  </a:lnTo>
                  <a:cubicBezTo>
                    <a:pt x="1235" y="1683"/>
                    <a:pt x="1347" y="1547"/>
                    <a:pt x="1477" y="1423"/>
                  </a:cubicBezTo>
                  <a:lnTo>
                    <a:pt x="1477" y="1423"/>
                  </a:lnTo>
                  <a:cubicBezTo>
                    <a:pt x="1618" y="1289"/>
                    <a:pt x="1734" y="1196"/>
                    <a:pt x="1879" y="1086"/>
                  </a:cubicBezTo>
                  <a:lnTo>
                    <a:pt x="1879" y="1086"/>
                  </a:lnTo>
                  <a:cubicBezTo>
                    <a:pt x="2003" y="992"/>
                    <a:pt x="2195" y="868"/>
                    <a:pt x="2365" y="834"/>
                  </a:cubicBezTo>
                  <a:lnTo>
                    <a:pt x="2365" y="834"/>
                  </a:lnTo>
                  <a:cubicBezTo>
                    <a:pt x="2503" y="807"/>
                    <a:pt x="2594" y="863"/>
                    <a:pt x="2626" y="942"/>
                  </a:cubicBezTo>
                  <a:lnTo>
                    <a:pt x="2626" y="942"/>
                  </a:lnTo>
                  <a:cubicBezTo>
                    <a:pt x="2632" y="958"/>
                    <a:pt x="2628" y="995"/>
                    <a:pt x="2653" y="985"/>
                  </a:cubicBezTo>
                  <a:lnTo>
                    <a:pt x="2653" y="985"/>
                  </a:lnTo>
                  <a:cubicBezTo>
                    <a:pt x="2662" y="931"/>
                    <a:pt x="2624" y="879"/>
                    <a:pt x="2587" y="849"/>
                  </a:cubicBezTo>
                  <a:lnTo>
                    <a:pt x="2587" y="849"/>
                  </a:lnTo>
                  <a:cubicBezTo>
                    <a:pt x="2544" y="814"/>
                    <a:pt x="2494" y="801"/>
                    <a:pt x="2442" y="801"/>
                  </a:cubicBezTo>
                  <a:cubicBezTo>
                    <a:pt x="2329" y="801"/>
                    <a:pt x="2206" y="866"/>
                    <a:pt x="2120" y="911"/>
                  </a:cubicBezTo>
                  <a:close/>
                  <a:moveTo>
                    <a:pt x="6604" y="888"/>
                  </a:moveTo>
                  <a:cubicBezTo>
                    <a:pt x="6589" y="911"/>
                    <a:pt x="6568" y="951"/>
                    <a:pt x="6585" y="977"/>
                  </a:cubicBezTo>
                  <a:lnTo>
                    <a:pt x="6585" y="977"/>
                  </a:lnTo>
                  <a:cubicBezTo>
                    <a:pt x="6613" y="964"/>
                    <a:pt x="6613" y="923"/>
                    <a:pt x="6631" y="896"/>
                  </a:cubicBezTo>
                  <a:lnTo>
                    <a:pt x="6631" y="896"/>
                  </a:lnTo>
                  <a:cubicBezTo>
                    <a:pt x="6675" y="831"/>
                    <a:pt x="6778" y="804"/>
                    <a:pt x="6880" y="826"/>
                  </a:cubicBezTo>
                  <a:lnTo>
                    <a:pt x="6880" y="826"/>
                  </a:lnTo>
                  <a:cubicBezTo>
                    <a:pt x="7059" y="865"/>
                    <a:pt x="7221" y="983"/>
                    <a:pt x="7359" y="1078"/>
                  </a:cubicBezTo>
                  <a:lnTo>
                    <a:pt x="7359" y="1078"/>
                  </a:lnTo>
                  <a:cubicBezTo>
                    <a:pt x="7640" y="1272"/>
                    <a:pt x="7902" y="1534"/>
                    <a:pt x="8098" y="1811"/>
                  </a:cubicBezTo>
                  <a:lnTo>
                    <a:pt x="8098" y="1811"/>
                  </a:lnTo>
                  <a:cubicBezTo>
                    <a:pt x="8195" y="1949"/>
                    <a:pt x="8319" y="2115"/>
                    <a:pt x="8350" y="2295"/>
                  </a:cubicBezTo>
                  <a:lnTo>
                    <a:pt x="8350" y="2295"/>
                  </a:lnTo>
                  <a:cubicBezTo>
                    <a:pt x="8370" y="2405"/>
                    <a:pt x="8330" y="2507"/>
                    <a:pt x="8270" y="2540"/>
                  </a:cubicBezTo>
                  <a:lnTo>
                    <a:pt x="8270" y="2540"/>
                  </a:lnTo>
                  <a:cubicBezTo>
                    <a:pt x="8246" y="2553"/>
                    <a:pt x="8199" y="2551"/>
                    <a:pt x="8193" y="2575"/>
                  </a:cubicBezTo>
                  <a:lnTo>
                    <a:pt x="8193" y="2575"/>
                  </a:lnTo>
                  <a:cubicBezTo>
                    <a:pt x="8241" y="2595"/>
                    <a:pt x="8304" y="2552"/>
                    <a:pt x="8331" y="2520"/>
                  </a:cubicBezTo>
                  <a:lnTo>
                    <a:pt x="8331" y="2520"/>
                  </a:lnTo>
                  <a:cubicBezTo>
                    <a:pt x="8428" y="2407"/>
                    <a:pt x="8361" y="2206"/>
                    <a:pt x="8297" y="2082"/>
                  </a:cubicBezTo>
                  <a:lnTo>
                    <a:pt x="8297" y="2082"/>
                  </a:lnTo>
                  <a:cubicBezTo>
                    <a:pt x="8249" y="1989"/>
                    <a:pt x="8197" y="1909"/>
                    <a:pt x="8147" y="1834"/>
                  </a:cubicBezTo>
                  <a:lnTo>
                    <a:pt x="8147" y="1834"/>
                  </a:lnTo>
                  <a:cubicBezTo>
                    <a:pt x="8042" y="1677"/>
                    <a:pt x="7919" y="1530"/>
                    <a:pt x="7787" y="1404"/>
                  </a:cubicBezTo>
                  <a:lnTo>
                    <a:pt x="7787" y="1404"/>
                  </a:lnTo>
                  <a:cubicBezTo>
                    <a:pt x="7573" y="1198"/>
                    <a:pt x="7375" y="1036"/>
                    <a:pt x="7113" y="896"/>
                  </a:cubicBezTo>
                  <a:lnTo>
                    <a:pt x="7113" y="896"/>
                  </a:lnTo>
                  <a:cubicBezTo>
                    <a:pt x="7029" y="851"/>
                    <a:pt x="6902" y="799"/>
                    <a:pt x="6790" y="799"/>
                  </a:cubicBezTo>
                  <a:lnTo>
                    <a:pt x="6790" y="799"/>
                  </a:lnTo>
                  <a:cubicBezTo>
                    <a:pt x="6715" y="799"/>
                    <a:pt x="6647" y="822"/>
                    <a:pt x="6604" y="888"/>
                  </a:cubicBezTo>
                  <a:close/>
                  <a:moveTo>
                    <a:pt x="2986" y="861"/>
                  </a:moveTo>
                  <a:lnTo>
                    <a:pt x="2986" y="861"/>
                  </a:lnTo>
                  <a:cubicBezTo>
                    <a:pt x="2994" y="889"/>
                    <a:pt x="3034" y="890"/>
                    <a:pt x="3055" y="888"/>
                  </a:cubicBezTo>
                  <a:lnTo>
                    <a:pt x="3055" y="888"/>
                  </a:lnTo>
                  <a:cubicBezTo>
                    <a:pt x="3102" y="883"/>
                    <a:pt x="3146" y="834"/>
                    <a:pt x="3158" y="799"/>
                  </a:cubicBezTo>
                  <a:lnTo>
                    <a:pt x="3158" y="799"/>
                  </a:lnTo>
                  <a:cubicBezTo>
                    <a:pt x="3152" y="796"/>
                    <a:pt x="3149" y="791"/>
                    <a:pt x="3141" y="791"/>
                  </a:cubicBezTo>
                  <a:lnTo>
                    <a:pt x="3141" y="791"/>
                  </a:lnTo>
                  <a:cubicBezTo>
                    <a:pt x="3139" y="791"/>
                    <a:pt x="3137" y="791"/>
                    <a:pt x="3135" y="791"/>
                  </a:cubicBezTo>
                  <a:lnTo>
                    <a:pt x="3135" y="791"/>
                  </a:lnTo>
                  <a:cubicBezTo>
                    <a:pt x="3123" y="856"/>
                    <a:pt x="3043" y="875"/>
                    <a:pt x="2986" y="861"/>
                  </a:cubicBezTo>
                  <a:close/>
                  <a:moveTo>
                    <a:pt x="6076" y="795"/>
                  </a:moveTo>
                  <a:cubicBezTo>
                    <a:pt x="6095" y="855"/>
                    <a:pt x="6194" y="912"/>
                    <a:pt x="6256" y="857"/>
                  </a:cubicBezTo>
                  <a:cubicBezTo>
                    <a:pt x="6245" y="847"/>
                    <a:pt x="6234" y="852"/>
                    <a:pt x="6223" y="856"/>
                  </a:cubicBezTo>
                  <a:lnTo>
                    <a:pt x="6223" y="856"/>
                  </a:lnTo>
                  <a:cubicBezTo>
                    <a:pt x="6216" y="859"/>
                    <a:pt x="6209" y="861"/>
                    <a:pt x="6202" y="861"/>
                  </a:cubicBezTo>
                  <a:lnTo>
                    <a:pt x="6202" y="861"/>
                  </a:lnTo>
                  <a:cubicBezTo>
                    <a:pt x="6155" y="861"/>
                    <a:pt x="6112" y="828"/>
                    <a:pt x="6099" y="787"/>
                  </a:cubicBezTo>
                  <a:lnTo>
                    <a:pt x="6099" y="787"/>
                  </a:lnTo>
                  <a:cubicBezTo>
                    <a:pt x="6097" y="787"/>
                    <a:pt x="6096" y="787"/>
                    <a:pt x="6094" y="787"/>
                  </a:cubicBezTo>
                  <a:lnTo>
                    <a:pt x="6094" y="787"/>
                  </a:lnTo>
                  <a:cubicBezTo>
                    <a:pt x="6092" y="787"/>
                    <a:pt x="6091" y="787"/>
                    <a:pt x="6089" y="787"/>
                  </a:cubicBezTo>
                  <a:lnTo>
                    <a:pt x="6089" y="787"/>
                  </a:lnTo>
                  <a:cubicBezTo>
                    <a:pt x="6082" y="787"/>
                    <a:pt x="6076" y="788"/>
                    <a:pt x="6076" y="795"/>
                  </a:cubicBezTo>
                  <a:close/>
                  <a:moveTo>
                    <a:pt x="3020" y="822"/>
                  </a:moveTo>
                  <a:cubicBezTo>
                    <a:pt x="3051" y="825"/>
                    <a:pt x="3065" y="811"/>
                    <a:pt x="3085" y="803"/>
                  </a:cubicBezTo>
                  <a:lnTo>
                    <a:pt x="3085" y="803"/>
                  </a:lnTo>
                  <a:cubicBezTo>
                    <a:pt x="3077" y="782"/>
                    <a:pt x="3057" y="772"/>
                    <a:pt x="3039" y="760"/>
                  </a:cubicBezTo>
                  <a:lnTo>
                    <a:pt x="3039" y="760"/>
                  </a:lnTo>
                  <a:cubicBezTo>
                    <a:pt x="3031" y="779"/>
                    <a:pt x="3021" y="796"/>
                    <a:pt x="3020" y="822"/>
                  </a:cubicBezTo>
                  <a:close/>
                  <a:moveTo>
                    <a:pt x="6152" y="791"/>
                  </a:moveTo>
                  <a:cubicBezTo>
                    <a:pt x="6164" y="808"/>
                    <a:pt x="6186" y="814"/>
                    <a:pt x="6214" y="815"/>
                  </a:cubicBezTo>
                  <a:cubicBezTo>
                    <a:pt x="6208" y="792"/>
                    <a:pt x="6209" y="763"/>
                    <a:pt x="6191" y="752"/>
                  </a:cubicBezTo>
                  <a:lnTo>
                    <a:pt x="6191" y="752"/>
                  </a:lnTo>
                  <a:cubicBezTo>
                    <a:pt x="6182" y="770"/>
                    <a:pt x="6157" y="771"/>
                    <a:pt x="6152" y="791"/>
                  </a:cubicBezTo>
                  <a:close/>
                  <a:moveTo>
                    <a:pt x="3273" y="752"/>
                  </a:moveTo>
                  <a:lnTo>
                    <a:pt x="3265" y="752"/>
                  </a:lnTo>
                  <a:cubicBezTo>
                    <a:pt x="3245" y="761"/>
                    <a:pt x="3228" y="775"/>
                    <a:pt x="3208" y="784"/>
                  </a:cubicBezTo>
                  <a:lnTo>
                    <a:pt x="3208" y="784"/>
                  </a:lnTo>
                  <a:cubicBezTo>
                    <a:pt x="3173" y="877"/>
                    <a:pt x="3096" y="942"/>
                    <a:pt x="2986" y="911"/>
                  </a:cubicBezTo>
                  <a:lnTo>
                    <a:pt x="2986" y="911"/>
                  </a:lnTo>
                  <a:cubicBezTo>
                    <a:pt x="2942" y="899"/>
                    <a:pt x="2903" y="897"/>
                    <a:pt x="2863" y="919"/>
                  </a:cubicBezTo>
                  <a:cubicBezTo>
                    <a:pt x="2992" y="1070"/>
                    <a:pt x="3286" y="959"/>
                    <a:pt x="3273" y="752"/>
                  </a:cubicBezTo>
                  <a:close/>
                  <a:moveTo>
                    <a:pt x="5965" y="760"/>
                  </a:moveTo>
                  <a:cubicBezTo>
                    <a:pt x="5955" y="961"/>
                    <a:pt x="6263" y="1057"/>
                    <a:pt x="6374" y="911"/>
                  </a:cubicBezTo>
                  <a:cubicBezTo>
                    <a:pt x="6363" y="912"/>
                    <a:pt x="6351" y="906"/>
                    <a:pt x="6338" y="900"/>
                  </a:cubicBezTo>
                  <a:lnTo>
                    <a:pt x="6338" y="900"/>
                  </a:lnTo>
                  <a:cubicBezTo>
                    <a:pt x="6325" y="894"/>
                    <a:pt x="6312" y="888"/>
                    <a:pt x="6298" y="888"/>
                  </a:cubicBezTo>
                  <a:lnTo>
                    <a:pt x="6298" y="888"/>
                  </a:lnTo>
                  <a:cubicBezTo>
                    <a:pt x="6281" y="889"/>
                    <a:pt x="6267" y="903"/>
                    <a:pt x="6252" y="908"/>
                  </a:cubicBezTo>
                  <a:lnTo>
                    <a:pt x="6252" y="908"/>
                  </a:lnTo>
                  <a:cubicBezTo>
                    <a:pt x="6132" y="942"/>
                    <a:pt x="6066" y="867"/>
                    <a:pt x="6026" y="776"/>
                  </a:cubicBezTo>
                  <a:lnTo>
                    <a:pt x="6026" y="776"/>
                  </a:lnTo>
                  <a:cubicBezTo>
                    <a:pt x="6003" y="769"/>
                    <a:pt x="5992" y="751"/>
                    <a:pt x="5965" y="749"/>
                  </a:cubicBezTo>
                  <a:lnTo>
                    <a:pt x="5965" y="749"/>
                  </a:lnTo>
                  <a:cubicBezTo>
                    <a:pt x="5966" y="755"/>
                    <a:pt x="5959" y="759"/>
                    <a:pt x="5965" y="760"/>
                  </a:cubicBezTo>
                  <a:close/>
                  <a:moveTo>
                    <a:pt x="2457" y="698"/>
                  </a:moveTo>
                  <a:lnTo>
                    <a:pt x="2457" y="698"/>
                  </a:lnTo>
                  <a:lnTo>
                    <a:pt x="2457" y="698"/>
                  </a:lnTo>
                  <a:lnTo>
                    <a:pt x="2457" y="698"/>
                  </a:lnTo>
                  <a:lnTo>
                    <a:pt x="2457" y="698"/>
                  </a:lnTo>
                  <a:lnTo>
                    <a:pt x="2457" y="698"/>
                  </a:lnTo>
                  <a:lnTo>
                    <a:pt x="2457" y="698"/>
                  </a:lnTo>
                  <a:lnTo>
                    <a:pt x="2457" y="698"/>
                  </a:lnTo>
                  <a:lnTo>
                    <a:pt x="2456" y="698"/>
                  </a:lnTo>
                  <a:lnTo>
                    <a:pt x="2456" y="698"/>
                  </a:lnTo>
                  <a:lnTo>
                    <a:pt x="2456" y="698"/>
                  </a:lnTo>
                  <a:lnTo>
                    <a:pt x="2456" y="698"/>
                  </a:lnTo>
                  <a:lnTo>
                    <a:pt x="2456" y="698"/>
                  </a:lnTo>
                  <a:lnTo>
                    <a:pt x="2456" y="698"/>
                  </a:lnTo>
                  <a:lnTo>
                    <a:pt x="2456" y="698"/>
                  </a:lnTo>
                  <a:lnTo>
                    <a:pt x="2456" y="698"/>
                  </a:lnTo>
                  <a:lnTo>
                    <a:pt x="2456" y="698"/>
                  </a:lnTo>
                  <a:lnTo>
                    <a:pt x="2456" y="698"/>
                  </a:lnTo>
                  <a:lnTo>
                    <a:pt x="2456" y="698"/>
                  </a:lnTo>
                  <a:lnTo>
                    <a:pt x="2455" y="698"/>
                  </a:lnTo>
                  <a:lnTo>
                    <a:pt x="2455" y="698"/>
                  </a:lnTo>
                  <a:lnTo>
                    <a:pt x="2455" y="698"/>
                  </a:lnTo>
                  <a:lnTo>
                    <a:pt x="2455" y="698"/>
                  </a:lnTo>
                  <a:lnTo>
                    <a:pt x="2455" y="698"/>
                  </a:lnTo>
                  <a:lnTo>
                    <a:pt x="2455" y="698"/>
                  </a:lnTo>
                  <a:lnTo>
                    <a:pt x="2455" y="698"/>
                  </a:lnTo>
                  <a:lnTo>
                    <a:pt x="2455" y="698"/>
                  </a:lnTo>
                  <a:lnTo>
                    <a:pt x="2455" y="698"/>
                  </a:lnTo>
                  <a:lnTo>
                    <a:pt x="2454" y="698"/>
                  </a:lnTo>
                  <a:lnTo>
                    <a:pt x="2454" y="698"/>
                  </a:lnTo>
                  <a:lnTo>
                    <a:pt x="2454" y="698"/>
                  </a:lnTo>
                  <a:lnTo>
                    <a:pt x="2454" y="698"/>
                  </a:lnTo>
                  <a:lnTo>
                    <a:pt x="2454" y="698"/>
                  </a:lnTo>
                  <a:cubicBezTo>
                    <a:pt x="2312" y="698"/>
                    <a:pt x="2200" y="756"/>
                    <a:pt x="2090" y="811"/>
                  </a:cubicBezTo>
                  <a:lnTo>
                    <a:pt x="2090" y="811"/>
                  </a:lnTo>
                  <a:cubicBezTo>
                    <a:pt x="1993" y="858"/>
                    <a:pt x="1903" y="908"/>
                    <a:pt x="1825" y="962"/>
                  </a:cubicBezTo>
                  <a:lnTo>
                    <a:pt x="1825" y="962"/>
                  </a:lnTo>
                  <a:cubicBezTo>
                    <a:pt x="1506" y="1183"/>
                    <a:pt x="1218" y="1470"/>
                    <a:pt x="998" y="1791"/>
                  </a:cubicBezTo>
                  <a:lnTo>
                    <a:pt x="998" y="1791"/>
                  </a:lnTo>
                  <a:cubicBezTo>
                    <a:pt x="945" y="1870"/>
                    <a:pt x="894" y="1958"/>
                    <a:pt x="849" y="2055"/>
                  </a:cubicBezTo>
                  <a:lnTo>
                    <a:pt x="849" y="2055"/>
                  </a:lnTo>
                  <a:cubicBezTo>
                    <a:pt x="804" y="2153"/>
                    <a:pt x="755" y="2260"/>
                    <a:pt x="749" y="2373"/>
                  </a:cubicBezTo>
                  <a:lnTo>
                    <a:pt x="749" y="2373"/>
                  </a:lnTo>
                  <a:cubicBezTo>
                    <a:pt x="741" y="2562"/>
                    <a:pt x="863" y="2713"/>
                    <a:pt x="1067" y="2706"/>
                  </a:cubicBezTo>
                  <a:lnTo>
                    <a:pt x="1067" y="2706"/>
                  </a:lnTo>
                  <a:lnTo>
                    <a:pt x="1067" y="2644"/>
                  </a:lnTo>
                  <a:cubicBezTo>
                    <a:pt x="914" y="2649"/>
                    <a:pt x="818" y="2536"/>
                    <a:pt x="811" y="2400"/>
                  </a:cubicBezTo>
                  <a:lnTo>
                    <a:pt x="811" y="2400"/>
                  </a:lnTo>
                  <a:cubicBezTo>
                    <a:pt x="805" y="2288"/>
                    <a:pt x="858" y="2169"/>
                    <a:pt x="903" y="2082"/>
                  </a:cubicBezTo>
                  <a:lnTo>
                    <a:pt x="903" y="2082"/>
                  </a:lnTo>
                  <a:cubicBezTo>
                    <a:pt x="1047" y="1801"/>
                    <a:pt x="1224" y="1588"/>
                    <a:pt x="1435" y="1381"/>
                  </a:cubicBezTo>
                  <a:lnTo>
                    <a:pt x="1435" y="1381"/>
                  </a:lnTo>
                  <a:cubicBezTo>
                    <a:pt x="1648" y="1171"/>
                    <a:pt x="1859" y="995"/>
                    <a:pt x="2139" y="853"/>
                  </a:cubicBezTo>
                  <a:lnTo>
                    <a:pt x="2139" y="853"/>
                  </a:lnTo>
                  <a:cubicBezTo>
                    <a:pt x="2226" y="810"/>
                    <a:pt x="2349" y="752"/>
                    <a:pt x="2457" y="760"/>
                  </a:cubicBezTo>
                  <a:lnTo>
                    <a:pt x="2457" y="760"/>
                  </a:lnTo>
                  <a:cubicBezTo>
                    <a:pt x="2590" y="770"/>
                    <a:pt x="2697" y="860"/>
                    <a:pt x="2698" y="1016"/>
                  </a:cubicBezTo>
                  <a:lnTo>
                    <a:pt x="2698" y="1016"/>
                  </a:lnTo>
                  <a:cubicBezTo>
                    <a:pt x="2706" y="1015"/>
                    <a:pt x="2715" y="1016"/>
                    <a:pt x="2724" y="1016"/>
                  </a:cubicBezTo>
                  <a:lnTo>
                    <a:pt x="2724" y="1016"/>
                  </a:lnTo>
                  <a:cubicBezTo>
                    <a:pt x="2739" y="1017"/>
                    <a:pt x="2754" y="1017"/>
                    <a:pt x="2764" y="1012"/>
                  </a:cubicBezTo>
                  <a:lnTo>
                    <a:pt x="2764" y="1012"/>
                  </a:lnTo>
                  <a:cubicBezTo>
                    <a:pt x="2761" y="829"/>
                    <a:pt x="2628" y="699"/>
                    <a:pt x="2457" y="698"/>
                  </a:cubicBezTo>
                  <a:close/>
                  <a:moveTo>
                    <a:pt x="6757" y="690"/>
                  </a:moveTo>
                  <a:cubicBezTo>
                    <a:pt x="6601" y="704"/>
                    <a:pt x="6470" y="822"/>
                    <a:pt x="6474" y="1004"/>
                  </a:cubicBezTo>
                  <a:lnTo>
                    <a:pt x="6474" y="1004"/>
                  </a:lnTo>
                  <a:cubicBezTo>
                    <a:pt x="6484" y="1010"/>
                    <a:pt x="6499" y="1009"/>
                    <a:pt x="6514" y="1008"/>
                  </a:cubicBezTo>
                  <a:lnTo>
                    <a:pt x="6514" y="1008"/>
                  </a:lnTo>
                  <a:cubicBezTo>
                    <a:pt x="6523" y="1008"/>
                    <a:pt x="6532" y="1008"/>
                    <a:pt x="6539" y="1008"/>
                  </a:cubicBezTo>
                  <a:lnTo>
                    <a:pt x="6539" y="1008"/>
                  </a:lnTo>
                  <a:cubicBezTo>
                    <a:pt x="6540" y="836"/>
                    <a:pt x="6664" y="741"/>
                    <a:pt x="6826" y="752"/>
                  </a:cubicBezTo>
                  <a:lnTo>
                    <a:pt x="6826" y="752"/>
                  </a:lnTo>
                  <a:cubicBezTo>
                    <a:pt x="6926" y="760"/>
                    <a:pt x="7040" y="807"/>
                    <a:pt x="7125" y="853"/>
                  </a:cubicBezTo>
                  <a:lnTo>
                    <a:pt x="7125" y="853"/>
                  </a:lnTo>
                  <a:cubicBezTo>
                    <a:pt x="7216" y="902"/>
                    <a:pt x="7300" y="956"/>
                    <a:pt x="7374" y="1008"/>
                  </a:cubicBezTo>
                  <a:lnTo>
                    <a:pt x="7374" y="1008"/>
                  </a:lnTo>
                  <a:cubicBezTo>
                    <a:pt x="7686" y="1226"/>
                    <a:pt x="7962" y="1501"/>
                    <a:pt x="8182" y="1819"/>
                  </a:cubicBezTo>
                  <a:lnTo>
                    <a:pt x="8182" y="1819"/>
                  </a:lnTo>
                  <a:cubicBezTo>
                    <a:pt x="8235" y="1895"/>
                    <a:pt x="8288" y="1972"/>
                    <a:pt x="8335" y="2071"/>
                  </a:cubicBezTo>
                  <a:lnTo>
                    <a:pt x="8335" y="2071"/>
                  </a:lnTo>
                  <a:cubicBezTo>
                    <a:pt x="8376" y="2158"/>
                    <a:pt x="8436" y="2278"/>
                    <a:pt x="8423" y="2388"/>
                  </a:cubicBezTo>
                  <a:lnTo>
                    <a:pt x="8423" y="2388"/>
                  </a:lnTo>
                  <a:cubicBezTo>
                    <a:pt x="8409" y="2518"/>
                    <a:pt x="8314" y="2629"/>
                    <a:pt x="8163" y="2625"/>
                  </a:cubicBezTo>
                  <a:lnTo>
                    <a:pt x="8163" y="2625"/>
                  </a:lnTo>
                  <a:cubicBezTo>
                    <a:pt x="8165" y="2645"/>
                    <a:pt x="8159" y="2673"/>
                    <a:pt x="8167" y="2687"/>
                  </a:cubicBezTo>
                  <a:lnTo>
                    <a:pt x="8167" y="2687"/>
                  </a:lnTo>
                  <a:cubicBezTo>
                    <a:pt x="8299" y="2696"/>
                    <a:pt x="8403" y="2619"/>
                    <a:pt x="8454" y="2520"/>
                  </a:cubicBezTo>
                  <a:lnTo>
                    <a:pt x="8454" y="2520"/>
                  </a:lnTo>
                  <a:cubicBezTo>
                    <a:pt x="8528" y="2374"/>
                    <a:pt x="8461" y="2194"/>
                    <a:pt x="8400" y="2063"/>
                  </a:cubicBezTo>
                  <a:lnTo>
                    <a:pt x="8400" y="2063"/>
                  </a:lnTo>
                  <a:cubicBezTo>
                    <a:pt x="8351" y="1958"/>
                    <a:pt x="8298" y="1869"/>
                    <a:pt x="8243" y="1788"/>
                  </a:cubicBezTo>
                  <a:lnTo>
                    <a:pt x="8243" y="1788"/>
                  </a:lnTo>
                  <a:cubicBezTo>
                    <a:pt x="8018" y="1452"/>
                    <a:pt x="7714" y="1152"/>
                    <a:pt x="7378" y="931"/>
                  </a:cubicBezTo>
                  <a:lnTo>
                    <a:pt x="7378" y="931"/>
                  </a:lnTo>
                  <a:cubicBezTo>
                    <a:pt x="7296" y="877"/>
                    <a:pt x="7204" y="824"/>
                    <a:pt x="7102" y="776"/>
                  </a:cubicBezTo>
                  <a:lnTo>
                    <a:pt x="7102" y="776"/>
                  </a:lnTo>
                  <a:cubicBezTo>
                    <a:pt x="7014" y="735"/>
                    <a:pt x="6893" y="689"/>
                    <a:pt x="6786" y="689"/>
                  </a:cubicBezTo>
                  <a:lnTo>
                    <a:pt x="6786" y="689"/>
                  </a:lnTo>
                  <a:cubicBezTo>
                    <a:pt x="6777" y="689"/>
                    <a:pt x="6767" y="690"/>
                    <a:pt x="6757" y="690"/>
                  </a:cubicBezTo>
                  <a:close/>
                  <a:moveTo>
                    <a:pt x="2622" y="694"/>
                  </a:moveTo>
                  <a:lnTo>
                    <a:pt x="2622" y="694"/>
                  </a:lnTo>
                  <a:cubicBezTo>
                    <a:pt x="2681" y="688"/>
                    <a:pt x="2741" y="645"/>
                    <a:pt x="2802" y="675"/>
                  </a:cubicBezTo>
                  <a:lnTo>
                    <a:pt x="2802" y="675"/>
                  </a:lnTo>
                  <a:cubicBezTo>
                    <a:pt x="2847" y="697"/>
                    <a:pt x="2847" y="746"/>
                    <a:pt x="2886" y="776"/>
                  </a:cubicBezTo>
                  <a:lnTo>
                    <a:pt x="2886" y="776"/>
                  </a:lnTo>
                  <a:cubicBezTo>
                    <a:pt x="2892" y="694"/>
                    <a:pt x="2814" y="645"/>
                    <a:pt x="2737" y="645"/>
                  </a:cubicBezTo>
                  <a:cubicBezTo>
                    <a:pt x="2693" y="645"/>
                    <a:pt x="2650" y="660"/>
                    <a:pt x="2622" y="694"/>
                  </a:cubicBezTo>
                  <a:close/>
                  <a:moveTo>
                    <a:pt x="6355" y="768"/>
                  </a:moveTo>
                  <a:cubicBezTo>
                    <a:pt x="6379" y="763"/>
                    <a:pt x="6378" y="735"/>
                    <a:pt x="6386" y="721"/>
                  </a:cubicBezTo>
                  <a:lnTo>
                    <a:pt x="6386" y="721"/>
                  </a:lnTo>
                  <a:cubicBezTo>
                    <a:pt x="6409" y="682"/>
                    <a:pt x="6448" y="652"/>
                    <a:pt x="6512" y="659"/>
                  </a:cubicBezTo>
                  <a:lnTo>
                    <a:pt x="6512" y="659"/>
                  </a:lnTo>
                  <a:cubicBezTo>
                    <a:pt x="6550" y="664"/>
                    <a:pt x="6580" y="696"/>
                    <a:pt x="6616" y="683"/>
                  </a:cubicBezTo>
                  <a:cubicBezTo>
                    <a:pt x="6585" y="650"/>
                    <a:pt x="6542" y="636"/>
                    <a:pt x="6500" y="636"/>
                  </a:cubicBezTo>
                  <a:cubicBezTo>
                    <a:pt x="6420" y="636"/>
                    <a:pt x="6343" y="688"/>
                    <a:pt x="6355" y="768"/>
                  </a:cubicBezTo>
                  <a:close/>
                  <a:moveTo>
                    <a:pt x="2515" y="644"/>
                  </a:moveTo>
                  <a:lnTo>
                    <a:pt x="2515" y="644"/>
                  </a:lnTo>
                  <a:cubicBezTo>
                    <a:pt x="2540" y="647"/>
                    <a:pt x="2555" y="660"/>
                    <a:pt x="2576" y="667"/>
                  </a:cubicBezTo>
                  <a:lnTo>
                    <a:pt x="2576" y="667"/>
                  </a:lnTo>
                  <a:cubicBezTo>
                    <a:pt x="2634" y="626"/>
                    <a:pt x="2700" y="590"/>
                    <a:pt x="2779" y="601"/>
                  </a:cubicBezTo>
                  <a:lnTo>
                    <a:pt x="2779" y="601"/>
                  </a:lnTo>
                  <a:cubicBezTo>
                    <a:pt x="2876" y="615"/>
                    <a:pt x="2995" y="784"/>
                    <a:pt x="2859" y="826"/>
                  </a:cubicBezTo>
                  <a:lnTo>
                    <a:pt x="2859" y="826"/>
                  </a:lnTo>
                  <a:cubicBezTo>
                    <a:pt x="2827" y="820"/>
                    <a:pt x="2832" y="776"/>
                    <a:pt x="2821" y="749"/>
                  </a:cubicBezTo>
                  <a:lnTo>
                    <a:pt x="2821" y="749"/>
                  </a:lnTo>
                  <a:cubicBezTo>
                    <a:pt x="2699" y="728"/>
                    <a:pt x="2759" y="870"/>
                    <a:pt x="2829" y="884"/>
                  </a:cubicBezTo>
                  <a:lnTo>
                    <a:pt x="2829" y="884"/>
                  </a:lnTo>
                  <a:cubicBezTo>
                    <a:pt x="2968" y="913"/>
                    <a:pt x="3025" y="776"/>
                    <a:pt x="2967" y="671"/>
                  </a:cubicBezTo>
                  <a:lnTo>
                    <a:pt x="2967" y="671"/>
                  </a:lnTo>
                  <a:cubicBezTo>
                    <a:pt x="2916" y="615"/>
                    <a:pt x="2858" y="539"/>
                    <a:pt x="2753" y="539"/>
                  </a:cubicBezTo>
                  <a:lnTo>
                    <a:pt x="2753" y="539"/>
                  </a:lnTo>
                  <a:cubicBezTo>
                    <a:pt x="2751" y="539"/>
                    <a:pt x="2750" y="539"/>
                    <a:pt x="2748" y="539"/>
                  </a:cubicBezTo>
                  <a:lnTo>
                    <a:pt x="2748" y="539"/>
                  </a:lnTo>
                  <a:cubicBezTo>
                    <a:pt x="2655" y="541"/>
                    <a:pt x="2553" y="584"/>
                    <a:pt x="2515" y="644"/>
                  </a:cubicBezTo>
                  <a:close/>
                  <a:moveTo>
                    <a:pt x="6455" y="532"/>
                  </a:moveTo>
                  <a:cubicBezTo>
                    <a:pt x="6349" y="544"/>
                    <a:pt x="6254" y="655"/>
                    <a:pt x="6244" y="749"/>
                  </a:cubicBezTo>
                  <a:lnTo>
                    <a:pt x="6244" y="749"/>
                  </a:lnTo>
                  <a:cubicBezTo>
                    <a:pt x="6233" y="858"/>
                    <a:pt x="6374" y="914"/>
                    <a:pt x="6459" y="853"/>
                  </a:cubicBezTo>
                  <a:lnTo>
                    <a:pt x="6459" y="853"/>
                  </a:lnTo>
                  <a:cubicBezTo>
                    <a:pt x="6474" y="819"/>
                    <a:pt x="6496" y="798"/>
                    <a:pt x="6482" y="749"/>
                  </a:cubicBezTo>
                  <a:lnTo>
                    <a:pt x="6482" y="749"/>
                  </a:lnTo>
                  <a:cubicBezTo>
                    <a:pt x="6466" y="740"/>
                    <a:pt x="6448" y="734"/>
                    <a:pt x="6420" y="737"/>
                  </a:cubicBezTo>
                  <a:lnTo>
                    <a:pt x="6420" y="737"/>
                  </a:lnTo>
                  <a:cubicBezTo>
                    <a:pt x="6397" y="760"/>
                    <a:pt x="6413" y="805"/>
                    <a:pt x="6382" y="815"/>
                  </a:cubicBezTo>
                  <a:lnTo>
                    <a:pt x="6382" y="815"/>
                  </a:lnTo>
                  <a:cubicBezTo>
                    <a:pt x="6353" y="823"/>
                    <a:pt x="6322" y="796"/>
                    <a:pt x="6317" y="772"/>
                  </a:cubicBezTo>
                  <a:lnTo>
                    <a:pt x="6317" y="772"/>
                  </a:lnTo>
                  <a:cubicBezTo>
                    <a:pt x="6296" y="679"/>
                    <a:pt x="6407" y="586"/>
                    <a:pt x="6508" y="594"/>
                  </a:cubicBezTo>
                  <a:lnTo>
                    <a:pt x="6508" y="594"/>
                  </a:lnTo>
                  <a:cubicBezTo>
                    <a:pt x="6576" y="598"/>
                    <a:pt x="6617" y="635"/>
                    <a:pt x="6665" y="663"/>
                  </a:cubicBezTo>
                  <a:lnTo>
                    <a:pt x="6665" y="663"/>
                  </a:lnTo>
                  <a:cubicBezTo>
                    <a:pt x="6680" y="648"/>
                    <a:pt x="6701" y="640"/>
                    <a:pt x="6727" y="636"/>
                  </a:cubicBezTo>
                  <a:cubicBezTo>
                    <a:pt x="6672" y="573"/>
                    <a:pt x="6578" y="530"/>
                    <a:pt x="6487" y="530"/>
                  </a:cubicBezTo>
                  <a:cubicBezTo>
                    <a:pt x="6476" y="530"/>
                    <a:pt x="6465" y="530"/>
                    <a:pt x="6455" y="532"/>
                  </a:cubicBezTo>
                  <a:close/>
                  <a:moveTo>
                    <a:pt x="3660" y="729"/>
                  </a:moveTo>
                  <a:lnTo>
                    <a:pt x="3660" y="729"/>
                  </a:lnTo>
                  <a:cubicBezTo>
                    <a:pt x="3764" y="748"/>
                    <a:pt x="3864" y="643"/>
                    <a:pt x="3832" y="535"/>
                  </a:cubicBezTo>
                  <a:lnTo>
                    <a:pt x="3832" y="535"/>
                  </a:lnTo>
                  <a:cubicBezTo>
                    <a:pt x="3830" y="533"/>
                    <a:pt x="3828" y="532"/>
                    <a:pt x="3826" y="532"/>
                  </a:cubicBezTo>
                  <a:lnTo>
                    <a:pt x="3826" y="532"/>
                  </a:lnTo>
                  <a:cubicBezTo>
                    <a:pt x="3824" y="532"/>
                    <a:pt x="3822" y="533"/>
                    <a:pt x="3820" y="534"/>
                  </a:cubicBezTo>
                  <a:lnTo>
                    <a:pt x="3820" y="534"/>
                  </a:lnTo>
                  <a:cubicBezTo>
                    <a:pt x="3817" y="535"/>
                    <a:pt x="3814" y="536"/>
                    <a:pt x="3809" y="535"/>
                  </a:cubicBezTo>
                  <a:lnTo>
                    <a:pt x="3809" y="535"/>
                  </a:lnTo>
                  <a:cubicBezTo>
                    <a:pt x="3817" y="618"/>
                    <a:pt x="3793" y="655"/>
                    <a:pt x="3751" y="683"/>
                  </a:cubicBezTo>
                  <a:lnTo>
                    <a:pt x="3751" y="683"/>
                  </a:lnTo>
                  <a:cubicBezTo>
                    <a:pt x="3723" y="702"/>
                    <a:pt x="3681" y="699"/>
                    <a:pt x="3660" y="729"/>
                  </a:cubicBezTo>
                  <a:close/>
                  <a:moveTo>
                    <a:pt x="5402" y="528"/>
                  </a:moveTo>
                  <a:cubicBezTo>
                    <a:pt x="5375" y="659"/>
                    <a:pt x="5475" y="737"/>
                    <a:pt x="5578" y="725"/>
                  </a:cubicBezTo>
                  <a:lnTo>
                    <a:pt x="5578" y="725"/>
                  </a:lnTo>
                  <a:cubicBezTo>
                    <a:pt x="5573" y="697"/>
                    <a:pt x="5538" y="703"/>
                    <a:pt x="5517" y="694"/>
                  </a:cubicBezTo>
                  <a:lnTo>
                    <a:pt x="5517" y="694"/>
                  </a:lnTo>
                  <a:cubicBezTo>
                    <a:pt x="5492" y="685"/>
                    <a:pt x="5475" y="669"/>
                    <a:pt x="5456" y="659"/>
                  </a:cubicBezTo>
                  <a:lnTo>
                    <a:pt x="5456" y="659"/>
                  </a:lnTo>
                  <a:cubicBezTo>
                    <a:pt x="5436" y="632"/>
                    <a:pt x="5414" y="589"/>
                    <a:pt x="5429" y="539"/>
                  </a:cubicBezTo>
                  <a:lnTo>
                    <a:pt x="5429" y="539"/>
                  </a:lnTo>
                  <a:cubicBezTo>
                    <a:pt x="5421" y="536"/>
                    <a:pt x="5417" y="527"/>
                    <a:pt x="5405" y="527"/>
                  </a:cubicBezTo>
                  <a:cubicBezTo>
                    <a:pt x="5404" y="527"/>
                    <a:pt x="5403" y="527"/>
                    <a:pt x="5402" y="528"/>
                  </a:cubicBezTo>
                  <a:close/>
                  <a:moveTo>
                    <a:pt x="2921" y="559"/>
                  </a:moveTo>
                  <a:cubicBezTo>
                    <a:pt x="2936" y="570"/>
                    <a:pt x="2949" y="584"/>
                    <a:pt x="2974" y="586"/>
                  </a:cubicBezTo>
                  <a:cubicBezTo>
                    <a:pt x="2978" y="567"/>
                    <a:pt x="2982" y="549"/>
                    <a:pt x="2982" y="528"/>
                  </a:cubicBezTo>
                  <a:lnTo>
                    <a:pt x="2982" y="528"/>
                  </a:lnTo>
                  <a:cubicBezTo>
                    <a:pt x="2952" y="528"/>
                    <a:pt x="2933" y="540"/>
                    <a:pt x="2921" y="559"/>
                  </a:cubicBezTo>
                  <a:close/>
                  <a:moveTo>
                    <a:pt x="6267" y="582"/>
                  </a:moveTo>
                  <a:cubicBezTo>
                    <a:pt x="6288" y="577"/>
                    <a:pt x="6301" y="565"/>
                    <a:pt x="6317" y="555"/>
                  </a:cubicBezTo>
                  <a:cubicBezTo>
                    <a:pt x="6308" y="533"/>
                    <a:pt x="6287" y="523"/>
                    <a:pt x="6260" y="520"/>
                  </a:cubicBezTo>
                  <a:lnTo>
                    <a:pt x="6260" y="520"/>
                  </a:lnTo>
                  <a:cubicBezTo>
                    <a:pt x="6255" y="534"/>
                    <a:pt x="6262" y="565"/>
                    <a:pt x="6267" y="582"/>
                  </a:cubicBezTo>
                  <a:close/>
                  <a:moveTo>
                    <a:pt x="3491" y="485"/>
                  </a:moveTo>
                  <a:cubicBezTo>
                    <a:pt x="3487" y="538"/>
                    <a:pt x="3523" y="585"/>
                    <a:pt x="3518" y="644"/>
                  </a:cubicBezTo>
                  <a:lnTo>
                    <a:pt x="3518" y="644"/>
                  </a:lnTo>
                  <a:cubicBezTo>
                    <a:pt x="3512" y="710"/>
                    <a:pt x="3465" y="762"/>
                    <a:pt x="3430" y="791"/>
                  </a:cubicBezTo>
                  <a:lnTo>
                    <a:pt x="3430" y="791"/>
                  </a:lnTo>
                  <a:cubicBezTo>
                    <a:pt x="3410" y="807"/>
                    <a:pt x="3382" y="812"/>
                    <a:pt x="3376" y="834"/>
                  </a:cubicBezTo>
                  <a:lnTo>
                    <a:pt x="3376" y="834"/>
                  </a:lnTo>
                  <a:cubicBezTo>
                    <a:pt x="3369" y="862"/>
                    <a:pt x="3383" y="885"/>
                    <a:pt x="3384" y="904"/>
                  </a:cubicBezTo>
                  <a:lnTo>
                    <a:pt x="3384" y="904"/>
                  </a:lnTo>
                  <a:cubicBezTo>
                    <a:pt x="3391" y="1079"/>
                    <a:pt x="3280" y="1175"/>
                    <a:pt x="3131" y="1198"/>
                  </a:cubicBezTo>
                  <a:lnTo>
                    <a:pt x="3131" y="1198"/>
                  </a:lnTo>
                  <a:cubicBezTo>
                    <a:pt x="3037" y="1213"/>
                    <a:pt x="2971" y="1180"/>
                    <a:pt x="2921" y="1132"/>
                  </a:cubicBezTo>
                  <a:lnTo>
                    <a:pt x="2921" y="1132"/>
                  </a:lnTo>
                  <a:cubicBezTo>
                    <a:pt x="2902" y="1115"/>
                    <a:pt x="2866" y="1053"/>
                    <a:pt x="2844" y="1047"/>
                  </a:cubicBezTo>
                  <a:lnTo>
                    <a:pt x="2844" y="1047"/>
                  </a:lnTo>
                  <a:cubicBezTo>
                    <a:pt x="2827" y="1043"/>
                    <a:pt x="2804" y="1054"/>
                    <a:pt x="2790" y="1055"/>
                  </a:cubicBezTo>
                  <a:lnTo>
                    <a:pt x="2790" y="1055"/>
                  </a:lnTo>
                  <a:cubicBezTo>
                    <a:pt x="2744" y="1058"/>
                    <a:pt x="2686" y="1055"/>
                    <a:pt x="2641" y="1032"/>
                  </a:cubicBezTo>
                  <a:lnTo>
                    <a:pt x="2641" y="1032"/>
                  </a:lnTo>
                  <a:cubicBezTo>
                    <a:pt x="2612" y="1016"/>
                    <a:pt x="2589" y="978"/>
                    <a:pt x="2572" y="950"/>
                  </a:cubicBezTo>
                  <a:lnTo>
                    <a:pt x="2572" y="950"/>
                  </a:lnTo>
                  <a:cubicBezTo>
                    <a:pt x="2560" y="930"/>
                    <a:pt x="2555" y="895"/>
                    <a:pt x="2522" y="884"/>
                  </a:cubicBezTo>
                  <a:cubicBezTo>
                    <a:pt x="2537" y="1015"/>
                    <a:pt x="2664" y="1104"/>
                    <a:pt x="2832" y="1066"/>
                  </a:cubicBezTo>
                  <a:lnTo>
                    <a:pt x="2832" y="1066"/>
                  </a:lnTo>
                  <a:cubicBezTo>
                    <a:pt x="2886" y="1146"/>
                    <a:pt x="2969" y="1217"/>
                    <a:pt x="3081" y="1222"/>
                  </a:cubicBezTo>
                  <a:lnTo>
                    <a:pt x="3081" y="1222"/>
                  </a:lnTo>
                  <a:cubicBezTo>
                    <a:pt x="3287" y="1230"/>
                    <a:pt x="3451" y="1060"/>
                    <a:pt x="3403" y="830"/>
                  </a:cubicBezTo>
                  <a:lnTo>
                    <a:pt x="3403" y="830"/>
                  </a:lnTo>
                  <a:cubicBezTo>
                    <a:pt x="3513" y="790"/>
                    <a:pt x="3588" y="608"/>
                    <a:pt x="3503" y="485"/>
                  </a:cubicBezTo>
                  <a:lnTo>
                    <a:pt x="3503" y="485"/>
                  </a:lnTo>
                  <a:lnTo>
                    <a:pt x="3491" y="485"/>
                  </a:lnTo>
                  <a:close/>
                  <a:moveTo>
                    <a:pt x="5743" y="481"/>
                  </a:moveTo>
                  <a:lnTo>
                    <a:pt x="5739" y="481"/>
                  </a:lnTo>
                  <a:cubicBezTo>
                    <a:pt x="5679" y="554"/>
                    <a:pt x="5688" y="686"/>
                    <a:pt x="5746" y="756"/>
                  </a:cubicBezTo>
                  <a:lnTo>
                    <a:pt x="5746" y="756"/>
                  </a:lnTo>
                  <a:cubicBezTo>
                    <a:pt x="5774" y="789"/>
                    <a:pt x="5811" y="801"/>
                    <a:pt x="5831" y="830"/>
                  </a:cubicBezTo>
                  <a:lnTo>
                    <a:pt x="5831" y="830"/>
                  </a:lnTo>
                  <a:cubicBezTo>
                    <a:pt x="5782" y="1053"/>
                    <a:pt x="5960" y="1233"/>
                    <a:pt x="6168" y="1214"/>
                  </a:cubicBezTo>
                  <a:lnTo>
                    <a:pt x="6168" y="1214"/>
                  </a:lnTo>
                  <a:cubicBezTo>
                    <a:pt x="6283" y="1203"/>
                    <a:pt x="6350" y="1135"/>
                    <a:pt x="6409" y="1059"/>
                  </a:cubicBezTo>
                  <a:lnTo>
                    <a:pt x="6409" y="1059"/>
                  </a:lnTo>
                  <a:cubicBezTo>
                    <a:pt x="6478" y="1073"/>
                    <a:pt x="6546" y="1069"/>
                    <a:pt x="6593" y="1047"/>
                  </a:cubicBezTo>
                  <a:lnTo>
                    <a:pt x="6593" y="1047"/>
                  </a:lnTo>
                  <a:cubicBezTo>
                    <a:pt x="6657" y="1017"/>
                    <a:pt x="6715" y="940"/>
                    <a:pt x="6708" y="877"/>
                  </a:cubicBezTo>
                  <a:lnTo>
                    <a:pt x="6708" y="877"/>
                  </a:lnTo>
                  <a:cubicBezTo>
                    <a:pt x="6677" y="889"/>
                    <a:pt x="6676" y="926"/>
                    <a:pt x="6662" y="950"/>
                  </a:cubicBezTo>
                  <a:lnTo>
                    <a:pt x="6662" y="950"/>
                  </a:lnTo>
                  <a:cubicBezTo>
                    <a:pt x="6615" y="1029"/>
                    <a:pt x="6519" y="1067"/>
                    <a:pt x="6390" y="1039"/>
                  </a:cubicBezTo>
                  <a:lnTo>
                    <a:pt x="6390" y="1039"/>
                  </a:lnTo>
                  <a:cubicBezTo>
                    <a:pt x="6329" y="1112"/>
                    <a:pt x="6269" y="1195"/>
                    <a:pt x="6149" y="1194"/>
                  </a:cubicBezTo>
                  <a:lnTo>
                    <a:pt x="6149" y="1194"/>
                  </a:lnTo>
                  <a:cubicBezTo>
                    <a:pt x="5961" y="1193"/>
                    <a:pt x="5802" y="1047"/>
                    <a:pt x="5858" y="822"/>
                  </a:cubicBezTo>
                  <a:lnTo>
                    <a:pt x="5858" y="822"/>
                  </a:lnTo>
                  <a:cubicBezTo>
                    <a:pt x="5781" y="772"/>
                    <a:pt x="5697" y="687"/>
                    <a:pt x="5731" y="555"/>
                  </a:cubicBezTo>
                  <a:lnTo>
                    <a:pt x="5731" y="555"/>
                  </a:lnTo>
                  <a:cubicBezTo>
                    <a:pt x="5737" y="531"/>
                    <a:pt x="5768" y="500"/>
                    <a:pt x="5743" y="481"/>
                  </a:cubicBezTo>
                  <a:close/>
                  <a:moveTo>
                    <a:pt x="2829" y="508"/>
                  </a:moveTo>
                  <a:cubicBezTo>
                    <a:pt x="2843" y="518"/>
                    <a:pt x="2862" y="524"/>
                    <a:pt x="2875" y="535"/>
                  </a:cubicBezTo>
                  <a:cubicBezTo>
                    <a:pt x="2903" y="510"/>
                    <a:pt x="2938" y="491"/>
                    <a:pt x="2990" y="489"/>
                  </a:cubicBezTo>
                  <a:lnTo>
                    <a:pt x="2990" y="489"/>
                  </a:lnTo>
                  <a:cubicBezTo>
                    <a:pt x="2997" y="473"/>
                    <a:pt x="3004" y="457"/>
                    <a:pt x="3005" y="435"/>
                  </a:cubicBezTo>
                  <a:lnTo>
                    <a:pt x="3005" y="435"/>
                  </a:lnTo>
                  <a:cubicBezTo>
                    <a:pt x="2991" y="431"/>
                    <a:pt x="2978" y="429"/>
                    <a:pt x="2966" y="429"/>
                  </a:cubicBezTo>
                  <a:lnTo>
                    <a:pt x="2966" y="429"/>
                  </a:lnTo>
                  <a:cubicBezTo>
                    <a:pt x="2906" y="429"/>
                    <a:pt x="2857" y="470"/>
                    <a:pt x="2829" y="508"/>
                  </a:cubicBezTo>
                  <a:close/>
                  <a:moveTo>
                    <a:pt x="6233" y="427"/>
                  </a:moveTo>
                  <a:cubicBezTo>
                    <a:pt x="6226" y="444"/>
                    <a:pt x="6241" y="469"/>
                    <a:pt x="6248" y="485"/>
                  </a:cubicBezTo>
                  <a:lnTo>
                    <a:pt x="6248" y="485"/>
                  </a:lnTo>
                  <a:cubicBezTo>
                    <a:pt x="6306" y="480"/>
                    <a:pt x="6331" y="507"/>
                    <a:pt x="6363" y="528"/>
                  </a:cubicBezTo>
                  <a:lnTo>
                    <a:pt x="6363" y="528"/>
                  </a:lnTo>
                  <a:cubicBezTo>
                    <a:pt x="6377" y="517"/>
                    <a:pt x="6399" y="515"/>
                    <a:pt x="6405" y="497"/>
                  </a:cubicBezTo>
                  <a:cubicBezTo>
                    <a:pt x="6376" y="459"/>
                    <a:pt x="6332" y="423"/>
                    <a:pt x="6269" y="423"/>
                  </a:cubicBezTo>
                  <a:cubicBezTo>
                    <a:pt x="6258" y="423"/>
                    <a:pt x="6246" y="424"/>
                    <a:pt x="6233" y="427"/>
                  </a:cubicBezTo>
                  <a:close/>
                  <a:moveTo>
                    <a:pt x="3166" y="462"/>
                  </a:moveTo>
                  <a:cubicBezTo>
                    <a:pt x="3114" y="500"/>
                    <a:pt x="3098" y="606"/>
                    <a:pt x="3150" y="656"/>
                  </a:cubicBezTo>
                  <a:cubicBezTo>
                    <a:pt x="3163" y="627"/>
                    <a:pt x="3137" y="601"/>
                    <a:pt x="3139" y="566"/>
                  </a:cubicBezTo>
                  <a:lnTo>
                    <a:pt x="3139" y="566"/>
                  </a:lnTo>
                  <a:cubicBezTo>
                    <a:pt x="3143" y="483"/>
                    <a:pt x="3224" y="456"/>
                    <a:pt x="3292" y="427"/>
                  </a:cubicBezTo>
                  <a:lnTo>
                    <a:pt x="3292" y="427"/>
                  </a:lnTo>
                  <a:cubicBezTo>
                    <a:pt x="3287" y="423"/>
                    <a:pt x="3280" y="421"/>
                    <a:pt x="3272" y="421"/>
                  </a:cubicBezTo>
                  <a:lnTo>
                    <a:pt x="3272" y="421"/>
                  </a:lnTo>
                  <a:cubicBezTo>
                    <a:pt x="3239" y="421"/>
                    <a:pt x="3186" y="446"/>
                    <a:pt x="3166" y="462"/>
                  </a:cubicBezTo>
                  <a:close/>
                  <a:moveTo>
                    <a:pt x="5942" y="415"/>
                  </a:moveTo>
                  <a:cubicBezTo>
                    <a:pt x="5942" y="420"/>
                    <a:pt x="5937" y="421"/>
                    <a:pt x="5938" y="427"/>
                  </a:cubicBezTo>
                  <a:lnTo>
                    <a:pt x="5938" y="427"/>
                  </a:lnTo>
                  <a:cubicBezTo>
                    <a:pt x="6010" y="443"/>
                    <a:pt x="6088" y="474"/>
                    <a:pt x="6095" y="551"/>
                  </a:cubicBezTo>
                  <a:lnTo>
                    <a:pt x="6095" y="551"/>
                  </a:lnTo>
                  <a:cubicBezTo>
                    <a:pt x="6098" y="587"/>
                    <a:pt x="6074" y="618"/>
                    <a:pt x="6083" y="648"/>
                  </a:cubicBezTo>
                  <a:cubicBezTo>
                    <a:pt x="6173" y="536"/>
                    <a:pt x="6057" y="414"/>
                    <a:pt x="5958" y="414"/>
                  </a:cubicBezTo>
                  <a:lnTo>
                    <a:pt x="5958" y="414"/>
                  </a:lnTo>
                  <a:cubicBezTo>
                    <a:pt x="5952" y="414"/>
                    <a:pt x="5947" y="414"/>
                    <a:pt x="5942" y="415"/>
                  </a:cubicBezTo>
                  <a:close/>
                  <a:moveTo>
                    <a:pt x="3621" y="838"/>
                  </a:moveTo>
                  <a:lnTo>
                    <a:pt x="3621" y="838"/>
                  </a:lnTo>
                  <a:cubicBezTo>
                    <a:pt x="3767" y="848"/>
                    <a:pt x="3917" y="752"/>
                    <a:pt x="3943" y="621"/>
                  </a:cubicBezTo>
                  <a:lnTo>
                    <a:pt x="3943" y="621"/>
                  </a:lnTo>
                  <a:cubicBezTo>
                    <a:pt x="3960" y="537"/>
                    <a:pt x="3901" y="413"/>
                    <a:pt x="3824" y="404"/>
                  </a:cubicBezTo>
                  <a:lnTo>
                    <a:pt x="3824" y="404"/>
                  </a:lnTo>
                  <a:cubicBezTo>
                    <a:pt x="3821" y="403"/>
                    <a:pt x="3817" y="403"/>
                    <a:pt x="3813" y="403"/>
                  </a:cubicBezTo>
                  <a:lnTo>
                    <a:pt x="3813" y="403"/>
                  </a:lnTo>
                  <a:cubicBezTo>
                    <a:pt x="3766" y="403"/>
                    <a:pt x="3707" y="435"/>
                    <a:pt x="3717" y="489"/>
                  </a:cubicBezTo>
                  <a:lnTo>
                    <a:pt x="3717" y="489"/>
                  </a:lnTo>
                  <a:cubicBezTo>
                    <a:pt x="3726" y="538"/>
                    <a:pt x="3791" y="518"/>
                    <a:pt x="3828" y="497"/>
                  </a:cubicBezTo>
                  <a:lnTo>
                    <a:pt x="3828" y="497"/>
                  </a:lnTo>
                  <a:cubicBezTo>
                    <a:pt x="3858" y="513"/>
                    <a:pt x="3873" y="540"/>
                    <a:pt x="3874" y="578"/>
                  </a:cubicBezTo>
                  <a:lnTo>
                    <a:pt x="3874" y="578"/>
                  </a:lnTo>
                  <a:cubicBezTo>
                    <a:pt x="3876" y="694"/>
                    <a:pt x="3757" y="769"/>
                    <a:pt x="3644" y="780"/>
                  </a:cubicBezTo>
                  <a:lnTo>
                    <a:pt x="3644" y="780"/>
                  </a:lnTo>
                  <a:cubicBezTo>
                    <a:pt x="3636" y="799"/>
                    <a:pt x="3625" y="815"/>
                    <a:pt x="3621" y="838"/>
                  </a:cubicBezTo>
                  <a:close/>
                  <a:moveTo>
                    <a:pt x="5329" y="454"/>
                  </a:moveTo>
                  <a:cubicBezTo>
                    <a:pt x="5255" y="553"/>
                    <a:pt x="5298" y="697"/>
                    <a:pt x="5387" y="768"/>
                  </a:cubicBezTo>
                  <a:lnTo>
                    <a:pt x="5387" y="768"/>
                  </a:lnTo>
                  <a:cubicBezTo>
                    <a:pt x="5454" y="823"/>
                    <a:pt x="5534" y="828"/>
                    <a:pt x="5616" y="838"/>
                  </a:cubicBezTo>
                  <a:lnTo>
                    <a:pt x="5616" y="838"/>
                  </a:lnTo>
                  <a:cubicBezTo>
                    <a:pt x="5614" y="812"/>
                    <a:pt x="5599" y="798"/>
                    <a:pt x="5593" y="776"/>
                  </a:cubicBezTo>
                  <a:lnTo>
                    <a:pt x="5593" y="776"/>
                  </a:lnTo>
                  <a:cubicBezTo>
                    <a:pt x="5474" y="759"/>
                    <a:pt x="5349" y="697"/>
                    <a:pt x="5364" y="559"/>
                  </a:cubicBezTo>
                  <a:lnTo>
                    <a:pt x="5364" y="559"/>
                  </a:lnTo>
                  <a:cubicBezTo>
                    <a:pt x="5367" y="529"/>
                    <a:pt x="5386" y="494"/>
                    <a:pt x="5410" y="493"/>
                  </a:cubicBezTo>
                  <a:lnTo>
                    <a:pt x="5410" y="493"/>
                  </a:lnTo>
                  <a:cubicBezTo>
                    <a:pt x="5421" y="492"/>
                    <a:pt x="5432" y="499"/>
                    <a:pt x="5444" y="505"/>
                  </a:cubicBezTo>
                  <a:lnTo>
                    <a:pt x="5444" y="505"/>
                  </a:lnTo>
                  <a:cubicBezTo>
                    <a:pt x="5459" y="514"/>
                    <a:pt x="5475" y="522"/>
                    <a:pt x="5494" y="516"/>
                  </a:cubicBezTo>
                  <a:lnTo>
                    <a:pt x="5494" y="516"/>
                  </a:lnTo>
                  <a:cubicBezTo>
                    <a:pt x="5536" y="503"/>
                    <a:pt x="5517" y="453"/>
                    <a:pt x="5498" y="423"/>
                  </a:cubicBezTo>
                  <a:lnTo>
                    <a:pt x="5498" y="423"/>
                  </a:lnTo>
                  <a:cubicBezTo>
                    <a:pt x="5477" y="408"/>
                    <a:pt x="5456" y="402"/>
                    <a:pt x="5434" y="402"/>
                  </a:cubicBezTo>
                  <a:lnTo>
                    <a:pt x="5434" y="402"/>
                  </a:lnTo>
                  <a:cubicBezTo>
                    <a:pt x="5391" y="402"/>
                    <a:pt x="5349" y="427"/>
                    <a:pt x="5329" y="454"/>
                  </a:cubicBezTo>
                  <a:close/>
                  <a:moveTo>
                    <a:pt x="3568" y="392"/>
                  </a:moveTo>
                  <a:lnTo>
                    <a:pt x="3560" y="392"/>
                  </a:lnTo>
                  <a:cubicBezTo>
                    <a:pt x="3546" y="407"/>
                    <a:pt x="3523" y="414"/>
                    <a:pt x="3514" y="435"/>
                  </a:cubicBezTo>
                  <a:lnTo>
                    <a:pt x="3514" y="435"/>
                  </a:lnTo>
                  <a:cubicBezTo>
                    <a:pt x="3599" y="510"/>
                    <a:pt x="3589" y="680"/>
                    <a:pt x="3533" y="768"/>
                  </a:cubicBezTo>
                  <a:lnTo>
                    <a:pt x="3533" y="768"/>
                  </a:lnTo>
                  <a:cubicBezTo>
                    <a:pt x="3512" y="801"/>
                    <a:pt x="3465" y="828"/>
                    <a:pt x="3457" y="857"/>
                  </a:cubicBezTo>
                  <a:lnTo>
                    <a:pt x="3457" y="857"/>
                  </a:lnTo>
                  <a:cubicBezTo>
                    <a:pt x="3451" y="876"/>
                    <a:pt x="3458" y="901"/>
                    <a:pt x="3457" y="919"/>
                  </a:cubicBezTo>
                  <a:lnTo>
                    <a:pt x="3457" y="919"/>
                  </a:lnTo>
                  <a:cubicBezTo>
                    <a:pt x="3442" y="1124"/>
                    <a:pt x="3278" y="1275"/>
                    <a:pt x="3051" y="1256"/>
                  </a:cubicBezTo>
                  <a:lnTo>
                    <a:pt x="3051" y="1256"/>
                  </a:lnTo>
                  <a:cubicBezTo>
                    <a:pt x="2973" y="1250"/>
                    <a:pt x="2930" y="1216"/>
                    <a:pt x="2882" y="1179"/>
                  </a:cubicBezTo>
                  <a:lnTo>
                    <a:pt x="2882" y="1179"/>
                  </a:lnTo>
                  <a:cubicBezTo>
                    <a:pt x="2861" y="1162"/>
                    <a:pt x="2826" y="1123"/>
                    <a:pt x="2802" y="1117"/>
                  </a:cubicBezTo>
                  <a:lnTo>
                    <a:pt x="2802" y="1117"/>
                  </a:lnTo>
                  <a:cubicBezTo>
                    <a:pt x="2787" y="1113"/>
                    <a:pt x="2771" y="1114"/>
                    <a:pt x="2756" y="1116"/>
                  </a:cubicBezTo>
                  <a:lnTo>
                    <a:pt x="2756" y="1116"/>
                  </a:lnTo>
                  <a:cubicBezTo>
                    <a:pt x="2745" y="1117"/>
                    <a:pt x="2735" y="1118"/>
                    <a:pt x="2725" y="1117"/>
                  </a:cubicBezTo>
                  <a:lnTo>
                    <a:pt x="2725" y="1117"/>
                  </a:lnTo>
                  <a:cubicBezTo>
                    <a:pt x="2573" y="1101"/>
                    <a:pt x="2505" y="1010"/>
                    <a:pt x="2473" y="861"/>
                  </a:cubicBezTo>
                  <a:lnTo>
                    <a:pt x="2473" y="861"/>
                  </a:lnTo>
                  <a:cubicBezTo>
                    <a:pt x="2447" y="860"/>
                    <a:pt x="2424" y="862"/>
                    <a:pt x="2408" y="869"/>
                  </a:cubicBezTo>
                  <a:cubicBezTo>
                    <a:pt x="2462" y="1045"/>
                    <a:pt x="2547" y="1190"/>
                    <a:pt x="2787" y="1179"/>
                  </a:cubicBezTo>
                  <a:lnTo>
                    <a:pt x="2787" y="1179"/>
                  </a:lnTo>
                  <a:cubicBezTo>
                    <a:pt x="2864" y="1256"/>
                    <a:pt x="2951" y="1327"/>
                    <a:pt x="3078" y="1326"/>
                  </a:cubicBezTo>
                  <a:lnTo>
                    <a:pt x="3078" y="1326"/>
                  </a:lnTo>
                  <a:cubicBezTo>
                    <a:pt x="3177" y="1326"/>
                    <a:pt x="3304" y="1279"/>
                    <a:pt x="3380" y="1218"/>
                  </a:cubicBezTo>
                  <a:lnTo>
                    <a:pt x="3380" y="1218"/>
                  </a:lnTo>
                  <a:cubicBezTo>
                    <a:pt x="3469" y="1146"/>
                    <a:pt x="3527" y="1044"/>
                    <a:pt x="3518" y="880"/>
                  </a:cubicBezTo>
                  <a:lnTo>
                    <a:pt x="3518" y="880"/>
                  </a:lnTo>
                  <a:cubicBezTo>
                    <a:pt x="3569" y="826"/>
                    <a:pt x="3633" y="760"/>
                    <a:pt x="3640" y="659"/>
                  </a:cubicBezTo>
                  <a:lnTo>
                    <a:pt x="3640" y="659"/>
                  </a:lnTo>
                  <a:cubicBezTo>
                    <a:pt x="3648" y="558"/>
                    <a:pt x="3605" y="465"/>
                    <a:pt x="3568" y="392"/>
                  </a:cubicBezTo>
                  <a:close/>
                  <a:moveTo>
                    <a:pt x="5605" y="710"/>
                  </a:moveTo>
                  <a:cubicBezTo>
                    <a:pt x="5626" y="780"/>
                    <a:pt x="5679" y="825"/>
                    <a:pt x="5720" y="877"/>
                  </a:cubicBezTo>
                  <a:lnTo>
                    <a:pt x="5720" y="877"/>
                  </a:lnTo>
                  <a:cubicBezTo>
                    <a:pt x="5708" y="1152"/>
                    <a:pt x="5886" y="1274"/>
                    <a:pt x="6095" y="1315"/>
                  </a:cubicBezTo>
                  <a:lnTo>
                    <a:pt x="6095" y="1315"/>
                  </a:lnTo>
                  <a:cubicBezTo>
                    <a:pt x="6223" y="1339"/>
                    <a:pt x="6308" y="1286"/>
                    <a:pt x="6374" y="1237"/>
                  </a:cubicBezTo>
                  <a:lnTo>
                    <a:pt x="6374" y="1237"/>
                  </a:lnTo>
                  <a:cubicBezTo>
                    <a:pt x="6396" y="1221"/>
                    <a:pt x="6429" y="1178"/>
                    <a:pt x="6455" y="1171"/>
                  </a:cubicBezTo>
                  <a:lnTo>
                    <a:pt x="6455" y="1171"/>
                  </a:lnTo>
                  <a:cubicBezTo>
                    <a:pt x="6473" y="1166"/>
                    <a:pt x="6492" y="1167"/>
                    <a:pt x="6510" y="1168"/>
                  </a:cubicBezTo>
                  <a:lnTo>
                    <a:pt x="6510" y="1168"/>
                  </a:lnTo>
                  <a:cubicBezTo>
                    <a:pt x="6523" y="1168"/>
                    <a:pt x="6536" y="1169"/>
                    <a:pt x="6547" y="1167"/>
                  </a:cubicBezTo>
                  <a:lnTo>
                    <a:pt x="6547" y="1167"/>
                  </a:lnTo>
                  <a:cubicBezTo>
                    <a:pt x="6711" y="1141"/>
                    <a:pt x="6785" y="1010"/>
                    <a:pt x="6826" y="857"/>
                  </a:cubicBezTo>
                  <a:cubicBezTo>
                    <a:pt x="6809" y="852"/>
                    <a:pt x="6784" y="854"/>
                    <a:pt x="6765" y="849"/>
                  </a:cubicBezTo>
                  <a:lnTo>
                    <a:pt x="6765" y="849"/>
                  </a:lnTo>
                  <a:cubicBezTo>
                    <a:pt x="6734" y="991"/>
                    <a:pt x="6663" y="1096"/>
                    <a:pt x="6501" y="1109"/>
                  </a:cubicBezTo>
                  <a:lnTo>
                    <a:pt x="6501" y="1109"/>
                  </a:lnTo>
                  <a:cubicBezTo>
                    <a:pt x="6492" y="1110"/>
                    <a:pt x="6483" y="1109"/>
                    <a:pt x="6473" y="1108"/>
                  </a:cubicBezTo>
                  <a:lnTo>
                    <a:pt x="6473" y="1108"/>
                  </a:lnTo>
                  <a:cubicBezTo>
                    <a:pt x="6459" y="1107"/>
                    <a:pt x="6444" y="1106"/>
                    <a:pt x="6432" y="1109"/>
                  </a:cubicBezTo>
                  <a:lnTo>
                    <a:pt x="6432" y="1109"/>
                  </a:lnTo>
                  <a:cubicBezTo>
                    <a:pt x="6407" y="1116"/>
                    <a:pt x="6383" y="1152"/>
                    <a:pt x="6359" y="1171"/>
                  </a:cubicBezTo>
                  <a:lnTo>
                    <a:pt x="6359" y="1171"/>
                  </a:lnTo>
                  <a:cubicBezTo>
                    <a:pt x="6296" y="1223"/>
                    <a:pt x="6227" y="1257"/>
                    <a:pt x="6114" y="1249"/>
                  </a:cubicBezTo>
                  <a:lnTo>
                    <a:pt x="6114" y="1249"/>
                  </a:lnTo>
                  <a:cubicBezTo>
                    <a:pt x="5916" y="1234"/>
                    <a:pt x="5772" y="1095"/>
                    <a:pt x="5781" y="846"/>
                  </a:cubicBezTo>
                  <a:lnTo>
                    <a:pt x="5781" y="846"/>
                  </a:lnTo>
                  <a:cubicBezTo>
                    <a:pt x="5692" y="777"/>
                    <a:pt x="5623" y="627"/>
                    <a:pt x="5681" y="500"/>
                  </a:cubicBezTo>
                  <a:lnTo>
                    <a:pt x="5681" y="500"/>
                  </a:lnTo>
                  <a:cubicBezTo>
                    <a:pt x="5694" y="473"/>
                    <a:pt x="5719" y="451"/>
                    <a:pt x="5724" y="423"/>
                  </a:cubicBezTo>
                  <a:lnTo>
                    <a:pt x="5724" y="423"/>
                  </a:lnTo>
                  <a:cubicBezTo>
                    <a:pt x="5708" y="409"/>
                    <a:pt x="5697" y="390"/>
                    <a:pt x="5670" y="388"/>
                  </a:cubicBezTo>
                  <a:cubicBezTo>
                    <a:pt x="5624" y="470"/>
                    <a:pt x="5573" y="602"/>
                    <a:pt x="5605" y="710"/>
                  </a:cubicBezTo>
                  <a:close/>
                  <a:moveTo>
                    <a:pt x="3093" y="388"/>
                  </a:moveTo>
                  <a:cubicBezTo>
                    <a:pt x="3000" y="462"/>
                    <a:pt x="2983" y="708"/>
                    <a:pt x="3120" y="752"/>
                  </a:cubicBezTo>
                  <a:lnTo>
                    <a:pt x="3120" y="752"/>
                  </a:lnTo>
                  <a:cubicBezTo>
                    <a:pt x="3197" y="760"/>
                    <a:pt x="3255" y="730"/>
                    <a:pt x="3273" y="675"/>
                  </a:cubicBezTo>
                  <a:lnTo>
                    <a:pt x="3273" y="675"/>
                  </a:lnTo>
                  <a:cubicBezTo>
                    <a:pt x="3283" y="641"/>
                    <a:pt x="3278" y="581"/>
                    <a:pt x="3250" y="566"/>
                  </a:cubicBezTo>
                  <a:lnTo>
                    <a:pt x="3250" y="566"/>
                  </a:lnTo>
                  <a:cubicBezTo>
                    <a:pt x="3220" y="551"/>
                    <a:pt x="3184" y="573"/>
                    <a:pt x="3181" y="594"/>
                  </a:cubicBezTo>
                  <a:lnTo>
                    <a:pt x="3181" y="594"/>
                  </a:lnTo>
                  <a:cubicBezTo>
                    <a:pt x="3178" y="617"/>
                    <a:pt x="3213" y="628"/>
                    <a:pt x="3204" y="663"/>
                  </a:cubicBezTo>
                  <a:lnTo>
                    <a:pt x="3204" y="663"/>
                  </a:lnTo>
                  <a:cubicBezTo>
                    <a:pt x="3200" y="679"/>
                    <a:pt x="3173" y="696"/>
                    <a:pt x="3143" y="690"/>
                  </a:cubicBezTo>
                  <a:lnTo>
                    <a:pt x="3143" y="690"/>
                  </a:lnTo>
                  <a:cubicBezTo>
                    <a:pt x="3119" y="686"/>
                    <a:pt x="3097" y="656"/>
                    <a:pt x="3089" y="632"/>
                  </a:cubicBezTo>
                  <a:lnTo>
                    <a:pt x="3089" y="632"/>
                  </a:lnTo>
                  <a:cubicBezTo>
                    <a:pt x="3036" y="472"/>
                    <a:pt x="3169" y="371"/>
                    <a:pt x="3323" y="373"/>
                  </a:cubicBezTo>
                  <a:lnTo>
                    <a:pt x="3323" y="373"/>
                  </a:lnTo>
                  <a:cubicBezTo>
                    <a:pt x="3318" y="339"/>
                    <a:pt x="3343" y="336"/>
                    <a:pt x="3346" y="311"/>
                  </a:cubicBezTo>
                  <a:lnTo>
                    <a:pt x="3346" y="311"/>
                  </a:lnTo>
                  <a:cubicBezTo>
                    <a:pt x="3340" y="310"/>
                    <a:pt x="3335" y="310"/>
                    <a:pt x="3330" y="310"/>
                  </a:cubicBezTo>
                  <a:cubicBezTo>
                    <a:pt x="3239" y="310"/>
                    <a:pt x="3158" y="336"/>
                    <a:pt x="3093" y="388"/>
                  </a:cubicBezTo>
                  <a:close/>
                  <a:moveTo>
                    <a:pt x="5892" y="307"/>
                  </a:moveTo>
                  <a:cubicBezTo>
                    <a:pt x="5892" y="321"/>
                    <a:pt x="5916" y="345"/>
                    <a:pt x="5919" y="369"/>
                  </a:cubicBezTo>
                  <a:lnTo>
                    <a:pt x="5919" y="369"/>
                  </a:lnTo>
                  <a:cubicBezTo>
                    <a:pt x="6068" y="356"/>
                    <a:pt x="6209" y="484"/>
                    <a:pt x="6141" y="636"/>
                  </a:cubicBezTo>
                  <a:lnTo>
                    <a:pt x="6141" y="636"/>
                  </a:lnTo>
                  <a:cubicBezTo>
                    <a:pt x="6134" y="652"/>
                    <a:pt x="6113" y="678"/>
                    <a:pt x="6091" y="683"/>
                  </a:cubicBezTo>
                  <a:lnTo>
                    <a:pt x="6091" y="683"/>
                  </a:lnTo>
                  <a:cubicBezTo>
                    <a:pt x="6003" y="701"/>
                    <a:pt x="6035" y="616"/>
                    <a:pt x="6057" y="582"/>
                  </a:cubicBezTo>
                  <a:lnTo>
                    <a:pt x="6057" y="582"/>
                  </a:lnTo>
                  <a:cubicBezTo>
                    <a:pt x="6009" y="520"/>
                    <a:pt x="5939" y="578"/>
                    <a:pt x="5957" y="663"/>
                  </a:cubicBezTo>
                  <a:lnTo>
                    <a:pt x="5957" y="663"/>
                  </a:lnTo>
                  <a:cubicBezTo>
                    <a:pt x="5968" y="713"/>
                    <a:pt x="6037" y="751"/>
                    <a:pt x="6091" y="749"/>
                  </a:cubicBezTo>
                  <a:lnTo>
                    <a:pt x="6091" y="749"/>
                  </a:lnTo>
                  <a:cubicBezTo>
                    <a:pt x="6221" y="742"/>
                    <a:pt x="6250" y="539"/>
                    <a:pt x="6183" y="431"/>
                  </a:cubicBezTo>
                  <a:lnTo>
                    <a:pt x="6183" y="431"/>
                  </a:lnTo>
                  <a:cubicBezTo>
                    <a:pt x="6135" y="353"/>
                    <a:pt x="6003" y="303"/>
                    <a:pt x="5900" y="303"/>
                  </a:cubicBezTo>
                  <a:cubicBezTo>
                    <a:pt x="5896" y="303"/>
                    <a:pt x="5895" y="306"/>
                    <a:pt x="5892" y="307"/>
                  </a:cubicBezTo>
                  <a:close/>
                  <a:moveTo>
                    <a:pt x="4582" y="109"/>
                  </a:moveTo>
                  <a:cubicBezTo>
                    <a:pt x="4377" y="119"/>
                    <a:pt x="4161" y="132"/>
                    <a:pt x="3958" y="175"/>
                  </a:cubicBezTo>
                  <a:lnTo>
                    <a:pt x="3958" y="175"/>
                  </a:lnTo>
                  <a:cubicBezTo>
                    <a:pt x="3764" y="216"/>
                    <a:pt x="3564" y="277"/>
                    <a:pt x="3472" y="392"/>
                  </a:cubicBezTo>
                  <a:lnTo>
                    <a:pt x="3472" y="392"/>
                  </a:lnTo>
                  <a:cubicBezTo>
                    <a:pt x="3450" y="419"/>
                    <a:pt x="3428" y="465"/>
                    <a:pt x="3422" y="500"/>
                  </a:cubicBezTo>
                  <a:lnTo>
                    <a:pt x="3422" y="500"/>
                  </a:lnTo>
                  <a:cubicBezTo>
                    <a:pt x="3414" y="555"/>
                    <a:pt x="3430" y="620"/>
                    <a:pt x="3480" y="648"/>
                  </a:cubicBezTo>
                  <a:cubicBezTo>
                    <a:pt x="3484" y="617"/>
                    <a:pt x="3453" y="585"/>
                    <a:pt x="3449" y="547"/>
                  </a:cubicBezTo>
                  <a:lnTo>
                    <a:pt x="3449" y="547"/>
                  </a:lnTo>
                  <a:cubicBezTo>
                    <a:pt x="3439" y="449"/>
                    <a:pt x="3503" y="387"/>
                    <a:pt x="3560" y="345"/>
                  </a:cubicBezTo>
                  <a:lnTo>
                    <a:pt x="3560" y="345"/>
                  </a:lnTo>
                  <a:cubicBezTo>
                    <a:pt x="3673" y="264"/>
                    <a:pt x="3869" y="211"/>
                    <a:pt x="4050" y="179"/>
                  </a:cubicBezTo>
                  <a:lnTo>
                    <a:pt x="4050" y="179"/>
                  </a:lnTo>
                  <a:cubicBezTo>
                    <a:pt x="4425" y="111"/>
                    <a:pt x="4855" y="113"/>
                    <a:pt x="5218" y="183"/>
                  </a:cubicBezTo>
                  <a:lnTo>
                    <a:pt x="5218" y="183"/>
                  </a:lnTo>
                  <a:cubicBezTo>
                    <a:pt x="5382" y="214"/>
                    <a:pt x="5603" y="268"/>
                    <a:pt x="5704" y="357"/>
                  </a:cubicBezTo>
                  <a:lnTo>
                    <a:pt x="5704" y="357"/>
                  </a:lnTo>
                  <a:cubicBezTo>
                    <a:pt x="5730" y="380"/>
                    <a:pt x="5771" y="432"/>
                    <a:pt x="5781" y="462"/>
                  </a:cubicBezTo>
                  <a:lnTo>
                    <a:pt x="5781" y="462"/>
                  </a:lnTo>
                  <a:cubicBezTo>
                    <a:pt x="5806" y="533"/>
                    <a:pt x="5766" y="597"/>
                    <a:pt x="5758" y="640"/>
                  </a:cubicBezTo>
                  <a:lnTo>
                    <a:pt x="5758" y="640"/>
                  </a:lnTo>
                  <a:cubicBezTo>
                    <a:pt x="5809" y="628"/>
                    <a:pt x="5820" y="548"/>
                    <a:pt x="5815" y="493"/>
                  </a:cubicBezTo>
                  <a:lnTo>
                    <a:pt x="5815" y="493"/>
                  </a:lnTo>
                  <a:cubicBezTo>
                    <a:pt x="5810" y="432"/>
                    <a:pt x="5780" y="395"/>
                    <a:pt x="5739" y="357"/>
                  </a:cubicBezTo>
                  <a:lnTo>
                    <a:pt x="5739" y="357"/>
                  </a:lnTo>
                  <a:cubicBezTo>
                    <a:pt x="5625" y="252"/>
                    <a:pt x="5434" y="202"/>
                    <a:pt x="5233" y="163"/>
                  </a:cubicBezTo>
                  <a:lnTo>
                    <a:pt x="5233" y="163"/>
                  </a:lnTo>
                  <a:cubicBezTo>
                    <a:pt x="5068" y="131"/>
                    <a:pt x="4865" y="107"/>
                    <a:pt x="4676" y="107"/>
                  </a:cubicBezTo>
                  <a:lnTo>
                    <a:pt x="4676" y="107"/>
                  </a:lnTo>
                  <a:cubicBezTo>
                    <a:pt x="4644" y="107"/>
                    <a:pt x="4613" y="108"/>
                    <a:pt x="4582" y="109"/>
                  </a:cubicBezTo>
                  <a:close/>
                  <a:moveTo>
                    <a:pt x="3905" y="82"/>
                  </a:moveTo>
                  <a:cubicBezTo>
                    <a:pt x="3711" y="127"/>
                    <a:pt x="3480" y="208"/>
                    <a:pt x="3376" y="338"/>
                  </a:cubicBezTo>
                  <a:lnTo>
                    <a:pt x="3376" y="338"/>
                  </a:lnTo>
                  <a:cubicBezTo>
                    <a:pt x="3315" y="415"/>
                    <a:pt x="3295" y="565"/>
                    <a:pt x="3342" y="659"/>
                  </a:cubicBezTo>
                  <a:lnTo>
                    <a:pt x="3342" y="659"/>
                  </a:lnTo>
                  <a:cubicBezTo>
                    <a:pt x="3359" y="694"/>
                    <a:pt x="3404" y="746"/>
                    <a:pt x="3426" y="741"/>
                  </a:cubicBezTo>
                  <a:lnTo>
                    <a:pt x="3426" y="741"/>
                  </a:lnTo>
                  <a:cubicBezTo>
                    <a:pt x="3442" y="737"/>
                    <a:pt x="3441" y="717"/>
                    <a:pt x="3460" y="710"/>
                  </a:cubicBezTo>
                  <a:lnTo>
                    <a:pt x="3460" y="710"/>
                  </a:lnTo>
                  <a:cubicBezTo>
                    <a:pt x="3468" y="684"/>
                    <a:pt x="3438" y="674"/>
                    <a:pt x="3426" y="659"/>
                  </a:cubicBezTo>
                  <a:lnTo>
                    <a:pt x="3426" y="659"/>
                  </a:lnTo>
                  <a:cubicBezTo>
                    <a:pt x="3347" y="563"/>
                    <a:pt x="3390" y="415"/>
                    <a:pt x="3460" y="342"/>
                  </a:cubicBezTo>
                  <a:lnTo>
                    <a:pt x="3460" y="342"/>
                  </a:lnTo>
                  <a:cubicBezTo>
                    <a:pt x="3565" y="233"/>
                    <a:pt x="3774" y="171"/>
                    <a:pt x="3962" y="132"/>
                  </a:cubicBezTo>
                  <a:lnTo>
                    <a:pt x="3962" y="132"/>
                  </a:lnTo>
                  <a:cubicBezTo>
                    <a:pt x="4344" y="53"/>
                    <a:pt x="4862" y="50"/>
                    <a:pt x="5249" y="124"/>
                  </a:cubicBezTo>
                  <a:lnTo>
                    <a:pt x="5249" y="124"/>
                  </a:lnTo>
                  <a:cubicBezTo>
                    <a:pt x="5441" y="162"/>
                    <a:pt x="5647" y="218"/>
                    <a:pt x="5766" y="322"/>
                  </a:cubicBezTo>
                  <a:lnTo>
                    <a:pt x="5766" y="322"/>
                  </a:lnTo>
                  <a:cubicBezTo>
                    <a:pt x="5833" y="381"/>
                    <a:pt x="5884" y="507"/>
                    <a:pt x="5838" y="609"/>
                  </a:cubicBezTo>
                  <a:lnTo>
                    <a:pt x="5838" y="609"/>
                  </a:lnTo>
                  <a:cubicBezTo>
                    <a:pt x="5824" y="642"/>
                    <a:pt x="5787" y="661"/>
                    <a:pt x="5777" y="702"/>
                  </a:cubicBezTo>
                  <a:lnTo>
                    <a:pt x="5777" y="702"/>
                  </a:lnTo>
                  <a:cubicBezTo>
                    <a:pt x="5785" y="717"/>
                    <a:pt x="5800" y="725"/>
                    <a:pt x="5812" y="737"/>
                  </a:cubicBezTo>
                  <a:lnTo>
                    <a:pt x="5812" y="737"/>
                  </a:lnTo>
                  <a:cubicBezTo>
                    <a:pt x="5921" y="685"/>
                    <a:pt x="5953" y="495"/>
                    <a:pt x="5884" y="373"/>
                  </a:cubicBezTo>
                  <a:lnTo>
                    <a:pt x="5884" y="373"/>
                  </a:lnTo>
                  <a:cubicBezTo>
                    <a:pt x="5792" y="209"/>
                    <a:pt x="5546" y="128"/>
                    <a:pt x="5337" y="78"/>
                  </a:cubicBezTo>
                  <a:lnTo>
                    <a:pt x="5337" y="78"/>
                  </a:lnTo>
                  <a:cubicBezTo>
                    <a:pt x="5122" y="26"/>
                    <a:pt x="4883" y="0"/>
                    <a:pt x="4639" y="0"/>
                  </a:cubicBezTo>
                  <a:lnTo>
                    <a:pt x="4639" y="0"/>
                  </a:lnTo>
                  <a:cubicBezTo>
                    <a:pt x="4392" y="0"/>
                    <a:pt x="4140" y="27"/>
                    <a:pt x="3905"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a:spLocks noEditPoints="1"/>
            </p:cNvSpPr>
            <p:nvPr/>
          </p:nvSpPr>
          <p:spPr bwMode="auto">
            <a:xfrm>
              <a:off x="3059" y="1379"/>
              <a:ext cx="1591" cy="1592"/>
            </a:xfrm>
            <a:custGeom>
              <a:avLst/>
              <a:gdLst>
                <a:gd name="T0" fmla="*/ 2917 w 6915"/>
                <a:gd name="T1" fmla="*/ 293 h 6914"/>
                <a:gd name="T2" fmla="*/ 2276 w 6915"/>
                <a:gd name="T3" fmla="*/ 246 h 6914"/>
                <a:gd name="T4" fmla="*/ 2146 w 6915"/>
                <a:gd name="T5" fmla="*/ 648 h 6914"/>
                <a:gd name="T6" fmla="*/ 1855 w 6915"/>
                <a:gd name="T7" fmla="*/ 393 h 6914"/>
                <a:gd name="T8" fmla="*/ 1821 w 6915"/>
                <a:gd name="T9" fmla="*/ 592 h 6914"/>
                <a:gd name="T10" fmla="*/ 1173 w 6915"/>
                <a:gd name="T11" fmla="*/ 1152 h 6914"/>
                <a:gd name="T12" fmla="*/ 1205 w 6915"/>
                <a:gd name="T13" fmla="*/ 835 h 6914"/>
                <a:gd name="T14" fmla="*/ 695 w 6915"/>
                <a:gd name="T15" fmla="*/ 1587 h 6914"/>
                <a:gd name="T16" fmla="*/ 258 w 6915"/>
                <a:gd name="T17" fmla="*/ 2245 h 6914"/>
                <a:gd name="T18" fmla="*/ 371 w 6915"/>
                <a:gd name="T19" fmla="*/ 2191 h 6914"/>
                <a:gd name="T20" fmla="*/ 242 w 6915"/>
                <a:gd name="T21" fmla="*/ 2187 h 6914"/>
                <a:gd name="T22" fmla="*/ 349 w 6915"/>
                <a:gd name="T23" fmla="*/ 2520 h 6914"/>
                <a:gd name="T24" fmla="*/ 61 w 6915"/>
                <a:gd name="T25" fmla="*/ 3054 h 6914"/>
                <a:gd name="T26" fmla="*/ 394 w 6915"/>
                <a:gd name="T27" fmla="*/ 2985 h 6914"/>
                <a:gd name="T28" fmla="*/ 59 w 6915"/>
                <a:gd name="T29" fmla="*/ 4091 h 6914"/>
                <a:gd name="T30" fmla="*/ 39 w 6915"/>
                <a:gd name="T31" fmla="*/ 3569 h 6914"/>
                <a:gd name="T32" fmla="*/ 410 w 6915"/>
                <a:gd name="T33" fmla="*/ 4464 h 6914"/>
                <a:gd name="T34" fmla="*/ 114 w 6915"/>
                <a:gd name="T35" fmla="*/ 4337 h 6914"/>
                <a:gd name="T36" fmla="*/ 622 w 6915"/>
                <a:gd name="T37" fmla="*/ 5037 h 6914"/>
                <a:gd name="T38" fmla="*/ 629 w 6915"/>
                <a:gd name="T39" fmla="*/ 5380 h 6914"/>
                <a:gd name="T40" fmla="*/ 866 w 6915"/>
                <a:gd name="T41" fmla="*/ 5157 h 6914"/>
                <a:gd name="T42" fmla="*/ 1591 w 6915"/>
                <a:gd name="T43" fmla="*/ 5931 h 6914"/>
                <a:gd name="T44" fmla="*/ 1249 w 6915"/>
                <a:gd name="T45" fmla="*/ 5550 h 6914"/>
                <a:gd name="T46" fmla="*/ 1700 w 6915"/>
                <a:gd name="T47" fmla="*/ 6142 h 6914"/>
                <a:gd name="T48" fmla="*/ 1581 w 6915"/>
                <a:gd name="T49" fmla="*/ 6360 h 6914"/>
                <a:gd name="T50" fmla="*/ 2455 w 6915"/>
                <a:gd name="T51" fmla="*/ 6507 h 6914"/>
                <a:gd name="T52" fmla="*/ 2661 w 6915"/>
                <a:gd name="T53" fmla="*/ 6784 h 6914"/>
                <a:gd name="T54" fmla="*/ 2611 w 6915"/>
                <a:gd name="T55" fmla="*/ 6772 h 6914"/>
                <a:gd name="T56" fmla="*/ 3757 w 6915"/>
                <a:gd name="T57" fmla="*/ 6901 h 6914"/>
                <a:gd name="T58" fmla="*/ 3736 w 6915"/>
                <a:gd name="T59" fmla="*/ 6867 h 6914"/>
                <a:gd name="T60" fmla="*/ 3901 w 6915"/>
                <a:gd name="T61" fmla="*/ 6849 h 6914"/>
                <a:gd name="T62" fmla="*/ 3774 w 6915"/>
                <a:gd name="T63" fmla="*/ 6863 h 6914"/>
                <a:gd name="T64" fmla="*/ 4459 w 6915"/>
                <a:gd name="T65" fmla="*/ 6391 h 6914"/>
                <a:gd name="T66" fmla="*/ 5310 w 6915"/>
                <a:gd name="T67" fmla="*/ 5872 h 6914"/>
                <a:gd name="T68" fmla="*/ 5142 w 6915"/>
                <a:gd name="T69" fmla="*/ 6337 h 6914"/>
                <a:gd name="T70" fmla="*/ 5524 w 6915"/>
                <a:gd name="T71" fmla="*/ 6229 h 6914"/>
                <a:gd name="T72" fmla="*/ 5608 w 6915"/>
                <a:gd name="T73" fmla="*/ 5889 h 6914"/>
                <a:gd name="T74" fmla="*/ 6071 w 6915"/>
                <a:gd name="T75" fmla="*/ 5665 h 6914"/>
                <a:gd name="T76" fmla="*/ 5986 w 6915"/>
                <a:gd name="T77" fmla="*/ 5761 h 6914"/>
                <a:gd name="T78" fmla="*/ 6349 w 6915"/>
                <a:gd name="T79" fmla="*/ 4576 h 6914"/>
                <a:gd name="T80" fmla="*/ 6077 w 6915"/>
                <a:gd name="T81" fmla="*/ 5009 h 6914"/>
                <a:gd name="T82" fmla="*/ 6518 w 6915"/>
                <a:gd name="T83" fmla="*/ 4431 h 6914"/>
                <a:gd name="T84" fmla="*/ 6797 w 6915"/>
                <a:gd name="T85" fmla="*/ 4357 h 6914"/>
                <a:gd name="T86" fmla="*/ 6666 w 6915"/>
                <a:gd name="T87" fmla="*/ 3569 h 6914"/>
                <a:gd name="T88" fmla="*/ 6869 w 6915"/>
                <a:gd name="T89" fmla="*/ 3191 h 6914"/>
                <a:gd name="T90" fmla="*/ 6516 w 6915"/>
                <a:gd name="T91" fmla="*/ 2946 h 6914"/>
                <a:gd name="T92" fmla="*/ 6861 w 6915"/>
                <a:gd name="T93" fmla="*/ 2843 h 6914"/>
                <a:gd name="T94" fmla="*/ 6536 w 6915"/>
                <a:gd name="T95" fmla="*/ 2425 h 6914"/>
                <a:gd name="T96" fmla="*/ 6600 w 6915"/>
                <a:gd name="T97" fmla="*/ 2102 h 6914"/>
                <a:gd name="T98" fmla="*/ 6649 w 6915"/>
                <a:gd name="T99" fmla="*/ 2221 h 6914"/>
                <a:gd name="T100" fmla="*/ 6014 w 6915"/>
                <a:gd name="T101" fmla="*/ 1129 h 6914"/>
                <a:gd name="T102" fmla="*/ 6306 w 6915"/>
                <a:gd name="T103" fmla="*/ 1561 h 6914"/>
                <a:gd name="T104" fmla="*/ 5542 w 6915"/>
                <a:gd name="T105" fmla="*/ 968 h 6914"/>
                <a:gd name="T106" fmla="*/ 5860 w 6915"/>
                <a:gd name="T107" fmla="*/ 971 h 6914"/>
                <a:gd name="T108" fmla="*/ 5209 w 6915"/>
                <a:gd name="T109" fmla="*/ 723 h 6914"/>
                <a:gd name="T110" fmla="*/ 4415 w 6915"/>
                <a:gd name="T111" fmla="*/ 172 h 6914"/>
                <a:gd name="T112" fmla="*/ 4434 w 6915"/>
                <a:gd name="T113" fmla="*/ 266 h 6914"/>
                <a:gd name="T114" fmla="*/ 4307 w 6915"/>
                <a:gd name="T115" fmla="*/ 105 h 6914"/>
                <a:gd name="T116" fmla="*/ 3783 w 6915"/>
                <a:gd name="T117" fmla="*/ 338 h 6914"/>
                <a:gd name="T118" fmla="*/ 3628 w 6915"/>
                <a:gd name="T119" fmla="*/ 40 h 6914"/>
                <a:gd name="T120" fmla="*/ 3682 w 6915"/>
                <a:gd name="T121" fmla="*/ 43 h 6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915" h="6914">
                  <a:moveTo>
                    <a:pt x="3411" y="0"/>
                  </a:moveTo>
                  <a:lnTo>
                    <a:pt x="3411" y="0"/>
                  </a:lnTo>
                  <a:cubicBezTo>
                    <a:pt x="3327" y="1"/>
                    <a:pt x="3244" y="5"/>
                    <a:pt x="3161" y="12"/>
                  </a:cubicBezTo>
                  <a:lnTo>
                    <a:pt x="3161" y="12"/>
                  </a:lnTo>
                  <a:cubicBezTo>
                    <a:pt x="3161" y="12"/>
                    <a:pt x="3161" y="12"/>
                    <a:pt x="3161" y="12"/>
                  </a:cubicBezTo>
                  <a:lnTo>
                    <a:pt x="3161" y="12"/>
                  </a:lnTo>
                  <a:cubicBezTo>
                    <a:pt x="3141" y="14"/>
                    <a:pt x="3121" y="16"/>
                    <a:pt x="3102" y="18"/>
                  </a:cubicBezTo>
                  <a:lnTo>
                    <a:pt x="3102" y="18"/>
                  </a:lnTo>
                  <a:cubicBezTo>
                    <a:pt x="3075" y="21"/>
                    <a:pt x="3050" y="23"/>
                    <a:pt x="3026" y="26"/>
                  </a:cubicBezTo>
                  <a:lnTo>
                    <a:pt x="3026" y="26"/>
                  </a:lnTo>
                  <a:cubicBezTo>
                    <a:pt x="2858" y="47"/>
                    <a:pt x="2692" y="81"/>
                    <a:pt x="2531" y="126"/>
                  </a:cubicBezTo>
                  <a:lnTo>
                    <a:pt x="2531" y="126"/>
                  </a:lnTo>
                  <a:lnTo>
                    <a:pt x="2513" y="130"/>
                  </a:lnTo>
                  <a:lnTo>
                    <a:pt x="2609" y="475"/>
                  </a:lnTo>
                  <a:lnTo>
                    <a:pt x="2626" y="470"/>
                  </a:lnTo>
                  <a:cubicBezTo>
                    <a:pt x="2752" y="435"/>
                    <a:pt x="2882" y="408"/>
                    <a:pt x="3013" y="389"/>
                  </a:cubicBezTo>
                  <a:lnTo>
                    <a:pt x="3013" y="389"/>
                  </a:lnTo>
                  <a:lnTo>
                    <a:pt x="3031" y="387"/>
                  </a:lnTo>
                  <a:lnTo>
                    <a:pt x="2997" y="153"/>
                  </a:lnTo>
                  <a:lnTo>
                    <a:pt x="2979" y="155"/>
                  </a:lnTo>
                  <a:cubicBezTo>
                    <a:pt x="2877" y="170"/>
                    <a:pt x="2775" y="189"/>
                    <a:pt x="2676" y="214"/>
                  </a:cubicBezTo>
                  <a:lnTo>
                    <a:pt x="2676" y="214"/>
                  </a:lnTo>
                  <a:lnTo>
                    <a:pt x="2658" y="218"/>
                  </a:lnTo>
                  <a:lnTo>
                    <a:pt x="2688" y="340"/>
                  </a:lnTo>
                  <a:lnTo>
                    <a:pt x="2705" y="336"/>
                  </a:lnTo>
                  <a:cubicBezTo>
                    <a:pt x="2775" y="319"/>
                    <a:pt x="2846" y="304"/>
                    <a:pt x="2917" y="293"/>
                  </a:cubicBezTo>
                  <a:lnTo>
                    <a:pt x="2917" y="293"/>
                  </a:lnTo>
                  <a:lnTo>
                    <a:pt x="2911" y="257"/>
                  </a:lnTo>
                  <a:cubicBezTo>
                    <a:pt x="2845" y="268"/>
                    <a:pt x="2779" y="281"/>
                    <a:pt x="2714" y="296"/>
                  </a:cubicBezTo>
                  <a:lnTo>
                    <a:pt x="2714" y="296"/>
                  </a:lnTo>
                  <a:lnTo>
                    <a:pt x="2702" y="245"/>
                  </a:lnTo>
                  <a:cubicBezTo>
                    <a:pt x="2789" y="224"/>
                    <a:pt x="2878" y="207"/>
                    <a:pt x="2966" y="194"/>
                  </a:cubicBezTo>
                  <a:lnTo>
                    <a:pt x="2966" y="194"/>
                  </a:lnTo>
                  <a:lnTo>
                    <a:pt x="2990" y="356"/>
                  </a:lnTo>
                  <a:cubicBezTo>
                    <a:pt x="2869" y="374"/>
                    <a:pt x="2750" y="399"/>
                    <a:pt x="2634" y="431"/>
                  </a:cubicBezTo>
                  <a:lnTo>
                    <a:pt x="2634" y="431"/>
                  </a:lnTo>
                  <a:lnTo>
                    <a:pt x="2558" y="156"/>
                  </a:lnTo>
                  <a:cubicBezTo>
                    <a:pt x="2727" y="109"/>
                    <a:pt x="2902" y="76"/>
                    <a:pt x="3078" y="57"/>
                  </a:cubicBezTo>
                  <a:lnTo>
                    <a:pt x="3078" y="57"/>
                  </a:lnTo>
                  <a:cubicBezTo>
                    <a:pt x="3078" y="57"/>
                    <a:pt x="3079" y="57"/>
                    <a:pt x="3079" y="57"/>
                  </a:cubicBezTo>
                  <a:lnTo>
                    <a:pt x="3079" y="57"/>
                  </a:lnTo>
                  <a:lnTo>
                    <a:pt x="3119" y="431"/>
                  </a:lnTo>
                  <a:cubicBezTo>
                    <a:pt x="2749" y="472"/>
                    <a:pt x="2399" y="580"/>
                    <a:pt x="2081" y="741"/>
                  </a:cubicBezTo>
                  <a:lnTo>
                    <a:pt x="2081" y="741"/>
                  </a:lnTo>
                  <a:lnTo>
                    <a:pt x="1908" y="406"/>
                  </a:lnTo>
                  <a:cubicBezTo>
                    <a:pt x="1911" y="405"/>
                    <a:pt x="1913" y="404"/>
                    <a:pt x="1916" y="403"/>
                  </a:cubicBezTo>
                  <a:lnTo>
                    <a:pt x="1916" y="403"/>
                  </a:lnTo>
                  <a:cubicBezTo>
                    <a:pt x="1928" y="396"/>
                    <a:pt x="1940" y="390"/>
                    <a:pt x="1952" y="384"/>
                  </a:cubicBezTo>
                  <a:lnTo>
                    <a:pt x="1952" y="384"/>
                  </a:lnTo>
                  <a:lnTo>
                    <a:pt x="1952" y="384"/>
                  </a:lnTo>
                  <a:cubicBezTo>
                    <a:pt x="2057" y="333"/>
                    <a:pt x="2166" y="286"/>
                    <a:pt x="2276" y="246"/>
                  </a:cubicBezTo>
                  <a:lnTo>
                    <a:pt x="2276" y="246"/>
                  </a:lnTo>
                  <a:cubicBezTo>
                    <a:pt x="2285" y="242"/>
                    <a:pt x="2295" y="239"/>
                    <a:pt x="2304" y="236"/>
                  </a:cubicBezTo>
                  <a:lnTo>
                    <a:pt x="2304" y="236"/>
                  </a:lnTo>
                  <a:cubicBezTo>
                    <a:pt x="2330" y="226"/>
                    <a:pt x="2355" y="218"/>
                    <a:pt x="2381" y="209"/>
                  </a:cubicBezTo>
                  <a:lnTo>
                    <a:pt x="2381" y="209"/>
                  </a:lnTo>
                  <a:cubicBezTo>
                    <a:pt x="2387" y="207"/>
                    <a:pt x="2393" y="205"/>
                    <a:pt x="2399" y="203"/>
                  </a:cubicBezTo>
                  <a:lnTo>
                    <a:pt x="2399" y="203"/>
                  </a:lnTo>
                  <a:lnTo>
                    <a:pt x="2486" y="475"/>
                  </a:lnTo>
                  <a:cubicBezTo>
                    <a:pt x="2372" y="512"/>
                    <a:pt x="2258" y="556"/>
                    <a:pt x="2147" y="607"/>
                  </a:cubicBezTo>
                  <a:lnTo>
                    <a:pt x="2147" y="607"/>
                  </a:lnTo>
                  <a:lnTo>
                    <a:pt x="2078" y="459"/>
                  </a:lnTo>
                  <a:cubicBezTo>
                    <a:pt x="2159" y="422"/>
                    <a:pt x="2243" y="387"/>
                    <a:pt x="2327" y="356"/>
                  </a:cubicBezTo>
                  <a:lnTo>
                    <a:pt x="2327" y="356"/>
                  </a:lnTo>
                  <a:lnTo>
                    <a:pt x="2345" y="407"/>
                  </a:lnTo>
                  <a:cubicBezTo>
                    <a:pt x="2285" y="429"/>
                    <a:pt x="2222" y="454"/>
                    <a:pt x="2159" y="481"/>
                  </a:cubicBezTo>
                  <a:lnTo>
                    <a:pt x="2159" y="481"/>
                  </a:lnTo>
                  <a:lnTo>
                    <a:pt x="2174" y="514"/>
                  </a:lnTo>
                  <a:cubicBezTo>
                    <a:pt x="2242" y="485"/>
                    <a:pt x="2310" y="458"/>
                    <a:pt x="2374" y="435"/>
                  </a:cubicBezTo>
                  <a:lnTo>
                    <a:pt x="2374" y="435"/>
                  </a:lnTo>
                  <a:lnTo>
                    <a:pt x="2392" y="428"/>
                  </a:lnTo>
                  <a:lnTo>
                    <a:pt x="2349" y="310"/>
                  </a:lnTo>
                  <a:lnTo>
                    <a:pt x="2332" y="316"/>
                  </a:lnTo>
                  <a:cubicBezTo>
                    <a:pt x="2235" y="351"/>
                    <a:pt x="2139" y="390"/>
                    <a:pt x="2046" y="434"/>
                  </a:cubicBezTo>
                  <a:lnTo>
                    <a:pt x="2046" y="434"/>
                  </a:lnTo>
                  <a:lnTo>
                    <a:pt x="2030" y="442"/>
                  </a:lnTo>
                  <a:lnTo>
                    <a:pt x="2130" y="655"/>
                  </a:lnTo>
                  <a:lnTo>
                    <a:pt x="2146" y="648"/>
                  </a:lnTo>
                  <a:cubicBezTo>
                    <a:pt x="2266" y="592"/>
                    <a:pt x="2390" y="543"/>
                    <a:pt x="2514" y="504"/>
                  </a:cubicBezTo>
                  <a:lnTo>
                    <a:pt x="2514" y="504"/>
                  </a:lnTo>
                  <a:lnTo>
                    <a:pt x="2531" y="498"/>
                  </a:lnTo>
                  <a:lnTo>
                    <a:pt x="2433" y="192"/>
                  </a:lnTo>
                  <a:cubicBezTo>
                    <a:pt x="2463" y="183"/>
                    <a:pt x="2492" y="174"/>
                    <a:pt x="2522" y="166"/>
                  </a:cubicBezTo>
                  <a:lnTo>
                    <a:pt x="2522" y="166"/>
                  </a:lnTo>
                  <a:lnTo>
                    <a:pt x="2512" y="131"/>
                  </a:lnTo>
                  <a:cubicBezTo>
                    <a:pt x="2482" y="139"/>
                    <a:pt x="2452" y="148"/>
                    <a:pt x="2422" y="157"/>
                  </a:cubicBezTo>
                  <a:lnTo>
                    <a:pt x="2422" y="157"/>
                  </a:lnTo>
                  <a:lnTo>
                    <a:pt x="2422" y="157"/>
                  </a:lnTo>
                  <a:lnTo>
                    <a:pt x="2405" y="163"/>
                  </a:lnTo>
                  <a:cubicBezTo>
                    <a:pt x="2384" y="170"/>
                    <a:pt x="2362" y="177"/>
                    <a:pt x="2341" y="184"/>
                  </a:cubicBezTo>
                  <a:lnTo>
                    <a:pt x="2341" y="184"/>
                  </a:lnTo>
                  <a:cubicBezTo>
                    <a:pt x="2340" y="185"/>
                    <a:pt x="2338" y="185"/>
                    <a:pt x="2336" y="186"/>
                  </a:cubicBezTo>
                  <a:lnTo>
                    <a:pt x="2336" y="186"/>
                  </a:lnTo>
                  <a:cubicBezTo>
                    <a:pt x="2309" y="195"/>
                    <a:pt x="2283" y="205"/>
                    <a:pt x="2256" y="214"/>
                  </a:cubicBezTo>
                  <a:lnTo>
                    <a:pt x="2256" y="214"/>
                  </a:lnTo>
                  <a:cubicBezTo>
                    <a:pt x="2248" y="217"/>
                    <a:pt x="2240" y="221"/>
                    <a:pt x="2231" y="224"/>
                  </a:cubicBezTo>
                  <a:lnTo>
                    <a:pt x="2231" y="224"/>
                  </a:lnTo>
                  <a:cubicBezTo>
                    <a:pt x="2214" y="231"/>
                    <a:pt x="2196" y="237"/>
                    <a:pt x="2178" y="244"/>
                  </a:cubicBezTo>
                  <a:lnTo>
                    <a:pt x="2178" y="244"/>
                  </a:lnTo>
                  <a:cubicBezTo>
                    <a:pt x="2174" y="246"/>
                    <a:pt x="2169" y="248"/>
                    <a:pt x="2165" y="250"/>
                  </a:cubicBezTo>
                  <a:lnTo>
                    <a:pt x="2165" y="250"/>
                  </a:lnTo>
                  <a:lnTo>
                    <a:pt x="2165" y="250"/>
                  </a:lnTo>
                  <a:cubicBezTo>
                    <a:pt x="2059" y="293"/>
                    <a:pt x="1956" y="340"/>
                    <a:pt x="1855" y="393"/>
                  </a:cubicBezTo>
                  <a:lnTo>
                    <a:pt x="1855" y="393"/>
                  </a:lnTo>
                  <a:cubicBezTo>
                    <a:pt x="1842" y="400"/>
                    <a:pt x="1828" y="407"/>
                    <a:pt x="1816" y="414"/>
                  </a:cubicBezTo>
                  <a:lnTo>
                    <a:pt x="1816" y="414"/>
                  </a:lnTo>
                  <a:lnTo>
                    <a:pt x="1816" y="414"/>
                  </a:lnTo>
                  <a:cubicBezTo>
                    <a:pt x="1668" y="494"/>
                    <a:pt x="1525" y="585"/>
                    <a:pt x="1390" y="686"/>
                  </a:cubicBezTo>
                  <a:lnTo>
                    <a:pt x="1390" y="686"/>
                  </a:lnTo>
                  <a:lnTo>
                    <a:pt x="1375" y="697"/>
                  </a:lnTo>
                  <a:lnTo>
                    <a:pt x="1590" y="983"/>
                  </a:lnTo>
                  <a:lnTo>
                    <a:pt x="1604" y="973"/>
                  </a:lnTo>
                  <a:cubicBezTo>
                    <a:pt x="1711" y="893"/>
                    <a:pt x="1822" y="820"/>
                    <a:pt x="1935" y="757"/>
                  </a:cubicBezTo>
                  <a:lnTo>
                    <a:pt x="1935" y="757"/>
                  </a:lnTo>
                  <a:lnTo>
                    <a:pt x="1951" y="748"/>
                  </a:lnTo>
                  <a:lnTo>
                    <a:pt x="1834" y="542"/>
                  </a:lnTo>
                  <a:lnTo>
                    <a:pt x="1819" y="551"/>
                  </a:lnTo>
                  <a:cubicBezTo>
                    <a:pt x="1729" y="602"/>
                    <a:pt x="1641" y="657"/>
                    <a:pt x="1557" y="715"/>
                  </a:cubicBezTo>
                  <a:lnTo>
                    <a:pt x="1557" y="715"/>
                  </a:lnTo>
                  <a:lnTo>
                    <a:pt x="1542" y="726"/>
                  </a:lnTo>
                  <a:lnTo>
                    <a:pt x="1614" y="829"/>
                  </a:lnTo>
                  <a:lnTo>
                    <a:pt x="1629" y="819"/>
                  </a:lnTo>
                  <a:cubicBezTo>
                    <a:pt x="1690" y="777"/>
                    <a:pt x="1751" y="737"/>
                    <a:pt x="1810" y="702"/>
                  </a:cubicBezTo>
                  <a:lnTo>
                    <a:pt x="1810" y="702"/>
                  </a:lnTo>
                  <a:lnTo>
                    <a:pt x="1792" y="671"/>
                  </a:lnTo>
                  <a:cubicBezTo>
                    <a:pt x="1737" y="704"/>
                    <a:pt x="1680" y="740"/>
                    <a:pt x="1623" y="779"/>
                  </a:cubicBezTo>
                  <a:lnTo>
                    <a:pt x="1623" y="779"/>
                  </a:lnTo>
                  <a:lnTo>
                    <a:pt x="1593" y="735"/>
                  </a:lnTo>
                  <a:cubicBezTo>
                    <a:pt x="1667" y="684"/>
                    <a:pt x="1743" y="636"/>
                    <a:pt x="1821" y="592"/>
                  </a:cubicBezTo>
                  <a:lnTo>
                    <a:pt x="1821" y="592"/>
                  </a:lnTo>
                  <a:lnTo>
                    <a:pt x="1901" y="734"/>
                  </a:lnTo>
                  <a:cubicBezTo>
                    <a:pt x="1798" y="793"/>
                    <a:pt x="1696" y="860"/>
                    <a:pt x="1597" y="933"/>
                  </a:cubicBezTo>
                  <a:lnTo>
                    <a:pt x="1597" y="933"/>
                  </a:lnTo>
                  <a:lnTo>
                    <a:pt x="1426" y="704"/>
                  </a:lnTo>
                  <a:cubicBezTo>
                    <a:pt x="1568" y="599"/>
                    <a:pt x="1720" y="505"/>
                    <a:pt x="1876" y="423"/>
                  </a:cubicBezTo>
                  <a:lnTo>
                    <a:pt x="1876" y="423"/>
                  </a:lnTo>
                  <a:lnTo>
                    <a:pt x="2049" y="758"/>
                  </a:lnTo>
                  <a:cubicBezTo>
                    <a:pt x="1726" y="928"/>
                    <a:pt x="1436" y="1154"/>
                    <a:pt x="1194" y="1423"/>
                  </a:cubicBezTo>
                  <a:lnTo>
                    <a:pt x="1194" y="1423"/>
                  </a:lnTo>
                  <a:lnTo>
                    <a:pt x="912" y="1173"/>
                  </a:lnTo>
                  <a:cubicBezTo>
                    <a:pt x="994" y="1082"/>
                    <a:pt x="1081" y="994"/>
                    <a:pt x="1172" y="912"/>
                  </a:cubicBezTo>
                  <a:lnTo>
                    <a:pt x="1172" y="912"/>
                  </a:lnTo>
                  <a:cubicBezTo>
                    <a:pt x="1175" y="909"/>
                    <a:pt x="1178" y="906"/>
                    <a:pt x="1181" y="904"/>
                  </a:cubicBezTo>
                  <a:lnTo>
                    <a:pt x="1181" y="904"/>
                  </a:lnTo>
                  <a:cubicBezTo>
                    <a:pt x="1215" y="874"/>
                    <a:pt x="1249" y="845"/>
                    <a:pt x="1283" y="817"/>
                  </a:cubicBezTo>
                  <a:lnTo>
                    <a:pt x="1283" y="817"/>
                  </a:lnTo>
                  <a:cubicBezTo>
                    <a:pt x="1287" y="813"/>
                    <a:pt x="1291" y="810"/>
                    <a:pt x="1296" y="806"/>
                  </a:cubicBezTo>
                  <a:lnTo>
                    <a:pt x="1296" y="806"/>
                  </a:lnTo>
                  <a:lnTo>
                    <a:pt x="1475" y="1028"/>
                  </a:lnTo>
                  <a:cubicBezTo>
                    <a:pt x="1381" y="1105"/>
                    <a:pt x="1291" y="1187"/>
                    <a:pt x="1207" y="1274"/>
                  </a:cubicBezTo>
                  <a:lnTo>
                    <a:pt x="1207" y="1274"/>
                  </a:lnTo>
                  <a:lnTo>
                    <a:pt x="1089" y="1160"/>
                  </a:lnTo>
                  <a:cubicBezTo>
                    <a:pt x="1151" y="1096"/>
                    <a:pt x="1217" y="1034"/>
                    <a:pt x="1284" y="975"/>
                  </a:cubicBezTo>
                  <a:lnTo>
                    <a:pt x="1284" y="975"/>
                  </a:lnTo>
                  <a:lnTo>
                    <a:pt x="1319" y="1015"/>
                  </a:lnTo>
                  <a:cubicBezTo>
                    <a:pt x="1268" y="1060"/>
                    <a:pt x="1218" y="1106"/>
                    <a:pt x="1173" y="1152"/>
                  </a:cubicBezTo>
                  <a:lnTo>
                    <a:pt x="1173" y="1152"/>
                  </a:lnTo>
                  <a:lnTo>
                    <a:pt x="1198" y="1177"/>
                  </a:lnTo>
                  <a:cubicBezTo>
                    <a:pt x="1247" y="1128"/>
                    <a:pt x="1301" y="1079"/>
                    <a:pt x="1356" y="1031"/>
                  </a:cubicBezTo>
                  <a:lnTo>
                    <a:pt x="1356" y="1031"/>
                  </a:lnTo>
                  <a:lnTo>
                    <a:pt x="1370" y="1019"/>
                  </a:lnTo>
                  <a:lnTo>
                    <a:pt x="1288" y="924"/>
                  </a:lnTo>
                  <a:lnTo>
                    <a:pt x="1274" y="936"/>
                  </a:lnTo>
                  <a:cubicBezTo>
                    <a:pt x="1197" y="1003"/>
                    <a:pt x="1121" y="1074"/>
                    <a:pt x="1050" y="1148"/>
                  </a:cubicBezTo>
                  <a:lnTo>
                    <a:pt x="1050" y="1148"/>
                  </a:lnTo>
                  <a:lnTo>
                    <a:pt x="1038" y="1162"/>
                  </a:lnTo>
                  <a:lnTo>
                    <a:pt x="1208" y="1325"/>
                  </a:lnTo>
                  <a:lnTo>
                    <a:pt x="1221" y="1312"/>
                  </a:lnTo>
                  <a:cubicBezTo>
                    <a:pt x="1311" y="1217"/>
                    <a:pt x="1409" y="1128"/>
                    <a:pt x="1512" y="1045"/>
                  </a:cubicBezTo>
                  <a:lnTo>
                    <a:pt x="1512" y="1045"/>
                  </a:lnTo>
                  <a:lnTo>
                    <a:pt x="1526" y="1033"/>
                  </a:lnTo>
                  <a:lnTo>
                    <a:pt x="1324" y="783"/>
                  </a:lnTo>
                  <a:cubicBezTo>
                    <a:pt x="1348" y="764"/>
                    <a:pt x="1372" y="745"/>
                    <a:pt x="1396" y="727"/>
                  </a:cubicBezTo>
                  <a:lnTo>
                    <a:pt x="1396" y="727"/>
                  </a:lnTo>
                  <a:lnTo>
                    <a:pt x="1374" y="698"/>
                  </a:lnTo>
                  <a:cubicBezTo>
                    <a:pt x="1350" y="717"/>
                    <a:pt x="1325" y="736"/>
                    <a:pt x="1301" y="755"/>
                  </a:cubicBezTo>
                  <a:lnTo>
                    <a:pt x="1301" y="755"/>
                  </a:lnTo>
                  <a:lnTo>
                    <a:pt x="1301" y="755"/>
                  </a:lnTo>
                  <a:lnTo>
                    <a:pt x="1287" y="766"/>
                  </a:lnTo>
                  <a:cubicBezTo>
                    <a:pt x="1281" y="771"/>
                    <a:pt x="1275" y="776"/>
                    <a:pt x="1269" y="781"/>
                  </a:cubicBezTo>
                  <a:lnTo>
                    <a:pt x="1269" y="781"/>
                  </a:lnTo>
                  <a:cubicBezTo>
                    <a:pt x="1248" y="799"/>
                    <a:pt x="1227" y="816"/>
                    <a:pt x="1205" y="835"/>
                  </a:cubicBezTo>
                  <a:lnTo>
                    <a:pt x="1205" y="835"/>
                  </a:lnTo>
                  <a:cubicBezTo>
                    <a:pt x="1197" y="842"/>
                    <a:pt x="1188" y="850"/>
                    <a:pt x="1179" y="857"/>
                  </a:cubicBezTo>
                  <a:lnTo>
                    <a:pt x="1179" y="857"/>
                  </a:lnTo>
                  <a:cubicBezTo>
                    <a:pt x="1153" y="880"/>
                    <a:pt x="1127" y="904"/>
                    <a:pt x="1101" y="927"/>
                  </a:cubicBezTo>
                  <a:lnTo>
                    <a:pt x="1101" y="927"/>
                  </a:lnTo>
                  <a:cubicBezTo>
                    <a:pt x="1099" y="929"/>
                    <a:pt x="1097" y="931"/>
                    <a:pt x="1096" y="933"/>
                  </a:cubicBezTo>
                  <a:lnTo>
                    <a:pt x="1096" y="933"/>
                  </a:lnTo>
                  <a:cubicBezTo>
                    <a:pt x="1095" y="933"/>
                    <a:pt x="1095" y="934"/>
                    <a:pt x="1094" y="934"/>
                  </a:cubicBezTo>
                  <a:lnTo>
                    <a:pt x="1094" y="934"/>
                  </a:lnTo>
                  <a:lnTo>
                    <a:pt x="1094" y="934"/>
                  </a:lnTo>
                  <a:cubicBezTo>
                    <a:pt x="1034" y="991"/>
                    <a:pt x="975" y="1050"/>
                    <a:pt x="918" y="1112"/>
                  </a:cubicBezTo>
                  <a:lnTo>
                    <a:pt x="918" y="1112"/>
                  </a:lnTo>
                  <a:lnTo>
                    <a:pt x="918" y="1111"/>
                  </a:lnTo>
                  <a:cubicBezTo>
                    <a:pt x="889" y="1143"/>
                    <a:pt x="860" y="1176"/>
                    <a:pt x="831" y="1210"/>
                  </a:cubicBezTo>
                  <a:lnTo>
                    <a:pt x="831" y="1210"/>
                  </a:lnTo>
                  <a:cubicBezTo>
                    <a:pt x="720" y="1339"/>
                    <a:pt x="619" y="1476"/>
                    <a:pt x="529" y="1620"/>
                  </a:cubicBezTo>
                  <a:lnTo>
                    <a:pt x="529" y="1620"/>
                  </a:lnTo>
                  <a:lnTo>
                    <a:pt x="519" y="1635"/>
                  </a:lnTo>
                  <a:lnTo>
                    <a:pt x="822" y="1826"/>
                  </a:lnTo>
                  <a:lnTo>
                    <a:pt x="832" y="1810"/>
                  </a:lnTo>
                  <a:cubicBezTo>
                    <a:pt x="901" y="1700"/>
                    <a:pt x="979" y="1592"/>
                    <a:pt x="1063" y="1490"/>
                  </a:cubicBezTo>
                  <a:lnTo>
                    <a:pt x="1063" y="1490"/>
                  </a:lnTo>
                  <a:lnTo>
                    <a:pt x="1074" y="1476"/>
                  </a:lnTo>
                  <a:lnTo>
                    <a:pt x="892" y="1326"/>
                  </a:lnTo>
                  <a:lnTo>
                    <a:pt x="880" y="1340"/>
                  </a:lnTo>
                  <a:cubicBezTo>
                    <a:pt x="815" y="1419"/>
                    <a:pt x="753" y="1503"/>
                    <a:pt x="695" y="1587"/>
                  </a:cubicBezTo>
                  <a:lnTo>
                    <a:pt x="695" y="1587"/>
                  </a:lnTo>
                  <a:lnTo>
                    <a:pt x="685" y="1602"/>
                  </a:lnTo>
                  <a:lnTo>
                    <a:pt x="789" y="1673"/>
                  </a:lnTo>
                  <a:lnTo>
                    <a:pt x="799" y="1658"/>
                  </a:lnTo>
                  <a:cubicBezTo>
                    <a:pt x="840" y="1598"/>
                    <a:pt x="883" y="1539"/>
                    <a:pt x="926" y="1483"/>
                  </a:cubicBezTo>
                  <a:lnTo>
                    <a:pt x="926" y="1483"/>
                  </a:lnTo>
                  <a:lnTo>
                    <a:pt x="898" y="1461"/>
                  </a:lnTo>
                  <a:cubicBezTo>
                    <a:pt x="857" y="1513"/>
                    <a:pt x="818" y="1567"/>
                    <a:pt x="780" y="1623"/>
                  </a:cubicBezTo>
                  <a:lnTo>
                    <a:pt x="780" y="1623"/>
                  </a:lnTo>
                  <a:lnTo>
                    <a:pt x="735" y="1593"/>
                  </a:lnTo>
                  <a:cubicBezTo>
                    <a:pt x="786" y="1519"/>
                    <a:pt x="840" y="1446"/>
                    <a:pt x="897" y="1377"/>
                  </a:cubicBezTo>
                  <a:lnTo>
                    <a:pt x="897" y="1377"/>
                  </a:lnTo>
                  <a:lnTo>
                    <a:pt x="1023" y="1481"/>
                  </a:lnTo>
                  <a:cubicBezTo>
                    <a:pt x="947" y="1575"/>
                    <a:pt x="875" y="1674"/>
                    <a:pt x="811" y="1776"/>
                  </a:cubicBezTo>
                  <a:lnTo>
                    <a:pt x="811" y="1776"/>
                  </a:lnTo>
                  <a:lnTo>
                    <a:pt x="569" y="1624"/>
                  </a:lnTo>
                  <a:cubicBezTo>
                    <a:pt x="655" y="1489"/>
                    <a:pt x="751" y="1359"/>
                    <a:pt x="855" y="1236"/>
                  </a:cubicBezTo>
                  <a:lnTo>
                    <a:pt x="855" y="1236"/>
                  </a:lnTo>
                  <a:cubicBezTo>
                    <a:pt x="866" y="1224"/>
                    <a:pt x="877" y="1212"/>
                    <a:pt x="888" y="1200"/>
                  </a:cubicBezTo>
                  <a:lnTo>
                    <a:pt x="888" y="1200"/>
                  </a:lnTo>
                  <a:lnTo>
                    <a:pt x="1170" y="1450"/>
                  </a:lnTo>
                  <a:cubicBezTo>
                    <a:pt x="932" y="1721"/>
                    <a:pt x="741" y="2035"/>
                    <a:pt x="611" y="2378"/>
                  </a:cubicBezTo>
                  <a:lnTo>
                    <a:pt x="611" y="2378"/>
                  </a:lnTo>
                  <a:lnTo>
                    <a:pt x="258" y="2246"/>
                  </a:lnTo>
                  <a:cubicBezTo>
                    <a:pt x="258" y="2246"/>
                    <a:pt x="258" y="2246"/>
                    <a:pt x="258" y="2245"/>
                  </a:cubicBezTo>
                  <a:lnTo>
                    <a:pt x="258" y="2245"/>
                  </a:lnTo>
                  <a:cubicBezTo>
                    <a:pt x="304" y="2123"/>
                    <a:pt x="358" y="2002"/>
                    <a:pt x="419" y="1886"/>
                  </a:cubicBezTo>
                  <a:lnTo>
                    <a:pt x="419" y="1886"/>
                  </a:lnTo>
                  <a:cubicBezTo>
                    <a:pt x="421" y="1881"/>
                    <a:pt x="424" y="1876"/>
                    <a:pt x="427" y="1871"/>
                  </a:cubicBezTo>
                  <a:lnTo>
                    <a:pt x="427" y="1871"/>
                  </a:lnTo>
                  <a:cubicBezTo>
                    <a:pt x="442" y="1841"/>
                    <a:pt x="458" y="1812"/>
                    <a:pt x="474" y="1783"/>
                  </a:cubicBezTo>
                  <a:lnTo>
                    <a:pt x="474" y="1783"/>
                  </a:lnTo>
                  <a:cubicBezTo>
                    <a:pt x="478" y="1777"/>
                    <a:pt x="481" y="1772"/>
                    <a:pt x="484" y="1766"/>
                  </a:cubicBezTo>
                  <a:lnTo>
                    <a:pt x="484" y="1766"/>
                  </a:lnTo>
                  <a:lnTo>
                    <a:pt x="731" y="1908"/>
                  </a:lnTo>
                  <a:cubicBezTo>
                    <a:pt x="671" y="2014"/>
                    <a:pt x="616" y="2124"/>
                    <a:pt x="570" y="2234"/>
                  </a:cubicBezTo>
                  <a:lnTo>
                    <a:pt x="570" y="2234"/>
                  </a:lnTo>
                  <a:lnTo>
                    <a:pt x="419" y="2171"/>
                  </a:lnTo>
                  <a:cubicBezTo>
                    <a:pt x="454" y="2089"/>
                    <a:pt x="492" y="2007"/>
                    <a:pt x="534" y="1928"/>
                  </a:cubicBezTo>
                  <a:lnTo>
                    <a:pt x="534" y="1928"/>
                  </a:lnTo>
                  <a:lnTo>
                    <a:pt x="581" y="1953"/>
                  </a:lnTo>
                  <a:cubicBezTo>
                    <a:pt x="549" y="2013"/>
                    <a:pt x="520" y="2073"/>
                    <a:pt x="494" y="2133"/>
                  </a:cubicBezTo>
                  <a:lnTo>
                    <a:pt x="494" y="2133"/>
                  </a:lnTo>
                  <a:lnTo>
                    <a:pt x="527" y="2148"/>
                  </a:lnTo>
                  <a:cubicBezTo>
                    <a:pt x="555" y="2083"/>
                    <a:pt x="587" y="2018"/>
                    <a:pt x="621" y="1954"/>
                  </a:cubicBezTo>
                  <a:lnTo>
                    <a:pt x="621" y="1954"/>
                  </a:lnTo>
                  <a:lnTo>
                    <a:pt x="630" y="1938"/>
                  </a:lnTo>
                  <a:lnTo>
                    <a:pt x="519" y="1879"/>
                  </a:lnTo>
                  <a:lnTo>
                    <a:pt x="510" y="1895"/>
                  </a:lnTo>
                  <a:cubicBezTo>
                    <a:pt x="462" y="1985"/>
                    <a:pt x="418" y="2079"/>
                    <a:pt x="378" y="2174"/>
                  </a:cubicBezTo>
                  <a:lnTo>
                    <a:pt x="378" y="2174"/>
                  </a:lnTo>
                  <a:lnTo>
                    <a:pt x="371" y="2191"/>
                  </a:lnTo>
                  <a:lnTo>
                    <a:pt x="589" y="2281"/>
                  </a:lnTo>
                  <a:lnTo>
                    <a:pt x="596" y="2265"/>
                  </a:lnTo>
                  <a:cubicBezTo>
                    <a:pt x="646" y="2145"/>
                    <a:pt x="705" y="2025"/>
                    <a:pt x="771" y="1911"/>
                  </a:cubicBezTo>
                  <a:lnTo>
                    <a:pt x="771" y="1911"/>
                  </a:lnTo>
                  <a:lnTo>
                    <a:pt x="780" y="1895"/>
                  </a:lnTo>
                  <a:lnTo>
                    <a:pt x="502" y="1734"/>
                  </a:lnTo>
                  <a:cubicBezTo>
                    <a:pt x="517" y="1708"/>
                    <a:pt x="533" y="1682"/>
                    <a:pt x="549" y="1656"/>
                  </a:cubicBezTo>
                  <a:lnTo>
                    <a:pt x="549" y="1656"/>
                  </a:lnTo>
                  <a:lnTo>
                    <a:pt x="518" y="1636"/>
                  </a:lnTo>
                  <a:cubicBezTo>
                    <a:pt x="502" y="1663"/>
                    <a:pt x="486" y="1689"/>
                    <a:pt x="470" y="1716"/>
                  </a:cubicBezTo>
                  <a:lnTo>
                    <a:pt x="470" y="1716"/>
                  </a:lnTo>
                  <a:lnTo>
                    <a:pt x="470" y="1716"/>
                  </a:lnTo>
                  <a:lnTo>
                    <a:pt x="461" y="1732"/>
                  </a:lnTo>
                  <a:cubicBezTo>
                    <a:pt x="457" y="1739"/>
                    <a:pt x="454" y="1746"/>
                    <a:pt x="450" y="1752"/>
                  </a:cubicBezTo>
                  <a:lnTo>
                    <a:pt x="450" y="1752"/>
                  </a:lnTo>
                  <a:cubicBezTo>
                    <a:pt x="436" y="1777"/>
                    <a:pt x="423" y="1801"/>
                    <a:pt x="410" y="1825"/>
                  </a:cubicBezTo>
                  <a:lnTo>
                    <a:pt x="410" y="1825"/>
                  </a:lnTo>
                  <a:cubicBezTo>
                    <a:pt x="404" y="1835"/>
                    <a:pt x="399" y="1845"/>
                    <a:pt x="394" y="1855"/>
                  </a:cubicBezTo>
                  <a:lnTo>
                    <a:pt x="394" y="1855"/>
                  </a:lnTo>
                  <a:cubicBezTo>
                    <a:pt x="376" y="1889"/>
                    <a:pt x="358" y="1923"/>
                    <a:pt x="342" y="1958"/>
                  </a:cubicBezTo>
                  <a:lnTo>
                    <a:pt x="342" y="1958"/>
                  </a:lnTo>
                  <a:lnTo>
                    <a:pt x="342" y="1958"/>
                  </a:lnTo>
                  <a:cubicBezTo>
                    <a:pt x="306" y="2033"/>
                    <a:pt x="272" y="2110"/>
                    <a:pt x="242" y="2187"/>
                  </a:cubicBezTo>
                  <a:lnTo>
                    <a:pt x="242" y="2187"/>
                  </a:lnTo>
                  <a:lnTo>
                    <a:pt x="242" y="2187"/>
                  </a:lnTo>
                  <a:cubicBezTo>
                    <a:pt x="242" y="2187"/>
                    <a:pt x="242" y="2187"/>
                    <a:pt x="242" y="2187"/>
                  </a:cubicBezTo>
                  <a:lnTo>
                    <a:pt x="242" y="2187"/>
                  </a:lnTo>
                  <a:cubicBezTo>
                    <a:pt x="229" y="2219"/>
                    <a:pt x="217" y="2250"/>
                    <a:pt x="206" y="2282"/>
                  </a:cubicBezTo>
                  <a:lnTo>
                    <a:pt x="206" y="2282"/>
                  </a:lnTo>
                  <a:cubicBezTo>
                    <a:pt x="202" y="2293"/>
                    <a:pt x="198" y="2303"/>
                    <a:pt x="194" y="2314"/>
                  </a:cubicBezTo>
                  <a:lnTo>
                    <a:pt x="194" y="2314"/>
                  </a:lnTo>
                  <a:cubicBezTo>
                    <a:pt x="194" y="2314"/>
                    <a:pt x="194" y="2314"/>
                    <a:pt x="194" y="2314"/>
                  </a:cubicBezTo>
                  <a:lnTo>
                    <a:pt x="194" y="2314"/>
                  </a:lnTo>
                  <a:lnTo>
                    <a:pt x="194" y="2314"/>
                  </a:lnTo>
                  <a:cubicBezTo>
                    <a:pt x="139" y="2473"/>
                    <a:pt x="94" y="2637"/>
                    <a:pt x="63" y="2802"/>
                  </a:cubicBezTo>
                  <a:lnTo>
                    <a:pt x="63" y="2802"/>
                  </a:lnTo>
                  <a:lnTo>
                    <a:pt x="59" y="2820"/>
                  </a:lnTo>
                  <a:lnTo>
                    <a:pt x="411" y="2888"/>
                  </a:lnTo>
                  <a:lnTo>
                    <a:pt x="414" y="2870"/>
                  </a:lnTo>
                  <a:cubicBezTo>
                    <a:pt x="439" y="2740"/>
                    <a:pt x="472" y="2611"/>
                    <a:pt x="513" y="2488"/>
                  </a:cubicBezTo>
                  <a:lnTo>
                    <a:pt x="513" y="2488"/>
                  </a:lnTo>
                  <a:lnTo>
                    <a:pt x="519" y="2470"/>
                  </a:lnTo>
                  <a:lnTo>
                    <a:pt x="295" y="2397"/>
                  </a:lnTo>
                  <a:lnTo>
                    <a:pt x="289" y="2414"/>
                  </a:lnTo>
                  <a:cubicBezTo>
                    <a:pt x="257" y="2511"/>
                    <a:pt x="229" y="2611"/>
                    <a:pt x="206" y="2711"/>
                  </a:cubicBezTo>
                  <a:lnTo>
                    <a:pt x="206" y="2711"/>
                  </a:lnTo>
                  <a:lnTo>
                    <a:pt x="202" y="2729"/>
                  </a:lnTo>
                  <a:lnTo>
                    <a:pt x="325" y="2757"/>
                  </a:lnTo>
                  <a:lnTo>
                    <a:pt x="329" y="2739"/>
                  </a:lnTo>
                  <a:cubicBezTo>
                    <a:pt x="345" y="2669"/>
                    <a:pt x="363" y="2599"/>
                    <a:pt x="384" y="2531"/>
                  </a:cubicBezTo>
                  <a:lnTo>
                    <a:pt x="384" y="2531"/>
                  </a:lnTo>
                  <a:lnTo>
                    <a:pt x="349" y="2520"/>
                  </a:lnTo>
                  <a:cubicBezTo>
                    <a:pt x="330" y="2584"/>
                    <a:pt x="313" y="2648"/>
                    <a:pt x="298" y="2714"/>
                  </a:cubicBezTo>
                  <a:lnTo>
                    <a:pt x="298" y="2714"/>
                  </a:lnTo>
                  <a:lnTo>
                    <a:pt x="246" y="2702"/>
                  </a:lnTo>
                  <a:cubicBezTo>
                    <a:pt x="266" y="2615"/>
                    <a:pt x="290" y="2528"/>
                    <a:pt x="318" y="2442"/>
                  </a:cubicBezTo>
                  <a:lnTo>
                    <a:pt x="318" y="2442"/>
                  </a:lnTo>
                  <a:lnTo>
                    <a:pt x="473" y="2494"/>
                  </a:lnTo>
                  <a:cubicBezTo>
                    <a:pt x="436" y="2608"/>
                    <a:pt x="406" y="2726"/>
                    <a:pt x="382" y="2845"/>
                  </a:cubicBezTo>
                  <a:lnTo>
                    <a:pt x="382" y="2845"/>
                  </a:lnTo>
                  <a:lnTo>
                    <a:pt x="102" y="2791"/>
                  </a:lnTo>
                  <a:cubicBezTo>
                    <a:pt x="134" y="2629"/>
                    <a:pt x="178" y="2467"/>
                    <a:pt x="234" y="2311"/>
                  </a:cubicBezTo>
                  <a:lnTo>
                    <a:pt x="234" y="2311"/>
                  </a:lnTo>
                  <a:cubicBezTo>
                    <a:pt x="237" y="2301"/>
                    <a:pt x="241" y="2290"/>
                    <a:pt x="245" y="2280"/>
                  </a:cubicBezTo>
                  <a:lnTo>
                    <a:pt x="245" y="2280"/>
                  </a:lnTo>
                  <a:lnTo>
                    <a:pt x="598" y="2412"/>
                  </a:lnTo>
                  <a:cubicBezTo>
                    <a:pt x="478" y="2738"/>
                    <a:pt x="413" y="3090"/>
                    <a:pt x="413" y="3457"/>
                  </a:cubicBezTo>
                  <a:lnTo>
                    <a:pt x="413" y="3457"/>
                  </a:lnTo>
                  <a:cubicBezTo>
                    <a:pt x="413" y="3464"/>
                    <a:pt x="413" y="3472"/>
                    <a:pt x="413" y="3479"/>
                  </a:cubicBezTo>
                  <a:lnTo>
                    <a:pt x="413" y="3479"/>
                  </a:lnTo>
                  <a:lnTo>
                    <a:pt x="37" y="3484"/>
                  </a:lnTo>
                  <a:cubicBezTo>
                    <a:pt x="37" y="3468"/>
                    <a:pt x="37" y="3451"/>
                    <a:pt x="37" y="3435"/>
                  </a:cubicBezTo>
                  <a:lnTo>
                    <a:pt x="37" y="3435"/>
                  </a:lnTo>
                  <a:lnTo>
                    <a:pt x="37" y="3435"/>
                  </a:lnTo>
                  <a:lnTo>
                    <a:pt x="37" y="3435"/>
                  </a:lnTo>
                  <a:cubicBezTo>
                    <a:pt x="38" y="3318"/>
                    <a:pt x="45" y="3200"/>
                    <a:pt x="57" y="3083"/>
                  </a:cubicBezTo>
                  <a:lnTo>
                    <a:pt x="57" y="3083"/>
                  </a:lnTo>
                  <a:cubicBezTo>
                    <a:pt x="59" y="3073"/>
                    <a:pt x="60" y="3064"/>
                    <a:pt x="61" y="3054"/>
                  </a:cubicBezTo>
                  <a:lnTo>
                    <a:pt x="61" y="3054"/>
                  </a:lnTo>
                  <a:cubicBezTo>
                    <a:pt x="64" y="3028"/>
                    <a:pt x="67" y="3002"/>
                    <a:pt x="71" y="2976"/>
                  </a:cubicBezTo>
                  <a:lnTo>
                    <a:pt x="71" y="2976"/>
                  </a:lnTo>
                  <a:cubicBezTo>
                    <a:pt x="72" y="2969"/>
                    <a:pt x="73" y="2962"/>
                    <a:pt x="74" y="2955"/>
                  </a:cubicBezTo>
                  <a:lnTo>
                    <a:pt x="74" y="2955"/>
                  </a:lnTo>
                  <a:lnTo>
                    <a:pt x="356" y="2998"/>
                  </a:lnTo>
                  <a:cubicBezTo>
                    <a:pt x="338" y="3117"/>
                    <a:pt x="328" y="3239"/>
                    <a:pt x="324" y="3360"/>
                  </a:cubicBezTo>
                  <a:lnTo>
                    <a:pt x="324" y="3360"/>
                  </a:lnTo>
                  <a:lnTo>
                    <a:pt x="160" y="3356"/>
                  </a:lnTo>
                  <a:cubicBezTo>
                    <a:pt x="163" y="3266"/>
                    <a:pt x="169" y="3176"/>
                    <a:pt x="179" y="3087"/>
                  </a:cubicBezTo>
                  <a:lnTo>
                    <a:pt x="179" y="3087"/>
                  </a:lnTo>
                  <a:lnTo>
                    <a:pt x="232" y="3093"/>
                  </a:lnTo>
                  <a:cubicBezTo>
                    <a:pt x="225" y="3158"/>
                    <a:pt x="220" y="3225"/>
                    <a:pt x="216" y="3293"/>
                  </a:cubicBezTo>
                  <a:lnTo>
                    <a:pt x="216" y="3293"/>
                  </a:lnTo>
                  <a:lnTo>
                    <a:pt x="252" y="3295"/>
                  </a:lnTo>
                  <a:cubicBezTo>
                    <a:pt x="256" y="3221"/>
                    <a:pt x="262" y="3149"/>
                    <a:pt x="270" y="3080"/>
                  </a:cubicBezTo>
                  <a:lnTo>
                    <a:pt x="270" y="3080"/>
                  </a:lnTo>
                  <a:lnTo>
                    <a:pt x="272" y="3062"/>
                  </a:lnTo>
                  <a:lnTo>
                    <a:pt x="147" y="3047"/>
                  </a:lnTo>
                  <a:lnTo>
                    <a:pt x="145" y="3065"/>
                  </a:lnTo>
                  <a:cubicBezTo>
                    <a:pt x="133" y="3167"/>
                    <a:pt x="126" y="3270"/>
                    <a:pt x="124" y="3373"/>
                  </a:cubicBezTo>
                  <a:lnTo>
                    <a:pt x="124" y="3373"/>
                  </a:lnTo>
                  <a:lnTo>
                    <a:pt x="123" y="3391"/>
                  </a:lnTo>
                  <a:lnTo>
                    <a:pt x="359" y="3397"/>
                  </a:lnTo>
                  <a:lnTo>
                    <a:pt x="360" y="3379"/>
                  </a:lnTo>
                  <a:cubicBezTo>
                    <a:pt x="363" y="3247"/>
                    <a:pt x="374" y="3115"/>
                    <a:pt x="394" y="2985"/>
                  </a:cubicBezTo>
                  <a:lnTo>
                    <a:pt x="394" y="2985"/>
                  </a:lnTo>
                  <a:lnTo>
                    <a:pt x="397" y="2967"/>
                  </a:lnTo>
                  <a:lnTo>
                    <a:pt x="79" y="2919"/>
                  </a:lnTo>
                  <a:cubicBezTo>
                    <a:pt x="84" y="2889"/>
                    <a:pt x="89" y="2858"/>
                    <a:pt x="95" y="2828"/>
                  </a:cubicBezTo>
                  <a:lnTo>
                    <a:pt x="95" y="2828"/>
                  </a:lnTo>
                  <a:lnTo>
                    <a:pt x="59" y="2822"/>
                  </a:lnTo>
                  <a:cubicBezTo>
                    <a:pt x="53" y="2852"/>
                    <a:pt x="48" y="2883"/>
                    <a:pt x="43" y="2914"/>
                  </a:cubicBezTo>
                  <a:lnTo>
                    <a:pt x="43" y="2914"/>
                  </a:lnTo>
                  <a:lnTo>
                    <a:pt x="43" y="2913"/>
                  </a:lnTo>
                  <a:lnTo>
                    <a:pt x="41" y="2931"/>
                  </a:lnTo>
                  <a:cubicBezTo>
                    <a:pt x="40" y="2938"/>
                    <a:pt x="39" y="2945"/>
                    <a:pt x="38" y="2952"/>
                  </a:cubicBezTo>
                  <a:lnTo>
                    <a:pt x="38" y="2952"/>
                  </a:lnTo>
                  <a:cubicBezTo>
                    <a:pt x="33" y="2985"/>
                    <a:pt x="29" y="3018"/>
                    <a:pt x="25" y="3052"/>
                  </a:cubicBezTo>
                  <a:lnTo>
                    <a:pt x="25" y="3052"/>
                  </a:lnTo>
                  <a:cubicBezTo>
                    <a:pt x="24" y="3060"/>
                    <a:pt x="23" y="3069"/>
                    <a:pt x="22" y="3077"/>
                  </a:cubicBezTo>
                  <a:lnTo>
                    <a:pt x="22" y="3077"/>
                  </a:lnTo>
                  <a:cubicBezTo>
                    <a:pt x="18" y="3113"/>
                    <a:pt x="14" y="3149"/>
                    <a:pt x="11" y="3185"/>
                  </a:cubicBezTo>
                  <a:lnTo>
                    <a:pt x="11" y="3185"/>
                  </a:lnTo>
                  <a:lnTo>
                    <a:pt x="12" y="3185"/>
                  </a:lnTo>
                  <a:cubicBezTo>
                    <a:pt x="4" y="3284"/>
                    <a:pt x="0" y="3383"/>
                    <a:pt x="1" y="3482"/>
                  </a:cubicBezTo>
                  <a:lnTo>
                    <a:pt x="1" y="3482"/>
                  </a:lnTo>
                  <a:cubicBezTo>
                    <a:pt x="1" y="3504"/>
                    <a:pt x="1" y="3526"/>
                    <a:pt x="2" y="3548"/>
                  </a:cubicBezTo>
                  <a:lnTo>
                    <a:pt x="2" y="3548"/>
                  </a:lnTo>
                  <a:cubicBezTo>
                    <a:pt x="7" y="3724"/>
                    <a:pt x="25" y="3900"/>
                    <a:pt x="56" y="4073"/>
                  </a:cubicBezTo>
                  <a:lnTo>
                    <a:pt x="56" y="4073"/>
                  </a:lnTo>
                  <a:lnTo>
                    <a:pt x="59" y="4091"/>
                  </a:lnTo>
                  <a:lnTo>
                    <a:pt x="411" y="4027"/>
                  </a:lnTo>
                  <a:lnTo>
                    <a:pt x="408" y="4009"/>
                  </a:lnTo>
                  <a:cubicBezTo>
                    <a:pt x="385" y="3881"/>
                    <a:pt x="369" y="3749"/>
                    <a:pt x="363" y="3617"/>
                  </a:cubicBezTo>
                  <a:lnTo>
                    <a:pt x="363" y="3617"/>
                  </a:lnTo>
                  <a:lnTo>
                    <a:pt x="362" y="3599"/>
                  </a:lnTo>
                  <a:lnTo>
                    <a:pt x="126" y="3611"/>
                  </a:lnTo>
                  <a:lnTo>
                    <a:pt x="127" y="3629"/>
                  </a:lnTo>
                  <a:cubicBezTo>
                    <a:pt x="132" y="3732"/>
                    <a:pt x="142" y="3835"/>
                    <a:pt x="157" y="3936"/>
                  </a:cubicBezTo>
                  <a:lnTo>
                    <a:pt x="157" y="3936"/>
                  </a:lnTo>
                  <a:lnTo>
                    <a:pt x="159" y="3954"/>
                  </a:lnTo>
                  <a:lnTo>
                    <a:pt x="284" y="3936"/>
                  </a:lnTo>
                  <a:lnTo>
                    <a:pt x="281" y="3918"/>
                  </a:lnTo>
                  <a:cubicBezTo>
                    <a:pt x="271" y="3851"/>
                    <a:pt x="264" y="3781"/>
                    <a:pt x="258" y="3704"/>
                  </a:cubicBezTo>
                  <a:lnTo>
                    <a:pt x="258" y="3704"/>
                  </a:lnTo>
                  <a:lnTo>
                    <a:pt x="222" y="3707"/>
                  </a:lnTo>
                  <a:cubicBezTo>
                    <a:pt x="227" y="3777"/>
                    <a:pt x="234" y="3843"/>
                    <a:pt x="243" y="3906"/>
                  </a:cubicBezTo>
                  <a:lnTo>
                    <a:pt x="243" y="3906"/>
                  </a:lnTo>
                  <a:lnTo>
                    <a:pt x="190" y="3913"/>
                  </a:lnTo>
                  <a:cubicBezTo>
                    <a:pt x="178" y="3825"/>
                    <a:pt x="169" y="3735"/>
                    <a:pt x="164" y="3645"/>
                  </a:cubicBezTo>
                  <a:lnTo>
                    <a:pt x="164" y="3645"/>
                  </a:lnTo>
                  <a:lnTo>
                    <a:pt x="327" y="3637"/>
                  </a:lnTo>
                  <a:cubicBezTo>
                    <a:pt x="334" y="3758"/>
                    <a:pt x="348" y="3880"/>
                    <a:pt x="369" y="3998"/>
                  </a:cubicBezTo>
                  <a:lnTo>
                    <a:pt x="369" y="3998"/>
                  </a:lnTo>
                  <a:lnTo>
                    <a:pt x="88" y="4049"/>
                  </a:lnTo>
                  <a:cubicBezTo>
                    <a:pt x="61" y="3890"/>
                    <a:pt x="44" y="3730"/>
                    <a:pt x="39" y="3569"/>
                  </a:cubicBezTo>
                  <a:lnTo>
                    <a:pt x="39" y="3569"/>
                  </a:lnTo>
                  <a:lnTo>
                    <a:pt x="39" y="3569"/>
                  </a:lnTo>
                  <a:lnTo>
                    <a:pt x="39" y="3569"/>
                  </a:lnTo>
                  <a:cubicBezTo>
                    <a:pt x="38" y="3553"/>
                    <a:pt x="38" y="3537"/>
                    <a:pt x="38" y="3520"/>
                  </a:cubicBezTo>
                  <a:lnTo>
                    <a:pt x="38" y="3520"/>
                  </a:lnTo>
                  <a:lnTo>
                    <a:pt x="414" y="3515"/>
                  </a:lnTo>
                  <a:cubicBezTo>
                    <a:pt x="421" y="3890"/>
                    <a:pt x="496" y="4248"/>
                    <a:pt x="627" y="4577"/>
                  </a:cubicBezTo>
                  <a:lnTo>
                    <a:pt x="627" y="4577"/>
                  </a:lnTo>
                  <a:lnTo>
                    <a:pt x="278" y="4718"/>
                  </a:lnTo>
                  <a:cubicBezTo>
                    <a:pt x="229" y="4597"/>
                    <a:pt x="188" y="4473"/>
                    <a:pt x="154" y="4347"/>
                  </a:cubicBezTo>
                  <a:lnTo>
                    <a:pt x="154" y="4347"/>
                  </a:lnTo>
                  <a:cubicBezTo>
                    <a:pt x="153" y="4343"/>
                    <a:pt x="152" y="4340"/>
                    <a:pt x="152" y="4337"/>
                  </a:cubicBezTo>
                  <a:lnTo>
                    <a:pt x="152" y="4337"/>
                  </a:lnTo>
                  <a:cubicBezTo>
                    <a:pt x="142" y="4301"/>
                    <a:pt x="133" y="4265"/>
                    <a:pt x="125" y="4229"/>
                  </a:cubicBezTo>
                  <a:lnTo>
                    <a:pt x="125" y="4229"/>
                  </a:lnTo>
                  <a:cubicBezTo>
                    <a:pt x="124" y="4223"/>
                    <a:pt x="122" y="4217"/>
                    <a:pt x="121" y="4211"/>
                  </a:cubicBezTo>
                  <a:lnTo>
                    <a:pt x="121" y="4211"/>
                  </a:lnTo>
                  <a:lnTo>
                    <a:pt x="399" y="4150"/>
                  </a:lnTo>
                  <a:cubicBezTo>
                    <a:pt x="426" y="4269"/>
                    <a:pt x="460" y="4386"/>
                    <a:pt x="500" y="4499"/>
                  </a:cubicBezTo>
                  <a:lnTo>
                    <a:pt x="500" y="4499"/>
                  </a:lnTo>
                  <a:lnTo>
                    <a:pt x="346" y="4554"/>
                  </a:lnTo>
                  <a:cubicBezTo>
                    <a:pt x="316" y="4470"/>
                    <a:pt x="289" y="4383"/>
                    <a:pt x="267" y="4297"/>
                  </a:cubicBezTo>
                  <a:lnTo>
                    <a:pt x="267" y="4297"/>
                  </a:lnTo>
                  <a:lnTo>
                    <a:pt x="318" y="4283"/>
                  </a:lnTo>
                  <a:cubicBezTo>
                    <a:pt x="336" y="4351"/>
                    <a:pt x="355" y="4414"/>
                    <a:pt x="375" y="4475"/>
                  </a:cubicBezTo>
                  <a:lnTo>
                    <a:pt x="375" y="4475"/>
                  </a:lnTo>
                  <a:lnTo>
                    <a:pt x="410" y="4464"/>
                  </a:lnTo>
                  <a:cubicBezTo>
                    <a:pt x="388" y="4398"/>
                    <a:pt x="368" y="4331"/>
                    <a:pt x="349" y="4257"/>
                  </a:cubicBezTo>
                  <a:lnTo>
                    <a:pt x="349" y="4257"/>
                  </a:lnTo>
                  <a:lnTo>
                    <a:pt x="344" y="4239"/>
                  </a:lnTo>
                  <a:lnTo>
                    <a:pt x="223" y="4271"/>
                  </a:lnTo>
                  <a:lnTo>
                    <a:pt x="227" y="4288"/>
                  </a:lnTo>
                  <a:cubicBezTo>
                    <a:pt x="253" y="4388"/>
                    <a:pt x="283" y="4487"/>
                    <a:pt x="318" y="4583"/>
                  </a:cubicBezTo>
                  <a:lnTo>
                    <a:pt x="318" y="4583"/>
                  </a:lnTo>
                  <a:lnTo>
                    <a:pt x="324" y="4601"/>
                  </a:lnTo>
                  <a:lnTo>
                    <a:pt x="546" y="4521"/>
                  </a:lnTo>
                  <a:lnTo>
                    <a:pt x="540" y="4504"/>
                  </a:lnTo>
                  <a:cubicBezTo>
                    <a:pt x="496" y="4381"/>
                    <a:pt x="459" y="4254"/>
                    <a:pt x="431" y="4124"/>
                  </a:cubicBezTo>
                  <a:lnTo>
                    <a:pt x="431" y="4124"/>
                  </a:lnTo>
                  <a:lnTo>
                    <a:pt x="427" y="4107"/>
                  </a:lnTo>
                  <a:lnTo>
                    <a:pt x="113" y="4176"/>
                  </a:lnTo>
                  <a:cubicBezTo>
                    <a:pt x="106" y="4146"/>
                    <a:pt x="100" y="4115"/>
                    <a:pt x="95" y="4085"/>
                  </a:cubicBezTo>
                  <a:lnTo>
                    <a:pt x="95" y="4085"/>
                  </a:lnTo>
                  <a:lnTo>
                    <a:pt x="59" y="4092"/>
                  </a:lnTo>
                  <a:cubicBezTo>
                    <a:pt x="65" y="4122"/>
                    <a:pt x="71" y="4153"/>
                    <a:pt x="77" y="4183"/>
                  </a:cubicBezTo>
                  <a:lnTo>
                    <a:pt x="77" y="4183"/>
                  </a:lnTo>
                  <a:lnTo>
                    <a:pt x="77" y="4183"/>
                  </a:lnTo>
                  <a:lnTo>
                    <a:pt x="81" y="4201"/>
                  </a:lnTo>
                  <a:cubicBezTo>
                    <a:pt x="83" y="4208"/>
                    <a:pt x="85" y="4215"/>
                    <a:pt x="86" y="4223"/>
                  </a:cubicBezTo>
                  <a:lnTo>
                    <a:pt x="86" y="4223"/>
                  </a:lnTo>
                  <a:cubicBezTo>
                    <a:pt x="93" y="4250"/>
                    <a:pt x="99" y="4278"/>
                    <a:pt x="106" y="4306"/>
                  </a:cubicBezTo>
                  <a:lnTo>
                    <a:pt x="106" y="4306"/>
                  </a:lnTo>
                  <a:cubicBezTo>
                    <a:pt x="109" y="4316"/>
                    <a:pt x="112" y="4327"/>
                    <a:pt x="114" y="4337"/>
                  </a:cubicBezTo>
                  <a:lnTo>
                    <a:pt x="114" y="4337"/>
                  </a:lnTo>
                  <a:cubicBezTo>
                    <a:pt x="124" y="4375"/>
                    <a:pt x="134" y="4412"/>
                    <a:pt x="145" y="4448"/>
                  </a:cubicBezTo>
                  <a:lnTo>
                    <a:pt x="145" y="4448"/>
                  </a:lnTo>
                  <a:lnTo>
                    <a:pt x="145" y="4448"/>
                  </a:lnTo>
                  <a:cubicBezTo>
                    <a:pt x="169" y="4528"/>
                    <a:pt x="196" y="4607"/>
                    <a:pt x="226" y="4685"/>
                  </a:cubicBezTo>
                  <a:lnTo>
                    <a:pt x="226" y="4685"/>
                  </a:lnTo>
                  <a:lnTo>
                    <a:pt x="226" y="4685"/>
                  </a:lnTo>
                  <a:cubicBezTo>
                    <a:pt x="302" y="4885"/>
                    <a:pt x="397" y="5078"/>
                    <a:pt x="508" y="5260"/>
                  </a:cubicBezTo>
                  <a:lnTo>
                    <a:pt x="508" y="5260"/>
                  </a:lnTo>
                  <a:lnTo>
                    <a:pt x="518" y="5276"/>
                  </a:lnTo>
                  <a:lnTo>
                    <a:pt x="823" y="5089"/>
                  </a:lnTo>
                  <a:lnTo>
                    <a:pt x="813" y="5074"/>
                  </a:lnTo>
                  <a:cubicBezTo>
                    <a:pt x="745" y="4962"/>
                    <a:pt x="683" y="4844"/>
                    <a:pt x="629" y="4724"/>
                  </a:cubicBezTo>
                  <a:lnTo>
                    <a:pt x="629" y="4724"/>
                  </a:lnTo>
                  <a:lnTo>
                    <a:pt x="621" y="4708"/>
                  </a:lnTo>
                  <a:lnTo>
                    <a:pt x="406" y="4805"/>
                  </a:lnTo>
                  <a:lnTo>
                    <a:pt x="413" y="4821"/>
                  </a:lnTo>
                  <a:cubicBezTo>
                    <a:pt x="455" y="4915"/>
                    <a:pt x="502" y="5007"/>
                    <a:pt x="553" y="5097"/>
                  </a:cubicBezTo>
                  <a:lnTo>
                    <a:pt x="553" y="5097"/>
                  </a:lnTo>
                  <a:lnTo>
                    <a:pt x="562" y="5112"/>
                  </a:lnTo>
                  <a:lnTo>
                    <a:pt x="671" y="5050"/>
                  </a:lnTo>
                  <a:lnTo>
                    <a:pt x="662" y="5035"/>
                  </a:lnTo>
                  <a:cubicBezTo>
                    <a:pt x="628" y="4975"/>
                    <a:pt x="595" y="4910"/>
                    <a:pt x="562" y="4843"/>
                  </a:cubicBezTo>
                  <a:lnTo>
                    <a:pt x="562" y="4843"/>
                  </a:lnTo>
                  <a:lnTo>
                    <a:pt x="530" y="4859"/>
                  </a:lnTo>
                  <a:cubicBezTo>
                    <a:pt x="560" y="4921"/>
                    <a:pt x="591" y="4981"/>
                    <a:pt x="622" y="5037"/>
                  </a:cubicBezTo>
                  <a:lnTo>
                    <a:pt x="622" y="5037"/>
                  </a:lnTo>
                  <a:lnTo>
                    <a:pt x="576" y="5063"/>
                  </a:lnTo>
                  <a:cubicBezTo>
                    <a:pt x="532" y="4985"/>
                    <a:pt x="491" y="4904"/>
                    <a:pt x="454" y="4823"/>
                  </a:cubicBezTo>
                  <a:lnTo>
                    <a:pt x="454" y="4823"/>
                  </a:lnTo>
                  <a:lnTo>
                    <a:pt x="603" y="4756"/>
                  </a:lnTo>
                  <a:cubicBezTo>
                    <a:pt x="653" y="4866"/>
                    <a:pt x="710" y="4974"/>
                    <a:pt x="773" y="5077"/>
                  </a:cubicBezTo>
                  <a:lnTo>
                    <a:pt x="773" y="5077"/>
                  </a:lnTo>
                  <a:lnTo>
                    <a:pt x="530" y="5226"/>
                  </a:lnTo>
                  <a:cubicBezTo>
                    <a:pt x="446" y="5089"/>
                    <a:pt x="373" y="4945"/>
                    <a:pt x="310" y="4797"/>
                  </a:cubicBezTo>
                  <a:lnTo>
                    <a:pt x="310" y="4797"/>
                  </a:lnTo>
                  <a:cubicBezTo>
                    <a:pt x="303" y="4782"/>
                    <a:pt x="297" y="4767"/>
                    <a:pt x="291" y="4752"/>
                  </a:cubicBezTo>
                  <a:lnTo>
                    <a:pt x="291" y="4752"/>
                  </a:lnTo>
                  <a:lnTo>
                    <a:pt x="641" y="4611"/>
                  </a:lnTo>
                  <a:cubicBezTo>
                    <a:pt x="780" y="4950"/>
                    <a:pt x="979" y="5258"/>
                    <a:pt x="1224" y="5523"/>
                  </a:cubicBezTo>
                  <a:lnTo>
                    <a:pt x="1224" y="5523"/>
                  </a:lnTo>
                  <a:lnTo>
                    <a:pt x="949" y="5781"/>
                  </a:lnTo>
                  <a:cubicBezTo>
                    <a:pt x="945" y="5778"/>
                    <a:pt x="941" y="5774"/>
                    <a:pt x="938" y="5770"/>
                  </a:cubicBezTo>
                  <a:lnTo>
                    <a:pt x="938" y="5770"/>
                  </a:lnTo>
                  <a:cubicBezTo>
                    <a:pt x="931" y="5762"/>
                    <a:pt x="923" y="5754"/>
                    <a:pt x="915" y="5745"/>
                  </a:cubicBezTo>
                  <a:lnTo>
                    <a:pt x="915" y="5745"/>
                  </a:lnTo>
                  <a:lnTo>
                    <a:pt x="915" y="5745"/>
                  </a:lnTo>
                  <a:cubicBezTo>
                    <a:pt x="837" y="5658"/>
                    <a:pt x="763" y="5567"/>
                    <a:pt x="694" y="5472"/>
                  </a:cubicBezTo>
                  <a:lnTo>
                    <a:pt x="694" y="5472"/>
                  </a:lnTo>
                  <a:cubicBezTo>
                    <a:pt x="688" y="5464"/>
                    <a:pt x="682" y="5456"/>
                    <a:pt x="676" y="5448"/>
                  </a:cubicBezTo>
                  <a:lnTo>
                    <a:pt x="676" y="5448"/>
                  </a:lnTo>
                  <a:cubicBezTo>
                    <a:pt x="660" y="5425"/>
                    <a:pt x="644" y="5403"/>
                    <a:pt x="629" y="5380"/>
                  </a:cubicBezTo>
                  <a:lnTo>
                    <a:pt x="629" y="5380"/>
                  </a:lnTo>
                  <a:cubicBezTo>
                    <a:pt x="626" y="5375"/>
                    <a:pt x="622" y="5370"/>
                    <a:pt x="619" y="5365"/>
                  </a:cubicBezTo>
                  <a:lnTo>
                    <a:pt x="619" y="5365"/>
                  </a:lnTo>
                  <a:lnTo>
                    <a:pt x="856" y="5208"/>
                  </a:lnTo>
                  <a:cubicBezTo>
                    <a:pt x="923" y="5307"/>
                    <a:pt x="997" y="5404"/>
                    <a:pt x="1077" y="5497"/>
                  </a:cubicBezTo>
                  <a:lnTo>
                    <a:pt x="1077" y="5497"/>
                  </a:lnTo>
                  <a:lnTo>
                    <a:pt x="953" y="5604"/>
                  </a:lnTo>
                  <a:cubicBezTo>
                    <a:pt x="895" y="5536"/>
                    <a:pt x="839" y="5465"/>
                    <a:pt x="786" y="5393"/>
                  </a:cubicBezTo>
                  <a:lnTo>
                    <a:pt x="786" y="5393"/>
                  </a:lnTo>
                  <a:lnTo>
                    <a:pt x="829" y="5361"/>
                  </a:lnTo>
                  <a:cubicBezTo>
                    <a:pt x="868" y="5414"/>
                    <a:pt x="909" y="5467"/>
                    <a:pt x="952" y="5520"/>
                  </a:cubicBezTo>
                  <a:lnTo>
                    <a:pt x="952" y="5520"/>
                  </a:lnTo>
                  <a:lnTo>
                    <a:pt x="980" y="5497"/>
                  </a:lnTo>
                  <a:cubicBezTo>
                    <a:pt x="933" y="5440"/>
                    <a:pt x="889" y="5382"/>
                    <a:pt x="848" y="5326"/>
                  </a:cubicBezTo>
                  <a:lnTo>
                    <a:pt x="848" y="5326"/>
                  </a:lnTo>
                  <a:lnTo>
                    <a:pt x="838" y="5311"/>
                  </a:lnTo>
                  <a:lnTo>
                    <a:pt x="735" y="5384"/>
                  </a:lnTo>
                  <a:lnTo>
                    <a:pt x="746" y="5399"/>
                  </a:lnTo>
                  <a:cubicBezTo>
                    <a:pt x="806" y="5482"/>
                    <a:pt x="870" y="5564"/>
                    <a:pt x="937" y="5641"/>
                  </a:cubicBezTo>
                  <a:lnTo>
                    <a:pt x="937" y="5641"/>
                  </a:lnTo>
                  <a:lnTo>
                    <a:pt x="949" y="5655"/>
                  </a:lnTo>
                  <a:lnTo>
                    <a:pt x="1128" y="5500"/>
                  </a:lnTo>
                  <a:lnTo>
                    <a:pt x="1116" y="5487"/>
                  </a:lnTo>
                  <a:cubicBezTo>
                    <a:pt x="1029" y="5386"/>
                    <a:pt x="948" y="5280"/>
                    <a:pt x="876" y="5172"/>
                  </a:cubicBezTo>
                  <a:lnTo>
                    <a:pt x="876" y="5172"/>
                  </a:lnTo>
                  <a:lnTo>
                    <a:pt x="866" y="5157"/>
                  </a:lnTo>
                  <a:lnTo>
                    <a:pt x="599" y="5336"/>
                  </a:lnTo>
                  <a:cubicBezTo>
                    <a:pt x="582" y="5310"/>
                    <a:pt x="565" y="5284"/>
                    <a:pt x="549" y="5258"/>
                  </a:cubicBezTo>
                  <a:lnTo>
                    <a:pt x="549" y="5258"/>
                  </a:lnTo>
                  <a:lnTo>
                    <a:pt x="518" y="5277"/>
                  </a:lnTo>
                  <a:cubicBezTo>
                    <a:pt x="535" y="5303"/>
                    <a:pt x="551" y="5329"/>
                    <a:pt x="569" y="5356"/>
                  </a:cubicBezTo>
                  <a:lnTo>
                    <a:pt x="569" y="5356"/>
                  </a:lnTo>
                  <a:lnTo>
                    <a:pt x="569" y="5356"/>
                  </a:lnTo>
                  <a:lnTo>
                    <a:pt x="579" y="5371"/>
                  </a:lnTo>
                  <a:cubicBezTo>
                    <a:pt x="581" y="5374"/>
                    <a:pt x="583" y="5377"/>
                    <a:pt x="586" y="5381"/>
                  </a:cubicBezTo>
                  <a:lnTo>
                    <a:pt x="586" y="5381"/>
                  </a:lnTo>
                  <a:cubicBezTo>
                    <a:pt x="609" y="5416"/>
                    <a:pt x="634" y="5451"/>
                    <a:pt x="659" y="5486"/>
                  </a:cubicBezTo>
                  <a:lnTo>
                    <a:pt x="659" y="5486"/>
                  </a:lnTo>
                  <a:cubicBezTo>
                    <a:pt x="662" y="5490"/>
                    <a:pt x="665" y="5494"/>
                    <a:pt x="668" y="5498"/>
                  </a:cubicBezTo>
                  <a:lnTo>
                    <a:pt x="668" y="5498"/>
                  </a:lnTo>
                  <a:cubicBezTo>
                    <a:pt x="687" y="5525"/>
                    <a:pt x="707" y="5552"/>
                    <a:pt x="728" y="5578"/>
                  </a:cubicBezTo>
                  <a:lnTo>
                    <a:pt x="728" y="5578"/>
                  </a:lnTo>
                  <a:lnTo>
                    <a:pt x="728" y="5577"/>
                  </a:lnTo>
                  <a:cubicBezTo>
                    <a:pt x="800" y="5669"/>
                    <a:pt x="876" y="5758"/>
                    <a:pt x="956" y="5842"/>
                  </a:cubicBezTo>
                  <a:lnTo>
                    <a:pt x="956" y="5842"/>
                  </a:lnTo>
                  <a:cubicBezTo>
                    <a:pt x="964" y="5851"/>
                    <a:pt x="973" y="5860"/>
                    <a:pt x="981" y="5869"/>
                  </a:cubicBezTo>
                  <a:lnTo>
                    <a:pt x="981" y="5869"/>
                  </a:lnTo>
                  <a:lnTo>
                    <a:pt x="981" y="5869"/>
                  </a:lnTo>
                  <a:cubicBezTo>
                    <a:pt x="1099" y="5989"/>
                    <a:pt x="1225" y="6102"/>
                    <a:pt x="1359" y="6204"/>
                  </a:cubicBezTo>
                  <a:lnTo>
                    <a:pt x="1359" y="6204"/>
                  </a:lnTo>
                  <a:lnTo>
                    <a:pt x="1373" y="6215"/>
                  </a:lnTo>
                  <a:lnTo>
                    <a:pt x="1591" y="5931"/>
                  </a:lnTo>
                  <a:lnTo>
                    <a:pt x="1576" y="5920"/>
                  </a:lnTo>
                  <a:cubicBezTo>
                    <a:pt x="1471" y="5839"/>
                    <a:pt x="1371" y="5752"/>
                    <a:pt x="1278" y="5660"/>
                  </a:cubicBezTo>
                  <a:lnTo>
                    <a:pt x="1278" y="5660"/>
                  </a:lnTo>
                  <a:lnTo>
                    <a:pt x="1266" y="5648"/>
                  </a:lnTo>
                  <a:lnTo>
                    <a:pt x="1100" y="5815"/>
                  </a:lnTo>
                  <a:lnTo>
                    <a:pt x="1112" y="5828"/>
                  </a:lnTo>
                  <a:cubicBezTo>
                    <a:pt x="1185" y="5900"/>
                    <a:pt x="1263" y="5970"/>
                    <a:pt x="1342" y="6035"/>
                  </a:cubicBezTo>
                  <a:lnTo>
                    <a:pt x="1342" y="6035"/>
                  </a:lnTo>
                  <a:lnTo>
                    <a:pt x="1356" y="6047"/>
                  </a:lnTo>
                  <a:lnTo>
                    <a:pt x="1436" y="5949"/>
                  </a:lnTo>
                  <a:lnTo>
                    <a:pt x="1422" y="5938"/>
                  </a:lnTo>
                  <a:cubicBezTo>
                    <a:pt x="1364" y="5891"/>
                    <a:pt x="1310" y="5843"/>
                    <a:pt x="1259" y="5795"/>
                  </a:cubicBezTo>
                  <a:lnTo>
                    <a:pt x="1259" y="5795"/>
                  </a:lnTo>
                  <a:lnTo>
                    <a:pt x="1235" y="5822"/>
                  </a:lnTo>
                  <a:cubicBezTo>
                    <a:pt x="1282" y="5866"/>
                    <a:pt x="1332" y="5910"/>
                    <a:pt x="1385" y="5954"/>
                  </a:cubicBezTo>
                  <a:lnTo>
                    <a:pt x="1385" y="5954"/>
                  </a:lnTo>
                  <a:lnTo>
                    <a:pt x="1351" y="5996"/>
                  </a:lnTo>
                  <a:cubicBezTo>
                    <a:pt x="1282" y="5938"/>
                    <a:pt x="1215" y="5878"/>
                    <a:pt x="1151" y="5815"/>
                  </a:cubicBezTo>
                  <a:lnTo>
                    <a:pt x="1151" y="5815"/>
                  </a:lnTo>
                  <a:lnTo>
                    <a:pt x="1266" y="5699"/>
                  </a:lnTo>
                  <a:cubicBezTo>
                    <a:pt x="1351" y="5783"/>
                    <a:pt x="1444" y="5863"/>
                    <a:pt x="1540" y="5938"/>
                  </a:cubicBezTo>
                  <a:lnTo>
                    <a:pt x="1540" y="5938"/>
                  </a:lnTo>
                  <a:lnTo>
                    <a:pt x="1367" y="6164"/>
                  </a:lnTo>
                  <a:cubicBezTo>
                    <a:pt x="1227" y="6056"/>
                    <a:pt x="1095" y="5936"/>
                    <a:pt x="974" y="5807"/>
                  </a:cubicBezTo>
                  <a:lnTo>
                    <a:pt x="974" y="5807"/>
                  </a:lnTo>
                  <a:lnTo>
                    <a:pt x="1249" y="5550"/>
                  </a:lnTo>
                  <a:cubicBezTo>
                    <a:pt x="1498" y="5813"/>
                    <a:pt x="1793" y="6031"/>
                    <a:pt x="2121" y="6192"/>
                  </a:cubicBezTo>
                  <a:lnTo>
                    <a:pt x="2121" y="6192"/>
                  </a:lnTo>
                  <a:lnTo>
                    <a:pt x="1957" y="6532"/>
                  </a:lnTo>
                  <a:cubicBezTo>
                    <a:pt x="1868" y="6488"/>
                    <a:pt x="1781" y="6441"/>
                    <a:pt x="1696" y="6390"/>
                  </a:cubicBezTo>
                  <a:lnTo>
                    <a:pt x="1696" y="6390"/>
                  </a:lnTo>
                  <a:cubicBezTo>
                    <a:pt x="1672" y="6375"/>
                    <a:pt x="1647" y="6360"/>
                    <a:pt x="1623" y="6345"/>
                  </a:cubicBezTo>
                  <a:lnTo>
                    <a:pt x="1623" y="6345"/>
                  </a:lnTo>
                  <a:cubicBezTo>
                    <a:pt x="1617" y="6341"/>
                    <a:pt x="1611" y="6337"/>
                    <a:pt x="1605" y="6333"/>
                  </a:cubicBezTo>
                  <a:lnTo>
                    <a:pt x="1605" y="6333"/>
                  </a:lnTo>
                  <a:cubicBezTo>
                    <a:pt x="1588" y="6321"/>
                    <a:pt x="1570" y="6310"/>
                    <a:pt x="1552" y="6298"/>
                  </a:cubicBezTo>
                  <a:lnTo>
                    <a:pt x="1552" y="6298"/>
                  </a:lnTo>
                  <a:cubicBezTo>
                    <a:pt x="1544" y="6292"/>
                    <a:pt x="1536" y="6287"/>
                    <a:pt x="1528" y="6281"/>
                  </a:cubicBezTo>
                  <a:lnTo>
                    <a:pt x="1528" y="6281"/>
                  </a:lnTo>
                  <a:cubicBezTo>
                    <a:pt x="1519" y="6275"/>
                    <a:pt x="1509" y="6269"/>
                    <a:pt x="1500" y="6262"/>
                  </a:cubicBezTo>
                  <a:lnTo>
                    <a:pt x="1500" y="6262"/>
                  </a:lnTo>
                  <a:lnTo>
                    <a:pt x="1665" y="6029"/>
                  </a:lnTo>
                  <a:cubicBezTo>
                    <a:pt x="1764" y="6098"/>
                    <a:pt x="1868" y="6162"/>
                    <a:pt x="1974" y="6220"/>
                  </a:cubicBezTo>
                  <a:lnTo>
                    <a:pt x="1974" y="6220"/>
                  </a:lnTo>
                  <a:lnTo>
                    <a:pt x="1897" y="6364"/>
                  </a:lnTo>
                  <a:cubicBezTo>
                    <a:pt x="1818" y="6322"/>
                    <a:pt x="1741" y="6276"/>
                    <a:pt x="1666" y="6227"/>
                  </a:cubicBezTo>
                  <a:lnTo>
                    <a:pt x="1666" y="6227"/>
                  </a:lnTo>
                  <a:lnTo>
                    <a:pt x="1695" y="6183"/>
                  </a:lnTo>
                  <a:cubicBezTo>
                    <a:pt x="1752" y="6219"/>
                    <a:pt x="1809" y="6254"/>
                    <a:pt x="1866" y="6286"/>
                  </a:cubicBezTo>
                  <a:lnTo>
                    <a:pt x="1866" y="6286"/>
                  </a:lnTo>
                  <a:lnTo>
                    <a:pt x="1884" y="6255"/>
                  </a:lnTo>
                  <a:cubicBezTo>
                    <a:pt x="1823" y="6220"/>
                    <a:pt x="1760" y="6182"/>
                    <a:pt x="1700" y="6142"/>
                  </a:cubicBezTo>
                  <a:lnTo>
                    <a:pt x="1700" y="6142"/>
                  </a:lnTo>
                  <a:lnTo>
                    <a:pt x="1685" y="6133"/>
                  </a:lnTo>
                  <a:lnTo>
                    <a:pt x="1616" y="6238"/>
                  </a:lnTo>
                  <a:lnTo>
                    <a:pt x="1631" y="6248"/>
                  </a:lnTo>
                  <a:cubicBezTo>
                    <a:pt x="1716" y="6304"/>
                    <a:pt x="1806" y="6357"/>
                    <a:pt x="1896" y="6405"/>
                  </a:cubicBezTo>
                  <a:lnTo>
                    <a:pt x="1896" y="6405"/>
                  </a:lnTo>
                  <a:lnTo>
                    <a:pt x="1912" y="6413"/>
                  </a:lnTo>
                  <a:lnTo>
                    <a:pt x="2023" y="6205"/>
                  </a:lnTo>
                  <a:lnTo>
                    <a:pt x="2007" y="6196"/>
                  </a:lnTo>
                  <a:cubicBezTo>
                    <a:pt x="1891" y="6135"/>
                    <a:pt x="1778" y="6065"/>
                    <a:pt x="1671" y="5989"/>
                  </a:cubicBezTo>
                  <a:lnTo>
                    <a:pt x="1671" y="5989"/>
                  </a:lnTo>
                  <a:lnTo>
                    <a:pt x="1656" y="5979"/>
                  </a:lnTo>
                  <a:lnTo>
                    <a:pt x="1470" y="6241"/>
                  </a:lnTo>
                  <a:cubicBezTo>
                    <a:pt x="1445" y="6223"/>
                    <a:pt x="1421" y="6205"/>
                    <a:pt x="1396" y="6187"/>
                  </a:cubicBezTo>
                  <a:lnTo>
                    <a:pt x="1396" y="6187"/>
                  </a:lnTo>
                  <a:lnTo>
                    <a:pt x="1374" y="6216"/>
                  </a:lnTo>
                  <a:cubicBezTo>
                    <a:pt x="1399" y="6234"/>
                    <a:pt x="1424" y="6253"/>
                    <a:pt x="1450" y="6271"/>
                  </a:cubicBezTo>
                  <a:lnTo>
                    <a:pt x="1450" y="6271"/>
                  </a:lnTo>
                  <a:lnTo>
                    <a:pt x="1450" y="6271"/>
                  </a:lnTo>
                  <a:lnTo>
                    <a:pt x="1464" y="6281"/>
                  </a:lnTo>
                  <a:cubicBezTo>
                    <a:pt x="1469" y="6285"/>
                    <a:pt x="1475" y="6288"/>
                    <a:pt x="1480" y="6292"/>
                  </a:cubicBezTo>
                  <a:lnTo>
                    <a:pt x="1480" y="6292"/>
                  </a:lnTo>
                  <a:cubicBezTo>
                    <a:pt x="1504" y="6309"/>
                    <a:pt x="1529" y="6326"/>
                    <a:pt x="1553" y="6342"/>
                  </a:cubicBezTo>
                  <a:lnTo>
                    <a:pt x="1553" y="6342"/>
                  </a:lnTo>
                  <a:cubicBezTo>
                    <a:pt x="1562" y="6348"/>
                    <a:pt x="1572" y="6354"/>
                    <a:pt x="1581" y="6360"/>
                  </a:cubicBezTo>
                  <a:lnTo>
                    <a:pt x="1581" y="6360"/>
                  </a:lnTo>
                  <a:cubicBezTo>
                    <a:pt x="1610" y="6379"/>
                    <a:pt x="1639" y="6397"/>
                    <a:pt x="1668" y="6415"/>
                  </a:cubicBezTo>
                  <a:lnTo>
                    <a:pt x="1668" y="6415"/>
                  </a:lnTo>
                  <a:cubicBezTo>
                    <a:pt x="1671" y="6417"/>
                    <a:pt x="1674" y="6419"/>
                    <a:pt x="1677" y="6421"/>
                  </a:cubicBezTo>
                  <a:lnTo>
                    <a:pt x="1677" y="6421"/>
                  </a:lnTo>
                  <a:cubicBezTo>
                    <a:pt x="1678" y="6421"/>
                    <a:pt x="1678" y="6421"/>
                    <a:pt x="1678" y="6421"/>
                  </a:cubicBezTo>
                  <a:lnTo>
                    <a:pt x="1678" y="6421"/>
                  </a:lnTo>
                  <a:lnTo>
                    <a:pt x="1678" y="6421"/>
                  </a:lnTo>
                  <a:cubicBezTo>
                    <a:pt x="1750" y="6464"/>
                    <a:pt x="1823" y="6504"/>
                    <a:pt x="1897" y="6542"/>
                  </a:cubicBezTo>
                  <a:lnTo>
                    <a:pt x="1897" y="6542"/>
                  </a:lnTo>
                  <a:cubicBezTo>
                    <a:pt x="1929" y="6558"/>
                    <a:pt x="1962" y="6575"/>
                    <a:pt x="1995" y="6590"/>
                  </a:cubicBezTo>
                  <a:lnTo>
                    <a:pt x="1995" y="6590"/>
                  </a:lnTo>
                  <a:cubicBezTo>
                    <a:pt x="2156" y="6665"/>
                    <a:pt x="2323" y="6728"/>
                    <a:pt x="2493" y="6777"/>
                  </a:cubicBezTo>
                  <a:lnTo>
                    <a:pt x="2493" y="6777"/>
                  </a:lnTo>
                  <a:lnTo>
                    <a:pt x="2510" y="6782"/>
                  </a:lnTo>
                  <a:lnTo>
                    <a:pt x="2610" y="6439"/>
                  </a:lnTo>
                  <a:lnTo>
                    <a:pt x="2593" y="6434"/>
                  </a:lnTo>
                  <a:cubicBezTo>
                    <a:pt x="2468" y="6398"/>
                    <a:pt x="2343" y="6353"/>
                    <a:pt x="2221" y="6300"/>
                  </a:cubicBezTo>
                  <a:lnTo>
                    <a:pt x="2221" y="6300"/>
                  </a:lnTo>
                  <a:lnTo>
                    <a:pt x="2205" y="6293"/>
                  </a:lnTo>
                  <a:lnTo>
                    <a:pt x="2111" y="6509"/>
                  </a:lnTo>
                  <a:lnTo>
                    <a:pt x="2127" y="6516"/>
                  </a:lnTo>
                  <a:cubicBezTo>
                    <a:pt x="2221" y="6557"/>
                    <a:pt x="2318" y="6594"/>
                    <a:pt x="2416" y="6626"/>
                  </a:cubicBezTo>
                  <a:lnTo>
                    <a:pt x="2416" y="6626"/>
                  </a:lnTo>
                  <a:lnTo>
                    <a:pt x="2433" y="6632"/>
                  </a:lnTo>
                  <a:lnTo>
                    <a:pt x="2472" y="6512"/>
                  </a:lnTo>
                  <a:lnTo>
                    <a:pt x="2455" y="6507"/>
                  </a:lnTo>
                  <a:cubicBezTo>
                    <a:pt x="2387" y="6484"/>
                    <a:pt x="2319" y="6459"/>
                    <a:pt x="2252" y="6432"/>
                  </a:cubicBezTo>
                  <a:lnTo>
                    <a:pt x="2252" y="6432"/>
                  </a:lnTo>
                  <a:lnTo>
                    <a:pt x="2239" y="6466"/>
                  </a:lnTo>
                  <a:cubicBezTo>
                    <a:pt x="2301" y="6491"/>
                    <a:pt x="2364" y="6514"/>
                    <a:pt x="2427" y="6535"/>
                  </a:cubicBezTo>
                  <a:lnTo>
                    <a:pt x="2427" y="6535"/>
                  </a:lnTo>
                  <a:lnTo>
                    <a:pt x="2410" y="6586"/>
                  </a:lnTo>
                  <a:cubicBezTo>
                    <a:pt x="2325" y="6557"/>
                    <a:pt x="2240" y="6525"/>
                    <a:pt x="2158" y="6490"/>
                  </a:cubicBezTo>
                  <a:lnTo>
                    <a:pt x="2158" y="6490"/>
                  </a:lnTo>
                  <a:lnTo>
                    <a:pt x="2224" y="6340"/>
                  </a:lnTo>
                  <a:cubicBezTo>
                    <a:pt x="2336" y="6388"/>
                    <a:pt x="2451" y="6430"/>
                    <a:pt x="2565" y="6463"/>
                  </a:cubicBezTo>
                  <a:lnTo>
                    <a:pt x="2565" y="6463"/>
                  </a:lnTo>
                  <a:lnTo>
                    <a:pt x="2486" y="6737"/>
                  </a:lnTo>
                  <a:cubicBezTo>
                    <a:pt x="2332" y="6692"/>
                    <a:pt x="2181" y="6635"/>
                    <a:pt x="2034" y="6568"/>
                  </a:cubicBezTo>
                  <a:lnTo>
                    <a:pt x="2034" y="6568"/>
                  </a:lnTo>
                  <a:cubicBezTo>
                    <a:pt x="2020" y="6561"/>
                    <a:pt x="2005" y="6554"/>
                    <a:pt x="1990" y="6547"/>
                  </a:cubicBezTo>
                  <a:lnTo>
                    <a:pt x="1990" y="6547"/>
                  </a:lnTo>
                  <a:lnTo>
                    <a:pt x="2154" y="6208"/>
                  </a:lnTo>
                  <a:cubicBezTo>
                    <a:pt x="2475" y="6361"/>
                    <a:pt x="2828" y="6459"/>
                    <a:pt x="3199" y="6490"/>
                  </a:cubicBezTo>
                  <a:lnTo>
                    <a:pt x="3199" y="6490"/>
                  </a:lnTo>
                  <a:lnTo>
                    <a:pt x="3170" y="6865"/>
                  </a:lnTo>
                  <a:cubicBezTo>
                    <a:pt x="3041" y="6854"/>
                    <a:pt x="2912" y="6837"/>
                    <a:pt x="2785" y="6811"/>
                  </a:cubicBezTo>
                  <a:lnTo>
                    <a:pt x="2785" y="6811"/>
                  </a:lnTo>
                  <a:cubicBezTo>
                    <a:pt x="2781" y="6811"/>
                    <a:pt x="2778" y="6810"/>
                    <a:pt x="2775" y="6809"/>
                  </a:cubicBezTo>
                  <a:lnTo>
                    <a:pt x="2775" y="6809"/>
                  </a:lnTo>
                  <a:cubicBezTo>
                    <a:pt x="2737" y="6802"/>
                    <a:pt x="2699" y="6793"/>
                    <a:pt x="2661" y="6784"/>
                  </a:cubicBezTo>
                  <a:lnTo>
                    <a:pt x="2661" y="6784"/>
                  </a:lnTo>
                  <a:cubicBezTo>
                    <a:pt x="2656" y="6783"/>
                    <a:pt x="2651" y="6782"/>
                    <a:pt x="2646" y="6780"/>
                  </a:cubicBezTo>
                  <a:lnTo>
                    <a:pt x="2646" y="6780"/>
                  </a:lnTo>
                  <a:lnTo>
                    <a:pt x="2715" y="6504"/>
                  </a:lnTo>
                  <a:cubicBezTo>
                    <a:pt x="2832" y="6532"/>
                    <a:pt x="2952" y="6554"/>
                    <a:pt x="3072" y="6569"/>
                  </a:cubicBezTo>
                  <a:lnTo>
                    <a:pt x="3072" y="6569"/>
                  </a:lnTo>
                  <a:lnTo>
                    <a:pt x="3053" y="6732"/>
                  </a:lnTo>
                  <a:cubicBezTo>
                    <a:pt x="2965" y="6721"/>
                    <a:pt x="2876" y="6706"/>
                    <a:pt x="2787" y="6688"/>
                  </a:cubicBezTo>
                  <a:lnTo>
                    <a:pt x="2787" y="6688"/>
                  </a:lnTo>
                  <a:lnTo>
                    <a:pt x="2799" y="6636"/>
                  </a:lnTo>
                  <a:cubicBezTo>
                    <a:pt x="2862" y="6649"/>
                    <a:pt x="2929" y="6660"/>
                    <a:pt x="2996" y="6670"/>
                  </a:cubicBezTo>
                  <a:lnTo>
                    <a:pt x="2996" y="6670"/>
                  </a:lnTo>
                  <a:lnTo>
                    <a:pt x="3001" y="6634"/>
                  </a:lnTo>
                  <a:cubicBezTo>
                    <a:pt x="2928" y="6624"/>
                    <a:pt x="2857" y="6611"/>
                    <a:pt x="2788" y="6597"/>
                  </a:cubicBezTo>
                  <a:lnTo>
                    <a:pt x="2788" y="6597"/>
                  </a:lnTo>
                  <a:lnTo>
                    <a:pt x="2771" y="6593"/>
                  </a:lnTo>
                  <a:lnTo>
                    <a:pt x="2745" y="6716"/>
                  </a:lnTo>
                  <a:lnTo>
                    <a:pt x="2762" y="6720"/>
                  </a:lnTo>
                  <a:cubicBezTo>
                    <a:pt x="2864" y="6741"/>
                    <a:pt x="2966" y="6758"/>
                    <a:pt x="3067" y="6770"/>
                  </a:cubicBezTo>
                  <a:lnTo>
                    <a:pt x="3067" y="6770"/>
                  </a:lnTo>
                  <a:lnTo>
                    <a:pt x="3085" y="6772"/>
                  </a:lnTo>
                  <a:lnTo>
                    <a:pt x="3112" y="6537"/>
                  </a:lnTo>
                  <a:lnTo>
                    <a:pt x="3094" y="6535"/>
                  </a:lnTo>
                  <a:cubicBezTo>
                    <a:pt x="2963" y="6520"/>
                    <a:pt x="2833" y="6496"/>
                    <a:pt x="2706" y="6464"/>
                  </a:cubicBezTo>
                  <a:lnTo>
                    <a:pt x="2706" y="6464"/>
                  </a:lnTo>
                  <a:lnTo>
                    <a:pt x="2688" y="6460"/>
                  </a:lnTo>
                  <a:lnTo>
                    <a:pt x="2611" y="6772"/>
                  </a:lnTo>
                  <a:cubicBezTo>
                    <a:pt x="2581" y="6764"/>
                    <a:pt x="2551" y="6756"/>
                    <a:pt x="2522" y="6748"/>
                  </a:cubicBezTo>
                  <a:lnTo>
                    <a:pt x="2522" y="6748"/>
                  </a:lnTo>
                  <a:lnTo>
                    <a:pt x="2512" y="6783"/>
                  </a:lnTo>
                  <a:cubicBezTo>
                    <a:pt x="2542" y="6791"/>
                    <a:pt x="2572" y="6799"/>
                    <a:pt x="2602" y="6807"/>
                  </a:cubicBezTo>
                  <a:lnTo>
                    <a:pt x="2602" y="6807"/>
                  </a:lnTo>
                  <a:lnTo>
                    <a:pt x="2602" y="6807"/>
                  </a:lnTo>
                  <a:lnTo>
                    <a:pt x="2619" y="6811"/>
                  </a:lnTo>
                  <a:cubicBezTo>
                    <a:pt x="2626" y="6813"/>
                    <a:pt x="2632" y="6814"/>
                    <a:pt x="2638" y="6816"/>
                  </a:cubicBezTo>
                  <a:lnTo>
                    <a:pt x="2638" y="6816"/>
                  </a:lnTo>
                  <a:cubicBezTo>
                    <a:pt x="2667" y="6823"/>
                    <a:pt x="2695" y="6829"/>
                    <a:pt x="2723" y="6835"/>
                  </a:cubicBezTo>
                  <a:lnTo>
                    <a:pt x="2723" y="6835"/>
                  </a:lnTo>
                  <a:cubicBezTo>
                    <a:pt x="2735" y="6838"/>
                    <a:pt x="2746" y="6840"/>
                    <a:pt x="2757" y="6842"/>
                  </a:cubicBezTo>
                  <a:lnTo>
                    <a:pt x="2757" y="6842"/>
                  </a:lnTo>
                  <a:cubicBezTo>
                    <a:pt x="2791" y="6850"/>
                    <a:pt x="2826" y="6856"/>
                    <a:pt x="2860" y="6862"/>
                  </a:cubicBezTo>
                  <a:lnTo>
                    <a:pt x="2860" y="6862"/>
                  </a:lnTo>
                  <a:cubicBezTo>
                    <a:pt x="2863" y="6863"/>
                    <a:pt x="2865" y="6863"/>
                    <a:pt x="2868" y="6864"/>
                  </a:cubicBezTo>
                  <a:lnTo>
                    <a:pt x="2868" y="6864"/>
                  </a:lnTo>
                  <a:cubicBezTo>
                    <a:pt x="2868" y="6864"/>
                    <a:pt x="2869" y="6864"/>
                    <a:pt x="2869" y="6864"/>
                  </a:cubicBezTo>
                  <a:lnTo>
                    <a:pt x="2869" y="6864"/>
                  </a:lnTo>
                  <a:lnTo>
                    <a:pt x="2870" y="6864"/>
                  </a:lnTo>
                  <a:cubicBezTo>
                    <a:pt x="2952" y="6878"/>
                    <a:pt x="3034" y="6889"/>
                    <a:pt x="3117" y="6897"/>
                  </a:cubicBezTo>
                  <a:lnTo>
                    <a:pt x="3117" y="6897"/>
                  </a:lnTo>
                  <a:cubicBezTo>
                    <a:pt x="3143" y="6900"/>
                    <a:pt x="3169" y="6902"/>
                    <a:pt x="3196" y="6904"/>
                  </a:cubicBezTo>
                  <a:lnTo>
                    <a:pt x="3196" y="6904"/>
                  </a:lnTo>
                  <a:cubicBezTo>
                    <a:pt x="3283" y="6911"/>
                    <a:pt x="3371" y="6914"/>
                    <a:pt x="3458" y="6914"/>
                  </a:cubicBezTo>
                  <a:cubicBezTo>
                    <a:pt x="3558" y="6914"/>
                    <a:pt x="3658" y="6910"/>
                    <a:pt x="3757" y="6901"/>
                  </a:cubicBezTo>
                  <a:lnTo>
                    <a:pt x="3757" y="6901"/>
                  </a:lnTo>
                  <a:lnTo>
                    <a:pt x="3776" y="6900"/>
                  </a:lnTo>
                  <a:lnTo>
                    <a:pt x="3745" y="6543"/>
                  </a:lnTo>
                  <a:lnTo>
                    <a:pt x="3727" y="6545"/>
                  </a:lnTo>
                  <a:cubicBezTo>
                    <a:pt x="3597" y="6556"/>
                    <a:pt x="3464" y="6559"/>
                    <a:pt x="3332" y="6554"/>
                  </a:cubicBezTo>
                  <a:lnTo>
                    <a:pt x="3332" y="6554"/>
                  </a:lnTo>
                  <a:lnTo>
                    <a:pt x="3314" y="6553"/>
                  </a:lnTo>
                  <a:lnTo>
                    <a:pt x="3304" y="6789"/>
                  </a:lnTo>
                  <a:lnTo>
                    <a:pt x="3322" y="6790"/>
                  </a:lnTo>
                  <a:cubicBezTo>
                    <a:pt x="3425" y="6794"/>
                    <a:pt x="3528" y="6793"/>
                    <a:pt x="3631" y="6788"/>
                  </a:cubicBezTo>
                  <a:lnTo>
                    <a:pt x="3631" y="6788"/>
                  </a:lnTo>
                  <a:lnTo>
                    <a:pt x="3649" y="6787"/>
                  </a:lnTo>
                  <a:lnTo>
                    <a:pt x="3643" y="6661"/>
                  </a:lnTo>
                  <a:lnTo>
                    <a:pt x="3625" y="6662"/>
                  </a:lnTo>
                  <a:cubicBezTo>
                    <a:pt x="3551" y="6666"/>
                    <a:pt x="3478" y="6667"/>
                    <a:pt x="3409" y="6666"/>
                  </a:cubicBezTo>
                  <a:lnTo>
                    <a:pt x="3409" y="6666"/>
                  </a:lnTo>
                  <a:lnTo>
                    <a:pt x="3408" y="6702"/>
                  </a:lnTo>
                  <a:cubicBezTo>
                    <a:pt x="3473" y="6703"/>
                    <a:pt x="3540" y="6702"/>
                    <a:pt x="3608" y="6699"/>
                  </a:cubicBezTo>
                  <a:lnTo>
                    <a:pt x="3608" y="6699"/>
                  </a:lnTo>
                  <a:lnTo>
                    <a:pt x="3611" y="6753"/>
                  </a:lnTo>
                  <a:cubicBezTo>
                    <a:pt x="3522" y="6757"/>
                    <a:pt x="3431" y="6757"/>
                    <a:pt x="3342" y="6754"/>
                  </a:cubicBezTo>
                  <a:lnTo>
                    <a:pt x="3342" y="6754"/>
                  </a:lnTo>
                  <a:lnTo>
                    <a:pt x="3348" y="6591"/>
                  </a:lnTo>
                  <a:cubicBezTo>
                    <a:pt x="3470" y="6595"/>
                    <a:pt x="3592" y="6592"/>
                    <a:pt x="3712" y="6582"/>
                  </a:cubicBezTo>
                  <a:lnTo>
                    <a:pt x="3712" y="6582"/>
                  </a:lnTo>
                  <a:lnTo>
                    <a:pt x="3736" y="6867"/>
                  </a:lnTo>
                  <a:cubicBezTo>
                    <a:pt x="3576" y="6879"/>
                    <a:pt x="3415" y="6881"/>
                    <a:pt x="3255" y="6872"/>
                  </a:cubicBezTo>
                  <a:lnTo>
                    <a:pt x="3255" y="6872"/>
                  </a:lnTo>
                  <a:lnTo>
                    <a:pt x="3255" y="6872"/>
                  </a:lnTo>
                  <a:lnTo>
                    <a:pt x="3255" y="6872"/>
                  </a:lnTo>
                  <a:lnTo>
                    <a:pt x="3255" y="6872"/>
                  </a:lnTo>
                  <a:cubicBezTo>
                    <a:pt x="3238" y="6871"/>
                    <a:pt x="3222" y="6870"/>
                    <a:pt x="3206" y="6868"/>
                  </a:cubicBezTo>
                  <a:lnTo>
                    <a:pt x="3206" y="6868"/>
                  </a:lnTo>
                  <a:lnTo>
                    <a:pt x="3235" y="6493"/>
                  </a:lnTo>
                  <a:cubicBezTo>
                    <a:pt x="3309" y="6499"/>
                    <a:pt x="3383" y="6502"/>
                    <a:pt x="3458" y="6502"/>
                  </a:cubicBezTo>
                  <a:lnTo>
                    <a:pt x="3458" y="6502"/>
                  </a:lnTo>
                  <a:cubicBezTo>
                    <a:pt x="3755" y="6502"/>
                    <a:pt x="4042" y="6459"/>
                    <a:pt x="4313" y="6379"/>
                  </a:cubicBezTo>
                  <a:lnTo>
                    <a:pt x="4313" y="6379"/>
                  </a:lnTo>
                  <a:lnTo>
                    <a:pt x="4421" y="6740"/>
                  </a:lnTo>
                  <a:cubicBezTo>
                    <a:pt x="4405" y="6745"/>
                    <a:pt x="4389" y="6749"/>
                    <a:pt x="4374" y="6754"/>
                  </a:cubicBezTo>
                  <a:lnTo>
                    <a:pt x="4374" y="6754"/>
                  </a:lnTo>
                  <a:cubicBezTo>
                    <a:pt x="4374" y="6754"/>
                    <a:pt x="4374" y="6754"/>
                    <a:pt x="4373" y="6754"/>
                  </a:cubicBezTo>
                  <a:lnTo>
                    <a:pt x="4373" y="6754"/>
                  </a:lnTo>
                  <a:lnTo>
                    <a:pt x="4373" y="6754"/>
                  </a:lnTo>
                  <a:cubicBezTo>
                    <a:pt x="4261" y="6785"/>
                    <a:pt x="4146" y="6810"/>
                    <a:pt x="4030" y="6830"/>
                  </a:cubicBezTo>
                  <a:lnTo>
                    <a:pt x="4030" y="6830"/>
                  </a:lnTo>
                  <a:cubicBezTo>
                    <a:pt x="4020" y="6832"/>
                    <a:pt x="4010" y="6833"/>
                    <a:pt x="4000" y="6835"/>
                  </a:cubicBezTo>
                  <a:lnTo>
                    <a:pt x="4000" y="6835"/>
                  </a:lnTo>
                  <a:cubicBezTo>
                    <a:pt x="3974" y="6839"/>
                    <a:pt x="3947" y="6843"/>
                    <a:pt x="3920" y="6846"/>
                  </a:cubicBezTo>
                  <a:lnTo>
                    <a:pt x="3920" y="6846"/>
                  </a:lnTo>
                  <a:cubicBezTo>
                    <a:pt x="3914" y="6847"/>
                    <a:pt x="3907" y="6848"/>
                    <a:pt x="3901" y="6849"/>
                  </a:cubicBezTo>
                  <a:lnTo>
                    <a:pt x="3901" y="6849"/>
                  </a:lnTo>
                  <a:lnTo>
                    <a:pt x="3866" y="6566"/>
                  </a:lnTo>
                  <a:cubicBezTo>
                    <a:pt x="3985" y="6551"/>
                    <a:pt x="4105" y="6528"/>
                    <a:pt x="4223" y="6498"/>
                  </a:cubicBezTo>
                  <a:lnTo>
                    <a:pt x="4223" y="6498"/>
                  </a:lnTo>
                  <a:lnTo>
                    <a:pt x="4264" y="6657"/>
                  </a:lnTo>
                  <a:cubicBezTo>
                    <a:pt x="4177" y="6679"/>
                    <a:pt x="4089" y="6697"/>
                    <a:pt x="4000" y="6712"/>
                  </a:cubicBezTo>
                  <a:lnTo>
                    <a:pt x="4000" y="6712"/>
                  </a:lnTo>
                  <a:lnTo>
                    <a:pt x="3992" y="6659"/>
                  </a:lnTo>
                  <a:cubicBezTo>
                    <a:pt x="4055" y="6649"/>
                    <a:pt x="4121" y="6636"/>
                    <a:pt x="4188" y="6620"/>
                  </a:cubicBezTo>
                  <a:lnTo>
                    <a:pt x="4188" y="6620"/>
                  </a:lnTo>
                  <a:lnTo>
                    <a:pt x="4180" y="6585"/>
                  </a:lnTo>
                  <a:cubicBezTo>
                    <a:pt x="4107" y="6602"/>
                    <a:pt x="4036" y="6615"/>
                    <a:pt x="3968" y="6626"/>
                  </a:cubicBezTo>
                  <a:lnTo>
                    <a:pt x="3968" y="6626"/>
                  </a:lnTo>
                  <a:lnTo>
                    <a:pt x="3950" y="6629"/>
                  </a:lnTo>
                  <a:lnTo>
                    <a:pt x="3970" y="6753"/>
                  </a:lnTo>
                  <a:lnTo>
                    <a:pt x="3988" y="6750"/>
                  </a:lnTo>
                  <a:cubicBezTo>
                    <a:pt x="4090" y="6734"/>
                    <a:pt x="4191" y="6713"/>
                    <a:pt x="4290" y="6688"/>
                  </a:cubicBezTo>
                  <a:lnTo>
                    <a:pt x="4290" y="6688"/>
                  </a:lnTo>
                  <a:lnTo>
                    <a:pt x="4308" y="6683"/>
                  </a:lnTo>
                  <a:lnTo>
                    <a:pt x="4249" y="6455"/>
                  </a:lnTo>
                  <a:lnTo>
                    <a:pt x="4231" y="6459"/>
                  </a:lnTo>
                  <a:cubicBezTo>
                    <a:pt x="4104" y="6492"/>
                    <a:pt x="3973" y="6516"/>
                    <a:pt x="3843" y="6532"/>
                  </a:cubicBezTo>
                  <a:lnTo>
                    <a:pt x="3843" y="6532"/>
                  </a:lnTo>
                  <a:lnTo>
                    <a:pt x="3826" y="6535"/>
                  </a:lnTo>
                  <a:lnTo>
                    <a:pt x="3865" y="6854"/>
                  </a:lnTo>
                  <a:cubicBezTo>
                    <a:pt x="3835" y="6857"/>
                    <a:pt x="3804" y="6861"/>
                    <a:pt x="3774" y="6863"/>
                  </a:cubicBezTo>
                  <a:lnTo>
                    <a:pt x="3774" y="6863"/>
                  </a:lnTo>
                  <a:lnTo>
                    <a:pt x="3777" y="6899"/>
                  </a:lnTo>
                  <a:cubicBezTo>
                    <a:pt x="3808" y="6897"/>
                    <a:pt x="3839" y="6893"/>
                    <a:pt x="3870" y="6890"/>
                  </a:cubicBezTo>
                  <a:lnTo>
                    <a:pt x="3870" y="6890"/>
                  </a:lnTo>
                  <a:lnTo>
                    <a:pt x="3870" y="6890"/>
                  </a:lnTo>
                  <a:lnTo>
                    <a:pt x="3887" y="6887"/>
                  </a:lnTo>
                  <a:cubicBezTo>
                    <a:pt x="3893" y="6887"/>
                    <a:pt x="3899" y="6886"/>
                    <a:pt x="3904" y="6885"/>
                  </a:cubicBezTo>
                  <a:lnTo>
                    <a:pt x="3904" y="6885"/>
                  </a:lnTo>
                  <a:cubicBezTo>
                    <a:pt x="3943" y="6880"/>
                    <a:pt x="3981" y="6875"/>
                    <a:pt x="4019" y="6868"/>
                  </a:cubicBezTo>
                  <a:lnTo>
                    <a:pt x="4019" y="6868"/>
                  </a:lnTo>
                  <a:cubicBezTo>
                    <a:pt x="4026" y="6867"/>
                    <a:pt x="4032" y="6866"/>
                    <a:pt x="4039" y="6865"/>
                  </a:cubicBezTo>
                  <a:lnTo>
                    <a:pt x="4039" y="6865"/>
                  </a:lnTo>
                  <a:cubicBezTo>
                    <a:pt x="4073" y="6859"/>
                    <a:pt x="4106" y="6853"/>
                    <a:pt x="4140" y="6847"/>
                  </a:cubicBezTo>
                  <a:lnTo>
                    <a:pt x="4140" y="6847"/>
                  </a:lnTo>
                  <a:lnTo>
                    <a:pt x="4140" y="6846"/>
                  </a:lnTo>
                  <a:cubicBezTo>
                    <a:pt x="4248" y="6824"/>
                    <a:pt x="4356" y="6798"/>
                    <a:pt x="4461" y="6766"/>
                  </a:cubicBezTo>
                  <a:lnTo>
                    <a:pt x="4461" y="6766"/>
                  </a:lnTo>
                  <a:cubicBezTo>
                    <a:pt x="4479" y="6761"/>
                    <a:pt x="4496" y="6755"/>
                    <a:pt x="4513" y="6750"/>
                  </a:cubicBezTo>
                  <a:lnTo>
                    <a:pt x="4513" y="6750"/>
                  </a:lnTo>
                  <a:lnTo>
                    <a:pt x="4513" y="6750"/>
                  </a:lnTo>
                  <a:lnTo>
                    <a:pt x="4513" y="6750"/>
                  </a:lnTo>
                  <a:cubicBezTo>
                    <a:pt x="4674" y="6698"/>
                    <a:pt x="4831" y="6635"/>
                    <a:pt x="4982" y="6561"/>
                  </a:cubicBezTo>
                  <a:lnTo>
                    <a:pt x="4982" y="6561"/>
                  </a:lnTo>
                  <a:lnTo>
                    <a:pt x="4998" y="6553"/>
                  </a:lnTo>
                  <a:lnTo>
                    <a:pt x="4840" y="6232"/>
                  </a:lnTo>
                  <a:lnTo>
                    <a:pt x="4824" y="6240"/>
                  </a:lnTo>
                  <a:cubicBezTo>
                    <a:pt x="4707" y="6297"/>
                    <a:pt x="4584" y="6348"/>
                    <a:pt x="4459" y="6391"/>
                  </a:cubicBezTo>
                  <a:lnTo>
                    <a:pt x="4459" y="6391"/>
                  </a:lnTo>
                  <a:lnTo>
                    <a:pt x="4442" y="6397"/>
                  </a:lnTo>
                  <a:lnTo>
                    <a:pt x="4518" y="6620"/>
                  </a:lnTo>
                  <a:lnTo>
                    <a:pt x="4536" y="6614"/>
                  </a:lnTo>
                  <a:cubicBezTo>
                    <a:pt x="4632" y="6581"/>
                    <a:pt x="4729" y="6543"/>
                    <a:pt x="4823" y="6501"/>
                  </a:cubicBezTo>
                  <a:lnTo>
                    <a:pt x="4823" y="6501"/>
                  </a:lnTo>
                  <a:lnTo>
                    <a:pt x="4840" y="6494"/>
                  </a:lnTo>
                  <a:lnTo>
                    <a:pt x="4788" y="6379"/>
                  </a:lnTo>
                  <a:lnTo>
                    <a:pt x="4771" y="6386"/>
                  </a:lnTo>
                  <a:cubicBezTo>
                    <a:pt x="4706" y="6416"/>
                    <a:pt x="4639" y="6443"/>
                    <a:pt x="4572" y="6468"/>
                  </a:cubicBezTo>
                  <a:lnTo>
                    <a:pt x="4572" y="6468"/>
                  </a:lnTo>
                  <a:lnTo>
                    <a:pt x="4584" y="6502"/>
                  </a:lnTo>
                  <a:cubicBezTo>
                    <a:pt x="4646" y="6479"/>
                    <a:pt x="4709" y="6454"/>
                    <a:pt x="4770" y="6427"/>
                  </a:cubicBezTo>
                  <a:lnTo>
                    <a:pt x="4770" y="6427"/>
                  </a:lnTo>
                  <a:lnTo>
                    <a:pt x="4792" y="6475"/>
                  </a:lnTo>
                  <a:cubicBezTo>
                    <a:pt x="4710" y="6512"/>
                    <a:pt x="4625" y="6545"/>
                    <a:pt x="4541" y="6574"/>
                  </a:cubicBezTo>
                  <a:lnTo>
                    <a:pt x="4541" y="6574"/>
                  </a:lnTo>
                  <a:lnTo>
                    <a:pt x="4488" y="6419"/>
                  </a:lnTo>
                  <a:cubicBezTo>
                    <a:pt x="4603" y="6379"/>
                    <a:pt x="4716" y="6333"/>
                    <a:pt x="4824" y="6280"/>
                  </a:cubicBezTo>
                  <a:lnTo>
                    <a:pt x="4824" y="6280"/>
                  </a:lnTo>
                  <a:lnTo>
                    <a:pt x="4950" y="6536"/>
                  </a:lnTo>
                  <a:cubicBezTo>
                    <a:pt x="4791" y="6613"/>
                    <a:pt x="4625" y="6678"/>
                    <a:pt x="4455" y="6730"/>
                  </a:cubicBezTo>
                  <a:lnTo>
                    <a:pt x="4455" y="6730"/>
                  </a:lnTo>
                  <a:lnTo>
                    <a:pt x="4348" y="6369"/>
                  </a:lnTo>
                  <a:cubicBezTo>
                    <a:pt x="4700" y="6261"/>
                    <a:pt x="5024" y="6091"/>
                    <a:pt x="5310" y="5872"/>
                  </a:cubicBezTo>
                  <a:lnTo>
                    <a:pt x="5310" y="5872"/>
                  </a:lnTo>
                  <a:lnTo>
                    <a:pt x="5541" y="6170"/>
                  </a:lnTo>
                  <a:cubicBezTo>
                    <a:pt x="5541" y="6171"/>
                    <a:pt x="5540" y="6171"/>
                    <a:pt x="5539" y="6172"/>
                  </a:cubicBezTo>
                  <a:lnTo>
                    <a:pt x="5539" y="6172"/>
                  </a:lnTo>
                  <a:cubicBezTo>
                    <a:pt x="5436" y="6251"/>
                    <a:pt x="5327" y="6325"/>
                    <a:pt x="5215" y="6392"/>
                  </a:cubicBezTo>
                  <a:lnTo>
                    <a:pt x="5215" y="6392"/>
                  </a:lnTo>
                  <a:cubicBezTo>
                    <a:pt x="5210" y="6396"/>
                    <a:pt x="5204" y="6399"/>
                    <a:pt x="5199" y="6402"/>
                  </a:cubicBezTo>
                  <a:lnTo>
                    <a:pt x="5199" y="6402"/>
                  </a:lnTo>
                  <a:cubicBezTo>
                    <a:pt x="5171" y="6419"/>
                    <a:pt x="5142" y="6435"/>
                    <a:pt x="5114" y="6451"/>
                  </a:cubicBezTo>
                  <a:lnTo>
                    <a:pt x="5114" y="6451"/>
                  </a:lnTo>
                  <a:cubicBezTo>
                    <a:pt x="5108" y="6454"/>
                    <a:pt x="5102" y="6457"/>
                    <a:pt x="5097" y="6460"/>
                  </a:cubicBezTo>
                  <a:lnTo>
                    <a:pt x="5097" y="6460"/>
                  </a:lnTo>
                  <a:lnTo>
                    <a:pt x="4961" y="6209"/>
                  </a:lnTo>
                  <a:cubicBezTo>
                    <a:pt x="5068" y="6151"/>
                    <a:pt x="5171" y="6086"/>
                    <a:pt x="5270" y="6016"/>
                  </a:cubicBezTo>
                  <a:lnTo>
                    <a:pt x="5270" y="6016"/>
                  </a:lnTo>
                  <a:lnTo>
                    <a:pt x="5365" y="6149"/>
                  </a:lnTo>
                  <a:cubicBezTo>
                    <a:pt x="5292" y="6201"/>
                    <a:pt x="5216" y="6251"/>
                    <a:pt x="5139" y="6296"/>
                  </a:cubicBezTo>
                  <a:lnTo>
                    <a:pt x="5139" y="6296"/>
                  </a:lnTo>
                  <a:lnTo>
                    <a:pt x="5112" y="6250"/>
                  </a:lnTo>
                  <a:cubicBezTo>
                    <a:pt x="5169" y="6217"/>
                    <a:pt x="5225" y="6181"/>
                    <a:pt x="5281" y="6143"/>
                  </a:cubicBezTo>
                  <a:lnTo>
                    <a:pt x="5281" y="6143"/>
                  </a:lnTo>
                  <a:lnTo>
                    <a:pt x="5261" y="6113"/>
                  </a:lnTo>
                  <a:cubicBezTo>
                    <a:pt x="5201" y="6154"/>
                    <a:pt x="5139" y="6192"/>
                    <a:pt x="5078" y="6228"/>
                  </a:cubicBezTo>
                  <a:lnTo>
                    <a:pt x="5078" y="6228"/>
                  </a:lnTo>
                  <a:lnTo>
                    <a:pt x="5063" y="6237"/>
                  </a:lnTo>
                  <a:lnTo>
                    <a:pt x="5126" y="6346"/>
                  </a:lnTo>
                  <a:lnTo>
                    <a:pt x="5142" y="6337"/>
                  </a:lnTo>
                  <a:cubicBezTo>
                    <a:pt x="5230" y="6285"/>
                    <a:pt x="5317" y="6228"/>
                    <a:pt x="5401" y="6168"/>
                  </a:cubicBezTo>
                  <a:lnTo>
                    <a:pt x="5401" y="6168"/>
                  </a:lnTo>
                  <a:lnTo>
                    <a:pt x="5415" y="6158"/>
                  </a:lnTo>
                  <a:lnTo>
                    <a:pt x="5278" y="5966"/>
                  </a:lnTo>
                  <a:lnTo>
                    <a:pt x="5263" y="5977"/>
                  </a:lnTo>
                  <a:cubicBezTo>
                    <a:pt x="5157" y="6053"/>
                    <a:pt x="5044" y="6123"/>
                    <a:pt x="4928" y="6186"/>
                  </a:cubicBezTo>
                  <a:lnTo>
                    <a:pt x="4928" y="6186"/>
                  </a:lnTo>
                  <a:lnTo>
                    <a:pt x="4912" y="6195"/>
                  </a:lnTo>
                  <a:lnTo>
                    <a:pt x="5065" y="6477"/>
                  </a:lnTo>
                  <a:cubicBezTo>
                    <a:pt x="5038" y="6492"/>
                    <a:pt x="5011" y="6506"/>
                    <a:pt x="4983" y="6520"/>
                  </a:cubicBezTo>
                  <a:lnTo>
                    <a:pt x="4983" y="6520"/>
                  </a:lnTo>
                  <a:lnTo>
                    <a:pt x="4999" y="6552"/>
                  </a:lnTo>
                  <a:cubicBezTo>
                    <a:pt x="5027" y="6538"/>
                    <a:pt x="5055" y="6524"/>
                    <a:pt x="5082" y="6509"/>
                  </a:cubicBezTo>
                  <a:lnTo>
                    <a:pt x="5082" y="6509"/>
                  </a:lnTo>
                  <a:lnTo>
                    <a:pt x="5082" y="6509"/>
                  </a:lnTo>
                  <a:lnTo>
                    <a:pt x="5098" y="6501"/>
                  </a:lnTo>
                  <a:cubicBezTo>
                    <a:pt x="5104" y="6497"/>
                    <a:pt x="5110" y="6494"/>
                    <a:pt x="5116" y="6490"/>
                  </a:cubicBezTo>
                  <a:lnTo>
                    <a:pt x="5116" y="6490"/>
                  </a:lnTo>
                  <a:cubicBezTo>
                    <a:pt x="5142" y="6477"/>
                    <a:pt x="5167" y="6462"/>
                    <a:pt x="5192" y="6448"/>
                  </a:cubicBezTo>
                  <a:lnTo>
                    <a:pt x="5192" y="6448"/>
                  </a:lnTo>
                  <a:cubicBezTo>
                    <a:pt x="5201" y="6442"/>
                    <a:pt x="5211" y="6437"/>
                    <a:pt x="5220" y="6432"/>
                  </a:cubicBezTo>
                  <a:lnTo>
                    <a:pt x="5220" y="6432"/>
                  </a:lnTo>
                  <a:cubicBezTo>
                    <a:pt x="5253" y="6412"/>
                    <a:pt x="5286" y="6392"/>
                    <a:pt x="5318" y="6371"/>
                  </a:cubicBezTo>
                  <a:lnTo>
                    <a:pt x="5318" y="6371"/>
                  </a:lnTo>
                  <a:lnTo>
                    <a:pt x="5318" y="6371"/>
                  </a:lnTo>
                  <a:cubicBezTo>
                    <a:pt x="5389" y="6326"/>
                    <a:pt x="5457" y="6279"/>
                    <a:pt x="5524" y="6229"/>
                  </a:cubicBezTo>
                  <a:lnTo>
                    <a:pt x="5524" y="6229"/>
                  </a:lnTo>
                  <a:lnTo>
                    <a:pt x="5524" y="6229"/>
                  </a:lnTo>
                  <a:cubicBezTo>
                    <a:pt x="5560" y="6202"/>
                    <a:pt x="5596" y="6174"/>
                    <a:pt x="5631" y="6146"/>
                  </a:cubicBezTo>
                  <a:lnTo>
                    <a:pt x="5631" y="6146"/>
                  </a:lnTo>
                  <a:cubicBezTo>
                    <a:pt x="5631" y="6146"/>
                    <a:pt x="5631" y="6146"/>
                    <a:pt x="5631" y="6146"/>
                  </a:cubicBezTo>
                  <a:lnTo>
                    <a:pt x="5631" y="6146"/>
                  </a:lnTo>
                  <a:cubicBezTo>
                    <a:pt x="5631" y="6146"/>
                    <a:pt x="5631" y="6146"/>
                    <a:pt x="5631" y="6146"/>
                  </a:cubicBezTo>
                  <a:lnTo>
                    <a:pt x="5631" y="6146"/>
                  </a:lnTo>
                  <a:cubicBezTo>
                    <a:pt x="5762" y="6040"/>
                    <a:pt x="5886" y="5924"/>
                    <a:pt x="6000" y="5800"/>
                  </a:cubicBezTo>
                  <a:lnTo>
                    <a:pt x="6000" y="5800"/>
                  </a:lnTo>
                  <a:lnTo>
                    <a:pt x="6012" y="5787"/>
                  </a:lnTo>
                  <a:lnTo>
                    <a:pt x="5749" y="5544"/>
                  </a:lnTo>
                  <a:lnTo>
                    <a:pt x="5737" y="5558"/>
                  </a:lnTo>
                  <a:cubicBezTo>
                    <a:pt x="5648" y="5654"/>
                    <a:pt x="5552" y="5746"/>
                    <a:pt x="5451" y="5830"/>
                  </a:cubicBezTo>
                  <a:lnTo>
                    <a:pt x="5451" y="5830"/>
                  </a:lnTo>
                  <a:lnTo>
                    <a:pt x="5437" y="5842"/>
                  </a:lnTo>
                  <a:lnTo>
                    <a:pt x="5589" y="6023"/>
                  </a:lnTo>
                  <a:lnTo>
                    <a:pt x="5603" y="6011"/>
                  </a:lnTo>
                  <a:cubicBezTo>
                    <a:pt x="5681" y="5945"/>
                    <a:pt x="5758" y="5875"/>
                    <a:pt x="5830" y="5802"/>
                  </a:cubicBezTo>
                  <a:lnTo>
                    <a:pt x="5830" y="5802"/>
                  </a:lnTo>
                  <a:lnTo>
                    <a:pt x="5843" y="5789"/>
                  </a:lnTo>
                  <a:lnTo>
                    <a:pt x="5753" y="5701"/>
                  </a:lnTo>
                  <a:lnTo>
                    <a:pt x="5741" y="5713"/>
                  </a:lnTo>
                  <a:cubicBezTo>
                    <a:pt x="5692" y="5763"/>
                    <a:pt x="5639" y="5813"/>
                    <a:pt x="5584" y="5862"/>
                  </a:cubicBezTo>
                  <a:lnTo>
                    <a:pt x="5584" y="5862"/>
                  </a:lnTo>
                  <a:lnTo>
                    <a:pt x="5608" y="5889"/>
                  </a:lnTo>
                  <a:cubicBezTo>
                    <a:pt x="5659" y="5844"/>
                    <a:pt x="5708" y="5797"/>
                    <a:pt x="5754" y="5752"/>
                  </a:cubicBezTo>
                  <a:lnTo>
                    <a:pt x="5754" y="5752"/>
                  </a:lnTo>
                  <a:lnTo>
                    <a:pt x="5791" y="5789"/>
                  </a:lnTo>
                  <a:cubicBezTo>
                    <a:pt x="5728" y="5853"/>
                    <a:pt x="5662" y="5914"/>
                    <a:pt x="5594" y="5972"/>
                  </a:cubicBezTo>
                  <a:lnTo>
                    <a:pt x="5594" y="5972"/>
                  </a:lnTo>
                  <a:lnTo>
                    <a:pt x="5488" y="5847"/>
                  </a:lnTo>
                  <a:cubicBezTo>
                    <a:pt x="5580" y="5768"/>
                    <a:pt x="5669" y="5684"/>
                    <a:pt x="5751" y="5595"/>
                  </a:cubicBezTo>
                  <a:lnTo>
                    <a:pt x="5751" y="5595"/>
                  </a:lnTo>
                  <a:lnTo>
                    <a:pt x="5961" y="5789"/>
                  </a:lnTo>
                  <a:cubicBezTo>
                    <a:pt x="5851" y="5906"/>
                    <a:pt x="5733" y="6016"/>
                    <a:pt x="5608" y="6118"/>
                  </a:cubicBezTo>
                  <a:lnTo>
                    <a:pt x="5608" y="6118"/>
                  </a:lnTo>
                  <a:cubicBezTo>
                    <a:pt x="5596" y="6128"/>
                    <a:pt x="5583" y="6138"/>
                    <a:pt x="5570" y="6148"/>
                  </a:cubicBezTo>
                  <a:lnTo>
                    <a:pt x="5570" y="6148"/>
                  </a:lnTo>
                  <a:lnTo>
                    <a:pt x="5338" y="5850"/>
                  </a:lnTo>
                  <a:cubicBezTo>
                    <a:pt x="5624" y="5625"/>
                    <a:pt x="5868" y="5351"/>
                    <a:pt x="6058" y="5040"/>
                  </a:cubicBezTo>
                  <a:lnTo>
                    <a:pt x="6058" y="5040"/>
                  </a:lnTo>
                  <a:lnTo>
                    <a:pt x="6381" y="5235"/>
                  </a:lnTo>
                  <a:cubicBezTo>
                    <a:pt x="6373" y="5249"/>
                    <a:pt x="6364" y="5262"/>
                    <a:pt x="6355" y="5276"/>
                  </a:cubicBezTo>
                  <a:lnTo>
                    <a:pt x="6355" y="5276"/>
                  </a:lnTo>
                  <a:cubicBezTo>
                    <a:pt x="6293" y="5376"/>
                    <a:pt x="6225" y="5472"/>
                    <a:pt x="6153" y="5564"/>
                  </a:cubicBezTo>
                  <a:lnTo>
                    <a:pt x="6153" y="5564"/>
                  </a:lnTo>
                  <a:cubicBezTo>
                    <a:pt x="6146" y="5572"/>
                    <a:pt x="6140" y="5580"/>
                    <a:pt x="6134" y="5588"/>
                  </a:cubicBezTo>
                  <a:lnTo>
                    <a:pt x="6134" y="5588"/>
                  </a:lnTo>
                  <a:cubicBezTo>
                    <a:pt x="6117" y="5609"/>
                    <a:pt x="6100" y="5630"/>
                    <a:pt x="6082" y="5651"/>
                  </a:cubicBezTo>
                  <a:lnTo>
                    <a:pt x="6082" y="5651"/>
                  </a:lnTo>
                  <a:cubicBezTo>
                    <a:pt x="6078" y="5656"/>
                    <a:pt x="6074" y="5660"/>
                    <a:pt x="6071" y="5665"/>
                  </a:cubicBezTo>
                  <a:lnTo>
                    <a:pt x="6071" y="5665"/>
                  </a:lnTo>
                  <a:lnTo>
                    <a:pt x="5854" y="5480"/>
                  </a:lnTo>
                  <a:cubicBezTo>
                    <a:pt x="5931" y="5388"/>
                    <a:pt x="6005" y="5290"/>
                    <a:pt x="6072" y="5189"/>
                  </a:cubicBezTo>
                  <a:lnTo>
                    <a:pt x="6072" y="5189"/>
                  </a:lnTo>
                  <a:lnTo>
                    <a:pt x="6209" y="5279"/>
                  </a:lnTo>
                  <a:cubicBezTo>
                    <a:pt x="6160" y="5353"/>
                    <a:pt x="6107" y="5427"/>
                    <a:pt x="6051" y="5497"/>
                  </a:cubicBezTo>
                  <a:lnTo>
                    <a:pt x="6051" y="5497"/>
                  </a:lnTo>
                  <a:lnTo>
                    <a:pt x="6009" y="5464"/>
                  </a:lnTo>
                  <a:cubicBezTo>
                    <a:pt x="6049" y="5413"/>
                    <a:pt x="6089" y="5359"/>
                    <a:pt x="6128" y="5303"/>
                  </a:cubicBezTo>
                  <a:lnTo>
                    <a:pt x="6128" y="5303"/>
                  </a:lnTo>
                  <a:lnTo>
                    <a:pt x="6099" y="5282"/>
                  </a:lnTo>
                  <a:cubicBezTo>
                    <a:pt x="6056" y="5343"/>
                    <a:pt x="6013" y="5401"/>
                    <a:pt x="5970" y="5455"/>
                  </a:cubicBezTo>
                  <a:lnTo>
                    <a:pt x="5970" y="5455"/>
                  </a:lnTo>
                  <a:lnTo>
                    <a:pt x="5958" y="5469"/>
                  </a:lnTo>
                  <a:lnTo>
                    <a:pt x="6057" y="5548"/>
                  </a:lnTo>
                  <a:lnTo>
                    <a:pt x="6068" y="5534"/>
                  </a:lnTo>
                  <a:cubicBezTo>
                    <a:pt x="6132" y="5453"/>
                    <a:pt x="6193" y="5369"/>
                    <a:pt x="6249" y="5284"/>
                  </a:cubicBezTo>
                  <a:lnTo>
                    <a:pt x="6249" y="5284"/>
                  </a:lnTo>
                  <a:lnTo>
                    <a:pt x="6259" y="5268"/>
                  </a:lnTo>
                  <a:lnTo>
                    <a:pt x="6062" y="5139"/>
                  </a:lnTo>
                  <a:lnTo>
                    <a:pt x="6052" y="5154"/>
                  </a:lnTo>
                  <a:cubicBezTo>
                    <a:pt x="5979" y="5265"/>
                    <a:pt x="5899" y="5371"/>
                    <a:pt x="5815" y="5470"/>
                  </a:cubicBezTo>
                  <a:lnTo>
                    <a:pt x="5815" y="5470"/>
                  </a:lnTo>
                  <a:lnTo>
                    <a:pt x="5803" y="5484"/>
                  </a:lnTo>
                  <a:lnTo>
                    <a:pt x="6047" y="5693"/>
                  </a:lnTo>
                  <a:cubicBezTo>
                    <a:pt x="6027" y="5716"/>
                    <a:pt x="6007" y="5739"/>
                    <a:pt x="5986" y="5761"/>
                  </a:cubicBezTo>
                  <a:lnTo>
                    <a:pt x="5986" y="5761"/>
                  </a:lnTo>
                  <a:lnTo>
                    <a:pt x="6013" y="5786"/>
                  </a:lnTo>
                  <a:cubicBezTo>
                    <a:pt x="6034" y="5763"/>
                    <a:pt x="6054" y="5740"/>
                    <a:pt x="6075" y="5716"/>
                  </a:cubicBezTo>
                  <a:lnTo>
                    <a:pt x="6075" y="5716"/>
                  </a:lnTo>
                  <a:lnTo>
                    <a:pt x="6075" y="5716"/>
                  </a:lnTo>
                  <a:lnTo>
                    <a:pt x="6087" y="5702"/>
                  </a:lnTo>
                  <a:cubicBezTo>
                    <a:pt x="6097" y="5690"/>
                    <a:pt x="6107" y="5677"/>
                    <a:pt x="6118" y="5665"/>
                  </a:cubicBezTo>
                  <a:lnTo>
                    <a:pt x="6118" y="5665"/>
                  </a:lnTo>
                  <a:cubicBezTo>
                    <a:pt x="6123" y="5658"/>
                    <a:pt x="6129" y="5652"/>
                    <a:pt x="6135" y="5645"/>
                  </a:cubicBezTo>
                  <a:lnTo>
                    <a:pt x="6135" y="5645"/>
                  </a:lnTo>
                  <a:cubicBezTo>
                    <a:pt x="6153" y="5622"/>
                    <a:pt x="6171" y="5600"/>
                    <a:pt x="6189" y="5577"/>
                  </a:cubicBezTo>
                  <a:lnTo>
                    <a:pt x="6189" y="5577"/>
                  </a:lnTo>
                  <a:cubicBezTo>
                    <a:pt x="6191" y="5574"/>
                    <a:pt x="6193" y="5571"/>
                    <a:pt x="6195" y="5569"/>
                  </a:cubicBezTo>
                  <a:lnTo>
                    <a:pt x="6195" y="5569"/>
                  </a:lnTo>
                  <a:cubicBezTo>
                    <a:pt x="6211" y="5549"/>
                    <a:pt x="6226" y="5528"/>
                    <a:pt x="6241" y="5508"/>
                  </a:cubicBezTo>
                  <a:lnTo>
                    <a:pt x="6241" y="5508"/>
                  </a:lnTo>
                  <a:cubicBezTo>
                    <a:pt x="6242" y="5506"/>
                    <a:pt x="6244" y="5504"/>
                    <a:pt x="6245" y="5502"/>
                  </a:cubicBezTo>
                  <a:lnTo>
                    <a:pt x="6245" y="5502"/>
                  </a:lnTo>
                  <a:lnTo>
                    <a:pt x="6245" y="5502"/>
                  </a:lnTo>
                  <a:cubicBezTo>
                    <a:pt x="6322" y="5399"/>
                    <a:pt x="6392" y="5291"/>
                    <a:pt x="6456" y="5179"/>
                  </a:cubicBezTo>
                  <a:lnTo>
                    <a:pt x="6456" y="5179"/>
                  </a:lnTo>
                  <a:lnTo>
                    <a:pt x="6456" y="5179"/>
                  </a:lnTo>
                  <a:cubicBezTo>
                    <a:pt x="6540" y="5033"/>
                    <a:pt x="6614" y="4880"/>
                    <a:pt x="6675" y="4724"/>
                  </a:cubicBezTo>
                  <a:lnTo>
                    <a:pt x="6675" y="4724"/>
                  </a:lnTo>
                  <a:lnTo>
                    <a:pt x="6682" y="4707"/>
                  </a:lnTo>
                  <a:lnTo>
                    <a:pt x="6349" y="4576"/>
                  </a:lnTo>
                  <a:lnTo>
                    <a:pt x="6343" y="4593"/>
                  </a:lnTo>
                  <a:cubicBezTo>
                    <a:pt x="6294" y="4716"/>
                    <a:pt x="6237" y="4837"/>
                    <a:pt x="6175" y="4950"/>
                  </a:cubicBezTo>
                  <a:lnTo>
                    <a:pt x="6175" y="4950"/>
                  </a:lnTo>
                  <a:lnTo>
                    <a:pt x="6166" y="4966"/>
                  </a:lnTo>
                  <a:lnTo>
                    <a:pt x="6373" y="5080"/>
                  </a:lnTo>
                  <a:lnTo>
                    <a:pt x="6381" y="5064"/>
                  </a:lnTo>
                  <a:cubicBezTo>
                    <a:pt x="6431" y="4974"/>
                    <a:pt x="6477" y="4881"/>
                    <a:pt x="6518" y="4787"/>
                  </a:cubicBezTo>
                  <a:lnTo>
                    <a:pt x="6518" y="4787"/>
                  </a:lnTo>
                  <a:lnTo>
                    <a:pt x="6525" y="4770"/>
                  </a:lnTo>
                  <a:lnTo>
                    <a:pt x="6410" y="4720"/>
                  </a:lnTo>
                  <a:lnTo>
                    <a:pt x="6402" y="4737"/>
                  </a:lnTo>
                  <a:cubicBezTo>
                    <a:pt x="6373" y="4805"/>
                    <a:pt x="6341" y="4871"/>
                    <a:pt x="6310" y="4932"/>
                  </a:cubicBezTo>
                  <a:lnTo>
                    <a:pt x="6310" y="4932"/>
                  </a:lnTo>
                  <a:lnTo>
                    <a:pt x="6342" y="4948"/>
                  </a:lnTo>
                  <a:cubicBezTo>
                    <a:pt x="6371" y="4892"/>
                    <a:pt x="6400" y="4831"/>
                    <a:pt x="6428" y="4768"/>
                  </a:cubicBezTo>
                  <a:lnTo>
                    <a:pt x="6428" y="4768"/>
                  </a:lnTo>
                  <a:lnTo>
                    <a:pt x="6477" y="4789"/>
                  </a:lnTo>
                  <a:cubicBezTo>
                    <a:pt x="6441" y="4871"/>
                    <a:pt x="6401" y="4952"/>
                    <a:pt x="6358" y="5031"/>
                  </a:cubicBezTo>
                  <a:lnTo>
                    <a:pt x="6358" y="5031"/>
                  </a:lnTo>
                  <a:lnTo>
                    <a:pt x="6215" y="4952"/>
                  </a:lnTo>
                  <a:cubicBezTo>
                    <a:pt x="6272" y="4847"/>
                    <a:pt x="6324" y="4736"/>
                    <a:pt x="6370" y="4623"/>
                  </a:cubicBezTo>
                  <a:lnTo>
                    <a:pt x="6370" y="4623"/>
                  </a:lnTo>
                  <a:lnTo>
                    <a:pt x="6635" y="4728"/>
                  </a:lnTo>
                  <a:cubicBezTo>
                    <a:pt x="6569" y="4892"/>
                    <a:pt x="6490" y="5051"/>
                    <a:pt x="6400" y="5203"/>
                  </a:cubicBezTo>
                  <a:lnTo>
                    <a:pt x="6400" y="5203"/>
                  </a:lnTo>
                  <a:lnTo>
                    <a:pt x="6077" y="5009"/>
                  </a:lnTo>
                  <a:cubicBezTo>
                    <a:pt x="6260" y="4701"/>
                    <a:pt x="6390" y="4359"/>
                    <a:pt x="6455" y="3995"/>
                  </a:cubicBezTo>
                  <a:lnTo>
                    <a:pt x="6455" y="3995"/>
                  </a:lnTo>
                  <a:lnTo>
                    <a:pt x="6826" y="4058"/>
                  </a:lnTo>
                  <a:cubicBezTo>
                    <a:pt x="6825" y="4064"/>
                    <a:pt x="6824" y="4070"/>
                    <a:pt x="6823" y="4076"/>
                  </a:cubicBezTo>
                  <a:lnTo>
                    <a:pt x="6823" y="4076"/>
                  </a:lnTo>
                  <a:cubicBezTo>
                    <a:pt x="6800" y="4200"/>
                    <a:pt x="6770" y="4324"/>
                    <a:pt x="6734" y="4444"/>
                  </a:cubicBezTo>
                  <a:lnTo>
                    <a:pt x="6734" y="4444"/>
                  </a:lnTo>
                  <a:cubicBezTo>
                    <a:pt x="6732" y="4452"/>
                    <a:pt x="6729" y="4460"/>
                    <a:pt x="6727" y="4468"/>
                  </a:cubicBezTo>
                  <a:lnTo>
                    <a:pt x="6727" y="4468"/>
                  </a:lnTo>
                  <a:cubicBezTo>
                    <a:pt x="6718" y="4497"/>
                    <a:pt x="6708" y="4526"/>
                    <a:pt x="6699" y="4554"/>
                  </a:cubicBezTo>
                  <a:lnTo>
                    <a:pt x="6699" y="4554"/>
                  </a:lnTo>
                  <a:cubicBezTo>
                    <a:pt x="6697" y="4560"/>
                    <a:pt x="6695" y="4566"/>
                    <a:pt x="6693" y="4572"/>
                  </a:cubicBezTo>
                  <a:lnTo>
                    <a:pt x="6693" y="4572"/>
                  </a:lnTo>
                  <a:lnTo>
                    <a:pt x="6424" y="4478"/>
                  </a:lnTo>
                  <a:cubicBezTo>
                    <a:pt x="6463" y="4363"/>
                    <a:pt x="6496" y="4245"/>
                    <a:pt x="6522" y="4128"/>
                  </a:cubicBezTo>
                  <a:lnTo>
                    <a:pt x="6522" y="4128"/>
                  </a:lnTo>
                  <a:lnTo>
                    <a:pt x="6682" y="4162"/>
                  </a:lnTo>
                  <a:cubicBezTo>
                    <a:pt x="6663" y="4250"/>
                    <a:pt x="6640" y="4337"/>
                    <a:pt x="6614" y="4423"/>
                  </a:cubicBezTo>
                  <a:lnTo>
                    <a:pt x="6614" y="4423"/>
                  </a:lnTo>
                  <a:lnTo>
                    <a:pt x="6563" y="4407"/>
                  </a:lnTo>
                  <a:cubicBezTo>
                    <a:pt x="6583" y="4340"/>
                    <a:pt x="6600" y="4276"/>
                    <a:pt x="6615" y="4214"/>
                  </a:cubicBezTo>
                  <a:lnTo>
                    <a:pt x="6615" y="4214"/>
                  </a:lnTo>
                  <a:lnTo>
                    <a:pt x="6580" y="4205"/>
                  </a:lnTo>
                  <a:cubicBezTo>
                    <a:pt x="6564" y="4272"/>
                    <a:pt x="6545" y="4340"/>
                    <a:pt x="6523" y="4413"/>
                  </a:cubicBezTo>
                  <a:lnTo>
                    <a:pt x="6523" y="4413"/>
                  </a:lnTo>
                  <a:lnTo>
                    <a:pt x="6518" y="4431"/>
                  </a:lnTo>
                  <a:lnTo>
                    <a:pt x="6638" y="4468"/>
                  </a:lnTo>
                  <a:lnTo>
                    <a:pt x="6643" y="4451"/>
                  </a:lnTo>
                  <a:cubicBezTo>
                    <a:pt x="6673" y="4353"/>
                    <a:pt x="6700" y="4252"/>
                    <a:pt x="6721" y="4152"/>
                  </a:cubicBezTo>
                  <a:lnTo>
                    <a:pt x="6721" y="4152"/>
                  </a:lnTo>
                  <a:lnTo>
                    <a:pt x="6725" y="4134"/>
                  </a:lnTo>
                  <a:lnTo>
                    <a:pt x="6494" y="4085"/>
                  </a:lnTo>
                  <a:lnTo>
                    <a:pt x="6490" y="4103"/>
                  </a:lnTo>
                  <a:cubicBezTo>
                    <a:pt x="6463" y="4230"/>
                    <a:pt x="6427" y="4358"/>
                    <a:pt x="6384" y="4483"/>
                  </a:cubicBezTo>
                  <a:lnTo>
                    <a:pt x="6384" y="4483"/>
                  </a:lnTo>
                  <a:lnTo>
                    <a:pt x="6378" y="4500"/>
                  </a:lnTo>
                  <a:lnTo>
                    <a:pt x="6681" y="4607"/>
                  </a:lnTo>
                  <a:cubicBezTo>
                    <a:pt x="6671" y="4635"/>
                    <a:pt x="6660" y="4664"/>
                    <a:pt x="6649" y="4693"/>
                  </a:cubicBezTo>
                  <a:lnTo>
                    <a:pt x="6649" y="4693"/>
                  </a:lnTo>
                  <a:lnTo>
                    <a:pt x="6683" y="4706"/>
                  </a:lnTo>
                  <a:cubicBezTo>
                    <a:pt x="6694" y="4677"/>
                    <a:pt x="6705" y="4648"/>
                    <a:pt x="6715" y="4619"/>
                  </a:cubicBezTo>
                  <a:lnTo>
                    <a:pt x="6715" y="4619"/>
                  </a:lnTo>
                  <a:lnTo>
                    <a:pt x="6715" y="4619"/>
                  </a:lnTo>
                  <a:lnTo>
                    <a:pt x="6721" y="4601"/>
                  </a:lnTo>
                  <a:cubicBezTo>
                    <a:pt x="6724" y="4594"/>
                    <a:pt x="6726" y="4587"/>
                    <a:pt x="6728" y="4579"/>
                  </a:cubicBezTo>
                  <a:lnTo>
                    <a:pt x="6728" y="4579"/>
                  </a:lnTo>
                  <a:cubicBezTo>
                    <a:pt x="6737" y="4553"/>
                    <a:pt x="6746" y="4527"/>
                    <a:pt x="6755" y="4500"/>
                  </a:cubicBezTo>
                  <a:lnTo>
                    <a:pt x="6755" y="4500"/>
                  </a:lnTo>
                  <a:cubicBezTo>
                    <a:pt x="6758" y="4490"/>
                    <a:pt x="6761" y="4479"/>
                    <a:pt x="6765" y="4468"/>
                  </a:cubicBezTo>
                  <a:lnTo>
                    <a:pt x="6765" y="4468"/>
                  </a:lnTo>
                  <a:cubicBezTo>
                    <a:pt x="6776" y="4431"/>
                    <a:pt x="6787" y="4394"/>
                    <a:pt x="6797" y="4357"/>
                  </a:cubicBezTo>
                  <a:lnTo>
                    <a:pt x="6797" y="4357"/>
                  </a:lnTo>
                  <a:lnTo>
                    <a:pt x="6797" y="4357"/>
                  </a:lnTo>
                  <a:cubicBezTo>
                    <a:pt x="6818" y="4277"/>
                    <a:pt x="6837" y="4195"/>
                    <a:pt x="6853" y="4114"/>
                  </a:cubicBezTo>
                  <a:lnTo>
                    <a:pt x="6853" y="4114"/>
                  </a:lnTo>
                  <a:lnTo>
                    <a:pt x="6853" y="4114"/>
                  </a:lnTo>
                  <a:lnTo>
                    <a:pt x="6853" y="4113"/>
                  </a:lnTo>
                  <a:lnTo>
                    <a:pt x="6853" y="4113"/>
                  </a:lnTo>
                  <a:cubicBezTo>
                    <a:pt x="6857" y="4094"/>
                    <a:pt x="6860" y="4075"/>
                    <a:pt x="6863" y="4055"/>
                  </a:cubicBezTo>
                  <a:lnTo>
                    <a:pt x="6863" y="4055"/>
                  </a:lnTo>
                  <a:cubicBezTo>
                    <a:pt x="6868" y="4030"/>
                    <a:pt x="6872" y="4005"/>
                    <a:pt x="6876" y="3980"/>
                  </a:cubicBezTo>
                  <a:lnTo>
                    <a:pt x="6876" y="3980"/>
                  </a:lnTo>
                  <a:lnTo>
                    <a:pt x="6876" y="3980"/>
                  </a:lnTo>
                  <a:lnTo>
                    <a:pt x="6876" y="3980"/>
                  </a:lnTo>
                  <a:cubicBezTo>
                    <a:pt x="6901" y="3813"/>
                    <a:pt x="6914" y="3644"/>
                    <a:pt x="6915" y="3476"/>
                  </a:cubicBezTo>
                  <a:lnTo>
                    <a:pt x="6915" y="3476"/>
                  </a:lnTo>
                  <a:lnTo>
                    <a:pt x="6915" y="3458"/>
                  </a:lnTo>
                  <a:lnTo>
                    <a:pt x="6558" y="3456"/>
                  </a:lnTo>
                  <a:lnTo>
                    <a:pt x="6557" y="3474"/>
                  </a:lnTo>
                  <a:cubicBezTo>
                    <a:pt x="6557" y="3606"/>
                    <a:pt x="6548" y="3739"/>
                    <a:pt x="6530" y="3868"/>
                  </a:cubicBezTo>
                  <a:lnTo>
                    <a:pt x="6530" y="3868"/>
                  </a:lnTo>
                  <a:lnTo>
                    <a:pt x="6528" y="3886"/>
                  </a:lnTo>
                  <a:lnTo>
                    <a:pt x="6762" y="3917"/>
                  </a:lnTo>
                  <a:lnTo>
                    <a:pt x="6764" y="3899"/>
                  </a:lnTo>
                  <a:cubicBezTo>
                    <a:pt x="6778" y="3797"/>
                    <a:pt x="6787" y="3693"/>
                    <a:pt x="6791" y="3592"/>
                  </a:cubicBezTo>
                  <a:lnTo>
                    <a:pt x="6791" y="3592"/>
                  </a:lnTo>
                  <a:lnTo>
                    <a:pt x="6792" y="3574"/>
                  </a:lnTo>
                  <a:lnTo>
                    <a:pt x="6666" y="3569"/>
                  </a:lnTo>
                  <a:lnTo>
                    <a:pt x="6665" y="3587"/>
                  </a:lnTo>
                  <a:cubicBezTo>
                    <a:pt x="6662" y="3662"/>
                    <a:pt x="6657" y="3734"/>
                    <a:pt x="6649" y="3802"/>
                  </a:cubicBezTo>
                  <a:lnTo>
                    <a:pt x="6649" y="3802"/>
                  </a:lnTo>
                  <a:lnTo>
                    <a:pt x="6685" y="3806"/>
                  </a:lnTo>
                  <a:cubicBezTo>
                    <a:pt x="6692" y="3743"/>
                    <a:pt x="6697" y="3676"/>
                    <a:pt x="6701" y="3606"/>
                  </a:cubicBezTo>
                  <a:lnTo>
                    <a:pt x="6701" y="3606"/>
                  </a:lnTo>
                  <a:lnTo>
                    <a:pt x="6754" y="3608"/>
                  </a:lnTo>
                  <a:cubicBezTo>
                    <a:pt x="6750" y="3697"/>
                    <a:pt x="6742" y="3787"/>
                    <a:pt x="6731" y="3877"/>
                  </a:cubicBezTo>
                  <a:lnTo>
                    <a:pt x="6731" y="3877"/>
                  </a:lnTo>
                  <a:lnTo>
                    <a:pt x="6569" y="3855"/>
                  </a:lnTo>
                  <a:cubicBezTo>
                    <a:pt x="6584" y="3736"/>
                    <a:pt x="6592" y="3614"/>
                    <a:pt x="6593" y="3493"/>
                  </a:cubicBezTo>
                  <a:lnTo>
                    <a:pt x="6593" y="3493"/>
                  </a:lnTo>
                  <a:lnTo>
                    <a:pt x="6879" y="3494"/>
                  </a:lnTo>
                  <a:cubicBezTo>
                    <a:pt x="6877" y="3667"/>
                    <a:pt x="6862" y="3840"/>
                    <a:pt x="6834" y="4011"/>
                  </a:cubicBezTo>
                  <a:lnTo>
                    <a:pt x="6834" y="4011"/>
                  </a:lnTo>
                  <a:cubicBezTo>
                    <a:pt x="6834" y="4015"/>
                    <a:pt x="6833" y="4019"/>
                    <a:pt x="6832" y="4023"/>
                  </a:cubicBezTo>
                  <a:lnTo>
                    <a:pt x="6832" y="4023"/>
                  </a:lnTo>
                  <a:lnTo>
                    <a:pt x="6461" y="3959"/>
                  </a:lnTo>
                  <a:cubicBezTo>
                    <a:pt x="6488" y="3795"/>
                    <a:pt x="6503" y="3628"/>
                    <a:pt x="6503" y="3457"/>
                  </a:cubicBezTo>
                  <a:lnTo>
                    <a:pt x="6503" y="3457"/>
                  </a:lnTo>
                  <a:cubicBezTo>
                    <a:pt x="6503" y="3258"/>
                    <a:pt x="6483" y="3063"/>
                    <a:pt x="6447" y="2875"/>
                  </a:cubicBezTo>
                  <a:lnTo>
                    <a:pt x="6447" y="2875"/>
                  </a:lnTo>
                  <a:lnTo>
                    <a:pt x="6816" y="2801"/>
                  </a:lnTo>
                  <a:cubicBezTo>
                    <a:pt x="6816" y="2802"/>
                    <a:pt x="6816" y="2803"/>
                    <a:pt x="6817" y="2803"/>
                  </a:cubicBezTo>
                  <a:lnTo>
                    <a:pt x="6817" y="2803"/>
                  </a:lnTo>
                  <a:cubicBezTo>
                    <a:pt x="6841" y="2931"/>
                    <a:pt x="6859" y="3061"/>
                    <a:pt x="6869" y="3191"/>
                  </a:cubicBezTo>
                  <a:lnTo>
                    <a:pt x="6869" y="3191"/>
                  </a:lnTo>
                  <a:cubicBezTo>
                    <a:pt x="6869" y="3199"/>
                    <a:pt x="6870" y="3206"/>
                    <a:pt x="6870" y="3214"/>
                  </a:cubicBezTo>
                  <a:lnTo>
                    <a:pt x="6870" y="3214"/>
                  </a:lnTo>
                  <a:cubicBezTo>
                    <a:pt x="6872" y="3246"/>
                    <a:pt x="6874" y="3279"/>
                    <a:pt x="6876" y="3312"/>
                  </a:cubicBezTo>
                  <a:lnTo>
                    <a:pt x="6876" y="3312"/>
                  </a:lnTo>
                  <a:cubicBezTo>
                    <a:pt x="6876" y="3317"/>
                    <a:pt x="6876" y="3323"/>
                    <a:pt x="6876" y="3329"/>
                  </a:cubicBezTo>
                  <a:lnTo>
                    <a:pt x="6876" y="3329"/>
                  </a:lnTo>
                  <a:lnTo>
                    <a:pt x="6591" y="3338"/>
                  </a:lnTo>
                  <a:cubicBezTo>
                    <a:pt x="6587" y="3217"/>
                    <a:pt x="6575" y="3095"/>
                    <a:pt x="6557" y="2976"/>
                  </a:cubicBezTo>
                  <a:lnTo>
                    <a:pt x="6557" y="2976"/>
                  </a:lnTo>
                  <a:lnTo>
                    <a:pt x="6719" y="2950"/>
                  </a:lnTo>
                  <a:cubicBezTo>
                    <a:pt x="6732" y="3039"/>
                    <a:pt x="6743" y="3129"/>
                    <a:pt x="6749" y="3218"/>
                  </a:cubicBezTo>
                  <a:lnTo>
                    <a:pt x="6749" y="3218"/>
                  </a:lnTo>
                  <a:lnTo>
                    <a:pt x="6696" y="3221"/>
                  </a:lnTo>
                  <a:cubicBezTo>
                    <a:pt x="6691" y="3153"/>
                    <a:pt x="6684" y="3086"/>
                    <a:pt x="6675" y="3022"/>
                  </a:cubicBezTo>
                  <a:lnTo>
                    <a:pt x="6675" y="3022"/>
                  </a:lnTo>
                  <a:lnTo>
                    <a:pt x="6639" y="3027"/>
                  </a:lnTo>
                  <a:cubicBezTo>
                    <a:pt x="6648" y="3096"/>
                    <a:pt x="6656" y="3168"/>
                    <a:pt x="6661" y="3242"/>
                  </a:cubicBezTo>
                  <a:lnTo>
                    <a:pt x="6661" y="3242"/>
                  </a:lnTo>
                  <a:lnTo>
                    <a:pt x="6662" y="3260"/>
                  </a:lnTo>
                  <a:lnTo>
                    <a:pt x="6787" y="3251"/>
                  </a:lnTo>
                  <a:lnTo>
                    <a:pt x="6786" y="3233"/>
                  </a:lnTo>
                  <a:cubicBezTo>
                    <a:pt x="6780" y="3132"/>
                    <a:pt x="6768" y="3029"/>
                    <a:pt x="6752" y="2926"/>
                  </a:cubicBezTo>
                  <a:lnTo>
                    <a:pt x="6752" y="2926"/>
                  </a:lnTo>
                  <a:lnTo>
                    <a:pt x="6749" y="2909"/>
                  </a:lnTo>
                  <a:lnTo>
                    <a:pt x="6516" y="2946"/>
                  </a:lnTo>
                  <a:lnTo>
                    <a:pt x="6518" y="2964"/>
                  </a:lnTo>
                  <a:cubicBezTo>
                    <a:pt x="6539" y="3093"/>
                    <a:pt x="6552" y="3225"/>
                    <a:pt x="6556" y="3357"/>
                  </a:cubicBezTo>
                  <a:lnTo>
                    <a:pt x="6556" y="3357"/>
                  </a:lnTo>
                  <a:lnTo>
                    <a:pt x="6556" y="3375"/>
                  </a:lnTo>
                  <a:lnTo>
                    <a:pt x="6878" y="3365"/>
                  </a:lnTo>
                  <a:cubicBezTo>
                    <a:pt x="6879" y="3396"/>
                    <a:pt x="6879" y="3426"/>
                    <a:pt x="6879" y="3457"/>
                  </a:cubicBezTo>
                  <a:lnTo>
                    <a:pt x="6879" y="3457"/>
                  </a:lnTo>
                  <a:lnTo>
                    <a:pt x="6915" y="3457"/>
                  </a:lnTo>
                  <a:cubicBezTo>
                    <a:pt x="6915" y="3426"/>
                    <a:pt x="6915" y="3395"/>
                    <a:pt x="6914" y="3363"/>
                  </a:cubicBezTo>
                  <a:lnTo>
                    <a:pt x="6914" y="3363"/>
                  </a:lnTo>
                  <a:lnTo>
                    <a:pt x="6913" y="3346"/>
                  </a:lnTo>
                  <a:cubicBezTo>
                    <a:pt x="6913" y="3340"/>
                    <a:pt x="6913" y="3334"/>
                    <a:pt x="6912" y="3328"/>
                  </a:cubicBezTo>
                  <a:lnTo>
                    <a:pt x="6912" y="3328"/>
                  </a:lnTo>
                  <a:cubicBezTo>
                    <a:pt x="6911" y="3298"/>
                    <a:pt x="6910" y="3269"/>
                    <a:pt x="6908" y="3240"/>
                  </a:cubicBezTo>
                  <a:lnTo>
                    <a:pt x="6908" y="3240"/>
                  </a:lnTo>
                  <a:cubicBezTo>
                    <a:pt x="6907" y="3228"/>
                    <a:pt x="6907" y="3216"/>
                    <a:pt x="6906" y="3204"/>
                  </a:cubicBezTo>
                  <a:lnTo>
                    <a:pt x="6906" y="3204"/>
                  </a:lnTo>
                  <a:cubicBezTo>
                    <a:pt x="6903" y="3170"/>
                    <a:pt x="6900" y="3135"/>
                    <a:pt x="6897" y="3101"/>
                  </a:cubicBezTo>
                  <a:lnTo>
                    <a:pt x="6897" y="3101"/>
                  </a:lnTo>
                  <a:cubicBezTo>
                    <a:pt x="6897" y="3098"/>
                    <a:pt x="6896" y="3095"/>
                    <a:pt x="6896" y="3092"/>
                  </a:cubicBezTo>
                  <a:lnTo>
                    <a:pt x="6896" y="3092"/>
                  </a:lnTo>
                  <a:cubicBezTo>
                    <a:pt x="6896" y="3092"/>
                    <a:pt x="6896" y="3091"/>
                    <a:pt x="6896" y="3091"/>
                  </a:cubicBezTo>
                  <a:lnTo>
                    <a:pt x="6896" y="3091"/>
                  </a:lnTo>
                  <a:lnTo>
                    <a:pt x="6896" y="3091"/>
                  </a:lnTo>
                  <a:cubicBezTo>
                    <a:pt x="6887" y="3008"/>
                    <a:pt x="6876" y="2925"/>
                    <a:pt x="6861" y="2843"/>
                  </a:cubicBezTo>
                  <a:lnTo>
                    <a:pt x="6861" y="2843"/>
                  </a:lnTo>
                  <a:lnTo>
                    <a:pt x="6861" y="2843"/>
                  </a:lnTo>
                  <a:cubicBezTo>
                    <a:pt x="6855" y="2809"/>
                    <a:pt x="6848" y="2774"/>
                    <a:pt x="6841" y="2740"/>
                  </a:cubicBezTo>
                  <a:lnTo>
                    <a:pt x="6841" y="2740"/>
                  </a:lnTo>
                  <a:cubicBezTo>
                    <a:pt x="6839" y="2730"/>
                    <a:pt x="6836" y="2720"/>
                    <a:pt x="6834" y="2710"/>
                  </a:cubicBezTo>
                  <a:lnTo>
                    <a:pt x="6834" y="2710"/>
                  </a:lnTo>
                  <a:lnTo>
                    <a:pt x="6834" y="2710"/>
                  </a:lnTo>
                  <a:cubicBezTo>
                    <a:pt x="6798" y="2545"/>
                    <a:pt x="6749" y="2383"/>
                    <a:pt x="6690" y="2226"/>
                  </a:cubicBezTo>
                  <a:lnTo>
                    <a:pt x="6690" y="2226"/>
                  </a:lnTo>
                  <a:lnTo>
                    <a:pt x="6683" y="2209"/>
                  </a:lnTo>
                  <a:lnTo>
                    <a:pt x="6349" y="2336"/>
                  </a:lnTo>
                  <a:lnTo>
                    <a:pt x="6355" y="2353"/>
                  </a:lnTo>
                  <a:cubicBezTo>
                    <a:pt x="6402" y="2477"/>
                    <a:pt x="6441" y="2603"/>
                    <a:pt x="6472" y="2730"/>
                  </a:cubicBezTo>
                  <a:lnTo>
                    <a:pt x="6472" y="2730"/>
                  </a:lnTo>
                  <a:lnTo>
                    <a:pt x="6476" y="2748"/>
                  </a:lnTo>
                  <a:lnTo>
                    <a:pt x="6706" y="2693"/>
                  </a:lnTo>
                  <a:lnTo>
                    <a:pt x="6701" y="2675"/>
                  </a:lnTo>
                  <a:cubicBezTo>
                    <a:pt x="6677" y="2575"/>
                    <a:pt x="6648" y="2476"/>
                    <a:pt x="6615" y="2379"/>
                  </a:cubicBezTo>
                  <a:lnTo>
                    <a:pt x="6615" y="2379"/>
                  </a:lnTo>
                  <a:lnTo>
                    <a:pt x="6610" y="2361"/>
                  </a:lnTo>
                  <a:lnTo>
                    <a:pt x="6491" y="2402"/>
                  </a:lnTo>
                  <a:lnTo>
                    <a:pt x="6496" y="2419"/>
                  </a:lnTo>
                  <a:cubicBezTo>
                    <a:pt x="6520" y="2487"/>
                    <a:pt x="6541" y="2557"/>
                    <a:pt x="6559" y="2626"/>
                  </a:cubicBezTo>
                  <a:lnTo>
                    <a:pt x="6559" y="2626"/>
                  </a:lnTo>
                  <a:lnTo>
                    <a:pt x="6594" y="2616"/>
                  </a:lnTo>
                  <a:cubicBezTo>
                    <a:pt x="6577" y="2552"/>
                    <a:pt x="6558" y="2488"/>
                    <a:pt x="6536" y="2425"/>
                  </a:cubicBezTo>
                  <a:lnTo>
                    <a:pt x="6536" y="2425"/>
                  </a:lnTo>
                  <a:lnTo>
                    <a:pt x="6587" y="2407"/>
                  </a:lnTo>
                  <a:cubicBezTo>
                    <a:pt x="6615" y="2492"/>
                    <a:pt x="6640" y="2579"/>
                    <a:pt x="6662" y="2666"/>
                  </a:cubicBezTo>
                  <a:lnTo>
                    <a:pt x="6662" y="2666"/>
                  </a:lnTo>
                  <a:lnTo>
                    <a:pt x="6503" y="2704"/>
                  </a:lnTo>
                  <a:cubicBezTo>
                    <a:pt x="6474" y="2588"/>
                    <a:pt x="6438" y="2471"/>
                    <a:pt x="6395" y="2357"/>
                  </a:cubicBezTo>
                  <a:lnTo>
                    <a:pt x="6395" y="2357"/>
                  </a:lnTo>
                  <a:lnTo>
                    <a:pt x="6662" y="2256"/>
                  </a:lnTo>
                  <a:cubicBezTo>
                    <a:pt x="6720" y="2409"/>
                    <a:pt x="6766" y="2568"/>
                    <a:pt x="6801" y="2728"/>
                  </a:cubicBezTo>
                  <a:lnTo>
                    <a:pt x="6801" y="2728"/>
                  </a:lnTo>
                  <a:cubicBezTo>
                    <a:pt x="6804" y="2741"/>
                    <a:pt x="6806" y="2753"/>
                    <a:pt x="6809" y="2766"/>
                  </a:cubicBezTo>
                  <a:lnTo>
                    <a:pt x="6809" y="2766"/>
                  </a:lnTo>
                  <a:lnTo>
                    <a:pt x="6440" y="2840"/>
                  </a:lnTo>
                  <a:cubicBezTo>
                    <a:pt x="6365" y="2477"/>
                    <a:pt x="6226" y="2139"/>
                    <a:pt x="6034" y="1836"/>
                  </a:cubicBezTo>
                  <a:lnTo>
                    <a:pt x="6034" y="1836"/>
                  </a:lnTo>
                  <a:lnTo>
                    <a:pt x="6352" y="1632"/>
                  </a:lnTo>
                  <a:cubicBezTo>
                    <a:pt x="6406" y="1717"/>
                    <a:pt x="6455" y="1803"/>
                    <a:pt x="6501" y="1892"/>
                  </a:cubicBezTo>
                  <a:lnTo>
                    <a:pt x="6501" y="1892"/>
                  </a:lnTo>
                  <a:cubicBezTo>
                    <a:pt x="6513" y="1916"/>
                    <a:pt x="6526" y="1942"/>
                    <a:pt x="6538" y="1967"/>
                  </a:cubicBezTo>
                  <a:lnTo>
                    <a:pt x="6538" y="1967"/>
                  </a:lnTo>
                  <a:cubicBezTo>
                    <a:pt x="6541" y="1973"/>
                    <a:pt x="6544" y="1980"/>
                    <a:pt x="6548" y="1987"/>
                  </a:cubicBezTo>
                  <a:lnTo>
                    <a:pt x="6548" y="1987"/>
                  </a:lnTo>
                  <a:cubicBezTo>
                    <a:pt x="6557" y="2006"/>
                    <a:pt x="6566" y="2025"/>
                    <a:pt x="6575" y="2045"/>
                  </a:cubicBezTo>
                  <a:lnTo>
                    <a:pt x="6575" y="2045"/>
                  </a:lnTo>
                  <a:cubicBezTo>
                    <a:pt x="6578" y="2053"/>
                    <a:pt x="6582" y="2061"/>
                    <a:pt x="6585" y="2069"/>
                  </a:cubicBezTo>
                  <a:lnTo>
                    <a:pt x="6585" y="2069"/>
                  </a:lnTo>
                  <a:cubicBezTo>
                    <a:pt x="6590" y="2080"/>
                    <a:pt x="6595" y="2091"/>
                    <a:pt x="6600" y="2102"/>
                  </a:cubicBezTo>
                  <a:lnTo>
                    <a:pt x="6600" y="2102"/>
                  </a:lnTo>
                  <a:lnTo>
                    <a:pt x="6338" y="2214"/>
                  </a:lnTo>
                  <a:cubicBezTo>
                    <a:pt x="6289" y="2102"/>
                    <a:pt x="6234" y="1993"/>
                    <a:pt x="6174" y="1889"/>
                  </a:cubicBezTo>
                  <a:lnTo>
                    <a:pt x="6174" y="1889"/>
                  </a:lnTo>
                  <a:lnTo>
                    <a:pt x="6315" y="1806"/>
                  </a:lnTo>
                  <a:cubicBezTo>
                    <a:pt x="6360" y="1884"/>
                    <a:pt x="6402" y="1964"/>
                    <a:pt x="6441" y="2045"/>
                  </a:cubicBezTo>
                  <a:lnTo>
                    <a:pt x="6441" y="2045"/>
                  </a:lnTo>
                  <a:lnTo>
                    <a:pt x="6392" y="2067"/>
                  </a:lnTo>
                  <a:cubicBezTo>
                    <a:pt x="6363" y="2006"/>
                    <a:pt x="6332" y="1946"/>
                    <a:pt x="6301" y="1889"/>
                  </a:cubicBezTo>
                  <a:lnTo>
                    <a:pt x="6301" y="1889"/>
                  </a:lnTo>
                  <a:lnTo>
                    <a:pt x="6269" y="1907"/>
                  </a:lnTo>
                  <a:cubicBezTo>
                    <a:pt x="6303" y="1967"/>
                    <a:pt x="6336" y="2032"/>
                    <a:pt x="6367" y="2099"/>
                  </a:cubicBezTo>
                  <a:lnTo>
                    <a:pt x="6367" y="2099"/>
                  </a:lnTo>
                  <a:lnTo>
                    <a:pt x="6375" y="2115"/>
                  </a:lnTo>
                  <a:lnTo>
                    <a:pt x="6489" y="2062"/>
                  </a:lnTo>
                  <a:lnTo>
                    <a:pt x="6481" y="2046"/>
                  </a:lnTo>
                  <a:cubicBezTo>
                    <a:pt x="6438" y="1953"/>
                    <a:pt x="6390" y="1861"/>
                    <a:pt x="6338" y="1772"/>
                  </a:cubicBezTo>
                  <a:lnTo>
                    <a:pt x="6338" y="1772"/>
                  </a:lnTo>
                  <a:lnTo>
                    <a:pt x="6328" y="1757"/>
                  </a:lnTo>
                  <a:lnTo>
                    <a:pt x="6125" y="1876"/>
                  </a:lnTo>
                  <a:lnTo>
                    <a:pt x="6134" y="1892"/>
                  </a:lnTo>
                  <a:cubicBezTo>
                    <a:pt x="6200" y="2004"/>
                    <a:pt x="6260" y="2123"/>
                    <a:pt x="6311" y="2244"/>
                  </a:cubicBezTo>
                  <a:lnTo>
                    <a:pt x="6311" y="2244"/>
                  </a:lnTo>
                  <a:lnTo>
                    <a:pt x="6319" y="2261"/>
                  </a:lnTo>
                  <a:lnTo>
                    <a:pt x="6614" y="2135"/>
                  </a:lnTo>
                  <a:cubicBezTo>
                    <a:pt x="6626" y="2164"/>
                    <a:pt x="6638" y="2192"/>
                    <a:pt x="6649" y="2221"/>
                  </a:cubicBezTo>
                  <a:lnTo>
                    <a:pt x="6649" y="2221"/>
                  </a:lnTo>
                  <a:lnTo>
                    <a:pt x="6683" y="2208"/>
                  </a:lnTo>
                  <a:cubicBezTo>
                    <a:pt x="6671" y="2179"/>
                    <a:pt x="6660" y="2150"/>
                    <a:pt x="6648" y="2121"/>
                  </a:cubicBezTo>
                  <a:lnTo>
                    <a:pt x="6648" y="2121"/>
                  </a:lnTo>
                  <a:lnTo>
                    <a:pt x="6648" y="2121"/>
                  </a:lnTo>
                  <a:lnTo>
                    <a:pt x="6641" y="2104"/>
                  </a:lnTo>
                  <a:cubicBezTo>
                    <a:pt x="6638" y="2098"/>
                    <a:pt x="6635" y="2091"/>
                    <a:pt x="6632" y="2084"/>
                  </a:cubicBezTo>
                  <a:lnTo>
                    <a:pt x="6632" y="2084"/>
                  </a:lnTo>
                  <a:cubicBezTo>
                    <a:pt x="6620" y="2059"/>
                    <a:pt x="6609" y="2033"/>
                    <a:pt x="6597" y="2007"/>
                  </a:cubicBezTo>
                  <a:lnTo>
                    <a:pt x="6597" y="2007"/>
                  </a:lnTo>
                  <a:cubicBezTo>
                    <a:pt x="6592" y="1997"/>
                    <a:pt x="6587" y="1986"/>
                    <a:pt x="6582" y="1976"/>
                  </a:cubicBezTo>
                  <a:lnTo>
                    <a:pt x="6582" y="1976"/>
                  </a:lnTo>
                  <a:cubicBezTo>
                    <a:pt x="6568" y="1945"/>
                    <a:pt x="6553" y="1914"/>
                    <a:pt x="6538" y="1884"/>
                  </a:cubicBezTo>
                  <a:lnTo>
                    <a:pt x="6538" y="1884"/>
                  </a:lnTo>
                  <a:cubicBezTo>
                    <a:pt x="6536" y="1881"/>
                    <a:pt x="6534" y="1878"/>
                    <a:pt x="6533" y="1874"/>
                  </a:cubicBezTo>
                  <a:lnTo>
                    <a:pt x="6533" y="1874"/>
                  </a:lnTo>
                  <a:cubicBezTo>
                    <a:pt x="6532" y="1874"/>
                    <a:pt x="6532" y="1874"/>
                    <a:pt x="6532" y="1873"/>
                  </a:cubicBezTo>
                  <a:lnTo>
                    <a:pt x="6532" y="1873"/>
                  </a:lnTo>
                  <a:cubicBezTo>
                    <a:pt x="6494" y="1799"/>
                    <a:pt x="6453" y="1726"/>
                    <a:pt x="6409" y="1655"/>
                  </a:cubicBezTo>
                  <a:lnTo>
                    <a:pt x="6409" y="1655"/>
                  </a:lnTo>
                  <a:lnTo>
                    <a:pt x="6409" y="1655"/>
                  </a:lnTo>
                  <a:cubicBezTo>
                    <a:pt x="6396" y="1634"/>
                    <a:pt x="6383" y="1613"/>
                    <a:pt x="6370" y="1592"/>
                  </a:cubicBezTo>
                  <a:lnTo>
                    <a:pt x="6370" y="1592"/>
                  </a:lnTo>
                  <a:cubicBezTo>
                    <a:pt x="6268" y="1434"/>
                    <a:pt x="6153" y="1282"/>
                    <a:pt x="6026" y="1142"/>
                  </a:cubicBezTo>
                  <a:lnTo>
                    <a:pt x="6026" y="1142"/>
                  </a:lnTo>
                  <a:lnTo>
                    <a:pt x="6014" y="1129"/>
                  </a:lnTo>
                  <a:lnTo>
                    <a:pt x="5748" y="1368"/>
                  </a:lnTo>
                  <a:lnTo>
                    <a:pt x="5760" y="1382"/>
                  </a:lnTo>
                  <a:cubicBezTo>
                    <a:pt x="5847" y="1478"/>
                    <a:pt x="5930" y="1582"/>
                    <a:pt x="6006" y="1691"/>
                  </a:cubicBezTo>
                  <a:lnTo>
                    <a:pt x="6006" y="1691"/>
                  </a:lnTo>
                  <a:lnTo>
                    <a:pt x="6016" y="1706"/>
                  </a:lnTo>
                  <a:lnTo>
                    <a:pt x="6210" y="1571"/>
                  </a:lnTo>
                  <a:lnTo>
                    <a:pt x="6200" y="1557"/>
                  </a:lnTo>
                  <a:cubicBezTo>
                    <a:pt x="6142" y="1473"/>
                    <a:pt x="6078" y="1390"/>
                    <a:pt x="6012" y="1311"/>
                  </a:cubicBezTo>
                  <a:lnTo>
                    <a:pt x="6012" y="1311"/>
                  </a:lnTo>
                  <a:lnTo>
                    <a:pt x="6000" y="1297"/>
                  </a:lnTo>
                  <a:lnTo>
                    <a:pt x="5904" y="1378"/>
                  </a:lnTo>
                  <a:lnTo>
                    <a:pt x="5916" y="1392"/>
                  </a:lnTo>
                  <a:cubicBezTo>
                    <a:pt x="5962" y="1447"/>
                    <a:pt x="6007" y="1504"/>
                    <a:pt x="6049" y="1562"/>
                  </a:cubicBezTo>
                  <a:lnTo>
                    <a:pt x="6049" y="1562"/>
                  </a:lnTo>
                  <a:lnTo>
                    <a:pt x="6078" y="1541"/>
                  </a:lnTo>
                  <a:cubicBezTo>
                    <a:pt x="6039" y="1487"/>
                    <a:pt x="5997" y="1434"/>
                    <a:pt x="5955" y="1383"/>
                  </a:cubicBezTo>
                  <a:lnTo>
                    <a:pt x="5955" y="1383"/>
                  </a:lnTo>
                  <a:lnTo>
                    <a:pt x="5996" y="1348"/>
                  </a:lnTo>
                  <a:cubicBezTo>
                    <a:pt x="6053" y="1418"/>
                    <a:pt x="6108" y="1489"/>
                    <a:pt x="6160" y="1562"/>
                  </a:cubicBezTo>
                  <a:lnTo>
                    <a:pt x="6160" y="1562"/>
                  </a:lnTo>
                  <a:lnTo>
                    <a:pt x="6025" y="1656"/>
                  </a:lnTo>
                  <a:cubicBezTo>
                    <a:pt x="5955" y="1556"/>
                    <a:pt x="5879" y="1460"/>
                    <a:pt x="5799" y="1371"/>
                  </a:cubicBezTo>
                  <a:lnTo>
                    <a:pt x="5799" y="1371"/>
                  </a:lnTo>
                  <a:lnTo>
                    <a:pt x="6011" y="1180"/>
                  </a:lnTo>
                  <a:cubicBezTo>
                    <a:pt x="6118" y="1300"/>
                    <a:pt x="6217" y="1427"/>
                    <a:pt x="6306" y="1561"/>
                  </a:cubicBezTo>
                  <a:lnTo>
                    <a:pt x="6306" y="1561"/>
                  </a:lnTo>
                  <a:lnTo>
                    <a:pt x="6306" y="1561"/>
                  </a:lnTo>
                  <a:cubicBezTo>
                    <a:pt x="6306" y="1561"/>
                    <a:pt x="6306" y="1561"/>
                    <a:pt x="6306" y="1561"/>
                  </a:cubicBezTo>
                  <a:lnTo>
                    <a:pt x="6306" y="1561"/>
                  </a:lnTo>
                  <a:cubicBezTo>
                    <a:pt x="6315" y="1575"/>
                    <a:pt x="6324" y="1588"/>
                    <a:pt x="6333" y="1602"/>
                  </a:cubicBezTo>
                  <a:lnTo>
                    <a:pt x="6333" y="1602"/>
                  </a:lnTo>
                  <a:lnTo>
                    <a:pt x="6015" y="1805"/>
                  </a:lnTo>
                  <a:cubicBezTo>
                    <a:pt x="5817" y="1500"/>
                    <a:pt x="5565" y="1232"/>
                    <a:pt x="5274" y="1014"/>
                  </a:cubicBezTo>
                  <a:lnTo>
                    <a:pt x="5274" y="1014"/>
                  </a:lnTo>
                  <a:lnTo>
                    <a:pt x="5498" y="711"/>
                  </a:lnTo>
                  <a:cubicBezTo>
                    <a:pt x="5602" y="788"/>
                    <a:pt x="5703" y="872"/>
                    <a:pt x="5798" y="961"/>
                  </a:cubicBezTo>
                  <a:lnTo>
                    <a:pt x="5798" y="961"/>
                  </a:lnTo>
                  <a:cubicBezTo>
                    <a:pt x="5801" y="964"/>
                    <a:pt x="5803" y="966"/>
                    <a:pt x="5806" y="969"/>
                  </a:cubicBezTo>
                  <a:lnTo>
                    <a:pt x="5806" y="969"/>
                  </a:lnTo>
                  <a:cubicBezTo>
                    <a:pt x="5833" y="994"/>
                    <a:pt x="5859" y="1020"/>
                    <a:pt x="5885" y="1046"/>
                  </a:cubicBezTo>
                  <a:lnTo>
                    <a:pt x="5885" y="1046"/>
                  </a:lnTo>
                  <a:cubicBezTo>
                    <a:pt x="5889" y="1051"/>
                    <a:pt x="5894" y="1055"/>
                    <a:pt x="5898" y="1059"/>
                  </a:cubicBezTo>
                  <a:lnTo>
                    <a:pt x="5898" y="1059"/>
                  </a:lnTo>
                  <a:lnTo>
                    <a:pt x="5693" y="1258"/>
                  </a:lnTo>
                  <a:cubicBezTo>
                    <a:pt x="5608" y="1171"/>
                    <a:pt x="5517" y="1089"/>
                    <a:pt x="5424" y="1014"/>
                  </a:cubicBezTo>
                  <a:lnTo>
                    <a:pt x="5424" y="1014"/>
                  </a:lnTo>
                  <a:lnTo>
                    <a:pt x="5526" y="886"/>
                  </a:lnTo>
                  <a:cubicBezTo>
                    <a:pt x="5596" y="942"/>
                    <a:pt x="5664" y="1002"/>
                    <a:pt x="5729" y="1063"/>
                  </a:cubicBezTo>
                  <a:lnTo>
                    <a:pt x="5729" y="1063"/>
                  </a:lnTo>
                  <a:lnTo>
                    <a:pt x="5692" y="1102"/>
                  </a:lnTo>
                  <a:cubicBezTo>
                    <a:pt x="5643" y="1055"/>
                    <a:pt x="5593" y="1010"/>
                    <a:pt x="5542" y="968"/>
                  </a:cubicBezTo>
                  <a:lnTo>
                    <a:pt x="5542" y="968"/>
                  </a:lnTo>
                  <a:lnTo>
                    <a:pt x="5519" y="996"/>
                  </a:lnTo>
                  <a:cubicBezTo>
                    <a:pt x="5573" y="1041"/>
                    <a:pt x="5627" y="1090"/>
                    <a:pt x="5680" y="1140"/>
                  </a:cubicBezTo>
                  <a:lnTo>
                    <a:pt x="5680" y="1140"/>
                  </a:lnTo>
                  <a:lnTo>
                    <a:pt x="5693" y="1153"/>
                  </a:lnTo>
                  <a:lnTo>
                    <a:pt x="5780" y="1062"/>
                  </a:lnTo>
                  <a:lnTo>
                    <a:pt x="5767" y="1050"/>
                  </a:lnTo>
                  <a:cubicBezTo>
                    <a:pt x="5693" y="979"/>
                    <a:pt x="5615" y="910"/>
                    <a:pt x="5534" y="846"/>
                  </a:cubicBezTo>
                  <a:lnTo>
                    <a:pt x="5534" y="846"/>
                  </a:lnTo>
                  <a:lnTo>
                    <a:pt x="5520" y="835"/>
                  </a:lnTo>
                  <a:lnTo>
                    <a:pt x="5373" y="1020"/>
                  </a:lnTo>
                  <a:lnTo>
                    <a:pt x="5387" y="1031"/>
                  </a:lnTo>
                  <a:cubicBezTo>
                    <a:pt x="5489" y="1112"/>
                    <a:pt x="5588" y="1201"/>
                    <a:pt x="5680" y="1296"/>
                  </a:cubicBezTo>
                  <a:lnTo>
                    <a:pt x="5680" y="1296"/>
                  </a:lnTo>
                  <a:lnTo>
                    <a:pt x="5693" y="1309"/>
                  </a:lnTo>
                  <a:lnTo>
                    <a:pt x="5923" y="1085"/>
                  </a:lnTo>
                  <a:cubicBezTo>
                    <a:pt x="5945" y="1107"/>
                    <a:pt x="5966" y="1129"/>
                    <a:pt x="5986" y="1152"/>
                  </a:cubicBezTo>
                  <a:lnTo>
                    <a:pt x="5986" y="1152"/>
                  </a:lnTo>
                  <a:lnTo>
                    <a:pt x="6013" y="1128"/>
                  </a:lnTo>
                  <a:cubicBezTo>
                    <a:pt x="5992" y="1105"/>
                    <a:pt x="5971" y="1082"/>
                    <a:pt x="5949" y="1060"/>
                  </a:cubicBezTo>
                  <a:lnTo>
                    <a:pt x="5949" y="1060"/>
                  </a:lnTo>
                  <a:lnTo>
                    <a:pt x="5949" y="1060"/>
                  </a:lnTo>
                  <a:lnTo>
                    <a:pt x="5937" y="1047"/>
                  </a:lnTo>
                  <a:cubicBezTo>
                    <a:pt x="5932" y="1042"/>
                    <a:pt x="5927" y="1037"/>
                    <a:pt x="5922" y="1032"/>
                  </a:cubicBezTo>
                  <a:lnTo>
                    <a:pt x="5922" y="1032"/>
                  </a:lnTo>
                  <a:cubicBezTo>
                    <a:pt x="5902" y="1012"/>
                    <a:pt x="5881" y="991"/>
                    <a:pt x="5860" y="971"/>
                  </a:cubicBezTo>
                  <a:lnTo>
                    <a:pt x="5860" y="971"/>
                  </a:lnTo>
                  <a:cubicBezTo>
                    <a:pt x="5852" y="963"/>
                    <a:pt x="5845" y="956"/>
                    <a:pt x="5837" y="948"/>
                  </a:cubicBezTo>
                  <a:lnTo>
                    <a:pt x="5837" y="948"/>
                  </a:lnTo>
                  <a:cubicBezTo>
                    <a:pt x="5809" y="922"/>
                    <a:pt x="5781" y="896"/>
                    <a:pt x="5752" y="870"/>
                  </a:cubicBezTo>
                  <a:lnTo>
                    <a:pt x="5752" y="870"/>
                  </a:lnTo>
                  <a:lnTo>
                    <a:pt x="5752" y="870"/>
                  </a:lnTo>
                  <a:cubicBezTo>
                    <a:pt x="5690" y="815"/>
                    <a:pt x="5625" y="762"/>
                    <a:pt x="5559" y="711"/>
                  </a:cubicBezTo>
                  <a:lnTo>
                    <a:pt x="5559" y="711"/>
                  </a:lnTo>
                  <a:lnTo>
                    <a:pt x="5559" y="711"/>
                  </a:lnTo>
                  <a:cubicBezTo>
                    <a:pt x="5390" y="581"/>
                    <a:pt x="5207" y="467"/>
                    <a:pt x="5017" y="370"/>
                  </a:cubicBezTo>
                  <a:lnTo>
                    <a:pt x="5017" y="370"/>
                  </a:lnTo>
                  <a:lnTo>
                    <a:pt x="5001" y="362"/>
                  </a:lnTo>
                  <a:lnTo>
                    <a:pt x="4839" y="681"/>
                  </a:lnTo>
                  <a:lnTo>
                    <a:pt x="4855" y="689"/>
                  </a:lnTo>
                  <a:cubicBezTo>
                    <a:pt x="4972" y="748"/>
                    <a:pt x="5086" y="816"/>
                    <a:pt x="5196" y="890"/>
                  </a:cubicBezTo>
                  <a:lnTo>
                    <a:pt x="5196" y="890"/>
                  </a:lnTo>
                  <a:lnTo>
                    <a:pt x="5211" y="900"/>
                  </a:lnTo>
                  <a:lnTo>
                    <a:pt x="5343" y="705"/>
                  </a:lnTo>
                  <a:lnTo>
                    <a:pt x="5328" y="694"/>
                  </a:lnTo>
                  <a:cubicBezTo>
                    <a:pt x="5243" y="637"/>
                    <a:pt x="5155" y="583"/>
                    <a:pt x="5065" y="533"/>
                  </a:cubicBezTo>
                  <a:lnTo>
                    <a:pt x="5065" y="533"/>
                  </a:lnTo>
                  <a:lnTo>
                    <a:pt x="5049" y="524"/>
                  </a:lnTo>
                  <a:lnTo>
                    <a:pt x="4988" y="635"/>
                  </a:lnTo>
                  <a:lnTo>
                    <a:pt x="5004" y="643"/>
                  </a:lnTo>
                  <a:cubicBezTo>
                    <a:pt x="5064" y="676"/>
                    <a:pt x="5127" y="714"/>
                    <a:pt x="5190" y="754"/>
                  </a:cubicBezTo>
                  <a:lnTo>
                    <a:pt x="5190" y="754"/>
                  </a:lnTo>
                  <a:lnTo>
                    <a:pt x="5209" y="723"/>
                  </a:lnTo>
                  <a:cubicBezTo>
                    <a:pt x="5151" y="686"/>
                    <a:pt x="5094" y="652"/>
                    <a:pt x="5037" y="620"/>
                  </a:cubicBezTo>
                  <a:lnTo>
                    <a:pt x="5037" y="620"/>
                  </a:lnTo>
                  <a:lnTo>
                    <a:pt x="5063" y="574"/>
                  </a:lnTo>
                  <a:cubicBezTo>
                    <a:pt x="5141" y="617"/>
                    <a:pt x="5218" y="664"/>
                    <a:pt x="5293" y="714"/>
                  </a:cubicBezTo>
                  <a:lnTo>
                    <a:pt x="5293" y="714"/>
                  </a:lnTo>
                  <a:lnTo>
                    <a:pt x="5201" y="850"/>
                  </a:lnTo>
                  <a:cubicBezTo>
                    <a:pt x="5100" y="782"/>
                    <a:pt x="4995" y="720"/>
                    <a:pt x="4888" y="665"/>
                  </a:cubicBezTo>
                  <a:lnTo>
                    <a:pt x="4888" y="665"/>
                  </a:lnTo>
                  <a:lnTo>
                    <a:pt x="5017" y="411"/>
                  </a:lnTo>
                  <a:cubicBezTo>
                    <a:pt x="5159" y="484"/>
                    <a:pt x="5298" y="568"/>
                    <a:pt x="5429" y="660"/>
                  </a:cubicBezTo>
                  <a:lnTo>
                    <a:pt x="5429" y="660"/>
                  </a:lnTo>
                  <a:cubicBezTo>
                    <a:pt x="5429" y="660"/>
                    <a:pt x="5429" y="660"/>
                    <a:pt x="5429" y="660"/>
                  </a:cubicBezTo>
                  <a:lnTo>
                    <a:pt x="5429" y="660"/>
                  </a:lnTo>
                  <a:cubicBezTo>
                    <a:pt x="5442" y="670"/>
                    <a:pt x="5455" y="679"/>
                    <a:pt x="5469" y="689"/>
                  </a:cubicBezTo>
                  <a:lnTo>
                    <a:pt x="5469" y="689"/>
                  </a:lnTo>
                  <a:lnTo>
                    <a:pt x="5245" y="993"/>
                  </a:lnTo>
                  <a:cubicBezTo>
                    <a:pt x="4954" y="782"/>
                    <a:pt x="4625" y="620"/>
                    <a:pt x="4270" y="522"/>
                  </a:cubicBezTo>
                  <a:lnTo>
                    <a:pt x="4270" y="522"/>
                  </a:lnTo>
                  <a:lnTo>
                    <a:pt x="4368" y="158"/>
                  </a:lnTo>
                  <a:cubicBezTo>
                    <a:pt x="4374" y="160"/>
                    <a:pt x="4380" y="161"/>
                    <a:pt x="4385" y="163"/>
                  </a:cubicBezTo>
                  <a:lnTo>
                    <a:pt x="4385" y="163"/>
                  </a:lnTo>
                  <a:cubicBezTo>
                    <a:pt x="4395" y="166"/>
                    <a:pt x="4405" y="169"/>
                    <a:pt x="4415" y="172"/>
                  </a:cubicBezTo>
                  <a:lnTo>
                    <a:pt x="4415" y="172"/>
                  </a:lnTo>
                  <a:cubicBezTo>
                    <a:pt x="4415" y="172"/>
                    <a:pt x="4415" y="172"/>
                    <a:pt x="4415" y="172"/>
                  </a:cubicBezTo>
                  <a:lnTo>
                    <a:pt x="4415" y="172"/>
                  </a:lnTo>
                  <a:lnTo>
                    <a:pt x="4415" y="172"/>
                  </a:lnTo>
                  <a:cubicBezTo>
                    <a:pt x="4528" y="204"/>
                    <a:pt x="4639" y="243"/>
                    <a:pt x="4748" y="287"/>
                  </a:cubicBezTo>
                  <a:lnTo>
                    <a:pt x="4748" y="287"/>
                  </a:lnTo>
                  <a:cubicBezTo>
                    <a:pt x="4757" y="291"/>
                    <a:pt x="4766" y="295"/>
                    <a:pt x="4776" y="299"/>
                  </a:cubicBezTo>
                  <a:lnTo>
                    <a:pt x="4776" y="299"/>
                  </a:lnTo>
                  <a:cubicBezTo>
                    <a:pt x="4801" y="310"/>
                    <a:pt x="4826" y="321"/>
                    <a:pt x="4851" y="332"/>
                  </a:cubicBezTo>
                  <a:lnTo>
                    <a:pt x="4851" y="332"/>
                  </a:lnTo>
                  <a:cubicBezTo>
                    <a:pt x="4857" y="334"/>
                    <a:pt x="4862" y="337"/>
                    <a:pt x="4867" y="339"/>
                  </a:cubicBezTo>
                  <a:lnTo>
                    <a:pt x="4867" y="339"/>
                  </a:lnTo>
                  <a:lnTo>
                    <a:pt x="4748" y="598"/>
                  </a:lnTo>
                  <a:cubicBezTo>
                    <a:pt x="4639" y="549"/>
                    <a:pt x="4525" y="505"/>
                    <a:pt x="4409" y="468"/>
                  </a:cubicBezTo>
                  <a:lnTo>
                    <a:pt x="4409" y="468"/>
                  </a:lnTo>
                  <a:lnTo>
                    <a:pt x="4458" y="312"/>
                  </a:lnTo>
                  <a:cubicBezTo>
                    <a:pt x="4543" y="339"/>
                    <a:pt x="4628" y="370"/>
                    <a:pt x="4711" y="404"/>
                  </a:cubicBezTo>
                  <a:lnTo>
                    <a:pt x="4711" y="404"/>
                  </a:lnTo>
                  <a:lnTo>
                    <a:pt x="4690" y="453"/>
                  </a:lnTo>
                  <a:cubicBezTo>
                    <a:pt x="4630" y="428"/>
                    <a:pt x="4567" y="405"/>
                    <a:pt x="4503" y="383"/>
                  </a:cubicBezTo>
                  <a:lnTo>
                    <a:pt x="4503" y="383"/>
                  </a:lnTo>
                  <a:lnTo>
                    <a:pt x="4491" y="417"/>
                  </a:lnTo>
                  <a:cubicBezTo>
                    <a:pt x="4561" y="441"/>
                    <a:pt x="4629" y="466"/>
                    <a:pt x="4693" y="493"/>
                  </a:cubicBezTo>
                  <a:lnTo>
                    <a:pt x="4693" y="493"/>
                  </a:lnTo>
                  <a:lnTo>
                    <a:pt x="4710" y="500"/>
                  </a:lnTo>
                  <a:lnTo>
                    <a:pt x="4758" y="384"/>
                  </a:lnTo>
                  <a:lnTo>
                    <a:pt x="4742" y="377"/>
                  </a:lnTo>
                  <a:cubicBezTo>
                    <a:pt x="4647" y="338"/>
                    <a:pt x="4549" y="302"/>
                    <a:pt x="4451" y="272"/>
                  </a:cubicBezTo>
                  <a:lnTo>
                    <a:pt x="4451" y="272"/>
                  </a:lnTo>
                  <a:lnTo>
                    <a:pt x="4434" y="266"/>
                  </a:lnTo>
                  <a:lnTo>
                    <a:pt x="4364" y="492"/>
                  </a:lnTo>
                  <a:lnTo>
                    <a:pt x="4381" y="497"/>
                  </a:lnTo>
                  <a:cubicBezTo>
                    <a:pt x="4508" y="537"/>
                    <a:pt x="4632" y="584"/>
                    <a:pt x="4750" y="639"/>
                  </a:cubicBezTo>
                  <a:lnTo>
                    <a:pt x="4750" y="639"/>
                  </a:lnTo>
                  <a:lnTo>
                    <a:pt x="4766" y="646"/>
                  </a:lnTo>
                  <a:lnTo>
                    <a:pt x="4900" y="354"/>
                  </a:lnTo>
                  <a:cubicBezTo>
                    <a:pt x="4928" y="367"/>
                    <a:pt x="4956" y="380"/>
                    <a:pt x="4983" y="394"/>
                  </a:cubicBezTo>
                  <a:lnTo>
                    <a:pt x="4983" y="394"/>
                  </a:lnTo>
                  <a:lnTo>
                    <a:pt x="4999" y="361"/>
                  </a:lnTo>
                  <a:cubicBezTo>
                    <a:pt x="4972" y="348"/>
                    <a:pt x="4944" y="334"/>
                    <a:pt x="4915" y="321"/>
                  </a:cubicBezTo>
                  <a:lnTo>
                    <a:pt x="4915" y="321"/>
                  </a:lnTo>
                  <a:lnTo>
                    <a:pt x="4915" y="321"/>
                  </a:lnTo>
                  <a:lnTo>
                    <a:pt x="4899" y="313"/>
                  </a:lnTo>
                  <a:cubicBezTo>
                    <a:pt x="4895" y="311"/>
                    <a:pt x="4890" y="310"/>
                    <a:pt x="4886" y="308"/>
                  </a:cubicBezTo>
                  <a:lnTo>
                    <a:pt x="4886" y="308"/>
                  </a:lnTo>
                  <a:cubicBezTo>
                    <a:pt x="4853" y="293"/>
                    <a:pt x="4819" y="278"/>
                    <a:pt x="4785" y="264"/>
                  </a:cubicBezTo>
                  <a:lnTo>
                    <a:pt x="4785" y="264"/>
                  </a:lnTo>
                  <a:cubicBezTo>
                    <a:pt x="4777" y="261"/>
                    <a:pt x="4770" y="257"/>
                    <a:pt x="4762" y="254"/>
                  </a:cubicBezTo>
                  <a:lnTo>
                    <a:pt x="4762" y="254"/>
                  </a:lnTo>
                  <a:cubicBezTo>
                    <a:pt x="4729" y="241"/>
                    <a:pt x="4696" y="228"/>
                    <a:pt x="4663" y="215"/>
                  </a:cubicBezTo>
                  <a:lnTo>
                    <a:pt x="4663" y="215"/>
                  </a:lnTo>
                  <a:lnTo>
                    <a:pt x="4663" y="216"/>
                  </a:lnTo>
                  <a:cubicBezTo>
                    <a:pt x="4567" y="180"/>
                    <a:pt x="4469" y="148"/>
                    <a:pt x="4370" y="121"/>
                  </a:cubicBezTo>
                  <a:lnTo>
                    <a:pt x="4370" y="121"/>
                  </a:lnTo>
                  <a:cubicBezTo>
                    <a:pt x="4349" y="115"/>
                    <a:pt x="4328" y="110"/>
                    <a:pt x="4307" y="105"/>
                  </a:cubicBezTo>
                  <a:lnTo>
                    <a:pt x="4307" y="105"/>
                  </a:lnTo>
                  <a:cubicBezTo>
                    <a:pt x="4140" y="62"/>
                    <a:pt x="3968" y="33"/>
                    <a:pt x="3796" y="16"/>
                  </a:cubicBezTo>
                  <a:lnTo>
                    <a:pt x="3796" y="16"/>
                  </a:lnTo>
                  <a:lnTo>
                    <a:pt x="3778" y="14"/>
                  </a:lnTo>
                  <a:lnTo>
                    <a:pt x="3744" y="370"/>
                  </a:lnTo>
                  <a:lnTo>
                    <a:pt x="3762" y="372"/>
                  </a:lnTo>
                  <a:cubicBezTo>
                    <a:pt x="3892" y="385"/>
                    <a:pt x="4023" y="406"/>
                    <a:pt x="4151" y="435"/>
                  </a:cubicBezTo>
                  <a:lnTo>
                    <a:pt x="4151" y="435"/>
                  </a:lnTo>
                  <a:lnTo>
                    <a:pt x="4169" y="439"/>
                  </a:lnTo>
                  <a:lnTo>
                    <a:pt x="4222" y="209"/>
                  </a:lnTo>
                  <a:lnTo>
                    <a:pt x="4204" y="205"/>
                  </a:lnTo>
                  <a:cubicBezTo>
                    <a:pt x="4105" y="182"/>
                    <a:pt x="4003" y="164"/>
                    <a:pt x="3900" y="150"/>
                  </a:cubicBezTo>
                  <a:lnTo>
                    <a:pt x="3900" y="150"/>
                  </a:lnTo>
                  <a:lnTo>
                    <a:pt x="3882" y="148"/>
                  </a:lnTo>
                  <a:lnTo>
                    <a:pt x="3866" y="273"/>
                  </a:lnTo>
                  <a:lnTo>
                    <a:pt x="3884" y="275"/>
                  </a:lnTo>
                  <a:cubicBezTo>
                    <a:pt x="3953" y="284"/>
                    <a:pt x="4025" y="296"/>
                    <a:pt x="4096" y="311"/>
                  </a:cubicBezTo>
                  <a:lnTo>
                    <a:pt x="4096" y="311"/>
                  </a:lnTo>
                  <a:lnTo>
                    <a:pt x="4104" y="275"/>
                  </a:lnTo>
                  <a:cubicBezTo>
                    <a:pt x="4037" y="262"/>
                    <a:pt x="3971" y="250"/>
                    <a:pt x="3906" y="242"/>
                  </a:cubicBezTo>
                  <a:lnTo>
                    <a:pt x="3906" y="242"/>
                  </a:lnTo>
                  <a:lnTo>
                    <a:pt x="3913" y="189"/>
                  </a:lnTo>
                  <a:cubicBezTo>
                    <a:pt x="4003" y="201"/>
                    <a:pt x="4092" y="217"/>
                    <a:pt x="4178" y="236"/>
                  </a:cubicBezTo>
                  <a:lnTo>
                    <a:pt x="4178" y="236"/>
                  </a:lnTo>
                  <a:lnTo>
                    <a:pt x="4142" y="396"/>
                  </a:lnTo>
                  <a:cubicBezTo>
                    <a:pt x="4023" y="370"/>
                    <a:pt x="3903" y="350"/>
                    <a:pt x="3783" y="338"/>
                  </a:cubicBezTo>
                  <a:lnTo>
                    <a:pt x="3783" y="338"/>
                  </a:lnTo>
                  <a:lnTo>
                    <a:pt x="3811" y="54"/>
                  </a:lnTo>
                  <a:cubicBezTo>
                    <a:pt x="3971" y="70"/>
                    <a:pt x="4130" y="98"/>
                    <a:pt x="4286" y="137"/>
                  </a:cubicBezTo>
                  <a:lnTo>
                    <a:pt x="4286" y="137"/>
                  </a:lnTo>
                  <a:lnTo>
                    <a:pt x="4286" y="137"/>
                  </a:lnTo>
                  <a:cubicBezTo>
                    <a:pt x="4286" y="137"/>
                    <a:pt x="4286" y="137"/>
                    <a:pt x="4286" y="137"/>
                  </a:cubicBezTo>
                  <a:lnTo>
                    <a:pt x="4286" y="137"/>
                  </a:lnTo>
                  <a:cubicBezTo>
                    <a:pt x="4301" y="141"/>
                    <a:pt x="4317" y="145"/>
                    <a:pt x="4332" y="149"/>
                  </a:cubicBezTo>
                  <a:lnTo>
                    <a:pt x="4332" y="149"/>
                  </a:lnTo>
                  <a:cubicBezTo>
                    <a:pt x="4333" y="149"/>
                    <a:pt x="4333" y="149"/>
                    <a:pt x="4333" y="149"/>
                  </a:cubicBezTo>
                  <a:lnTo>
                    <a:pt x="4333" y="149"/>
                  </a:lnTo>
                  <a:lnTo>
                    <a:pt x="4235" y="513"/>
                  </a:lnTo>
                  <a:cubicBezTo>
                    <a:pt x="3987" y="447"/>
                    <a:pt x="3726" y="412"/>
                    <a:pt x="3458" y="412"/>
                  </a:cubicBezTo>
                  <a:lnTo>
                    <a:pt x="3458" y="412"/>
                  </a:lnTo>
                  <a:cubicBezTo>
                    <a:pt x="3356" y="412"/>
                    <a:pt x="3254" y="417"/>
                    <a:pt x="3155" y="427"/>
                  </a:cubicBezTo>
                  <a:lnTo>
                    <a:pt x="3155" y="427"/>
                  </a:lnTo>
                  <a:lnTo>
                    <a:pt x="3115" y="53"/>
                  </a:lnTo>
                  <a:cubicBezTo>
                    <a:pt x="3116" y="53"/>
                    <a:pt x="3117" y="53"/>
                    <a:pt x="3117" y="53"/>
                  </a:cubicBezTo>
                  <a:lnTo>
                    <a:pt x="3117" y="53"/>
                  </a:lnTo>
                  <a:cubicBezTo>
                    <a:pt x="3127" y="52"/>
                    <a:pt x="3137" y="51"/>
                    <a:pt x="3148" y="50"/>
                  </a:cubicBezTo>
                  <a:lnTo>
                    <a:pt x="3148" y="50"/>
                  </a:lnTo>
                  <a:cubicBezTo>
                    <a:pt x="3270" y="39"/>
                    <a:pt x="3392" y="34"/>
                    <a:pt x="3515" y="36"/>
                  </a:cubicBezTo>
                  <a:lnTo>
                    <a:pt x="3515" y="36"/>
                  </a:lnTo>
                  <a:cubicBezTo>
                    <a:pt x="3522" y="37"/>
                    <a:pt x="3530" y="37"/>
                    <a:pt x="3537" y="37"/>
                  </a:cubicBezTo>
                  <a:lnTo>
                    <a:pt x="3537" y="37"/>
                  </a:lnTo>
                  <a:cubicBezTo>
                    <a:pt x="3568" y="38"/>
                    <a:pt x="3598" y="39"/>
                    <a:pt x="3628" y="40"/>
                  </a:cubicBezTo>
                  <a:lnTo>
                    <a:pt x="3628" y="40"/>
                  </a:lnTo>
                  <a:cubicBezTo>
                    <a:pt x="3634" y="41"/>
                    <a:pt x="3640" y="41"/>
                    <a:pt x="3646" y="41"/>
                  </a:cubicBezTo>
                  <a:lnTo>
                    <a:pt x="3646" y="41"/>
                  </a:lnTo>
                  <a:lnTo>
                    <a:pt x="3629" y="326"/>
                  </a:lnTo>
                  <a:cubicBezTo>
                    <a:pt x="3508" y="319"/>
                    <a:pt x="3386" y="320"/>
                    <a:pt x="3265" y="327"/>
                  </a:cubicBezTo>
                  <a:lnTo>
                    <a:pt x="3265" y="327"/>
                  </a:lnTo>
                  <a:lnTo>
                    <a:pt x="3254" y="164"/>
                  </a:lnTo>
                  <a:cubicBezTo>
                    <a:pt x="3344" y="158"/>
                    <a:pt x="3434" y="156"/>
                    <a:pt x="3523" y="158"/>
                  </a:cubicBezTo>
                  <a:lnTo>
                    <a:pt x="3523" y="158"/>
                  </a:lnTo>
                  <a:lnTo>
                    <a:pt x="3522" y="211"/>
                  </a:lnTo>
                  <a:cubicBezTo>
                    <a:pt x="3452" y="210"/>
                    <a:pt x="3386" y="211"/>
                    <a:pt x="3322" y="214"/>
                  </a:cubicBezTo>
                  <a:lnTo>
                    <a:pt x="3322" y="214"/>
                  </a:lnTo>
                  <a:lnTo>
                    <a:pt x="3323" y="250"/>
                  </a:lnTo>
                  <a:cubicBezTo>
                    <a:pt x="3392" y="247"/>
                    <a:pt x="3463" y="246"/>
                    <a:pt x="3539" y="248"/>
                  </a:cubicBezTo>
                  <a:lnTo>
                    <a:pt x="3539" y="248"/>
                  </a:lnTo>
                  <a:lnTo>
                    <a:pt x="3557" y="248"/>
                  </a:lnTo>
                  <a:lnTo>
                    <a:pt x="3561" y="123"/>
                  </a:lnTo>
                  <a:lnTo>
                    <a:pt x="3542" y="122"/>
                  </a:lnTo>
                  <a:cubicBezTo>
                    <a:pt x="3440" y="120"/>
                    <a:pt x="3336" y="122"/>
                    <a:pt x="3234" y="129"/>
                  </a:cubicBezTo>
                  <a:lnTo>
                    <a:pt x="3234" y="129"/>
                  </a:lnTo>
                  <a:lnTo>
                    <a:pt x="3216" y="130"/>
                  </a:lnTo>
                  <a:lnTo>
                    <a:pt x="3231" y="365"/>
                  </a:lnTo>
                  <a:lnTo>
                    <a:pt x="3249" y="364"/>
                  </a:lnTo>
                  <a:cubicBezTo>
                    <a:pt x="3381" y="356"/>
                    <a:pt x="3514" y="355"/>
                    <a:pt x="3645" y="363"/>
                  </a:cubicBezTo>
                  <a:lnTo>
                    <a:pt x="3645" y="363"/>
                  </a:lnTo>
                  <a:lnTo>
                    <a:pt x="3663" y="364"/>
                  </a:lnTo>
                  <a:lnTo>
                    <a:pt x="3682" y="43"/>
                  </a:lnTo>
                  <a:cubicBezTo>
                    <a:pt x="3712" y="45"/>
                    <a:pt x="3743" y="47"/>
                    <a:pt x="3774" y="50"/>
                  </a:cubicBezTo>
                  <a:lnTo>
                    <a:pt x="3774" y="50"/>
                  </a:lnTo>
                  <a:lnTo>
                    <a:pt x="3777" y="14"/>
                  </a:lnTo>
                  <a:cubicBezTo>
                    <a:pt x="3746" y="11"/>
                    <a:pt x="3715" y="9"/>
                    <a:pt x="3684" y="7"/>
                  </a:cubicBezTo>
                  <a:lnTo>
                    <a:pt x="3684" y="7"/>
                  </a:lnTo>
                  <a:lnTo>
                    <a:pt x="3684" y="7"/>
                  </a:lnTo>
                  <a:lnTo>
                    <a:pt x="3666" y="6"/>
                  </a:lnTo>
                  <a:cubicBezTo>
                    <a:pt x="3660" y="5"/>
                    <a:pt x="3654" y="5"/>
                    <a:pt x="3648" y="5"/>
                  </a:cubicBezTo>
                  <a:lnTo>
                    <a:pt x="3648" y="5"/>
                  </a:lnTo>
                  <a:cubicBezTo>
                    <a:pt x="3618" y="3"/>
                    <a:pt x="3587" y="2"/>
                    <a:pt x="3557" y="1"/>
                  </a:cubicBezTo>
                  <a:lnTo>
                    <a:pt x="3557" y="1"/>
                  </a:lnTo>
                  <a:cubicBezTo>
                    <a:pt x="3547" y="1"/>
                    <a:pt x="3537" y="1"/>
                    <a:pt x="3527" y="1"/>
                  </a:cubicBezTo>
                  <a:lnTo>
                    <a:pt x="3527" y="1"/>
                  </a:lnTo>
                  <a:cubicBezTo>
                    <a:pt x="3500" y="0"/>
                    <a:pt x="3474" y="0"/>
                    <a:pt x="3448" y="0"/>
                  </a:cubicBezTo>
                  <a:cubicBezTo>
                    <a:pt x="3436" y="0"/>
                    <a:pt x="3423" y="0"/>
                    <a:pt x="3411" y="0"/>
                  </a:cubicBezTo>
                  <a:close/>
                  <a:moveTo>
                    <a:pt x="454" y="3457"/>
                  </a:moveTo>
                  <a:cubicBezTo>
                    <a:pt x="454" y="1801"/>
                    <a:pt x="1802" y="453"/>
                    <a:pt x="3458" y="453"/>
                  </a:cubicBezTo>
                  <a:lnTo>
                    <a:pt x="3458" y="453"/>
                  </a:lnTo>
                  <a:cubicBezTo>
                    <a:pt x="5114" y="453"/>
                    <a:pt x="6462" y="1801"/>
                    <a:pt x="6462" y="3457"/>
                  </a:cubicBezTo>
                  <a:lnTo>
                    <a:pt x="6462" y="3457"/>
                  </a:lnTo>
                  <a:cubicBezTo>
                    <a:pt x="6462" y="5113"/>
                    <a:pt x="5114" y="6460"/>
                    <a:pt x="3458" y="6460"/>
                  </a:cubicBezTo>
                  <a:lnTo>
                    <a:pt x="3458" y="6460"/>
                  </a:lnTo>
                  <a:cubicBezTo>
                    <a:pt x="1802" y="6460"/>
                    <a:pt x="454" y="5113"/>
                    <a:pt x="454" y="34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Oval 7"/>
            <p:cNvSpPr>
              <a:spLocks noChangeArrowheads="1"/>
            </p:cNvSpPr>
            <p:nvPr/>
          </p:nvSpPr>
          <p:spPr bwMode="auto">
            <a:xfrm>
              <a:off x="3163" y="1483"/>
              <a:ext cx="1380" cy="138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 name="Freeform 10"/>
          <p:cNvSpPr/>
          <p:nvPr/>
        </p:nvSpPr>
        <p:spPr bwMode="auto">
          <a:xfrm>
            <a:off x="2148944" y="2906973"/>
            <a:ext cx="7772674" cy="454620"/>
          </a:xfrm>
          <a:custGeom>
            <a:avLst/>
            <a:gdLst>
              <a:gd name="T0" fmla="*/ 9591 w 9663"/>
              <a:gd name="T1" fmla="*/ 899 h 899"/>
              <a:gd name="T2" fmla="*/ 9663 w 9663"/>
              <a:gd name="T3" fmla="*/ 899 h 899"/>
              <a:gd name="T4" fmla="*/ 9003 w 9663"/>
              <a:gd name="T5" fmla="*/ 522 h 899"/>
              <a:gd name="T6" fmla="*/ 7701 w 9663"/>
              <a:gd name="T7" fmla="*/ 337 h 899"/>
              <a:gd name="T8" fmla="*/ 6885 w 9663"/>
              <a:gd name="T9" fmla="*/ 379 h 899"/>
              <a:gd name="T10" fmla="*/ 6405 w 9663"/>
              <a:gd name="T11" fmla="*/ 413 h 899"/>
              <a:gd name="T12" fmla="*/ 6069 w 9663"/>
              <a:gd name="T13" fmla="*/ 425 h 899"/>
              <a:gd name="T14" fmla="*/ 5319 w 9663"/>
              <a:gd name="T15" fmla="*/ 306 h 899"/>
              <a:gd name="T16" fmla="*/ 4908 w 9663"/>
              <a:gd name="T17" fmla="*/ 0 h 899"/>
              <a:gd name="T18" fmla="*/ 4755 w 9663"/>
              <a:gd name="T19" fmla="*/ 0 h 899"/>
              <a:gd name="T20" fmla="*/ 4344 w 9663"/>
              <a:gd name="T21" fmla="*/ 306 h 899"/>
              <a:gd name="T22" fmla="*/ 3594 w 9663"/>
              <a:gd name="T23" fmla="*/ 425 h 899"/>
              <a:gd name="T24" fmla="*/ 3304 w 9663"/>
              <a:gd name="T25" fmla="*/ 413 h 899"/>
              <a:gd name="T26" fmla="*/ 2768 w 9663"/>
              <a:gd name="T27" fmla="*/ 379 h 899"/>
              <a:gd name="T28" fmla="*/ 2286 w 9663"/>
              <a:gd name="T29" fmla="*/ 347 h 899"/>
              <a:gd name="T30" fmla="*/ 1962 w 9663"/>
              <a:gd name="T31" fmla="*/ 337 h 899"/>
              <a:gd name="T32" fmla="*/ 655 w 9663"/>
              <a:gd name="T33" fmla="*/ 508 h 899"/>
              <a:gd name="T34" fmla="*/ 0 w 9663"/>
              <a:gd name="T35" fmla="*/ 899 h 899"/>
              <a:gd name="T36" fmla="*/ 64 w 9663"/>
              <a:gd name="T37" fmla="*/ 899 h 899"/>
              <a:gd name="T38" fmla="*/ 512 w 9663"/>
              <a:gd name="T39" fmla="*/ 619 h 899"/>
              <a:gd name="T40" fmla="*/ 1346 w 9663"/>
              <a:gd name="T41" fmla="*/ 520 h 899"/>
              <a:gd name="T42" fmla="*/ 1665 w 9663"/>
              <a:gd name="T43" fmla="*/ 531 h 899"/>
              <a:gd name="T44" fmla="*/ 2161 w 9663"/>
              <a:gd name="T45" fmla="*/ 562 h 899"/>
              <a:gd name="T46" fmla="*/ 2678 w 9663"/>
              <a:gd name="T47" fmla="*/ 594 h 899"/>
              <a:gd name="T48" fmla="*/ 3000 w 9663"/>
              <a:gd name="T49" fmla="*/ 604 h 899"/>
              <a:gd name="T50" fmla="*/ 4048 w 9663"/>
              <a:gd name="T51" fmla="*/ 461 h 899"/>
              <a:gd name="T52" fmla="*/ 4809 w 9663"/>
              <a:gd name="T53" fmla="*/ 68 h 899"/>
              <a:gd name="T54" fmla="*/ 4849 w 9663"/>
              <a:gd name="T55" fmla="*/ 31 h 899"/>
              <a:gd name="T56" fmla="*/ 4888 w 9663"/>
              <a:gd name="T57" fmla="*/ 69 h 899"/>
              <a:gd name="T58" fmla="*/ 5627 w 9663"/>
              <a:gd name="T59" fmla="*/ 461 h 899"/>
              <a:gd name="T60" fmla="*/ 6664 w 9663"/>
              <a:gd name="T61" fmla="*/ 604 h 899"/>
              <a:gd name="T62" fmla="*/ 7480 w 9663"/>
              <a:gd name="T63" fmla="*/ 562 h 899"/>
              <a:gd name="T64" fmla="*/ 7977 w 9663"/>
              <a:gd name="T65" fmla="*/ 531 h 899"/>
              <a:gd name="T66" fmla="*/ 8317 w 9663"/>
              <a:gd name="T67" fmla="*/ 520 h 899"/>
              <a:gd name="T68" fmla="*/ 9591 w 9663"/>
              <a:gd name="T69" fmla="*/ 899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63" h="899">
                <a:moveTo>
                  <a:pt x="9591" y="899"/>
                </a:moveTo>
                <a:lnTo>
                  <a:pt x="9663" y="899"/>
                </a:lnTo>
                <a:cubicBezTo>
                  <a:pt x="9549" y="702"/>
                  <a:pt x="9208" y="582"/>
                  <a:pt x="9003" y="522"/>
                </a:cubicBezTo>
                <a:cubicBezTo>
                  <a:pt x="8581" y="398"/>
                  <a:pt x="8145" y="337"/>
                  <a:pt x="7701" y="337"/>
                </a:cubicBezTo>
                <a:cubicBezTo>
                  <a:pt x="7430" y="337"/>
                  <a:pt x="7155" y="356"/>
                  <a:pt x="6885" y="379"/>
                </a:cubicBezTo>
                <a:cubicBezTo>
                  <a:pt x="6725" y="392"/>
                  <a:pt x="6565" y="404"/>
                  <a:pt x="6405" y="413"/>
                </a:cubicBezTo>
                <a:cubicBezTo>
                  <a:pt x="6294" y="420"/>
                  <a:pt x="6181" y="425"/>
                  <a:pt x="6069" y="425"/>
                </a:cubicBezTo>
                <a:cubicBezTo>
                  <a:pt x="5814" y="425"/>
                  <a:pt x="5557" y="392"/>
                  <a:pt x="5319" y="306"/>
                </a:cubicBezTo>
                <a:cubicBezTo>
                  <a:pt x="5153" y="246"/>
                  <a:pt x="4984" y="153"/>
                  <a:pt x="4908" y="0"/>
                </a:cubicBezTo>
                <a:lnTo>
                  <a:pt x="4755" y="0"/>
                </a:lnTo>
                <a:cubicBezTo>
                  <a:pt x="4679" y="153"/>
                  <a:pt x="4511" y="246"/>
                  <a:pt x="4344" y="306"/>
                </a:cubicBezTo>
                <a:cubicBezTo>
                  <a:pt x="4106" y="392"/>
                  <a:pt x="3849" y="425"/>
                  <a:pt x="3594" y="425"/>
                </a:cubicBezTo>
                <a:cubicBezTo>
                  <a:pt x="3499" y="425"/>
                  <a:pt x="3400" y="419"/>
                  <a:pt x="3304" y="413"/>
                </a:cubicBezTo>
                <a:cubicBezTo>
                  <a:pt x="3126" y="403"/>
                  <a:pt x="2947" y="391"/>
                  <a:pt x="2768" y="379"/>
                </a:cubicBezTo>
                <a:cubicBezTo>
                  <a:pt x="2608" y="367"/>
                  <a:pt x="2447" y="356"/>
                  <a:pt x="2286" y="347"/>
                </a:cubicBezTo>
                <a:cubicBezTo>
                  <a:pt x="2178" y="342"/>
                  <a:pt x="2070" y="337"/>
                  <a:pt x="1962" y="337"/>
                </a:cubicBezTo>
                <a:cubicBezTo>
                  <a:pt x="1522" y="337"/>
                  <a:pt x="1074" y="382"/>
                  <a:pt x="655" y="508"/>
                </a:cubicBezTo>
                <a:cubicBezTo>
                  <a:pt x="419" y="580"/>
                  <a:pt x="139" y="698"/>
                  <a:pt x="0" y="899"/>
                </a:cubicBezTo>
                <a:lnTo>
                  <a:pt x="64" y="899"/>
                </a:lnTo>
                <a:cubicBezTo>
                  <a:pt x="175" y="763"/>
                  <a:pt x="337" y="675"/>
                  <a:pt x="512" y="619"/>
                </a:cubicBezTo>
                <a:cubicBezTo>
                  <a:pt x="766" y="537"/>
                  <a:pt x="1079" y="520"/>
                  <a:pt x="1346" y="520"/>
                </a:cubicBezTo>
                <a:cubicBezTo>
                  <a:pt x="1452" y="520"/>
                  <a:pt x="1559" y="525"/>
                  <a:pt x="1665" y="531"/>
                </a:cubicBezTo>
                <a:cubicBezTo>
                  <a:pt x="1831" y="539"/>
                  <a:pt x="1996" y="550"/>
                  <a:pt x="2161" y="562"/>
                </a:cubicBezTo>
                <a:cubicBezTo>
                  <a:pt x="2333" y="574"/>
                  <a:pt x="2506" y="585"/>
                  <a:pt x="2678" y="594"/>
                </a:cubicBezTo>
                <a:cubicBezTo>
                  <a:pt x="2785" y="599"/>
                  <a:pt x="2893" y="604"/>
                  <a:pt x="3000" y="604"/>
                </a:cubicBezTo>
                <a:cubicBezTo>
                  <a:pt x="3356" y="604"/>
                  <a:pt x="3708" y="559"/>
                  <a:pt x="4048" y="461"/>
                </a:cubicBezTo>
                <a:cubicBezTo>
                  <a:pt x="4325" y="381"/>
                  <a:pt x="4602" y="259"/>
                  <a:pt x="4809" y="68"/>
                </a:cubicBezTo>
                <a:lnTo>
                  <a:pt x="4849" y="31"/>
                </a:lnTo>
                <a:lnTo>
                  <a:pt x="4888" y="69"/>
                </a:lnTo>
                <a:cubicBezTo>
                  <a:pt x="5086" y="259"/>
                  <a:pt x="5356" y="381"/>
                  <a:pt x="5627" y="461"/>
                </a:cubicBezTo>
                <a:cubicBezTo>
                  <a:pt x="5962" y="560"/>
                  <a:pt x="6311" y="604"/>
                  <a:pt x="6664" y="604"/>
                </a:cubicBezTo>
                <a:cubicBezTo>
                  <a:pt x="6934" y="604"/>
                  <a:pt x="7211" y="585"/>
                  <a:pt x="7480" y="562"/>
                </a:cubicBezTo>
                <a:cubicBezTo>
                  <a:pt x="7646" y="550"/>
                  <a:pt x="7811" y="539"/>
                  <a:pt x="7977" y="531"/>
                </a:cubicBezTo>
                <a:cubicBezTo>
                  <a:pt x="8090" y="525"/>
                  <a:pt x="8204" y="520"/>
                  <a:pt x="8317" y="520"/>
                </a:cubicBezTo>
                <a:cubicBezTo>
                  <a:pt x="8717" y="520"/>
                  <a:pt x="9342" y="561"/>
                  <a:pt x="9591" y="899"/>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433E3D"/>
              </a:solidFill>
            </a:endParaRPr>
          </a:p>
        </p:txBody>
      </p:sp>
      <p:grpSp>
        <p:nvGrpSpPr>
          <p:cNvPr id="21" name="组合 20"/>
          <p:cNvGrpSpPr/>
          <p:nvPr/>
        </p:nvGrpSpPr>
        <p:grpSpPr>
          <a:xfrm>
            <a:off x="9122717" y="3361593"/>
            <a:ext cx="1363138" cy="1363994"/>
            <a:chOff x="9122717" y="3573016"/>
            <a:chExt cx="1363138" cy="1363994"/>
          </a:xfrm>
        </p:grpSpPr>
        <p:sp>
          <p:nvSpPr>
            <p:cNvPr id="14" name="Freeform 51"/>
            <p:cNvSpPr>
              <a:spLocks noEditPoints="1"/>
            </p:cNvSpPr>
            <p:nvPr/>
          </p:nvSpPr>
          <p:spPr bwMode="auto">
            <a:xfrm>
              <a:off x="9122717" y="3573016"/>
              <a:ext cx="1363138" cy="1363994"/>
            </a:xfrm>
            <a:custGeom>
              <a:avLst/>
              <a:gdLst>
                <a:gd name="T0" fmla="*/ 2917 w 6915"/>
                <a:gd name="T1" fmla="*/ 293 h 6914"/>
                <a:gd name="T2" fmla="*/ 2276 w 6915"/>
                <a:gd name="T3" fmla="*/ 246 h 6914"/>
                <a:gd name="T4" fmla="*/ 2146 w 6915"/>
                <a:gd name="T5" fmla="*/ 648 h 6914"/>
                <a:gd name="T6" fmla="*/ 1855 w 6915"/>
                <a:gd name="T7" fmla="*/ 393 h 6914"/>
                <a:gd name="T8" fmla="*/ 1821 w 6915"/>
                <a:gd name="T9" fmla="*/ 592 h 6914"/>
                <a:gd name="T10" fmla="*/ 1173 w 6915"/>
                <a:gd name="T11" fmla="*/ 1152 h 6914"/>
                <a:gd name="T12" fmla="*/ 1205 w 6915"/>
                <a:gd name="T13" fmla="*/ 835 h 6914"/>
                <a:gd name="T14" fmla="*/ 695 w 6915"/>
                <a:gd name="T15" fmla="*/ 1587 h 6914"/>
                <a:gd name="T16" fmla="*/ 258 w 6915"/>
                <a:gd name="T17" fmla="*/ 2245 h 6914"/>
                <a:gd name="T18" fmla="*/ 371 w 6915"/>
                <a:gd name="T19" fmla="*/ 2191 h 6914"/>
                <a:gd name="T20" fmla="*/ 242 w 6915"/>
                <a:gd name="T21" fmla="*/ 2187 h 6914"/>
                <a:gd name="T22" fmla="*/ 349 w 6915"/>
                <a:gd name="T23" fmla="*/ 2520 h 6914"/>
                <a:gd name="T24" fmla="*/ 61 w 6915"/>
                <a:gd name="T25" fmla="*/ 3054 h 6914"/>
                <a:gd name="T26" fmla="*/ 394 w 6915"/>
                <a:gd name="T27" fmla="*/ 2985 h 6914"/>
                <a:gd name="T28" fmla="*/ 59 w 6915"/>
                <a:gd name="T29" fmla="*/ 4091 h 6914"/>
                <a:gd name="T30" fmla="*/ 39 w 6915"/>
                <a:gd name="T31" fmla="*/ 3569 h 6914"/>
                <a:gd name="T32" fmla="*/ 410 w 6915"/>
                <a:gd name="T33" fmla="*/ 4464 h 6914"/>
                <a:gd name="T34" fmla="*/ 114 w 6915"/>
                <a:gd name="T35" fmla="*/ 4337 h 6914"/>
                <a:gd name="T36" fmla="*/ 622 w 6915"/>
                <a:gd name="T37" fmla="*/ 5037 h 6914"/>
                <a:gd name="T38" fmla="*/ 629 w 6915"/>
                <a:gd name="T39" fmla="*/ 5380 h 6914"/>
                <a:gd name="T40" fmla="*/ 866 w 6915"/>
                <a:gd name="T41" fmla="*/ 5157 h 6914"/>
                <a:gd name="T42" fmla="*/ 1591 w 6915"/>
                <a:gd name="T43" fmla="*/ 5931 h 6914"/>
                <a:gd name="T44" fmla="*/ 1249 w 6915"/>
                <a:gd name="T45" fmla="*/ 5550 h 6914"/>
                <a:gd name="T46" fmla="*/ 1700 w 6915"/>
                <a:gd name="T47" fmla="*/ 6142 h 6914"/>
                <a:gd name="T48" fmla="*/ 1581 w 6915"/>
                <a:gd name="T49" fmla="*/ 6360 h 6914"/>
                <a:gd name="T50" fmla="*/ 2455 w 6915"/>
                <a:gd name="T51" fmla="*/ 6507 h 6914"/>
                <a:gd name="T52" fmla="*/ 2661 w 6915"/>
                <a:gd name="T53" fmla="*/ 6784 h 6914"/>
                <a:gd name="T54" fmla="*/ 2611 w 6915"/>
                <a:gd name="T55" fmla="*/ 6772 h 6914"/>
                <a:gd name="T56" fmla="*/ 3757 w 6915"/>
                <a:gd name="T57" fmla="*/ 6901 h 6914"/>
                <a:gd name="T58" fmla="*/ 3736 w 6915"/>
                <a:gd name="T59" fmla="*/ 6867 h 6914"/>
                <a:gd name="T60" fmla="*/ 3901 w 6915"/>
                <a:gd name="T61" fmla="*/ 6849 h 6914"/>
                <a:gd name="T62" fmla="*/ 3774 w 6915"/>
                <a:gd name="T63" fmla="*/ 6863 h 6914"/>
                <a:gd name="T64" fmla="*/ 4459 w 6915"/>
                <a:gd name="T65" fmla="*/ 6391 h 6914"/>
                <a:gd name="T66" fmla="*/ 5310 w 6915"/>
                <a:gd name="T67" fmla="*/ 5872 h 6914"/>
                <a:gd name="T68" fmla="*/ 5142 w 6915"/>
                <a:gd name="T69" fmla="*/ 6337 h 6914"/>
                <a:gd name="T70" fmla="*/ 5524 w 6915"/>
                <a:gd name="T71" fmla="*/ 6229 h 6914"/>
                <a:gd name="T72" fmla="*/ 5608 w 6915"/>
                <a:gd name="T73" fmla="*/ 5889 h 6914"/>
                <a:gd name="T74" fmla="*/ 6071 w 6915"/>
                <a:gd name="T75" fmla="*/ 5665 h 6914"/>
                <a:gd name="T76" fmla="*/ 5986 w 6915"/>
                <a:gd name="T77" fmla="*/ 5761 h 6914"/>
                <a:gd name="T78" fmla="*/ 6349 w 6915"/>
                <a:gd name="T79" fmla="*/ 4576 h 6914"/>
                <a:gd name="T80" fmla="*/ 6077 w 6915"/>
                <a:gd name="T81" fmla="*/ 5009 h 6914"/>
                <a:gd name="T82" fmla="*/ 6518 w 6915"/>
                <a:gd name="T83" fmla="*/ 4431 h 6914"/>
                <a:gd name="T84" fmla="*/ 6797 w 6915"/>
                <a:gd name="T85" fmla="*/ 4357 h 6914"/>
                <a:gd name="T86" fmla="*/ 6666 w 6915"/>
                <a:gd name="T87" fmla="*/ 3569 h 6914"/>
                <a:gd name="T88" fmla="*/ 6869 w 6915"/>
                <a:gd name="T89" fmla="*/ 3191 h 6914"/>
                <a:gd name="T90" fmla="*/ 6516 w 6915"/>
                <a:gd name="T91" fmla="*/ 2946 h 6914"/>
                <a:gd name="T92" fmla="*/ 6861 w 6915"/>
                <a:gd name="T93" fmla="*/ 2843 h 6914"/>
                <a:gd name="T94" fmla="*/ 6536 w 6915"/>
                <a:gd name="T95" fmla="*/ 2425 h 6914"/>
                <a:gd name="T96" fmla="*/ 6600 w 6915"/>
                <a:gd name="T97" fmla="*/ 2102 h 6914"/>
                <a:gd name="T98" fmla="*/ 6649 w 6915"/>
                <a:gd name="T99" fmla="*/ 2221 h 6914"/>
                <a:gd name="T100" fmla="*/ 6014 w 6915"/>
                <a:gd name="T101" fmla="*/ 1129 h 6914"/>
                <a:gd name="T102" fmla="*/ 6306 w 6915"/>
                <a:gd name="T103" fmla="*/ 1561 h 6914"/>
                <a:gd name="T104" fmla="*/ 5542 w 6915"/>
                <a:gd name="T105" fmla="*/ 968 h 6914"/>
                <a:gd name="T106" fmla="*/ 5860 w 6915"/>
                <a:gd name="T107" fmla="*/ 971 h 6914"/>
                <a:gd name="T108" fmla="*/ 5209 w 6915"/>
                <a:gd name="T109" fmla="*/ 723 h 6914"/>
                <a:gd name="T110" fmla="*/ 4415 w 6915"/>
                <a:gd name="T111" fmla="*/ 172 h 6914"/>
                <a:gd name="T112" fmla="*/ 4434 w 6915"/>
                <a:gd name="T113" fmla="*/ 266 h 6914"/>
                <a:gd name="T114" fmla="*/ 4307 w 6915"/>
                <a:gd name="T115" fmla="*/ 105 h 6914"/>
                <a:gd name="T116" fmla="*/ 3783 w 6915"/>
                <a:gd name="T117" fmla="*/ 338 h 6914"/>
                <a:gd name="T118" fmla="*/ 3628 w 6915"/>
                <a:gd name="T119" fmla="*/ 40 h 6914"/>
                <a:gd name="T120" fmla="*/ 3682 w 6915"/>
                <a:gd name="T121" fmla="*/ 43 h 6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915" h="6914">
                  <a:moveTo>
                    <a:pt x="3411" y="0"/>
                  </a:moveTo>
                  <a:lnTo>
                    <a:pt x="3411" y="0"/>
                  </a:lnTo>
                  <a:cubicBezTo>
                    <a:pt x="3327" y="1"/>
                    <a:pt x="3244" y="5"/>
                    <a:pt x="3161" y="12"/>
                  </a:cubicBezTo>
                  <a:lnTo>
                    <a:pt x="3161" y="12"/>
                  </a:lnTo>
                  <a:cubicBezTo>
                    <a:pt x="3161" y="12"/>
                    <a:pt x="3161" y="12"/>
                    <a:pt x="3161" y="12"/>
                  </a:cubicBezTo>
                  <a:lnTo>
                    <a:pt x="3161" y="12"/>
                  </a:lnTo>
                  <a:cubicBezTo>
                    <a:pt x="3141" y="14"/>
                    <a:pt x="3121" y="16"/>
                    <a:pt x="3102" y="18"/>
                  </a:cubicBezTo>
                  <a:lnTo>
                    <a:pt x="3102" y="18"/>
                  </a:lnTo>
                  <a:cubicBezTo>
                    <a:pt x="3075" y="21"/>
                    <a:pt x="3050" y="23"/>
                    <a:pt x="3026" y="26"/>
                  </a:cubicBezTo>
                  <a:lnTo>
                    <a:pt x="3026" y="26"/>
                  </a:lnTo>
                  <a:cubicBezTo>
                    <a:pt x="2858" y="47"/>
                    <a:pt x="2692" y="81"/>
                    <a:pt x="2531" y="126"/>
                  </a:cubicBezTo>
                  <a:lnTo>
                    <a:pt x="2531" y="126"/>
                  </a:lnTo>
                  <a:lnTo>
                    <a:pt x="2513" y="130"/>
                  </a:lnTo>
                  <a:lnTo>
                    <a:pt x="2609" y="475"/>
                  </a:lnTo>
                  <a:lnTo>
                    <a:pt x="2626" y="470"/>
                  </a:lnTo>
                  <a:cubicBezTo>
                    <a:pt x="2752" y="435"/>
                    <a:pt x="2882" y="408"/>
                    <a:pt x="3013" y="389"/>
                  </a:cubicBezTo>
                  <a:lnTo>
                    <a:pt x="3013" y="389"/>
                  </a:lnTo>
                  <a:lnTo>
                    <a:pt x="3031" y="387"/>
                  </a:lnTo>
                  <a:lnTo>
                    <a:pt x="2997" y="153"/>
                  </a:lnTo>
                  <a:lnTo>
                    <a:pt x="2979" y="155"/>
                  </a:lnTo>
                  <a:cubicBezTo>
                    <a:pt x="2877" y="170"/>
                    <a:pt x="2775" y="189"/>
                    <a:pt x="2676" y="214"/>
                  </a:cubicBezTo>
                  <a:lnTo>
                    <a:pt x="2676" y="214"/>
                  </a:lnTo>
                  <a:lnTo>
                    <a:pt x="2658" y="218"/>
                  </a:lnTo>
                  <a:lnTo>
                    <a:pt x="2688" y="340"/>
                  </a:lnTo>
                  <a:lnTo>
                    <a:pt x="2705" y="336"/>
                  </a:lnTo>
                  <a:cubicBezTo>
                    <a:pt x="2775" y="319"/>
                    <a:pt x="2846" y="304"/>
                    <a:pt x="2917" y="293"/>
                  </a:cubicBezTo>
                  <a:lnTo>
                    <a:pt x="2917" y="293"/>
                  </a:lnTo>
                  <a:lnTo>
                    <a:pt x="2911" y="257"/>
                  </a:lnTo>
                  <a:cubicBezTo>
                    <a:pt x="2845" y="268"/>
                    <a:pt x="2779" y="281"/>
                    <a:pt x="2714" y="296"/>
                  </a:cubicBezTo>
                  <a:lnTo>
                    <a:pt x="2714" y="296"/>
                  </a:lnTo>
                  <a:lnTo>
                    <a:pt x="2702" y="245"/>
                  </a:lnTo>
                  <a:cubicBezTo>
                    <a:pt x="2789" y="224"/>
                    <a:pt x="2878" y="207"/>
                    <a:pt x="2966" y="194"/>
                  </a:cubicBezTo>
                  <a:lnTo>
                    <a:pt x="2966" y="194"/>
                  </a:lnTo>
                  <a:lnTo>
                    <a:pt x="2990" y="356"/>
                  </a:lnTo>
                  <a:cubicBezTo>
                    <a:pt x="2869" y="374"/>
                    <a:pt x="2750" y="399"/>
                    <a:pt x="2634" y="431"/>
                  </a:cubicBezTo>
                  <a:lnTo>
                    <a:pt x="2634" y="431"/>
                  </a:lnTo>
                  <a:lnTo>
                    <a:pt x="2558" y="156"/>
                  </a:lnTo>
                  <a:cubicBezTo>
                    <a:pt x="2727" y="109"/>
                    <a:pt x="2902" y="76"/>
                    <a:pt x="3078" y="57"/>
                  </a:cubicBezTo>
                  <a:lnTo>
                    <a:pt x="3078" y="57"/>
                  </a:lnTo>
                  <a:cubicBezTo>
                    <a:pt x="3078" y="57"/>
                    <a:pt x="3079" y="57"/>
                    <a:pt x="3079" y="57"/>
                  </a:cubicBezTo>
                  <a:lnTo>
                    <a:pt x="3079" y="57"/>
                  </a:lnTo>
                  <a:lnTo>
                    <a:pt x="3119" y="431"/>
                  </a:lnTo>
                  <a:cubicBezTo>
                    <a:pt x="2749" y="472"/>
                    <a:pt x="2399" y="580"/>
                    <a:pt x="2081" y="741"/>
                  </a:cubicBezTo>
                  <a:lnTo>
                    <a:pt x="2081" y="741"/>
                  </a:lnTo>
                  <a:lnTo>
                    <a:pt x="1908" y="406"/>
                  </a:lnTo>
                  <a:cubicBezTo>
                    <a:pt x="1911" y="405"/>
                    <a:pt x="1913" y="404"/>
                    <a:pt x="1916" y="403"/>
                  </a:cubicBezTo>
                  <a:lnTo>
                    <a:pt x="1916" y="403"/>
                  </a:lnTo>
                  <a:cubicBezTo>
                    <a:pt x="1928" y="396"/>
                    <a:pt x="1940" y="390"/>
                    <a:pt x="1952" y="384"/>
                  </a:cubicBezTo>
                  <a:lnTo>
                    <a:pt x="1952" y="384"/>
                  </a:lnTo>
                  <a:lnTo>
                    <a:pt x="1952" y="384"/>
                  </a:lnTo>
                  <a:cubicBezTo>
                    <a:pt x="2057" y="333"/>
                    <a:pt x="2166" y="286"/>
                    <a:pt x="2276" y="246"/>
                  </a:cubicBezTo>
                  <a:lnTo>
                    <a:pt x="2276" y="246"/>
                  </a:lnTo>
                  <a:cubicBezTo>
                    <a:pt x="2285" y="242"/>
                    <a:pt x="2295" y="239"/>
                    <a:pt x="2304" y="236"/>
                  </a:cubicBezTo>
                  <a:lnTo>
                    <a:pt x="2304" y="236"/>
                  </a:lnTo>
                  <a:cubicBezTo>
                    <a:pt x="2330" y="226"/>
                    <a:pt x="2355" y="218"/>
                    <a:pt x="2381" y="209"/>
                  </a:cubicBezTo>
                  <a:lnTo>
                    <a:pt x="2381" y="209"/>
                  </a:lnTo>
                  <a:cubicBezTo>
                    <a:pt x="2387" y="207"/>
                    <a:pt x="2393" y="205"/>
                    <a:pt x="2399" y="203"/>
                  </a:cubicBezTo>
                  <a:lnTo>
                    <a:pt x="2399" y="203"/>
                  </a:lnTo>
                  <a:lnTo>
                    <a:pt x="2486" y="475"/>
                  </a:lnTo>
                  <a:cubicBezTo>
                    <a:pt x="2372" y="512"/>
                    <a:pt x="2258" y="556"/>
                    <a:pt x="2147" y="607"/>
                  </a:cubicBezTo>
                  <a:lnTo>
                    <a:pt x="2147" y="607"/>
                  </a:lnTo>
                  <a:lnTo>
                    <a:pt x="2078" y="459"/>
                  </a:lnTo>
                  <a:cubicBezTo>
                    <a:pt x="2159" y="422"/>
                    <a:pt x="2243" y="387"/>
                    <a:pt x="2327" y="356"/>
                  </a:cubicBezTo>
                  <a:lnTo>
                    <a:pt x="2327" y="356"/>
                  </a:lnTo>
                  <a:lnTo>
                    <a:pt x="2345" y="407"/>
                  </a:lnTo>
                  <a:cubicBezTo>
                    <a:pt x="2285" y="429"/>
                    <a:pt x="2222" y="454"/>
                    <a:pt x="2159" y="481"/>
                  </a:cubicBezTo>
                  <a:lnTo>
                    <a:pt x="2159" y="481"/>
                  </a:lnTo>
                  <a:lnTo>
                    <a:pt x="2174" y="514"/>
                  </a:lnTo>
                  <a:cubicBezTo>
                    <a:pt x="2242" y="485"/>
                    <a:pt x="2310" y="458"/>
                    <a:pt x="2374" y="435"/>
                  </a:cubicBezTo>
                  <a:lnTo>
                    <a:pt x="2374" y="435"/>
                  </a:lnTo>
                  <a:lnTo>
                    <a:pt x="2392" y="428"/>
                  </a:lnTo>
                  <a:lnTo>
                    <a:pt x="2349" y="310"/>
                  </a:lnTo>
                  <a:lnTo>
                    <a:pt x="2332" y="316"/>
                  </a:lnTo>
                  <a:cubicBezTo>
                    <a:pt x="2235" y="351"/>
                    <a:pt x="2139" y="390"/>
                    <a:pt x="2046" y="434"/>
                  </a:cubicBezTo>
                  <a:lnTo>
                    <a:pt x="2046" y="434"/>
                  </a:lnTo>
                  <a:lnTo>
                    <a:pt x="2030" y="442"/>
                  </a:lnTo>
                  <a:lnTo>
                    <a:pt x="2130" y="655"/>
                  </a:lnTo>
                  <a:lnTo>
                    <a:pt x="2146" y="648"/>
                  </a:lnTo>
                  <a:cubicBezTo>
                    <a:pt x="2266" y="592"/>
                    <a:pt x="2390" y="543"/>
                    <a:pt x="2514" y="504"/>
                  </a:cubicBezTo>
                  <a:lnTo>
                    <a:pt x="2514" y="504"/>
                  </a:lnTo>
                  <a:lnTo>
                    <a:pt x="2531" y="498"/>
                  </a:lnTo>
                  <a:lnTo>
                    <a:pt x="2433" y="192"/>
                  </a:lnTo>
                  <a:cubicBezTo>
                    <a:pt x="2463" y="183"/>
                    <a:pt x="2492" y="174"/>
                    <a:pt x="2522" y="166"/>
                  </a:cubicBezTo>
                  <a:lnTo>
                    <a:pt x="2522" y="166"/>
                  </a:lnTo>
                  <a:lnTo>
                    <a:pt x="2512" y="131"/>
                  </a:lnTo>
                  <a:cubicBezTo>
                    <a:pt x="2482" y="139"/>
                    <a:pt x="2452" y="148"/>
                    <a:pt x="2422" y="157"/>
                  </a:cubicBezTo>
                  <a:lnTo>
                    <a:pt x="2422" y="157"/>
                  </a:lnTo>
                  <a:lnTo>
                    <a:pt x="2422" y="157"/>
                  </a:lnTo>
                  <a:lnTo>
                    <a:pt x="2405" y="163"/>
                  </a:lnTo>
                  <a:cubicBezTo>
                    <a:pt x="2384" y="170"/>
                    <a:pt x="2362" y="177"/>
                    <a:pt x="2341" y="184"/>
                  </a:cubicBezTo>
                  <a:lnTo>
                    <a:pt x="2341" y="184"/>
                  </a:lnTo>
                  <a:cubicBezTo>
                    <a:pt x="2340" y="185"/>
                    <a:pt x="2338" y="185"/>
                    <a:pt x="2336" y="186"/>
                  </a:cubicBezTo>
                  <a:lnTo>
                    <a:pt x="2336" y="186"/>
                  </a:lnTo>
                  <a:cubicBezTo>
                    <a:pt x="2309" y="195"/>
                    <a:pt x="2283" y="205"/>
                    <a:pt x="2256" y="214"/>
                  </a:cubicBezTo>
                  <a:lnTo>
                    <a:pt x="2256" y="214"/>
                  </a:lnTo>
                  <a:cubicBezTo>
                    <a:pt x="2248" y="217"/>
                    <a:pt x="2240" y="221"/>
                    <a:pt x="2231" y="224"/>
                  </a:cubicBezTo>
                  <a:lnTo>
                    <a:pt x="2231" y="224"/>
                  </a:lnTo>
                  <a:cubicBezTo>
                    <a:pt x="2214" y="231"/>
                    <a:pt x="2196" y="237"/>
                    <a:pt x="2178" y="244"/>
                  </a:cubicBezTo>
                  <a:lnTo>
                    <a:pt x="2178" y="244"/>
                  </a:lnTo>
                  <a:cubicBezTo>
                    <a:pt x="2174" y="246"/>
                    <a:pt x="2169" y="248"/>
                    <a:pt x="2165" y="250"/>
                  </a:cubicBezTo>
                  <a:lnTo>
                    <a:pt x="2165" y="250"/>
                  </a:lnTo>
                  <a:lnTo>
                    <a:pt x="2165" y="250"/>
                  </a:lnTo>
                  <a:cubicBezTo>
                    <a:pt x="2059" y="293"/>
                    <a:pt x="1956" y="340"/>
                    <a:pt x="1855" y="393"/>
                  </a:cubicBezTo>
                  <a:lnTo>
                    <a:pt x="1855" y="393"/>
                  </a:lnTo>
                  <a:cubicBezTo>
                    <a:pt x="1842" y="400"/>
                    <a:pt x="1828" y="407"/>
                    <a:pt x="1816" y="414"/>
                  </a:cubicBezTo>
                  <a:lnTo>
                    <a:pt x="1816" y="414"/>
                  </a:lnTo>
                  <a:lnTo>
                    <a:pt x="1816" y="414"/>
                  </a:lnTo>
                  <a:cubicBezTo>
                    <a:pt x="1668" y="494"/>
                    <a:pt x="1525" y="585"/>
                    <a:pt x="1390" y="686"/>
                  </a:cubicBezTo>
                  <a:lnTo>
                    <a:pt x="1390" y="686"/>
                  </a:lnTo>
                  <a:lnTo>
                    <a:pt x="1375" y="697"/>
                  </a:lnTo>
                  <a:lnTo>
                    <a:pt x="1590" y="983"/>
                  </a:lnTo>
                  <a:lnTo>
                    <a:pt x="1604" y="973"/>
                  </a:lnTo>
                  <a:cubicBezTo>
                    <a:pt x="1711" y="893"/>
                    <a:pt x="1822" y="820"/>
                    <a:pt x="1935" y="757"/>
                  </a:cubicBezTo>
                  <a:lnTo>
                    <a:pt x="1935" y="757"/>
                  </a:lnTo>
                  <a:lnTo>
                    <a:pt x="1951" y="748"/>
                  </a:lnTo>
                  <a:lnTo>
                    <a:pt x="1834" y="542"/>
                  </a:lnTo>
                  <a:lnTo>
                    <a:pt x="1819" y="551"/>
                  </a:lnTo>
                  <a:cubicBezTo>
                    <a:pt x="1729" y="602"/>
                    <a:pt x="1641" y="657"/>
                    <a:pt x="1557" y="715"/>
                  </a:cubicBezTo>
                  <a:lnTo>
                    <a:pt x="1557" y="715"/>
                  </a:lnTo>
                  <a:lnTo>
                    <a:pt x="1542" y="726"/>
                  </a:lnTo>
                  <a:lnTo>
                    <a:pt x="1614" y="829"/>
                  </a:lnTo>
                  <a:lnTo>
                    <a:pt x="1629" y="819"/>
                  </a:lnTo>
                  <a:cubicBezTo>
                    <a:pt x="1690" y="777"/>
                    <a:pt x="1751" y="737"/>
                    <a:pt x="1810" y="702"/>
                  </a:cubicBezTo>
                  <a:lnTo>
                    <a:pt x="1810" y="702"/>
                  </a:lnTo>
                  <a:lnTo>
                    <a:pt x="1792" y="671"/>
                  </a:lnTo>
                  <a:cubicBezTo>
                    <a:pt x="1737" y="704"/>
                    <a:pt x="1680" y="740"/>
                    <a:pt x="1623" y="779"/>
                  </a:cubicBezTo>
                  <a:lnTo>
                    <a:pt x="1623" y="779"/>
                  </a:lnTo>
                  <a:lnTo>
                    <a:pt x="1593" y="735"/>
                  </a:lnTo>
                  <a:cubicBezTo>
                    <a:pt x="1667" y="684"/>
                    <a:pt x="1743" y="636"/>
                    <a:pt x="1821" y="592"/>
                  </a:cubicBezTo>
                  <a:lnTo>
                    <a:pt x="1821" y="592"/>
                  </a:lnTo>
                  <a:lnTo>
                    <a:pt x="1901" y="734"/>
                  </a:lnTo>
                  <a:cubicBezTo>
                    <a:pt x="1798" y="793"/>
                    <a:pt x="1696" y="860"/>
                    <a:pt x="1597" y="933"/>
                  </a:cubicBezTo>
                  <a:lnTo>
                    <a:pt x="1597" y="933"/>
                  </a:lnTo>
                  <a:lnTo>
                    <a:pt x="1426" y="704"/>
                  </a:lnTo>
                  <a:cubicBezTo>
                    <a:pt x="1568" y="599"/>
                    <a:pt x="1720" y="505"/>
                    <a:pt x="1876" y="423"/>
                  </a:cubicBezTo>
                  <a:lnTo>
                    <a:pt x="1876" y="423"/>
                  </a:lnTo>
                  <a:lnTo>
                    <a:pt x="2049" y="758"/>
                  </a:lnTo>
                  <a:cubicBezTo>
                    <a:pt x="1726" y="928"/>
                    <a:pt x="1436" y="1154"/>
                    <a:pt x="1194" y="1423"/>
                  </a:cubicBezTo>
                  <a:lnTo>
                    <a:pt x="1194" y="1423"/>
                  </a:lnTo>
                  <a:lnTo>
                    <a:pt x="912" y="1173"/>
                  </a:lnTo>
                  <a:cubicBezTo>
                    <a:pt x="994" y="1082"/>
                    <a:pt x="1081" y="994"/>
                    <a:pt x="1172" y="912"/>
                  </a:cubicBezTo>
                  <a:lnTo>
                    <a:pt x="1172" y="912"/>
                  </a:lnTo>
                  <a:cubicBezTo>
                    <a:pt x="1175" y="909"/>
                    <a:pt x="1178" y="906"/>
                    <a:pt x="1181" y="904"/>
                  </a:cubicBezTo>
                  <a:lnTo>
                    <a:pt x="1181" y="904"/>
                  </a:lnTo>
                  <a:cubicBezTo>
                    <a:pt x="1215" y="874"/>
                    <a:pt x="1249" y="845"/>
                    <a:pt x="1283" y="817"/>
                  </a:cubicBezTo>
                  <a:lnTo>
                    <a:pt x="1283" y="817"/>
                  </a:lnTo>
                  <a:cubicBezTo>
                    <a:pt x="1287" y="813"/>
                    <a:pt x="1291" y="810"/>
                    <a:pt x="1296" y="806"/>
                  </a:cubicBezTo>
                  <a:lnTo>
                    <a:pt x="1296" y="806"/>
                  </a:lnTo>
                  <a:lnTo>
                    <a:pt x="1475" y="1028"/>
                  </a:lnTo>
                  <a:cubicBezTo>
                    <a:pt x="1381" y="1105"/>
                    <a:pt x="1291" y="1187"/>
                    <a:pt x="1207" y="1274"/>
                  </a:cubicBezTo>
                  <a:lnTo>
                    <a:pt x="1207" y="1274"/>
                  </a:lnTo>
                  <a:lnTo>
                    <a:pt x="1089" y="1160"/>
                  </a:lnTo>
                  <a:cubicBezTo>
                    <a:pt x="1151" y="1096"/>
                    <a:pt x="1217" y="1034"/>
                    <a:pt x="1284" y="975"/>
                  </a:cubicBezTo>
                  <a:lnTo>
                    <a:pt x="1284" y="975"/>
                  </a:lnTo>
                  <a:lnTo>
                    <a:pt x="1319" y="1015"/>
                  </a:lnTo>
                  <a:cubicBezTo>
                    <a:pt x="1268" y="1060"/>
                    <a:pt x="1218" y="1106"/>
                    <a:pt x="1173" y="1152"/>
                  </a:cubicBezTo>
                  <a:lnTo>
                    <a:pt x="1173" y="1152"/>
                  </a:lnTo>
                  <a:lnTo>
                    <a:pt x="1198" y="1177"/>
                  </a:lnTo>
                  <a:cubicBezTo>
                    <a:pt x="1247" y="1128"/>
                    <a:pt x="1301" y="1079"/>
                    <a:pt x="1356" y="1031"/>
                  </a:cubicBezTo>
                  <a:lnTo>
                    <a:pt x="1356" y="1031"/>
                  </a:lnTo>
                  <a:lnTo>
                    <a:pt x="1370" y="1019"/>
                  </a:lnTo>
                  <a:lnTo>
                    <a:pt x="1288" y="924"/>
                  </a:lnTo>
                  <a:lnTo>
                    <a:pt x="1274" y="936"/>
                  </a:lnTo>
                  <a:cubicBezTo>
                    <a:pt x="1197" y="1003"/>
                    <a:pt x="1121" y="1074"/>
                    <a:pt x="1050" y="1148"/>
                  </a:cubicBezTo>
                  <a:lnTo>
                    <a:pt x="1050" y="1148"/>
                  </a:lnTo>
                  <a:lnTo>
                    <a:pt x="1038" y="1162"/>
                  </a:lnTo>
                  <a:lnTo>
                    <a:pt x="1208" y="1325"/>
                  </a:lnTo>
                  <a:lnTo>
                    <a:pt x="1221" y="1312"/>
                  </a:lnTo>
                  <a:cubicBezTo>
                    <a:pt x="1311" y="1217"/>
                    <a:pt x="1409" y="1128"/>
                    <a:pt x="1512" y="1045"/>
                  </a:cubicBezTo>
                  <a:lnTo>
                    <a:pt x="1512" y="1045"/>
                  </a:lnTo>
                  <a:lnTo>
                    <a:pt x="1526" y="1033"/>
                  </a:lnTo>
                  <a:lnTo>
                    <a:pt x="1324" y="783"/>
                  </a:lnTo>
                  <a:cubicBezTo>
                    <a:pt x="1348" y="764"/>
                    <a:pt x="1372" y="745"/>
                    <a:pt x="1396" y="727"/>
                  </a:cubicBezTo>
                  <a:lnTo>
                    <a:pt x="1396" y="727"/>
                  </a:lnTo>
                  <a:lnTo>
                    <a:pt x="1374" y="698"/>
                  </a:lnTo>
                  <a:cubicBezTo>
                    <a:pt x="1350" y="717"/>
                    <a:pt x="1325" y="736"/>
                    <a:pt x="1301" y="755"/>
                  </a:cubicBezTo>
                  <a:lnTo>
                    <a:pt x="1301" y="755"/>
                  </a:lnTo>
                  <a:lnTo>
                    <a:pt x="1301" y="755"/>
                  </a:lnTo>
                  <a:lnTo>
                    <a:pt x="1287" y="766"/>
                  </a:lnTo>
                  <a:cubicBezTo>
                    <a:pt x="1281" y="771"/>
                    <a:pt x="1275" y="776"/>
                    <a:pt x="1269" y="781"/>
                  </a:cubicBezTo>
                  <a:lnTo>
                    <a:pt x="1269" y="781"/>
                  </a:lnTo>
                  <a:cubicBezTo>
                    <a:pt x="1248" y="799"/>
                    <a:pt x="1227" y="816"/>
                    <a:pt x="1205" y="835"/>
                  </a:cubicBezTo>
                  <a:lnTo>
                    <a:pt x="1205" y="835"/>
                  </a:lnTo>
                  <a:cubicBezTo>
                    <a:pt x="1197" y="842"/>
                    <a:pt x="1188" y="850"/>
                    <a:pt x="1179" y="857"/>
                  </a:cubicBezTo>
                  <a:lnTo>
                    <a:pt x="1179" y="857"/>
                  </a:lnTo>
                  <a:cubicBezTo>
                    <a:pt x="1153" y="880"/>
                    <a:pt x="1127" y="904"/>
                    <a:pt x="1101" y="927"/>
                  </a:cubicBezTo>
                  <a:lnTo>
                    <a:pt x="1101" y="927"/>
                  </a:lnTo>
                  <a:cubicBezTo>
                    <a:pt x="1099" y="929"/>
                    <a:pt x="1097" y="931"/>
                    <a:pt x="1096" y="933"/>
                  </a:cubicBezTo>
                  <a:lnTo>
                    <a:pt x="1096" y="933"/>
                  </a:lnTo>
                  <a:cubicBezTo>
                    <a:pt x="1095" y="933"/>
                    <a:pt x="1095" y="934"/>
                    <a:pt x="1094" y="934"/>
                  </a:cubicBezTo>
                  <a:lnTo>
                    <a:pt x="1094" y="934"/>
                  </a:lnTo>
                  <a:lnTo>
                    <a:pt x="1094" y="934"/>
                  </a:lnTo>
                  <a:cubicBezTo>
                    <a:pt x="1034" y="991"/>
                    <a:pt x="975" y="1050"/>
                    <a:pt x="918" y="1112"/>
                  </a:cubicBezTo>
                  <a:lnTo>
                    <a:pt x="918" y="1112"/>
                  </a:lnTo>
                  <a:lnTo>
                    <a:pt x="918" y="1111"/>
                  </a:lnTo>
                  <a:cubicBezTo>
                    <a:pt x="889" y="1143"/>
                    <a:pt x="860" y="1176"/>
                    <a:pt x="831" y="1210"/>
                  </a:cubicBezTo>
                  <a:lnTo>
                    <a:pt x="831" y="1210"/>
                  </a:lnTo>
                  <a:cubicBezTo>
                    <a:pt x="720" y="1339"/>
                    <a:pt x="619" y="1476"/>
                    <a:pt x="529" y="1620"/>
                  </a:cubicBezTo>
                  <a:lnTo>
                    <a:pt x="529" y="1620"/>
                  </a:lnTo>
                  <a:lnTo>
                    <a:pt x="519" y="1635"/>
                  </a:lnTo>
                  <a:lnTo>
                    <a:pt x="822" y="1826"/>
                  </a:lnTo>
                  <a:lnTo>
                    <a:pt x="832" y="1810"/>
                  </a:lnTo>
                  <a:cubicBezTo>
                    <a:pt x="901" y="1700"/>
                    <a:pt x="979" y="1592"/>
                    <a:pt x="1063" y="1490"/>
                  </a:cubicBezTo>
                  <a:lnTo>
                    <a:pt x="1063" y="1490"/>
                  </a:lnTo>
                  <a:lnTo>
                    <a:pt x="1074" y="1476"/>
                  </a:lnTo>
                  <a:lnTo>
                    <a:pt x="892" y="1326"/>
                  </a:lnTo>
                  <a:lnTo>
                    <a:pt x="880" y="1340"/>
                  </a:lnTo>
                  <a:cubicBezTo>
                    <a:pt x="815" y="1419"/>
                    <a:pt x="753" y="1503"/>
                    <a:pt x="695" y="1587"/>
                  </a:cubicBezTo>
                  <a:lnTo>
                    <a:pt x="695" y="1587"/>
                  </a:lnTo>
                  <a:lnTo>
                    <a:pt x="685" y="1602"/>
                  </a:lnTo>
                  <a:lnTo>
                    <a:pt x="789" y="1673"/>
                  </a:lnTo>
                  <a:lnTo>
                    <a:pt x="799" y="1658"/>
                  </a:lnTo>
                  <a:cubicBezTo>
                    <a:pt x="840" y="1598"/>
                    <a:pt x="883" y="1539"/>
                    <a:pt x="926" y="1483"/>
                  </a:cubicBezTo>
                  <a:lnTo>
                    <a:pt x="926" y="1483"/>
                  </a:lnTo>
                  <a:lnTo>
                    <a:pt x="898" y="1461"/>
                  </a:lnTo>
                  <a:cubicBezTo>
                    <a:pt x="857" y="1513"/>
                    <a:pt x="818" y="1567"/>
                    <a:pt x="780" y="1623"/>
                  </a:cubicBezTo>
                  <a:lnTo>
                    <a:pt x="780" y="1623"/>
                  </a:lnTo>
                  <a:lnTo>
                    <a:pt x="735" y="1593"/>
                  </a:lnTo>
                  <a:cubicBezTo>
                    <a:pt x="786" y="1519"/>
                    <a:pt x="840" y="1446"/>
                    <a:pt x="897" y="1377"/>
                  </a:cubicBezTo>
                  <a:lnTo>
                    <a:pt x="897" y="1377"/>
                  </a:lnTo>
                  <a:lnTo>
                    <a:pt x="1023" y="1481"/>
                  </a:lnTo>
                  <a:cubicBezTo>
                    <a:pt x="947" y="1575"/>
                    <a:pt x="875" y="1674"/>
                    <a:pt x="811" y="1776"/>
                  </a:cubicBezTo>
                  <a:lnTo>
                    <a:pt x="811" y="1776"/>
                  </a:lnTo>
                  <a:lnTo>
                    <a:pt x="569" y="1624"/>
                  </a:lnTo>
                  <a:cubicBezTo>
                    <a:pt x="655" y="1489"/>
                    <a:pt x="751" y="1359"/>
                    <a:pt x="855" y="1236"/>
                  </a:cubicBezTo>
                  <a:lnTo>
                    <a:pt x="855" y="1236"/>
                  </a:lnTo>
                  <a:cubicBezTo>
                    <a:pt x="866" y="1224"/>
                    <a:pt x="877" y="1212"/>
                    <a:pt x="888" y="1200"/>
                  </a:cubicBezTo>
                  <a:lnTo>
                    <a:pt x="888" y="1200"/>
                  </a:lnTo>
                  <a:lnTo>
                    <a:pt x="1170" y="1450"/>
                  </a:lnTo>
                  <a:cubicBezTo>
                    <a:pt x="932" y="1721"/>
                    <a:pt x="741" y="2035"/>
                    <a:pt x="611" y="2378"/>
                  </a:cubicBezTo>
                  <a:lnTo>
                    <a:pt x="611" y="2378"/>
                  </a:lnTo>
                  <a:lnTo>
                    <a:pt x="258" y="2246"/>
                  </a:lnTo>
                  <a:cubicBezTo>
                    <a:pt x="258" y="2246"/>
                    <a:pt x="258" y="2246"/>
                    <a:pt x="258" y="2245"/>
                  </a:cubicBezTo>
                  <a:lnTo>
                    <a:pt x="258" y="2245"/>
                  </a:lnTo>
                  <a:cubicBezTo>
                    <a:pt x="304" y="2123"/>
                    <a:pt x="358" y="2002"/>
                    <a:pt x="419" y="1886"/>
                  </a:cubicBezTo>
                  <a:lnTo>
                    <a:pt x="419" y="1886"/>
                  </a:lnTo>
                  <a:cubicBezTo>
                    <a:pt x="421" y="1881"/>
                    <a:pt x="424" y="1876"/>
                    <a:pt x="427" y="1871"/>
                  </a:cubicBezTo>
                  <a:lnTo>
                    <a:pt x="427" y="1871"/>
                  </a:lnTo>
                  <a:cubicBezTo>
                    <a:pt x="442" y="1841"/>
                    <a:pt x="458" y="1812"/>
                    <a:pt x="474" y="1783"/>
                  </a:cubicBezTo>
                  <a:lnTo>
                    <a:pt x="474" y="1783"/>
                  </a:lnTo>
                  <a:cubicBezTo>
                    <a:pt x="478" y="1777"/>
                    <a:pt x="481" y="1772"/>
                    <a:pt x="484" y="1766"/>
                  </a:cubicBezTo>
                  <a:lnTo>
                    <a:pt x="484" y="1766"/>
                  </a:lnTo>
                  <a:lnTo>
                    <a:pt x="731" y="1908"/>
                  </a:lnTo>
                  <a:cubicBezTo>
                    <a:pt x="671" y="2014"/>
                    <a:pt x="616" y="2124"/>
                    <a:pt x="570" y="2234"/>
                  </a:cubicBezTo>
                  <a:lnTo>
                    <a:pt x="570" y="2234"/>
                  </a:lnTo>
                  <a:lnTo>
                    <a:pt x="419" y="2171"/>
                  </a:lnTo>
                  <a:cubicBezTo>
                    <a:pt x="454" y="2089"/>
                    <a:pt x="492" y="2007"/>
                    <a:pt x="534" y="1928"/>
                  </a:cubicBezTo>
                  <a:lnTo>
                    <a:pt x="534" y="1928"/>
                  </a:lnTo>
                  <a:lnTo>
                    <a:pt x="581" y="1953"/>
                  </a:lnTo>
                  <a:cubicBezTo>
                    <a:pt x="549" y="2013"/>
                    <a:pt x="520" y="2073"/>
                    <a:pt x="494" y="2133"/>
                  </a:cubicBezTo>
                  <a:lnTo>
                    <a:pt x="494" y="2133"/>
                  </a:lnTo>
                  <a:lnTo>
                    <a:pt x="527" y="2148"/>
                  </a:lnTo>
                  <a:cubicBezTo>
                    <a:pt x="555" y="2083"/>
                    <a:pt x="587" y="2018"/>
                    <a:pt x="621" y="1954"/>
                  </a:cubicBezTo>
                  <a:lnTo>
                    <a:pt x="621" y="1954"/>
                  </a:lnTo>
                  <a:lnTo>
                    <a:pt x="630" y="1938"/>
                  </a:lnTo>
                  <a:lnTo>
                    <a:pt x="519" y="1879"/>
                  </a:lnTo>
                  <a:lnTo>
                    <a:pt x="510" y="1895"/>
                  </a:lnTo>
                  <a:cubicBezTo>
                    <a:pt x="462" y="1985"/>
                    <a:pt x="418" y="2079"/>
                    <a:pt x="378" y="2174"/>
                  </a:cubicBezTo>
                  <a:lnTo>
                    <a:pt x="378" y="2174"/>
                  </a:lnTo>
                  <a:lnTo>
                    <a:pt x="371" y="2191"/>
                  </a:lnTo>
                  <a:lnTo>
                    <a:pt x="589" y="2281"/>
                  </a:lnTo>
                  <a:lnTo>
                    <a:pt x="596" y="2265"/>
                  </a:lnTo>
                  <a:cubicBezTo>
                    <a:pt x="646" y="2145"/>
                    <a:pt x="705" y="2025"/>
                    <a:pt x="771" y="1911"/>
                  </a:cubicBezTo>
                  <a:lnTo>
                    <a:pt x="771" y="1911"/>
                  </a:lnTo>
                  <a:lnTo>
                    <a:pt x="780" y="1895"/>
                  </a:lnTo>
                  <a:lnTo>
                    <a:pt x="502" y="1734"/>
                  </a:lnTo>
                  <a:cubicBezTo>
                    <a:pt x="517" y="1708"/>
                    <a:pt x="533" y="1682"/>
                    <a:pt x="549" y="1656"/>
                  </a:cubicBezTo>
                  <a:lnTo>
                    <a:pt x="549" y="1656"/>
                  </a:lnTo>
                  <a:lnTo>
                    <a:pt x="518" y="1636"/>
                  </a:lnTo>
                  <a:cubicBezTo>
                    <a:pt x="502" y="1663"/>
                    <a:pt x="486" y="1689"/>
                    <a:pt x="470" y="1716"/>
                  </a:cubicBezTo>
                  <a:lnTo>
                    <a:pt x="470" y="1716"/>
                  </a:lnTo>
                  <a:lnTo>
                    <a:pt x="470" y="1716"/>
                  </a:lnTo>
                  <a:lnTo>
                    <a:pt x="461" y="1732"/>
                  </a:lnTo>
                  <a:cubicBezTo>
                    <a:pt x="457" y="1739"/>
                    <a:pt x="454" y="1746"/>
                    <a:pt x="450" y="1752"/>
                  </a:cubicBezTo>
                  <a:lnTo>
                    <a:pt x="450" y="1752"/>
                  </a:lnTo>
                  <a:cubicBezTo>
                    <a:pt x="436" y="1777"/>
                    <a:pt x="423" y="1801"/>
                    <a:pt x="410" y="1825"/>
                  </a:cubicBezTo>
                  <a:lnTo>
                    <a:pt x="410" y="1825"/>
                  </a:lnTo>
                  <a:cubicBezTo>
                    <a:pt x="404" y="1835"/>
                    <a:pt x="399" y="1845"/>
                    <a:pt x="394" y="1855"/>
                  </a:cubicBezTo>
                  <a:lnTo>
                    <a:pt x="394" y="1855"/>
                  </a:lnTo>
                  <a:cubicBezTo>
                    <a:pt x="376" y="1889"/>
                    <a:pt x="358" y="1923"/>
                    <a:pt x="342" y="1958"/>
                  </a:cubicBezTo>
                  <a:lnTo>
                    <a:pt x="342" y="1958"/>
                  </a:lnTo>
                  <a:lnTo>
                    <a:pt x="342" y="1958"/>
                  </a:lnTo>
                  <a:cubicBezTo>
                    <a:pt x="306" y="2033"/>
                    <a:pt x="272" y="2110"/>
                    <a:pt x="242" y="2187"/>
                  </a:cubicBezTo>
                  <a:lnTo>
                    <a:pt x="242" y="2187"/>
                  </a:lnTo>
                  <a:lnTo>
                    <a:pt x="242" y="2187"/>
                  </a:lnTo>
                  <a:cubicBezTo>
                    <a:pt x="242" y="2187"/>
                    <a:pt x="242" y="2187"/>
                    <a:pt x="242" y="2187"/>
                  </a:cubicBezTo>
                  <a:lnTo>
                    <a:pt x="242" y="2187"/>
                  </a:lnTo>
                  <a:cubicBezTo>
                    <a:pt x="229" y="2219"/>
                    <a:pt x="217" y="2250"/>
                    <a:pt x="206" y="2282"/>
                  </a:cubicBezTo>
                  <a:lnTo>
                    <a:pt x="206" y="2282"/>
                  </a:lnTo>
                  <a:cubicBezTo>
                    <a:pt x="202" y="2293"/>
                    <a:pt x="198" y="2303"/>
                    <a:pt x="194" y="2314"/>
                  </a:cubicBezTo>
                  <a:lnTo>
                    <a:pt x="194" y="2314"/>
                  </a:lnTo>
                  <a:cubicBezTo>
                    <a:pt x="194" y="2314"/>
                    <a:pt x="194" y="2314"/>
                    <a:pt x="194" y="2314"/>
                  </a:cubicBezTo>
                  <a:lnTo>
                    <a:pt x="194" y="2314"/>
                  </a:lnTo>
                  <a:lnTo>
                    <a:pt x="194" y="2314"/>
                  </a:lnTo>
                  <a:cubicBezTo>
                    <a:pt x="139" y="2473"/>
                    <a:pt x="94" y="2637"/>
                    <a:pt x="63" y="2802"/>
                  </a:cubicBezTo>
                  <a:lnTo>
                    <a:pt x="63" y="2802"/>
                  </a:lnTo>
                  <a:lnTo>
                    <a:pt x="59" y="2820"/>
                  </a:lnTo>
                  <a:lnTo>
                    <a:pt x="411" y="2888"/>
                  </a:lnTo>
                  <a:lnTo>
                    <a:pt x="414" y="2870"/>
                  </a:lnTo>
                  <a:cubicBezTo>
                    <a:pt x="439" y="2740"/>
                    <a:pt x="472" y="2611"/>
                    <a:pt x="513" y="2488"/>
                  </a:cubicBezTo>
                  <a:lnTo>
                    <a:pt x="513" y="2488"/>
                  </a:lnTo>
                  <a:lnTo>
                    <a:pt x="519" y="2470"/>
                  </a:lnTo>
                  <a:lnTo>
                    <a:pt x="295" y="2397"/>
                  </a:lnTo>
                  <a:lnTo>
                    <a:pt x="289" y="2414"/>
                  </a:lnTo>
                  <a:cubicBezTo>
                    <a:pt x="257" y="2511"/>
                    <a:pt x="229" y="2611"/>
                    <a:pt x="206" y="2711"/>
                  </a:cubicBezTo>
                  <a:lnTo>
                    <a:pt x="206" y="2711"/>
                  </a:lnTo>
                  <a:lnTo>
                    <a:pt x="202" y="2729"/>
                  </a:lnTo>
                  <a:lnTo>
                    <a:pt x="325" y="2757"/>
                  </a:lnTo>
                  <a:lnTo>
                    <a:pt x="329" y="2739"/>
                  </a:lnTo>
                  <a:cubicBezTo>
                    <a:pt x="345" y="2669"/>
                    <a:pt x="363" y="2599"/>
                    <a:pt x="384" y="2531"/>
                  </a:cubicBezTo>
                  <a:lnTo>
                    <a:pt x="384" y="2531"/>
                  </a:lnTo>
                  <a:lnTo>
                    <a:pt x="349" y="2520"/>
                  </a:lnTo>
                  <a:cubicBezTo>
                    <a:pt x="330" y="2584"/>
                    <a:pt x="313" y="2648"/>
                    <a:pt x="298" y="2714"/>
                  </a:cubicBezTo>
                  <a:lnTo>
                    <a:pt x="298" y="2714"/>
                  </a:lnTo>
                  <a:lnTo>
                    <a:pt x="246" y="2702"/>
                  </a:lnTo>
                  <a:cubicBezTo>
                    <a:pt x="266" y="2615"/>
                    <a:pt x="290" y="2528"/>
                    <a:pt x="318" y="2442"/>
                  </a:cubicBezTo>
                  <a:lnTo>
                    <a:pt x="318" y="2442"/>
                  </a:lnTo>
                  <a:lnTo>
                    <a:pt x="473" y="2494"/>
                  </a:lnTo>
                  <a:cubicBezTo>
                    <a:pt x="436" y="2608"/>
                    <a:pt x="406" y="2726"/>
                    <a:pt x="382" y="2845"/>
                  </a:cubicBezTo>
                  <a:lnTo>
                    <a:pt x="382" y="2845"/>
                  </a:lnTo>
                  <a:lnTo>
                    <a:pt x="102" y="2791"/>
                  </a:lnTo>
                  <a:cubicBezTo>
                    <a:pt x="134" y="2629"/>
                    <a:pt x="178" y="2467"/>
                    <a:pt x="234" y="2311"/>
                  </a:cubicBezTo>
                  <a:lnTo>
                    <a:pt x="234" y="2311"/>
                  </a:lnTo>
                  <a:cubicBezTo>
                    <a:pt x="237" y="2301"/>
                    <a:pt x="241" y="2290"/>
                    <a:pt x="245" y="2280"/>
                  </a:cubicBezTo>
                  <a:lnTo>
                    <a:pt x="245" y="2280"/>
                  </a:lnTo>
                  <a:lnTo>
                    <a:pt x="598" y="2412"/>
                  </a:lnTo>
                  <a:cubicBezTo>
                    <a:pt x="478" y="2738"/>
                    <a:pt x="413" y="3090"/>
                    <a:pt x="413" y="3457"/>
                  </a:cubicBezTo>
                  <a:lnTo>
                    <a:pt x="413" y="3457"/>
                  </a:lnTo>
                  <a:cubicBezTo>
                    <a:pt x="413" y="3464"/>
                    <a:pt x="413" y="3472"/>
                    <a:pt x="413" y="3479"/>
                  </a:cubicBezTo>
                  <a:lnTo>
                    <a:pt x="413" y="3479"/>
                  </a:lnTo>
                  <a:lnTo>
                    <a:pt x="37" y="3484"/>
                  </a:lnTo>
                  <a:cubicBezTo>
                    <a:pt x="37" y="3468"/>
                    <a:pt x="37" y="3451"/>
                    <a:pt x="37" y="3435"/>
                  </a:cubicBezTo>
                  <a:lnTo>
                    <a:pt x="37" y="3435"/>
                  </a:lnTo>
                  <a:lnTo>
                    <a:pt x="37" y="3435"/>
                  </a:lnTo>
                  <a:lnTo>
                    <a:pt x="37" y="3435"/>
                  </a:lnTo>
                  <a:cubicBezTo>
                    <a:pt x="38" y="3318"/>
                    <a:pt x="45" y="3200"/>
                    <a:pt x="57" y="3083"/>
                  </a:cubicBezTo>
                  <a:lnTo>
                    <a:pt x="57" y="3083"/>
                  </a:lnTo>
                  <a:cubicBezTo>
                    <a:pt x="59" y="3073"/>
                    <a:pt x="60" y="3064"/>
                    <a:pt x="61" y="3054"/>
                  </a:cubicBezTo>
                  <a:lnTo>
                    <a:pt x="61" y="3054"/>
                  </a:lnTo>
                  <a:cubicBezTo>
                    <a:pt x="64" y="3028"/>
                    <a:pt x="67" y="3002"/>
                    <a:pt x="71" y="2976"/>
                  </a:cubicBezTo>
                  <a:lnTo>
                    <a:pt x="71" y="2976"/>
                  </a:lnTo>
                  <a:cubicBezTo>
                    <a:pt x="72" y="2969"/>
                    <a:pt x="73" y="2962"/>
                    <a:pt x="74" y="2955"/>
                  </a:cubicBezTo>
                  <a:lnTo>
                    <a:pt x="74" y="2955"/>
                  </a:lnTo>
                  <a:lnTo>
                    <a:pt x="356" y="2998"/>
                  </a:lnTo>
                  <a:cubicBezTo>
                    <a:pt x="338" y="3117"/>
                    <a:pt x="328" y="3239"/>
                    <a:pt x="324" y="3360"/>
                  </a:cubicBezTo>
                  <a:lnTo>
                    <a:pt x="324" y="3360"/>
                  </a:lnTo>
                  <a:lnTo>
                    <a:pt x="160" y="3356"/>
                  </a:lnTo>
                  <a:cubicBezTo>
                    <a:pt x="163" y="3266"/>
                    <a:pt x="169" y="3176"/>
                    <a:pt x="179" y="3087"/>
                  </a:cubicBezTo>
                  <a:lnTo>
                    <a:pt x="179" y="3087"/>
                  </a:lnTo>
                  <a:lnTo>
                    <a:pt x="232" y="3093"/>
                  </a:lnTo>
                  <a:cubicBezTo>
                    <a:pt x="225" y="3158"/>
                    <a:pt x="220" y="3225"/>
                    <a:pt x="216" y="3293"/>
                  </a:cubicBezTo>
                  <a:lnTo>
                    <a:pt x="216" y="3293"/>
                  </a:lnTo>
                  <a:lnTo>
                    <a:pt x="252" y="3295"/>
                  </a:lnTo>
                  <a:cubicBezTo>
                    <a:pt x="256" y="3221"/>
                    <a:pt x="262" y="3149"/>
                    <a:pt x="270" y="3080"/>
                  </a:cubicBezTo>
                  <a:lnTo>
                    <a:pt x="270" y="3080"/>
                  </a:lnTo>
                  <a:lnTo>
                    <a:pt x="272" y="3062"/>
                  </a:lnTo>
                  <a:lnTo>
                    <a:pt x="147" y="3047"/>
                  </a:lnTo>
                  <a:lnTo>
                    <a:pt x="145" y="3065"/>
                  </a:lnTo>
                  <a:cubicBezTo>
                    <a:pt x="133" y="3167"/>
                    <a:pt x="126" y="3270"/>
                    <a:pt x="124" y="3373"/>
                  </a:cubicBezTo>
                  <a:lnTo>
                    <a:pt x="124" y="3373"/>
                  </a:lnTo>
                  <a:lnTo>
                    <a:pt x="123" y="3391"/>
                  </a:lnTo>
                  <a:lnTo>
                    <a:pt x="359" y="3397"/>
                  </a:lnTo>
                  <a:lnTo>
                    <a:pt x="360" y="3379"/>
                  </a:lnTo>
                  <a:cubicBezTo>
                    <a:pt x="363" y="3247"/>
                    <a:pt x="374" y="3115"/>
                    <a:pt x="394" y="2985"/>
                  </a:cubicBezTo>
                  <a:lnTo>
                    <a:pt x="394" y="2985"/>
                  </a:lnTo>
                  <a:lnTo>
                    <a:pt x="397" y="2967"/>
                  </a:lnTo>
                  <a:lnTo>
                    <a:pt x="79" y="2919"/>
                  </a:lnTo>
                  <a:cubicBezTo>
                    <a:pt x="84" y="2889"/>
                    <a:pt x="89" y="2858"/>
                    <a:pt x="95" y="2828"/>
                  </a:cubicBezTo>
                  <a:lnTo>
                    <a:pt x="95" y="2828"/>
                  </a:lnTo>
                  <a:lnTo>
                    <a:pt x="59" y="2822"/>
                  </a:lnTo>
                  <a:cubicBezTo>
                    <a:pt x="53" y="2852"/>
                    <a:pt x="48" y="2883"/>
                    <a:pt x="43" y="2914"/>
                  </a:cubicBezTo>
                  <a:lnTo>
                    <a:pt x="43" y="2914"/>
                  </a:lnTo>
                  <a:lnTo>
                    <a:pt x="43" y="2913"/>
                  </a:lnTo>
                  <a:lnTo>
                    <a:pt x="41" y="2931"/>
                  </a:lnTo>
                  <a:cubicBezTo>
                    <a:pt x="40" y="2938"/>
                    <a:pt x="39" y="2945"/>
                    <a:pt x="38" y="2952"/>
                  </a:cubicBezTo>
                  <a:lnTo>
                    <a:pt x="38" y="2952"/>
                  </a:lnTo>
                  <a:cubicBezTo>
                    <a:pt x="33" y="2985"/>
                    <a:pt x="29" y="3018"/>
                    <a:pt x="25" y="3052"/>
                  </a:cubicBezTo>
                  <a:lnTo>
                    <a:pt x="25" y="3052"/>
                  </a:lnTo>
                  <a:cubicBezTo>
                    <a:pt x="24" y="3060"/>
                    <a:pt x="23" y="3069"/>
                    <a:pt x="22" y="3077"/>
                  </a:cubicBezTo>
                  <a:lnTo>
                    <a:pt x="22" y="3077"/>
                  </a:lnTo>
                  <a:cubicBezTo>
                    <a:pt x="18" y="3113"/>
                    <a:pt x="14" y="3149"/>
                    <a:pt x="11" y="3185"/>
                  </a:cubicBezTo>
                  <a:lnTo>
                    <a:pt x="11" y="3185"/>
                  </a:lnTo>
                  <a:lnTo>
                    <a:pt x="12" y="3185"/>
                  </a:lnTo>
                  <a:cubicBezTo>
                    <a:pt x="4" y="3284"/>
                    <a:pt x="0" y="3383"/>
                    <a:pt x="1" y="3482"/>
                  </a:cubicBezTo>
                  <a:lnTo>
                    <a:pt x="1" y="3482"/>
                  </a:lnTo>
                  <a:cubicBezTo>
                    <a:pt x="1" y="3504"/>
                    <a:pt x="1" y="3526"/>
                    <a:pt x="2" y="3548"/>
                  </a:cubicBezTo>
                  <a:lnTo>
                    <a:pt x="2" y="3548"/>
                  </a:lnTo>
                  <a:cubicBezTo>
                    <a:pt x="7" y="3724"/>
                    <a:pt x="25" y="3900"/>
                    <a:pt x="56" y="4073"/>
                  </a:cubicBezTo>
                  <a:lnTo>
                    <a:pt x="56" y="4073"/>
                  </a:lnTo>
                  <a:lnTo>
                    <a:pt x="59" y="4091"/>
                  </a:lnTo>
                  <a:lnTo>
                    <a:pt x="411" y="4027"/>
                  </a:lnTo>
                  <a:lnTo>
                    <a:pt x="408" y="4009"/>
                  </a:lnTo>
                  <a:cubicBezTo>
                    <a:pt x="385" y="3881"/>
                    <a:pt x="369" y="3749"/>
                    <a:pt x="363" y="3617"/>
                  </a:cubicBezTo>
                  <a:lnTo>
                    <a:pt x="363" y="3617"/>
                  </a:lnTo>
                  <a:lnTo>
                    <a:pt x="362" y="3599"/>
                  </a:lnTo>
                  <a:lnTo>
                    <a:pt x="126" y="3611"/>
                  </a:lnTo>
                  <a:lnTo>
                    <a:pt x="127" y="3629"/>
                  </a:lnTo>
                  <a:cubicBezTo>
                    <a:pt x="132" y="3732"/>
                    <a:pt x="142" y="3835"/>
                    <a:pt x="157" y="3936"/>
                  </a:cubicBezTo>
                  <a:lnTo>
                    <a:pt x="157" y="3936"/>
                  </a:lnTo>
                  <a:lnTo>
                    <a:pt x="159" y="3954"/>
                  </a:lnTo>
                  <a:lnTo>
                    <a:pt x="284" y="3936"/>
                  </a:lnTo>
                  <a:lnTo>
                    <a:pt x="281" y="3918"/>
                  </a:lnTo>
                  <a:cubicBezTo>
                    <a:pt x="271" y="3851"/>
                    <a:pt x="264" y="3781"/>
                    <a:pt x="258" y="3704"/>
                  </a:cubicBezTo>
                  <a:lnTo>
                    <a:pt x="258" y="3704"/>
                  </a:lnTo>
                  <a:lnTo>
                    <a:pt x="222" y="3707"/>
                  </a:lnTo>
                  <a:cubicBezTo>
                    <a:pt x="227" y="3777"/>
                    <a:pt x="234" y="3843"/>
                    <a:pt x="243" y="3906"/>
                  </a:cubicBezTo>
                  <a:lnTo>
                    <a:pt x="243" y="3906"/>
                  </a:lnTo>
                  <a:lnTo>
                    <a:pt x="190" y="3913"/>
                  </a:lnTo>
                  <a:cubicBezTo>
                    <a:pt x="178" y="3825"/>
                    <a:pt x="169" y="3735"/>
                    <a:pt x="164" y="3645"/>
                  </a:cubicBezTo>
                  <a:lnTo>
                    <a:pt x="164" y="3645"/>
                  </a:lnTo>
                  <a:lnTo>
                    <a:pt x="327" y="3637"/>
                  </a:lnTo>
                  <a:cubicBezTo>
                    <a:pt x="334" y="3758"/>
                    <a:pt x="348" y="3880"/>
                    <a:pt x="369" y="3998"/>
                  </a:cubicBezTo>
                  <a:lnTo>
                    <a:pt x="369" y="3998"/>
                  </a:lnTo>
                  <a:lnTo>
                    <a:pt x="88" y="4049"/>
                  </a:lnTo>
                  <a:cubicBezTo>
                    <a:pt x="61" y="3890"/>
                    <a:pt x="44" y="3730"/>
                    <a:pt x="39" y="3569"/>
                  </a:cubicBezTo>
                  <a:lnTo>
                    <a:pt x="39" y="3569"/>
                  </a:lnTo>
                  <a:lnTo>
                    <a:pt x="39" y="3569"/>
                  </a:lnTo>
                  <a:lnTo>
                    <a:pt x="39" y="3569"/>
                  </a:lnTo>
                  <a:cubicBezTo>
                    <a:pt x="38" y="3553"/>
                    <a:pt x="38" y="3537"/>
                    <a:pt x="38" y="3520"/>
                  </a:cubicBezTo>
                  <a:lnTo>
                    <a:pt x="38" y="3520"/>
                  </a:lnTo>
                  <a:lnTo>
                    <a:pt x="414" y="3515"/>
                  </a:lnTo>
                  <a:cubicBezTo>
                    <a:pt x="421" y="3890"/>
                    <a:pt x="496" y="4248"/>
                    <a:pt x="627" y="4577"/>
                  </a:cubicBezTo>
                  <a:lnTo>
                    <a:pt x="627" y="4577"/>
                  </a:lnTo>
                  <a:lnTo>
                    <a:pt x="278" y="4718"/>
                  </a:lnTo>
                  <a:cubicBezTo>
                    <a:pt x="229" y="4597"/>
                    <a:pt x="188" y="4473"/>
                    <a:pt x="154" y="4347"/>
                  </a:cubicBezTo>
                  <a:lnTo>
                    <a:pt x="154" y="4347"/>
                  </a:lnTo>
                  <a:cubicBezTo>
                    <a:pt x="153" y="4343"/>
                    <a:pt x="152" y="4340"/>
                    <a:pt x="152" y="4337"/>
                  </a:cubicBezTo>
                  <a:lnTo>
                    <a:pt x="152" y="4337"/>
                  </a:lnTo>
                  <a:cubicBezTo>
                    <a:pt x="142" y="4301"/>
                    <a:pt x="133" y="4265"/>
                    <a:pt x="125" y="4229"/>
                  </a:cubicBezTo>
                  <a:lnTo>
                    <a:pt x="125" y="4229"/>
                  </a:lnTo>
                  <a:cubicBezTo>
                    <a:pt x="124" y="4223"/>
                    <a:pt x="122" y="4217"/>
                    <a:pt x="121" y="4211"/>
                  </a:cubicBezTo>
                  <a:lnTo>
                    <a:pt x="121" y="4211"/>
                  </a:lnTo>
                  <a:lnTo>
                    <a:pt x="399" y="4150"/>
                  </a:lnTo>
                  <a:cubicBezTo>
                    <a:pt x="426" y="4269"/>
                    <a:pt x="460" y="4386"/>
                    <a:pt x="500" y="4499"/>
                  </a:cubicBezTo>
                  <a:lnTo>
                    <a:pt x="500" y="4499"/>
                  </a:lnTo>
                  <a:lnTo>
                    <a:pt x="346" y="4554"/>
                  </a:lnTo>
                  <a:cubicBezTo>
                    <a:pt x="316" y="4470"/>
                    <a:pt x="289" y="4383"/>
                    <a:pt x="267" y="4297"/>
                  </a:cubicBezTo>
                  <a:lnTo>
                    <a:pt x="267" y="4297"/>
                  </a:lnTo>
                  <a:lnTo>
                    <a:pt x="318" y="4283"/>
                  </a:lnTo>
                  <a:cubicBezTo>
                    <a:pt x="336" y="4351"/>
                    <a:pt x="355" y="4414"/>
                    <a:pt x="375" y="4475"/>
                  </a:cubicBezTo>
                  <a:lnTo>
                    <a:pt x="375" y="4475"/>
                  </a:lnTo>
                  <a:lnTo>
                    <a:pt x="410" y="4464"/>
                  </a:lnTo>
                  <a:cubicBezTo>
                    <a:pt x="388" y="4398"/>
                    <a:pt x="368" y="4331"/>
                    <a:pt x="349" y="4257"/>
                  </a:cubicBezTo>
                  <a:lnTo>
                    <a:pt x="349" y="4257"/>
                  </a:lnTo>
                  <a:lnTo>
                    <a:pt x="344" y="4239"/>
                  </a:lnTo>
                  <a:lnTo>
                    <a:pt x="223" y="4271"/>
                  </a:lnTo>
                  <a:lnTo>
                    <a:pt x="227" y="4288"/>
                  </a:lnTo>
                  <a:cubicBezTo>
                    <a:pt x="253" y="4388"/>
                    <a:pt x="283" y="4487"/>
                    <a:pt x="318" y="4583"/>
                  </a:cubicBezTo>
                  <a:lnTo>
                    <a:pt x="318" y="4583"/>
                  </a:lnTo>
                  <a:lnTo>
                    <a:pt x="324" y="4601"/>
                  </a:lnTo>
                  <a:lnTo>
                    <a:pt x="546" y="4521"/>
                  </a:lnTo>
                  <a:lnTo>
                    <a:pt x="540" y="4504"/>
                  </a:lnTo>
                  <a:cubicBezTo>
                    <a:pt x="496" y="4381"/>
                    <a:pt x="459" y="4254"/>
                    <a:pt x="431" y="4124"/>
                  </a:cubicBezTo>
                  <a:lnTo>
                    <a:pt x="431" y="4124"/>
                  </a:lnTo>
                  <a:lnTo>
                    <a:pt x="427" y="4107"/>
                  </a:lnTo>
                  <a:lnTo>
                    <a:pt x="113" y="4176"/>
                  </a:lnTo>
                  <a:cubicBezTo>
                    <a:pt x="106" y="4146"/>
                    <a:pt x="100" y="4115"/>
                    <a:pt x="95" y="4085"/>
                  </a:cubicBezTo>
                  <a:lnTo>
                    <a:pt x="95" y="4085"/>
                  </a:lnTo>
                  <a:lnTo>
                    <a:pt x="59" y="4092"/>
                  </a:lnTo>
                  <a:cubicBezTo>
                    <a:pt x="65" y="4122"/>
                    <a:pt x="71" y="4153"/>
                    <a:pt x="77" y="4183"/>
                  </a:cubicBezTo>
                  <a:lnTo>
                    <a:pt x="77" y="4183"/>
                  </a:lnTo>
                  <a:lnTo>
                    <a:pt x="77" y="4183"/>
                  </a:lnTo>
                  <a:lnTo>
                    <a:pt x="81" y="4201"/>
                  </a:lnTo>
                  <a:cubicBezTo>
                    <a:pt x="83" y="4208"/>
                    <a:pt x="85" y="4215"/>
                    <a:pt x="86" y="4223"/>
                  </a:cubicBezTo>
                  <a:lnTo>
                    <a:pt x="86" y="4223"/>
                  </a:lnTo>
                  <a:cubicBezTo>
                    <a:pt x="93" y="4250"/>
                    <a:pt x="99" y="4278"/>
                    <a:pt x="106" y="4306"/>
                  </a:cubicBezTo>
                  <a:lnTo>
                    <a:pt x="106" y="4306"/>
                  </a:lnTo>
                  <a:cubicBezTo>
                    <a:pt x="109" y="4316"/>
                    <a:pt x="112" y="4327"/>
                    <a:pt x="114" y="4337"/>
                  </a:cubicBezTo>
                  <a:lnTo>
                    <a:pt x="114" y="4337"/>
                  </a:lnTo>
                  <a:cubicBezTo>
                    <a:pt x="124" y="4375"/>
                    <a:pt x="134" y="4412"/>
                    <a:pt x="145" y="4448"/>
                  </a:cubicBezTo>
                  <a:lnTo>
                    <a:pt x="145" y="4448"/>
                  </a:lnTo>
                  <a:lnTo>
                    <a:pt x="145" y="4448"/>
                  </a:lnTo>
                  <a:cubicBezTo>
                    <a:pt x="169" y="4528"/>
                    <a:pt x="196" y="4607"/>
                    <a:pt x="226" y="4685"/>
                  </a:cubicBezTo>
                  <a:lnTo>
                    <a:pt x="226" y="4685"/>
                  </a:lnTo>
                  <a:lnTo>
                    <a:pt x="226" y="4685"/>
                  </a:lnTo>
                  <a:cubicBezTo>
                    <a:pt x="302" y="4885"/>
                    <a:pt x="397" y="5078"/>
                    <a:pt x="508" y="5260"/>
                  </a:cubicBezTo>
                  <a:lnTo>
                    <a:pt x="508" y="5260"/>
                  </a:lnTo>
                  <a:lnTo>
                    <a:pt x="518" y="5276"/>
                  </a:lnTo>
                  <a:lnTo>
                    <a:pt x="823" y="5089"/>
                  </a:lnTo>
                  <a:lnTo>
                    <a:pt x="813" y="5074"/>
                  </a:lnTo>
                  <a:cubicBezTo>
                    <a:pt x="745" y="4962"/>
                    <a:pt x="683" y="4844"/>
                    <a:pt x="629" y="4724"/>
                  </a:cubicBezTo>
                  <a:lnTo>
                    <a:pt x="629" y="4724"/>
                  </a:lnTo>
                  <a:lnTo>
                    <a:pt x="621" y="4708"/>
                  </a:lnTo>
                  <a:lnTo>
                    <a:pt x="406" y="4805"/>
                  </a:lnTo>
                  <a:lnTo>
                    <a:pt x="413" y="4821"/>
                  </a:lnTo>
                  <a:cubicBezTo>
                    <a:pt x="455" y="4915"/>
                    <a:pt x="502" y="5007"/>
                    <a:pt x="553" y="5097"/>
                  </a:cubicBezTo>
                  <a:lnTo>
                    <a:pt x="553" y="5097"/>
                  </a:lnTo>
                  <a:lnTo>
                    <a:pt x="562" y="5112"/>
                  </a:lnTo>
                  <a:lnTo>
                    <a:pt x="671" y="5050"/>
                  </a:lnTo>
                  <a:lnTo>
                    <a:pt x="662" y="5035"/>
                  </a:lnTo>
                  <a:cubicBezTo>
                    <a:pt x="628" y="4975"/>
                    <a:pt x="595" y="4910"/>
                    <a:pt x="562" y="4843"/>
                  </a:cubicBezTo>
                  <a:lnTo>
                    <a:pt x="562" y="4843"/>
                  </a:lnTo>
                  <a:lnTo>
                    <a:pt x="530" y="4859"/>
                  </a:lnTo>
                  <a:cubicBezTo>
                    <a:pt x="560" y="4921"/>
                    <a:pt x="591" y="4981"/>
                    <a:pt x="622" y="5037"/>
                  </a:cubicBezTo>
                  <a:lnTo>
                    <a:pt x="622" y="5037"/>
                  </a:lnTo>
                  <a:lnTo>
                    <a:pt x="576" y="5063"/>
                  </a:lnTo>
                  <a:cubicBezTo>
                    <a:pt x="532" y="4985"/>
                    <a:pt x="491" y="4904"/>
                    <a:pt x="454" y="4823"/>
                  </a:cubicBezTo>
                  <a:lnTo>
                    <a:pt x="454" y="4823"/>
                  </a:lnTo>
                  <a:lnTo>
                    <a:pt x="603" y="4756"/>
                  </a:lnTo>
                  <a:cubicBezTo>
                    <a:pt x="653" y="4866"/>
                    <a:pt x="710" y="4974"/>
                    <a:pt x="773" y="5077"/>
                  </a:cubicBezTo>
                  <a:lnTo>
                    <a:pt x="773" y="5077"/>
                  </a:lnTo>
                  <a:lnTo>
                    <a:pt x="530" y="5226"/>
                  </a:lnTo>
                  <a:cubicBezTo>
                    <a:pt x="446" y="5089"/>
                    <a:pt x="373" y="4945"/>
                    <a:pt x="310" y="4797"/>
                  </a:cubicBezTo>
                  <a:lnTo>
                    <a:pt x="310" y="4797"/>
                  </a:lnTo>
                  <a:cubicBezTo>
                    <a:pt x="303" y="4782"/>
                    <a:pt x="297" y="4767"/>
                    <a:pt x="291" y="4752"/>
                  </a:cubicBezTo>
                  <a:lnTo>
                    <a:pt x="291" y="4752"/>
                  </a:lnTo>
                  <a:lnTo>
                    <a:pt x="641" y="4611"/>
                  </a:lnTo>
                  <a:cubicBezTo>
                    <a:pt x="780" y="4950"/>
                    <a:pt x="979" y="5258"/>
                    <a:pt x="1224" y="5523"/>
                  </a:cubicBezTo>
                  <a:lnTo>
                    <a:pt x="1224" y="5523"/>
                  </a:lnTo>
                  <a:lnTo>
                    <a:pt x="949" y="5781"/>
                  </a:lnTo>
                  <a:cubicBezTo>
                    <a:pt x="945" y="5778"/>
                    <a:pt x="941" y="5774"/>
                    <a:pt x="938" y="5770"/>
                  </a:cubicBezTo>
                  <a:lnTo>
                    <a:pt x="938" y="5770"/>
                  </a:lnTo>
                  <a:cubicBezTo>
                    <a:pt x="931" y="5762"/>
                    <a:pt x="923" y="5754"/>
                    <a:pt x="915" y="5745"/>
                  </a:cubicBezTo>
                  <a:lnTo>
                    <a:pt x="915" y="5745"/>
                  </a:lnTo>
                  <a:lnTo>
                    <a:pt x="915" y="5745"/>
                  </a:lnTo>
                  <a:cubicBezTo>
                    <a:pt x="837" y="5658"/>
                    <a:pt x="763" y="5567"/>
                    <a:pt x="694" y="5472"/>
                  </a:cubicBezTo>
                  <a:lnTo>
                    <a:pt x="694" y="5472"/>
                  </a:lnTo>
                  <a:cubicBezTo>
                    <a:pt x="688" y="5464"/>
                    <a:pt x="682" y="5456"/>
                    <a:pt x="676" y="5448"/>
                  </a:cubicBezTo>
                  <a:lnTo>
                    <a:pt x="676" y="5448"/>
                  </a:lnTo>
                  <a:cubicBezTo>
                    <a:pt x="660" y="5425"/>
                    <a:pt x="644" y="5403"/>
                    <a:pt x="629" y="5380"/>
                  </a:cubicBezTo>
                  <a:lnTo>
                    <a:pt x="629" y="5380"/>
                  </a:lnTo>
                  <a:cubicBezTo>
                    <a:pt x="626" y="5375"/>
                    <a:pt x="622" y="5370"/>
                    <a:pt x="619" y="5365"/>
                  </a:cubicBezTo>
                  <a:lnTo>
                    <a:pt x="619" y="5365"/>
                  </a:lnTo>
                  <a:lnTo>
                    <a:pt x="856" y="5208"/>
                  </a:lnTo>
                  <a:cubicBezTo>
                    <a:pt x="923" y="5307"/>
                    <a:pt x="997" y="5404"/>
                    <a:pt x="1077" y="5497"/>
                  </a:cubicBezTo>
                  <a:lnTo>
                    <a:pt x="1077" y="5497"/>
                  </a:lnTo>
                  <a:lnTo>
                    <a:pt x="953" y="5604"/>
                  </a:lnTo>
                  <a:cubicBezTo>
                    <a:pt x="895" y="5536"/>
                    <a:pt x="839" y="5465"/>
                    <a:pt x="786" y="5393"/>
                  </a:cubicBezTo>
                  <a:lnTo>
                    <a:pt x="786" y="5393"/>
                  </a:lnTo>
                  <a:lnTo>
                    <a:pt x="829" y="5361"/>
                  </a:lnTo>
                  <a:cubicBezTo>
                    <a:pt x="868" y="5414"/>
                    <a:pt x="909" y="5467"/>
                    <a:pt x="952" y="5520"/>
                  </a:cubicBezTo>
                  <a:lnTo>
                    <a:pt x="952" y="5520"/>
                  </a:lnTo>
                  <a:lnTo>
                    <a:pt x="980" y="5497"/>
                  </a:lnTo>
                  <a:cubicBezTo>
                    <a:pt x="933" y="5440"/>
                    <a:pt x="889" y="5382"/>
                    <a:pt x="848" y="5326"/>
                  </a:cubicBezTo>
                  <a:lnTo>
                    <a:pt x="848" y="5326"/>
                  </a:lnTo>
                  <a:lnTo>
                    <a:pt x="838" y="5311"/>
                  </a:lnTo>
                  <a:lnTo>
                    <a:pt x="735" y="5384"/>
                  </a:lnTo>
                  <a:lnTo>
                    <a:pt x="746" y="5399"/>
                  </a:lnTo>
                  <a:cubicBezTo>
                    <a:pt x="806" y="5482"/>
                    <a:pt x="870" y="5564"/>
                    <a:pt x="937" y="5641"/>
                  </a:cubicBezTo>
                  <a:lnTo>
                    <a:pt x="937" y="5641"/>
                  </a:lnTo>
                  <a:lnTo>
                    <a:pt x="949" y="5655"/>
                  </a:lnTo>
                  <a:lnTo>
                    <a:pt x="1128" y="5500"/>
                  </a:lnTo>
                  <a:lnTo>
                    <a:pt x="1116" y="5487"/>
                  </a:lnTo>
                  <a:cubicBezTo>
                    <a:pt x="1029" y="5386"/>
                    <a:pt x="948" y="5280"/>
                    <a:pt x="876" y="5172"/>
                  </a:cubicBezTo>
                  <a:lnTo>
                    <a:pt x="876" y="5172"/>
                  </a:lnTo>
                  <a:lnTo>
                    <a:pt x="866" y="5157"/>
                  </a:lnTo>
                  <a:lnTo>
                    <a:pt x="599" y="5336"/>
                  </a:lnTo>
                  <a:cubicBezTo>
                    <a:pt x="582" y="5310"/>
                    <a:pt x="565" y="5284"/>
                    <a:pt x="549" y="5258"/>
                  </a:cubicBezTo>
                  <a:lnTo>
                    <a:pt x="549" y="5258"/>
                  </a:lnTo>
                  <a:lnTo>
                    <a:pt x="518" y="5277"/>
                  </a:lnTo>
                  <a:cubicBezTo>
                    <a:pt x="535" y="5303"/>
                    <a:pt x="551" y="5329"/>
                    <a:pt x="569" y="5356"/>
                  </a:cubicBezTo>
                  <a:lnTo>
                    <a:pt x="569" y="5356"/>
                  </a:lnTo>
                  <a:lnTo>
                    <a:pt x="569" y="5356"/>
                  </a:lnTo>
                  <a:lnTo>
                    <a:pt x="579" y="5371"/>
                  </a:lnTo>
                  <a:cubicBezTo>
                    <a:pt x="581" y="5374"/>
                    <a:pt x="583" y="5377"/>
                    <a:pt x="586" y="5381"/>
                  </a:cubicBezTo>
                  <a:lnTo>
                    <a:pt x="586" y="5381"/>
                  </a:lnTo>
                  <a:cubicBezTo>
                    <a:pt x="609" y="5416"/>
                    <a:pt x="634" y="5451"/>
                    <a:pt x="659" y="5486"/>
                  </a:cubicBezTo>
                  <a:lnTo>
                    <a:pt x="659" y="5486"/>
                  </a:lnTo>
                  <a:cubicBezTo>
                    <a:pt x="662" y="5490"/>
                    <a:pt x="665" y="5494"/>
                    <a:pt x="668" y="5498"/>
                  </a:cubicBezTo>
                  <a:lnTo>
                    <a:pt x="668" y="5498"/>
                  </a:lnTo>
                  <a:cubicBezTo>
                    <a:pt x="687" y="5525"/>
                    <a:pt x="707" y="5552"/>
                    <a:pt x="728" y="5578"/>
                  </a:cubicBezTo>
                  <a:lnTo>
                    <a:pt x="728" y="5578"/>
                  </a:lnTo>
                  <a:lnTo>
                    <a:pt x="728" y="5577"/>
                  </a:lnTo>
                  <a:cubicBezTo>
                    <a:pt x="800" y="5669"/>
                    <a:pt x="876" y="5758"/>
                    <a:pt x="956" y="5842"/>
                  </a:cubicBezTo>
                  <a:lnTo>
                    <a:pt x="956" y="5842"/>
                  </a:lnTo>
                  <a:cubicBezTo>
                    <a:pt x="964" y="5851"/>
                    <a:pt x="973" y="5860"/>
                    <a:pt x="981" y="5869"/>
                  </a:cubicBezTo>
                  <a:lnTo>
                    <a:pt x="981" y="5869"/>
                  </a:lnTo>
                  <a:lnTo>
                    <a:pt x="981" y="5869"/>
                  </a:lnTo>
                  <a:cubicBezTo>
                    <a:pt x="1099" y="5989"/>
                    <a:pt x="1225" y="6102"/>
                    <a:pt x="1359" y="6204"/>
                  </a:cubicBezTo>
                  <a:lnTo>
                    <a:pt x="1359" y="6204"/>
                  </a:lnTo>
                  <a:lnTo>
                    <a:pt x="1373" y="6215"/>
                  </a:lnTo>
                  <a:lnTo>
                    <a:pt x="1591" y="5931"/>
                  </a:lnTo>
                  <a:lnTo>
                    <a:pt x="1576" y="5920"/>
                  </a:lnTo>
                  <a:cubicBezTo>
                    <a:pt x="1471" y="5839"/>
                    <a:pt x="1371" y="5752"/>
                    <a:pt x="1278" y="5660"/>
                  </a:cubicBezTo>
                  <a:lnTo>
                    <a:pt x="1278" y="5660"/>
                  </a:lnTo>
                  <a:lnTo>
                    <a:pt x="1266" y="5648"/>
                  </a:lnTo>
                  <a:lnTo>
                    <a:pt x="1100" y="5815"/>
                  </a:lnTo>
                  <a:lnTo>
                    <a:pt x="1112" y="5828"/>
                  </a:lnTo>
                  <a:cubicBezTo>
                    <a:pt x="1185" y="5900"/>
                    <a:pt x="1263" y="5970"/>
                    <a:pt x="1342" y="6035"/>
                  </a:cubicBezTo>
                  <a:lnTo>
                    <a:pt x="1342" y="6035"/>
                  </a:lnTo>
                  <a:lnTo>
                    <a:pt x="1356" y="6047"/>
                  </a:lnTo>
                  <a:lnTo>
                    <a:pt x="1436" y="5949"/>
                  </a:lnTo>
                  <a:lnTo>
                    <a:pt x="1422" y="5938"/>
                  </a:lnTo>
                  <a:cubicBezTo>
                    <a:pt x="1364" y="5891"/>
                    <a:pt x="1310" y="5843"/>
                    <a:pt x="1259" y="5795"/>
                  </a:cubicBezTo>
                  <a:lnTo>
                    <a:pt x="1259" y="5795"/>
                  </a:lnTo>
                  <a:lnTo>
                    <a:pt x="1235" y="5822"/>
                  </a:lnTo>
                  <a:cubicBezTo>
                    <a:pt x="1282" y="5866"/>
                    <a:pt x="1332" y="5910"/>
                    <a:pt x="1385" y="5954"/>
                  </a:cubicBezTo>
                  <a:lnTo>
                    <a:pt x="1385" y="5954"/>
                  </a:lnTo>
                  <a:lnTo>
                    <a:pt x="1351" y="5996"/>
                  </a:lnTo>
                  <a:cubicBezTo>
                    <a:pt x="1282" y="5938"/>
                    <a:pt x="1215" y="5878"/>
                    <a:pt x="1151" y="5815"/>
                  </a:cubicBezTo>
                  <a:lnTo>
                    <a:pt x="1151" y="5815"/>
                  </a:lnTo>
                  <a:lnTo>
                    <a:pt x="1266" y="5699"/>
                  </a:lnTo>
                  <a:cubicBezTo>
                    <a:pt x="1351" y="5783"/>
                    <a:pt x="1444" y="5863"/>
                    <a:pt x="1540" y="5938"/>
                  </a:cubicBezTo>
                  <a:lnTo>
                    <a:pt x="1540" y="5938"/>
                  </a:lnTo>
                  <a:lnTo>
                    <a:pt x="1367" y="6164"/>
                  </a:lnTo>
                  <a:cubicBezTo>
                    <a:pt x="1227" y="6056"/>
                    <a:pt x="1095" y="5936"/>
                    <a:pt x="974" y="5807"/>
                  </a:cubicBezTo>
                  <a:lnTo>
                    <a:pt x="974" y="5807"/>
                  </a:lnTo>
                  <a:lnTo>
                    <a:pt x="1249" y="5550"/>
                  </a:lnTo>
                  <a:cubicBezTo>
                    <a:pt x="1498" y="5813"/>
                    <a:pt x="1793" y="6031"/>
                    <a:pt x="2121" y="6192"/>
                  </a:cubicBezTo>
                  <a:lnTo>
                    <a:pt x="2121" y="6192"/>
                  </a:lnTo>
                  <a:lnTo>
                    <a:pt x="1957" y="6532"/>
                  </a:lnTo>
                  <a:cubicBezTo>
                    <a:pt x="1868" y="6488"/>
                    <a:pt x="1781" y="6441"/>
                    <a:pt x="1696" y="6390"/>
                  </a:cubicBezTo>
                  <a:lnTo>
                    <a:pt x="1696" y="6390"/>
                  </a:lnTo>
                  <a:cubicBezTo>
                    <a:pt x="1672" y="6375"/>
                    <a:pt x="1647" y="6360"/>
                    <a:pt x="1623" y="6345"/>
                  </a:cubicBezTo>
                  <a:lnTo>
                    <a:pt x="1623" y="6345"/>
                  </a:lnTo>
                  <a:cubicBezTo>
                    <a:pt x="1617" y="6341"/>
                    <a:pt x="1611" y="6337"/>
                    <a:pt x="1605" y="6333"/>
                  </a:cubicBezTo>
                  <a:lnTo>
                    <a:pt x="1605" y="6333"/>
                  </a:lnTo>
                  <a:cubicBezTo>
                    <a:pt x="1588" y="6321"/>
                    <a:pt x="1570" y="6310"/>
                    <a:pt x="1552" y="6298"/>
                  </a:cubicBezTo>
                  <a:lnTo>
                    <a:pt x="1552" y="6298"/>
                  </a:lnTo>
                  <a:cubicBezTo>
                    <a:pt x="1544" y="6292"/>
                    <a:pt x="1536" y="6287"/>
                    <a:pt x="1528" y="6281"/>
                  </a:cubicBezTo>
                  <a:lnTo>
                    <a:pt x="1528" y="6281"/>
                  </a:lnTo>
                  <a:cubicBezTo>
                    <a:pt x="1519" y="6275"/>
                    <a:pt x="1509" y="6269"/>
                    <a:pt x="1500" y="6262"/>
                  </a:cubicBezTo>
                  <a:lnTo>
                    <a:pt x="1500" y="6262"/>
                  </a:lnTo>
                  <a:lnTo>
                    <a:pt x="1665" y="6029"/>
                  </a:lnTo>
                  <a:cubicBezTo>
                    <a:pt x="1764" y="6098"/>
                    <a:pt x="1868" y="6162"/>
                    <a:pt x="1974" y="6220"/>
                  </a:cubicBezTo>
                  <a:lnTo>
                    <a:pt x="1974" y="6220"/>
                  </a:lnTo>
                  <a:lnTo>
                    <a:pt x="1897" y="6364"/>
                  </a:lnTo>
                  <a:cubicBezTo>
                    <a:pt x="1818" y="6322"/>
                    <a:pt x="1741" y="6276"/>
                    <a:pt x="1666" y="6227"/>
                  </a:cubicBezTo>
                  <a:lnTo>
                    <a:pt x="1666" y="6227"/>
                  </a:lnTo>
                  <a:lnTo>
                    <a:pt x="1695" y="6183"/>
                  </a:lnTo>
                  <a:cubicBezTo>
                    <a:pt x="1752" y="6219"/>
                    <a:pt x="1809" y="6254"/>
                    <a:pt x="1866" y="6286"/>
                  </a:cubicBezTo>
                  <a:lnTo>
                    <a:pt x="1866" y="6286"/>
                  </a:lnTo>
                  <a:lnTo>
                    <a:pt x="1884" y="6255"/>
                  </a:lnTo>
                  <a:cubicBezTo>
                    <a:pt x="1823" y="6220"/>
                    <a:pt x="1760" y="6182"/>
                    <a:pt x="1700" y="6142"/>
                  </a:cubicBezTo>
                  <a:lnTo>
                    <a:pt x="1700" y="6142"/>
                  </a:lnTo>
                  <a:lnTo>
                    <a:pt x="1685" y="6133"/>
                  </a:lnTo>
                  <a:lnTo>
                    <a:pt x="1616" y="6238"/>
                  </a:lnTo>
                  <a:lnTo>
                    <a:pt x="1631" y="6248"/>
                  </a:lnTo>
                  <a:cubicBezTo>
                    <a:pt x="1716" y="6304"/>
                    <a:pt x="1806" y="6357"/>
                    <a:pt x="1896" y="6405"/>
                  </a:cubicBezTo>
                  <a:lnTo>
                    <a:pt x="1896" y="6405"/>
                  </a:lnTo>
                  <a:lnTo>
                    <a:pt x="1912" y="6413"/>
                  </a:lnTo>
                  <a:lnTo>
                    <a:pt x="2023" y="6205"/>
                  </a:lnTo>
                  <a:lnTo>
                    <a:pt x="2007" y="6196"/>
                  </a:lnTo>
                  <a:cubicBezTo>
                    <a:pt x="1891" y="6135"/>
                    <a:pt x="1778" y="6065"/>
                    <a:pt x="1671" y="5989"/>
                  </a:cubicBezTo>
                  <a:lnTo>
                    <a:pt x="1671" y="5989"/>
                  </a:lnTo>
                  <a:lnTo>
                    <a:pt x="1656" y="5979"/>
                  </a:lnTo>
                  <a:lnTo>
                    <a:pt x="1470" y="6241"/>
                  </a:lnTo>
                  <a:cubicBezTo>
                    <a:pt x="1445" y="6223"/>
                    <a:pt x="1421" y="6205"/>
                    <a:pt x="1396" y="6187"/>
                  </a:cubicBezTo>
                  <a:lnTo>
                    <a:pt x="1396" y="6187"/>
                  </a:lnTo>
                  <a:lnTo>
                    <a:pt x="1374" y="6216"/>
                  </a:lnTo>
                  <a:cubicBezTo>
                    <a:pt x="1399" y="6234"/>
                    <a:pt x="1424" y="6253"/>
                    <a:pt x="1450" y="6271"/>
                  </a:cubicBezTo>
                  <a:lnTo>
                    <a:pt x="1450" y="6271"/>
                  </a:lnTo>
                  <a:lnTo>
                    <a:pt x="1450" y="6271"/>
                  </a:lnTo>
                  <a:lnTo>
                    <a:pt x="1464" y="6281"/>
                  </a:lnTo>
                  <a:cubicBezTo>
                    <a:pt x="1469" y="6285"/>
                    <a:pt x="1475" y="6288"/>
                    <a:pt x="1480" y="6292"/>
                  </a:cubicBezTo>
                  <a:lnTo>
                    <a:pt x="1480" y="6292"/>
                  </a:lnTo>
                  <a:cubicBezTo>
                    <a:pt x="1504" y="6309"/>
                    <a:pt x="1529" y="6326"/>
                    <a:pt x="1553" y="6342"/>
                  </a:cubicBezTo>
                  <a:lnTo>
                    <a:pt x="1553" y="6342"/>
                  </a:lnTo>
                  <a:cubicBezTo>
                    <a:pt x="1562" y="6348"/>
                    <a:pt x="1572" y="6354"/>
                    <a:pt x="1581" y="6360"/>
                  </a:cubicBezTo>
                  <a:lnTo>
                    <a:pt x="1581" y="6360"/>
                  </a:lnTo>
                  <a:cubicBezTo>
                    <a:pt x="1610" y="6379"/>
                    <a:pt x="1639" y="6397"/>
                    <a:pt x="1668" y="6415"/>
                  </a:cubicBezTo>
                  <a:lnTo>
                    <a:pt x="1668" y="6415"/>
                  </a:lnTo>
                  <a:cubicBezTo>
                    <a:pt x="1671" y="6417"/>
                    <a:pt x="1674" y="6419"/>
                    <a:pt x="1677" y="6421"/>
                  </a:cubicBezTo>
                  <a:lnTo>
                    <a:pt x="1677" y="6421"/>
                  </a:lnTo>
                  <a:cubicBezTo>
                    <a:pt x="1678" y="6421"/>
                    <a:pt x="1678" y="6421"/>
                    <a:pt x="1678" y="6421"/>
                  </a:cubicBezTo>
                  <a:lnTo>
                    <a:pt x="1678" y="6421"/>
                  </a:lnTo>
                  <a:lnTo>
                    <a:pt x="1678" y="6421"/>
                  </a:lnTo>
                  <a:cubicBezTo>
                    <a:pt x="1750" y="6464"/>
                    <a:pt x="1823" y="6504"/>
                    <a:pt x="1897" y="6542"/>
                  </a:cubicBezTo>
                  <a:lnTo>
                    <a:pt x="1897" y="6542"/>
                  </a:lnTo>
                  <a:cubicBezTo>
                    <a:pt x="1929" y="6558"/>
                    <a:pt x="1962" y="6575"/>
                    <a:pt x="1995" y="6590"/>
                  </a:cubicBezTo>
                  <a:lnTo>
                    <a:pt x="1995" y="6590"/>
                  </a:lnTo>
                  <a:cubicBezTo>
                    <a:pt x="2156" y="6665"/>
                    <a:pt x="2323" y="6728"/>
                    <a:pt x="2493" y="6777"/>
                  </a:cubicBezTo>
                  <a:lnTo>
                    <a:pt x="2493" y="6777"/>
                  </a:lnTo>
                  <a:lnTo>
                    <a:pt x="2510" y="6782"/>
                  </a:lnTo>
                  <a:lnTo>
                    <a:pt x="2610" y="6439"/>
                  </a:lnTo>
                  <a:lnTo>
                    <a:pt x="2593" y="6434"/>
                  </a:lnTo>
                  <a:cubicBezTo>
                    <a:pt x="2468" y="6398"/>
                    <a:pt x="2343" y="6353"/>
                    <a:pt x="2221" y="6300"/>
                  </a:cubicBezTo>
                  <a:lnTo>
                    <a:pt x="2221" y="6300"/>
                  </a:lnTo>
                  <a:lnTo>
                    <a:pt x="2205" y="6293"/>
                  </a:lnTo>
                  <a:lnTo>
                    <a:pt x="2111" y="6509"/>
                  </a:lnTo>
                  <a:lnTo>
                    <a:pt x="2127" y="6516"/>
                  </a:lnTo>
                  <a:cubicBezTo>
                    <a:pt x="2221" y="6557"/>
                    <a:pt x="2318" y="6594"/>
                    <a:pt x="2416" y="6626"/>
                  </a:cubicBezTo>
                  <a:lnTo>
                    <a:pt x="2416" y="6626"/>
                  </a:lnTo>
                  <a:lnTo>
                    <a:pt x="2433" y="6632"/>
                  </a:lnTo>
                  <a:lnTo>
                    <a:pt x="2472" y="6512"/>
                  </a:lnTo>
                  <a:lnTo>
                    <a:pt x="2455" y="6507"/>
                  </a:lnTo>
                  <a:cubicBezTo>
                    <a:pt x="2387" y="6484"/>
                    <a:pt x="2319" y="6459"/>
                    <a:pt x="2252" y="6432"/>
                  </a:cubicBezTo>
                  <a:lnTo>
                    <a:pt x="2252" y="6432"/>
                  </a:lnTo>
                  <a:lnTo>
                    <a:pt x="2239" y="6466"/>
                  </a:lnTo>
                  <a:cubicBezTo>
                    <a:pt x="2301" y="6491"/>
                    <a:pt x="2364" y="6514"/>
                    <a:pt x="2427" y="6535"/>
                  </a:cubicBezTo>
                  <a:lnTo>
                    <a:pt x="2427" y="6535"/>
                  </a:lnTo>
                  <a:lnTo>
                    <a:pt x="2410" y="6586"/>
                  </a:lnTo>
                  <a:cubicBezTo>
                    <a:pt x="2325" y="6557"/>
                    <a:pt x="2240" y="6525"/>
                    <a:pt x="2158" y="6490"/>
                  </a:cubicBezTo>
                  <a:lnTo>
                    <a:pt x="2158" y="6490"/>
                  </a:lnTo>
                  <a:lnTo>
                    <a:pt x="2224" y="6340"/>
                  </a:lnTo>
                  <a:cubicBezTo>
                    <a:pt x="2336" y="6388"/>
                    <a:pt x="2451" y="6430"/>
                    <a:pt x="2565" y="6463"/>
                  </a:cubicBezTo>
                  <a:lnTo>
                    <a:pt x="2565" y="6463"/>
                  </a:lnTo>
                  <a:lnTo>
                    <a:pt x="2486" y="6737"/>
                  </a:lnTo>
                  <a:cubicBezTo>
                    <a:pt x="2332" y="6692"/>
                    <a:pt x="2181" y="6635"/>
                    <a:pt x="2034" y="6568"/>
                  </a:cubicBezTo>
                  <a:lnTo>
                    <a:pt x="2034" y="6568"/>
                  </a:lnTo>
                  <a:cubicBezTo>
                    <a:pt x="2020" y="6561"/>
                    <a:pt x="2005" y="6554"/>
                    <a:pt x="1990" y="6547"/>
                  </a:cubicBezTo>
                  <a:lnTo>
                    <a:pt x="1990" y="6547"/>
                  </a:lnTo>
                  <a:lnTo>
                    <a:pt x="2154" y="6208"/>
                  </a:lnTo>
                  <a:cubicBezTo>
                    <a:pt x="2475" y="6361"/>
                    <a:pt x="2828" y="6459"/>
                    <a:pt x="3199" y="6490"/>
                  </a:cubicBezTo>
                  <a:lnTo>
                    <a:pt x="3199" y="6490"/>
                  </a:lnTo>
                  <a:lnTo>
                    <a:pt x="3170" y="6865"/>
                  </a:lnTo>
                  <a:cubicBezTo>
                    <a:pt x="3041" y="6854"/>
                    <a:pt x="2912" y="6837"/>
                    <a:pt x="2785" y="6811"/>
                  </a:cubicBezTo>
                  <a:lnTo>
                    <a:pt x="2785" y="6811"/>
                  </a:lnTo>
                  <a:cubicBezTo>
                    <a:pt x="2781" y="6811"/>
                    <a:pt x="2778" y="6810"/>
                    <a:pt x="2775" y="6809"/>
                  </a:cubicBezTo>
                  <a:lnTo>
                    <a:pt x="2775" y="6809"/>
                  </a:lnTo>
                  <a:cubicBezTo>
                    <a:pt x="2737" y="6802"/>
                    <a:pt x="2699" y="6793"/>
                    <a:pt x="2661" y="6784"/>
                  </a:cubicBezTo>
                  <a:lnTo>
                    <a:pt x="2661" y="6784"/>
                  </a:lnTo>
                  <a:cubicBezTo>
                    <a:pt x="2656" y="6783"/>
                    <a:pt x="2651" y="6782"/>
                    <a:pt x="2646" y="6780"/>
                  </a:cubicBezTo>
                  <a:lnTo>
                    <a:pt x="2646" y="6780"/>
                  </a:lnTo>
                  <a:lnTo>
                    <a:pt x="2715" y="6504"/>
                  </a:lnTo>
                  <a:cubicBezTo>
                    <a:pt x="2832" y="6532"/>
                    <a:pt x="2952" y="6554"/>
                    <a:pt x="3072" y="6569"/>
                  </a:cubicBezTo>
                  <a:lnTo>
                    <a:pt x="3072" y="6569"/>
                  </a:lnTo>
                  <a:lnTo>
                    <a:pt x="3053" y="6732"/>
                  </a:lnTo>
                  <a:cubicBezTo>
                    <a:pt x="2965" y="6721"/>
                    <a:pt x="2876" y="6706"/>
                    <a:pt x="2787" y="6688"/>
                  </a:cubicBezTo>
                  <a:lnTo>
                    <a:pt x="2787" y="6688"/>
                  </a:lnTo>
                  <a:lnTo>
                    <a:pt x="2799" y="6636"/>
                  </a:lnTo>
                  <a:cubicBezTo>
                    <a:pt x="2862" y="6649"/>
                    <a:pt x="2929" y="6660"/>
                    <a:pt x="2996" y="6670"/>
                  </a:cubicBezTo>
                  <a:lnTo>
                    <a:pt x="2996" y="6670"/>
                  </a:lnTo>
                  <a:lnTo>
                    <a:pt x="3001" y="6634"/>
                  </a:lnTo>
                  <a:cubicBezTo>
                    <a:pt x="2928" y="6624"/>
                    <a:pt x="2857" y="6611"/>
                    <a:pt x="2788" y="6597"/>
                  </a:cubicBezTo>
                  <a:lnTo>
                    <a:pt x="2788" y="6597"/>
                  </a:lnTo>
                  <a:lnTo>
                    <a:pt x="2771" y="6593"/>
                  </a:lnTo>
                  <a:lnTo>
                    <a:pt x="2745" y="6716"/>
                  </a:lnTo>
                  <a:lnTo>
                    <a:pt x="2762" y="6720"/>
                  </a:lnTo>
                  <a:cubicBezTo>
                    <a:pt x="2864" y="6741"/>
                    <a:pt x="2966" y="6758"/>
                    <a:pt x="3067" y="6770"/>
                  </a:cubicBezTo>
                  <a:lnTo>
                    <a:pt x="3067" y="6770"/>
                  </a:lnTo>
                  <a:lnTo>
                    <a:pt x="3085" y="6772"/>
                  </a:lnTo>
                  <a:lnTo>
                    <a:pt x="3112" y="6537"/>
                  </a:lnTo>
                  <a:lnTo>
                    <a:pt x="3094" y="6535"/>
                  </a:lnTo>
                  <a:cubicBezTo>
                    <a:pt x="2963" y="6520"/>
                    <a:pt x="2833" y="6496"/>
                    <a:pt x="2706" y="6464"/>
                  </a:cubicBezTo>
                  <a:lnTo>
                    <a:pt x="2706" y="6464"/>
                  </a:lnTo>
                  <a:lnTo>
                    <a:pt x="2688" y="6460"/>
                  </a:lnTo>
                  <a:lnTo>
                    <a:pt x="2611" y="6772"/>
                  </a:lnTo>
                  <a:cubicBezTo>
                    <a:pt x="2581" y="6764"/>
                    <a:pt x="2551" y="6756"/>
                    <a:pt x="2522" y="6748"/>
                  </a:cubicBezTo>
                  <a:lnTo>
                    <a:pt x="2522" y="6748"/>
                  </a:lnTo>
                  <a:lnTo>
                    <a:pt x="2512" y="6783"/>
                  </a:lnTo>
                  <a:cubicBezTo>
                    <a:pt x="2542" y="6791"/>
                    <a:pt x="2572" y="6799"/>
                    <a:pt x="2602" y="6807"/>
                  </a:cubicBezTo>
                  <a:lnTo>
                    <a:pt x="2602" y="6807"/>
                  </a:lnTo>
                  <a:lnTo>
                    <a:pt x="2602" y="6807"/>
                  </a:lnTo>
                  <a:lnTo>
                    <a:pt x="2619" y="6811"/>
                  </a:lnTo>
                  <a:cubicBezTo>
                    <a:pt x="2626" y="6813"/>
                    <a:pt x="2632" y="6814"/>
                    <a:pt x="2638" y="6816"/>
                  </a:cubicBezTo>
                  <a:lnTo>
                    <a:pt x="2638" y="6816"/>
                  </a:lnTo>
                  <a:cubicBezTo>
                    <a:pt x="2667" y="6823"/>
                    <a:pt x="2695" y="6829"/>
                    <a:pt x="2723" y="6835"/>
                  </a:cubicBezTo>
                  <a:lnTo>
                    <a:pt x="2723" y="6835"/>
                  </a:lnTo>
                  <a:cubicBezTo>
                    <a:pt x="2735" y="6838"/>
                    <a:pt x="2746" y="6840"/>
                    <a:pt x="2757" y="6842"/>
                  </a:cubicBezTo>
                  <a:lnTo>
                    <a:pt x="2757" y="6842"/>
                  </a:lnTo>
                  <a:cubicBezTo>
                    <a:pt x="2791" y="6850"/>
                    <a:pt x="2826" y="6856"/>
                    <a:pt x="2860" y="6862"/>
                  </a:cubicBezTo>
                  <a:lnTo>
                    <a:pt x="2860" y="6862"/>
                  </a:lnTo>
                  <a:cubicBezTo>
                    <a:pt x="2863" y="6863"/>
                    <a:pt x="2865" y="6863"/>
                    <a:pt x="2868" y="6864"/>
                  </a:cubicBezTo>
                  <a:lnTo>
                    <a:pt x="2868" y="6864"/>
                  </a:lnTo>
                  <a:cubicBezTo>
                    <a:pt x="2868" y="6864"/>
                    <a:pt x="2869" y="6864"/>
                    <a:pt x="2869" y="6864"/>
                  </a:cubicBezTo>
                  <a:lnTo>
                    <a:pt x="2869" y="6864"/>
                  </a:lnTo>
                  <a:lnTo>
                    <a:pt x="2870" y="6864"/>
                  </a:lnTo>
                  <a:cubicBezTo>
                    <a:pt x="2952" y="6878"/>
                    <a:pt x="3034" y="6889"/>
                    <a:pt x="3117" y="6897"/>
                  </a:cubicBezTo>
                  <a:lnTo>
                    <a:pt x="3117" y="6897"/>
                  </a:lnTo>
                  <a:cubicBezTo>
                    <a:pt x="3143" y="6900"/>
                    <a:pt x="3169" y="6902"/>
                    <a:pt x="3196" y="6904"/>
                  </a:cubicBezTo>
                  <a:lnTo>
                    <a:pt x="3196" y="6904"/>
                  </a:lnTo>
                  <a:cubicBezTo>
                    <a:pt x="3283" y="6911"/>
                    <a:pt x="3371" y="6914"/>
                    <a:pt x="3458" y="6914"/>
                  </a:cubicBezTo>
                  <a:cubicBezTo>
                    <a:pt x="3558" y="6914"/>
                    <a:pt x="3658" y="6910"/>
                    <a:pt x="3757" y="6901"/>
                  </a:cubicBezTo>
                  <a:lnTo>
                    <a:pt x="3757" y="6901"/>
                  </a:lnTo>
                  <a:lnTo>
                    <a:pt x="3776" y="6900"/>
                  </a:lnTo>
                  <a:lnTo>
                    <a:pt x="3745" y="6543"/>
                  </a:lnTo>
                  <a:lnTo>
                    <a:pt x="3727" y="6545"/>
                  </a:lnTo>
                  <a:cubicBezTo>
                    <a:pt x="3597" y="6556"/>
                    <a:pt x="3464" y="6559"/>
                    <a:pt x="3332" y="6554"/>
                  </a:cubicBezTo>
                  <a:lnTo>
                    <a:pt x="3332" y="6554"/>
                  </a:lnTo>
                  <a:lnTo>
                    <a:pt x="3314" y="6553"/>
                  </a:lnTo>
                  <a:lnTo>
                    <a:pt x="3304" y="6789"/>
                  </a:lnTo>
                  <a:lnTo>
                    <a:pt x="3322" y="6790"/>
                  </a:lnTo>
                  <a:cubicBezTo>
                    <a:pt x="3425" y="6794"/>
                    <a:pt x="3528" y="6793"/>
                    <a:pt x="3631" y="6788"/>
                  </a:cubicBezTo>
                  <a:lnTo>
                    <a:pt x="3631" y="6788"/>
                  </a:lnTo>
                  <a:lnTo>
                    <a:pt x="3649" y="6787"/>
                  </a:lnTo>
                  <a:lnTo>
                    <a:pt x="3643" y="6661"/>
                  </a:lnTo>
                  <a:lnTo>
                    <a:pt x="3625" y="6662"/>
                  </a:lnTo>
                  <a:cubicBezTo>
                    <a:pt x="3551" y="6666"/>
                    <a:pt x="3478" y="6667"/>
                    <a:pt x="3409" y="6666"/>
                  </a:cubicBezTo>
                  <a:lnTo>
                    <a:pt x="3409" y="6666"/>
                  </a:lnTo>
                  <a:lnTo>
                    <a:pt x="3408" y="6702"/>
                  </a:lnTo>
                  <a:cubicBezTo>
                    <a:pt x="3473" y="6703"/>
                    <a:pt x="3540" y="6702"/>
                    <a:pt x="3608" y="6699"/>
                  </a:cubicBezTo>
                  <a:lnTo>
                    <a:pt x="3608" y="6699"/>
                  </a:lnTo>
                  <a:lnTo>
                    <a:pt x="3611" y="6753"/>
                  </a:lnTo>
                  <a:cubicBezTo>
                    <a:pt x="3522" y="6757"/>
                    <a:pt x="3431" y="6757"/>
                    <a:pt x="3342" y="6754"/>
                  </a:cubicBezTo>
                  <a:lnTo>
                    <a:pt x="3342" y="6754"/>
                  </a:lnTo>
                  <a:lnTo>
                    <a:pt x="3348" y="6591"/>
                  </a:lnTo>
                  <a:cubicBezTo>
                    <a:pt x="3470" y="6595"/>
                    <a:pt x="3592" y="6592"/>
                    <a:pt x="3712" y="6582"/>
                  </a:cubicBezTo>
                  <a:lnTo>
                    <a:pt x="3712" y="6582"/>
                  </a:lnTo>
                  <a:lnTo>
                    <a:pt x="3736" y="6867"/>
                  </a:lnTo>
                  <a:cubicBezTo>
                    <a:pt x="3576" y="6879"/>
                    <a:pt x="3415" y="6881"/>
                    <a:pt x="3255" y="6872"/>
                  </a:cubicBezTo>
                  <a:lnTo>
                    <a:pt x="3255" y="6872"/>
                  </a:lnTo>
                  <a:lnTo>
                    <a:pt x="3255" y="6872"/>
                  </a:lnTo>
                  <a:lnTo>
                    <a:pt x="3255" y="6872"/>
                  </a:lnTo>
                  <a:lnTo>
                    <a:pt x="3255" y="6872"/>
                  </a:lnTo>
                  <a:cubicBezTo>
                    <a:pt x="3238" y="6871"/>
                    <a:pt x="3222" y="6870"/>
                    <a:pt x="3206" y="6868"/>
                  </a:cubicBezTo>
                  <a:lnTo>
                    <a:pt x="3206" y="6868"/>
                  </a:lnTo>
                  <a:lnTo>
                    <a:pt x="3235" y="6493"/>
                  </a:lnTo>
                  <a:cubicBezTo>
                    <a:pt x="3309" y="6499"/>
                    <a:pt x="3383" y="6502"/>
                    <a:pt x="3458" y="6502"/>
                  </a:cubicBezTo>
                  <a:lnTo>
                    <a:pt x="3458" y="6502"/>
                  </a:lnTo>
                  <a:cubicBezTo>
                    <a:pt x="3755" y="6502"/>
                    <a:pt x="4042" y="6459"/>
                    <a:pt x="4313" y="6379"/>
                  </a:cubicBezTo>
                  <a:lnTo>
                    <a:pt x="4313" y="6379"/>
                  </a:lnTo>
                  <a:lnTo>
                    <a:pt x="4421" y="6740"/>
                  </a:lnTo>
                  <a:cubicBezTo>
                    <a:pt x="4405" y="6745"/>
                    <a:pt x="4389" y="6749"/>
                    <a:pt x="4374" y="6754"/>
                  </a:cubicBezTo>
                  <a:lnTo>
                    <a:pt x="4374" y="6754"/>
                  </a:lnTo>
                  <a:cubicBezTo>
                    <a:pt x="4374" y="6754"/>
                    <a:pt x="4374" y="6754"/>
                    <a:pt x="4373" y="6754"/>
                  </a:cubicBezTo>
                  <a:lnTo>
                    <a:pt x="4373" y="6754"/>
                  </a:lnTo>
                  <a:lnTo>
                    <a:pt x="4373" y="6754"/>
                  </a:lnTo>
                  <a:cubicBezTo>
                    <a:pt x="4261" y="6785"/>
                    <a:pt x="4146" y="6810"/>
                    <a:pt x="4030" y="6830"/>
                  </a:cubicBezTo>
                  <a:lnTo>
                    <a:pt x="4030" y="6830"/>
                  </a:lnTo>
                  <a:cubicBezTo>
                    <a:pt x="4020" y="6832"/>
                    <a:pt x="4010" y="6833"/>
                    <a:pt x="4000" y="6835"/>
                  </a:cubicBezTo>
                  <a:lnTo>
                    <a:pt x="4000" y="6835"/>
                  </a:lnTo>
                  <a:cubicBezTo>
                    <a:pt x="3974" y="6839"/>
                    <a:pt x="3947" y="6843"/>
                    <a:pt x="3920" y="6846"/>
                  </a:cubicBezTo>
                  <a:lnTo>
                    <a:pt x="3920" y="6846"/>
                  </a:lnTo>
                  <a:cubicBezTo>
                    <a:pt x="3914" y="6847"/>
                    <a:pt x="3907" y="6848"/>
                    <a:pt x="3901" y="6849"/>
                  </a:cubicBezTo>
                  <a:lnTo>
                    <a:pt x="3901" y="6849"/>
                  </a:lnTo>
                  <a:lnTo>
                    <a:pt x="3866" y="6566"/>
                  </a:lnTo>
                  <a:cubicBezTo>
                    <a:pt x="3985" y="6551"/>
                    <a:pt x="4105" y="6528"/>
                    <a:pt x="4223" y="6498"/>
                  </a:cubicBezTo>
                  <a:lnTo>
                    <a:pt x="4223" y="6498"/>
                  </a:lnTo>
                  <a:lnTo>
                    <a:pt x="4264" y="6657"/>
                  </a:lnTo>
                  <a:cubicBezTo>
                    <a:pt x="4177" y="6679"/>
                    <a:pt x="4089" y="6697"/>
                    <a:pt x="4000" y="6712"/>
                  </a:cubicBezTo>
                  <a:lnTo>
                    <a:pt x="4000" y="6712"/>
                  </a:lnTo>
                  <a:lnTo>
                    <a:pt x="3992" y="6659"/>
                  </a:lnTo>
                  <a:cubicBezTo>
                    <a:pt x="4055" y="6649"/>
                    <a:pt x="4121" y="6636"/>
                    <a:pt x="4188" y="6620"/>
                  </a:cubicBezTo>
                  <a:lnTo>
                    <a:pt x="4188" y="6620"/>
                  </a:lnTo>
                  <a:lnTo>
                    <a:pt x="4180" y="6585"/>
                  </a:lnTo>
                  <a:cubicBezTo>
                    <a:pt x="4107" y="6602"/>
                    <a:pt x="4036" y="6615"/>
                    <a:pt x="3968" y="6626"/>
                  </a:cubicBezTo>
                  <a:lnTo>
                    <a:pt x="3968" y="6626"/>
                  </a:lnTo>
                  <a:lnTo>
                    <a:pt x="3950" y="6629"/>
                  </a:lnTo>
                  <a:lnTo>
                    <a:pt x="3970" y="6753"/>
                  </a:lnTo>
                  <a:lnTo>
                    <a:pt x="3988" y="6750"/>
                  </a:lnTo>
                  <a:cubicBezTo>
                    <a:pt x="4090" y="6734"/>
                    <a:pt x="4191" y="6713"/>
                    <a:pt x="4290" y="6688"/>
                  </a:cubicBezTo>
                  <a:lnTo>
                    <a:pt x="4290" y="6688"/>
                  </a:lnTo>
                  <a:lnTo>
                    <a:pt x="4308" y="6683"/>
                  </a:lnTo>
                  <a:lnTo>
                    <a:pt x="4249" y="6455"/>
                  </a:lnTo>
                  <a:lnTo>
                    <a:pt x="4231" y="6459"/>
                  </a:lnTo>
                  <a:cubicBezTo>
                    <a:pt x="4104" y="6492"/>
                    <a:pt x="3973" y="6516"/>
                    <a:pt x="3843" y="6532"/>
                  </a:cubicBezTo>
                  <a:lnTo>
                    <a:pt x="3843" y="6532"/>
                  </a:lnTo>
                  <a:lnTo>
                    <a:pt x="3826" y="6535"/>
                  </a:lnTo>
                  <a:lnTo>
                    <a:pt x="3865" y="6854"/>
                  </a:lnTo>
                  <a:cubicBezTo>
                    <a:pt x="3835" y="6857"/>
                    <a:pt x="3804" y="6861"/>
                    <a:pt x="3774" y="6863"/>
                  </a:cubicBezTo>
                  <a:lnTo>
                    <a:pt x="3774" y="6863"/>
                  </a:lnTo>
                  <a:lnTo>
                    <a:pt x="3777" y="6899"/>
                  </a:lnTo>
                  <a:cubicBezTo>
                    <a:pt x="3808" y="6897"/>
                    <a:pt x="3839" y="6893"/>
                    <a:pt x="3870" y="6890"/>
                  </a:cubicBezTo>
                  <a:lnTo>
                    <a:pt x="3870" y="6890"/>
                  </a:lnTo>
                  <a:lnTo>
                    <a:pt x="3870" y="6890"/>
                  </a:lnTo>
                  <a:lnTo>
                    <a:pt x="3887" y="6887"/>
                  </a:lnTo>
                  <a:cubicBezTo>
                    <a:pt x="3893" y="6887"/>
                    <a:pt x="3899" y="6886"/>
                    <a:pt x="3904" y="6885"/>
                  </a:cubicBezTo>
                  <a:lnTo>
                    <a:pt x="3904" y="6885"/>
                  </a:lnTo>
                  <a:cubicBezTo>
                    <a:pt x="3943" y="6880"/>
                    <a:pt x="3981" y="6875"/>
                    <a:pt x="4019" y="6868"/>
                  </a:cubicBezTo>
                  <a:lnTo>
                    <a:pt x="4019" y="6868"/>
                  </a:lnTo>
                  <a:cubicBezTo>
                    <a:pt x="4026" y="6867"/>
                    <a:pt x="4032" y="6866"/>
                    <a:pt x="4039" y="6865"/>
                  </a:cubicBezTo>
                  <a:lnTo>
                    <a:pt x="4039" y="6865"/>
                  </a:lnTo>
                  <a:cubicBezTo>
                    <a:pt x="4073" y="6859"/>
                    <a:pt x="4106" y="6853"/>
                    <a:pt x="4140" y="6847"/>
                  </a:cubicBezTo>
                  <a:lnTo>
                    <a:pt x="4140" y="6847"/>
                  </a:lnTo>
                  <a:lnTo>
                    <a:pt x="4140" y="6846"/>
                  </a:lnTo>
                  <a:cubicBezTo>
                    <a:pt x="4248" y="6824"/>
                    <a:pt x="4356" y="6798"/>
                    <a:pt x="4461" y="6766"/>
                  </a:cubicBezTo>
                  <a:lnTo>
                    <a:pt x="4461" y="6766"/>
                  </a:lnTo>
                  <a:cubicBezTo>
                    <a:pt x="4479" y="6761"/>
                    <a:pt x="4496" y="6755"/>
                    <a:pt x="4513" y="6750"/>
                  </a:cubicBezTo>
                  <a:lnTo>
                    <a:pt x="4513" y="6750"/>
                  </a:lnTo>
                  <a:lnTo>
                    <a:pt x="4513" y="6750"/>
                  </a:lnTo>
                  <a:lnTo>
                    <a:pt x="4513" y="6750"/>
                  </a:lnTo>
                  <a:cubicBezTo>
                    <a:pt x="4674" y="6698"/>
                    <a:pt x="4831" y="6635"/>
                    <a:pt x="4982" y="6561"/>
                  </a:cubicBezTo>
                  <a:lnTo>
                    <a:pt x="4982" y="6561"/>
                  </a:lnTo>
                  <a:lnTo>
                    <a:pt x="4998" y="6553"/>
                  </a:lnTo>
                  <a:lnTo>
                    <a:pt x="4840" y="6232"/>
                  </a:lnTo>
                  <a:lnTo>
                    <a:pt x="4824" y="6240"/>
                  </a:lnTo>
                  <a:cubicBezTo>
                    <a:pt x="4707" y="6297"/>
                    <a:pt x="4584" y="6348"/>
                    <a:pt x="4459" y="6391"/>
                  </a:cubicBezTo>
                  <a:lnTo>
                    <a:pt x="4459" y="6391"/>
                  </a:lnTo>
                  <a:lnTo>
                    <a:pt x="4442" y="6397"/>
                  </a:lnTo>
                  <a:lnTo>
                    <a:pt x="4518" y="6620"/>
                  </a:lnTo>
                  <a:lnTo>
                    <a:pt x="4536" y="6614"/>
                  </a:lnTo>
                  <a:cubicBezTo>
                    <a:pt x="4632" y="6581"/>
                    <a:pt x="4729" y="6543"/>
                    <a:pt x="4823" y="6501"/>
                  </a:cubicBezTo>
                  <a:lnTo>
                    <a:pt x="4823" y="6501"/>
                  </a:lnTo>
                  <a:lnTo>
                    <a:pt x="4840" y="6494"/>
                  </a:lnTo>
                  <a:lnTo>
                    <a:pt x="4788" y="6379"/>
                  </a:lnTo>
                  <a:lnTo>
                    <a:pt x="4771" y="6386"/>
                  </a:lnTo>
                  <a:cubicBezTo>
                    <a:pt x="4706" y="6416"/>
                    <a:pt x="4639" y="6443"/>
                    <a:pt x="4572" y="6468"/>
                  </a:cubicBezTo>
                  <a:lnTo>
                    <a:pt x="4572" y="6468"/>
                  </a:lnTo>
                  <a:lnTo>
                    <a:pt x="4584" y="6502"/>
                  </a:lnTo>
                  <a:cubicBezTo>
                    <a:pt x="4646" y="6479"/>
                    <a:pt x="4709" y="6454"/>
                    <a:pt x="4770" y="6427"/>
                  </a:cubicBezTo>
                  <a:lnTo>
                    <a:pt x="4770" y="6427"/>
                  </a:lnTo>
                  <a:lnTo>
                    <a:pt x="4792" y="6475"/>
                  </a:lnTo>
                  <a:cubicBezTo>
                    <a:pt x="4710" y="6512"/>
                    <a:pt x="4625" y="6545"/>
                    <a:pt x="4541" y="6574"/>
                  </a:cubicBezTo>
                  <a:lnTo>
                    <a:pt x="4541" y="6574"/>
                  </a:lnTo>
                  <a:lnTo>
                    <a:pt x="4488" y="6419"/>
                  </a:lnTo>
                  <a:cubicBezTo>
                    <a:pt x="4603" y="6379"/>
                    <a:pt x="4716" y="6333"/>
                    <a:pt x="4824" y="6280"/>
                  </a:cubicBezTo>
                  <a:lnTo>
                    <a:pt x="4824" y="6280"/>
                  </a:lnTo>
                  <a:lnTo>
                    <a:pt x="4950" y="6536"/>
                  </a:lnTo>
                  <a:cubicBezTo>
                    <a:pt x="4791" y="6613"/>
                    <a:pt x="4625" y="6678"/>
                    <a:pt x="4455" y="6730"/>
                  </a:cubicBezTo>
                  <a:lnTo>
                    <a:pt x="4455" y="6730"/>
                  </a:lnTo>
                  <a:lnTo>
                    <a:pt x="4348" y="6369"/>
                  </a:lnTo>
                  <a:cubicBezTo>
                    <a:pt x="4700" y="6261"/>
                    <a:pt x="5024" y="6091"/>
                    <a:pt x="5310" y="5872"/>
                  </a:cubicBezTo>
                  <a:lnTo>
                    <a:pt x="5310" y="5872"/>
                  </a:lnTo>
                  <a:lnTo>
                    <a:pt x="5541" y="6170"/>
                  </a:lnTo>
                  <a:cubicBezTo>
                    <a:pt x="5541" y="6171"/>
                    <a:pt x="5540" y="6171"/>
                    <a:pt x="5539" y="6172"/>
                  </a:cubicBezTo>
                  <a:lnTo>
                    <a:pt x="5539" y="6172"/>
                  </a:lnTo>
                  <a:cubicBezTo>
                    <a:pt x="5436" y="6251"/>
                    <a:pt x="5327" y="6325"/>
                    <a:pt x="5215" y="6392"/>
                  </a:cubicBezTo>
                  <a:lnTo>
                    <a:pt x="5215" y="6392"/>
                  </a:lnTo>
                  <a:cubicBezTo>
                    <a:pt x="5210" y="6396"/>
                    <a:pt x="5204" y="6399"/>
                    <a:pt x="5199" y="6402"/>
                  </a:cubicBezTo>
                  <a:lnTo>
                    <a:pt x="5199" y="6402"/>
                  </a:lnTo>
                  <a:cubicBezTo>
                    <a:pt x="5171" y="6419"/>
                    <a:pt x="5142" y="6435"/>
                    <a:pt x="5114" y="6451"/>
                  </a:cubicBezTo>
                  <a:lnTo>
                    <a:pt x="5114" y="6451"/>
                  </a:lnTo>
                  <a:cubicBezTo>
                    <a:pt x="5108" y="6454"/>
                    <a:pt x="5102" y="6457"/>
                    <a:pt x="5097" y="6460"/>
                  </a:cubicBezTo>
                  <a:lnTo>
                    <a:pt x="5097" y="6460"/>
                  </a:lnTo>
                  <a:lnTo>
                    <a:pt x="4961" y="6209"/>
                  </a:lnTo>
                  <a:cubicBezTo>
                    <a:pt x="5068" y="6151"/>
                    <a:pt x="5171" y="6086"/>
                    <a:pt x="5270" y="6016"/>
                  </a:cubicBezTo>
                  <a:lnTo>
                    <a:pt x="5270" y="6016"/>
                  </a:lnTo>
                  <a:lnTo>
                    <a:pt x="5365" y="6149"/>
                  </a:lnTo>
                  <a:cubicBezTo>
                    <a:pt x="5292" y="6201"/>
                    <a:pt x="5216" y="6251"/>
                    <a:pt x="5139" y="6296"/>
                  </a:cubicBezTo>
                  <a:lnTo>
                    <a:pt x="5139" y="6296"/>
                  </a:lnTo>
                  <a:lnTo>
                    <a:pt x="5112" y="6250"/>
                  </a:lnTo>
                  <a:cubicBezTo>
                    <a:pt x="5169" y="6217"/>
                    <a:pt x="5225" y="6181"/>
                    <a:pt x="5281" y="6143"/>
                  </a:cubicBezTo>
                  <a:lnTo>
                    <a:pt x="5281" y="6143"/>
                  </a:lnTo>
                  <a:lnTo>
                    <a:pt x="5261" y="6113"/>
                  </a:lnTo>
                  <a:cubicBezTo>
                    <a:pt x="5201" y="6154"/>
                    <a:pt x="5139" y="6192"/>
                    <a:pt x="5078" y="6228"/>
                  </a:cubicBezTo>
                  <a:lnTo>
                    <a:pt x="5078" y="6228"/>
                  </a:lnTo>
                  <a:lnTo>
                    <a:pt x="5063" y="6237"/>
                  </a:lnTo>
                  <a:lnTo>
                    <a:pt x="5126" y="6346"/>
                  </a:lnTo>
                  <a:lnTo>
                    <a:pt x="5142" y="6337"/>
                  </a:lnTo>
                  <a:cubicBezTo>
                    <a:pt x="5230" y="6285"/>
                    <a:pt x="5317" y="6228"/>
                    <a:pt x="5401" y="6168"/>
                  </a:cubicBezTo>
                  <a:lnTo>
                    <a:pt x="5401" y="6168"/>
                  </a:lnTo>
                  <a:lnTo>
                    <a:pt x="5415" y="6158"/>
                  </a:lnTo>
                  <a:lnTo>
                    <a:pt x="5278" y="5966"/>
                  </a:lnTo>
                  <a:lnTo>
                    <a:pt x="5263" y="5977"/>
                  </a:lnTo>
                  <a:cubicBezTo>
                    <a:pt x="5157" y="6053"/>
                    <a:pt x="5044" y="6123"/>
                    <a:pt x="4928" y="6186"/>
                  </a:cubicBezTo>
                  <a:lnTo>
                    <a:pt x="4928" y="6186"/>
                  </a:lnTo>
                  <a:lnTo>
                    <a:pt x="4912" y="6195"/>
                  </a:lnTo>
                  <a:lnTo>
                    <a:pt x="5065" y="6477"/>
                  </a:lnTo>
                  <a:cubicBezTo>
                    <a:pt x="5038" y="6492"/>
                    <a:pt x="5011" y="6506"/>
                    <a:pt x="4983" y="6520"/>
                  </a:cubicBezTo>
                  <a:lnTo>
                    <a:pt x="4983" y="6520"/>
                  </a:lnTo>
                  <a:lnTo>
                    <a:pt x="4999" y="6552"/>
                  </a:lnTo>
                  <a:cubicBezTo>
                    <a:pt x="5027" y="6538"/>
                    <a:pt x="5055" y="6524"/>
                    <a:pt x="5082" y="6509"/>
                  </a:cubicBezTo>
                  <a:lnTo>
                    <a:pt x="5082" y="6509"/>
                  </a:lnTo>
                  <a:lnTo>
                    <a:pt x="5082" y="6509"/>
                  </a:lnTo>
                  <a:lnTo>
                    <a:pt x="5098" y="6501"/>
                  </a:lnTo>
                  <a:cubicBezTo>
                    <a:pt x="5104" y="6497"/>
                    <a:pt x="5110" y="6494"/>
                    <a:pt x="5116" y="6490"/>
                  </a:cubicBezTo>
                  <a:lnTo>
                    <a:pt x="5116" y="6490"/>
                  </a:lnTo>
                  <a:cubicBezTo>
                    <a:pt x="5142" y="6477"/>
                    <a:pt x="5167" y="6462"/>
                    <a:pt x="5192" y="6448"/>
                  </a:cubicBezTo>
                  <a:lnTo>
                    <a:pt x="5192" y="6448"/>
                  </a:lnTo>
                  <a:cubicBezTo>
                    <a:pt x="5201" y="6442"/>
                    <a:pt x="5211" y="6437"/>
                    <a:pt x="5220" y="6432"/>
                  </a:cubicBezTo>
                  <a:lnTo>
                    <a:pt x="5220" y="6432"/>
                  </a:lnTo>
                  <a:cubicBezTo>
                    <a:pt x="5253" y="6412"/>
                    <a:pt x="5286" y="6392"/>
                    <a:pt x="5318" y="6371"/>
                  </a:cubicBezTo>
                  <a:lnTo>
                    <a:pt x="5318" y="6371"/>
                  </a:lnTo>
                  <a:lnTo>
                    <a:pt x="5318" y="6371"/>
                  </a:lnTo>
                  <a:cubicBezTo>
                    <a:pt x="5389" y="6326"/>
                    <a:pt x="5457" y="6279"/>
                    <a:pt x="5524" y="6229"/>
                  </a:cubicBezTo>
                  <a:lnTo>
                    <a:pt x="5524" y="6229"/>
                  </a:lnTo>
                  <a:lnTo>
                    <a:pt x="5524" y="6229"/>
                  </a:lnTo>
                  <a:cubicBezTo>
                    <a:pt x="5560" y="6202"/>
                    <a:pt x="5596" y="6174"/>
                    <a:pt x="5631" y="6146"/>
                  </a:cubicBezTo>
                  <a:lnTo>
                    <a:pt x="5631" y="6146"/>
                  </a:lnTo>
                  <a:cubicBezTo>
                    <a:pt x="5631" y="6146"/>
                    <a:pt x="5631" y="6146"/>
                    <a:pt x="5631" y="6146"/>
                  </a:cubicBezTo>
                  <a:lnTo>
                    <a:pt x="5631" y="6146"/>
                  </a:lnTo>
                  <a:cubicBezTo>
                    <a:pt x="5631" y="6146"/>
                    <a:pt x="5631" y="6146"/>
                    <a:pt x="5631" y="6146"/>
                  </a:cubicBezTo>
                  <a:lnTo>
                    <a:pt x="5631" y="6146"/>
                  </a:lnTo>
                  <a:cubicBezTo>
                    <a:pt x="5762" y="6040"/>
                    <a:pt x="5886" y="5924"/>
                    <a:pt x="6000" y="5800"/>
                  </a:cubicBezTo>
                  <a:lnTo>
                    <a:pt x="6000" y="5800"/>
                  </a:lnTo>
                  <a:lnTo>
                    <a:pt x="6012" y="5787"/>
                  </a:lnTo>
                  <a:lnTo>
                    <a:pt x="5749" y="5544"/>
                  </a:lnTo>
                  <a:lnTo>
                    <a:pt x="5737" y="5558"/>
                  </a:lnTo>
                  <a:cubicBezTo>
                    <a:pt x="5648" y="5654"/>
                    <a:pt x="5552" y="5746"/>
                    <a:pt x="5451" y="5830"/>
                  </a:cubicBezTo>
                  <a:lnTo>
                    <a:pt x="5451" y="5830"/>
                  </a:lnTo>
                  <a:lnTo>
                    <a:pt x="5437" y="5842"/>
                  </a:lnTo>
                  <a:lnTo>
                    <a:pt x="5589" y="6023"/>
                  </a:lnTo>
                  <a:lnTo>
                    <a:pt x="5603" y="6011"/>
                  </a:lnTo>
                  <a:cubicBezTo>
                    <a:pt x="5681" y="5945"/>
                    <a:pt x="5758" y="5875"/>
                    <a:pt x="5830" y="5802"/>
                  </a:cubicBezTo>
                  <a:lnTo>
                    <a:pt x="5830" y="5802"/>
                  </a:lnTo>
                  <a:lnTo>
                    <a:pt x="5843" y="5789"/>
                  </a:lnTo>
                  <a:lnTo>
                    <a:pt x="5753" y="5701"/>
                  </a:lnTo>
                  <a:lnTo>
                    <a:pt x="5741" y="5713"/>
                  </a:lnTo>
                  <a:cubicBezTo>
                    <a:pt x="5692" y="5763"/>
                    <a:pt x="5639" y="5813"/>
                    <a:pt x="5584" y="5862"/>
                  </a:cubicBezTo>
                  <a:lnTo>
                    <a:pt x="5584" y="5862"/>
                  </a:lnTo>
                  <a:lnTo>
                    <a:pt x="5608" y="5889"/>
                  </a:lnTo>
                  <a:cubicBezTo>
                    <a:pt x="5659" y="5844"/>
                    <a:pt x="5708" y="5797"/>
                    <a:pt x="5754" y="5752"/>
                  </a:cubicBezTo>
                  <a:lnTo>
                    <a:pt x="5754" y="5752"/>
                  </a:lnTo>
                  <a:lnTo>
                    <a:pt x="5791" y="5789"/>
                  </a:lnTo>
                  <a:cubicBezTo>
                    <a:pt x="5728" y="5853"/>
                    <a:pt x="5662" y="5914"/>
                    <a:pt x="5594" y="5972"/>
                  </a:cubicBezTo>
                  <a:lnTo>
                    <a:pt x="5594" y="5972"/>
                  </a:lnTo>
                  <a:lnTo>
                    <a:pt x="5488" y="5847"/>
                  </a:lnTo>
                  <a:cubicBezTo>
                    <a:pt x="5580" y="5768"/>
                    <a:pt x="5669" y="5684"/>
                    <a:pt x="5751" y="5595"/>
                  </a:cubicBezTo>
                  <a:lnTo>
                    <a:pt x="5751" y="5595"/>
                  </a:lnTo>
                  <a:lnTo>
                    <a:pt x="5961" y="5789"/>
                  </a:lnTo>
                  <a:cubicBezTo>
                    <a:pt x="5851" y="5906"/>
                    <a:pt x="5733" y="6016"/>
                    <a:pt x="5608" y="6118"/>
                  </a:cubicBezTo>
                  <a:lnTo>
                    <a:pt x="5608" y="6118"/>
                  </a:lnTo>
                  <a:cubicBezTo>
                    <a:pt x="5596" y="6128"/>
                    <a:pt x="5583" y="6138"/>
                    <a:pt x="5570" y="6148"/>
                  </a:cubicBezTo>
                  <a:lnTo>
                    <a:pt x="5570" y="6148"/>
                  </a:lnTo>
                  <a:lnTo>
                    <a:pt x="5338" y="5850"/>
                  </a:lnTo>
                  <a:cubicBezTo>
                    <a:pt x="5624" y="5625"/>
                    <a:pt x="5868" y="5351"/>
                    <a:pt x="6058" y="5040"/>
                  </a:cubicBezTo>
                  <a:lnTo>
                    <a:pt x="6058" y="5040"/>
                  </a:lnTo>
                  <a:lnTo>
                    <a:pt x="6381" y="5235"/>
                  </a:lnTo>
                  <a:cubicBezTo>
                    <a:pt x="6373" y="5249"/>
                    <a:pt x="6364" y="5262"/>
                    <a:pt x="6355" y="5276"/>
                  </a:cubicBezTo>
                  <a:lnTo>
                    <a:pt x="6355" y="5276"/>
                  </a:lnTo>
                  <a:cubicBezTo>
                    <a:pt x="6293" y="5376"/>
                    <a:pt x="6225" y="5472"/>
                    <a:pt x="6153" y="5564"/>
                  </a:cubicBezTo>
                  <a:lnTo>
                    <a:pt x="6153" y="5564"/>
                  </a:lnTo>
                  <a:cubicBezTo>
                    <a:pt x="6146" y="5572"/>
                    <a:pt x="6140" y="5580"/>
                    <a:pt x="6134" y="5588"/>
                  </a:cubicBezTo>
                  <a:lnTo>
                    <a:pt x="6134" y="5588"/>
                  </a:lnTo>
                  <a:cubicBezTo>
                    <a:pt x="6117" y="5609"/>
                    <a:pt x="6100" y="5630"/>
                    <a:pt x="6082" y="5651"/>
                  </a:cubicBezTo>
                  <a:lnTo>
                    <a:pt x="6082" y="5651"/>
                  </a:lnTo>
                  <a:cubicBezTo>
                    <a:pt x="6078" y="5656"/>
                    <a:pt x="6074" y="5660"/>
                    <a:pt x="6071" y="5665"/>
                  </a:cubicBezTo>
                  <a:lnTo>
                    <a:pt x="6071" y="5665"/>
                  </a:lnTo>
                  <a:lnTo>
                    <a:pt x="5854" y="5480"/>
                  </a:lnTo>
                  <a:cubicBezTo>
                    <a:pt x="5931" y="5388"/>
                    <a:pt x="6005" y="5290"/>
                    <a:pt x="6072" y="5189"/>
                  </a:cubicBezTo>
                  <a:lnTo>
                    <a:pt x="6072" y="5189"/>
                  </a:lnTo>
                  <a:lnTo>
                    <a:pt x="6209" y="5279"/>
                  </a:lnTo>
                  <a:cubicBezTo>
                    <a:pt x="6160" y="5353"/>
                    <a:pt x="6107" y="5427"/>
                    <a:pt x="6051" y="5497"/>
                  </a:cubicBezTo>
                  <a:lnTo>
                    <a:pt x="6051" y="5497"/>
                  </a:lnTo>
                  <a:lnTo>
                    <a:pt x="6009" y="5464"/>
                  </a:lnTo>
                  <a:cubicBezTo>
                    <a:pt x="6049" y="5413"/>
                    <a:pt x="6089" y="5359"/>
                    <a:pt x="6128" y="5303"/>
                  </a:cubicBezTo>
                  <a:lnTo>
                    <a:pt x="6128" y="5303"/>
                  </a:lnTo>
                  <a:lnTo>
                    <a:pt x="6099" y="5282"/>
                  </a:lnTo>
                  <a:cubicBezTo>
                    <a:pt x="6056" y="5343"/>
                    <a:pt x="6013" y="5401"/>
                    <a:pt x="5970" y="5455"/>
                  </a:cubicBezTo>
                  <a:lnTo>
                    <a:pt x="5970" y="5455"/>
                  </a:lnTo>
                  <a:lnTo>
                    <a:pt x="5958" y="5469"/>
                  </a:lnTo>
                  <a:lnTo>
                    <a:pt x="6057" y="5548"/>
                  </a:lnTo>
                  <a:lnTo>
                    <a:pt x="6068" y="5534"/>
                  </a:lnTo>
                  <a:cubicBezTo>
                    <a:pt x="6132" y="5453"/>
                    <a:pt x="6193" y="5369"/>
                    <a:pt x="6249" y="5284"/>
                  </a:cubicBezTo>
                  <a:lnTo>
                    <a:pt x="6249" y="5284"/>
                  </a:lnTo>
                  <a:lnTo>
                    <a:pt x="6259" y="5268"/>
                  </a:lnTo>
                  <a:lnTo>
                    <a:pt x="6062" y="5139"/>
                  </a:lnTo>
                  <a:lnTo>
                    <a:pt x="6052" y="5154"/>
                  </a:lnTo>
                  <a:cubicBezTo>
                    <a:pt x="5979" y="5265"/>
                    <a:pt x="5899" y="5371"/>
                    <a:pt x="5815" y="5470"/>
                  </a:cubicBezTo>
                  <a:lnTo>
                    <a:pt x="5815" y="5470"/>
                  </a:lnTo>
                  <a:lnTo>
                    <a:pt x="5803" y="5484"/>
                  </a:lnTo>
                  <a:lnTo>
                    <a:pt x="6047" y="5693"/>
                  </a:lnTo>
                  <a:cubicBezTo>
                    <a:pt x="6027" y="5716"/>
                    <a:pt x="6007" y="5739"/>
                    <a:pt x="5986" y="5761"/>
                  </a:cubicBezTo>
                  <a:lnTo>
                    <a:pt x="5986" y="5761"/>
                  </a:lnTo>
                  <a:lnTo>
                    <a:pt x="6013" y="5786"/>
                  </a:lnTo>
                  <a:cubicBezTo>
                    <a:pt x="6034" y="5763"/>
                    <a:pt x="6054" y="5740"/>
                    <a:pt x="6075" y="5716"/>
                  </a:cubicBezTo>
                  <a:lnTo>
                    <a:pt x="6075" y="5716"/>
                  </a:lnTo>
                  <a:lnTo>
                    <a:pt x="6075" y="5716"/>
                  </a:lnTo>
                  <a:lnTo>
                    <a:pt x="6087" y="5702"/>
                  </a:lnTo>
                  <a:cubicBezTo>
                    <a:pt x="6097" y="5690"/>
                    <a:pt x="6107" y="5677"/>
                    <a:pt x="6118" y="5665"/>
                  </a:cubicBezTo>
                  <a:lnTo>
                    <a:pt x="6118" y="5665"/>
                  </a:lnTo>
                  <a:cubicBezTo>
                    <a:pt x="6123" y="5658"/>
                    <a:pt x="6129" y="5652"/>
                    <a:pt x="6135" y="5645"/>
                  </a:cubicBezTo>
                  <a:lnTo>
                    <a:pt x="6135" y="5645"/>
                  </a:lnTo>
                  <a:cubicBezTo>
                    <a:pt x="6153" y="5622"/>
                    <a:pt x="6171" y="5600"/>
                    <a:pt x="6189" y="5577"/>
                  </a:cubicBezTo>
                  <a:lnTo>
                    <a:pt x="6189" y="5577"/>
                  </a:lnTo>
                  <a:cubicBezTo>
                    <a:pt x="6191" y="5574"/>
                    <a:pt x="6193" y="5571"/>
                    <a:pt x="6195" y="5569"/>
                  </a:cubicBezTo>
                  <a:lnTo>
                    <a:pt x="6195" y="5569"/>
                  </a:lnTo>
                  <a:cubicBezTo>
                    <a:pt x="6211" y="5549"/>
                    <a:pt x="6226" y="5528"/>
                    <a:pt x="6241" y="5508"/>
                  </a:cubicBezTo>
                  <a:lnTo>
                    <a:pt x="6241" y="5508"/>
                  </a:lnTo>
                  <a:cubicBezTo>
                    <a:pt x="6242" y="5506"/>
                    <a:pt x="6244" y="5504"/>
                    <a:pt x="6245" y="5502"/>
                  </a:cubicBezTo>
                  <a:lnTo>
                    <a:pt x="6245" y="5502"/>
                  </a:lnTo>
                  <a:lnTo>
                    <a:pt x="6245" y="5502"/>
                  </a:lnTo>
                  <a:cubicBezTo>
                    <a:pt x="6322" y="5399"/>
                    <a:pt x="6392" y="5291"/>
                    <a:pt x="6456" y="5179"/>
                  </a:cubicBezTo>
                  <a:lnTo>
                    <a:pt x="6456" y="5179"/>
                  </a:lnTo>
                  <a:lnTo>
                    <a:pt x="6456" y="5179"/>
                  </a:lnTo>
                  <a:cubicBezTo>
                    <a:pt x="6540" y="5033"/>
                    <a:pt x="6614" y="4880"/>
                    <a:pt x="6675" y="4724"/>
                  </a:cubicBezTo>
                  <a:lnTo>
                    <a:pt x="6675" y="4724"/>
                  </a:lnTo>
                  <a:lnTo>
                    <a:pt x="6682" y="4707"/>
                  </a:lnTo>
                  <a:lnTo>
                    <a:pt x="6349" y="4576"/>
                  </a:lnTo>
                  <a:lnTo>
                    <a:pt x="6343" y="4593"/>
                  </a:lnTo>
                  <a:cubicBezTo>
                    <a:pt x="6294" y="4716"/>
                    <a:pt x="6237" y="4837"/>
                    <a:pt x="6175" y="4950"/>
                  </a:cubicBezTo>
                  <a:lnTo>
                    <a:pt x="6175" y="4950"/>
                  </a:lnTo>
                  <a:lnTo>
                    <a:pt x="6166" y="4966"/>
                  </a:lnTo>
                  <a:lnTo>
                    <a:pt x="6373" y="5080"/>
                  </a:lnTo>
                  <a:lnTo>
                    <a:pt x="6381" y="5064"/>
                  </a:lnTo>
                  <a:cubicBezTo>
                    <a:pt x="6431" y="4974"/>
                    <a:pt x="6477" y="4881"/>
                    <a:pt x="6518" y="4787"/>
                  </a:cubicBezTo>
                  <a:lnTo>
                    <a:pt x="6518" y="4787"/>
                  </a:lnTo>
                  <a:lnTo>
                    <a:pt x="6525" y="4770"/>
                  </a:lnTo>
                  <a:lnTo>
                    <a:pt x="6410" y="4720"/>
                  </a:lnTo>
                  <a:lnTo>
                    <a:pt x="6402" y="4737"/>
                  </a:lnTo>
                  <a:cubicBezTo>
                    <a:pt x="6373" y="4805"/>
                    <a:pt x="6341" y="4871"/>
                    <a:pt x="6310" y="4932"/>
                  </a:cubicBezTo>
                  <a:lnTo>
                    <a:pt x="6310" y="4932"/>
                  </a:lnTo>
                  <a:lnTo>
                    <a:pt x="6342" y="4948"/>
                  </a:lnTo>
                  <a:cubicBezTo>
                    <a:pt x="6371" y="4892"/>
                    <a:pt x="6400" y="4831"/>
                    <a:pt x="6428" y="4768"/>
                  </a:cubicBezTo>
                  <a:lnTo>
                    <a:pt x="6428" y="4768"/>
                  </a:lnTo>
                  <a:lnTo>
                    <a:pt x="6477" y="4789"/>
                  </a:lnTo>
                  <a:cubicBezTo>
                    <a:pt x="6441" y="4871"/>
                    <a:pt x="6401" y="4952"/>
                    <a:pt x="6358" y="5031"/>
                  </a:cubicBezTo>
                  <a:lnTo>
                    <a:pt x="6358" y="5031"/>
                  </a:lnTo>
                  <a:lnTo>
                    <a:pt x="6215" y="4952"/>
                  </a:lnTo>
                  <a:cubicBezTo>
                    <a:pt x="6272" y="4847"/>
                    <a:pt x="6324" y="4736"/>
                    <a:pt x="6370" y="4623"/>
                  </a:cubicBezTo>
                  <a:lnTo>
                    <a:pt x="6370" y="4623"/>
                  </a:lnTo>
                  <a:lnTo>
                    <a:pt x="6635" y="4728"/>
                  </a:lnTo>
                  <a:cubicBezTo>
                    <a:pt x="6569" y="4892"/>
                    <a:pt x="6490" y="5051"/>
                    <a:pt x="6400" y="5203"/>
                  </a:cubicBezTo>
                  <a:lnTo>
                    <a:pt x="6400" y="5203"/>
                  </a:lnTo>
                  <a:lnTo>
                    <a:pt x="6077" y="5009"/>
                  </a:lnTo>
                  <a:cubicBezTo>
                    <a:pt x="6260" y="4701"/>
                    <a:pt x="6390" y="4359"/>
                    <a:pt x="6455" y="3995"/>
                  </a:cubicBezTo>
                  <a:lnTo>
                    <a:pt x="6455" y="3995"/>
                  </a:lnTo>
                  <a:lnTo>
                    <a:pt x="6826" y="4058"/>
                  </a:lnTo>
                  <a:cubicBezTo>
                    <a:pt x="6825" y="4064"/>
                    <a:pt x="6824" y="4070"/>
                    <a:pt x="6823" y="4076"/>
                  </a:cubicBezTo>
                  <a:lnTo>
                    <a:pt x="6823" y="4076"/>
                  </a:lnTo>
                  <a:cubicBezTo>
                    <a:pt x="6800" y="4200"/>
                    <a:pt x="6770" y="4324"/>
                    <a:pt x="6734" y="4444"/>
                  </a:cubicBezTo>
                  <a:lnTo>
                    <a:pt x="6734" y="4444"/>
                  </a:lnTo>
                  <a:cubicBezTo>
                    <a:pt x="6732" y="4452"/>
                    <a:pt x="6729" y="4460"/>
                    <a:pt x="6727" y="4468"/>
                  </a:cubicBezTo>
                  <a:lnTo>
                    <a:pt x="6727" y="4468"/>
                  </a:lnTo>
                  <a:cubicBezTo>
                    <a:pt x="6718" y="4497"/>
                    <a:pt x="6708" y="4526"/>
                    <a:pt x="6699" y="4554"/>
                  </a:cubicBezTo>
                  <a:lnTo>
                    <a:pt x="6699" y="4554"/>
                  </a:lnTo>
                  <a:cubicBezTo>
                    <a:pt x="6697" y="4560"/>
                    <a:pt x="6695" y="4566"/>
                    <a:pt x="6693" y="4572"/>
                  </a:cubicBezTo>
                  <a:lnTo>
                    <a:pt x="6693" y="4572"/>
                  </a:lnTo>
                  <a:lnTo>
                    <a:pt x="6424" y="4478"/>
                  </a:lnTo>
                  <a:cubicBezTo>
                    <a:pt x="6463" y="4363"/>
                    <a:pt x="6496" y="4245"/>
                    <a:pt x="6522" y="4128"/>
                  </a:cubicBezTo>
                  <a:lnTo>
                    <a:pt x="6522" y="4128"/>
                  </a:lnTo>
                  <a:lnTo>
                    <a:pt x="6682" y="4162"/>
                  </a:lnTo>
                  <a:cubicBezTo>
                    <a:pt x="6663" y="4250"/>
                    <a:pt x="6640" y="4337"/>
                    <a:pt x="6614" y="4423"/>
                  </a:cubicBezTo>
                  <a:lnTo>
                    <a:pt x="6614" y="4423"/>
                  </a:lnTo>
                  <a:lnTo>
                    <a:pt x="6563" y="4407"/>
                  </a:lnTo>
                  <a:cubicBezTo>
                    <a:pt x="6583" y="4340"/>
                    <a:pt x="6600" y="4276"/>
                    <a:pt x="6615" y="4214"/>
                  </a:cubicBezTo>
                  <a:lnTo>
                    <a:pt x="6615" y="4214"/>
                  </a:lnTo>
                  <a:lnTo>
                    <a:pt x="6580" y="4205"/>
                  </a:lnTo>
                  <a:cubicBezTo>
                    <a:pt x="6564" y="4272"/>
                    <a:pt x="6545" y="4340"/>
                    <a:pt x="6523" y="4413"/>
                  </a:cubicBezTo>
                  <a:lnTo>
                    <a:pt x="6523" y="4413"/>
                  </a:lnTo>
                  <a:lnTo>
                    <a:pt x="6518" y="4431"/>
                  </a:lnTo>
                  <a:lnTo>
                    <a:pt x="6638" y="4468"/>
                  </a:lnTo>
                  <a:lnTo>
                    <a:pt x="6643" y="4451"/>
                  </a:lnTo>
                  <a:cubicBezTo>
                    <a:pt x="6673" y="4353"/>
                    <a:pt x="6700" y="4252"/>
                    <a:pt x="6721" y="4152"/>
                  </a:cubicBezTo>
                  <a:lnTo>
                    <a:pt x="6721" y="4152"/>
                  </a:lnTo>
                  <a:lnTo>
                    <a:pt x="6725" y="4134"/>
                  </a:lnTo>
                  <a:lnTo>
                    <a:pt x="6494" y="4085"/>
                  </a:lnTo>
                  <a:lnTo>
                    <a:pt x="6490" y="4103"/>
                  </a:lnTo>
                  <a:cubicBezTo>
                    <a:pt x="6463" y="4230"/>
                    <a:pt x="6427" y="4358"/>
                    <a:pt x="6384" y="4483"/>
                  </a:cubicBezTo>
                  <a:lnTo>
                    <a:pt x="6384" y="4483"/>
                  </a:lnTo>
                  <a:lnTo>
                    <a:pt x="6378" y="4500"/>
                  </a:lnTo>
                  <a:lnTo>
                    <a:pt x="6681" y="4607"/>
                  </a:lnTo>
                  <a:cubicBezTo>
                    <a:pt x="6671" y="4635"/>
                    <a:pt x="6660" y="4664"/>
                    <a:pt x="6649" y="4693"/>
                  </a:cubicBezTo>
                  <a:lnTo>
                    <a:pt x="6649" y="4693"/>
                  </a:lnTo>
                  <a:lnTo>
                    <a:pt x="6683" y="4706"/>
                  </a:lnTo>
                  <a:cubicBezTo>
                    <a:pt x="6694" y="4677"/>
                    <a:pt x="6705" y="4648"/>
                    <a:pt x="6715" y="4619"/>
                  </a:cubicBezTo>
                  <a:lnTo>
                    <a:pt x="6715" y="4619"/>
                  </a:lnTo>
                  <a:lnTo>
                    <a:pt x="6715" y="4619"/>
                  </a:lnTo>
                  <a:lnTo>
                    <a:pt x="6721" y="4601"/>
                  </a:lnTo>
                  <a:cubicBezTo>
                    <a:pt x="6724" y="4594"/>
                    <a:pt x="6726" y="4587"/>
                    <a:pt x="6728" y="4579"/>
                  </a:cubicBezTo>
                  <a:lnTo>
                    <a:pt x="6728" y="4579"/>
                  </a:lnTo>
                  <a:cubicBezTo>
                    <a:pt x="6737" y="4553"/>
                    <a:pt x="6746" y="4527"/>
                    <a:pt x="6755" y="4500"/>
                  </a:cubicBezTo>
                  <a:lnTo>
                    <a:pt x="6755" y="4500"/>
                  </a:lnTo>
                  <a:cubicBezTo>
                    <a:pt x="6758" y="4490"/>
                    <a:pt x="6761" y="4479"/>
                    <a:pt x="6765" y="4468"/>
                  </a:cubicBezTo>
                  <a:lnTo>
                    <a:pt x="6765" y="4468"/>
                  </a:lnTo>
                  <a:cubicBezTo>
                    <a:pt x="6776" y="4431"/>
                    <a:pt x="6787" y="4394"/>
                    <a:pt x="6797" y="4357"/>
                  </a:cubicBezTo>
                  <a:lnTo>
                    <a:pt x="6797" y="4357"/>
                  </a:lnTo>
                  <a:lnTo>
                    <a:pt x="6797" y="4357"/>
                  </a:lnTo>
                  <a:cubicBezTo>
                    <a:pt x="6818" y="4277"/>
                    <a:pt x="6837" y="4195"/>
                    <a:pt x="6853" y="4114"/>
                  </a:cubicBezTo>
                  <a:lnTo>
                    <a:pt x="6853" y="4114"/>
                  </a:lnTo>
                  <a:lnTo>
                    <a:pt x="6853" y="4114"/>
                  </a:lnTo>
                  <a:lnTo>
                    <a:pt x="6853" y="4113"/>
                  </a:lnTo>
                  <a:lnTo>
                    <a:pt x="6853" y="4113"/>
                  </a:lnTo>
                  <a:cubicBezTo>
                    <a:pt x="6857" y="4094"/>
                    <a:pt x="6860" y="4075"/>
                    <a:pt x="6863" y="4055"/>
                  </a:cubicBezTo>
                  <a:lnTo>
                    <a:pt x="6863" y="4055"/>
                  </a:lnTo>
                  <a:cubicBezTo>
                    <a:pt x="6868" y="4030"/>
                    <a:pt x="6872" y="4005"/>
                    <a:pt x="6876" y="3980"/>
                  </a:cubicBezTo>
                  <a:lnTo>
                    <a:pt x="6876" y="3980"/>
                  </a:lnTo>
                  <a:lnTo>
                    <a:pt x="6876" y="3980"/>
                  </a:lnTo>
                  <a:lnTo>
                    <a:pt x="6876" y="3980"/>
                  </a:lnTo>
                  <a:cubicBezTo>
                    <a:pt x="6901" y="3813"/>
                    <a:pt x="6914" y="3644"/>
                    <a:pt x="6915" y="3476"/>
                  </a:cubicBezTo>
                  <a:lnTo>
                    <a:pt x="6915" y="3476"/>
                  </a:lnTo>
                  <a:lnTo>
                    <a:pt x="6915" y="3458"/>
                  </a:lnTo>
                  <a:lnTo>
                    <a:pt x="6558" y="3456"/>
                  </a:lnTo>
                  <a:lnTo>
                    <a:pt x="6557" y="3474"/>
                  </a:lnTo>
                  <a:cubicBezTo>
                    <a:pt x="6557" y="3606"/>
                    <a:pt x="6548" y="3739"/>
                    <a:pt x="6530" y="3868"/>
                  </a:cubicBezTo>
                  <a:lnTo>
                    <a:pt x="6530" y="3868"/>
                  </a:lnTo>
                  <a:lnTo>
                    <a:pt x="6528" y="3886"/>
                  </a:lnTo>
                  <a:lnTo>
                    <a:pt x="6762" y="3917"/>
                  </a:lnTo>
                  <a:lnTo>
                    <a:pt x="6764" y="3899"/>
                  </a:lnTo>
                  <a:cubicBezTo>
                    <a:pt x="6778" y="3797"/>
                    <a:pt x="6787" y="3693"/>
                    <a:pt x="6791" y="3592"/>
                  </a:cubicBezTo>
                  <a:lnTo>
                    <a:pt x="6791" y="3592"/>
                  </a:lnTo>
                  <a:lnTo>
                    <a:pt x="6792" y="3574"/>
                  </a:lnTo>
                  <a:lnTo>
                    <a:pt x="6666" y="3569"/>
                  </a:lnTo>
                  <a:lnTo>
                    <a:pt x="6665" y="3587"/>
                  </a:lnTo>
                  <a:cubicBezTo>
                    <a:pt x="6662" y="3662"/>
                    <a:pt x="6657" y="3734"/>
                    <a:pt x="6649" y="3802"/>
                  </a:cubicBezTo>
                  <a:lnTo>
                    <a:pt x="6649" y="3802"/>
                  </a:lnTo>
                  <a:lnTo>
                    <a:pt x="6685" y="3806"/>
                  </a:lnTo>
                  <a:cubicBezTo>
                    <a:pt x="6692" y="3743"/>
                    <a:pt x="6697" y="3676"/>
                    <a:pt x="6701" y="3606"/>
                  </a:cubicBezTo>
                  <a:lnTo>
                    <a:pt x="6701" y="3606"/>
                  </a:lnTo>
                  <a:lnTo>
                    <a:pt x="6754" y="3608"/>
                  </a:lnTo>
                  <a:cubicBezTo>
                    <a:pt x="6750" y="3697"/>
                    <a:pt x="6742" y="3787"/>
                    <a:pt x="6731" y="3877"/>
                  </a:cubicBezTo>
                  <a:lnTo>
                    <a:pt x="6731" y="3877"/>
                  </a:lnTo>
                  <a:lnTo>
                    <a:pt x="6569" y="3855"/>
                  </a:lnTo>
                  <a:cubicBezTo>
                    <a:pt x="6584" y="3736"/>
                    <a:pt x="6592" y="3614"/>
                    <a:pt x="6593" y="3493"/>
                  </a:cubicBezTo>
                  <a:lnTo>
                    <a:pt x="6593" y="3493"/>
                  </a:lnTo>
                  <a:lnTo>
                    <a:pt x="6879" y="3494"/>
                  </a:lnTo>
                  <a:cubicBezTo>
                    <a:pt x="6877" y="3667"/>
                    <a:pt x="6862" y="3840"/>
                    <a:pt x="6834" y="4011"/>
                  </a:cubicBezTo>
                  <a:lnTo>
                    <a:pt x="6834" y="4011"/>
                  </a:lnTo>
                  <a:cubicBezTo>
                    <a:pt x="6834" y="4015"/>
                    <a:pt x="6833" y="4019"/>
                    <a:pt x="6832" y="4023"/>
                  </a:cubicBezTo>
                  <a:lnTo>
                    <a:pt x="6832" y="4023"/>
                  </a:lnTo>
                  <a:lnTo>
                    <a:pt x="6461" y="3959"/>
                  </a:lnTo>
                  <a:cubicBezTo>
                    <a:pt x="6488" y="3795"/>
                    <a:pt x="6503" y="3628"/>
                    <a:pt x="6503" y="3457"/>
                  </a:cubicBezTo>
                  <a:lnTo>
                    <a:pt x="6503" y="3457"/>
                  </a:lnTo>
                  <a:cubicBezTo>
                    <a:pt x="6503" y="3258"/>
                    <a:pt x="6483" y="3063"/>
                    <a:pt x="6447" y="2875"/>
                  </a:cubicBezTo>
                  <a:lnTo>
                    <a:pt x="6447" y="2875"/>
                  </a:lnTo>
                  <a:lnTo>
                    <a:pt x="6816" y="2801"/>
                  </a:lnTo>
                  <a:cubicBezTo>
                    <a:pt x="6816" y="2802"/>
                    <a:pt x="6816" y="2803"/>
                    <a:pt x="6817" y="2803"/>
                  </a:cubicBezTo>
                  <a:lnTo>
                    <a:pt x="6817" y="2803"/>
                  </a:lnTo>
                  <a:cubicBezTo>
                    <a:pt x="6841" y="2931"/>
                    <a:pt x="6859" y="3061"/>
                    <a:pt x="6869" y="3191"/>
                  </a:cubicBezTo>
                  <a:lnTo>
                    <a:pt x="6869" y="3191"/>
                  </a:lnTo>
                  <a:cubicBezTo>
                    <a:pt x="6869" y="3199"/>
                    <a:pt x="6870" y="3206"/>
                    <a:pt x="6870" y="3214"/>
                  </a:cubicBezTo>
                  <a:lnTo>
                    <a:pt x="6870" y="3214"/>
                  </a:lnTo>
                  <a:cubicBezTo>
                    <a:pt x="6872" y="3246"/>
                    <a:pt x="6874" y="3279"/>
                    <a:pt x="6876" y="3312"/>
                  </a:cubicBezTo>
                  <a:lnTo>
                    <a:pt x="6876" y="3312"/>
                  </a:lnTo>
                  <a:cubicBezTo>
                    <a:pt x="6876" y="3317"/>
                    <a:pt x="6876" y="3323"/>
                    <a:pt x="6876" y="3329"/>
                  </a:cubicBezTo>
                  <a:lnTo>
                    <a:pt x="6876" y="3329"/>
                  </a:lnTo>
                  <a:lnTo>
                    <a:pt x="6591" y="3338"/>
                  </a:lnTo>
                  <a:cubicBezTo>
                    <a:pt x="6587" y="3217"/>
                    <a:pt x="6575" y="3095"/>
                    <a:pt x="6557" y="2976"/>
                  </a:cubicBezTo>
                  <a:lnTo>
                    <a:pt x="6557" y="2976"/>
                  </a:lnTo>
                  <a:lnTo>
                    <a:pt x="6719" y="2950"/>
                  </a:lnTo>
                  <a:cubicBezTo>
                    <a:pt x="6732" y="3039"/>
                    <a:pt x="6743" y="3129"/>
                    <a:pt x="6749" y="3218"/>
                  </a:cubicBezTo>
                  <a:lnTo>
                    <a:pt x="6749" y="3218"/>
                  </a:lnTo>
                  <a:lnTo>
                    <a:pt x="6696" y="3221"/>
                  </a:lnTo>
                  <a:cubicBezTo>
                    <a:pt x="6691" y="3153"/>
                    <a:pt x="6684" y="3086"/>
                    <a:pt x="6675" y="3022"/>
                  </a:cubicBezTo>
                  <a:lnTo>
                    <a:pt x="6675" y="3022"/>
                  </a:lnTo>
                  <a:lnTo>
                    <a:pt x="6639" y="3027"/>
                  </a:lnTo>
                  <a:cubicBezTo>
                    <a:pt x="6648" y="3096"/>
                    <a:pt x="6656" y="3168"/>
                    <a:pt x="6661" y="3242"/>
                  </a:cubicBezTo>
                  <a:lnTo>
                    <a:pt x="6661" y="3242"/>
                  </a:lnTo>
                  <a:lnTo>
                    <a:pt x="6662" y="3260"/>
                  </a:lnTo>
                  <a:lnTo>
                    <a:pt x="6787" y="3251"/>
                  </a:lnTo>
                  <a:lnTo>
                    <a:pt x="6786" y="3233"/>
                  </a:lnTo>
                  <a:cubicBezTo>
                    <a:pt x="6780" y="3132"/>
                    <a:pt x="6768" y="3029"/>
                    <a:pt x="6752" y="2926"/>
                  </a:cubicBezTo>
                  <a:lnTo>
                    <a:pt x="6752" y="2926"/>
                  </a:lnTo>
                  <a:lnTo>
                    <a:pt x="6749" y="2909"/>
                  </a:lnTo>
                  <a:lnTo>
                    <a:pt x="6516" y="2946"/>
                  </a:lnTo>
                  <a:lnTo>
                    <a:pt x="6518" y="2964"/>
                  </a:lnTo>
                  <a:cubicBezTo>
                    <a:pt x="6539" y="3093"/>
                    <a:pt x="6552" y="3225"/>
                    <a:pt x="6556" y="3357"/>
                  </a:cubicBezTo>
                  <a:lnTo>
                    <a:pt x="6556" y="3357"/>
                  </a:lnTo>
                  <a:lnTo>
                    <a:pt x="6556" y="3375"/>
                  </a:lnTo>
                  <a:lnTo>
                    <a:pt x="6878" y="3365"/>
                  </a:lnTo>
                  <a:cubicBezTo>
                    <a:pt x="6879" y="3396"/>
                    <a:pt x="6879" y="3426"/>
                    <a:pt x="6879" y="3457"/>
                  </a:cubicBezTo>
                  <a:lnTo>
                    <a:pt x="6879" y="3457"/>
                  </a:lnTo>
                  <a:lnTo>
                    <a:pt x="6915" y="3457"/>
                  </a:lnTo>
                  <a:cubicBezTo>
                    <a:pt x="6915" y="3426"/>
                    <a:pt x="6915" y="3395"/>
                    <a:pt x="6914" y="3363"/>
                  </a:cubicBezTo>
                  <a:lnTo>
                    <a:pt x="6914" y="3363"/>
                  </a:lnTo>
                  <a:lnTo>
                    <a:pt x="6913" y="3346"/>
                  </a:lnTo>
                  <a:cubicBezTo>
                    <a:pt x="6913" y="3340"/>
                    <a:pt x="6913" y="3334"/>
                    <a:pt x="6912" y="3328"/>
                  </a:cubicBezTo>
                  <a:lnTo>
                    <a:pt x="6912" y="3328"/>
                  </a:lnTo>
                  <a:cubicBezTo>
                    <a:pt x="6911" y="3298"/>
                    <a:pt x="6910" y="3269"/>
                    <a:pt x="6908" y="3240"/>
                  </a:cubicBezTo>
                  <a:lnTo>
                    <a:pt x="6908" y="3240"/>
                  </a:lnTo>
                  <a:cubicBezTo>
                    <a:pt x="6907" y="3228"/>
                    <a:pt x="6907" y="3216"/>
                    <a:pt x="6906" y="3204"/>
                  </a:cubicBezTo>
                  <a:lnTo>
                    <a:pt x="6906" y="3204"/>
                  </a:lnTo>
                  <a:cubicBezTo>
                    <a:pt x="6903" y="3170"/>
                    <a:pt x="6900" y="3135"/>
                    <a:pt x="6897" y="3101"/>
                  </a:cubicBezTo>
                  <a:lnTo>
                    <a:pt x="6897" y="3101"/>
                  </a:lnTo>
                  <a:cubicBezTo>
                    <a:pt x="6897" y="3098"/>
                    <a:pt x="6896" y="3095"/>
                    <a:pt x="6896" y="3092"/>
                  </a:cubicBezTo>
                  <a:lnTo>
                    <a:pt x="6896" y="3092"/>
                  </a:lnTo>
                  <a:cubicBezTo>
                    <a:pt x="6896" y="3092"/>
                    <a:pt x="6896" y="3091"/>
                    <a:pt x="6896" y="3091"/>
                  </a:cubicBezTo>
                  <a:lnTo>
                    <a:pt x="6896" y="3091"/>
                  </a:lnTo>
                  <a:lnTo>
                    <a:pt x="6896" y="3091"/>
                  </a:lnTo>
                  <a:cubicBezTo>
                    <a:pt x="6887" y="3008"/>
                    <a:pt x="6876" y="2925"/>
                    <a:pt x="6861" y="2843"/>
                  </a:cubicBezTo>
                  <a:lnTo>
                    <a:pt x="6861" y="2843"/>
                  </a:lnTo>
                  <a:lnTo>
                    <a:pt x="6861" y="2843"/>
                  </a:lnTo>
                  <a:cubicBezTo>
                    <a:pt x="6855" y="2809"/>
                    <a:pt x="6848" y="2774"/>
                    <a:pt x="6841" y="2740"/>
                  </a:cubicBezTo>
                  <a:lnTo>
                    <a:pt x="6841" y="2740"/>
                  </a:lnTo>
                  <a:cubicBezTo>
                    <a:pt x="6839" y="2730"/>
                    <a:pt x="6836" y="2720"/>
                    <a:pt x="6834" y="2710"/>
                  </a:cubicBezTo>
                  <a:lnTo>
                    <a:pt x="6834" y="2710"/>
                  </a:lnTo>
                  <a:lnTo>
                    <a:pt x="6834" y="2710"/>
                  </a:lnTo>
                  <a:cubicBezTo>
                    <a:pt x="6798" y="2545"/>
                    <a:pt x="6749" y="2383"/>
                    <a:pt x="6690" y="2226"/>
                  </a:cubicBezTo>
                  <a:lnTo>
                    <a:pt x="6690" y="2226"/>
                  </a:lnTo>
                  <a:lnTo>
                    <a:pt x="6683" y="2209"/>
                  </a:lnTo>
                  <a:lnTo>
                    <a:pt x="6349" y="2336"/>
                  </a:lnTo>
                  <a:lnTo>
                    <a:pt x="6355" y="2353"/>
                  </a:lnTo>
                  <a:cubicBezTo>
                    <a:pt x="6402" y="2477"/>
                    <a:pt x="6441" y="2603"/>
                    <a:pt x="6472" y="2730"/>
                  </a:cubicBezTo>
                  <a:lnTo>
                    <a:pt x="6472" y="2730"/>
                  </a:lnTo>
                  <a:lnTo>
                    <a:pt x="6476" y="2748"/>
                  </a:lnTo>
                  <a:lnTo>
                    <a:pt x="6706" y="2693"/>
                  </a:lnTo>
                  <a:lnTo>
                    <a:pt x="6701" y="2675"/>
                  </a:lnTo>
                  <a:cubicBezTo>
                    <a:pt x="6677" y="2575"/>
                    <a:pt x="6648" y="2476"/>
                    <a:pt x="6615" y="2379"/>
                  </a:cubicBezTo>
                  <a:lnTo>
                    <a:pt x="6615" y="2379"/>
                  </a:lnTo>
                  <a:lnTo>
                    <a:pt x="6610" y="2361"/>
                  </a:lnTo>
                  <a:lnTo>
                    <a:pt x="6491" y="2402"/>
                  </a:lnTo>
                  <a:lnTo>
                    <a:pt x="6496" y="2419"/>
                  </a:lnTo>
                  <a:cubicBezTo>
                    <a:pt x="6520" y="2487"/>
                    <a:pt x="6541" y="2557"/>
                    <a:pt x="6559" y="2626"/>
                  </a:cubicBezTo>
                  <a:lnTo>
                    <a:pt x="6559" y="2626"/>
                  </a:lnTo>
                  <a:lnTo>
                    <a:pt x="6594" y="2616"/>
                  </a:lnTo>
                  <a:cubicBezTo>
                    <a:pt x="6577" y="2552"/>
                    <a:pt x="6558" y="2488"/>
                    <a:pt x="6536" y="2425"/>
                  </a:cubicBezTo>
                  <a:lnTo>
                    <a:pt x="6536" y="2425"/>
                  </a:lnTo>
                  <a:lnTo>
                    <a:pt x="6587" y="2407"/>
                  </a:lnTo>
                  <a:cubicBezTo>
                    <a:pt x="6615" y="2492"/>
                    <a:pt x="6640" y="2579"/>
                    <a:pt x="6662" y="2666"/>
                  </a:cubicBezTo>
                  <a:lnTo>
                    <a:pt x="6662" y="2666"/>
                  </a:lnTo>
                  <a:lnTo>
                    <a:pt x="6503" y="2704"/>
                  </a:lnTo>
                  <a:cubicBezTo>
                    <a:pt x="6474" y="2588"/>
                    <a:pt x="6438" y="2471"/>
                    <a:pt x="6395" y="2357"/>
                  </a:cubicBezTo>
                  <a:lnTo>
                    <a:pt x="6395" y="2357"/>
                  </a:lnTo>
                  <a:lnTo>
                    <a:pt x="6662" y="2256"/>
                  </a:lnTo>
                  <a:cubicBezTo>
                    <a:pt x="6720" y="2409"/>
                    <a:pt x="6766" y="2568"/>
                    <a:pt x="6801" y="2728"/>
                  </a:cubicBezTo>
                  <a:lnTo>
                    <a:pt x="6801" y="2728"/>
                  </a:lnTo>
                  <a:cubicBezTo>
                    <a:pt x="6804" y="2741"/>
                    <a:pt x="6806" y="2753"/>
                    <a:pt x="6809" y="2766"/>
                  </a:cubicBezTo>
                  <a:lnTo>
                    <a:pt x="6809" y="2766"/>
                  </a:lnTo>
                  <a:lnTo>
                    <a:pt x="6440" y="2840"/>
                  </a:lnTo>
                  <a:cubicBezTo>
                    <a:pt x="6365" y="2477"/>
                    <a:pt x="6226" y="2139"/>
                    <a:pt x="6034" y="1836"/>
                  </a:cubicBezTo>
                  <a:lnTo>
                    <a:pt x="6034" y="1836"/>
                  </a:lnTo>
                  <a:lnTo>
                    <a:pt x="6352" y="1632"/>
                  </a:lnTo>
                  <a:cubicBezTo>
                    <a:pt x="6406" y="1717"/>
                    <a:pt x="6455" y="1803"/>
                    <a:pt x="6501" y="1892"/>
                  </a:cubicBezTo>
                  <a:lnTo>
                    <a:pt x="6501" y="1892"/>
                  </a:lnTo>
                  <a:cubicBezTo>
                    <a:pt x="6513" y="1916"/>
                    <a:pt x="6526" y="1942"/>
                    <a:pt x="6538" y="1967"/>
                  </a:cubicBezTo>
                  <a:lnTo>
                    <a:pt x="6538" y="1967"/>
                  </a:lnTo>
                  <a:cubicBezTo>
                    <a:pt x="6541" y="1973"/>
                    <a:pt x="6544" y="1980"/>
                    <a:pt x="6548" y="1987"/>
                  </a:cubicBezTo>
                  <a:lnTo>
                    <a:pt x="6548" y="1987"/>
                  </a:lnTo>
                  <a:cubicBezTo>
                    <a:pt x="6557" y="2006"/>
                    <a:pt x="6566" y="2025"/>
                    <a:pt x="6575" y="2045"/>
                  </a:cubicBezTo>
                  <a:lnTo>
                    <a:pt x="6575" y="2045"/>
                  </a:lnTo>
                  <a:cubicBezTo>
                    <a:pt x="6578" y="2053"/>
                    <a:pt x="6582" y="2061"/>
                    <a:pt x="6585" y="2069"/>
                  </a:cubicBezTo>
                  <a:lnTo>
                    <a:pt x="6585" y="2069"/>
                  </a:lnTo>
                  <a:cubicBezTo>
                    <a:pt x="6590" y="2080"/>
                    <a:pt x="6595" y="2091"/>
                    <a:pt x="6600" y="2102"/>
                  </a:cubicBezTo>
                  <a:lnTo>
                    <a:pt x="6600" y="2102"/>
                  </a:lnTo>
                  <a:lnTo>
                    <a:pt x="6338" y="2214"/>
                  </a:lnTo>
                  <a:cubicBezTo>
                    <a:pt x="6289" y="2102"/>
                    <a:pt x="6234" y="1993"/>
                    <a:pt x="6174" y="1889"/>
                  </a:cubicBezTo>
                  <a:lnTo>
                    <a:pt x="6174" y="1889"/>
                  </a:lnTo>
                  <a:lnTo>
                    <a:pt x="6315" y="1806"/>
                  </a:lnTo>
                  <a:cubicBezTo>
                    <a:pt x="6360" y="1884"/>
                    <a:pt x="6402" y="1964"/>
                    <a:pt x="6441" y="2045"/>
                  </a:cubicBezTo>
                  <a:lnTo>
                    <a:pt x="6441" y="2045"/>
                  </a:lnTo>
                  <a:lnTo>
                    <a:pt x="6392" y="2067"/>
                  </a:lnTo>
                  <a:cubicBezTo>
                    <a:pt x="6363" y="2006"/>
                    <a:pt x="6332" y="1946"/>
                    <a:pt x="6301" y="1889"/>
                  </a:cubicBezTo>
                  <a:lnTo>
                    <a:pt x="6301" y="1889"/>
                  </a:lnTo>
                  <a:lnTo>
                    <a:pt x="6269" y="1907"/>
                  </a:lnTo>
                  <a:cubicBezTo>
                    <a:pt x="6303" y="1967"/>
                    <a:pt x="6336" y="2032"/>
                    <a:pt x="6367" y="2099"/>
                  </a:cubicBezTo>
                  <a:lnTo>
                    <a:pt x="6367" y="2099"/>
                  </a:lnTo>
                  <a:lnTo>
                    <a:pt x="6375" y="2115"/>
                  </a:lnTo>
                  <a:lnTo>
                    <a:pt x="6489" y="2062"/>
                  </a:lnTo>
                  <a:lnTo>
                    <a:pt x="6481" y="2046"/>
                  </a:lnTo>
                  <a:cubicBezTo>
                    <a:pt x="6438" y="1953"/>
                    <a:pt x="6390" y="1861"/>
                    <a:pt x="6338" y="1772"/>
                  </a:cubicBezTo>
                  <a:lnTo>
                    <a:pt x="6338" y="1772"/>
                  </a:lnTo>
                  <a:lnTo>
                    <a:pt x="6328" y="1757"/>
                  </a:lnTo>
                  <a:lnTo>
                    <a:pt x="6125" y="1876"/>
                  </a:lnTo>
                  <a:lnTo>
                    <a:pt x="6134" y="1892"/>
                  </a:lnTo>
                  <a:cubicBezTo>
                    <a:pt x="6200" y="2004"/>
                    <a:pt x="6260" y="2123"/>
                    <a:pt x="6311" y="2244"/>
                  </a:cubicBezTo>
                  <a:lnTo>
                    <a:pt x="6311" y="2244"/>
                  </a:lnTo>
                  <a:lnTo>
                    <a:pt x="6319" y="2261"/>
                  </a:lnTo>
                  <a:lnTo>
                    <a:pt x="6614" y="2135"/>
                  </a:lnTo>
                  <a:cubicBezTo>
                    <a:pt x="6626" y="2164"/>
                    <a:pt x="6638" y="2192"/>
                    <a:pt x="6649" y="2221"/>
                  </a:cubicBezTo>
                  <a:lnTo>
                    <a:pt x="6649" y="2221"/>
                  </a:lnTo>
                  <a:lnTo>
                    <a:pt x="6683" y="2208"/>
                  </a:lnTo>
                  <a:cubicBezTo>
                    <a:pt x="6671" y="2179"/>
                    <a:pt x="6660" y="2150"/>
                    <a:pt x="6648" y="2121"/>
                  </a:cubicBezTo>
                  <a:lnTo>
                    <a:pt x="6648" y="2121"/>
                  </a:lnTo>
                  <a:lnTo>
                    <a:pt x="6648" y="2121"/>
                  </a:lnTo>
                  <a:lnTo>
                    <a:pt x="6641" y="2104"/>
                  </a:lnTo>
                  <a:cubicBezTo>
                    <a:pt x="6638" y="2098"/>
                    <a:pt x="6635" y="2091"/>
                    <a:pt x="6632" y="2084"/>
                  </a:cubicBezTo>
                  <a:lnTo>
                    <a:pt x="6632" y="2084"/>
                  </a:lnTo>
                  <a:cubicBezTo>
                    <a:pt x="6620" y="2059"/>
                    <a:pt x="6609" y="2033"/>
                    <a:pt x="6597" y="2007"/>
                  </a:cubicBezTo>
                  <a:lnTo>
                    <a:pt x="6597" y="2007"/>
                  </a:lnTo>
                  <a:cubicBezTo>
                    <a:pt x="6592" y="1997"/>
                    <a:pt x="6587" y="1986"/>
                    <a:pt x="6582" y="1976"/>
                  </a:cubicBezTo>
                  <a:lnTo>
                    <a:pt x="6582" y="1976"/>
                  </a:lnTo>
                  <a:cubicBezTo>
                    <a:pt x="6568" y="1945"/>
                    <a:pt x="6553" y="1914"/>
                    <a:pt x="6538" y="1884"/>
                  </a:cubicBezTo>
                  <a:lnTo>
                    <a:pt x="6538" y="1884"/>
                  </a:lnTo>
                  <a:cubicBezTo>
                    <a:pt x="6536" y="1881"/>
                    <a:pt x="6534" y="1878"/>
                    <a:pt x="6533" y="1874"/>
                  </a:cubicBezTo>
                  <a:lnTo>
                    <a:pt x="6533" y="1874"/>
                  </a:lnTo>
                  <a:cubicBezTo>
                    <a:pt x="6532" y="1874"/>
                    <a:pt x="6532" y="1874"/>
                    <a:pt x="6532" y="1873"/>
                  </a:cubicBezTo>
                  <a:lnTo>
                    <a:pt x="6532" y="1873"/>
                  </a:lnTo>
                  <a:cubicBezTo>
                    <a:pt x="6494" y="1799"/>
                    <a:pt x="6453" y="1726"/>
                    <a:pt x="6409" y="1655"/>
                  </a:cubicBezTo>
                  <a:lnTo>
                    <a:pt x="6409" y="1655"/>
                  </a:lnTo>
                  <a:lnTo>
                    <a:pt x="6409" y="1655"/>
                  </a:lnTo>
                  <a:cubicBezTo>
                    <a:pt x="6396" y="1634"/>
                    <a:pt x="6383" y="1613"/>
                    <a:pt x="6370" y="1592"/>
                  </a:cubicBezTo>
                  <a:lnTo>
                    <a:pt x="6370" y="1592"/>
                  </a:lnTo>
                  <a:cubicBezTo>
                    <a:pt x="6268" y="1434"/>
                    <a:pt x="6153" y="1282"/>
                    <a:pt x="6026" y="1142"/>
                  </a:cubicBezTo>
                  <a:lnTo>
                    <a:pt x="6026" y="1142"/>
                  </a:lnTo>
                  <a:lnTo>
                    <a:pt x="6014" y="1129"/>
                  </a:lnTo>
                  <a:lnTo>
                    <a:pt x="5748" y="1368"/>
                  </a:lnTo>
                  <a:lnTo>
                    <a:pt x="5760" y="1382"/>
                  </a:lnTo>
                  <a:cubicBezTo>
                    <a:pt x="5847" y="1478"/>
                    <a:pt x="5930" y="1582"/>
                    <a:pt x="6006" y="1691"/>
                  </a:cubicBezTo>
                  <a:lnTo>
                    <a:pt x="6006" y="1691"/>
                  </a:lnTo>
                  <a:lnTo>
                    <a:pt x="6016" y="1706"/>
                  </a:lnTo>
                  <a:lnTo>
                    <a:pt x="6210" y="1571"/>
                  </a:lnTo>
                  <a:lnTo>
                    <a:pt x="6200" y="1557"/>
                  </a:lnTo>
                  <a:cubicBezTo>
                    <a:pt x="6142" y="1473"/>
                    <a:pt x="6078" y="1390"/>
                    <a:pt x="6012" y="1311"/>
                  </a:cubicBezTo>
                  <a:lnTo>
                    <a:pt x="6012" y="1311"/>
                  </a:lnTo>
                  <a:lnTo>
                    <a:pt x="6000" y="1297"/>
                  </a:lnTo>
                  <a:lnTo>
                    <a:pt x="5904" y="1378"/>
                  </a:lnTo>
                  <a:lnTo>
                    <a:pt x="5916" y="1392"/>
                  </a:lnTo>
                  <a:cubicBezTo>
                    <a:pt x="5962" y="1447"/>
                    <a:pt x="6007" y="1504"/>
                    <a:pt x="6049" y="1562"/>
                  </a:cubicBezTo>
                  <a:lnTo>
                    <a:pt x="6049" y="1562"/>
                  </a:lnTo>
                  <a:lnTo>
                    <a:pt x="6078" y="1541"/>
                  </a:lnTo>
                  <a:cubicBezTo>
                    <a:pt x="6039" y="1487"/>
                    <a:pt x="5997" y="1434"/>
                    <a:pt x="5955" y="1383"/>
                  </a:cubicBezTo>
                  <a:lnTo>
                    <a:pt x="5955" y="1383"/>
                  </a:lnTo>
                  <a:lnTo>
                    <a:pt x="5996" y="1348"/>
                  </a:lnTo>
                  <a:cubicBezTo>
                    <a:pt x="6053" y="1418"/>
                    <a:pt x="6108" y="1489"/>
                    <a:pt x="6160" y="1562"/>
                  </a:cubicBezTo>
                  <a:lnTo>
                    <a:pt x="6160" y="1562"/>
                  </a:lnTo>
                  <a:lnTo>
                    <a:pt x="6025" y="1656"/>
                  </a:lnTo>
                  <a:cubicBezTo>
                    <a:pt x="5955" y="1556"/>
                    <a:pt x="5879" y="1460"/>
                    <a:pt x="5799" y="1371"/>
                  </a:cubicBezTo>
                  <a:lnTo>
                    <a:pt x="5799" y="1371"/>
                  </a:lnTo>
                  <a:lnTo>
                    <a:pt x="6011" y="1180"/>
                  </a:lnTo>
                  <a:cubicBezTo>
                    <a:pt x="6118" y="1300"/>
                    <a:pt x="6217" y="1427"/>
                    <a:pt x="6306" y="1561"/>
                  </a:cubicBezTo>
                  <a:lnTo>
                    <a:pt x="6306" y="1561"/>
                  </a:lnTo>
                  <a:lnTo>
                    <a:pt x="6306" y="1561"/>
                  </a:lnTo>
                  <a:cubicBezTo>
                    <a:pt x="6306" y="1561"/>
                    <a:pt x="6306" y="1561"/>
                    <a:pt x="6306" y="1561"/>
                  </a:cubicBezTo>
                  <a:lnTo>
                    <a:pt x="6306" y="1561"/>
                  </a:lnTo>
                  <a:cubicBezTo>
                    <a:pt x="6315" y="1575"/>
                    <a:pt x="6324" y="1588"/>
                    <a:pt x="6333" y="1602"/>
                  </a:cubicBezTo>
                  <a:lnTo>
                    <a:pt x="6333" y="1602"/>
                  </a:lnTo>
                  <a:lnTo>
                    <a:pt x="6015" y="1805"/>
                  </a:lnTo>
                  <a:cubicBezTo>
                    <a:pt x="5817" y="1500"/>
                    <a:pt x="5565" y="1232"/>
                    <a:pt x="5274" y="1014"/>
                  </a:cubicBezTo>
                  <a:lnTo>
                    <a:pt x="5274" y="1014"/>
                  </a:lnTo>
                  <a:lnTo>
                    <a:pt x="5498" y="711"/>
                  </a:lnTo>
                  <a:cubicBezTo>
                    <a:pt x="5602" y="788"/>
                    <a:pt x="5703" y="872"/>
                    <a:pt x="5798" y="961"/>
                  </a:cubicBezTo>
                  <a:lnTo>
                    <a:pt x="5798" y="961"/>
                  </a:lnTo>
                  <a:cubicBezTo>
                    <a:pt x="5801" y="964"/>
                    <a:pt x="5803" y="966"/>
                    <a:pt x="5806" y="969"/>
                  </a:cubicBezTo>
                  <a:lnTo>
                    <a:pt x="5806" y="969"/>
                  </a:lnTo>
                  <a:cubicBezTo>
                    <a:pt x="5833" y="994"/>
                    <a:pt x="5859" y="1020"/>
                    <a:pt x="5885" y="1046"/>
                  </a:cubicBezTo>
                  <a:lnTo>
                    <a:pt x="5885" y="1046"/>
                  </a:lnTo>
                  <a:cubicBezTo>
                    <a:pt x="5889" y="1051"/>
                    <a:pt x="5894" y="1055"/>
                    <a:pt x="5898" y="1059"/>
                  </a:cubicBezTo>
                  <a:lnTo>
                    <a:pt x="5898" y="1059"/>
                  </a:lnTo>
                  <a:lnTo>
                    <a:pt x="5693" y="1258"/>
                  </a:lnTo>
                  <a:cubicBezTo>
                    <a:pt x="5608" y="1171"/>
                    <a:pt x="5517" y="1089"/>
                    <a:pt x="5424" y="1014"/>
                  </a:cubicBezTo>
                  <a:lnTo>
                    <a:pt x="5424" y="1014"/>
                  </a:lnTo>
                  <a:lnTo>
                    <a:pt x="5526" y="886"/>
                  </a:lnTo>
                  <a:cubicBezTo>
                    <a:pt x="5596" y="942"/>
                    <a:pt x="5664" y="1002"/>
                    <a:pt x="5729" y="1063"/>
                  </a:cubicBezTo>
                  <a:lnTo>
                    <a:pt x="5729" y="1063"/>
                  </a:lnTo>
                  <a:lnTo>
                    <a:pt x="5692" y="1102"/>
                  </a:lnTo>
                  <a:cubicBezTo>
                    <a:pt x="5643" y="1055"/>
                    <a:pt x="5593" y="1010"/>
                    <a:pt x="5542" y="968"/>
                  </a:cubicBezTo>
                  <a:lnTo>
                    <a:pt x="5542" y="968"/>
                  </a:lnTo>
                  <a:lnTo>
                    <a:pt x="5519" y="996"/>
                  </a:lnTo>
                  <a:cubicBezTo>
                    <a:pt x="5573" y="1041"/>
                    <a:pt x="5627" y="1090"/>
                    <a:pt x="5680" y="1140"/>
                  </a:cubicBezTo>
                  <a:lnTo>
                    <a:pt x="5680" y="1140"/>
                  </a:lnTo>
                  <a:lnTo>
                    <a:pt x="5693" y="1153"/>
                  </a:lnTo>
                  <a:lnTo>
                    <a:pt x="5780" y="1062"/>
                  </a:lnTo>
                  <a:lnTo>
                    <a:pt x="5767" y="1050"/>
                  </a:lnTo>
                  <a:cubicBezTo>
                    <a:pt x="5693" y="979"/>
                    <a:pt x="5615" y="910"/>
                    <a:pt x="5534" y="846"/>
                  </a:cubicBezTo>
                  <a:lnTo>
                    <a:pt x="5534" y="846"/>
                  </a:lnTo>
                  <a:lnTo>
                    <a:pt x="5520" y="835"/>
                  </a:lnTo>
                  <a:lnTo>
                    <a:pt x="5373" y="1020"/>
                  </a:lnTo>
                  <a:lnTo>
                    <a:pt x="5387" y="1031"/>
                  </a:lnTo>
                  <a:cubicBezTo>
                    <a:pt x="5489" y="1112"/>
                    <a:pt x="5588" y="1201"/>
                    <a:pt x="5680" y="1296"/>
                  </a:cubicBezTo>
                  <a:lnTo>
                    <a:pt x="5680" y="1296"/>
                  </a:lnTo>
                  <a:lnTo>
                    <a:pt x="5693" y="1309"/>
                  </a:lnTo>
                  <a:lnTo>
                    <a:pt x="5923" y="1085"/>
                  </a:lnTo>
                  <a:cubicBezTo>
                    <a:pt x="5945" y="1107"/>
                    <a:pt x="5966" y="1129"/>
                    <a:pt x="5986" y="1152"/>
                  </a:cubicBezTo>
                  <a:lnTo>
                    <a:pt x="5986" y="1152"/>
                  </a:lnTo>
                  <a:lnTo>
                    <a:pt x="6013" y="1128"/>
                  </a:lnTo>
                  <a:cubicBezTo>
                    <a:pt x="5992" y="1105"/>
                    <a:pt x="5971" y="1082"/>
                    <a:pt x="5949" y="1060"/>
                  </a:cubicBezTo>
                  <a:lnTo>
                    <a:pt x="5949" y="1060"/>
                  </a:lnTo>
                  <a:lnTo>
                    <a:pt x="5949" y="1060"/>
                  </a:lnTo>
                  <a:lnTo>
                    <a:pt x="5937" y="1047"/>
                  </a:lnTo>
                  <a:cubicBezTo>
                    <a:pt x="5932" y="1042"/>
                    <a:pt x="5927" y="1037"/>
                    <a:pt x="5922" y="1032"/>
                  </a:cubicBezTo>
                  <a:lnTo>
                    <a:pt x="5922" y="1032"/>
                  </a:lnTo>
                  <a:cubicBezTo>
                    <a:pt x="5902" y="1012"/>
                    <a:pt x="5881" y="991"/>
                    <a:pt x="5860" y="971"/>
                  </a:cubicBezTo>
                  <a:lnTo>
                    <a:pt x="5860" y="971"/>
                  </a:lnTo>
                  <a:cubicBezTo>
                    <a:pt x="5852" y="963"/>
                    <a:pt x="5845" y="956"/>
                    <a:pt x="5837" y="948"/>
                  </a:cubicBezTo>
                  <a:lnTo>
                    <a:pt x="5837" y="948"/>
                  </a:lnTo>
                  <a:cubicBezTo>
                    <a:pt x="5809" y="922"/>
                    <a:pt x="5781" y="896"/>
                    <a:pt x="5752" y="870"/>
                  </a:cubicBezTo>
                  <a:lnTo>
                    <a:pt x="5752" y="870"/>
                  </a:lnTo>
                  <a:lnTo>
                    <a:pt x="5752" y="870"/>
                  </a:lnTo>
                  <a:cubicBezTo>
                    <a:pt x="5690" y="815"/>
                    <a:pt x="5625" y="762"/>
                    <a:pt x="5559" y="711"/>
                  </a:cubicBezTo>
                  <a:lnTo>
                    <a:pt x="5559" y="711"/>
                  </a:lnTo>
                  <a:lnTo>
                    <a:pt x="5559" y="711"/>
                  </a:lnTo>
                  <a:cubicBezTo>
                    <a:pt x="5390" y="581"/>
                    <a:pt x="5207" y="467"/>
                    <a:pt x="5017" y="370"/>
                  </a:cubicBezTo>
                  <a:lnTo>
                    <a:pt x="5017" y="370"/>
                  </a:lnTo>
                  <a:lnTo>
                    <a:pt x="5001" y="362"/>
                  </a:lnTo>
                  <a:lnTo>
                    <a:pt x="4839" y="681"/>
                  </a:lnTo>
                  <a:lnTo>
                    <a:pt x="4855" y="689"/>
                  </a:lnTo>
                  <a:cubicBezTo>
                    <a:pt x="4972" y="748"/>
                    <a:pt x="5086" y="816"/>
                    <a:pt x="5196" y="890"/>
                  </a:cubicBezTo>
                  <a:lnTo>
                    <a:pt x="5196" y="890"/>
                  </a:lnTo>
                  <a:lnTo>
                    <a:pt x="5211" y="900"/>
                  </a:lnTo>
                  <a:lnTo>
                    <a:pt x="5343" y="705"/>
                  </a:lnTo>
                  <a:lnTo>
                    <a:pt x="5328" y="694"/>
                  </a:lnTo>
                  <a:cubicBezTo>
                    <a:pt x="5243" y="637"/>
                    <a:pt x="5155" y="583"/>
                    <a:pt x="5065" y="533"/>
                  </a:cubicBezTo>
                  <a:lnTo>
                    <a:pt x="5065" y="533"/>
                  </a:lnTo>
                  <a:lnTo>
                    <a:pt x="5049" y="524"/>
                  </a:lnTo>
                  <a:lnTo>
                    <a:pt x="4988" y="635"/>
                  </a:lnTo>
                  <a:lnTo>
                    <a:pt x="5004" y="643"/>
                  </a:lnTo>
                  <a:cubicBezTo>
                    <a:pt x="5064" y="676"/>
                    <a:pt x="5127" y="714"/>
                    <a:pt x="5190" y="754"/>
                  </a:cubicBezTo>
                  <a:lnTo>
                    <a:pt x="5190" y="754"/>
                  </a:lnTo>
                  <a:lnTo>
                    <a:pt x="5209" y="723"/>
                  </a:lnTo>
                  <a:cubicBezTo>
                    <a:pt x="5151" y="686"/>
                    <a:pt x="5094" y="652"/>
                    <a:pt x="5037" y="620"/>
                  </a:cubicBezTo>
                  <a:lnTo>
                    <a:pt x="5037" y="620"/>
                  </a:lnTo>
                  <a:lnTo>
                    <a:pt x="5063" y="574"/>
                  </a:lnTo>
                  <a:cubicBezTo>
                    <a:pt x="5141" y="617"/>
                    <a:pt x="5218" y="664"/>
                    <a:pt x="5293" y="714"/>
                  </a:cubicBezTo>
                  <a:lnTo>
                    <a:pt x="5293" y="714"/>
                  </a:lnTo>
                  <a:lnTo>
                    <a:pt x="5201" y="850"/>
                  </a:lnTo>
                  <a:cubicBezTo>
                    <a:pt x="5100" y="782"/>
                    <a:pt x="4995" y="720"/>
                    <a:pt x="4888" y="665"/>
                  </a:cubicBezTo>
                  <a:lnTo>
                    <a:pt x="4888" y="665"/>
                  </a:lnTo>
                  <a:lnTo>
                    <a:pt x="5017" y="411"/>
                  </a:lnTo>
                  <a:cubicBezTo>
                    <a:pt x="5159" y="484"/>
                    <a:pt x="5298" y="568"/>
                    <a:pt x="5429" y="660"/>
                  </a:cubicBezTo>
                  <a:lnTo>
                    <a:pt x="5429" y="660"/>
                  </a:lnTo>
                  <a:cubicBezTo>
                    <a:pt x="5429" y="660"/>
                    <a:pt x="5429" y="660"/>
                    <a:pt x="5429" y="660"/>
                  </a:cubicBezTo>
                  <a:lnTo>
                    <a:pt x="5429" y="660"/>
                  </a:lnTo>
                  <a:cubicBezTo>
                    <a:pt x="5442" y="670"/>
                    <a:pt x="5455" y="679"/>
                    <a:pt x="5469" y="689"/>
                  </a:cubicBezTo>
                  <a:lnTo>
                    <a:pt x="5469" y="689"/>
                  </a:lnTo>
                  <a:lnTo>
                    <a:pt x="5245" y="993"/>
                  </a:lnTo>
                  <a:cubicBezTo>
                    <a:pt x="4954" y="782"/>
                    <a:pt x="4625" y="620"/>
                    <a:pt x="4270" y="522"/>
                  </a:cubicBezTo>
                  <a:lnTo>
                    <a:pt x="4270" y="522"/>
                  </a:lnTo>
                  <a:lnTo>
                    <a:pt x="4368" y="158"/>
                  </a:lnTo>
                  <a:cubicBezTo>
                    <a:pt x="4374" y="160"/>
                    <a:pt x="4380" y="161"/>
                    <a:pt x="4385" y="163"/>
                  </a:cubicBezTo>
                  <a:lnTo>
                    <a:pt x="4385" y="163"/>
                  </a:lnTo>
                  <a:cubicBezTo>
                    <a:pt x="4395" y="166"/>
                    <a:pt x="4405" y="169"/>
                    <a:pt x="4415" y="172"/>
                  </a:cubicBezTo>
                  <a:lnTo>
                    <a:pt x="4415" y="172"/>
                  </a:lnTo>
                  <a:cubicBezTo>
                    <a:pt x="4415" y="172"/>
                    <a:pt x="4415" y="172"/>
                    <a:pt x="4415" y="172"/>
                  </a:cubicBezTo>
                  <a:lnTo>
                    <a:pt x="4415" y="172"/>
                  </a:lnTo>
                  <a:lnTo>
                    <a:pt x="4415" y="172"/>
                  </a:lnTo>
                  <a:cubicBezTo>
                    <a:pt x="4528" y="204"/>
                    <a:pt x="4639" y="243"/>
                    <a:pt x="4748" y="287"/>
                  </a:cubicBezTo>
                  <a:lnTo>
                    <a:pt x="4748" y="287"/>
                  </a:lnTo>
                  <a:cubicBezTo>
                    <a:pt x="4757" y="291"/>
                    <a:pt x="4766" y="295"/>
                    <a:pt x="4776" y="299"/>
                  </a:cubicBezTo>
                  <a:lnTo>
                    <a:pt x="4776" y="299"/>
                  </a:lnTo>
                  <a:cubicBezTo>
                    <a:pt x="4801" y="310"/>
                    <a:pt x="4826" y="321"/>
                    <a:pt x="4851" y="332"/>
                  </a:cubicBezTo>
                  <a:lnTo>
                    <a:pt x="4851" y="332"/>
                  </a:lnTo>
                  <a:cubicBezTo>
                    <a:pt x="4857" y="334"/>
                    <a:pt x="4862" y="337"/>
                    <a:pt x="4867" y="339"/>
                  </a:cubicBezTo>
                  <a:lnTo>
                    <a:pt x="4867" y="339"/>
                  </a:lnTo>
                  <a:lnTo>
                    <a:pt x="4748" y="598"/>
                  </a:lnTo>
                  <a:cubicBezTo>
                    <a:pt x="4639" y="549"/>
                    <a:pt x="4525" y="505"/>
                    <a:pt x="4409" y="468"/>
                  </a:cubicBezTo>
                  <a:lnTo>
                    <a:pt x="4409" y="468"/>
                  </a:lnTo>
                  <a:lnTo>
                    <a:pt x="4458" y="312"/>
                  </a:lnTo>
                  <a:cubicBezTo>
                    <a:pt x="4543" y="339"/>
                    <a:pt x="4628" y="370"/>
                    <a:pt x="4711" y="404"/>
                  </a:cubicBezTo>
                  <a:lnTo>
                    <a:pt x="4711" y="404"/>
                  </a:lnTo>
                  <a:lnTo>
                    <a:pt x="4690" y="453"/>
                  </a:lnTo>
                  <a:cubicBezTo>
                    <a:pt x="4630" y="428"/>
                    <a:pt x="4567" y="405"/>
                    <a:pt x="4503" y="383"/>
                  </a:cubicBezTo>
                  <a:lnTo>
                    <a:pt x="4503" y="383"/>
                  </a:lnTo>
                  <a:lnTo>
                    <a:pt x="4491" y="417"/>
                  </a:lnTo>
                  <a:cubicBezTo>
                    <a:pt x="4561" y="441"/>
                    <a:pt x="4629" y="466"/>
                    <a:pt x="4693" y="493"/>
                  </a:cubicBezTo>
                  <a:lnTo>
                    <a:pt x="4693" y="493"/>
                  </a:lnTo>
                  <a:lnTo>
                    <a:pt x="4710" y="500"/>
                  </a:lnTo>
                  <a:lnTo>
                    <a:pt x="4758" y="384"/>
                  </a:lnTo>
                  <a:lnTo>
                    <a:pt x="4742" y="377"/>
                  </a:lnTo>
                  <a:cubicBezTo>
                    <a:pt x="4647" y="338"/>
                    <a:pt x="4549" y="302"/>
                    <a:pt x="4451" y="272"/>
                  </a:cubicBezTo>
                  <a:lnTo>
                    <a:pt x="4451" y="272"/>
                  </a:lnTo>
                  <a:lnTo>
                    <a:pt x="4434" y="266"/>
                  </a:lnTo>
                  <a:lnTo>
                    <a:pt x="4364" y="492"/>
                  </a:lnTo>
                  <a:lnTo>
                    <a:pt x="4381" y="497"/>
                  </a:lnTo>
                  <a:cubicBezTo>
                    <a:pt x="4508" y="537"/>
                    <a:pt x="4632" y="584"/>
                    <a:pt x="4750" y="639"/>
                  </a:cubicBezTo>
                  <a:lnTo>
                    <a:pt x="4750" y="639"/>
                  </a:lnTo>
                  <a:lnTo>
                    <a:pt x="4766" y="646"/>
                  </a:lnTo>
                  <a:lnTo>
                    <a:pt x="4900" y="354"/>
                  </a:lnTo>
                  <a:cubicBezTo>
                    <a:pt x="4928" y="367"/>
                    <a:pt x="4956" y="380"/>
                    <a:pt x="4983" y="394"/>
                  </a:cubicBezTo>
                  <a:lnTo>
                    <a:pt x="4983" y="394"/>
                  </a:lnTo>
                  <a:lnTo>
                    <a:pt x="4999" y="361"/>
                  </a:lnTo>
                  <a:cubicBezTo>
                    <a:pt x="4972" y="348"/>
                    <a:pt x="4944" y="334"/>
                    <a:pt x="4915" y="321"/>
                  </a:cubicBezTo>
                  <a:lnTo>
                    <a:pt x="4915" y="321"/>
                  </a:lnTo>
                  <a:lnTo>
                    <a:pt x="4915" y="321"/>
                  </a:lnTo>
                  <a:lnTo>
                    <a:pt x="4899" y="313"/>
                  </a:lnTo>
                  <a:cubicBezTo>
                    <a:pt x="4895" y="311"/>
                    <a:pt x="4890" y="310"/>
                    <a:pt x="4886" y="308"/>
                  </a:cubicBezTo>
                  <a:lnTo>
                    <a:pt x="4886" y="308"/>
                  </a:lnTo>
                  <a:cubicBezTo>
                    <a:pt x="4853" y="293"/>
                    <a:pt x="4819" y="278"/>
                    <a:pt x="4785" y="264"/>
                  </a:cubicBezTo>
                  <a:lnTo>
                    <a:pt x="4785" y="264"/>
                  </a:lnTo>
                  <a:cubicBezTo>
                    <a:pt x="4777" y="261"/>
                    <a:pt x="4770" y="257"/>
                    <a:pt x="4762" y="254"/>
                  </a:cubicBezTo>
                  <a:lnTo>
                    <a:pt x="4762" y="254"/>
                  </a:lnTo>
                  <a:cubicBezTo>
                    <a:pt x="4729" y="241"/>
                    <a:pt x="4696" y="228"/>
                    <a:pt x="4663" y="215"/>
                  </a:cubicBezTo>
                  <a:lnTo>
                    <a:pt x="4663" y="215"/>
                  </a:lnTo>
                  <a:lnTo>
                    <a:pt x="4663" y="216"/>
                  </a:lnTo>
                  <a:cubicBezTo>
                    <a:pt x="4567" y="180"/>
                    <a:pt x="4469" y="148"/>
                    <a:pt x="4370" y="121"/>
                  </a:cubicBezTo>
                  <a:lnTo>
                    <a:pt x="4370" y="121"/>
                  </a:lnTo>
                  <a:cubicBezTo>
                    <a:pt x="4349" y="115"/>
                    <a:pt x="4328" y="110"/>
                    <a:pt x="4307" y="105"/>
                  </a:cubicBezTo>
                  <a:lnTo>
                    <a:pt x="4307" y="105"/>
                  </a:lnTo>
                  <a:cubicBezTo>
                    <a:pt x="4140" y="62"/>
                    <a:pt x="3968" y="33"/>
                    <a:pt x="3796" y="16"/>
                  </a:cubicBezTo>
                  <a:lnTo>
                    <a:pt x="3796" y="16"/>
                  </a:lnTo>
                  <a:lnTo>
                    <a:pt x="3778" y="14"/>
                  </a:lnTo>
                  <a:lnTo>
                    <a:pt x="3744" y="370"/>
                  </a:lnTo>
                  <a:lnTo>
                    <a:pt x="3762" y="372"/>
                  </a:lnTo>
                  <a:cubicBezTo>
                    <a:pt x="3892" y="385"/>
                    <a:pt x="4023" y="406"/>
                    <a:pt x="4151" y="435"/>
                  </a:cubicBezTo>
                  <a:lnTo>
                    <a:pt x="4151" y="435"/>
                  </a:lnTo>
                  <a:lnTo>
                    <a:pt x="4169" y="439"/>
                  </a:lnTo>
                  <a:lnTo>
                    <a:pt x="4222" y="209"/>
                  </a:lnTo>
                  <a:lnTo>
                    <a:pt x="4204" y="205"/>
                  </a:lnTo>
                  <a:cubicBezTo>
                    <a:pt x="4105" y="182"/>
                    <a:pt x="4003" y="164"/>
                    <a:pt x="3900" y="150"/>
                  </a:cubicBezTo>
                  <a:lnTo>
                    <a:pt x="3900" y="150"/>
                  </a:lnTo>
                  <a:lnTo>
                    <a:pt x="3882" y="148"/>
                  </a:lnTo>
                  <a:lnTo>
                    <a:pt x="3866" y="273"/>
                  </a:lnTo>
                  <a:lnTo>
                    <a:pt x="3884" y="275"/>
                  </a:lnTo>
                  <a:cubicBezTo>
                    <a:pt x="3953" y="284"/>
                    <a:pt x="4025" y="296"/>
                    <a:pt x="4096" y="311"/>
                  </a:cubicBezTo>
                  <a:lnTo>
                    <a:pt x="4096" y="311"/>
                  </a:lnTo>
                  <a:lnTo>
                    <a:pt x="4104" y="275"/>
                  </a:lnTo>
                  <a:cubicBezTo>
                    <a:pt x="4037" y="262"/>
                    <a:pt x="3971" y="250"/>
                    <a:pt x="3906" y="242"/>
                  </a:cubicBezTo>
                  <a:lnTo>
                    <a:pt x="3906" y="242"/>
                  </a:lnTo>
                  <a:lnTo>
                    <a:pt x="3913" y="189"/>
                  </a:lnTo>
                  <a:cubicBezTo>
                    <a:pt x="4003" y="201"/>
                    <a:pt x="4092" y="217"/>
                    <a:pt x="4178" y="236"/>
                  </a:cubicBezTo>
                  <a:lnTo>
                    <a:pt x="4178" y="236"/>
                  </a:lnTo>
                  <a:lnTo>
                    <a:pt x="4142" y="396"/>
                  </a:lnTo>
                  <a:cubicBezTo>
                    <a:pt x="4023" y="370"/>
                    <a:pt x="3903" y="350"/>
                    <a:pt x="3783" y="338"/>
                  </a:cubicBezTo>
                  <a:lnTo>
                    <a:pt x="3783" y="338"/>
                  </a:lnTo>
                  <a:lnTo>
                    <a:pt x="3811" y="54"/>
                  </a:lnTo>
                  <a:cubicBezTo>
                    <a:pt x="3971" y="70"/>
                    <a:pt x="4130" y="98"/>
                    <a:pt x="4286" y="137"/>
                  </a:cubicBezTo>
                  <a:lnTo>
                    <a:pt x="4286" y="137"/>
                  </a:lnTo>
                  <a:lnTo>
                    <a:pt x="4286" y="137"/>
                  </a:lnTo>
                  <a:cubicBezTo>
                    <a:pt x="4286" y="137"/>
                    <a:pt x="4286" y="137"/>
                    <a:pt x="4286" y="137"/>
                  </a:cubicBezTo>
                  <a:lnTo>
                    <a:pt x="4286" y="137"/>
                  </a:lnTo>
                  <a:cubicBezTo>
                    <a:pt x="4301" y="141"/>
                    <a:pt x="4317" y="145"/>
                    <a:pt x="4332" y="149"/>
                  </a:cubicBezTo>
                  <a:lnTo>
                    <a:pt x="4332" y="149"/>
                  </a:lnTo>
                  <a:cubicBezTo>
                    <a:pt x="4333" y="149"/>
                    <a:pt x="4333" y="149"/>
                    <a:pt x="4333" y="149"/>
                  </a:cubicBezTo>
                  <a:lnTo>
                    <a:pt x="4333" y="149"/>
                  </a:lnTo>
                  <a:lnTo>
                    <a:pt x="4235" y="513"/>
                  </a:lnTo>
                  <a:cubicBezTo>
                    <a:pt x="3987" y="447"/>
                    <a:pt x="3726" y="412"/>
                    <a:pt x="3458" y="412"/>
                  </a:cubicBezTo>
                  <a:lnTo>
                    <a:pt x="3458" y="412"/>
                  </a:lnTo>
                  <a:cubicBezTo>
                    <a:pt x="3356" y="412"/>
                    <a:pt x="3254" y="417"/>
                    <a:pt x="3155" y="427"/>
                  </a:cubicBezTo>
                  <a:lnTo>
                    <a:pt x="3155" y="427"/>
                  </a:lnTo>
                  <a:lnTo>
                    <a:pt x="3115" y="53"/>
                  </a:lnTo>
                  <a:cubicBezTo>
                    <a:pt x="3116" y="53"/>
                    <a:pt x="3117" y="53"/>
                    <a:pt x="3117" y="53"/>
                  </a:cubicBezTo>
                  <a:lnTo>
                    <a:pt x="3117" y="53"/>
                  </a:lnTo>
                  <a:cubicBezTo>
                    <a:pt x="3127" y="52"/>
                    <a:pt x="3137" y="51"/>
                    <a:pt x="3148" y="50"/>
                  </a:cubicBezTo>
                  <a:lnTo>
                    <a:pt x="3148" y="50"/>
                  </a:lnTo>
                  <a:cubicBezTo>
                    <a:pt x="3270" y="39"/>
                    <a:pt x="3392" y="34"/>
                    <a:pt x="3515" y="36"/>
                  </a:cubicBezTo>
                  <a:lnTo>
                    <a:pt x="3515" y="36"/>
                  </a:lnTo>
                  <a:cubicBezTo>
                    <a:pt x="3522" y="37"/>
                    <a:pt x="3530" y="37"/>
                    <a:pt x="3537" y="37"/>
                  </a:cubicBezTo>
                  <a:lnTo>
                    <a:pt x="3537" y="37"/>
                  </a:lnTo>
                  <a:cubicBezTo>
                    <a:pt x="3568" y="38"/>
                    <a:pt x="3598" y="39"/>
                    <a:pt x="3628" y="40"/>
                  </a:cubicBezTo>
                  <a:lnTo>
                    <a:pt x="3628" y="40"/>
                  </a:lnTo>
                  <a:cubicBezTo>
                    <a:pt x="3634" y="41"/>
                    <a:pt x="3640" y="41"/>
                    <a:pt x="3646" y="41"/>
                  </a:cubicBezTo>
                  <a:lnTo>
                    <a:pt x="3646" y="41"/>
                  </a:lnTo>
                  <a:lnTo>
                    <a:pt x="3629" y="326"/>
                  </a:lnTo>
                  <a:cubicBezTo>
                    <a:pt x="3508" y="319"/>
                    <a:pt x="3386" y="320"/>
                    <a:pt x="3265" y="327"/>
                  </a:cubicBezTo>
                  <a:lnTo>
                    <a:pt x="3265" y="327"/>
                  </a:lnTo>
                  <a:lnTo>
                    <a:pt x="3254" y="164"/>
                  </a:lnTo>
                  <a:cubicBezTo>
                    <a:pt x="3344" y="158"/>
                    <a:pt x="3434" y="156"/>
                    <a:pt x="3523" y="158"/>
                  </a:cubicBezTo>
                  <a:lnTo>
                    <a:pt x="3523" y="158"/>
                  </a:lnTo>
                  <a:lnTo>
                    <a:pt x="3522" y="211"/>
                  </a:lnTo>
                  <a:cubicBezTo>
                    <a:pt x="3452" y="210"/>
                    <a:pt x="3386" y="211"/>
                    <a:pt x="3322" y="214"/>
                  </a:cubicBezTo>
                  <a:lnTo>
                    <a:pt x="3322" y="214"/>
                  </a:lnTo>
                  <a:lnTo>
                    <a:pt x="3323" y="250"/>
                  </a:lnTo>
                  <a:cubicBezTo>
                    <a:pt x="3392" y="247"/>
                    <a:pt x="3463" y="246"/>
                    <a:pt x="3539" y="248"/>
                  </a:cubicBezTo>
                  <a:lnTo>
                    <a:pt x="3539" y="248"/>
                  </a:lnTo>
                  <a:lnTo>
                    <a:pt x="3557" y="248"/>
                  </a:lnTo>
                  <a:lnTo>
                    <a:pt x="3561" y="123"/>
                  </a:lnTo>
                  <a:lnTo>
                    <a:pt x="3542" y="122"/>
                  </a:lnTo>
                  <a:cubicBezTo>
                    <a:pt x="3440" y="120"/>
                    <a:pt x="3336" y="122"/>
                    <a:pt x="3234" y="129"/>
                  </a:cubicBezTo>
                  <a:lnTo>
                    <a:pt x="3234" y="129"/>
                  </a:lnTo>
                  <a:lnTo>
                    <a:pt x="3216" y="130"/>
                  </a:lnTo>
                  <a:lnTo>
                    <a:pt x="3231" y="365"/>
                  </a:lnTo>
                  <a:lnTo>
                    <a:pt x="3249" y="364"/>
                  </a:lnTo>
                  <a:cubicBezTo>
                    <a:pt x="3381" y="356"/>
                    <a:pt x="3514" y="355"/>
                    <a:pt x="3645" y="363"/>
                  </a:cubicBezTo>
                  <a:lnTo>
                    <a:pt x="3645" y="363"/>
                  </a:lnTo>
                  <a:lnTo>
                    <a:pt x="3663" y="364"/>
                  </a:lnTo>
                  <a:lnTo>
                    <a:pt x="3682" y="43"/>
                  </a:lnTo>
                  <a:cubicBezTo>
                    <a:pt x="3712" y="45"/>
                    <a:pt x="3743" y="47"/>
                    <a:pt x="3774" y="50"/>
                  </a:cubicBezTo>
                  <a:lnTo>
                    <a:pt x="3774" y="50"/>
                  </a:lnTo>
                  <a:lnTo>
                    <a:pt x="3777" y="14"/>
                  </a:lnTo>
                  <a:cubicBezTo>
                    <a:pt x="3746" y="11"/>
                    <a:pt x="3715" y="9"/>
                    <a:pt x="3684" y="7"/>
                  </a:cubicBezTo>
                  <a:lnTo>
                    <a:pt x="3684" y="7"/>
                  </a:lnTo>
                  <a:lnTo>
                    <a:pt x="3684" y="7"/>
                  </a:lnTo>
                  <a:lnTo>
                    <a:pt x="3666" y="6"/>
                  </a:lnTo>
                  <a:cubicBezTo>
                    <a:pt x="3660" y="5"/>
                    <a:pt x="3654" y="5"/>
                    <a:pt x="3648" y="5"/>
                  </a:cubicBezTo>
                  <a:lnTo>
                    <a:pt x="3648" y="5"/>
                  </a:lnTo>
                  <a:cubicBezTo>
                    <a:pt x="3618" y="3"/>
                    <a:pt x="3587" y="2"/>
                    <a:pt x="3557" y="1"/>
                  </a:cubicBezTo>
                  <a:lnTo>
                    <a:pt x="3557" y="1"/>
                  </a:lnTo>
                  <a:cubicBezTo>
                    <a:pt x="3547" y="1"/>
                    <a:pt x="3537" y="1"/>
                    <a:pt x="3527" y="1"/>
                  </a:cubicBezTo>
                  <a:lnTo>
                    <a:pt x="3527" y="1"/>
                  </a:lnTo>
                  <a:cubicBezTo>
                    <a:pt x="3500" y="0"/>
                    <a:pt x="3474" y="0"/>
                    <a:pt x="3448" y="0"/>
                  </a:cubicBezTo>
                  <a:cubicBezTo>
                    <a:pt x="3436" y="0"/>
                    <a:pt x="3423" y="0"/>
                    <a:pt x="3411" y="0"/>
                  </a:cubicBezTo>
                  <a:close/>
                  <a:moveTo>
                    <a:pt x="454" y="3457"/>
                  </a:moveTo>
                  <a:cubicBezTo>
                    <a:pt x="454" y="1801"/>
                    <a:pt x="1802" y="453"/>
                    <a:pt x="3458" y="453"/>
                  </a:cubicBezTo>
                  <a:lnTo>
                    <a:pt x="3458" y="453"/>
                  </a:lnTo>
                  <a:cubicBezTo>
                    <a:pt x="5114" y="453"/>
                    <a:pt x="6462" y="1801"/>
                    <a:pt x="6462" y="3457"/>
                  </a:cubicBezTo>
                  <a:lnTo>
                    <a:pt x="6462" y="3457"/>
                  </a:lnTo>
                  <a:cubicBezTo>
                    <a:pt x="6462" y="5113"/>
                    <a:pt x="5114" y="6460"/>
                    <a:pt x="3458" y="6460"/>
                  </a:cubicBezTo>
                  <a:lnTo>
                    <a:pt x="3458" y="6460"/>
                  </a:lnTo>
                  <a:cubicBezTo>
                    <a:pt x="1802" y="6460"/>
                    <a:pt x="454" y="5113"/>
                    <a:pt x="454" y="345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9" name="TextBox 18"/>
            <p:cNvSpPr txBox="1"/>
            <p:nvPr/>
          </p:nvSpPr>
          <p:spPr>
            <a:xfrm>
              <a:off x="9464144" y="3901070"/>
              <a:ext cx="748923" cy="769441"/>
            </a:xfrm>
            <a:prstGeom prst="rect">
              <a:avLst/>
            </a:prstGeom>
            <a:noFill/>
          </p:spPr>
          <p:txBody>
            <a:bodyPr wrap="none" rtlCol="0">
              <a:spAutoFit/>
            </a:bodyPr>
            <a:lstStyle/>
            <a:p>
              <a:r>
                <a:rPr lang="zh-CN" altLang="en-US" sz="2200" dirty="0">
                  <a:solidFill>
                    <a:schemeClr val="bg1"/>
                  </a:solidFill>
                  <a:latin typeface="+mn-ea"/>
                  <a:ea typeface="+mn-ea"/>
                </a:rPr>
                <a:t>标题</a:t>
              </a:r>
              <a:endParaRPr lang="en-US" altLang="zh-CN" sz="2200" dirty="0">
                <a:solidFill>
                  <a:schemeClr val="bg1"/>
                </a:solidFill>
                <a:latin typeface="+mn-ea"/>
                <a:ea typeface="+mn-ea"/>
              </a:endParaRPr>
            </a:p>
            <a:p>
              <a:r>
                <a:rPr lang="zh-CN" altLang="en-US" sz="2200" dirty="0">
                  <a:solidFill>
                    <a:schemeClr val="bg1"/>
                  </a:solidFill>
                  <a:latin typeface="+mn-ea"/>
                  <a:ea typeface="+mn-ea"/>
                </a:rPr>
                <a:t>文本</a:t>
              </a:r>
            </a:p>
          </p:txBody>
        </p:sp>
      </p:grpSp>
      <p:sp>
        <p:nvSpPr>
          <p:cNvPr id="20" name="TextBox 19"/>
          <p:cNvSpPr txBox="1"/>
          <p:nvPr/>
        </p:nvSpPr>
        <p:spPr>
          <a:xfrm>
            <a:off x="5722622" y="1738018"/>
            <a:ext cx="748923" cy="769441"/>
          </a:xfrm>
          <a:prstGeom prst="rect">
            <a:avLst/>
          </a:prstGeom>
          <a:noFill/>
        </p:spPr>
        <p:txBody>
          <a:bodyPr wrap="none" rtlCol="0">
            <a:spAutoFit/>
          </a:bodyPr>
          <a:lstStyle/>
          <a:p>
            <a:r>
              <a:rPr lang="zh-CN" altLang="en-US" sz="2200" dirty="0">
                <a:solidFill>
                  <a:srgbClr val="F8F8F8"/>
                </a:solidFill>
                <a:latin typeface="+mn-ea"/>
                <a:ea typeface="+mn-ea"/>
              </a:rPr>
              <a:t>标题</a:t>
            </a:r>
            <a:endParaRPr lang="en-US" altLang="zh-CN" sz="2200" dirty="0">
              <a:solidFill>
                <a:srgbClr val="F8F8F8"/>
              </a:solidFill>
              <a:latin typeface="+mn-ea"/>
              <a:ea typeface="+mn-ea"/>
            </a:endParaRPr>
          </a:p>
          <a:p>
            <a:r>
              <a:rPr lang="zh-CN" altLang="en-US" sz="2200" dirty="0">
                <a:solidFill>
                  <a:srgbClr val="F8F8F8"/>
                </a:solidFill>
                <a:latin typeface="+mn-ea"/>
                <a:ea typeface="+mn-ea"/>
              </a:rPr>
              <a:t>文本</a:t>
            </a:r>
          </a:p>
        </p:txBody>
      </p:sp>
      <p:sp>
        <p:nvSpPr>
          <p:cNvPr id="10" name="矩形 9"/>
          <p:cNvSpPr/>
          <p:nvPr/>
        </p:nvSpPr>
        <p:spPr>
          <a:xfrm>
            <a:off x="1415913" y="4757441"/>
            <a:ext cx="2146346" cy="1089529"/>
          </a:xfrm>
          <a:prstGeom prst="rect">
            <a:avLst/>
          </a:prstGeom>
        </p:spPr>
        <p:txBody>
          <a:bodyPr wrap="square">
            <a:spAutoFit/>
          </a:bodyPr>
          <a:lstStyle/>
          <a:p>
            <a:pPr eaLnBrk="0" hangingPunct="0">
              <a:lnSpc>
                <a:spcPct val="120000"/>
              </a:lnSpc>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单击添加文字内容</a:t>
            </a:r>
          </a:p>
          <a:p>
            <a:pPr eaLnBrk="0" hangingPunct="0">
              <a:lnSpc>
                <a:spcPct val="120000"/>
              </a:lnSpc>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单击添加文字内容</a:t>
            </a:r>
          </a:p>
          <a:p>
            <a:pPr eaLnBrk="0" hangingPunct="0">
              <a:lnSpc>
                <a:spcPct val="120000"/>
              </a:lnSpc>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单击添加文字内容</a:t>
            </a:r>
            <a:endParaRPr lang="zh-CN" altLang="en-US" dirty="0">
              <a:solidFill>
                <a:schemeClr val="bg1"/>
              </a:solidFill>
            </a:endParaRPr>
          </a:p>
        </p:txBody>
      </p:sp>
      <p:sp>
        <p:nvSpPr>
          <p:cNvPr id="22" name="矩形 21"/>
          <p:cNvSpPr/>
          <p:nvPr/>
        </p:nvSpPr>
        <p:spPr>
          <a:xfrm>
            <a:off x="3888632" y="4757441"/>
            <a:ext cx="2146346" cy="1089529"/>
          </a:xfrm>
          <a:prstGeom prst="rect">
            <a:avLst/>
          </a:prstGeom>
        </p:spPr>
        <p:txBody>
          <a:bodyPr wrap="square">
            <a:spAutoFit/>
          </a:bodyPr>
          <a:lstStyle/>
          <a:p>
            <a:pPr eaLnBrk="0" hangingPunct="0">
              <a:lnSpc>
                <a:spcPct val="120000"/>
              </a:lnSpc>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单击添加文字内容</a:t>
            </a:r>
          </a:p>
          <a:p>
            <a:pPr eaLnBrk="0" hangingPunct="0">
              <a:lnSpc>
                <a:spcPct val="120000"/>
              </a:lnSpc>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单击添加文字内容</a:t>
            </a:r>
          </a:p>
          <a:p>
            <a:pPr eaLnBrk="0" hangingPunct="0">
              <a:lnSpc>
                <a:spcPct val="120000"/>
              </a:lnSpc>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单击添加文字内容</a:t>
            </a:r>
            <a:endParaRPr lang="zh-CN" altLang="en-US" dirty="0">
              <a:solidFill>
                <a:schemeClr val="bg1"/>
              </a:solidFill>
            </a:endParaRPr>
          </a:p>
        </p:txBody>
      </p:sp>
      <p:grpSp>
        <p:nvGrpSpPr>
          <p:cNvPr id="24" name="组合 23"/>
          <p:cNvGrpSpPr/>
          <p:nvPr/>
        </p:nvGrpSpPr>
        <p:grpSpPr>
          <a:xfrm>
            <a:off x="6684317" y="3361593"/>
            <a:ext cx="1363138" cy="1363994"/>
            <a:chOff x="9122717" y="3573016"/>
            <a:chExt cx="1363138" cy="1363994"/>
          </a:xfrm>
        </p:grpSpPr>
        <p:sp>
          <p:nvSpPr>
            <p:cNvPr id="25" name="Freeform 51"/>
            <p:cNvSpPr>
              <a:spLocks noEditPoints="1"/>
            </p:cNvSpPr>
            <p:nvPr/>
          </p:nvSpPr>
          <p:spPr bwMode="auto">
            <a:xfrm>
              <a:off x="9122717" y="3573016"/>
              <a:ext cx="1363138" cy="1363994"/>
            </a:xfrm>
            <a:custGeom>
              <a:avLst/>
              <a:gdLst>
                <a:gd name="T0" fmla="*/ 2917 w 6915"/>
                <a:gd name="T1" fmla="*/ 293 h 6914"/>
                <a:gd name="T2" fmla="*/ 2276 w 6915"/>
                <a:gd name="T3" fmla="*/ 246 h 6914"/>
                <a:gd name="T4" fmla="*/ 2146 w 6915"/>
                <a:gd name="T5" fmla="*/ 648 h 6914"/>
                <a:gd name="T6" fmla="*/ 1855 w 6915"/>
                <a:gd name="T7" fmla="*/ 393 h 6914"/>
                <a:gd name="T8" fmla="*/ 1821 w 6915"/>
                <a:gd name="T9" fmla="*/ 592 h 6914"/>
                <a:gd name="T10" fmla="*/ 1173 w 6915"/>
                <a:gd name="T11" fmla="*/ 1152 h 6914"/>
                <a:gd name="T12" fmla="*/ 1205 w 6915"/>
                <a:gd name="T13" fmla="*/ 835 h 6914"/>
                <a:gd name="T14" fmla="*/ 695 w 6915"/>
                <a:gd name="T15" fmla="*/ 1587 h 6914"/>
                <a:gd name="T16" fmla="*/ 258 w 6915"/>
                <a:gd name="T17" fmla="*/ 2245 h 6914"/>
                <a:gd name="T18" fmla="*/ 371 w 6915"/>
                <a:gd name="T19" fmla="*/ 2191 h 6914"/>
                <a:gd name="T20" fmla="*/ 242 w 6915"/>
                <a:gd name="T21" fmla="*/ 2187 h 6914"/>
                <a:gd name="T22" fmla="*/ 349 w 6915"/>
                <a:gd name="T23" fmla="*/ 2520 h 6914"/>
                <a:gd name="T24" fmla="*/ 61 w 6915"/>
                <a:gd name="T25" fmla="*/ 3054 h 6914"/>
                <a:gd name="T26" fmla="*/ 394 w 6915"/>
                <a:gd name="T27" fmla="*/ 2985 h 6914"/>
                <a:gd name="T28" fmla="*/ 59 w 6915"/>
                <a:gd name="T29" fmla="*/ 4091 h 6914"/>
                <a:gd name="T30" fmla="*/ 39 w 6915"/>
                <a:gd name="T31" fmla="*/ 3569 h 6914"/>
                <a:gd name="T32" fmla="*/ 410 w 6915"/>
                <a:gd name="T33" fmla="*/ 4464 h 6914"/>
                <a:gd name="T34" fmla="*/ 114 w 6915"/>
                <a:gd name="T35" fmla="*/ 4337 h 6914"/>
                <a:gd name="T36" fmla="*/ 622 w 6915"/>
                <a:gd name="T37" fmla="*/ 5037 h 6914"/>
                <a:gd name="T38" fmla="*/ 629 w 6915"/>
                <a:gd name="T39" fmla="*/ 5380 h 6914"/>
                <a:gd name="T40" fmla="*/ 866 w 6915"/>
                <a:gd name="T41" fmla="*/ 5157 h 6914"/>
                <a:gd name="T42" fmla="*/ 1591 w 6915"/>
                <a:gd name="T43" fmla="*/ 5931 h 6914"/>
                <a:gd name="T44" fmla="*/ 1249 w 6915"/>
                <a:gd name="T45" fmla="*/ 5550 h 6914"/>
                <a:gd name="T46" fmla="*/ 1700 w 6915"/>
                <a:gd name="T47" fmla="*/ 6142 h 6914"/>
                <a:gd name="T48" fmla="*/ 1581 w 6915"/>
                <a:gd name="T49" fmla="*/ 6360 h 6914"/>
                <a:gd name="T50" fmla="*/ 2455 w 6915"/>
                <a:gd name="T51" fmla="*/ 6507 h 6914"/>
                <a:gd name="T52" fmla="*/ 2661 w 6915"/>
                <a:gd name="T53" fmla="*/ 6784 h 6914"/>
                <a:gd name="T54" fmla="*/ 2611 w 6915"/>
                <a:gd name="T55" fmla="*/ 6772 h 6914"/>
                <a:gd name="T56" fmla="*/ 3757 w 6915"/>
                <a:gd name="T57" fmla="*/ 6901 h 6914"/>
                <a:gd name="T58" fmla="*/ 3736 w 6915"/>
                <a:gd name="T59" fmla="*/ 6867 h 6914"/>
                <a:gd name="T60" fmla="*/ 3901 w 6915"/>
                <a:gd name="T61" fmla="*/ 6849 h 6914"/>
                <a:gd name="T62" fmla="*/ 3774 w 6915"/>
                <a:gd name="T63" fmla="*/ 6863 h 6914"/>
                <a:gd name="T64" fmla="*/ 4459 w 6915"/>
                <a:gd name="T65" fmla="*/ 6391 h 6914"/>
                <a:gd name="T66" fmla="*/ 5310 w 6915"/>
                <a:gd name="T67" fmla="*/ 5872 h 6914"/>
                <a:gd name="T68" fmla="*/ 5142 w 6915"/>
                <a:gd name="T69" fmla="*/ 6337 h 6914"/>
                <a:gd name="T70" fmla="*/ 5524 w 6915"/>
                <a:gd name="T71" fmla="*/ 6229 h 6914"/>
                <a:gd name="T72" fmla="*/ 5608 w 6915"/>
                <a:gd name="T73" fmla="*/ 5889 h 6914"/>
                <a:gd name="T74" fmla="*/ 6071 w 6915"/>
                <a:gd name="T75" fmla="*/ 5665 h 6914"/>
                <a:gd name="T76" fmla="*/ 5986 w 6915"/>
                <a:gd name="T77" fmla="*/ 5761 h 6914"/>
                <a:gd name="T78" fmla="*/ 6349 w 6915"/>
                <a:gd name="T79" fmla="*/ 4576 h 6914"/>
                <a:gd name="T80" fmla="*/ 6077 w 6915"/>
                <a:gd name="T81" fmla="*/ 5009 h 6914"/>
                <a:gd name="T82" fmla="*/ 6518 w 6915"/>
                <a:gd name="T83" fmla="*/ 4431 h 6914"/>
                <a:gd name="T84" fmla="*/ 6797 w 6915"/>
                <a:gd name="T85" fmla="*/ 4357 h 6914"/>
                <a:gd name="T86" fmla="*/ 6666 w 6915"/>
                <a:gd name="T87" fmla="*/ 3569 h 6914"/>
                <a:gd name="T88" fmla="*/ 6869 w 6915"/>
                <a:gd name="T89" fmla="*/ 3191 h 6914"/>
                <a:gd name="T90" fmla="*/ 6516 w 6915"/>
                <a:gd name="T91" fmla="*/ 2946 h 6914"/>
                <a:gd name="T92" fmla="*/ 6861 w 6915"/>
                <a:gd name="T93" fmla="*/ 2843 h 6914"/>
                <a:gd name="T94" fmla="*/ 6536 w 6915"/>
                <a:gd name="T95" fmla="*/ 2425 h 6914"/>
                <a:gd name="T96" fmla="*/ 6600 w 6915"/>
                <a:gd name="T97" fmla="*/ 2102 h 6914"/>
                <a:gd name="T98" fmla="*/ 6649 w 6915"/>
                <a:gd name="T99" fmla="*/ 2221 h 6914"/>
                <a:gd name="T100" fmla="*/ 6014 w 6915"/>
                <a:gd name="T101" fmla="*/ 1129 h 6914"/>
                <a:gd name="T102" fmla="*/ 6306 w 6915"/>
                <a:gd name="T103" fmla="*/ 1561 h 6914"/>
                <a:gd name="T104" fmla="*/ 5542 w 6915"/>
                <a:gd name="T105" fmla="*/ 968 h 6914"/>
                <a:gd name="T106" fmla="*/ 5860 w 6915"/>
                <a:gd name="T107" fmla="*/ 971 h 6914"/>
                <a:gd name="T108" fmla="*/ 5209 w 6915"/>
                <a:gd name="T109" fmla="*/ 723 h 6914"/>
                <a:gd name="T110" fmla="*/ 4415 w 6915"/>
                <a:gd name="T111" fmla="*/ 172 h 6914"/>
                <a:gd name="T112" fmla="*/ 4434 w 6915"/>
                <a:gd name="T113" fmla="*/ 266 h 6914"/>
                <a:gd name="T114" fmla="*/ 4307 w 6915"/>
                <a:gd name="T115" fmla="*/ 105 h 6914"/>
                <a:gd name="T116" fmla="*/ 3783 w 6915"/>
                <a:gd name="T117" fmla="*/ 338 h 6914"/>
                <a:gd name="T118" fmla="*/ 3628 w 6915"/>
                <a:gd name="T119" fmla="*/ 40 h 6914"/>
                <a:gd name="T120" fmla="*/ 3682 w 6915"/>
                <a:gd name="T121" fmla="*/ 43 h 6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915" h="6914">
                  <a:moveTo>
                    <a:pt x="3411" y="0"/>
                  </a:moveTo>
                  <a:lnTo>
                    <a:pt x="3411" y="0"/>
                  </a:lnTo>
                  <a:cubicBezTo>
                    <a:pt x="3327" y="1"/>
                    <a:pt x="3244" y="5"/>
                    <a:pt x="3161" y="12"/>
                  </a:cubicBezTo>
                  <a:lnTo>
                    <a:pt x="3161" y="12"/>
                  </a:lnTo>
                  <a:cubicBezTo>
                    <a:pt x="3161" y="12"/>
                    <a:pt x="3161" y="12"/>
                    <a:pt x="3161" y="12"/>
                  </a:cubicBezTo>
                  <a:lnTo>
                    <a:pt x="3161" y="12"/>
                  </a:lnTo>
                  <a:cubicBezTo>
                    <a:pt x="3141" y="14"/>
                    <a:pt x="3121" y="16"/>
                    <a:pt x="3102" y="18"/>
                  </a:cubicBezTo>
                  <a:lnTo>
                    <a:pt x="3102" y="18"/>
                  </a:lnTo>
                  <a:cubicBezTo>
                    <a:pt x="3075" y="21"/>
                    <a:pt x="3050" y="23"/>
                    <a:pt x="3026" y="26"/>
                  </a:cubicBezTo>
                  <a:lnTo>
                    <a:pt x="3026" y="26"/>
                  </a:lnTo>
                  <a:cubicBezTo>
                    <a:pt x="2858" y="47"/>
                    <a:pt x="2692" y="81"/>
                    <a:pt x="2531" y="126"/>
                  </a:cubicBezTo>
                  <a:lnTo>
                    <a:pt x="2531" y="126"/>
                  </a:lnTo>
                  <a:lnTo>
                    <a:pt x="2513" y="130"/>
                  </a:lnTo>
                  <a:lnTo>
                    <a:pt x="2609" y="475"/>
                  </a:lnTo>
                  <a:lnTo>
                    <a:pt x="2626" y="470"/>
                  </a:lnTo>
                  <a:cubicBezTo>
                    <a:pt x="2752" y="435"/>
                    <a:pt x="2882" y="408"/>
                    <a:pt x="3013" y="389"/>
                  </a:cubicBezTo>
                  <a:lnTo>
                    <a:pt x="3013" y="389"/>
                  </a:lnTo>
                  <a:lnTo>
                    <a:pt x="3031" y="387"/>
                  </a:lnTo>
                  <a:lnTo>
                    <a:pt x="2997" y="153"/>
                  </a:lnTo>
                  <a:lnTo>
                    <a:pt x="2979" y="155"/>
                  </a:lnTo>
                  <a:cubicBezTo>
                    <a:pt x="2877" y="170"/>
                    <a:pt x="2775" y="189"/>
                    <a:pt x="2676" y="214"/>
                  </a:cubicBezTo>
                  <a:lnTo>
                    <a:pt x="2676" y="214"/>
                  </a:lnTo>
                  <a:lnTo>
                    <a:pt x="2658" y="218"/>
                  </a:lnTo>
                  <a:lnTo>
                    <a:pt x="2688" y="340"/>
                  </a:lnTo>
                  <a:lnTo>
                    <a:pt x="2705" y="336"/>
                  </a:lnTo>
                  <a:cubicBezTo>
                    <a:pt x="2775" y="319"/>
                    <a:pt x="2846" y="304"/>
                    <a:pt x="2917" y="293"/>
                  </a:cubicBezTo>
                  <a:lnTo>
                    <a:pt x="2917" y="293"/>
                  </a:lnTo>
                  <a:lnTo>
                    <a:pt x="2911" y="257"/>
                  </a:lnTo>
                  <a:cubicBezTo>
                    <a:pt x="2845" y="268"/>
                    <a:pt x="2779" y="281"/>
                    <a:pt x="2714" y="296"/>
                  </a:cubicBezTo>
                  <a:lnTo>
                    <a:pt x="2714" y="296"/>
                  </a:lnTo>
                  <a:lnTo>
                    <a:pt x="2702" y="245"/>
                  </a:lnTo>
                  <a:cubicBezTo>
                    <a:pt x="2789" y="224"/>
                    <a:pt x="2878" y="207"/>
                    <a:pt x="2966" y="194"/>
                  </a:cubicBezTo>
                  <a:lnTo>
                    <a:pt x="2966" y="194"/>
                  </a:lnTo>
                  <a:lnTo>
                    <a:pt x="2990" y="356"/>
                  </a:lnTo>
                  <a:cubicBezTo>
                    <a:pt x="2869" y="374"/>
                    <a:pt x="2750" y="399"/>
                    <a:pt x="2634" y="431"/>
                  </a:cubicBezTo>
                  <a:lnTo>
                    <a:pt x="2634" y="431"/>
                  </a:lnTo>
                  <a:lnTo>
                    <a:pt x="2558" y="156"/>
                  </a:lnTo>
                  <a:cubicBezTo>
                    <a:pt x="2727" y="109"/>
                    <a:pt x="2902" y="76"/>
                    <a:pt x="3078" y="57"/>
                  </a:cubicBezTo>
                  <a:lnTo>
                    <a:pt x="3078" y="57"/>
                  </a:lnTo>
                  <a:cubicBezTo>
                    <a:pt x="3078" y="57"/>
                    <a:pt x="3079" y="57"/>
                    <a:pt x="3079" y="57"/>
                  </a:cubicBezTo>
                  <a:lnTo>
                    <a:pt x="3079" y="57"/>
                  </a:lnTo>
                  <a:lnTo>
                    <a:pt x="3119" y="431"/>
                  </a:lnTo>
                  <a:cubicBezTo>
                    <a:pt x="2749" y="472"/>
                    <a:pt x="2399" y="580"/>
                    <a:pt x="2081" y="741"/>
                  </a:cubicBezTo>
                  <a:lnTo>
                    <a:pt x="2081" y="741"/>
                  </a:lnTo>
                  <a:lnTo>
                    <a:pt x="1908" y="406"/>
                  </a:lnTo>
                  <a:cubicBezTo>
                    <a:pt x="1911" y="405"/>
                    <a:pt x="1913" y="404"/>
                    <a:pt x="1916" y="403"/>
                  </a:cubicBezTo>
                  <a:lnTo>
                    <a:pt x="1916" y="403"/>
                  </a:lnTo>
                  <a:cubicBezTo>
                    <a:pt x="1928" y="396"/>
                    <a:pt x="1940" y="390"/>
                    <a:pt x="1952" y="384"/>
                  </a:cubicBezTo>
                  <a:lnTo>
                    <a:pt x="1952" y="384"/>
                  </a:lnTo>
                  <a:lnTo>
                    <a:pt x="1952" y="384"/>
                  </a:lnTo>
                  <a:cubicBezTo>
                    <a:pt x="2057" y="333"/>
                    <a:pt x="2166" y="286"/>
                    <a:pt x="2276" y="246"/>
                  </a:cubicBezTo>
                  <a:lnTo>
                    <a:pt x="2276" y="246"/>
                  </a:lnTo>
                  <a:cubicBezTo>
                    <a:pt x="2285" y="242"/>
                    <a:pt x="2295" y="239"/>
                    <a:pt x="2304" y="236"/>
                  </a:cubicBezTo>
                  <a:lnTo>
                    <a:pt x="2304" y="236"/>
                  </a:lnTo>
                  <a:cubicBezTo>
                    <a:pt x="2330" y="226"/>
                    <a:pt x="2355" y="218"/>
                    <a:pt x="2381" y="209"/>
                  </a:cubicBezTo>
                  <a:lnTo>
                    <a:pt x="2381" y="209"/>
                  </a:lnTo>
                  <a:cubicBezTo>
                    <a:pt x="2387" y="207"/>
                    <a:pt x="2393" y="205"/>
                    <a:pt x="2399" y="203"/>
                  </a:cubicBezTo>
                  <a:lnTo>
                    <a:pt x="2399" y="203"/>
                  </a:lnTo>
                  <a:lnTo>
                    <a:pt x="2486" y="475"/>
                  </a:lnTo>
                  <a:cubicBezTo>
                    <a:pt x="2372" y="512"/>
                    <a:pt x="2258" y="556"/>
                    <a:pt x="2147" y="607"/>
                  </a:cubicBezTo>
                  <a:lnTo>
                    <a:pt x="2147" y="607"/>
                  </a:lnTo>
                  <a:lnTo>
                    <a:pt x="2078" y="459"/>
                  </a:lnTo>
                  <a:cubicBezTo>
                    <a:pt x="2159" y="422"/>
                    <a:pt x="2243" y="387"/>
                    <a:pt x="2327" y="356"/>
                  </a:cubicBezTo>
                  <a:lnTo>
                    <a:pt x="2327" y="356"/>
                  </a:lnTo>
                  <a:lnTo>
                    <a:pt x="2345" y="407"/>
                  </a:lnTo>
                  <a:cubicBezTo>
                    <a:pt x="2285" y="429"/>
                    <a:pt x="2222" y="454"/>
                    <a:pt x="2159" y="481"/>
                  </a:cubicBezTo>
                  <a:lnTo>
                    <a:pt x="2159" y="481"/>
                  </a:lnTo>
                  <a:lnTo>
                    <a:pt x="2174" y="514"/>
                  </a:lnTo>
                  <a:cubicBezTo>
                    <a:pt x="2242" y="485"/>
                    <a:pt x="2310" y="458"/>
                    <a:pt x="2374" y="435"/>
                  </a:cubicBezTo>
                  <a:lnTo>
                    <a:pt x="2374" y="435"/>
                  </a:lnTo>
                  <a:lnTo>
                    <a:pt x="2392" y="428"/>
                  </a:lnTo>
                  <a:lnTo>
                    <a:pt x="2349" y="310"/>
                  </a:lnTo>
                  <a:lnTo>
                    <a:pt x="2332" y="316"/>
                  </a:lnTo>
                  <a:cubicBezTo>
                    <a:pt x="2235" y="351"/>
                    <a:pt x="2139" y="390"/>
                    <a:pt x="2046" y="434"/>
                  </a:cubicBezTo>
                  <a:lnTo>
                    <a:pt x="2046" y="434"/>
                  </a:lnTo>
                  <a:lnTo>
                    <a:pt x="2030" y="442"/>
                  </a:lnTo>
                  <a:lnTo>
                    <a:pt x="2130" y="655"/>
                  </a:lnTo>
                  <a:lnTo>
                    <a:pt x="2146" y="648"/>
                  </a:lnTo>
                  <a:cubicBezTo>
                    <a:pt x="2266" y="592"/>
                    <a:pt x="2390" y="543"/>
                    <a:pt x="2514" y="504"/>
                  </a:cubicBezTo>
                  <a:lnTo>
                    <a:pt x="2514" y="504"/>
                  </a:lnTo>
                  <a:lnTo>
                    <a:pt x="2531" y="498"/>
                  </a:lnTo>
                  <a:lnTo>
                    <a:pt x="2433" y="192"/>
                  </a:lnTo>
                  <a:cubicBezTo>
                    <a:pt x="2463" y="183"/>
                    <a:pt x="2492" y="174"/>
                    <a:pt x="2522" y="166"/>
                  </a:cubicBezTo>
                  <a:lnTo>
                    <a:pt x="2522" y="166"/>
                  </a:lnTo>
                  <a:lnTo>
                    <a:pt x="2512" y="131"/>
                  </a:lnTo>
                  <a:cubicBezTo>
                    <a:pt x="2482" y="139"/>
                    <a:pt x="2452" y="148"/>
                    <a:pt x="2422" y="157"/>
                  </a:cubicBezTo>
                  <a:lnTo>
                    <a:pt x="2422" y="157"/>
                  </a:lnTo>
                  <a:lnTo>
                    <a:pt x="2422" y="157"/>
                  </a:lnTo>
                  <a:lnTo>
                    <a:pt x="2405" y="163"/>
                  </a:lnTo>
                  <a:cubicBezTo>
                    <a:pt x="2384" y="170"/>
                    <a:pt x="2362" y="177"/>
                    <a:pt x="2341" y="184"/>
                  </a:cubicBezTo>
                  <a:lnTo>
                    <a:pt x="2341" y="184"/>
                  </a:lnTo>
                  <a:cubicBezTo>
                    <a:pt x="2340" y="185"/>
                    <a:pt x="2338" y="185"/>
                    <a:pt x="2336" y="186"/>
                  </a:cubicBezTo>
                  <a:lnTo>
                    <a:pt x="2336" y="186"/>
                  </a:lnTo>
                  <a:cubicBezTo>
                    <a:pt x="2309" y="195"/>
                    <a:pt x="2283" y="205"/>
                    <a:pt x="2256" y="214"/>
                  </a:cubicBezTo>
                  <a:lnTo>
                    <a:pt x="2256" y="214"/>
                  </a:lnTo>
                  <a:cubicBezTo>
                    <a:pt x="2248" y="217"/>
                    <a:pt x="2240" y="221"/>
                    <a:pt x="2231" y="224"/>
                  </a:cubicBezTo>
                  <a:lnTo>
                    <a:pt x="2231" y="224"/>
                  </a:lnTo>
                  <a:cubicBezTo>
                    <a:pt x="2214" y="231"/>
                    <a:pt x="2196" y="237"/>
                    <a:pt x="2178" y="244"/>
                  </a:cubicBezTo>
                  <a:lnTo>
                    <a:pt x="2178" y="244"/>
                  </a:lnTo>
                  <a:cubicBezTo>
                    <a:pt x="2174" y="246"/>
                    <a:pt x="2169" y="248"/>
                    <a:pt x="2165" y="250"/>
                  </a:cubicBezTo>
                  <a:lnTo>
                    <a:pt x="2165" y="250"/>
                  </a:lnTo>
                  <a:lnTo>
                    <a:pt x="2165" y="250"/>
                  </a:lnTo>
                  <a:cubicBezTo>
                    <a:pt x="2059" y="293"/>
                    <a:pt x="1956" y="340"/>
                    <a:pt x="1855" y="393"/>
                  </a:cubicBezTo>
                  <a:lnTo>
                    <a:pt x="1855" y="393"/>
                  </a:lnTo>
                  <a:cubicBezTo>
                    <a:pt x="1842" y="400"/>
                    <a:pt x="1828" y="407"/>
                    <a:pt x="1816" y="414"/>
                  </a:cubicBezTo>
                  <a:lnTo>
                    <a:pt x="1816" y="414"/>
                  </a:lnTo>
                  <a:lnTo>
                    <a:pt x="1816" y="414"/>
                  </a:lnTo>
                  <a:cubicBezTo>
                    <a:pt x="1668" y="494"/>
                    <a:pt x="1525" y="585"/>
                    <a:pt x="1390" y="686"/>
                  </a:cubicBezTo>
                  <a:lnTo>
                    <a:pt x="1390" y="686"/>
                  </a:lnTo>
                  <a:lnTo>
                    <a:pt x="1375" y="697"/>
                  </a:lnTo>
                  <a:lnTo>
                    <a:pt x="1590" y="983"/>
                  </a:lnTo>
                  <a:lnTo>
                    <a:pt x="1604" y="973"/>
                  </a:lnTo>
                  <a:cubicBezTo>
                    <a:pt x="1711" y="893"/>
                    <a:pt x="1822" y="820"/>
                    <a:pt x="1935" y="757"/>
                  </a:cubicBezTo>
                  <a:lnTo>
                    <a:pt x="1935" y="757"/>
                  </a:lnTo>
                  <a:lnTo>
                    <a:pt x="1951" y="748"/>
                  </a:lnTo>
                  <a:lnTo>
                    <a:pt x="1834" y="542"/>
                  </a:lnTo>
                  <a:lnTo>
                    <a:pt x="1819" y="551"/>
                  </a:lnTo>
                  <a:cubicBezTo>
                    <a:pt x="1729" y="602"/>
                    <a:pt x="1641" y="657"/>
                    <a:pt x="1557" y="715"/>
                  </a:cubicBezTo>
                  <a:lnTo>
                    <a:pt x="1557" y="715"/>
                  </a:lnTo>
                  <a:lnTo>
                    <a:pt x="1542" y="726"/>
                  </a:lnTo>
                  <a:lnTo>
                    <a:pt x="1614" y="829"/>
                  </a:lnTo>
                  <a:lnTo>
                    <a:pt x="1629" y="819"/>
                  </a:lnTo>
                  <a:cubicBezTo>
                    <a:pt x="1690" y="777"/>
                    <a:pt x="1751" y="737"/>
                    <a:pt x="1810" y="702"/>
                  </a:cubicBezTo>
                  <a:lnTo>
                    <a:pt x="1810" y="702"/>
                  </a:lnTo>
                  <a:lnTo>
                    <a:pt x="1792" y="671"/>
                  </a:lnTo>
                  <a:cubicBezTo>
                    <a:pt x="1737" y="704"/>
                    <a:pt x="1680" y="740"/>
                    <a:pt x="1623" y="779"/>
                  </a:cubicBezTo>
                  <a:lnTo>
                    <a:pt x="1623" y="779"/>
                  </a:lnTo>
                  <a:lnTo>
                    <a:pt x="1593" y="735"/>
                  </a:lnTo>
                  <a:cubicBezTo>
                    <a:pt x="1667" y="684"/>
                    <a:pt x="1743" y="636"/>
                    <a:pt x="1821" y="592"/>
                  </a:cubicBezTo>
                  <a:lnTo>
                    <a:pt x="1821" y="592"/>
                  </a:lnTo>
                  <a:lnTo>
                    <a:pt x="1901" y="734"/>
                  </a:lnTo>
                  <a:cubicBezTo>
                    <a:pt x="1798" y="793"/>
                    <a:pt x="1696" y="860"/>
                    <a:pt x="1597" y="933"/>
                  </a:cubicBezTo>
                  <a:lnTo>
                    <a:pt x="1597" y="933"/>
                  </a:lnTo>
                  <a:lnTo>
                    <a:pt x="1426" y="704"/>
                  </a:lnTo>
                  <a:cubicBezTo>
                    <a:pt x="1568" y="599"/>
                    <a:pt x="1720" y="505"/>
                    <a:pt x="1876" y="423"/>
                  </a:cubicBezTo>
                  <a:lnTo>
                    <a:pt x="1876" y="423"/>
                  </a:lnTo>
                  <a:lnTo>
                    <a:pt x="2049" y="758"/>
                  </a:lnTo>
                  <a:cubicBezTo>
                    <a:pt x="1726" y="928"/>
                    <a:pt x="1436" y="1154"/>
                    <a:pt x="1194" y="1423"/>
                  </a:cubicBezTo>
                  <a:lnTo>
                    <a:pt x="1194" y="1423"/>
                  </a:lnTo>
                  <a:lnTo>
                    <a:pt x="912" y="1173"/>
                  </a:lnTo>
                  <a:cubicBezTo>
                    <a:pt x="994" y="1082"/>
                    <a:pt x="1081" y="994"/>
                    <a:pt x="1172" y="912"/>
                  </a:cubicBezTo>
                  <a:lnTo>
                    <a:pt x="1172" y="912"/>
                  </a:lnTo>
                  <a:cubicBezTo>
                    <a:pt x="1175" y="909"/>
                    <a:pt x="1178" y="906"/>
                    <a:pt x="1181" y="904"/>
                  </a:cubicBezTo>
                  <a:lnTo>
                    <a:pt x="1181" y="904"/>
                  </a:lnTo>
                  <a:cubicBezTo>
                    <a:pt x="1215" y="874"/>
                    <a:pt x="1249" y="845"/>
                    <a:pt x="1283" y="817"/>
                  </a:cubicBezTo>
                  <a:lnTo>
                    <a:pt x="1283" y="817"/>
                  </a:lnTo>
                  <a:cubicBezTo>
                    <a:pt x="1287" y="813"/>
                    <a:pt x="1291" y="810"/>
                    <a:pt x="1296" y="806"/>
                  </a:cubicBezTo>
                  <a:lnTo>
                    <a:pt x="1296" y="806"/>
                  </a:lnTo>
                  <a:lnTo>
                    <a:pt x="1475" y="1028"/>
                  </a:lnTo>
                  <a:cubicBezTo>
                    <a:pt x="1381" y="1105"/>
                    <a:pt x="1291" y="1187"/>
                    <a:pt x="1207" y="1274"/>
                  </a:cubicBezTo>
                  <a:lnTo>
                    <a:pt x="1207" y="1274"/>
                  </a:lnTo>
                  <a:lnTo>
                    <a:pt x="1089" y="1160"/>
                  </a:lnTo>
                  <a:cubicBezTo>
                    <a:pt x="1151" y="1096"/>
                    <a:pt x="1217" y="1034"/>
                    <a:pt x="1284" y="975"/>
                  </a:cubicBezTo>
                  <a:lnTo>
                    <a:pt x="1284" y="975"/>
                  </a:lnTo>
                  <a:lnTo>
                    <a:pt x="1319" y="1015"/>
                  </a:lnTo>
                  <a:cubicBezTo>
                    <a:pt x="1268" y="1060"/>
                    <a:pt x="1218" y="1106"/>
                    <a:pt x="1173" y="1152"/>
                  </a:cubicBezTo>
                  <a:lnTo>
                    <a:pt x="1173" y="1152"/>
                  </a:lnTo>
                  <a:lnTo>
                    <a:pt x="1198" y="1177"/>
                  </a:lnTo>
                  <a:cubicBezTo>
                    <a:pt x="1247" y="1128"/>
                    <a:pt x="1301" y="1079"/>
                    <a:pt x="1356" y="1031"/>
                  </a:cubicBezTo>
                  <a:lnTo>
                    <a:pt x="1356" y="1031"/>
                  </a:lnTo>
                  <a:lnTo>
                    <a:pt x="1370" y="1019"/>
                  </a:lnTo>
                  <a:lnTo>
                    <a:pt x="1288" y="924"/>
                  </a:lnTo>
                  <a:lnTo>
                    <a:pt x="1274" y="936"/>
                  </a:lnTo>
                  <a:cubicBezTo>
                    <a:pt x="1197" y="1003"/>
                    <a:pt x="1121" y="1074"/>
                    <a:pt x="1050" y="1148"/>
                  </a:cubicBezTo>
                  <a:lnTo>
                    <a:pt x="1050" y="1148"/>
                  </a:lnTo>
                  <a:lnTo>
                    <a:pt x="1038" y="1162"/>
                  </a:lnTo>
                  <a:lnTo>
                    <a:pt x="1208" y="1325"/>
                  </a:lnTo>
                  <a:lnTo>
                    <a:pt x="1221" y="1312"/>
                  </a:lnTo>
                  <a:cubicBezTo>
                    <a:pt x="1311" y="1217"/>
                    <a:pt x="1409" y="1128"/>
                    <a:pt x="1512" y="1045"/>
                  </a:cubicBezTo>
                  <a:lnTo>
                    <a:pt x="1512" y="1045"/>
                  </a:lnTo>
                  <a:lnTo>
                    <a:pt x="1526" y="1033"/>
                  </a:lnTo>
                  <a:lnTo>
                    <a:pt x="1324" y="783"/>
                  </a:lnTo>
                  <a:cubicBezTo>
                    <a:pt x="1348" y="764"/>
                    <a:pt x="1372" y="745"/>
                    <a:pt x="1396" y="727"/>
                  </a:cubicBezTo>
                  <a:lnTo>
                    <a:pt x="1396" y="727"/>
                  </a:lnTo>
                  <a:lnTo>
                    <a:pt x="1374" y="698"/>
                  </a:lnTo>
                  <a:cubicBezTo>
                    <a:pt x="1350" y="717"/>
                    <a:pt x="1325" y="736"/>
                    <a:pt x="1301" y="755"/>
                  </a:cubicBezTo>
                  <a:lnTo>
                    <a:pt x="1301" y="755"/>
                  </a:lnTo>
                  <a:lnTo>
                    <a:pt x="1301" y="755"/>
                  </a:lnTo>
                  <a:lnTo>
                    <a:pt x="1287" y="766"/>
                  </a:lnTo>
                  <a:cubicBezTo>
                    <a:pt x="1281" y="771"/>
                    <a:pt x="1275" y="776"/>
                    <a:pt x="1269" y="781"/>
                  </a:cubicBezTo>
                  <a:lnTo>
                    <a:pt x="1269" y="781"/>
                  </a:lnTo>
                  <a:cubicBezTo>
                    <a:pt x="1248" y="799"/>
                    <a:pt x="1227" y="816"/>
                    <a:pt x="1205" y="835"/>
                  </a:cubicBezTo>
                  <a:lnTo>
                    <a:pt x="1205" y="835"/>
                  </a:lnTo>
                  <a:cubicBezTo>
                    <a:pt x="1197" y="842"/>
                    <a:pt x="1188" y="850"/>
                    <a:pt x="1179" y="857"/>
                  </a:cubicBezTo>
                  <a:lnTo>
                    <a:pt x="1179" y="857"/>
                  </a:lnTo>
                  <a:cubicBezTo>
                    <a:pt x="1153" y="880"/>
                    <a:pt x="1127" y="904"/>
                    <a:pt x="1101" y="927"/>
                  </a:cubicBezTo>
                  <a:lnTo>
                    <a:pt x="1101" y="927"/>
                  </a:lnTo>
                  <a:cubicBezTo>
                    <a:pt x="1099" y="929"/>
                    <a:pt x="1097" y="931"/>
                    <a:pt x="1096" y="933"/>
                  </a:cubicBezTo>
                  <a:lnTo>
                    <a:pt x="1096" y="933"/>
                  </a:lnTo>
                  <a:cubicBezTo>
                    <a:pt x="1095" y="933"/>
                    <a:pt x="1095" y="934"/>
                    <a:pt x="1094" y="934"/>
                  </a:cubicBezTo>
                  <a:lnTo>
                    <a:pt x="1094" y="934"/>
                  </a:lnTo>
                  <a:lnTo>
                    <a:pt x="1094" y="934"/>
                  </a:lnTo>
                  <a:cubicBezTo>
                    <a:pt x="1034" y="991"/>
                    <a:pt x="975" y="1050"/>
                    <a:pt x="918" y="1112"/>
                  </a:cubicBezTo>
                  <a:lnTo>
                    <a:pt x="918" y="1112"/>
                  </a:lnTo>
                  <a:lnTo>
                    <a:pt x="918" y="1111"/>
                  </a:lnTo>
                  <a:cubicBezTo>
                    <a:pt x="889" y="1143"/>
                    <a:pt x="860" y="1176"/>
                    <a:pt x="831" y="1210"/>
                  </a:cubicBezTo>
                  <a:lnTo>
                    <a:pt x="831" y="1210"/>
                  </a:lnTo>
                  <a:cubicBezTo>
                    <a:pt x="720" y="1339"/>
                    <a:pt x="619" y="1476"/>
                    <a:pt x="529" y="1620"/>
                  </a:cubicBezTo>
                  <a:lnTo>
                    <a:pt x="529" y="1620"/>
                  </a:lnTo>
                  <a:lnTo>
                    <a:pt x="519" y="1635"/>
                  </a:lnTo>
                  <a:lnTo>
                    <a:pt x="822" y="1826"/>
                  </a:lnTo>
                  <a:lnTo>
                    <a:pt x="832" y="1810"/>
                  </a:lnTo>
                  <a:cubicBezTo>
                    <a:pt x="901" y="1700"/>
                    <a:pt x="979" y="1592"/>
                    <a:pt x="1063" y="1490"/>
                  </a:cubicBezTo>
                  <a:lnTo>
                    <a:pt x="1063" y="1490"/>
                  </a:lnTo>
                  <a:lnTo>
                    <a:pt x="1074" y="1476"/>
                  </a:lnTo>
                  <a:lnTo>
                    <a:pt x="892" y="1326"/>
                  </a:lnTo>
                  <a:lnTo>
                    <a:pt x="880" y="1340"/>
                  </a:lnTo>
                  <a:cubicBezTo>
                    <a:pt x="815" y="1419"/>
                    <a:pt x="753" y="1503"/>
                    <a:pt x="695" y="1587"/>
                  </a:cubicBezTo>
                  <a:lnTo>
                    <a:pt x="695" y="1587"/>
                  </a:lnTo>
                  <a:lnTo>
                    <a:pt x="685" y="1602"/>
                  </a:lnTo>
                  <a:lnTo>
                    <a:pt x="789" y="1673"/>
                  </a:lnTo>
                  <a:lnTo>
                    <a:pt x="799" y="1658"/>
                  </a:lnTo>
                  <a:cubicBezTo>
                    <a:pt x="840" y="1598"/>
                    <a:pt x="883" y="1539"/>
                    <a:pt x="926" y="1483"/>
                  </a:cubicBezTo>
                  <a:lnTo>
                    <a:pt x="926" y="1483"/>
                  </a:lnTo>
                  <a:lnTo>
                    <a:pt x="898" y="1461"/>
                  </a:lnTo>
                  <a:cubicBezTo>
                    <a:pt x="857" y="1513"/>
                    <a:pt x="818" y="1567"/>
                    <a:pt x="780" y="1623"/>
                  </a:cubicBezTo>
                  <a:lnTo>
                    <a:pt x="780" y="1623"/>
                  </a:lnTo>
                  <a:lnTo>
                    <a:pt x="735" y="1593"/>
                  </a:lnTo>
                  <a:cubicBezTo>
                    <a:pt x="786" y="1519"/>
                    <a:pt x="840" y="1446"/>
                    <a:pt x="897" y="1377"/>
                  </a:cubicBezTo>
                  <a:lnTo>
                    <a:pt x="897" y="1377"/>
                  </a:lnTo>
                  <a:lnTo>
                    <a:pt x="1023" y="1481"/>
                  </a:lnTo>
                  <a:cubicBezTo>
                    <a:pt x="947" y="1575"/>
                    <a:pt x="875" y="1674"/>
                    <a:pt x="811" y="1776"/>
                  </a:cubicBezTo>
                  <a:lnTo>
                    <a:pt x="811" y="1776"/>
                  </a:lnTo>
                  <a:lnTo>
                    <a:pt x="569" y="1624"/>
                  </a:lnTo>
                  <a:cubicBezTo>
                    <a:pt x="655" y="1489"/>
                    <a:pt x="751" y="1359"/>
                    <a:pt x="855" y="1236"/>
                  </a:cubicBezTo>
                  <a:lnTo>
                    <a:pt x="855" y="1236"/>
                  </a:lnTo>
                  <a:cubicBezTo>
                    <a:pt x="866" y="1224"/>
                    <a:pt x="877" y="1212"/>
                    <a:pt x="888" y="1200"/>
                  </a:cubicBezTo>
                  <a:lnTo>
                    <a:pt x="888" y="1200"/>
                  </a:lnTo>
                  <a:lnTo>
                    <a:pt x="1170" y="1450"/>
                  </a:lnTo>
                  <a:cubicBezTo>
                    <a:pt x="932" y="1721"/>
                    <a:pt x="741" y="2035"/>
                    <a:pt x="611" y="2378"/>
                  </a:cubicBezTo>
                  <a:lnTo>
                    <a:pt x="611" y="2378"/>
                  </a:lnTo>
                  <a:lnTo>
                    <a:pt x="258" y="2246"/>
                  </a:lnTo>
                  <a:cubicBezTo>
                    <a:pt x="258" y="2246"/>
                    <a:pt x="258" y="2246"/>
                    <a:pt x="258" y="2245"/>
                  </a:cubicBezTo>
                  <a:lnTo>
                    <a:pt x="258" y="2245"/>
                  </a:lnTo>
                  <a:cubicBezTo>
                    <a:pt x="304" y="2123"/>
                    <a:pt x="358" y="2002"/>
                    <a:pt x="419" y="1886"/>
                  </a:cubicBezTo>
                  <a:lnTo>
                    <a:pt x="419" y="1886"/>
                  </a:lnTo>
                  <a:cubicBezTo>
                    <a:pt x="421" y="1881"/>
                    <a:pt x="424" y="1876"/>
                    <a:pt x="427" y="1871"/>
                  </a:cubicBezTo>
                  <a:lnTo>
                    <a:pt x="427" y="1871"/>
                  </a:lnTo>
                  <a:cubicBezTo>
                    <a:pt x="442" y="1841"/>
                    <a:pt x="458" y="1812"/>
                    <a:pt x="474" y="1783"/>
                  </a:cubicBezTo>
                  <a:lnTo>
                    <a:pt x="474" y="1783"/>
                  </a:lnTo>
                  <a:cubicBezTo>
                    <a:pt x="478" y="1777"/>
                    <a:pt x="481" y="1772"/>
                    <a:pt x="484" y="1766"/>
                  </a:cubicBezTo>
                  <a:lnTo>
                    <a:pt x="484" y="1766"/>
                  </a:lnTo>
                  <a:lnTo>
                    <a:pt x="731" y="1908"/>
                  </a:lnTo>
                  <a:cubicBezTo>
                    <a:pt x="671" y="2014"/>
                    <a:pt x="616" y="2124"/>
                    <a:pt x="570" y="2234"/>
                  </a:cubicBezTo>
                  <a:lnTo>
                    <a:pt x="570" y="2234"/>
                  </a:lnTo>
                  <a:lnTo>
                    <a:pt x="419" y="2171"/>
                  </a:lnTo>
                  <a:cubicBezTo>
                    <a:pt x="454" y="2089"/>
                    <a:pt x="492" y="2007"/>
                    <a:pt x="534" y="1928"/>
                  </a:cubicBezTo>
                  <a:lnTo>
                    <a:pt x="534" y="1928"/>
                  </a:lnTo>
                  <a:lnTo>
                    <a:pt x="581" y="1953"/>
                  </a:lnTo>
                  <a:cubicBezTo>
                    <a:pt x="549" y="2013"/>
                    <a:pt x="520" y="2073"/>
                    <a:pt x="494" y="2133"/>
                  </a:cubicBezTo>
                  <a:lnTo>
                    <a:pt x="494" y="2133"/>
                  </a:lnTo>
                  <a:lnTo>
                    <a:pt x="527" y="2148"/>
                  </a:lnTo>
                  <a:cubicBezTo>
                    <a:pt x="555" y="2083"/>
                    <a:pt x="587" y="2018"/>
                    <a:pt x="621" y="1954"/>
                  </a:cubicBezTo>
                  <a:lnTo>
                    <a:pt x="621" y="1954"/>
                  </a:lnTo>
                  <a:lnTo>
                    <a:pt x="630" y="1938"/>
                  </a:lnTo>
                  <a:lnTo>
                    <a:pt x="519" y="1879"/>
                  </a:lnTo>
                  <a:lnTo>
                    <a:pt x="510" y="1895"/>
                  </a:lnTo>
                  <a:cubicBezTo>
                    <a:pt x="462" y="1985"/>
                    <a:pt x="418" y="2079"/>
                    <a:pt x="378" y="2174"/>
                  </a:cubicBezTo>
                  <a:lnTo>
                    <a:pt x="378" y="2174"/>
                  </a:lnTo>
                  <a:lnTo>
                    <a:pt x="371" y="2191"/>
                  </a:lnTo>
                  <a:lnTo>
                    <a:pt x="589" y="2281"/>
                  </a:lnTo>
                  <a:lnTo>
                    <a:pt x="596" y="2265"/>
                  </a:lnTo>
                  <a:cubicBezTo>
                    <a:pt x="646" y="2145"/>
                    <a:pt x="705" y="2025"/>
                    <a:pt x="771" y="1911"/>
                  </a:cubicBezTo>
                  <a:lnTo>
                    <a:pt x="771" y="1911"/>
                  </a:lnTo>
                  <a:lnTo>
                    <a:pt x="780" y="1895"/>
                  </a:lnTo>
                  <a:lnTo>
                    <a:pt x="502" y="1734"/>
                  </a:lnTo>
                  <a:cubicBezTo>
                    <a:pt x="517" y="1708"/>
                    <a:pt x="533" y="1682"/>
                    <a:pt x="549" y="1656"/>
                  </a:cubicBezTo>
                  <a:lnTo>
                    <a:pt x="549" y="1656"/>
                  </a:lnTo>
                  <a:lnTo>
                    <a:pt x="518" y="1636"/>
                  </a:lnTo>
                  <a:cubicBezTo>
                    <a:pt x="502" y="1663"/>
                    <a:pt x="486" y="1689"/>
                    <a:pt x="470" y="1716"/>
                  </a:cubicBezTo>
                  <a:lnTo>
                    <a:pt x="470" y="1716"/>
                  </a:lnTo>
                  <a:lnTo>
                    <a:pt x="470" y="1716"/>
                  </a:lnTo>
                  <a:lnTo>
                    <a:pt x="461" y="1732"/>
                  </a:lnTo>
                  <a:cubicBezTo>
                    <a:pt x="457" y="1739"/>
                    <a:pt x="454" y="1746"/>
                    <a:pt x="450" y="1752"/>
                  </a:cubicBezTo>
                  <a:lnTo>
                    <a:pt x="450" y="1752"/>
                  </a:lnTo>
                  <a:cubicBezTo>
                    <a:pt x="436" y="1777"/>
                    <a:pt x="423" y="1801"/>
                    <a:pt x="410" y="1825"/>
                  </a:cubicBezTo>
                  <a:lnTo>
                    <a:pt x="410" y="1825"/>
                  </a:lnTo>
                  <a:cubicBezTo>
                    <a:pt x="404" y="1835"/>
                    <a:pt x="399" y="1845"/>
                    <a:pt x="394" y="1855"/>
                  </a:cubicBezTo>
                  <a:lnTo>
                    <a:pt x="394" y="1855"/>
                  </a:lnTo>
                  <a:cubicBezTo>
                    <a:pt x="376" y="1889"/>
                    <a:pt x="358" y="1923"/>
                    <a:pt x="342" y="1958"/>
                  </a:cubicBezTo>
                  <a:lnTo>
                    <a:pt x="342" y="1958"/>
                  </a:lnTo>
                  <a:lnTo>
                    <a:pt x="342" y="1958"/>
                  </a:lnTo>
                  <a:cubicBezTo>
                    <a:pt x="306" y="2033"/>
                    <a:pt x="272" y="2110"/>
                    <a:pt x="242" y="2187"/>
                  </a:cubicBezTo>
                  <a:lnTo>
                    <a:pt x="242" y="2187"/>
                  </a:lnTo>
                  <a:lnTo>
                    <a:pt x="242" y="2187"/>
                  </a:lnTo>
                  <a:cubicBezTo>
                    <a:pt x="242" y="2187"/>
                    <a:pt x="242" y="2187"/>
                    <a:pt x="242" y="2187"/>
                  </a:cubicBezTo>
                  <a:lnTo>
                    <a:pt x="242" y="2187"/>
                  </a:lnTo>
                  <a:cubicBezTo>
                    <a:pt x="229" y="2219"/>
                    <a:pt x="217" y="2250"/>
                    <a:pt x="206" y="2282"/>
                  </a:cubicBezTo>
                  <a:lnTo>
                    <a:pt x="206" y="2282"/>
                  </a:lnTo>
                  <a:cubicBezTo>
                    <a:pt x="202" y="2293"/>
                    <a:pt x="198" y="2303"/>
                    <a:pt x="194" y="2314"/>
                  </a:cubicBezTo>
                  <a:lnTo>
                    <a:pt x="194" y="2314"/>
                  </a:lnTo>
                  <a:cubicBezTo>
                    <a:pt x="194" y="2314"/>
                    <a:pt x="194" y="2314"/>
                    <a:pt x="194" y="2314"/>
                  </a:cubicBezTo>
                  <a:lnTo>
                    <a:pt x="194" y="2314"/>
                  </a:lnTo>
                  <a:lnTo>
                    <a:pt x="194" y="2314"/>
                  </a:lnTo>
                  <a:cubicBezTo>
                    <a:pt x="139" y="2473"/>
                    <a:pt x="94" y="2637"/>
                    <a:pt x="63" y="2802"/>
                  </a:cubicBezTo>
                  <a:lnTo>
                    <a:pt x="63" y="2802"/>
                  </a:lnTo>
                  <a:lnTo>
                    <a:pt x="59" y="2820"/>
                  </a:lnTo>
                  <a:lnTo>
                    <a:pt x="411" y="2888"/>
                  </a:lnTo>
                  <a:lnTo>
                    <a:pt x="414" y="2870"/>
                  </a:lnTo>
                  <a:cubicBezTo>
                    <a:pt x="439" y="2740"/>
                    <a:pt x="472" y="2611"/>
                    <a:pt x="513" y="2488"/>
                  </a:cubicBezTo>
                  <a:lnTo>
                    <a:pt x="513" y="2488"/>
                  </a:lnTo>
                  <a:lnTo>
                    <a:pt x="519" y="2470"/>
                  </a:lnTo>
                  <a:lnTo>
                    <a:pt x="295" y="2397"/>
                  </a:lnTo>
                  <a:lnTo>
                    <a:pt x="289" y="2414"/>
                  </a:lnTo>
                  <a:cubicBezTo>
                    <a:pt x="257" y="2511"/>
                    <a:pt x="229" y="2611"/>
                    <a:pt x="206" y="2711"/>
                  </a:cubicBezTo>
                  <a:lnTo>
                    <a:pt x="206" y="2711"/>
                  </a:lnTo>
                  <a:lnTo>
                    <a:pt x="202" y="2729"/>
                  </a:lnTo>
                  <a:lnTo>
                    <a:pt x="325" y="2757"/>
                  </a:lnTo>
                  <a:lnTo>
                    <a:pt x="329" y="2739"/>
                  </a:lnTo>
                  <a:cubicBezTo>
                    <a:pt x="345" y="2669"/>
                    <a:pt x="363" y="2599"/>
                    <a:pt x="384" y="2531"/>
                  </a:cubicBezTo>
                  <a:lnTo>
                    <a:pt x="384" y="2531"/>
                  </a:lnTo>
                  <a:lnTo>
                    <a:pt x="349" y="2520"/>
                  </a:lnTo>
                  <a:cubicBezTo>
                    <a:pt x="330" y="2584"/>
                    <a:pt x="313" y="2648"/>
                    <a:pt x="298" y="2714"/>
                  </a:cubicBezTo>
                  <a:lnTo>
                    <a:pt x="298" y="2714"/>
                  </a:lnTo>
                  <a:lnTo>
                    <a:pt x="246" y="2702"/>
                  </a:lnTo>
                  <a:cubicBezTo>
                    <a:pt x="266" y="2615"/>
                    <a:pt x="290" y="2528"/>
                    <a:pt x="318" y="2442"/>
                  </a:cubicBezTo>
                  <a:lnTo>
                    <a:pt x="318" y="2442"/>
                  </a:lnTo>
                  <a:lnTo>
                    <a:pt x="473" y="2494"/>
                  </a:lnTo>
                  <a:cubicBezTo>
                    <a:pt x="436" y="2608"/>
                    <a:pt x="406" y="2726"/>
                    <a:pt x="382" y="2845"/>
                  </a:cubicBezTo>
                  <a:lnTo>
                    <a:pt x="382" y="2845"/>
                  </a:lnTo>
                  <a:lnTo>
                    <a:pt x="102" y="2791"/>
                  </a:lnTo>
                  <a:cubicBezTo>
                    <a:pt x="134" y="2629"/>
                    <a:pt x="178" y="2467"/>
                    <a:pt x="234" y="2311"/>
                  </a:cubicBezTo>
                  <a:lnTo>
                    <a:pt x="234" y="2311"/>
                  </a:lnTo>
                  <a:cubicBezTo>
                    <a:pt x="237" y="2301"/>
                    <a:pt x="241" y="2290"/>
                    <a:pt x="245" y="2280"/>
                  </a:cubicBezTo>
                  <a:lnTo>
                    <a:pt x="245" y="2280"/>
                  </a:lnTo>
                  <a:lnTo>
                    <a:pt x="598" y="2412"/>
                  </a:lnTo>
                  <a:cubicBezTo>
                    <a:pt x="478" y="2738"/>
                    <a:pt x="413" y="3090"/>
                    <a:pt x="413" y="3457"/>
                  </a:cubicBezTo>
                  <a:lnTo>
                    <a:pt x="413" y="3457"/>
                  </a:lnTo>
                  <a:cubicBezTo>
                    <a:pt x="413" y="3464"/>
                    <a:pt x="413" y="3472"/>
                    <a:pt x="413" y="3479"/>
                  </a:cubicBezTo>
                  <a:lnTo>
                    <a:pt x="413" y="3479"/>
                  </a:lnTo>
                  <a:lnTo>
                    <a:pt x="37" y="3484"/>
                  </a:lnTo>
                  <a:cubicBezTo>
                    <a:pt x="37" y="3468"/>
                    <a:pt x="37" y="3451"/>
                    <a:pt x="37" y="3435"/>
                  </a:cubicBezTo>
                  <a:lnTo>
                    <a:pt x="37" y="3435"/>
                  </a:lnTo>
                  <a:lnTo>
                    <a:pt x="37" y="3435"/>
                  </a:lnTo>
                  <a:lnTo>
                    <a:pt x="37" y="3435"/>
                  </a:lnTo>
                  <a:cubicBezTo>
                    <a:pt x="38" y="3318"/>
                    <a:pt x="45" y="3200"/>
                    <a:pt x="57" y="3083"/>
                  </a:cubicBezTo>
                  <a:lnTo>
                    <a:pt x="57" y="3083"/>
                  </a:lnTo>
                  <a:cubicBezTo>
                    <a:pt x="59" y="3073"/>
                    <a:pt x="60" y="3064"/>
                    <a:pt x="61" y="3054"/>
                  </a:cubicBezTo>
                  <a:lnTo>
                    <a:pt x="61" y="3054"/>
                  </a:lnTo>
                  <a:cubicBezTo>
                    <a:pt x="64" y="3028"/>
                    <a:pt x="67" y="3002"/>
                    <a:pt x="71" y="2976"/>
                  </a:cubicBezTo>
                  <a:lnTo>
                    <a:pt x="71" y="2976"/>
                  </a:lnTo>
                  <a:cubicBezTo>
                    <a:pt x="72" y="2969"/>
                    <a:pt x="73" y="2962"/>
                    <a:pt x="74" y="2955"/>
                  </a:cubicBezTo>
                  <a:lnTo>
                    <a:pt x="74" y="2955"/>
                  </a:lnTo>
                  <a:lnTo>
                    <a:pt x="356" y="2998"/>
                  </a:lnTo>
                  <a:cubicBezTo>
                    <a:pt x="338" y="3117"/>
                    <a:pt x="328" y="3239"/>
                    <a:pt x="324" y="3360"/>
                  </a:cubicBezTo>
                  <a:lnTo>
                    <a:pt x="324" y="3360"/>
                  </a:lnTo>
                  <a:lnTo>
                    <a:pt x="160" y="3356"/>
                  </a:lnTo>
                  <a:cubicBezTo>
                    <a:pt x="163" y="3266"/>
                    <a:pt x="169" y="3176"/>
                    <a:pt x="179" y="3087"/>
                  </a:cubicBezTo>
                  <a:lnTo>
                    <a:pt x="179" y="3087"/>
                  </a:lnTo>
                  <a:lnTo>
                    <a:pt x="232" y="3093"/>
                  </a:lnTo>
                  <a:cubicBezTo>
                    <a:pt x="225" y="3158"/>
                    <a:pt x="220" y="3225"/>
                    <a:pt x="216" y="3293"/>
                  </a:cubicBezTo>
                  <a:lnTo>
                    <a:pt x="216" y="3293"/>
                  </a:lnTo>
                  <a:lnTo>
                    <a:pt x="252" y="3295"/>
                  </a:lnTo>
                  <a:cubicBezTo>
                    <a:pt x="256" y="3221"/>
                    <a:pt x="262" y="3149"/>
                    <a:pt x="270" y="3080"/>
                  </a:cubicBezTo>
                  <a:lnTo>
                    <a:pt x="270" y="3080"/>
                  </a:lnTo>
                  <a:lnTo>
                    <a:pt x="272" y="3062"/>
                  </a:lnTo>
                  <a:lnTo>
                    <a:pt x="147" y="3047"/>
                  </a:lnTo>
                  <a:lnTo>
                    <a:pt x="145" y="3065"/>
                  </a:lnTo>
                  <a:cubicBezTo>
                    <a:pt x="133" y="3167"/>
                    <a:pt x="126" y="3270"/>
                    <a:pt x="124" y="3373"/>
                  </a:cubicBezTo>
                  <a:lnTo>
                    <a:pt x="124" y="3373"/>
                  </a:lnTo>
                  <a:lnTo>
                    <a:pt x="123" y="3391"/>
                  </a:lnTo>
                  <a:lnTo>
                    <a:pt x="359" y="3397"/>
                  </a:lnTo>
                  <a:lnTo>
                    <a:pt x="360" y="3379"/>
                  </a:lnTo>
                  <a:cubicBezTo>
                    <a:pt x="363" y="3247"/>
                    <a:pt x="374" y="3115"/>
                    <a:pt x="394" y="2985"/>
                  </a:cubicBezTo>
                  <a:lnTo>
                    <a:pt x="394" y="2985"/>
                  </a:lnTo>
                  <a:lnTo>
                    <a:pt x="397" y="2967"/>
                  </a:lnTo>
                  <a:lnTo>
                    <a:pt x="79" y="2919"/>
                  </a:lnTo>
                  <a:cubicBezTo>
                    <a:pt x="84" y="2889"/>
                    <a:pt x="89" y="2858"/>
                    <a:pt x="95" y="2828"/>
                  </a:cubicBezTo>
                  <a:lnTo>
                    <a:pt x="95" y="2828"/>
                  </a:lnTo>
                  <a:lnTo>
                    <a:pt x="59" y="2822"/>
                  </a:lnTo>
                  <a:cubicBezTo>
                    <a:pt x="53" y="2852"/>
                    <a:pt x="48" y="2883"/>
                    <a:pt x="43" y="2914"/>
                  </a:cubicBezTo>
                  <a:lnTo>
                    <a:pt x="43" y="2914"/>
                  </a:lnTo>
                  <a:lnTo>
                    <a:pt x="43" y="2913"/>
                  </a:lnTo>
                  <a:lnTo>
                    <a:pt x="41" y="2931"/>
                  </a:lnTo>
                  <a:cubicBezTo>
                    <a:pt x="40" y="2938"/>
                    <a:pt x="39" y="2945"/>
                    <a:pt x="38" y="2952"/>
                  </a:cubicBezTo>
                  <a:lnTo>
                    <a:pt x="38" y="2952"/>
                  </a:lnTo>
                  <a:cubicBezTo>
                    <a:pt x="33" y="2985"/>
                    <a:pt x="29" y="3018"/>
                    <a:pt x="25" y="3052"/>
                  </a:cubicBezTo>
                  <a:lnTo>
                    <a:pt x="25" y="3052"/>
                  </a:lnTo>
                  <a:cubicBezTo>
                    <a:pt x="24" y="3060"/>
                    <a:pt x="23" y="3069"/>
                    <a:pt x="22" y="3077"/>
                  </a:cubicBezTo>
                  <a:lnTo>
                    <a:pt x="22" y="3077"/>
                  </a:lnTo>
                  <a:cubicBezTo>
                    <a:pt x="18" y="3113"/>
                    <a:pt x="14" y="3149"/>
                    <a:pt x="11" y="3185"/>
                  </a:cubicBezTo>
                  <a:lnTo>
                    <a:pt x="11" y="3185"/>
                  </a:lnTo>
                  <a:lnTo>
                    <a:pt x="12" y="3185"/>
                  </a:lnTo>
                  <a:cubicBezTo>
                    <a:pt x="4" y="3284"/>
                    <a:pt x="0" y="3383"/>
                    <a:pt x="1" y="3482"/>
                  </a:cubicBezTo>
                  <a:lnTo>
                    <a:pt x="1" y="3482"/>
                  </a:lnTo>
                  <a:cubicBezTo>
                    <a:pt x="1" y="3504"/>
                    <a:pt x="1" y="3526"/>
                    <a:pt x="2" y="3548"/>
                  </a:cubicBezTo>
                  <a:lnTo>
                    <a:pt x="2" y="3548"/>
                  </a:lnTo>
                  <a:cubicBezTo>
                    <a:pt x="7" y="3724"/>
                    <a:pt x="25" y="3900"/>
                    <a:pt x="56" y="4073"/>
                  </a:cubicBezTo>
                  <a:lnTo>
                    <a:pt x="56" y="4073"/>
                  </a:lnTo>
                  <a:lnTo>
                    <a:pt x="59" y="4091"/>
                  </a:lnTo>
                  <a:lnTo>
                    <a:pt x="411" y="4027"/>
                  </a:lnTo>
                  <a:lnTo>
                    <a:pt x="408" y="4009"/>
                  </a:lnTo>
                  <a:cubicBezTo>
                    <a:pt x="385" y="3881"/>
                    <a:pt x="369" y="3749"/>
                    <a:pt x="363" y="3617"/>
                  </a:cubicBezTo>
                  <a:lnTo>
                    <a:pt x="363" y="3617"/>
                  </a:lnTo>
                  <a:lnTo>
                    <a:pt x="362" y="3599"/>
                  </a:lnTo>
                  <a:lnTo>
                    <a:pt x="126" y="3611"/>
                  </a:lnTo>
                  <a:lnTo>
                    <a:pt x="127" y="3629"/>
                  </a:lnTo>
                  <a:cubicBezTo>
                    <a:pt x="132" y="3732"/>
                    <a:pt x="142" y="3835"/>
                    <a:pt x="157" y="3936"/>
                  </a:cubicBezTo>
                  <a:lnTo>
                    <a:pt x="157" y="3936"/>
                  </a:lnTo>
                  <a:lnTo>
                    <a:pt x="159" y="3954"/>
                  </a:lnTo>
                  <a:lnTo>
                    <a:pt x="284" y="3936"/>
                  </a:lnTo>
                  <a:lnTo>
                    <a:pt x="281" y="3918"/>
                  </a:lnTo>
                  <a:cubicBezTo>
                    <a:pt x="271" y="3851"/>
                    <a:pt x="264" y="3781"/>
                    <a:pt x="258" y="3704"/>
                  </a:cubicBezTo>
                  <a:lnTo>
                    <a:pt x="258" y="3704"/>
                  </a:lnTo>
                  <a:lnTo>
                    <a:pt x="222" y="3707"/>
                  </a:lnTo>
                  <a:cubicBezTo>
                    <a:pt x="227" y="3777"/>
                    <a:pt x="234" y="3843"/>
                    <a:pt x="243" y="3906"/>
                  </a:cubicBezTo>
                  <a:lnTo>
                    <a:pt x="243" y="3906"/>
                  </a:lnTo>
                  <a:lnTo>
                    <a:pt x="190" y="3913"/>
                  </a:lnTo>
                  <a:cubicBezTo>
                    <a:pt x="178" y="3825"/>
                    <a:pt x="169" y="3735"/>
                    <a:pt x="164" y="3645"/>
                  </a:cubicBezTo>
                  <a:lnTo>
                    <a:pt x="164" y="3645"/>
                  </a:lnTo>
                  <a:lnTo>
                    <a:pt x="327" y="3637"/>
                  </a:lnTo>
                  <a:cubicBezTo>
                    <a:pt x="334" y="3758"/>
                    <a:pt x="348" y="3880"/>
                    <a:pt x="369" y="3998"/>
                  </a:cubicBezTo>
                  <a:lnTo>
                    <a:pt x="369" y="3998"/>
                  </a:lnTo>
                  <a:lnTo>
                    <a:pt x="88" y="4049"/>
                  </a:lnTo>
                  <a:cubicBezTo>
                    <a:pt x="61" y="3890"/>
                    <a:pt x="44" y="3730"/>
                    <a:pt x="39" y="3569"/>
                  </a:cubicBezTo>
                  <a:lnTo>
                    <a:pt x="39" y="3569"/>
                  </a:lnTo>
                  <a:lnTo>
                    <a:pt x="39" y="3569"/>
                  </a:lnTo>
                  <a:lnTo>
                    <a:pt x="39" y="3569"/>
                  </a:lnTo>
                  <a:cubicBezTo>
                    <a:pt x="38" y="3553"/>
                    <a:pt x="38" y="3537"/>
                    <a:pt x="38" y="3520"/>
                  </a:cubicBezTo>
                  <a:lnTo>
                    <a:pt x="38" y="3520"/>
                  </a:lnTo>
                  <a:lnTo>
                    <a:pt x="414" y="3515"/>
                  </a:lnTo>
                  <a:cubicBezTo>
                    <a:pt x="421" y="3890"/>
                    <a:pt x="496" y="4248"/>
                    <a:pt x="627" y="4577"/>
                  </a:cubicBezTo>
                  <a:lnTo>
                    <a:pt x="627" y="4577"/>
                  </a:lnTo>
                  <a:lnTo>
                    <a:pt x="278" y="4718"/>
                  </a:lnTo>
                  <a:cubicBezTo>
                    <a:pt x="229" y="4597"/>
                    <a:pt x="188" y="4473"/>
                    <a:pt x="154" y="4347"/>
                  </a:cubicBezTo>
                  <a:lnTo>
                    <a:pt x="154" y="4347"/>
                  </a:lnTo>
                  <a:cubicBezTo>
                    <a:pt x="153" y="4343"/>
                    <a:pt x="152" y="4340"/>
                    <a:pt x="152" y="4337"/>
                  </a:cubicBezTo>
                  <a:lnTo>
                    <a:pt x="152" y="4337"/>
                  </a:lnTo>
                  <a:cubicBezTo>
                    <a:pt x="142" y="4301"/>
                    <a:pt x="133" y="4265"/>
                    <a:pt x="125" y="4229"/>
                  </a:cubicBezTo>
                  <a:lnTo>
                    <a:pt x="125" y="4229"/>
                  </a:lnTo>
                  <a:cubicBezTo>
                    <a:pt x="124" y="4223"/>
                    <a:pt x="122" y="4217"/>
                    <a:pt x="121" y="4211"/>
                  </a:cubicBezTo>
                  <a:lnTo>
                    <a:pt x="121" y="4211"/>
                  </a:lnTo>
                  <a:lnTo>
                    <a:pt x="399" y="4150"/>
                  </a:lnTo>
                  <a:cubicBezTo>
                    <a:pt x="426" y="4269"/>
                    <a:pt x="460" y="4386"/>
                    <a:pt x="500" y="4499"/>
                  </a:cubicBezTo>
                  <a:lnTo>
                    <a:pt x="500" y="4499"/>
                  </a:lnTo>
                  <a:lnTo>
                    <a:pt x="346" y="4554"/>
                  </a:lnTo>
                  <a:cubicBezTo>
                    <a:pt x="316" y="4470"/>
                    <a:pt x="289" y="4383"/>
                    <a:pt x="267" y="4297"/>
                  </a:cubicBezTo>
                  <a:lnTo>
                    <a:pt x="267" y="4297"/>
                  </a:lnTo>
                  <a:lnTo>
                    <a:pt x="318" y="4283"/>
                  </a:lnTo>
                  <a:cubicBezTo>
                    <a:pt x="336" y="4351"/>
                    <a:pt x="355" y="4414"/>
                    <a:pt x="375" y="4475"/>
                  </a:cubicBezTo>
                  <a:lnTo>
                    <a:pt x="375" y="4475"/>
                  </a:lnTo>
                  <a:lnTo>
                    <a:pt x="410" y="4464"/>
                  </a:lnTo>
                  <a:cubicBezTo>
                    <a:pt x="388" y="4398"/>
                    <a:pt x="368" y="4331"/>
                    <a:pt x="349" y="4257"/>
                  </a:cubicBezTo>
                  <a:lnTo>
                    <a:pt x="349" y="4257"/>
                  </a:lnTo>
                  <a:lnTo>
                    <a:pt x="344" y="4239"/>
                  </a:lnTo>
                  <a:lnTo>
                    <a:pt x="223" y="4271"/>
                  </a:lnTo>
                  <a:lnTo>
                    <a:pt x="227" y="4288"/>
                  </a:lnTo>
                  <a:cubicBezTo>
                    <a:pt x="253" y="4388"/>
                    <a:pt x="283" y="4487"/>
                    <a:pt x="318" y="4583"/>
                  </a:cubicBezTo>
                  <a:lnTo>
                    <a:pt x="318" y="4583"/>
                  </a:lnTo>
                  <a:lnTo>
                    <a:pt x="324" y="4601"/>
                  </a:lnTo>
                  <a:lnTo>
                    <a:pt x="546" y="4521"/>
                  </a:lnTo>
                  <a:lnTo>
                    <a:pt x="540" y="4504"/>
                  </a:lnTo>
                  <a:cubicBezTo>
                    <a:pt x="496" y="4381"/>
                    <a:pt x="459" y="4254"/>
                    <a:pt x="431" y="4124"/>
                  </a:cubicBezTo>
                  <a:lnTo>
                    <a:pt x="431" y="4124"/>
                  </a:lnTo>
                  <a:lnTo>
                    <a:pt x="427" y="4107"/>
                  </a:lnTo>
                  <a:lnTo>
                    <a:pt x="113" y="4176"/>
                  </a:lnTo>
                  <a:cubicBezTo>
                    <a:pt x="106" y="4146"/>
                    <a:pt x="100" y="4115"/>
                    <a:pt x="95" y="4085"/>
                  </a:cubicBezTo>
                  <a:lnTo>
                    <a:pt x="95" y="4085"/>
                  </a:lnTo>
                  <a:lnTo>
                    <a:pt x="59" y="4092"/>
                  </a:lnTo>
                  <a:cubicBezTo>
                    <a:pt x="65" y="4122"/>
                    <a:pt x="71" y="4153"/>
                    <a:pt x="77" y="4183"/>
                  </a:cubicBezTo>
                  <a:lnTo>
                    <a:pt x="77" y="4183"/>
                  </a:lnTo>
                  <a:lnTo>
                    <a:pt x="77" y="4183"/>
                  </a:lnTo>
                  <a:lnTo>
                    <a:pt x="81" y="4201"/>
                  </a:lnTo>
                  <a:cubicBezTo>
                    <a:pt x="83" y="4208"/>
                    <a:pt x="85" y="4215"/>
                    <a:pt x="86" y="4223"/>
                  </a:cubicBezTo>
                  <a:lnTo>
                    <a:pt x="86" y="4223"/>
                  </a:lnTo>
                  <a:cubicBezTo>
                    <a:pt x="93" y="4250"/>
                    <a:pt x="99" y="4278"/>
                    <a:pt x="106" y="4306"/>
                  </a:cubicBezTo>
                  <a:lnTo>
                    <a:pt x="106" y="4306"/>
                  </a:lnTo>
                  <a:cubicBezTo>
                    <a:pt x="109" y="4316"/>
                    <a:pt x="112" y="4327"/>
                    <a:pt x="114" y="4337"/>
                  </a:cubicBezTo>
                  <a:lnTo>
                    <a:pt x="114" y="4337"/>
                  </a:lnTo>
                  <a:cubicBezTo>
                    <a:pt x="124" y="4375"/>
                    <a:pt x="134" y="4412"/>
                    <a:pt x="145" y="4448"/>
                  </a:cubicBezTo>
                  <a:lnTo>
                    <a:pt x="145" y="4448"/>
                  </a:lnTo>
                  <a:lnTo>
                    <a:pt x="145" y="4448"/>
                  </a:lnTo>
                  <a:cubicBezTo>
                    <a:pt x="169" y="4528"/>
                    <a:pt x="196" y="4607"/>
                    <a:pt x="226" y="4685"/>
                  </a:cubicBezTo>
                  <a:lnTo>
                    <a:pt x="226" y="4685"/>
                  </a:lnTo>
                  <a:lnTo>
                    <a:pt x="226" y="4685"/>
                  </a:lnTo>
                  <a:cubicBezTo>
                    <a:pt x="302" y="4885"/>
                    <a:pt x="397" y="5078"/>
                    <a:pt x="508" y="5260"/>
                  </a:cubicBezTo>
                  <a:lnTo>
                    <a:pt x="508" y="5260"/>
                  </a:lnTo>
                  <a:lnTo>
                    <a:pt x="518" y="5276"/>
                  </a:lnTo>
                  <a:lnTo>
                    <a:pt x="823" y="5089"/>
                  </a:lnTo>
                  <a:lnTo>
                    <a:pt x="813" y="5074"/>
                  </a:lnTo>
                  <a:cubicBezTo>
                    <a:pt x="745" y="4962"/>
                    <a:pt x="683" y="4844"/>
                    <a:pt x="629" y="4724"/>
                  </a:cubicBezTo>
                  <a:lnTo>
                    <a:pt x="629" y="4724"/>
                  </a:lnTo>
                  <a:lnTo>
                    <a:pt x="621" y="4708"/>
                  </a:lnTo>
                  <a:lnTo>
                    <a:pt x="406" y="4805"/>
                  </a:lnTo>
                  <a:lnTo>
                    <a:pt x="413" y="4821"/>
                  </a:lnTo>
                  <a:cubicBezTo>
                    <a:pt x="455" y="4915"/>
                    <a:pt x="502" y="5007"/>
                    <a:pt x="553" y="5097"/>
                  </a:cubicBezTo>
                  <a:lnTo>
                    <a:pt x="553" y="5097"/>
                  </a:lnTo>
                  <a:lnTo>
                    <a:pt x="562" y="5112"/>
                  </a:lnTo>
                  <a:lnTo>
                    <a:pt x="671" y="5050"/>
                  </a:lnTo>
                  <a:lnTo>
                    <a:pt x="662" y="5035"/>
                  </a:lnTo>
                  <a:cubicBezTo>
                    <a:pt x="628" y="4975"/>
                    <a:pt x="595" y="4910"/>
                    <a:pt x="562" y="4843"/>
                  </a:cubicBezTo>
                  <a:lnTo>
                    <a:pt x="562" y="4843"/>
                  </a:lnTo>
                  <a:lnTo>
                    <a:pt x="530" y="4859"/>
                  </a:lnTo>
                  <a:cubicBezTo>
                    <a:pt x="560" y="4921"/>
                    <a:pt x="591" y="4981"/>
                    <a:pt x="622" y="5037"/>
                  </a:cubicBezTo>
                  <a:lnTo>
                    <a:pt x="622" y="5037"/>
                  </a:lnTo>
                  <a:lnTo>
                    <a:pt x="576" y="5063"/>
                  </a:lnTo>
                  <a:cubicBezTo>
                    <a:pt x="532" y="4985"/>
                    <a:pt x="491" y="4904"/>
                    <a:pt x="454" y="4823"/>
                  </a:cubicBezTo>
                  <a:lnTo>
                    <a:pt x="454" y="4823"/>
                  </a:lnTo>
                  <a:lnTo>
                    <a:pt x="603" y="4756"/>
                  </a:lnTo>
                  <a:cubicBezTo>
                    <a:pt x="653" y="4866"/>
                    <a:pt x="710" y="4974"/>
                    <a:pt x="773" y="5077"/>
                  </a:cubicBezTo>
                  <a:lnTo>
                    <a:pt x="773" y="5077"/>
                  </a:lnTo>
                  <a:lnTo>
                    <a:pt x="530" y="5226"/>
                  </a:lnTo>
                  <a:cubicBezTo>
                    <a:pt x="446" y="5089"/>
                    <a:pt x="373" y="4945"/>
                    <a:pt x="310" y="4797"/>
                  </a:cubicBezTo>
                  <a:lnTo>
                    <a:pt x="310" y="4797"/>
                  </a:lnTo>
                  <a:cubicBezTo>
                    <a:pt x="303" y="4782"/>
                    <a:pt x="297" y="4767"/>
                    <a:pt x="291" y="4752"/>
                  </a:cubicBezTo>
                  <a:lnTo>
                    <a:pt x="291" y="4752"/>
                  </a:lnTo>
                  <a:lnTo>
                    <a:pt x="641" y="4611"/>
                  </a:lnTo>
                  <a:cubicBezTo>
                    <a:pt x="780" y="4950"/>
                    <a:pt x="979" y="5258"/>
                    <a:pt x="1224" y="5523"/>
                  </a:cubicBezTo>
                  <a:lnTo>
                    <a:pt x="1224" y="5523"/>
                  </a:lnTo>
                  <a:lnTo>
                    <a:pt x="949" y="5781"/>
                  </a:lnTo>
                  <a:cubicBezTo>
                    <a:pt x="945" y="5778"/>
                    <a:pt x="941" y="5774"/>
                    <a:pt x="938" y="5770"/>
                  </a:cubicBezTo>
                  <a:lnTo>
                    <a:pt x="938" y="5770"/>
                  </a:lnTo>
                  <a:cubicBezTo>
                    <a:pt x="931" y="5762"/>
                    <a:pt x="923" y="5754"/>
                    <a:pt x="915" y="5745"/>
                  </a:cubicBezTo>
                  <a:lnTo>
                    <a:pt x="915" y="5745"/>
                  </a:lnTo>
                  <a:lnTo>
                    <a:pt x="915" y="5745"/>
                  </a:lnTo>
                  <a:cubicBezTo>
                    <a:pt x="837" y="5658"/>
                    <a:pt x="763" y="5567"/>
                    <a:pt x="694" y="5472"/>
                  </a:cubicBezTo>
                  <a:lnTo>
                    <a:pt x="694" y="5472"/>
                  </a:lnTo>
                  <a:cubicBezTo>
                    <a:pt x="688" y="5464"/>
                    <a:pt x="682" y="5456"/>
                    <a:pt x="676" y="5448"/>
                  </a:cubicBezTo>
                  <a:lnTo>
                    <a:pt x="676" y="5448"/>
                  </a:lnTo>
                  <a:cubicBezTo>
                    <a:pt x="660" y="5425"/>
                    <a:pt x="644" y="5403"/>
                    <a:pt x="629" y="5380"/>
                  </a:cubicBezTo>
                  <a:lnTo>
                    <a:pt x="629" y="5380"/>
                  </a:lnTo>
                  <a:cubicBezTo>
                    <a:pt x="626" y="5375"/>
                    <a:pt x="622" y="5370"/>
                    <a:pt x="619" y="5365"/>
                  </a:cubicBezTo>
                  <a:lnTo>
                    <a:pt x="619" y="5365"/>
                  </a:lnTo>
                  <a:lnTo>
                    <a:pt x="856" y="5208"/>
                  </a:lnTo>
                  <a:cubicBezTo>
                    <a:pt x="923" y="5307"/>
                    <a:pt x="997" y="5404"/>
                    <a:pt x="1077" y="5497"/>
                  </a:cubicBezTo>
                  <a:lnTo>
                    <a:pt x="1077" y="5497"/>
                  </a:lnTo>
                  <a:lnTo>
                    <a:pt x="953" y="5604"/>
                  </a:lnTo>
                  <a:cubicBezTo>
                    <a:pt x="895" y="5536"/>
                    <a:pt x="839" y="5465"/>
                    <a:pt x="786" y="5393"/>
                  </a:cubicBezTo>
                  <a:lnTo>
                    <a:pt x="786" y="5393"/>
                  </a:lnTo>
                  <a:lnTo>
                    <a:pt x="829" y="5361"/>
                  </a:lnTo>
                  <a:cubicBezTo>
                    <a:pt x="868" y="5414"/>
                    <a:pt x="909" y="5467"/>
                    <a:pt x="952" y="5520"/>
                  </a:cubicBezTo>
                  <a:lnTo>
                    <a:pt x="952" y="5520"/>
                  </a:lnTo>
                  <a:lnTo>
                    <a:pt x="980" y="5497"/>
                  </a:lnTo>
                  <a:cubicBezTo>
                    <a:pt x="933" y="5440"/>
                    <a:pt x="889" y="5382"/>
                    <a:pt x="848" y="5326"/>
                  </a:cubicBezTo>
                  <a:lnTo>
                    <a:pt x="848" y="5326"/>
                  </a:lnTo>
                  <a:lnTo>
                    <a:pt x="838" y="5311"/>
                  </a:lnTo>
                  <a:lnTo>
                    <a:pt x="735" y="5384"/>
                  </a:lnTo>
                  <a:lnTo>
                    <a:pt x="746" y="5399"/>
                  </a:lnTo>
                  <a:cubicBezTo>
                    <a:pt x="806" y="5482"/>
                    <a:pt x="870" y="5564"/>
                    <a:pt x="937" y="5641"/>
                  </a:cubicBezTo>
                  <a:lnTo>
                    <a:pt x="937" y="5641"/>
                  </a:lnTo>
                  <a:lnTo>
                    <a:pt x="949" y="5655"/>
                  </a:lnTo>
                  <a:lnTo>
                    <a:pt x="1128" y="5500"/>
                  </a:lnTo>
                  <a:lnTo>
                    <a:pt x="1116" y="5487"/>
                  </a:lnTo>
                  <a:cubicBezTo>
                    <a:pt x="1029" y="5386"/>
                    <a:pt x="948" y="5280"/>
                    <a:pt x="876" y="5172"/>
                  </a:cubicBezTo>
                  <a:lnTo>
                    <a:pt x="876" y="5172"/>
                  </a:lnTo>
                  <a:lnTo>
                    <a:pt x="866" y="5157"/>
                  </a:lnTo>
                  <a:lnTo>
                    <a:pt x="599" y="5336"/>
                  </a:lnTo>
                  <a:cubicBezTo>
                    <a:pt x="582" y="5310"/>
                    <a:pt x="565" y="5284"/>
                    <a:pt x="549" y="5258"/>
                  </a:cubicBezTo>
                  <a:lnTo>
                    <a:pt x="549" y="5258"/>
                  </a:lnTo>
                  <a:lnTo>
                    <a:pt x="518" y="5277"/>
                  </a:lnTo>
                  <a:cubicBezTo>
                    <a:pt x="535" y="5303"/>
                    <a:pt x="551" y="5329"/>
                    <a:pt x="569" y="5356"/>
                  </a:cubicBezTo>
                  <a:lnTo>
                    <a:pt x="569" y="5356"/>
                  </a:lnTo>
                  <a:lnTo>
                    <a:pt x="569" y="5356"/>
                  </a:lnTo>
                  <a:lnTo>
                    <a:pt x="579" y="5371"/>
                  </a:lnTo>
                  <a:cubicBezTo>
                    <a:pt x="581" y="5374"/>
                    <a:pt x="583" y="5377"/>
                    <a:pt x="586" y="5381"/>
                  </a:cubicBezTo>
                  <a:lnTo>
                    <a:pt x="586" y="5381"/>
                  </a:lnTo>
                  <a:cubicBezTo>
                    <a:pt x="609" y="5416"/>
                    <a:pt x="634" y="5451"/>
                    <a:pt x="659" y="5486"/>
                  </a:cubicBezTo>
                  <a:lnTo>
                    <a:pt x="659" y="5486"/>
                  </a:lnTo>
                  <a:cubicBezTo>
                    <a:pt x="662" y="5490"/>
                    <a:pt x="665" y="5494"/>
                    <a:pt x="668" y="5498"/>
                  </a:cubicBezTo>
                  <a:lnTo>
                    <a:pt x="668" y="5498"/>
                  </a:lnTo>
                  <a:cubicBezTo>
                    <a:pt x="687" y="5525"/>
                    <a:pt x="707" y="5552"/>
                    <a:pt x="728" y="5578"/>
                  </a:cubicBezTo>
                  <a:lnTo>
                    <a:pt x="728" y="5578"/>
                  </a:lnTo>
                  <a:lnTo>
                    <a:pt x="728" y="5577"/>
                  </a:lnTo>
                  <a:cubicBezTo>
                    <a:pt x="800" y="5669"/>
                    <a:pt x="876" y="5758"/>
                    <a:pt x="956" y="5842"/>
                  </a:cubicBezTo>
                  <a:lnTo>
                    <a:pt x="956" y="5842"/>
                  </a:lnTo>
                  <a:cubicBezTo>
                    <a:pt x="964" y="5851"/>
                    <a:pt x="973" y="5860"/>
                    <a:pt x="981" y="5869"/>
                  </a:cubicBezTo>
                  <a:lnTo>
                    <a:pt x="981" y="5869"/>
                  </a:lnTo>
                  <a:lnTo>
                    <a:pt x="981" y="5869"/>
                  </a:lnTo>
                  <a:cubicBezTo>
                    <a:pt x="1099" y="5989"/>
                    <a:pt x="1225" y="6102"/>
                    <a:pt x="1359" y="6204"/>
                  </a:cubicBezTo>
                  <a:lnTo>
                    <a:pt x="1359" y="6204"/>
                  </a:lnTo>
                  <a:lnTo>
                    <a:pt x="1373" y="6215"/>
                  </a:lnTo>
                  <a:lnTo>
                    <a:pt x="1591" y="5931"/>
                  </a:lnTo>
                  <a:lnTo>
                    <a:pt x="1576" y="5920"/>
                  </a:lnTo>
                  <a:cubicBezTo>
                    <a:pt x="1471" y="5839"/>
                    <a:pt x="1371" y="5752"/>
                    <a:pt x="1278" y="5660"/>
                  </a:cubicBezTo>
                  <a:lnTo>
                    <a:pt x="1278" y="5660"/>
                  </a:lnTo>
                  <a:lnTo>
                    <a:pt x="1266" y="5648"/>
                  </a:lnTo>
                  <a:lnTo>
                    <a:pt x="1100" y="5815"/>
                  </a:lnTo>
                  <a:lnTo>
                    <a:pt x="1112" y="5828"/>
                  </a:lnTo>
                  <a:cubicBezTo>
                    <a:pt x="1185" y="5900"/>
                    <a:pt x="1263" y="5970"/>
                    <a:pt x="1342" y="6035"/>
                  </a:cubicBezTo>
                  <a:lnTo>
                    <a:pt x="1342" y="6035"/>
                  </a:lnTo>
                  <a:lnTo>
                    <a:pt x="1356" y="6047"/>
                  </a:lnTo>
                  <a:lnTo>
                    <a:pt x="1436" y="5949"/>
                  </a:lnTo>
                  <a:lnTo>
                    <a:pt x="1422" y="5938"/>
                  </a:lnTo>
                  <a:cubicBezTo>
                    <a:pt x="1364" y="5891"/>
                    <a:pt x="1310" y="5843"/>
                    <a:pt x="1259" y="5795"/>
                  </a:cubicBezTo>
                  <a:lnTo>
                    <a:pt x="1259" y="5795"/>
                  </a:lnTo>
                  <a:lnTo>
                    <a:pt x="1235" y="5822"/>
                  </a:lnTo>
                  <a:cubicBezTo>
                    <a:pt x="1282" y="5866"/>
                    <a:pt x="1332" y="5910"/>
                    <a:pt x="1385" y="5954"/>
                  </a:cubicBezTo>
                  <a:lnTo>
                    <a:pt x="1385" y="5954"/>
                  </a:lnTo>
                  <a:lnTo>
                    <a:pt x="1351" y="5996"/>
                  </a:lnTo>
                  <a:cubicBezTo>
                    <a:pt x="1282" y="5938"/>
                    <a:pt x="1215" y="5878"/>
                    <a:pt x="1151" y="5815"/>
                  </a:cubicBezTo>
                  <a:lnTo>
                    <a:pt x="1151" y="5815"/>
                  </a:lnTo>
                  <a:lnTo>
                    <a:pt x="1266" y="5699"/>
                  </a:lnTo>
                  <a:cubicBezTo>
                    <a:pt x="1351" y="5783"/>
                    <a:pt x="1444" y="5863"/>
                    <a:pt x="1540" y="5938"/>
                  </a:cubicBezTo>
                  <a:lnTo>
                    <a:pt x="1540" y="5938"/>
                  </a:lnTo>
                  <a:lnTo>
                    <a:pt x="1367" y="6164"/>
                  </a:lnTo>
                  <a:cubicBezTo>
                    <a:pt x="1227" y="6056"/>
                    <a:pt x="1095" y="5936"/>
                    <a:pt x="974" y="5807"/>
                  </a:cubicBezTo>
                  <a:lnTo>
                    <a:pt x="974" y="5807"/>
                  </a:lnTo>
                  <a:lnTo>
                    <a:pt x="1249" y="5550"/>
                  </a:lnTo>
                  <a:cubicBezTo>
                    <a:pt x="1498" y="5813"/>
                    <a:pt x="1793" y="6031"/>
                    <a:pt x="2121" y="6192"/>
                  </a:cubicBezTo>
                  <a:lnTo>
                    <a:pt x="2121" y="6192"/>
                  </a:lnTo>
                  <a:lnTo>
                    <a:pt x="1957" y="6532"/>
                  </a:lnTo>
                  <a:cubicBezTo>
                    <a:pt x="1868" y="6488"/>
                    <a:pt x="1781" y="6441"/>
                    <a:pt x="1696" y="6390"/>
                  </a:cubicBezTo>
                  <a:lnTo>
                    <a:pt x="1696" y="6390"/>
                  </a:lnTo>
                  <a:cubicBezTo>
                    <a:pt x="1672" y="6375"/>
                    <a:pt x="1647" y="6360"/>
                    <a:pt x="1623" y="6345"/>
                  </a:cubicBezTo>
                  <a:lnTo>
                    <a:pt x="1623" y="6345"/>
                  </a:lnTo>
                  <a:cubicBezTo>
                    <a:pt x="1617" y="6341"/>
                    <a:pt x="1611" y="6337"/>
                    <a:pt x="1605" y="6333"/>
                  </a:cubicBezTo>
                  <a:lnTo>
                    <a:pt x="1605" y="6333"/>
                  </a:lnTo>
                  <a:cubicBezTo>
                    <a:pt x="1588" y="6321"/>
                    <a:pt x="1570" y="6310"/>
                    <a:pt x="1552" y="6298"/>
                  </a:cubicBezTo>
                  <a:lnTo>
                    <a:pt x="1552" y="6298"/>
                  </a:lnTo>
                  <a:cubicBezTo>
                    <a:pt x="1544" y="6292"/>
                    <a:pt x="1536" y="6287"/>
                    <a:pt x="1528" y="6281"/>
                  </a:cubicBezTo>
                  <a:lnTo>
                    <a:pt x="1528" y="6281"/>
                  </a:lnTo>
                  <a:cubicBezTo>
                    <a:pt x="1519" y="6275"/>
                    <a:pt x="1509" y="6269"/>
                    <a:pt x="1500" y="6262"/>
                  </a:cubicBezTo>
                  <a:lnTo>
                    <a:pt x="1500" y="6262"/>
                  </a:lnTo>
                  <a:lnTo>
                    <a:pt x="1665" y="6029"/>
                  </a:lnTo>
                  <a:cubicBezTo>
                    <a:pt x="1764" y="6098"/>
                    <a:pt x="1868" y="6162"/>
                    <a:pt x="1974" y="6220"/>
                  </a:cubicBezTo>
                  <a:lnTo>
                    <a:pt x="1974" y="6220"/>
                  </a:lnTo>
                  <a:lnTo>
                    <a:pt x="1897" y="6364"/>
                  </a:lnTo>
                  <a:cubicBezTo>
                    <a:pt x="1818" y="6322"/>
                    <a:pt x="1741" y="6276"/>
                    <a:pt x="1666" y="6227"/>
                  </a:cubicBezTo>
                  <a:lnTo>
                    <a:pt x="1666" y="6227"/>
                  </a:lnTo>
                  <a:lnTo>
                    <a:pt x="1695" y="6183"/>
                  </a:lnTo>
                  <a:cubicBezTo>
                    <a:pt x="1752" y="6219"/>
                    <a:pt x="1809" y="6254"/>
                    <a:pt x="1866" y="6286"/>
                  </a:cubicBezTo>
                  <a:lnTo>
                    <a:pt x="1866" y="6286"/>
                  </a:lnTo>
                  <a:lnTo>
                    <a:pt x="1884" y="6255"/>
                  </a:lnTo>
                  <a:cubicBezTo>
                    <a:pt x="1823" y="6220"/>
                    <a:pt x="1760" y="6182"/>
                    <a:pt x="1700" y="6142"/>
                  </a:cubicBezTo>
                  <a:lnTo>
                    <a:pt x="1700" y="6142"/>
                  </a:lnTo>
                  <a:lnTo>
                    <a:pt x="1685" y="6133"/>
                  </a:lnTo>
                  <a:lnTo>
                    <a:pt x="1616" y="6238"/>
                  </a:lnTo>
                  <a:lnTo>
                    <a:pt x="1631" y="6248"/>
                  </a:lnTo>
                  <a:cubicBezTo>
                    <a:pt x="1716" y="6304"/>
                    <a:pt x="1806" y="6357"/>
                    <a:pt x="1896" y="6405"/>
                  </a:cubicBezTo>
                  <a:lnTo>
                    <a:pt x="1896" y="6405"/>
                  </a:lnTo>
                  <a:lnTo>
                    <a:pt x="1912" y="6413"/>
                  </a:lnTo>
                  <a:lnTo>
                    <a:pt x="2023" y="6205"/>
                  </a:lnTo>
                  <a:lnTo>
                    <a:pt x="2007" y="6196"/>
                  </a:lnTo>
                  <a:cubicBezTo>
                    <a:pt x="1891" y="6135"/>
                    <a:pt x="1778" y="6065"/>
                    <a:pt x="1671" y="5989"/>
                  </a:cubicBezTo>
                  <a:lnTo>
                    <a:pt x="1671" y="5989"/>
                  </a:lnTo>
                  <a:lnTo>
                    <a:pt x="1656" y="5979"/>
                  </a:lnTo>
                  <a:lnTo>
                    <a:pt x="1470" y="6241"/>
                  </a:lnTo>
                  <a:cubicBezTo>
                    <a:pt x="1445" y="6223"/>
                    <a:pt x="1421" y="6205"/>
                    <a:pt x="1396" y="6187"/>
                  </a:cubicBezTo>
                  <a:lnTo>
                    <a:pt x="1396" y="6187"/>
                  </a:lnTo>
                  <a:lnTo>
                    <a:pt x="1374" y="6216"/>
                  </a:lnTo>
                  <a:cubicBezTo>
                    <a:pt x="1399" y="6234"/>
                    <a:pt x="1424" y="6253"/>
                    <a:pt x="1450" y="6271"/>
                  </a:cubicBezTo>
                  <a:lnTo>
                    <a:pt x="1450" y="6271"/>
                  </a:lnTo>
                  <a:lnTo>
                    <a:pt x="1450" y="6271"/>
                  </a:lnTo>
                  <a:lnTo>
                    <a:pt x="1464" y="6281"/>
                  </a:lnTo>
                  <a:cubicBezTo>
                    <a:pt x="1469" y="6285"/>
                    <a:pt x="1475" y="6288"/>
                    <a:pt x="1480" y="6292"/>
                  </a:cubicBezTo>
                  <a:lnTo>
                    <a:pt x="1480" y="6292"/>
                  </a:lnTo>
                  <a:cubicBezTo>
                    <a:pt x="1504" y="6309"/>
                    <a:pt x="1529" y="6326"/>
                    <a:pt x="1553" y="6342"/>
                  </a:cubicBezTo>
                  <a:lnTo>
                    <a:pt x="1553" y="6342"/>
                  </a:lnTo>
                  <a:cubicBezTo>
                    <a:pt x="1562" y="6348"/>
                    <a:pt x="1572" y="6354"/>
                    <a:pt x="1581" y="6360"/>
                  </a:cubicBezTo>
                  <a:lnTo>
                    <a:pt x="1581" y="6360"/>
                  </a:lnTo>
                  <a:cubicBezTo>
                    <a:pt x="1610" y="6379"/>
                    <a:pt x="1639" y="6397"/>
                    <a:pt x="1668" y="6415"/>
                  </a:cubicBezTo>
                  <a:lnTo>
                    <a:pt x="1668" y="6415"/>
                  </a:lnTo>
                  <a:cubicBezTo>
                    <a:pt x="1671" y="6417"/>
                    <a:pt x="1674" y="6419"/>
                    <a:pt x="1677" y="6421"/>
                  </a:cubicBezTo>
                  <a:lnTo>
                    <a:pt x="1677" y="6421"/>
                  </a:lnTo>
                  <a:cubicBezTo>
                    <a:pt x="1678" y="6421"/>
                    <a:pt x="1678" y="6421"/>
                    <a:pt x="1678" y="6421"/>
                  </a:cubicBezTo>
                  <a:lnTo>
                    <a:pt x="1678" y="6421"/>
                  </a:lnTo>
                  <a:lnTo>
                    <a:pt x="1678" y="6421"/>
                  </a:lnTo>
                  <a:cubicBezTo>
                    <a:pt x="1750" y="6464"/>
                    <a:pt x="1823" y="6504"/>
                    <a:pt x="1897" y="6542"/>
                  </a:cubicBezTo>
                  <a:lnTo>
                    <a:pt x="1897" y="6542"/>
                  </a:lnTo>
                  <a:cubicBezTo>
                    <a:pt x="1929" y="6558"/>
                    <a:pt x="1962" y="6575"/>
                    <a:pt x="1995" y="6590"/>
                  </a:cubicBezTo>
                  <a:lnTo>
                    <a:pt x="1995" y="6590"/>
                  </a:lnTo>
                  <a:cubicBezTo>
                    <a:pt x="2156" y="6665"/>
                    <a:pt x="2323" y="6728"/>
                    <a:pt x="2493" y="6777"/>
                  </a:cubicBezTo>
                  <a:lnTo>
                    <a:pt x="2493" y="6777"/>
                  </a:lnTo>
                  <a:lnTo>
                    <a:pt x="2510" y="6782"/>
                  </a:lnTo>
                  <a:lnTo>
                    <a:pt x="2610" y="6439"/>
                  </a:lnTo>
                  <a:lnTo>
                    <a:pt x="2593" y="6434"/>
                  </a:lnTo>
                  <a:cubicBezTo>
                    <a:pt x="2468" y="6398"/>
                    <a:pt x="2343" y="6353"/>
                    <a:pt x="2221" y="6300"/>
                  </a:cubicBezTo>
                  <a:lnTo>
                    <a:pt x="2221" y="6300"/>
                  </a:lnTo>
                  <a:lnTo>
                    <a:pt x="2205" y="6293"/>
                  </a:lnTo>
                  <a:lnTo>
                    <a:pt x="2111" y="6509"/>
                  </a:lnTo>
                  <a:lnTo>
                    <a:pt x="2127" y="6516"/>
                  </a:lnTo>
                  <a:cubicBezTo>
                    <a:pt x="2221" y="6557"/>
                    <a:pt x="2318" y="6594"/>
                    <a:pt x="2416" y="6626"/>
                  </a:cubicBezTo>
                  <a:lnTo>
                    <a:pt x="2416" y="6626"/>
                  </a:lnTo>
                  <a:lnTo>
                    <a:pt x="2433" y="6632"/>
                  </a:lnTo>
                  <a:lnTo>
                    <a:pt x="2472" y="6512"/>
                  </a:lnTo>
                  <a:lnTo>
                    <a:pt x="2455" y="6507"/>
                  </a:lnTo>
                  <a:cubicBezTo>
                    <a:pt x="2387" y="6484"/>
                    <a:pt x="2319" y="6459"/>
                    <a:pt x="2252" y="6432"/>
                  </a:cubicBezTo>
                  <a:lnTo>
                    <a:pt x="2252" y="6432"/>
                  </a:lnTo>
                  <a:lnTo>
                    <a:pt x="2239" y="6466"/>
                  </a:lnTo>
                  <a:cubicBezTo>
                    <a:pt x="2301" y="6491"/>
                    <a:pt x="2364" y="6514"/>
                    <a:pt x="2427" y="6535"/>
                  </a:cubicBezTo>
                  <a:lnTo>
                    <a:pt x="2427" y="6535"/>
                  </a:lnTo>
                  <a:lnTo>
                    <a:pt x="2410" y="6586"/>
                  </a:lnTo>
                  <a:cubicBezTo>
                    <a:pt x="2325" y="6557"/>
                    <a:pt x="2240" y="6525"/>
                    <a:pt x="2158" y="6490"/>
                  </a:cubicBezTo>
                  <a:lnTo>
                    <a:pt x="2158" y="6490"/>
                  </a:lnTo>
                  <a:lnTo>
                    <a:pt x="2224" y="6340"/>
                  </a:lnTo>
                  <a:cubicBezTo>
                    <a:pt x="2336" y="6388"/>
                    <a:pt x="2451" y="6430"/>
                    <a:pt x="2565" y="6463"/>
                  </a:cubicBezTo>
                  <a:lnTo>
                    <a:pt x="2565" y="6463"/>
                  </a:lnTo>
                  <a:lnTo>
                    <a:pt x="2486" y="6737"/>
                  </a:lnTo>
                  <a:cubicBezTo>
                    <a:pt x="2332" y="6692"/>
                    <a:pt x="2181" y="6635"/>
                    <a:pt x="2034" y="6568"/>
                  </a:cubicBezTo>
                  <a:lnTo>
                    <a:pt x="2034" y="6568"/>
                  </a:lnTo>
                  <a:cubicBezTo>
                    <a:pt x="2020" y="6561"/>
                    <a:pt x="2005" y="6554"/>
                    <a:pt x="1990" y="6547"/>
                  </a:cubicBezTo>
                  <a:lnTo>
                    <a:pt x="1990" y="6547"/>
                  </a:lnTo>
                  <a:lnTo>
                    <a:pt x="2154" y="6208"/>
                  </a:lnTo>
                  <a:cubicBezTo>
                    <a:pt x="2475" y="6361"/>
                    <a:pt x="2828" y="6459"/>
                    <a:pt x="3199" y="6490"/>
                  </a:cubicBezTo>
                  <a:lnTo>
                    <a:pt x="3199" y="6490"/>
                  </a:lnTo>
                  <a:lnTo>
                    <a:pt x="3170" y="6865"/>
                  </a:lnTo>
                  <a:cubicBezTo>
                    <a:pt x="3041" y="6854"/>
                    <a:pt x="2912" y="6837"/>
                    <a:pt x="2785" y="6811"/>
                  </a:cubicBezTo>
                  <a:lnTo>
                    <a:pt x="2785" y="6811"/>
                  </a:lnTo>
                  <a:cubicBezTo>
                    <a:pt x="2781" y="6811"/>
                    <a:pt x="2778" y="6810"/>
                    <a:pt x="2775" y="6809"/>
                  </a:cubicBezTo>
                  <a:lnTo>
                    <a:pt x="2775" y="6809"/>
                  </a:lnTo>
                  <a:cubicBezTo>
                    <a:pt x="2737" y="6802"/>
                    <a:pt x="2699" y="6793"/>
                    <a:pt x="2661" y="6784"/>
                  </a:cubicBezTo>
                  <a:lnTo>
                    <a:pt x="2661" y="6784"/>
                  </a:lnTo>
                  <a:cubicBezTo>
                    <a:pt x="2656" y="6783"/>
                    <a:pt x="2651" y="6782"/>
                    <a:pt x="2646" y="6780"/>
                  </a:cubicBezTo>
                  <a:lnTo>
                    <a:pt x="2646" y="6780"/>
                  </a:lnTo>
                  <a:lnTo>
                    <a:pt x="2715" y="6504"/>
                  </a:lnTo>
                  <a:cubicBezTo>
                    <a:pt x="2832" y="6532"/>
                    <a:pt x="2952" y="6554"/>
                    <a:pt x="3072" y="6569"/>
                  </a:cubicBezTo>
                  <a:lnTo>
                    <a:pt x="3072" y="6569"/>
                  </a:lnTo>
                  <a:lnTo>
                    <a:pt x="3053" y="6732"/>
                  </a:lnTo>
                  <a:cubicBezTo>
                    <a:pt x="2965" y="6721"/>
                    <a:pt x="2876" y="6706"/>
                    <a:pt x="2787" y="6688"/>
                  </a:cubicBezTo>
                  <a:lnTo>
                    <a:pt x="2787" y="6688"/>
                  </a:lnTo>
                  <a:lnTo>
                    <a:pt x="2799" y="6636"/>
                  </a:lnTo>
                  <a:cubicBezTo>
                    <a:pt x="2862" y="6649"/>
                    <a:pt x="2929" y="6660"/>
                    <a:pt x="2996" y="6670"/>
                  </a:cubicBezTo>
                  <a:lnTo>
                    <a:pt x="2996" y="6670"/>
                  </a:lnTo>
                  <a:lnTo>
                    <a:pt x="3001" y="6634"/>
                  </a:lnTo>
                  <a:cubicBezTo>
                    <a:pt x="2928" y="6624"/>
                    <a:pt x="2857" y="6611"/>
                    <a:pt x="2788" y="6597"/>
                  </a:cubicBezTo>
                  <a:lnTo>
                    <a:pt x="2788" y="6597"/>
                  </a:lnTo>
                  <a:lnTo>
                    <a:pt x="2771" y="6593"/>
                  </a:lnTo>
                  <a:lnTo>
                    <a:pt x="2745" y="6716"/>
                  </a:lnTo>
                  <a:lnTo>
                    <a:pt x="2762" y="6720"/>
                  </a:lnTo>
                  <a:cubicBezTo>
                    <a:pt x="2864" y="6741"/>
                    <a:pt x="2966" y="6758"/>
                    <a:pt x="3067" y="6770"/>
                  </a:cubicBezTo>
                  <a:lnTo>
                    <a:pt x="3067" y="6770"/>
                  </a:lnTo>
                  <a:lnTo>
                    <a:pt x="3085" y="6772"/>
                  </a:lnTo>
                  <a:lnTo>
                    <a:pt x="3112" y="6537"/>
                  </a:lnTo>
                  <a:lnTo>
                    <a:pt x="3094" y="6535"/>
                  </a:lnTo>
                  <a:cubicBezTo>
                    <a:pt x="2963" y="6520"/>
                    <a:pt x="2833" y="6496"/>
                    <a:pt x="2706" y="6464"/>
                  </a:cubicBezTo>
                  <a:lnTo>
                    <a:pt x="2706" y="6464"/>
                  </a:lnTo>
                  <a:lnTo>
                    <a:pt x="2688" y="6460"/>
                  </a:lnTo>
                  <a:lnTo>
                    <a:pt x="2611" y="6772"/>
                  </a:lnTo>
                  <a:cubicBezTo>
                    <a:pt x="2581" y="6764"/>
                    <a:pt x="2551" y="6756"/>
                    <a:pt x="2522" y="6748"/>
                  </a:cubicBezTo>
                  <a:lnTo>
                    <a:pt x="2522" y="6748"/>
                  </a:lnTo>
                  <a:lnTo>
                    <a:pt x="2512" y="6783"/>
                  </a:lnTo>
                  <a:cubicBezTo>
                    <a:pt x="2542" y="6791"/>
                    <a:pt x="2572" y="6799"/>
                    <a:pt x="2602" y="6807"/>
                  </a:cubicBezTo>
                  <a:lnTo>
                    <a:pt x="2602" y="6807"/>
                  </a:lnTo>
                  <a:lnTo>
                    <a:pt x="2602" y="6807"/>
                  </a:lnTo>
                  <a:lnTo>
                    <a:pt x="2619" y="6811"/>
                  </a:lnTo>
                  <a:cubicBezTo>
                    <a:pt x="2626" y="6813"/>
                    <a:pt x="2632" y="6814"/>
                    <a:pt x="2638" y="6816"/>
                  </a:cubicBezTo>
                  <a:lnTo>
                    <a:pt x="2638" y="6816"/>
                  </a:lnTo>
                  <a:cubicBezTo>
                    <a:pt x="2667" y="6823"/>
                    <a:pt x="2695" y="6829"/>
                    <a:pt x="2723" y="6835"/>
                  </a:cubicBezTo>
                  <a:lnTo>
                    <a:pt x="2723" y="6835"/>
                  </a:lnTo>
                  <a:cubicBezTo>
                    <a:pt x="2735" y="6838"/>
                    <a:pt x="2746" y="6840"/>
                    <a:pt x="2757" y="6842"/>
                  </a:cubicBezTo>
                  <a:lnTo>
                    <a:pt x="2757" y="6842"/>
                  </a:lnTo>
                  <a:cubicBezTo>
                    <a:pt x="2791" y="6850"/>
                    <a:pt x="2826" y="6856"/>
                    <a:pt x="2860" y="6862"/>
                  </a:cubicBezTo>
                  <a:lnTo>
                    <a:pt x="2860" y="6862"/>
                  </a:lnTo>
                  <a:cubicBezTo>
                    <a:pt x="2863" y="6863"/>
                    <a:pt x="2865" y="6863"/>
                    <a:pt x="2868" y="6864"/>
                  </a:cubicBezTo>
                  <a:lnTo>
                    <a:pt x="2868" y="6864"/>
                  </a:lnTo>
                  <a:cubicBezTo>
                    <a:pt x="2868" y="6864"/>
                    <a:pt x="2869" y="6864"/>
                    <a:pt x="2869" y="6864"/>
                  </a:cubicBezTo>
                  <a:lnTo>
                    <a:pt x="2869" y="6864"/>
                  </a:lnTo>
                  <a:lnTo>
                    <a:pt x="2870" y="6864"/>
                  </a:lnTo>
                  <a:cubicBezTo>
                    <a:pt x="2952" y="6878"/>
                    <a:pt x="3034" y="6889"/>
                    <a:pt x="3117" y="6897"/>
                  </a:cubicBezTo>
                  <a:lnTo>
                    <a:pt x="3117" y="6897"/>
                  </a:lnTo>
                  <a:cubicBezTo>
                    <a:pt x="3143" y="6900"/>
                    <a:pt x="3169" y="6902"/>
                    <a:pt x="3196" y="6904"/>
                  </a:cubicBezTo>
                  <a:lnTo>
                    <a:pt x="3196" y="6904"/>
                  </a:lnTo>
                  <a:cubicBezTo>
                    <a:pt x="3283" y="6911"/>
                    <a:pt x="3371" y="6914"/>
                    <a:pt x="3458" y="6914"/>
                  </a:cubicBezTo>
                  <a:cubicBezTo>
                    <a:pt x="3558" y="6914"/>
                    <a:pt x="3658" y="6910"/>
                    <a:pt x="3757" y="6901"/>
                  </a:cubicBezTo>
                  <a:lnTo>
                    <a:pt x="3757" y="6901"/>
                  </a:lnTo>
                  <a:lnTo>
                    <a:pt x="3776" y="6900"/>
                  </a:lnTo>
                  <a:lnTo>
                    <a:pt x="3745" y="6543"/>
                  </a:lnTo>
                  <a:lnTo>
                    <a:pt x="3727" y="6545"/>
                  </a:lnTo>
                  <a:cubicBezTo>
                    <a:pt x="3597" y="6556"/>
                    <a:pt x="3464" y="6559"/>
                    <a:pt x="3332" y="6554"/>
                  </a:cubicBezTo>
                  <a:lnTo>
                    <a:pt x="3332" y="6554"/>
                  </a:lnTo>
                  <a:lnTo>
                    <a:pt x="3314" y="6553"/>
                  </a:lnTo>
                  <a:lnTo>
                    <a:pt x="3304" y="6789"/>
                  </a:lnTo>
                  <a:lnTo>
                    <a:pt x="3322" y="6790"/>
                  </a:lnTo>
                  <a:cubicBezTo>
                    <a:pt x="3425" y="6794"/>
                    <a:pt x="3528" y="6793"/>
                    <a:pt x="3631" y="6788"/>
                  </a:cubicBezTo>
                  <a:lnTo>
                    <a:pt x="3631" y="6788"/>
                  </a:lnTo>
                  <a:lnTo>
                    <a:pt x="3649" y="6787"/>
                  </a:lnTo>
                  <a:lnTo>
                    <a:pt x="3643" y="6661"/>
                  </a:lnTo>
                  <a:lnTo>
                    <a:pt x="3625" y="6662"/>
                  </a:lnTo>
                  <a:cubicBezTo>
                    <a:pt x="3551" y="6666"/>
                    <a:pt x="3478" y="6667"/>
                    <a:pt x="3409" y="6666"/>
                  </a:cubicBezTo>
                  <a:lnTo>
                    <a:pt x="3409" y="6666"/>
                  </a:lnTo>
                  <a:lnTo>
                    <a:pt x="3408" y="6702"/>
                  </a:lnTo>
                  <a:cubicBezTo>
                    <a:pt x="3473" y="6703"/>
                    <a:pt x="3540" y="6702"/>
                    <a:pt x="3608" y="6699"/>
                  </a:cubicBezTo>
                  <a:lnTo>
                    <a:pt x="3608" y="6699"/>
                  </a:lnTo>
                  <a:lnTo>
                    <a:pt x="3611" y="6753"/>
                  </a:lnTo>
                  <a:cubicBezTo>
                    <a:pt x="3522" y="6757"/>
                    <a:pt x="3431" y="6757"/>
                    <a:pt x="3342" y="6754"/>
                  </a:cubicBezTo>
                  <a:lnTo>
                    <a:pt x="3342" y="6754"/>
                  </a:lnTo>
                  <a:lnTo>
                    <a:pt x="3348" y="6591"/>
                  </a:lnTo>
                  <a:cubicBezTo>
                    <a:pt x="3470" y="6595"/>
                    <a:pt x="3592" y="6592"/>
                    <a:pt x="3712" y="6582"/>
                  </a:cubicBezTo>
                  <a:lnTo>
                    <a:pt x="3712" y="6582"/>
                  </a:lnTo>
                  <a:lnTo>
                    <a:pt x="3736" y="6867"/>
                  </a:lnTo>
                  <a:cubicBezTo>
                    <a:pt x="3576" y="6879"/>
                    <a:pt x="3415" y="6881"/>
                    <a:pt x="3255" y="6872"/>
                  </a:cubicBezTo>
                  <a:lnTo>
                    <a:pt x="3255" y="6872"/>
                  </a:lnTo>
                  <a:lnTo>
                    <a:pt x="3255" y="6872"/>
                  </a:lnTo>
                  <a:lnTo>
                    <a:pt x="3255" y="6872"/>
                  </a:lnTo>
                  <a:lnTo>
                    <a:pt x="3255" y="6872"/>
                  </a:lnTo>
                  <a:cubicBezTo>
                    <a:pt x="3238" y="6871"/>
                    <a:pt x="3222" y="6870"/>
                    <a:pt x="3206" y="6868"/>
                  </a:cubicBezTo>
                  <a:lnTo>
                    <a:pt x="3206" y="6868"/>
                  </a:lnTo>
                  <a:lnTo>
                    <a:pt x="3235" y="6493"/>
                  </a:lnTo>
                  <a:cubicBezTo>
                    <a:pt x="3309" y="6499"/>
                    <a:pt x="3383" y="6502"/>
                    <a:pt x="3458" y="6502"/>
                  </a:cubicBezTo>
                  <a:lnTo>
                    <a:pt x="3458" y="6502"/>
                  </a:lnTo>
                  <a:cubicBezTo>
                    <a:pt x="3755" y="6502"/>
                    <a:pt x="4042" y="6459"/>
                    <a:pt x="4313" y="6379"/>
                  </a:cubicBezTo>
                  <a:lnTo>
                    <a:pt x="4313" y="6379"/>
                  </a:lnTo>
                  <a:lnTo>
                    <a:pt x="4421" y="6740"/>
                  </a:lnTo>
                  <a:cubicBezTo>
                    <a:pt x="4405" y="6745"/>
                    <a:pt x="4389" y="6749"/>
                    <a:pt x="4374" y="6754"/>
                  </a:cubicBezTo>
                  <a:lnTo>
                    <a:pt x="4374" y="6754"/>
                  </a:lnTo>
                  <a:cubicBezTo>
                    <a:pt x="4374" y="6754"/>
                    <a:pt x="4374" y="6754"/>
                    <a:pt x="4373" y="6754"/>
                  </a:cubicBezTo>
                  <a:lnTo>
                    <a:pt x="4373" y="6754"/>
                  </a:lnTo>
                  <a:lnTo>
                    <a:pt x="4373" y="6754"/>
                  </a:lnTo>
                  <a:cubicBezTo>
                    <a:pt x="4261" y="6785"/>
                    <a:pt x="4146" y="6810"/>
                    <a:pt x="4030" y="6830"/>
                  </a:cubicBezTo>
                  <a:lnTo>
                    <a:pt x="4030" y="6830"/>
                  </a:lnTo>
                  <a:cubicBezTo>
                    <a:pt x="4020" y="6832"/>
                    <a:pt x="4010" y="6833"/>
                    <a:pt x="4000" y="6835"/>
                  </a:cubicBezTo>
                  <a:lnTo>
                    <a:pt x="4000" y="6835"/>
                  </a:lnTo>
                  <a:cubicBezTo>
                    <a:pt x="3974" y="6839"/>
                    <a:pt x="3947" y="6843"/>
                    <a:pt x="3920" y="6846"/>
                  </a:cubicBezTo>
                  <a:lnTo>
                    <a:pt x="3920" y="6846"/>
                  </a:lnTo>
                  <a:cubicBezTo>
                    <a:pt x="3914" y="6847"/>
                    <a:pt x="3907" y="6848"/>
                    <a:pt x="3901" y="6849"/>
                  </a:cubicBezTo>
                  <a:lnTo>
                    <a:pt x="3901" y="6849"/>
                  </a:lnTo>
                  <a:lnTo>
                    <a:pt x="3866" y="6566"/>
                  </a:lnTo>
                  <a:cubicBezTo>
                    <a:pt x="3985" y="6551"/>
                    <a:pt x="4105" y="6528"/>
                    <a:pt x="4223" y="6498"/>
                  </a:cubicBezTo>
                  <a:lnTo>
                    <a:pt x="4223" y="6498"/>
                  </a:lnTo>
                  <a:lnTo>
                    <a:pt x="4264" y="6657"/>
                  </a:lnTo>
                  <a:cubicBezTo>
                    <a:pt x="4177" y="6679"/>
                    <a:pt x="4089" y="6697"/>
                    <a:pt x="4000" y="6712"/>
                  </a:cubicBezTo>
                  <a:lnTo>
                    <a:pt x="4000" y="6712"/>
                  </a:lnTo>
                  <a:lnTo>
                    <a:pt x="3992" y="6659"/>
                  </a:lnTo>
                  <a:cubicBezTo>
                    <a:pt x="4055" y="6649"/>
                    <a:pt x="4121" y="6636"/>
                    <a:pt x="4188" y="6620"/>
                  </a:cubicBezTo>
                  <a:lnTo>
                    <a:pt x="4188" y="6620"/>
                  </a:lnTo>
                  <a:lnTo>
                    <a:pt x="4180" y="6585"/>
                  </a:lnTo>
                  <a:cubicBezTo>
                    <a:pt x="4107" y="6602"/>
                    <a:pt x="4036" y="6615"/>
                    <a:pt x="3968" y="6626"/>
                  </a:cubicBezTo>
                  <a:lnTo>
                    <a:pt x="3968" y="6626"/>
                  </a:lnTo>
                  <a:lnTo>
                    <a:pt x="3950" y="6629"/>
                  </a:lnTo>
                  <a:lnTo>
                    <a:pt x="3970" y="6753"/>
                  </a:lnTo>
                  <a:lnTo>
                    <a:pt x="3988" y="6750"/>
                  </a:lnTo>
                  <a:cubicBezTo>
                    <a:pt x="4090" y="6734"/>
                    <a:pt x="4191" y="6713"/>
                    <a:pt x="4290" y="6688"/>
                  </a:cubicBezTo>
                  <a:lnTo>
                    <a:pt x="4290" y="6688"/>
                  </a:lnTo>
                  <a:lnTo>
                    <a:pt x="4308" y="6683"/>
                  </a:lnTo>
                  <a:lnTo>
                    <a:pt x="4249" y="6455"/>
                  </a:lnTo>
                  <a:lnTo>
                    <a:pt x="4231" y="6459"/>
                  </a:lnTo>
                  <a:cubicBezTo>
                    <a:pt x="4104" y="6492"/>
                    <a:pt x="3973" y="6516"/>
                    <a:pt x="3843" y="6532"/>
                  </a:cubicBezTo>
                  <a:lnTo>
                    <a:pt x="3843" y="6532"/>
                  </a:lnTo>
                  <a:lnTo>
                    <a:pt x="3826" y="6535"/>
                  </a:lnTo>
                  <a:lnTo>
                    <a:pt x="3865" y="6854"/>
                  </a:lnTo>
                  <a:cubicBezTo>
                    <a:pt x="3835" y="6857"/>
                    <a:pt x="3804" y="6861"/>
                    <a:pt x="3774" y="6863"/>
                  </a:cubicBezTo>
                  <a:lnTo>
                    <a:pt x="3774" y="6863"/>
                  </a:lnTo>
                  <a:lnTo>
                    <a:pt x="3777" y="6899"/>
                  </a:lnTo>
                  <a:cubicBezTo>
                    <a:pt x="3808" y="6897"/>
                    <a:pt x="3839" y="6893"/>
                    <a:pt x="3870" y="6890"/>
                  </a:cubicBezTo>
                  <a:lnTo>
                    <a:pt x="3870" y="6890"/>
                  </a:lnTo>
                  <a:lnTo>
                    <a:pt x="3870" y="6890"/>
                  </a:lnTo>
                  <a:lnTo>
                    <a:pt x="3887" y="6887"/>
                  </a:lnTo>
                  <a:cubicBezTo>
                    <a:pt x="3893" y="6887"/>
                    <a:pt x="3899" y="6886"/>
                    <a:pt x="3904" y="6885"/>
                  </a:cubicBezTo>
                  <a:lnTo>
                    <a:pt x="3904" y="6885"/>
                  </a:lnTo>
                  <a:cubicBezTo>
                    <a:pt x="3943" y="6880"/>
                    <a:pt x="3981" y="6875"/>
                    <a:pt x="4019" y="6868"/>
                  </a:cubicBezTo>
                  <a:lnTo>
                    <a:pt x="4019" y="6868"/>
                  </a:lnTo>
                  <a:cubicBezTo>
                    <a:pt x="4026" y="6867"/>
                    <a:pt x="4032" y="6866"/>
                    <a:pt x="4039" y="6865"/>
                  </a:cubicBezTo>
                  <a:lnTo>
                    <a:pt x="4039" y="6865"/>
                  </a:lnTo>
                  <a:cubicBezTo>
                    <a:pt x="4073" y="6859"/>
                    <a:pt x="4106" y="6853"/>
                    <a:pt x="4140" y="6847"/>
                  </a:cubicBezTo>
                  <a:lnTo>
                    <a:pt x="4140" y="6847"/>
                  </a:lnTo>
                  <a:lnTo>
                    <a:pt x="4140" y="6846"/>
                  </a:lnTo>
                  <a:cubicBezTo>
                    <a:pt x="4248" y="6824"/>
                    <a:pt x="4356" y="6798"/>
                    <a:pt x="4461" y="6766"/>
                  </a:cubicBezTo>
                  <a:lnTo>
                    <a:pt x="4461" y="6766"/>
                  </a:lnTo>
                  <a:cubicBezTo>
                    <a:pt x="4479" y="6761"/>
                    <a:pt x="4496" y="6755"/>
                    <a:pt x="4513" y="6750"/>
                  </a:cubicBezTo>
                  <a:lnTo>
                    <a:pt x="4513" y="6750"/>
                  </a:lnTo>
                  <a:lnTo>
                    <a:pt x="4513" y="6750"/>
                  </a:lnTo>
                  <a:lnTo>
                    <a:pt x="4513" y="6750"/>
                  </a:lnTo>
                  <a:cubicBezTo>
                    <a:pt x="4674" y="6698"/>
                    <a:pt x="4831" y="6635"/>
                    <a:pt x="4982" y="6561"/>
                  </a:cubicBezTo>
                  <a:lnTo>
                    <a:pt x="4982" y="6561"/>
                  </a:lnTo>
                  <a:lnTo>
                    <a:pt x="4998" y="6553"/>
                  </a:lnTo>
                  <a:lnTo>
                    <a:pt x="4840" y="6232"/>
                  </a:lnTo>
                  <a:lnTo>
                    <a:pt x="4824" y="6240"/>
                  </a:lnTo>
                  <a:cubicBezTo>
                    <a:pt x="4707" y="6297"/>
                    <a:pt x="4584" y="6348"/>
                    <a:pt x="4459" y="6391"/>
                  </a:cubicBezTo>
                  <a:lnTo>
                    <a:pt x="4459" y="6391"/>
                  </a:lnTo>
                  <a:lnTo>
                    <a:pt x="4442" y="6397"/>
                  </a:lnTo>
                  <a:lnTo>
                    <a:pt x="4518" y="6620"/>
                  </a:lnTo>
                  <a:lnTo>
                    <a:pt x="4536" y="6614"/>
                  </a:lnTo>
                  <a:cubicBezTo>
                    <a:pt x="4632" y="6581"/>
                    <a:pt x="4729" y="6543"/>
                    <a:pt x="4823" y="6501"/>
                  </a:cubicBezTo>
                  <a:lnTo>
                    <a:pt x="4823" y="6501"/>
                  </a:lnTo>
                  <a:lnTo>
                    <a:pt x="4840" y="6494"/>
                  </a:lnTo>
                  <a:lnTo>
                    <a:pt x="4788" y="6379"/>
                  </a:lnTo>
                  <a:lnTo>
                    <a:pt x="4771" y="6386"/>
                  </a:lnTo>
                  <a:cubicBezTo>
                    <a:pt x="4706" y="6416"/>
                    <a:pt x="4639" y="6443"/>
                    <a:pt x="4572" y="6468"/>
                  </a:cubicBezTo>
                  <a:lnTo>
                    <a:pt x="4572" y="6468"/>
                  </a:lnTo>
                  <a:lnTo>
                    <a:pt x="4584" y="6502"/>
                  </a:lnTo>
                  <a:cubicBezTo>
                    <a:pt x="4646" y="6479"/>
                    <a:pt x="4709" y="6454"/>
                    <a:pt x="4770" y="6427"/>
                  </a:cubicBezTo>
                  <a:lnTo>
                    <a:pt x="4770" y="6427"/>
                  </a:lnTo>
                  <a:lnTo>
                    <a:pt x="4792" y="6475"/>
                  </a:lnTo>
                  <a:cubicBezTo>
                    <a:pt x="4710" y="6512"/>
                    <a:pt x="4625" y="6545"/>
                    <a:pt x="4541" y="6574"/>
                  </a:cubicBezTo>
                  <a:lnTo>
                    <a:pt x="4541" y="6574"/>
                  </a:lnTo>
                  <a:lnTo>
                    <a:pt x="4488" y="6419"/>
                  </a:lnTo>
                  <a:cubicBezTo>
                    <a:pt x="4603" y="6379"/>
                    <a:pt x="4716" y="6333"/>
                    <a:pt x="4824" y="6280"/>
                  </a:cubicBezTo>
                  <a:lnTo>
                    <a:pt x="4824" y="6280"/>
                  </a:lnTo>
                  <a:lnTo>
                    <a:pt x="4950" y="6536"/>
                  </a:lnTo>
                  <a:cubicBezTo>
                    <a:pt x="4791" y="6613"/>
                    <a:pt x="4625" y="6678"/>
                    <a:pt x="4455" y="6730"/>
                  </a:cubicBezTo>
                  <a:lnTo>
                    <a:pt x="4455" y="6730"/>
                  </a:lnTo>
                  <a:lnTo>
                    <a:pt x="4348" y="6369"/>
                  </a:lnTo>
                  <a:cubicBezTo>
                    <a:pt x="4700" y="6261"/>
                    <a:pt x="5024" y="6091"/>
                    <a:pt x="5310" y="5872"/>
                  </a:cubicBezTo>
                  <a:lnTo>
                    <a:pt x="5310" y="5872"/>
                  </a:lnTo>
                  <a:lnTo>
                    <a:pt x="5541" y="6170"/>
                  </a:lnTo>
                  <a:cubicBezTo>
                    <a:pt x="5541" y="6171"/>
                    <a:pt x="5540" y="6171"/>
                    <a:pt x="5539" y="6172"/>
                  </a:cubicBezTo>
                  <a:lnTo>
                    <a:pt x="5539" y="6172"/>
                  </a:lnTo>
                  <a:cubicBezTo>
                    <a:pt x="5436" y="6251"/>
                    <a:pt x="5327" y="6325"/>
                    <a:pt x="5215" y="6392"/>
                  </a:cubicBezTo>
                  <a:lnTo>
                    <a:pt x="5215" y="6392"/>
                  </a:lnTo>
                  <a:cubicBezTo>
                    <a:pt x="5210" y="6396"/>
                    <a:pt x="5204" y="6399"/>
                    <a:pt x="5199" y="6402"/>
                  </a:cubicBezTo>
                  <a:lnTo>
                    <a:pt x="5199" y="6402"/>
                  </a:lnTo>
                  <a:cubicBezTo>
                    <a:pt x="5171" y="6419"/>
                    <a:pt x="5142" y="6435"/>
                    <a:pt x="5114" y="6451"/>
                  </a:cubicBezTo>
                  <a:lnTo>
                    <a:pt x="5114" y="6451"/>
                  </a:lnTo>
                  <a:cubicBezTo>
                    <a:pt x="5108" y="6454"/>
                    <a:pt x="5102" y="6457"/>
                    <a:pt x="5097" y="6460"/>
                  </a:cubicBezTo>
                  <a:lnTo>
                    <a:pt x="5097" y="6460"/>
                  </a:lnTo>
                  <a:lnTo>
                    <a:pt x="4961" y="6209"/>
                  </a:lnTo>
                  <a:cubicBezTo>
                    <a:pt x="5068" y="6151"/>
                    <a:pt x="5171" y="6086"/>
                    <a:pt x="5270" y="6016"/>
                  </a:cubicBezTo>
                  <a:lnTo>
                    <a:pt x="5270" y="6016"/>
                  </a:lnTo>
                  <a:lnTo>
                    <a:pt x="5365" y="6149"/>
                  </a:lnTo>
                  <a:cubicBezTo>
                    <a:pt x="5292" y="6201"/>
                    <a:pt x="5216" y="6251"/>
                    <a:pt x="5139" y="6296"/>
                  </a:cubicBezTo>
                  <a:lnTo>
                    <a:pt x="5139" y="6296"/>
                  </a:lnTo>
                  <a:lnTo>
                    <a:pt x="5112" y="6250"/>
                  </a:lnTo>
                  <a:cubicBezTo>
                    <a:pt x="5169" y="6217"/>
                    <a:pt x="5225" y="6181"/>
                    <a:pt x="5281" y="6143"/>
                  </a:cubicBezTo>
                  <a:lnTo>
                    <a:pt x="5281" y="6143"/>
                  </a:lnTo>
                  <a:lnTo>
                    <a:pt x="5261" y="6113"/>
                  </a:lnTo>
                  <a:cubicBezTo>
                    <a:pt x="5201" y="6154"/>
                    <a:pt x="5139" y="6192"/>
                    <a:pt x="5078" y="6228"/>
                  </a:cubicBezTo>
                  <a:lnTo>
                    <a:pt x="5078" y="6228"/>
                  </a:lnTo>
                  <a:lnTo>
                    <a:pt x="5063" y="6237"/>
                  </a:lnTo>
                  <a:lnTo>
                    <a:pt x="5126" y="6346"/>
                  </a:lnTo>
                  <a:lnTo>
                    <a:pt x="5142" y="6337"/>
                  </a:lnTo>
                  <a:cubicBezTo>
                    <a:pt x="5230" y="6285"/>
                    <a:pt x="5317" y="6228"/>
                    <a:pt x="5401" y="6168"/>
                  </a:cubicBezTo>
                  <a:lnTo>
                    <a:pt x="5401" y="6168"/>
                  </a:lnTo>
                  <a:lnTo>
                    <a:pt x="5415" y="6158"/>
                  </a:lnTo>
                  <a:lnTo>
                    <a:pt x="5278" y="5966"/>
                  </a:lnTo>
                  <a:lnTo>
                    <a:pt x="5263" y="5977"/>
                  </a:lnTo>
                  <a:cubicBezTo>
                    <a:pt x="5157" y="6053"/>
                    <a:pt x="5044" y="6123"/>
                    <a:pt x="4928" y="6186"/>
                  </a:cubicBezTo>
                  <a:lnTo>
                    <a:pt x="4928" y="6186"/>
                  </a:lnTo>
                  <a:lnTo>
                    <a:pt x="4912" y="6195"/>
                  </a:lnTo>
                  <a:lnTo>
                    <a:pt x="5065" y="6477"/>
                  </a:lnTo>
                  <a:cubicBezTo>
                    <a:pt x="5038" y="6492"/>
                    <a:pt x="5011" y="6506"/>
                    <a:pt x="4983" y="6520"/>
                  </a:cubicBezTo>
                  <a:lnTo>
                    <a:pt x="4983" y="6520"/>
                  </a:lnTo>
                  <a:lnTo>
                    <a:pt x="4999" y="6552"/>
                  </a:lnTo>
                  <a:cubicBezTo>
                    <a:pt x="5027" y="6538"/>
                    <a:pt x="5055" y="6524"/>
                    <a:pt x="5082" y="6509"/>
                  </a:cubicBezTo>
                  <a:lnTo>
                    <a:pt x="5082" y="6509"/>
                  </a:lnTo>
                  <a:lnTo>
                    <a:pt x="5082" y="6509"/>
                  </a:lnTo>
                  <a:lnTo>
                    <a:pt x="5098" y="6501"/>
                  </a:lnTo>
                  <a:cubicBezTo>
                    <a:pt x="5104" y="6497"/>
                    <a:pt x="5110" y="6494"/>
                    <a:pt x="5116" y="6490"/>
                  </a:cubicBezTo>
                  <a:lnTo>
                    <a:pt x="5116" y="6490"/>
                  </a:lnTo>
                  <a:cubicBezTo>
                    <a:pt x="5142" y="6477"/>
                    <a:pt x="5167" y="6462"/>
                    <a:pt x="5192" y="6448"/>
                  </a:cubicBezTo>
                  <a:lnTo>
                    <a:pt x="5192" y="6448"/>
                  </a:lnTo>
                  <a:cubicBezTo>
                    <a:pt x="5201" y="6442"/>
                    <a:pt x="5211" y="6437"/>
                    <a:pt x="5220" y="6432"/>
                  </a:cubicBezTo>
                  <a:lnTo>
                    <a:pt x="5220" y="6432"/>
                  </a:lnTo>
                  <a:cubicBezTo>
                    <a:pt x="5253" y="6412"/>
                    <a:pt x="5286" y="6392"/>
                    <a:pt x="5318" y="6371"/>
                  </a:cubicBezTo>
                  <a:lnTo>
                    <a:pt x="5318" y="6371"/>
                  </a:lnTo>
                  <a:lnTo>
                    <a:pt x="5318" y="6371"/>
                  </a:lnTo>
                  <a:cubicBezTo>
                    <a:pt x="5389" y="6326"/>
                    <a:pt x="5457" y="6279"/>
                    <a:pt x="5524" y="6229"/>
                  </a:cubicBezTo>
                  <a:lnTo>
                    <a:pt x="5524" y="6229"/>
                  </a:lnTo>
                  <a:lnTo>
                    <a:pt x="5524" y="6229"/>
                  </a:lnTo>
                  <a:cubicBezTo>
                    <a:pt x="5560" y="6202"/>
                    <a:pt x="5596" y="6174"/>
                    <a:pt x="5631" y="6146"/>
                  </a:cubicBezTo>
                  <a:lnTo>
                    <a:pt x="5631" y="6146"/>
                  </a:lnTo>
                  <a:cubicBezTo>
                    <a:pt x="5631" y="6146"/>
                    <a:pt x="5631" y="6146"/>
                    <a:pt x="5631" y="6146"/>
                  </a:cubicBezTo>
                  <a:lnTo>
                    <a:pt x="5631" y="6146"/>
                  </a:lnTo>
                  <a:cubicBezTo>
                    <a:pt x="5631" y="6146"/>
                    <a:pt x="5631" y="6146"/>
                    <a:pt x="5631" y="6146"/>
                  </a:cubicBezTo>
                  <a:lnTo>
                    <a:pt x="5631" y="6146"/>
                  </a:lnTo>
                  <a:cubicBezTo>
                    <a:pt x="5762" y="6040"/>
                    <a:pt x="5886" y="5924"/>
                    <a:pt x="6000" y="5800"/>
                  </a:cubicBezTo>
                  <a:lnTo>
                    <a:pt x="6000" y="5800"/>
                  </a:lnTo>
                  <a:lnTo>
                    <a:pt x="6012" y="5787"/>
                  </a:lnTo>
                  <a:lnTo>
                    <a:pt x="5749" y="5544"/>
                  </a:lnTo>
                  <a:lnTo>
                    <a:pt x="5737" y="5558"/>
                  </a:lnTo>
                  <a:cubicBezTo>
                    <a:pt x="5648" y="5654"/>
                    <a:pt x="5552" y="5746"/>
                    <a:pt x="5451" y="5830"/>
                  </a:cubicBezTo>
                  <a:lnTo>
                    <a:pt x="5451" y="5830"/>
                  </a:lnTo>
                  <a:lnTo>
                    <a:pt x="5437" y="5842"/>
                  </a:lnTo>
                  <a:lnTo>
                    <a:pt x="5589" y="6023"/>
                  </a:lnTo>
                  <a:lnTo>
                    <a:pt x="5603" y="6011"/>
                  </a:lnTo>
                  <a:cubicBezTo>
                    <a:pt x="5681" y="5945"/>
                    <a:pt x="5758" y="5875"/>
                    <a:pt x="5830" y="5802"/>
                  </a:cubicBezTo>
                  <a:lnTo>
                    <a:pt x="5830" y="5802"/>
                  </a:lnTo>
                  <a:lnTo>
                    <a:pt x="5843" y="5789"/>
                  </a:lnTo>
                  <a:lnTo>
                    <a:pt x="5753" y="5701"/>
                  </a:lnTo>
                  <a:lnTo>
                    <a:pt x="5741" y="5713"/>
                  </a:lnTo>
                  <a:cubicBezTo>
                    <a:pt x="5692" y="5763"/>
                    <a:pt x="5639" y="5813"/>
                    <a:pt x="5584" y="5862"/>
                  </a:cubicBezTo>
                  <a:lnTo>
                    <a:pt x="5584" y="5862"/>
                  </a:lnTo>
                  <a:lnTo>
                    <a:pt x="5608" y="5889"/>
                  </a:lnTo>
                  <a:cubicBezTo>
                    <a:pt x="5659" y="5844"/>
                    <a:pt x="5708" y="5797"/>
                    <a:pt x="5754" y="5752"/>
                  </a:cubicBezTo>
                  <a:lnTo>
                    <a:pt x="5754" y="5752"/>
                  </a:lnTo>
                  <a:lnTo>
                    <a:pt x="5791" y="5789"/>
                  </a:lnTo>
                  <a:cubicBezTo>
                    <a:pt x="5728" y="5853"/>
                    <a:pt x="5662" y="5914"/>
                    <a:pt x="5594" y="5972"/>
                  </a:cubicBezTo>
                  <a:lnTo>
                    <a:pt x="5594" y="5972"/>
                  </a:lnTo>
                  <a:lnTo>
                    <a:pt x="5488" y="5847"/>
                  </a:lnTo>
                  <a:cubicBezTo>
                    <a:pt x="5580" y="5768"/>
                    <a:pt x="5669" y="5684"/>
                    <a:pt x="5751" y="5595"/>
                  </a:cubicBezTo>
                  <a:lnTo>
                    <a:pt x="5751" y="5595"/>
                  </a:lnTo>
                  <a:lnTo>
                    <a:pt x="5961" y="5789"/>
                  </a:lnTo>
                  <a:cubicBezTo>
                    <a:pt x="5851" y="5906"/>
                    <a:pt x="5733" y="6016"/>
                    <a:pt x="5608" y="6118"/>
                  </a:cubicBezTo>
                  <a:lnTo>
                    <a:pt x="5608" y="6118"/>
                  </a:lnTo>
                  <a:cubicBezTo>
                    <a:pt x="5596" y="6128"/>
                    <a:pt x="5583" y="6138"/>
                    <a:pt x="5570" y="6148"/>
                  </a:cubicBezTo>
                  <a:lnTo>
                    <a:pt x="5570" y="6148"/>
                  </a:lnTo>
                  <a:lnTo>
                    <a:pt x="5338" y="5850"/>
                  </a:lnTo>
                  <a:cubicBezTo>
                    <a:pt x="5624" y="5625"/>
                    <a:pt x="5868" y="5351"/>
                    <a:pt x="6058" y="5040"/>
                  </a:cubicBezTo>
                  <a:lnTo>
                    <a:pt x="6058" y="5040"/>
                  </a:lnTo>
                  <a:lnTo>
                    <a:pt x="6381" y="5235"/>
                  </a:lnTo>
                  <a:cubicBezTo>
                    <a:pt x="6373" y="5249"/>
                    <a:pt x="6364" y="5262"/>
                    <a:pt x="6355" y="5276"/>
                  </a:cubicBezTo>
                  <a:lnTo>
                    <a:pt x="6355" y="5276"/>
                  </a:lnTo>
                  <a:cubicBezTo>
                    <a:pt x="6293" y="5376"/>
                    <a:pt x="6225" y="5472"/>
                    <a:pt x="6153" y="5564"/>
                  </a:cubicBezTo>
                  <a:lnTo>
                    <a:pt x="6153" y="5564"/>
                  </a:lnTo>
                  <a:cubicBezTo>
                    <a:pt x="6146" y="5572"/>
                    <a:pt x="6140" y="5580"/>
                    <a:pt x="6134" y="5588"/>
                  </a:cubicBezTo>
                  <a:lnTo>
                    <a:pt x="6134" y="5588"/>
                  </a:lnTo>
                  <a:cubicBezTo>
                    <a:pt x="6117" y="5609"/>
                    <a:pt x="6100" y="5630"/>
                    <a:pt x="6082" y="5651"/>
                  </a:cubicBezTo>
                  <a:lnTo>
                    <a:pt x="6082" y="5651"/>
                  </a:lnTo>
                  <a:cubicBezTo>
                    <a:pt x="6078" y="5656"/>
                    <a:pt x="6074" y="5660"/>
                    <a:pt x="6071" y="5665"/>
                  </a:cubicBezTo>
                  <a:lnTo>
                    <a:pt x="6071" y="5665"/>
                  </a:lnTo>
                  <a:lnTo>
                    <a:pt x="5854" y="5480"/>
                  </a:lnTo>
                  <a:cubicBezTo>
                    <a:pt x="5931" y="5388"/>
                    <a:pt x="6005" y="5290"/>
                    <a:pt x="6072" y="5189"/>
                  </a:cubicBezTo>
                  <a:lnTo>
                    <a:pt x="6072" y="5189"/>
                  </a:lnTo>
                  <a:lnTo>
                    <a:pt x="6209" y="5279"/>
                  </a:lnTo>
                  <a:cubicBezTo>
                    <a:pt x="6160" y="5353"/>
                    <a:pt x="6107" y="5427"/>
                    <a:pt x="6051" y="5497"/>
                  </a:cubicBezTo>
                  <a:lnTo>
                    <a:pt x="6051" y="5497"/>
                  </a:lnTo>
                  <a:lnTo>
                    <a:pt x="6009" y="5464"/>
                  </a:lnTo>
                  <a:cubicBezTo>
                    <a:pt x="6049" y="5413"/>
                    <a:pt x="6089" y="5359"/>
                    <a:pt x="6128" y="5303"/>
                  </a:cubicBezTo>
                  <a:lnTo>
                    <a:pt x="6128" y="5303"/>
                  </a:lnTo>
                  <a:lnTo>
                    <a:pt x="6099" y="5282"/>
                  </a:lnTo>
                  <a:cubicBezTo>
                    <a:pt x="6056" y="5343"/>
                    <a:pt x="6013" y="5401"/>
                    <a:pt x="5970" y="5455"/>
                  </a:cubicBezTo>
                  <a:lnTo>
                    <a:pt x="5970" y="5455"/>
                  </a:lnTo>
                  <a:lnTo>
                    <a:pt x="5958" y="5469"/>
                  </a:lnTo>
                  <a:lnTo>
                    <a:pt x="6057" y="5548"/>
                  </a:lnTo>
                  <a:lnTo>
                    <a:pt x="6068" y="5534"/>
                  </a:lnTo>
                  <a:cubicBezTo>
                    <a:pt x="6132" y="5453"/>
                    <a:pt x="6193" y="5369"/>
                    <a:pt x="6249" y="5284"/>
                  </a:cubicBezTo>
                  <a:lnTo>
                    <a:pt x="6249" y="5284"/>
                  </a:lnTo>
                  <a:lnTo>
                    <a:pt x="6259" y="5268"/>
                  </a:lnTo>
                  <a:lnTo>
                    <a:pt x="6062" y="5139"/>
                  </a:lnTo>
                  <a:lnTo>
                    <a:pt x="6052" y="5154"/>
                  </a:lnTo>
                  <a:cubicBezTo>
                    <a:pt x="5979" y="5265"/>
                    <a:pt x="5899" y="5371"/>
                    <a:pt x="5815" y="5470"/>
                  </a:cubicBezTo>
                  <a:lnTo>
                    <a:pt x="5815" y="5470"/>
                  </a:lnTo>
                  <a:lnTo>
                    <a:pt x="5803" y="5484"/>
                  </a:lnTo>
                  <a:lnTo>
                    <a:pt x="6047" y="5693"/>
                  </a:lnTo>
                  <a:cubicBezTo>
                    <a:pt x="6027" y="5716"/>
                    <a:pt x="6007" y="5739"/>
                    <a:pt x="5986" y="5761"/>
                  </a:cubicBezTo>
                  <a:lnTo>
                    <a:pt x="5986" y="5761"/>
                  </a:lnTo>
                  <a:lnTo>
                    <a:pt x="6013" y="5786"/>
                  </a:lnTo>
                  <a:cubicBezTo>
                    <a:pt x="6034" y="5763"/>
                    <a:pt x="6054" y="5740"/>
                    <a:pt x="6075" y="5716"/>
                  </a:cubicBezTo>
                  <a:lnTo>
                    <a:pt x="6075" y="5716"/>
                  </a:lnTo>
                  <a:lnTo>
                    <a:pt x="6075" y="5716"/>
                  </a:lnTo>
                  <a:lnTo>
                    <a:pt x="6087" y="5702"/>
                  </a:lnTo>
                  <a:cubicBezTo>
                    <a:pt x="6097" y="5690"/>
                    <a:pt x="6107" y="5677"/>
                    <a:pt x="6118" y="5665"/>
                  </a:cubicBezTo>
                  <a:lnTo>
                    <a:pt x="6118" y="5665"/>
                  </a:lnTo>
                  <a:cubicBezTo>
                    <a:pt x="6123" y="5658"/>
                    <a:pt x="6129" y="5652"/>
                    <a:pt x="6135" y="5645"/>
                  </a:cubicBezTo>
                  <a:lnTo>
                    <a:pt x="6135" y="5645"/>
                  </a:lnTo>
                  <a:cubicBezTo>
                    <a:pt x="6153" y="5622"/>
                    <a:pt x="6171" y="5600"/>
                    <a:pt x="6189" y="5577"/>
                  </a:cubicBezTo>
                  <a:lnTo>
                    <a:pt x="6189" y="5577"/>
                  </a:lnTo>
                  <a:cubicBezTo>
                    <a:pt x="6191" y="5574"/>
                    <a:pt x="6193" y="5571"/>
                    <a:pt x="6195" y="5569"/>
                  </a:cubicBezTo>
                  <a:lnTo>
                    <a:pt x="6195" y="5569"/>
                  </a:lnTo>
                  <a:cubicBezTo>
                    <a:pt x="6211" y="5549"/>
                    <a:pt x="6226" y="5528"/>
                    <a:pt x="6241" y="5508"/>
                  </a:cubicBezTo>
                  <a:lnTo>
                    <a:pt x="6241" y="5508"/>
                  </a:lnTo>
                  <a:cubicBezTo>
                    <a:pt x="6242" y="5506"/>
                    <a:pt x="6244" y="5504"/>
                    <a:pt x="6245" y="5502"/>
                  </a:cubicBezTo>
                  <a:lnTo>
                    <a:pt x="6245" y="5502"/>
                  </a:lnTo>
                  <a:lnTo>
                    <a:pt x="6245" y="5502"/>
                  </a:lnTo>
                  <a:cubicBezTo>
                    <a:pt x="6322" y="5399"/>
                    <a:pt x="6392" y="5291"/>
                    <a:pt x="6456" y="5179"/>
                  </a:cubicBezTo>
                  <a:lnTo>
                    <a:pt x="6456" y="5179"/>
                  </a:lnTo>
                  <a:lnTo>
                    <a:pt x="6456" y="5179"/>
                  </a:lnTo>
                  <a:cubicBezTo>
                    <a:pt x="6540" y="5033"/>
                    <a:pt x="6614" y="4880"/>
                    <a:pt x="6675" y="4724"/>
                  </a:cubicBezTo>
                  <a:lnTo>
                    <a:pt x="6675" y="4724"/>
                  </a:lnTo>
                  <a:lnTo>
                    <a:pt x="6682" y="4707"/>
                  </a:lnTo>
                  <a:lnTo>
                    <a:pt x="6349" y="4576"/>
                  </a:lnTo>
                  <a:lnTo>
                    <a:pt x="6343" y="4593"/>
                  </a:lnTo>
                  <a:cubicBezTo>
                    <a:pt x="6294" y="4716"/>
                    <a:pt x="6237" y="4837"/>
                    <a:pt x="6175" y="4950"/>
                  </a:cubicBezTo>
                  <a:lnTo>
                    <a:pt x="6175" y="4950"/>
                  </a:lnTo>
                  <a:lnTo>
                    <a:pt x="6166" y="4966"/>
                  </a:lnTo>
                  <a:lnTo>
                    <a:pt x="6373" y="5080"/>
                  </a:lnTo>
                  <a:lnTo>
                    <a:pt x="6381" y="5064"/>
                  </a:lnTo>
                  <a:cubicBezTo>
                    <a:pt x="6431" y="4974"/>
                    <a:pt x="6477" y="4881"/>
                    <a:pt x="6518" y="4787"/>
                  </a:cubicBezTo>
                  <a:lnTo>
                    <a:pt x="6518" y="4787"/>
                  </a:lnTo>
                  <a:lnTo>
                    <a:pt x="6525" y="4770"/>
                  </a:lnTo>
                  <a:lnTo>
                    <a:pt x="6410" y="4720"/>
                  </a:lnTo>
                  <a:lnTo>
                    <a:pt x="6402" y="4737"/>
                  </a:lnTo>
                  <a:cubicBezTo>
                    <a:pt x="6373" y="4805"/>
                    <a:pt x="6341" y="4871"/>
                    <a:pt x="6310" y="4932"/>
                  </a:cubicBezTo>
                  <a:lnTo>
                    <a:pt x="6310" y="4932"/>
                  </a:lnTo>
                  <a:lnTo>
                    <a:pt x="6342" y="4948"/>
                  </a:lnTo>
                  <a:cubicBezTo>
                    <a:pt x="6371" y="4892"/>
                    <a:pt x="6400" y="4831"/>
                    <a:pt x="6428" y="4768"/>
                  </a:cubicBezTo>
                  <a:lnTo>
                    <a:pt x="6428" y="4768"/>
                  </a:lnTo>
                  <a:lnTo>
                    <a:pt x="6477" y="4789"/>
                  </a:lnTo>
                  <a:cubicBezTo>
                    <a:pt x="6441" y="4871"/>
                    <a:pt x="6401" y="4952"/>
                    <a:pt x="6358" y="5031"/>
                  </a:cubicBezTo>
                  <a:lnTo>
                    <a:pt x="6358" y="5031"/>
                  </a:lnTo>
                  <a:lnTo>
                    <a:pt x="6215" y="4952"/>
                  </a:lnTo>
                  <a:cubicBezTo>
                    <a:pt x="6272" y="4847"/>
                    <a:pt x="6324" y="4736"/>
                    <a:pt x="6370" y="4623"/>
                  </a:cubicBezTo>
                  <a:lnTo>
                    <a:pt x="6370" y="4623"/>
                  </a:lnTo>
                  <a:lnTo>
                    <a:pt x="6635" y="4728"/>
                  </a:lnTo>
                  <a:cubicBezTo>
                    <a:pt x="6569" y="4892"/>
                    <a:pt x="6490" y="5051"/>
                    <a:pt x="6400" y="5203"/>
                  </a:cubicBezTo>
                  <a:lnTo>
                    <a:pt x="6400" y="5203"/>
                  </a:lnTo>
                  <a:lnTo>
                    <a:pt x="6077" y="5009"/>
                  </a:lnTo>
                  <a:cubicBezTo>
                    <a:pt x="6260" y="4701"/>
                    <a:pt x="6390" y="4359"/>
                    <a:pt x="6455" y="3995"/>
                  </a:cubicBezTo>
                  <a:lnTo>
                    <a:pt x="6455" y="3995"/>
                  </a:lnTo>
                  <a:lnTo>
                    <a:pt x="6826" y="4058"/>
                  </a:lnTo>
                  <a:cubicBezTo>
                    <a:pt x="6825" y="4064"/>
                    <a:pt x="6824" y="4070"/>
                    <a:pt x="6823" y="4076"/>
                  </a:cubicBezTo>
                  <a:lnTo>
                    <a:pt x="6823" y="4076"/>
                  </a:lnTo>
                  <a:cubicBezTo>
                    <a:pt x="6800" y="4200"/>
                    <a:pt x="6770" y="4324"/>
                    <a:pt x="6734" y="4444"/>
                  </a:cubicBezTo>
                  <a:lnTo>
                    <a:pt x="6734" y="4444"/>
                  </a:lnTo>
                  <a:cubicBezTo>
                    <a:pt x="6732" y="4452"/>
                    <a:pt x="6729" y="4460"/>
                    <a:pt x="6727" y="4468"/>
                  </a:cubicBezTo>
                  <a:lnTo>
                    <a:pt x="6727" y="4468"/>
                  </a:lnTo>
                  <a:cubicBezTo>
                    <a:pt x="6718" y="4497"/>
                    <a:pt x="6708" y="4526"/>
                    <a:pt x="6699" y="4554"/>
                  </a:cubicBezTo>
                  <a:lnTo>
                    <a:pt x="6699" y="4554"/>
                  </a:lnTo>
                  <a:cubicBezTo>
                    <a:pt x="6697" y="4560"/>
                    <a:pt x="6695" y="4566"/>
                    <a:pt x="6693" y="4572"/>
                  </a:cubicBezTo>
                  <a:lnTo>
                    <a:pt x="6693" y="4572"/>
                  </a:lnTo>
                  <a:lnTo>
                    <a:pt x="6424" y="4478"/>
                  </a:lnTo>
                  <a:cubicBezTo>
                    <a:pt x="6463" y="4363"/>
                    <a:pt x="6496" y="4245"/>
                    <a:pt x="6522" y="4128"/>
                  </a:cubicBezTo>
                  <a:lnTo>
                    <a:pt x="6522" y="4128"/>
                  </a:lnTo>
                  <a:lnTo>
                    <a:pt x="6682" y="4162"/>
                  </a:lnTo>
                  <a:cubicBezTo>
                    <a:pt x="6663" y="4250"/>
                    <a:pt x="6640" y="4337"/>
                    <a:pt x="6614" y="4423"/>
                  </a:cubicBezTo>
                  <a:lnTo>
                    <a:pt x="6614" y="4423"/>
                  </a:lnTo>
                  <a:lnTo>
                    <a:pt x="6563" y="4407"/>
                  </a:lnTo>
                  <a:cubicBezTo>
                    <a:pt x="6583" y="4340"/>
                    <a:pt x="6600" y="4276"/>
                    <a:pt x="6615" y="4214"/>
                  </a:cubicBezTo>
                  <a:lnTo>
                    <a:pt x="6615" y="4214"/>
                  </a:lnTo>
                  <a:lnTo>
                    <a:pt x="6580" y="4205"/>
                  </a:lnTo>
                  <a:cubicBezTo>
                    <a:pt x="6564" y="4272"/>
                    <a:pt x="6545" y="4340"/>
                    <a:pt x="6523" y="4413"/>
                  </a:cubicBezTo>
                  <a:lnTo>
                    <a:pt x="6523" y="4413"/>
                  </a:lnTo>
                  <a:lnTo>
                    <a:pt x="6518" y="4431"/>
                  </a:lnTo>
                  <a:lnTo>
                    <a:pt x="6638" y="4468"/>
                  </a:lnTo>
                  <a:lnTo>
                    <a:pt x="6643" y="4451"/>
                  </a:lnTo>
                  <a:cubicBezTo>
                    <a:pt x="6673" y="4353"/>
                    <a:pt x="6700" y="4252"/>
                    <a:pt x="6721" y="4152"/>
                  </a:cubicBezTo>
                  <a:lnTo>
                    <a:pt x="6721" y="4152"/>
                  </a:lnTo>
                  <a:lnTo>
                    <a:pt x="6725" y="4134"/>
                  </a:lnTo>
                  <a:lnTo>
                    <a:pt x="6494" y="4085"/>
                  </a:lnTo>
                  <a:lnTo>
                    <a:pt x="6490" y="4103"/>
                  </a:lnTo>
                  <a:cubicBezTo>
                    <a:pt x="6463" y="4230"/>
                    <a:pt x="6427" y="4358"/>
                    <a:pt x="6384" y="4483"/>
                  </a:cubicBezTo>
                  <a:lnTo>
                    <a:pt x="6384" y="4483"/>
                  </a:lnTo>
                  <a:lnTo>
                    <a:pt x="6378" y="4500"/>
                  </a:lnTo>
                  <a:lnTo>
                    <a:pt x="6681" y="4607"/>
                  </a:lnTo>
                  <a:cubicBezTo>
                    <a:pt x="6671" y="4635"/>
                    <a:pt x="6660" y="4664"/>
                    <a:pt x="6649" y="4693"/>
                  </a:cubicBezTo>
                  <a:lnTo>
                    <a:pt x="6649" y="4693"/>
                  </a:lnTo>
                  <a:lnTo>
                    <a:pt x="6683" y="4706"/>
                  </a:lnTo>
                  <a:cubicBezTo>
                    <a:pt x="6694" y="4677"/>
                    <a:pt x="6705" y="4648"/>
                    <a:pt x="6715" y="4619"/>
                  </a:cubicBezTo>
                  <a:lnTo>
                    <a:pt x="6715" y="4619"/>
                  </a:lnTo>
                  <a:lnTo>
                    <a:pt x="6715" y="4619"/>
                  </a:lnTo>
                  <a:lnTo>
                    <a:pt x="6721" y="4601"/>
                  </a:lnTo>
                  <a:cubicBezTo>
                    <a:pt x="6724" y="4594"/>
                    <a:pt x="6726" y="4587"/>
                    <a:pt x="6728" y="4579"/>
                  </a:cubicBezTo>
                  <a:lnTo>
                    <a:pt x="6728" y="4579"/>
                  </a:lnTo>
                  <a:cubicBezTo>
                    <a:pt x="6737" y="4553"/>
                    <a:pt x="6746" y="4527"/>
                    <a:pt x="6755" y="4500"/>
                  </a:cubicBezTo>
                  <a:lnTo>
                    <a:pt x="6755" y="4500"/>
                  </a:lnTo>
                  <a:cubicBezTo>
                    <a:pt x="6758" y="4490"/>
                    <a:pt x="6761" y="4479"/>
                    <a:pt x="6765" y="4468"/>
                  </a:cubicBezTo>
                  <a:lnTo>
                    <a:pt x="6765" y="4468"/>
                  </a:lnTo>
                  <a:cubicBezTo>
                    <a:pt x="6776" y="4431"/>
                    <a:pt x="6787" y="4394"/>
                    <a:pt x="6797" y="4357"/>
                  </a:cubicBezTo>
                  <a:lnTo>
                    <a:pt x="6797" y="4357"/>
                  </a:lnTo>
                  <a:lnTo>
                    <a:pt x="6797" y="4357"/>
                  </a:lnTo>
                  <a:cubicBezTo>
                    <a:pt x="6818" y="4277"/>
                    <a:pt x="6837" y="4195"/>
                    <a:pt x="6853" y="4114"/>
                  </a:cubicBezTo>
                  <a:lnTo>
                    <a:pt x="6853" y="4114"/>
                  </a:lnTo>
                  <a:lnTo>
                    <a:pt x="6853" y="4114"/>
                  </a:lnTo>
                  <a:lnTo>
                    <a:pt x="6853" y="4113"/>
                  </a:lnTo>
                  <a:lnTo>
                    <a:pt x="6853" y="4113"/>
                  </a:lnTo>
                  <a:cubicBezTo>
                    <a:pt x="6857" y="4094"/>
                    <a:pt x="6860" y="4075"/>
                    <a:pt x="6863" y="4055"/>
                  </a:cubicBezTo>
                  <a:lnTo>
                    <a:pt x="6863" y="4055"/>
                  </a:lnTo>
                  <a:cubicBezTo>
                    <a:pt x="6868" y="4030"/>
                    <a:pt x="6872" y="4005"/>
                    <a:pt x="6876" y="3980"/>
                  </a:cubicBezTo>
                  <a:lnTo>
                    <a:pt x="6876" y="3980"/>
                  </a:lnTo>
                  <a:lnTo>
                    <a:pt x="6876" y="3980"/>
                  </a:lnTo>
                  <a:lnTo>
                    <a:pt x="6876" y="3980"/>
                  </a:lnTo>
                  <a:cubicBezTo>
                    <a:pt x="6901" y="3813"/>
                    <a:pt x="6914" y="3644"/>
                    <a:pt x="6915" y="3476"/>
                  </a:cubicBezTo>
                  <a:lnTo>
                    <a:pt x="6915" y="3476"/>
                  </a:lnTo>
                  <a:lnTo>
                    <a:pt x="6915" y="3458"/>
                  </a:lnTo>
                  <a:lnTo>
                    <a:pt x="6558" y="3456"/>
                  </a:lnTo>
                  <a:lnTo>
                    <a:pt x="6557" y="3474"/>
                  </a:lnTo>
                  <a:cubicBezTo>
                    <a:pt x="6557" y="3606"/>
                    <a:pt x="6548" y="3739"/>
                    <a:pt x="6530" y="3868"/>
                  </a:cubicBezTo>
                  <a:lnTo>
                    <a:pt x="6530" y="3868"/>
                  </a:lnTo>
                  <a:lnTo>
                    <a:pt x="6528" y="3886"/>
                  </a:lnTo>
                  <a:lnTo>
                    <a:pt x="6762" y="3917"/>
                  </a:lnTo>
                  <a:lnTo>
                    <a:pt x="6764" y="3899"/>
                  </a:lnTo>
                  <a:cubicBezTo>
                    <a:pt x="6778" y="3797"/>
                    <a:pt x="6787" y="3693"/>
                    <a:pt x="6791" y="3592"/>
                  </a:cubicBezTo>
                  <a:lnTo>
                    <a:pt x="6791" y="3592"/>
                  </a:lnTo>
                  <a:lnTo>
                    <a:pt x="6792" y="3574"/>
                  </a:lnTo>
                  <a:lnTo>
                    <a:pt x="6666" y="3569"/>
                  </a:lnTo>
                  <a:lnTo>
                    <a:pt x="6665" y="3587"/>
                  </a:lnTo>
                  <a:cubicBezTo>
                    <a:pt x="6662" y="3662"/>
                    <a:pt x="6657" y="3734"/>
                    <a:pt x="6649" y="3802"/>
                  </a:cubicBezTo>
                  <a:lnTo>
                    <a:pt x="6649" y="3802"/>
                  </a:lnTo>
                  <a:lnTo>
                    <a:pt x="6685" y="3806"/>
                  </a:lnTo>
                  <a:cubicBezTo>
                    <a:pt x="6692" y="3743"/>
                    <a:pt x="6697" y="3676"/>
                    <a:pt x="6701" y="3606"/>
                  </a:cubicBezTo>
                  <a:lnTo>
                    <a:pt x="6701" y="3606"/>
                  </a:lnTo>
                  <a:lnTo>
                    <a:pt x="6754" y="3608"/>
                  </a:lnTo>
                  <a:cubicBezTo>
                    <a:pt x="6750" y="3697"/>
                    <a:pt x="6742" y="3787"/>
                    <a:pt x="6731" y="3877"/>
                  </a:cubicBezTo>
                  <a:lnTo>
                    <a:pt x="6731" y="3877"/>
                  </a:lnTo>
                  <a:lnTo>
                    <a:pt x="6569" y="3855"/>
                  </a:lnTo>
                  <a:cubicBezTo>
                    <a:pt x="6584" y="3736"/>
                    <a:pt x="6592" y="3614"/>
                    <a:pt x="6593" y="3493"/>
                  </a:cubicBezTo>
                  <a:lnTo>
                    <a:pt x="6593" y="3493"/>
                  </a:lnTo>
                  <a:lnTo>
                    <a:pt x="6879" y="3494"/>
                  </a:lnTo>
                  <a:cubicBezTo>
                    <a:pt x="6877" y="3667"/>
                    <a:pt x="6862" y="3840"/>
                    <a:pt x="6834" y="4011"/>
                  </a:cubicBezTo>
                  <a:lnTo>
                    <a:pt x="6834" y="4011"/>
                  </a:lnTo>
                  <a:cubicBezTo>
                    <a:pt x="6834" y="4015"/>
                    <a:pt x="6833" y="4019"/>
                    <a:pt x="6832" y="4023"/>
                  </a:cubicBezTo>
                  <a:lnTo>
                    <a:pt x="6832" y="4023"/>
                  </a:lnTo>
                  <a:lnTo>
                    <a:pt x="6461" y="3959"/>
                  </a:lnTo>
                  <a:cubicBezTo>
                    <a:pt x="6488" y="3795"/>
                    <a:pt x="6503" y="3628"/>
                    <a:pt x="6503" y="3457"/>
                  </a:cubicBezTo>
                  <a:lnTo>
                    <a:pt x="6503" y="3457"/>
                  </a:lnTo>
                  <a:cubicBezTo>
                    <a:pt x="6503" y="3258"/>
                    <a:pt x="6483" y="3063"/>
                    <a:pt x="6447" y="2875"/>
                  </a:cubicBezTo>
                  <a:lnTo>
                    <a:pt x="6447" y="2875"/>
                  </a:lnTo>
                  <a:lnTo>
                    <a:pt x="6816" y="2801"/>
                  </a:lnTo>
                  <a:cubicBezTo>
                    <a:pt x="6816" y="2802"/>
                    <a:pt x="6816" y="2803"/>
                    <a:pt x="6817" y="2803"/>
                  </a:cubicBezTo>
                  <a:lnTo>
                    <a:pt x="6817" y="2803"/>
                  </a:lnTo>
                  <a:cubicBezTo>
                    <a:pt x="6841" y="2931"/>
                    <a:pt x="6859" y="3061"/>
                    <a:pt x="6869" y="3191"/>
                  </a:cubicBezTo>
                  <a:lnTo>
                    <a:pt x="6869" y="3191"/>
                  </a:lnTo>
                  <a:cubicBezTo>
                    <a:pt x="6869" y="3199"/>
                    <a:pt x="6870" y="3206"/>
                    <a:pt x="6870" y="3214"/>
                  </a:cubicBezTo>
                  <a:lnTo>
                    <a:pt x="6870" y="3214"/>
                  </a:lnTo>
                  <a:cubicBezTo>
                    <a:pt x="6872" y="3246"/>
                    <a:pt x="6874" y="3279"/>
                    <a:pt x="6876" y="3312"/>
                  </a:cubicBezTo>
                  <a:lnTo>
                    <a:pt x="6876" y="3312"/>
                  </a:lnTo>
                  <a:cubicBezTo>
                    <a:pt x="6876" y="3317"/>
                    <a:pt x="6876" y="3323"/>
                    <a:pt x="6876" y="3329"/>
                  </a:cubicBezTo>
                  <a:lnTo>
                    <a:pt x="6876" y="3329"/>
                  </a:lnTo>
                  <a:lnTo>
                    <a:pt x="6591" y="3338"/>
                  </a:lnTo>
                  <a:cubicBezTo>
                    <a:pt x="6587" y="3217"/>
                    <a:pt x="6575" y="3095"/>
                    <a:pt x="6557" y="2976"/>
                  </a:cubicBezTo>
                  <a:lnTo>
                    <a:pt x="6557" y="2976"/>
                  </a:lnTo>
                  <a:lnTo>
                    <a:pt x="6719" y="2950"/>
                  </a:lnTo>
                  <a:cubicBezTo>
                    <a:pt x="6732" y="3039"/>
                    <a:pt x="6743" y="3129"/>
                    <a:pt x="6749" y="3218"/>
                  </a:cubicBezTo>
                  <a:lnTo>
                    <a:pt x="6749" y="3218"/>
                  </a:lnTo>
                  <a:lnTo>
                    <a:pt x="6696" y="3221"/>
                  </a:lnTo>
                  <a:cubicBezTo>
                    <a:pt x="6691" y="3153"/>
                    <a:pt x="6684" y="3086"/>
                    <a:pt x="6675" y="3022"/>
                  </a:cubicBezTo>
                  <a:lnTo>
                    <a:pt x="6675" y="3022"/>
                  </a:lnTo>
                  <a:lnTo>
                    <a:pt x="6639" y="3027"/>
                  </a:lnTo>
                  <a:cubicBezTo>
                    <a:pt x="6648" y="3096"/>
                    <a:pt x="6656" y="3168"/>
                    <a:pt x="6661" y="3242"/>
                  </a:cubicBezTo>
                  <a:lnTo>
                    <a:pt x="6661" y="3242"/>
                  </a:lnTo>
                  <a:lnTo>
                    <a:pt x="6662" y="3260"/>
                  </a:lnTo>
                  <a:lnTo>
                    <a:pt x="6787" y="3251"/>
                  </a:lnTo>
                  <a:lnTo>
                    <a:pt x="6786" y="3233"/>
                  </a:lnTo>
                  <a:cubicBezTo>
                    <a:pt x="6780" y="3132"/>
                    <a:pt x="6768" y="3029"/>
                    <a:pt x="6752" y="2926"/>
                  </a:cubicBezTo>
                  <a:lnTo>
                    <a:pt x="6752" y="2926"/>
                  </a:lnTo>
                  <a:lnTo>
                    <a:pt x="6749" y="2909"/>
                  </a:lnTo>
                  <a:lnTo>
                    <a:pt x="6516" y="2946"/>
                  </a:lnTo>
                  <a:lnTo>
                    <a:pt x="6518" y="2964"/>
                  </a:lnTo>
                  <a:cubicBezTo>
                    <a:pt x="6539" y="3093"/>
                    <a:pt x="6552" y="3225"/>
                    <a:pt x="6556" y="3357"/>
                  </a:cubicBezTo>
                  <a:lnTo>
                    <a:pt x="6556" y="3357"/>
                  </a:lnTo>
                  <a:lnTo>
                    <a:pt x="6556" y="3375"/>
                  </a:lnTo>
                  <a:lnTo>
                    <a:pt x="6878" y="3365"/>
                  </a:lnTo>
                  <a:cubicBezTo>
                    <a:pt x="6879" y="3396"/>
                    <a:pt x="6879" y="3426"/>
                    <a:pt x="6879" y="3457"/>
                  </a:cubicBezTo>
                  <a:lnTo>
                    <a:pt x="6879" y="3457"/>
                  </a:lnTo>
                  <a:lnTo>
                    <a:pt x="6915" y="3457"/>
                  </a:lnTo>
                  <a:cubicBezTo>
                    <a:pt x="6915" y="3426"/>
                    <a:pt x="6915" y="3395"/>
                    <a:pt x="6914" y="3363"/>
                  </a:cubicBezTo>
                  <a:lnTo>
                    <a:pt x="6914" y="3363"/>
                  </a:lnTo>
                  <a:lnTo>
                    <a:pt x="6913" y="3346"/>
                  </a:lnTo>
                  <a:cubicBezTo>
                    <a:pt x="6913" y="3340"/>
                    <a:pt x="6913" y="3334"/>
                    <a:pt x="6912" y="3328"/>
                  </a:cubicBezTo>
                  <a:lnTo>
                    <a:pt x="6912" y="3328"/>
                  </a:lnTo>
                  <a:cubicBezTo>
                    <a:pt x="6911" y="3298"/>
                    <a:pt x="6910" y="3269"/>
                    <a:pt x="6908" y="3240"/>
                  </a:cubicBezTo>
                  <a:lnTo>
                    <a:pt x="6908" y="3240"/>
                  </a:lnTo>
                  <a:cubicBezTo>
                    <a:pt x="6907" y="3228"/>
                    <a:pt x="6907" y="3216"/>
                    <a:pt x="6906" y="3204"/>
                  </a:cubicBezTo>
                  <a:lnTo>
                    <a:pt x="6906" y="3204"/>
                  </a:lnTo>
                  <a:cubicBezTo>
                    <a:pt x="6903" y="3170"/>
                    <a:pt x="6900" y="3135"/>
                    <a:pt x="6897" y="3101"/>
                  </a:cubicBezTo>
                  <a:lnTo>
                    <a:pt x="6897" y="3101"/>
                  </a:lnTo>
                  <a:cubicBezTo>
                    <a:pt x="6897" y="3098"/>
                    <a:pt x="6896" y="3095"/>
                    <a:pt x="6896" y="3092"/>
                  </a:cubicBezTo>
                  <a:lnTo>
                    <a:pt x="6896" y="3092"/>
                  </a:lnTo>
                  <a:cubicBezTo>
                    <a:pt x="6896" y="3092"/>
                    <a:pt x="6896" y="3091"/>
                    <a:pt x="6896" y="3091"/>
                  </a:cubicBezTo>
                  <a:lnTo>
                    <a:pt x="6896" y="3091"/>
                  </a:lnTo>
                  <a:lnTo>
                    <a:pt x="6896" y="3091"/>
                  </a:lnTo>
                  <a:cubicBezTo>
                    <a:pt x="6887" y="3008"/>
                    <a:pt x="6876" y="2925"/>
                    <a:pt x="6861" y="2843"/>
                  </a:cubicBezTo>
                  <a:lnTo>
                    <a:pt x="6861" y="2843"/>
                  </a:lnTo>
                  <a:lnTo>
                    <a:pt x="6861" y="2843"/>
                  </a:lnTo>
                  <a:cubicBezTo>
                    <a:pt x="6855" y="2809"/>
                    <a:pt x="6848" y="2774"/>
                    <a:pt x="6841" y="2740"/>
                  </a:cubicBezTo>
                  <a:lnTo>
                    <a:pt x="6841" y="2740"/>
                  </a:lnTo>
                  <a:cubicBezTo>
                    <a:pt x="6839" y="2730"/>
                    <a:pt x="6836" y="2720"/>
                    <a:pt x="6834" y="2710"/>
                  </a:cubicBezTo>
                  <a:lnTo>
                    <a:pt x="6834" y="2710"/>
                  </a:lnTo>
                  <a:lnTo>
                    <a:pt x="6834" y="2710"/>
                  </a:lnTo>
                  <a:cubicBezTo>
                    <a:pt x="6798" y="2545"/>
                    <a:pt x="6749" y="2383"/>
                    <a:pt x="6690" y="2226"/>
                  </a:cubicBezTo>
                  <a:lnTo>
                    <a:pt x="6690" y="2226"/>
                  </a:lnTo>
                  <a:lnTo>
                    <a:pt x="6683" y="2209"/>
                  </a:lnTo>
                  <a:lnTo>
                    <a:pt x="6349" y="2336"/>
                  </a:lnTo>
                  <a:lnTo>
                    <a:pt x="6355" y="2353"/>
                  </a:lnTo>
                  <a:cubicBezTo>
                    <a:pt x="6402" y="2477"/>
                    <a:pt x="6441" y="2603"/>
                    <a:pt x="6472" y="2730"/>
                  </a:cubicBezTo>
                  <a:lnTo>
                    <a:pt x="6472" y="2730"/>
                  </a:lnTo>
                  <a:lnTo>
                    <a:pt x="6476" y="2748"/>
                  </a:lnTo>
                  <a:lnTo>
                    <a:pt x="6706" y="2693"/>
                  </a:lnTo>
                  <a:lnTo>
                    <a:pt x="6701" y="2675"/>
                  </a:lnTo>
                  <a:cubicBezTo>
                    <a:pt x="6677" y="2575"/>
                    <a:pt x="6648" y="2476"/>
                    <a:pt x="6615" y="2379"/>
                  </a:cubicBezTo>
                  <a:lnTo>
                    <a:pt x="6615" y="2379"/>
                  </a:lnTo>
                  <a:lnTo>
                    <a:pt x="6610" y="2361"/>
                  </a:lnTo>
                  <a:lnTo>
                    <a:pt x="6491" y="2402"/>
                  </a:lnTo>
                  <a:lnTo>
                    <a:pt x="6496" y="2419"/>
                  </a:lnTo>
                  <a:cubicBezTo>
                    <a:pt x="6520" y="2487"/>
                    <a:pt x="6541" y="2557"/>
                    <a:pt x="6559" y="2626"/>
                  </a:cubicBezTo>
                  <a:lnTo>
                    <a:pt x="6559" y="2626"/>
                  </a:lnTo>
                  <a:lnTo>
                    <a:pt x="6594" y="2616"/>
                  </a:lnTo>
                  <a:cubicBezTo>
                    <a:pt x="6577" y="2552"/>
                    <a:pt x="6558" y="2488"/>
                    <a:pt x="6536" y="2425"/>
                  </a:cubicBezTo>
                  <a:lnTo>
                    <a:pt x="6536" y="2425"/>
                  </a:lnTo>
                  <a:lnTo>
                    <a:pt x="6587" y="2407"/>
                  </a:lnTo>
                  <a:cubicBezTo>
                    <a:pt x="6615" y="2492"/>
                    <a:pt x="6640" y="2579"/>
                    <a:pt x="6662" y="2666"/>
                  </a:cubicBezTo>
                  <a:lnTo>
                    <a:pt x="6662" y="2666"/>
                  </a:lnTo>
                  <a:lnTo>
                    <a:pt x="6503" y="2704"/>
                  </a:lnTo>
                  <a:cubicBezTo>
                    <a:pt x="6474" y="2588"/>
                    <a:pt x="6438" y="2471"/>
                    <a:pt x="6395" y="2357"/>
                  </a:cubicBezTo>
                  <a:lnTo>
                    <a:pt x="6395" y="2357"/>
                  </a:lnTo>
                  <a:lnTo>
                    <a:pt x="6662" y="2256"/>
                  </a:lnTo>
                  <a:cubicBezTo>
                    <a:pt x="6720" y="2409"/>
                    <a:pt x="6766" y="2568"/>
                    <a:pt x="6801" y="2728"/>
                  </a:cubicBezTo>
                  <a:lnTo>
                    <a:pt x="6801" y="2728"/>
                  </a:lnTo>
                  <a:cubicBezTo>
                    <a:pt x="6804" y="2741"/>
                    <a:pt x="6806" y="2753"/>
                    <a:pt x="6809" y="2766"/>
                  </a:cubicBezTo>
                  <a:lnTo>
                    <a:pt x="6809" y="2766"/>
                  </a:lnTo>
                  <a:lnTo>
                    <a:pt x="6440" y="2840"/>
                  </a:lnTo>
                  <a:cubicBezTo>
                    <a:pt x="6365" y="2477"/>
                    <a:pt x="6226" y="2139"/>
                    <a:pt x="6034" y="1836"/>
                  </a:cubicBezTo>
                  <a:lnTo>
                    <a:pt x="6034" y="1836"/>
                  </a:lnTo>
                  <a:lnTo>
                    <a:pt x="6352" y="1632"/>
                  </a:lnTo>
                  <a:cubicBezTo>
                    <a:pt x="6406" y="1717"/>
                    <a:pt x="6455" y="1803"/>
                    <a:pt x="6501" y="1892"/>
                  </a:cubicBezTo>
                  <a:lnTo>
                    <a:pt x="6501" y="1892"/>
                  </a:lnTo>
                  <a:cubicBezTo>
                    <a:pt x="6513" y="1916"/>
                    <a:pt x="6526" y="1942"/>
                    <a:pt x="6538" y="1967"/>
                  </a:cubicBezTo>
                  <a:lnTo>
                    <a:pt x="6538" y="1967"/>
                  </a:lnTo>
                  <a:cubicBezTo>
                    <a:pt x="6541" y="1973"/>
                    <a:pt x="6544" y="1980"/>
                    <a:pt x="6548" y="1987"/>
                  </a:cubicBezTo>
                  <a:lnTo>
                    <a:pt x="6548" y="1987"/>
                  </a:lnTo>
                  <a:cubicBezTo>
                    <a:pt x="6557" y="2006"/>
                    <a:pt x="6566" y="2025"/>
                    <a:pt x="6575" y="2045"/>
                  </a:cubicBezTo>
                  <a:lnTo>
                    <a:pt x="6575" y="2045"/>
                  </a:lnTo>
                  <a:cubicBezTo>
                    <a:pt x="6578" y="2053"/>
                    <a:pt x="6582" y="2061"/>
                    <a:pt x="6585" y="2069"/>
                  </a:cubicBezTo>
                  <a:lnTo>
                    <a:pt x="6585" y="2069"/>
                  </a:lnTo>
                  <a:cubicBezTo>
                    <a:pt x="6590" y="2080"/>
                    <a:pt x="6595" y="2091"/>
                    <a:pt x="6600" y="2102"/>
                  </a:cubicBezTo>
                  <a:lnTo>
                    <a:pt x="6600" y="2102"/>
                  </a:lnTo>
                  <a:lnTo>
                    <a:pt x="6338" y="2214"/>
                  </a:lnTo>
                  <a:cubicBezTo>
                    <a:pt x="6289" y="2102"/>
                    <a:pt x="6234" y="1993"/>
                    <a:pt x="6174" y="1889"/>
                  </a:cubicBezTo>
                  <a:lnTo>
                    <a:pt x="6174" y="1889"/>
                  </a:lnTo>
                  <a:lnTo>
                    <a:pt x="6315" y="1806"/>
                  </a:lnTo>
                  <a:cubicBezTo>
                    <a:pt x="6360" y="1884"/>
                    <a:pt x="6402" y="1964"/>
                    <a:pt x="6441" y="2045"/>
                  </a:cubicBezTo>
                  <a:lnTo>
                    <a:pt x="6441" y="2045"/>
                  </a:lnTo>
                  <a:lnTo>
                    <a:pt x="6392" y="2067"/>
                  </a:lnTo>
                  <a:cubicBezTo>
                    <a:pt x="6363" y="2006"/>
                    <a:pt x="6332" y="1946"/>
                    <a:pt x="6301" y="1889"/>
                  </a:cubicBezTo>
                  <a:lnTo>
                    <a:pt x="6301" y="1889"/>
                  </a:lnTo>
                  <a:lnTo>
                    <a:pt x="6269" y="1907"/>
                  </a:lnTo>
                  <a:cubicBezTo>
                    <a:pt x="6303" y="1967"/>
                    <a:pt x="6336" y="2032"/>
                    <a:pt x="6367" y="2099"/>
                  </a:cubicBezTo>
                  <a:lnTo>
                    <a:pt x="6367" y="2099"/>
                  </a:lnTo>
                  <a:lnTo>
                    <a:pt x="6375" y="2115"/>
                  </a:lnTo>
                  <a:lnTo>
                    <a:pt x="6489" y="2062"/>
                  </a:lnTo>
                  <a:lnTo>
                    <a:pt x="6481" y="2046"/>
                  </a:lnTo>
                  <a:cubicBezTo>
                    <a:pt x="6438" y="1953"/>
                    <a:pt x="6390" y="1861"/>
                    <a:pt x="6338" y="1772"/>
                  </a:cubicBezTo>
                  <a:lnTo>
                    <a:pt x="6338" y="1772"/>
                  </a:lnTo>
                  <a:lnTo>
                    <a:pt x="6328" y="1757"/>
                  </a:lnTo>
                  <a:lnTo>
                    <a:pt x="6125" y="1876"/>
                  </a:lnTo>
                  <a:lnTo>
                    <a:pt x="6134" y="1892"/>
                  </a:lnTo>
                  <a:cubicBezTo>
                    <a:pt x="6200" y="2004"/>
                    <a:pt x="6260" y="2123"/>
                    <a:pt x="6311" y="2244"/>
                  </a:cubicBezTo>
                  <a:lnTo>
                    <a:pt x="6311" y="2244"/>
                  </a:lnTo>
                  <a:lnTo>
                    <a:pt x="6319" y="2261"/>
                  </a:lnTo>
                  <a:lnTo>
                    <a:pt x="6614" y="2135"/>
                  </a:lnTo>
                  <a:cubicBezTo>
                    <a:pt x="6626" y="2164"/>
                    <a:pt x="6638" y="2192"/>
                    <a:pt x="6649" y="2221"/>
                  </a:cubicBezTo>
                  <a:lnTo>
                    <a:pt x="6649" y="2221"/>
                  </a:lnTo>
                  <a:lnTo>
                    <a:pt x="6683" y="2208"/>
                  </a:lnTo>
                  <a:cubicBezTo>
                    <a:pt x="6671" y="2179"/>
                    <a:pt x="6660" y="2150"/>
                    <a:pt x="6648" y="2121"/>
                  </a:cubicBezTo>
                  <a:lnTo>
                    <a:pt x="6648" y="2121"/>
                  </a:lnTo>
                  <a:lnTo>
                    <a:pt x="6648" y="2121"/>
                  </a:lnTo>
                  <a:lnTo>
                    <a:pt x="6641" y="2104"/>
                  </a:lnTo>
                  <a:cubicBezTo>
                    <a:pt x="6638" y="2098"/>
                    <a:pt x="6635" y="2091"/>
                    <a:pt x="6632" y="2084"/>
                  </a:cubicBezTo>
                  <a:lnTo>
                    <a:pt x="6632" y="2084"/>
                  </a:lnTo>
                  <a:cubicBezTo>
                    <a:pt x="6620" y="2059"/>
                    <a:pt x="6609" y="2033"/>
                    <a:pt x="6597" y="2007"/>
                  </a:cubicBezTo>
                  <a:lnTo>
                    <a:pt x="6597" y="2007"/>
                  </a:lnTo>
                  <a:cubicBezTo>
                    <a:pt x="6592" y="1997"/>
                    <a:pt x="6587" y="1986"/>
                    <a:pt x="6582" y="1976"/>
                  </a:cubicBezTo>
                  <a:lnTo>
                    <a:pt x="6582" y="1976"/>
                  </a:lnTo>
                  <a:cubicBezTo>
                    <a:pt x="6568" y="1945"/>
                    <a:pt x="6553" y="1914"/>
                    <a:pt x="6538" y="1884"/>
                  </a:cubicBezTo>
                  <a:lnTo>
                    <a:pt x="6538" y="1884"/>
                  </a:lnTo>
                  <a:cubicBezTo>
                    <a:pt x="6536" y="1881"/>
                    <a:pt x="6534" y="1878"/>
                    <a:pt x="6533" y="1874"/>
                  </a:cubicBezTo>
                  <a:lnTo>
                    <a:pt x="6533" y="1874"/>
                  </a:lnTo>
                  <a:cubicBezTo>
                    <a:pt x="6532" y="1874"/>
                    <a:pt x="6532" y="1874"/>
                    <a:pt x="6532" y="1873"/>
                  </a:cubicBezTo>
                  <a:lnTo>
                    <a:pt x="6532" y="1873"/>
                  </a:lnTo>
                  <a:cubicBezTo>
                    <a:pt x="6494" y="1799"/>
                    <a:pt x="6453" y="1726"/>
                    <a:pt x="6409" y="1655"/>
                  </a:cubicBezTo>
                  <a:lnTo>
                    <a:pt x="6409" y="1655"/>
                  </a:lnTo>
                  <a:lnTo>
                    <a:pt x="6409" y="1655"/>
                  </a:lnTo>
                  <a:cubicBezTo>
                    <a:pt x="6396" y="1634"/>
                    <a:pt x="6383" y="1613"/>
                    <a:pt x="6370" y="1592"/>
                  </a:cubicBezTo>
                  <a:lnTo>
                    <a:pt x="6370" y="1592"/>
                  </a:lnTo>
                  <a:cubicBezTo>
                    <a:pt x="6268" y="1434"/>
                    <a:pt x="6153" y="1282"/>
                    <a:pt x="6026" y="1142"/>
                  </a:cubicBezTo>
                  <a:lnTo>
                    <a:pt x="6026" y="1142"/>
                  </a:lnTo>
                  <a:lnTo>
                    <a:pt x="6014" y="1129"/>
                  </a:lnTo>
                  <a:lnTo>
                    <a:pt x="5748" y="1368"/>
                  </a:lnTo>
                  <a:lnTo>
                    <a:pt x="5760" y="1382"/>
                  </a:lnTo>
                  <a:cubicBezTo>
                    <a:pt x="5847" y="1478"/>
                    <a:pt x="5930" y="1582"/>
                    <a:pt x="6006" y="1691"/>
                  </a:cubicBezTo>
                  <a:lnTo>
                    <a:pt x="6006" y="1691"/>
                  </a:lnTo>
                  <a:lnTo>
                    <a:pt x="6016" y="1706"/>
                  </a:lnTo>
                  <a:lnTo>
                    <a:pt x="6210" y="1571"/>
                  </a:lnTo>
                  <a:lnTo>
                    <a:pt x="6200" y="1557"/>
                  </a:lnTo>
                  <a:cubicBezTo>
                    <a:pt x="6142" y="1473"/>
                    <a:pt x="6078" y="1390"/>
                    <a:pt x="6012" y="1311"/>
                  </a:cubicBezTo>
                  <a:lnTo>
                    <a:pt x="6012" y="1311"/>
                  </a:lnTo>
                  <a:lnTo>
                    <a:pt x="6000" y="1297"/>
                  </a:lnTo>
                  <a:lnTo>
                    <a:pt x="5904" y="1378"/>
                  </a:lnTo>
                  <a:lnTo>
                    <a:pt x="5916" y="1392"/>
                  </a:lnTo>
                  <a:cubicBezTo>
                    <a:pt x="5962" y="1447"/>
                    <a:pt x="6007" y="1504"/>
                    <a:pt x="6049" y="1562"/>
                  </a:cubicBezTo>
                  <a:lnTo>
                    <a:pt x="6049" y="1562"/>
                  </a:lnTo>
                  <a:lnTo>
                    <a:pt x="6078" y="1541"/>
                  </a:lnTo>
                  <a:cubicBezTo>
                    <a:pt x="6039" y="1487"/>
                    <a:pt x="5997" y="1434"/>
                    <a:pt x="5955" y="1383"/>
                  </a:cubicBezTo>
                  <a:lnTo>
                    <a:pt x="5955" y="1383"/>
                  </a:lnTo>
                  <a:lnTo>
                    <a:pt x="5996" y="1348"/>
                  </a:lnTo>
                  <a:cubicBezTo>
                    <a:pt x="6053" y="1418"/>
                    <a:pt x="6108" y="1489"/>
                    <a:pt x="6160" y="1562"/>
                  </a:cubicBezTo>
                  <a:lnTo>
                    <a:pt x="6160" y="1562"/>
                  </a:lnTo>
                  <a:lnTo>
                    <a:pt x="6025" y="1656"/>
                  </a:lnTo>
                  <a:cubicBezTo>
                    <a:pt x="5955" y="1556"/>
                    <a:pt x="5879" y="1460"/>
                    <a:pt x="5799" y="1371"/>
                  </a:cubicBezTo>
                  <a:lnTo>
                    <a:pt x="5799" y="1371"/>
                  </a:lnTo>
                  <a:lnTo>
                    <a:pt x="6011" y="1180"/>
                  </a:lnTo>
                  <a:cubicBezTo>
                    <a:pt x="6118" y="1300"/>
                    <a:pt x="6217" y="1427"/>
                    <a:pt x="6306" y="1561"/>
                  </a:cubicBezTo>
                  <a:lnTo>
                    <a:pt x="6306" y="1561"/>
                  </a:lnTo>
                  <a:lnTo>
                    <a:pt x="6306" y="1561"/>
                  </a:lnTo>
                  <a:cubicBezTo>
                    <a:pt x="6306" y="1561"/>
                    <a:pt x="6306" y="1561"/>
                    <a:pt x="6306" y="1561"/>
                  </a:cubicBezTo>
                  <a:lnTo>
                    <a:pt x="6306" y="1561"/>
                  </a:lnTo>
                  <a:cubicBezTo>
                    <a:pt x="6315" y="1575"/>
                    <a:pt x="6324" y="1588"/>
                    <a:pt x="6333" y="1602"/>
                  </a:cubicBezTo>
                  <a:lnTo>
                    <a:pt x="6333" y="1602"/>
                  </a:lnTo>
                  <a:lnTo>
                    <a:pt x="6015" y="1805"/>
                  </a:lnTo>
                  <a:cubicBezTo>
                    <a:pt x="5817" y="1500"/>
                    <a:pt x="5565" y="1232"/>
                    <a:pt x="5274" y="1014"/>
                  </a:cubicBezTo>
                  <a:lnTo>
                    <a:pt x="5274" y="1014"/>
                  </a:lnTo>
                  <a:lnTo>
                    <a:pt x="5498" y="711"/>
                  </a:lnTo>
                  <a:cubicBezTo>
                    <a:pt x="5602" y="788"/>
                    <a:pt x="5703" y="872"/>
                    <a:pt x="5798" y="961"/>
                  </a:cubicBezTo>
                  <a:lnTo>
                    <a:pt x="5798" y="961"/>
                  </a:lnTo>
                  <a:cubicBezTo>
                    <a:pt x="5801" y="964"/>
                    <a:pt x="5803" y="966"/>
                    <a:pt x="5806" y="969"/>
                  </a:cubicBezTo>
                  <a:lnTo>
                    <a:pt x="5806" y="969"/>
                  </a:lnTo>
                  <a:cubicBezTo>
                    <a:pt x="5833" y="994"/>
                    <a:pt x="5859" y="1020"/>
                    <a:pt x="5885" y="1046"/>
                  </a:cubicBezTo>
                  <a:lnTo>
                    <a:pt x="5885" y="1046"/>
                  </a:lnTo>
                  <a:cubicBezTo>
                    <a:pt x="5889" y="1051"/>
                    <a:pt x="5894" y="1055"/>
                    <a:pt x="5898" y="1059"/>
                  </a:cubicBezTo>
                  <a:lnTo>
                    <a:pt x="5898" y="1059"/>
                  </a:lnTo>
                  <a:lnTo>
                    <a:pt x="5693" y="1258"/>
                  </a:lnTo>
                  <a:cubicBezTo>
                    <a:pt x="5608" y="1171"/>
                    <a:pt x="5517" y="1089"/>
                    <a:pt x="5424" y="1014"/>
                  </a:cubicBezTo>
                  <a:lnTo>
                    <a:pt x="5424" y="1014"/>
                  </a:lnTo>
                  <a:lnTo>
                    <a:pt x="5526" y="886"/>
                  </a:lnTo>
                  <a:cubicBezTo>
                    <a:pt x="5596" y="942"/>
                    <a:pt x="5664" y="1002"/>
                    <a:pt x="5729" y="1063"/>
                  </a:cubicBezTo>
                  <a:lnTo>
                    <a:pt x="5729" y="1063"/>
                  </a:lnTo>
                  <a:lnTo>
                    <a:pt x="5692" y="1102"/>
                  </a:lnTo>
                  <a:cubicBezTo>
                    <a:pt x="5643" y="1055"/>
                    <a:pt x="5593" y="1010"/>
                    <a:pt x="5542" y="968"/>
                  </a:cubicBezTo>
                  <a:lnTo>
                    <a:pt x="5542" y="968"/>
                  </a:lnTo>
                  <a:lnTo>
                    <a:pt x="5519" y="996"/>
                  </a:lnTo>
                  <a:cubicBezTo>
                    <a:pt x="5573" y="1041"/>
                    <a:pt x="5627" y="1090"/>
                    <a:pt x="5680" y="1140"/>
                  </a:cubicBezTo>
                  <a:lnTo>
                    <a:pt x="5680" y="1140"/>
                  </a:lnTo>
                  <a:lnTo>
                    <a:pt x="5693" y="1153"/>
                  </a:lnTo>
                  <a:lnTo>
                    <a:pt x="5780" y="1062"/>
                  </a:lnTo>
                  <a:lnTo>
                    <a:pt x="5767" y="1050"/>
                  </a:lnTo>
                  <a:cubicBezTo>
                    <a:pt x="5693" y="979"/>
                    <a:pt x="5615" y="910"/>
                    <a:pt x="5534" y="846"/>
                  </a:cubicBezTo>
                  <a:lnTo>
                    <a:pt x="5534" y="846"/>
                  </a:lnTo>
                  <a:lnTo>
                    <a:pt x="5520" y="835"/>
                  </a:lnTo>
                  <a:lnTo>
                    <a:pt x="5373" y="1020"/>
                  </a:lnTo>
                  <a:lnTo>
                    <a:pt x="5387" y="1031"/>
                  </a:lnTo>
                  <a:cubicBezTo>
                    <a:pt x="5489" y="1112"/>
                    <a:pt x="5588" y="1201"/>
                    <a:pt x="5680" y="1296"/>
                  </a:cubicBezTo>
                  <a:lnTo>
                    <a:pt x="5680" y="1296"/>
                  </a:lnTo>
                  <a:lnTo>
                    <a:pt x="5693" y="1309"/>
                  </a:lnTo>
                  <a:lnTo>
                    <a:pt x="5923" y="1085"/>
                  </a:lnTo>
                  <a:cubicBezTo>
                    <a:pt x="5945" y="1107"/>
                    <a:pt x="5966" y="1129"/>
                    <a:pt x="5986" y="1152"/>
                  </a:cubicBezTo>
                  <a:lnTo>
                    <a:pt x="5986" y="1152"/>
                  </a:lnTo>
                  <a:lnTo>
                    <a:pt x="6013" y="1128"/>
                  </a:lnTo>
                  <a:cubicBezTo>
                    <a:pt x="5992" y="1105"/>
                    <a:pt x="5971" y="1082"/>
                    <a:pt x="5949" y="1060"/>
                  </a:cubicBezTo>
                  <a:lnTo>
                    <a:pt x="5949" y="1060"/>
                  </a:lnTo>
                  <a:lnTo>
                    <a:pt x="5949" y="1060"/>
                  </a:lnTo>
                  <a:lnTo>
                    <a:pt x="5937" y="1047"/>
                  </a:lnTo>
                  <a:cubicBezTo>
                    <a:pt x="5932" y="1042"/>
                    <a:pt x="5927" y="1037"/>
                    <a:pt x="5922" y="1032"/>
                  </a:cubicBezTo>
                  <a:lnTo>
                    <a:pt x="5922" y="1032"/>
                  </a:lnTo>
                  <a:cubicBezTo>
                    <a:pt x="5902" y="1012"/>
                    <a:pt x="5881" y="991"/>
                    <a:pt x="5860" y="971"/>
                  </a:cubicBezTo>
                  <a:lnTo>
                    <a:pt x="5860" y="971"/>
                  </a:lnTo>
                  <a:cubicBezTo>
                    <a:pt x="5852" y="963"/>
                    <a:pt x="5845" y="956"/>
                    <a:pt x="5837" y="948"/>
                  </a:cubicBezTo>
                  <a:lnTo>
                    <a:pt x="5837" y="948"/>
                  </a:lnTo>
                  <a:cubicBezTo>
                    <a:pt x="5809" y="922"/>
                    <a:pt x="5781" y="896"/>
                    <a:pt x="5752" y="870"/>
                  </a:cubicBezTo>
                  <a:lnTo>
                    <a:pt x="5752" y="870"/>
                  </a:lnTo>
                  <a:lnTo>
                    <a:pt x="5752" y="870"/>
                  </a:lnTo>
                  <a:cubicBezTo>
                    <a:pt x="5690" y="815"/>
                    <a:pt x="5625" y="762"/>
                    <a:pt x="5559" y="711"/>
                  </a:cubicBezTo>
                  <a:lnTo>
                    <a:pt x="5559" y="711"/>
                  </a:lnTo>
                  <a:lnTo>
                    <a:pt x="5559" y="711"/>
                  </a:lnTo>
                  <a:cubicBezTo>
                    <a:pt x="5390" y="581"/>
                    <a:pt x="5207" y="467"/>
                    <a:pt x="5017" y="370"/>
                  </a:cubicBezTo>
                  <a:lnTo>
                    <a:pt x="5017" y="370"/>
                  </a:lnTo>
                  <a:lnTo>
                    <a:pt x="5001" y="362"/>
                  </a:lnTo>
                  <a:lnTo>
                    <a:pt x="4839" y="681"/>
                  </a:lnTo>
                  <a:lnTo>
                    <a:pt x="4855" y="689"/>
                  </a:lnTo>
                  <a:cubicBezTo>
                    <a:pt x="4972" y="748"/>
                    <a:pt x="5086" y="816"/>
                    <a:pt x="5196" y="890"/>
                  </a:cubicBezTo>
                  <a:lnTo>
                    <a:pt x="5196" y="890"/>
                  </a:lnTo>
                  <a:lnTo>
                    <a:pt x="5211" y="900"/>
                  </a:lnTo>
                  <a:lnTo>
                    <a:pt x="5343" y="705"/>
                  </a:lnTo>
                  <a:lnTo>
                    <a:pt x="5328" y="694"/>
                  </a:lnTo>
                  <a:cubicBezTo>
                    <a:pt x="5243" y="637"/>
                    <a:pt x="5155" y="583"/>
                    <a:pt x="5065" y="533"/>
                  </a:cubicBezTo>
                  <a:lnTo>
                    <a:pt x="5065" y="533"/>
                  </a:lnTo>
                  <a:lnTo>
                    <a:pt x="5049" y="524"/>
                  </a:lnTo>
                  <a:lnTo>
                    <a:pt x="4988" y="635"/>
                  </a:lnTo>
                  <a:lnTo>
                    <a:pt x="5004" y="643"/>
                  </a:lnTo>
                  <a:cubicBezTo>
                    <a:pt x="5064" y="676"/>
                    <a:pt x="5127" y="714"/>
                    <a:pt x="5190" y="754"/>
                  </a:cubicBezTo>
                  <a:lnTo>
                    <a:pt x="5190" y="754"/>
                  </a:lnTo>
                  <a:lnTo>
                    <a:pt x="5209" y="723"/>
                  </a:lnTo>
                  <a:cubicBezTo>
                    <a:pt x="5151" y="686"/>
                    <a:pt x="5094" y="652"/>
                    <a:pt x="5037" y="620"/>
                  </a:cubicBezTo>
                  <a:lnTo>
                    <a:pt x="5037" y="620"/>
                  </a:lnTo>
                  <a:lnTo>
                    <a:pt x="5063" y="574"/>
                  </a:lnTo>
                  <a:cubicBezTo>
                    <a:pt x="5141" y="617"/>
                    <a:pt x="5218" y="664"/>
                    <a:pt x="5293" y="714"/>
                  </a:cubicBezTo>
                  <a:lnTo>
                    <a:pt x="5293" y="714"/>
                  </a:lnTo>
                  <a:lnTo>
                    <a:pt x="5201" y="850"/>
                  </a:lnTo>
                  <a:cubicBezTo>
                    <a:pt x="5100" y="782"/>
                    <a:pt x="4995" y="720"/>
                    <a:pt x="4888" y="665"/>
                  </a:cubicBezTo>
                  <a:lnTo>
                    <a:pt x="4888" y="665"/>
                  </a:lnTo>
                  <a:lnTo>
                    <a:pt x="5017" y="411"/>
                  </a:lnTo>
                  <a:cubicBezTo>
                    <a:pt x="5159" y="484"/>
                    <a:pt x="5298" y="568"/>
                    <a:pt x="5429" y="660"/>
                  </a:cubicBezTo>
                  <a:lnTo>
                    <a:pt x="5429" y="660"/>
                  </a:lnTo>
                  <a:cubicBezTo>
                    <a:pt x="5429" y="660"/>
                    <a:pt x="5429" y="660"/>
                    <a:pt x="5429" y="660"/>
                  </a:cubicBezTo>
                  <a:lnTo>
                    <a:pt x="5429" y="660"/>
                  </a:lnTo>
                  <a:cubicBezTo>
                    <a:pt x="5442" y="670"/>
                    <a:pt x="5455" y="679"/>
                    <a:pt x="5469" y="689"/>
                  </a:cubicBezTo>
                  <a:lnTo>
                    <a:pt x="5469" y="689"/>
                  </a:lnTo>
                  <a:lnTo>
                    <a:pt x="5245" y="993"/>
                  </a:lnTo>
                  <a:cubicBezTo>
                    <a:pt x="4954" y="782"/>
                    <a:pt x="4625" y="620"/>
                    <a:pt x="4270" y="522"/>
                  </a:cubicBezTo>
                  <a:lnTo>
                    <a:pt x="4270" y="522"/>
                  </a:lnTo>
                  <a:lnTo>
                    <a:pt x="4368" y="158"/>
                  </a:lnTo>
                  <a:cubicBezTo>
                    <a:pt x="4374" y="160"/>
                    <a:pt x="4380" y="161"/>
                    <a:pt x="4385" y="163"/>
                  </a:cubicBezTo>
                  <a:lnTo>
                    <a:pt x="4385" y="163"/>
                  </a:lnTo>
                  <a:cubicBezTo>
                    <a:pt x="4395" y="166"/>
                    <a:pt x="4405" y="169"/>
                    <a:pt x="4415" y="172"/>
                  </a:cubicBezTo>
                  <a:lnTo>
                    <a:pt x="4415" y="172"/>
                  </a:lnTo>
                  <a:cubicBezTo>
                    <a:pt x="4415" y="172"/>
                    <a:pt x="4415" y="172"/>
                    <a:pt x="4415" y="172"/>
                  </a:cubicBezTo>
                  <a:lnTo>
                    <a:pt x="4415" y="172"/>
                  </a:lnTo>
                  <a:lnTo>
                    <a:pt x="4415" y="172"/>
                  </a:lnTo>
                  <a:cubicBezTo>
                    <a:pt x="4528" y="204"/>
                    <a:pt x="4639" y="243"/>
                    <a:pt x="4748" y="287"/>
                  </a:cubicBezTo>
                  <a:lnTo>
                    <a:pt x="4748" y="287"/>
                  </a:lnTo>
                  <a:cubicBezTo>
                    <a:pt x="4757" y="291"/>
                    <a:pt x="4766" y="295"/>
                    <a:pt x="4776" y="299"/>
                  </a:cubicBezTo>
                  <a:lnTo>
                    <a:pt x="4776" y="299"/>
                  </a:lnTo>
                  <a:cubicBezTo>
                    <a:pt x="4801" y="310"/>
                    <a:pt x="4826" y="321"/>
                    <a:pt x="4851" y="332"/>
                  </a:cubicBezTo>
                  <a:lnTo>
                    <a:pt x="4851" y="332"/>
                  </a:lnTo>
                  <a:cubicBezTo>
                    <a:pt x="4857" y="334"/>
                    <a:pt x="4862" y="337"/>
                    <a:pt x="4867" y="339"/>
                  </a:cubicBezTo>
                  <a:lnTo>
                    <a:pt x="4867" y="339"/>
                  </a:lnTo>
                  <a:lnTo>
                    <a:pt x="4748" y="598"/>
                  </a:lnTo>
                  <a:cubicBezTo>
                    <a:pt x="4639" y="549"/>
                    <a:pt x="4525" y="505"/>
                    <a:pt x="4409" y="468"/>
                  </a:cubicBezTo>
                  <a:lnTo>
                    <a:pt x="4409" y="468"/>
                  </a:lnTo>
                  <a:lnTo>
                    <a:pt x="4458" y="312"/>
                  </a:lnTo>
                  <a:cubicBezTo>
                    <a:pt x="4543" y="339"/>
                    <a:pt x="4628" y="370"/>
                    <a:pt x="4711" y="404"/>
                  </a:cubicBezTo>
                  <a:lnTo>
                    <a:pt x="4711" y="404"/>
                  </a:lnTo>
                  <a:lnTo>
                    <a:pt x="4690" y="453"/>
                  </a:lnTo>
                  <a:cubicBezTo>
                    <a:pt x="4630" y="428"/>
                    <a:pt x="4567" y="405"/>
                    <a:pt x="4503" y="383"/>
                  </a:cubicBezTo>
                  <a:lnTo>
                    <a:pt x="4503" y="383"/>
                  </a:lnTo>
                  <a:lnTo>
                    <a:pt x="4491" y="417"/>
                  </a:lnTo>
                  <a:cubicBezTo>
                    <a:pt x="4561" y="441"/>
                    <a:pt x="4629" y="466"/>
                    <a:pt x="4693" y="493"/>
                  </a:cubicBezTo>
                  <a:lnTo>
                    <a:pt x="4693" y="493"/>
                  </a:lnTo>
                  <a:lnTo>
                    <a:pt x="4710" y="500"/>
                  </a:lnTo>
                  <a:lnTo>
                    <a:pt x="4758" y="384"/>
                  </a:lnTo>
                  <a:lnTo>
                    <a:pt x="4742" y="377"/>
                  </a:lnTo>
                  <a:cubicBezTo>
                    <a:pt x="4647" y="338"/>
                    <a:pt x="4549" y="302"/>
                    <a:pt x="4451" y="272"/>
                  </a:cubicBezTo>
                  <a:lnTo>
                    <a:pt x="4451" y="272"/>
                  </a:lnTo>
                  <a:lnTo>
                    <a:pt x="4434" y="266"/>
                  </a:lnTo>
                  <a:lnTo>
                    <a:pt x="4364" y="492"/>
                  </a:lnTo>
                  <a:lnTo>
                    <a:pt x="4381" y="497"/>
                  </a:lnTo>
                  <a:cubicBezTo>
                    <a:pt x="4508" y="537"/>
                    <a:pt x="4632" y="584"/>
                    <a:pt x="4750" y="639"/>
                  </a:cubicBezTo>
                  <a:lnTo>
                    <a:pt x="4750" y="639"/>
                  </a:lnTo>
                  <a:lnTo>
                    <a:pt x="4766" y="646"/>
                  </a:lnTo>
                  <a:lnTo>
                    <a:pt x="4900" y="354"/>
                  </a:lnTo>
                  <a:cubicBezTo>
                    <a:pt x="4928" y="367"/>
                    <a:pt x="4956" y="380"/>
                    <a:pt x="4983" y="394"/>
                  </a:cubicBezTo>
                  <a:lnTo>
                    <a:pt x="4983" y="394"/>
                  </a:lnTo>
                  <a:lnTo>
                    <a:pt x="4999" y="361"/>
                  </a:lnTo>
                  <a:cubicBezTo>
                    <a:pt x="4972" y="348"/>
                    <a:pt x="4944" y="334"/>
                    <a:pt x="4915" y="321"/>
                  </a:cubicBezTo>
                  <a:lnTo>
                    <a:pt x="4915" y="321"/>
                  </a:lnTo>
                  <a:lnTo>
                    <a:pt x="4915" y="321"/>
                  </a:lnTo>
                  <a:lnTo>
                    <a:pt x="4899" y="313"/>
                  </a:lnTo>
                  <a:cubicBezTo>
                    <a:pt x="4895" y="311"/>
                    <a:pt x="4890" y="310"/>
                    <a:pt x="4886" y="308"/>
                  </a:cubicBezTo>
                  <a:lnTo>
                    <a:pt x="4886" y="308"/>
                  </a:lnTo>
                  <a:cubicBezTo>
                    <a:pt x="4853" y="293"/>
                    <a:pt x="4819" y="278"/>
                    <a:pt x="4785" y="264"/>
                  </a:cubicBezTo>
                  <a:lnTo>
                    <a:pt x="4785" y="264"/>
                  </a:lnTo>
                  <a:cubicBezTo>
                    <a:pt x="4777" y="261"/>
                    <a:pt x="4770" y="257"/>
                    <a:pt x="4762" y="254"/>
                  </a:cubicBezTo>
                  <a:lnTo>
                    <a:pt x="4762" y="254"/>
                  </a:lnTo>
                  <a:cubicBezTo>
                    <a:pt x="4729" y="241"/>
                    <a:pt x="4696" y="228"/>
                    <a:pt x="4663" y="215"/>
                  </a:cubicBezTo>
                  <a:lnTo>
                    <a:pt x="4663" y="215"/>
                  </a:lnTo>
                  <a:lnTo>
                    <a:pt x="4663" y="216"/>
                  </a:lnTo>
                  <a:cubicBezTo>
                    <a:pt x="4567" y="180"/>
                    <a:pt x="4469" y="148"/>
                    <a:pt x="4370" y="121"/>
                  </a:cubicBezTo>
                  <a:lnTo>
                    <a:pt x="4370" y="121"/>
                  </a:lnTo>
                  <a:cubicBezTo>
                    <a:pt x="4349" y="115"/>
                    <a:pt x="4328" y="110"/>
                    <a:pt x="4307" y="105"/>
                  </a:cubicBezTo>
                  <a:lnTo>
                    <a:pt x="4307" y="105"/>
                  </a:lnTo>
                  <a:cubicBezTo>
                    <a:pt x="4140" y="62"/>
                    <a:pt x="3968" y="33"/>
                    <a:pt x="3796" y="16"/>
                  </a:cubicBezTo>
                  <a:lnTo>
                    <a:pt x="3796" y="16"/>
                  </a:lnTo>
                  <a:lnTo>
                    <a:pt x="3778" y="14"/>
                  </a:lnTo>
                  <a:lnTo>
                    <a:pt x="3744" y="370"/>
                  </a:lnTo>
                  <a:lnTo>
                    <a:pt x="3762" y="372"/>
                  </a:lnTo>
                  <a:cubicBezTo>
                    <a:pt x="3892" y="385"/>
                    <a:pt x="4023" y="406"/>
                    <a:pt x="4151" y="435"/>
                  </a:cubicBezTo>
                  <a:lnTo>
                    <a:pt x="4151" y="435"/>
                  </a:lnTo>
                  <a:lnTo>
                    <a:pt x="4169" y="439"/>
                  </a:lnTo>
                  <a:lnTo>
                    <a:pt x="4222" y="209"/>
                  </a:lnTo>
                  <a:lnTo>
                    <a:pt x="4204" y="205"/>
                  </a:lnTo>
                  <a:cubicBezTo>
                    <a:pt x="4105" y="182"/>
                    <a:pt x="4003" y="164"/>
                    <a:pt x="3900" y="150"/>
                  </a:cubicBezTo>
                  <a:lnTo>
                    <a:pt x="3900" y="150"/>
                  </a:lnTo>
                  <a:lnTo>
                    <a:pt x="3882" y="148"/>
                  </a:lnTo>
                  <a:lnTo>
                    <a:pt x="3866" y="273"/>
                  </a:lnTo>
                  <a:lnTo>
                    <a:pt x="3884" y="275"/>
                  </a:lnTo>
                  <a:cubicBezTo>
                    <a:pt x="3953" y="284"/>
                    <a:pt x="4025" y="296"/>
                    <a:pt x="4096" y="311"/>
                  </a:cubicBezTo>
                  <a:lnTo>
                    <a:pt x="4096" y="311"/>
                  </a:lnTo>
                  <a:lnTo>
                    <a:pt x="4104" y="275"/>
                  </a:lnTo>
                  <a:cubicBezTo>
                    <a:pt x="4037" y="262"/>
                    <a:pt x="3971" y="250"/>
                    <a:pt x="3906" y="242"/>
                  </a:cubicBezTo>
                  <a:lnTo>
                    <a:pt x="3906" y="242"/>
                  </a:lnTo>
                  <a:lnTo>
                    <a:pt x="3913" y="189"/>
                  </a:lnTo>
                  <a:cubicBezTo>
                    <a:pt x="4003" y="201"/>
                    <a:pt x="4092" y="217"/>
                    <a:pt x="4178" y="236"/>
                  </a:cubicBezTo>
                  <a:lnTo>
                    <a:pt x="4178" y="236"/>
                  </a:lnTo>
                  <a:lnTo>
                    <a:pt x="4142" y="396"/>
                  </a:lnTo>
                  <a:cubicBezTo>
                    <a:pt x="4023" y="370"/>
                    <a:pt x="3903" y="350"/>
                    <a:pt x="3783" y="338"/>
                  </a:cubicBezTo>
                  <a:lnTo>
                    <a:pt x="3783" y="338"/>
                  </a:lnTo>
                  <a:lnTo>
                    <a:pt x="3811" y="54"/>
                  </a:lnTo>
                  <a:cubicBezTo>
                    <a:pt x="3971" y="70"/>
                    <a:pt x="4130" y="98"/>
                    <a:pt x="4286" y="137"/>
                  </a:cubicBezTo>
                  <a:lnTo>
                    <a:pt x="4286" y="137"/>
                  </a:lnTo>
                  <a:lnTo>
                    <a:pt x="4286" y="137"/>
                  </a:lnTo>
                  <a:cubicBezTo>
                    <a:pt x="4286" y="137"/>
                    <a:pt x="4286" y="137"/>
                    <a:pt x="4286" y="137"/>
                  </a:cubicBezTo>
                  <a:lnTo>
                    <a:pt x="4286" y="137"/>
                  </a:lnTo>
                  <a:cubicBezTo>
                    <a:pt x="4301" y="141"/>
                    <a:pt x="4317" y="145"/>
                    <a:pt x="4332" y="149"/>
                  </a:cubicBezTo>
                  <a:lnTo>
                    <a:pt x="4332" y="149"/>
                  </a:lnTo>
                  <a:cubicBezTo>
                    <a:pt x="4333" y="149"/>
                    <a:pt x="4333" y="149"/>
                    <a:pt x="4333" y="149"/>
                  </a:cubicBezTo>
                  <a:lnTo>
                    <a:pt x="4333" y="149"/>
                  </a:lnTo>
                  <a:lnTo>
                    <a:pt x="4235" y="513"/>
                  </a:lnTo>
                  <a:cubicBezTo>
                    <a:pt x="3987" y="447"/>
                    <a:pt x="3726" y="412"/>
                    <a:pt x="3458" y="412"/>
                  </a:cubicBezTo>
                  <a:lnTo>
                    <a:pt x="3458" y="412"/>
                  </a:lnTo>
                  <a:cubicBezTo>
                    <a:pt x="3356" y="412"/>
                    <a:pt x="3254" y="417"/>
                    <a:pt x="3155" y="427"/>
                  </a:cubicBezTo>
                  <a:lnTo>
                    <a:pt x="3155" y="427"/>
                  </a:lnTo>
                  <a:lnTo>
                    <a:pt x="3115" y="53"/>
                  </a:lnTo>
                  <a:cubicBezTo>
                    <a:pt x="3116" y="53"/>
                    <a:pt x="3117" y="53"/>
                    <a:pt x="3117" y="53"/>
                  </a:cubicBezTo>
                  <a:lnTo>
                    <a:pt x="3117" y="53"/>
                  </a:lnTo>
                  <a:cubicBezTo>
                    <a:pt x="3127" y="52"/>
                    <a:pt x="3137" y="51"/>
                    <a:pt x="3148" y="50"/>
                  </a:cubicBezTo>
                  <a:lnTo>
                    <a:pt x="3148" y="50"/>
                  </a:lnTo>
                  <a:cubicBezTo>
                    <a:pt x="3270" y="39"/>
                    <a:pt x="3392" y="34"/>
                    <a:pt x="3515" y="36"/>
                  </a:cubicBezTo>
                  <a:lnTo>
                    <a:pt x="3515" y="36"/>
                  </a:lnTo>
                  <a:cubicBezTo>
                    <a:pt x="3522" y="37"/>
                    <a:pt x="3530" y="37"/>
                    <a:pt x="3537" y="37"/>
                  </a:cubicBezTo>
                  <a:lnTo>
                    <a:pt x="3537" y="37"/>
                  </a:lnTo>
                  <a:cubicBezTo>
                    <a:pt x="3568" y="38"/>
                    <a:pt x="3598" y="39"/>
                    <a:pt x="3628" y="40"/>
                  </a:cubicBezTo>
                  <a:lnTo>
                    <a:pt x="3628" y="40"/>
                  </a:lnTo>
                  <a:cubicBezTo>
                    <a:pt x="3634" y="41"/>
                    <a:pt x="3640" y="41"/>
                    <a:pt x="3646" y="41"/>
                  </a:cubicBezTo>
                  <a:lnTo>
                    <a:pt x="3646" y="41"/>
                  </a:lnTo>
                  <a:lnTo>
                    <a:pt x="3629" y="326"/>
                  </a:lnTo>
                  <a:cubicBezTo>
                    <a:pt x="3508" y="319"/>
                    <a:pt x="3386" y="320"/>
                    <a:pt x="3265" y="327"/>
                  </a:cubicBezTo>
                  <a:lnTo>
                    <a:pt x="3265" y="327"/>
                  </a:lnTo>
                  <a:lnTo>
                    <a:pt x="3254" y="164"/>
                  </a:lnTo>
                  <a:cubicBezTo>
                    <a:pt x="3344" y="158"/>
                    <a:pt x="3434" y="156"/>
                    <a:pt x="3523" y="158"/>
                  </a:cubicBezTo>
                  <a:lnTo>
                    <a:pt x="3523" y="158"/>
                  </a:lnTo>
                  <a:lnTo>
                    <a:pt x="3522" y="211"/>
                  </a:lnTo>
                  <a:cubicBezTo>
                    <a:pt x="3452" y="210"/>
                    <a:pt x="3386" y="211"/>
                    <a:pt x="3322" y="214"/>
                  </a:cubicBezTo>
                  <a:lnTo>
                    <a:pt x="3322" y="214"/>
                  </a:lnTo>
                  <a:lnTo>
                    <a:pt x="3323" y="250"/>
                  </a:lnTo>
                  <a:cubicBezTo>
                    <a:pt x="3392" y="247"/>
                    <a:pt x="3463" y="246"/>
                    <a:pt x="3539" y="248"/>
                  </a:cubicBezTo>
                  <a:lnTo>
                    <a:pt x="3539" y="248"/>
                  </a:lnTo>
                  <a:lnTo>
                    <a:pt x="3557" y="248"/>
                  </a:lnTo>
                  <a:lnTo>
                    <a:pt x="3561" y="123"/>
                  </a:lnTo>
                  <a:lnTo>
                    <a:pt x="3542" y="122"/>
                  </a:lnTo>
                  <a:cubicBezTo>
                    <a:pt x="3440" y="120"/>
                    <a:pt x="3336" y="122"/>
                    <a:pt x="3234" y="129"/>
                  </a:cubicBezTo>
                  <a:lnTo>
                    <a:pt x="3234" y="129"/>
                  </a:lnTo>
                  <a:lnTo>
                    <a:pt x="3216" y="130"/>
                  </a:lnTo>
                  <a:lnTo>
                    <a:pt x="3231" y="365"/>
                  </a:lnTo>
                  <a:lnTo>
                    <a:pt x="3249" y="364"/>
                  </a:lnTo>
                  <a:cubicBezTo>
                    <a:pt x="3381" y="356"/>
                    <a:pt x="3514" y="355"/>
                    <a:pt x="3645" y="363"/>
                  </a:cubicBezTo>
                  <a:lnTo>
                    <a:pt x="3645" y="363"/>
                  </a:lnTo>
                  <a:lnTo>
                    <a:pt x="3663" y="364"/>
                  </a:lnTo>
                  <a:lnTo>
                    <a:pt x="3682" y="43"/>
                  </a:lnTo>
                  <a:cubicBezTo>
                    <a:pt x="3712" y="45"/>
                    <a:pt x="3743" y="47"/>
                    <a:pt x="3774" y="50"/>
                  </a:cubicBezTo>
                  <a:lnTo>
                    <a:pt x="3774" y="50"/>
                  </a:lnTo>
                  <a:lnTo>
                    <a:pt x="3777" y="14"/>
                  </a:lnTo>
                  <a:cubicBezTo>
                    <a:pt x="3746" y="11"/>
                    <a:pt x="3715" y="9"/>
                    <a:pt x="3684" y="7"/>
                  </a:cubicBezTo>
                  <a:lnTo>
                    <a:pt x="3684" y="7"/>
                  </a:lnTo>
                  <a:lnTo>
                    <a:pt x="3684" y="7"/>
                  </a:lnTo>
                  <a:lnTo>
                    <a:pt x="3666" y="6"/>
                  </a:lnTo>
                  <a:cubicBezTo>
                    <a:pt x="3660" y="5"/>
                    <a:pt x="3654" y="5"/>
                    <a:pt x="3648" y="5"/>
                  </a:cubicBezTo>
                  <a:lnTo>
                    <a:pt x="3648" y="5"/>
                  </a:lnTo>
                  <a:cubicBezTo>
                    <a:pt x="3618" y="3"/>
                    <a:pt x="3587" y="2"/>
                    <a:pt x="3557" y="1"/>
                  </a:cubicBezTo>
                  <a:lnTo>
                    <a:pt x="3557" y="1"/>
                  </a:lnTo>
                  <a:cubicBezTo>
                    <a:pt x="3547" y="1"/>
                    <a:pt x="3537" y="1"/>
                    <a:pt x="3527" y="1"/>
                  </a:cubicBezTo>
                  <a:lnTo>
                    <a:pt x="3527" y="1"/>
                  </a:lnTo>
                  <a:cubicBezTo>
                    <a:pt x="3500" y="0"/>
                    <a:pt x="3474" y="0"/>
                    <a:pt x="3448" y="0"/>
                  </a:cubicBezTo>
                  <a:cubicBezTo>
                    <a:pt x="3436" y="0"/>
                    <a:pt x="3423" y="0"/>
                    <a:pt x="3411" y="0"/>
                  </a:cubicBezTo>
                  <a:close/>
                  <a:moveTo>
                    <a:pt x="454" y="3457"/>
                  </a:moveTo>
                  <a:cubicBezTo>
                    <a:pt x="454" y="1801"/>
                    <a:pt x="1802" y="453"/>
                    <a:pt x="3458" y="453"/>
                  </a:cubicBezTo>
                  <a:lnTo>
                    <a:pt x="3458" y="453"/>
                  </a:lnTo>
                  <a:cubicBezTo>
                    <a:pt x="5114" y="453"/>
                    <a:pt x="6462" y="1801"/>
                    <a:pt x="6462" y="3457"/>
                  </a:cubicBezTo>
                  <a:lnTo>
                    <a:pt x="6462" y="3457"/>
                  </a:lnTo>
                  <a:cubicBezTo>
                    <a:pt x="6462" y="5113"/>
                    <a:pt x="5114" y="6460"/>
                    <a:pt x="3458" y="6460"/>
                  </a:cubicBezTo>
                  <a:lnTo>
                    <a:pt x="3458" y="6460"/>
                  </a:lnTo>
                  <a:cubicBezTo>
                    <a:pt x="1802" y="6460"/>
                    <a:pt x="454" y="5113"/>
                    <a:pt x="454" y="345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6" name="TextBox 25"/>
            <p:cNvSpPr txBox="1"/>
            <p:nvPr/>
          </p:nvSpPr>
          <p:spPr>
            <a:xfrm>
              <a:off x="9464144" y="3901070"/>
              <a:ext cx="748923" cy="769441"/>
            </a:xfrm>
            <a:prstGeom prst="rect">
              <a:avLst/>
            </a:prstGeom>
            <a:noFill/>
          </p:spPr>
          <p:txBody>
            <a:bodyPr wrap="none" rtlCol="0">
              <a:spAutoFit/>
            </a:bodyPr>
            <a:lstStyle/>
            <a:p>
              <a:r>
                <a:rPr lang="zh-CN" altLang="en-US" sz="2200" dirty="0">
                  <a:solidFill>
                    <a:schemeClr val="bg1"/>
                  </a:solidFill>
                  <a:latin typeface="+mn-ea"/>
                  <a:ea typeface="+mn-ea"/>
                </a:rPr>
                <a:t>标题</a:t>
              </a:r>
              <a:endParaRPr lang="en-US" altLang="zh-CN" sz="2200" dirty="0">
                <a:solidFill>
                  <a:schemeClr val="bg1"/>
                </a:solidFill>
                <a:latin typeface="+mn-ea"/>
                <a:ea typeface="+mn-ea"/>
              </a:endParaRPr>
            </a:p>
            <a:p>
              <a:r>
                <a:rPr lang="zh-CN" altLang="en-US" sz="2200" dirty="0">
                  <a:solidFill>
                    <a:schemeClr val="bg1"/>
                  </a:solidFill>
                  <a:latin typeface="+mn-ea"/>
                  <a:ea typeface="+mn-ea"/>
                </a:rPr>
                <a:t>文本</a:t>
              </a:r>
            </a:p>
          </p:txBody>
        </p:sp>
      </p:grpSp>
      <p:grpSp>
        <p:nvGrpSpPr>
          <p:cNvPr id="27" name="组合 26"/>
          <p:cNvGrpSpPr/>
          <p:nvPr/>
        </p:nvGrpSpPr>
        <p:grpSpPr>
          <a:xfrm>
            <a:off x="4245917" y="3361593"/>
            <a:ext cx="1363138" cy="1363994"/>
            <a:chOff x="9122717" y="3573016"/>
            <a:chExt cx="1363138" cy="1363994"/>
          </a:xfrm>
        </p:grpSpPr>
        <p:sp>
          <p:nvSpPr>
            <p:cNvPr id="28" name="Freeform 51"/>
            <p:cNvSpPr>
              <a:spLocks noEditPoints="1"/>
            </p:cNvSpPr>
            <p:nvPr/>
          </p:nvSpPr>
          <p:spPr bwMode="auto">
            <a:xfrm>
              <a:off x="9122717" y="3573016"/>
              <a:ext cx="1363138" cy="1363994"/>
            </a:xfrm>
            <a:custGeom>
              <a:avLst/>
              <a:gdLst>
                <a:gd name="T0" fmla="*/ 2917 w 6915"/>
                <a:gd name="T1" fmla="*/ 293 h 6914"/>
                <a:gd name="T2" fmla="*/ 2276 w 6915"/>
                <a:gd name="T3" fmla="*/ 246 h 6914"/>
                <a:gd name="T4" fmla="*/ 2146 w 6915"/>
                <a:gd name="T5" fmla="*/ 648 h 6914"/>
                <a:gd name="T6" fmla="*/ 1855 w 6915"/>
                <a:gd name="T7" fmla="*/ 393 h 6914"/>
                <a:gd name="T8" fmla="*/ 1821 w 6915"/>
                <a:gd name="T9" fmla="*/ 592 h 6914"/>
                <a:gd name="T10" fmla="*/ 1173 w 6915"/>
                <a:gd name="T11" fmla="*/ 1152 h 6914"/>
                <a:gd name="T12" fmla="*/ 1205 w 6915"/>
                <a:gd name="T13" fmla="*/ 835 h 6914"/>
                <a:gd name="T14" fmla="*/ 695 w 6915"/>
                <a:gd name="T15" fmla="*/ 1587 h 6914"/>
                <a:gd name="T16" fmla="*/ 258 w 6915"/>
                <a:gd name="T17" fmla="*/ 2245 h 6914"/>
                <a:gd name="T18" fmla="*/ 371 w 6915"/>
                <a:gd name="T19" fmla="*/ 2191 h 6914"/>
                <a:gd name="T20" fmla="*/ 242 w 6915"/>
                <a:gd name="T21" fmla="*/ 2187 h 6914"/>
                <a:gd name="T22" fmla="*/ 349 w 6915"/>
                <a:gd name="T23" fmla="*/ 2520 h 6914"/>
                <a:gd name="T24" fmla="*/ 61 w 6915"/>
                <a:gd name="T25" fmla="*/ 3054 h 6914"/>
                <a:gd name="T26" fmla="*/ 394 w 6915"/>
                <a:gd name="T27" fmla="*/ 2985 h 6914"/>
                <a:gd name="T28" fmla="*/ 59 w 6915"/>
                <a:gd name="T29" fmla="*/ 4091 h 6914"/>
                <a:gd name="T30" fmla="*/ 39 w 6915"/>
                <a:gd name="T31" fmla="*/ 3569 h 6914"/>
                <a:gd name="T32" fmla="*/ 410 w 6915"/>
                <a:gd name="T33" fmla="*/ 4464 h 6914"/>
                <a:gd name="T34" fmla="*/ 114 w 6915"/>
                <a:gd name="T35" fmla="*/ 4337 h 6914"/>
                <a:gd name="T36" fmla="*/ 622 w 6915"/>
                <a:gd name="T37" fmla="*/ 5037 h 6914"/>
                <a:gd name="T38" fmla="*/ 629 w 6915"/>
                <a:gd name="T39" fmla="*/ 5380 h 6914"/>
                <a:gd name="T40" fmla="*/ 866 w 6915"/>
                <a:gd name="T41" fmla="*/ 5157 h 6914"/>
                <a:gd name="T42" fmla="*/ 1591 w 6915"/>
                <a:gd name="T43" fmla="*/ 5931 h 6914"/>
                <a:gd name="T44" fmla="*/ 1249 w 6915"/>
                <a:gd name="T45" fmla="*/ 5550 h 6914"/>
                <a:gd name="T46" fmla="*/ 1700 w 6915"/>
                <a:gd name="T47" fmla="*/ 6142 h 6914"/>
                <a:gd name="T48" fmla="*/ 1581 w 6915"/>
                <a:gd name="T49" fmla="*/ 6360 h 6914"/>
                <a:gd name="T50" fmla="*/ 2455 w 6915"/>
                <a:gd name="T51" fmla="*/ 6507 h 6914"/>
                <a:gd name="T52" fmla="*/ 2661 w 6915"/>
                <a:gd name="T53" fmla="*/ 6784 h 6914"/>
                <a:gd name="T54" fmla="*/ 2611 w 6915"/>
                <a:gd name="T55" fmla="*/ 6772 h 6914"/>
                <a:gd name="T56" fmla="*/ 3757 w 6915"/>
                <a:gd name="T57" fmla="*/ 6901 h 6914"/>
                <a:gd name="T58" fmla="*/ 3736 w 6915"/>
                <a:gd name="T59" fmla="*/ 6867 h 6914"/>
                <a:gd name="T60" fmla="*/ 3901 w 6915"/>
                <a:gd name="T61" fmla="*/ 6849 h 6914"/>
                <a:gd name="T62" fmla="*/ 3774 w 6915"/>
                <a:gd name="T63" fmla="*/ 6863 h 6914"/>
                <a:gd name="T64" fmla="*/ 4459 w 6915"/>
                <a:gd name="T65" fmla="*/ 6391 h 6914"/>
                <a:gd name="T66" fmla="*/ 5310 w 6915"/>
                <a:gd name="T67" fmla="*/ 5872 h 6914"/>
                <a:gd name="T68" fmla="*/ 5142 w 6915"/>
                <a:gd name="T69" fmla="*/ 6337 h 6914"/>
                <a:gd name="T70" fmla="*/ 5524 w 6915"/>
                <a:gd name="T71" fmla="*/ 6229 h 6914"/>
                <a:gd name="T72" fmla="*/ 5608 w 6915"/>
                <a:gd name="T73" fmla="*/ 5889 h 6914"/>
                <a:gd name="T74" fmla="*/ 6071 w 6915"/>
                <a:gd name="T75" fmla="*/ 5665 h 6914"/>
                <a:gd name="T76" fmla="*/ 5986 w 6915"/>
                <a:gd name="T77" fmla="*/ 5761 h 6914"/>
                <a:gd name="T78" fmla="*/ 6349 w 6915"/>
                <a:gd name="T79" fmla="*/ 4576 h 6914"/>
                <a:gd name="T80" fmla="*/ 6077 w 6915"/>
                <a:gd name="T81" fmla="*/ 5009 h 6914"/>
                <a:gd name="T82" fmla="*/ 6518 w 6915"/>
                <a:gd name="T83" fmla="*/ 4431 h 6914"/>
                <a:gd name="T84" fmla="*/ 6797 w 6915"/>
                <a:gd name="T85" fmla="*/ 4357 h 6914"/>
                <a:gd name="T86" fmla="*/ 6666 w 6915"/>
                <a:gd name="T87" fmla="*/ 3569 h 6914"/>
                <a:gd name="T88" fmla="*/ 6869 w 6915"/>
                <a:gd name="T89" fmla="*/ 3191 h 6914"/>
                <a:gd name="T90" fmla="*/ 6516 w 6915"/>
                <a:gd name="T91" fmla="*/ 2946 h 6914"/>
                <a:gd name="T92" fmla="*/ 6861 w 6915"/>
                <a:gd name="T93" fmla="*/ 2843 h 6914"/>
                <a:gd name="T94" fmla="*/ 6536 w 6915"/>
                <a:gd name="T95" fmla="*/ 2425 h 6914"/>
                <a:gd name="T96" fmla="*/ 6600 w 6915"/>
                <a:gd name="T97" fmla="*/ 2102 h 6914"/>
                <a:gd name="T98" fmla="*/ 6649 w 6915"/>
                <a:gd name="T99" fmla="*/ 2221 h 6914"/>
                <a:gd name="T100" fmla="*/ 6014 w 6915"/>
                <a:gd name="T101" fmla="*/ 1129 h 6914"/>
                <a:gd name="T102" fmla="*/ 6306 w 6915"/>
                <a:gd name="T103" fmla="*/ 1561 h 6914"/>
                <a:gd name="T104" fmla="*/ 5542 w 6915"/>
                <a:gd name="T105" fmla="*/ 968 h 6914"/>
                <a:gd name="T106" fmla="*/ 5860 w 6915"/>
                <a:gd name="T107" fmla="*/ 971 h 6914"/>
                <a:gd name="T108" fmla="*/ 5209 w 6915"/>
                <a:gd name="T109" fmla="*/ 723 h 6914"/>
                <a:gd name="T110" fmla="*/ 4415 w 6915"/>
                <a:gd name="T111" fmla="*/ 172 h 6914"/>
                <a:gd name="T112" fmla="*/ 4434 w 6915"/>
                <a:gd name="T113" fmla="*/ 266 h 6914"/>
                <a:gd name="T114" fmla="*/ 4307 w 6915"/>
                <a:gd name="T115" fmla="*/ 105 h 6914"/>
                <a:gd name="T116" fmla="*/ 3783 w 6915"/>
                <a:gd name="T117" fmla="*/ 338 h 6914"/>
                <a:gd name="T118" fmla="*/ 3628 w 6915"/>
                <a:gd name="T119" fmla="*/ 40 h 6914"/>
                <a:gd name="T120" fmla="*/ 3682 w 6915"/>
                <a:gd name="T121" fmla="*/ 43 h 6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915" h="6914">
                  <a:moveTo>
                    <a:pt x="3411" y="0"/>
                  </a:moveTo>
                  <a:lnTo>
                    <a:pt x="3411" y="0"/>
                  </a:lnTo>
                  <a:cubicBezTo>
                    <a:pt x="3327" y="1"/>
                    <a:pt x="3244" y="5"/>
                    <a:pt x="3161" y="12"/>
                  </a:cubicBezTo>
                  <a:lnTo>
                    <a:pt x="3161" y="12"/>
                  </a:lnTo>
                  <a:cubicBezTo>
                    <a:pt x="3161" y="12"/>
                    <a:pt x="3161" y="12"/>
                    <a:pt x="3161" y="12"/>
                  </a:cubicBezTo>
                  <a:lnTo>
                    <a:pt x="3161" y="12"/>
                  </a:lnTo>
                  <a:cubicBezTo>
                    <a:pt x="3141" y="14"/>
                    <a:pt x="3121" y="16"/>
                    <a:pt x="3102" y="18"/>
                  </a:cubicBezTo>
                  <a:lnTo>
                    <a:pt x="3102" y="18"/>
                  </a:lnTo>
                  <a:cubicBezTo>
                    <a:pt x="3075" y="21"/>
                    <a:pt x="3050" y="23"/>
                    <a:pt x="3026" y="26"/>
                  </a:cubicBezTo>
                  <a:lnTo>
                    <a:pt x="3026" y="26"/>
                  </a:lnTo>
                  <a:cubicBezTo>
                    <a:pt x="2858" y="47"/>
                    <a:pt x="2692" y="81"/>
                    <a:pt x="2531" y="126"/>
                  </a:cubicBezTo>
                  <a:lnTo>
                    <a:pt x="2531" y="126"/>
                  </a:lnTo>
                  <a:lnTo>
                    <a:pt x="2513" y="130"/>
                  </a:lnTo>
                  <a:lnTo>
                    <a:pt x="2609" y="475"/>
                  </a:lnTo>
                  <a:lnTo>
                    <a:pt x="2626" y="470"/>
                  </a:lnTo>
                  <a:cubicBezTo>
                    <a:pt x="2752" y="435"/>
                    <a:pt x="2882" y="408"/>
                    <a:pt x="3013" y="389"/>
                  </a:cubicBezTo>
                  <a:lnTo>
                    <a:pt x="3013" y="389"/>
                  </a:lnTo>
                  <a:lnTo>
                    <a:pt x="3031" y="387"/>
                  </a:lnTo>
                  <a:lnTo>
                    <a:pt x="2997" y="153"/>
                  </a:lnTo>
                  <a:lnTo>
                    <a:pt x="2979" y="155"/>
                  </a:lnTo>
                  <a:cubicBezTo>
                    <a:pt x="2877" y="170"/>
                    <a:pt x="2775" y="189"/>
                    <a:pt x="2676" y="214"/>
                  </a:cubicBezTo>
                  <a:lnTo>
                    <a:pt x="2676" y="214"/>
                  </a:lnTo>
                  <a:lnTo>
                    <a:pt x="2658" y="218"/>
                  </a:lnTo>
                  <a:lnTo>
                    <a:pt x="2688" y="340"/>
                  </a:lnTo>
                  <a:lnTo>
                    <a:pt x="2705" y="336"/>
                  </a:lnTo>
                  <a:cubicBezTo>
                    <a:pt x="2775" y="319"/>
                    <a:pt x="2846" y="304"/>
                    <a:pt x="2917" y="293"/>
                  </a:cubicBezTo>
                  <a:lnTo>
                    <a:pt x="2917" y="293"/>
                  </a:lnTo>
                  <a:lnTo>
                    <a:pt x="2911" y="257"/>
                  </a:lnTo>
                  <a:cubicBezTo>
                    <a:pt x="2845" y="268"/>
                    <a:pt x="2779" y="281"/>
                    <a:pt x="2714" y="296"/>
                  </a:cubicBezTo>
                  <a:lnTo>
                    <a:pt x="2714" y="296"/>
                  </a:lnTo>
                  <a:lnTo>
                    <a:pt x="2702" y="245"/>
                  </a:lnTo>
                  <a:cubicBezTo>
                    <a:pt x="2789" y="224"/>
                    <a:pt x="2878" y="207"/>
                    <a:pt x="2966" y="194"/>
                  </a:cubicBezTo>
                  <a:lnTo>
                    <a:pt x="2966" y="194"/>
                  </a:lnTo>
                  <a:lnTo>
                    <a:pt x="2990" y="356"/>
                  </a:lnTo>
                  <a:cubicBezTo>
                    <a:pt x="2869" y="374"/>
                    <a:pt x="2750" y="399"/>
                    <a:pt x="2634" y="431"/>
                  </a:cubicBezTo>
                  <a:lnTo>
                    <a:pt x="2634" y="431"/>
                  </a:lnTo>
                  <a:lnTo>
                    <a:pt x="2558" y="156"/>
                  </a:lnTo>
                  <a:cubicBezTo>
                    <a:pt x="2727" y="109"/>
                    <a:pt x="2902" y="76"/>
                    <a:pt x="3078" y="57"/>
                  </a:cubicBezTo>
                  <a:lnTo>
                    <a:pt x="3078" y="57"/>
                  </a:lnTo>
                  <a:cubicBezTo>
                    <a:pt x="3078" y="57"/>
                    <a:pt x="3079" y="57"/>
                    <a:pt x="3079" y="57"/>
                  </a:cubicBezTo>
                  <a:lnTo>
                    <a:pt x="3079" y="57"/>
                  </a:lnTo>
                  <a:lnTo>
                    <a:pt x="3119" y="431"/>
                  </a:lnTo>
                  <a:cubicBezTo>
                    <a:pt x="2749" y="472"/>
                    <a:pt x="2399" y="580"/>
                    <a:pt x="2081" y="741"/>
                  </a:cubicBezTo>
                  <a:lnTo>
                    <a:pt x="2081" y="741"/>
                  </a:lnTo>
                  <a:lnTo>
                    <a:pt x="1908" y="406"/>
                  </a:lnTo>
                  <a:cubicBezTo>
                    <a:pt x="1911" y="405"/>
                    <a:pt x="1913" y="404"/>
                    <a:pt x="1916" y="403"/>
                  </a:cubicBezTo>
                  <a:lnTo>
                    <a:pt x="1916" y="403"/>
                  </a:lnTo>
                  <a:cubicBezTo>
                    <a:pt x="1928" y="396"/>
                    <a:pt x="1940" y="390"/>
                    <a:pt x="1952" y="384"/>
                  </a:cubicBezTo>
                  <a:lnTo>
                    <a:pt x="1952" y="384"/>
                  </a:lnTo>
                  <a:lnTo>
                    <a:pt x="1952" y="384"/>
                  </a:lnTo>
                  <a:cubicBezTo>
                    <a:pt x="2057" y="333"/>
                    <a:pt x="2166" y="286"/>
                    <a:pt x="2276" y="246"/>
                  </a:cubicBezTo>
                  <a:lnTo>
                    <a:pt x="2276" y="246"/>
                  </a:lnTo>
                  <a:cubicBezTo>
                    <a:pt x="2285" y="242"/>
                    <a:pt x="2295" y="239"/>
                    <a:pt x="2304" y="236"/>
                  </a:cubicBezTo>
                  <a:lnTo>
                    <a:pt x="2304" y="236"/>
                  </a:lnTo>
                  <a:cubicBezTo>
                    <a:pt x="2330" y="226"/>
                    <a:pt x="2355" y="218"/>
                    <a:pt x="2381" y="209"/>
                  </a:cubicBezTo>
                  <a:lnTo>
                    <a:pt x="2381" y="209"/>
                  </a:lnTo>
                  <a:cubicBezTo>
                    <a:pt x="2387" y="207"/>
                    <a:pt x="2393" y="205"/>
                    <a:pt x="2399" y="203"/>
                  </a:cubicBezTo>
                  <a:lnTo>
                    <a:pt x="2399" y="203"/>
                  </a:lnTo>
                  <a:lnTo>
                    <a:pt x="2486" y="475"/>
                  </a:lnTo>
                  <a:cubicBezTo>
                    <a:pt x="2372" y="512"/>
                    <a:pt x="2258" y="556"/>
                    <a:pt x="2147" y="607"/>
                  </a:cubicBezTo>
                  <a:lnTo>
                    <a:pt x="2147" y="607"/>
                  </a:lnTo>
                  <a:lnTo>
                    <a:pt x="2078" y="459"/>
                  </a:lnTo>
                  <a:cubicBezTo>
                    <a:pt x="2159" y="422"/>
                    <a:pt x="2243" y="387"/>
                    <a:pt x="2327" y="356"/>
                  </a:cubicBezTo>
                  <a:lnTo>
                    <a:pt x="2327" y="356"/>
                  </a:lnTo>
                  <a:lnTo>
                    <a:pt x="2345" y="407"/>
                  </a:lnTo>
                  <a:cubicBezTo>
                    <a:pt x="2285" y="429"/>
                    <a:pt x="2222" y="454"/>
                    <a:pt x="2159" y="481"/>
                  </a:cubicBezTo>
                  <a:lnTo>
                    <a:pt x="2159" y="481"/>
                  </a:lnTo>
                  <a:lnTo>
                    <a:pt x="2174" y="514"/>
                  </a:lnTo>
                  <a:cubicBezTo>
                    <a:pt x="2242" y="485"/>
                    <a:pt x="2310" y="458"/>
                    <a:pt x="2374" y="435"/>
                  </a:cubicBezTo>
                  <a:lnTo>
                    <a:pt x="2374" y="435"/>
                  </a:lnTo>
                  <a:lnTo>
                    <a:pt x="2392" y="428"/>
                  </a:lnTo>
                  <a:lnTo>
                    <a:pt x="2349" y="310"/>
                  </a:lnTo>
                  <a:lnTo>
                    <a:pt x="2332" y="316"/>
                  </a:lnTo>
                  <a:cubicBezTo>
                    <a:pt x="2235" y="351"/>
                    <a:pt x="2139" y="390"/>
                    <a:pt x="2046" y="434"/>
                  </a:cubicBezTo>
                  <a:lnTo>
                    <a:pt x="2046" y="434"/>
                  </a:lnTo>
                  <a:lnTo>
                    <a:pt x="2030" y="442"/>
                  </a:lnTo>
                  <a:lnTo>
                    <a:pt x="2130" y="655"/>
                  </a:lnTo>
                  <a:lnTo>
                    <a:pt x="2146" y="648"/>
                  </a:lnTo>
                  <a:cubicBezTo>
                    <a:pt x="2266" y="592"/>
                    <a:pt x="2390" y="543"/>
                    <a:pt x="2514" y="504"/>
                  </a:cubicBezTo>
                  <a:lnTo>
                    <a:pt x="2514" y="504"/>
                  </a:lnTo>
                  <a:lnTo>
                    <a:pt x="2531" y="498"/>
                  </a:lnTo>
                  <a:lnTo>
                    <a:pt x="2433" y="192"/>
                  </a:lnTo>
                  <a:cubicBezTo>
                    <a:pt x="2463" y="183"/>
                    <a:pt x="2492" y="174"/>
                    <a:pt x="2522" y="166"/>
                  </a:cubicBezTo>
                  <a:lnTo>
                    <a:pt x="2522" y="166"/>
                  </a:lnTo>
                  <a:lnTo>
                    <a:pt x="2512" y="131"/>
                  </a:lnTo>
                  <a:cubicBezTo>
                    <a:pt x="2482" y="139"/>
                    <a:pt x="2452" y="148"/>
                    <a:pt x="2422" y="157"/>
                  </a:cubicBezTo>
                  <a:lnTo>
                    <a:pt x="2422" y="157"/>
                  </a:lnTo>
                  <a:lnTo>
                    <a:pt x="2422" y="157"/>
                  </a:lnTo>
                  <a:lnTo>
                    <a:pt x="2405" y="163"/>
                  </a:lnTo>
                  <a:cubicBezTo>
                    <a:pt x="2384" y="170"/>
                    <a:pt x="2362" y="177"/>
                    <a:pt x="2341" y="184"/>
                  </a:cubicBezTo>
                  <a:lnTo>
                    <a:pt x="2341" y="184"/>
                  </a:lnTo>
                  <a:cubicBezTo>
                    <a:pt x="2340" y="185"/>
                    <a:pt x="2338" y="185"/>
                    <a:pt x="2336" y="186"/>
                  </a:cubicBezTo>
                  <a:lnTo>
                    <a:pt x="2336" y="186"/>
                  </a:lnTo>
                  <a:cubicBezTo>
                    <a:pt x="2309" y="195"/>
                    <a:pt x="2283" y="205"/>
                    <a:pt x="2256" y="214"/>
                  </a:cubicBezTo>
                  <a:lnTo>
                    <a:pt x="2256" y="214"/>
                  </a:lnTo>
                  <a:cubicBezTo>
                    <a:pt x="2248" y="217"/>
                    <a:pt x="2240" y="221"/>
                    <a:pt x="2231" y="224"/>
                  </a:cubicBezTo>
                  <a:lnTo>
                    <a:pt x="2231" y="224"/>
                  </a:lnTo>
                  <a:cubicBezTo>
                    <a:pt x="2214" y="231"/>
                    <a:pt x="2196" y="237"/>
                    <a:pt x="2178" y="244"/>
                  </a:cubicBezTo>
                  <a:lnTo>
                    <a:pt x="2178" y="244"/>
                  </a:lnTo>
                  <a:cubicBezTo>
                    <a:pt x="2174" y="246"/>
                    <a:pt x="2169" y="248"/>
                    <a:pt x="2165" y="250"/>
                  </a:cubicBezTo>
                  <a:lnTo>
                    <a:pt x="2165" y="250"/>
                  </a:lnTo>
                  <a:lnTo>
                    <a:pt x="2165" y="250"/>
                  </a:lnTo>
                  <a:cubicBezTo>
                    <a:pt x="2059" y="293"/>
                    <a:pt x="1956" y="340"/>
                    <a:pt x="1855" y="393"/>
                  </a:cubicBezTo>
                  <a:lnTo>
                    <a:pt x="1855" y="393"/>
                  </a:lnTo>
                  <a:cubicBezTo>
                    <a:pt x="1842" y="400"/>
                    <a:pt x="1828" y="407"/>
                    <a:pt x="1816" y="414"/>
                  </a:cubicBezTo>
                  <a:lnTo>
                    <a:pt x="1816" y="414"/>
                  </a:lnTo>
                  <a:lnTo>
                    <a:pt x="1816" y="414"/>
                  </a:lnTo>
                  <a:cubicBezTo>
                    <a:pt x="1668" y="494"/>
                    <a:pt x="1525" y="585"/>
                    <a:pt x="1390" y="686"/>
                  </a:cubicBezTo>
                  <a:lnTo>
                    <a:pt x="1390" y="686"/>
                  </a:lnTo>
                  <a:lnTo>
                    <a:pt x="1375" y="697"/>
                  </a:lnTo>
                  <a:lnTo>
                    <a:pt x="1590" y="983"/>
                  </a:lnTo>
                  <a:lnTo>
                    <a:pt x="1604" y="973"/>
                  </a:lnTo>
                  <a:cubicBezTo>
                    <a:pt x="1711" y="893"/>
                    <a:pt x="1822" y="820"/>
                    <a:pt x="1935" y="757"/>
                  </a:cubicBezTo>
                  <a:lnTo>
                    <a:pt x="1935" y="757"/>
                  </a:lnTo>
                  <a:lnTo>
                    <a:pt x="1951" y="748"/>
                  </a:lnTo>
                  <a:lnTo>
                    <a:pt x="1834" y="542"/>
                  </a:lnTo>
                  <a:lnTo>
                    <a:pt x="1819" y="551"/>
                  </a:lnTo>
                  <a:cubicBezTo>
                    <a:pt x="1729" y="602"/>
                    <a:pt x="1641" y="657"/>
                    <a:pt x="1557" y="715"/>
                  </a:cubicBezTo>
                  <a:lnTo>
                    <a:pt x="1557" y="715"/>
                  </a:lnTo>
                  <a:lnTo>
                    <a:pt x="1542" y="726"/>
                  </a:lnTo>
                  <a:lnTo>
                    <a:pt x="1614" y="829"/>
                  </a:lnTo>
                  <a:lnTo>
                    <a:pt x="1629" y="819"/>
                  </a:lnTo>
                  <a:cubicBezTo>
                    <a:pt x="1690" y="777"/>
                    <a:pt x="1751" y="737"/>
                    <a:pt x="1810" y="702"/>
                  </a:cubicBezTo>
                  <a:lnTo>
                    <a:pt x="1810" y="702"/>
                  </a:lnTo>
                  <a:lnTo>
                    <a:pt x="1792" y="671"/>
                  </a:lnTo>
                  <a:cubicBezTo>
                    <a:pt x="1737" y="704"/>
                    <a:pt x="1680" y="740"/>
                    <a:pt x="1623" y="779"/>
                  </a:cubicBezTo>
                  <a:lnTo>
                    <a:pt x="1623" y="779"/>
                  </a:lnTo>
                  <a:lnTo>
                    <a:pt x="1593" y="735"/>
                  </a:lnTo>
                  <a:cubicBezTo>
                    <a:pt x="1667" y="684"/>
                    <a:pt x="1743" y="636"/>
                    <a:pt x="1821" y="592"/>
                  </a:cubicBezTo>
                  <a:lnTo>
                    <a:pt x="1821" y="592"/>
                  </a:lnTo>
                  <a:lnTo>
                    <a:pt x="1901" y="734"/>
                  </a:lnTo>
                  <a:cubicBezTo>
                    <a:pt x="1798" y="793"/>
                    <a:pt x="1696" y="860"/>
                    <a:pt x="1597" y="933"/>
                  </a:cubicBezTo>
                  <a:lnTo>
                    <a:pt x="1597" y="933"/>
                  </a:lnTo>
                  <a:lnTo>
                    <a:pt x="1426" y="704"/>
                  </a:lnTo>
                  <a:cubicBezTo>
                    <a:pt x="1568" y="599"/>
                    <a:pt x="1720" y="505"/>
                    <a:pt x="1876" y="423"/>
                  </a:cubicBezTo>
                  <a:lnTo>
                    <a:pt x="1876" y="423"/>
                  </a:lnTo>
                  <a:lnTo>
                    <a:pt x="2049" y="758"/>
                  </a:lnTo>
                  <a:cubicBezTo>
                    <a:pt x="1726" y="928"/>
                    <a:pt x="1436" y="1154"/>
                    <a:pt x="1194" y="1423"/>
                  </a:cubicBezTo>
                  <a:lnTo>
                    <a:pt x="1194" y="1423"/>
                  </a:lnTo>
                  <a:lnTo>
                    <a:pt x="912" y="1173"/>
                  </a:lnTo>
                  <a:cubicBezTo>
                    <a:pt x="994" y="1082"/>
                    <a:pt x="1081" y="994"/>
                    <a:pt x="1172" y="912"/>
                  </a:cubicBezTo>
                  <a:lnTo>
                    <a:pt x="1172" y="912"/>
                  </a:lnTo>
                  <a:cubicBezTo>
                    <a:pt x="1175" y="909"/>
                    <a:pt x="1178" y="906"/>
                    <a:pt x="1181" y="904"/>
                  </a:cubicBezTo>
                  <a:lnTo>
                    <a:pt x="1181" y="904"/>
                  </a:lnTo>
                  <a:cubicBezTo>
                    <a:pt x="1215" y="874"/>
                    <a:pt x="1249" y="845"/>
                    <a:pt x="1283" y="817"/>
                  </a:cubicBezTo>
                  <a:lnTo>
                    <a:pt x="1283" y="817"/>
                  </a:lnTo>
                  <a:cubicBezTo>
                    <a:pt x="1287" y="813"/>
                    <a:pt x="1291" y="810"/>
                    <a:pt x="1296" y="806"/>
                  </a:cubicBezTo>
                  <a:lnTo>
                    <a:pt x="1296" y="806"/>
                  </a:lnTo>
                  <a:lnTo>
                    <a:pt x="1475" y="1028"/>
                  </a:lnTo>
                  <a:cubicBezTo>
                    <a:pt x="1381" y="1105"/>
                    <a:pt x="1291" y="1187"/>
                    <a:pt x="1207" y="1274"/>
                  </a:cubicBezTo>
                  <a:lnTo>
                    <a:pt x="1207" y="1274"/>
                  </a:lnTo>
                  <a:lnTo>
                    <a:pt x="1089" y="1160"/>
                  </a:lnTo>
                  <a:cubicBezTo>
                    <a:pt x="1151" y="1096"/>
                    <a:pt x="1217" y="1034"/>
                    <a:pt x="1284" y="975"/>
                  </a:cubicBezTo>
                  <a:lnTo>
                    <a:pt x="1284" y="975"/>
                  </a:lnTo>
                  <a:lnTo>
                    <a:pt x="1319" y="1015"/>
                  </a:lnTo>
                  <a:cubicBezTo>
                    <a:pt x="1268" y="1060"/>
                    <a:pt x="1218" y="1106"/>
                    <a:pt x="1173" y="1152"/>
                  </a:cubicBezTo>
                  <a:lnTo>
                    <a:pt x="1173" y="1152"/>
                  </a:lnTo>
                  <a:lnTo>
                    <a:pt x="1198" y="1177"/>
                  </a:lnTo>
                  <a:cubicBezTo>
                    <a:pt x="1247" y="1128"/>
                    <a:pt x="1301" y="1079"/>
                    <a:pt x="1356" y="1031"/>
                  </a:cubicBezTo>
                  <a:lnTo>
                    <a:pt x="1356" y="1031"/>
                  </a:lnTo>
                  <a:lnTo>
                    <a:pt x="1370" y="1019"/>
                  </a:lnTo>
                  <a:lnTo>
                    <a:pt x="1288" y="924"/>
                  </a:lnTo>
                  <a:lnTo>
                    <a:pt x="1274" y="936"/>
                  </a:lnTo>
                  <a:cubicBezTo>
                    <a:pt x="1197" y="1003"/>
                    <a:pt x="1121" y="1074"/>
                    <a:pt x="1050" y="1148"/>
                  </a:cubicBezTo>
                  <a:lnTo>
                    <a:pt x="1050" y="1148"/>
                  </a:lnTo>
                  <a:lnTo>
                    <a:pt x="1038" y="1162"/>
                  </a:lnTo>
                  <a:lnTo>
                    <a:pt x="1208" y="1325"/>
                  </a:lnTo>
                  <a:lnTo>
                    <a:pt x="1221" y="1312"/>
                  </a:lnTo>
                  <a:cubicBezTo>
                    <a:pt x="1311" y="1217"/>
                    <a:pt x="1409" y="1128"/>
                    <a:pt x="1512" y="1045"/>
                  </a:cubicBezTo>
                  <a:lnTo>
                    <a:pt x="1512" y="1045"/>
                  </a:lnTo>
                  <a:lnTo>
                    <a:pt x="1526" y="1033"/>
                  </a:lnTo>
                  <a:lnTo>
                    <a:pt x="1324" y="783"/>
                  </a:lnTo>
                  <a:cubicBezTo>
                    <a:pt x="1348" y="764"/>
                    <a:pt x="1372" y="745"/>
                    <a:pt x="1396" y="727"/>
                  </a:cubicBezTo>
                  <a:lnTo>
                    <a:pt x="1396" y="727"/>
                  </a:lnTo>
                  <a:lnTo>
                    <a:pt x="1374" y="698"/>
                  </a:lnTo>
                  <a:cubicBezTo>
                    <a:pt x="1350" y="717"/>
                    <a:pt x="1325" y="736"/>
                    <a:pt x="1301" y="755"/>
                  </a:cubicBezTo>
                  <a:lnTo>
                    <a:pt x="1301" y="755"/>
                  </a:lnTo>
                  <a:lnTo>
                    <a:pt x="1301" y="755"/>
                  </a:lnTo>
                  <a:lnTo>
                    <a:pt x="1287" y="766"/>
                  </a:lnTo>
                  <a:cubicBezTo>
                    <a:pt x="1281" y="771"/>
                    <a:pt x="1275" y="776"/>
                    <a:pt x="1269" y="781"/>
                  </a:cubicBezTo>
                  <a:lnTo>
                    <a:pt x="1269" y="781"/>
                  </a:lnTo>
                  <a:cubicBezTo>
                    <a:pt x="1248" y="799"/>
                    <a:pt x="1227" y="816"/>
                    <a:pt x="1205" y="835"/>
                  </a:cubicBezTo>
                  <a:lnTo>
                    <a:pt x="1205" y="835"/>
                  </a:lnTo>
                  <a:cubicBezTo>
                    <a:pt x="1197" y="842"/>
                    <a:pt x="1188" y="850"/>
                    <a:pt x="1179" y="857"/>
                  </a:cubicBezTo>
                  <a:lnTo>
                    <a:pt x="1179" y="857"/>
                  </a:lnTo>
                  <a:cubicBezTo>
                    <a:pt x="1153" y="880"/>
                    <a:pt x="1127" y="904"/>
                    <a:pt x="1101" y="927"/>
                  </a:cubicBezTo>
                  <a:lnTo>
                    <a:pt x="1101" y="927"/>
                  </a:lnTo>
                  <a:cubicBezTo>
                    <a:pt x="1099" y="929"/>
                    <a:pt x="1097" y="931"/>
                    <a:pt x="1096" y="933"/>
                  </a:cubicBezTo>
                  <a:lnTo>
                    <a:pt x="1096" y="933"/>
                  </a:lnTo>
                  <a:cubicBezTo>
                    <a:pt x="1095" y="933"/>
                    <a:pt x="1095" y="934"/>
                    <a:pt x="1094" y="934"/>
                  </a:cubicBezTo>
                  <a:lnTo>
                    <a:pt x="1094" y="934"/>
                  </a:lnTo>
                  <a:lnTo>
                    <a:pt x="1094" y="934"/>
                  </a:lnTo>
                  <a:cubicBezTo>
                    <a:pt x="1034" y="991"/>
                    <a:pt x="975" y="1050"/>
                    <a:pt x="918" y="1112"/>
                  </a:cubicBezTo>
                  <a:lnTo>
                    <a:pt x="918" y="1112"/>
                  </a:lnTo>
                  <a:lnTo>
                    <a:pt x="918" y="1111"/>
                  </a:lnTo>
                  <a:cubicBezTo>
                    <a:pt x="889" y="1143"/>
                    <a:pt x="860" y="1176"/>
                    <a:pt x="831" y="1210"/>
                  </a:cubicBezTo>
                  <a:lnTo>
                    <a:pt x="831" y="1210"/>
                  </a:lnTo>
                  <a:cubicBezTo>
                    <a:pt x="720" y="1339"/>
                    <a:pt x="619" y="1476"/>
                    <a:pt x="529" y="1620"/>
                  </a:cubicBezTo>
                  <a:lnTo>
                    <a:pt x="529" y="1620"/>
                  </a:lnTo>
                  <a:lnTo>
                    <a:pt x="519" y="1635"/>
                  </a:lnTo>
                  <a:lnTo>
                    <a:pt x="822" y="1826"/>
                  </a:lnTo>
                  <a:lnTo>
                    <a:pt x="832" y="1810"/>
                  </a:lnTo>
                  <a:cubicBezTo>
                    <a:pt x="901" y="1700"/>
                    <a:pt x="979" y="1592"/>
                    <a:pt x="1063" y="1490"/>
                  </a:cubicBezTo>
                  <a:lnTo>
                    <a:pt x="1063" y="1490"/>
                  </a:lnTo>
                  <a:lnTo>
                    <a:pt x="1074" y="1476"/>
                  </a:lnTo>
                  <a:lnTo>
                    <a:pt x="892" y="1326"/>
                  </a:lnTo>
                  <a:lnTo>
                    <a:pt x="880" y="1340"/>
                  </a:lnTo>
                  <a:cubicBezTo>
                    <a:pt x="815" y="1419"/>
                    <a:pt x="753" y="1503"/>
                    <a:pt x="695" y="1587"/>
                  </a:cubicBezTo>
                  <a:lnTo>
                    <a:pt x="695" y="1587"/>
                  </a:lnTo>
                  <a:lnTo>
                    <a:pt x="685" y="1602"/>
                  </a:lnTo>
                  <a:lnTo>
                    <a:pt x="789" y="1673"/>
                  </a:lnTo>
                  <a:lnTo>
                    <a:pt x="799" y="1658"/>
                  </a:lnTo>
                  <a:cubicBezTo>
                    <a:pt x="840" y="1598"/>
                    <a:pt x="883" y="1539"/>
                    <a:pt x="926" y="1483"/>
                  </a:cubicBezTo>
                  <a:lnTo>
                    <a:pt x="926" y="1483"/>
                  </a:lnTo>
                  <a:lnTo>
                    <a:pt x="898" y="1461"/>
                  </a:lnTo>
                  <a:cubicBezTo>
                    <a:pt x="857" y="1513"/>
                    <a:pt x="818" y="1567"/>
                    <a:pt x="780" y="1623"/>
                  </a:cubicBezTo>
                  <a:lnTo>
                    <a:pt x="780" y="1623"/>
                  </a:lnTo>
                  <a:lnTo>
                    <a:pt x="735" y="1593"/>
                  </a:lnTo>
                  <a:cubicBezTo>
                    <a:pt x="786" y="1519"/>
                    <a:pt x="840" y="1446"/>
                    <a:pt x="897" y="1377"/>
                  </a:cubicBezTo>
                  <a:lnTo>
                    <a:pt x="897" y="1377"/>
                  </a:lnTo>
                  <a:lnTo>
                    <a:pt x="1023" y="1481"/>
                  </a:lnTo>
                  <a:cubicBezTo>
                    <a:pt x="947" y="1575"/>
                    <a:pt x="875" y="1674"/>
                    <a:pt x="811" y="1776"/>
                  </a:cubicBezTo>
                  <a:lnTo>
                    <a:pt x="811" y="1776"/>
                  </a:lnTo>
                  <a:lnTo>
                    <a:pt x="569" y="1624"/>
                  </a:lnTo>
                  <a:cubicBezTo>
                    <a:pt x="655" y="1489"/>
                    <a:pt x="751" y="1359"/>
                    <a:pt x="855" y="1236"/>
                  </a:cubicBezTo>
                  <a:lnTo>
                    <a:pt x="855" y="1236"/>
                  </a:lnTo>
                  <a:cubicBezTo>
                    <a:pt x="866" y="1224"/>
                    <a:pt x="877" y="1212"/>
                    <a:pt x="888" y="1200"/>
                  </a:cubicBezTo>
                  <a:lnTo>
                    <a:pt x="888" y="1200"/>
                  </a:lnTo>
                  <a:lnTo>
                    <a:pt x="1170" y="1450"/>
                  </a:lnTo>
                  <a:cubicBezTo>
                    <a:pt x="932" y="1721"/>
                    <a:pt x="741" y="2035"/>
                    <a:pt x="611" y="2378"/>
                  </a:cubicBezTo>
                  <a:lnTo>
                    <a:pt x="611" y="2378"/>
                  </a:lnTo>
                  <a:lnTo>
                    <a:pt x="258" y="2246"/>
                  </a:lnTo>
                  <a:cubicBezTo>
                    <a:pt x="258" y="2246"/>
                    <a:pt x="258" y="2246"/>
                    <a:pt x="258" y="2245"/>
                  </a:cubicBezTo>
                  <a:lnTo>
                    <a:pt x="258" y="2245"/>
                  </a:lnTo>
                  <a:cubicBezTo>
                    <a:pt x="304" y="2123"/>
                    <a:pt x="358" y="2002"/>
                    <a:pt x="419" y="1886"/>
                  </a:cubicBezTo>
                  <a:lnTo>
                    <a:pt x="419" y="1886"/>
                  </a:lnTo>
                  <a:cubicBezTo>
                    <a:pt x="421" y="1881"/>
                    <a:pt x="424" y="1876"/>
                    <a:pt x="427" y="1871"/>
                  </a:cubicBezTo>
                  <a:lnTo>
                    <a:pt x="427" y="1871"/>
                  </a:lnTo>
                  <a:cubicBezTo>
                    <a:pt x="442" y="1841"/>
                    <a:pt x="458" y="1812"/>
                    <a:pt x="474" y="1783"/>
                  </a:cubicBezTo>
                  <a:lnTo>
                    <a:pt x="474" y="1783"/>
                  </a:lnTo>
                  <a:cubicBezTo>
                    <a:pt x="478" y="1777"/>
                    <a:pt x="481" y="1772"/>
                    <a:pt x="484" y="1766"/>
                  </a:cubicBezTo>
                  <a:lnTo>
                    <a:pt x="484" y="1766"/>
                  </a:lnTo>
                  <a:lnTo>
                    <a:pt x="731" y="1908"/>
                  </a:lnTo>
                  <a:cubicBezTo>
                    <a:pt x="671" y="2014"/>
                    <a:pt x="616" y="2124"/>
                    <a:pt x="570" y="2234"/>
                  </a:cubicBezTo>
                  <a:lnTo>
                    <a:pt x="570" y="2234"/>
                  </a:lnTo>
                  <a:lnTo>
                    <a:pt x="419" y="2171"/>
                  </a:lnTo>
                  <a:cubicBezTo>
                    <a:pt x="454" y="2089"/>
                    <a:pt x="492" y="2007"/>
                    <a:pt x="534" y="1928"/>
                  </a:cubicBezTo>
                  <a:lnTo>
                    <a:pt x="534" y="1928"/>
                  </a:lnTo>
                  <a:lnTo>
                    <a:pt x="581" y="1953"/>
                  </a:lnTo>
                  <a:cubicBezTo>
                    <a:pt x="549" y="2013"/>
                    <a:pt x="520" y="2073"/>
                    <a:pt x="494" y="2133"/>
                  </a:cubicBezTo>
                  <a:lnTo>
                    <a:pt x="494" y="2133"/>
                  </a:lnTo>
                  <a:lnTo>
                    <a:pt x="527" y="2148"/>
                  </a:lnTo>
                  <a:cubicBezTo>
                    <a:pt x="555" y="2083"/>
                    <a:pt x="587" y="2018"/>
                    <a:pt x="621" y="1954"/>
                  </a:cubicBezTo>
                  <a:lnTo>
                    <a:pt x="621" y="1954"/>
                  </a:lnTo>
                  <a:lnTo>
                    <a:pt x="630" y="1938"/>
                  </a:lnTo>
                  <a:lnTo>
                    <a:pt x="519" y="1879"/>
                  </a:lnTo>
                  <a:lnTo>
                    <a:pt x="510" y="1895"/>
                  </a:lnTo>
                  <a:cubicBezTo>
                    <a:pt x="462" y="1985"/>
                    <a:pt x="418" y="2079"/>
                    <a:pt x="378" y="2174"/>
                  </a:cubicBezTo>
                  <a:lnTo>
                    <a:pt x="378" y="2174"/>
                  </a:lnTo>
                  <a:lnTo>
                    <a:pt x="371" y="2191"/>
                  </a:lnTo>
                  <a:lnTo>
                    <a:pt x="589" y="2281"/>
                  </a:lnTo>
                  <a:lnTo>
                    <a:pt x="596" y="2265"/>
                  </a:lnTo>
                  <a:cubicBezTo>
                    <a:pt x="646" y="2145"/>
                    <a:pt x="705" y="2025"/>
                    <a:pt x="771" y="1911"/>
                  </a:cubicBezTo>
                  <a:lnTo>
                    <a:pt x="771" y="1911"/>
                  </a:lnTo>
                  <a:lnTo>
                    <a:pt x="780" y="1895"/>
                  </a:lnTo>
                  <a:lnTo>
                    <a:pt x="502" y="1734"/>
                  </a:lnTo>
                  <a:cubicBezTo>
                    <a:pt x="517" y="1708"/>
                    <a:pt x="533" y="1682"/>
                    <a:pt x="549" y="1656"/>
                  </a:cubicBezTo>
                  <a:lnTo>
                    <a:pt x="549" y="1656"/>
                  </a:lnTo>
                  <a:lnTo>
                    <a:pt x="518" y="1636"/>
                  </a:lnTo>
                  <a:cubicBezTo>
                    <a:pt x="502" y="1663"/>
                    <a:pt x="486" y="1689"/>
                    <a:pt x="470" y="1716"/>
                  </a:cubicBezTo>
                  <a:lnTo>
                    <a:pt x="470" y="1716"/>
                  </a:lnTo>
                  <a:lnTo>
                    <a:pt x="470" y="1716"/>
                  </a:lnTo>
                  <a:lnTo>
                    <a:pt x="461" y="1732"/>
                  </a:lnTo>
                  <a:cubicBezTo>
                    <a:pt x="457" y="1739"/>
                    <a:pt x="454" y="1746"/>
                    <a:pt x="450" y="1752"/>
                  </a:cubicBezTo>
                  <a:lnTo>
                    <a:pt x="450" y="1752"/>
                  </a:lnTo>
                  <a:cubicBezTo>
                    <a:pt x="436" y="1777"/>
                    <a:pt x="423" y="1801"/>
                    <a:pt x="410" y="1825"/>
                  </a:cubicBezTo>
                  <a:lnTo>
                    <a:pt x="410" y="1825"/>
                  </a:lnTo>
                  <a:cubicBezTo>
                    <a:pt x="404" y="1835"/>
                    <a:pt x="399" y="1845"/>
                    <a:pt x="394" y="1855"/>
                  </a:cubicBezTo>
                  <a:lnTo>
                    <a:pt x="394" y="1855"/>
                  </a:lnTo>
                  <a:cubicBezTo>
                    <a:pt x="376" y="1889"/>
                    <a:pt x="358" y="1923"/>
                    <a:pt x="342" y="1958"/>
                  </a:cubicBezTo>
                  <a:lnTo>
                    <a:pt x="342" y="1958"/>
                  </a:lnTo>
                  <a:lnTo>
                    <a:pt x="342" y="1958"/>
                  </a:lnTo>
                  <a:cubicBezTo>
                    <a:pt x="306" y="2033"/>
                    <a:pt x="272" y="2110"/>
                    <a:pt x="242" y="2187"/>
                  </a:cubicBezTo>
                  <a:lnTo>
                    <a:pt x="242" y="2187"/>
                  </a:lnTo>
                  <a:lnTo>
                    <a:pt x="242" y="2187"/>
                  </a:lnTo>
                  <a:cubicBezTo>
                    <a:pt x="242" y="2187"/>
                    <a:pt x="242" y="2187"/>
                    <a:pt x="242" y="2187"/>
                  </a:cubicBezTo>
                  <a:lnTo>
                    <a:pt x="242" y="2187"/>
                  </a:lnTo>
                  <a:cubicBezTo>
                    <a:pt x="229" y="2219"/>
                    <a:pt x="217" y="2250"/>
                    <a:pt x="206" y="2282"/>
                  </a:cubicBezTo>
                  <a:lnTo>
                    <a:pt x="206" y="2282"/>
                  </a:lnTo>
                  <a:cubicBezTo>
                    <a:pt x="202" y="2293"/>
                    <a:pt x="198" y="2303"/>
                    <a:pt x="194" y="2314"/>
                  </a:cubicBezTo>
                  <a:lnTo>
                    <a:pt x="194" y="2314"/>
                  </a:lnTo>
                  <a:cubicBezTo>
                    <a:pt x="194" y="2314"/>
                    <a:pt x="194" y="2314"/>
                    <a:pt x="194" y="2314"/>
                  </a:cubicBezTo>
                  <a:lnTo>
                    <a:pt x="194" y="2314"/>
                  </a:lnTo>
                  <a:lnTo>
                    <a:pt x="194" y="2314"/>
                  </a:lnTo>
                  <a:cubicBezTo>
                    <a:pt x="139" y="2473"/>
                    <a:pt x="94" y="2637"/>
                    <a:pt x="63" y="2802"/>
                  </a:cubicBezTo>
                  <a:lnTo>
                    <a:pt x="63" y="2802"/>
                  </a:lnTo>
                  <a:lnTo>
                    <a:pt x="59" y="2820"/>
                  </a:lnTo>
                  <a:lnTo>
                    <a:pt x="411" y="2888"/>
                  </a:lnTo>
                  <a:lnTo>
                    <a:pt x="414" y="2870"/>
                  </a:lnTo>
                  <a:cubicBezTo>
                    <a:pt x="439" y="2740"/>
                    <a:pt x="472" y="2611"/>
                    <a:pt x="513" y="2488"/>
                  </a:cubicBezTo>
                  <a:lnTo>
                    <a:pt x="513" y="2488"/>
                  </a:lnTo>
                  <a:lnTo>
                    <a:pt x="519" y="2470"/>
                  </a:lnTo>
                  <a:lnTo>
                    <a:pt x="295" y="2397"/>
                  </a:lnTo>
                  <a:lnTo>
                    <a:pt x="289" y="2414"/>
                  </a:lnTo>
                  <a:cubicBezTo>
                    <a:pt x="257" y="2511"/>
                    <a:pt x="229" y="2611"/>
                    <a:pt x="206" y="2711"/>
                  </a:cubicBezTo>
                  <a:lnTo>
                    <a:pt x="206" y="2711"/>
                  </a:lnTo>
                  <a:lnTo>
                    <a:pt x="202" y="2729"/>
                  </a:lnTo>
                  <a:lnTo>
                    <a:pt x="325" y="2757"/>
                  </a:lnTo>
                  <a:lnTo>
                    <a:pt x="329" y="2739"/>
                  </a:lnTo>
                  <a:cubicBezTo>
                    <a:pt x="345" y="2669"/>
                    <a:pt x="363" y="2599"/>
                    <a:pt x="384" y="2531"/>
                  </a:cubicBezTo>
                  <a:lnTo>
                    <a:pt x="384" y="2531"/>
                  </a:lnTo>
                  <a:lnTo>
                    <a:pt x="349" y="2520"/>
                  </a:lnTo>
                  <a:cubicBezTo>
                    <a:pt x="330" y="2584"/>
                    <a:pt x="313" y="2648"/>
                    <a:pt x="298" y="2714"/>
                  </a:cubicBezTo>
                  <a:lnTo>
                    <a:pt x="298" y="2714"/>
                  </a:lnTo>
                  <a:lnTo>
                    <a:pt x="246" y="2702"/>
                  </a:lnTo>
                  <a:cubicBezTo>
                    <a:pt x="266" y="2615"/>
                    <a:pt x="290" y="2528"/>
                    <a:pt x="318" y="2442"/>
                  </a:cubicBezTo>
                  <a:lnTo>
                    <a:pt x="318" y="2442"/>
                  </a:lnTo>
                  <a:lnTo>
                    <a:pt x="473" y="2494"/>
                  </a:lnTo>
                  <a:cubicBezTo>
                    <a:pt x="436" y="2608"/>
                    <a:pt x="406" y="2726"/>
                    <a:pt x="382" y="2845"/>
                  </a:cubicBezTo>
                  <a:lnTo>
                    <a:pt x="382" y="2845"/>
                  </a:lnTo>
                  <a:lnTo>
                    <a:pt x="102" y="2791"/>
                  </a:lnTo>
                  <a:cubicBezTo>
                    <a:pt x="134" y="2629"/>
                    <a:pt x="178" y="2467"/>
                    <a:pt x="234" y="2311"/>
                  </a:cubicBezTo>
                  <a:lnTo>
                    <a:pt x="234" y="2311"/>
                  </a:lnTo>
                  <a:cubicBezTo>
                    <a:pt x="237" y="2301"/>
                    <a:pt x="241" y="2290"/>
                    <a:pt x="245" y="2280"/>
                  </a:cubicBezTo>
                  <a:lnTo>
                    <a:pt x="245" y="2280"/>
                  </a:lnTo>
                  <a:lnTo>
                    <a:pt x="598" y="2412"/>
                  </a:lnTo>
                  <a:cubicBezTo>
                    <a:pt x="478" y="2738"/>
                    <a:pt x="413" y="3090"/>
                    <a:pt x="413" y="3457"/>
                  </a:cubicBezTo>
                  <a:lnTo>
                    <a:pt x="413" y="3457"/>
                  </a:lnTo>
                  <a:cubicBezTo>
                    <a:pt x="413" y="3464"/>
                    <a:pt x="413" y="3472"/>
                    <a:pt x="413" y="3479"/>
                  </a:cubicBezTo>
                  <a:lnTo>
                    <a:pt x="413" y="3479"/>
                  </a:lnTo>
                  <a:lnTo>
                    <a:pt x="37" y="3484"/>
                  </a:lnTo>
                  <a:cubicBezTo>
                    <a:pt x="37" y="3468"/>
                    <a:pt x="37" y="3451"/>
                    <a:pt x="37" y="3435"/>
                  </a:cubicBezTo>
                  <a:lnTo>
                    <a:pt x="37" y="3435"/>
                  </a:lnTo>
                  <a:lnTo>
                    <a:pt x="37" y="3435"/>
                  </a:lnTo>
                  <a:lnTo>
                    <a:pt x="37" y="3435"/>
                  </a:lnTo>
                  <a:cubicBezTo>
                    <a:pt x="38" y="3318"/>
                    <a:pt x="45" y="3200"/>
                    <a:pt x="57" y="3083"/>
                  </a:cubicBezTo>
                  <a:lnTo>
                    <a:pt x="57" y="3083"/>
                  </a:lnTo>
                  <a:cubicBezTo>
                    <a:pt x="59" y="3073"/>
                    <a:pt x="60" y="3064"/>
                    <a:pt x="61" y="3054"/>
                  </a:cubicBezTo>
                  <a:lnTo>
                    <a:pt x="61" y="3054"/>
                  </a:lnTo>
                  <a:cubicBezTo>
                    <a:pt x="64" y="3028"/>
                    <a:pt x="67" y="3002"/>
                    <a:pt x="71" y="2976"/>
                  </a:cubicBezTo>
                  <a:lnTo>
                    <a:pt x="71" y="2976"/>
                  </a:lnTo>
                  <a:cubicBezTo>
                    <a:pt x="72" y="2969"/>
                    <a:pt x="73" y="2962"/>
                    <a:pt x="74" y="2955"/>
                  </a:cubicBezTo>
                  <a:lnTo>
                    <a:pt x="74" y="2955"/>
                  </a:lnTo>
                  <a:lnTo>
                    <a:pt x="356" y="2998"/>
                  </a:lnTo>
                  <a:cubicBezTo>
                    <a:pt x="338" y="3117"/>
                    <a:pt x="328" y="3239"/>
                    <a:pt x="324" y="3360"/>
                  </a:cubicBezTo>
                  <a:lnTo>
                    <a:pt x="324" y="3360"/>
                  </a:lnTo>
                  <a:lnTo>
                    <a:pt x="160" y="3356"/>
                  </a:lnTo>
                  <a:cubicBezTo>
                    <a:pt x="163" y="3266"/>
                    <a:pt x="169" y="3176"/>
                    <a:pt x="179" y="3087"/>
                  </a:cubicBezTo>
                  <a:lnTo>
                    <a:pt x="179" y="3087"/>
                  </a:lnTo>
                  <a:lnTo>
                    <a:pt x="232" y="3093"/>
                  </a:lnTo>
                  <a:cubicBezTo>
                    <a:pt x="225" y="3158"/>
                    <a:pt x="220" y="3225"/>
                    <a:pt x="216" y="3293"/>
                  </a:cubicBezTo>
                  <a:lnTo>
                    <a:pt x="216" y="3293"/>
                  </a:lnTo>
                  <a:lnTo>
                    <a:pt x="252" y="3295"/>
                  </a:lnTo>
                  <a:cubicBezTo>
                    <a:pt x="256" y="3221"/>
                    <a:pt x="262" y="3149"/>
                    <a:pt x="270" y="3080"/>
                  </a:cubicBezTo>
                  <a:lnTo>
                    <a:pt x="270" y="3080"/>
                  </a:lnTo>
                  <a:lnTo>
                    <a:pt x="272" y="3062"/>
                  </a:lnTo>
                  <a:lnTo>
                    <a:pt x="147" y="3047"/>
                  </a:lnTo>
                  <a:lnTo>
                    <a:pt x="145" y="3065"/>
                  </a:lnTo>
                  <a:cubicBezTo>
                    <a:pt x="133" y="3167"/>
                    <a:pt x="126" y="3270"/>
                    <a:pt x="124" y="3373"/>
                  </a:cubicBezTo>
                  <a:lnTo>
                    <a:pt x="124" y="3373"/>
                  </a:lnTo>
                  <a:lnTo>
                    <a:pt x="123" y="3391"/>
                  </a:lnTo>
                  <a:lnTo>
                    <a:pt x="359" y="3397"/>
                  </a:lnTo>
                  <a:lnTo>
                    <a:pt x="360" y="3379"/>
                  </a:lnTo>
                  <a:cubicBezTo>
                    <a:pt x="363" y="3247"/>
                    <a:pt x="374" y="3115"/>
                    <a:pt x="394" y="2985"/>
                  </a:cubicBezTo>
                  <a:lnTo>
                    <a:pt x="394" y="2985"/>
                  </a:lnTo>
                  <a:lnTo>
                    <a:pt x="397" y="2967"/>
                  </a:lnTo>
                  <a:lnTo>
                    <a:pt x="79" y="2919"/>
                  </a:lnTo>
                  <a:cubicBezTo>
                    <a:pt x="84" y="2889"/>
                    <a:pt x="89" y="2858"/>
                    <a:pt x="95" y="2828"/>
                  </a:cubicBezTo>
                  <a:lnTo>
                    <a:pt x="95" y="2828"/>
                  </a:lnTo>
                  <a:lnTo>
                    <a:pt x="59" y="2822"/>
                  </a:lnTo>
                  <a:cubicBezTo>
                    <a:pt x="53" y="2852"/>
                    <a:pt x="48" y="2883"/>
                    <a:pt x="43" y="2914"/>
                  </a:cubicBezTo>
                  <a:lnTo>
                    <a:pt x="43" y="2914"/>
                  </a:lnTo>
                  <a:lnTo>
                    <a:pt x="43" y="2913"/>
                  </a:lnTo>
                  <a:lnTo>
                    <a:pt x="41" y="2931"/>
                  </a:lnTo>
                  <a:cubicBezTo>
                    <a:pt x="40" y="2938"/>
                    <a:pt x="39" y="2945"/>
                    <a:pt x="38" y="2952"/>
                  </a:cubicBezTo>
                  <a:lnTo>
                    <a:pt x="38" y="2952"/>
                  </a:lnTo>
                  <a:cubicBezTo>
                    <a:pt x="33" y="2985"/>
                    <a:pt x="29" y="3018"/>
                    <a:pt x="25" y="3052"/>
                  </a:cubicBezTo>
                  <a:lnTo>
                    <a:pt x="25" y="3052"/>
                  </a:lnTo>
                  <a:cubicBezTo>
                    <a:pt x="24" y="3060"/>
                    <a:pt x="23" y="3069"/>
                    <a:pt x="22" y="3077"/>
                  </a:cubicBezTo>
                  <a:lnTo>
                    <a:pt x="22" y="3077"/>
                  </a:lnTo>
                  <a:cubicBezTo>
                    <a:pt x="18" y="3113"/>
                    <a:pt x="14" y="3149"/>
                    <a:pt x="11" y="3185"/>
                  </a:cubicBezTo>
                  <a:lnTo>
                    <a:pt x="11" y="3185"/>
                  </a:lnTo>
                  <a:lnTo>
                    <a:pt x="12" y="3185"/>
                  </a:lnTo>
                  <a:cubicBezTo>
                    <a:pt x="4" y="3284"/>
                    <a:pt x="0" y="3383"/>
                    <a:pt x="1" y="3482"/>
                  </a:cubicBezTo>
                  <a:lnTo>
                    <a:pt x="1" y="3482"/>
                  </a:lnTo>
                  <a:cubicBezTo>
                    <a:pt x="1" y="3504"/>
                    <a:pt x="1" y="3526"/>
                    <a:pt x="2" y="3548"/>
                  </a:cubicBezTo>
                  <a:lnTo>
                    <a:pt x="2" y="3548"/>
                  </a:lnTo>
                  <a:cubicBezTo>
                    <a:pt x="7" y="3724"/>
                    <a:pt x="25" y="3900"/>
                    <a:pt x="56" y="4073"/>
                  </a:cubicBezTo>
                  <a:lnTo>
                    <a:pt x="56" y="4073"/>
                  </a:lnTo>
                  <a:lnTo>
                    <a:pt x="59" y="4091"/>
                  </a:lnTo>
                  <a:lnTo>
                    <a:pt x="411" y="4027"/>
                  </a:lnTo>
                  <a:lnTo>
                    <a:pt x="408" y="4009"/>
                  </a:lnTo>
                  <a:cubicBezTo>
                    <a:pt x="385" y="3881"/>
                    <a:pt x="369" y="3749"/>
                    <a:pt x="363" y="3617"/>
                  </a:cubicBezTo>
                  <a:lnTo>
                    <a:pt x="363" y="3617"/>
                  </a:lnTo>
                  <a:lnTo>
                    <a:pt x="362" y="3599"/>
                  </a:lnTo>
                  <a:lnTo>
                    <a:pt x="126" y="3611"/>
                  </a:lnTo>
                  <a:lnTo>
                    <a:pt x="127" y="3629"/>
                  </a:lnTo>
                  <a:cubicBezTo>
                    <a:pt x="132" y="3732"/>
                    <a:pt x="142" y="3835"/>
                    <a:pt x="157" y="3936"/>
                  </a:cubicBezTo>
                  <a:lnTo>
                    <a:pt x="157" y="3936"/>
                  </a:lnTo>
                  <a:lnTo>
                    <a:pt x="159" y="3954"/>
                  </a:lnTo>
                  <a:lnTo>
                    <a:pt x="284" y="3936"/>
                  </a:lnTo>
                  <a:lnTo>
                    <a:pt x="281" y="3918"/>
                  </a:lnTo>
                  <a:cubicBezTo>
                    <a:pt x="271" y="3851"/>
                    <a:pt x="264" y="3781"/>
                    <a:pt x="258" y="3704"/>
                  </a:cubicBezTo>
                  <a:lnTo>
                    <a:pt x="258" y="3704"/>
                  </a:lnTo>
                  <a:lnTo>
                    <a:pt x="222" y="3707"/>
                  </a:lnTo>
                  <a:cubicBezTo>
                    <a:pt x="227" y="3777"/>
                    <a:pt x="234" y="3843"/>
                    <a:pt x="243" y="3906"/>
                  </a:cubicBezTo>
                  <a:lnTo>
                    <a:pt x="243" y="3906"/>
                  </a:lnTo>
                  <a:lnTo>
                    <a:pt x="190" y="3913"/>
                  </a:lnTo>
                  <a:cubicBezTo>
                    <a:pt x="178" y="3825"/>
                    <a:pt x="169" y="3735"/>
                    <a:pt x="164" y="3645"/>
                  </a:cubicBezTo>
                  <a:lnTo>
                    <a:pt x="164" y="3645"/>
                  </a:lnTo>
                  <a:lnTo>
                    <a:pt x="327" y="3637"/>
                  </a:lnTo>
                  <a:cubicBezTo>
                    <a:pt x="334" y="3758"/>
                    <a:pt x="348" y="3880"/>
                    <a:pt x="369" y="3998"/>
                  </a:cubicBezTo>
                  <a:lnTo>
                    <a:pt x="369" y="3998"/>
                  </a:lnTo>
                  <a:lnTo>
                    <a:pt x="88" y="4049"/>
                  </a:lnTo>
                  <a:cubicBezTo>
                    <a:pt x="61" y="3890"/>
                    <a:pt x="44" y="3730"/>
                    <a:pt x="39" y="3569"/>
                  </a:cubicBezTo>
                  <a:lnTo>
                    <a:pt x="39" y="3569"/>
                  </a:lnTo>
                  <a:lnTo>
                    <a:pt x="39" y="3569"/>
                  </a:lnTo>
                  <a:lnTo>
                    <a:pt x="39" y="3569"/>
                  </a:lnTo>
                  <a:cubicBezTo>
                    <a:pt x="38" y="3553"/>
                    <a:pt x="38" y="3537"/>
                    <a:pt x="38" y="3520"/>
                  </a:cubicBezTo>
                  <a:lnTo>
                    <a:pt x="38" y="3520"/>
                  </a:lnTo>
                  <a:lnTo>
                    <a:pt x="414" y="3515"/>
                  </a:lnTo>
                  <a:cubicBezTo>
                    <a:pt x="421" y="3890"/>
                    <a:pt x="496" y="4248"/>
                    <a:pt x="627" y="4577"/>
                  </a:cubicBezTo>
                  <a:lnTo>
                    <a:pt x="627" y="4577"/>
                  </a:lnTo>
                  <a:lnTo>
                    <a:pt x="278" y="4718"/>
                  </a:lnTo>
                  <a:cubicBezTo>
                    <a:pt x="229" y="4597"/>
                    <a:pt x="188" y="4473"/>
                    <a:pt x="154" y="4347"/>
                  </a:cubicBezTo>
                  <a:lnTo>
                    <a:pt x="154" y="4347"/>
                  </a:lnTo>
                  <a:cubicBezTo>
                    <a:pt x="153" y="4343"/>
                    <a:pt x="152" y="4340"/>
                    <a:pt x="152" y="4337"/>
                  </a:cubicBezTo>
                  <a:lnTo>
                    <a:pt x="152" y="4337"/>
                  </a:lnTo>
                  <a:cubicBezTo>
                    <a:pt x="142" y="4301"/>
                    <a:pt x="133" y="4265"/>
                    <a:pt x="125" y="4229"/>
                  </a:cubicBezTo>
                  <a:lnTo>
                    <a:pt x="125" y="4229"/>
                  </a:lnTo>
                  <a:cubicBezTo>
                    <a:pt x="124" y="4223"/>
                    <a:pt x="122" y="4217"/>
                    <a:pt x="121" y="4211"/>
                  </a:cubicBezTo>
                  <a:lnTo>
                    <a:pt x="121" y="4211"/>
                  </a:lnTo>
                  <a:lnTo>
                    <a:pt x="399" y="4150"/>
                  </a:lnTo>
                  <a:cubicBezTo>
                    <a:pt x="426" y="4269"/>
                    <a:pt x="460" y="4386"/>
                    <a:pt x="500" y="4499"/>
                  </a:cubicBezTo>
                  <a:lnTo>
                    <a:pt x="500" y="4499"/>
                  </a:lnTo>
                  <a:lnTo>
                    <a:pt x="346" y="4554"/>
                  </a:lnTo>
                  <a:cubicBezTo>
                    <a:pt x="316" y="4470"/>
                    <a:pt x="289" y="4383"/>
                    <a:pt x="267" y="4297"/>
                  </a:cubicBezTo>
                  <a:lnTo>
                    <a:pt x="267" y="4297"/>
                  </a:lnTo>
                  <a:lnTo>
                    <a:pt x="318" y="4283"/>
                  </a:lnTo>
                  <a:cubicBezTo>
                    <a:pt x="336" y="4351"/>
                    <a:pt x="355" y="4414"/>
                    <a:pt x="375" y="4475"/>
                  </a:cubicBezTo>
                  <a:lnTo>
                    <a:pt x="375" y="4475"/>
                  </a:lnTo>
                  <a:lnTo>
                    <a:pt x="410" y="4464"/>
                  </a:lnTo>
                  <a:cubicBezTo>
                    <a:pt x="388" y="4398"/>
                    <a:pt x="368" y="4331"/>
                    <a:pt x="349" y="4257"/>
                  </a:cubicBezTo>
                  <a:lnTo>
                    <a:pt x="349" y="4257"/>
                  </a:lnTo>
                  <a:lnTo>
                    <a:pt x="344" y="4239"/>
                  </a:lnTo>
                  <a:lnTo>
                    <a:pt x="223" y="4271"/>
                  </a:lnTo>
                  <a:lnTo>
                    <a:pt x="227" y="4288"/>
                  </a:lnTo>
                  <a:cubicBezTo>
                    <a:pt x="253" y="4388"/>
                    <a:pt x="283" y="4487"/>
                    <a:pt x="318" y="4583"/>
                  </a:cubicBezTo>
                  <a:lnTo>
                    <a:pt x="318" y="4583"/>
                  </a:lnTo>
                  <a:lnTo>
                    <a:pt x="324" y="4601"/>
                  </a:lnTo>
                  <a:lnTo>
                    <a:pt x="546" y="4521"/>
                  </a:lnTo>
                  <a:lnTo>
                    <a:pt x="540" y="4504"/>
                  </a:lnTo>
                  <a:cubicBezTo>
                    <a:pt x="496" y="4381"/>
                    <a:pt x="459" y="4254"/>
                    <a:pt x="431" y="4124"/>
                  </a:cubicBezTo>
                  <a:lnTo>
                    <a:pt x="431" y="4124"/>
                  </a:lnTo>
                  <a:lnTo>
                    <a:pt x="427" y="4107"/>
                  </a:lnTo>
                  <a:lnTo>
                    <a:pt x="113" y="4176"/>
                  </a:lnTo>
                  <a:cubicBezTo>
                    <a:pt x="106" y="4146"/>
                    <a:pt x="100" y="4115"/>
                    <a:pt x="95" y="4085"/>
                  </a:cubicBezTo>
                  <a:lnTo>
                    <a:pt x="95" y="4085"/>
                  </a:lnTo>
                  <a:lnTo>
                    <a:pt x="59" y="4092"/>
                  </a:lnTo>
                  <a:cubicBezTo>
                    <a:pt x="65" y="4122"/>
                    <a:pt x="71" y="4153"/>
                    <a:pt x="77" y="4183"/>
                  </a:cubicBezTo>
                  <a:lnTo>
                    <a:pt x="77" y="4183"/>
                  </a:lnTo>
                  <a:lnTo>
                    <a:pt x="77" y="4183"/>
                  </a:lnTo>
                  <a:lnTo>
                    <a:pt x="81" y="4201"/>
                  </a:lnTo>
                  <a:cubicBezTo>
                    <a:pt x="83" y="4208"/>
                    <a:pt x="85" y="4215"/>
                    <a:pt x="86" y="4223"/>
                  </a:cubicBezTo>
                  <a:lnTo>
                    <a:pt x="86" y="4223"/>
                  </a:lnTo>
                  <a:cubicBezTo>
                    <a:pt x="93" y="4250"/>
                    <a:pt x="99" y="4278"/>
                    <a:pt x="106" y="4306"/>
                  </a:cubicBezTo>
                  <a:lnTo>
                    <a:pt x="106" y="4306"/>
                  </a:lnTo>
                  <a:cubicBezTo>
                    <a:pt x="109" y="4316"/>
                    <a:pt x="112" y="4327"/>
                    <a:pt x="114" y="4337"/>
                  </a:cubicBezTo>
                  <a:lnTo>
                    <a:pt x="114" y="4337"/>
                  </a:lnTo>
                  <a:cubicBezTo>
                    <a:pt x="124" y="4375"/>
                    <a:pt x="134" y="4412"/>
                    <a:pt x="145" y="4448"/>
                  </a:cubicBezTo>
                  <a:lnTo>
                    <a:pt x="145" y="4448"/>
                  </a:lnTo>
                  <a:lnTo>
                    <a:pt x="145" y="4448"/>
                  </a:lnTo>
                  <a:cubicBezTo>
                    <a:pt x="169" y="4528"/>
                    <a:pt x="196" y="4607"/>
                    <a:pt x="226" y="4685"/>
                  </a:cubicBezTo>
                  <a:lnTo>
                    <a:pt x="226" y="4685"/>
                  </a:lnTo>
                  <a:lnTo>
                    <a:pt x="226" y="4685"/>
                  </a:lnTo>
                  <a:cubicBezTo>
                    <a:pt x="302" y="4885"/>
                    <a:pt x="397" y="5078"/>
                    <a:pt x="508" y="5260"/>
                  </a:cubicBezTo>
                  <a:lnTo>
                    <a:pt x="508" y="5260"/>
                  </a:lnTo>
                  <a:lnTo>
                    <a:pt x="518" y="5276"/>
                  </a:lnTo>
                  <a:lnTo>
                    <a:pt x="823" y="5089"/>
                  </a:lnTo>
                  <a:lnTo>
                    <a:pt x="813" y="5074"/>
                  </a:lnTo>
                  <a:cubicBezTo>
                    <a:pt x="745" y="4962"/>
                    <a:pt x="683" y="4844"/>
                    <a:pt x="629" y="4724"/>
                  </a:cubicBezTo>
                  <a:lnTo>
                    <a:pt x="629" y="4724"/>
                  </a:lnTo>
                  <a:lnTo>
                    <a:pt x="621" y="4708"/>
                  </a:lnTo>
                  <a:lnTo>
                    <a:pt x="406" y="4805"/>
                  </a:lnTo>
                  <a:lnTo>
                    <a:pt x="413" y="4821"/>
                  </a:lnTo>
                  <a:cubicBezTo>
                    <a:pt x="455" y="4915"/>
                    <a:pt x="502" y="5007"/>
                    <a:pt x="553" y="5097"/>
                  </a:cubicBezTo>
                  <a:lnTo>
                    <a:pt x="553" y="5097"/>
                  </a:lnTo>
                  <a:lnTo>
                    <a:pt x="562" y="5112"/>
                  </a:lnTo>
                  <a:lnTo>
                    <a:pt x="671" y="5050"/>
                  </a:lnTo>
                  <a:lnTo>
                    <a:pt x="662" y="5035"/>
                  </a:lnTo>
                  <a:cubicBezTo>
                    <a:pt x="628" y="4975"/>
                    <a:pt x="595" y="4910"/>
                    <a:pt x="562" y="4843"/>
                  </a:cubicBezTo>
                  <a:lnTo>
                    <a:pt x="562" y="4843"/>
                  </a:lnTo>
                  <a:lnTo>
                    <a:pt x="530" y="4859"/>
                  </a:lnTo>
                  <a:cubicBezTo>
                    <a:pt x="560" y="4921"/>
                    <a:pt x="591" y="4981"/>
                    <a:pt x="622" y="5037"/>
                  </a:cubicBezTo>
                  <a:lnTo>
                    <a:pt x="622" y="5037"/>
                  </a:lnTo>
                  <a:lnTo>
                    <a:pt x="576" y="5063"/>
                  </a:lnTo>
                  <a:cubicBezTo>
                    <a:pt x="532" y="4985"/>
                    <a:pt x="491" y="4904"/>
                    <a:pt x="454" y="4823"/>
                  </a:cubicBezTo>
                  <a:lnTo>
                    <a:pt x="454" y="4823"/>
                  </a:lnTo>
                  <a:lnTo>
                    <a:pt x="603" y="4756"/>
                  </a:lnTo>
                  <a:cubicBezTo>
                    <a:pt x="653" y="4866"/>
                    <a:pt x="710" y="4974"/>
                    <a:pt x="773" y="5077"/>
                  </a:cubicBezTo>
                  <a:lnTo>
                    <a:pt x="773" y="5077"/>
                  </a:lnTo>
                  <a:lnTo>
                    <a:pt x="530" y="5226"/>
                  </a:lnTo>
                  <a:cubicBezTo>
                    <a:pt x="446" y="5089"/>
                    <a:pt x="373" y="4945"/>
                    <a:pt x="310" y="4797"/>
                  </a:cubicBezTo>
                  <a:lnTo>
                    <a:pt x="310" y="4797"/>
                  </a:lnTo>
                  <a:cubicBezTo>
                    <a:pt x="303" y="4782"/>
                    <a:pt x="297" y="4767"/>
                    <a:pt x="291" y="4752"/>
                  </a:cubicBezTo>
                  <a:lnTo>
                    <a:pt x="291" y="4752"/>
                  </a:lnTo>
                  <a:lnTo>
                    <a:pt x="641" y="4611"/>
                  </a:lnTo>
                  <a:cubicBezTo>
                    <a:pt x="780" y="4950"/>
                    <a:pt x="979" y="5258"/>
                    <a:pt x="1224" y="5523"/>
                  </a:cubicBezTo>
                  <a:lnTo>
                    <a:pt x="1224" y="5523"/>
                  </a:lnTo>
                  <a:lnTo>
                    <a:pt x="949" y="5781"/>
                  </a:lnTo>
                  <a:cubicBezTo>
                    <a:pt x="945" y="5778"/>
                    <a:pt x="941" y="5774"/>
                    <a:pt x="938" y="5770"/>
                  </a:cubicBezTo>
                  <a:lnTo>
                    <a:pt x="938" y="5770"/>
                  </a:lnTo>
                  <a:cubicBezTo>
                    <a:pt x="931" y="5762"/>
                    <a:pt x="923" y="5754"/>
                    <a:pt x="915" y="5745"/>
                  </a:cubicBezTo>
                  <a:lnTo>
                    <a:pt x="915" y="5745"/>
                  </a:lnTo>
                  <a:lnTo>
                    <a:pt x="915" y="5745"/>
                  </a:lnTo>
                  <a:cubicBezTo>
                    <a:pt x="837" y="5658"/>
                    <a:pt x="763" y="5567"/>
                    <a:pt x="694" y="5472"/>
                  </a:cubicBezTo>
                  <a:lnTo>
                    <a:pt x="694" y="5472"/>
                  </a:lnTo>
                  <a:cubicBezTo>
                    <a:pt x="688" y="5464"/>
                    <a:pt x="682" y="5456"/>
                    <a:pt x="676" y="5448"/>
                  </a:cubicBezTo>
                  <a:lnTo>
                    <a:pt x="676" y="5448"/>
                  </a:lnTo>
                  <a:cubicBezTo>
                    <a:pt x="660" y="5425"/>
                    <a:pt x="644" y="5403"/>
                    <a:pt x="629" y="5380"/>
                  </a:cubicBezTo>
                  <a:lnTo>
                    <a:pt x="629" y="5380"/>
                  </a:lnTo>
                  <a:cubicBezTo>
                    <a:pt x="626" y="5375"/>
                    <a:pt x="622" y="5370"/>
                    <a:pt x="619" y="5365"/>
                  </a:cubicBezTo>
                  <a:lnTo>
                    <a:pt x="619" y="5365"/>
                  </a:lnTo>
                  <a:lnTo>
                    <a:pt x="856" y="5208"/>
                  </a:lnTo>
                  <a:cubicBezTo>
                    <a:pt x="923" y="5307"/>
                    <a:pt x="997" y="5404"/>
                    <a:pt x="1077" y="5497"/>
                  </a:cubicBezTo>
                  <a:lnTo>
                    <a:pt x="1077" y="5497"/>
                  </a:lnTo>
                  <a:lnTo>
                    <a:pt x="953" y="5604"/>
                  </a:lnTo>
                  <a:cubicBezTo>
                    <a:pt x="895" y="5536"/>
                    <a:pt x="839" y="5465"/>
                    <a:pt x="786" y="5393"/>
                  </a:cubicBezTo>
                  <a:lnTo>
                    <a:pt x="786" y="5393"/>
                  </a:lnTo>
                  <a:lnTo>
                    <a:pt x="829" y="5361"/>
                  </a:lnTo>
                  <a:cubicBezTo>
                    <a:pt x="868" y="5414"/>
                    <a:pt x="909" y="5467"/>
                    <a:pt x="952" y="5520"/>
                  </a:cubicBezTo>
                  <a:lnTo>
                    <a:pt x="952" y="5520"/>
                  </a:lnTo>
                  <a:lnTo>
                    <a:pt x="980" y="5497"/>
                  </a:lnTo>
                  <a:cubicBezTo>
                    <a:pt x="933" y="5440"/>
                    <a:pt x="889" y="5382"/>
                    <a:pt x="848" y="5326"/>
                  </a:cubicBezTo>
                  <a:lnTo>
                    <a:pt x="848" y="5326"/>
                  </a:lnTo>
                  <a:lnTo>
                    <a:pt x="838" y="5311"/>
                  </a:lnTo>
                  <a:lnTo>
                    <a:pt x="735" y="5384"/>
                  </a:lnTo>
                  <a:lnTo>
                    <a:pt x="746" y="5399"/>
                  </a:lnTo>
                  <a:cubicBezTo>
                    <a:pt x="806" y="5482"/>
                    <a:pt x="870" y="5564"/>
                    <a:pt x="937" y="5641"/>
                  </a:cubicBezTo>
                  <a:lnTo>
                    <a:pt x="937" y="5641"/>
                  </a:lnTo>
                  <a:lnTo>
                    <a:pt x="949" y="5655"/>
                  </a:lnTo>
                  <a:lnTo>
                    <a:pt x="1128" y="5500"/>
                  </a:lnTo>
                  <a:lnTo>
                    <a:pt x="1116" y="5487"/>
                  </a:lnTo>
                  <a:cubicBezTo>
                    <a:pt x="1029" y="5386"/>
                    <a:pt x="948" y="5280"/>
                    <a:pt x="876" y="5172"/>
                  </a:cubicBezTo>
                  <a:lnTo>
                    <a:pt x="876" y="5172"/>
                  </a:lnTo>
                  <a:lnTo>
                    <a:pt x="866" y="5157"/>
                  </a:lnTo>
                  <a:lnTo>
                    <a:pt x="599" y="5336"/>
                  </a:lnTo>
                  <a:cubicBezTo>
                    <a:pt x="582" y="5310"/>
                    <a:pt x="565" y="5284"/>
                    <a:pt x="549" y="5258"/>
                  </a:cubicBezTo>
                  <a:lnTo>
                    <a:pt x="549" y="5258"/>
                  </a:lnTo>
                  <a:lnTo>
                    <a:pt x="518" y="5277"/>
                  </a:lnTo>
                  <a:cubicBezTo>
                    <a:pt x="535" y="5303"/>
                    <a:pt x="551" y="5329"/>
                    <a:pt x="569" y="5356"/>
                  </a:cubicBezTo>
                  <a:lnTo>
                    <a:pt x="569" y="5356"/>
                  </a:lnTo>
                  <a:lnTo>
                    <a:pt x="569" y="5356"/>
                  </a:lnTo>
                  <a:lnTo>
                    <a:pt x="579" y="5371"/>
                  </a:lnTo>
                  <a:cubicBezTo>
                    <a:pt x="581" y="5374"/>
                    <a:pt x="583" y="5377"/>
                    <a:pt x="586" y="5381"/>
                  </a:cubicBezTo>
                  <a:lnTo>
                    <a:pt x="586" y="5381"/>
                  </a:lnTo>
                  <a:cubicBezTo>
                    <a:pt x="609" y="5416"/>
                    <a:pt x="634" y="5451"/>
                    <a:pt x="659" y="5486"/>
                  </a:cubicBezTo>
                  <a:lnTo>
                    <a:pt x="659" y="5486"/>
                  </a:lnTo>
                  <a:cubicBezTo>
                    <a:pt x="662" y="5490"/>
                    <a:pt x="665" y="5494"/>
                    <a:pt x="668" y="5498"/>
                  </a:cubicBezTo>
                  <a:lnTo>
                    <a:pt x="668" y="5498"/>
                  </a:lnTo>
                  <a:cubicBezTo>
                    <a:pt x="687" y="5525"/>
                    <a:pt x="707" y="5552"/>
                    <a:pt x="728" y="5578"/>
                  </a:cubicBezTo>
                  <a:lnTo>
                    <a:pt x="728" y="5578"/>
                  </a:lnTo>
                  <a:lnTo>
                    <a:pt x="728" y="5577"/>
                  </a:lnTo>
                  <a:cubicBezTo>
                    <a:pt x="800" y="5669"/>
                    <a:pt x="876" y="5758"/>
                    <a:pt x="956" y="5842"/>
                  </a:cubicBezTo>
                  <a:lnTo>
                    <a:pt x="956" y="5842"/>
                  </a:lnTo>
                  <a:cubicBezTo>
                    <a:pt x="964" y="5851"/>
                    <a:pt x="973" y="5860"/>
                    <a:pt x="981" y="5869"/>
                  </a:cubicBezTo>
                  <a:lnTo>
                    <a:pt x="981" y="5869"/>
                  </a:lnTo>
                  <a:lnTo>
                    <a:pt x="981" y="5869"/>
                  </a:lnTo>
                  <a:cubicBezTo>
                    <a:pt x="1099" y="5989"/>
                    <a:pt x="1225" y="6102"/>
                    <a:pt x="1359" y="6204"/>
                  </a:cubicBezTo>
                  <a:lnTo>
                    <a:pt x="1359" y="6204"/>
                  </a:lnTo>
                  <a:lnTo>
                    <a:pt x="1373" y="6215"/>
                  </a:lnTo>
                  <a:lnTo>
                    <a:pt x="1591" y="5931"/>
                  </a:lnTo>
                  <a:lnTo>
                    <a:pt x="1576" y="5920"/>
                  </a:lnTo>
                  <a:cubicBezTo>
                    <a:pt x="1471" y="5839"/>
                    <a:pt x="1371" y="5752"/>
                    <a:pt x="1278" y="5660"/>
                  </a:cubicBezTo>
                  <a:lnTo>
                    <a:pt x="1278" y="5660"/>
                  </a:lnTo>
                  <a:lnTo>
                    <a:pt x="1266" y="5648"/>
                  </a:lnTo>
                  <a:lnTo>
                    <a:pt x="1100" y="5815"/>
                  </a:lnTo>
                  <a:lnTo>
                    <a:pt x="1112" y="5828"/>
                  </a:lnTo>
                  <a:cubicBezTo>
                    <a:pt x="1185" y="5900"/>
                    <a:pt x="1263" y="5970"/>
                    <a:pt x="1342" y="6035"/>
                  </a:cubicBezTo>
                  <a:lnTo>
                    <a:pt x="1342" y="6035"/>
                  </a:lnTo>
                  <a:lnTo>
                    <a:pt x="1356" y="6047"/>
                  </a:lnTo>
                  <a:lnTo>
                    <a:pt x="1436" y="5949"/>
                  </a:lnTo>
                  <a:lnTo>
                    <a:pt x="1422" y="5938"/>
                  </a:lnTo>
                  <a:cubicBezTo>
                    <a:pt x="1364" y="5891"/>
                    <a:pt x="1310" y="5843"/>
                    <a:pt x="1259" y="5795"/>
                  </a:cubicBezTo>
                  <a:lnTo>
                    <a:pt x="1259" y="5795"/>
                  </a:lnTo>
                  <a:lnTo>
                    <a:pt x="1235" y="5822"/>
                  </a:lnTo>
                  <a:cubicBezTo>
                    <a:pt x="1282" y="5866"/>
                    <a:pt x="1332" y="5910"/>
                    <a:pt x="1385" y="5954"/>
                  </a:cubicBezTo>
                  <a:lnTo>
                    <a:pt x="1385" y="5954"/>
                  </a:lnTo>
                  <a:lnTo>
                    <a:pt x="1351" y="5996"/>
                  </a:lnTo>
                  <a:cubicBezTo>
                    <a:pt x="1282" y="5938"/>
                    <a:pt x="1215" y="5878"/>
                    <a:pt x="1151" y="5815"/>
                  </a:cubicBezTo>
                  <a:lnTo>
                    <a:pt x="1151" y="5815"/>
                  </a:lnTo>
                  <a:lnTo>
                    <a:pt x="1266" y="5699"/>
                  </a:lnTo>
                  <a:cubicBezTo>
                    <a:pt x="1351" y="5783"/>
                    <a:pt x="1444" y="5863"/>
                    <a:pt x="1540" y="5938"/>
                  </a:cubicBezTo>
                  <a:lnTo>
                    <a:pt x="1540" y="5938"/>
                  </a:lnTo>
                  <a:lnTo>
                    <a:pt x="1367" y="6164"/>
                  </a:lnTo>
                  <a:cubicBezTo>
                    <a:pt x="1227" y="6056"/>
                    <a:pt x="1095" y="5936"/>
                    <a:pt x="974" y="5807"/>
                  </a:cubicBezTo>
                  <a:lnTo>
                    <a:pt x="974" y="5807"/>
                  </a:lnTo>
                  <a:lnTo>
                    <a:pt x="1249" y="5550"/>
                  </a:lnTo>
                  <a:cubicBezTo>
                    <a:pt x="1498" y="5813"/>
                    <a:pt x="1793" y="6031"/>
                    <a:pt x="2121" y="6192"/>
                  </a:cubicBezTo>
                  <a:lnTo>
                    <a:pt x="2121" y="6192"/>
                  </a:lnTo>
                  <a:lnTo>
                    <a:pt x="1957" y="6532"/>
                  </a:lnTo>
                  <a:cubicBezTo>
                    <a:pt x="1868" y="6488"/>
                    <a:pt x="1781" y="6441"/>
                    <a:pt x="1696" y="6390"/>
                  </a:cubicBezTo>
                  <a:lnTo>
                    <a:pt x="1696" y="6390"/>
                  </a:lnTo>
                  <a:cubicBezTo>
                    <a:pt x="1672" y="6375"/>
                    <a:pt x="1647" y="6360"/>
                    <a:pt x="1623" y="6345"/>
                  </a:cubicBezTo>
                  <a:lnTo>
                    <a:pt x="1623" y="6345"/>
                  </a:lnTo>
                  <a:cubicBezTo>
                    <a:pt x="1617" y="6341"/>
                    <a:pt x="1611" y="6337"/>
                    <a:pt x="1605" y="6333"/>
                  </a:cubicBezTo>
                  <a:lnTo>
                    <a:pt x="1605" y="6333"/>
                  </a:lnTo>
                  <a:cubicBezTo>
                    <a:pt x="1588" y="6321"/>
                    <a:pt x="1570" y="6310"/>
                    <a:pt x="1552" y="6298"/>
                  </a:cubicBezTo>
                  <a:lnTo>
                    <a:pt x="1552" y="6298"/>
                  </a:lnTo>
                  <a:cubicBezTo>
                    <a:pt x="1544" y="6292"/>
                    <a:pt x="1536" y="6287"/>
                    <a:pt x="1528" y="6281"/>
                  </a:cubicBezTo>
                  <a:lnTo>
                    <a:pt x="1528" y="6281"/>
                  </a:lnTo>
                  <a:cubicBezTo>
                    <a:pt x="1519" y="6275"/>
                    <a:pt x="1509" y="6269"/>
                    <a:pt x="1500" y="6262"/>
                  </a:cubicBezTo>
                  <a:lnTo>
                    <a:pt x="1500" y="6262"/>
                  </a:lnTo>
                  <a:lnTo>
                    <a:pt x="1665" y="6029"/>
                  </a:lnTo>
                  <a:cubicBezTo>
                    <a:pt x="1764" y="6098"/>
                    <a:pt x="1868" y="6162"/>
                    <a:pt x="1974" y="6220"/>
                  </a:cubicBezTo>
                  <a:lnTo>
                    <a:pt x="1974" y="6220"/>
                  </a:lnTo>
                  <a:lnTo>
                    <a:pt x="1897" y="6364"/>
                  </a:lnTo>
                  <a:cubicBezTo>
                    <a:pt x="1818" y="6322"/>
                    <a:pt x="1741" y="6276"/>
                    <a:pt x="1666" y="6227"/>
                  </a:cubicBezTo>
                  <a:lnTo>
                    <a:pt x="1666" y="6227"/>
                  </a:lnTo>
                  <a:lnTo>
                    <a:pt x="1695" y="6183"/>
                  </a:lnTo>
                  <a:cubicBezTo>
                    <a:pt x="1752" y="6219"/>
                    <a:pt x="1809" y="6254"/>
                    <a:pt x="1866" y="6286"/>
                  </a:cubicBezTo>
                  <a:lnTo>
                    <a:pt x="1866" y="6286"/>
                  </a:lnTo>
                  <a:lnTo>
                    <a:pt x="1884" y="6255"/>
                  </a:lnTo>
                  <a:cubicBezTo>
                    <a:pt x="1823" y="6220"/>
                    <a:pt x="1760" y="6182"/>
                    <a:pt x="1700" y="6142"/>
                  </a:cubicBezTo>
                  <a:lnTo>
                    <a:pt x="1700" y="6142"/>
                  </a:lnTo>
                  <a:lnTo>
                    <a:pt x="1685" y="6133"/>
                  </a:lnTo>
                  <a:lnTo>
                    <a:pt x="1616" y="6238"/>
                  </a:lnTo>
                  <a:lnTo>
                    <a:pt x="1631" y="6248"/>
                  </a:lnTo>
                  <a:cubicBezTo>
                    <a:pt x="1716" y="6304"/>
                    <a:pt x="1806" y="6357"/>
                    <a:pt x="1896" y="6405"/>
                  </a:cubicBezTo>
                  <a:lnTo>
                    <a:pt x="1896" y="6405"/>
                  </a:lnTo>
                  <a:lnTo>
                    <a:pt x="1912" y="6413"/>
                  </a:lnTo>
                  <a:lnTo>
                    <a:pt x="2023" y="6205"/>
                  </a:lnTo>
                  <a:lnTo>
                    <a:pt x="2007" y="6196"/>
                  </a:lnTo>
                  <a:cubicBezTo>
                    <a:pt x="1891" y="6135"/>
                    <a:pt x="1778" y="6065"/>
                    <a:pt x="1671" y="5989"/>
                  </a:cubicBezTo>
                  <a:lnTo>
                    <a:pt x="1671" y="5989"/>
                  </a:lnTo>
                  <a:lnTo>
                    <a:pt x="1656" y="5979"/>
                  </a:lnTo>
                  <a:lnTo>
                    <a:pt x="1470" y="6241"/>
                  </a:lnTo>
                  <a:cubicBezTo>
                    <a:pt x="1445" y="6223"/>
                    <a:pt x="1421" y="6205"/>
                    <a:pt x="1396" y="6187"/>
                  </a:cubicBezTo>
                  <a:lnTo>
                    <a:pt x="1396" y="6187"/>
                  </a:lnTo>
                  <a:lnTo>
                    <a:pt x="1374" y="6216"/>
                  </a:lnTo>
                  <a:cubicBezTo>
                    <a:pt x="1399" y="6234"/>
                    <a:pt x="1424" y="6253"/>
                    <a:pt x="1450" y="6271"/>
                  </a:cubicBezTo>
                  <a:lnTo>
                    <a:pt x="1450" y="6271"/>
                  </a:lnTo>
                  <a:lnTo>
                    <a:pt x="1450" y="6271"/>
                  </a:lnTo>
                  <a:lnTo>
                    <a:pt x="1464" y="6281"/>
                  </a:lnTo>
                  <a:cubicBezTo>
                    <a:pt x="1469" y="6285"/>
                    <a:pt x="1475" y="6288"/>
                    <a:pt x="1480" y="6292"/>
                  </a:cubicBezTo>
                  <a:lnTo>
                    <a:pt x="1480" y="6292"/>
                  </a:lnTo>
                  <a:cubicBezTo>
                    <a:pt x="1504" y="6309"/>
                    <a:pt x="1529" y="6326"/>
                    <a:pt x="1553" y="6342"/>
                  </a:cubicBezTo>
                  <a:lnTo>
                    <a:pt x="1553" y="6342"/>
                  </a:lnTo>
                  <a:cubicBezTo>
                    <a:pt x="1562" y="6348"/>
                    <a:pt x="1572" y="6354"/>
                    <a:pt x="1581" y="6360"/>
                  </a:cubicBezTo>
                  <a:lnTo>
                    <a:pt x="1581" y="6360"/>
                  </a:lnTo>
                  <a:cubicBezTo>
                    <a:pt x="1610" y="6379"/>
                    <a:pt x="1639" y="6397"/>
                    <a:pt x="1668" y="6415"/>
                  </a:cubicBezTo>
                  <a:lnTo>
                    <a:pt x="1668" y="6415"/>
                  </a:lnTo>
                  <a:cubicBezTo>
                    <a:pt x="1671" y="6417"/>
                    <a:pt x="1674" y="6419"/>
                    <a:pt x="1677" y="6421"/>
                  </a:cubicBezTo>
                  <a:lnTo>
                    <a:pt x="1677" y="6421"/>
                  </a:lnTo>
                  <a:cubicBezTo>
                    <a:pt x="1678" y="6421"/>
                    <a:pt x="1678" y="6421"/>
                    <a:pt x="1678" y="6421"/>
                  </a:cubicBezTo>
                  <a:lnTo>
                    <a:pt x="1678" y="6421"/>
                  </a:lnTo>
                  <a:lnTo>
                    <a:pt x="1678" y="6421"/>
                  </a:lnTo>
                  <a:cubicBezTo>
                    <a:pt x="1750" y="6464"/>
                    <a:pt x="1823" y="6504"/>
                    <a:pt x="1897" y="6542"/>
                  </a:cubicBezTo>
                  <a:lnTo>
                    <a:pt x="1897" y="6542"/>
                  </a:lnTo>
                  <a:cubicBezTo>
                    <a:pt x="1929" y="6558"/>
                    <a:pt x="1962" y="6575"/>
                    <a:pt x="1995" y="6590"/>
                  </a:cubicBezTo>
                  <a:lnTo>
                    <a:pt x="1995" y="6590"/>
                  </a:lnTo>
                  <a:cubicBezTo>
                    <a:pt x="2156" y="6665"/>
                    <a:pt x="2323" y="6728"/>
                    <a:pt x="2493" y="6777"/>
                  </a:cubicBezTo>
                  <a:lnTo>
                    <a:pt x="2493" y="6777"/>
                  </a:lnTo>
                  <a:lnTo>
                    <a:pt x="2510" y="6782"/>
                  </a:lnTo>
                  <a:lnTo>
                    <a:pt x="2610" y="6439"/>
                  </a:lnTo>
                  <a:lnTo>
                    <a:pt x="2593" y="6434"/>
                  </a:lnTo>
                  <a:cubicBezTo>
                    <a:pt x="2468" y="6398"/>
                    <a:pt x="2343" y="6353"/>
                    <a:pt x="2221" y="6300"/>
                  </a:cubicBezTo>
                  <a:lnTo>
                    <a:pt x="2221" y="6300"/>
                  </a:lnTo>
                  <a:lnTo>
                    <a:pt x="2205" y="6293"/>
                  </a:lnTo>
                  <a:lnTo>
                    <a:pt x="2111" y="6509"/>
                  </a:lnTo>
                  <a:lnTo>
                    <a:pt x="2127" y="6516"/>
                  </a:lnTo>
                  <a:cubicBezTo>
                    <a:pt x="2221" y="6557"/>
                    <a:pt x="2318" y="6594"/>
                    <a:pt x="2416" y="6626"/>
                  </a:cubicBezTo>
                  <a:lnTo>
                    <a:pt x="2416" y="6626"/>
                  </a:lnTo>
                  <a:lnTo>
                    <a:pt x="2433" y="6632"/>
                  </a:lnTo>
                  <a:lnTo>
                    <a:pt x="2472" y="6512"/>
                  </a:lnTo>
                  <a:lnTo>
                    <a:pt x="2455" y="6507"/>
                  </a:lnTo>
                  <a:cubicBezTo>
                    <a:pt x="2387" y="6484"/>
                    <a:pt x="2319" y="6459"/>
                    <a:pt x="2252" y="6432"/>
                  </a:cubicBezTo>
                  <a:lnTo>
                    <a:pt x="2252" y="6432"/>
                  </a:lnTo>
                  <a:lnTo>
                    <a:pt x="2239" y="6466"/>
                  </a:lnTo>
                  <a:cubicBezTo>
                    <a:pt x="2301" y="6491"/>
                    <a:pt x="2364" y="6514"/>
                    <a:pt x="2427" y="6535"/>
                  </a:cubicBezTo>
                  <a:lnTo>
                    <a:pt x="2427" y="6535"/>
                  </a:lnTo>
                  <a:lnTo>
                    <a:pt x="2410" y="6586"/>
                  </a:lnTo>
                  <a:cubicBezTo>
                    <a:pt x="2325" y="6557"/>
                    <a:pt x="2240" y="6525"/>
                    <a:pt x="2158" y="6490"/>
                  </a:cubicBezTo>
                  <a:lnTo>
                    <a:pt x="2158" y="6490"/>
                  </a:lnTo>
                  <a:lnTo>
                    <a:pt x="2224" y="6340"/>
                  </a:lnTo>
                  <a:cubicBezTo>
                    <a:pt x="2336" y="6388"/>
                    <a:pt x="2451" y="6430"/>
                    <a:pt x="2565" y="6463"/>
                  </a:cubicBezTo>
                  <a:lnTo>
                    <a:pt x="2565" y="6463"/>
                  </a:lnTo>
                  <a:lnTo>
                    <a:pt x="2486" y="6737"/>
                  </a:lnTo>
                  <a:cubicBezTo>
                    <a:pt x="2332" y="6692"/>
                    <a:pt x="2181" y="6635"/>
                    <a:pt x="2034" y="6568"/>
                  </a:cubicBezTo>
                  <a:lnTo>
                    <a:pt x="2034" y="6568"/>
                  </a:lnTo>
                  <a:cubicBezTo>
                    <a:pt x="2020" y="6561"/>
                    <a:pt x="2005" y="6554"/>
                    <a:pt x="1990" y="6547"/>
                  </a:cubicBezTo>
                  <a:lnTo>
                    <a:pt x="1990" y="6547"/>
                  </a:lnTo>
                  <a:lnTo>
                    <a:pt x="2154" y="6208"/>
                  </a:lnTo>
                  <a:cubicBezTo>
                    <a:pt x="2475" y="6361"/>
                    <a:pt x="2828" y="6459"/>
                    <a:pt x="3199" y="6490"/>
                  </a:cubicBezTo>
                  <a:lnTo>
                    <a:pt x="3199" y="6490"/>
                  </a:lnTo>
                  <a:lnTo>
                    <a:pt x="3170" y="6865"/>
                  </a:lnTo>
                  <a:cubicBezTo>
                    <a:pt x="3041" y="6854"/>
                    <a:pt x="2912" y="6837"/>
                    <a:pt x="2785" y="6811"/>
                  </a:cubicBezTo>
                  <a:lnTo>
                    <a:pt x="2785" y="6811"/>
                  </a:lnTo>
                  <a:cubicBezTo>
                    <a:pt x="2781" y="6811"/>
                    <a:pt x="2778" y="6810"/>
                    <a:pt x="2775" y="6809"/>
                  </a:cubicBezTo>
                  <a:lnTo>
                    <a:pt x="2775" y="6809"/>
                  </a:lnTo>
                  <a:cubicBezTo>
                    <a:pt x="2737" y="6802"/>
                    <a:pt x="2699" y="6793"/>
                    <a:pt x="2661" y="6784"/>
                  </a:cubicBezTo>
                  <a:lnTo>
                    <a:pt x="2661" y="6784"/>
                  </a:lnTo>
                  <a:cubicBezTo>
                    <a:pt x="2656" y="6783"/>
                    <a:pt x="2651" y="6782"/>
                    <a:pt x="2646" y="6780"/>
                  </a:cubicBezTo>
                  <a:lnTo>
                    <a:pt x="2646" y="6780"/>
                  </a:lnTo>
                  <a:lnTo>
                    <a:pt x="2715" y="6504"/>
                  </a:lnTo>
                  <a:cubicBezTo>
                    <a:pt x="2832" y="6532"/>
                    <a:pt x="2952" y="6554"/>
                    <a:pt x="3072" y="6569"/>
                  </a:cubicBezTo>
                  <a:lnTo>
                    <a:pt x="3072" y="6569"/>
                  </a:lnTo>
                  <a:lnTo>
                    <a:pt x="3053" y="6732"/>
                  </a:lnTo>
                  <a:cubicBezTo>
                    <a:pt x="2965" y="6721"/>
                    <a:pt x="2876" y="6706"/>
                    <a:pt x="2787" y="6688"/>
                  </a:cubicBezTo>
                  <a:lnTo>
                    <a:pt x="2787" y="6688"/>
                  </a:lnTo>
                  <a:lnTo>
                    <a:pt x="2799" y="6636"/>
                  </a:lnTo>
                  <a:cubicBezTo>
                    <a:pt x="2862" y="6649"/>
                    <a:pt x="2929" y="6660"/>
                    <a:pt x="2996" y="6670"/>
                  </a:cubicBezTo>
                  <a:lnTo>
                    <a:pt x="2996" y="6670"/>
                  </a:lnTo>
                  <a:lnTo>
                    <a:pt x="3001" y="6634"/>
                  </a:lnTo>
                  <a:cubicBezTo>
                    <a:pt x="2928" y="6624"/>
                    <a:pt x="2857" y="6611"/>
                    <a:pt x="2788" y="6597"/>
                  </a:cubicBezTo>
                  <a:lnTo>
                    <a:pt x="2788" y="6597"/>
                  </a:lnTo>
                  <a:lnTo>
                    <a:pt x="2771" y="6593"/>
                  </a:lnTo>
                  <a:lnTo>
                    <a:pt x="2745" y="6716"/>
                  </a:lnTo>
                  <a:lnTo>
                    <a:pt x="2762" y="6720"/>
                  </a:lnTo>
                  <a:cubicBezTo>
                    <a:pt x="2864" y="6741"/>
                    <a:pt x="2966" y="6758"/>
                    <a:pt x="3067" y="6770"/>
                  </a:cubicBezTo>
                  <a:lnTo>
                    <a:pt x="3067" y="6770"/>
                  </a:lnTo>
                  <a:lnTo>
                    <a:pt x="3085" y="6772"/>
                  </a:lnTo>
                  <a:lnTo>
                    <a:pt x="3112" y="6537"/>
                  </a:lnTo>
                  <a:lnTo>
                    <a:pt x="3094" y="6535"/>
                  </a:lnTo>
                  <a:cubicBezTo>
                    <a:pt x="2963" y="6520"/>
                    <a:pt x="2833" y="6496"/>
                    <a:pt x="2706" y="6464"/>
                  </a:cubicBezTo>
                  <a:lnTo>
                    <a:pt x="2706" y="6464"/>
                  </a:lnTo>
                  <a:lnTo>
                    <a:pt x="2688" y="6460"/>
                  </a:lnTo>
                  <a:lnTo>
                    <a:pt x="2611" y="6772"/>
                  </a:lnTo>
                  <a:cubicBezTo>
                    <a:pt x="2581" y="6764"/>
                    <a:pt x="2551" y="6756"/>
                    <a:pt x="2522" y="6748"/>
                  </a:cubicBezTo>
                  <a:lnTo>
                    <a:pt x="2522" y="6748"/>
                  </a:lnTo>
                  <a:lnTo>
                    <a:pt x="2512" y="6783"/>
                  </a:lnTo>
                  <a:cubicBezTo>
                    <a:pt x="2542" y="6791"/>
                    <a:pt x="2572" y="6799"/>
                    <a:pt x="2602" y="6807"/>
                  </a:cubicBezTo>
                  <a:lnTo>
                    <a:pt x="2602" y="6807"/>
                  </a:lnTo>
                  <a:lnTo>
                    <a:pt x="2602" y="6807"/>
                  </a:lnTo>
                  <a:lnTo>
                    <a:pt x="2619" y="6811"/>
                  </a:lnTo>
                  <a:cubicBezTo>
                    <a:pt x="2626" y="6813"/>
                    <a:pt x="2632" y="6814"/>
                    <a:pt x="2638" y="6816"/>
                  </a:cubicBezTo>
                  <a:lnTo>
                    <a:pt x="2638" y="6816"/>
                  </a:lnTo>
                  <a:cubicBezTo>
                    <a:pt x="2667" y="6823"/>
                    <a:pt x="2695" y="6829"/>
                    <a:pt x="2723" y="6835"/>
                  </a:cubicBezTo>
                  <a:lnTo>
                    <a:pt x="2723" y="6835"/>
                  </a:lnTo>
                  <a:cubicBezTo>
                    <a:pt x="2735" y="6838"/>
                    <a:pt x="2746" y="6840"/>
                    <a:pt x="2757" y="6842"/>
                  </a:cubicBezTo>
                  <a:lnTo>
                    <a:pt x="2757" y="6842"/>
                  </a:lnTo>
                  <a:cubicBezTo>
                    <a:pt x="2791" y="6850"/>
                    <a:pt x="2826" y="6856"/>
                    <a:pt x="2860" y="6862"/>
                  </a:cubicBezTo>
                  <a:lnTo>
                    <a:pt x="2860" y="6862"/>
                  </a:lnTo>
                  <a:cubicBezTo>
                    <a:pt x="2863" y="6863"/>
                    <a:pt x="2865" y="6863"/>
                    <a:pt x="2868" y="6864"/>
                  </a:cubicBezTo>
                  <a:lnTo>
                    <a:pt x="2868" y="6864"/>
                  </a:lnTo>
                  <a:cubicBezTo>
                    <a:pt x="2868" y="6864"/>
                    <a:pt x="2869" y="6864"/>
                    <a:pt x="2869" y="6864"/>
                  </a:cubicBezTo>
                  <a:lnTo>
                    <a:pt x="2869" y="6864"/>
                  </a:lnTo>
                  <a:lnTo>
                    <a:pt x="2870" y="6864"/>
                  </a:lnTo>
                  <a:cubicBezTo>
                    <a:pt x="2952" y="6878"/>
                    <a:pt x="3034" y="6889"/>
                    <a:pt x="3117" y="6897"/>
                  </a:cubicBezTo>
                  <a:lnTo>
                    <a:pt x="3117" y="6897"/>
                  </a:lnTo>
                  <a:cubicBezTo>
                    <a:pt x="3143" y="6900"/>
                    <a:pt x="3169" y="6902"/>
                    <a:pt x="3196" y="6904"/>
                  </a:cubicBezTo>
                  <a:lnTo>
                    <a:pt x="3196" y="6904"/>
                  </a:lnTo>
                  <a:cubicBezTo>
                    <a:pt x="3283" y="6911"/>
                    <a:pt x="3371" y="6914"/>
                    <a:pt x="3458" y="6914"/>
                  </a:cubicBezTo>
                  <a:cubicBezTo>
                    <a:pt x="3558" y="6914"/>
                    <a:pt x="3658" y="6910"/>
                    <a:pt x="3757" y="6901"/>
                  </a:cubicBezTo>
                  <a:lnTo>
                    <a:pt x="3757" y="6901"/>
                  </a:lnTo>
                  <a:lnTo>
                    <a:pt x="3776" y="6900"/>
                  </a:lnTo>
                  <a:lnTo>
                    <a:pt x="3745" y="6543"/>
                  </a:lnTo>
                  <a:lnTo>
                    <a:pt x="3727" y="6545"/>
                  </a:lnTo>
                  <a:cubicBezTo>
                    <a:pt x="3597" y="6556"/>
                    <a:pt x="3464" y="6559"/>
                    <a:pt x="3332" y="6554"/>
                  </a:cubicBezTo>
                  <a:lnTo>
                    <a:pt x="3332" y="6554"/>
                  </a:lnTo>
                  <a:lnTo>
                    <a:pt x="3314" y="6553"/>
                  </a:lnTo>
                  <a:lnTo>
                    <a:pt x="3304" y="6789"/>
                  </a:lnTo>
                  <a:lnTo>
                    <a:pt x="3322" y="6790"/>
                  </a:lnTo>
                  <a:cubicBezTo>
                    <a:pt x="3425" y="6794"/>
                    <a:pt x="3528" y="6793"/>
                    <a:pt x="3631" y="6788"/>
                  </a:cubicBezTo>
                  <a:lnTo>
                    <a:pt x="3631" y="6788"/>
                  </a:lnTo>
                  <a:lnTo>
                    <a:pt x="3649" y="6787"/>
                  </a:lnTo>
                  <a:lnTo>
                    <a:pt x="3643" y="6661"/>
                  </a:lnTo>
                  <a:lnTo>
                    <a:pt x="3625" y="6662"/>
                  </a:lnTo>
                  <a:cubicBezTo>
                    <a:pt x="3551" y="6666"/>
                    <a:pt x="3478" y="6667"/>
                    <a:pt x="3409" y="6666"/>
                  </a:cubicBezTo>
                  <a:lnTo>
                    <a:pt x="3409" y="6666"/>
                  </a:lnTo>
                  <a:lnTo>
                    <a:pt x="3408" y="6702"/>
                  </a:lnTo>
                  <a:cubicBezTo>
                    <a:pt x="3473" y="6703"/>
                    <a:pt x="3540" y="6702"/>
                    <a:pt x="3608" y="6699"/>
                  </a:cubicBezTo>
                  <a:lnTo>
                    <a:pt x="3608" y="6699"/>
                  </a:lnTo>
                  <a:lnTo>
                    <a:pt x="3611" y="6753"/>
                  </a:lnTo>
                  <a:cubicBezTo>
                    <a:pt x="3522" y="6757"/>
                    <a:pt x="3431" y="6757"/>
                    <a:pt x="3342" y="6754"/>
                  </a:cubicBezTo>
                  <a:lnTo>
                    <a:pt x="3342" y="6754"/>
                  </a:lnTo>
                  <a:lnTo>
                    <a:pt x="3348" y="6591"/>
                  </a:lnTo>
                  <a:cubicBezTo>
                    <a:pt x="3470" y="6595"/>
                    <a:pt x="3592" y="6592"/>
                    <a:pt x="3712" y="6582"/>
                  </a:cubicBezTo>
                  <a:lnTo>
                    <a:pt x="3712" y="6582"/>
                  </a:lnTo>
                  <a:lnTo>
                    <a:pt x="3736" y="6867"/>
                  </a:lnTo>
                  <a:cubicBezTo>
                    <a:pt x="3576" y="6879"/>
                    <a:pt x="3415" y="6881"/>
                    <a:pt x="3255" y="6872"/>
                  </a:cubicBezTo>
                  <a:lnTo>
                    <a:pt x="3255" y="6872"/>
                  </a:lnTo>
                  <a:lnTo>
                    <a:pt x="3255" y="6872"/>
                  </a:lnTo>
                  <a:lnTo>
                    <a:pt x="3255" y="6872"/>
                  </a:lnTo>
                  <a:lnTo>
                    <a:pt x="3255" y="6872"/>
                  </a:lnTo>
                  <a:cubicBezTo>
                    <a:pt x="3238" y="6871"/>
                    <a:pt x="3222" y="6870"/>
                    <a:pt x="3206" y="6868"/>
                  </a:cubicBezTo>
                  <a:lnTo>
                    <a:pt x="3206" y="6868"/>
                  </a:lnTo>
                  <a:lnTo>
                    <a:pt x="3235" y="6493"/>
                  </a:lnTo>
                  <a:cubicBezTo>
                    <a:pt x="3309" y="6499"/>
                    <a:pt x="3383" y="6502"/>
                    <a:pt x="3458" y="6502"/>
                  </a:cubicBezTo>
                  <a:lnTo>
                    <a:pt x="3458" y="6502"/>
                  </a:lnTo>
                  <a:cubicBezTo>
                    <a:pt x="3755" y="6502"/>
                    <a:pt x="4042" y="6459"/>
                    <a:pt x="4313" y="6379"/>
                  </a:cubicBezTo>
                  <a:lnTo>
                    <a:pt x="4313" y="6379"/>
                  </a:lnTo>
                  <a:lnTo>
                    <a:pt x="4421" y="6740"/>
                  </a:lnTo>
                  <a:cubicBezTo>
                    <a:pt x="4405" y="6745"/>
                    <a:pt x="4389" y="6749"/>
                    <a:pt x="4374" y="6754"/>
                  </a:cubicBezTo>
                  <a:lnTo>
                    <a:pt x="4374" y="6754"/>
                  </a:lnTo>
                  <a:cubicBezTo>
                    <a:pt x="4374" y="6754"/>
                    <a:pt x="4374" y="6754"/>
                    <a:pt x="4373" y="6754"/>
                  </a:cubicBezTo>
                  <a:lnTo>
                    <a:pt x="4373" y="6754"/>
                  </a:lnTo>
                  <a:lnTo>
                    <a:pt x="4373" y="6754"/>
                  </a:lnTo>
                  <a:cubicBezTo>
                    <a:pt x="4261" y="6785"/>
                    <a:pt x="4146" y="6810"/>
                    <a:pt x="4030" y="6830"/>
                  </a:cubicBezTo>
                  <a:lnTo>
                    <a:pt x="4030" y="6830"/>
                  </a:lnTo>
                  <a:cubicBezTo>
                    <a:pt x="4020" y="6832"/>
                    <a:pt x="4010" y="6833"/>
                    <a:pt x="4000" y="6835"/>
                  </a:cubicBezTo>
                  <a:lnTo>
                    <a:pt x="4000" y="6835"/>
                  </a:lnTo>
                  <a:cubicBezTo>
                    <a:pt x="3974" y="6839"/>
                    <a:pt x="3947" y="6843"/>
                    <a:pt x="3920" y="6846"/>
                  </a:cubicBezTo>
                  <a:lnTo>
                    <a:pt x="3920" y="6846"/>
                  </a:lnTo>
                  <a:cubicBezTo>
                    <a:pt x="3914" y="6847"/>
                    <a:pt x="3907" y="6848"/>
                    <a:pt x="3901" y="6849"/>
                  </a:cubicBezTo>
                  <a:lnTo>
                    <a:pt x="3901" y="6849"/>
                  </a:lnTo>
                  <a:lnTo>
                    <a:pt x="3866" y="6566"/>
                  </a:lnTo>
                  <a:cubicBezTo>
                    <a:pt x="3985" y="6551"/>
                    <a:pt x="4105" y="6528"/>
                    <a:pt x="4223" y="6498"/>
                  </a:cubicBezTo>
                  <a:lnTo>
                    <a:pt x="4223" y="6498"/>
                  </a:lnTo>
                  <a:lnTo>
                    <a:pt x="4264" y="6657"/>
                  </a:lnTo>
                  <a:cubicBezTo>
                    <a:pt x="4177" y="6679"/>
                    <a:pt x="4089" y="6697"/>
                    <a:pt x="4000" y="6712"/>
                  </a:cubicBezTo>
                  <a:lnTo>
                    <a:pt x="4000" y="6712"/>
                  </a:lnTo>
                  <a:lnTo>
                    <a:pt x="3992" y="6659"/>
                  </a:lnTo>
                  <a:cubicBezTo>
                    <a:pt x="4055" y="6649"/>
                    <a:pt x="4121" y="6636"/>
                    <a:pt x="4188" y="6620"/>
                  </a:cubicBezTo>
                  <a:lnTo>
                    <a:pt x="4188" y="6620"/>
                  </a:lnTo>
                  <a:lnTo>
                    <a:pt x="4180" y="6585"/>
                  </a:lnTo>
                  <a:cubicBezTo>
                    <a:pt x="4107" y="6602"/>
                    <a:pt x="4036" y="6615"/>
                    <a:pt x="3968" y="6626"/>
                  </a:cubicBezTo>
                  <a:lnTo>
                    <a:pt x="3968" y="6626"/>
                  </a:lnTo>
                  <a:lnTo>
                    <a:pt x="3950" y="6629"/>
                  </a:lnTo>
                  <a:lnTo>
                    <a:pt x="3970" y="6753"/>
                  </a:lnTo>
                  <a:lnTo>
                    <a:pt x="3988" y="6750"/>
                  </a:lnTo>
                  <a:cubicBezTo>
                    <a:pt x="4090" y="6734"/>
                    <a:pt x="4191" y="6713"/>
                    <a:pt x="4290" y="6688"/>
                  </a:cubicBezTo>
                  <a:lnTo>
                    <a:pt x="4290" y="6688"/>
                  </a:lnTo>
                  <a:lnTo>
                    <a:pt x="4308" y="6683"/>
                  </a:lnTo>
                  <a:lnTo>
                    <a:pt x="4249" y="6455"/>
                  </a:lnTo>
                  <a:lnTo>
                    <a:pt x="4231" y="6459"/>
                  </a:lnTo>
                  <a:cubicBezTo>
                    <a:pt x="4104" y="6492"/>
                    <a:pt x="3973" y="6516"/>
                    <a:pt x="3843" y="6532"/>
                  </a:cubicBezTo>
                  <a:lnTo>
                    <a:pt x="3843" y="6532"/>
                  </a:lnTo>
                  <a:lnTo>
                    <a:pt x="3826" y="6535"/>
                  </a:lnTo>
                  <a:lnTo>
                    <a:pt x="3865" y="6854"/>
                  </a:lnTo>
                  <a:cubicBezTo>
                    <a:pt x="3835" y="6857"/>
                    <a:pt x="3804" y="6861"/>
                    <a:pt x="3774" y="6863"/>
                  </a:cubicBezTo>
                  <a:lnTo>
                    <a:pt x="3774" y="6863"/>
                  </a:lnTo>
                  <a:lnTo>
                    <a:pt x="3777" y="6899"/>
                  </a:lnTo>
                  <a:cubicBezTo>
                    <a:pt x="3808" y="6897"/>
                    <a:pt x="3839" y="6893"/>
                    <a:pt x="3870" y="6890"/>
                  </a:cubicBezTo>
                  <a:lnTo>
                    <a:pt x="3870" y="6890"/>
                  </a:lnTo>
                  <a:lnTo>
                    <a:pt x="3870" y="6890"/>
                  </a:lnTo>
                  <a:lnTo>
                    <a:pt x="3887" y="6887"/>
                  </a:lnTo>
                  <a:cubicBezTo>
                    <a:pt x="3893" y="6887"/>
                    <a:pt x="3899" y="6886"/>
                    <a:pt x="3904" y="6885"/>
                  </a:cubicBezTo>
                  <a:lnTo>
                    <a:pt x="3904" y="6885"/>
                  </a:lnTo>
                  <a:cubicBezTo>
                    <a:pt x="3943" y="6880"/>
                    <a:pt x="3981" y="6875"/>
                    <a:pt x="4019" y="6868"/>
                  </a:cubicBezTo>
                  <a:lnTo>
                    <a:pt x="4019" y="6868"/>
                  </a:lnTo>
                  <a:cubicBezTo>
                    <a:pt x="4026" y="6867"/>
                    <a:pt x="4032" y="6866"/>
                    <a:pt x="4039" y="6865"/>
                  </a:cubicBezTo>
                  <a:lnTo>
                    <a:pt x="4039" y="6865"/>
                  </a:lnTo>
                  <a:cubicBezTo>
                    <a:pt x="4073" y="6859"/>
                    <a:pt x="4106" y="6853"/>
                    <a:pt x="4140" y="6847"/>
                  </a:cubicBezTo>
                  <a:lnTo>
                    <a:pt x="4140" y="6847"/>
                  </a:lnTo>
                  <a:lnTo>
                    <a:pt x="4140" y="6846"/>
                  </a:lnTo>
                  <a:cubicBezTo>
                    <a:pt x="4248" y="6824"/>
                    <a:pt x="4356" y="6798"/>
                    <a:pt x="4461" y="6766"/>
                  </a:cubicBezTo>
                  <a:lnTo>
                    <a:pt x="4461" y="6766"/>
                  </a:lnTo>
                  <a:cubicBezTo>
                    <a:pt x="4479" y="6761"/>
                    <a:pt x="4496" y="6755"/>
                    <a:pt x="4513" y="6750"/>
                  </a:cubicBezTo>
                  <a:lnTo>
                    <a:pt x="4513" y="6750"/>
                  </a:lnTo>
                  <a:lnTo>
                    <a:pt x="4513" y="6750"/>
                  </a:lnTo>
                  <a:lnTo>
                    <a:pt x="4513" y="6750"/>
                  </a:lnTo>
                  <a:cubicBezTo>
                    <a:pt x="4674" y="6698"/>
                    <a:pt x="4831" y="6635"/>
                    <a:pt x="4982" y="6561"/>
                  </a:cubicBezTo>
                  <a:lnTo>
                    <a:pt x="4982" y="6561"/>
                  </a:lnTo>
                  <a:lnTo>
                    <a:pt x="4998" y="6553"/>
                  </a:lnTo>
                  <a:lnTo>
                    <a:pt x="4840" y="6232"/>
                  </a:lnTo>
                  <a:lnTo>
                    <a:pt x="4824" y="6240"/>
                  </a:lnTo>
                  <a:cubicBezTo>
                    <a:pt x="4707" y="6297"/>
                    <a:pt x="4584" y="6348"/>
                    <a:pt x="4459" y="6391"/>
                  </a:cubicBezTo>
                  <a:lnTo>
                    <a:pt x="4459" y="6391"/>
                  </a:lnTo>
                  <a:lnTo>
                    <a:pt x="4442" y="6397"/>
                  </a:lnTo>
                  <a:lnTo>
                    <a:pt x="4518" y="6620"/>
                  </a:lnTo>
                  <a:lnTo>
                    <a:pt x="4536" y="6614"/>
                  </a:lnTo>
                  <a:cubicBezTo>
                    <a:pt x="4632" y="6581"/>
                    <a:pt x="4729" y="6543"/>
                    <a:pt x="4823" y="6501"/>
                  </a:cubicBezTo>
                  <a:lnTo>
                    <a:pt x="4823" y="6501"/>
                  </a:lnTo>
                  <a:lnTo>
                    <a:pt x="4840" y="6494"/>
                  </a:lnTo>
                  <a:lnTo>
                    <a:pt x="4788" y="6379"/>
                  </a:lnTo>
                  <a:lnTo>
                    <a:pt x="4771" y="6386"/>
                  </a:lnTo>
                  <a:cubicBezTo>
                    <a:pt x="4706" y="6416"/>
                    <a:pt x="4639" y="6443"/>
                    <a:pt x="4572" y="6468"/>
                  </a:cubicBezTo>
                  <a:lnTo>
                    <a:pt x="4572" y="6468"/>
                  </a:lnTo>
                  <a:lnTo>
                    <a:pt x="4584" y="6502"/>
                  </a:lnTo>
                  <a:cubicBezTo>
                    <a:pt x="4646" y="6479"/>
                    <a:pt x="4709" y="6454"/>
                    <a:pt x="4770" y="6427"/>
                  </a:cubicBezTo>
                  <a:lnTo>
                    <a:pt x="4770" y="6427"/>
                  </a:lnTo>
                  <a:lnTo>
                    <a:pt x="4792" y="6475"/>
                  </a:lnTo>
                  <a:cubicBezTo>
                    <a:pt x="4710" y="6512"/>
                    <a:pt x="4625" y="6545"/>
                    <a:pt x="4541" y="6574"/>
                  </a:cubicBezTo>
                  <a:lnTo>
                    <a:pt x="4541" y="6574"/>
                  </a:lnTo>
                  <a:lnTo>
                    <a:pt x="4488" y="6419"/>
                  </a:lnTo>
                  <a:cubicBezTo>
                    <a:pt x="4603" y="6379"/>
                    <a:pt x="4716" y="6333"/>
                    <a:pt x="4824" y="6280"/>
                  </a:cubicBezTo>
                  <a:lnTo>
                    <a:pt x="4824" y="6280"/>
                  </a:lnTo>
                  <a:lnTo>
                    <a:pt x="4950" y="6536"/>
                  </a:lnTo>
                  <a:cubicBezTo>
                    <a:pt x="4791" y="6613"/>
                    <a:pt x="4625" y="6678"/>
                    <a:pt x="4455" y="6730"/>
                  </a:cubicBezTo>
                  <a:lnTo>
                    <a:pt x="4455" y="6730"/>
                  </a:lnTo>
                  <a:lnTo>
                    <a:pt x="4348" y="6369"/>
                  </a:lnTo>
                  <a:cubicBezTo>
                    <a:pt x="4700" y="6261"/>
                    <a:pt x="5024" y="6091"/>
                    <a:pt x="5310" y="5872"/>
                  </a:cubicBezTo>
                  <a:lnTo>
                    <a:pt x="5310" y="5872"/>
                  </a:lnTo>
                  <a:lnTo>
                    <a:pt x="5541" y="6170"/>
                  </a:lnTo>
                  <a:cubicBezTo>
                    <a:pt x="5541" y="6171"/>
                    <a:pt x="5540" y="6171"/>
                    <a:pt x="5539" y="6172"/>
                  </a:cubicBezTo>
                  <a:lnTo>
                    <a:pt x="5539" y="6172"/>
                  </a:lnTo>
                  <a:cubicBezTo>
                    <a:pt x="5436" y="6251"/>
                    <a:pt x="5327" y="6325"/>
                    <a:pt x="5215" y="6392"/>
                  </a:cubicBezTo>
                  <a:lnTo>
                    <a:pt x="5215" y="6392"/>
                  </a:lnTo>
                  <a:cubicBezTo>
                    <a:pt x="5210" y="6396"/>
                    <a:pt x="5204" y="6399"/>
                    <a:pt x="5199" y="6402"/>
                  </a:cubicBezTo>
                  <a:lnTo>
                    <a:pt x="5199" y="6402"/>
                  </a:lnTo>
                  <a:cubicBezTo>
                    <a:pt x="5171" y="6419"/>
                    <a:pt x="5142" y="6435"/>
                    <a:pt x="5114" y="6451"/>
                  </a:cubicBezTo>
                  <a:lnTo>
                    <a:pt x="5114" y="6451"/>
                  </a:lnTo>
                  <a:cubicBezTo>
                    <a:pt x="5108" y="6454"/>
                    <a:pt x="5102" y="6457"/>
                    <a:pt x="5097" y="6460"/>
                  </a:cubicBezTo>
                  <a:lnTo>
                    <a:pt x="5097" y="6460"/>
                  </a:lnTo>
                  <a:lnTo>
                    <a:pt x="4961" y="6209"/>
                  </a:lnTo>
                  <a:cubicBezTo>
                    <a:pt x="5068" y="6151"/>
                    <a:pt x="5171" y="6086"/>
                    <a:pt x="5270" y="6016"/>
                  </a:cubicBezTo>
                  <a:lnTo>
                    <a:pt x="5270" y="6016"/>
                  </a:lnTo>
                  <a:lnTo>
                    <a:pt x="5365" y="6149"/>
                  </a:lnTo>
                  <a:cubicBezTo>
                    <a:pt x="5292" y="6201"/>
                    <a:pt x="5216" y="6251"/>
                    <a:pt x="5139" y="6296"/>
                  </a:cubicBezTo>
                  <a:lnTo>
                    <a:pt x="5139" y="6296"/>
                  </a:lnTo>
                  <a:lnTo>
                    <a:pt x="5112" y="6250"/>
                  </a:lnTo>
                  <a:cubicBezTo>
                    <a:pt x="5169" y="6217"/>
                    <a:pt x="5225" y="6181"/>
                    <a:pt x="5281" y="6143"/>
                  </a:cubicBezTo>
                  <a:lnTo>
                    <a:pt x="5281" y="6143"/>
                  </a:lnTo>
                  <a:lnTo>
                    <a:pt x="5261" y="6113"/>
                  </a:lnTo>
                  <a:cubicBezTo>
                    <a:pt x="5201" y="6154"/>
                    <a:pt x="5139" y="6192"/>
                    <a:pt x="5078" y="6228"/>
                  </a:cubicBezTo>
                  <a:lnTo>
                    <a:pt x="5078" y="6228"/>
                  </a:lnTo>
                  <a:lnTo>
                    <a:pt x="5063" y="6237"/>
                  </a:lnTo>
                  <a:lnTo>
                    <a:pt x="5126" y="6346"/>
                  </a:lnTo>
                  <a:lnTo>
                    <a:pt x="5142" y="6337"/>
                  </a:lnTo>
                  <a:cubicBezTo>
                    <a:pt x="5230" y="6285"/>
                    <a:pt x="5317" y="6228"/>
                    <a:pt x="5401" y="6168"/>
                  </a:cubicBezTo>
                  <a:lnTo>
                    <a:pt x="5401" y="6168"/>
                  </a:lnTo>
                  <a:lnTo>
                    <a:pt x="5415" y="6158"/>
                  </a:lnTo>
                  <a:lnTo>
                    <a:pt x="5278" y="5966"/>
                  </a:lnTo>
                  <a:lnTo>
                    <a:pt x="5263" y="5977"/>
                  </a:lnTo>
                  <a:cubicBezTo>
                    <a:pt x="5157" y="6053"/>
                    <a:pt x="5044" y="6123"/>
                    <a:pt x="4928" y="6186"/>
                  </a:cubicBezTo>
                  <a:lnTo>
                    <a:pt x="4928" y="6186"/>
                  </a:lnTo>
                  <a:lnTo>
                    <a:pt x="4912" y="6195"/>
                  </a:lnTo>
                  <a:lnTo>
                    <a:pt x="5065" y="6477"/>
                  </a:lnTo>
                  <a:cubicBezTo>
                    <a:pt x="5038" y="6492"/>
                    <a:pt x="5011" y="6506"/>
                    <a:pt x="4983" y="6520"/>
                  </a:cubicBezTo>
                  <a:lnTo>
                    <a:pt x="4983" y="6520"/>
                  </a:lnTo>
                  <a:lnTo>
                    <a:pt x="4999" y="6552"/>
                  </a:lnTo>
                  <a:cubicBezTo>
                    <a:pt x="5027" y="6538"/>
                    <a:pt x="5055" y="6524"/>
                    <a:pt x="5082" y="6509"/>
                  </a:cubicBezTo>
                  <a:lnTo>
                    <a:pt x="5082" y="6509"/>
                  </a:lnTo>
                  <a:lnTo>
                    <a:pt x="5082" y="6509"/>
                  </a:lnTo>
                  <a:lnTo>
                    <a:pt x="5098" y="6501"/>
                  </a:lnTo>
                  <a:cubicBezTo>
                    <a:pt x="5104" y="6497"/>
                    <a:pt x="5110" y="6494"/>
                    <a:pt x="5116" y="6490"/>
                  </a:cubicBezTo>
                  <a:lnTo>
                    <a:pt x="5116" y="6490"/>
                  </a:lnTo>
                  <a:cubicBezTo>
                    <a:pt x="5142" y="6477"/>
                    <a:pt x="5167" y="6462"/>
                    <a:pt x="5192" y="6448"/>
                  </a:cubicBezTo>
                  <a:lnTo>
                    <a:pt x="5192" y="6448"/>
                  </a:lnTo>
                  <a:cubicBezTo>
                    <a:pt x="5201" y="6442"/>
                    <a:pt x="5211" y="6437"/>
                    <a:pt x="5220" y="6432"/>
                  </a:cubicBezTo>
                  <a:lnTo>
                    <a:pt x="5220" y="6432"/>
                  </a:lnTo>
                  <a:cubicBezTo>
                    <a:pt x="5253" y="6412"/>
                    <a:pt x="5286" y="6392"/>
                    <a:pt x="5318" y="6371"/>
                  </a:cubicBezTo>
                  <a:lnTo>
                    <a:pt x="5318" y="6371"/>
                  </a:lnTo>
                  <a:lnTo>
                    <a:pt x="5318" y="6371"/>
                  </a:lnTo>
                  <a:cubicBezTo>
                    <a:pt x="5389" y="6326"/>
                    <a:pt x="5457" y="6279"/>
                    <a:pt x="5524" y="6229"/>
                  </a:cubicBezTo>
                  <a:lnTo>
                    <a:pt x="5524" y="6229"/>
                  </a:lnTo>
                  <a:lnTo>
                    <a:pt x="5524" y="6229"/>
                  </a:lnTo>
                  <a:cubicBezTo>
                    <a:pt x="5560" y="6202"/>
                    <a:pt x="5596" y="6174"/>
                    <a:pt x="5631" y="6146"/>
                  </a:cubicBezTo>
                  <a:lnTo>
                    <a:pt x="5631" y="6146"/>
                  </a:lnTo>
                  <a:cubicBezTo>
                    <a:pt x="5631" y="6146"/>
                    <a:pt x="5631" y="6146"/>
                    <a:pt x="5631" y="6146"/>
                  </a:cubicBezTo>
                  <a:lnTo>
                    <a:pt x="5631" y="6146"/>
                  </a:lnTo>
                  <a:cubicBezTo>
                    <a:pt x="5631" y="6146"/>
                    <a:pt x="5631" y="6146"/>
                    <a:pt x="5631" y="6146"/>
                  </a:cubicBezTo>
                  <a:lnTo>
                    <a:pt x="5631" y="6146"/>
                  </a:lnTo>
                  <a:cubicBezTo>
                    <a:pt x="5762" y="6040"/>
                    <a:pt x="5886" y="5924"/>
                    <a:pt x="6000" y="5800"/>
                  </a:cubicBezTo>
                  <a:lnTo>
                    <a:pt x="6000" y="5800"/>
                  </a:lnTo>
                  <a:lnTo>
                    <a:pt x="6012" y="5787"/>
                  </a:lnTo>
                  <a:lnTo>
                    <a:pt x="5749" y="5544"/>
                  </a:lnTo>
                  <a:lnTo>
                    <a:pt x="5737" y="5558"/>
                  </a:lnTo>
                  <a:cubicBezTo>
                    <a:pt x="5648" y="5654"/>
                    <a:pt x="5552" y="5746"/>
                    <a:pt x="5451" y="5830"/>
                  </a:cubicBezTo>
                  <a:lnTo>
                    <a:pt x="5451" y="5830"/>
                  </a:lnTo>
                  <a:lnTo>
                    <a:pt x="5437" y="5842"/>
                  </a:lnTo>
                  <a:lnTo>
                    <a:pt x="5589" y="6023"/>
                  </a:lnTo>
                  <a:lnTo>
                    <a:pt x="5603" y="6011"/>
                  </a:lnTo>
                  <a:cubicBezTo>
                    <a:pt x="5681" y="5945"/>
                    <a:pt x="5758" y="5875"/>
                    <a:pt x="5830" y="5802"/>
                  </a:cubicBezTo>
                  <a:lnTo>
                    <a:pt x="5830" y="5802"/>
                  </a:lnTo>
                  <a:lnTo>
                    <a:pt x="5843" y="5789"/>
                  </a:lnTo>
                  <a:lnTo>
                    <a:pt x="5753" y="5701"/>
                  </a:lnTo>
                  <a:lnTo>
                    <a:pt x="5741" y="5713"/>
                  </a:lnTo>
                  <a:cubicBezTo>
                    <a:pt x="5692" y="5763"/>
                    <a:pt x="5639" y="5813"/>
                    <a:pt x="5584" y="5862"/>
                  </a:cubicBezTo>
                  <a:lnTo>
                    <a:pt x="5584" y="5862"/>
                  </a:lnTo>
                  <a:lnTo>
                    <a:pt x="5608" y="5889"/>
                  </a:lnTo>
                  <a:cubicBezTo>
                    <a:pt x="5659" y="5844"/>
                    <a:pt x="5708" y="5797"/>
                    <a:pt x="5754" y="5752"/>
                  </a:cubicBezTo>
                  <a:lnTo>
                    <a:pt x="5754" y="5752"/>
                  </a:lnTo>
                  <a:lnTo>
                    <a:pt x="5791" y="5789"/>
                  </a:lnTo>
                  <a:cubicBezTo>
                    <a:pt x="5728" y="5853"/>
                    <a:pt x="5662" y="5914"/>
                    <a:pt x="5594" y="5972"/>
                  </a:cubicBezTo>
                  <a:lnTo>
                    <a:pt x="5594" y="5972"/>
                  </a:lnTo>
                  <a:lnTo>
                    <a:pt x="5488" y="5847"/>
                  </a:lnTo>
                  <a:cubicBezTo>
                    <a:pt x="5580" y="5768"/>
                    <a:pt x="5669" y="5684"/>
                    <a:pt x="5751" y="5595"/>
                  </a:cubicBezTo>
                  <a:lnTo>
                    <a:pt x="5751" y="5595"/>
                  </a:lnTo>
                  <a:lnTo>
                    <a:pt x="5961" y="5789"/>
                  </a:lnTo>
                  <a:cubicBezTo>
                    <a:pt x="5851" y="5906"/>
                    <a:pt x="5733" y="6016"/>
                    <a:pt x="5608" y="6118"/>
                  </a:cubicBezTo>
                  <a:lnTo>
                    <a:pt x="5608" y="6118"/>
                  </a:lnTo>
                  <a:cubicBezTo>
                    <a:pt x="5596" y="6128"/>
                    <a:pt x="5583" y="6138"/>
                    <a:pt x="5570" y="6148"/>
                  </a:cubicBezTo>
                  <a:lnTo>
                    <a:pt x="5570" y="6148"/>
                  </a:lnTo>
                  <a:lnTo>
                    <a:pt x="5338" y="5850"/>
                  </a:lnTo>
                  <a:cubicBezTo>
                    <a:pt x="5624" y="5625"/>
                    <a:pt x="5868" y="5351"/>
                    <a:pt x="6058" y="5040"/>
                  </a:cubicBezTo>
                  <a:lnTo>
                    <a:pt x="6058" y="5040"/>
                  </a:lnTo>
                  <a:lnTo>
                    <a:pt x="6381" y="5235"/>
                  </a:lnTo>
                  <a:cubicBezTo>
                    <a:pt x="6373" y="5249"/>
                    <a:pt x="6364" y="5262"/>
                    <a:pt x="6355" y="5276"/>
                  </a:cubicBezTo>
                  <a:lnTo>
                    <a:pt x="6355" y="5276"/>
                  </a:lnTo>
                  <a:cubicBezTo>
                    <a:pt x="6293" y="5376"/>
                    <a:pt x="6225" y="5472"/>
                    <a:pt x="6153" y="5564"/>
                  </a:cubicBezTo>
                  <a:lnTo>
                    <a:pt x="6153" y="5564"/>
                  </a:lnTo>
                  <a:cubicBezTo>
                    <a:pt x="6146" y="5572"/>
                    <a:pt x="6140" y="5580"/>
                    <a:pt x="6134" y="5588"/>
                  </a:cubicBezTo>
                  <a:lnTo>
                    <a:pt x="6134" y="5588"/>
                  </a:lnTo>
                  <a:cubicBezTo>
                    <a:pt x="6117" y="5609"/>
                    <a:pt x="6100" y="5630"/>
                    <a:pt x="6082" y="5651"/>
                  </a:cubicBezTo>
                  <a:lnTo>
                    <a:pt x="6082" y="5651"/>
                  </a:lnTo>
                  <a:cubicBezTo>
                    <a:pt x="6078" y="5656"/>
                    <a:pt x="6074" y="5660"/>
                    <a:pt x="6071" y="5665"/>
                  </a:cubicBezTo>
                  <a:lnTo>
                    <a:pt x="6071" y="5665"/>
                  </a:lnTo>
                  <a:lnTo>
                    <a:pt x="5854" y="5480"/>
                  </a:lnTo>
                  <a:cubicBezTo>
                    <a:pt x="5931" y="5388"/>
                    <a:pt x="6005" y="5290"/>
                    <a:pt x="6072" y="5189"/>
                  </a:cubicBezTo>
                  <a:lnTo>
                    <a:pt x="6072" y="5189"/>
                  </a:lnTo>
                  <a:lnTo>
                    <a:pt x="6209" y="5279"/>
                  </a:lnTo>
                  <a:cubicBezTo>
                    <a:pt x="6160" y="5353"/>
                    <a:pt x="6107" y="5427"/>
                    <a:pt x="6051" y="5497"/>
                  </a:cubicBezTo>
                  <a:lnTo>
                    <a:pt x="6051" y="5497"/>
                  </a:lnTo>
                  <a:lnTo>
                    <a:pt x="6009" y="5464"/>
                  </a:lnTo>
                  <a:cubicBezTo>
                    <a:pt x="6049" y="5413"/>
                    <a:pt x="6089" y="5359"/>
                    <a:pt x="6128" y="5303"/>
                  </a:cubicBezTo>
                  <a:lnTo>
                    <a:pt x="6128" y="5303"/>
                  </a:lnTo>
                  <a:lnTo>
                    <a:pt x="6099" y="5282"/>
                  </a:lnTo>
                  <a:cubicBezTo>
                    <a:pt x="6056" y="5343"/>
                    <a:pt x="6013" y="5401"/>
                    <a:pt x="5970" y="5455"/>
                  </a:cubicBezTo>
                  <a:lnTo>
                    <a:pt x="5970" y="5455"/>
                  </a:lnTo>
                  <a:lnTo>
                    <a:pt x="5958" y="5469"/>
                  </a:lnTo>
                  <a:lnTo>
                    <a:pt x="6057" y="5548"/>
                  </a:lnTo>
                  <a:lnTo>
                    <a:pt x="6068" y="5534"/>
                  </a:lnTo>
                  <a:cubicBezTo>
                    <a:pt x="6132" y="5453"/>
                    <a:pt x="6193" y="5369"/>
                    <a:pt x="6249" y="5284"/>
                  </a:cubicBezTo>
                  <a:lnTo>
                    <a:pt x="6249" y="5284"/>
                  </a:lnTo>
                  <a:lnTo>
                    <a:pt x="6259" y="5268"/>
                  </a:lnTo>
                  <a:lnTo>
                    <a:pt x="6062" y="5139"/>
                  </a:lnTo>
                  <a:lnTo>
                    <a:pt x="6052" y="5154"/>
                  </a:lnTo>
                  <a:cubicBezTo>
                    <a:pt x="5979" y="5265"/>
                    <a:pt x="5899" y="5371"/>
                    <a:pt x="5815" y="5470"/>
                  </a:cubicBezTo>
                  <a:lnTo>
                    <a:pt x="5815" y="5470"/>
                  </a:lnTo>
                  <a:lnTo>
                    <a:pt x="5803" y="5484"/>
                  </a:lnTo>
                  <a:lnTo>
                    <a:pt x="6047" y="5693"/>
                  </a:lnTo>
                  <a:cubicBezTo>
                    <a:pt x="6027" y="5716"/>
                    <a:pt x="6007" y="5739"/>
                    <a:pt x="5986" y="5761"/>
                  </a:cubicBezTo>
                  <a:lnTo>
                    <a:pt x="5986" y="5761"/>
                  </a:lnTo>
                  <a:lnTo>
                    <a:pt x="6013" y="5786"/>
                  </a:lnTo>
                  <a:cubicBezTo>
                    <a:pt x="6034" y="5763"/>
                    <a:pt x="6054" y="5740"/>
                    <a:pt x="6075" y="5716"/>
                  </a:cubicBezTo>
                  <a:lnTo>
                    <a:pt x="6075" y="5716"/>
                  </a:lnTo>
                  <a:lnTo>
                    <a:pt x="6075" y="5716"/>
                  </a:lnTo>
                  <a:lnTo>
                    <a:pt x="6087" y="5702"/>
                  </a:lnTo>
                  <a:cubicBezTo>
                    <a:pt x="6097" y="5690"/>
                    <a:pt x="6107" y="5677"/>
                    <a:pt x="6118" y="5665"/>
                  </a:cubicBezTo>
                  <a:lnTo>
                    <a:pt x="6118" y="5665"/>
                  </a:lnTo>
                  <a:cubicBezTo>
                    <a:pt x="6123" y="5658"/>
                    <a:pt x="6129" y="5652"/>
                    <a:pt x="6135" y="5645"/>
                  </a:cubicBezTo>
                  <a:lnTo>
                    <a:pt x="6135" y="5645"/>
                  </a:lnTo>
                  <a:cubicBezTo>
                    <a:pt x="6153" y="5622"/>
                    <a:pt x="6171" y="5600"/>
                    <a:pt x="6189" y="5577"/>
                  </a:cubicBezTo>
                  <a:lnTo>
                    <a:pt x="6189" y="5577"/>
                  </a:lnTo>
                  <a:cubicBezTo>
                    <a:pt x="6191" y="5574"/>
                    <a:pt x="6193" y="5571"/>
                    <a:pt x="6195" y="5569"/>
                  </a:cubicBezTo>
                  <a:lnTo>
                    <a:pt x="6195" y="5569"/>
                  </a:lnTo>
                  <a:cubicBezTo>
                    <a:pt x="6211" y="5549"/>
                    <a:pt x="6226" y="5528"/>
                    <a:pt x="6241" y="5508"/>
                  </a:cubicBezTo>
                  <a:lnTo>
                    <a:pt x="6241" y="5508"/>
                  </a:lnTo>
                  <a:cubicBezTo>
                    <a:pt x="6242" y="5506"/>
                    <a:pt x="6244" y="5504"/>
                    <a:pt x="6245" y="5502"/>
                  </a:cubicBezTo>
                  <a:lnTo>
                    <a:pt x="6245" y="5502"/>
                  </a:lnTo>
                  <a:lnTo>
                    <a:pt x="6245" y="5502"/>
                  </a:lnTo>
                  <a:cubicBezTo>
                    <a:pt x="6322" y="5399"/>
                    <a:pt x="6392" y="5291"/>
                    <a:pt x="6456" y="5179"/>
                  </a:cubicBezTo>
                  <a:lnTo>
                    <a:pt x="6456" y="5179"/>
                  </a:lnTo>
                  <a:lnTo>
                    <a:pt x="6456" y="5179"/>
                  </a:lnTo>
                  <a:cubicBezTo>
                    <a:pt x="6540" y="5033"/>
                    <a:pt x="6614" y="4880"/>
                    <a:pt x="6675" y="4724"/>
                  </a:cubicBezTo>
                  <a:lnTo>
                    <a:pt x="6675" y="4724"/>
                  </a:lnTo>
                  <a:lnTo>
                    <a:pt x="6682" y="4707"/>
                  </a:lnTo>
                  <a:lnTo>
                    <a:pt x="6349" y="4576"/>
                  </a:lnTo>
                  <a:lnTo>
                    <a:pt x="6343" y="4593"/>
                  </a:lnTo>
                  <a:cubicBezTo>
                    <a:pt x="6294" y="4716"/>
                    <a:pt x="6237" y="4837"/>
                    <a:pt x="6175" y="4950"/>
                  </a:cubicBezTo>
                  <a:lnTo>
                    <a:pt x="6175" y="4950"/>
                  </a:lnTo>
                  <a:lnTo>
                    <a:pt x="6166" y="4966"/>
                  </a:lnTo>
                  <a:lnTo>
                    <a:pt x="6373" y="5080"/>
                  </a:lnTo>
                  <a:lnTo>
                    <a:pt x="6381" y="5064"/>
                  </a:lnTo>
                  <a:cubicBezTo>
                    <a:pt x="6431" y="4974"/>
                    <a:pt x="6477" y="4881"/>
                    <a:pt x="6518" y="4787"/>
                  </a:cubicBezTo>
                  <a:lnTo>
                    <a:pt x="6518" y="4787"/>
                  </a:lnTo>
                  <a:lnTo>
                    <a:pt x="6525" y="4770"/>
                  </a:lnTo>
                  <a:lnTo>
                    <a:pt x="6410" y="4720"/>
                  </a:lnTo>
                  <a:lnTo>
                    <a:pt x="6402" y="4737"/>
                  </a:lnTo>
                  <a:cubicBezTo>
                    <a:pt x="6373" y="4805"/>
                    <a:pt x="6341" y="4871"/>
                    <a:pt x="6310" y="4932"/>
                  </a:cubicBezTo>
                  <a:lnTo>
                    <a:pt x="6310" y="4932"/>
                  </a:lnTo>
                  <a:lnTo>
                    <a:pt x="6342" y="4948"/>
                  </a:lnTo>
                  <a:cubicBezTo>
                    <a:pt x="6371" y="4892"/>
                    <a:pt x="6400" y="4831"/>
                    <a:pt x="6428" y="4768"/>
                  </a:cubicBezTo>
                  <a:lnTo>
                    <a:pt x="6428" y="4768"/>
                  </a:lnTo>
                  <a:lnTo>
                    <a:pt x="6477" y="4789"/>
                  </a:lnTo>
                  <a:cubicBezTo>
                    <a:pt x="6441" y="4871"/>
                    <a:pt x="6401" y="4952"/>
                    <a:pt x="6358" y="5031"/>
                  </a:cubicBezTo>
                  <a:lnTo>
                    <a:pt x="6358" y="5031"/>
                  </a:lnTo>
                  <a:lnTo>
                    <a:pt x="6215" y="4952"/>
                  </a:lnTo>
                  <a:cubicBezTo>
                    <a:pt x="6272" y="4847"/>
                    <a:pt x="6324" y="4736"/>
                    <a:pt x="6370" y="4623"/>
                  </a:cubicBezTo>
                  <a:lnTo>
                    <a:pt x="6370" y="4623"/>
                  </a:lnTo>
                  <a:lnTo>
                    <a:pt x="6635" y="4728"/>
                  </a:lnTo>
                  <a:cubicBezTo>
                    <a:pt x="6569" y="4892"/>
                    <a:pt x="6490" y="5051"/>
                    <a:pt x="6400" y="5203"/>
                  </a:cubicBezTo>
                  <a:lnTo>
                    <a:pt x="6400" y="5203"/>
                  </a:lnTo>
                  <a:lnTo>
                    <a:pt x="6077" y="5009"/>
                  </a:lnTo>
                  <a:cubicBezTo>
                    <a:pt x="6260" y="4701"/>
                    <a:pt x="6390" y="4359"/>
                    <a:pt x="6455" y="3995"/>
                  </a:cubicBezTo>
                  <a:lnTo>
                    <a:pt x="6455" y="3995"/>
                  </a:lnTo>
                  <a:lnTo>
                    <a:pt x="6826" y="4058"/>
                  </a:lnTo>
                  <a:cubicBezTo>
                    <a:pt x="6825" y="4064"/>
                    <a:pt x="6824" y="4070"/>
                    <a:pt x="6823" y="4076"/>
                  </a:cubicBezTo>
                  <a:lnTo>
                    <a:pt x="6823" y="4076"/>
                  </a:lnTo>
                  <a:cubicBezTo>
                    <a:pt x="6800" y="4200"/>
                    <a:pt x="6770" y="4324"/>
                    <a:pt x="6734" y="4444"/>
                  </a:cubicBezTo>
                  <a:lnTo>
                    <a:pt x="6734" y="4444"/>
                  </a:lnTo>
                  <a:cubicBezTo>
                    <a:pt x="6732" y="4452"/>
                    <a:pt x="6729" y="4460"/>
                    <a:pt x="6727" y="4468"/>
                  </a:cubicBezTo>
                  <a:lnTo>
                    <a:pt x="6727" y="4468"/>
                  </a:lnTo>
                  <a:cubicBezTo>
                    <a:pt x="6718" y="4497"/>
                    <a:pt x="6708" y="4526"/>
                    <a:pt x="6699" y="4554"/>
                  </a:cubicBezTo>
                  <a:lnTo>
                    <a:pt x="6699" y="4554"/>
                  </a:lnTo>
                  <a:cubicBezTo>
                    <a:pt x="6697" y="4560"/>
                    <a:pt x="6695" y="4566"/>
                    <a:pt x="6693" y="4572"/>
                  </a:cubicBezTo>
                  <a:lnTo>
                    <a:pt x="6693" y="4572"/>
                  </a:lnTo>
                  <a:lnTo>
                    <a:pt x="6424" y="4478"/>
                  </a:lnTo>
                  <a:cubicBezTo>
                    <a:pt x="6463" y="4363"/>
                    <a:pt x="6496" y="4245"/>
                    <a:pt x="6522" y="4128"/>
                  </a:cubicBezTo>
                  <a:lnTo>
                    <a:pt x="6522" y="4128"/>
                  </a:lnTo>
                  <a:lnTo>
                    <a:pt x="6682" y="4162"/>
                  </a:lnTo>
                  <a:cubicBezTo>
                    <a:pt x="6663" y="4250"/>
                    <a:pt x="6640" y="4337"/>
                    <a:pt x="6614" y="4423"/>
                  </a:cubicBezTo>
                  <a:lnTo>
                    <a:pt x="6614" y="4423"/>
                  </a:lnTo>
                  <a:lnTo>
                    <a:pt x="6563" y="4407"/>
                  </a:lnTo>
                  <a:cubicBezTo>
                    <a:pt x="6583" y="4340"/>
                    <a:pt x="6600" y="4276"/>
                    <a:pt x="6615" y="4214"/>
                  </a:cubicBezTo>
                  <a:lnTo>
                    <a:pt x="6615" y="4214"/>
                  </a:lnTo>
                  <a:lnTo>
                    <a:pt x="6580" y="4205"/>
                  </a:lnTo>
                  <a:cubicBezTo>
                    <a:pt x="6564" y="4272"/>
                    <a:pt x="6545" y="4340"/>
                    <a:pt x="6523" y="4413"/>
                  </a:cubicBezTo>
                  <a:lnTo>
                    <a:pt x="6523" y="4413"/>
                  </a:lnTo>
                  <a:lnTo>
                    <a:pt x="6518" y="4431"/>
                  </a:lnTo>
                  <a:lnTo>
                    <a:pt x="6638" y="4468"/>
                  </a:lnTo>
                  <a:lnTo>
                    <a:pt x="6643" y="4451"/>
                  </a:lnTo>
                  <a:cubicBezTo>
                    <a:pt x="6673" y="4353"/>
                    <a:pt x="6700" y="4252"/>
                    <a:pt x="6721" y="4152"/>
                  </a:cubicBezTo>
                  <a:lnTo>
                    <a:pt x="6721" y="4152"/>
                  </a:lnTo>
                  <a:lnTo>
                    <a:pt x="6725" y="4134"/>
                  </a:lnTo>
                  <a:lnTo>
                    <a:pt x="6494" y="4085"/>
                  </a:lnTo>
                  <a:lnTo>
                    <a:pt x="6490" y="4103"/>
                  </a:lnTo>
                  <a:cubicBezTo>
                    <a:pt x="6463" y="4230"/>
                    <a:pt x="6427" y="4358"/>
                    <a:pt x="6384" y="4483"/>
                  </a:cubicBezTo>
                  <a:lnTo>
                    <a:pt x="6384" y="4483"/>
                  </a:lnTo>
                  <a:lnTo>
                    <a:pt x="6378" y="4500"/>
                  </a:lnTo>
                  <a:lnTo>
                    <a:pt x="6681" y="4607"/>
                  </a:lnTo>
                  <a:cubicBezTo>
                    <a:pt x="6671" y="4635"/>
                    <a:pt x="6660" y="4664"/>
                    <a:pt x="6649" y="4693"/>
                  </a:cubicBezTo>
                  <a:lnTo>
                    <a:pt x="6649" y="4693"/>
                  </a:lnTo>
                  <a:lnTo>
                    <a:pt x="6683" y="4706"/>
                  </a:lnTo>
                  <a:cubicBezTo>
                    <a:pt x="6694" y="4677"/>
                    <a:pt x="6705" y="4648"/>
                    <a:pt x="6715" y="4619"/>
                  </a:cubicBezTo>
                  <a:lnTo>
                    <a:pt x="6715" y="4619"/>
                  </a:lnTo>
                  <a:lnTo>
                    <a:pt x="6715" y="4619"/>
                  </a:lnTo>
                  <a:lnTo>
                    <a:pt x="6721" y="4601"/>
                  </a:lnTo>
                  <a:cubicBezTo>
                    <a:pt x="6724" y="4594"/>
                    <a:pt x="6726" y="4587"/>
                    <a:pt x="6728" y="4579"/>
                  </a:cubicBezTo>
                  <a:lnTo>
                    <a:pt x="6728" y="4579"/>
                  </a:lnTo>
                  <a:cubicBezTo>
                    <a:pt x="6737" y="4553"/>
                    <a:pt x="6746" y="4527"/>
                    <a:pt x="6755" y="4500"/>
                  </a:cubicBezTo>
                  <a:lnTo>
                    <a:pt x="6755" y="4500"/>
                  </a:lnTo>
                  <a:cubicBezTo>
                    <a:pt x="6758" y="4490"/>
                    <a:pt x="6761" y="4479"/>
                    <a:pt x="6765" y="4468"/>
                  </a:cubicBezTo>
                  <a:lnTo>
                    <a:pt x="6765" y="4468"/>
                  </a:lnTo>
                  <a:cubicBezTo>
                    <a:pt x="6776" y="4431"/>
                    <a:pt x="6787" y="4394"/>
                    <a:pt x="6797" y="4357"/>
                  </a:cubicBezTo>
                  <a:lnTo>
                    <a:pt x="6797" y="4357"/>
                  </a:lnTo>
                  <a:lnTo>
                    <a:pt x="6797" y="4357"/>
                  </a:lnTo>
                  <a:cubicBezTo>
                    <a:pt x="6818" y="4277"/>
                    <a:pt x="6837" y="4195"/>
                    <a:pt x="6853" y="4114"/>
                  </a:cubicBezTo>
                  <a:lnTo>
                    <a:pt x="6853" y="4114"/>
                  </a:lnTo>
                  <a:lnTo>
                    <a:pt x="6853" y="4114"/>
                  </a:lnTo>
                  <a:lnTo>
                    <a:pt x="6853" y="4113"/>
                  </a:lnTo>
                  <a:lnTo>
                    <a:pt x="6853" y="4113"/>
                  </a:lnTo>
                  <a:cubicBezTo>
                    <a:pt x="6857" y="4094"/>
                    <a:pt x="6860" y="4075"/>
                    <a:pt x="6863" y="4055"/>
                  </a:cubicBezTo>
                  <a:lnTo>
                    <a:pt x="6863" y="4055"/>
                  </a:lnTo>
                  <a:cubicBezTo>
                    <a:pt x="6868" y="4030"/>
                    <a:pt x="6872" y="4005"/>
                    <a:pt x="6876" y="3980"/>
                  </a:cubicBezTo>
                  <a:lnTo>
                    <a:pt x="6876" y="3980"/>
                  </a:lnTo>
                  <a:lnTo>
                    <a:pt x="6876" y="3980"/>
                  </a:lnTo>
                  <a:lnTo>
                    <a:pt x="6876" y="3980"/>
                  </a:lnTo>
                  <a:cubicBezTo>
                    <a:pt x="6901" y="3813"/>
                    <a:pt x="6914" y="3644"/>
                    <a:pt x="6915" y="3476"/>
                  </a:cubicBezTo>
                  <a:lnTo>
                    <a:pt x="6915" y="3476"/>
                  </a:lnTo>
                  <a:lnTo>
                    <a:pt x="6915" y="3458"/>
                  </a:lnTo>
                  <a:lnTo>
                    <a:pt x="6558" y="3456"/>
                  </a:lnTo>
                  <a:lnTo>
                    <a:pt x="6557" y="3474"/>
                  </a:lnTo>
                  <a:cubicBezTo>
                    <a:pt x="6557" y="3606"/>
                    <a:pt x="6548" y="3739"/>
                    <a:pt x="6530" y="3868"/>
                  </a:cubicBezTo>
                  <a:lnTo>
                    <a:pt x="6530" y="3868"/>
                  </a:lnTo>
                  <a:lnTo>
                    <a:pt x="6528" y="3886"/>
                  </a:lnTo>
                  <a:lnTo>
                    <a:pt x="6762" y="3917"/>
                  </a:lnTo>
                  <a:lnTo>
                    <a:pt x="6764" y="3899"/>
                  </a:lnTo>
                  <a:cubicBezTo>
                    <a:pt x="6778" y="3797"/>
                    <a:pt x="6787" y="3693"/>
                    <a:pt x="6791" y="3592"/>
                  </a:cubicBezTo>
                  <a:lnTo>
                    <a:pt x="6791" y="3592"/>
                  </a:lnTo>
                  <a:lnTo>
                    <a:pt x="6792" y="3574"/>
                  </a:lnTo>
                  <a:lnTo>
                    <a:pt x="6666" y="3569"/>
                  </a:lnTo>
                  <a:lnTo>
                    <a:pt x="6665" y="3587"/>
                  </a:lnTo>
                  <a:cubicBezTo>
                    <a:pt x="6662" y="3662"/>
                    <a:pt x="6657" y="3734"/>
                    <a:pt x="6649" y="3802"/>
                  </a:cubicBezTo>
                  <a:lnTo>
                    <a:pt x="6649" y="3802"/>
                  </a:lnTo>
                  <a:lnTo>
                    <a:pt x="6685" y="3806"/>
                  </a:lnTo>
                  <a:cubicBezTo>
                    <a:pt x="6692" y="3743"/>
                    <a:pt x="6697" y="3676"/>
                    <a:pt x="6701" y="3606"/>
                  </a:cubicBezTo>
                  <a:lnTo>
                    <a:pt x="6701" y="3606"/>
                  </a:lnTo>
                  <a:lnTo>
                    <a:pt x="6754" y="3608"/>
                  </a:lnTo>
                  <a:cubicBezTo>
                    <a:pt x="6750" y="3697"/>
                    <a:pt x="6742" y="3787"/>
                    <a:pt x="6731" y="3877"/>
                  </a:cubicBezTo>
                  <a:lnTo>
                    <a:pt x="6731" y="3877"/>
                  </a:lnTo>
                  <a:lnTo>
                    <a:pt x="6569" y="3855"/>
                  </a:lnTo>
                  <a:cubicBezTo>
                    <a:pt x="6584" y="3736"/>
                    <a:pt x="6592" y="3614"/>
                    <a:pt x="6593" y="3493"/>
                  </a:cubicBezTo>
                  <a:lnTo>
                    <a:pt x="6593" y="3493"/>
                  </a:lnTo>
                  <a:lnTo>
                    <a:pt x="6879" y="3494"/>
                  </a:lnTo>
                  <a:cubicBezTo>
                    <a:pt x="6877" y="3667"/>
                    <a:pt x="6862" y="3840"/>
                    <a:pt x="6834" y="4011"/>
                  </a:cubicBezTo>
                  <a:lnTo>
                    <a:pt x="6834" y="4011"/>
                  </a:lnTo>
                  <a:cubicBezTo>
                    <a:pt x="6834" y="4015"/>
                    <a:pt x="6833" y="4019"/>
                    <a:pt x="6832" y="4023"/>
                  </a:cubicBezTo>
                  <a:lnTo>
                    <a:pt x="6832" y="4023"/>
                  </a:lnTo>
                  <a:lnTo>
                    <a:pt x="6461" y="3959"/>
                  </a:lnTo>
                  <a:cubicBezTo>
                    <a:pt x="6488" y="3795"/>
                    <a:pt x="6503" y="3628"/>
                    <a:pt x="6503" y="3457"/>
                  </a:cubicBezTo>
                  <a:lnTo>
                    <a:pt x="6503" y="3457"/>
                  </a:lnTo>
                  <a:cubicBezTo>
                    <a:pt x="6503" y="3258"/>
                    <a:pt x="6483" y="3063"/>
                    <a:pt x="6447" y="2875"/>
                  </a:cubicBezTo>
                  <a:lnTo>
                    <a:pt x="6447" y="2875"/>
                  </a:lnTo>
                  <a:lnTo>
                    <a:pt x="6816" y="2801"/>
                  </a:lnTo>
                  <a:cubicBezTo>
                    <a:pt x="6816" y="2802"/>
                    <a:pt x="6816" y="2803"/>
                    <a:pt x="6817" y="2803"/>
                  </a:cubicBezTo>
                  <a:lnTo>
                    <a:pt x="6817" y="2803"/>
                  </a:lnTo>
                  <a:cubicBezTo>
                    <a:pt x="6841" y="2931"/>
                    <a:pt x="6859" y="3061"/>
                    <a:pt x="6869" y="3191"/>
                  </a:cubicBezTo>
                  <a:lnTo>
                    <a:pt x="6869" y="3191"/>
                  </a:lnTo>
                  <a:cubicBezTo>
                    <a:pt x="6869" y="3199"/>
                    <a:pt x="6870" y="3206"/>
                    <a:pt x="6870" y="3214"/>
                  </a:cubicBezTo>
                  <a:lnTo>
                    <a:pt x="6870" y="3214"/>
                  </a:lnTo>
                  <a:cubicBezTo>
                    <a:pt x="6872" y="3246"/>
                    <a:pt x="6874" y="3279"/>
                    <a:pt x="6876" y="3312"/>
                  </a:cubicBezTo>
                  <a:lnTo>
                    <a:pt x="6876" y="3312"/>
                  </a:lnTo>
                  <a:cubicBezTo>
                    <a:pt x="6876" y="3317"/>
                    <a:pt x="6876" y="3323"/>
                    <a:pt x="6876" y="3329"/>
                  </a:cubicBezTo>
                  <a:lnTo>
                    <a:pt x="6876" y="3329"/>
                  </a:lnTo>
                  <a:lnTo>
                    <a:pt x="6591" y="3338"/>
                  </a:lnTo>
                  <a:cubicBezTo>
                    <a:pt x="6587" y="3217"/>
                    <a:pt x="6575" y="3095"/>
                    <a:pt x="6557" y="2976"/>
                  </a:cubicBezTo>
                  <a:lnTo>
                    <a:pt x="6557" y="2976"/>
                  </a:lnTo>
                  <a:lnTo>
                    <a:pt x="6719" y="2950"/>
                  </a:lnTo>
                  <a:cubicBezTo>
                    <a:pt x="6732" y="3039"/>
                    <a:pt x="6743" y="3129"/>
                    <a:pt x="6749" y="3218"/>
                  </a:cubicBezTo>
                  <a:lnTo>
                    <a:pt x="6749" y="3218"/>
                  </a:lnTo>
                  <a:lnTo>
                    <a:pt x="6696" y="3221"/>
                  </a:lnTo>
                  <a:cubicBezTo>
                    <a:pt x="6691" y="3153"/>
                    <a:pt x="6684" y="3086"/>
                    <a:pt x="6675" y="3022"/>
                  </a:cubicBezTo>
                  <a:lnTo>
                    <a:pt x="6675" y="3022"/>
                  </a:lnTo>
                  <a:lnTo>
                    <a:pt x="6639" y="3027"/>
                  </a:lnTo>
                  <a:cubicBezTo>
                    <a:pt x="6648" y="3096"/>
                    <a:pt x="6656" y="3168"/>
                    <a:pt x="6661" y="3242"/>
                  </a:cubicBezTo>
                  <a:lnTo>
                    <a:pt x="6661" y="3242"/>
                  </a:lnTo>
                  <a:lnTo>
                    <a:pt x="6662" y="3260"/>
                  </a:lnTo>
                  <a:lnTo>
                    <a:pt x="6787" y="3251"/>
                  </a:lnTo>
                  <a:lnTo>
                    <a:pt x="6786" y="3233"/>
                  </a:lnTo>
                  <a:cubicBezTo>
                    <a:pt x="6780" y="3132"/>
                    <a:pt x="6768" y="3029"/>
                    <a:pt x="6752" y="2926"/>
                  </a:cubicBezTo>
                  <a:lnTo>
                    <a:pt x="6752" y="2926"/>
                  </a:lnTo>
                  <a:lnTo>
                    <a:pt x="6749" y="2909"/>
                  </a:lnTo>
                  <a:lnTo>
                    <a:pt x="6516" y="2946"/>
                  </a:lnTo>
                  <a:lnTo>
                    <a:pt x="6518" y="2964"/>
                  </a:lnTo>
                  <a:cubicBezTo>
                    <a:pt x="6539" y="3093"/>
                    <a:pt x="6552" y="3225"/>
                    <a:pt x="6556" y="3357"/>
                  </a:cubicBezTo>
                  <a:lnTo>
                    <a:pt x="6556" y="3357"/>
                  </a:lnTo>
                  <a:lnTo>
                    <a:pt x="6556" y="3375"/>
                  </a:lnTo>
                  <a:lnTo>
                    <a:pt x="6878" y="3365"/>
                  </a:lnTo>
                  <a:cubicBezTo>
                    <a:pt x="6879" y="3396"/>
                    <a:pt x="6879" y="3426"/>
                    <a:pt x="6879" y="3457"/>
                  </a:cubicBezTo>
                  <a:lnTo>
                    <a:pt x="6879" y="3457"/>
                  </a:lnTo>
                  <a:lnTo>
                    <a:pt x="6915" y="3457"/>
                  </a:lnTo>
                  <a:cubicBezTo>
                    <a:pt x="6915" y="3426"/>
                    <a:pt x="6915" y="3395"/>
                    <a:pt x="6914" y="3363"/>
                  </a:cubicBezTo>
                  <a:lnTo>
                    <a:pt x="6914" y="3363"/>
                  </a:lnTo>
                  <a:lnTo>
                    <a:pt x="6913" y="3346"/>
                  </a:lnTo>
                  <a:cubicBezTo>
                    <a:pt x="6913" y="3340"/>
                    <a:pt x="6913" y="3334"/>
                    <a:pt x="6912" y="3328"/>
                  </a:cubicBezTo>
                  <a:lnTo>
                    <a:pt x="6912" y="3328"/>
                  </a:lnTo>
                  <a:cubicBezTo>
                    <a:pt x="6911" y="3298"/>
                    <a:pt x="6910" y="3269"/>
                    <a:pt x="6908" y="3240"/>
                  </a:cubicBezTo>
                  <a:lnTo>
                    <a:pt x="6908" y="3240"/>
                  </a:lnTo>
                  <a:cubicBezTo>
                    <a:pt x="6907" y="3228"/>
                    <a:pt x="6907" y="3216"/>
                    <a:pt x="6906" y="3204"/>
                  </a:cubicBezTo>
                  <a:lnTo>
                    <a:pt x="6906" y="3204"/>
                  </a:lnTo>
                  <a:cubicBezTo>
                    <a:pt x="6903" y="3170"/>
                    <a:pt x="6900" y="3135"/>
                    <a:pt x="6897" y="3101"/>
                  </a:cubicBezTo>
                  <a:lnTo>
                    <a:pt x="6897" y="3101"/>
                  </a:lnTo>
                  <a:cubicBezTo>
                    <a:pt x="6897" y="3098"/>
                    <a:pt x="6896" y="3095"/>
                    <a:pt x="6896" y="3092"/>
                  </a:cubicBezTo>
                  <a:lnTo>
                    <a:pt x="6896" y="3092"/>
                  </a:lnTo>
                  <a:cubicBezTo>
                    <a:pt x="6896" y="3092"/>
                    <a:pt x="6896" y="3091"/>
                    <a:pt x="6896" y="3091"/>
                  </a:cubicBezTo>
                  <a:lnTo>
                    <a:pt x="6896" y="3091"/>
                  </a:lnTo>
                  <a:lnTo>
                    <a:pt x="6896" y="3091"/>
                  </a:lnTo>
                  <a:cubicBezTo>
                    <a:pt x="6887" y="3008"/>
                    <a:pt x="6876" y="2925"/>
                    <a:pt x="6861" y="2843"/>
                  </a:cubicBezTo>
                  <a:lnTo>
                    <a:pt x="6861" y="2843"/>
                  </a:lnTo>
                  <a:lnTo>
                    <a:pt x="6861" y="2843"/>
                  </a:lnTo>
                  <a:cubicBezTo>
                    <a:pt x="6855" y="2809"/>
                    <a:pt x="6848" y="2774"/>
                    <a:pt x="6841" y="2740"/>
                  </a:cubicBezTo>
                  <a:lnTo>
                    <a:pt x="6841" y="2740"/>
                  </a:lnTo>
                  <a:cubicBezTo>
                    <a:pt x="6839" y="2730"/>
                    <a:pt x="6836" y="2720"/>
                    <a:pt x="6834" y="2710"/>
                  </a:cubicBezTo>
                  <a:lnTo>
                    <a:pt x="6834" y="2710"/>
                  </a:lnTo>
                  <a:lnTo>
                    <a:pt x="6834" y="2710"/>
                  </a:lnTo>
                  <a:cubicBezTo>
                    <a:pt x="6798" y="2545"/>
                    <a:pt x="6749" y="2383"/>
                    <a:pt x="6690" y="2226"/>
                  </a:cubicBezTo>
                  <a:lnTo>
                    <a:pt x="6690" y="2226"/>
                  </a:lnTo>
                  <a:lnTo>
                    <a:pt x="6683" y="2209"/>
                  </a:lnTo>
                  <a:lnTo>
                    <a:pt x="6349" y="2336"/>
                  </a:lnTo>
                  <a:lnTo>
                    <a:pt x="6355" y="2353"/>
                  </a:lnTo>
                  <a:cubicBezTo>
                    <a:pt x="6402" y="2477"/>
                    <a:pt x="6441" y="2603"/>
                    <a:pt x="6472" y="2730"/>
                  </a:cubicBezTo>
                  <a:lnTo>
                    <a:pt x="6472" y="2730"/>
                  </a:lnTo>
                  <a:lnTo>
                    <a:pt x="6476" y="2748"/>
                  </a:lnTo>
                  <a:lnTo>
                    <a:pt x="6706" y="2693"/>
                  </a:lnTo>
                  <a:lnTo>
                    <a:pt x="6701" y="2675"/>
                  </a:lnTo>
                  <a:cubicBezTo>
                    <a:pt x="6677" y="2575"/>
                    <a:pt x="6648" y="2476"/>
                    <a:pt x="6615" y="2379"/>
                  </a:cubicBezTo>
                  <a:lnTo>
                    <a:pt x="6615" y="2379"/>
                  </a:lnTo>
                  <a:lnTo>
                    <a:pt x="6610" y="2361"/>
                  </a:lnTo>
                  <a:lnTo>
                    <a:pt x="6491" y="2402"/>
                  </a:lnTo>
                  <a:lnTo>
                    <a:pt x="6496" y="2419"/>
                  </a:lnTo>
                  <a:cubicBezTo>
                    <a:pt x="6520" y="2487"/>
                    <a:pt x="6541" y="2557"/>
                    <a:pt x="6559" y="2626"/>
                  </a:cubicBezTo>
                  <a:lnTo>
                    <a:pt x="6559" y="2626"/>
                  </a:lnTo>
                  <a:lnTo>
                    <a:pt x="6594" y="2616"/>
                  </a:lnTo>
                  <a:cubicBezTo>
                    <a:pt x="6577" y="2552"/>
                    <a:pt x="6558" y="2488"/>
                    <a:pt x="6536" y="2425"/>
                  </a:cubicBezTo>
                  <a:lnTo>
                    <a:pt x="6536" y="2425"/>
                  </a:lnTo>
                  <a:lnTo>
                    <a:pt x="6587" y="2407"/>
                  </a:lnTo>
                  <a:cubicBezTo>
                    <a:pt x="6615" y="2492"/>
                    <a:pt x="6640" y="2579"/>
                    <a:pt x="6662" y="2666"/>
                  </a:cubicBezTo>
                  <a:lnTo>
                    <a:pt x="6662" y="2666"/>
                  </a:lnTo>
                  <a:lnTo>
                    <a:pt x="6503" y="2704"/>
                  </a:lnTo>
                  <a:cubicBezTo>
                    <a:pt x="6474" y="2588"/>
                    <a:pt x="6438" y="2471"/>
                    <a:pt x="6395" y="2357"/>
                  </a:cubicBezTo>
                  <a:lnTo>
                    <a:pt x="6395" y="2357"/>
                  </a:lnTo>
                  <a:lnTo>
                    <a:pt x="6662" y="2256"/>
                  </a:lnTo>
                  <a:cubicBezTo>
                    <a:pt x="6720" y="2409"/>
                    <a:pt x="6766" y="2568"/>
                    <a:pt x="6801" y="2728"/>
                  </a:cubicBezTo>
                  <a:lnTo>
                    <a:pt x="6801" y="2728"/>
                  </a:lnTo>
                  <a:cubicBezTo>
                    <a:pt x="6804" y="2741"/>
                    <a:pt x="6806" y="2753"/>
                    <a:pt x="6809" y="2766"/>
                  </a:cubicBezTo>
                  <a:lnTo>
                    <a:pt x="6809" y="2766"/>
                  </a:lnTo>
                  <a:lnTo>
                    <a:pt x="6440" y="2840"/>
                  </a:lnTo>
                  <a:cubicBezTo>
                    <a:pt x="6365" y="2477"/>
                    <a:pt x="6226" y="2139"/>
                    <a:pt x="6034" y="1836"/>
                  </a:cubicBezTo>
                  <a:lnTo>
                    <a:pt x="6034" y="1836"/>
                  </a:lnTo>
                  <a:lnTo>
                    <a:pt x="6352" y="1632"/>
                  </a:lnTo>
                  <a:cubicBezTo>
                    <a:pt x="6406" y="1717"/>
                    <a:pt x="6455" y="1803"/>
                    <a:pt x="6501" y="1892"/>
                  </a:cubicBezTo>
                  <a:lnTo>
                    <a:pt x="6501" y="1892"/>
                  </a:lnTo>
                  <a:cubicBezTo>
                    <a:pt x="6513" y="1916"/>
                    <a:pt x="6526" y="1942"/>
                    <a:pt x="6538" y="1967"/>
                  </a:cubicBezTo>
                  <a:lnTo>
                    <a:pt x="6538" y="1967"/>
                  </a:lnTo>
                  <a:cubicBezTo>
                    <a:pt x="6541" y="1973"/>
                    <a:pt x="6544" y="1980"/>
                    <a:pt x="6548" y="1987"/>
                  </a:cubicBezTo>
                  <a:lnTo>
                    <a:pt x="6548" y="1987"/>
                  </a:lnTo>
                  <a:cubicBezTo>
                    <a:pt x="6557" y="2006"/>
                    <a:pt x="6566" y="2025"/>
                    <a:pt x="6575" y="2045"/>
                  </a:cubicBezTo>
                  <a:lnTo>
                    <a:pt x="6575" y="2045"/>
                  </a:lnTo>
                  <a:cubicBezTo>
                    <a:pt x="6578" y="2053"/>
                    <a:pt x="6582" y="2061"/>
                    <a:pt x="6585" y="2069"/>
                  </a:cubicBezTo>
                  <a:lnTo>
                    <a:pt x="6585" y="2069"/>
                  </a:lnTo>
                  <a:cubicBezTo>
                    <a:pt x="6590" y="2080"/>
                    <a:pt x="6595" y="2091"/>
                    <a:pt x="6600" y="2102"/>
                  </a:cubicBezTo>
                  <a:lnTo>
                    <a:pt x="6600" y="2102"/>
                  </a:lnTo>
                  <a:lnTo>
                    <a:pt x="6338" y="2214"/>
                  </a:lnTo>
                  <a:cubicBezTo>
                    <a:pt x="6289" y="2102"/>
                    <a:pt x="6234" y="1993"/>
                    <a:pt x="6174" y="1889"/>
                  </a:cubicBezTo>
                  <a:lnTo>
                    <a:pt x="6174" y="1889"/>
                  </a:lnTo>
                  <a:lnTo>
                    <a:pt x="6315" y="1806"/>
                  </a:lnTo>
                  <a:cubicBezTo>
                    <a:pt x="6360" y="1884"/>
                    <a:pt x="6402" y="1964"/>
                    <a:pt x="6441" y="2045"/>
                  </a:cubicBezTo>
                  <a:lnTo>
                    <a:pt x="6441" y="2045"/>
                  </a:lnTo>
                  <a:lnTo>
                    <a:pt x="6392" y="2067"/>
                  </a:lnTo>
                  <a:cubicBezTo>
                    <a:pt x="6363" y="2006"/>
                    <a:pt x="6332" y="1946"/>
                    <a:pt x="6301" y="1889"/>
                  </a:cubicBezTo>
                  <a:lnTo>
                    <a:pt x="6301" y="1889"/>
                  </a:lnTo>
                  <a:lnTo>
                    <a:pt x="6269" y="1907"/>
                  </a:lnTo>
                  <a:cubicBezTo>
                    <a:pt x="6303" y="1967"/>
                    <a:pt x="6336" y="2032"/>
                    <a:pt x="6367" y="2099"/>
                  </a:cubicBezTo>
                  <a:lnTo>
                    <a:pt x="6367" y="2099"/>
                  </a:lnTo>
                  <a:lnTo>
                    <a:pt x="6375" y="2115"/>
                  </a:lnTo>
                  <a:lnTo>
                    <a:pt x="6489" y="2062"/>
                  </a:lnTo>
                  <a:lnTo>
                    <a:pt x="6481" y="2046"/>
                  </a:lnTo>
                  <a:cubicBezTo>
                    <a:pt x="6438" y="1953"/>
                    <a:pt x="6390" y="1861"/>
                    <a:pt x="6338" y="1772"/>
                  </a:cubicBezTo>
                  <a:lnTo>
                    <a:pt x="6338" y="1772"/>
                  </a:lnTo>
                  <a:lnTo>
                    <a:pt x="6328" y="1757"/>
                  </a:lnTo>
                  <a:lnTo>
                    <a:pt x="6125" y="1876"/>
                  </a:lnTo>
                  <a:lnTo>
                    <a:pt x="6134" y="1892"/>
                  </a:lnTo>
                  <a:cubicBezTo>
                    <a:pt x="6200" y="2004"/>
                    <a:pt x="6260" y="2123"/>
                    <a:pt x="6311" y="2244"/>
                  </a:cubicBezTo>
                  <a:lnTo>
                    <a:pt x="6311" y="2244"/>
                  </a:lnTo>
                  <a:lnTo>
                    <a:pt x="6319" y="2261"/>
                  </a:lnTo>
                  <a:lnTo>
                    <a:pt x="6614" y="2135"/>
                  </a:lnTo>
                  <a:cubicBezTo>
                    <a:pt x="6626" y="2164"/>
                    <a:pt x="6638" y="2192"/>
                    <a:pt x="6649" y="2221"/>
                  </a:cubicBezTo>
                  <a:lnTo>
                    <a:pt x="6649" y="2221"/>
                  </a:lnTo>
                  <a:lnTo>
                    <a:pt x="6683" y="2208"/>
                  </a:lnTo>
                  <a:cubicBezTo>
                    <a:pt x="6671" y="2179"/>
                    <a:pt x="6660" y="2150"/>
                    <a:pt x="6648" y="2121"/>
                  </a:cubicBezTo>
                  <a:lnTo>
                    <a:pt x="6648" y="2121"/>
                  </a:lnTo>
                  <a:lnTo>
                    <a:pt x="6648" y="2121"/>
                  </a:lnTo>
                  <a:lnTo>
                    <a:pt x="6641" y="2104"/>
                  </a:lnTo>
                  <a:cubicBezTo>
                    <a:pt x="6638" y="2098"/>
                    <a:pt x="6635" y="2091"/>
                    <a:pt x="6632" y="2084"/>
                  </a:cubicBezTo>
                  <a:lnTo>
                    <a:pt x="6632" y="2084"/>
                  </a:lnTo>
                  <a:cubicBezTo>
                    <a:pt x="6620" y="2059"/>
                    <a:pt x="6609" y="2033"/>
                    <a:pt x="6597" y="2007"/>
                  </a:cubicBezTo>
                  <a:lnTo>
                    <a:pt x="6597" y="2007"/>
                  </a:lnTo>
                  <a:cubicBezTo>
                    <a:pt x="6592" y="1997"/>
                    <a:pt x="6587" y="1986"/>
                    <a:pt x="6582" y="1976"/>
                  </a:cubicBezTo>
                  <a:lnTo>
                    <a:pt x="6582" y="1976"/>
                  </a:lnTo>
                  <a:cubicBezTo>
                    <a:pt x="6568" y="1945"/>
                    <a:pt x="6553" y="1914"/>
                    <a:pt x="6538" y="1884"/>
                  </a:cubicBezTo>
                  <a:lnTo>
                    <a:pt x="6538" y="1884"/>
                  </a:lnTo>
                  <a:cubicBezTo>
                    <a:pt x="6536" y="1881"/>
                    <a:pt x="6534" y="1878"/>
                    <a:pt x="6533" y="1874"/>
                  </a:cubicBezTo>
                  <a:lnTo>
                    <a:pt x="6533" y="1874"/>
                  </a:lnTo>
                  <a:cubicBezTo>
                    <a:pt x="6532" y="1874"/>
                    <a:pt x="6532" y="1874"/>
                    <a:pt x="6532" y="1873"/>
                  </a:cubicBezTo>
                  <a:lnTo>
                    <a:pt x="6532" y="1873"/>
                  </a:lnTo>
                  <a:cubicBezTo>
                    <a:pt x="6494" y="1799"/>
                    <a:pt x="6453" y="1726"/>
                    <a:pt x="6409" y="1655"/>
                  </a:cubicBezTo>
                  <a:lnTo>
                    <a:pt x="6409" y="1655"/>
                  </a:lnTo>
                  <a:lnTo>
                    <a:pt x="6409" y="1655"/>
                  </a:lnTo>
                  <a:cubicBezTo>
                    <a:pt x="6396" y="1634"/>
                    <a:pt x="6383" y="1613"/>
                    <a:pt x="6370" y="1592"/>
                  </a:cubicBezTo>
                  <a:lnTo>
                    <a:pt x="6370" y="1592"/>
                  </a:lnTo>
                  <a:cubicBezTo>
                    <a:pt x="6268" y="1434"/>
                    <a:pt x="6153" y="1282"/>
                    <a:pt x="6026" y="1142"/>
                  </a:cubicBezTo>
                  <a:lnTo>
                    <a:pt x="6026" y="1142"/>
                  </a:lnTo>
                  <a:lnTo>
                    <a:pt x="6014" y="1129"/>
                  </a:lnTo>
                  <a:lnTo>
                    <a:pt x="5748" y="1368"/>
                  </a:lnTo>
                  <a:lnTo>
                    <a:pt x="5760" y="1382"/>
                  </a:lnTo>
                  <a:cubicBezTo>
                    <a:pt x="5847" y="1478"/>
                    <a:pt x="5930" y="1582"/>
                    <a:pt x="6006" y="1691"/>
                  </a:cubicBezTo>
                  <a:lnTo>
                    <a:pt x="6006" y="1691"/>
                  </a:lnTo>
                  <a:lnTo>
                    <a:pt x="6016" y="1706"/>
                  </a:lnTo>
                  <a:lnTo>
                    <a:pt x="6210" y="1571"/>
                  </a:lnTo>
                  <a:lnTo>
                    <a:pt x="6200" y="1557"/>
                  </a:lnTo>
                  <a:cubicBezTo>
                    <a:pt x="6142" y="1473"/>
                    <a:pt x="6078" y="1390"/>
                    <a:pt x="6012" y="1311"/>
                  </a:cubicBezTo>
                  <a:lnTo>
                    <a:pt x="6012" y="1311"/>
                  </a:lnTo>
                  <a:lnTo>
                    <a:pt x="6000" y="1297"/>
                  </a:lnTo>
                  <a:lnTo>
                    <a:pt x="5904" y="1378"/>
                  </a:lnTo>
                  <a:lnTo>
                    <a:pt x="5916" y="1392"/>
                  </a:lnTo>
                  <a:cubicBezTo>
                    <a:pt x="5962" y="1447"/>
                    <a:pt x="6007" y="1504"/>
                    <a:pt x="6049" y="1562"/>
                  </a:cubicBezTo>
                  <a:lnTo>
                    <a:pt x="6049" y="1562"/>
                  </a:lnTo>
                  <a:lnTo>
                    <a:pt x="6078" y="1541"/>
                  </a:lnTo>
                  <a:cubicBezTo>
                    <a:pt x="6039" y="1487"/>
                    <a:pt x="5997" y="1434"/>
                    <a:pt x="5955" y="1383"/>
                  </a:cubicBezTo>
                  <a:lnTo>
                    <a:pt x="5955" y="1383"/>
                  </a:lnTo>
                  <a:lnTo>
                    <a:pt x="5996" y="1348"/>
                  </a:lnTo>
                  <a:cubicBezTo>
                    <a:pt x="6053" y="1418"/>
                    <a:pt x="6108" y="1489"/>
                    <a:pt x="6160" y="1562"/>
                  </a:cubicBezTo>
                  <a:lnTo>
                    <a:pt x="6160" y="1562"/>
                  </a:lnTo>
                  <a:lnTo>
                    <a:pt x="6025" y="1656"/>
                  </a:lnTo>
                  <a:cubicBezTo>
                    <a:pt x="5955" y="1556"/>
                    <a:pt x="5879" y="1460"/>
                    <a:pt x="5799" y="1371"/>
                  </a:cubicBezTo>
                  <a:lnTo>
                    <a:pt x="5799" y="1371"/>
                  </a:lnTo>
                  <a:lnTo>
                    <a:pt x="6011" y="1180"/>
                  </a:lnTo>
                  <a:cubicBezTo>
                    <a:pt x="6118" y="1300"/>
                    <a:pt x="6217" y="1427"/>
                    <a:pt x="6306" y="1561"/>
                  </a:cubicBezTo>
                  <a:lnTo>
                    <a:pt x="6306" y="1561"/>
                  </a:lnTo>
                  <a:lnTo>
                    <a:pt x="6306" y="1561"/>
                  </a:lnTo>
                  <a:cubicBezTo>
                    <a:pt x="6306" y="1561"/>
                    <a:pt x="6306" y="1561"/>
                    <a:pt x="6306" y="1561"/>
                  </a:cubicBezTo>
                  <a:lnTo>
                    <a:pt x="6306" y="1561"/>
                  </a:lnTo>
                  <a:cubicBezTo>
                    <a:pt x="6315" y="1575"/>
                    <a:pt x="6324" y="1588"/>
                    <a:pt x="6333" y="1602"/>
                  </a:cubicBezTo>
                  <a:lnTo>
                    <a:pt x="6333" y="1602"/>
                  </a:lnTo>
                  <a:lnTo>
                    <a:pt x="6015" y="1805"/>
                  </a:lnTo>
                  <a:cubicBezTo>
                    <a:pt x="5817" y="1500"/>
                    <a:pt x="5565" y="1232"/>
                    <a:pt x="5274" y="1014"/>
                  </a:cubicBezTo>
                  <a:lnTo>
                    <a:pt x="5274" y="1014"/>
                  </a:lnTo>
                  <a:lnTo>
                    <a:pt x="5498" y="711"/>
                  </a:lnTo>
                  <a:cubicBezTo>
                    <a:pt x="5602" y="788"/>
                    <a:pt x="5703" y="872"/>
                    <a:pt x="5798" y="961"/>
                  </a:cubicBezTo>
                  <a:lnTo>
                    <a:pt x="5798" y="961"/>
                  </a:lnTo>
                  <a:cubicBezTo>
                    <a:pt x="5801" y="964"/>
                    <a:pt x="5803" y="966"/>
                    <a:pt x="5806" y="969"/>
                  </a:cubicBezTo>
                  <a:lnTo>
                    <a:pt x="5806" y="969"/>
                  </a:lnTo>
                  <a:cubicBezTo>
                    <a:pt x="5833" y="994"/>
                    <a:pt x="5859" y="1020"/>
                    <a:pt x="5885" y="1046"/>
                  </a:cubicBezTo>
                  <a:lnTo>
                    <a:pt x="5885" y="1046"/>
                  </a:lnTo>
                  <a:cubicBezTo>
                    <a:pt x="5889" y="1051"/>
                    <a:pt x="5894" y="1055"/>
                    <a:pt x="5898" y="1059"/>
                  </a:cubicBezTo>
                  <a:lnTo>
                    <a:pt x="5898" y="1059"/>
                  </a:lnTo>
                  <a:lnTo>
                    <a:pt x="5693" y="1258"/>
                  </a:lnTo>
                  <a:cubicBezTo>
                    <a:pt x="5608" y="1171"/>
                    <a:pt x="5517" y="1089"/>
                    <a:pt x="5424" y="1014"/>
                  </a:cubicBezTo>
                  <a:lnTo>
                    <a:pt x="5424" y="1014"/>
                  </a:lnTo>
                  <a:lnTo>
                    <a:pt x="5526" y="886"/>
                  </a:lnTo>
                  <a:cubicBezTo>
                    <a:pt x="5596" y="942"/>
                    <a:pt x="5664" y="1002"/>
                    <a:pt x="5729" y="1063"/>
                  </a:cubicBezTo>
                  <a:lnTo>
                    <a:pt x="5729" y="1063"/>
                  </a:lnTo>
                  <a:lnTo>
                    <a:pt x="5692" y="1102"/>
                  </a:lnTo>
                  <a:cubicBezTo>
                    <a:pt x="5643" y="1055"/>
                    <a:pt x="5593" y="1010"/>
                    <a:pt x="5542" y="968"/>
                  </a:cubicBezTo>
                  <a:lnTo>
                    <a:pt x="5542" y="968"/>
                  </a:lnTo>
                  <a:lnTo>
                    <a:pt x="5519" y="996"/>
                  </a:lnTo>
                  <a:cubicBezTo>
                    <a:pt x="5573" y="1041"/>
                    <a:pt x="5627" y="1090"/>
                    <a:pt x="5680" y="1140"/>
                  </a:cubicBezTo>
                  <a:lnTo>
                    <a:pt x="5680" y="1140"/>
                  </a:lnTo>
                  <a:lnTo>
                    <a:pt x="5693" y="1153"/>
                  </a:lnTo>
                  <a:lnTo>
                    <a:pt x="5780" y="1062"/>
                  </a:lnTo>
                  <a:lnTo>
                    <a:pt x="5767" y="1050"/>
                  </a:lnTo>
                  <a:cubicBezTo>
                    <a:pt x="5693" y="979"/>
                    <a:pt x="5615" y="910"/>
                    <a:pt x="5534" y="846"/>
                  </a:cubicBezTo>
                  <a:lnTo>
                    <a:pt x="5534" y="846"/>
                  </a:lnTo>
                  <a:lnTo>
                    <a:pt x="5520" y="835"/>
                  </a:lnTo>
                  <a:lnTo>
                    <a:pt x="5373" y="1020"/>
                  </a:lnTo>
                  <a:lnTo>
                    <a:pt x="5387" y="1031"/>
                  </a:lnTo>
                  <a:cubicBezTo>
                    <a:pt x="5489" y="1112"/>
                    <a:pt x="5588" y="1201"/>
                    <a:pt x="5680" y="1296"/>
                  </a:cubicBezTo>
                  <a:lnTo>
                    <a:pt x="5680" y="1296"/>
                  </a:lnTo>
                  <a:lnTo>
                    <a:pt x="5693" y="1309"/>
                  </a:lnTo>
                  <a:lnTo>
                    <a:pt x="5923" y="1085"/>
                  </a:lnTo>
                  <a:cubicBezTo>
                    <a:pt x="5945" y="1107"/>
                    <a:pt x="5966" y="1129"/>
                    <a:pt x="5986" y="1152"/>
                  </a:cubicBezTo>
                  <a:lnTo>
                    <a:pt x="5986" y="1152"/>
                  </a:lnTo>
                  <a:lnTo>
                    <a:pt x="6013" y="1128"/>
                  </a:lnTo>
                  <a:cubicBezTo>
                    <a:pt x="5992" y="1105"/>
                    <a:pt x="5971" y="1082"/>
                    <a:pt x="5949" y="1060"/>
                  </a:cubicBezTo>
                  <a:lnTo>
                    <a:pt x="5949" y="1060"/>
                  </a:lnTo>
                  <a:lnTo>
                    <a:pt x="5949" y="1060"/>
                  </a:lnTo>
                  <a:lnTo>
                    <a:pt x="5937" y="1047"/>
                  </a:lnTo>
                  <a:cubicBezTo>
                    <a:pt x="5932" y="1042"/>
                    <a:pt x="5927" y="1037"/>
                    <a:pt x="5922" y="1032"/>
                  </a:cubicBezTo>
                  <a:lnTo>
                    <a:pt x="5922" y="1032"/>
                  </a:lnTo>
                  <a:cubicBezTo>
                    <a:pt x="5902" y="1012"/>
                    <a:pt x="5881" y="991"/>
                    <a:pt x="5860" y="971"/>
                  </a:cubicBezTo>
                  <a:lnTo>
                    <a:pt x="5860" y="971"/>
                  </a:lnTo>
                  <a:cubicBezTo>
                    <a:pt x="5852" y="963"/>
                    <a:pt x="5845" y="956"/>
                    <a:pt x="5837" y="948"/>
                  </a:cubicBezTo>
                  <a:lnTo>
                    <a:pt x="5837" y="948"/>
                  </a:lnTo>
                  <a:cubicBezTo>
                    <a:pt x="5809" y="922"/>
                    <a:pt x="5781" y="896"/>
                    <a:pt x="5752" y="870"/>
                  </a:cubicBezTo>
                  <a:lnTo>
                    <a:pt x="5752" y="870"/>
                  </a:lnTo>
                  <a:lnTo>
                    <a:pt x="5752" y="870"/>
                  </a:lnTo>
                  <a:cubicBezTo>
                    <a:pt x="5690" y="815"/>
                    <a:pt x="5625" y="762"/>
                    <a:pt x="5559" y="711"/>
                  </a:cubicBezTo>
                  <a:lnTo>
                    <a:pt x="5559" y="711"/>
                  </a:lnTo>
                  <a:lnTo>
                    <a:pt x="5559" y="711"/>
                  </a:lnTo>
                  <a:cubicBezTo>
                    <a:pt x="5390" y="581"/>
                    <a:pt x="5207" y="467"/>
                    <a:pt x="5017" y="370"/>
                  </a:cubicBezTo>
                  <a:lnTo>
                    <a:pt x="5017" y="370"/>
                  </a:lnTo>
                  <a:lnTo>
                    <a:pt x="5001" y="362"/>
                  </a:lnTo>
                  <a:lnTo>
                    <a:pt x="4839" y="681"/>
                  </a:lnTo>
                  <a:lnTo>
                    <a:pt x="4855" y="689"/>
                  </a:lnTo>
                  <a:cubicBezTo>
                    <a:pt x="4972" y="748"/>
                    <a:pt x="5086" y="816"/>
                    <a:pt x="5196" y="890"/>
                  </a:cubicBezTo>
                  <a:lnTo>
                    <a:pt x="5196" y="890"/>
                  </a:lnTo>
                  <a:lnTo>
                    <a:pt x="5211" y="900"/>
                  </a:lnTo>
                  <a:lnTo>
                    <a:pt x="5343" y="705"/>
                  </a:lnTo>
                  <a:lnTo>
                    <a:pt x="5328" y="694"/>
                  </a:lnTo>
                  <a:cubicBezTo>
                    <a:pt x="5243" y="637"/>
                    <a:pt x="5155" y="583"/>
                    <a:pt x="5065" y="533"/>
                  </a:cubicBezTo>
                  <a:lnTo>
                    <a:pt x="5065" y="533"/>
                  </a:lnTo>
                  <a:lnTo>
                    <a:pt x="5049" y="524"/>
                  </a:lnTo>
                  <a:lnTo>
                    <a:pt x="4988" y="635"/>
                  </a:lnTo>
                  <a:lnTo>
                    <a:pt x="5004" y="643"/>
                  </a:lnTo>
                  <a:cubicBezTo>
                    <a:pt x="5064" y="676"/>
                    <a:pt x="5127" y="714"/>
                    <a:pt x="5190" y="754"/>
                  </a:cubicBezTo>
                  <a:lnTo>
                    <a:pt x="5190" y="754"/>
                  </a:lnTo>
                  <a:lnTo>
                    <a:pt x="5209" y="723"/>
                  </a:lnTo>
                  <a:cubicBezTo>
                    <a:pt x="5151" y="686"/>
                    <a:pt x="5094" y="652"/>
                    <a:pt x="5037" y="620"/>
                  </a:cubicBezTo>
                  <a:lnTo>
                    <a:pt x="5037" y="620"/>
                  </a:lnTo>
                  <a:lnTo>
                    <a:pt x="5063" y="574"/>
                  </a:lnTo>
                  <a:cubicBezTo>
                    <a:pt x="5141" y="617"/>
                    <a:pt x="5218" y="664"/>
                    <a:pt x="5293" y="714"/>
                  </a:cubicBezTo>
                  <a:lnTo>
                    <a:pt x="5293" y="714"/>
                  </a:lnTo>
                  <a:lnTo>
                    <a:pt x="5201" y="850"/>
                  </a:lnTo>
                  <a:cubicBezTo>
                    <a:pt x="5100" y="782"/>
                    <a:pt x="4995" y="720"/>
                    <a:pt x="4888" y="665"/>
                  </a:cubicBezTo>
                  <a:lnTo>
                    <a:pt x="4888" y="665"/>
                  </a:lnTo>
                  <a:lnTo>
                    <a:pt x="5017" y="411"/>
                  </a:lnTo>
                  <a:cubicBezTo>
                    <a:pt x="5159" y="484"/>
                    <a:pt x="5298" y="568"/>
                    <a:pt x="5429" y="660"/>
                  </a:cubicBezTo>
                  <a:lnTo>
                    <a:pt x="5429" y="660"/>
                  </a:lnTo>
                  <a:cubicBezTo>
                    <a:pt x="5429" y="660"/>
                    <a:pt x="5429" y="660"/>
                    <a:pt x="5429" y="660"/>
                  </a:cubicBezTo>
                  <a:lnTo>
                    <a:pt x="5429" y="660"/>
                  </a:lnTo>
                  <a:cubicBezTo>
                    <a:pt x="5442" y="670"/>
                    <a:pt x="5455" y="679"/>
                    <a:pt x="5469" y="689"/>
                  </a:cubicBezTo>
                  <a:lnTo>
                    <a:pt x="5469" y="689"/>
                  </a:lnTo>
                  <a:lnTo>
                    <a:pt x="5245" y="993"/>
                  </a:lnTo>
                  <a:cubicBezTo>
                    <a:pt x="4954" y="782"/>
                    <a:pt x="4625" y="620"/>
                    <a:pt x="4270" y="522"/>
                  </a:cubicBezTo>
                  <a:lnTo>
                    <a:pt x="4270" y="522"/>
                  </a:lnTo>
                  <a:lnTo>
                    <a:pt x="4368" y="158"/>
                  </a:lnTo>
                  <a:cubicBezTo>
                    <a:pt x="4374" y="160"/>
                    <a:pt x="4380" y="161"/>
                    <a:pt x="4385" y="163"/>
                  </a:cubicBezTo>
                  <a:lnTo>
                    <a:pt x="4385" y="163"/>
                  </a:lnTo>
                  <a:cubicBezTo>
                    <a:pt x="4395" y="166"/>
                    <a:pt x="4405" y="169"/>
                    <a:pt x="4415" y="172"/>
                  </a:cubicBezTo>
                  <a:lnTo>
                    <a:pt x="4415" y="172"/>
                  </a:lnTo>
                  <a:cubicBezTo>
                    <a:pt x="4415" y="172"/>
                    <a:pt x="4415" y="172"/>
                    <a:pt x="4415" y="172"/>
                  </a:cubicBezTo>
                  <a:lnTo>
                    <a:pt x="4415" y="172"/>
                  </a:lnTo>
                  <a:lnTo>
                    <a:pt x="4415" y="172"/>
                  </a:lnTo>
                  <a:cubicBezTo>
                    <a:pt x="4528" y="204"/>
                    <a:pt x="4639" y="243"/>
                    <a:pt x="4748" y="287"/>
                  </a:cubicBezTo>
                  <a:lnTo>
                    <a:pt x="4748" y="287"/>
                  </a:lnTo>
                  <a:cubicBezTo>
                    <a:pt x="4757" y="291"/>
                    <a:pt x="4766" y="295"/>
                    <a:pt x="4776" y="299"/>
                  </a:cubicBezTo>
                  <a:lnTo>
                    <a:pt x="4776" y="299"/>
                  </a:lnTo>
                  <a:cubicBezTo>
                    <a:pt x="4801" y="310"/>
                    <a:pt x="4826" y="321"/>
                    <a:pt x="4851" y="332"/>
                  </a:cubicBezTo>
                  <a:lnTo>
                    <a:pt x="4851" y="332"/>
                  </a:lnTo>
                  <a:cubicBezTo>
                    <a:pt x="4857" y="334"/>
                    <a:pt x="4862" y="337"/>
                    <a:pt x="4867" y="339"/>
                  </a:cubicBezTo>
                  <a:lnTo>
                    <a:pt x="4867" y="339"/>
                  </a:lnTo>
                  <a:lnTo>
                    <a:pt x="4748" y="598"/>
                  </a:lnTo>
                  <a:cubicBezTo>
                    <a:pt x="4639" y="549"/>
                    <a:pt x="4525" y="505"/>
                    <a:pt x="4409" y="468"/>
                  </a:cubicBezTo>
                  <a:lnTo>
                    <a:pt x="4409" y="468"/>
                  </a:lnTo>
                  <a:lnTo>
                    <a:pt x="4458" y="312"/>
                  </a:lnTo>
                  <a:cubicBezTo>
                    <a:pt x="4543" y="339"/>
                    <a:pt x="4628" y="370"/>
                    <a:pt x="4711" y="404"/>
                  </a:cubicBezTo>
                  <a:lnTo>
                    <a:pt x="4711" y="404"/>
                  </a:lnTo>
                  <a:lnTo>
                    <a:pt x="4690" y="453"/>
                  </a:lnTo>
                  <a:cubicBezTo>
                    <a:pt x="4630" y="428"/>
                    <a:pt x="4567" y="405"/>
                    <a:pt x="4503" y="383"/>
                  </a:cubicBezTo>
                  <a:lnTo>
                    <a:pt x="4503" y="383"/>
                  </a:lnTo>
                  <a:lnTo>
                    <a:pt x="4491" y="417"/>
                  </a:lnTo>
                  <a:cubicBezTo>
                    <a:pt x="4561" y="441"/>
                    <a:pt x="4629" y="466"/>
                    <a:pt x="4693" y="493"/>
                  </a:cubicBezTo>
                  <a:lnTo>
                    <a:pt x="4693" y="493"/>
                  </a:lnTo>
                  <a:lnTo>
                    <a:pt x="4710" y="500"/>
                  </a:lnTo>
                  <a:lnTo>
                    <a:pt x="4758" y="384"/>
                  </a:lnTo>
                  <a:lnTo>
                    <a:pt x="4742" y="377"/>
                  </a:lnTo>
                  <a:cubicBezTo>
                    <a:pt x="4647" y="338"/>
                    <a:pt x="4549" y="302"/>
                    <a:pt x="4451" y="272"/>
                  </a:cubicBezTo>
                  <a:lnTo>
                    <a:pt x="4451" y="272"/>
                  </a:lnTo>
                  <a:lnTo>
                    <a:pt x="4434" y="266"/>
                  </a:lnTo>
                  <a:lnTo>
                    <a:pt x="4364" y="492"/>
                  </a:lnTo>
                  <a:lnTo>
                    <a:pt x="4381" y="497"/>
                  </a:lnTo>
                  <a:cubicBezTo>
                    <a:pt x="4508" y="537"/>
                    <a:pt x="4632" y="584"/>
                    <a:pt x="4750" y="639"/>
                  </a:cubicBezTo>
                  <a:lnTo>
                    <a:pt x="4750" y="639"/>
                  </a:lnTo>
                  <a:lnTo>
                    <a:pt x="4766" y="646"/>
                  </a:lnTo>
                  <a:lnTo>
                    <a:pt x="4900" y="354"/>
                  </a:lnTo>
                  <a:cubicBezTo>
                    <a:pt x="4928" y="367"/>
                    <a:pt x="4956" y="380"/>
                    <a:pt x="4983" y="394"/>
                  </a:cubicBezTo>
                  <a:lnTo>
                    <a:pt x="4983" y="394"/>
                  </a:lnTo>
                  <a:lnTo>
                    <a:pt x="4999" y="361"/>
                  </a:lnTo>
                  <a:cubicBezTo>
                    <a:pt x="4972" y="348"/>
                    <a:pt x="4944" y="334"/>
                    <a:pt x="4915" y="321"/>
                  </a:cubicBezTo>
                  <a:lnTo>
                    <a:pt x="4915" y="321"/>
                  </a:lnTo>
                  <a:lnTo>
                    <a:pt x="4915" y="321"/>
                  </a:lnTo>
                  <a:lnTo>
                    <a:pt x="4899" y="313"/>
                  </a:lnTo>
                  <a:cubicBezTo>
                    <a:pt x="4895" y="311"/>
                    <a:pt x="4890" y="310"/>
                    <a:pt x="4886" y="308"/>
                  </a:cubicBezTo>
                  <a:lnTo>
                    <a:pt x="4886" y="308"/>
                  </a:lnTo>
                  <a:cubicBezTo>
                    <a:pt x="4853" y="293"/>
                    <a:pt x="4819" y="278"/>
                    <a:pt x="4785" y="264"/>
                  </a:cubicBezTo>
                  <a:lnTo>
                    <a:pt x="4785" y="264"/>
                  </a:lnTo>
                  <a:cubicBezTo>
                    <a:pt x="4777" y="261"/>
                    <a:pt x="4770" y="257"/>
                    <a:pt x="4762" y="254"/>
                  </a:cubicBezTo>
                  <a:lnTo>
                    <a:pt x="4762" y="254"/>
                  </a:lnTo>
                  <a:cubicBezTo>
                    <a:pt x="4729" y="241"/>
                    <a:pt x="4696" y="228"/>
                    <a:pt x="4663" y="215"/>
                  </a:cubicBezTo>
                  <a:lnTo>
                    <a:pt x="4663" y="215"/>
                  </a:lnTo>
                  <a:lnTo>
                    <a:pt x="4663" y="216"/>
                  </a:lnTo>
                  <a:cubicBezTo>
                    <a:pt x="4567" y="180"/>
                    <a:pt x="4469" y="148"/>
                    <a:pt x="4370" y="121"/>
                  </a:cubicBezTo>
                  <a:lnTo>
                    <a:pt x="4370" y="121"/>
                  </a:lnTo>
                  <a:cubicBezTo>
                    <a:pt x="4349" y="115"/>
                    <a:pt x="4328" y="110"/>
                    <a:pt x="4307" y="105"/>
                  </a:cubicBezTo>
                  <a:lnTo>
                    <a:pt x="4307" y="105"/>
                  </a:lnTo>
                  <a:cubicBezTo>
                    <a:pt x="4140" y="62"/>
                    <a:pt x="3968" y="33"/>
                    <a:pt x="3796" y="16"/>
                  </a:cubicBezTo>
                  <a:lnTo>
                    <a:pt x="3796" y="16"/>
                  </a:lnTo>
                  <a:lnTo>
                    <a:pt x="3778" y="14"/>
                  </a:lnTo>
                  <a:lnTo>
                    <a:pt x="3744" y="370"/>
                  </a:lnTo>
                  <a:lnTo>
                    <a:pt x="3762" y="372"/>
                  </a:lnTo>
                  <a:cubicBezTo>
                    <a:pt x="3892" y="385"/>
                    <a:pt x="4023" y="406"/>
                    <a:pt x="4151" y="435"/>
                  </a:cubicBezTo>
                  <a:lnTo>
                    <a:pt x="4151" y="435"/>
                  </a:lnTo>
                  <a:lnTo>
                    <a:pt x="4169" y="439"/>
                  </a:lnTo>
                  <a:lnTo>
                    <a:pt x="4222" y="209"/>
                  </a:lnTo>
                  <a:lnTo>
                    <a:pt x="4204" y="205"/>
                  </a:lnTo>
                  <a:cubicBezTo>
                    <a:pt x="4105" y="182"/>
                    <a:pt x="4003" y="164"/>
                    <a:pt x="3900" y="150"/>
                  </a:cubicBezTo>
                  <a:lnTo>
                    <a:pt x="3900" y="150"/>
                  </a:lnTo>
                  <a:lnTo>
                    <a:pt x="3882" y="148"/>
                  </a:lnTo>
                  <a:lnTo>
                    <a:pt x="3866" y="273"/>
                  </a:lnTo>
                  <a:lnTo>
                    <a:pt x="3884" y="275"/>
                  </a:lnTo>
                  <a:cubicBezTo>
                    <a:pt x="3953" y="284"/>
                    <a:pt x="4025" y="296"/>
                    <a:pt x="4096" y="311"/>
                  </a:cubicBezTo>
                  <a:lnTo>
                    <a:pt x="4096" y="311"/>
                  </a:lnTo>
                  <a:lnTo>
                    <a:pt x="4104" y="275"/>
                  </a:lnTo>
                  <a:cubicBezTo>
                    <a:pt x="4037" y="262"/>
                    <a:pt x="3971" y="250"/>
                    <a:pt x="3906" y="242"/>
                  </a:cubicBezTo>
                  <a:lnTo>
                    <a:pt x="3906" y="242"/>
                  </a:lnTo>
                  <a:lnTo>
                    <a:pt x="3913" y="189"/>
                  </a:lnTo>
                  <a:cubicBezTo>
                    <a:pt x="4003" y="201"/>
                    <a:pt x="4092" y="217"/>
                    <a:pt x="4178" y="236"/>
                  </a:cubicBezTo>
                  <a:lnTo>
                    <a:pt x="4178" y="236"/>
                  </a:lnTo>
                  <a:lnTo>
                    <a:pt x="4142" y="396"/>
                  </a:lnTo>
                  <a:cubicBezTo>
                    <a:pt x="4023" y="370"/>
                    <a:pt x="3903" y="350"/>
                    <a:pt x="3783" y="338"/>
                  </a:cubicBezTo>
                  <a:lnTo>
                    <a:pt x="3783" y="338"/>
                  </a:lnTo>
                  <a:lnTo>
                    <a:pt x="3811" y="54"/>
                  </a:lnTo>
                  <a:cubicBezTo>
                    <a:pt x="3971" y="70"/>
                    <a:pt x="4130" y="98"/>
                    <a:pt x="4286" y="137"/>
                  </a:cubicBezTo>
                  <a:lnTo>
                    <a:pt x="4286" y="137"/>
                  </a:lnTo>
                  <a:lnTo>
                    <a:pt x="4286" y="137"/>
                  </a:lnTo>
                  <a:cubicBezTo>
                    <a:pt x="4286" y="137"/>
                    <a:pt x="4286" y="137"/>
                    <a:pt x="4286" y="137"/>
                  </a:cubicBezTo>
                  <a:lnTo>
                    <a:pt x="4286" y="137"/>
                  </a:lnTo>
                  <a:cubicBezTo>
                    <a:pt x="4301" y="141"/>
                    <a:pt x="4317" y="145"/>
                    <a:pt x="4332" y="149"/>
                  </a:cubicBezTo>
                  <a:lnTo>
                    <a:pt x="4332" y="149"/>
                  </a:lnTo>
                  <a:cubicBezTo>
                    <a:pt x="4333" y="149"/>
                    <a:pt x="4333" y="149"/>
                    <a:pt x="4333" y="149"/>
                  </a:cubicBezTo>
                  <a:lnTo>
                    <a:pt x="4333" y="149"/>
                  </a:lnTo>
                  <a:lnTo>
                    <a:pt x="4235" y="513"/>
                  </a:lnTo>
                  <a:cubicBezTo>
                    <a:pt x="3987" y="447"/>
                    <a:pt x="3726" y="412"/>
                    <a:pt x="3458" y="412"/>
                  </a:cubicBezTo>
                  <a:lnTo>
                    <a:pt x="3458" y="412"/>
                  </a:lnTo>
                  <a:cubicBezTo>
                    <a:pt x="3356" y="412"/>
                    <a:pt x="3254" y="417"/>
                    <a:pt x="3155" y="427"/>
                  </a:cubicBezTo>
                  <a:lnTo>
                    <a:pt x="3155" y="427"/>
                  </a:lnTo>
                  <a:lnTo>
                    <a:pt x="3115" y="53"/>
                  </a:lnTo>
                  <a:cubicBezTo>
                    <a:pt x="3116" y="53"/>
                    <a:pt x="3117" y="53"/>
                    <a:pt x="3117" y="53"/>
                  </a:cubicBezTo>
                  <a:lnTo>
                    <a:pt x="3117" y="53"/>
                  </a:lnTo>
                  <a:cubicBezTo>
                    <a:pt x="3127" y="52"/>
                    <a:pt x="3137" y="51"/>
                    <a:pt x="3148" y="50"/>
                  </a:cubicBezTo>
                  <a:lnTo>
                    <a:pt x="3148" y="50"/>
                  </a:lnTo>
                  <a:cubicBezTo>
                    <a:pt x="3270" y="39"/>
                    <a:pt x="3392" y="34"/>
                    <a:pt x="3515" y="36"/>
                  </a:cubicBezTo>
                  <a:lnTo>
                    <a:pt x="3515" y="36"/>
                  </a:lnTo>
                  <a:cubicBezTo>
                    <a:pt x="3522" y="37"/>
                    <a:pt x="3530" y="37"/>
                    <a:pt x="3537" y="37"/>
                  </a:cubicBezTo>
                  <a:lnTo>
                    <a:pt x="3537" y="37"/>
                  </a:lnTo>
                  <a:cubicBezTo>
                    <a:pt x="3568" y="38"/>
                    <a:pt x="3598" y="39"/>
                    <a:pt x="3628" y="40"/>
                  </a:cubicBezTo>
                  <a:lnTo>
                    <a:pt x="3628" y="40"/>
                  </a:lnTo>
                  <a:cubicBezTo>
                    <a:pt x="3634" y="41"/>
                    <a:pt x="3640" y="41"/>
                    <a:pt x="3646" y="41"/>
                  </a:cubicBezTo>
                  <a:lnTo>
                    <a:pt x="3646" y="41"/>
                  </a:lnTo>
                  <a:lnTo>
                    <a:pt x="3629" y="326"/>
                  </a:lnTo>
                  <a:cubicBezTo>
                    <a:pt x="3508" y="319"/>
                    <a:pt x="3386" y="320"/>
                    <a:pt x="3265" y="327"/>
                  </a:cubicBezTo>
                  <a:lnTo>
                    <a:pt x="3265" y="327"/>
                  </a:lnTo>
                  <a:lnTo>
                    <a:pt x="3254" y="164"/>
                  </a:lnTo>
                  <a:cubicBezTo>
                    <a:pt x="3344" y="158"/>
                    <a:pt x="3434" y="156"/>
                    <a:pt x="3523" y="158"/>
                  </a:cubicBezTo>
                  <a:lnTo>
                    <a:pt x="3523" y="158"/>
                  </a:lnTo>
                  <a:lnTo>
                    <a:pt x="3522" y="211"/>
                  </a:lnTo>
                  <a:cubicBezTo>
                    <a:pt x="3452" y="210"/>
                    <a:pt x="3386" y="211"/>
                    <a:pt x="3322" y="214"/>
                  </a:cubicBezTo>
                  <a:lnTo>
                    <a:pt x="3322" y="214"/>
                  </a:lnTo>
                  <a:lnTo>
                    <a:pt x="3323" y="250"/>
                  </a:lnTo>
                  <a:cubicBezTo>
                    <a:pt x="3392" y="247"/>
                    <a:pt x="3463" y="246"/>
                    <a:pt x="3539" y="248"/>
                  </a:cubicBezTo>
                  <a:lnTo>
                    <a:pt x="3539" y="248"/>
                  </a:lnTo>
                  <a:lnTo>
                    <a:pt x="3557" y="248"/>
                  </a:lnTo>
                  <a:lnTo>
                    <a:pt x="3561" y="123"/>
                  </a:lnTo>
                  <a:lnTo>
                    <a:pt x="3542" y="122"/>
                  </a:lnTo>
                  <a:cubicBezTo>
                    <a:pt x="3440" y="120"/>
                    <a:pt x="3336" y="122"/>
                    <a:pt x="3234" y="129"/>
                  </a:cubicBezTo>
                  <a:lnTo>
                    <a:pt x="3234" y="129"/>
                  </a:lnTo>
                  <a:lnTo>
                    <a:pt x="3216" y="130"/>
                  </a:lnTo>
                  <a:lnTo>
                    <a:pt x="3231" y="365"/>
                  </a:lnTo>
                  <a:lnTo>
                    <a:pt x="3249" y="364"/>
                  </a:lnTo>
                  <a:cubicBezTo>
                    <a:pt x="3381" y="356"/>
                    <a:pt x="3514" y="355"/>
                    <a:pt x="3645" y="363"/>
                  </a:cubicBezTo>
                  <a:lnTo>
                    <a:pt x="3645" y="363"/>
                  </a:lnTo>
                  <a:lnTo>
                    <a:pt x="3663" y="364"/>
                  </a:lnTo>
                  <a:lnTo>
                    <a:pt x="3682" y="43"/>
                  </a:lnTo>
                  <a:cubicBezTo>
                    <a:pt x="3712" y="45"/>
                    <a:pt x="3743" y="47"/>
                    <a:pt x="3774" y="50"/>
                  </a:cubicBezTo>
                  <a:lnTo>
                    <a:pt x="3774" y="50"/>
                  </a:lnTo>
                  <a:lnTo>
                    <a:pt x="3777" y="14"/>
                  </a:lnTo>
                  <a:cubicBezTo>
                    <a:pt x="3746" y="11"/>
                    <a:pt x="3715" y="9"/>
                    <a:pt x="3684" y="7"/>
                  </a:cubicBezTo>
                  <a:lnTo>
                    <a:pt x="3684" y="7"/>
                  </a:lnTo>
                  <a:lnTo>
                    <a:pt x="3684" y="7"/>
                  </a:lnTo>
                  <a:lnTo>
                    <a:pt x="3666" y="6"/>
                  </a:lnTo>
                  <a:cubicBezTo>
                    <a:pt x="3660" y="5"/>
                    <a:pt x="3654" y="5"/>
                    <a:pt x="3648" y="5"/>
                  </a:cubicBezTo>
                  <a:lnTo>
                    <a:pt x="3648" y="5"/>
                  </a:lnTo>
                  <a:cubicBezTo>
                    <a:pt x="3618" y="3"/>
                    <a:pt x="3587" y="2"/>
                    <a:pt x="3557" y="1"/>
                  </a:cubicBezTo>
                  <a:lnTo>
                    <a:pt x="3557" y="1"/>
                  </a:lnTo>
                  <a:cubicBezTo>
                    <a:pt x="3547" y="1"/>
                    <a:pt x="3537" y="1"/>
                    <a:pt x="3527" y="1"/>
                  </a:cubicBezTo>
                  <a:lnTo>
                    <a:pt x="3527" y="1"/>
                  </a:lnTo>
                  <a:cubicBezTo>
                    <a:pt x="3500" y="0"/>
                    <a:pt x="3474" y="0"/>
                    <a:pt x="3448" y="0"/>
                  </a:cubicBezTo>
                  <a:cubicBezTo>
                    <a:pt x="3436" y="0"/>
                    <a:pt x="3423" y="0"/>
                    <a:pt x="3411" y="0"/>
                  </a:cubicBezTo>
                  <a:close/>
                  <a:moveTo>
                    <a:pt x="454" y="3457"/>
                  </a:moveTo>
                  <a:cubicBezTo>
                    <a:pt x="454" y="1801"/>
                    <a:pt x="1802" y="453"/>
                    <a:pt x="3458" y="453"/>
                  </a:cubicBezTo>
                  <a:lnTo>
                    <a:pt x="3458" y="453"/>
                  </a:lnTo>
                  <a:cubicBezTo>
                    <a:pt x="5114" y="453"/>
                    <a:pt x="6462" y="1801"/>
                    <a:pt x="6462" y="3457"/>
                  </a:cubicBezTo>
                  <a:lnTo>
                    <a:pt x="6462" y="3457"/>
                  </a:lnTo>
                  <a:cubicBezTo>
                    <a:pt x="6462" y="5113"/>
                    <a:pt x="5114" y="6460"/>
                    <a:pt x="3458" y="6460"/>
                  </a:cubicBezTo>
                  <a:lnTo>
                    <a:pt x="3458" y="6460"/>
                  </a:lnTo>
                  <a:cubicBezTo>
                    <a:pt x="1802" y="6460"/>
                    <a:pt x="454" y="5113"/>
                    <a:pt x="454" y="345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9" name="TextBox 28"/>
            <p:cNvSpPr txBox="1"/>
            <p:nvPr/>
          </p:nvSpPr>
          <p:spPr>
            <a:xfrm>
              <a:off x="9464144" y="3901070"/>
              <a:ext cx="748923" cy="769441"/>
            </a:xfrm>
            <a:prstGeom prst="rect">
              <a:avLst/>
            </a:prstGeom>
            <a:noFill/>
          </p:spPr>
          <p:txBody>
            <a:bodyPr wrap="none" rtlCol="0">
              <a:spAutoFit/>
            </a:bodyPr>
            <a:lstStyle/>
            <a:p>
              <a:r>
                <a:rPr lang="zh-CN" altLang="en-US" sz="2200" dirty="0">
                  <a:solidFill>
                    <a:schemeClr val="bg1"/>
                  </a:solidFill>
                  <a:latin typeface="+mn-ea"/>
                  <a:ea typeface="+mn-ea"/>
                </a:rPr>
                <a:t>标题</a:t>
              </a:r>
              <a:endParaRPr lang="en-US" altLang="zh-CN" sz="2200" dirty="0">
                <a:solidFill>
                  <a:schemeClr val="bg1"/>
                </a:solidFill>
                <a:latin typeface="+mn-ea"/>
                <a:ea typeface="+mn-ea"/>
              </a:endParaRPr>
            </a:p>
            <a:p>
              <a:r>
                <a:rPr lang="zh-CN" altLang="en-US" sz="2200" dirty="0">
                  <a:solidFill>
                    <a:schemeClr val="bg1"/>
                  </a:solidFill>
                  <a:latin typeface="+mn-ea"/>
                  <a:ea typeface="+mn-ea"/>
                </a:rPr>
                <a:t>文本</a:t>
              </a:r>
            </a:p>
          </p:txBody>
        </p:sp>
      </p:grpSp>
      <p:grpSp>
        <p:nvGrpSpPr>
          <p:cNvPr id="30" name="组合 29"/>
          <p:cNvGrpSpPr/>
          <p:nvPr/>
        </p:nvGrpSpPr>
        <p:grpSpPr>
          <a:xfrm>
            <a:off x="1807517" y="3361593"/>
            <a:ext cx="1363138" cy="1363994"/>
            <a:chOff x="9122717" y="3573016"/>
            <a:chExt cx="1363138" cy="1363994"/>
          </a:xfrm>
        </p:grpSpPr>
        <p:sp>
          <p:nvSpPr>
            <p:cNvPr id="31" name="Freeform 51"/>
            <p:cNvSpPr>
              <a:spLocks noEditPoints="1"/>
            </p:cNvSpPr>
            <p:nvPr/>
          </p:nvSpPr>
          <p:spPr bwMode="auto">
            <a:xfrm>
              <a:off x="9122717" y="3573016"/>
              <a:ext cx="1363138" cy="1363994"/>
            </a:xfrm>
            <a:custGeom>
              <a:avLst/>
              <a:gdLst>
                <a:gd name="T0" fmla="*/ 2917 w 6915"/>
                <a:gd name="T1" fmla="*/ 293 h 6914"/>
                <a:gd name="T2" fmla="*/ 2276 w 6915"/>
                <a:gd name="T3" fmla="*/ 246 h 6914"/>
                <a:gd name="T4" fmla="*/ 2146 w 6915"/>
                <a:gd name="T5" fmla="*/ 648 h 6914"/>
                <a:gd name="T6" fmla="*/ 1855 w 6915"/>
                <a:gd name="T7" fmla="*/ 393 h 6914"/>
                <a:gd name="T8" fmla="*/ 1821 w 6915"/>
                <a:gd name="T9" fmla="*/ 592 h 6914"/>
                <a:gd name="T10" fmla="*/ 1173 w 6915"/>
                <a:gd name="T11" fmla="*/ 1152 h 6914"/>
                <a:gd name="T12" fmla="*/ 1205 w 6915"/>
                <a:gd name="T13" fmla="*/ 835 h 6914"/>
                <a:gd name="T14" fmla="*/ 695 w 6915"/>
                <a:gd name="T15" fmla="*/ 1587 h 6914"/>
                <a:gd name="T16" fmla="*/ 258 w 6915"/>
                <a:gd name="T17" fmla="*/ 2245 h 6914"/>
                <a:gd name="T18" fmla="*/ 371 w 6915"/>
                <a:gd name="T19" fmla="*/ 2191 h 6914"/>
                <a:gd name="T20" fmla="*/ 242 w 6915"/>
                <a:gd name="T21" fmla="*/ 2187 h 6914"/>
                <a:gd name="T22" fmla="*/ 349 w 6915"/>
                <a:gd name="T23" fmla="*/ 2520 h 6914"/>
                <a:gd name="T24" fmla="*/ 61 w 6915"/>
                <a:gd name="T25" fmla="*/ 3054 h 6914"/>
                <a:gd name="T26" fmla="*/ 394 w 6915"/>
                <a:gd name="T27" fmla="*/ 2985 h 6914"/>
                <a:gd name="T28" fmla="*/ 59 w 6915"/>
                <a:gd name="T29" fmla="*/ 4091 h 6914"/>
                <a:gd name="T30" fmla="*/ 39 w 6915"/>
                <a:gd name="T31" fmla="*/ 3569 h 6914"/>
                <a:gd name="T32" fmla="*/ 410 w 6915"/>
                <a:gd name="T33" fmla="*/ 4464 h 6914"/>
                <a:gd name="T34" fmla="*/ 114 w 6915"/>
                <a:gd name="T35" fmla="*/ 4337 h 6914"/>
                <a:gd name="T36" fmla="*/ 622 w 6915"/>
                <a:gd name="T37" fmla="*/ 5037 h 6914"/>
                <a:gd name="T38" fmla="*/ 629 w 6915"/>
                <a:gd name="T39" fmla="*/ 5380 h 6914"/>
                <a:gd name="T40" fmla="*/ 866 w 6915"/>
                <a:gd name="T41" fmla="*/ 5157 h 6914"/>
                <a:gd name="T42" fmla="*/ 1591 w 6915"/>
                <a:gd name="T43" fmla="*/ 5931 h 6914"/>
                <a:gd name="T44" fmla="*/ 1249 w 6915"/>
                <a:gd name="T45" fmla="*/ 5550 h 6914"/>
                <a:gd name="T46" fmla="*/ 1700 w 6915"/>
                <a:gd name="T47" fmla="*/ 6142 h 6914"/>
                <a:gd name="T48" fmla="*/ 1581 w 6915"/>
                <a:gd name="T49" fmla="*/ 6360 h 6914"/>
                <a:gd name="T50" fmla="*/ 2455 w 6915"/>
                <a:gd name="T51" fmla="*/ 6507 h 6914"/>
                <a:gd name="T52" fmla="*/ 2661 w 6915"/>
                <a:gd name="T53" fmla="*/ 6784 h 6914"/>
                <a:gd name="T54" fmla="*/ 2611 w 6915"/>
                <a:gd name="T55" fmla="*/ 6772 h 6914"/>
                <a:gd name="T56" fmla="*/ 3757 w 6915"/>
                <a:gd name="T57" fmla="*/ 6901 h 6914"/>
                <a:gd name="T58" fmla="*/ 3736 w 6915"/>
                <a:gd name="T59" fmla="*/ 6867 h 6914"/>
                <a:gd name="T60" fmla="*/ 3901 w 6915"/>
                <a:gd name="T61" fmla="*/ 6849 h 6914"/>
                <a:gd name="T62" fmla="*/ 3774 w 6915"/>
                <a:gd name="T63" fmla="*/ 6863 h 6914"/>
                <a:gd name="T64" fmla="*/ 4459 w 6915"/>
                <a:gd name="T65" fmla="*/ 6391 h 6914"/>
                <a:gd name="T66" fmla="*/ 5310 w 6915"/>
                <a:gd name="T67" fmla="*/ 5872 h 6914"/>
                <a:gd name="T68" fmla="*/ 5142 w 6915"/>
                <a:gd name="T69" fmla="*/ 6337 h 6914"/>
                <a:gd name="T70" fmla="*/ 5524 w 6915"/>
                <a:gd name="T71" fmla="*/ 6229 h 6914"/>
                <a:gd name="T72" fmla="*/ 5608 w 6915"/>
                <a:gd name="T73" fmla="*/ 5889 h 6914"/>
                <a:gd name="T74" fmla="*/ 6071 w 6915"/>
                <a:gd name="T75" fmla="*/ 5665 h 6914"/>
                <a:gd name="T76" fmla="*/ 5986 w 6915"/>
                <a:gd name="T77" fmla="*/ 5761 h 6914"/>
                <a:gd name="T78" fmla="*/ 6349 w 6915"/>
                <a:gd name="T79" fmla="*/ 4576 h 6914"/>
                <a:gd name="T80" fmla="*/ 6077 w 6915"/>
                <a:gd name="T81" fmla="*/ 5009 h 6914"/>
                <a:gd name="T82" fmla="*/ 6518 w 6915"/>
                <a:gd name="T83" fmla="*/ 4431 h 6914"/>
                <a:gd name="T84" fmla="*/ 6797 w 6915"/>
                <a:gd name="T85" fmla="*/ 4357 h 6914"/>
                <a:gd name="T86" fmla="*/ 6666 w 6915"/>
                <a:gd name="T87" fmla="*/ 3569 h 6914"/>
                <a:gd name="T88" fmla="*/ 6869 w 6915"/>
                <a:gd name="T89" fmla="*/ 3191 h 6914"/>
                <a:gd name="T90" fmla="*/ 6516 w 6915"/>
                <a:gd name="T91" fmla="*/ 2946 h 6914"/>
                <a:gd name="T92" fmla="*/ 6861 w 6915"/>
                <a:gd name="T93" fmla="*/ 2843 h 6914"/>
                <a:gd name="T94" fmla="*/ 6536 w 6915"/>
                <a:gd name="T95" fmla="*/ 2425 h 6914"/>
                <a:gd name="T96" fmla="*/ 6600 w 6915"/>
                <a:gd name="T97" fmla="*/ 2102 h 6914"/>
                <a:gd name="T98" fmla="*/ 6649 w 6915"/>
                <a:gd name="T99" fmla="*/ 2221 h 6914"/>
                <a:gd name="T100" fmla="*/ 6014 w 6915"/>
                <a:gd name="T101" fmla="*/ 1129 h 6914"/>
                <a:gd name="T102" fmla="*/ 6306 w 6915"/>
                <a:gd name="T103" fmla="*/ 1561 h 6914"/>
                <a:gd name="T104" fmla="*/ 5542 w 6915"/>
                <a:gd name="T105" fmla="*/ 968 h 6914"/>
                <a:gd name="T106" fmla="*/ 5860 w 6915"/>
                <a:gd name="T107" fmla="*/ 971 h 6914"/>
                <a:gd name="T108" fmla="*/ 5209 w 6915"/>
                <a:gd name="T109" fmla="*/ 723 h 6914"/>
                <a:gd name="T110" fmla="*/ 4415 w 6915"/>
                <a:gd name="T111" fmla="*/ 172 h 6914"/>
                <a:gd name="T112" fmla="*/ 4434 w 6915"/>
                <a:gd name="T113" fmla="*/ 266 h 6914"/>
                <a:gd name="T114" fmla="*/ 4307 w 6915"/>
                <a:gd name="T115" fmla="*/ 105 h 6914"/>
                <a:gd name="T116" fmla="*/ 3783 w 6915"/>
                <a:gd name="T117" fmla="*/ 338 h 6914"/>
                <a:gd name="T118" fmla="*/ 3628 w 6915"/>
                <a:gd name="T119" fmla="*/ 40 h 6914"/>
                <a:gd name="T120" fmla="*/ 3682 w 6915"/>
                <a:gd name="T121" fmla="*/ 43 h 6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915" h="6914">
                  <a:moveTo>
                    <a:pt x="3411" y="0"/>
                  </a:moveTo>
                  <a:lnTo>
                    <a:pt x="3411" y="0"/>
                  </a:lnTo>
                  <a:cubicBezTo>
                    <a:pt x="3327" y="1"/>
                    <a:pt x="3244" y="5"/>
                    <a:pt x="3161" y="12"/>
                  </a:cubicBezTo>
                  <a:lnTo>
                    <a:pt x="3161" y="12"/>
                  </a:lnTo>
                  <a:cubicBezTo>
                    <a:pt x="3161" y="12"/>
                    <a:pt x="3161" y="12"/>
                    <a:pt x="3161" y="12"/>
                  </a:cubicBezTo>
                  <a:lnTo>
                    <a:pt x="3161" y="12"/>
                  </a:lnTo>
                  <a:cubicBezTo>
                    <a:pt x="3141" y="14"/>
                    <a:pt x="3121" y="16"/>
                    <a:pt x="3102" y="18"/>
                  </a:cubicBezTo>
                  <a:lnTo>
                    <a:pt x="3102" y="18"/>
                  </a:lnTo>
                  <a:cubicBezTo>
                    <a:pt x="3075" y="21"/>
                    <a:pt x="3050" y="23"/>
                    <a:pt x="3026" y="26"/>
                  </a:cubicBezTo>
                  <a:lnTo>
                    <a:pt x="3026" y="26"/>
                  </a:lnTo>
                  <a:cubicBezTo>
                    <a:pt x="2858" y="47"/>
                    <a:pt x="2692" y="81"/>
                    <a:pt x="2531" y="126"/>
                  </a:cubicBezTo>
                  <a:lnTo>
                    <a:pt x="2531" y="126"/>
                  </a:lnTo>
                  <a:lnTo>
                    <a:pt x="2513" y="130"/>
                  </a:lnTo>
                  <a:lnTo>
                    <a:pt x="2609" y="475"/>
                  </a:lnTo>
                  <a:lnTo>
                    <a:pt x="2626" y="470"/>
                  </a:lnTo>
                  <a:cubicBezTo>
                    <a:pt x="2752" y="435"/>
                    <a:pt x="2882" y="408"/>
                    <a:pt x="3013" y="389"/>
                  </a:cubicBezTo>
                  <a:lnTo>
                    <a:pt x="3013" y="389"/>
                  </a:lnTo>
                  <a:lnTo>
                    <a:pt x="3031" y="387"/>
                  </a:lnTo>
                  <a:lnTo>
                    <a:pt x="2997" y="153"/>
                  </a:lnTo>
                  <a:lnTo>
                    <a:pt x="2979" y="155"/>
                  </a:lnTo>
                  <a:cubicBezTo>
                    <a:pt x="2877" y="170"/>
                    <a:pt x="2775" y="189"/>
                    <a:pt x="2676" y="214"/>
                  </a:cubicBezTo>
                  <a:lnTo>
                    <a:pt x="2676" y="214"/>
                  </a:lnTo>
                  <a:lnTo>
                    <a:pt x="2658" y="218"/>
                  </a:lnTo>
                  <a:lnTo>
                    <a:pt x="2688" y="340"/>
                  </a:lnTo>
                  <a:lnTo>
                    <a:pt x="2705" y="336"/>
                  </a:lnTo>
                  <a:cubicBezTo>
                    <a:pt x="2775" y="319"/>
                    <a:pt x="2846" y="304"/>
                    <a:pt x="2917" y="293"/>
                  </a:cubicBezTo>
                  <a:lnTo>
                    <a:pt x="2917" y="293"/>
                  </a:lnTo>
                  <a:lnTo>
                    <a:pt x="2911" y="257"/>
                  </a:lnTo>
                  <a:cubicBezTo>
                    <a:pt x="2845" y="268"/>
                    <a:pt x="2779" y="281"/>
                    <a:pt x="2714" y="296"/>
                  </a:cubicBezTo>
                  <a:lnTo>
                    <a:pt x="2714" y="296"/>
                  </a:lnTo>
                  <a:lnTo>
                    <a:pt x="2702" y="245"/>
                  </a:lnTo>
                  <a:cubicBezTo>
                    <a:pt x="2789" y="224"/>
                    <a:pt x="2878" y="207"/>
                    <a:pt x="2966" y="194"/>
                  </a:cubicBezTo>
                  <a:lnTo>
                    <a:pt x="2966" y="194"/>
                  </a:lnTo>
                  <a:lnTo>
                    <a:pt x="2990" y="356"/>
                  </a:lnTo>
                  <a:cubicBezTo>
                    <a:pt x="2869" y="374"/>
                    <a:pt x="2750" y="399"/>
                    <a:pt x="2634" y="431"/>
                  </a:cubicBezTo>
                  <a:lnTo>
                    <a:pt x="2634" y="431"/>
                  </a:lnTo>
                  <a:lnTo>
                    <a:pt x="2558" y="156"/>
                  </a:lnTo>
                  <a:cubicBezTo>
                    <a:pt x="2727" y="109"/>
                    <a:pt x="2902" y="76"/>
                    <a:pt x="3078" y="57"/>
                  </a:cubicBezTo>
                  <a:lnTo>
                    <a:pt x="3078" y="57"/>
                  </a:lnTo>
                  <a:cubicBezTo>
                    <a:pt x="3078" y="57"/>
                    <a:pt x="3079" y="57"/>
                    <a:pt x="3079" y="57"/>
                  </a:cubicBezTo>
                  <a:lnTo>
                    <a:pt x="3079" y="57"/>
                  </a:lnTo>
                  <a:lnTo>
                    <a:pt x="3119" y="431"/>
                  </a:lnTo>
                  <a:cubicBezTo>
                    <a:pt x="2749" y="472"/>
                    <a:pt x="2399" y="580"/>
                    <a:pt x="2081" y="741"/>
                  </a:cubicBezTo>
                  <a:lnTo>
                    <a:pt x="2081" y="741"/>
                  </a:lnTo>
                  <a:lnTo>
                    <a:pt x="1908" y="406"/>
                  </a:lnTo>
                  <a:cubicBezTo>
                    <a:pt x="1911" y="405"/>
                    <a:pt x="1913" y="404"/>
                    <a:pt x="1916" y="403"/>
                  </a:cubicBezTo>
                  <a:lnTo>
                    <a:pt x="1916" y="403"/>
                  </a:lnTo>
                  <a:cubicBezTo>
                    <a:pt x="1928" y="396"/>
                    <a:pt x="1940" y="390"/>
                    <a:pt x="1952" y="384"/>
                  </a:cubicBezTo>
                  <a:lnTo>
                    <a:pt x="1952" y="384"/>
                  </a:lnTo>
                  <a:lnTo>
                    <a:pt x="1952" y="384"/>
                  </a:lnTo>
                  <a:cubicBezTo>
                    <a:pt x="2057" y="333"/>
                    <a:pt x="2166" y="286"/>
                    <a:pt x="2276" y="246"/>
                  </a:cubicBezTo>
                  <a:lnTo>
                    <a:pt x="2276" y="246"/>
                  </a:lnTo>
                  <a:cubicBezTo>
                    <a:pt x="2285" y="242"/>
                    <a:pt x="2295" y="239"/>
                    <a:pt x="2304" y="236"/>
                  </a:cubicBezTo>
                  <a:lnTo>
                    <a:pt x="2304" y="236"/>
                  </a:lnTo>
                  <a:cubicBezTo>
                    <a:pt x="2330" y="226"/>
                    <a:pt x="2355" y="218"/>
                    <a:pt x="2381" y="209"/>
                  </a:cubicBezTo>
                  <a:lnTo>
                    <a:pt x="2381" y="209"/>
                  </a:lnTo>
                  <a:cubicBezTo>
                    <a:pt x="2387" y="207"/>
                    <a:pt x="2393" y="205"/>
                    <a:pt x="2399" y="203"/>
                  </a:cubicBezTo>
                  <a:lnTo>
                    <a:pt x="2399" y="203"/>
                  </a:lnTo>
                  <a:lnTo>
                    <a:pt x="2486" y="475"/>
                  </a:lnTo>
                  <a:cubicBezTo>
                    <a:pt x="2372" y="512"/>
                    <a:pt x="2258" y="556"/>
                    <a:pt x="2147" y="607"/>
                  </a:cubicBezTo>
                  <a:lnTo>
                    <a:pt x="2147" y="607"/>
                  </a:lnTo>
                  <a:lnTo>
                    <a:pt x="2078" y="459"/>
                  </a:lnTo>
                  <a:cubicBezTo>
                    <a:pt x="2159" y="422"/>
                    <a:pt x="2243" y="387"/>
                    <a:pt x="2327" y="356"/>
                  </a:cubicBezTo>
                  <a:lnTo>
                    <a:pt x="2327" y="356"/>
                  </a:lnTo>
                  <a:lnTo>
                    <a:pt x="2345" y="407"/>
                  </a:lnTo>
                  <a:cubicBezTo>
                    <a:pt x="2285" y="429"/>
                    <a:pt x="2222" y="454"/>
                    <a:pt x="2159" y="481"/>
                  </a:cubicBezTo>
                  <a:lnTo>
                    <a:pt x="2159" y="481"/>
                  </a:lnTo>
                  <a:lnTo>
                    <a:pt x="2174" y="514"/>
                  </a:lnTo>
                  <a:cubicBezTo>
                    <a:pt x="2242" y="485"/>
                    <a:pt x="2310" y="458"/>
                    <a:pt x="2374" y="435"/>
                  </a:cubicBezTo>
                  <a:lnTo>
                    <a:pt x="2374" y="435"/>
                  </a:lnTo>
                  <a:lnTo>
                    <a:pt x="2392" y="428"/>
                  </a:lnTo>
                  <a:lnTo>
                    <a:pt x="2349" y="310"/>
                  </a:lnTo>
                  <a:lnTo>
                    <a:pt x="2332" y="316"/>
                  </a:lnTo>
                  <a:cubicBezTo>
                    <a:pt x="2235" y="351"/>
                    <a:pt x="2139" y="390"/>
                    <a:pt x="2046" y="434"/>
                  </a:cubicBezTo>
                  <a:lnTo>
                    <a:pt x="2046" y="434"/>
                  </a:lnTo>
                  <a:lnTo>
                    <a:pt x="2030" y="442"/>
                  </a:lnTo>
                  <a:lnTo>
                    <a:pt x="2130" y="655"/>
                  </a:lnTo>
                  <a:lnTo>
                    <a:pt x="2146" y="648"/>
                  </a:lnTo>
                  <a:cubicBezTo>
                    <a:pt x="2266" y="592"/>
                    <a:pt x="2390" y="543"/>
                    <a:pt x="2514" y="504"/>
                  </a:cubicBezTo>
                  <a:lnTo>
                    <a:pt x="2514" y="504"/>
                  </a:lnTo>
                  <a:lnTo>
                    <a:pt x="2531" y="498"/>
                  </a:lnTo>
                  <a:lnTo>
                    <a:pt x="2433" y="192"/>
                  </a:lnTo>
                  <a:cubicBezTo>
                    <a:pt x="2463" y="183"/>
                    <a:pt x="2492" y="174"/>
                    <a:pt x="2522" y="166"/>
                  </a:cubicBezTo>
                  <a:lnTo>
                    <a:pt x="2522" y="166"/>
                  </a:lnTo>
                  <a:lnTo>
                    <a:pt x="2512" y="131"/>
                  </a:lnTo>
                  <a:cubicBezTo>
                    <a:pt x="2482" y="139"/>
                    <a:pt x="2452" y="148"/>
                    <a:pt x="2422" y="157"/>
                  </a:cubicBezTo>
                  <a:lnTo>
                    <a:pt x="2422" y="157"/>
                  </a:lnTo>
                  <a:lnTo>
                    <a:pt x="2422" y="157"/>
                  </a:lnTo>
                  <a:lnTo>
                    <a:pt x="2405" y="163"/>
                  </a:lnTo>
                  <a:cubicBezTo>
                    <a:pt x="2384" y="170"/>
                    <a:pt x="2362" y="177"/>
                    <a:pt x="2341" y="184"/>
                  </a:cubicBezTo>
                  <a:lnTo>
                    <a:pt x="2341" y="184"/>
                  </a:lnTo>
                  <a:cubicBezTo>
                    <a:pt x="2340" y="185"/>
                    <a:pt x="2338" y="185"/>
                    <a:pt x="2336" y="186"/>
                  </a:cubicBezTo>
                  <a:lnTo>
                    <a:pt x="2336" y="186"/>
                  </a:lnTo>
                  <a:cubicBezTo>
                    <a:pt x="2309" y="195"/>
                    <a:pt x="2283" y="205"/>
                    <a:pt x="2256" y="214"/>
                  </a:cubicBezTo>
                  <a:lnTo>
                    <a:pt x="2256" y="214"/>
                  </a:lnTo>
                  <a:cubicBezTo>
                    <a:pt x="2248" y="217"/>
                    <a:pt x="2240" y="221"/>
                    <a:pt x="2231" y="224"/>
                  </a:cubicBezTo>
                  <a:lnTo>
                    <a:pt x="2231" y="224"/>
                  </a:lnTo>
                  <a:cubicBezTo>
                    <a:pt x="2214" y="231"/>
                    <a:pt x="2196" y="237"/>
                    <a:pt x="2178" y="244"/>
                  </a:cubicBezTo>
                  <a:lnTo>
                    <a:pt x="2178" y="244"/>
                  </a:lnTo>
                  <a:cubicBezTo>
                    <a:pt x="2174" y="246"/>
                    <a:pt x="2169" y="248"/>
                    <a:pt x="2165" y="250"/>
                  </a:cubicBezTo>
                  <a:lnTo>
                    <a:pt x="2165" y="250"/>
                  </a:lnTo>
                  <a:lnTo>
                    <a:pt x="2165" y="250"/>
                  </a:lnTo>
                  <a:cubicBezTo>
                    <a:pt x="2059" y="293"/>
                    <a:pt x="1956" y="340"/>
                    <a:pt x="1855" y="393"/>
                  </a:cubicBezTo>
                  <a:lnTo>
                    <a:pt x="1855" y="393"/>
                  </a:lnTo>
                  <a:cubicBezTo>
                    <a:pt x="1842" y="400"/>
                    <a:pt x="1828" y="407"/>
                    <a:pt x="1816" y="414"/>
                  </a:cubicBezTo>
                  <a:lnTo>
                    <a:pt x="1816" y="414"/>
                  </a:lnTo>
                  <a:lnTo>
                    <a:pt x="1816" y="414"/>
                  </a:lnTo>
                  <a:cubicBezTo>
                    <a:pt x="1668" y="494"/>
                    <a:pt x="1525" y="585"/>
                    <a:pt x="1390" y="686"/>
                  </a:cubicBezTo>
                  <a:lnTo>
                    <a:pt x="1390" y="686"/>
                  </a:lnTo>
                  <a:lnTo>
                    <a:pt x="1375" y="697"/>
                  </a:lnTo>
                  <a:lnTo>
                    <a:pt x="1590" y="983"/>
                  </a:lnTo>
                  <a:lnTo>
                    <a:pt x="1604" y="973"/>
                  </a:lnTo>
                  <a:cubicBezTo>
                    <a:pt x="1711" y="893"/>
                    <a:pt x="1822" y="820"/>
                    <a:pt x="1935" y="757"/>
                  </a:cubicBezTo>
                  <a:lnTo>
                    <a:pt x="1935" y="757"/>
                  </a:lnTo>
                  <a:lnTo>
                    <a:pt x="1951" y="748"/>
                  </a:lnTo>
                  <a:lnTo>
                    <a:pt x="1834" y="542"/>
                  </a:lnTo>
                  <a:lnTo>
                    <a:pt x="1819" y="551"/>
                  </a:lnTo>
                  <a:cubicBezTo>
                    <a:pt x="1729" y="602"/>
                    <a:pt x="1641" y="657"/>
                    <a:pt x="1557" y="715"/>
                  </a:cubicBezTo>
                  <a:lnTo>
                    <a:pt x="1557" y="715"/>
                  </a:lnTo>
                  <a:lnTo>
                    <a:pt x="1542" y="726"/>
                  </a:lnTo>
                  <a:lnTo>
                    <a:pt x="1614" y="829"/>
                  </a:lnTo>
                  <a:lnTo>
                    <a:pt x="1629" y="819"/>
                  </a:lnTo>
                  <a:cubicBezTo>
                    <a:pt x="1690" y="777"/>
                    <a:pt x="1751" y="737"/>
                    <a:pt x="1810" y="702"/>
                  </a:cubicBezTo>
                  <a:lnTo>
                    <a:pt x="1810" y="702"/>
                  </a:lnTo>
                  <a:lnTo>
                    <a:pt x="1792" y="671"/>
                  </a:lnTo>
                  <a:cubicBezTo>
                    <a:pt x="1737" y="704"/>
                    <a:pt x="1680" y="740"/>
                    <a:pt x="1623" y="779"/>
                  </a:cubicBezTo>
                  <a:lnTo>
                    <a:pt x="1623" y="779"/>
                  </a:lnTo>
                  <a:lnTo>
                    <a:pt x="1593" y="735"/>
                  </a:lnTo>
                  <a:cubicBezTo>
                    <a:pt x="1667" y="684"/>
                    <a:pt x="1743" y="636"/>
                    <a:pt x="1821" y="592"/>
                  </a:cubicBezTo>
                  <a:lnTo>
                    <a:pt x="1821" y="592"/>
                  </a:lnTo>
                  <a:lnTo>
                    <a:pt x="1901" y="734"/>
                  </a:lnTo>
                  <a:cubicBezTo>
                    <a:pt x="1798" y="793"/>
                    <a:pt x="1696" y="860"/>
                    <a:pt x="1597" y="933"/>
                  </a:cubicBezTo>
                  <a:lnTo>
                    <a:pt x="1597" y="933"/>
                  </a:lnTo>
                  <a:lnTo>
                    <a:pt x="1426" y="704"/>
                  </a:lnTo>
                  <a:cubicBezTo>
                    <a:pt x="1568" y="599"/>
                    <a:pt x="1720" y="505"/>
                    <a:pt x="1876" y="423"/>
                  </a:cubicBezTo>
                  <a:lnTo>
                    <a:pt x="1876" y="423"/>
                  </a:lnTo>
                  <a:lnTo>
                    <a:pt x="2049" y="758"/>
                  </a:lnTo>
                  <a:cubicBezTo>
                    <a:pt x="1726" y="928"/>
                    <a:pt x="1436" y="1154"/>
                    <a:pt x="1194" y="1423"/>
                  </a:cubicBezTo>
                  <a:lnTo>
                    <a:pt x="1194" y="1423"/>
                  </a:lnTo>
                  <a:lnTo>
                    <a:pt x="912" y="1173"/>
                  </a:lnTo>
                  <a:cubicBezTo>
                    <a:pt x="994" y="1082"/>
                    <a:pt x="1081" y="994"/>
                    <a:pt x="1172" y="912"/>
                  </a:cubicBezTo>
                  <a:lnTo>
                    <a:pt x="1172" y="912"/>
                  </a:lnTo>
                  <a:cubicBezTo>
                    <a:pt x="1175" y="909"/>
                    <a:pt x="1178" y="906"/>
                    <a:pt x="1181" y="904"/>
                  </a:cubicBezTo>
                  <a:lnTo>
                    <a:pt x="1181" y="904"/>
                  </a:lnTo>
                  <a:cubicBezTo>
                    <a:pt x="1215" y="874"/>
                    <a:pt x="1249" y="845"/>
                    <a:pt x="1283" y="817"/>
                  </a:cubicBezTo>
                  <a:lnTo>
                    <a:pt x="1283" y="817"/>
                  </a:lnTo>
                  <a:cubicBezTo>
                    <a:pt x="1287" y="813"/>
                    <a:pt x="1291" y="810"/>
                    <a:pt x="1296" y="806"/>
                  </a:cubicBezTo>
                  <a:lnTo>
                    <a:pt x="1296" y="806"/>
                  </a:lnTo>
                  <a:lnTo>
                    <a:pt x="1475" y="1028"/>
                  </a:lnTo>
                  <a:cubicBezTo>
                    <a:pt x="1381" y="1105"/>
                    <a:pt x="1291" y="1187"/>
                    <a:pt x="1207" y="1274"/>
                  </a:cubicBezTo>
                  <a:lnTo>
                    <a:pt x="1207" y="1274"/>
                  </a:lnTo>
                  <a:lnTo>
                    <a:pt x="1089" y="1160"/>
                  </a:lnTo>
                  <a:cubicBezTo>
                    <a:pt x="1151" y="1096"/>
                    <a:pt x="1217" y="1034"/>
                    <a:pt x="1284" y="975"/>
                  </a:cubicBezTo>
                  <a:lnTo>
                    <a:pt x="1284" y="975"/>
                  </a:lnTo>
                  <a:lnTo>
                    <a:pt x="1319" y="1015"/>
                  </a:lnTo>
                  <a:cubicBezTo>
                    <a:pt x="1268" y="1060"/>
                    <a:pt x="1218" y="1106"/>
                    <a:pt x="1173" y="1152"/>
                  </a:cubicBezTo>
                  <a:lnTo>
                    <a:pt x="1173" y="1152"/>
                  </a:lnTo>
                  <a:lnTo>
                    <a:pt x="1198" y="1177"/>
                  </a:lnTo>
                  <a:cubicBezTo>
                    <a:pt x="1247" y="1128"/>
                    <a:pt x="1301" y="1079"/>
                    <a:pt x="1356" y="1031"/>
                  </a:cubicBezTo>
                  <a:lnTo>
                    <a:pt x="1356" y="1031"/>
                  </a:lnTo>
                  <a:lnTo>
                    <a:pt x="1370" y="1019"/>
                  </a:lnTo>
                  <a:lnTo>
                    <a:pt x="1288" y="924"/>
                  </a:lnTo>
                  <a:lnTo>
                    <a:pt x="1274" y="936"/>
                  </a:lnTo>
                  <a:cubicBezTo>
                    <a:pt x="1197" y="1003"/>
                    <a:pt x="1121" y="1074"/>
                    <a:pt x="1050" y="1148"/>
                  </a:cubicBezTo>
                  <a:lnTo>
                    <a:pt x="1050" y="1148"/>
                  </a:lnTo>
                  <a:lnTo>
                    <a:pt x="1038" y="1162"/>
                  </a:lnTo>
                  <a:lnTo>
                    <a:pt x="1208" y="1325"/>
                  </a:lnTo>
                  <a:lnTo>
                    <a:pt x="1221" y="1312"/>
                  </a:lnTo>
                  <a:cubicBezTo>
                    <a:pt x="1311" y="1217"/>
                    <a:pt x="1409" y="1128"/>
                    <a:pt x="1512" y="1045"/>
                  </a:cubicBezTo>
                  <a:lnTo>
                    <a:pt x="1512" y="1045"/>
                  </a:lnTo>
                  <a:lnTo>
                    <a:pt x="1526" y="1033"/>
                  </a:lnTo>
                  <a:lnTo>
                    <a:pt x="1324" y="783"/>
                  </a:lnTo>
                  <a:cubicBezTo>
                    <a:pt x="1348" y="764"/>
                    <a:pt x="1372" y="745"/>
                    <a:pt x="1396" y="727"/>
                  </a:cubicBezTo>
                  <a:lnTo>
                    <a:pt x="1396" y="727"/>
                  </a:lnTo>
                  <a:lnTo>
                    <a:pt x="1374" y="698"/>
                  </a:lnTo>
                  <a:cubicBezTo>
                    <a:pt x="1350" y="717"/>
                    <a:pt x="1325" y="736"/>
                    <a:pt x="1301" y="755"/>
                  </a:cubicBezTo>
                  <a:lnTo>
                    <a:pt x="1301" y="755"/>
                  </a:lnTo>
                  <a:lnTo>
                    <a:pt x="1301" y="755"/>
                  </a:lnTo>
                  <a:lnTo>
                    <a:pt x="1287" y="766"/>
                  </a:lnTo>
                  <a:cubicBezTo>
                    <a:pt x="1281" y="771"/>
                    <a:pt x="1275" y="776"/>
                    <a:pt x="1269" y="781"/>
                  </a:cubicBezTo>
                  <a:lnTo>
                    <a:pt x="1269" y="781"/>
                  </a:lnTo>
                  <a:cubicBezTo>
                    <a:pt x="1248" y="799"/>
                    <a:pt x="1227" y="816"/>
                    <a:pt x="1205" y="835"/>
                  </a:cubicBezTo>
                  <a:lnTo>
                    <a:pt x="1205" y="835"/>
                  </a:lnTo>
                  <a:cubicBezTo>
                    <a:pt x="1197" y="842"/>
                    <a:pt x="1188" y="850"/>
                    <a:pt x="1179" y="857"/>
                  </a:cubicBezTo>
                  <a:lnTo>
                    <a:pt x="1179" y="857"/>
                  </a:lnTo>
                  <a:cubicBezTo>
                    <a:pt x="1153" y="880"/>
                    <a:pt x="1127" y="904"/>
                    <a:pt x="1101" y="927"/>
                  </a:cubicBezTo>
                  <a:lnTo>
                    <a:pt x="1101" y="927"/>
                  </a:lnTo>
                  <a:cubicBezTo>
                    <a:pt x="1099" y="929"/>
                    <a:pt x="1097" y="931"/>
                    <a:pt x="1096" y="933"/>
                  </a:cubicBezTo>
                  <a:lnTo>
                    <a:pt x="1096" y="933"/>
                  </a:lnTo>
                  <a:cubicBezTo>
                    <a:pt x="1095" y="933"/>
                    <a:pt x="1095" y="934"/>
                    <a:pt x="1094" y="934"/>
                  </a:cubicBezTo>
                  <a:lnTo>
                    <a:pt x="1094" y="934"/>
                  </a:lnTo>
                  <a:lnTo>
                    <a:pt x="1094" y="934"/>
                  </a:lnTo>
                  <a:cubicBezTo>
                    <a:pt x="1034" y="991"/>
                    <a:pt x="975" y="1050"/>
                    <a:pt x="918" y="1112"/>
                  </a:cubicBezTo>
                  <a:lnTo>
                    <a:pt x="918" y="1112"/>
                  </a:lnTo>
                  <a:lnTo>
                    <a:pt x="918" y="1111"/>
                  </a:lnTo>
                  <a:cubicBezTo>
                    <a:pt x="889" y="1143"/>
                    <a:pt x="860" y="1176"/>
                    <a:pt x="831" y="1210"/>
                  </a:cubicBezTo>
                  <a:lnTo>
                    <a:pt x="831" y="1210"/>
                  </a:lnTo>
                  <a:cubicBezTo>
                    <a:pt x="720" y="1339"/>
                    <a:pt x="619" y="1476"/>
                    <a:pt x="529" y="1620"/>
                  </a:cubicBezTo>
                  <a:lnTo>
                    <a:pt x="529" y="1620"/>
                  </a:lnTo>
                  <a:lnTo>
                    <a:pt x="519" y="1635"/>
                  </a:lnTo>
                  <a:lnTo>
                    <a:pt x="822" y="1826"/>
                  </a:lnTo>
                  <a:lnTo>
                    <a:pt x="832" y="1810"/>
                  </a:lnTo>
                  <a:cubicBezTo>
                    <a:pt x="901" y="1700"/>
                    <a:pt x="979" y="1592"/>
                    <a:pt x="1063" y="1490"/>
                  </a:cubicBezTo>
                  <a:lnTo>
                    <a:pt x="1063" y="1490"/>
                  </a:lnTo>
                  <a:lnTo>
                    <a:pt x="1074" y="1476"/>
                  </a:lnTo>
                  <a:lnTo>
                    <a:pt x="892" y="1326"/>
                  </a:lnTo>
                  <a:lnTo>
                    <a:pt x="880" y="1340"/>
                  </a:lnTo>
                  <a:cubicBezTo>
                    <a:pt x="815" y="1419"/>
                    <a:pt x="753" y="1503"/>
                    <a:pt x="695" y="1587"/>
                  </a:cubicBezTo>
                  <a:lnTo>
                    <a:pt x="695" y="1587"/>
                  </a:lnTo>
                  <a:lnTo>
                    <a:pt x="685" y="1602"/>
                  </a:lnTo>
                  <a:lnTo>
                    <a:pt x="789" y="1673"/>
                  </a:lnTo>
                  <a:lnTo>
                    <a:pt x="799" y="1658"/>
                  </a:lnTo>
                  <a:cubicBezTo>
                    <a:pt x="840" y="1598"/>
                    <a:pt x="883" y="1539"/>
                    <a:pt x="926" y="1483"/>
                  </a:cubicBezTo>
                  <a:lnTo>
                    <a:pt x="926" y="1483"/>
                  </a:lnTo>
                  <a:lnTo>
                    <a:pt x="898" y="1461"/>
                  </a:lnTo>
                  <a:cubicBezTo>
                    <a:pt x="857" y="1513"/>
                    <a:pt x="818" y="1567"/>
                    <a:pt x="780" y="1623"/>
                  </a:cubicBezTo>
                  <a:lnTo>
                    <a:pt x="780" y="1623"/>
                  </a:lnTo>
                  <a:lnTo>
                    <a:pt x="735" y="1593"/>
                  </a:lnTo>
                  <a:cubicBezTo>
                    <a:pt x="786" y="1519"/>
                    <a:pt x="840" y="1446"/>
                    <a:pt x="897" y="1377"/>
                  </a:cubicBezTo>
                  <a:lnTo>
                    <a:pt x="897" y="1377"/>
                  </a:lnTo>
                  <a:lnTo>
                    <a:pt x="1023" y="1481"/>
                  </a:lnTo>
                  <a:cubicBezTo>
                    <a:pt x="947" y="1575"/>
                    <a:pt x="875" y="1674"/>
                    <a:pt x="811" y="1776"/>
                  </a:cubicBezTo>
                  <a:lnTo>
                    <a:pt x="811" y="1776"/>
                  </a:lnTo>
                  <a:lnTo>
                    <a:pt x="569" y="1624"/>
                  </a:lnTo>
                  <a:cubicBezTo>
                    <a:pt x="655" y="1489"/>
                    <a:pt x="751" y="1359"/>
                    <a:pt x="855" y="1236"/>
                  </a:cubicBezTo>
                  <a:lnTo>
                    <a:pt x="855" y="1236"/>
                  </a:lnTo>
                  <a:cubicBezTo>
                    <a:pt x="866" y="1224"/>
                    <a:pt x="877" y="1212"/>
                    <a:pt x="888" y="1200"/>
                  </a:cubicBezTo>
                  <a:lnTo>
                    <a:pt x="888" y="1200"/>
                  </a:lnTo>
                  <a:lnTo>
                    <a:pt x="1170" y="1450"/>
                  </a:lnTo>
                  <a:cubicBezTo>
                    <a:pt x="932" y="1721"/>
                    <a:pt x="741" y="2035"/>
                    <a:pt x="611" y="2378"/>
                  </a:cubicBezTo>
                  <a:lnTo>
                    <a:pt x="611" y="2378"/>
                  </a:lnTo>
                  <a:lnTo>
                    <a:pt x="258" y="2246"/>
                  </a:lnTo>
                  <a:cubicBezTo>
                    <a:pt x="258" y="2246"/>
                    <a:pt x="258" y="2246"/>
                    <a:pt x="258" y="2245"/>
                  </a:cubicBezTo>
                  <a:lnTo>
                    <a:pt x="258" y="2245"/>
                  </a:lnTo>
                  <a:cubicBezTo>
                    <a:pt x="304" y="2123"/>
                    <a:pt x="358" y="2002"/>
                    <a:pt x="419" y="1886"/>
                  </a:cubicBezTo>
                  <a:lnTo>
                    <a:pt x="419" y="1886"/>
                  </a:lnTo>
                  <a:cubicBezTo>
                    <a:pt x="421" y="1881"/>
                    <a:pt x="424" y="1876"/>
                    <a:pt x="427" y="1871"/>
                  </a:cubicBezTo>
                  <a:lnTo>
                    <a:pt x="427" y="1871"/>
                  </a:lnTo>
                  <a:cubicBezTo>
                    <a:pt x="442" y="1841"/>
                    <a:pt x="458" y="1812"/>
                    <a:pt x="474" y="1783"/>
                  </a:cubicBezTo>
                  <a:lnTo>
                    <a:pt x="474" y="1783"/>
                  </a:lnTo>
                  <a:cubicBezTo>
                    <a:pt x="478" y="1777"/>
                    <a:pt x="481" y="1772"/>
                    <a:pt x="484" y="1766"/>
                  </a:cubicBezTo>
                  <a:lnTo>
                    <a:pt x="484" y="1766"/>
                  </a:lnTo>
                  <a:lnTo>
                    <a:pt x="731" y="1908"/>
                  </a:lnTo>
                  <a:cubicBezTo>
                    <a:pt x="671" y="2014"/>
                    <a:pt x="616" y="2124"/>
                    <a:pt x="570" y="2234"/>
                  </a:cubicBezTo>
                  <a:lnTo>
                    <a:pt x="570" y="2234"/>
                  </a:lnTo>
                  <a:lnTo>
                    <a:pt x="419" y="2171"/>
                  </a:lnTo>
                  <a:cubicBezTo>
                    <a:pt x="454" y="2089"/>
                    <a:pt x="492" y="2007"/>
                    <a:pt x="534" y="1928"/>
                  </a:cubicBezTo>
                  <a:lnTo>
                    <a:pt x="534" y="1928"/>
                  </a:lnTo>
                  <a:lnTo>
                    <a:pt x="581" y="1953"/>
                  </a:lnTo>
                  <a:cubicBezTo>
                    <a:pt x="549" y="2013"/>
                    <a:pt x="520" y="2073"/>
                    <a:pt x="494" y="2133"/>
                  </a:cubicBezTo>
                  <a:lnTo>
                    <a:pt x="494" y="2133"/>
                  </a:lnTo>
                  <a:lnTo>
                    <a:pt x="527" y="2148"/>
                  </a:lnTo>
                  <a:cubicBezTo>
                    <a:pt x="555" y="2083"/>
                    <a:pt x="587" y="2018"/>
                    <a:pt x="621" y="1954"/>
                  </a:cubicBezTo>
                  <a:lnTo>
                    <a:pt x="621" y="1954"/>
                  </a:lnTo>
                  <a:lnTo>
                    <a:pt x="630" y="1938"/>
                  </a:lnTo>
                  <a:lnTo>
                    <a:pt x="519" y="1879"/>
                  </a:lnTo>
                  <a:lnTo>
                    <a:pt x="510" y="1895"/>
                  </a:lnTo>
                  <a:cubicBezTo>
                    <a:pt x="462" y="1985"/>
                    <a:pt x="418" y="2079"/>
                    <a:pt x="378" y="2174"/>
                  </a:cubicBezTo>
                  <a:lnTo>
                    <a:pt x="378" y="2174"/>
                  </a:lnTo>
                  <a:lnTo>
                    <a:pt x="371" y="2191"/>
                  </a:lnTo>
                  <a:lnTo>
                    <a:pt x="589" y="2281"/>
                  </a:lnTo>
                  <a:lnTo>
                    <a:pt x="596" y="2265"/>
                  </a:lnTo>
                  <a:cubicBezTo>
                    <a:pt x="646" y="2145"/>
                    <a:pt x="705" y="2025"/>
                    <a:pt x="771" y="1911"/>
                  </a:cubicBezTo>
                  <a:lnTo>
                    <a:pt x="771" y="1911"/>
                  </a:lnTo>
                  <a:lnTo>
                    <a:pt x="780" y="1895"/>
                  </a:lnTo>
                  <a:lnTo>
                    <a:pt x="502" y="1734"/>
                  </a:lnTo>
                  <a:cubicBezTo>
                    <a:pt x="517" y="1708"/>
                    <a:pt x="533" y="1682"/>
                    <a:pt x="549" y="1656"/>
                  </a:cubicBezTo>
                  <a:lnTo>
                    <a:pt x="549" y="1656"/>
                  </a:lnTo>
                  <a:lnTo>
                    <a:pt x="518" y="1636"/>
                  </a:lnTo>
                  <a:cubicBezTo>
                    <a:pt x="502" y="1663"/>
                    <a:pt x="486" y="1689"/>
                    <a:pt x="470" y="1716"/>
                  </a:cubicBezTo>
                  <a:lnTo>
                    <a:pt x="470" y="1716"/>
                  </a:lnTo>
                  <a:lnTo>
                    <a:pt x="470" y="1716"/>
                  </a:lnTo>
                  <a:lnTo>
                    <a:pt x="461" y="1732"/>
                  </a:lnTo>
                  <a:cubicBezTo>
                    <a:pt x="457" y="1739"/>
                    <a:pt x="454" y="1746"/>
                    <a:pt x="450" y="1752"/>
                  </a:cubicBezTo>
                  <a:lnTo>
                    <a:pt x="450" y="1752"/>
                  </a:lnTo>
                  <a:cubicBezTo>
                    <a:pt x="436" y="1777"/>
                    <a:pt x="423" y="1801"/>
                    <a:pt x="410" y="1825"/>
                  </a:cubicBezTo>
                  <a:lnTo>
                    <a:pt x="410" y="1825"/>
                  </a:lnTo>
                  <a:cubicBezTo>
                    <a:pt x="404" y="1835"/>
                    <a:pt x="399" y="1845"/>
                    <a:pt x="394" y="1855"/>
                  </a:cubicBezTo>
                  <a:lnTo>
                    <a:pt x="394" y="1855"/>
                  </a:lnTo>
                  <a:cubicBezTo>
                    <a:pt x="376" y="1889"/>
                    <a:pt x="358" y="1923"/>
                    <a:pt x="342" y="1958"/>
                  </a:cubicBezTo>
                  <a:lnTo>
                    <a:pt x="342" y="1958"/>
                  </a:lnTo>
                  <a:lnTo>
                    <a:pt x="342" y="1958"/>
                  </a:lnTo>
                  <a:cubicBezTo>
                    <a:pt x="306" y="2033"/>
                    <a:pt x="272" y="2110"/>
                    <a:pt x="242" y="2187"/>
                  </a:cubicBezTo>
                  <a:lnTo>
                    <a:pt x="242" y="2187"/>
                  </a:lnTo>
                  <a:lnTo>
                    <a:pt x="242" y="2187"/>
                  </a:lnTo>
                  <a:cubicBezTo>
                    <a:pt x="242" y="2187"/>
                    <a:pt x="242" y="2187"/>
                    <a:pt x="242" y="2187"/>
                  </a:cubicBezTo>
                  <a:lnTo>
                    <a:pt x="242" y="2187"/>
                  </a:lnTo>
                  <a:cubicBezTo>
                    <a:pt x="229" y="2219"/>
                    <a:pt x="217" y="2250"/>
                    <a:pt x="206" y="2282"/>
                  </a:cubicBezTo>
                  <a:lnTo>
                    <a:pt x="206" y="2282"/>
                  </a:lnTo>
                  <a:cubicBezTo>
                    <a:pt x="202" y="2293"/>
                    <a:pt x="198" y="2303"/>
                    <a:pt x="194" y="2314"/>
                  </a:cubicBezTo>
                  <a:lnTo>
                    <a:pt x="194" y="2314"/>
                  </a:lnTo>
                  <a:cubicBezTo>
                    <a:pt x="194" y="2314"/>
                    <a:pt x="194" y="2314"/>
                    <a:pt x="194" y="2314"/>
                  </a:cubicBezTo>
                  <a:lnTo>
                    <a:pt x="194" y="2314"/>
                  </a:lnTo>
                  <a:lnTo>
                    <a:pt x="194" y="2314"/>
                  </a:lnTo>
                  <a:cubicBezTo>
                    <a:pt x="139" y="2473"/>
                    <a:pt x="94" y="2637"/>
                    <a:pt x="63" y="2802"/>
                  </a:cubicBezTo>
                  <a:lnTo>
                    <a:pt x="63" y="2802"/>
                  </a:lnTo>
                  <a:lnTo>
                    <a:pt x="59" y="2820"/>
                  </a:lnTo>
                  <a:lnTo>
                    <a:pt x="411" y="2888"/>
                  </a:lnTo>
                  <a:lnTo>
                    <a:pt x="414" y="2870"/>
                  </a:lnTo>
                  <a:cubicBezTo>
                    <a:pt x="439" y="2740"/>
                    <a:pt x="472" y="2611"/>
                    <a:pt x="513" y="2488"/>
                  </a:cubicBezTo>
                  <a:lnTo>
                    <a:pt x="513" y="2488"/>
                  </a:lnTo>
                  <a:lnTo>
                    <a:pt x="519" y="2470"/>
                  </a:lnTo>
                  <a:lnTo>
                    <a:pt x="295" y="2397"/>
                  </a:lnTo>
                  <a:lnTo>
                    <a:pt x="289" y="2414"/>
                  </a:lnTo>
                  <a:cubicBezTo>
                    <a:pt x="257" y="2511"/>
                    <a:pt x="229" y="2611"/>
                    <a:pt x="206" y="2711"/>
                  </a:cubicBezTo>
                  <a:lnTo>
                    <a:pt x="206" y="2711"/>
                  </a:lnTo>
                  <a:lnTo>
                    <a:pt x="202" y="2729"/>
                  </a:lnTo>
                  <a:lnTo>
                    <a:pt x="325" y="2757"/>
                  </a:lnTo>
                  <a:lnTo>
                    <a:pt x="329" y="2739"/>
                  </a:lnTo>
                  <a:cubicBezTo>
                    <a:pt x="345" y="2669"/>
                    <a:pt x="363" y="2599"/>
                    <a:pt x="384" y="2531"/>
                  </a:cubicBezTo>
                  <a:lnTo>
                    <a:pt x="384" y="2531"/>
                  </a:lnTo>
                  <a:lnTo>
                    <a:pt x="349" y="2520"/>
                  </a:lnTo>
                  <a:cubicBezTo>
                    <a:pt x="330" y="2584"/>
                    <a:pt x="313" y="2648"/>
                    <a:pt x="298" y="2714"/>
                  </a:cubicBezTo>
                  <a:lnTo>
                    <a:pt x="298" y="2714"/>
                  </a:lnTo>
                  <a:lnTo>
                    <a:pt x="246" y="2702"/>
                  </a:lnTo>
                  <a:cubicBezTo>
                    <a:pt x="266" y="2615"/>
                    <a:pt x="290" y="2528"/>
                    <a:pt x="318" y="2442"/>
                  </a:cubicBezTo>
                  <a:lnTo>
                    <a:pt x="318" y="2442"/>
                  </a:lnTo>
                  <a:lnTo>
                    <a:pt x="473" y="2494"/>
                  </a:lnTo>
                  <a:cubicBezTo>
                    <a:pt x="436" y="2608"/>
                    <a:pt x="406" y="2726"/>
                    <a:pt x="382" y="2845"/>
                  </a:cubicBezTo>
                  <a:lnTo>
                    <a:pt x="382" y="2845"/>
                  </a:lnTo>
                  <a:lnTo>
                    <a:pt x="102" y="2791"/>
                  </a:lnTo>
                  <a:cubicBezTo>
                    <a:pt x="134" y="2629"/>
                    <a:pt x="178" y="2467"/>
                    <a:pt x="234" y="2311"/>
                  </a:cubicBezTo>
                  <a:lnTo>
                    <a:pt x="234" y="2311"/>
                  </a:lnTo>
                  <a:cubicBezTo>
                    <a:pt x="237" y="2301"/>
                    <a:pt x="241" y="2290"/>
                    <a:pt x="245" y="2280"/>
                  </a:cubicBezTo>
                  <a:lnTo>
                    <a:pt x="245" y="2280"/>
                  </a:lnTo>
                  <a:lnTo>
                    <a:pt x="598" y="2412"/>
                  </a:lnTo>
                  <a:cubicBezTo>
                    <a:pt x="478" y="2738"/>
                    <a:pt x="413" y="3090"/>
                    <a:pt x="413" y="3457"/>
                  </a:cubicBezTo>
                  <a:lnTo>
                    <a:pt x="413" y="3457"/>
                  </a:lnTo>
                  <a:cubicBezTo>
                    <a:pt x="413" y="3464"/>
                    <a:pt x="413" y="3472"/>
                    <a:pt x="413" y="3479"/>
                  </a:cubicBezTo>
                  <a:lnTo>
                    <a:pt x="413" y="3479"/>
                  </a:lnTo>
                  <a:lnTo>
                    <a:pt x="37" y="3484"/>
                  </a:lnTo>
                  <a:cubicBezTo>
                    <a:pt x="37" y="3468"/>
                    <a:pt x="37" y="3451"/>
                    <a:pt x="37" y="3435"/>
                  </a:cubicBezTo>
                  <a:lnTo>
                    <a:pt x="37" y="3435"/>
                  </a:lnTo>
                  <a:lnTo>
                    <a:pt x="37" y="3435"/>
                  </a:lnTo>
                  <a:lnTo>
                    <a:pt x="37" y="3435"/>
                  </a:lnTo>
                  <a:cubicBezTo>
                    <a:pt x="38" y="3318"/>
                    <a:pt x="45" y="3200"/>
                    <a:pt x="57" y="3083"/>
                  </a:cubicBezTo>
                  <a:lnTo>
                    <a:pt x="57" y="3083"/>
                  </a:lnTo>
                  <a:cubicBezTo>
                    <a:pt x="59" y="3073"/>
                    <a:pt x="60" y="3064"/>
                    <a:pt x="61" y="3054"/>
                  </a:cubicBezTo>
                  <a:lnTo>
                    <a:pt x="61" y="3054"/>
                  </a:lnTo>
                  <a:cubicBezTo>
                    <a:pt x="64" y="3028"/>
                    <a:pt x="67" y="3002"/>
                    <a:pt x="71" y="2976"/>
                  </a:cubicBezTo>
                  <a:lnTo>
                    <a:pt x="71" y="2976"/>
                  </a:lnTo>
                  <a:cubicBezTo>
                    <a:pt x="72" y="2969"/>
                    <a:pt x="73" y="2962"/>
                    <a:pt x="74" y="2955"/>
                  </a:cubicBezTo>
                  <a:lnTo>
                    <a:pt x="74" y="2955"/>
                  </a:lnTo>
                  <a:lnTo>
                    <a:pt x="356" y="2998"/>
                  </a:lnTo>
                  <a:cubicBezTo>
                    <a:pt x="338" y="3117"/>
                    <a:pt x="328" y="3239"/>
                    <a:pt x="324" y="3360"/>
                  </a:cubicBezTo>
                  <a:lnTo>
                    <a:pt x="324" y="3360"/>
                  </a:lnTo>
                  <a:lnTo>
                    <a:pt x="160" y="3356"/>
                  </a:lnTo>
                  <a:cubicBezTo>
                    <a:pt x="163" y="3266"/>
                    <a:pt x="169" y="3176"/>
                    <a:pt x="179" y="3087"/>
                  </a:cubicBezTo>
                  <a:lnTo>
                    <a:pt x="179" y="3087"/>
                  </a:lnTo>
                  <a:lnTo>
                    <a:pt x="232" y="3093"/>
                  </a:lnTo>
                  <a:cubicBezTo>
                    <a:pt x="225" y="3158"/>
                    <a:pt x="220" y="3225"/>
                    <a:pt x="216" y="3293"/>
                  </a:cubicBezTo>
                  <a:lnTo>
                    <a:pt x="216" y="3293"/>
                  </a:lnTo>
                  <a:lnTo>
                    <a:pt x="252" y="3295"/>
                  </a:lnTo>
                  <a:cubicBezTo>
                    <a:pt x="256" y="3221"/>
                    <a:pt x="262" y="3149"/>
                    <a:pt x="270" y="3080"/>
                  </a:cubicBezTo>
                  <a:lnTo>
                    <a:pt x="270" y="3080"/>
                  </a:lnTo>
                  <a:lnTo>
                    <a:pt x="272" y="3062"/>
                  </a:lnTo>
                  <a:lnTo>
                    <a:pt x="147" y="3047"/>
                  </a:lnTo>
                  <a:lnTo>
                    <a:pt x="145" y="3065"/>
                  </a:lnTo>
                  <a:cubicBezTo>
                    <a:pt x="133" y="3167"/>
                    <a:pt x="126" y="3270"/>
                    <a:pt x="124" y="3373"/>
                  </a:cubicBezTo>
                  <a:lnTo>
                    <a:pt x="124" y="3373"/>
                  </a:lnTo>
                  <a:lnTo>
                    <a:pt x="123" y="3391"/>
                  </a:lnTo>
                  <a:lnTo>
                    <a:pt x="359" y="3397"/>
                  </a:lnTo>
                  <a:lnTo>
                    <a:pt x="360" y="3379"/>
                  </a:lnTo>
                  <a:cubicBezTo>
                    <a:pt x="363" y="3247"/>
                    <a:pt x="374" y="3115"/>
                    <a:pt x="394" y="2985"/>
                  </a:cubicBezTo>
                  <a:lnTo>
                    <a:pt x="394" y="2985"/>
                  </a:lnTo>
                  <a:lnTo>
                    <a:pt x="397" y="2967"/>
                  </a:lnTo>
                  <a:lnTo>
                    <a:pt x="79" y="2919"/>
                  </a:lnTo>
                  <a:cubicBezTo>
                    <a:pt x="84" y="2889"/>
                    <a:pt x="89" y="2858"/>
                    <a:pt x="95" y="2828"/>
                  </a:cubicBezTo>
                  <a:lnTo>
                    <a:pt x="95" y="2828"/>
                  </a:lnTo>
                  <a:lnTo>
                    <a:pt x="59" y="2822"/>
                  </a:lnTo>
                  <a:cubicBezTo>
                    <a:pt x="53" y="2852"/>
                    <a:pt x="48" y="2883"/>
                    <a:pt x="43" y="2914"/>
                  </a:cubicBezTo>
                  <a:lnTo>
                    <a:pt x="43" y="2914"/>
                  </a:lnTo>
                  <a:lnTo>
                    <a:pt x="43" y="2913"/>
                  </a:lnTo>
                  <a:lnTo>
                    <a:pt x="41" y="2931"/>
                  </a:lnTo>
                  <a:cubicBezTo>
                    <a:pt x="40" y="2938"/>
                    <a:pt x="39" y="2945"/>
                    <a:pt x="38" y="2952"/>
                  </a:cubicBezTo>
                  <a:lnTo>
                    <a:pt x="38" y="2952"/>
                  </a:lnTo>
                  <a:cubicBezTo>
                    <a:pt x="33" y="2985"/>
                    <a:pt x="29" y="3018"/>
                    <a:pt x="25" y="3052"/>
                  </a:cubicBezTo>
                  <a:lnTo>
                    <a:pt x="25" y="3052"/>
                  </a:lnTo>
                  <a:cubicBezTo>
                    <a:pt x="24" y="3060"/>
                    <a:pt x="23" y="3069"/>
                    <a:pt x="22" y="3077"/>
                  </a:cubicBezTo>
                  <a:lnTo>
                    <a:pt x="22" y="3077"/>
                  </a:lnTo>
                  <a:cubicBezTo>
                    <a:pt x="18" y="3113"/>
                    <a:pt x="14" y="3149"/>
                    <a:pt x="11" y="3185"/>
                  </a:cubicBezTo>
                  <a:lnTo>
                    <a:pt x="11" y="3185"/>
                  </a:lnTo>
                  <a:lnTo>
                    <a:pt x="12" y="3185"/>
                  </a:lnTo>
                  <a:cubicBezTo>
                    <a:pt x="4" y="3284"/>
                    <a:pt x="0" y="3383"/>
                    <a:pt x="1" y="3482"/>
                  </a:cubicBezTo>
                  <a:lnTo>
                    <a:pt x="1" y="3482"/>
                  </a:lnTo>
                  <a:cubicBezTo>
                    <a:pt x="1" y="3504"/>
                    <a:pt x="1" y="3526"/>
                    <a:pt x="2" y="3548"/>
                  </a:cubicBezTo>
                  <a:lnTo>
                    <a:pt x="2" y="3548"/>
                  </a:lnTo>
                  <a:cubicBezTo>
                    <a:pt x="7" y="3724"/>
                    <a:pt x="25" y="3900"/>
                    <a:pt x="56" y="4073"/>
                  </a:cubicBezTo>
                  <a:lnTo>
                    <a:pt x="56" y="4073"/>
                  </a:lnTo>
                  <a:lnTo>
                    <a:pt x="59" y="4091"/>
                  </a:lnTo>
                  <a:lnTo>
                    <a:pt x="411" y="4027"/>
                  </a:lnTo>
                  <a:lnTo>
                    <a:pt x="408" y="4009"/>
                  </a:lnTo>
                  <a:cubicBezTo>
                    <a:pt x="385" y="3881"/>
                    <a:pt x="369" y="3749"/>
                    <a:pt x="363" y="3617"/>
                  </a:cubicBezTo>
                  <a:lnTo>
                    <a:pt x="363" y="3617"/>
                  </a:lnTo>
                  <a:lnTo>
                    <a:pt x="362" y="3599"/>
                  </a:lnTo>
                  <a:lnTo>
                    <a:pt x="126" y="3611"/>
                  </a:lnTo>
                  <a:lnTo>
                    <a:pt x="127" y="3629"/>
                  </a:lnTo>
                  <a:cubicBezTo>
                    <a:pt x="132" y="3732"/>
                    <a:pt x="142" y="3835"/>
                    <a:pt x="157" y="3936"/>
                  </a:cubicBezTo>
                  <a:lnTo>
                    <a:pt x="157" y="3936"/>
                  </a:lnTo>
                  <a:lnTo>
                    <a:pt x="159" y="3954"/>
                  </a:lnTo>
                  <a:lnTo>
                    <a:pt x="284" y="3936"/>
                  </a:lnTo>
                  <a:lnTo>
                    <a:pt x="281" y="3918"/>
                  </a:lnTo>
                  <a:cubicBezTo>
                    <a:pt x="271" y="3851"/>
                    <a:pt x="264" y="3781"/>
                    <a:pt x="258" y="3704"/>
                  </a:cubicBezTo>
                  <a:lnTo>
                    <a:pt x="258" y="3704"/>
                  </a:lnTo>
                  <a:lnTo>
                    <a:pt x="222" y="3707"/>
                  </a:lnTo>
                  <a:cubicBezTo>
                    <a:pt x="227" y="3777"/>
                    <a:pt x="234" y="3843"/>
                    <a:pt x="243" y="3906"/>
                  </a:cubicBezTo>
                  <a:lnTo>
                    <a:pt x="243" y="3906"/>
                  </a:lnTo>
                  <a:lnTo>
                    <a:pt x="190" y="3913"/>
                  </a:lnTo>
                  <a:cubicBezTo>
                    <a:pt x="178" y="3825"/>
                    <a:pt x="169" y="3735"/>
                    <a:pt x="164" y="3645"/>
                  </a:cubicBezTo>
                  <a:lnTo>
                    <a:pt x="164" y="3645"/>
                  </a:lnTo>
                  <a:lnTo>
                    <a:pt x="327" y="3637"/>
                  </a:lnTo>
                  <a:cubicBezTo>
                    <a:pt x="334" y="3758"/>
                    <a:pt x="348" y="3880"/>
                    <a:pt x="369" y="3998"/>
                  </a:cubicBezTo>
                  <a:lnTo>
                    <a:pt x="369" y="3998"/>
                  </a:lnTo>
                  <a:lnTo>
                    <a:pt x="88" y="4049"/>
                  </a:lnTo>
                  <a:cubicBezTo>
                    <a:pt x="61" y="3890"/>
                    <a:pt x="44" y="3730"/>
                    <a:pt x="39" y="3569"/>
                  </a:cubicBezTo>
                  <a:lnTo>
                    <a:pt x="39" y="3569"/>
                  </a:lnTo>
                  <a:lnTo>
                    <a:pt x="39" y="3569"/>
                  </a:lnTo>
                  <a:lnTo>
                    <a:pt x="39" y="3569"/>
                  </a:lnTo>
                  <a:cubicBezTo>
                    <a:pt x="38" y="3553"/>
                    <a:pt x="38" y="3537"/>
                    <a:pt x="38" y="3520"/>
                  </a:cubicBezTo>
                  <a:lnTo>
                    <a:pt x="38" y="3520"/>
                  </a:lnTo>
                  <a:lnTo>
                    <a:pt x="414" y="3515"/>
                  </a:lnTo>
                  <a:cubicBezTo>
                    <a:pt x="421" y="3890"/>
                    <a:pt x="496" y="4248"/>
                    <a:pt x="627" y="4577"/>
                  </a:cubicBezTo>
                  <a:lnTo>
                    <a:pt x="627" y="4577"/>
                  </a:lnTo>
                  <a:lnTo>
                    <a:pt x="278" y="4718"/>
                  </a:lnTo>
                  <a:cubicBezTo>
                    <a:pt x="229" y="4597"/>
                    <a:pt x="188" y="4473"/>
                    <a:pt x="154" y="4347"/>
                  </a:cubicBezTo>
                  <a:lnTo>
                    <a:pt x="154" y="4347"/>
                  </a:lnTo>
                  <a:cubicBezTo>
                    <a:pt x="153" y="4343"/>
                    <a:pt x="152" y="4340"/>
                    <a:pt x="152" y="4337"/>
                  </a:cubicBezTo>
                  <a:lnTo>
                    <a:pt x="152" y="4337"/>
                  </a:lnTo>
                  <a:cubicBezTo>
                    <a:pt x="142" y="4301"/>
                    <a:pt x="133" y="4265"/>
                    <a:pt x="125" y="4229"/>
                  </a:cubicBezTo>
                  <a:lnTo>
                    <a:pt x="125" y="4229"/>
                  </a:lnTo>
                  <a:cubicBezTo>
                    <a:pt x="124" y="4223"/>
                    <a:pt x="122" y="4217"/>
                    <a:pt x="121" y="4211"/>
                  </a:cubicBezTo>
                  <a:lnTo>
                    <a:pt x="121" y="4211"/>
                  </a:lnTo>
                  <a:lnTo>
                    <a:pt x="399" y="4150"/>
                  </a:lnTo>
                  <a:cubicBezTo>
                    <a:pt x="426" y="4269"/>
                    <a:pt x="460" y="4386"/>
                    <a:pt x="500" y="4499"/>
                  </a:cubicBezTo>
                  <a:lnTo>
                    <a:pt x="500" y="4499"/>
                  </a:lnTo>
                  <a:lnTo>
                    <a:pt x="346" y="4554"/>
                  </a:lnTo>
                  <a:cubicBezTo>
                    <a:pt x="316" y="4470"/>
                    <a:pt x="289" y="4383"/>
                    <a:pt x="267" y="4297"/>
                  </a:cubicBezTo>
                  <a:lnTo>
                    <a:pt x="267" y="4297"/>
                  </a:lnTo>
                  <a:lnTo>
                    <a:pt x="318" y="4283"/>
                  </a:lnTo>
                  <a:cubicBezTo>
                    <a:pt x="336" y="4351"/>
                    <a:pt x="355" y="4414"/>
                    <a:pt x="375" y="4475"/>
                  </a:cubicBezTo>
                  <a:lnTo>
                    <a:pt x="375" y="4475"/>
                  </a:lnTo>
                  <a:lnTo>
                    <a:pt x="410" y="4464"/>
                  </a:lnTo>
                  <a:cubicBezTo>
                    <a:pt x="388" y="4398"/>
                    <a:pt x="368" y="4331"/>
                    <a:pt x="349" y="4257"/>
                  </a:cubicBezTo>
                  <a:lnTo>
                    <a:pt x="349" y="4257"/>
                  </a:lnTo>
                  <a:lnTo>
                    <a:pt x="344" y="4239"/>
                  </a:lnTo>
                  <a:lnTo>
                    <a:pt x="223" y="4271"/>
                  </a:lnTo>
                  <a:lnTo>
                    <a:pt x="227" y="4288"/>
                  </a:lnTo>
                  <a:cubicBezTo>
                    <a:pt x="253" y="4388"/>
                    <a:pt x="283" y="4487"/>
                    <a:pt x="318" y="4583"/>
                  </a:cubicBezTo>
                  <a:lnTo>
                    <a:pt x="318" y="4583"/>
                  </a:lnTo>
                  <a:lnTo>
                    <a:pt x="324" y="4601"/>
                  </a:lnTo>
                  <a:lnTo>
                    <a:pt x="546" y="4521"/>
                  </a:lnTo>
                  <a:lnTo>
                    <a:pt x="540" y="4504"/>
                  </a:lnTo>
                  <a:cubicBezTo>
                    <a:pt x="496" y="4381"/>
                    <a:pt x="459" y="4254"/>
                    <a:pt x="431" y="4124"/>
                  </a:cubicBezTo>
                  <a:lnTo>
                    <a:pt x="431" y="4124"/>
                  </a:lnTo>
                  <a:lnTo>
                    <a:pt x="427" y="4107"/>
                  </a:lnTo>
                  <a:lnTo>
                    <a:pt x="113" y="4176"/>
                  </a:lnTo>
                  <a:cubicBezTo>
                    <a:pt x="106" y="4146"/>
                    <a:pt x="100" y="4115"/>
                    <a:pt x="95" y="4085"/>
                  </a:cubicBezTo>
                  <a:lnTo>
                    <a:pt x="95" y="4085"/>
                  </a:lnTo>
                  <a:lnTo>
                    <a:pt x="59" y="4092"/>
                  </a:lnTo>
                  <a:cubicBezTo>
                    <a:pt x="65" y="4122"/>
                    <a:pt x="71" y="4153"/>
                    <a:pt x="77" y="4183"/>
                  </a:cubicBezTo>
                  <a:lnTo>
                    <a:pt x="77" y="4183"/>
                  </a:lnTo>
                  <a:lnTo>
                    <a:pt x="77" y="4183"/>
                  </a:lnTo>
                  <a:lnTo>
                    <a:pt x="81" y="4201"/>
                  </a:lnTo>
                  <a:cubicBezTo>
                    <a:pt x="83" y="4208"/>
                    <a:pt x="85" y="4215"/>
                    <a:pt x="86" y="4223"/>
                  </a:cubicBezTo>
                  <a:lnTo>
                    <a:pt x="86" y="4223"/>
                  </a:lnTo>
                  <a:cubicBezTo>
                    <a:pt x="93" y="4250"/>
                    <a:pt x="99" y="4278"/>
                    <a:pt x="106" y="4306"/>
                  </a:cubicBezTo>
                  <a:lnTo>
                    <a:pt x="106" y="4306"/>
                  </a:lnTo>
                  <a:cubicBezTo>
                    <a:pt x="109" y="4316"/>
                    <a:pt x="112" y="4327"/>
                    <a:pt x="114" y="4337"/>
                  </a:cubicBezTo>
                  <a:lnTo>
                    <a:pt x="114" y="4337"/>
                  </a:lnTo>
                  <a:cubicBezTo>
                    <a:pt x="124" y="4375"/>
                    <a:pt x="134" y="4412"/>
                    <a:pt x="145" y="4448"/>
                  </a:cubicBezTo>
                  <a:lnTo>
                    <a:pt x="145" y="4448"/>
                  </a:lnTo>
                  <a:lnTo>
                    <a:pt x="145" y="4448"/>
                  </a:lnTo>
                  <a:cubicBezTo>
                    <a:pt x="169" y="4528"/>
                    <a:pt x="196" y="4607"/>
                    <a:pt x="226" y="4685"/>
                  </a:cubicBezTo>
                  <a:lnTo>
                    <a:pt x="226" y="4685"/>
                  </a:lnTo>
                  <a:lnTo>
                    <a:pt x="226" y="4685"/>
                  </a:lnTo>
                  <a:cubicBezTo>
                    <a:pt x="302" y="4885"/>
                    <a:pt x="397" y="5078"/>
                    <a:pt x="508" y="5260"/>
                  </a:cubicBezTo>
                  <a:lnTo>
                    <a:pt x="508" y="5260"/>
                  </a:lnTo>
                  <a:lnTo>
                    <a:pt x="518" y="5276"/>
                  </a:lnTo>
                  <a:lnTo>
                    <a:pt x="823" y="5089"/>
                  </a:lnTo>
                  <a:lnTo>
                    <a:pt x="813" y="5074"/>
                  </a:lnTo>
                  <a:cubicBezTo>
                    <a:pt x="745" y="4962"/>
                    <a:pt x="683" y="4844"/>
                    <a:pt x="629" y="4724"/>
                  </a:cubicBezTo>
                  <a:lnTo>
                    <a:pt x="629" y="4724"/>
                  </a:lnTo>
                  <a:lnTo>
                    <a:pt x="621" y="4708"/>
                  </a:lnTo>
                  <a:lnTo>
                    <a:pt x="406" y="4805"/>
                  </a:lnTo>
                  <a:lnTo>
                    <a:pt x="413" y="4821"/>
                  </a:lnTo>
                  <a:cubicBezTo>
                    <a:pt x="455" y="4915"/>
                    <a:pt x="502" y="5007"/>
                    <a:pt x="553" y="5097"/>
                  </a:cubicBezTo>
                  <a:lnTo>
                    <a:pt x="553" y="5097"/>
                  </a:lnTo>
                  <a:lnTo>
                    <a:pt x="562" y="5112"/>
                  </a:lnTo>
                  <a:lnTo>
                    <a:pt x="671" y="5050"/>
                  </a:lnTo>
                  <a:lnTo>
                    <a:pt x="662" y="5035"/>
                  </a:lnTo>
                  <a:cubicBezTo>
                    <a:pt x="628" y="4975"/>
                    <a:pt x="595" y="4910"/>
                    <a:pt x="562" y="4843"/>
                  </a:cubicBezTo>
                  <a:lnTo>
                    <a:pt x="562" y="4843"/>
                  </a:lnTo>
                  <a:lnTo>
                    <a:pt x="530" y="4859"/>
                  </a:lnTo>
                  <a:cubicBezTo>
                    <a:pt x="560" y="4921"/>
                    <a:pt x="591" y="4981"/>
                    <a:pt x="622" y="5037"/>
                  </a:cubicBezTo>
                  <a:lnTo>
                    <a:pt x="622" y="5037"/>
                  </a:lnTo>
                  <a:lnTo>
                    <a:pt x="576" y="5063"/>
                  </a:lnTo>
                  <a:cubicBezTo>
                    <a:pt x="532" y="4985"/>
                    <a:pt x="491" y="4904"/>
                    <a:pt x="454" y="4823"/>
                  </a:cubicBezTo>
                  <a:lnTo>
                    <a:pt x="454" y="4823"/>
                  </a:lnTo>
                  <a:lnTo>
                    <a:pt x="603" y="4756"/>
                  </a:lnTo>
                  <a:cubicBezTo>
                    <a:pt x="653" y="4866"/>
                    <a:pt x="710" y="4974"/>
                    <a:pt x="773" y="5077"/>
                  </a:cubicBezTo>
                  <a:lnTo>
                    <a:pt x="773" y="5077"/>
                  </a:lnTo>
                  <a:lnTo>
                    <a:pt x="530" y="5226"/>
                  </a:lnTo>
                  <a:cubicBezTo>
                    <a:pt x="446" y="5089"/>
                    <a:pt x="373" y="4945"/>
                    <a:pt x="310" y="4797"/>
                  </a:cubicBezTo>
                  <a:lnTo>
                    <a:pt x="310" y="4797"/>
                  </a:lnTo>
                  <a:cubicBezTo>
                    <a:pt x="303" y="4782"/>
                    <a:pt x="297" y="4767"/>
                    <a:pt x="291" y="4752"/>
                  </a:cubicBezTo>
                  <a:lnTo>
                    <a:pt x="291" y="4752"/>
                  </a:lnTo>
                  <a:lnTo>
                    <a:pt x="641" y="4611"/>
                  </a:lnTo>
                  <a:cubicBezTo>
                    <a:pt x="780" y="4950"/>
                    <a:pt x="979" y="5258"/>
                    <a:pt x="1224" y="5523"/>
                  </a:cubicBezTo>
                  <a:lnTo>
                    <a:pt x="1224" y="5523"/>
                  </a:lnTo>
                  <a:lnTo>
                    <a:pt x="949" y="5781"/>
                  </a:lnTo>
                  <a:cubicBezTo>
                    <a:pt x="945" y="5778"/>
                    <a:pt x="941" y="5774"/>
                    <a:pt x="938" y="5770"/>
                  </a:cubicBezTo>
                  <a:lnTo>
                    <a:pt x="938" y="5770"/>
                  </a:lnTo>
                  <a:cubicBezTo>
                    <a:pt x="931" y="5762"/>
                    <a:pt x="923" y="5754"/>
                    <a:pt x="915" y="5745"/>
                  </a:cubicBezTo>
                  <a:lnTo>
                    <a:pt x="915" y="5745"/>
                  </a:lnTo>
                  <a:lnTo>
                    <a:pt x="915" y="5745"/>
                  </a:lnTo>
                  <a:cubicBezTo>
                    <a:pt x="837" y="5658"/>
                    <a:pt x="763" y="5567"/>
                    <a:pt x="694" y="5472"/>
                  </a:cubicBezTo>
                  <a:lnTo>
                    <a:pt x="694" y="5472"/>
                  </a:lnTo>
                  <a:cubicBezTo>
                    <a:pt x="688" y="5464"/>
                    <a:pt x="682" y="5456"/>
                    <a:pt x="676" y="5448"/>
                  </a:cubicBezTo>
                  <a:lnTo>
                    <a:pt x="676" y="5448"/>
                  </a:lnTo>
                  <a:cubicBezTo>
                    <a:pt x="660" y="5425"/>
                    <a:pt x="644" y="5403"/>
                    <a:pt x="629" y="5380"/>
                  </a:cubicBezTo>
                  <a:lnTo>
                    <a:pt x="629" y="5380"/>
                  </a:lnTo>
                  <a:cubicBezTo>
                    <a:pt x="626" y="5375"/>
                    <a:pt x="622" y="5370"/>
                    <a:pt x="619" y="5365"/>
                  </a:cubicBezTo>
                  <a:lnTo>
                    <a:pt x="619" y="5365"/>
                  </a:lnTo>
                  <a:lnTo>
                    <a:pt x="856" y="5208"/>
                  </a:lnTo>
                  <a:cubicBezTo>
                    <a:pt x="923" y="5307"/>
                    <a:pt x="997" y="5404"/>
                    <a:pt x="1077" y="5497"/>
                  </a:cubicBezTo>
                  <a:lnTo>
                    <a:pt x="1077" y="5497"/>
                  </a:lnTo>
                  <a:lnTo>
                    <a:pt x="953" y="5604"/>
                  </a:lnTo>
                  <a:cubicBezTo>
                    <a:pt x="895" y="5536"/>
                    <a:pt x="839" y="5465"/>
                    <a:pt x="786" y="5393"/>
                  </a:cubicBezTo>
                  <a:lnTo>
                    <a:pt x="786" y="5393"/>
                  </a:lnTo>
                  <a:lnTo>
                    <a:pt x="829" y="5361"/>
                  </a:lnTo>
                  <a:cubicBezTo>
                    <a:pt x="868" y="5414"/>
                    <a:pt x="909" y="5467"/>
                    <a:pt x="952" y="5520"/>
                  </a:cubicBezTo>
                  <a:lnTo>
                    <a:pt x="952" y="5520"/>
                  </a:lnTo>
                  <a:lnTo>
                    <a:pt x="980" y="5497"/>
                  </a:lnTo>
                  <a:cubicBezTo>
                    <a:pt x="933" y="5440"/>
                    <a:pt x="889" y="5382"/>
                    <a:pt x="848" y="5326"/>
                  </a:cubicBezTo>
                  <a:lnTo>
                    <a:pt x="848" y="5326"/>
                  </a:lnTo>
                  <a:lnTo>
                    <a:pt x="838" y="5311"/>
                  </a:lnTo>
                  <a:lnTo>
                    <a:pt x="735" y="5384"/>
                  </a:lnTo>
                  <a:lnTo>
                    <a:pt x="746" y="5399"/>
                  </a:lnTo>
                  <a:cubicBezTo>
                    <a:pt x="806" y="5482"/>
                    <a:pt x="870" y="5564"/>
                    <a:pt x="937" y="5641"/>
                  </a:cubicBezTo>
                  <a:lnTo>
                    <a:pt x="937" y="5641"/>
                  </a:lnTo>
                  <a:lnTo>
                    <a:pt x="949" y="5655"/>
                  </a:lnTo>
                  <a:lnTo>
                    <a:pt x="1128" y="5500"/>
                  </a:lnTo>
                  <a:lnTo>
                    <a:pt x="1116" y="5487"/>
                  </a:lnTo>
                  <a:cubicBezTo>
                    <a:pt x="1029" y="5386"/>
                    <a:pt x="948" y="5280"/>
                    <a:pt x="876" y="5172"/>
                  </a:cubicBezTo>
                  <a:lnTo>
                    <a:pt x="876" y="5172"/>
                  </a:lnTo>
                  <a:lnTo>
                    <a:pt x="866" y="5157"/>
                  </a:lnTo>
                  <a:lnTo>
                    <a:pt x="599" y="5336"/>
                  </a:lnTo>
                  <a:cubicBezTo>
                    <a:pt x="582" y="5310"/>
                    <a:pt x="565" y="5284"/>
                    <a:pt x="549" y="5258"/>
                  </a:cubicBezTo>
                  <a:lnTo>
                    <a:pt x="549" y="5258"/>
                  </a:lnTo>
                  <a:lnTo>
                    <a:pt x="518" y="5277"/>
                  </a:lnTo>
                  <a:cubicBezTo>
                    <a:pt x="535" y="5303"/>
                    <a:pt x="551" y="5329"/>
                    <a:pt x="569" y="5356"/>
                  </a:cubicBezTo>
                  <a:lnTo>
                    <a:pt x="569" y="5356"/>
                  </a:lnTo>
                  <a:lnTo>
                    <a:pt x="569" y="5356"/>
                  </a:lnTo>
                  <a:lnTo>
                    <a:pt x="579" y="5371"/>
                  </a:lnTo>
                  <a:cubicBezTo>
                    <a:pt x="581" y="5374"/>
                    <a:pt x="583" y="5377"/>
                    <a:pt x="586" y="5381"/>
                  </a:cubicBezTo>
                  <a:lnTo>
                    <a:pt x="586" y="5381"/>
                  </a:lnTo>
                  <a:cubicBezTo>
                    <a:pt x="609" y="5416"/>
                    <a:pt x="634" y="5451"/>
                    <a:pt x="659" y="5486"/>
                  </a:cubicBezTo>
                  <a:lnTo>
                    <a:pt x="659" y="5486"/>
                  </a:lnTo>
                  <a:cubicBezTo>
                    <a:pt x="662" y="5490"/>
                    <a:pt x="665" y="5494"/>
                    <a:pt x="668" y="5498"/>
                  </a:cubicBezTo>
                  <a:lnTo>
                    <a:pt x="668" y="5498"/>
                  </a:lnTo>
                  <a:cubicBezTo>
                    <a:pt x="687" y="5525"/>
                    <a:pt x="707" y="5552"/>
                    <a:pt x="728" y="5578"/>
                  </a:cubicBezTo>
                  <a:lnTo>
                    <a:pt x="728" y="5578"/>
                  </a:lnTo>
                  <a:lnTo>
                    <a:pt x="728" y="5577"/>
                  </a:lnTo>
                  <a:cubicBezTo>
                    <a:pt x="800" y="5669"/>
                    <a:pt x="876" y="5758"/>
                    <a:pt x="956" y="5842"/>
                  </a:cubicBezTo>
                  <a:lnTo>
                    <a:pt x="956" y="5842"/>
                  </a:lnTo>
                  <a:cubicBezTo>
                    <a:pt x="964" y="5851"/>
                    <a:pt x="973" y="5860"/>
                    <a:pt x="981" y="5869"/>
                  </a:cubicBezTo>
                  <a:lnTo>
                    <a:pt x="981" y="5869"/>
                  </a:lnTo>
                  <a:lnTo>
                    <a:pt x="981" y="5869"/>
                  </a:lnTo>
                  <a:cubicBezTo>
                    <a:pt x="1099" y="5989"/>
                    <a:pt x="1225" y="6102"/>
                    <a:pt x="1359" y="6204"/>
                  </a:cubicBezTo>
                  <a:lnTo>
                    <a:pt x="1359" y="6204"/>
                  </a:lnTo>
                  <a:lnTo>
                    <a:pt x="1373" y="6215"/>
                  </a:lnTo>
                  <a:lnTo>
                    <a:pt x="1591" y="5931"/>
                  </a:lnTo>
                  <a:lnTo>
                    <a:pt x="1576" y="5920"/>
                  </a:lnTo>
                  <a:cubicBezTo>
                    <a:pt x="1471" y="5839"/>
                    <a:pt x="1371" y="5752"/>
                    <a:pt x="1278" y="5660"/>
                  </a:cubicBezTo>
                  <a:lnTo>
                    <a:pt x="1278" y="5660"/>
                  </a:lnTo>
                  <a:lnTo>
                    <a:pt x="1266" y="5648"/>
                  </a:lnTo>
                  <a:lnTo>
                    <a:pt x="1100" y="5815"/>
                  </a:lnTo>
                  <a:lnTo>
                    <a:pt x="1112" y="5828"/>
                  </a:lnTo>
                  <a:cubicBezTo>
                    <a:pt x="1185" y="5900"/>
                    <a:pt x="1263" y="5970"/>
                    <a:pt x="1342" y="6035"/>
                  </a:cubicBezTo>
                  <a:lnTo>
                    <a:pt x="1342" y="6035"/>
                  </a:lnTo>
                  <a:lnTo>
                    <a:pt x="1356" y="6047"/>
                  </a:lnTo>
                  <a:lnTo>
                    <a:pt x="1436" y="5949"/>
                  </a:lnTo>
                  <a:lnTo>
                    <a:pt x="1422" y="5938"/>
                  </a:lnTo>
                  <a:cubicBezTo>
                    <a:pt x="1364" y="5891"/>
                    <a:pt x="1310" y="5843"/>
                    <a:pt x="1259" y="5795"/>
                  </a:cubicBezTo>
                  <a:lnTo>
                    <a:pt x="1259" y="5795"/>
                  </a:lnTo>
                  <a:lnTo>
                    <a:pt x="1235" y="5822"/>
                  </a:lnTo>
                  <a:cubicBezTo>
                    <a:pt x="1282" y="5866"/>
                    <a:pt x="1332" y="5910"/>
                    <a:pt x="1385" y="5954"/>
                  </a:cubicBezTo>
                  <a:lnTo>
                    <a:pt x="1385" y="5954"/>
                  </a:lnTo>
                  <a:lnTo>
                    <a:pt x="1351" y="5996"/>
                  </a:lnTo>
                  <a:cubicBezTo>
                    <a:pt x="1282" y="5938"/>
                    <a:pt x="1215" y="5878"/>
                    <a:pt x="1151" y="5815"/>
                  </a:cubicBezTo>
                  <a:lnTo>
                    <a:pt x="1151" y="5815"/>
                  </a:lnTo>
                  <a:lnTo>
                    <a:pt x="1266" y="5699"/>
                  </a:lnTo>
                  <a:cubicBezTo>
                    <a:pt x="1351" y="5783"/>
                    <a:pt x="1444" y="5863"/>
                    <a:pt x="1540" y="5938"/>
                  </a:cubicBezTo>
                  <a:lnTo>
                    <a:pt x="1540" y="5938"/>
                  </a:lnTo>
                  <a:lnTo>
                    <a:pt x="1367" y="6164"/>
                  </a:lnTo>
                  <a:cubicBezTo>
                    <a:pt x="1227" y="6056"/>
                    <a:pt x="1095" y="5936"/>
                    <a:pt x="974" y="5807"/>
                  </a:cubicBezTo>
                  <a:lnTo>
                    <a:pt x="974" y="5807"/>
                  </a:lnTo>
                  <a:lnTo>
                    <a:pt x="1249" y="5550"/>
                  </a:lnTo>
                  <a:cubicBezTo>
                    <a:pt x="1498" y="5813"/>
                    <a:pt x="1793" y="6031"/>
                    <a:pt x="2121" y="6192"/>
                  </a:cubicBezTo>
                  <a:lnTo>
                    <a:pt x="2121" y="6192"/>
                  </a:lnTo>
                  <a:lnTo>
                    <a:pt x="1957" y="6532"/>
                  </a:lnTo>
                  <a:cubicBezTo>
                    <a:pt x="1868" y="6488"/>
                    <a:pt x="1781" y="6441"/>
                    <a:pt x="1696" y="6390"/>
                  </a:cubicBezTo>
                  <a:lnTo>
                    <a:pt x="1696" y="6390"/>
                  </a:lnTo>
                  <a:cubicBezTo>
                    <a:pt x="1672" y="6375"/>
                    <a:pt x="1647" y="6360"/>
                    <a:pt x="1623" y="6345"/>
                  </a:cubicBezTo>
                  <a:lnTo>
                    <a:pt x="1623" y="6345"/>
                  </a:lnTo>
                  <a:cubicBezTo>
                    <a:pt x="1617" y="6341"/>
                    <a:pt x="1611" y="6337"/>
                    <a:pt x="1605" y="6333"/>
                  </a:cubicBezTo>
                  <a:lnTo>
                    <a:pt x="1605" y="6333"/>
                  </a:lnTo>
                  <a:cubicBezTo>
                    <a:pt x="1588" y="6321"/>
                    <a:pt x="1570" y="6310"/>
                    <a:pt x="1552" y="6298"/>
                  </a:cubicBezTo>
                  <a:lnTo>
                    <a:pt x="1552" y="6298"/>
                  </a:lnTo>
                  <a:cubicBezTo>
                    <a:pt x="1544" y="6292"/>
                    <a:pt x="1536" y="6287"/>
                    <a:pt x="1528" y="6281"/>
                  </a:cubicBezTo>
                  <a:lnTo>
                    <a:pt x="1528" y="6281"/>
                  </a:lnTo>
                  <a:cubicBezTo>
                    <a:pt x="1519" y="6275"/>
                    <a:pt x="1509" y="6269"/>
                    <a:pt x="1500" y="6262"/>
                  </a:cubicBezTo>
                  <a:lnTo>
                    <a:pt x="1500" y="6262"/>
                  </a:lnTo>
                  <a:lnTo>
                    <a:pt x="1665" y="6029"/>
                  </a:lnTo>
                  <a:cubicBezTo>
                    <a:pt x="1764" y="6098"/>
                    <a:pt x="1868" y="6162"/>
                    <a:pt x="1974" y="6220"/>
                  </a:cubicBezTo>
                  <a:lnTo>
                    <a:pt x="1974" y="6220"/>
                  </a:lnTo>
                  <a:lnTo>
                    <a:pt x="1897" y="6364"/>
                  </a:lnTo>
                  <a:cubicBezTo>
                    <a:pt x="1818" y="6322"/>
                    <a:pt x="1741" y="6276"/>
                    <a:pt x="1666" y="6227"/>
                  </a:cubicBezTo>
                  <a:lnTo>
                    <a:pt x="1666" y="6227"/>
                  </a:lnTo>
                  <a:lnTo>
                    <a:pt x="1695" y="6183"/>
                  </a:lnTo>
                  <a:cubicBezTo>
                    <a:pt x="1752" y="6219"/>
                    <a:pt x="1809" y="6254"/>
                    <a:pt x="1866" y="6286"/>
                  </a:cubicBezTo>
                  <a:lnTo>
                    <a:pt x="1866" y="6286"/>
                  </a:lnTo>
                  <a:lnTo>
                    <a:pt x="1884" y="6255"/>
                  </a:lnTo>
                  <a:cubicBezTo>
                    <a:pt x="1823" y="6220"/>
                    <a:pt x="1760" y="6182"/>
                    <a:pt x="1700" y="6142"/>
                  </a:cubicBezTo>
                  <a:lnTo>
                    <a:pt x="1700" y="6142"/>
                  </a:lnTo>
                  <a:lnTo>
                    <a:pt x="1685" y="6133"/>
                  </a:lnTo>
                  <a:lnTo>
                    <a:pt x="1616" y="6238"/>
                  </a:lnTo>
                  <a:lnTo>
                    <a:pt x="1631" y="6248"/>
                  </a:lnTo>
                  <a:cubicBezTo>
                    <a:pt x="1716" y="6304"/>
                    <a:pt x="1806" y="6357"/>
                    <a:pt x="1896" y="6405"/>
                  </a:cubicBezTo>
                  <a:lnTo>
                    <a:pt x="1896" y="6405"/>
                  </a:lnTo>
                  <a:lnTo>
                    <a:pt x="1912" y="6413"/>
                  </a:lnTo>
                  <a:lnTo>
                    <a:pt x="2023" y="6205"/>
                  </a:lnTo>
                  <a:lnTo>
                    <a:pt x="2007" y="6196"/>
                  </a:lnTo>
                  <a:cubicBezTo>
                    <a:pt x="1891" y="6135"/>
                    <a:pt x="1778" y="6065"/>
                    <a:pt x="1671" y="5989"/>
                  </a:cubicBezTo>
                  <a:lnTo>
                    <a:pt x="1671" y="5989"/>
                  </a:lnTo>
                  <a:lnTo>
                    <a:pt x="1656" y="5979"/>
                  </a:lnTo>
                  <a:lnTo>
                    <a:pt x="1470" y="6241"/>
                  </a:lnTo>
                  <a:cubicBezTo>
                    <a:pt x="1445" y="6223"/>
                    <a:pt x="1421" y="6205"/>
                    <a:pt x="1396" y="6187"/>
                  </a:cubicBezTo>
                  <a:lnTo>
                    <a:pt x="1396" y="6187"/>
                  </a:lnTo>
                  <a:lnTo>
                    <a:pt x="1374" y="6216"/>
                  </a:lnTo>
                  <a:cubicBezTo>
                    <a:pt x="1399" y="6234"/>
                    <a:pt x="1424" y="6253"/>
                    <a:pt x="1450" y="6271"/>
                  </a:cubicBezTo>
                  <a:lnTo>
                    <a:pt x="1450" y="6271"/>
                  </a:lnTo>
                  <a:lnTo>
                    <a:pt x="1450" y="6271"/>
                  </a:lnTo>
                  <a:lnTo>
                    <a:pt x="1464" y="6281"/>
                  </a:lnTo>
                  <a:cubicBezTo>
                    <a:pt x="1469" y="6285"/>
                    <a:pt x="1475" y="6288"/>
                    <a:pt x="1480" y="6292"/>
                  </a:cubicBezTo>
                  <a:lnTo>
                    <a:pt x="1480" y="6292"/>
                  </a:lnTo>
                  <a:cubicBezTo>
                    <a:pt x="1504" y="6309"/>
                    <a:pt x="1529" y="6326"/>
                    <a:pt x="1553" y="6342"/>
                  </a:cubicBezTo>
                  <a:lnTo>
                    <a:pt x="1553" y="6342"/>
                  </a:lnTo>
                  <a:cubicBezTo>
                    <a:pt x="1562" y="6348"/>
                    <a:pt x="1572" y="6354"/>
                    <a:pt x="1581" y="6360"/>
                  </a:cubicBezTo>
                  <a:lnTo>
                    <a:pt x="1581" y="6360"/>
                  </a:lnTo>
                  <a:cubicBezTo>
                    <a:pt x="1610" y="6379"/>
                    <a:pt x="1639" y="6397"/>
                    <a:pt x="1668" y="6415"/>
                  </a:cubicBezTo>
                  <a:lnTo>
                    <a:pt x="1668" y="6415"/>
                  </a:lnTo>
                  <a:cubicBezTo>
                    <a:pt x="1671" y="6417"/>
                    <a:pt x="1674" y="6419"/>
                    <a:pt x="1677" y="6421"/>
                  </a:cubicBezTo>
                  <a:lnTo>
                    <a:pt x="1677" y="6421"/>
                  </a:lnTo>
                  <a:cubicBezTo>
                    <a:pt x="1678" y="6421"/>
                    <a:pt x="1678" y="6421"/>
                    <a:pt x="1678" y="6421"/>
                  </a:cubicBezTo>
                  <a:lnTo>
                    <a:pt x="1678" y="6421"/>
                  </a:lnTo>
                  <a:lnTo>
                    <a:pt x="1678" y="6421"/>
                  </a:lnTo>
                  <a:cubicBezTo>
                    <a:pt x="1750" y="6464"/>
                    <a:pt x="1823" y="6504"/>
                    <a:pt x="1897" y="6542"/>
                  </a:cubicBezTo>
                  <a:lnTo>
                    <a:pt x="1897" y="6542"/>
                  </a:lnTo>
                  <a:cubicBezTo>
                    <a:pt x="1929" y="6558"/>
                    <a:pt x="1962" y="6575"/>
                    <a:pt x="1995" y="6590"/>
                  </a:cubicBezTo>
                  <a:lnTo>
                    <a:pt x="1995" y="6590"/>
                  </a:lnTo>
                  <a:cubicBezTo>
                    <a:pt x="2156" y="6665"/>
                    <a:pt x="2323" y="6728"/>
                    <a:pt x="2493" y="6777"/>
                  </a:cubicBezTo>
                  <a:lnTo>
                    <a:pt x="2493" y="6777"/>
                  </a:lnTo>
                  <a:lnTo>
                    <a:pt x="2510" y="6782"/>
                  </a:lnTo>
                  <a:lnTo>
                    <a:pt x="2610" y="6439"/>
                  </a:lnTo>
                  <a:lnTo>
                    <a:pt x="2593" y="6434"/>
                  </a:lnTo>
                  <a:cubicBezTo>
                    <a:pt x="2468" y="6398"/>
                    <a:pt x="2343" y="6353"/>
                    <a:pt x="2221" y="6300"/>
                  </a:cubicBezTo>
                  <a:lnTo>
                    <a:pt x="2221" y="6300"/>
                  </a:lnTo>
                  <a:lnTo>
                    <a:pt x="2205" y="6293"/>
                  </a:lnTo>
                  <a:lnTo>
                    <a:pt x="2111" y="6509"/>
                  </a:lnTo>
                  <a:lnTo>
                    <a:pt x="2127" y="6516"/>
                  </a:lnTo>
                  <a:cubicBezTo>
                    <a:pt x="2221" y="6557"/>
                    <a:pt x="2318" y="6594"/>
                    <a:pt x="2416" y="6626"/>
                  </a:cubicBezTo>
                  <a:lnTo>
                    <a:pt x="2416" y="6626"/>
                  </a:lnTo>
                  <a:lnTo>
                    <a:pt x="2433" y="6632"/>
                  </a:lnTo>
                  <a:lnTo>
                    <a:pt x="2472" y="6512"/>
                  </a:lnTo>
                  <a:lnTo>
                    <a:pt x="2455" y="6507"/>
                  </a:lnTo>
                  <a:cubicBezTo>
                    <a:pt x="2387" y="6484"/>
                    <a:pt x="2319" y="6459"/>
                    <a:pt x="2252" y="6432"/>
                  </a:cubicBezTo>
                  <a:lnTo>
                    <a:pt x="2252" y="6432"/>
                  </a:lnTo>
                  <a:lnTo>
                    <a:pt x="2239" y="6466"/>
                  </a:lnTo>
                  <a:cubicBezTo>
                    <a:pt x="2301" y="6491"/>
                    <a:pt x="2364" y="6514"/>
                    <a:pt x="2427" y="6535"/>
                  </a:cubicBezTo>
                  <a:lnTo>
                    <a:pt x="2427" y="6535"/>
                  </a:lnTo>
                  <a:lnTo>
                    <a:pt x="2410" y="6586"/>
                  </a:lnTo>
                  <a:cubicBezTo>
                    <a:pt x="2325" y="6557"/>
                    <a:pt x="2240" y="6525"/>
                    <a:pt x="2158" y="6490"/>
                  </a:cubicBezTo>
                  <a:lnTo>
                    <a:pt x="2158" y="6490"/>
                  </a:lnTo>
                  <a:lnTo>
                    <a:pt x="2224" y="6340"/>
                  </a:lnTo>
                  <a:cubicBezTo>
                    <a:pt x="2336" y="6388"/>
                    <a:pt x="2451" y="6430"/>
                    <a:pt x="2565" y="6463"/>
                  </a:cubicBezTo>
                  <a:lnTo>
                    <a:pt x="2565" y="6463"/>
                  </a:lnTo>
                  <a:lnTo>
                    <a:pt x="2486" y="6737"/>
                  </a:lnTo>
                  <a:cubicBezTo>
                    <a:pt x="2332" y="6692"/>
                    <a:pt x="2181" y="6635"/>
                    <a:pt x="2034" y="6568"/>
                  </a:cubicBezTo>
                  <a:lnTo>
                    <a:pt x="2034" y="6568"/>
                  </a:lnTo>
                  <a:cubicBezTo>
                    <a:pt x="2020" y="6561"/>
                    <a:pt x="2005" y="6554"/>
                    <a:pt x="1990" y="6547"/>
                  </a:cubicBezTo>
                  <a:lnTo>
                    <a:pt x="1990" y="6547"/>
                  </a:lnTo>
                  <a:lnTo>
                    <a:pt x="2154" y="6208"/>
                  </a:lnTo>
                  <a:cubicBezTo>
                    <a:pt x="2475" y="6361"/>
                    <a:pt x="2828" y="6459"/>
                    <a:pt x="3199" y="6490"/>
                  </a:cubicBezTo>
                  <a:lnTo>
                    <a:pt x="3199" y="6490"/>
                  </a:lnTo>
                  <a:lnTo>
                    <a:pt x="3170" y="6865"/>
                  </a:lnTo>
                  <a:cubicBezTo>
                    <a:pt x="3041" y="6854"/>
                    <a:pt x="2912" y="6837"/>
                    <a:pt x="2785" y="6811"/>
                  </a:cubicBezTo>
                  <a:lnTo>
                    <a:pt x="2785" y="6811"/>
                  </a:lnTo>
                  <a:cubicBezTo>
                    <a:pt x="2781" y="6811"/>
                    <a:pt x="2778" y="6810"/>
                    <a:pt x="2775" y="6809"/>
                  </a:cubicBezTo>
                  <a:lnTo>
                    <a:pt x="2775" y="6809"/>
                  </a:lnTo>
                  <a:cubicBezTo>
                    <a:pt x="2737" y="6802"/>
                    <a:pt x="2699" y="6793"/>
                    <a:pt x="2661" y="6784"/>
                  </a:cubicBezTo>
                  <a:lnTo>
                    <a:pt x="2661" y="6784"/>
                  </a:lnTo>
                  <a:cubicBezTo>
                    <a:pt x="2656" y="6783"/>
                    <a:pt x="2651" y="6782"/>
                    <a:pt x="2646" y="6780"/>
                  </a:cubicBezTo>
                  <a:lnTo>
                    <a:pt x="2646" y="6780"/>
                  </a:lnTo>
                  <a:lnTo>
                    <a:pt x="2715" y="6504"/>
                  </a:lnTo>
                  <a:cubicBezTo>
                    <a:pt x="2832" y="6532"/>
                    <a:pt x="2952" y="6554"/>
                    <a:pt x="3072" y="6569"/>
                  </a:cubicBezTo>
                  <a:lnTo>
                    <a:pt x="3072" y="6569"/>
                  </a:lnTo>
                  <a:lnTo>
                    <a:pt x="3053" y="6732"/>
                  </a:lnTo>
                  <a:cubicBezTo>
                    <a:pt x="2965" y="6721"/>
                    <a:pt x="2876" y="6706"/>
                    <a:pt x="2787" y="6688"/>
                  </a:cubicBezTo>
                  <a:lnTo>
                    <a:pt x="2787" y="6688"/>
                  </a:lnTo>
                  <a:lnTo>
                    <a:pt x="2799" y="6636"/>
                  </a:lnTo>
                  <a:cubicBezTo>
                    <a:pt x="2862" y="6649"/>
                    <a:pt x="2929" y="6660"/>
                    <a:pt x="2996" y="6670"/>
                  </a:cubicBezTo>
                  <a:lnTo>
                    <a:pt x="2996" y="6670"/>
                  </a:lnTo>
                  <a:lnTo>
                    <a:pt x="3001" y="6634"/>
                  </a:lnTo>
                  <a:cubicBezTo>
                    <a:pt x="2928" y="6624"/>
                    <a:pt x="2857" y="6611"/>
                    <a:pt x="2788" y="6597"/>
                  </a:cubicBezTo>
                  <a:lnTo>
                    <a:pt x="2788" y="6597"/>
                  </a:lnTo>
                  <a:lnTo>
                    <a:pt x="2771" y="6593"/>
                  </a:lnTo>
                  <a:lnTo>
                    <a:pt x="2745" y="6716"/>
                  </a:lnTo>
                  <a:lnTo>
                    <a:pt x="2762" y="6720"/>
                  </a:lnTo>
                  <a:cubicBezTo>
                    <a:pt x="2864" y="6741"/>
                    <a:pt x="2966" y="6758"/>
                    <a:pt x="3067" y="6770"/>
                  </a:cubicBezTo>
                  <a:lnTo>
                    <a:pt x="3067" y="6770"/>
                  </a:lnTo>
                  <a:lnTo>
                    <a:pt x="3085" y="6772"/>
                  </a:lnTo>
                  <a:lnTo>
                    <a:pt x="3112" y="6537"/>
                  </a:lnTo>
                  <a:lnTo>
                    <a:pt x="3094" y="6535"/>
                  </a:lnTo>
                  <a:cubicBezTo>
                    <a:pt x="2963" y="6520"/>
                    <a:pt x="2833" y="6496"/>
                    <a:pt x="2706" y="6464"/>
                  </a:cubicBezTo>
                  <a:lnTo>
                    <a:pt x="2706" y="6464"/>
                  </a:lnTo>
                  <a:lnTo>
                    <a:pt x="2688" y="6460"/>
                  </a:lnTo>
                  <a:lnTo>
                    <a:pt x="2611" y="6772"/>
                  </a:lnTo>
                  <a:cubicBezTo>
                    <a:pt x="2581" y="6764"/>
                    <a:pt x="2551" y="6756"/>
                    <a:pt x="2522" y="6748"/>
                  </a:cubicBezTo>
                  <a:lnTo>
                    <a:pt x="2522" y="6748"/>
                  </a:lnTo>
                  <a:lnTo>
                    <a:pt x="2512" y="6783"/>
                  </a:lnTo>
                  <a:cubicBezTo>
                    <a:pt x="2542" y="6791"/>
                    <a:pt x="2572" y="6799"/>
                    <a:pt x="2602" y="6807"/>
                  </a:cubicBezTo>
                  <a:lnTo>
                    <a:pt x="2602" y="6807"/>
                  </a:lnTo>
                  <a:lnTo>
                    <a:pt x="2602" y="6807"/>
                  </a:lnTo>
                  <a:lnTo>
                    <a:pt x="2619" y="6811"/>
                  </a:lnTo>
                  <a:cubicBezTo>
                    <a:pt x="2626" y="6813"/>
                    <a:pt x="2632" y="6814"/>
                    <a:pt x="2638" y="6816"/>
                  </a:cubicBezTo>
                  <a:lnTo>
                    <a:pt x="2638" y="6816"/>
                  </a:lnTo>
                  <a:cubicBezTo>
                    <a:pt x="2667" y="6823"/>
                    <a:pt x="2695" y="6829"/>
                    <a:pt x="2723" y="6835"/>
                  </a:cubicBezTo>
                  <a:lnTo>
                    <a:pt x="2723" y="6835"/>
                  </a:lnTo>
                  <a:cubicBezTo>
                    <a:pt x="2735" y="6838"/>
                    <a:pt x="2746" y="6840"/>
                    <a:pt x="2757" y="6842"/>
                  </a:cubicBezTo>
                  <a:lnTo>
                    <a:pt x="2757" y="6842"/>
                  </a:lnTo>
                  <a:cubicBezTo>
                    <a:pt x="2791" y="6850"/>
                    <a:pt x="2826" y="6856"/>
                    <a:pt x="2860" y="6862"/>
                  </a:cubicBezTo>
                  <a:lnTo>
                    <a:pt x="2860" y="6862"/>
                  </a:lnTo>
                  <a:cubicBezTo>
                    <a:pt x="2863" y="6863"/>
                    <a:pt x="2865" y="6863"/>
                    <a:pt x="2868" y="6864"/>
                  </a:cubicBezTo>
                  <a:lnTo>
                    <a:pt x="2868" y="6864"/>
                  </a:lnTo>
                  <a:cubicBezTo>
                    <a:pt x="2868" y="6864"/>
                    <a:pt x="2869" y="6864"/>
                    <a:pt x="2869" y="6864"/>
                  </a:cubicBezTo>
                  <a:lnTo>
                    <a:pt x="2869" y="6864"/>
                  </a:lnTo>
                  <a:lnTo>
                    <a:pt x="2870" y="6864"/>
                  </a:lnTo>
                  <a:cubicBezTo>
                    <a:pt x="2952" y="6878"/>
                    <a:pt x="3034" y="6889"/>
                    <a:pt x="3117" y="6897"/>
                  </a:cubicBezTo>
                  <a:lnTo>
                    <a:pt x="3117" y="6897"/>
                  </a:lnTo>
                  <a:cubicBezTo>
                    <a:pt x="3143" y="6900"/>
                    <a:pt x="3169" y="6902"/>
                    <a:pt x="3196" y="6904"/>
                  </a:cubicBezTo>
                  <a:lnTo>
                    <a:pt x="3196" y="6904"/>
                  </a:lnTo>
                  <a:cubicBezTo>
                    <a:pt x="3283" y="6911"/>
                    <a:pt x="3371" y="6914"/>
                    <a:pt x="3458" y="6914"/>
                  </a:cubicBezTo>
                  <a:cubicBezTo>
                    <a:pt x="3558" y="6914"/>
                    <a:pt x="3658" y="6910"/>
                    <a:pt x="3757" y="6901"/>
                  </a:cubicBezTo>
                  <a:lnTo>
                    <a:pt x="3757" y="6901"/>
                  </a:lnTo>
                  <a:lnTo>
                    <a:pt x="3776" y="6900"/>
                  </a:lnTo>
                  <a:lnTo>
                    <a:pt x="3745" y="6543"/>
                  </a:lnTo>
                  <a:lnTo>
                    <a:pt x="3727" y="6545"/>
                  </a:lnTo>
                  <a:cubicBezTo>
                    <a:pt x="3597" y="6556"/>
                    <a:pt x="3464" y="6559"/>
                    <a:pt x="3332" y="6554"/>
                  </a:cubicBezTo>
                  <a:lnTo>
                    <a:pt x="3332" y="6554"/>
                  </a:lnTo>
                  <a:lnTo>
                    <a:pt x="3314" y="6553"/>
                  </a:lnTo>
                  <a:lnTo>
                    <a:pt x="3304" y="6789"/>
                  </a:lnTo>
                  <a:lnTo>
                    <a:pt x="3322" y="6790"/>
                  </a:lnTo>
                  <a:cubicBezTo>
                    <a:pt x="3425" y="6794"/>
                    <a:pt x="3528" y="6793"/>
                    <a:pt x="3631" y="6788"/>
                  </a:cubicBezTo>
                  <a:lnTo>
                    <a:pt x="3631" y="6788"/>
                  </a:lnTo>
                  <a:lnTo>
                    <a:pt x="3649" y="6787"/>
                  </a:lnTo>
                  <a:lnTo>
                    <a:pt x="3643" y="6661"/>
                  </a:lnTo>
                  <a:lnTo>
                    <a:pt x="3625" y="6662"/>
                  </a:lnTo>
                  <a:cubicBezTo>
                    <a:pt x="3551" y="6666"/>
                    <a:pt x="3478" y="6667"/>
                    <a:pt x="3409" y="6666"/>
                  </a:cubicBezTo>
                  <a:lnTo>
                    <a:pt x="3409" y="6666"/>
                  </a:lnTo>
                  <a:lnTo>
                    <a:pt x="3408" y="6702"/>
                  </a:lnTo>
                  <a:cubicBezTo>
                    <a:pt x="3473" y="6703"/>
                    <a:pt x="3540" y="6702"/>
                    <a:pt x="3608" y="6699"/>
                  </a:cubicBezTo>
                  <a:lnTo>
                    <a:pt x="3608" y="6699"/>
                  </a:lnTo>
                  <a:lnTo>
                    <a:pt x="3611" y="6753"/>
                  </a:lnTo>
                  <a:cubicBezTo>
                    <a:pt x="3522" y="6757"/>
                    <a:pt x="3431" y="6757"/>
                    <a:pt x="3342" y="6754"/>
                  </a:cubicBezTo>
                  <a:lnTo>
                    <a:pt x="3342" y="6754"/>
                  </a:lnTo>
                  <a:lnTo>
                    <a:pt x="3348" y="6591"/>
                  </a:lnTo>
                  <a:cubicBezTo>
                    <a:pt x="3470" y="6595"/>
                    <a:pt x="3592" y="6592"/>
                    <a:pt x="3712" y="6582"/>
                  </a:cubicBezTo>
                  <a:lnTo>
                    <a:pt x="3712" y="6582"/>
                  </a:lnTo>
                  <a:lnTo>
                    <a:pt x="3736" y="6867"/>
                  </a:lnTo>
                  <a:cubicBezTo>
                    <a:pt x="3576" y="6879"/>
                    <a:pt x="3415" y="6881"/>
                    <a:pt x="3255" y="6872"/>
                  </a:cubicBezTo>
                  <a:lnTo>
                    <a:pt x="3255" y="6872"/>
                  </a:lnTo>
                  <a:lnTo>
                    <a:pt x="3255" y="6872"/>
                  </a:lnTo>
                  <a:lnTo>
                    <a:pt x="3255" y="6872"/>
                  </a:lnTo>
                  <a:lnTo>
                    <a:pt x="3255" y="6872"/>
                  </a:lnTo>
                  <a:cubicBezTo>
                    <a:pt x="3238" y="6871"/>
                    <a:pt x="3222" y="6870"/>
                    <a:pt x="3206" y="6868"/>
                  </a:cubicBezTo>
                  <a:lnTo>
                    <a:pt x="3206" y="6868"/>
                  </a:lnTo>
                  <a:lnTo>
                    <a:pt x="3235" y="6493"/>
                  </a:lnTo>
                  <a:cubicBezTo>
                    <a:pt x="3309" y="6499"/>
                    <a:pt x="3383" y="6502"/>
                    <a:pt x="3458" y="6502"/>
                  </a:cubicBezTo>
                  <a:lnTo>
                    <a:pt x="3458" y="6502"/>
                  </a:lnTo>
                  <a:cubicBezTo>
                    <a:pt x="3755" y="6502"/>
                    <a:pt x="4042" y="6459"/>
                    <a:pt x="4313" y="6379"/>
                  </a:cubicBezTo>
                  <a:lnTo>
                    <a:pt x="4313" y="6379"/>
                  </a:lnTo>
                  <a:lnTo>
                    <a:pt x="4421" y="6740"/>
                  </a:lnTo>
                  <a:cubicBezTo>
                    <a:pt x="4405" y="6745"/>
                    <a:pt x="4389" y="6749"/>
                    <a:pt x="4374" y="6754"/>
                  </a:cubicBezTo>
                  <a:lnTo>
                    <a:pt x="4374" y="6754"/>
                  </a:lnTo>
                  <a:cubicBezTo>
                    <a:pt x="4374" y="6754"/>
                    <a:pt x="4374" y="6754"/>
                    <a:pt x="4373" y="6754"/>
                  </a:cubicBezTo>
                  <a:lnTo>
                    <a:pt x="4373" y="6754"/>
                  </a:lnTo>
                  <a:lnTo>
                    <a:pt x="4373" y="6754"/>
                  </a:lnTo>
                  <a:cubicBezTo>
                    <a:pt x="4261" y="6785"/>
                    <a:pt x="4146" y="6810"/>
                    <a:pt x="4030" y="6830"/>
                  </a:cubicBezTo>
                  <a:lnTo>
                    <a:pt x="4030" y="6830"/>
                  </a:lnTo>
                  <a:cubicBezTo>
                    <a:pt x="4020" y="6832"/>
                    <a:pt x="4010" y="6833"/>
                    <a:pt x="4000" y="6835"/>
                  </a:cubicBezTo>
                  <a:lnTo>
                    <a:pt x="4000" y="6835"/>
                  </a:lnTo>
                  <a:cubicBezTo>
                    <a:pt x="3974" y="6839"/>
                    <a:pt x="3947" y="6843"/>
                    <a:pt x="3920" y="6846"/>
                  </a:cubicBezTo>
                  <a:lnTo>
                    <a:pt x="3920" y="6846"/>
                  </a:lnTo>
                  <a:cubicBezTo>
                    <a:pt x="3914" y="6847"/>
                    <a:pt x="3907" y="6848"/>
                    <a:pt x="3901" y="6849"/>
                  </a:cubicBezTo>
                  <a:lnTo>
                    <a:pt x="3901" y="6849"/>
                  </a:lnTo>
                  <a:lnTo>
                    <a:pt x="3866" y="6566"/>
                  </a:lnTo>
                  <a:cubicBezTo>
                    <a:pt x="3985" y="6551"/>
                    <a:pt x="4105" y="6528"/>
                    <a:pt x="4223" y="6498"/>
                  </a:cubicBezTo>
                  <a:lnTo>
                    <a:pt x="4223" y="6498"/>
                  </a:lnTo>
                  <a:lnTo>
                    <a:pt x="4264" y="6657"/>
                  </a:lnTo>
                  <a:cubicBezTo>
                    <a:pt x="4177" y="6679"/>
                    <a:pt x="4089" y="6697"/>
                    <a:pt x="4000" y="6712"/>
                  </a:cubicBezTo>
                  <a:lnTo>
                    <a:pt x="4000" y="6712"/>
                  </a:lnTo>
                  <a:lnTo>
                    <a:pt x="3992" y="6659"/>
                  </a:lnTo>
                  <a:cubicBezTo>
                    <a:pt x="4055" y="6649"/>
                    <a:pt x="4121" y="6636"/>
                    <a:pt x="4188" y="6620"/>
                  </a:cubicBezTo>
                  <a:lnTo>
                    <a:pt x="4188" y="6620"/>
                  </a:lnTo>
                  <a:lnTo>
                    <a:pt x="4180" y="6585"/>
                  </a:lnTo>
                  <a:cubicBezTo>
                    <a:pt x="4107" y="6602"/>
                    <a:pt x="4036" y="6615"/>
                    <a:pt x="3968" y="6626"/>
                  </a:cubicBezTo>
                  <a:lnTo>
                    <a:pt x="3968" y="6626"/>
                  </a:lnTo>
                  <a:lnTo>
                    <a:pt x="3950" y="6629"/>
                  </a:lnTo>
                  <a:lnTo>
                    <a:pt x="3970" y="6753"/>
                  </a:lnTo>
                  <a:lnTo>
                    <a:pt x="3988" y="6750"/>
                  </a:lnTo>
                  <a:cubicBezTo>
                    <a:pt x="4090" y="6734"/>
                    <a:pt x="4191" y="6713"/>
                    <a:pt x="4290" y="6688"/>
                  </a:cubicBezTo>
                  <a:lnTo>
                    <a:pt x="4290" y="6688"/>
                  </a:lnTo>
                  <a:lnTo>
                    <a:pt x="4308" y="6683"/>
                  </a:lnTo>
                  <a:lnTo>
                    <a:pt x="4249" y="6455"/>
                  </a:lnTo>
                  <a:lnTo>
                    <a:pt x="4231" y="6459"/>
                  </a:lnTo>
                  <a:cubicBezTo>
                    <a:pt x="4104" y="6492"/>
                    <a:pt x="3973" y="6516"/>
                    <a:pt x="3843" y="6532"/>
                  </a:cubicBezTo>
                  <a:lnTo>
                    <a:pt x="3843" y="6532"/>
                  </a:lnTo>
                  <a:lnTo>
                    <a:pt x="3826" y="6535"/>
                  </a:lnTo>
                  <a:lnTo>
                    <a:pt x="3865" y="6854"/>
                  </a:lnTo>
                  <a:cubicBezTo>
                    <a:pt x="3835" y="6857"/>
                    <a:pt x="3804" y="6861"/>
                    <a:pt x="3774" y="6863"/>
                  </a:cubicBezTo>
                  <a:lnTo>
                    <a:pt x="3774" y="6863"/>
                  </a:lnTo>
                  <a:lnTo>
                    <a:pt x="3777" y="6899"/>
                  </a:lnTo>
                  <a:cubicBezTo>
                    <a:pt x="3808" y="6897"/>
                    <a:pt x="3839" y="6893"/>
                    <a:pt x="3870" y="6890"/>
                  </a:cubicBezTo>
                  <a:lnTo>
                    <a:pt x="3870" y="6890"/>
                  </a:lnTo>
                  <a:lnTo>
                    <a:pt x="3870" y="6890"/>
                  </a:lnTo>
                  <a:lnTo>
                    <a:pt x="3887" y="6887"/>
                  </a:lnTo>
                  <a:cubicBezTo>
                    <a:pt x="3893" y="6887"/>
                    <a:pt x="3899" y="6886"/>
                    <a:pt x="3904" y="6885"/>
                  </a:cubicBezTo>
                  <a:lnTo>
                    <a:pt x="3904" y="6885"/>
                  </a:lnTo>
                  <a:cubicBezTo>
                    <a:pt x="3943" y="6880"/>
                    <a:pt x="3981" y="6875"/>
                    <a:pt x="4019" y="6868"/>
                  </a:cubicBezTo>
                  <a:lnTo>
                    <a:pt x="4019" y="6868"/>
                  </a:lnTo>
                  <a:cubicBezTo>
                    <a:pt x="4026" y="6867"/>
                    <a:pt x="4032" y="6866"/>
                    <a:pt x="4039" y="6865"/>
                  </a:cubicBezTo>
                  <a:lnTo>
                    <a:pt x="4039" y="6865"/>
                  </a:lnTo>
                  <a:cubicBezTo>
                    <a:pt x="4073" y="6859"/>
                    <a:pt x="4106" y="6853"/>
                    <a:pt x="4140" y="6847"/>
                  </a:cubicBezTo>
                  <a:lnTo>
                    <a:pt x="4140" y="6847"/>
                  </a:lnTo>
                  <a:lnTo>
                    <a:pt x="4140" y="6846"/>
                  </a:lnTo>
                  <a:cubicBezTo>
                    <a:pt x="4248" y="6824"/>
                    <a:pt x="4356" y="6798"/>
                    <a:pt x="4461" y="6766"/>
                  </a:cubicBezTo>
                  <a:lnTo>
                    <a:pt x="4461" y="6766"/>
                  </a:lnTo>
                  <a:cubicBezTo>
                    <a:pt x="4479" y="6761"/>
                    <a:pt x="4496" y="6755"/>
                    <a:pt x="4513" y="6750"/>
                  </a:cubicBezTo>
                  <a:lnTo>
                    <a:pt x="4513" y="6750"/>
                  </a:lnTo>
                  <a:lnTo>
                    <a:pt x="4513" y="6750"/>
                  </a:lnTo>
                  <a:lnTo>
                    <a:pt x="4513" y="6750"/>
                  </a:lnTo>
                  <a:cubicBezTo>
                    <a:pt x="4674" y="6698"/>
                    <a:pt x="4831" y="6635"/>
                    <a:pt x="4982" y="6561"/>
                  </a:cubicBezTo>
                  <a:lnTo>
                    <a:pt x="4982" y="6561"/>
                  </a:lnTo>
                  <a:lnTo>
                    <a:pt x="4998" y="6553"/>
                  </a:lnTo>
                  <a:lnTo>
                    <a:pt x="4840" y="6232"/>
                  </a:lnTo>
                  <a:lnTo>
                    <a:pt x="4824" y="6240"/>
                  </a:lnTo>
                  <a:cubicBezTo>
                    <a:pt x="4707" y="6297"/>
                    <a:pt x="4584" y="6348"/>
                    <a:pt x="4459" y="6391"/>
                  </a:cubicBezTo>
                  <a:lnTo>
                    <a:pt x="4459" y="6391"/>
                  </a:lnTo>
                  <a:lnTo>
                    <a:pt x="4442" y="6397"/>
                  </a:lnTo>
                  <a:lnTo>
                    <a:pt x="4518" y="6620"/>
                  </a:lnTo>
                  <a:lnTo>
                    <a:pt x="4536" y="6614"/>
                  </a:lnTo>
                  <a:cubicBezTo>
                    <a:pt x="4632" y="6581"/>
                    <a:pt x="4729" y="6543"/>
                    <a:pt x="4823" y="6501"/>
                  </a:cubicBezTo>
                  <a:lnTo>
                    <a:pt x="4823" y="6501"/>
                  </a:lnTo>
                  <a:lnTo>
                    <a:pt x="4840" y="6494"/>
                  </a:lnTo>
                  <a:lnTo>
                    <a:pt x="4788" y="6379"/>
                  </a:lnTo>
                  <a:lnTo>
                    <a:pt x="4771" y="6386"/>
                  </a:lnTo>
                  <a:cubicBezTo>
                    <a:pt x="4706" y="6416"/>
                    <a:pt x="4639" y="6443"/>
                    <a:pt x="4572" y="6468"/>
                  </a:cubicBezTo>
                  <a:lnTo>
                    <a:pt x="4572" y="6468"/>
                  </a:lnTo>
                  <a:lnTo>
                    <a:pt x="4584" y="6502"/>
                  </a:lnTo>
                  <a:cubicBezTo>
                    <a:pt x="4646" y="6479"/>
                    <a:pt x="4709" y="6454"/>
                    <a:pt x="4770" y="6427"/>
                  </a:cubicBezTo>
                  <a:lnTo>
                    <a:pt x="4770" y="6427"/>
                  </a:lnTo>
                  <a:lnTo>
                    <a:pt x="4792" y="6475"/>
                  </a:lnTo>
                  <a:cubicBezTo>
                    <a:pt x="4710" y="6512"/>
                    <a:pt x="4625" y="6545"/>
                    <a:pt x="4541" y="6574"/>
                  </a:cubicBezTo>
                  <a:lnTo>
                    <a:pt x="4541" y="6574"/>
                  </a:lnTo>
                  <a:lnTo>
                    <a:pt x="4488" y="6419"/>
                  </a:lnTo>
                  <a:cubicBezTo>
                    <a:pt x="4603" y="6379"/>
                    <a:pt x="4716" y="6333"/>
                    <a:pt x="4824" y="6280"/>
                  </a:cubicBezTo>
                  <a:lnTo>
                    <a:pt x="4824" y="6280"/>
                  </a:lnTo>
                  <a:lnTo>
                    <a:pt x="4950" y="6536"/>
                  </a:lnTo>
                  <a:cubicBezTo>
                    <a:pt x="4791" y="6613"/>
                    <a:pt x="4625" y="6678"/>
                    <a:pt x="4455" y="6730"/>
                  </a:cubicBezTo>
                  <a:lnTo>
                    <a:pt x="4455" y="6730"/>
                  </a:lnTo>
                  <a:lnTo>
                    <a:pt x="4348" y="6369"/>
                  </a:lnTo>
                  <a:cubicBezTo>
                    <a:pt x="4700" y="6261"/>
                    <a:pt x="5024" y="6091"/>
                    <a:pt x="5310" y="5872"/>
                  </a:cubicBezTo>
                  <a:lnTo>
                    <a:pt x="5310" y="5872"/>
                  </a:lnTo>
                  <a:lnTo>
                    <a:pt x="5541" y="6170"/>
                  </a:lnTo>
                  <a:cubicBezTo>
                    <a:pt x="5541" y="6171"/>
                    <a:pt x="5540" y="6171"/>
                    <a:pt x="5539" y="6172"/>
                  </a:cubicBezTo>
                  <a:lnTo>
                    <a:pt x="5539" y="6172"/>
                  </a:lnTo>
                  <a:cubicBezTo>
                    <a:pt x="5436" y="6251"/>
                    <a:pt x="5327" y="6325"/>
                    <a:pt x="5215" y="6392"/>
                  </a:cubicBezTo>
                  <a:lnTo>
                    <a:pt x="5215" y="6392"/>
                  </a:lnTo>
                  <a:cubicBezTo>
                    <a:pt x="5210" y="6396"/>
                    <a:pt x="5204" y="6399"/>
                    <a:pt x="5199" y="6402"/>
                  </a:cubicBezTo>
                  <a:lnTo>
                    <a:pt x="5199" y="6402"/>
                  </a:lnTo>
                  <a:cubicBezTo>
                    <a:pt x="5171" y="6419"/>
                    <a:pt x="5142" y="6435"/>
                    <a:pt x="5114" y="6451"/>
                  </a:cubicBezTo>
                  <a:lnTo>
                    <a:pt x="5114" y="6451"/>
                  </a:lnTo>
                  <a:cubicBezTo>
                    <a:pt x="5108" y="6454"/>
                    <a:pt x="5102" y="6457"/>
                    <a:pt x="5097" y="6460"/>
                  </a:cubicBezTo>
                  <a:lnTo>
                    <a:pt x="5097" y="6460"/>
                  </a:lnTo>
                  <a:lnTo>
                    <a:pt x="4961" y="6209"/>
                  </a:lnTo>
                  <a:cubicBezTo>
                    <a:pt x="5068" y="6151"/>
                    <a:pt x="5171" y="6086"/>
                    <a:pt x="5270" y="6016"/>
                  </a:cubicBezTo>
                  <a:lnTo>
                    <a:pt x="5270" y="6016"/>
                  </a:lnTo>
                  <a:lnTo>
                    <a:pt x="5365" y="6149"/>
                  </a:lnTo>
                  <a:cubicBezTo>
                    <a:pt x="5292" y="6201"/>
                    <a:pt x="5216" y="6251"/>
                    <a:pt x="5139" y="6296"/>
                  </a:cubicBezTo>
                  <a:lnTo>
                    <a:pt x="5139" y="6296"/>
                  </a:lnTo>
                  <a:lnTo>
                    <a:pt x="5112" y="6250"/>
                  </a:lnTo>
                  <a:cubicBezTo>
                    <a:pt x="5169" y="6217"/>
                    <a:pt x="5225" y="6181"/>
                    <a:pt x="5281" y="6143"/>
                  </a:cubicBezTo>
                  <a:lnTo>
                    <a:pt x="5281" y="6143"/>
                  </a:lnTo>
                  <a:lnTo>
                    <a:pt x="5261" y="6113"/>
                  </a:lnTo>
                  <a:cubicBezTo>
                    <a:pt x="5201" y="6154"/>
                    <a:pt x="5139" y="6192"/>
                    <a:pt x="5078" y="6228"/>
                  </a:cubicBezTo>
                  <a:lnTo>
                    <a:pt x="5078" y="6228"/>
                  </a:lnTo>
                  <a:lnTo>
                    <a:pt x="5063" y="6237"/>
                  </a:lnTo>
                  <a:lnTo>
                    <a:pt x="5126" y="6346"/>
                  </a:lnTo>
                  <a:lnTo>
                    <a:pt x="5142" y="6337"/>
                  </a:lnTo>
                  <a:cubicBezTo>
                    <a:pt x="5230" y="6285"/>
                    <a:pt x="5317" y="6228"/>
                    <a:pt x="5401" y="6168"/>
                  </a:cubicBezTo>
                  <a:lnTo>
                    <a:pt x="5401" y="6168"/>
                  </a:lnTo>
                  <a:lnTo>
                    <a:pt x="5415" y="6158"/>
                  </a:lnTo>
                  <a:lnTo>
                    <a:pt x="5278" y="5966"/>
                  </a:lnTo>
                  <a:lnTo>
                    <a:pt x="5263" y="5977"/>
                  </a:lnTo>
                  <a:cubicBezTo>
                    <a:pt x="5157" y="6053"/>
                    <a:pt x="5044" y="6123"/>
                    <a:pt x="4928" y="6186"/>
                  </a:cubicBezTo>
                  <a:lnTo>
                    <a:pt x="4928" y="6186"/>
                  </a:lnTo>
                  <a:lnTo>
                    <a:pt x="4912" y="6195"/>
                  </a:lnTo>
                  <a:lnTo>
                    <a:pt x="5065" y="6477"/>
                  </a:lnTo>
                  <a:cubicBezTo>
                    <a:pt x="5038" y="6492"/>
                    <a:pt x="5011" y="6506"/>
                    <a:pt x="4983" y="6520"/>
                  </a:cubicBezTo>
                  <a:lnTo>
                    <a:pt x="4983" y="6520"/>
                  </a:lnTo>
                  <a:lnTo>
                    <a:pt x="4999" y="6552"/>
                  </a:lnTo>
                  <a:cubicBezTo>
                    <a:pt x="5027" y="6538"/>
                    <a:pt x="5055" y="6524"/>
                    <a:pt x="5082" y="6509"/>
                  </a:cubicBezTo>
                  <a:lnTo>
                    <a:pt x="5082" y="6509"/>
                  </a:lnTo>
                  <a:lnTo>
                    <a:pt x="5082" y="6509"/>
                  </a:lnTo>
                  <a:lnTo>
                    <a:pt x="5098" y="6501"/>
                  </a:lnTo>
                  <a:cubicBezTo>
                    <a:pt x="5104" y="6497"/>
                    <a:pt x="5110" y="6494"/>
                    <a:pt x="5116" y="6490"/>
                  </a:cubicBezTo>
                  <a:lnTo>
                    <a:pt x="5116" y="6490"/>
                  </a:lnTo>
                  <a:cubicBezTo>
                    <a:pt x="5142" y="6477"/>
                    <a:pt x="5167" y="6462"/>
                    <a:pt x="5192" y="6448"/>
                  </a:cubicBezTo>
                  <a:lnTo>
                    <a:pt x="5192" y="6448"/>
                  </a:lnTo>
                  <a:cubicBezTo>
                    <a:pt x="5201" y="6442"/>
                    <a:pt x="5211" y="6437"/>
                    <a:pt x="5220" y="6432"/>
                  </a:cubicBezTo>
                  <a:lnTo>
                    <a:pt x="5220" y="6432"/>
                  </a:lnTo>
                  <a:cubicBezTo>
                    <a:pt x="5253" y="6412"/>
                    <a:pt x="5286" y="6392"/>
                    <a:pt x="5318" y="6371"/>
                  </a:cubicBezTo>
                  <a:lnTo>
                    <a:pt x="5318" y="6371"/>
                  </a:lnTo>
                  <a:lnTo>
                    <a:pt x="5318" y="6371"/>
                  </a:lnTo>
                  <a:cubicBezTo>
                    <a:pt x="5389" y="6326"/>
                    <a:pt x="5457" y="6279"/>
                    <a:pt x="5524" y="6229"/>
                  </a:cubicBezTo>
                  <a:lnTo>
                    <a:pt x="5524" y="6229"/>
                  </a:lnTo>
                  <a:lnTo>
                    <a:pt x="5524" y="6229"/>
                  </a:lnTo>
                  <a:cubicBezTo>
                    <a:pt x="5560" y="6202"/>
                    <a:pt x="5596" y="6174"/>
                    <a:pt x="5631" y="6146"/>
                  </a:cubicBezTo>
                  <a:lnTo>
                    <a:pt x="5631" y="6146"/>
                  </a:lnTo>
                  <a:cubicBezTo>
                    <a:pt x="5631" y="6146"/>
                    <a:pt x="5631" y="6146"/>
                    <a:pt x="5631" y="6146"/>
                  </a:cubicBezTo>
                  <a:lnTo>
                    <a:pt x="5631" y="6146"/>
                  </a:lnTo>
                  <a:cubicBezTo>
                    <a:pt x="5631" y="6146"/>
                    <a:pt x="5631" y="6146"/>
                    <a:pt x="5631" y="6146"/>
                  </a:cubicBezTo>
                  <a:lnTo>
                    <a:pt x="5631" y="6146"/>
                  </a:lnTo>
                  <a:cubicBezTo>
                    <a:pt x="5762" y="6040"/>
                    <a:pt x="5886" y="5924"/>
                    <a:pt x="6000" y="5800"/>
                  </a:cubicBezTo>
                  <a:lnTo>
                    <a:pt x="6000" y="5800"/>
                  </a:lnTo>
                  <a:lnTo>
                    <a:pt x="6012" y="5787"/>
                  </a:lnTo>
                  <a:lnTo>
                    <a:pt x="5749" y="5544"/>
                  </a:lnTo>
                  <a:lnTo>
                    <a:pt x="5737" y="5558"/>
                  </a:lnTo>
                  <a:cubicBezTo>
                    <a:pt x="5648" y="5654"/>
                    <a:pt x="5552" y="5746"/>
                    <a:pt x="5451" y="5830"/>
                  </a:cubicBezTo>
                  <a:lnTo>
                    <a:pt x="5451" y="5830"/>
                  </a:lnTo>
                  <a:lnTo>
                    <a:pt x="5437" y="5842"/>
                  </a:lnTo>
                  <a:lnTo>
                    <a:pt x="5589" y="6023"/>
                  </a:lnTo>
                  <a:lnTo>
                    <a:pt x="5603" y="6011"/>
                  </a:lnTo>
                  <a:cubicBezTo>
                    <a:pt x="5681" y="5945"/>
                    <a:pt x="5758" y="5875"/>
                    <a:pt x="5830" y="5802"/>
                  </a:cubicBezTo>
                  <a:lnTo>
                    <a:pt x="5830" y="5802"/>
                  </a:lnTo>
                  <a:lnTo>
                    <a:pt x="5843" y="5789"/>
                  </a:lnTo>
                  <a:lnTo>
                    <a:pt x="5753" y="5701"/>
                  </a:lnTo>
                  <a:lnTo>
                    <a:pt x="5741" y="5713"/>
                  </a:lnTo>
                  <a:cubicBezTo>
                    <a:pt x="5692" y="5763"/>
                    <a:pt x="5639" y="5813"/>
                    <a:pt x="5584" y="5862"/>
                  </a:cubicBezTo>
                  <a:lnTo>
                    <a:pt x="5584" y="5862"/>
                  </a:lnTo>
                  <a:lnTo>
                    <a:pt x="5608" y="5889"/>
                  </a:lnTo>
                  <a:cubicBezTo>
                    <a:pt x="5659" y="5844"/>
                    <a:pt x="5708" y="5797"/>
                    <a:pt x="5754" y="5752"/>
                  </a:cubicBezTo>
                  <a:lnTo>
                    <a:pt x="5754" y="5752"/>
                  </a:lnTo>
                  <a:lnTo>
                    <a:pt x="5791" y="5789"/>
                  </a:lnTo>
                  <a:cubicBezTo>
                    <a:pt x="5728" y="5853"/>
                    <a:pt x="5662" y="5914"/>
                    <a:pt x="5594" y="5972"/>
                  </a:cubicBezTo>
                  <a:lnTo>
                    <a:pt x="5594" y="5972"/>
                  </a:lnTo>
                  <a:lnTo>
                    <a:pt x="5488" y="5847"/>
                  </a:lnTo>
                  <a:cubicBezTo>
                    <a:pt x="5580" y="5768"/>
                    <a:pt x="5669" y="5684"/>
                    <a:pt x="5751" y="5595"/>
                  </a:cubicBezTo>
                  <a:lnTo>
                    <a:pt x="5751" y="5595"/>
                  </a:lnTo>
                  <a:lnTo>
                    <a:pt x="5961" y="5789"/>
                  </a:lnTo>
                  <a:cubicBezTo>
                    <a:pt x="5851" y="5906"/>
                    <a:pt x="5733" y="6016"/>
                    <a:pt x="5608" y="6118"/>
                  </a:cubicBezTo>
                  <a:lnTo>
                    <a:pt x="5608" y="6118"/>
                  </a:lnTo>
                  <a:cubicBezTo>
                    <a:pt x="5596" y="6128"/>
                    <a:pt x="5583" y="6138"/>
                    <a:pt x="5570" y="6148"/>
                  </a:cubicBezTo>
                  <a:lnTo>
                    <a:pt x="5570" y="6148"/>
                  </a:lnTo>
                  <a:lnTo>
                    <a:pt x="5338" y="5850"/>
                  </a:lnTo>
                  <a:cubicBezTo>
                    <a:pt x="5624" y="5625"/>
                    <a:pt x="5868" y="5351"/>
                    <a:pt x="6058" y="5040"/>
                  </a:cubicBezTo>
                  <a:lnTo>
                    <a:pt x="6058" y="5040"/>
                  </a:lnTo>
                  <a:lnTo>
                    <a:pt x="6381" y="5235"/>
                  </a:lnTo>
                  <a:cubicBezTo>
                    <a:pt x="6373" y="5249"/>
                    <a:pt x="6364" y="5262"/>
                    <a:pt x="6355" y="5276"/>
                  </a:cubicBezTo>
                  <a:lnTo>
                    <a:pt x="6355" y="5276"/>
                  </a:lnTo>
                  <a:cubicBezTo>
                    <a:pt x="6293" y="5376"/>
                    <a:pt x="6225" y="5472"/>
                    <a:pt x="6153" y="5564"/>
                  </a:cubicBezTo>
                  <a:lnTo>
                    <a:pt x="6153" y="5564"/>
                  </a:lnTo>
                  <a:cubicBezTo>
                    <a:pt x="6146" y="5572"/>
                    <a:pt x="6140" y="5580"/>
                    <a:pt x="6134" y="5588"/>
                  </a:cubicBezTo>
                  <a:lnTo>
                    <a:pt x="6134" y="5588"/>
                  </a:lnTo>
                  <a:cubicBezTo>
                    <a:pt x="6117" y="5609"/>
                    <a:pt x="6100" y="5630"/>
                    <a:pt x="6082" y="5651"/>
                  </a:cubicBezTo>
                  <a:lnTo>
                    <a:pt x="6082" y="5651"/>
                  </a:lnTo>
                  <a:cubicBezTo>
                    <a:pt x="6078" y="5656"/>
                    <a:pt x="6074" y="5660"/>
                    <a:pt x="6071" y="5665"/>
                  </a:cubicBezTo>
                  <a:lnTo>
                    <a:pt x="6071" y="5665"/>
                  </a:lnTo>
                  <a:lnTo>
                    <a:pt x="5854" y="5480"/>
                  </a:lnTo>
                  <a:cubicBezTo>
                    <a:pt x="5931" y="5388"/>
                    <a:pt x="6005" y="5290"/>
                    <a:pt x="6072" y="5189"/>
                  </a:cubicBezTo>
                  <a:lnTo>
                    <a:pt x="6072" y="5189"/>
                  </a:lnTo>
                  <a:lnTo>
                    <a:pt x="6209" y="5279"/>
                  </a:lnTo>
                  <a:cubicBezTo>
                    <a:pt x="6160" y="5353"/>
                    <a:pt x="6107" y="5427"/>
                    <a:pt x="6051" y="5497"/>
                  </a:cubicBezTo>
                  <a:lnTo>
                    <a:pt x="6051" y="5497"/>
                  </a:lnTo>
                  <a:lnTo>
                    <a:pt x="6009" y="5464"/>
                  </a:lnTo>
                  <a:cubicBezTo>
                    <a:pt x="6049" y="5413"/>
                    <a:pt x="6089" y="5359"/>
                    <a:pt x="6128" y="5303"/>
                  </a:cubicBezTo>
                  <a:lnTo>
                    <a:pt x="6128" y="5303"/>
                  </a:lnTo>
                  <a:lnTo>
                    <a:pt x="6099" y="5282"/>
                  </a:lnTo>
                  <a:cubicBezTo>
                    <a:pt x="6056" y="5343"/>
                    <a:pt x="6013" y="5401"/>
                    <a:pt x="5970" y="5455"/>
                  </a:cubicBezTo>
                  <a:lnTo>
                    <a:pt x="5970" y="5455"/>
                  </a:lnTo>
                  <a:lnTo>
                    <a:pt x="5958" y="5469"/>
                  </a:lnTo>
                  <a:lnTo>
                    <a:pt x="6057" y="5548"/>
                  </a:lnTo>
                  <a:lnTo>
                    <a:pt x="6068" y="5534"/>
                  </a:lnTo>
                  <a:cubicBezTo>
                    <a:pt x="6132" y="5453"/>
                    <a:pt x="6193" y="5369"/>
                    <a:pt x="6249" y="5284"/>
                  </a:cubicBezTo>
                  <a:lnTo>
                    <a:pt x="6249" y="5284"/>
                  </a:lnTo>
                  <a:lnTo>
                    <a:pt x="6259" y="5268"/>
                  </a:lnTo>
                  <a:lnTo>
                    <a:pt x="6062" y="5139"/>
                  </a:lnTo>
                  <a:lnTo>
                    <a:pt x="6052" y="5154"/>
                  </a:lnTo>
                  <a:cubicBezTo>
                    <a:pt x="5979" y="5265"/>
                    <a:pt x="5899" y="5371"/>
                    <a:pt x="5815" y="5470"/>
                  </a:cubicBezTo>
                  <a:lnTo>
                    <a:pt x="5815" y="5470"/>
                  </a:lnTo>
                  <a:lnTo>
                    <a:pt x="5803" y="5484"/>
                  </a:lnTo>
                  <a:lnTo>
                    <a:pt x="6047" y="5693"/>
                  </a:lnTo>
                  <a:cubicBezTo>
                    <a:pt x="6027" y="5716"/>
                    <a:pt x="6007" y="5739"/>
                    <a:pt x="5986" y="5761"/>
                  </a:cubicBezTo>
                  <a:lnTo>
                    <a:pt x="5986" y="5761"/>
                  </a:lnTo>
                  <a:lnTo>
                    <a:pt x="6013" y="5786"/>
                  </a:lnTo>
                  <a:cubicBezTo>
                    <a:pt x="6034" y="5763"/>
                    <a:pt x="6054" y="5740"/>
                    <a:pt x="6075" y="5716"/>
                  </a:cubicBezTo>
                  <a:lnTo>
                    <a:pt x="6075" y="5716"/>
                  </a:lnTo>
                  <a:lnTo>
                    <a:pt x="6075" y="5716"/>
                  </a:lnTo>
                  <a:lnTo>
                    <a:pt x="6087" y="5702"/>
                  </a:lnTo>
                  <a:cubicBezTo>
                    <a:pt x="6097" y="5690"/>
                    <a:pt x="6107" y="5677"/>
                    <a:pt x="6118" y="5665"/>
                  </a:cubicBezTo>
                  <a:lnTo>
                    <a:pt x="6118" y="5665"/>
                  </a:lnTo>
                  <a:cubicBezTo>
                    <a:pt x="6123" y="5658"/>
                    <a:pt x="6129" y="5652"/>
                    <a:pt x="6135" y="5645"/>
                  </a:cubicBezTo>
                  <a:lnTo>
                    <a:pt x="6135" y="5645"/>
                  </a:lnTo>
                  <a:cubicBezTo>
                    <a:pt x="6153" y="5622"/>
                    <a:pt x="6171" y="5600"/>
                    <a:pt x="6189" y="5577"/>
                  </a:cubicBezTo>
                  <a:lnTo>
                    <a:pt x="6189" y="5577"/>
                  </a:lnTo>
                  <a:cubicBezTo>
                    <a:pt x="6191" y="5574"/>
                    <a:pt x="6193" y="5571"/>
                    <a:pt x="6195" y="5569"/>
                  </a:cubicBezTo>
                  <a:lnTo>
                    <a:pt x="6195" y="5569"/>
                  </a:lnTo>
                  <a:cubicBezTo>
                    <a:pt x="6211" y="5549"/>
                    <a:pt x="6226" y="5528"/>
                    <a:pt x="6241" y="5508"/>
                  </a:cubicBezTo>
                  <a:lnTo>
                    <a:pt x="6241" y="5508"/>
                  </a:lnTo>
                  <a:cubicBezTo>
                    <a:pt x="6242" y="5506"/>
                    <a:pt x="6244" y="5504"/>
                    <a:pt x="6245" y="5502"/>
                  </a:cubicBezTo>
                  <a:lnTo>
                    <a:pt x="6245" y="5502"/>
                  </a:lnTo>
                  <a:lnTo>
                    <a:pt x="6245" y="5502"/>
                  </a:lnTo>
                  <a:cubicBezTo>
                    <a:pt x="6322" y="5399"/>
                    <a:pt x="6392" y="5291"/>
                    <a:pt x="6456" y="5179"/>
                  </a:cubicBezTo>
                  <a:lnTo>
                    <a:pt x="6456" y="5179"/>
                  </a:lnTo>
                  <a:lnTo>
                    <a:pt x="6456" y="5179"/>
                  </a:lnTo>
                  <a:cubicBezTo>
                    <a:pt x="6540" y="5033"/>
                    <a:pt x="6614" y="4880"/>
                    <a:pt x="6675" y="4724"/>
                  </a:cubicBezTo>
                  <a:lnTo>
                    <a:pt x="6675" y="4724"/>
                  </a:lnTo>
                  <a:lnTo>
                    <a:pt x="6682" y="4707"/>
                  </a:lnTo>
                  <a:lnTo>
                    <a:pt x="6349" y="4576"/>
                  </a:lnTo>
                  <a:lnTo>
                    <a:pt x="6343" y="4593"/>
                  </a:lnTo>
                  <a:cubicBezTo>
                    <a:pt x="6294" y="4716"/>
                    <a:pt x="6237" y="4837"/>
                    <a:pt x="6175" y="4950"/>
                  </a:cubicBezTo>
                  <a:lnTo>
                    <a:pt x="6175" y="4950"/>
                  </a:lnTo>
                  <a:lnTo>
                    <a:pt x="6166" y="4966"/>
                  </a:lnTo>
                  <a:lnTo>
                    <a:pt x="6373" y="5080"/>
                  </a:lnTo>
                  <a:lnTo>
                    <a:pt x="6381" y="5064"/>
                  </a:lnTo>
                  <a:cubicBezTo>
                    <a:pt x="6431" y="4974"/>
                    <a:pt x="6477" y="4881"/>
                    <a:pt x="6518" y="4787"/>
                  </a:cubicBezTo>
                  <a:lnTo>
                    <a:pt x="6518" y="4787"/>
                  </a:lnTo>
                  <a:lnTo>
                    <a:pt x="6525" y="4770"/>
                  </a:lnTo>
                  <a:lnTo>
                    <a:pt x="6410" y="4720"/>
                  </a:lnTo>
                  <a:lnTo>
                    <a:pt x="6402" y="4737"/>
                  </a:lnTo>
                  <a:cubicBezTo>
                    <a:pt x="6373" y="4805"/>
                    <a:pt x="6341" y="4871"/>
                    <a:pt x="6310" y="4932"/>
                  </a:cubicBezTo>
                  <a:lnTo>
                    <a:pt x="6310" y="4932"/>
                  </a:lnTo>
                  <a:lnTo>
                    <a:pt x="6342" y="4948"/>
                  </a:lnTo>
                  <a:cubicBezTo>
                    <a:pt x="6371" y="4892"/>
                    <a:pt x="6400" y="4831"/>
                    <a:pt x="6428" y="4768"/>
                  </a:cubicBezTo>
                  <a:lnTo>
                    <a:pt x="6428" y="4768"/>
                  </a:lnTo>
                  <a:lnTo>
                    <a:pt x="6477" y="4789"/>
                  </a:lnTo>
                  <a:cubicBezTo>
                    <a:pt x="6441" y="4871"/>
                    <a:pt x="6401" y="4952"/>
                    <a:pt x="6358" y="5031"/>
                  </a:cubicBezTo>
                  <a:lnTo>
                    <a:pt x="6358" y="5031"/>
                  </a:lnTo>
                  <a:lnTo>
                    <a:pt x="6215" y="4952"/>
                  </a:lnTo>
                  <a:cubicBezTo>
                    <a:pt x="6272" y="4847"/>
                    <a:pt x="6324" y="4736"/>
                    <a:pt x="6370" y="4623"/>
                  </a:cubicBezTo>
                  <a:lnTo>
                    <a:pt x="6370" y="4623"/>
                  </a:lnTo>
                  <a:lnTo>
                    <a:pt x="6635" y="4728"/>
                  </a:lnTo>
                  <a:cubicBezTo>
                    <a:pt x="6569" y="4892"/>
                    <a:pt x="6490" y="5051"/>
                    <a:pt x="6400" y="5203"/>
                  </a:cubicBezTo>
                  <a:lnTo>
                    <a:pt x="6400" y="5203"/>
                  </a:lnTo>
                  <a:lnTo>
                    <a:pt x="6077" y="5009"/>
                  </a:lnTo>
                  <a:cubicBezTo>
                    <a:pt x="6260" y="4701"/>
                    <a:pt x="6390" y="4359"/>
                    <a:pt x="6455" y="3995"/>
                  </a:cubicBezTo>
                  <a:lnTo>
                    <a:pt x="6455" y="3995"/>
                  </a:lnTo>
                  <a:lnTo>
                    <a:pt x="6826" y="4058"/>
                  </a:lnTo>
                  <a:cubicBezTo>
                    <a:pt x="6825" y="4064"/>
                    <a:pt x="6824" y="4070"/>
                    <a:pt x="6823" y="4076"/>
                  </a:cubicBezTo>
                  <a:lnTo>
                    <a:pt x="6823" y="4076"/>
                  </a:lnTo>
                  <a:cubicBezTo>
                    <a:pt x="6800" y="4200"/>
                    <a:pt x="6770" y="4324"/>
                    <a:pt x="6734" y="4444"/>
                  </a:cubicBezTo>
                  <a:lnTo>
                    <a:pt x="6734" y="4444"/>
                  </a:lnTo>
                  <a:cubicBezTo>
                    <a:pt x="6732" y="4452"/>
                    <a:pt x="6729" y="4460"/>
                    <a:pt x="6727" y="4468"/>
                  </a:cubicBezTo>
                  <a:lnTo>
                    <a:pt x="6727" y="4468"/>
                  </a:lnTo>
                  <a:cubicBezTo>
                    <a:pt x="6718" y="4497"/>
                    <a:pt x="6708" y="4526"/>
                    <a:pt x="6699" y="4554"/>
                  </a:cubicBezTo>
                  <a:lnTo>
                    <a:pt x="6699" y="4554"/>
                  </a:lnTo>
                  <a:cubicBezTo>
                    <a:pt x="6697" y="4560"/>
                    <a:pt x="6695" y="4566"/>
                    <a:pt x="6693" y="4572"/>
                  </a:cubicBezTo>
                  <a:lnTo>
                    <a:pt x="6693" y="4572"/>
                  </a:lnTo>
                  <a:lnTo>
                    <a:pt x="6424" y="4478"/>
                  </a:lnTo>
                  <a:cubicBezTo>
                    <a:pt x="6463" y="4363"/>
                    <a:pt x="6496" y="4245"/>
                    <a:pt x="6522" y="4128"/>
                  </a:cubicBezTo>
                  <a:lnTo>
                    <a:pt x="6522" y="4128"/>
                  </a:lnTo>
                  <a:lnTo>
                    <a:pt x="6682" y="4162"/>
                  </a:lnTo>
                  <a:cubicBezTo>
                    <a:pt x="6663" y="4250"/>
                    <a:pt x="6640" y="4337"/>
                    <a:pt x="6614" y="4423"/>
                  </a:cubicBezTo>
                  <a:lnTo>
                    <a:pt x="6614" y="4423"/>
                  </a:lnTo>
                  <a:lnTo>
                    <a:pt x="6563" y="4407"/>
                  </a:lnTo>
                  <a:cubicBezTo>
                    <a:pt x="6583" y="4340"/>
                    <a:pt x="6600" y="4276"/>
                    <a:pt x="6615" y="4214"/>
                  </a:cubicBezTo>
                  <a:lnTo>
                    <a:pt x="6615" y="4214"/>
                  </a:lnTo>
                  <a:lnTo>
                    <a:pt x="6580" y="4205"/>
                  </a:lnTo>
                  <a:cubicBezTo>
                    <a:pt x="6564" y="4272"/>
                    <a:pt x="6545" y="4340"/>
                    <a:pt x="6523" y="4413"/>
                  </a:cubicBezTo>
                  <a:lnTo>
                    <a:pt x="6523" y="4413"/>
                  </a:lnTo>
                  <a:lnTo>
                    <a:pt x="6518" y="4431"/>
                  </a:lnTo>
                  <a:lnTo>
                    <a:pt x="6638" y="4468"/>
                  </a:lnTo>
                  <a:lnTo>
                    <a:pt x="6643" y="4451"/>
                  </a:lnTo>
                  <a:cubicBezTo>
                    <a:pt x="6673" y="4353"/>
                    <a:pt x="6700" y="4252"/>
                    <a:pt x="6721" y="4152"/>
                  </a:cubicBezTo>
                  <a:lnTo>
                    <a:pt x="6721" y="4152"/>
                  </a:lnTo>
                  <a:lnTo>
                    <a:pt x="6725" y="4134"/>
                  </a:lnTo>
                  <a:lnTo>
                    <a:pt x="6494" y="4085"/>
                  </a:lnTo>
                  <a:lnTo>
                    <a:pt x="6490" y="4103"/>
                  </a:lnTo>
                  <a:cubicBezTo>
                    <a:pt x="6463" y="4230"/>
                    <a:pt x="6427" y="4358"/>
                    <a:pt x="6384" y="4483"/>
                  </a:cubicBezTo>
                  <a:lnTo>
                    <a:pt x="6384" y="4483"/>
                  </a:lnTo>
                  <a:lnTo>
                    <a:pt x="6378" y="4500"/>
                  </a:lnTo>
                  <a:lnTo>
                    <a:pt x="6681" y="4607"/>
                  </a:lnTo>
                  <a:cubicBezTo>
                    <a:pt x="6671" y="4635"/>
                    <a:pt x="6660" y="4664"/>
                    <a:pt x="6649" y="4693"/>
                  </a:cubicBezTo>
                  <a:lnTo>
                    <a:pt x="6649" y="4693"/>
                  </a:lnTo>
                  <a:lnTo>
                    <a:pt x="6683" y="4706"/>
                  </a:lnTo>
                  <a:cubicBezTo>
                    <a:pt x="6694" y="4677"/>
                    <a:pt x="6705" y="4648"/>
                    <a:pt x="6715" y="4619"/>
                  </a:cubicBezTo>
                  <a:lnTo>
                    <a:pt x="6715" y="4619"/>
                  </a:lnTo>
                  <a:lnTo>
                    <a:pt x="6715" y="4619"/>
                  </a:lnTo>
                  <a:lnTo>
                    <a:pt x="6721" y="4601"/>
                  </a:lnTo>
                  <a:cubicBezTo>
                    <a:pt x="6724" y="4594"/>
                    <a:pt x="6726" y="4587"/>
                    <a:pt x="6728" y="4579"/>
                  </a:cubicBezTo>
                  <a:lnTo>
                    <a:pt x="6728" y="4579"/>
                  </a:lnTo>
                  <a:cubicBezTo>
                    <a:pt x="6737" y="4553"/>
                    <a:pt x="6746" y="4527"/>
                    <a:pt x="6755" y="4500"/>
                  </a:cubicBezTo>
                  <a:lnTo>
                    <a:pt x="6755" y="4500"/>
                  </a:lnTo>
                  <a:cubicBezTo>
                    <a:pt x="6758" y="4490"/>
                    <a:pt x="6761" y="4479"/>
                    <a:pt x="6765" y="4468"/>
                  </a:cubicBezTo>
                  <a:lnTo>
                    <a:pt x="6765" y="4468"/>
                  </a:lnTo>
                  <a:cubicBezTo>
                    <a:pt x="6776" y="4431"/>
                    <a:pt x="6787" y="4394"/>
                    <a:pt x="6797" y="4357"/>
                  </a:cubicBezTo>
                  <a:lnTo>
                    <a:pt x="6797" y="4357"/>
                  </a:lnTo>
                  <a:lnTo>
                    <a:pt x="6797" y="4357"/>
                  </a:lnTo>
                  <a:cubicBezTo>
                    <a:pt x="6818" y="4277"/>
                    <a:pt x="6837" y="4195"/>
                    <a:pt x="6853" y="4114"/>
                  </a:cubicBezTo>
                  <a:lnTo>
                    <a:pt x="6853" y="4114"/>
                  </a:lnTo>
                  <a:lnTo>
                    <a:pt x="6853" y="4114"/>
                  </a:lnTo>
                  <a:lnTo>
                    <a:pt x="6853" y="4113"/>
                  </a:lnTo>
                  <a:lnTo>
                    <a:pt x="6853" y="4113"/>
                  </a:lnTo>
                  <a:cubicBezTo>
                    <a:pt x="6857" y="4094"/>
                    <a:pt x="6860" y="4075"/>
                    <a:pt x="6863" y="4055"/>
                  </a:cubicBezTo>
                  <a:lnTo>
                    <a:pt x="6863" y="4055"/>
                  </a:lnTo>
                  <a:cubicBezTo>
                    <a:pt x="6868" y="4030"/>
                    <a:pt x="6872" y="4005"/>
                    <a:pt x="6876" y="3980"/>
                  </a:cubicBezTo>
                  <a:lnTo>
                    <a:pt x="6876" y="3980"/>
                  </a:lnTo>
                  <a:lnTo>
                    <a:pt x="6876" y="3980"/>
                  </a:lnTo>
                  <a:lnTo>
                    <a:pt x="6876" y="3980"/>
                  </a:lnTo>
                  <a:cubicBezTo>
                    <a:pt x="6901" y="3813"/>
                    <a:pt x="6914" y="3644"/>
                    <a:pt x="6915" y="3476"/>
                  </a:cubicBezTo>
                  <a:lnTo>
                    <a:pt x="6915" y="3476"/>
                  </a:lnTo>
                  <a:lnTo>
                    <a:pt x="6915" y="3458"/>
                  </a:lnTo>
                  <a:lnTo>
                    <a:pt x="6558" y="3456"/>
                  </a:lnTo>
                  <a:lnTo>
                    <a:pt x="6557" y="3474"/>
                  </a:lnTo>
                  <a:cubicBezTo>
                    <a:pt x="6557" y="3606"/>
                    <a:pt x="6548" y="3739"/>
                    <a:pt x="6530" y="3868"/>
                  </a:cubicBezTo>
                  <a:lnTo>
                    <a:pt x="6530" y="3868"/>
                  </a:lnTo>
                  <a:lnTo>
                    <a:pt x="6528" y="3886"/>
                  </a:lnTo>
                  <a:lnTo>
                    <a:pt x="6762" y="3917"/>
                  </a:lnTo>
                  <a:lnTo>
                    <a:pt x="6764" y="3899"/>
                  </a:lnTo>
                  <a:cubicBezTo>
                    <a:pt x="6778" y="3797"/>
                    <a:pt x="6787" y="3693"/>
                    <a:pt x="6791" y="3592"/>
                  </a:cubicBezTo>
                  <a:lnTo>
                    <a:pt x="6791" y="3592"/>
                  </a:lnTo>
                  <a:lnTo>
                    <a:pt x="6792" y="3574"/>
                  </a:lnTo>
                  <a:lnTo>
                    <a:pt x="6666" y="3569"/>
                  </a:lnTo>
                  <a:lnTo>
                    <a:pt x="6665" y="3587"/>
                  </a:lnTo>
                  <a:cubicBezTo>
                    <a:pt x="6662" y="3662"/>
                    <a:pt x="6657" y="3734"/>
                    <a:pt x="6649" y="3802"/>
                  </a:cubicBezTo>
                  <a:lnTo>
                    <a:pt x="6649" y="3802"/>
                  </a:lnTo>
                  <a:lnTo>
                    <a:pt x="6685" y="3806"/>
                  </a:lnTo>
                  <a:cubicBezTo>
                    <a:pt x="6692" y="3743"/>
                    <a:pt x="6697" y="3676"/>
                    <a:pt x="6701" y="3606"/>
                  </a:cubicBezTo>
                  <a:lnTo>
                    <a:pt x="6701" y="3606"/>
                  </a:lnTo>
                  <a:lnTo>
                    <a:pt x="6754" y="3608"/>
                  </a:lnTo>
                  <a:cubicBezTo>
                    <a:pt x="6750" y="3697"/>
                    <a:pt x="6742" y="3787"/>
                    <a:pt x="6731" y="3877"/>
                  </a:cubicBezTo>
                  <a:lnTo>
                    <a:pt x="6731" y="3877"/>
                  </a:lnTo>
                  <a:lnTo>
                    <a:pt x="6569" y="3855"/>
                  </a:lnTo>
                  <a:cubicBezTo>
                    <a:pt x="6584" y="3736"/>
                    <a:pt x="6592" y="3614"/>
                    <a:pt x="6593" y="3493"/>
                  </a:cubicBezTo>
                  <a:lnTo>
                    <a:pt x="6593" y="3493"/>
                  </a:lnTo>
                  <a:lnTo>
                    <a:pt x="6879" y="3494"/>
                  </a:lnTo>
                  <a:cubicBezTo>
                    <a:pt x="6877" y="3667"/>
                    <a:pt x="6862" y="3840"/>
                    <a:pt x="6834" y="4011"/>
                  </a:cubicBezTo>
                  <a:lnTo>
                    <a:pt x="6834" y="4011"/>
                  </a:lnTo>
                  <a:cubicBezTo>
                    <a:pt x="6834" y="4015"/>
                    <a:pt x="6833" y="4019"/>
                    <a:pt x="6832" y="4023"/>
                  </a:cubicBezTo>
                  <a:lnTo>
                    <a:pt x="6832" y="4023"/>
                  </a:lnTo>
                  <a:lnTo>
                    <a:pt x="6461" y="3959"/>
                  </a:lnTo>
                  <a:cubicBezTo>
                    <a:pt x="6488" y="3795"/>
                    <a:pt x="6503" y="3628"/>
                    <a:pt x="6503" y="3457"/>
                  </a:cubicBezTo>
                  <a:lnTo>
                    <a:pt x="6503" y="3457"/>
                  </a:lnTo>
                  <a:cubicBezTo>
                    <a:pt x="6503" y="3258"/>
                    <a:pt x="6483" y="3063"/>
                    <a:pt x="6447" y="2875"/>
                  </a:cubicBezTo>
                  <a:lnTo>
                    <a:pt x="6447" y="2875"/>
                  </a:lnTo>
                  <a:lnTo>
                    <a:pt x="6816" y="2801"/>
                  </a:lnTo>
                  <a:cubicBezTo>
                    <a:pt x="6816" y="2802"/>
                    <a:pt x="6816" y="2803"/>
                    <a:pt x="6817" y="2803"/>
                  </a:cubicBezTo>
                  <a:lnTo>
                    <a:pt x="6817" y="2803"/>
                  </a:lnTo>
                  <a:cubicBezTo>
                    <a:pt x="6841" y="2931"/>
                    <a:pt x="6859" y="3061"/>
                    <a:pt x="6869" y="3191"/>
                  </a:cubicBezTo>
                  <a:lnTo>
                    <a:pt x="6869" y="3191"/>
                  </a:lnTo>
                  <a:cubicBezTo>
                    <a:pt x="6869" y="3199"/>
                    <a:pt x="6870" y="3206"/>
                    <a:pt x="6870" y="3214"/>
                  </a:cubicBezTo>
                  <a:lnTo>
                    <a:pt x="6870" y="3214"/>
                  </a:lnTo>
                  <a:cubicBezTo>
                    <a:pt x="6872" y="3246"/>
                    <a:pt x="6874" y="3279"/>
                    <a:pt x="6876" y="3312"/>
                  </a:cubicBezTo>
                  <a:lnTo>
                    <a:pt x="6876" y="3312"/>
                  </a:lnTo>
                  <a:cubicBezTo>
                    <a:pt x="6876" y="3317"/>
                    <a:pt x="6876" y="3323"/>
                    <a:pt x="6876" y="3329"/>
                  </a:cubicBezTo>
                  <a:lnTo>
                    <a:pt x="6876" y="3329"/>
                  </a:lnTo>
                  <a:lnTo>
                    <a:pt x="6591" y="3338"/>
                  </a:lnTo>
                  <a:cubicBezTo>
                    <a:pt x="6587" y="3217"/>
                    <a:pt x="6575" y="3095"/>
                    <a:pt x="6557" y="2976"/>
                  </a:cubicBezTo>
                  <a:lnTo>
                    <a:pt x="6557" y="2976"/>
                  </a:lnTo>
                  <a:lnTo>
                    <a:pt x="6719" y="2950"/>
                  </a:lnTo>
                  <a:cubicBezTo>
                    <a:pt x="6732" y="3039"/>
                    <a:pt x="6743" y="3129"/>
                    <a:pt x="6749" y="3218"/>
                  </a:cubicBezTo>
                  <a:lnTo>
                    <a:pt x="6749" y="3218"/>
                  </a:lnTo>
                  <a:lnTo>
                    <a:pt x="6696" y="3221"/>
                  </a:lnTo>
                  <a:cubicBezTo>
                    <a:pt x="6691" y="3153"/>
                    <a:pt x="6684" y="3086"/>
                    <a:pt x="6675" y="3022"/>
                  </a:cubicBezTo>
                  <a:lnTo>
                    <a:pt x="6675" y="3022"/>
                  </a:lnTo>
                  <a:lnTo>
                    <a:pt x="6639" y="3027"/>
                  </a:lnTo>
                  <a:cubicBezTo>
                    <a:pt x="6648" y="3096"/>
                    <a:pt x="6656" y="3168"/>
                    <a:pt x="6661" y="3242"/>
                  </a:cubicBezTo>
                  <a:lnTo>
                    <a:pt x="6661" y="3242"/>
                  </a:lnTo>
                  <a:lnTo>
                    <a:pt x="6662" y="3260"/>
                  </a:lnTo>
                  <a:lnTo>
                    <a:pt x="6787" y="3251"/>
                  </a:lnTo>
                  <a:lnTo>
                    <a:pt x="6786" y="3233"/>
                  </a:lnTo>
                  <a:cubicBezTo>
                    <a:pt x="6780" y="3132"/>
                    <a:pt x="6768" y="3029"/>
                    <a:pt x="6752" y="2926"/>
                  </a:cubicBezTo>
                  <a:lnTo>
                    <a:pt x="6752" y="2926"/>
                  </a:lnTo>
                  <a:lnTo>
                    <a:pt x="6749" y="2909"/>
                  </a:lnTo>
                  <a:lnTo>
                    <a:pt x="6516" y="2946"/>
                  </a:lnTo>
                  <a:lnTo>
                    <a:pt x="6518" y="2964"/>
                  </a:lnTo>
                  <a:cubicBezTo>
                    <a:pt x="6539" y="3093"/>
                    <a:pt x="6552" y="3225"/>
                    <a:pt x="6556" y="3357"/>
                  </a:cubicBezTo>
                  <a:lnTo>
                    <a:pt x="6556" y="3357"/>
                  </a:lnTo>
                  <a:lnTo>
                    <a:pt x="6556" y="3375"/>
                  </a:lnTo>
                  <a:lnTo>
                    <a:pt x="6878" y="3365"/>
                  </a:lnTo>
                  <a:cubicBezTo>
                    <a:pt x="6879" y="3396"/>
                    <a:pt x="6879" y="3426"/>
                    <a:pt x="6879" y="3457"/>
                  </a:cubicBezTo>
                  <a:lnTo>
                    <a:pt x="6879" y="3457"/>
                  </a:lnTo>
                  <a:lnTo>
                    <a:pt x="6915" y="3457"/>
                  </a:lnTo>
                  <a:cubicBezTo>
                    <a:pt x="6915" y="3426"/>
                    <a:pt x="6915" y="3395"/>
                    <a:pt x="6914" y="3363"/>
                  </a:cubicBezTo>
                  <a:lnTo>
                    <a:pt x="6914" y="3363"/>
                  </a:lnTo>
                  <a:lnTo>
                    <a:pt x="6913" y="3346"/>
                  </a:lnTo>
                  <a:cubicBezTo>
                    <a:pt x="6913" y="3340"/>
                    <a:pt x="6913" y="3334"/>
                    <a:pt x="6912" y="3328"/>
                  </a:cubicBezTo>
                  <a:lnTo>
                    <a:pt x="6912" y="3328"/>
                  </a:lnTo>
                  <a:cubicBezTo>
                    <a:pt x="6911" y="3298"/>
                    <a:pt x="6910" y="3269"/>
                    <a:pt x="6908" y="3240"/>
                  </a:cubicBezTo>
                  <a:lnTo>
                    <a:pt x="6908" y="3240"/>
                  </a:lnTo>
                  <a:cubicBezTo>
                    <a:pt x="6907" y="3228"/>
                    <a:pt x="6907" y="3216"/>
                    <a:pt x="6906" y="3204"/>
                  </a:cubicBezTo>
                  <a:lnTo>
                    <a:pt x="6906" y="3204"/>
                  </a:lnTo>
                  <a:cubicBezTo>
                    <a:pt x="6903" y="3170"/>
                    <a:pt x="6900" y="3135"/>
                    <a:pt x="6897" y="3101"/>
                  </a:cubicBezTo>
                  <a:lnTo>
                    <a:pt x="6897" y="3101"/>
                  </a:lnTo>
                  <a:cubicBezTo>
                    <a:pt x="6897" y="3098"/>
                    <a:pt x="6896" y="3095"/>
                    <a:pt x="6896" y="3092"/>
                  </a:cubicBezTo>
                  <a:lnTo>
                    <a:pt x="6896" y="3092"/>
                  </a:lnTo>
                  <a:cubicBezTo>
                    <a:pt x="6896" y="3092"/>
                    <a:pt x="6896" y="3091"/>
                    <a:pt x="6896" y="3091"/>
                  </a:cubicBezTo>
                  <a:lnTo>
                    <a:pt x="6896" y="3091"/>
                  </a:lnTo>
                  <a:lnTo>
                    <a:pt x="6896" y="3091"/>
                  </a:lnTo>
                  <a:cubicBezTo>
                    <a:pt x="6887" y="3008"/>
                    <a:pt x="6876" y="2925"/>
                    <a:pt x="6861" y="2843"/>
                  </a:cubicBezTo>
                  <a:lnTo>
                    <a:pt x="6861" y="2843"/>
                  </a:lnTo>
                  <a:lnTo>
                    <a:pt x="6861" y="2843"/>
                  </a:lnTo>
                  <a:cubicBezTo>
                    <a:pt x="6855" y="2809"/>
                    <a:pt x="6848" y="2774"/>
                    <a:pt x="6841" y="2740"/>
                  </a:cubicBezTo>
                  <a:lnTo>
                    <a:pt x="6841" y="2740"/>
                  </a:lnTo>
                  <a:cubicBezTo>
                    <a:pt x="6839" y="2730"/>
                    <a:pt x="6836" y="2720"/>
                    <a:pt x="6834" y="2710"/>
                  </a:cubicBezTo>
                  <a:lnTo>
                    <a:pt x="6834" y="2710"/>
                  </a:lnTo>
                  <a:lnTo>
                    <a:pt x="6834" y="2710"/>
                  </a:lnTo>
                  <a:cubicBezTo>
                    <a:pt x="6798" y="2545"/>
                    <a:pt x="6749" y="2383"/>
                    <a:pt x="6690" y="2226"/>
                  </a:cubicBezTo>
                  <a:lnTo>
                    <a:pt x="6690" y="2226"/>
                  </a:lnTo>
                  <a:lnTo>
                    <a:pt x="6683" y="2209"/>
                  </a:lnTo>
                  <a:lnTo>
                    <a:pt x="6349" y="2336"/>
                  </a:lnTo>
                  <a:lnTo>
                    <a:pt x="6355" y="2353"/>
                  </a:lnTo>
                  <a:cubicBezTo>
                    <a:pt x="6402" y="2477"/>
                    <a:pt x="6441" y="2603"/>
                    <a:pt x="6472" y="2730"/>
                  </a:cubicBezTo>
                  <a:lnTo>
                    <a:pt x="6472" y="2730"/>
                  </a:lnTo>
                  <a:lnTo>
                    <a:pt x="6476" y="2748"/>
                  </a:lnTo>
                  <a:lnTo>
                    <a:pt x="6706" y="2693"/>
                  </a:lnTo>
                  <a:lnTo>
                    <a:pt x="6701" y="2675"/>
                  </a:lnTo>
                  <a:cubicBezTo>
                    <a:pt x="6677" y="2575"/>
                    <a:pt x="6648" y="2476"/>
                    <a:pt x="6615" y="2379"/>
                  </a:cubicBezTo>
                  <a:lnTo>
                    <a:pt x="6615" y="2379"/>
                  </a:lnTo>
                  <a:lnTo>
                    <a:pt x="6610" y="2361"/>
                  </a:lnTo>
                  <a:lnTo>
                    <a:pt x="6491" y="2402"/>
                  </a:lnTo>
                  <a:lnTo>
                    <a:pt x="6496" y="2419"/>
                  </a:lnTo>
                  <a:cubicBezTo>
                    <a:pt x="6520" y="2487"/>
                    <a:pt x="6541" y="2557"/>
                    <a:pt x="6559" y="2626"/>
                  </a:cubicBezTo>
                  <a:lnTo>
                    <a:pt x="6559" y="2626"/>
                  </a:lnTo>
                  <a:lnTo>
                    <a:pt x="6594" y="2616"/>
                  </a:lnTo>
                  <a:cubicBezTo>
                    <a:pt x="6577" y="2552"/>
                    <a:pt x="6558" y="2488"/>
                    <a:pt x="6536" y="2425"/>
                  </a:cubicBezTo>
                  <a:lnTo>
                    <a:pt x="6536" y="2425"/>
                  </a:lnTo>
                  <a:lnTo>
                    <a:pt x="6587" y="2407"/>
                  </a:lnTo>
                  <a:cubicBezTo>
                    <a:pt x="6615" y="2492"/>
                    <a:pt x="6640" y="2579"/>
                    <a:pt x="6662" y="2666"/>
                  </a:cubicBezTo>
                  <a:lnTo>
                    <a:pt x="6662" y="2666"/>
                  </a:lnTo>
                  <a:lnTo>
                    <a:pt x="6503" y="2704"/>
                  </a:lnTo>
                  <a:cubicBezTo>
                    <a:pt x="6474" y="2588"/>
                    <a:pt x="6438" y="2471"/>
                    <a:pt x="6395" y="2357"/>
                  </a:cubicBezTo>
                  <a:lnTo>
                    <a:pt x="6395" y="2357"/>
                  </a:lnTo>
                  <a:lnTo>
                    <a:pt x="6662" y="2256"/>
                  </a:lnTo>
                  <a:cubicBezTo>
                    <a:pt x="6720" y="2409"/>
                    <a:pt x="6766" y="2568"/>
                    <a:pt x="6801" y="2728"/>
                  </a:cubicBezTo>
                  <a:lnTo>
                    <a:pt x="6801" y="2728"/>
                  </a:lnTo>
                  <a:cubicBezTo>
                    <a:pt x="6804" y="2741"/>
                    <a:pt x="6806" y="2753"/>
                    <a:pt x="6809" y="2766"/>
                  </a:cubicBezTo>
                  <a:lnTo>
                    <a:pt x="6809" y="2766"/>
                  </a:lnTo>
                  <a:lnTo>
                    <a:pt x="6440" y="2840"/>
                  </a:lnTo>
                  <a:cubicBezTo>
                    <a:pt x="6365" y="2477"/>
                    <a:pt x="6226" y="2139"/>
                    <a:pt x="6034" y="1836"/>
                  </a:cubicBezTo>
                  <a:lnTo>
                    <a:pt x="6034" y="1836"/>
                  </a:lnTo>
                  <a:lnTo>
                    <a:pt x="6352" y="1632"/>
                  </a:lnTo>
                  <a:cubicBezTo>
                    <a:pt x="6406" y="1717"/>
                    <a:pt x="6455" y="1803"/>
                    <a:pt x="6501" y="1892"/>
                  </a:cubicBezTo>
                  <a:lnTo>
                    <a:pt x="6501" y="1892"/>
                  </a:lnTo>
                  <a:cubicBezTo>
                    <a:pt x="6513" y="1916"/>
                    <a:pt x="6526" y="1942"/>
                    <a:pt x="6538" y="1967"/>
                  </a:cubicBezTo>
                  <a:lnTo>
                    <a:pt x="6538" y="1967"/>
                  </a:lnTo>
                  <a:cubicBezTo>
                    <a:pt x="6541" y="1973"/>
                    <a:pt x="6544" y="1980"/>
                    <a:pt x="6548" y="1987"/>
                  </a:cubicBezTo>
                  <a:lnTo>
                    <a:pt x="6548" y="1987"/>
                  </a:lnTo>
                  <a:cubicBezTo>
                    <a:pt x="6557" y="2006"/>
                    <a:pt x="6566" y="2025"/>
                    <a:pt x="6575" y="2045"/>
                  </a:cubicBezTo>
                  <a:lnTo>
                    <a:pt x="6575" y="2045"/>
                  </a:lnTo>
                  <a:cubicBezTo>
                    <a:pt x="6578" y="2053"/>
                    <a:pt x="6582" y="2061"/>
                    <a:pt x="6585" y="2069"/>
                  </a:cubicBezTo>
                  <a:lnTo>
                    <a:pt x="6585" y="2069"/>
                  </a:lnTo>
                  <a:cubicBezTo>
                    <a:pt x="6590" y="2080"/>
                    <a:pt x="6595" y="2091"/>
                    <a:pt x="6600" y="2102"/>
                  </a:cubicBezTo>
                  <a:lnTo>
                    <a:pt x="6600" y="2102"/>
                  </a:lnTo>
                  <a:lnTo>
                    <a:pt x="6338" y="2214"/>
                  </a:lnTo>
                  <a:cubicBezTo>
                    <a:pt x="6289" y="2102"/>
                    <a:pt x="6234" y="1993"/>
                    <a:pt x="6174" y="1889"/>
                  </a:cubicBezTo>
                  <a:lnTo>
                    <a:pt x="6174" y="1889"/>
                  </a:lnTo>
                  <a:lnTo>
                    <a:pt x="6315" y="1806"/>
                  </a:lnTo>
                  <a:cubicBezTo>
                    <a:pt x="6360" y="1884"/>
                    <a:pt x="6402" y="1964"/>
                    <a:pt x="6441" y="2045"/>
                  </a:cubicBezTo>
                  <a:lnTo>
                    <a:pt x="6441" y="2045"/>
                  </a:lnTo>
                  <a:lnTo>
                    <a:pt x="6392" y="2067"/>
                  </a:lnTo>
                  <a:cubicBezTo>
                    <a:pt x="6363" y="2006"/>
                    <a:pt x="6332" y="1946"/>
                    <a:pt x="6301" y="1889"/>
                  </a:cubicBezTo>
                  <a:lnTo>
                    <a:pt x="6301" y="1889"/>
                  </a:lnTo>
                  <a:lnTo>
                    <a:pt x="6269" y="1907"/>
                  </a:lnTo>
                  <a:cubicBezTo>
                    <a:pt x="6303" y="1967"/>
                    <a:pt x="6336" y="2032"/>
                    <a:pt x="6367" y="2099"/>
                  </a:cubicBezTo>
                  <a:lnTo>
                    <a:pt x="6367" y="2099"/>
                  </a:lnTo>
                  <a:lnTo>
                    <a:pt x="6375" y="2115"/>
                  </a:lnTo>
                  <a:lnTo>
                    <a:pt x="6489" y="2062"/>
                  </a:lnTo>
                  <a:lnTo>
                    <a:pt x="6481" y="2046"/>
                  </a:lnTo>
                  <a:cubicBezTo>
                    <a:pt x="6438" y="1953"/>
                    <a:pt x="6390" y="1861"/>
                    <a:pt x="6338" y="1772"/>
                  </a:cubicBezTo>
                  <a:lnTo>
                    <a:pt x="6338" y="1772"/>
                  </a:lnTo>
                  <a:lnTo>
                    <a:pt x="6328" y="1757"/>
                  </a:lnTo>
                  <a:lnTo>
                    <a:pt x="6125" y="1876"/>
                  </a:lnTo>
                  <a:lnTo>
                    <a:pt x="6134" y="1892"/>
                  </a:lnTo>
                  <a:cubicBezTo>
                    <a:pt x="6200" y="2004"/>
                    <a:pt x="6260" y="2123"/>
                    <a:pt x="6311" y="2244"/>
                  </a:cubicBezTo>
                  <a:lnTo>
                    <a:pt x="6311" y="2244"/>
                  </a:lnTo>
                  <a:lnTo>
                    <a:pt x="6319" y="2261"/>
                  </a:lnTo>
                  <a:lnTo>
                    <a:pt x="6614" y="2135"/>
                  </a:lnTo>
                  <a:cubicBezTo>
                    <a:pt x="6626" y="2164"/>
                    <a:pt x="6638" y="2192"/>
                    <a:pt x="6649" y="2221"/>
                  </a:cubicBezTo>
                  <a:lnTo>
                    <a:pt x="6649" y="2221"/>
                  </a:lnTo>
                  <a:lnTo>
                    <a:pt x="6683" y="2208"/>
                  </a:lnTo>
                  <a:cubicBezTo>
                    <a:pt x="6671" y="2179"/>
                    <a:pt x="6660" y="2150"/>
                    <a:pt x="6648" y="2121"/>
                  </a:cubicBezTo>
                  <a:lnTo>
                    <a:pt x="6648" y="2121"/>
                  </a:lnTo>
                  <a:lnTo>
                    <a:pt x="6648" y="2121"/>
                  </a:lnTo>
                  <a:lnTo>
                    <a:pt x="6641" y="2104"/>
                  </a:lnTo>
                  <a:cubicBezTo>
                    <a:pt x="6638" y="2098"/>
                    <a:pt x="6635" y="2091"/>
                    <a:pt x="6632" y="2084"/>
                  </a:cubicBezTo>
                  <a:lnTo>
                    <a:pt x="6632" y="2084"/>
                  </a:lnTo>
                  <a:cubicBezTo>
                    <a:pt x="6620" y="2059"/>
                    <a:pt x="6609" y="2033"/>
                    <a:pt x="6597" y="2007"/>
                  </a:cubicBezTo>
                  <a:lnTo>
                    <a:pt x="6597" y="2007"/>
                  </a:lnTo>
                  <a:cubicBezTo>
                    <a:pt x="6592" y="1997"/>
                    <a:pt x="6587" y="1986"/>
                    <a:pt x="6582" y="1976"/>
                  </a:cubicBezTo>
                  <a:lnTo>
                    <a:pt x="6582" y="1976"/>
                  </a:lnTo>
                  <a:cubicBezTo>
                    <a:pt x="6568" y="1945"/>
                    <a:pt x="6553" y="1914"/>
                    <a:pt x="6538" y="1884"/>
                  </a:cubicBezTo>
                  <a:lnTo>
                    <a:pt x="6538" y="1884"/>
                  </a:lnTo>
                  <a:cubicBezTo>
                    <a:pt x="6536" y="1881"/>
                    <a:pt x="6534" y="1878"/>
                    <a:pt x="6533" y="1874"/>
                  </a:cubicBezTo>
                  <a:lnTo>
                    <a:pt x="6533" y="1874"/>
                  </a:lnTo>
                  <a:cubicBezTo>
                    <a:pt x="6532" y="1874"/>
                    <a:pt x="6532" y="1874"/>
                    <a:pt x="6532" y="1873"/>
                  </a:cubicBezTo>
                  <a:lnTo>
                    <a:pt x="6532" y="1873"/>
                  </a:lnTo>
                  <a:cubicBezTo>
                    <a:pt x="6494" y="1799"/>
                    <a:pt x="6453" y="1726"/>
                    <a:pt x="6409" y="1655"/>
                  </a:cubicBezTo>
                  <a:lnTo>
                    <a:pt x="6409" y="1655"/>
                  </a:lnTo>
                  <a:lnTo>
                    <a:pt x="6409" y="1655"/>
                  </a:lnTo>
                  <a:cubicBezTo>
                    <a:pt x="6396" y="1634"/>
                    <a:pt x="6383" y="1613"/>
                    <a:pt x="6370" y="1592"/>
                  </a:cubicBezTo>
                  <a:lnTo>
                    <a:pt x="6370" y="1592"/>
                  </a:lnTo>
                  <a:cubicBezTo>
                    <a:pt x="6268" y="1434"/>
                    <a:pt x="6153" y="1282"/>
                    <a:pt x="6026" y="1142"/>
                  </a:cubicBezTo>
                  <a:lnTo>
                    <a:pt x="6026" y="1142"/>
                  </a:lnTo>
                  <a:lnTo>
                    <a:pt x="6014" y="1129"/>
                  </a:lnTo>
                  <a:lnTo>
                    <a:pt x="5748" y="1368"/>
                  </a:lnTo>
                  <a:lnTo>
                    <a:pt x="5760" y="1382"/>
                  </a:lnTo>
                  <a:cubicBezTo>
                    <a:pt x="5847" y="1478"/>
                    <a:pt x="5930" y="1582"/>
                    <a:pt x="6006" y="1691"/>
                  </a:cubicBezTo>
                  <a:lnTo>
                    <a:pt x="6006" y="1691"/>
                  </a:lnTo>
                  <a:lnTo>
                    <a:pt x="6016" y="1706"/>
                  </a:lnTo>
                  <a:lnTo>
                    <a:pt x="6210" y="1571"/>
                  </a:lnTo>
                  <a:lnTo>
                    <a:pt x="6200" y="1557"/>
                  </a:lnTo>
                  <a:cubicBezTo>
                    <a:pt x="6142" y="1473"/>
                    <a:pt x="6078" y="1390"/>
                    <a:pt x="6012" y="1311"/>
                  </a:cubicBezTo>
                  <a:lnTo>
                    <a:pt x="6012" y="1311"/>
                  </a:lnTo>
                  <a:lnTo>
                    <a:pt x="6000" y="1297"/>
                  </a:lnTo>
                  <a:lnTo>
                    <a:pt x="5904" y="1378"/>
                  </a:lnTo>
                  <a:lnTo>
                    <a:pt x="5916" y="1392"/>
                  </a:lnTo>
                  <a:cubicBezTo>
                    <a:pt x="5962" y="1447"/>
                    <a:pt x="6007" y="1504"/>
                    <a:pt x="6049" y="1562"/>
                  </a:cubicBezTo>
                  <a:lnTo>
                    <a:pt x="6049" y="1562"/>
                  </a:lnTo>
                  <a:lnTo>
                    <a:pt x="6078" y="1541"/>
                  </a:lnTo>
                  <a:cubicBezTo>
                    <a:pt x="6039" y="1487"/>
                    <a:pt x="5997" y="1434"/>
                    <a:pt x="5955" y="1383"/>
                  </a:cubicBezTo>
                  <a:lnTo>
                    <a:pt x="5955" y="1383"/>
                  </a:lnTo>
                  <a:lnTo>
                    <a:pt x="5996" y="1348"/>
                  </a:lnTo>
                  <a:cubicBezTo>
                    <a:pt x="6053" y="1418"/>
                    <a:pt x="6108" y="1489"/>
                    <a:pt x="6160" y="1562"/>
                  </a:cubicBezTo>
                  <a:lnTo>
                    <a:pt x="6160" y="1562"/>
                  </a:lnTo>
                  <a:lnTo>
                    <a:pt x="6025" y="1656"/>
                  </a:lnTo>
                  <a:cubicBezTo>
                    <a:pt x="5955" y="1556"/>
                    <a:pt x="5879" y="1460"/>
                    <a:pt x="5799" y="1371"/>
                  </a:cubicBezTo>
                  <a:lnTo>
                    <a:pt x="5799" y="1371"/>
                  </a:lnTo>
                  <a:lnTo>
                    <a:pt x="6011" y="1180"/>
                  </a:lnTo>
                  <a:cubicBezTo>
                    <a:pt x="6118" y="1300"/>
                    <a:pt x="6217" y="1427"/>
                    <a:pt x="6306" y="1561"/>
                  </a:cubicBezTo>
                  <a:lnTo>
                    <a:pt x="6306" y="1561"/>
                  </a:lnTo>
                  <a:lnTo>
                    <a:pt x="6306" y="1561"/>
                  </a:lnTo>
                  <a:cubicBezTo>
                    <a:pt x="6306" y="1561"/>
                    <a:pt x="6306" y="1561"/>
                    <a:pt x="6306" y="1561"/>
                  </a:cubicBezTo>
                  <a:lnTo>
                    <a:pt x="6306" y="1561"/>
                  </a:lnTo>
                  <a:cubicBezTo>
                    <a:pt x="6315" y="1575"/>
                    <a:pt x="6324" y="1588"/>
                    <a:pt x="6333" y="1602"/>
                  </a:cubicBezTo>
                  <a:lnTo>
                    <a:pt x="6333" y="1602"/>
                  </a:lnTo>
                  <a:lnTo>
                    <a:pt x="6015" y="1805"/>
                  </a:lnTo>
                  <a:cubicBezTo>
                    <a:pt x="5817" y="1500"/>
                    <a:pt x="5565" y="1232"/>
                    <a:pt x="5274" y="1014"/>
                  </a:cubicBezTo>
                  <a:lnTo>
                    <a:pt x="5274" y="1014"/>
                  </a:lnTo>
                  <a:lnTo>
                    <a:pt x="5498" y="711"/>
                  </a:lnTo>
                  <a:cubicBezTo>
                    <a:pt x="5602" y="788"/>
                    <a:pt x="5703" y="872"/>
                    <a:pt x="5798" y="961"/>
                  </a:cubicBezTo>
                  <a:lnTo>
                    <a:pt x="5798" y="961"/>
                  </a:lnTo>
                  <a:cubicBezTo>
                    <a:pt x="5801" y="964"/>
                    <a:pt x="5803" y="966"/>
                    <a:pt x="5806" y="969"/>
                  </a:cubicBezTo>
                  <a:lnTo>
                    <a:pt x="5806" y="969"/>
                  </a:lnTo>
                  <a:cubicBezTo>
                    <a:pt x="5833" y="994"/>
                    <a:pt x="5859" y="1020"/>
                    <a:pt x="5885" y="1046"/>
                  </a:cubicBezTo>
                  <a:lnTo>
                    <a:pt x="5885" y="1046"/>
                  </a:lnTo>
                  <a:cubicBezTo>
                    <a:pt x="5889" y="1051"/>
                    <a:pt x="5894" y="1055"/>
                    <a:pt x="5898" y="1059"/>
                  </a:cubicBezTo>
                  <a:lnTo>
                    <a:pt x="5898" y="1059"/>
                  </a:lnTo>
                  <a:lnTo>
                    <a:pt x="5693" y="1258"/>
                  </a:lnTo>
                  <a:cubicBezTo>
                    <a:pt x="5608" y="1171"/>
                    <a:pt x="5517" y="1089"/>
                    <a:pt x="5424" y="1014"/>
                  </a:cubicBezTo>
                  <a:lnTo>
                    <a:pt x="5424" y="1014"/>
                  </a:lnTo>
                  <a:lnTo>
                    <a:pt x="5526" y="886"/>
                  </a:lnTo>
                  <a:cubicBezTo>
                    <a:pt x="5596" y="942"/>
                    <a:pt x="5664" y="1002"/>
                    <a:pt x="5729" y="1063"/>
                  </a:cubicBezTo>
                  <a:lnTo>
                    <a:pt x="5729" y="1063"/>
                  </a:lnTo>
                  <a:lnTo>
                    <a:pt x="5692" y="1102"/>
                  </a:lnTo>
                  <a:cubicBezTo>
                    <a:pt x="5643" y="1055"/>
                    <a:pt x="5593" y="1010"/>
                    <a:pt x="5542" y="968"/>
                  </a:cubicBezTo>
                  <a:lnTo>
                    <a:pt x="5542" y="968"/>
                  </a:lnTo>
                  <a:lnTo>
                    <a:pt x="5519" y="996"/>
                  </a:lnTo>
                  <a:cubicBezTo>
                    <a:pt x="5573" y="1041"/>
                    <a:pt x="5627" y="1090"/>
                    <a:pt x="5680" y="1140"/>
                  </a:cubicBezTo>
                  <a:lnTo>
                    <a:pt x="5680" y="1140"/>
                  </a:lnTo>
                  <a:lnTo>
                    <a:pt x="5693" y="1153"/>
                  </a:lnTo>
                  <a:lnTo>
                    <a:pt x="5780" y="1062"/>
                  </a:lnTo>
                  <a:lnTo>
                    <a:pt x="5767" y="1050"/>
                  </a:lnTo>
                  <a:cubicBezTo>
                    <a:pt x="5693" y="979"/>
                    <a:pt x="5615" y="910"/>
                    <a:pt x="5534" y="846"/>
                  </a:cubicBezTo>
                  <a:lnTo>
                    <a:pt x="5534" y="846"/>
                  </a:lnTo>
                  <a:lnTo>
                    <a:pt x="5520" y="835"/>
                  </a:lnTo>
                  <a:lnTo>
                    <a:pt x="5373" y="1020"/>
                  </a:lnTo>
                  <a:lnTo>
                    <a:pt x="5387" y="1031"/>
                  </a:lnTo>
                  <a:cubicBezTo>
                    <a:pt x="5489" y="1112"/>
                    <a:pt x="5588" y="1201"/>
                    <a:pt x="5680" y="1296"/>
                  </a:cubicBezTo>
                  <a:lnTo>
                    <a:pt x="5680" y="1296"/>
                  </a:lnTo>
                  <a:lnTo>
                    <a:pt x="5693" y="1309"/>
                  </a:lnTo>
                  <a:lnTo>
                    <a:pt x="5923" y="1085"/>
                  </a:lnTo>
                  <a:cubicBezTo>
                    <a:pt x="5945" y="1107"/>
                    <a:pt x="5966" y="1129"/>
                    <a:pt x="5986" y="1152"/>
                  </a:cubicBezTo>
                  <a:lnTo>
                    <a:pt x="5986" y="1152"/>
                  </a:lnTo>
                  <a:lnTo>
                    <a:pt x="6013" y="1128"/>
                  </a:lnTo>
                  <a:cubicBezTo>
                    <a:pt x="5992" y="1105"/>
                    <a:pt x="5971" y="1082"/>
                    <a:pt x="5949" y="1060"/>
                  </a:cubicBezTo>
                  <a:lnTo>
                    <a:pt x="5949" y="1060"/>
                  </a:lnTo>
                  <a:lnTo>
                    <a:pt x="5949" y="1060"/>
                  </a:lnTo>
                  <a:lnTo>
                    <a:pt x="5937" y="1047"/>
                  </a:lnTo>
                  <a:cubicBezTo>
                    <a:pt x="5932" y="1042"/>
                    <a:pt x="5927" y="1037"/>
                    <a:pt x="5922" y="1032"/>
                  </a:cubicBezTo>
                  <a:lnTo>
                    <a:pt x="5922" y="1032"/>
                  </a:lnTo>
                  <a:cubicBezTo>
                    <a:pt x="5902" y="1012"/>
                    <a:pt x="5881" y="991"/>
                    <a:pt x="5860" y="971"/>
                  </a:cubicBezTo>
                  <a:lnTo>
                    <a:pt x="5860" y="971"/>
                  </a:lnTo>
                  <a:cubicBezTo>
                    <a:pt x="5852" y="963"/>
                    <a:pt x="5845" y="956"/>
                    <a:pt x="5837" y="948"/>
                  </a:cubicBezTo>
                  <a:lnTo>
                    <a:pt x="5837" y="948"/>
                  </a:lnTo>
                  <a:cubicBezTo>
                    <a:pt x="5809" y="922"/>
                    <a:pt x="5781" y="896"/>
                    <a:pt x="5752" y="870"/>
                  </a:cubicBezTo>
                  <a:lnTo>
                    <a:pt x="5752" y="870"/>
                  </a:lnTo>
                  <a:lnTo>
                    <a:pt x="5752" y="870"/>
                  </a:lnTo>
                  <a:cubicBezTo>
                    <a:pt x="5690" y="815"/>
                    <a:pt x="5625" y="762"/>
                    <a:pt x="5559" y="711"/>
                  </a:cubicBezTo>
                  <a:lnTo>
                    <a:pt x="5559" y="711"/>
                  </a:lnTo>
                  <a:lnTo>
                    <a:pt x="5559" y="711"/>
                  </a:lnTo>
                  <a:cubicBezTo>
                    <a:pt x="5390" y="581"/>
                    <a:pt x="5207" y="467"/>
                    <a:pt x="5017" y="370"/>
                  </a:cubicBezTo>
                  <a:lnTo>
                    <a:pt x="5017" y="370"/>
                  </a:lnTo>
                  <a:lnTo>
                    <a:pt x="5001" y="362"/>
                  </a:lnTo>
                  <a:lnTo>
                    <a:pt x="4839" y="681"/>
                  </a:lnTo>
                  <a:lnTo>
                    <a:pt x="4855" y="689"/>
                  </a:lnTo>
                  <a:cubicBezTo>
                    <a:pt x="4972" y="748"/>
                    <a:pt x="5086" y="816"/>
                    <a:pt x="5196" y="890"/>
                  </a:cubicBezTo>
                  <a:lnTo>
                    <a:pt x="5196" y="890"/>
                  </a:lnTo>
                  <a:lnTo>
                    <a:pt x="5211" y="900"/>
                  </a:lnTo>
                  <a:lnTo>
                    <a:pt x="5343" y="705"/>
                  </a:lnTo>
                  <a:lnTo>
                    <a:pt x="5328" y="694"/>
                  </a:lnTo>
                  <a:cubicBezTo>
                    <a:pt x="5243" y="637"/>
                    <a:pt x="5155" y="583"/>
                    <a:pt x="5065" y="533"/>
                  </a:cubicBezTo>
                  <a:lnTo>
                    <a:pt x="5065" y="533"/>
                  </a:lnTo>
                  <a:lnTo>
                    <a:pt x="5049" y="524"/>
                  </a:lnTo>
                  <a:lnTo>
                    <a:pt x="4988" y="635"/>
                  </a:lnTo>
                  <a:lnTo>
                    <a:pt x="5004" y="643"/>
                  </a:lnTo>
                  <a:cubicBezTo>
                    <a:pt x="5064" y="676"/>
                    <a:pt x="5127" y="714"/>
                    <a:pt x="5190" y="754"/>
                  </a:cubicBezTo>
                  <a:lnTo>
                    <a:pt x="5190" y="754"/>
                  </a:lnTo>
                  <a:lnTo>
                    <a:pt x="5209" y="723"/>
                  </a:lnTo>
                  <a:cubicBezTo>
                    <a:pt x="5151" y="686"/>
                    <a:pt x="5094" y="652"/>
                    <a:pt x="5037" y="620"/>
                  </a:cubicBezTo>
                  <a:lnTo>
                    <a:pt x="5037" y="620"/>
                  </a:lnTo>
                  <a:lnTo>
                    <a:pt x="5063" y="574"/>
                  </a:lnTo>
                  <a:cubicBezTo>
                    <a:pt x="5141" y="617"/>
                    <a:pt x="5218" y="664"/>
                    <a:pt x="5293" y="714"/>
                  </a:cubicBezTo>
                  <a:lnTo>
                    <a:pt x="5293" y="714"/>
                  </a:lnTo>
                  <a:lnTo>
                    <a:pt x="5201" y="850"/>
                  </a:lnTo>
                  <a:cubicBezTo>
                    <a:pt x="5100" y="782"/>
                    <a:pt x="4995" y="720"/>
                    <a:pt x="4888" y="665"/>
                  </a:cubicBezTo>
                  <a:lnTo>
                    <a:pt x="4888" y="665"/>
                  </a:lnTo>
                  <a:lnTo>
                    <a:pt x="5017" y="411"/>
                  </a:lnTo>
                  <a:cubicBezTo>
                    <a:pt x="5159" y="484"/>
                    <a:pt x="5298" y="568"/>
                    <a:pt x="5429" y="660"/>
                  </a:cubicBezTo>
                  <a:lnTo>
                    <a:pt x="5429" y="660"/>
                  </a:lnTo>
                  <a:cubicBezTo>
                    <a:pt x="5429" y="660"/>
                    <a:pt x="5429" y="660"/>
                    <a:pt x="5429" y="660"/>
                  </a:cubicBezTo>
                  <a:lnTo>
                    <a:pt x="5429" y="660"/>
                  </a:lnTo>
                  <a:cubicBezTo>
                    <a:pt x="5442" y="670"/>
                    <a:pt x="5455" y="679"/>
                    <a:pt x="5469" y="689"/>
                  </a:cubicBezTo>
                  <a:lnTo>
                    <a:pt x="5469" y="689"/>
                  </a:lnTo>
                  <a:lnTo>
                    <a:pt x="5245" y="993"/>
                  </a:lnTo>
                  <a:cubicBezTo>
                    <a:pt x="4954" y="782"/>
                    <a:pt x="4625" y="620"/>
                    <a:pt x="4270" y="522"/>
                  </a:cubicBezTo>
                  <a:lnTo>
                    <a:pt x="4270" y="522"/>
                  </a:lnTo>
                  <a:lnTo>
                    <a:pt x="4368" y="158"/>
                  </a:lnTo>
                  <a:cubicBezTo>
                    <a:pt x="4374" y="160"/>
                    <a:pt x="4380" y="161"/>
                    <a:pt x="4385" y="163"/>
                  </a:cubicBezTo>
                  <a:lnTo>
                    <a:pt x="4385" y="163"/>
                  </a:lnTo>
                  <a:cubicBezTo>
                    <a:pt x="4395" y="166"/>
                    <a:pt x="4405" y="169"/>
                    <a:pt x="4415" y="172"/>
                  </a:cubicBezTo>
                  <a:lnTo>
                    <a:pt x="4415" y="172"/>
                  </a:lnTo>
                  <a:cubicBezTo>
                    <a:pt x="4415" y="172"/>
                    <a:pt x="4415" y="172"/>
                    <a:pt x="4415" y="172"/>
                  </a:cubicBezTo>
                  <a:lnTo>
                    <a:pt x="4415" y="172"/>
                  </a:lnTo>
                  <a:lnTo>
                    <a:pt x="4415" y="172"/>
                  </a:lnTo>
                  <a:cubicBezTo>
                    <a:pt x="4528" y="204"/>
                    <a:pt x="4639" y="243"/>
                    <a:pt x="4748" y="287"/>
                  </a:cubicBezTo>
                  <a:lnTo>
                    <a:pt x="4748" y="287"/>
                  </a:lnTo>
                  <a:cubicBezTo>
                    <a:pt x="4757" y="291"/>
                    <a:pt x="4766" y="295"/>
                    <a:pt x="4776" y="299"/>
                  </a:cubicBezTo>
                  <a:lnTo>
                    <a:pt x="4776" y="299"/>
                  </a:lnTo>
                  <a:cubicBezTo>
                    <a:pt x="4801" y="310"/>
                    <a:pt x="4826" y="321"/>
                    <a:pt x="4851" y="332"/>
                  </a:cubicBezTo>
                  <a:lnTo>
                    <a:pt x="4851" y="332"/>
                  </a:lnTo>
                  <a:cubicBezTo>
                    <a:pt x="4857" y="334"/>
                    <a:pt x="4862" y="337"/>
                    <a:pt x="4867" y="339"/>
                  </a:cubicBezTo>
                  <a:lnTo>
                    <a:pt x="4867" y="339"/>
                  </a:lnTo>
                  <a:lnTo>
                    <a:pt x="4748" y="598"/>
                  </a:lnTo>
                  <a:cubicBezTo>
                    <a:pt x="4639" y="549"/>
                    <a:pt x="4525" y="505"/>
                    <a:pt x="4409" y="468"/>
                  </a:cubicBezTo>
                  <a:lnTo>
                    <a:pt x="4409" y="468"/>
                  </a:lnTo>
                  <a:lnTo>
                    <a:pt x="4458" y="312"/>
                  </a:lnTo>
                  <a:cubicBezTo>
                    <a:pt x="4543" y="339"/>
                    <a:pt x="4628" y="370"/>
                    <a:pt x="4711" y="404"/>
                  </a:cubicBezTo>
                  <a:lnTo>
                    <a:pt x="4711" y="404"/>
                  </a:lnTo>
                  <a:lnTo>
                    <a:pt x="4690" y="453"/>
                  </a:lnTo>
                  <a:cubicBezTo>
                    <a:pt x="4630" y="428"/>
                    <a:pt x="4567" y="405"/>
                    <a:pt x="4503" y="383"/>
                  </a:cubicBezTo>
                  <a:lnTo>
                    <a:pt x="4503" y="383"/>
                  </a:lnTo>
                  <a:lnTo>
                    <a:pt x="4491" y="417"/>
                  </a:lnTo>
                  <a:cubicBezTo>
                    <a:pt x="4561" y="441"/>
                    <a:pt x="4629" y="466"/>
                    <a:pt x="4693" y="493"/>
                  </a:cubicBezTo>
                  <a:lnTo>
                    <a:pt x="4693" y="493"/>
                  </a:lnTo>
                  <a:lnTo>
                    <a:pt x="4710" y="500"/>
                  </a:lnTo>
                  <a:lnTo>
                    <a:pt x="4758" y="384"/>
                  </a:lnTo>
                  <a:lnTo>
                    <a:pt x="4742" y="377"/>
                  </a:lnTo>
                  <a:cubicBezTo>
                    <a:pt x="4647" y="338"/>
                    <a:pt x="4549" y="302"/>
                    <a:pt x="4451" y="272"/>
                  </a:cubicBezTo>
                  <a:lnTo>
                    <a:pt x="4451" y="272"/>
                  </a:lnTo>
                  <a:lnTo>
                    <a:pt x="4434" y="266"/>
                  </a:lnTo>
                  <a:lnTo>
                    <a:pt x="4364" y="492"/>
                  </a:lnTo>
                  <a:lnTo>
                    <a:pt x="4381" y="497"/>
                  </a:lnTo>
                  <a:cubicBezTo>
                    <a:pt x="4508" y="537"/>
                    <a:pt x="4632" y="584"/>
                    <a:pt x="4750" y="639"/>
                  </a:cubicBezTo>
                  <a:lnTo>
                    <a:pt x="4750" y="639"/>
                  </a:lnTo>
                  <a:lnTo>
                    <a:pt x="4766" y="646"/>
                  </a:lnTo>
                  <a:lnTo>
                    <a:pt x="4900" y="354"/>
                  </a:lnTo>
                  <a:cubicBezTo>
                    <a:pt x="4928" y="367"/>
                    <a:pt x="4956" y="380"/>
                    <a:pt x="4983" y="394"/>
                  </a:cubicBezTo>
                  <a:lnTo>
                    <a:pt x="4983" y="394"/>
                  </a:lnTo>
                  <a:lnTo>
                    <a:pt x="4999" y="361"/>
                  </a:lnTo>
                  <a:cubicBezTo>
                    <a:pt x="4972" y="348"/>
                    <a:pt x="4944" y="334"/>
                    <a:pt x="4915" y="321"/>
                  </a:cubicBezTo>
                  <a:lnTo>
                    <a:pt x="4915" y="321"/>
                  </a:lnTo>
                  <a:lnTo>
                    <a:pt x="4915" y="321"/>
                  </a:lnTo>
                  <a:lnTo>
                    <a:pt x="4899" y="313"/>
                  </a:lnTo>
                  <a:cubicBezTo>
                    <a:pt x="4895" y="311"/>
                    <a:pt x="4890" y="310"/>
                    <a:pt x="4886" y="308"/>
                  </a:cubicBezTo>
                  <a:lnTo>
                    <a:pt x="4886" y="308"/>
                  </a:lnTo>
                  <a:cubicBezTo>
                    <a:pt x="4853" y="293"/>
                    <a:pt x="4819" y="278"/>
                    <a:pt x="4785" y="264"/>
                  </a:cubicBezTo>
                  <a:lnTo>
                    <a:pt x="4785" y="264"/>
                  </a:lnTo>
                  <a:cubicBezTo>
                    <a:pt x="4777" y="261"/>
                    <a:pt x="4770" y="257"/>
                    <a:pt x="4762" y="254"/>
                  </a:cubicBezTo>
                  <a:lnTo>
                    <a:pt x="4762" y="254"/>
                  </a:lnTo>
                  <a:cubicBezTo>
                    <a:pt x="4729" y="241"/>
                    <a:pt x="4696" y="228"/>
                    <a:pt x="4663" y="215"/>
                  </a:cubicBezTo>
                  <a:lnTo>
                    <a:pt x="4663" y="215"/>
                  </a:lnTo>
                  <a:lnTo>
                    <a:pt x="4663" y="216"/>
                  </a:lnTo>
                  <a:cubicBezTo>
                    <a:pt x="4567" y="180"/>
                    <a:pt x="4469" y="148"/>
                    <a:pt x="4370" y="121"/>
                  </a:cubicBezTo>
                  <a:lnTo>
                    <a:pt x="4370" y="121"/>
                  </a:lnTo>
                  <a:cubicBezTo>
                    <a:pt x="4349" y="115"/>
                    <a:pt x="4328" y="110"/>
                    <a:pt x="4307" y="105"/>
                  </a:cubicBezTo>
                  <a:lnTo>
                    <a:pt x="4307" y="105"/>
                  </a:lnTo>
                  <a:cubicBezTo>
                    <a:pt x="4140" y="62"/>
                    <a:pt x="3968" y="33"/>
                    <a:pt x="3796" y="16"/>
                  </a:cubicBezTo>
                  <a:lnTo>
                    <a:pt x="3796" y="16"/>
                  </a:lnTo>
                  <a:lnTo>
                    <a:pt x="3778" y="14"/>
                  </a:lnTo>
                  <a:lnTo>
                    <a:pt x="3744" y="370"/>
                  </a:lnTo>
                  <a:lnTo>
                    <a:pt x="3762" y="372"/>
                  </a:lnTo>
                  <a:cubicBezTo>
                    <a:pt x="3892" y="385"/>
                    <a:pt x="4023" y="406"/>
                    <a:pt x="4151" y="435"/>
                  </a:cubicBezTo>
                  <a:lnTo>
                    <a:pt x="4151" y="435"/>
                  </a:lnTo>
                  <a:lnTo>
                    <a:pt x="4169" y="439"/>
                  </a:lnTo>
                  <a:lnTo>
                    <a:pt x="4222" y="209"/>
                  </a:lnTo>
                  <a:lnTo>
                    <a:pt x="4204" y="205"/>
                  </a:lnTo>
                  <a:cubicBezTo>
                    <a:pt x="4105" y="182"/>
                    <a:pt x="4003" y="164"/>
                    <a:pt x="3900" y="150"/>
                  </a:cubicBezTo>
                  <a:lnTo>
                    <a:pt x="3900" y="150"/>
                  </a:lnTo>
                  <a:lnTo>
                    <a:pt x="3882" y="148"/>
                  </a:lnTo>
                  <a:lnTo>
                    <a:pt x="3866" y="273"/>
                  </a:lnTo>
                  <a:lnTo>
                    <a:pt x="3884" y="275"/>
                  </a:lnTo>
                  <a:cubicBezTo>
                    <a:pt x="3953" y="284"/>
                    <a:pt x="4025" y="296"/>
                    <a:pt x="4096" y="311"/>
                  </a:cubicBezTo>
                  <a:lnTo>
                    <a:pt x="4096" y="311"/>
                  </a:lnTo>
                  <a:lnTo>
                    <a:pt x="4104" y="275"/>
                  </a:lnTo>
                  <a:cubicBezTo>
                    <a:pt x="4037" y="262"/>
                    <a:pt x="3971" y="250"/>
                    <a:pt x="3906" y="242"/>
                  </a:cubicBezTo>
                  <a:lnTo>
                    <a:pt x="3906" y="242"/>
                  </a:lnTo>
                  <a:lnTo>
                    <a:pt x="3913" y="189"/>
                  </a:lnTo>
                  <a:cubicBezTo>
                    <a:pt x="4003" y="201"/>
                    <a:pt x="4092" y="217"/>
                    <a:pt x="4178" y="236"/>
                  </a:cubicBezTo>
                  <a:lnTo>
                    <a:pt x="4178" y="236"/>
                  </a:lnTo>
                  <a:lnTo>
                    <a:pt x="4142" y="396"/>
                  </a:lnTo>
                  <a:cubicBezTo>
                    <a:pt x="4023" y="370"/>
                    <a:pt x="3903" y="350"/>
                    <a:pt x="3783" y="338"/>
                  </a:cubicBezTo>
                  <a:lnTo>
                    <a:pt x="3783" y="338"/>
                  </a:lnTo>
                  <a:lnTo>
                    <a:pt x="3811" y="54"/>
                  </a:lnTo>
                  <a:cubicBezTo>
                    <a:pt x="3971" y="70"/>
                    <a:pt x="4130" y="98"/>
                    <a:pt x="4286" y="137"/>
                  </a:cubicBezTo>
                  <a:lnTo>
                    <a:pt x="4286" y="137"/>
                  </a:lnTo>
                  <a:lnTo>
                    <a:pt x="4286" y="137"/>
                  </a:lnTo>
                  <a:cubicBezTo>
                    <a:pt x="4286" y="137"/>
                    <a:pt x="4286" y="137"/>
                    <a:pt x="4286" y="137"/>
                  </a:cubicBezTo>
                  <a:lnTo>
                    <a:pt x="4286" y="137"/>
                  </a:lnTo>
                  <a:cubicBezTo>
                    <a:pt x="4301" y="141"/>
                    <a:pt x="4317" y="145"/>
                    <a:pt x="4332" y="149"/>
                  </a:cubicBezTo>
                  <a:lnTo>
                    <a:pt x="4332" y="149"/>
                  </a:lnTo>
                  <a:cubicBezTo>
                    <a:pt x="4333" y="149"/>
                    <a:pt x="4333" y="149"/>
                    <a:pt x="4333" y="149"/>
                  </a:cubicBezTo>
                  <a:lnTo>
                    <a:pt x="4333" y="149"/>
                  </a:lnTo>
                  <a:lnTo>
                    <a:pt x="4235" y="513"/>
                  </a:lnTo>
                  <a:cubicBezTo>
                    <a:pt x="3987" y="447"/>
                    <a:pt x="3726" y="412"/>
                    <a:pt x="3458" y="412"/>
                  </a:cubicBezTo>
                  <a:lnTo>
                    <a:pt x="3458" y="412"/>
                  </a:lnTo>
                  <a:cubicBezTo>
                    <a:pt x="3356" y="412"/>
                    <a:pt x="3254" y="417"/>
                    <a:pt x="3155" y="427"/>
                  </a:cubicBezTo>
                  <a:lnTo>
                    <a:pt x="3155" y="427"/>
                  </a:lnTo>
                  <a:lnTo>
                    <a:pt x="3115" y="53"/>
                  </a:lnTo>
                  <a:cubicBezTo>
                    <a:pt x="3116" y="53"/>
                    <a:pt x="3117" y="53"/>
                    <a:pt x="3117" y="53"/>
                  </a:cubicBezTo>
                  <a:lnTo>
                    <a:pt x="3117" y="53"/>
                  </a:lnTo>
                  <a:cubicBezTo>
                    <a:pt x="3127" y="52"/>
                    <a:pt x="3137" y="51"/>
                    <a:pt x="3148" y="50"/>
                  </a:cubicBezTo>
                  <a:lnTo>
                    <a:pt x="3148" y="50"/>
                  </a:lnTo>
                  <a:cubicBezTo>
                    <a:pt x="3270" y="39"/>
                    <a:pt x="3392" y="34"/>
                    <a:pt x="3515" y="36"/>
                  </a:cubicBezTo>
                  <a:lnTo>
                    <a:pt x="3515" y="36"/>
                  </a:lnTo>
                  <a:cubicBezTo>
                    <a:pt x="3522" y="37"/>
                    <a:pt x="3530" y="37"/>
                    <a:pt x="3537" y="37"/>
                  </a:cubicBezTo>
                  <a:lnTo>
                    <a:pt x="3537" y="37"/>
                  </a:lnTo>
                  <a:cubicBezTo>
                    <a:pt x="3568" y="38"/>
                    <a:pt x="3598" y="39"/>
                    <a:pt x="3628" y="40"/>
                  </a:cubicBezTo>
                  <a:lnTo>
                    <a:pt x="3628" y="40"/>
                  </a:lnTo>
                  <a:cubicBezTo>
                    <a:pt x="3634" y="41"/>
                    <a:pt x="3640" y="41"/>
                    <a:pt x="3646" y="41"/>
                  </a:cubicBezTo>
                  <a:lnTo>
                    <a:pt x="3646" y="41"/>
                  </a:lnTo>
                  <a:lnTo>
                    <a:pt x="3629" y="326"/>
                  </a:lnTo>
                  <a:cubicBezTo>
                    <a:pt x="3508" y="319"/>
                    <a:pt x="3386" y="320"/>
                    <a:pt x="3265" y="327"/>
                  </a:cubicBezTo>
                  <a:lnTo>
                    <a:pt x="3265" y="327"/>
                  </a:lnTo>
                  <a:lnTo>
                    <a:pt x="3254" y="164"/>
                  </a:lnTo>
                  <a:cubicBezTo>
                    <a:pt x="3344" y="158"/>
                    <a:pt x="3434" y="156"/>
                    <a:pt x="3523" y="158"/>
                  </a:cubicBezTo>
                  <a:lnTo>
                    <a:pt x="3523" y="158"/>
                  </a:lnTo>
                  <a:lnTo>
                    <a:pt x="3522" y="211"/>
                  </a:lnTo>
                  <a:cubicBezTo>
                    <a:pt x="3452" y="210"/>
                    <a:pt x="3386" y="211"/>
                    <a:pt x="3322" y="214"/>
                  </a:cubicBezTo>
                  <a:lnTo>
                    <a:pt x="3322" y="214"/>
                  </a:lnTo>
                  <a:lnTo>
                    <a:pt x="3323" y="250"/>
                  </a:lnTo>
                  <a:cubicBezTo>
                    <a:pt x="3392" y="247"/>
                    <a:pt x="3463" y="246"/>
                    <a:pt x="3539" y="248"/>
                  </a:cubicBezTo>
                  <a:lnTo>
                    <a:pt x="3539" y="248"/>
                  </a:lnTo>
                  <a:lnTo>
                    <a:pt x="3557" y="248"/>
                  </a:lnTo>
                  <a:lnTo>
                    <a:pt x="3561" y="123"/>
                  </a:lnTo>
                  <a:lnTo>
                    <a:pt x="3542" y="122"/>
                  </a:lnTo>
                  <a:cubicBezTo>
                    <a:pt x="3440" y="120"/>
                    <a:pt x="3336" y="122"/>
                    <a:pt x="3234" y="129"/>
                  </a:cubicBezTo>
                  <a:lnTo>
                    <a:pt x="3234" y="129"/>
                  </a:lnTo>
                  <a:lnTo>
                    <a:pt x="3216" y="130"/>
                  </a:lnTo>
                  <a:lnTo>
                    <a:pt x="3231" y="365"/>
                  </a:lnTo>
                  <a:lnTo>
                    <a:pt x="3249" y="364"/>
                  </a:lnTo>
                  <a:cubicBezTo>
                    <a:pt x="3381" y="356"/>
                    <a:pt x="3514" y="355"/>
                    <a:pt x="3645" y="363"/>
                  </a:cubicBezTo>
                  <a:lnTo>
                    <a:pt x="3645" y="363"/>
                  </a:lnTo>
                  <a:lnTo>
                    <a:pt x="3663" y="364"/>
                  </a:lnTo>
                  <a:lnTo>
                    <a:pt x="3682" y="43"/>
                  </a:lnTo>
                  <a:cubicBezTo>
                    <a:pt x="3712" y="45"/>
                    <a:pt x="3743" y="47"/>
                    <a:pt x="3774" y="50"/>
                  </a:cubicBezTo>
                  <a:lnTo>
                    <a:pt x="3774" y="50"/>
                  </a:lnTo>
                  <a:lnTo>
                    <a:pt x="3777" y="14"/>
                  </a:lnTo>
                  <a:cubicBezTo>
                    <a:pt x="3746" y="11"/>
                    <a:pt x="3715" y="9"/>
                    <a:pt x="3684" y="7"/>
                  </a:cubicBezTo>
                  <a:lnTo>
                    <a:pt x="3684" y="7"/>
                  </a:lnTo>
                  <a:lnTo>
                    <a:pt x="3684" y="7"/>
                  </a:lnTo>
                  <a:lnTo>
                    <a:pt x="3666" y="6"/>
                  </a:lnTo>
                  <a:cubicBezTo>
                    <a:pt x="3660" y="5"/>
                    <a:pt x="3654" y="5"/>
                    <a:pt x="3648" y="5"/>
                  </a:cubicBezTo>
                  <a:lnTo>
                    <a:pt x="3648" y="5"/>
                  </a:lnTo>
                  <a:cubicBezTo>
                    <a:pt x="3618" y="3"/>
                    <a:pt x="3587" y="2"/>
                    <a:pt x="3557" y="1"/>
                  </a:cubicBezTo>
                  <a:lnTo>
                    <a:pt x="3557" y="1"/>
                  </a:lnTo>
                  <a:cubicBezTo>
                    <a:pt x="3547" y="1"/>
                    <a:pt x="3537" y="1"/>
                    <a:pt x="3527" y="1"/>
                  </a:cubicBezTo>
                  <a:lnTo>
                    <a:pt x="3527" y="1"/>
                  </a:lnTo>
                  <a:cubicBezTo>
                    <a:pt x="3500" y="0"/>
                    <a:pt x="3474" y="0"/>
                    <a:pt x="3448" y="0"/>
                  </a:cubicBezTo>
                  <a:cubicBezTo>
                    <a:pt x="3436" y="0"/>
                    <a:pt x="3423" y="0"/>
                    <a:pt x="3411" y="0"/>
                  </a:cubicBezTo>
                  <a:close/>
                  <a:moveTo>
                    <a:pt x="454" y="3457"/>
                  </a:moveTo>
                  <a:cubicBezTo>
                    <a:pt x="454" y="1801"/>
                    <a:pt x="1802" y="453"/>
                    <a:pt x="3458" y="453"/>
                  </a:cubicBezTo>
                  <a:lnTo>
                    <a:pt x="3458" y="453"/>
                  </a:lnTo>
                  <a:cubicBezTo>
                    <a:pt x="5114" y="453"/>
                    <a:pt x="6462" y="1801"/>
                    <a:pt x="6462" y="3457"/>
                  </a:cubicBezTo>
                  <a:lnTo>
                    <a:pt x="6462" y="3457"/>
                  </a:lnTo>
                  <a:cubicBezTo>
                    <a:pt x="6462" y="5113"/>
                    <a:pt x="5114" y="6460"/>
                    <a:pt x="3458" y="6460"/>
                  </a:cubicBezTo>
                  <a:lnTo>
                    <a:pt x="3458" y="6460"/>
                  </a:lnTo>
                  <a:cubicBezTo>
                    <a:pt x="1802" y="6460"/>
                    <a:pt x="454" y="5113"/>
                    <a:pt x="454" y="345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2" name="TextBox 31"/>
            <p:cNvSpPr txBox="1"/>
            <p:nvPr/>
          </p:nvSpPr>
          <p:spPr>
            <a:xfrm>
              <a:off x="9464144" y="3901070"/>
              <a:ext cx="748923" cy="769441"/>
            </a:xfrm>
            <a:prstGeom prst="rect">
              <a:avLst/>
            </a:prstGeom>
            <a:noFill/>
          </p:spPr>
          <p:txBody>
            <a:bodyPr wrap="none" rtlCol="0">
              <a:spAutoFit/>
            </a:bodyPr>
            <a:lstStyle/>
            <a:p>
              <a:r>
                <a:rPr lang="zh-CN" altLang="en-US" sz="2200" dirty="0">
                  <a:solidFill>
                    <a:schemeClr val="bg1"/>
                  </a:solidFill>
                  <a:latin typeface="+mn-ea"/>
                  <a:ea typeface="+mn-ea"/>
                </a:rPr>
                <a:t>标题</a:t>
              </a:r>
              <a:endParaRPr lang="en-US" altLang="zh-CN" sz="2200" dirty="0">
                <a:solidFill>
                  <a:schemeClr val="bg1"/>
                </a:solidFill>
                <a:latin typeface="+mn-ea"/>
                <a:ea typeface="+mn-ea"/>
              </a:endParaRPr>
            </a:p>
            <a:p>
              <a:r>
                <a:rPr lang="zh-CN" altLang="en-US" sz="2200" dirty="0">
                  <a:solidFill>
                    <a:schemeClr val="bg1"/>
                  </a:solidFill>
                  <a:latin typeface="+mn-ea"/>
                  <a:ea typeface="+mn-ea"/>
                </a:rPr>
                <a:t>文本</a:t>
              </a:r>
            </a:p>
          </p:txBody>
        </p:sp>
      </p:grpSp>
      <p:sp>
        <p:nvSpPr>
          <p:cNvPr id="33" name="矩形 32"/>
          <p:cNvSpPr/>
          <p:nvPr/>
        </p:nvSpPr>
        <p:spPr>
          <a:xfrm>
            <a:off x="6260868" y="4757441"/>
            <a:ext cx="2146346" cy="1089529"/>
          </a:xfrm>
          <a:prstGeom prst="rect">
            <a:avLst/>
          </a:prstGeom>
        </p:spPr>
        <p:txBody>
          <a:bodyPr wrap="square">
            <a:spAutoFit/>
          </a:bodyPr>
          <a:lstStyle/>
          <a:p>
            <a:pPr eaLnBrk="0" hangingPunct="0">
              <a:lnSpc>
                <a:spcPct val="120000"/>
              </a:lnSpc>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单击添加文字内容</a:t>
            </a:r>
          </a:p>
          <a:p>
            <a:pPr eaLnBrk="0" hangingPunct="0">
              <a:lnSpc>
                <a:spcPct val="120000"/>
              </a:lnSpc>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单击添加文字内容</a:t>
            </a:r>
          </a:p>
          <a:p>
            <a:pPr eaLnBrk="0" hangingPunct="0">
              <a:lnSpc>
                <a:spcPct val="120000"/>
              </a:lnSpc>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单击添加文字内容</a:t>
            </a:r>
            <a:endParaRPr lang="zh-CN" altLang="en-US" dirty="0">
              <a:solidFill>
                <a:schemeClr val="bg1"/>
              </a:solidFill>
            </a:endParaRPr>
          </a:p>
        </p:txBody>
      </p:sp>
      <p:sp>
        <p:nvSpPr>
          <p:cNvPr id="34" name="矩形 33"/>
          <p:cNvSpPr/>
          <p:nvPr/>
        </p:nvSpPr>
        <p:spPr>
          <a:xfrm>
            <a:off x="8733587" y="4757441"/>
            <a:ext cx="2146346" cy="1089529"/>
          </a:xfrm>
          <a:prstGeom prst="rect">
            <a:avLst/>
          </a:prstGeom>
        </p:spPr>
        <p:txBody>
          <a:bodyPr wrap="square">
            <a:spAutoFit/>
          </a:bodyPr>
          <a:lstStyle/>
          <a:p>
            <a:pPr eaLnBrk="0" hangingPunct="0">
              <a:lnSpc>
                <a:spcPct val="120000"/>
              </a:lnSpc>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单击添加文字内容</a:t>
            </a:r>
          </a:p>
          <a:p>
            <a:pPr eaLnBrk="0" hangingPunct="0">
              <a:lnSpc>
                <a:spcPct val="120000"/>
              </a:lnSpc>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单击添加文字内容</a:t>
            </a:r>
          </a:p>
          <a:p>
            <a:pPr eaLnBrk="0" hangingPunct="0">
              <a:lnSpc>
                <a:spcPct val="120000"/>
              </a:lnSpc>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单击添加文字内容</a:t>
            </a:r>
            <a:endParaRPr lang="zh-CN" alt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800" advTm="5076">
        <p14:prism/>
      </p:transition>
    </mc:Choice>
    <mc:Fallback xmlns="">
      <p:transition spd="slow" advTm="5076">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33000">
                                          <p:cBhvr additive="base">
                                            <p:cTn id="7" dur="500" fill="hold"/>
                                            <p:tgtEl>
                                              <p:spTgt spid="5"/>
                                            </p:tgtEl>
                                            <p:attrNameLst>
                                              <p:attrName>ppt_x</p:attrName>
                                            </p:attrNameLst>
                                          </p:cBhvr>
                                          <p:tavLst>
                                            <p:tav tm="0">
                                              <p:val>
                                                <p:strVal val="0-#ppt_w/2"/>
                                              </p:val>
                                            </p:tav>
                                            <p:tav tm="100000">
                                              <p:val>
                                                <p:strVal val="#ppt_x"/>
                                              </p:val>
                                            </p:tav>
                                          </p:tavLst>
                                        </p:anim>
                                        <p:anim calcmode="lin" valueType="num" p14:bounceEnd="33000">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61"/>
                                            </p:tgtEl>
                                            <p:attrNameLst>
                                              <p:attrName>style.visibility</p:attrName>
                                            </p:attrNameLst>
                                          </p:cBhvr>
                                          <p:to>
                                            <p:strVal val="visible"/>
                                          </p:to>
                                        </p:set>
                                        <p:anim calcmode="lin" valueType="num">
                                          <p:cBhvr>
                                            <p:cTn id="11" dur="500" fill="hold"/>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1"/>
                                            </p:tgtEl>
                                            <p:attrNameLst>
                                              <p:attrName>ppt_y</p:attrName>
                                            </p:attrNameLst>
                                          </p:cBhvr>
                                          <p:tavLst>
                                            <p:tav tm="0">
                                              <p:val>
                                                <p:strVal val="#ppt_y"/>
                                              </p:val>
                                            </p:tav>
                                            <p:tav tm="100000">
                                              <p:val>
                                                <p:strVal val="#ppt_y"/>
                                              </p:val>
                                            </p:tav>
                                          </p:tavLst>
                                        </p:anim>
                                        <p:anim calcmode="lin" valueType="num">
                                          <p:cBhvr>
                                            <p:cTn id="13" dur="500" fill="hold"/>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1"/>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1"/>
                                            </p:tgtEl>
                                          </p:cBhvr>
                                        </p:animEffect>
                                      </p:childTnLst>
                                    </p:cTn>
                                  </p:par>
                                </p:childTnLst>
                              </p:cTn>
                            </p:par>
                            <p:par>
                              <p:cTn id="16" fill="hold">
                                <p:stCondLst>
                                  <p:cond delay="8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1800"/>
                                </p:stCondLst>
                                <p:childTnLst>
                                  <p:par>
                                    <p:cTn id="23" presetID="16" presetClass="entr" presetSubtype="37"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outVertical)">
                                          <p:cBhvr>
                                            <p:cTn id="25" dur="500"/>
                                            <p:tgtEl>
                                              <p:spTgt spid="15"/>
                                            </p:tgtEl>
                                          </p:cBhvr>
                                        </p:animEffect>
                                      </p:childTnLst>
                                    </p:cTn>
                                  </p:par>
                                </p:childTnLst>
                              </p:cTn>
                            </p:par>
                            <p:par>
                              <p:cTn id="26" fill="hold">
                                <p:stCondLst>
                                  <p:cond delay="23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300" fill="hold"/>
                                            <p:tgtEl>
                                              <p:spTgt spid="20"/>
                                            </p:tgtEl>
                                            <p:attrNameLst>
                                              <p:attrName>ppt_w</p:attrName>
                                            </p:attrNameLst>
                                          </p:cBhvr>
                                          <p:tavLst>
                                            <p:tav tm="0">
                                              <p:val>
                                                <p:fltVal val="0"/>
                                              </p:val>
                                            </p:tav>
                                            <p:tav tm="100000">
                                              <p:val>
                                                <p:strVal val="#ppt_w"/>
                                              </p:val>
                                            </p:tav>
                                          </p:tavLst>
                                        </p:anim>
                                        <p:anim calcmode="lin" valueType="num">
                                          <p:cBhvr>
                                            <p:cTn id="30" dur="300" fill="hold"/>
                                            <p:tgtEl>
                                              <p:spTgt spid="20"/>
                                            </p:tgtEl>
                                            <p:attrNameLst>
                                              <p:attrName>ppt_h</p:attrName>
                                            </p:attrNameLst>
                                          </p:cBhvr>
                                          <p:tavLst>
                                            <p:tav tm="0">
                                              <p:val>
                                                <p:fltVal val="0"/>
                                              </p:val>
                                            </p:tav>
                                            <p:tav tm="100000">
                                              <p:val>
                                                <p:strVal val="#ppt_h"/>
                                              </p:val>
                                            </p:tav>
                                          </p:tavLst>
                                        </p:anim>
                                        <p:anim calcmode="lin" valueType="num">
                                          <p:cBhvr>
                                            <p:cTn id="31" dur="300" fill="hold"/>
                                            <p:tgtEl>
                                              <p:spTgt spid="20"/>
                                            </p:tgtEl>
                                            <p:attrNameLst>
                                              <p:attrName>style.rotation</p:attrName>
                                            </p:attrNameLst>
                                          </p:cBhvr>
                                          <p:tavLst>
                                            <p:tav tm="0">
                                              <p:val>
                                                <p:fltVal val="90"/>
                                              </p:val>
                                            </p:tav>
                                            <p:tav tm="100000">
                                              <p:val>
                                                <p:fltVal val="0"/>
                                              </p:val>
                                            </p:tav>
                                          </p:tavLst>
                                        </p:anim>
                                        <p:animEffect transition="in" filter="fade">
                                          <p:cBhvr>
                                            <p:cTn id="32" dur="300"/>
                                            <p:tgtEl>
                                              <p:spTgt spid="20"/>
                                            </p:tgtEl>
                                          </p:cBhvr>
                                        </p:animEffect>
                                      </p:childTnLst>
                                    </p:cTn>
                                  </p:par>
                                </p:childTnLst>
                              </p:cTn>
                            </p:par>
                            <p:par>
                              <p:cTn id="33" fill="hold">
                                <p:stCondLst>
                                  <p:cond delay="2800"/>
                                </p:stCondLst>
                                <p:childTnLst>
                                  <p:par>
                                    <p:cTn id="34" presetID="53" presetClass="entr" presetSubtype="16"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p:cTn id="36" dur="500" fill="hold"/>
                                            <p:tgtEl>
                                              <p:spTgt spid="30"/>
                                            </p:tgtEl>
                                            <p:attrNameLst>
                                              <p:attrName>ppt_w</p:attrName>
                                            </p:attrNameLst>
                                          </p:cBhvr>
                                          <p:tavLst>
                                            <p:tav tm="0">
                                              <p:val>
                                                <p:fltVal val="0"/>
                                              </p:val>
                                            </p:tav>
                                            <p:tav tm="100000">
                                              <p:val>
                                                <p:strVal val="#ppt_w"/>
                                              </p:val>
                                            </p:tav>
                                          </p:tavLst>
                                        </p:anim>
                                        <p:anim calcmode="lin" valueType="num">
                                          <p:cBhvr>
                                            <p:cTn id="37" dur="500" fill="hold"/>
                                            <p:tgtEl>
                                              <p:spTgt spid="30"/>
                                            </p:tgtEl>
                                            <p:attrNameLst>
                                              <p:attrName>ppt_h</p:attrName>
                                            </p:attrNameLst>
                                          </p:cBhvr>
                                          <p:tavLst>
                                            <p:tav tm="0">
                                              <p:val>
                                                <p:fltVal val="0"/>
                                              </p:val>
                                            </p:tav>
                                            <p:tav tm="100000">
                                              <p:val>
                                                <p:strVal val="#ppt_h"/>
                                              </p:val>
                                            </p:tav>
                                          </p:tavLst>
                                        </p:anim>
                                        <p:animEffect transition="in" filter="fade">
                                          <p:cBhvr>
                                            <p:cTn id="38" dur="500"/>
                                            <p:tgtEl>
                                              <p:spTgt spid="30"/>
                                            </p:tgtEl>
                                          </p:cBhvr>
                                        </p:animEffect>
                                      </p:childTnLst>
                                    </p:cTn>
                                  </p:par>
                                  <p:par>
                                    <p:cTn id="39" presetID="53" presetClass="entr" presetSubtype="16" fill="hold" nodeType="withEffect">
                                      <p:stCondLst>
                                        <p:cond delay="20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par>
                                    <p:cTn id="44" presetID="53" presetClass="entr" presetSubtype="16" fill="hold" nodeType="withEffect">
                                      <p:stCondLst>
                                        <p:cond delay="40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par>
                                    <p:cTn id="49" presetID="53" presetClass="entr" presetSubtype="16" fill="hold" nodeType="withEffect">
                                      <p:stCondLst>
                                        <p:cond delay="60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3300"/>
                                </p:stCondLst>
                                <p:childTnLst>
                                  <p:par>
                                    <p:cTn id="55" presetID="42" presetClass="entr" presetSubtype="0"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anim calcmode="lin" valueType="num">
                                          <p:cBhvr>
                                            <p:cTn id="58" dur="500" fill="hold"/>
                                            <p:tgtEl>
                                              <p:spTgt spid="10"/>
                                            </p:tgtEl>
                                            <p:attrNameLst>
                                              <p:attrName>ppt_x</p:attrName>
                                            </p:attrNameLst>
                                          </p:cBhvr>
                                          <p:tavLst>
                                            <p:tav tm="0">
                                              <p:val>
                                                <p:strVal val="#ppt_x"/>
                                              </p:val>
                                            </p:tav>
                                            <p:tav tm="100000">
                                              <p:val>
                                                <p:strVal val="#ppt_x"/>
                                              </p:val>
                                            </p:tav>
                                          </p:tavLst>
                                        </p:anim>
                                        <p:anim calcmode="lin" valueType="num">
                                          <p:cBhvr>
                                            <p:cTn id="59" dur="500" fill="hold"/>
                                            <p:tgtEl>
                                              <p:spTgt spid="1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0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anim calcmode="lin" valueType="num">
                                          <p:cBhvr>
                                            <p:cTn id="63" dur="500" fill="hold"/>
                                            <p:tgtEl>
                                              <p:spTgt spid="22"/>
                                            </p:tgtEl>
                                            <p:attrNameLst>
                                              <p:attrName>ppt_x</p:attrName>
                                            </p:attrNameLst>
                                          </p:cBhvr>
                                          <p:tavLst>
                                            <p:tav tm="0">
                                              <p:val>
                                                <p:strVal val="#ppt_x"/>
                                              </p:val>
                                            </p:tav>
                                            <p:tav tm="100000">
                                              <p:val>
                                                <p:strVal val="#ppt_x"/>
                                              </p:val>
                                            </p:tav>
                                          </p:tavLst>
                                        </p:anim>
                                        <p:anim calcmode="lin" valueType="num">
                                          <p:cBhvr>
                                            <p:cTn id="64" dur="500" fill="hold"/>
                                            <p:tgtEl>
                                              <p:spTgt spid="22"/>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40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anim calcmode="lin" valueType="num">
                                          <p:cBhvr>
                                            <p:cTn id="68" dur="500" fill="hold"/>
                                            <p:tgtEl>
                                              <p:spTgt spid="33"/>
                                            </p:tgtEl>
                                            <p:attrNameLst>
                                              <p:attrName>ppt_x</p:attrName>
                                            </p:attrNameLst>
                                          </p:cBhvr>
                                          <p:tavLst>
                                            <p:tav tm="0">
                                              <p:val>
                                                <p:strVal val="#ppt_x"/>
                                              </p:val>
                                            </p:tav>
                                            <p:tav tm="100000">
                                              <p:val>
                                                <p:strVal val="#ppt_x"/>
                                              </p:val>
                                            </p:tav>
                                          </p:tavLst>
                                        </p:anim>
                                        <p:anim calcmode="lin" valueType="num">
                                          <p:cBhvr>
                                            <p:cTn id="69" dur="500" fill="hold"/>
                                            <p:tgtEl>
                                              <p:spTgt spid="33"/>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60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500"/>
                                            <p:tgtEl>
                                              <p:spTgt spid="34"/>
                                            </p:tgtEl>
                                          </p:cBhvr>
                                        </p:animEffect>
                                        <p:anim calcmode="lin" valueType="num">
                                          <p:cBhvr>
                                            <p:cTn id="73" dur="500" fill="hold"/>
                                            <p:tgtEl>
                                              <p:spTgt spid="34"/>
                                            </p:tgtEl>
                                            <p:attrNameLst>
                                              <p:attrName>ppt_x</p:attrName>
                                            </p:attrNameLst>
                                          </p:cBhvr>
                                          <p:tavLst>
                                            <p:tav tm="0">
                                              <p:val>
                                                <p:strVal val="#ppt_x"/>
                                              </p:val>
                                            </p:tav>
                                            <p:tav tm="100000">
                                              <p:val>
                                                <p:strVal val="#ppt_x"/>
                                              </p:val>
                                            </p:tav>
                                          </p:tavLst>
                                        </p:anim>
                                        <p:anim calcmode="lin" valueType="num">
                                          <p:cBhvr>
                                            <p:cTn id="74"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1" grpId="0"/>
          <p:bldP spid="15" grpId="0" animBg="1"/>
          <p:bldP spid="20" grpId="0"/>
          <p:bldP spid="10" grpId="0"/>
          <p:bldP spid="22" grpId="0"/>
          <p:bldP spid="33" grpId="0"/>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61"/>
                                            </p:tgtEl>
                                            <p:attrNameLst>
                                              <p:attrName>style.visibility</p:attrName>
                                            </p:attrNameLst>
                                          </p:cBhvr>
                                          <p:to>
                                            <p:strVal val="visible"/>
                                          </p:to>
                                        </p:set>
                                        <p:anim calcmode="lin" valueType="num">
                                          <p:cBhvr>
                                            <p:cTn id="11" dur="500" fill="hold"/>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1"/>
                                            </p:tgtEl>
                                            <p:attrNameLst>
                                              <p:attrName>ppt_y</p:attrName>
                                            </p:attrNameLst>
                                          </p:cBhvr>
                                          <p:tavLst>
                                            <p:tav tm="0">
                                              <p:val>
                                                <p:strVal val="#ppt_y"/>
                                              </p:val>
                                            </p:tav>
                                            <p:tav tm="100000">
                                              <p:val>
                                                <p:strVal val="#ppt_y"/>
                                              </p:val>
                                            </p:tav>
                                          </p:tavLst>
                                        </p:anim>
                                        <p:anim calcmode="lin" valueType="num">
                                          <p:cBhvr>
                                            <p:cTn id="13" dur="500" fill="hold"/>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1"/>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1"/>
                                            </p:tgtEl>
                                          </p:cBhvr>
                                        </p:animEffect>
                                      </p:childTnLst>
                                    </p:cTn>
                                  </p:par>
                                </p:childTnLst>
                              </p:cTn>
                            </p:par>
                            <p:par>
                              <p:cTn id="16" fill="hold">
                                <p:stCondLst>
                                  <p:cond delay="8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1800"/>
                                </p:stCondLst>
                                <p:childTnLst>
                                  <p:par>
                                    <p:cTn id="23" presetID="16" presetClass="entr" presetSubtype="37"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outVertical)">
                                          <p:cBhvr>
                                            <p:cTn id="25" dur="500"/>
                                            <p:tgtEl>
                                              <p:spTgt spid="15"/>
                                            </p:tgtEl>
                                          </p:cBhvr>
                                        </p:animEffect>
                                      </p:childTnLst>
                                    </p:cTn>
                                  </p:par>
                                </p:childTnLst>
                              </p:cTn>
                            </p:par>
                            <p:par>
                              <p:cTn id="26" fill="hold">
                                <p:stCondLst>
                                  <p:cond delay="23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300" fill="hold"/>
                                            <p:tgtEl>
                                              <p:spTgt spid="20"/>
                                            </p:tgtEl>
                                            <p:attrNameLst>
                                              <p:attrName>ppt_w</p:attrName>
                                            </p:attrNameLst>
                                          </p:cBhvr>
                                          <p:tavLst>
                                            <p:tav tm="0">
                                              <p:val>
                                                <p:fltVal val="0"/>
                                              </p:val>
                                            </p:tav>
                                            <p:tav tm="100000">
                                              <p:val>
                                                <p:strVal val="#ppt_w"/>
                                              </p:val>
                                            </p:tav>
                                          </p:tavLst>
                                        </p:anim>
                                        <p:anim calcmode="lin" valueType="num">
                                          <p:cBhvr>
                                            <p:cTn id="30" dur="300" fill="hold"/>
                                            <p:tgtEl>
                                              <p:spTgt spid="20"/>
                                            </p:tgtEl>
                                            <p:attrNameLst>
                                              <p:attrName>ppt_h</p:attrName>
                                            </p:attrNameLst>
                                          </p:cBhvr>
                                          <p:tavLst>
                                            <p:tav tm="0">
                                              <p:val>
                                                <p:fltVal val="0"/>
                                              </p:val>
                                            </p:tav>
                                            <p:tav tm="100000">
                                              <p:val>
                                                <p:strVal val="#ppt_h"/>
                                              </p:val>
                                            </p:tav>
                                          </p:tavLst>
                                        </p:anim>
                                        <p:anim calcmode="lin" valueType="num">
                                          <p:cBhvr>
                                            <p:cTn id="31" dur="300" fill="hold"/>
                                            <p:tgtEl>
                                              <p:spTgt spid="20"/>
                                            </p:tgtEl>
                                            <p:attrNameLst>
                                              <p:attrName>style.rotation</p:attrName>
                                            </p:attrNameLst>
                                          </p:cBhvr>
                                          <p:tavLst>
                                            <p:tav tm="0">
                                              <p:val>
                                                <p:fltVal val="90"/>
                                              </p:val>
                                            </p:tav>
                                            <p:tav tm="100000">
                                              <p:val>
                                                <p:fltVal val="0"/>
                                              </p:val>
                                            </p:tav>
                                          </p:tavLst>
                                        </p:anim>
                                        <p:animEffect transition="in" filter="fade">
                                          <p:cBhvr>
                                            <p:cTn id="32" dur="300"/>
                                            <p:tgtEl>
                                              <p:spTgt spid="20"/>
                                            </p:tgtEl>
                                          </p:cBhvr>
                                        </p:animEffect>
                                      </p:childTnLst>
                                    </p:cTn>
                                  </p:par>
                                </p:childTnLst>
                              </p:cTn>
                            </p:par>
                            <p:par>
                              <p:cTn id="33" fill="hold">
                                <p:stCondLst>
                                  <p:cond delay="2800"/>
                                </p:stCondLst>
                                <p:childTnLst>
                                  <p:par>
                                    <p:cTn id="34" presetID="53" presetClass="entr" presetSubtype="16"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p:cTn id="36" dur="500" fill="hold"/>
                                            <p:tgtEl>
                                              <p:spTgt spid="30"/>
                                            </p:tgtEl>
                                            <p:attrNameLst>
                                              <p:attrName>ppt_w</p:attrName>
                                            </p:attrNameLst>
                                          </p:cBhvr>
                                          <p:tavLst>
                                            <p:tav tm="0">
                                              <p:val>
                                                <p:fltVal val="0"/>
                                              </p:val>
                                            </p:tav>
                                            <p:tav tm="100000">
                                              <p:val>
                                                <p:strVal val="#ppt_w"/>
                                              </p:val>
                                            </p:tav>
                                          </p:tavLst>
                                        </p:anim>
                                        <p:anim calcmode="lin" valueType="num">
                                          <p:cBhvr>
                                            <p:cTn id="37" dur="500" fill="hold"/>
                                            <p:tgtEl>
                                              <p:spTgt spid="30"/>
                                            </p:tgtEl>
                                            <p:attrNameLst>
                                              <p:attrName>ppt_h</p:attrName>
                                            </p:attrNameLst>
                                          </p:cBhvr>
                                          <p:tavLst>
                                            <p:tav tm="0">
                                              <p:val>
                                                <p:fltVal val="0"/>
                                              </p:val>
                                            </p:tav>
                                            <p:tav tm="100000">
                                              <p:val>
                                                <p:strVal val="#ppt_h"/>
                                              </p:val>
                                            </p:tav>
                                          </p:tavLst>
                                        </p:anim>
                                        <p:animEffect transition="in" filter="fade">
                                          <p:cBhvr>
                                            <p:cTn id="38" dur="500"/>
                                            <p:tgtEl>
                                              <p:spTgt spid="30"/>
                                            </p:tgtEl>
                                          </p:cBhvr>
                                        </p:animEffect>
                                      </p:childTnLst>
                                    </p:cTn>
                                  </p:par>
                                  <p:par>
                                    <p:cTn id="39" presetID="53" presetClass="entr" presetSubtype="16" fill="hold" nodeType="withEffect">
                                      <p:stCondLst>
                                        <p:cond delay="20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par>
                                    <p:cTn id="44" presetID="53" presetClass="entr" presetSubtype="16" fill="hold" nodeType="withEffect">
                                      <p:stCondLst>
                                        <p:cond delay="40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par>
                                    <p:cTn id="49" presetID="53" presetClass="entr" presetSubtype="16" fill="hold" nodeType="withEffect">
                                      <p:stCondLst>
                                        <p:cond delay="60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3300"/>
                                </p:stCondLst>
                                <p:childTnLst>
                                  <p:par>
                                    <p:cTn id="55" presetID="42" presetClass="entr" presetSubtype="0"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anim calcmode="lin" valueType="num">
                                          <p:cBhvr>
                                            <p:cTn id="58" dur="500" fill="hold"/>
                                            <p:tgtEl>
                                              <p:spTgt spid="10"/>
                                            </p:tgtEl>
                                            <p:attrNameLst>
                                              <p:attrName>ppt_x</p:attrName>
                                            </p:attrNameLst>
                                          </p:cBhvr>
                                          <p:tavLst>
                                            <p:tav tm="0">
                                              <p:val>
                                                <p:strVal val="#ppt_x"/>
                                              </p:val>
                                            </p:tav>
                                            <p:tav tm="100000">
                                              <p:val>
                                                <p:strVal val="#ppt_x"/>
                                              </p:val>
                                            </p:tav>
                                          </p:tavLst>
                                        </p:anim>
                                        <p:anim calcmode="lin" valueType="num">
                                          <p:cBhvr>
                                            <p:cTn id="59" dur="500" fill="hold"/>
                                            <p:tgtEl>
                                              <p:spTgt spid="1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0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anim calcmode="lin" valueType="num">
                                          <p:cBhvr>
                                            <p:cTn id="63" dur="500" fill="hold"/>
                                            <p:tgtEl>
                                              <p:spTgt spid="22"/>
                                            </p:tgtEl>
                                            <p:attrNameLst>
                                              <p:attrName>ppt_x</p:attrName>
                                            </p:attrNameLst>
                                          </p:cBhvr>
                                          <p:tavLst>
                                            <p:tav tm="0">
                                              <p:val>
                                                <p:strVal val="#ppt_x"/>
                                              </p:val>
                                            </p:tav>
                                            <p:tav tm="100000">
                                              <p:val>
                                                <p:strVal val="#ppt_x"/>
                                              </p:val>
                                            </p:tav>
                                          </p:tavLst>
                                        </p:anim>
                                        <p:anim calcmode="lin" valueType="num">
                                          <p:cBhvr>
                                            <p:cTn id="64" dur="500" fill="hold"/>
                                            <p:tgtEl>
                                              <p:spTgt spid="22"/>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40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anim calcmode="lin" valueType="num">
                                          <p:cBhvr>
                                            <p:cTn id="68" dur="500" fill="hold"/>
                                            <p:tgtEl>
                                              <p:spTgt spid="33"/>
                                            </p:tgtEl>
                                            <p:attrNameLst>
                                              <p:attrName>ppt_x</p:attrName>
                                            </p:attrNameLst>
                                          </p:cBhvr>
                                          <p:tavLst>
                                            <p:tav tm="0">
                                              <p:val>
                                                <p:strVal val="#ppt_x"/>
                                              </p:val>
                                            </p:tav>
                                            <p:tav tm="100000">
                                              <p:val>
                                                <p:strVal val="#ppt_x"/>
                                              </p:val>
                                            </p:tav>
                                          </p:tavLst>
                                        </p:anim>
                                        <p:anim calcmode="lin" valueType="num">
                                          <p:cBhvr>
                                            <p:cTn id="69" dur="500" fill="hold"/>
                                            <p:tgtEl>
                                              <p:spTgt spid="33"/>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60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500"/>
                                            <p:tgtEl>
                                              <p:spTgt spid="34"/>
                                            </p:tgtEl>
                                          </p:cBhvr>
                                        </p:animEffect>
                                        <p:anim calcmode="lin" valueType="num">
                                          <p:cBhvr>
                                            <p:cTn id="73" dur="500" fill="hold"/>
                                            <p:tgtEl>
                                              <p:spTgt spid="34"/>
                                            </p:tgtEl>
                                            <p:attrNameLst>
                                              <p:attrName>ppt_x</p:attrName>
                                            </p:attrNameLst>
                                          </p:cBhvr>
                                          <p:tavLst>
                                            <p:tav tm="0">
                                              <p:val>
                                                <p:strVal val="#ppt_x"/>
                                              </p:val>
                                            </p:tav>
                                            <p:tav tm="100000">
                                              <p:val>
                                                <p:strVal val="#ppt_x"/>
                                              </p:val>
                                            </p:tav>
                                          </p:tavLst>
                                        </p:anim>
                                        <p:anim calcmode="lin" valueType="num">
                                          <p:cBhvr>
                                            <p:cTn id="74"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1" grpId="0"/>
          <p:bldP spid="15" grpId="0" animBg="1"/>
          <p:bldP spid="20" grpId="0"/>
          <p:bldP spid="10" grpId="0"/>
          <p:bldP spid="22" grpId="0"/>
          <p:bldP spid="33" grpId="0"/>
          <p:bldP spid="34"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5"/>
          <p:cNvSpPr/>
          <p:nvPr/>
        </p:nvSpPr>
        <p:spPr bwMode="auto">
          <a:xfrm>
            <a:off x="4580107" y="4331324"/>
            <a:ext cx="3265930" cy="569236"/>
          </a:xfrm>
          <a:custGeom>
            <a:avLst/>
            <a:gdLst/>
            <a:ahLst/>
            <a:cxnLst/>
            <a:rect l="l" t="t"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 name="圆角矩形 5"/>
          <p:cNvSpPr/>
          <p:nvPr/>
        </p:nvSpPr>
        <p:spPr bwMode="auto">
          <a:xfrm>
            <a:off x="4580107" y="1844020"/>
            <a:ext cx="3265930" cy="569236"/>
          </a:xfrm>
          <a:custGeom>
            <a:avLst/>
            <a:gdLst/>
            <a:ahLst/>
            <a:cxnLst/>
            <a:rect l="l" t="t"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 name="TextBox 6"/>
          <p:cNvSpPr txBox="1"/>
          <p:nvPr/>
        </p:nvSpPr>
        <p:spPr>
          <a:xfrm>
            <a:off x="5223057" y="1928583"/>
            <a:ext cx="1980029" cy="400110"/>
          </a:xfrm>
          <a:prstGeom prst="rect">
            <a:avLst/>
          </a:prstGeom>
          <a:noFill/>
        </p:spPr>
        <p:txBody>
          <a:bodyPr wrap="none" rtlCol="0">
            <a:spAutoFit/>
          </a:bodyPr>
          <a:lstStyle/>
          <a:p>
            <a:r>
              <a:rPr lang="zh-CN" altLang="en-US" sz="2000" dirty="0">
                <a:solidFill>
                  <a:srgbClr val="F8F8F8"/>
                </a:solidFill>
                <a:latin typeface="+mj-ea"/>
                <a:ea typeface="+mj-ea"/>
              </a:rPr>
              <a:t>请输入您的标题</a:t>
            </a:r>
          </a:p>
        </p:txBody>
      </p:sp>
      <p:sp>
        <p:nvSpPr>
          <p:cNvPr id="8" name="空心弧 7"/>
          <p:cNvSpPr/>
          <p:nvPr/>
        </p:nvSpPr>
        <p:spPr bwMode="auto">
          <a:xfrm flipV="1">
            <a:off x="2180624" y="1398323"/>
            <a:ext cx="1460631" cy="1460631"/>
          </a:xfrm>
          <a:prstGeom prst="blockArc">
            <a:avLst>
              <a:gd name="adj1" fmla="val 5423681"/>
              <a:gd name="adj2" fmla="val 20860726"/>
              <a:gd name="adj3" fmla="val 17514"/>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 name="空心弧 8"/>
          <p:cNvSpPr/>
          <p:nvPr/>
        </p:nvSpPr>
        <p:spPr bwMode="auto">
          <a:xfrm rot="10800000" flipV="1">
            <a:off x="3352882" y="1658995"/>
            <a:ext cx="1460631" cy="1460631"/>
          </a:xfrm>
          <a:prstGeom prst="blockArc">
            <a:avLst>
              <a:gd name="adj1" fmla="val 5423681"/>
              <a:gd name="adj2" fmla="val 20860726"/>
              <a:gd name="adj3" fmla="val 17514"/>
            </a:avLst>
          </a:prstGeom>
          <a:solidFill>
            <a:schemeClr val="bg1">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0" name="空心弧 9"/>
          <p:cNvSpPr/>
          <p:nvPr/>
        </p:nvSpPr>
        <p:spPr bwMode="auto">
          <a:xfrm rot="4631022" flipV="1">
            <a:off x="3386728" y="2870368"/>
            <a:ext cx="1460631" cy="1460631"/>
          </a:xfrm>
          <a:prstGeom prst="blockArc">
            <a:avLst>
              <a:gd name="adj1" fmla="val 10168821"/>
              <a:gd name="adj2" fmla="val 20860726"/>
              <a:gd name="adj3" fmla="val 17514"/>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1" name="空心弧 10"/>
          <p:cNvSpPr/>
          <p:nvPr/>
        </p:nvSpPr>
        <p:spPr bwMode="auto">
          <a:xfrm>
            <a:off x="2201968" y="4331324"/>
            <a:ext cx="1460631" cy="1460631"/>
          </a:xfrm>
          <a:prstGeom prst="blockArc">
            <a:avLst>
              <a:gd name="adj1" fmla="val 5423681"/>
              <a:gd name="adj2" fmla="val 20860726"/>
              <a:gd name="adj3" fmla="val 17514"/>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2" name="空心弧 11"/>
          <p:cNvSpPr/>
          <p:nvPr/>
        </p:nvSpPr>
        <p:spPr bwMode="auto">
          <a:xfrm rot="10800000">
            <a:off x="3374226" y="4070652"/>
            <a:ext cx="1460631" cy="1460631"/>
          </a:xfrm>
          <a:prstGeom prst="blockArc">
            <a:avLst>
              <a:gd name="adj1" fmla="val 5423681"/>
              <a:gd name="adj2" fmla="val 20860726"/>
              <a:gd name="adj3" fmla="val 17514"/>
            </a:avLst>
          </a:prstGeom>
          <a:solidFill>
            <a:schemeClr val="bg1">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3" name="TextBox 12"/>
          <p:cNvSpPr txBox="1"/>
          <p:nvPr/>
        </p:nvSpPr>
        <p:spPr>
          <a:xfrm>
            <a:off x="3845495" y="2044126"/>
            <a:ext cx="570990" cy="707886"/>
          </a:xfrm>
          <a:prstGeom prst="rect">
            <a:avLst/>
          </a:prstGeom>
          <a:noFill/>
        </p:spPr>
        <p:txBody>
          <a:bodyPr wrap="none" rtlCol="0">
            <a:spAutoFit/>
          </a:bodyPr>
          <a:lstStyle/>
          <a:p>
            <a:r>
              <a:rPr lang="en-US" altLang="zh-CN" sz="4000" b="1" dirty="0">
                <a:solidFill>
                  <a:schemeClr val="accent1"/>
                </a:solidFill>
                <a:latin typeface="+mn-ea"/>
                <a:ea typeface="+mn-ea"/>
              </a:rPr>
              <a:t>A</a:t>
            </a:r>
            <a:endParaRPr lang="zh-CN" altLang="en-US" sz="4000" b="1" dirty="0">
              <a:solidFill>
                <a:schemeClr val="accent1"/>
              </a:solidFill>
              <a:latin typeface="+mn-ea"/>
              <a:ea typeface="+mn-ea"/>
            </a:endParaRPr>
          </a:p>
        </p:txBody>
      </p:sp>
      <p:sp>
        <p:nvSpPr>
          <p:cNvPr id="14" name="TextBox 13"/>
          <p:cNvSpPr txBox="1"/>
          <p:nvPr/>
        </p:nvSpPr>
        <p:spPr>
          <a:xfrm>
            <a:off x="3845495" y="4459780"/>
            <a:ext cx="535724" cy="707886"/>
          </a:xfrm>
          <a:prstGeom prst="rect">
            <a:avLst/>
          </a:prstGeom>
          <a:noFill/>
        </p:spPr>
        <p:txBody>
          <a:bodyPr wrap="none" rtlCol="0">
            <a:spAutoFit/>
          </a:bodyPr>
          <a:lstStyle/>
          <a:p>
            <a:r>
              <a:rPr lang="en-US" altLang="zh-CN" sz="4000" b="1" dirty="0">
                <a:solidFill>
                  <a:schemeClr val="accent1"/>
                </a:solidFill>
                <a:latin typeface="+mn-ea"/>
                <a:ea typeface="+mn-ea"/>
              </a:rPr>
              <a:t>B</a:t>
            </a:r>
            <a:endParaRPr lang="zh-CN" altLang="en-US" sz="4000" b="1" dirty="0">
              <a:solidFill>
                <a:schemeClr val="accent1"/>
              </a:solidFill>
              <a:latin typeface="+mn-ea"/>
              <a:ea typeface="+mn-ea"/>
            </a:endParaRPr>
          </a:p>
        </p:txBody>
      </p:sp>
      <p:sp>
        <p:nvSpPr>
          <p:cNvPr id="15" name="TextBox 14"/>
          <p:cNvSpPr txBox="1"/>
          <p:nvPr/>
        </p:nvSpPr>
        <p:spPr>
          <a:xfrm>
            <a:off x="4991168" y="2579759"/>
            <a:ext cx="5182344" cy="874407"/>
          </a:xfrm>
          <a:prstGeom prst="rect">
            <a:avLst/>
          </a:prstGeom>
          <a:noFill/>
        </p:spPr>
        <p:txBody>
          <a:bodyPr wrap="square" rtlCol="0">
            <a:spAutoFit/>
          </a:bodyPr>
          <a:lstStyle/>
          <a:p>
            <a:pPr>
              <a:lnSpc>
                <a:spcPct val="150000"/>
              </a:lnSpc>
            </a:pPr>
            <a:r>
              <a:rPr lang="zh-CN" altLang="en-US" dirty="0">
                <a:latin typeface="+mn-ea"/>
                <a:ea typeface="+mn-ea"/>
              </a:rPr>
              <a:t>这里输入您的文字这里输入您的文字这里输入您的文字这里输入您的文字这里输入您</a:t>
            </a:r>
          </a:p>
        </p:txBody>
      </p:sp>
      <p:sp>
        <p:nvSpPr>
          <p:cNvPr id="16" name="TextBox 15"/>
          <p:cNvSpPr txBox="1"/>
          <p:nvPr/>
        </p:nvSpPr>
        <p:spPr>
          <a:xfrm>
            <a:off x="4991168" y="4878269"/>
            <a:ext cx="5182344" cy="874407"/>
          </a:xfrm>
          <a:prstGeom prst="rect">
            <a:avLst/>
          </a:prstGeom>
          <a:noFill/>
        </p:spPr>
        <p:txBody>
          <a:bodyPr wrap="square" rtlCol="0">
            <a:spAutoFit/>
          </a:bodyPr>
          <a:lstStyle/>
          <a:p>
            <a:pPr>
              <a:lnSpc>
                <a:spcPct val="150000"/>
              </a:lnSpc>
            </a:pPr>
            <a:r>
              <a:rPr lang="zh-CN" altLang="en-US" dirty="0">
                <a:latin typeface="+mn-ea"/>
                <a:ea typeface="+mn-ea"/>
              </a:rPr>
              <a:t>这里输入您的文字这里输入您的文字这里输入您的文字这里输入您的文字这里输入您</a:t>
            </a:r>
          </a:p>
        </p:txBody>
      </p:sp>
      <p:sp>
        <p:nvSpPr>
          <p:cNvPr id="17" name="TextBox 16"/>
          <p:cNvSpPr txBox="1"/>
          <p:nvPr/>
        </p:nvSpPr>
        <p:spPr>
          <a:xfrm>
            <a:off x="5223057" y="4426123"/>
            <a:ext cx="1980029" cy="400110"/>
          </a:xfrm>
          <a:prstGeom prst="rect">
            <a:avLst/>
          </a:prstGeom>
          <a:noFill/>
        </p:spPr>
        <p:txBody>
          <a:bodyPr wrap="none" rtlCol="0">
            <a:spAutoFit/>
          </a:bodyPr>
          <a:lstStyle/>
          <a:p>
            <a:r>
              <a:rPr lang="zh-CN" altLang="en-US" sz="2000" dirty="0">
                <a:solidFill>
                  <a:srgbClr val="F8F8F8"/>
                </a:solidFill>
                <a:latin typeface="+mj-ea"/>
                <a:ea typeface="+mj-ea"/>
              </a:rPr>
              <a:t>请输入您的标题</a:t>
            </a:r>
          </a:p>
        </p:txBody>
      </p:sp>
      <p:sp>
        <p:nvSpPr>
          <p:cNvPr id="18" name="Freeform 5"/>
          <p:cNvSpPr>
            <a:spLocks noEditPoints="1"/>
          </p:cNvSpPr>
          <p:nvPr/>
        </p:nvSpPr>
        <p:spPr bwMode="auto">
          <a:xfrm>
            <a:off x="897640" y="632442"/>
            <a:ext cx="289716" cy="414420"/>
          </a:xfrm>
          <a:custGeom>
            <a:avLst/>
            <a:gdLst>
              <a:gd name="T0" fmla="*/ 32 w 481"/>
              <a:gd name="T1" fmla="*/ 384 h 701"/>
              <a:gd name="T2" fmla="*/ 84 w 481"/>
              <a:gd name="T3" fmla="*/ 428 h 701"/>
              <a:gd name="T4" fmla="*/ 83 w 481"/>
              <a:gd name="T5" fmla="*/ 394 h 701"/>
              <a:gd name="T6" fmla="*/ 137 w 481"/>
              <a:gd name="T7" fmla="*/ 418 h 701"/>
              <a:gd name="T8" fmla="*/ 157 w 481"/>
              <a:gd name="T9" fmla="*/ 432 h 701"/>
              <a:gd name="T10" fmla="*/ 113 w 481"/>
              <a:gd name="T11" fmla="*/ 488 h 701"/>
              <a:gd name="T12" fmla="*/ 90 w 481"/>
              <a:gd name="T13" fmla="*/ 500 h 701"/>
              <a:gd name="T14" fmla="*/ 137 w 481"/>
              <a:gd name="T15" fmla="*/ 527 h 701"/>
              <a:gd name="T16" fmla="*/ 142 w 481"/>
              <a:gd name="T17" fmla="*/ 534 h 701"/>
              <a:gd name="T18" fmla="*/ 208 w 481"/>
              <a:gd name="T19" fmla="*/ 626 h 701"/>
              <a:gd name="T20" fmla="*/ 203 w 481"/>
              <a:gd name="T21" fmla="*/ 594 h 701"/>
              <a:gd name="T22" fmla="*/ 262 w 481"/>
              <a:gd name="T23" fmla="*/ 522 h 701"/>
              <a:gd name="T24" fmla="*/ 210 w 481"/>
              <a:gd name="T25" fmla="*/ 492 h 701"/>
              <a:gd name="T26" fmla="*/ 159 w 481"/>
              <a:gd name="T27" fmla="*/ 483 h 701"/>
              <a:gd name="T28" fmla="*/ 378 w 481"/>
              <a:gd name="T29" fmla="*/ 439 h 701"/>
              <a:gd name="T30" fmla="*/ 406 w 481"/>
              <a:gd name="T31" fmla="*/ 596 h 701"/>
              <a:gd name="T32" fmla="*/ 308 w 481"/>
              <a:gd name="T33" fmla="*/ 622 h 701"/>
              <a:gd name="T34" fmla="*/ 331 w 481"/>
              <a:gd name="T35" fmla="*/ 505 h 701"/>
              <a:gd name="T36" fmla="*/ 356 w 481"/>
              <a:gd name="T37" fmla="*/ 579 h 701"/>
              <a:gd name="T38" fmla="*/ 331 w 481"/>
              <a:gd name="T39" fmla="*/ 471 h 701"/>
              <a:gd name="T40" fmla="*/ 283 w 481"/>
              <a:gd name="T41" fmla="*/ 634 h 701"/>
              <a:gd name="T42" fmla="*/ 405 w 481"/>
              <a:gd name="T43" fmla="*/ 640 h 701"/>
              <a:gd name="T44" fmla="*/ 447 w 481"/>
              <a:gd name="T45" fmla="*/ 492 h 701"/>
              <a:gd name="T46" fmla="*/ 438 w 481"/>
              <a:gd name="T47" fmla="*/ 343 h 701"/>
              <a:gd name="T48" fmla="*/ 470 w 481"/>
              <a:gd name="T49" fmla="*/ 182 h 701"/>
              <a:gd name="T50" fmla="*/ 425 w 481"/>
              <a:gd name="T51" fmla="*/ 38 h 701"/>
              <a:gd name="T52" fmla="*/ 282 w 481"/>
              <a:gd name="T53" fmla="*/ 105 h 701"/>
              <a:gd name="T54" fmla="*/ 357 w 481"/>
              <a:gd name="T55" fmla="*/ 221 h 701"/>
              <a:gd name="T56" fmla="*/ 348 w 481"/>
              <a:gd name="T57" fmla="*/ 144 h 701"/>
              <a:gd name="T58" fmla="*/ 317 w 481"/>
              <a:gd name="T59" fmla="*/ 177 h 701"/>
              <a:gd name="T60" fmla="*/ 330 w 481"/>
              <a:gd name="T61" fmla="*/ 43 h 701"/>
              <a:gd name="T62" fmla="*/ 431 w 481"/>
              <a:gd name="T63" fmla="*/ 126 h 701"/>
              <a:gd name="T64" fmla="*/ 347 w 481"/>
              <a:gd name="T65" fmla="*/ 244 h 701"/>
              <a:gd name="T66" fmla="*/ 163 w 481"/>
              <a:gd name="T67" fmla="*/ 237 h 701"/>
              <a:gd name="T68" fmla="*/ 210 w 481"/>
              <a:gd name="T69" fmla="*/ 210 h 701"/>
              <a:gd name="T70" fmla="*/ 262 w 481"/>
              <a:gd name="T71" fmla="*/ 179 h 701"/>
              <a:gd name="T72" fmla="*/ 207 w 481"/>
              <a:gd name="T73" fmla="*/ 106 h 701"/>
              <a:gd name="T74" fmla="*/ 235 w 481"/>
              <a:gd name="T75" fmla="*/ 89 h 701"/>
              <a:gd name="T76" fmla="*/ 168 w 481"/>
              <a:gd name="T77" fmla="*/ 150 h 701"/>
              <a:gd name="T78" fmla="*/ 137 w 481"/>
              <a:gd name="T79" fmla="*/ 182 h 701"/>
              <a:gd name="T80" fmla="*/ 98 w 481"/>
              <a:gd name="T81" fmla="*/ 183 h 701"/>
              <a:gd name="T82" fmla="*/ 110 w 481"/>
              <a:gd name="T83" fmla="*/ 230 h 701"/>
              <a:gd name="T84" fmla="*/ 136 w 481"/>
              <a:gd name="T85" fmla="*/ 237 h 701"/>
              <a:gd name="T86" fmla="*/ 139 w 481"/>
              <a:gd name="T87" fmla="*/ 303 h 701"/>
              <a:gd name="T88" fmla="*/ 114 w 481"/>
              <a:gd name="T89" fmla="*/ 301 h 701"/>
              <a:gd name="T90" fmla="*/ 110 w 481"/>
              <a:gd name="T91" fmla="*/ 298 h 701"/>
              <a:gd name="T92" fmla="*/ 31 w 481"/>
              <a:gd name="T93" fmla="*/ 292 h 701"/>
              <a:gd name="T94" fmla="*/ 86 w 481"/>
              <a:gd name="T95" fmla="*/ 334 h 701"/>
              <a:gd name="T96" fmla="*/ 292 w 481"/>
              <a:gd name="T97" fmla="*/ 286 h 701"/>
              <a:gd name="T98" fmla="*/ 345 w 481"/>
              <a:gd name="T99" fmla="*/ 335 h 701"/>
              <a:gd name="T100" fmla="*/ 316 w 481"/>
              <a:gd name="T101" fmla="*/ 402 h 701"/>
              <a:gd name="T102" fmla="*/ 376 w 481"/>
              <a:gd name="T103" fmla="*/ 390 h 701"/>
              <a:gd name="T104" fmla="*/ 246 w 481"/>
              <a:gd name="T105" fmla="*/ 386 h 701"/>
              <a:gd name="T106" fmla="*/ 16 w 481"/>
              <a:gd name="T107" fmla="*/ 36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1" h="701">
                <a:moveTo>
                  <a:pt x="131" y="351"/>
                </a:moveTo>
                <a:cubicBezTo>
                  <a:pt x="127" y="357"/>
                  <a:pt x="113" y="377"/>
                  <a:pt x="86" y="367"/>
                </a:cubicBezTo>
                <a:cubicBezTo>
                  <a:pt x="86" y="367"/>
                  <a:pt x="77" y="376"/>
                  <a:pt x="68" y="375"/>
                </a:cubicBezTo>
                <a:cubicBezTo>
                  <a:pt x="68" y="375"/>
                  <a:pt x="58" y="364"/>
                  <a:pt x="48" y="367"/>
                </a:cubicBezTo>
                <a:cubicBezTo>
                  <a:pt x="38" y="370"/>
                  <a:pt x="34" y="381"/>
                  <a:pt x="32" y="384"/>
                </a:cubicBezTo>
                <a:cubicBezTo>
                  <a:pt x="31" y="387"/>
                  <a:pt x="28" y="398"/>
                  <a:pt x="29" y="408"/>
                </a:cubicBezTo>
                <a:cubicBezTo>
                  <a:pt x="29" y="408"/>
                  <a:pt x="29" y="410"/>
                  <a:pt x="31" y="409"/>
                </a:cubicBezTo>
                <a:cubicBezTo>
                  <a:pt x="39" y="405"/>
                  <a:pt x="45" y="404"/>
                  <a:pt x="54" y="408"/>
                </a:cubicBezTo>
                <a:cubicBezTo>
                  <a:pt x="57" y="409"/>
                  <a:pt x="61" y="411"/>
                  <a:pt x="64" y="415"/>
                </a:cubicBezTo>
                <a:cubicBezTo>
                  <a:pt x="64" y="415"/>
                  <a:pt x="75" y="426"/>
                  <a:pt x="84" y="428"/>
                </a:cubicBezTo>
                <a:cubicBezTo>
                  <a:pt x="93" y="431"/>
                  <a:pt x="100" y="427"/>
                  <a:pt x="103" y="425"/>
                </a:cubicBezTo>
                <a:cubicBezTo>
                  <a:pt x="106" y="422"/>
                  <a:pt x="112" y="415"/>
                  <a:pt x="110" y="403"/>
                </a:cubicBezTo>
                <a:cubicBezTo>
                  <a:pt x="107" y="391"/>
                  <a:pt x="97" y="390"/>
                  <a:pt x="94" y="391"/>
                </a:cubicBezTo>
                <a:cubicBezTo>
                  <a:pt x="92" y="391"/>
                  <a:pt x="88" y="393"/>
                  <a:pt x="86" y="398"/>
                </a:cubicBezTo>
                <a:cubicBezTo>
                  <a:pt x="83" y="404"/>
                  <a:pt x="79" y="397"/>
                  <a:pt x="83" y="394"/>
                </a:cubicBezTo>
                <a:cubicBezTo>
                  <a:pt x="86" y="390"/>
                  <a:pt x="88" y="388"/>
                  <a:pt x="88" y="388"/>
                </a:cubicBezTo>
                <a:cubicBezTo>
                  <a:pt x="97" y="382"/>
                  <a:pt x="112" y="390"/>
                  <a:pt x="114" y="400"/>
                </a:cubicBezTo>
                <a:cubicBezTo>
                  <a:pt x="114" y="400"/>
                  <a:pt x="116" y="412"/>
                  <a:pt x="116" y="415"/>
                </a:cubicBezTo>
                <a:cubicBezTo>
                  <a:pt x="116" y="415"/>
                  <a:pt x="123" y="423"/>
                  <a:pt x="129" y="423"/>
                </a:cubicBezTo>
                <a:cubicBezTo>
                  <a:pt x="129" y="423"/>
                  <a:pt x="135" y="424"/>
                  <a:pt x="137" y="418"/>
                </a:cubicBezTo>
                <a:cubicBezTo>
                  <a:pt x="137" y="418"/>
                  <a:pt x="136" y="415"/>
                  <a:pt x="136" y="412"/>
                </a:cubicBezTo>
                <a:cubicBezTo>
                  <a:pt x="135" y="410"/>
                  <a:pt x="134" y="402"/>
                  <a:pt x="139" y="399"/>
                </a:cubicBezTo>
                <a:cubicBezTo>
                  <a:pt x="139" y="399"/>
                  <a:pt x="144" y="391"/>
                  <a:pt x="156" y="392"/>
                </a:cubicBezTo>
                <a:cubicBezTo>
                  <a:pt x="156" y="392"/>
                  <a:pt x="170" y="394"/>
                  <a:pt x="170" y="408"/>
                </a:cubicBezTo>
                <a:cubicBezTo>
                  <a:pt x="170" y="420"/>
                  <a:pt x="152" y="438"/>
                  <a:pt x="157" y="432"/>
                </a:cubicBezTo>
                <a:cubicBezTo>
                  <a:pt x="157" y="432"/>
                  <a:pt x="147" y="441"/>
                  <a:pt x="143" y="443"/>
                </a:cubicBezTo>
                <a:cubicBezTo>
                  <a:pt x="139" y="446"/>
                  <a:pt x="136" y="454"/>
                  <a:pt x="136" y="465"/>
                </a:cubicBezTo>
                <a:cubicBezTo>
                  <a:pt x="136" y="475"/>
                  <a:pt x="137" y="486"/>
                  <a:pt x="137" y="486"/>
                </a:cubicBezTo>
                <a:cubicBezTo>
                  <a:pt x="137" y="486"/>
                  <a:pt x="137" y="496"/>
                  <a:pt x="126" y="497"/>
                </a:cubicBezTo>
                <a:cubicBezTo>
                  <a:pt x="126" y="497"/>
                  <a:pt x="118" y="497"/>
                  <a:pt x="113" y="488"/>
                </a:cubicBezTo>
                <a:cubicBezTo>
                  <a:pt x="113" y="488"/>
                  <a:pt x="111" y="484"/>
                  <a:pt x="111" y="478"/>
                </a:cubicBezTo>
                <a:cubicBezTo>
                  <a:pt x="111" y="478"/>
                  <a:pt x="113" y="473"/>
                  <a:pt x="110" y="471"/>
                </a:cubicBezTo>
                <a:cubicBezTo>
                  <a:pt x="106" y="470"/>
                  <a:pt x="104" y="470"/>
                  <a:pt x="100" y="473"/>
                </a:cubicBezTo>
                <a:cubicBezTo>
                  <a:pt x="100" y="473"/>
                  <a:pt x="94" y="478"/>
                  <a:pt x="92" y="482"/>
                </a:cubicBezTo>
                <a:cubicBezTo>
                  <a:pt x="92" y="482"/>
                  <a:pt x="88" y="492"/>
                  <a:pt x="90" y="500"/>
                </a:cubicBezTo>
                <a:cubicBezTo>
                  <a:pt x="91" y="508"/>
                  <a:pt x="99" y="512"/>
                  <a:pt x="100" y="513"/>
                </a:cubicBezTo>
                <a:cubicBezTo>
                  <a:pt x="98" y="516"/>
                  <a:pt x="97" y="519"/>
                  <a:pt x="97" y="521"/>
                </a:cubicBezTo>
                <a:cubicBezTo>
                  <a:pt x="98" y="529"/>
                  <a:pt x="108" y="534"/>
                  <a:pt x="115" y="536"/>
                </a:cubicBezTo>
                <a:cubicBezTo>
                  <a:pt x="119" y="537"/>
                  <a:pt x="122" y="536"/>
                  <a:pt x="126" y="535"/>
                </a:cubicBezTo>
                <a:cubicBezTo>
                  <a:pt x="126" y="535"/>
                  <a:pt x="135" y="531"/>
                  <a:pt x="137" y="527"/>
                </a:cubicBezTo>
                <a:cubicBezTo>
                  <a:pt x="137" y="527"/>
                  <a:pt x="140" y="523"/>
                  <a:pt x="137" y="519"/>
                </a:cubicBezTo>
                <a:cubicBezTo>
                  <a:pt x="134" y="516"/>
                  <a:pt x="136" y="514"/>
                  <a:pt x="138" y="513"/>
                </a:cubicBezTo>
                <a:cubicBezTo>
                  <a:pt x="138" y="513"/>
                  <a:pt x="142" y="512"/>
                  <a:pt x="143" y="518"/>
                </a:cubicBezTo>
                <a:cubicBezTo>
                  <a:pt x="143" y="518"/>
                  <a:pt x="145" y="522"/>
                  <a:pt x="143" y="527"/>
                </a:cubicBezTo>
                <a:cubicBezTo>
                  <a:pt x="143" y="527"/>
                  <a:pt x="139" y="530"/>
                  <a:pt x="142" y="534"/>
                </a:cubicBezTo>
                <a:cubicBezTo>
                  <a:pt x="142" y="534"/>
                  <a:pt x="155" y="553"/>
                  <a:pt x="168" y="552"/>
                </a:cubicBezTo>
                <a:cubicBezTo>
                  <a:pt x="168" y="552"/>
                  <a:pt x="174" y="553"/>
                  <a:pt x="171" y="561"/>
                </a:cubicBezTo>
                <a:cubicBezTo>
                  <a:pt x="171" y="561"/>
                  <a:pt x="167" y="576"/>
                  <a:pt x="167" y="583"/>
                </a:cubicBezTo>
                <a:cubicBezTo>
                  <a:pt x="168" y="591"/>
                  <a:pt x="169" y="602"/>
                  <a:pt x="178" y="612"/>
                </a:cubicBezTo>
                <a:cubicBezTo>
                  <a:pt x="178" y="612"/>
                  <a:pt x="189" y="625"/>
                  <a:pt x="208" y="626"/>
                </a:cubicBezTo>
                <a:cubicBezTo>
                  <a:pt x="208" y="626"/>
                  <a:pt x="223" y="627"/>
                  <a:pt x="235" y="612"/>
                </a:cubicBezTo>
                <a:cubicBezTo>
                  <a:pt x="235" y="612"/>
                  <a:pt x="246" y="602"/>
                  <a:pt x="240" y="586"/>
                </a:cubicBezTo>
                <a:cubicBezTo>
                  <a:pt x="240" y="586"/>
                  <a:pt x="234" y="576"/>
                  <a:pt x="223" y="584"/>
                </a:cubicBezTo>
                <a:cubicBezTo>
                  <a:pt x="220" y="587"/>
                  <a:pt x="219" y="590"/>
                  <a:pt x="216" y="593"/>
                </a:cubicBezTo>
                <a:cubicBezTo>
                  <a:pt x="213" y="597"/>
                  <a:pt x="207" y="597"/>
                  <a:pt x="203" y="594"/>
                </a:cubicBezTo>
                <a:cubicBezTo>
                  <a:pt x="200" y="591"/>
                  <a:pt x="198" y="588"/>
                  <a:pt x="197" y="583"/>
                </a:cubicBezTo>
                <a:cubicBezTo>
                  <a:pt x="197" y="580"/>
                  <a:pt x="197" y="575"/>
                  <a:pt x="200" y="570"/>
                </a:cubicBezTo>
                <a:cubicBezTo>
                  <a:pt x="200" y="570"/>
                  <a:pt x="208" y="560"/>
                  <a:pt x="218" y="557"/>
                </a:cubicBezTo>
                <a:cubicBezTo>
                  <a:pt x="218" y="557"/>
                  <a:pt x="239" y="551"/>
                  <a:pt x="244" y="544"/>
                </a:cubicBezTo>
                <a:cubicBezTo>
                  <a:pt x="244" y="544"/>
                  <a:pt x="259" y="532"/>
                  <a:pt x="262" y="522"/>
                </a:cubicBezTo>
                <a:cubicBezTo>
                  <a:pt x="262" y="522"/>
                  <a:pt x="269" y="505"/>
                  <a:pt x="265" y="491"/>
                </a:cubicBezTo>
                <a:cubicBezTo>
                  <a:pt x="265" y="491"/>
                  <a:pt x="261" y="473"/>
                  <a:pt x="249" y="466"/>
                </a:cubicBezTo>
                <a:cubicBezTo>
                  <a:pt x="249" y="466"/>
                  <a:pt x="231" y="454"/>
                  <a:pt x="217" y="462"/>
                </a:cubicBezTo>
                <a:cubicBezTo>
                  <a:pt x="217" y="462"/>
                  <a:pt x="204" y="465"/>
                  <a:pt x="203" y="480"/>
                </a:cubicBezTo>
                <a:cubicBezTo>
                  <a:pt x="203" y="480"/>
                  <a:pt x="201" y="489"/>
                  <a:pt x="210" y="492"/>
                </a:cubicBezTo>
                <a:cubicBezTo>
                  <a:pt x="210" y="492"/>
                  <a:pt x="215" y="492"/>
                  <a:pt x="221" y="493"/>
                </a:cubicBezTo>
                <a:cubicBezTo>
                  <a:pt x="221" y="493"/>
                  <a:pt x="230" y="493"/>
                  <a:pt x="230" y="505"/>
                </a:cubicBezTo>
                <a:cubicBezTo>
                  <a:pt x="230" y="505"/>
                  <a:pt x="228" y="523"/>
                  <a:pt x="211" y="527"/>
                </a:cubicBezTo>
                <a:cubicBezTo>
                  <a:pt x="211" y="527"/>
                  <a:pt x="189" y="531"/>
                  <a:pt x="172" y="512"/>
                </a:cubicBezTo>
                <a:cubicBezTo>
                  <a:pt x="172" y="512"/>
                  <a:pt x="159" y="501"/>
                  <a:pt x="159" y="483"/>
                </a:cubicBezTo>
                <a:cubicBezTo>
                  <a:pt x="157" y="452"/>
                  <a:pt x="198" y="419"/>
                  <a:pt x="228" y="423"/>
                </a:cubicBezTo>
                <a:cubicBezTo>
                  <a:pt x="228" y="423"/>
                  <a:pt x="241" y="424"/>
                  <a:pt x="255" y="433"/>
                </a:cubicBezTo>
                <a:cubicBezTo>
                  <a:pt x="255" y="433"/>
                  <a:pt x="290" y="457"/>
                  <a:pt x="299" y="459"/>
                </a:cubicBezTo>
                <a:cubicBezTo>
                  <a:pt x="299" y="459"/>
                  <a:pt x="320" y="466"/>
                  <a:pt x="347" y="457"/>
                </a:cubicBezTo>
                <a:cubicBezTo>
                  <a:pt x="347" y="457"/>
                  <a:pt x="367" y="450"/>
                  <a:pt x="378" y="439"/>
                </a:cubicBezTo>
                <a:cubicBezTo>
                  <a:pt x="378" y="439"/>
                  <a:pt x="404" y="443"/>
                  <a:pt x="416" y="462"/>
                </a:cubicBezTo>
                <a:cubicBezTo>
                  <a:pt x="416" y="462"/>
                  <a:pt x="429" y="479"/>
                  <a:pt x="428" y="504"/>
                </a:cubicBezTo>
                <a:cubicBezTo>
                  <a:pt x="428" y="504"/>
                  <a:pt x="445" y="526"/>
                  <a:pt x="445" y="540"/>
                </a:cubicBezTo>
                <a:cubicBezTo>
                  <a:pt x="445" y="540"/>
                  <a:pt x="444" y="565"/>
                  <a:pt x="431" y="575"/>
                </a:cubicBezTo>
                <a:cubicBezTo>
                  <a:pt x="427" y="578"/>
                  <a:pt x="404" y="597"/>
                  <a:pt x="406" y="596"/>
                </a:cubicBezTo>
                <a:cubicBezTo>
                  <a:pt x="407" y="594"/>
                  <a:pt x="387" y="609"/>
                  <a:pt x="380" y="630"/>
                </a:cubicBezTo>
                <a:cubicBezTo>
                  <a:pt x="380" y="630"/>
                  <a:pt x="375" y="643"/>
                  <a:pt x="381" y="652"/>
                </a:cubicBezTo>
                <a:cubicBezTo>
                  <a:pt x="381" y="652"/>
                  <a:pt x="386" y="662"/>
                  <a:pt x="372" y="666"/>
                </a:cubicBezTo>
                <a:cubicBezTo>
                  <a:pt x="372" y="666"/>
                  <a:pt x="348" y="673"/>
                  <a:pt x="330" y="659"/>
                </a:cubicBezTo>
                <a:cubicBezTo>
                  <a:pt x="330" y="659"/>
                  <a:pt x="312" y="649"/>
                  <a:pt x="308" y="622"/>
                </a:cubicBezTo>
                <a:cubicBezTo>
                  <a:pt x="308" y="622"/>
                  <a:pt x="308" y="606"/>
                  <a:pt x="309" y="601"/>
                </a:cubicBezTo>
                <a:cubicBezTo>
                  <a:pt x="309" y="601"/>
                  <a:pt x="294" y="594"/>
                  <a:pt x="292" y="568"/>
                </a:cubicBezTo>
                <a:cubicBezTo>
                  <a:pt x="292" y="568"/>
                  <a:pt x="291" y="550"/>
                  <a:pt x="303" y="536"/>
                </a:cubicBezTo>
                <a:cubicBezTo>
                  <a:pt x="303" y="536"/>
                  <a:pt x="311" y="527"/>
                  <a:pt x="317" y="524"/>
                </a:cubicBezTo>
                <a:cubicBezTo>
                  <a:pt x="317" y="524"/>
                  <a:pt x="320" y="511"/>
                  <a:pt x="331" y="505"/>
                </a:cubicBezTo>
                <a:cubicBezTo>
                  <a:pt x="331" y="505"/>
                  <a:pt x="337" y="502"/>
                  <a:pt x="353" y="505"/>
                </a:cubicBezTo>
                <a:cubicBezTo>
                  <a:pt x="353" y="505"/>
                  <a:pt x="368" y="507"/>
                  <a:pt x="374" y="524"/>
                </a:cubicBezTo>
                <a:cubicBezTo>
                  <a:pt x="374" y="524"/>
                  <a:pt x="381" y="543"/>
                  <a:pt x="363" y="544"/>
                </a:cubicBezTo>
                <a:cubicBezTo>
                  <a:pt x="363" y="544"/>
                  <a:pt x="350" y="546"/>
                  <a:pt x="348" y="557"/>
                </a:cubicBezTo>
                <a:cubicBezTo>
                  <a:pt x="348" y="557"/>
                  <a:pt x="346" y="570"/>
                  <a:pt x="356" y="579"/>
                </a:cubicBezTo>
                <a:cubicBezTo>
                  <a:pt x="356" y="579"/>
                  <a:pt x="364" y="586"/>
                  <a:pt x="382" y="580"/>
                </a:cubicBezTo>
                <a:cubicBezTo>
                  <a:pt x="382" y="580"/>
                  <a:pt x="400" y="572"/>
                  <a:pt x="402" y="549"/>
                </a:cubicBezTo>
                <a:cubicBezTo>
                  <a:pt x="402" y="549"/>
                  <a:pt x="401" y="530"/>
                  <a:pt x="388" y="518"/>
                </a:cubicBezTo>
                <a:cubicBezTo>
                  <a:pt x="388" y="518"/>
                  <a:pt x="400" y="481"/>
                  <a:pt x="357" y="481"/>
                </a:cubicBezTo>
                <a:cubicBezTo>
                  <a:pt x="357" y="481"/>
                  <a:pt x="344" y="471"/>
                  <a:pt x="331" y="471"/>
                </a:cubicBezTo>
                <a:cubicBezTo>
                  <a:pt x="331" y="471"/>
                  <a:pt x="309" y="470"/>
                  <a:pt x="303" y="484"/>
                </a:cubicBezTo>
                <a:cubicBezTo>
                  <a:pt x="303" y="484"/>
                  <a:pt x="292" y="496"/>
                  <a:pt x="295" y="514"/>
                </a:cubicBezTo>
                <a:cubicBezTo>
                  <a:pt x="295" y="514"/>
                  <a:pt x="271" y="522"/>
                  <a:pt x="267" y="558"/>
                </a:cubicBezTo>
                <a:cubicBezTo>
                  <a:pt x="267" y="571"/>
                  <a:pt x="271" y="588"/>
                  <a:pt x="282" y="596"/>
                </a:cubicBezTo>
                <a:cubicBezTo>
                  <a:pt x="282" y="596"/>
                  <a:pt x="278" y="614"/>
                  <a:pt x="283" y="634"/>
                </a:cubicBezTo>
                <a:cubicBezTo>
                  <a:pt x="283" y="634"/>
                  <a:pt x="292" y="664"/>
                  <a:pt x="314" y="679"/>
                </a:cubicBezTo>
                <a:cubicBezTo>
                  <a:pt x="314" y="679"/>
                  <a:pt x="329" y="691"/>
                  <a:pt x="348" y="694"/>
                </a:cubicBezTo>
                <a:cubicBezTo>
                  <a:pt x="348" y="694"/>
                  <a:pt x="372" y="701"/>
                  <a:pt x="394" y="690"/>
                </a:cubicBezTo>
                <a:cubicBezTo>
                  <a:pt x="394" y="690"/>
                  <a:pt x="418" y="674"/>
                  <a:pt x="425" y="664"/>
                </a:cubicBezTo>
                <a:cubicBezTo>
                  <a:pt x="425" y="664"/>
                  <a:pt x="404" y="655"/>
                  <a:pt x="405" y="640"/>
                </a:cubicBezTo>
                <a:cubicBezTo>
                  <a:pt x="405" y="640"/>
                  <a:pt x="406" y="624"/>
                  <a:pt x="424" y="612"/>
                </a:cubicBezTo>
                <a:cubicBezTo>
                  <a:pt x="424" y="612"/>
                  <a:pt x="445" y="600"/>
                  <a:pt x="450" y="598"/>
                </a:cubicBezTo>
                <a:cubicBezTo>
                  <a:pt x="450" y="598"/>
                  <a:pt x="467" y="585"/>
                  <a:pt x="471" y="568"/>
                </a:cubicBezTo>
                <a:cubicBezTo>
                  <a:pt x="471" y="568"/>
                  <a:pt x="481" y="548"/>
                  <a:pt x="470" y="519"/>
                </a:cubicBezTo>
                <a:cubicBezTo>
                  <a:pt x="470" y="519"/>
                  <a:pt x="459" y="500"/>
                  <a:pt x="447" y="492"/>
                </a:cubicBezTo>
                <a:cubicBezTo>
                  <a:pt x="447" y="492"/>
                  <a:pt x="449" y="460"/>
                  <a:pt x="440" y="447"/>
                </a:cubicBezTo>
                <a:cubicBezTo>
                  <a:pt x="440" y="447"/>
                  <a:pt x="427" y="424"/>
                  <a:pt x="404" y="415"/>
                </a:cubicBezTo>
                <a:cubicBezTo>
                  <a:pt x="404" y="415"/>
                  <a:pt x="397" y="411"/>
                  <a:pt x="398" y="405"/>
                </a:cubicBezTo>
                <a:cubicBezTo>
                  <a:pt x="398" y="405"/>
                  <a:pt x="428" y="387"/>
                  <a:pt x="438" y="356"/>
                </a:cubicBezTo>
                <a:cubicBezTo>
                  <a:pt x="440" y="351"/>
                  <a:pt x="440" y="348"/>
                  <a:pt x="438" y="343"/>
                </a:cubicBezTo>
                <a:cubicBezTo>
                  <a:pt x="425" y="314"/>
                  <a:pt x="398" y="297"/>
                  <a:pt x="398" y="297"/>
                </a:cubicBezTo>
                <a:cubicBezTo>
                  <a:pt x="397" y="290"/>
                  <a:pt x="404" y="287"/>
                  <a:pt x="404" y="287"/>
                </a:cubicBezTo>
                <a:cubicBezTo>
                  <a:pt x="427" y="277"/>
                  <a:pt x="440" y="254"/>
                  <a:pt x="440" y="254"/>
                </a:cubicBezTo>
                <a:cubicBezTo>
                  <a:pt x="449" y="241"/>
                  <a:pt x="447" y="209"/>
                  <a:pt x="447" y="209"/>
                </a:cubicBezTo>
                <a:cubicBezTo>
                  <a:pt x="459" y="201"/>
                  <a:pt x="470" y="182"/>
                  <a:pt x="470" y="182"/>
                </a:cubicBezTo>
                <a:cubicBezTo>
                  <a:pt x="481" y="153"/>
                  <a:pt x="471" y="133"/>
                  <a:pt x="471" y="133"/>
                </a:cubicBezTo>
                <a:cubicBezTo>
                  <a:pt x="467" y="116"/>
                  <a:pt x="450" y="104"/>
                  <a:pt x="450" y="104"/>
                </a:cubicBezTo>
                <a:cubicBezTo>
                  <a:pt x="445" y="102"/>
                  <a:pt x="424" y="89"/>
                  <a:pt x="424" y="89"/>
                </a:cubicBezTo>
                <a:cubicBezTo>
                  <a:pt x="406" y="77"/>
                  <a:pt x="405" y="62"/>
                  <a:pt x="405" y="62"/>
                </a:cubicBezTo>
                <a:cubicBezTo>
                  <a:pt x="404" y="47"/>
                  <a:pt x="425" y="38"/>
                  <a:pt x="425" y="38"/>
                </a:cubicBezTo>
                <a:cubicBezTo>
                  <a:pt x="418" y="27"/>
                  <a:pt x="394" y="11"/>
                  <a:pt x="394" y="11"/>
                </a:cubicBezTo>
                <a:cubicBezTo>
                  <a:pt x="372" y="0"/>
                  <a:pt x="348" y="7"/>
                  <a:pt x="348" y="7"/>
                </a:cubicBezTo>
                <a:cubicBezTo>
                  <a:pt x="329" y="10"/>
                  <a:pt x="314" y="22"/>
                  <a:pt x="314" y="22"/>
                </a:cubicBezTo>
                <a:cubicBezTo>
                  <a:pt x="292" y="37"/>
                  <a:pt x="283" y="68"/>
                  <a:pt x="283" y="68"/>
                </a:cubicBezTo>
                <a:cubicBezTo>
                  <a:pt x="278" y="88"/>
                  <a:pt x="282" y="105"/>
                  <a:pt x="282" y="105"/>
                </a:cubicBezTo>
                <a:cubicBezTo>
                  <a:pt x="271" y="114"/>
                  <a:pt x="267" y="130"/>
                  <a:pt x="267" y="144"/>
                </a:cubicBezTo>
                <a:cubicBezTo>
                  <a:pt x="271" y="179"/>
                  <a:pt x="295" y="188"/>
                  <a:pt x="295" y="188"/>
                </a:cubicBezTo>
                <a:cubicBezTo>
                  <a:pt x="292" y="205"/>
                  <a:pt x="303" y="218"/>
                  <a:pt x="303" y="218"/>
                </a:cubicBezTo>
                <a:cubicBezTo>
                  <a:pt x="309" y="232"/>
                  <a:pt x="331" y="231"/>
                  <a:pt x="331" y="231"/>
                </a:cubicBezTo>
                <a:cubicBezTo>
                  <a:pt x="344" y="231"/>
                  <a:pt x="357" y="221"/>
                  <a:pt x="357" y="221"/>
                </a:cubicBezTo>
                <a:cubicBezTo>
                  <a:pt x="400" y="220"/>
                  <a:pt x="388" y="184"/>
                  <a:pt x="388" y="184"/>
                </a:cubicBezTo>
                <a:cubicBezTo>
                  <a:pt x="401" y="172"/>
                  <a:pt x="402" y="152"/>
                  <a:pt x="402" y="152"/>
                </a:cubicBezTo>
                <a:cubicBezTo>
                  <a:pt x="400" y="129"/>
                  <a:pt x="382" y="122"/>
                  <a:pt x="382" y="122"/>
                </a:cubicBezTo>
                <a:cubicBezTo>
                  <a:pt x="364" y="115"/>
                  <a:pt x="356" y="123"/>
                  <a:pt x="356" y="123"/>
                </a:cubicBezTo>
                <a:cubicBezTo>
                  <a:pt x="346" y="131"/>
                  <a:pt x="348" y="144"/>
                  <a:pt x="348" y="144"/>
                </a:cubicBezTo>
                <a:cubicBezTo>
                  <a:pt x="350" y="155"/>
                  <a:pt x="363" y="157"/>
                  <a:pt x="363" y="157"/>
                </a:cubicBezTo>
                <a:cubicBezTo>
                  <a:pt x="381" y="159"/>
                  <a:pt x="374" y="177"/>
                  <a:pt x="374" y="177"/>
                </a:cubicBezTo>
                <a:cubicBezTo>
                  <a:pt x="368" y="194"/>
                  <a:pt x="353" y="196"/>
                  <a:pt x="353" y="196"/>
                </a:cubicBezTo>
                <a:cubicBezTo>
                  <a:pt x="337" y="200"/>
                  <a:pt x="331" y="196"/>
                  <a:pt x="331" y="196"/>
                </a:cubicBezTo>
                <a:cubicBezTo>
                  <a:pt x="320" y="190"/>
                  <a:pt x="317" y="177"/>
                  <a:pt x="317" y="177"/>
                </a:cubicBezTo>
                <a:cubicBezTo>
                  <a:pt x="311" y="175"/>
                  <a:pt x="303" y="165"/>
                  <a:pt x="303" y="165"/>
                </a:cubicBezTo>
                <a:cubicBezTo>
                  <a:pt x="291" y="151"/>
                  <a:pt x="292" y="133"/>
                  <a:pt x="292" y="133"/>
                </a:cubicBezTo>
                <a:cubicBezTo>
                  <a:pt x="294" y="107"/>
                  <a:pt x="309" y="100"/>
                  <a:pt x="309" y="100"/>
                </a:cubicBezTo>
                <a:cubicBezTo>
                  <a:pt x="308" y="96"/>
                  <a:pt x="308" y="79"/>
                  <a:pt x="308" y="79"/>
                </a:cubicBezTo>
                <a:cubicBezTo>
                  <a:pt x="312" y="52"/>
                  <a:pt x="330" y="43"/>
                  <a:pt x="330" y="43"/>
                </a:cubicBezTo>
                <a:cubicBezTo>
                  <a:pt x="348" y="28"/>
                  <a:pt x="372" y="36"/>
                  <a:pt x="372" y="36"/>
                </a:cubicBezTo>
                <a:cubicBezTo>
                  <a:pt x="386" y="39"/>
                  <a:pt x="381" y="49"/>
                  <a:pt x="381" y="49"/>
                </a:cubicBezTo>
                <a:cubicBezTo>
                  <a:pt x="375" y="58"/>
                  <a:pt x="380" y="71"/>
                  <a:pt x="380" y="71"/>
                </a:cubicBezTo>
                <a:cubicBezTo>
                  <a:pt x="387" y="92"/>
                  <a:pt x="407" y="107"/>
                  <a:pt x="406" y="106"/>
                </a:cubicBezTo>
                <a:cubicBezTo>
                  <a:pt x="404" y="104"/>
                  <a:pt x="427" y="123"/>
                  <a:pt x="431" y="126"/>
                </a:cubicBezTo>
                <a:cubicBezTo>
                  <a:pt x="444" y="136"/>
                  <a:pt x="445" y="161"/>
                  <a:pt x="445" y="161"/>
                </a:cubicBezTo>
                <a:cubicBezTo>
                  <a:pt x="445" y="175"/>
                  <a:pt x="428" y="197"/>
                  <a:pt x="428" y="197"/>
                </a:cubicBezTo>
                <a:cubicBezTo>
                  <a:pt x="429" y="223"/>
                  <a:pt x="416" y="240"/>
                  <a:pt x="416" y="240"/>
                </a:cubicBezTo>
                <a:cubicBezTo>
                  <a:pt x="404" y="258"/>
                  <a:pt x="378" y="262"/>
                  <a:pt x="378" y="262"/>
                </a:cubicBezTo>
                <a:cubicBezTo>
                  <a:pt x="367" y="251"/>
                  <a:pt x="347" y="244"/>
                  <a:pt x="347" y="244"/>
                </a:cubicBezTo>
                <a:cubicBezTo>
                  <a:pt x="320" y="236"/>
                  <a:pt x="299" y="243"/>
                  <a:pt x="299" y="243"/>
                </a:cubicBezTo>
                <a:cubicBezTo>
                  <a:pt x="290" y="245"/>
                  <a:pt x="255" y="269"/>
                  <a:pt x="255" y="269"/>
                </a:cubicBezTo>
                <a:cubicBezTo>
                  <a:pt x="241" y="278"/>
                  <a:pt x="230" y="278"/>
                  <a:pt x="230" y="278"/>
                </a:cubicBezTo>
                <a:cubicBezTo>
                  <a:pt x="220" y="279"/>
                  <a:pt x="211" y="278"/>
                  <a:pt x="203" y="274"/>
                </a:cubicBezTo>
                <a:cubicBezTo>
                  <a:pt x="188" y="267"/>
                  <a:pt x="169" y="253"/>
                  <a:pt x="163" y="237"/>
                </a:cubicBezTo>
                <a:cubicBezTo>
                  <a:pt x="158" y="221"/>
                  <a:pt x="161" y="201"/>
                  <a:pt x="172" y="190"/>
                </a:cubicBezTo>
                <a:cubicBezTo>
                  <a:pt x="189" y="170"/>
                  <a:pt x="211" y="175"/>
                  <a:pt x="211" y="175"/>
                </a:cubicBezTo>
                <a:cubicBezTo>
                  <a:pt x="228" y="179"/>
                  <a:pt x="230" y="197"/>
                  <a:pt x="230" y="197"/>
                </a:cubicBezTo>
                <a:cubicBezTo>
                  <a:pt x="230" y="208"/>
                  <a:pt x="221" y="209"/>
                  <a:pt x="221" y="209"/>
                </a:cubicBezTo>
                <a:cubicBezTo>
                  <a:pt x="215" y="209"/>
                  <a:pt x="210" y="210"/>
                  <a:pt x="210" y="210"/>
                </a:cubicBezTo>
                <a:cubicBezTo>
                  <a:pt x="201" y="213"/>
                  <a:pt x="203" y="221"/>
                  <a:pt x="203" y="221"/>
                </a:cubicBezTo>
                <a:cubicBezTo>
                  <a:pt x="204" y="236"/>
                  <a:pt x="217" y="239"/>
                  <a:pt x="217" y="239"/>
                </a:cubicBezTo>
                <a:cubicBezTo>
                  <a:pt x="231" y="248"/>
                  <a:pt x="249" y="236"/>
                  <a:pt x="249" y="236"/>
                </a:cubicBezTo>
                <a:cubicBezTo>
                  <a:pt x="261" y="228"/>
                  <a:pt x="265" y="210"/>
                  <a:pt x="265" y="210"/>
                </a:cubicBezTo>
                <a:cubicBezTo>
                  <a:pt x="269" y="197"/>
                  <a:pt x="262" y="179"/>
                  <a:pt x="262" y="179"/>
                </a:cubicBezTo>
                <a:cubicBezTo>
                  <a:pt x="259" y="170"/>
                  <a:pt x="244" y="157"/>
                  <a:pt x="244" y="157"/>
                </a:cubicBezTo>
                <a:cubicBezTo>
                  <a:pt x="239" y="150"/>
                  <a:pt x="218" y="144"/>
                  <a:pt x="218" y="144"/>
                </a:cubicBezTo>
                <a:cubicBezTo>
                  <a:pt x="208" y="142"/>
                  <a:pt x="200" y="132"/>
                  <a:pt x="200" y="132"/>
                </a:cubicBezTo>
                <a:cubicBezTo>
                  <a:pt x="196" y="126"/>
                  <a:pt x="197" y="121"/>
                  <a:pt x="197" y="117"/>
                </a:cubicBezTo>
                <a:cubicBezTo>
                  <a:pt x="199" y="113"/>
                  <a:pt x="203" y="108"/>
                  <a:pt x="207" y="106"/>
                </a:cubicBezTo>
                <a:cubicBezTo>
                  <a:pt x="209" y="105"/>
                  <a:pt x="211" y="105"/>
                  <a:pt x="213" y="106"/>
                </a:cubicBezTo>
                <a:cubicBezTo>
                  <a:pt x="217" y="107"/>
                  <a:pt x="218" y="109"/>
                  <a:pt x="219" y="112"/>
                </a:cubicBezTo>
                <a:cubicBezTo>
                  <a:pt x="221" y="115"/>
                  <a:pt x="223" y="117"/>
                  <a:pt x="223" y="117"/>
                </a:cubicBezTo>
                <a:cubicBezTo>
                  <a:pt x="234" y="126"/>
                  <a:pt x="240" y="115"/>
                  <a:pt x="240" y="115"/>
                </a:cubicBezTo>
                <a:cubicBezTo>
                  <a:pt x="246" y="100"/>
                  <a:pt x="235" y="89"/>
                  <a:pt x="235" y="89"/>
                </a:cubicBezTo>
                <a:cubicBezTo>
                  <a:pt x="223" y="75"/>
                  <a:pt x="208" y="76"/>
                  <a:pt x="208" y="76"/>
                </a:cubicBezTo>
                <a:cubicBezTo>
                  <a:pt x="189" y="76"/>
                  <a:pt x="178" y="89"/>
                  <a:pt x="178" y="89"/>
                </a:cubicBezTo>
                <a:cubicBezTo>
                  <a:pt x="169" y="99"/>
                  <a:pt x="168" y="110"/>
                  <a:pt x="167" y="118"/>
                </a:cubicBezTo>
                <a:cubicBezTo>
                  <a:pt x="167" y="126"/>
                  <a:pt x="171" y="141"/>
                  <a:pt x="171" y="141"/>
                </a:cubicBezTo>
                <a:cubicBezTo>
                  <a:pt x="174" y="149"/>
                  <a:pt x="168" y="150"/>
                  <a:pt x="168" y="150"/>
                </a:cubicBezTo>
                <a:cubicBezTo>
                  <a:pt x="155" y="148"/>
                  <a:pt x="142" y="168"/>
                  <a:pt x="142" y="168"/>
                </a:cubicBezTo>
                <a:cubicBezTo>
                  <a:pt x="139" y="171"/>
                  <a:pt x="143" y="175"/>
                  <a:pt x="143" y="175"/>
                </a:cubicBezTo>
                <a:cubicBezTo>
                  <a:pt x="145" y="180"/>
                  <a:pt x="143" y="184"/>
                  <a:pt x="143" y="184"/>
                </a:cubicBezTo>
                <a:cubicBezTo>
                  <a:pt x="142" y="190"/>
                  <a:pt x="138" y="188"/>
                  <a:pt x="138" y="188"/>
                </a:cubicBezTo>
                <a:cubicBezTo>
                  <a:pt x="136" y="188"/>
                  <a:pt x="134" y="186"/>
                  <a:pt x="137" y="182"/>
                </a:cubicBezTo>
                <a:cubicBezTo>
                  <a:pt x="140" y="178"/>
                  <a:pt x="137" y="174"/>
                  <a:pt x="137" y="174"/>
                </a:cubicBezTo>
                <a:cubicBezTo>
                  <a:pt x="135" y="171"/>
                  <a:pt x="126" y="166"/>
                  <a:pt x="126" y="166"/>
                </a:cubicBezTo>
                <a:cubicBezTo>
                  <a:pt x="122" y="165"/>
                  <a:pt x="118" y="164"/>
                  <a:pt x="113" y="165"/>
                </a:cubicBezTo>
                <a:cubicBezTo>
                  <a:pt x="107" y="166"/>
                  <a:pt x="103" y="170"/>
                  <a:pt x="99" y="175"/>
                </a:cubicBezTo>
                <a:cubicBezTo>
                  <a:pt x="97" y="178"/>
                  <a:pt x="97" y="180"/>
                  <a:pt x="98" y="183"/>
                </a:cubicBezTo>
                <a:cubicBezTo>
                  <a:pt x="98" y="185"/>
                  <a:pt x="99" y="187"/>
                  <a:pt x="100" y="188"/>
                </a:cubicBezTo>
                <a:cubicBezTo>
                  <a:pt x="99" y="189"/>
                  <a:pt x="91" y="194"/>
                  <a:pt x="90" y="202"/>
                </a:cubicBezTo>
                <a:cubicBezTo>
                  <a:pt x="89" y="207"/>
                  <a:pt x="89" y="213"/>
                  <a:pt x="92" y="218"/>
                </a:cubicBezTo>
                <a:cubicBezTo>
                  <a:pt x="93" y="222"/>
                  <a:pt x="97" y="226"/>
                  <a:pt x="100" y="229"/>
                </a:cubicBezTo>
                <a:cubicBezTo>
                  <a:pt x="104" y="232"/>
                  <a:pt x="106" y="232"/>
                  <a:pt x="110" y="230"/>
                </a:cubicBezTo>
                <a:cubicBezTo>
                  <a:pt x="113" y="228"/>
                  <a:pt x="111" y="223"/>
                  <a:pt x="111" y="223"/>
                </a:cubicBezTo>
                <a:cubicBezTo>
                  <a:pt x="111" y="218"/>
                  <a:pt x="113" y="213"/>
                  <a:pt x="113" y="213"/>
                </a:cubicBezTo>
                <a:cubicBezTo>
                  <a:pt x="118" y="204"/>
                  <a:pt x="126" y="205"/>
                  <a:pt x="126" y="205"/>
                </a:cubicBezTo>
                <a:cubicBezTo>
                  <a:pt x="137" y="205"/>
                  <a:pt x="137" y="215"/>
                  <a:pt x="137" y="215"/>
                </a:cubicBezTo>
                <a:cubicBezTo>
                  <a:pt x="137" y="215"/>
                  <a:pt x="136" y="226"/>
                  <a:pt x="136" y="237"/>
                </a:cubicBezTo>
                <a:cubicBezTo>
                  <a:pt x="136" y="247"/>
                  <a:pt x="139" y="256"/>
                  <a:pt x="143" y="258"/>
                </a:cubicBezTo>
                <a:cubicBezTo>
                  <a:pt x="147" y="261"/>
                  <a:pt x="157" y="269"/>
                  <a:pt x="157" y="269"/>
                </a:cubicBezTo>
                <a:cubicBezTo>
                  <a:pt x="152" y="264"/>
                  <a:pt x="170" y="281"/>
                  <a:pt x="170" y="293"/>
                </a:cubicBezTo>
                <a:cubicBezTo>
                  <a:pt x="170" y="307"/>
                  <a:pt x="156" y="310"/>
                  <a:pt x="156" y="310"/>
                </a:cubicBezTo>
                <a:cubicBezTo>
                  <a:pt x="144" y="310"/>
                  <a:pt x="139" y="303"/>
                  <a:pt x="139" y="303"/>
                </a:cubicBezTo>
                <a:cubicBezTo>
                  <a:pt x="134" y="299"/>
                  <a:pt x="135" y="291"/>
                  <a:pt x="136" y="289"/>
                </a:cubicBezTo>
                <a:cubicBezTo>
                  <a:pt x="136" y="287"/>
                  <a:pt x="137" y="283"/>
                  <a:pt x="137" y="283"/>
                </a:cubicBezTo>
                <a:cubicBezTo>
                  <a:pt x="135" y="277"/>
                  <a:pt x="129" y="279"/>
                  <a:pt x="129" y="279"/>
                </a:cubicBezTo>
                <a:cubicBezTo>
                  <a:pt x="123" y="279"/>
                  <a:pt x="116" y="286"/>
                  <a:pt x="116" y="286"/>
                </a:cubicBezTo>
                <a:cubicBezTo>
                  <a:pt x="116" y="290"/>
                  <a:pt x="114" y="301"/>
                  <a:pt x="114" y="301"/>
                </a:cubicBezTo>
                <a:cubicBezTo>
                  <a:pt x="112" y="311"/>
                  <a:pt x="97" y="320"/>
                  <a:pt x="88" y="313"/>
                </a:cubicBezTo>
                <a:cubicBezTo>
                  <a:pt x="88" y="313"/>
                  <a:pt x="86" y="311"/>
                  <a:pt x="83" y="308"/>
                </a:cubicBezTo>
                <a:cubicBezTo>
                  <a:pt x="79" y="304"/>
                  <a:pt x="83" y="298"/>
                  <a:pt x="86" y="303"/>
                </a:cubicBezTo>
                <a:cubicBezTo>
                  <a:pt x="88" y="308"/>
                  <a:pt x="92" y="310"/>
                  <a:pt x="94" y="311"/>
                </a:cubicBezTo>
                <a:cubicBezTo>
                  <a:pt x="97" y="311"/>
                  <a:pt x="107" y="310"/>
                  <a:pt x="110" y="298"/>
                </a:cubicBezTo>
                <a:cubicBezTo>
                  <a:pt x="112" y="286"/>
                  <a:pt x="106" y="280"/>
                  <a:pt x="103" y="277"/>
                </a:cubicBezTo>
                <a:cubicBezTo>
                  <a:pt x="100" y="274"/>
                  <a:pt x="93" y="271"/>
                  <a:pt x="84" y="273"/>
                </a:cubicBezTo>
                <a:cubicBezTo>
                  <a:pt x="75" y="275"/>
                  <a:pt x="64" y="287"/>
                  <a:pt x="64" y="287"/>
                </a:cubicBezTo>
                <a:cubicBezTo>
                  <a:pt x="61" y="290"/>
                  <a:pt x="57" y="293"/>
                  <a:pt x="54" y="294"/>
                </a:cubicBezTo>
                <a:cubicBezTo>
                  <a:pt x="45" y="298"/>
                  <a:pt x="39" y="296"/>
                  <a:pt x="31" y="292"/>
                </a:cubicBezTo>
                <a:cubicBezTo>
                  <a:pt x="29" y="292"/>
                  <a:pt x="29" y="294"/>
                  <a:pt x="29" y="294"/>
                </a:cubicBezTo>
                <a:cubicBezTo>
                  <a:pt x="28" y="304"/>
                  <a:pt x="31" y="314"/>
                  <a:pt x="32" y="317"/>
                </a:cubicBezTo>
                <a:cubicBezTo>
                  <a:pt x="34" y="321"/>
                  <a:pt x="38" y="331"/>
                  <a:pt x="48" y="334"/>
                </a:cubicBezTo>
                <a:cubicBezTo>
                  <a:pt x="58" y="337"/>
                  <a:pt x="68" y="327"/>
                  <a:pt x="68" y="327"/>
                </a:cubicBezTo>
                <a:cubicBezTo>
                  <a:pt x="77" y="326"/>
                  <a:pt x="86" y="334"/>
                  <a:pt x="86" y="334"/>
                </a:cubicBezTo>
                <a:cubicBezTo>
                  <a:pt x="113" y="324"/>
                  <a:pt x="127" y="344"/>
                  <a:pt x="131" y="351"/>
                </a:cubicBezTo>
                <a:close/>
                <a:moveTo>
                  <a:pt x="401" y="333"/>
                </a:moveTo>
                <a:cubicBezTo>
                  <a:pt x="395" y="318"/>
                  <a:pt x="376" y="309"/>
                  <a:pt x="376" y="309"/>
                </a:cubicBezTo>
                <a:cubicBezTo>
                  <a:pt x="365" y="284"/>
                  <a:pt x="351" y="270"/>
                  <a:pt x="323" y="271"/>
                </a:cubicBezTo>
                <a:cubicBezTo>
                  <a:pt x="311" y="271"/>
                  <a:pt x="300" y="276"/>
                  <a:pt x="292" y="286"/>
                </a:cubicBezTo>
                <a:cubicBezTo>
                  <a:pt x="289" y="291"/>
                  <a:pt x="287" y="297"/>
                  <a:pt x="288" y="304"/>
                </a:cubicBezTo>
                <a:cubicBezTo>
                  <a:pt x="291" y="316"/>
                  <a:pt x="304" y="318"/>
                  <a:pt x="309" y="307"/>
                </a:cubicBezTo>
                <a:cubicBezTo>
                  <a:pt x="310" y="304"/>
                  <a:pt x="312" y="300"/>
                  <a:pt x="316" y="298"/>
                </a:cubicBezTo>
                <a:cubicBezTo>
                  <a:pt x="320" y="294"/>
                  <a:pt x="325" y="293"/>
                  <a:pt x="329" y="294"/>
                </a:cubicBezTo>
                <a:cubicBezTo>
                  <a:pt x="348" y="297"/>
                  <a:pt x="356" y="321"/>
                  <a:pt x="345" y="335"/>
                </a:cubicBezTo>
                <a:cubicBezTo>
                  <a:pt x="341" y="340"/>
                  <a:pt x="336" y="343"/>
                  <a:pt x="330" y="348"/>
                </a:cubicBezTo>
                <a:cubicBezTo>
                  <a:pt x="328" y="350"/>
                  <a:pt x="328" y="349"/>
                  <a:pt x="330" y="351"/>
                </a:cubicBezTo>
                <a:cubicBezTo>
                  <a:pt x="336" y="356"/>
                  <a:pt x="341" y="360"/>
                  <a:pt x="345" y="364"/>
                </a:cubicBezTo>
                <a:cubicBezTo>
                  <a:pt x="356" y="378"/>
                  <a:pt x="348" y="402"/>
                  <a:pt x="329" y="405"/>
                </a:cubicBezTo>
                <a:cubicBezTo>
                  <a:pt x="325" y="406"/>
                  <a:pt x="320" y="405"/>
                  <a:pt x="316" y="402"/>
                </a:cubicBezTo>
                <a:cubicBezTo>
                  <a:pt x="312" y="399"/>
                  <a:pt x="310" y="395"/>
                  <a:pt x="309" y="392"/>
                </a:cubicBezTo>
                <a:cubicBezTo>
                  <a:pt x="304" y="381"/>
                  <a:pt x="291" y="383"/>
                  <a:pt x="288" y="395"/>
                </a:cubicBezTo>
                <a:cubicBezTo>
                  <a:pt x="287" y="402"/>
                  <a:pt x="289" y="408"/>
                  <a:pt x="292" y="413"/>
                </a:cubicBezTo>
                <a:cubicBezTo>
                  <a:pt x="300" y="423"/>
                  <a:pt x="311" y="428"/>
                  <a:pt x="323" y="428"/>
                </a:cubicBezTo>
                <a:cubicBezTo>
                  <a:pt x="351" y="430"/>
                  <a:pt x="365" y="415"/>
                  <a:pt x="376" y="390"/>
                </a:cubicBezTo>
                <a:cubicBezTo>
                  <a:pt x="376" y="390"/>
                  <a:pt x="395" y="381"/>
                  <a:pt x="401" y="366"/>
                </a:cubicBezTo>
                <a:cubicBezTo>
                  <a:pt x="406" y="358"/>
                  <a:pt x="406" y="341"/>
                  <a:pt x="401" y="333"/>
                </a:cubicBezTo>
                <a:close/>
                <a:moveTo>
                  <a:pt x="179" y="350"/>
                </a:moveTo>
                <a:cubicBezTo>
                  <a:pt x="179" y="350"/>
                  <a:pt x="205" y="363"/>
                  <a:pt x="215" y="386"/>
                </a:cubicBezTo>
                <a:cubicBezTo>
                  <a:pt x="221" y="382"/>
                  <a:pt x="240" y="382"/>
                  <a:pt x="246" y="386"/>
                </a:cubicBezTo>
                <a:cubicBezTo>
                  <a:pt x="256" y="363"/>
                  <a:pt x="282" y="350"/>
                  <a:pt x="282" y="350"/>
                </a:cubicBezTo>
                <a:cubicBezTo>
                  <a:pt x="253" y="335"/>
                  <a:pt x="246" y="315"/>
                  <a:pt x="246" y="315"/>
                </a:cubicBezTo>
                <a:cubicBezTo>
                  <a:pt x="242" y="317"/>
                  <a:pt x="219" y="317"/>
                  <a:pt x="215" y="315"/>
                </a:cubicBezTo>
                <a:cubicBezTo>
                  <a:pt x="215" y="315"/>
                  <a:pt x="208" y="335"/>
                  <a:pt x="179" y="350"/>
                </a:cubicBezTo>
                <a:close/>
                <a:moveTo>
                  <a:pt x="16" y="366"/>
                </a:moveTo>
                <a:cubicBezTo>
                  <a:pt x="25" y="366"/>
                  <a:pt x="32" y="358"/>
                  <a:pt x="32" y="349"/>
                </a:cubicBezTo>
                <a:cubicBezTo>
                  <a:pt x="32" y="341"/>
                  <a:pt x="25" y="333"/>
                  <a:pt x="16" y="333"/>
                </a:cubicBezTo>
                <a:cubicBezTo>
                  <a:pt x="7" y="333"/>
                  <a:pt x="0" y="341"/>
                  <a:pt x="0" y="349"/>
                </a:cubicBezTo>
                <a:cubicBezTo>
                  <a:pt x="0" y="358"/>
                  <a:pt x="7" y="366"/>
                  <a:pt x="16" y="366"/>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19" name="TextBox 18"/>
          <p:cNvSpPr txBox="1"/>
          <p:nvPr/>
        </p:nvSpPr>
        <p:spPr>
          <a:xfrm>
            <a:off x="1205020" y="613152"/>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800" advTm="6327">
        <p14:prism/>
      </p:transition>
    </mc:Choice>
    <mc:Fallback xmlns="">
      <p:transition spd="slow" advTm="6327">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33000">
                                          <p:cBhvr additive="base">
                                            <p:cTn id="7" dur="500" fill="hold"/>
                                            <p:tgtEl>
                                              <p:spTgt spid="18"/>
                                            </p:tgtEl>
                                            <p:attrNameLst>
                                              <p:attrName>ppt_x</p:attrName>
                                            </p:attrNameLst>
                                          </p:cBhvr>
                                          <p:tavLst>
                                            <p:tav tm="0">
                                              <p:val>
                                                <p:strVal val="0-#ppt_w/2"/>
                                              </p:val>
                                            </p:tav>
                                            <p:tav tm="100000">
                                              <p:val>
                                                <p:strVal val="#ppt_x"/>
                                              </p:val>
                                            </p:tav>
                                          </p:tavLst>
                                        </p:anim>
                                        <p:anim calcmode="lin" valueType="num" p14:bounceEnd="33000">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9"/>
                                            </p:tgtEl>
                                            <p:attrNameLst>
                                              <p:attrName>ppt_y</p:attrName>
                                            </p:attrNameLst>
                                          </p:cBhvr>
                                          <p:tavLst>
                                            <p:tav tm="0">
                                              <p:val>
                                                <p:strVal val="#ppt_y"/>
                                              </p:val>
                                            </p:tav>
                                            <p:tav tm="100000">
                                              <p:val>
                                                <p:strVal val="#ppt_y"/>
                                              </p:val>
                                            </p:tav>
                                          </p:tavLst>
                                        </p:anim>
                                        <p:anim calcmode="lin" valueType="num">
                                          <p:cBhvr>
                                            <p:cTn id="13"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9"/>
                                            </p:tgtEl>
                                          </p:cBhvr>
                                        </p:animEffect>
                                      </p:childTnLst>
                                    </p:cTn>
                                  </p:par>
                                </p:childTnLst>
                              </p:cTn>
                            </p:par>
                            <p:par>
                              <p:cTn id="16" fill="hold">
                                <p:stCondLst>
                                  <p:cond delay="8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3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800"/>
                                </p:stCondLst>
                                <p:childTnLst>
                                  <p:par>
                                    <p:cTn id="25" presetID="22"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par>
                              <p:cTn id="28" fill="hold">
                                <p:stCondLst>
                                  <p:cond delay="23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800"/>
                                </p:stCondLst>
                                <p:childTnLst>
                                  <p:par>
                                    <p:cTn id="33" presetID="22" presetClass="entr" presetSubtype="2"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right)">
                                          <p:cBhvr>
                                            <p:cTn id="35" dur="500"/>
                                            <p:tgtEl>
                                              <p:spTgt spid="11"/>
                                            </p:tgtEl>
                                          </p:cBhvr>
                                        </p:animEffect>
                                      </p:childTnLst>
                                    </p:cTn>
                                  </p:par>
                                </p:childTnLst>
                              </p:cTn>
                            </p:par>
                            <p:par>
                              <p:cTn id="36" fill="hold">
                                <p:stCondLst>
                                  <p:cond delay="3300"/>
                                </p:stCondLst>
                                <p:childTnLst>
                                  <p:par>
                                    <p:cTn id="37" presetID="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par>
                              <p:cTn id="41" fill="hold">
                                <p:stCondLst>
                                  <p:cond delay="3800"/>
                                </p:stCondLst>
                                <p:childTnLst>
                                  <p:par>
                                    <p:cTn id="42" presetID="22" presetClass="entr" presetSubtype="8"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par>
                              <p:cTn id="45" fill="hold">
                                <p:stCondLst>
                                  <p:cond delay="430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7"/>
                                            </p:tgtEl>
                                            <p:attrNameLst>
                                              <p:attrName>style.visibility</p:attrName>
                                            </p:attrNameLst>
                                          </p:cBhvr>
                                          <p:to>
                                            <p:strVal val="visible"/>
                                          </p:to>
                                        </p:set>
                                        <p:anim calcmode="lin" valueType="num">
                                          <p:cBhvr>
                                            <p:cTn id="48" dur="3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49" dur="300" fill="hold"/>
                                            <p:tgtEl>
                                              <p:spTgt spid="7"/>
                                            </p:tgtEl>
                                            <p:attrNameLst>
                                              <p:attrName>ppt_y</p:attrName>
                                            </p:attrNameLst>
                                          </p:cBhvr>
                                          <p:tavLst>
                                            <p:tav tm="0">
                                              <p:val>
                                                <p:strVal val="#ppt_y"/>
                                              </p:val>
                                            </p:tav>
                                            <p:tav tm="100000">
                                              <p:val>
                                                <p:strVal val="#ppt_y"/>
                                              </p:val>
                                            </p:tav>
                                          </p:tavLst>
                                        </p:anim>
                                        <p:anim calcmode="lin" valueType="num">
                                          <p:cBhvr>
                                            <p:cTn id="50" dur="3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51" dur="3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52" dur="300" tmFilter="0,0; .5, 1; 1, 1"/>
                                            <p:tgtEl>
                                              <p:spTgt spid="7"/>
                                            </p:tgtEl>
                                          </p:cBhvr>
                                        </p:animEffect>
                                      </p:childTnLst>
                                    </p:cTn>
                                  </p:par>
                                </p:childTnLst>
                              </p:cTn>
                            </p:par>
                            <p:par>
                              <p:cTn id="53" fill="hold">
                                <p:stCondLst>
                                  <p:cond delay="4780"/>
                                </p:stCondLst>
                                <p:childTnLst>
                                  <p:par>
                                    <p:cTn id="54" presetID="42" presetClass="entr" presetSubtype="0"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anim calcmode="lin" valueType="num">
                                          <p:cBhvr>
                                            <p:cTn id="57" dur="500" fill="hold"/>
                                            <p:tgtEl>
                                              <p:spTgt spid="15"/>
                                            </p:tgtEl>
                                            <p:attrNameLst>
                                              <p:attrName>ppt_x</p:attrName>
                                            </p:attrNameLst>
                                          </p:cBhvr>
                                          <p:tavLst>
                                            <p:tav tm="0">
                                              <p:val>
                                                <p:strVal val="#ppt_x"/>
                                              </p:val>
                                            </p:tav>
                                            <p:tav tm="100000">
                                              <p:val>
                                                <p:strVal val="#ppt_x"/>
                                              </p:val>
                                            </p:tav>
                                          </p:tavLst>
                                        </p:anim>
                                        <p:anim calcmode="lin" valueType="num">
                                          <p:cBhvr>
                                            <p:cTn id="58" dur="5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5280"/>
                                </p:stCondLst>
                                <p:childTnLst>
                                  <p:par>
                                    <p:cTn id="60" presetID="2" presetClass="entr" presetSubtype="8"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0-#ppt_w/2"/>
                                              </p:val>
                                            </p:tav>
                                            <p:tav tm="100000">
                                              <p:val>
                                                <p:strVal val="#ppt_x"/>
                                              </p:val>
                                            </p:tav>
                                          </p:tavLst>
                                        </p:anim>
                                        <p:anim calcmode="lin" valueType="num">
                                          <p:cBhvr additive="base">
                                            <p:cTn id="63" dur="500" fill="hold"/>
                                            <p:tgtEl>
                                              <p:spTgt spid="14"/>
                                            </p:tgtEl>
                                            <p:attrNameLst>
                                              <p:attrName>ppt_y</p:attrName>
                                            </p:attrNameLst>
                                          </p:cBhvr>
                                          <p:tavLst>
                                            <p:tav tm="0">
                                              <p:val>
                                                <p:strVal val="#ppt_y"/>
                                              </p:val>
                                            </p:tav>
                                            <p:tav tm="100000">
                                              <p:val>
                                                <p:strVal val="#ppt_y"/>
                                              </p:val>
                                            </p:tav>
                                          </p:tavLst>
                                        </p:anim>
                                      </p:childTnLst>
                                    </p:cTn>
                                  </p:par>
                                </p:childTnLst>
                              </p:cTn>
                            </p:par>
                            <p:par>
                              <p:cTn id="64" fill="hold">
                                <p:stCondLst>
                                  <p:cond delay="5780"/>
                                </p:stCondLst>
                                <p:childTnLst>
                                  <p:par>
                                    <p:cTn id="65" presetID="22" presetClass="entr" presetSubtype="8" fill="hold" grpId="0" nodeType="after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wipe(left)">
                                          <p:cBhvr>
                                            <p:cTn id="67" dur="500"/>
                                            <p:tgtEl>
                                              <p:spTgt spid="4"/>
                                            </p:tgtEl>
                                          </p:cBhvr>
                                        </p:animEffect>
                                      </p:childTnLst>
                                    </p:cTn>
                                  </p:par>
                                </p:childTnLst>
                              </p:cTn>
                            </p:par>
                            <p:par>
                              <p:cTn id="68" fill="hold">
                                <p:stCondLst>
                                  <p:cond delay="628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17"/>
                                            </p:tgtEl>
                                            <p:attrNameLst>
                                              <p:attrName>style.visibility</p:attrName>
                                            </p:attrNameLst>
                                          </p:cBhvr>
                                          <p:to>
                                            <p:strVal val="visible"/>
                                          </p:to>
                                        </p:set>
                                        <p:anim calcmode="lin" valueType="num">
                                          <p:cBhvr>
                                            <p:cTn id="71" dur="3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72" dur="300" fill="hold"/>
                                            <p:tgtEl>
                                              <p:spTgt spid="17"/>
                                            </p:tgtEl>
                                            <p:attrNameLst>
                                              <p:attrName>ppt_y</p:attrName>
                                            </p:attrNameLst>
                                          </p:cBhvr>
                                          <p:tavLst>
                                            <p:tav tm="0">
                                              <p:val>
                                                <p:strVal val="#ppt_y"/>
                                              </p:val>
                                            </p:tav>
                                            <p:tav tm="100000">
                                              <p:val>
                                                <p:strVal val="#ppt_y"/>
                                              </p:val>
                                            </p:tav>
                                          </p:tavLst>
                                        </p:anim>
                                        <p:anim calcmode="lin" valueType="num">
                                          <p:cBhvr>
                                            <p:cTn id="73" dur="3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74" dur="3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75" dur="300" tmFilter="0,0; .5, 1; 1, 1"/>
                                            <p:tgtEl>
                                              <p:spTgt spid="17"/>
                                            </p:tgtEl>
                                          </p:cBhvr>
                                        </p:animEffect>
                                      </p:childTnLst>
                                    </p:cTn>
                                  </p:par>
                                </p:childTnLst>
                              </p:cTn>
                            </p:par>
                            <p:par>
                              <p:cTn id="76" fill="hold">
                                <p:stCondLst>
                                  <p:cond delay="6760"/>
                                </p:stCondLst>
                                <p:childTnLst>
                                  <p:par>
                                    <p:cTn id="77" presetID="42" presetClass="entr" presetSubtype="0"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500"/>
                                            <p:tgtEl>
                                              <p:spTgt spid="16"/>
                                            </p:tgtEl>
                                          </p:cBhvr>
                                        </p:animEffect>
                                        <p:anim calcmode="lin" valueType="num">
                                          <p:cBhvr>
                                            <p:cTn id="80" dur="500" fill="hold"/>
                                            <p:tgtEl>
                                              <p:spTgt spid="16"/>
                                            </p:tgtEl>
                                            <p:attrNameLst>
                                              <p:attrName>ppt_x</p:attrName>
                                            </p:attrNameLst>
                                          </p:cBhvr>
                                          <p:tavLst>
                                            <p:tav tm="0">
                                              <p:val>
                                                <p:strVal val="#ppt_x"/>
                                              </p:val>
                                            </p:tav>
                                            <p:tav tm="100000">
                                              <p:val>
                                                <p:strVal val="#ppt_x"/>
                                              </p:val>
                                            </p:tav>
                                          </p:tavLst>
                                        </p:anim>
                                        <p:anim calcmode="lin" valueType="num">
                                          <p:cBhvr>
                                            <p:cTn id="81"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P spid="8" grpId="0" animBg="1"/>
          <p:bldP spid="9" grpId="0" animBg="1"/>
          <p:bldP spid="10" grpId="0" animBg="1"/>
          <p:bldP spid="11" grpId="0" animBg="1"/>
          <p:bldP spid="12" grpId="0" animBg="1"/>
          <p:bldP spid="13" grpId="0"/>
          <p:bldP spid="14" grpId="0"/>
          <p:bldP spid="15" grpId="0"/>
          <p:bldP spid="16" grpId="0"/>
          <p:bldP spid="17" grpId="0"/>
          <p:bldP spid="18" grpId="0" animBg="1"/>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9"/>
                                            </p:tgtEl>
                                            <p:attrNameLst>
                                              <p:attrName>ppt_y</p:attrName>
                                            </p:attrNameLst>
                                          </p:cBhvr>
                                          <p:tavLst>
                                            <p:tav tm="0">
                                              <p:val>
                                                <p:strVal val="#ppt_y"/>
                                              </p:val>
                                            </p:tav>
                                            <p:tav tm="100000">
                                              <p:val>
                                                <p:strVal val="#ppt_y"/>
                                              </p:val>
                                            </p:tav>
                                          </p:tavLst>
                                        </p:anim>
                                        <p:anim calcmode="lin" valueType="num">
                                          <p:cBhvr>
                                            <p:cTn id="13"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9"/>
                                            </p:tgtEl>
                                          </p:cBhvr>
                                        </p:animEffect>
                                      </p:childTnLst>
                                    </p:cTn>
                                  </p:par>
                                </p:childTnLst>
                              </p:cTn>
                            </p:par>
                            <p:par>
                              <p:cTn id="16" fill="hold">
                                <p:stCondLst>
                                  <p:cond delay="8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3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800"/>
                                </p:stCondLst>
                                <p:childTnLst>
                                  <p:par>
                                    <p:cTn id="25" presetID="22"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par>
                              <p:cTn id="28" fill="hold">
                                <p:stCondLst>
                                  <p:cond delay="23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800"/>
                                </p:stCondLst>
                                <p:childTnLst>
                                  <p:par>
                                    <p:cTn id="33" presetID="22" presetClass="entr" presetSubtype="2"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right)">
                                          <p:cBhvr>
                                            <p:cTn id="35" dur="500"/>
                                            <p:tgtEl>
                                              <p:spTgt spid="11"/>
                                            </p:tgtEl>
                                          </p:cBhvr>
                                        </p:animEffect>
                                      </p:childTnLst>
                                    </p:cTn>
                                  </p:par>
                                </p:childTnLst>
                              </p:cTn>
                            </p:par>
                            <p:par>
                              <p:cTn id="36" fill="hold">
                                <p:stCondLst>
                                  <p:cond delay="3300"/>
                                </p:stCondLst>
                                <p:childTnLst>
                                  <p:par>
                                    <p:cTn id="37" presetID="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par>
                              <p:cTn id="41" fill="hold">
                                <p:stCondLst>
                                  <p:cond delay="3800"/>
                                </p:stCondLst>
                                <p:childTnLst>
                                  <p:par>
                                    <p:cTn id="42" presetID="22" presetClass="entr" presetSubtype="8"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par>
                              <p:cTn id="45" fill="hold">
                                <p:stCondLst>
                                  <p:cond delay="430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7"/>
                                            </p:tgtEl>
                                            <p:attrNameLst>
                                              <p:attrName>style.visibility</p:attrName>
                                            </p:attrNameLst>
                                          </p:cBhvr>
                                          <p:to>
                                            <p:strVal val="visible"/>
                                          </p:to>
                                        </p:set>
                                        <p:anim calcmode="lin" valueType="num">
                                          <p:cBhvr>
                                            <p:cTn id="48" dur="3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49" dur="300" fill="hold"/>
                                            <p:tgtEl>
                                              <p:spTgt spid="7"/>
                                            </p:tgtEl>
                                            <p:attrNameLst>
                                              <p:attrName>ppt_y</p:attrName>
                                            </p:attrNameLst>
                                          </p:cBhvr>
                                          <p:tavLst>
                                            <p:tav tm="0">
                                              <p:val>
                                                <p:strVal val="#ppt_y"/>
                                              </p:val>
                                            </p:tav>
                                            <p:tav tm="100000">
                                              <p:val>
                                                <p:strVal val="#ppt_y"/>
                                              </p:val>
                                            </p:tav>
                                          </p:tavLst>
                                        </p:anim>
                                        <p:anim calcmode="lin" valueType="num">
                                          <p:cBhvr>
                                            <p:cTn id="50" dur="3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51" dur="3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52" dur="300" tmFilter="0,0; .5, 1; 1, 1"/>
                                            <p:tgtEl>
                                              <p:spTgt spid="7"/>
                                            </p:tgtEl>
                                          </p:cBhvr>
                                        </p:animEffect>
                                      </p:childTnLst>
                                    </p:cTn>
                                  </p:par>
                                </p:childTnLst>
                              </p:cTn>
                            </p:par>
                            <p:par>
                              <p:cTn id="53" fill="hold">
                                <p:stCondLst>
                                  <p:cond delay="4780"/>
                                </p:stCondLst>
                                <p:childTnLst>
                                  <p:par>
                                    <p:cTn id="54" presetID="42" presetClass="entr" presetSubtype="0"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anim calcmode="lin" valueType="num">
                                          <p:cBhvr>
                                            <p:cTn id="57" dur="500" fill="hold"/>
                                            <p:tgtEl>
                                              <p:spTgt spid="15"/>
                                            </p:tgtEl>
                                            <p:attrNameLst>
                                              <p:attrName>ppt_x</p:attrName>
                                            </p:attrNameLst>
                                          </p:cBhvr>
                                          <p:tavLst>
                                            <p:tav tm="0">
                                              <p:val>
                                                <p:strVal val="#ppt_x"/>
                                              </p:val>
                                            </p:tav>
                                            <p:tav tm="100000">
                                              <p:val>
                                                <p:strVal val="#ppt_x"/>
                                              </p:val>
                                            </p:tav>
                                          </p:tavLst>
                                        </p:anim>
                                        <p:anim calcmode="lin" valueType="num">
                                          <p:cBhvr>
                                            <p:cTn id="58" dur="5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5280"/>
                                </p:stCondLst>
                                <p:childTnLst>
                                  <p:par>
                                    <p:cTn id="60" presetID="2" presetClass="entr" presetSubtype="8"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0-#ppt_w/2"/>
                                              </p:val>
                                            </p:tav>
                                            <p:tav tm="100000">
                                              <p:val>
                                                <p:strVal val="#ppt_x"/>
                                              </p:val>
                                            </p:tav>
                                          </p:tavLst>
                                        </p:anim>
                                        <p:anim calcmode="lin" valueType="num">
                                          <p:cBhvr additive="base">
                                            <p:cTn id="63" dur="500" fill="hold"/>
                                            <p:tgtEl>
                                              <p:spTgt spid="14"/>
                                            </p:tgtEl>
                                            <p:attrNameLst>
                                              <p:attrName>ppt_y</p:attrName>
                                            </p:attrNameLst>
                                          </p:cBhvr>
                                          <p:tavLst>
                                            <p:tav tm="0">
                                              <p:val>
                                                <p:strVal val="#ppt_y"/>
                                              </p:val>
                                            </p:tav>
                                            <p:tav tm="100000">
                                              <p:val>
                                                <p:strVal val="#ppt_y"/>
                                              </p:val>
                                            </p:tav>
                                          </p:tavLst>
                                        </p:anim>
                                      </p:childTnLst>
                                    </p:cTn>
                                  </p:par>
                                </p:childTnLst>
                              </p:cTn>
                            </p:par>
                            <p:par>
                              <p:cTn id="64" fill="hold">
                                <p:stCondLst>
                                  <p:cond delay="5780"/>
                                </p:stCondLst>
                                <p:childTnLst>
                                  <p:par>
                                    <p:cTn id="65" presetID="22" presetClass="entr" presetSubtype="8" fill="hold" grpId="0" nodeType="after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wipe(left)">
                                          <p:cBhvr>
                                            <p:cTn id="67" dur="500"/>
                                            <p:tgtEl>
                                              <p:spTgt spid="4"/>
                                            </p:tgtEl>
                                          </p:cBhvr>
                                        </p:animEffect>
                                      </p:childTnLst>
                                    </p:cTn>
                                  </p:par>
                                </p:childTnLst>
                              </p:cTn>
                            </p:par>
                            <p:par>
                              <p:cTn id="68" fill="hold">
                                <p:stCondLst>
                                  <p:cond delay="628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17"/>
                                            </p:tgtEl>
                                            <p:attrNameLst>
                                              <p:attrName>style.visibility</p:attrName>
                                            </p:attrNameLst>
                                          </p:cBhvr>
                                          <p:to>
                                            <p:strVal val="visible"/>
                                          </p:to>
                                        </p:set>
                                        <p:anim calcmode="lin" valueType="num">
                                          <p:cBhvr>
                                            <p:cTn id="71" dur="3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72" dur="300" fill="hold"/>
                                            <p:tgtEl>
                                              <p:spTgt spid="17"/>
                                            </p:tgtEl>
                                            <p:attrNameLst>
                                              <p:attrName>ppt_y</p:attrName>
                                            </p:attrNameLst>
                                          </p:cBhvr>
                                          <p:tavLst>
                                            <p:tav tm="0">
                                              <p:val>
                                                <p:strVal val="#ppt_y"/>
                                              </p:val>
                                            </p:tav>
                                            <p:tav tm="100000">
                                              <p:val>
                                                <p:strVal val="#ppt_y"/>
                                              </p:val>
                                            </p:tav>
                                          </p:tavLst>
                                        </p:anim>
                                        <p:anim calcmode="lin" valueType="num">
                                          <p:cBhvr>
                                            <p:cTn id="73" dur="3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74" dur="3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75" dur="300" tmFilter="0,0; .5, 1; 1, 1"/>
                                            <p:tgtEl>
                                              <p:spTgt spid="17"/>
                                            </p:tgtEl>
                                          </p:cBhvr>
                                        </p:animEffect>
                                      </p:childTnLst>
                                    </p:cTn>
                                  </p:par>
                                </p:childTnLst>
                              </p:cTn>
                            </p:par>
                            <p:par>
                              <p:cTn id="76" fill="hold">
                                <p:stCondLst>
                                  <p:cond delay="6760"/>
                                </p:stCondLst>
                                <p:childTnLst>
                                  <p:par>
                                    <p:cTn id="77" presetID="42" presetClass="entr" presetSubtype="0"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500"/>
                                            <p:tgtEl>
                                              <p:spTgt spid="16"/>
                                            </p:tgtEl>
                                          </p:cBhvr>
                                        </p:animEffect>
                                        <p:anim calcmode="lin" valueType="num">
                                          <p:cBhvr>
                                            <p:cTn id="80" dur="500" fill="hold"/>
                                            <p:tgtEl>
                                              <p:spTgt spid="16"/>
                                            </p:tgtEl>
                                            <p:attrNameLst>
                                              <p:attrName>ppt_x</p:attrName>
                                            </p:attrNameLst>
                                          </p:cBhvr>
                                          <p:tavLst>
                                            <p:tav tm="0">
                                              <p:val>
                                                <p:strVal val="#ppt_x"/>
                                              </p:val>
                                            </p:tav>
                                            <p:tav tm="100000">
                                              <p:val>
                                                <p:strVal val="#ppt_x"/>
                                              </p:val>
                                            </p:tav>
                                          </p:tavLst>
                                        </p:anim>
                                        <p:anim calcmode="lin" valueType="num">
                                          <p:cBhvr>
                                            <p:cTn id="81"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P spid="8" grpId="0" animBg="1"/>
          <p:bldP spid="9" grpId="0" animBg="1"/>
          <p:bldP spid="10" grpId="0" animBg="1"/>
          <p:bldP spid="11" grpId="0" animBg="1"/>
          <p:bldP spid="12" grpId="0" animBg="1"/>
          <p:bldP spid="13" grpId="0"/>
          <p:bldP spid="14" grpId="0"/>
          <p:bldP spid="15" grpId="0"/>
          <p:bldP spid="16" grpId="0"/>
          <p:bldP spid="17" grpId="0"/>
          <p:bldP spid="18" grpId="0" animBg="1"/>
          <p:bldP spid="19"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771971f2a7c438cfc395e51151f1c4179d89"/>
</p:tagLst>
</file>

<file path=ppt/theme/theme1.xml><?xml version="1.0" encoding="utf-8"?>
<a:theme xmlns:a="http://schemas.openxmlformats.org/drawingml/2006/main" name="1_默认设计模板">
  <a:themeElements>
    <a:clrScheme name="自定义 1">
      <a:dk1>
        <a:srgbClr val="2B2E30"/>
      </a:dk1>
      <a:lt1>
        <a:srgbClr val="0F64B0"/>
      </a:lt1>
      <a:dk2>
        <a:srgbClr val="154A92"/>
      </a:dk2>
      <a:lt2>
        <a:srgbClr val="8E6C3E"/>
      </a:lt2>
      <a:accent1>
        <a:srgbClr val="B1312A"/>
      </a:accent1>
      <a:accent2>
        <a:srgbClr val="E3E1E2"/>
      </a:accent2>
      <a:accent3>
        <a:srgbClr val="8E6C3E"/>
      </a:accent3>
      <a:accent4>
        <a:srgbClr val="0F64B0"/>
      </a:accent4>
      <a:accent5>
        <a:srgbClr val="7891AF"/>
      </a:accent5>
      <a:accent6>
        <a:srgbClr val="8E6C3E"/>
      </a:accent6>
      <a:hlink>
        <a:srgbClr val="B1312A"/>
      </a:hlink>
      <a:folHlink>
        <a:srgbClr val="E3E1E2"/>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2081</Words>
  <Application>Microsoft Office PowerPoint</Application>
  <PresentationFormat>自定义</PresentationFormat>
  <Paragraphs>462</Paragraphs>
  <Slides>36</Slides>
  <Notes>36</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36</vt:i4>
      </vt:variant>
    </vt:vector>
  </HeadingPairs>
  <TitlesOfParts>
    <vt:vector size="48" baseType="lpstr">
      <vt:lpstr>方正隶变简体</vt:lpstr>
      <vt:lpstr>方正隶二简体</vt:lpstr>
      <vt:lpstr>楷体_GB2312</vt:lpstr>
      <vt:lpstr>宋体</vt:lpstr>
      <vt:lpstr>微软雅黑</vt:lpstr>
      <vt:lpstr>Arial</vt:lpstr>
      <vt:lpstr>Calibri</vt:lpstr>
      <vt:lpstr>Impact</vt:lpstr>
      <vt:lpstr>Segoe UI</vt:lpstr>
      <vt:lpstr>Segoe UI Light</vt:lpstr>
      <vt:lpstr>Wingdings</vt:lpstr>
      <vt:lpstr>1_默认设计模板</vt:lpstr>
      <vt:lpstr>在这里输入可长可短的标题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演示完毕  感谢聆听</vt:lpstr>
    </vt:vector>
  </TitlesOfParts>
  <LinksUpToDate>false</LinksUpToDate>
  <SharedDoc>false</SharedDoc>
  <HyperlinkBase>https://dxpu.taobao.com/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在这里输入可长可短的标题</dc:title>
  <dc:creator/>
  <cp:lastModifiedBy>天 下</cp:lastModifiedBy>
  <cp:revision>445</cp:revision>
  <dcterms:created xsi:type="dcterms:W3CDTF">2013-01-25T01:44:00Z</dcterms:created>
  <dcterms:modified xsi:type="dcterms:W3CDTF">2021-01-04T14:41:22Z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